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2.xml" ContentType="application/vnd.openxmlformats-officedocument.theme+xml"/>
  <Override PartName="/ppt/tags/tag4.xml" ContentType="application/vnd.openxmlformats-officedocument.presentationml.tags+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3.xml" ContentType="application/vnd.openxmlformats-officedocument.theme+xml"/>
  <Override PartName="/ppt/tags/tag5.xml" ContentType="application/vnd.openxmlformats-officedocument.presentationml.tags+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4.xml" ContentType="application/vnd.openxmlformats-officedocument.theme+xml"/>
  <Override PartName="/ppt/tags/tag6.xml" ContentType="application/vnd.openxmlformats-officedocument.presentationml.tags+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theme/theme5.xml" ContentType="application/vnd.openxmlformats-officedocument.theme+xml"/>
  <Override PartName="/ppt/tags/tag7.xml" ContentType="application/vnd.openxmlformats-officedocument.presentationml.tags+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theme/theme6.xml" ContentType="application/vnd.openxmlformats-officedocument.theme+xml"/>
  <Override PartName="/ppt/tags/tag8.xml" ContentType="application/vnd.openxmlformats-officedocument.presentationml.tags+xml"/>
  <Override PartName="/ppt/tags/tag9.xml" ContentType="application/vnd.openxmlformats-officedocument.presentationml.tags+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theme/theme7.xml" ContentType="application/vnd.openxmlformats-officedocument.theme+xml"/>
  <Override PartName="/ppt/tags/tag10.xml" ContentType="application/vnd.openxmlformats-officedocument.presentationml.tags+xml"/>
  <Override PartName="/ppt/theme/theme8.xml" ContentType="application/vnd.openxmlformats-officedocument.theme+xml"/>
  <Override PartName="/ppt/theme/themeOverride1.xml" ContentType="application/vnd.openxmlformats-officedocument.themeOverride+xml"/>
  <Override PartName="/ppt/tags/tag11.xml" ContentType="application/vnd.openxmlformats-officedocument.presentationml.tags+xml"/>
  <Override PartName="/ppt/notesSlides/notesSlide1.xml" ContentType="application/vnd.openxmlformats-officedocument.presentationml.notesSlide+xml"/>
  <Override PartName="/ppt/tags/tag12.xml" ContentType="application/vnd.openxmlformats-officedocument.presentationml.tags+xml"/>
  <Override PartName="/ppt/notesSlides/notesSlide2.xml" ContentType="application/vnd.openxmlformats-officedocument.presentationml.notesSlide+xml"/>
  <Override PartName="/ppt/tags/tag13.xml" ContentType="application/vnd.openxmlformats-officedocument.presentationml.tags+xml"/>
  <Override PartName="/ppt/notesSlides/notesSlide3.xml" ContentType="application/vnd.openxmlformats-officedocument.presentationml.notesSlide+xml"/>
  <Override PartName="/ppt/tags/tag14.xml" ContentType="application/vnd.openxmlformats-officedocument.presentationml.tags+xml"/>
  <Override PartName="/ppt/notesSlides/notesSlide4.xml" ContentType="application/vnd.openxmlformats-officedocument.presentationml.notesSlide+xml"/>
  <Override PartName="/ppt/theme/themeOverride2.xml" ContentType="application/vnd.openxmlformats-officedocument.themeOverride+xml"/>
  <Override PartName="/ppt/tags/tag15.xml" ContentType="application/vnd.openxmlformats-officedocument.presentationml.tags+xml"/>
  <Override PartName="/ppt/notesSlides/notesSlide5.xml" ContentType="application/vnd.openxmlformats-officedocument.presentationml.notesSlide+xml"/>
  <Override PartName="/ppt/theme/themeOverride3.xml" ContentType="application/vnd.openxmlformats-officedocument.themeOverride+xml"/>
  <Override PartName="/ppt/tags/tag16.xml" ContentType="application/vnd.openxmlformats-officedocument.presentationml.tags+xml"/>
  <Override PartName="/ppt/notesSlides/notesSlide6.xml" ContentType="application/vnd.openxmlformats-officedocument.presentationml.notesSlide+xml"/>
  <Override PartName="/ppt/tags/tag17.xml" ContentType="application/vnd.openxmlformats-officedocument.presentationml.tags+xml"/>
  <Override PartName="/ppt/notesSlides/notesSlide7.xml" ContentType="application/vnd.openxmlformats-officedocument.presentationml.notesSlide+xml"/>
  <Override PartName="/ppt/tags/tag18.xml" ContentType="application/vnd.openxmlformats-officedocument.presentationml.tags+xml"/>
  <Override PartName="/ppt/notesSlides/notesSlide8.xml" ContentType="application/vnd.openxmlformats-officedocument.presentationml.notesSlide+xml"/>
  <Override PartName="/ppt/theme/themeOverride4.xml" ContentType="application/vnd.openxmlformats-officedocument.themeOverride+xml"/>
  <Override PartName="/ppt/tags/tag19.xml" ContentType="application/vnd.openxmlformats-officedocument.presentationml.tags+xml"/>
  <Override PartName="/ppt/notesSlides/notesSlide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heme/themeOverride5.xml" ContentType="application/vnd.openxmlformats-officedocument.themeOverride+xml"/>
  <Override PartName="/ppt/tags/tag20.xml" ContentType="application/vnd.openxmlformats-officedocument.presentationml.tags+xml"/>
  <Override PartName="/ppt/notesSlides/notesSlide10.xml" ContentType="application/vnd.openxmlformats-officedocument.presentationml.notesSlide+xml"/>
  <Override PartName="/ppt/tags/tag21.xml" ContentType="application/vnd.openxmlformats-officedocument.presentationml.tags+xml"/>
  <Override PartName="/ppt/notesSlides/notesSlide11.xml" ContentType="application/vnd.openxmlformats-officedocument.presentationml.notesSlide+xml"/>
  <Override PartName="/ppt/tags/tag22.xml" ContentType="application/vnd.openxmlformats-officedocument.presentationml.tags+xml"/>
  <Override PartName="/ppt/notesSlides/notesSlide12.xml" ContentType="application/vnd.openxmlformats-officedocument.presentationml.notesSlide+xml"/>
  <Override PartName="/ppt/theme/themeOverride6.xml" ContentType="application/vnd.openxmlformats-officedocument.themeOverride+xml"/>
  <Override PartName="/ppt/tags/tag23.xml" ContentType="application/vnd.openxmlformats-officedocument.presentationml.tags+xml"/>
  <Override PartName="/ppt/notesSlides/notesSlide1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7.xml" ContentType="application/vnd.openxmlformats-officedocument.themeOverride+xml"/>
  <Override PartName="/ppt/tags/tag24.xml" ContentType="application/vnd.openxmlformats-officedocument.presentationml.tags+xml"/>
  <Override PartName="/ppt/notesSlides/notesSlide14.xml" ContentType="application/vnd.openxmlformats-officedocument.presentationml.notesSlide+xml"/>
  <Override PartName="/ppt/tags/tag25.xml" ContentType="application/vnd.openxmlformats-officedocument.presentationml.tags+xml"/>
  <Override PartName="/ppt/notesSlides/notesSlide15.xml" ContentType="application/vnd.openxmlformats-officedocument.presentationml.notesSlide+xml"/>
  <Override PartName="/ppt/theme/themeOverride8.xml" ContentType="application/vnd.openxmlformats-officedocument.themeOverride+xml"/>
  <Override PartName="/ppt/tags/tag26.xml" ContentType="application/vnd.openxmlformats-officedocument.presentationml.tags+xml"/>
  <Override PartName="/ppt/notesSlides/notesSlide16.xml" ContentType="application/vnd.openxmlformats-officedocument.presentationml.notesSlide+xml"/>
  <Override PartName="/ppt/tags/tag27.xml" ContentType="application/vnd.openxmlformats-officedocument.presentationml.tags+xml"/>
  <Override PartName="/ppt/notesSlides/notesSlide17.xml" ContentType="application/vnd.openxmlformats-officedocument.presentationml.notesSlide+xml"/>
  <Override PartName="/ppt/theme/themeOverride9.xml" ContentType="application/vnd.openxmlformats-officedocument.themeOverride+xml"/>
  <Override PartName="/ppt/tags/tag28.xml" ContentType="application/vnd.openxmlformats-officedocument.presentationml.tags+xml"/>
  <Override PartName="/ppt/notesSlides/notesSlide18.xml" ContentType="application/vnd.openxmlformats-officedocument.presentationml.notesSlide+xml"/>
  <Override PartName="/ppt/tags/tag29.xml" ContentType="application/vnd.openxmlformats-officedocument.presentationml.tags+xml"/>
  <Override PartName="/ppt/notesSlides/notesSlide19.xml" ContentType="application/vnd.openxmlformats-officedocument.presentationml.notesSlide+xml"/>
  <Override PartName="/ppt/theme/themeOverride10.xml" ContentType="application/vnd.openxmlformats-officedocument.themeOverride+xml"/>
  <Override PartName="/ppt/tags/tag30.xml" ContentType="application/vnd.openxmlformats-officedocument.presentationml.tags+xml"/>
  <Override PartName="/ppt/notesSlides/notesSlide20.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1.xml" ContentType="application/vnd.openxmlformats-officedocument.themeOverride+xml"/>
  <Override PartName="/ppt/tags/tag31.xml" ContentType="application/vnd.openxmlformats-officedocument.presentationml.tags+xml"/>
  <Override PartName="/ppt/notesSlides/notesSlide21.xml" ContentType="application/vnd.openxmlformats-officedocument.presentationml.notesSlide+xml"/>
  <Override PartName="/ppt/theme/themeOverride12.xml" ContentType="application/vnd.openxmlformats-officedocument.themeOverride+xml"/>
  <Override PartName="/ppt/tags/tag32.xml" ContentType="application/vnd.openxmlformats-officedocument.presentationml.tags+xml"/>
  <Override PartName="/ppt/notesSlides/notesSlide22.xml" ContentType="application/vnd.openxmlformats-officedocument.presentationml.notesSlide+xml"/>
  <Override PartName="/ppt/tags/tag33.xml" ContentType="application/vnd.openxmlformats-officedocument.presentationml.tags+xml"/>
  <Override PartName="/ppt/notesSlides/notesSlide2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13.xml" ContentType="application/vnd.openxmlformats-officedocument.themeOverride+xml"/>
  <Override PartName="/ppt/tags/tag34.xml" ContentType="application/vnd.openxmlformats-officedocument.presentationml.tags+xml"/>
  <Override PartName="/ppt/notesSlides/notesSlide24.xml" ContentType="application/vnd.openxmlformats-officedocument.presentationml.notesSlide+xml"/>
  <Override PartName="/ppt/tags/tag35.xml" ContentType="application/vnd.openxmlformats-officedocument.presentationml.tags+xml"/>
  <Override PartName="/ppt/notesSlides/notesSlide25.xml" ContentType="application/vnd.openxmlformats-officedocument.presentationml.notesSlide+xml"/>
  <Override PartName="/ppt/theme/themeOverride14.xml" ContentType="application/vnd.openxmlformats-officedocument.themeOverride+xml"/>
  <Override PartName="/ppt/tags/tag36.xml" ContentType="application/vnd.openxmlformats-officedocument.presentationml.tags+xml"/>
  <Override PartName="/ppt/notesSlides/notesSlide26.xml" ContentType="application/vnd.openxmlformats-officedocument.presentationml.notesSlide+xml"/>
  <Override PartName="/ppt/theme/themeOverride15.xml" ContentType="application/vnd.openxmlformats-officedocument.themeOverride+xml"/>
  <Override PartName="/ppt/tags/tag37.xml" ContentType="application/vnd.openxmlformats-officedocument.presentationml.tags+xml"/>
  <Override PartName="/ppt/theme/themeOverride16.xml" ContentType="application/vnd.openxmlformats-officedocument.themeOverride+xml"/>
  <Override PartName="/ppt/tags/tag38.xml" ContentType="application/vnd.openxmlformats-officedocument.presentationml.tags+xml"/>
  <Override PartName="/ppt/theme/themeOverride17.xml" ContentType="application/vnd.openxmlformats-officedocument.themeOverride+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heme/themeOverride18.xml" ContentType="application/vnd.openxmlformats-officedocument.themeOverride+xml"/>
  <Override PartName="/ppt/tags/tag42.xml" ContentType="application/vnd.openxmlformats-officedocument.presentationml.tags+xml"/>
  <Override PartName="/ppt/theme/themeOverride19.xml" ContentType="application/vnd.openxmlformats-officedocument.themeOverride+xml"/>
  <Override PartName="/ppt/tags/tag43.xml" ContentType="application/vnd.openxmlformats-officedocument.presentationml.tags+xml"/>
  <Override PartName="/ppt/notesSlides/notesSlide27.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ags/tag44.xml" ContentType="application/vnd.openxmlformats-officedocument.presentationml.tags+xml"/>
  <Override PartName="/ppt/tags/tag45.xml" ContentType="application/vnd.openxmlformats-officedocument.presentationml.tags+xml"/>
  <Override PartName="/ppt/notesSlides/notesSlide28.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ags/tag46.xml" ContentType="application/vnd.openxmlformats-officedocument.presentationml.tags+xml"/>
  <Override PartName="/ppt/theme/themeOverride20.xml" ContentType="application/vnd.openxmlformats-officedocument.themeOverride+xml"/>
  <Override PartName="/ppt/tags/tag47.xml" ContentType="application/vnd.openxmlformats-officedocument.presentationml.tags+xml"/>
  <Override PartName="/ppt/notesSlides/notesSlide29.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21.xml" ContentType="application/vnd.openxmlformats-officedocument.themeOverride+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tags/tag51.xml" ContentType="application/vnd.openxmlformats-officedocument.presentationml.tags+xml"/>
  <Override PartName="/ppt/notesSlides/notesSlide30.xml" ContentType="application/vnd.openxmlformats-officedocument.presentationml.notesSlide+xml"/>
  <Override PartName="/ppt/tags/tag52.xml" ContentType="application/vnd.openxmlformats-officedocument.presentationml.tags+xml"/>
  <Override PartName="/ppt/notesSlides/notesSlide31.xml" ContentType="application/vnd.openxmlformats-officedocument.presentationml.notesSlide+xml"/>
  <Override PartName="/ppt/theme/themeOverride22.xml" ContentType="application/vnd.openxmlformats-officedocument.themeOverride+xml"/>
  <Override PartName="/ppt/tags/tag53.xml" ContentType="application/vnd.openxmlformats-officedocument.presentationml.tags+xml"/>
  <Override PartName="/ppt/tags/tag54.xml" ContentType="application/vnd.openxmlformats-officedocument.presentationml.tags+xml"/>
  <Override PartName="/ppt/theme/themeOverride23.xml" ContentType="application/vnd.openxmlformats-officedocument.themeOverride+xml"/>
  <Override PartName="/ppt/tags/tag55.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aveSubsetFonts="1">
  <p:sldMasterIdLst>
    <p:sldMasterId id="2147483672" r:id="rId4"/>
    <p:sldMasterId id="2147483732" r:id="rId5"/>
    <p:sldMasterId id="2147483790" r:id="rId6"/>
    <p:sldMasterId id="2147483848" r:id="rId7"/>
    <p:sldMasterId id="2147483906" r:id="rId8"/>
    <p:sldMasterId id="2147483964" r:id="rId9"/>
    <p:sldMasterId id="2147484023" r:id="rId10"/>
  </p:sldMasterIdLst>
  <p:notesMasterIdLst>
    <p:notesMasterId r:id="rId56"/>
  </p:notesMasterIdLst>
  <p:sldIdLst>
    <p:sldId id="2147377186" r:id="rId11"/>
    <p:sldId id="2147377203" r:id="rId12"/>
    <p:sldId id="2147377204" r:id="rId13"/>
    <p:sldId id="2147377205" r:id="rId14"/>
    <p:sldId id="2147377150" r:id="rId15"/>
    <p:sldId id="2147377178" r:id="rId16"/>
    <p:sldId id="2147377211" r:id="rId17"/>
    <p:sldId id="2147377206" r:id="rId18"/>
    <p:sldId id="2147377187" r:id="rId19"/>
    <p:sldId id="2147377193" r:id="rId20"/>
    <p:sldId id="2147377182" r:id="rId21"/>
    <p:sldId id="2147377148" r:id="rId22"/>
    <p:sldId id="260" r:id="rId23"/>
    <p:sldId id="2147377194" r:id="rId24"/>
    <p:sldId id="2147377200" r:id="rId25"/>
    <p:sldId id="2147377218" r:id="rId26"/>
    <p:sldId id="2147377201" r:id="rId27"/>
    <p:sldId id="2147377195" r:id="rId28"/>
    <p:sldId id="2147377207" r:id="rId29"/>
    <p:sldId id="2147377163" r:id="rId30"/>
    <p:sldId id="2147377196" r:id="rId31"/>
    <p:sldId id="13363" r:id="rId32"/>
    <p:sldId id="2147377213" r:id="rId33"/>
    <p:sldId id="2147377197" r:id="rId34"/>
    <p:sldId id="2147377209" r:id="rId35"/>
    <p:sldId id="262" r:id="rId36"/>
    <p:sldId id="2147377198" r:id="rId37"/>
    <p:sldId id="2147377227" r:id="rId38"/>
    <p:sldId id="2147377220" r:id="rId39"/>
    <p:sldId id="2147377215" r:id="rId40"/>
    <p:sldId id="2147377216" r:id="rId41"/>
    <p:sldId id="2147377225" r:id="rId42"/>
    <p:sldId id="2147377176" r:id="rId43"/>
    <p:sldId id="2147377144" r:id="rId44"/>
    <p:sldId id="2147377165" r:id="rId45"/>
    <p:sldId id="2147377177" r:id="rId46"/>
    <p:sldId id="2147377167" r:id="rId47"/>
    <p:sldId id="1688" r:id="rId48"/>
    <p:sldId id="2147377171" r:id="rId49"/>
    <p:sldId id="13271" r:id="rId50"/>
    <p:sldId id="2147377137" r:id="rId51"/>
    <p:sldId id="2147377138" r:id="rId52"/>
    <p:sldId id="2147377149" r:id="rId53"/>
    <p:sldId id="2147377125" r:id="rId54"/>
    <p:sldId id="269" r:id="rId55"/>
  </p:sldIdLst>
  <p:sldSz cx="9144000" cy="6858000" type="screen4x3"/>
  <p:notesSz cx="7023100" cy="9309100"/>
  <p:custDataLst>
    <p:tags r:id="rId57"/>
  </p:custDataLst>
  <p:defaultTextStyle>
    <a:defPPr>
      <a:defRPr lang="en-US"/>
    </a:defPPr>
    <a:lvl1pPr marL="0" algn="l" defTabSz="914400" rtl="0" eaLnBrk="1" latinLnBrk="0" hangingPunct="1">
      <a:defRPr sz="1200" kern="1200">
        <a:solidFill>
          <a:schemeClr val="tx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9D748928-8EB6-C543-8B9D-03DCB42D9486}" name="Carroll, Tyler" initials="CT" userId="S::tcarroll@vedp.org::69b673a0-6af4-4d8a-830b-550d1bbab5f8" providerId="AD"/>
  <p188:author id="{C249C48C-8E5F-86DE-AB79-FC53A0D5366F}" name="Hartka, Stephen" initials="HS" userId="S::SHartka@vedp.org::886d5ef2-cefd-4887-ba50-3e5275c71548" providerId="AD"/>
  <p188:author id="{746A39A1-B4FB-1E55-01B0-D40605F4FA3C}" name="Pearce, Cole" initials="PC" userId="S::cpearce@vedp.org::43a57689-b7a0-4fe7-a988-5fcefa6157b0" providerId="AD"/>
  <p188:author id="{B8781ECA-B2CC-D976-4BEE-9FA8C14BA0A8}" name="Watkins, Adam" initials="AW" userId="Watkins, Adam" providerId="None"/>
  <p188:author id="{756822D1-3AA1-E504-20A6-1D1AA684F506}" name="Devan, David" initials="DD" userId="S::ddevan@vedp.org::bd0bb4df-624c-4588-81f2-38826fea6a18" providerId="AD"/>
  <p188:author id="{1C22BEEB-9061-9504-BE77-56A6029AE3A4}" name="Pritchard, Melissa" initials="PM" userId="S::mpritchard@vedp.org::12fd1d3e-059d-4873-b419-3df0d1f7a092"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3865"/>
    <a:srgbClr val="FFCC00"/>
    <a:srgbClr val="8026A8"/>
    <a:srgbClr val="F2F2F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A54304C-E424-4A4A-81D9-ABDA7518D7DD}" v="2108" dt="2023-01-05T11:36:15.64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771" autoAdjust="0"/>
    <p:restoredTop sz="76255" autoAdjust="0"/>
  </p:normalViewPr>
  <p:slideViewPr>
    <p:cSldViewPr snapToGrid="0">
      <p:cViewPr varScale="1">
        <p:scale>
          <a:sx n="48" d="100"/>
          <a:sy n="48" d="100"/>
        </p:scale>
        <p:origin x="1684" y="2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3.xml"/><Relationship Id="rId18" Type="http://schemas.openxmlformats.org/officeDocument/2006/relationships/slide" Target="slides/slide8.xml"/><Relationship Id="rId26" Type="http://schemas.openxmlformats.org/officeDocument/2006/relationships/slide" Target="slides/slide16.xml"/><Relationship Id="rId39" Type="http://schemas.openxmlformats.org/officeDocument/2006/relationships/slide" Target="slides/slide29.xml"/><Relationship Id="rId21" Type="http://schemas.openxmlformats.org/officeDocument/2006/relationships/slide" Target="slides/slide11.xml"/><Relationship Id="rId34" Type="http://schemas.openxmlformats.org/officeDocument/2006/relationships/slide" Target="slides/slide24.xml"/><Relationship Id="rId42" Type="http://schemas.openxmlformats.org/officeDocument/2006/relationships/slide" Target="slides/slide32.xml"/><Relationship Id="rId47" Type="http://schemas.openxmlformats.org/officeDocument/2006/relationships/slide" Target="slides/slide37.xml"/><Relationship Id="rId50" Type="http://schemas.openxmlformats.org/officeDocument/2006/relationships/slide" Target="slides/slide40.xml"/><Relationship Id="rId55" Type="http://schemas.openxmlformats.org/officeDocument/2006/relationships/slide" Target="slides/slide45.xml"/><Relationship Id="rId63" Type="http://schemas.microsoft.com/office/2015/10/relationships/revisionInfo" Target="revisionInfo.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6.xml"/><Relationship Id="rId29" Type="http://schemas.openxmlformats.org/officeDocument/2006/relationships/slide" Target="slides/slide19.xml"/><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slide" Target="slides/slide22.xml"/><Relationship Id="rId37" Type="http://schemas.openxmlformats.org/officeDocument/2006/relationships/slide" Target="slides/slide27.xml"/><Relationship Id="rId40" Type="http://schemas.openxmlformats.org/officeDocument/2006/relationships/slide" Target="slides/slide30.xml"/><Relationship Id="rId45" Type="http://schemas.openxmlformats.org/officeDocument/2006/relationships/slide" Target="slides/slide35.xml"/><Relationship Id="rId53" Type="http://schemas.openxmlformats.org/officeDocument/2006/relationships/slide" Target="slides/slide43.xml"/><Relationship Id="rId58" Type="http://schemas.openxmlformats.org/officeDocument/2006/relationships/presProps" Target="presProps.xml"/><Relationship Id="rId5" Type="http://schemas.openxmlformats.org/officeDocument/2006/relationships/slideMaster" Target="slideMasters/slideMaster2.xml"/><Relationship Id="rId61" Type="http://schemas.openxmlformats.org/officeDocument/2006/relationships/tableStyles" Target="tableStyles.xml"/><Relationship Id="rId19" Type="http://schemas.openxmlformats.org/officeDocument/2006/relationships/slide" Target="slides/slide9.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slide" Target="slides/slide25.xml"/><Relationship Id="rId43" Type="http://schemas.openxmlformats.org/officeDocument/2006/relationships/slide" Target="slides/slide33.xml"/><Relationship Id="rId48" Type="http://schemas.openxmlformats.org/officeDocument/2006/relationships/slide" Target="slides/slide38.xml"/><Relationship Id="rId56" Type="http://schemas.openxmlformats.org/officeDocument/2006/relationships/notesMaster" Target="notesMasters/notesMaster1.xml"/><Relationship Id="rId64" Type="http://schemas.microsoft.com/office/2018/10/relationships/authors" Target="authors.xml"/><Relationship Id="rId8" Type="http://schemas.openxmlformats.org/officeDocument/2006/relationships/slideMaster" Target="slideMasters/slideMaster5.xml"/><Relationship Id="rId51" Type="http://schemas.openxmlformats.org/officeDocument/2006/relationships/slide" Target="slides/slide41.xml"/><Relationship Id="rId3" Type="http://schemas.openxmlformats.org/officeDocument/2006/relationships/customXml" Target="../customXml/item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slide" Target="slides/slide28.xml"/><Relationship Id="rId46" Type="http://schemas.openxmlformats.org/officeDocument/2006/relationships/slide" Target="slides/slide36.xml"/><Relationship Id="rId59" Type="http://schemas.openxmlformats.org/officeDocument/2006/relationships/viewProps" Target="viewProps.xml"/><Relationship Id="rId20" Type="http://schemas.openxmlformats.org/officeDocument/2006/relationships/slide" Target="slides/slide10.xml"/><Relationship Id="rId41" Type="http://schemas.openxmlformats.org/officeDocument/2006/relationships/slide" Target="slides/slide31.xml"/><Relationship Id="rId54" Type="http://schemas.openxmlformats.org/officeDocument/2006/relationships/slide" Target="slides/slide44.xml"/><Relationship Id="rId62" Type="http://schemas.microsoft.com/office/2016/11/relationships/changesInfo" Target="changesInfos/changesInfo1.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49" Type="http://schemas.openxmlformats.org/officeDocument/2006/relationships/slide" Target="slides/slide39.xml"/><Relationship Id="rId57" Type="http://schemas.openxmlformats.org/officeDocument/2006/relationships/tags" Target="tags/tag1.xml"/><Relationship Id="rId10" Type="http://schemas.openxmlformats.org/officeDocument/2006/relationships/slideMaster" Target="slideMasters/slideMaster7.xml"/><Relationship Id="rId31" Type="http://schemas.openxmlformats.org/officeDocument/2006/relationships/slide" Target="slides/slide21.xml"/><Relationship Id="rId44" Type="http://schemas.openxmlformats.org/officeDocument/2006/relationships/slide" Target="slides/slide34.xml"/><Relationship Id="rId52" Type="http://schemas.openxmlformats.org/officeDocument/2006/relationships/slide" Target="slides/slide42.xml"/><Relationship Id="rId60"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Master" Target="slideMasters/slideMaster6.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Carroll, Tyler" userId="69b673a0-6af4-4d8a-830b-550d1bbab5f8" providerId="ADAL" clId="{FA54304C-E424-4A4A-81D9-ABDA7518D7DD}"/>
    <pc:docChg chg="undo custSel addSld delSld modSld sldOrd modMainMaster replTag">
      <pc:chgData name="Carroll, Tyler" userId="69b673a0-6af4-4d8a-830b-550d1bbab5f8" providerId="ADAL" clId="{FA54304C-E424-4A4A-81D9-ABDA7518D7DD}" dt="2023-01-05T11:36:15.642" v="13445"/>
      <pc:docMkLst>
        <pc:docMk/>
      </pc:docMkLst>
      <pc:sldChg chg="modSp del mod ord modTransition modShow">
        <pc:chgData name="Carroll, Tyler" userId="69b673a0-6af4-4d8a-830b-550d1bbab5f8" providerId="ADAL" clId="{FA54304C-E424-4A4A-81D9-ABDA7518D7DD}" dt="2023-01-03T17:49:56.799" v="3398" actId="47"/>
        <pc:sldMkLst>
          <pc:docMk/>
          <pc:sldMk cId="4121724193" sldId="256"/>
        </pc:sldMkLst>
        <pc:spChg chg="mod">
          <ac:chgData name="Carroll, Tyler" userId="69b673a0-6af4-4d8a-830b-550d1bbab5f8" providerId="ADAL" clId="{FA54304C-E424-4A4A-81D9-ABDA7518D7DD}" dt="2023-01-03T17:04:10.659" v="170" actId="20577"/>
          <ac:spMkLst>
            <pc:docMk/>
            <pc:sldMk cId="4121724193" sldId="256"/>
            <ac:spMk id="5" creationId="{77ACF8CC-BA89-DD1F-1666-41FF90008DC9}"/>
          </ac:spMkLst>
        </pc:spChg>
      </pc:sldChg>
      <pc:sldChg chg="del">
        <pc:chgData name="Carroll, Tyler" userId="69b673a0-6af4-4d8a-830b-550d1bbab5f8" providerId="ADAL" clId="{FA54304C-E424-4A4A-81D9-ABDA7518D7DD}" dt="2023-01-03T17:49:56.799" v="3398" actId="47"/>
        <pc:sldMkLst>
          <pc:docMk/>
          <pc:sldMk cId="1809000318" sldId="259"/>
        </pc:sldMkLst>
      </pc:sldChg>
      <pc:sldChg chg="addSp delSp modSp mod ord setBg modNotesTx">
        <pc:chgData name="Carroll, Tyler" userId="69b673a0-6af4-4d8a-830b-550d1bbab5f8" providerId="ADAL" clId="{FA54304C-E424-4A4A-81D9-ABDA7518D7DD}" dt="2023-01-04T18:46:18.358" v="12711" actId="20577"/>
        <pc:sldMkLst>
          <pc:docMk/>
          <pc:sldMk cId="2780101092" sldId="260"/>
        </pc:sldMkLst>
        <pc:spChg chg="del">
          <ac:chgData name="Carroll, Tyler" userId="69b673a0-6af4-4d8a-830b-550d1bbab5f8" providerId="ADAL" clId="{FA54304C-E424-4A4A-81D9-ABDA7518D7DD}" dt="2023-01-03T20:03:46.475" v="6508" actId="478"/>
          <ac:spMkLst>
            <pc:docMk/>
            <pc:sldMk cId="2780101092" sldId="260"/>
            <ac:spMk id="2" creationId="{9357FE54-649A-4738-BED5-E44956A22B8F}"/>
          </ac:spMkLst>
        </pc:spChg>
        <pc:spChg chg="add del mod modVis">
          <ac:chgData name="Carroll, Tyler" userId="69b673a0-6af4-4d8a-830b-550d1bbab5f8" providerId="ADAL" clId="{FA54304C-E424-4A4A-81D9-ABDA7518D7DD}" dt="2023-01-03T21:27:52.284" v="7867"/>
          <ac:spMkLst>
            <pc:docMk/>
            <pc:sldMk cId="2780101092" sldId="260"/>
            <ac:spMk id="2" creationId="{EAE35223-B763-A522-A832-F295014CF5E5}"/>
          </ac:spMkLst>
        </pc:spChg>
        <pc:spChg chg="mod">
          <ac:chgData name="Carroll, Tyler" userId="69b673a0-6af4-4d8a-830b-550d1bbab5f8" providerId="ADAL" clId="{FA54304C-E424-4A4A-81D9-ABDA7518D7DD}" dt="2023-01-04T17:58:30.853" v="11547" actId="948"/>
          <ac:spMkLst>
            <pc:docMk/>
            <pc:sldMk cId="2780101092" sldId="260"/>
            <ac:spMk id="3" creationId="{42420021-C4B9-4BEC-B0DC-007E9052F9F5}"/>
          </ac:spMkLst>
        </pc:spChg>
        <pc:spChg chg="mod">
          <ac:chgData name="Carroll, Tyler" userId="69b673a0-6af4-4d8a-830b-550d1bbab5f8" providerId="ADAL" clId="{FA54304C-E424-4A4A-81D9-ABDA7518D7DD}" dt="2023-01-04T17:58:30.315" v="11546"/>
          <ac:spMkLst>
            <pc:docMk/>
            <pc:sldMk cId="2780101092" sldId="260"/>
            <ac:spMk id="4" creationId="{C6524CEA-9BF5-468B-A203-D9C7664CB49F}"/>
          </ac:spMkLst>
        </pc:spChg>
        <pc:spChg chg="mod">
          <ac:chgData name="Carroll, Tyler" userId="69b673a0-6af4-4d8a-830b-550d1bbab5f8" providerId="ADAL" clId="{FA54304C-E424-4A4A-81D9-ABDA7518D7DD}" dt="2023-01-04T18:02:32.850" v="11828" actId="108"/>
          <ac:spMkLst>
            <pc:docMk/>
            <pc:sldMk cId="2780101092" sldId="260"/>
            <ac:spMk id="5" creationId="{0217BA43-2843-4F2B-8234-4E1D5013B5E0}"/>
          </ac:spMkLst>
        </pc:spChg>
        <pc:spChg chg="add del mod modVis">
          <ac:chgData name="Carroll, Tyler" userId="69b673a0-6af4-4d8a-830b-550d1bbab5f8" providerId="ADAL" clId="{FA54304C-E424-4A4A-81D9-ABDA7518D7DD}" dt="2023-01-03T21:36:09.339" v="8247"/>
          <ac:spMkLst>
            <pc:docMk/>
            <pc:sldMk cId="2780101092" sldId="260"/>
            <ac:spMk id="6" creationId="{90212D1A-E1FB-720A-BDDD-3B60AE2C07BD}"/>
          </ac:spMkLst>
        </pc:spChg>
        <pc:spChg chg="add del mod modVis">
          <ac:chgData name="Carroll, Tyler" userId="69b673a0-6af4-4d8a-830b-550d1bbab5f8" providerId="ADAL" clId="{FA54304C-E424-4A4A-81D9-ABDA7518D7DD}" dt="2023-01-03T17:29:54.834" v="2880"/>
          <ac:spMkLst>
            <pc:docMk/>
            <pc:sldMk cId="2780101092" sldId="260"/>
            <ac:spMk id="6" creationId="{CD8EB4E8-4EC3-E41C-195A-74BE873E94C2}"/>
          </ac:spMkLst>
        </pc:spChg>
        <pc:spChg chg="mod">
          <ac:chgData name="Carroll, Tyler" userId="69b673a0-6af4-4d8a-830b-550d1bbab5f8" providerId="ADAL" clId="{FA54304C-E424-4A4A-81D9-ABDA7518D7DD}" dt="2023-01-03T21:36:34.141" v="8251" actId="2711"/>
          <ac:spMkLst>
            <pc:docMk/>
            <pc:sldMk cId="2780101092" sldId="260"/>
            <ac:spMk id="9" creationId="{5F988274-779E-49C7-A425-43811008F89C}"/>
          </ac:spMkLst>
        </pc:spChg>
        <pc:spChg chg="mod">
          <ac:chgData name="Carroll, Tyler" userId="69b673a0-6af4-4d8a-830b-550d1bbab5f8" providerId="ADAL" clId="{FA54304C-E424-4A4A-81D9-ABDA7518D7DD}" dt="2023-01-03T21:36:34.141" v="8251" actId="2711"/>
          <ac:spMkLst>
            <pc:docMk/>
            <pc:sldMk cId="2780101092" sldId="260"/>
            <ac:spMk id="10" creationId="{F0915301-E84F-40E3-BCE1-95C948CDA342}"/>
          </ac:spMkLst>
        </pc:spChg>
        <pc:spChg chg="mod">
          <ac:chgData name="Carroll, Tyler" userId="69b673a0-6af4-4d8a-830b-550d1bbab5f8" providerId="ADAL" clId="{FA54304C-E424-4A4A-81D9-ABDA7518D7DD}" dt="2023-01-03T21:36:34.141" v="8251" actId="2711"/>
          <ac:spMkLst>
            <pc:docMk/>
            <pc:sldMk cId="2780101092" sldId="260"/>
            <ac:spMk id="14" creationId="{9A2480CA-0ED0-4E23-AA87-0488734F0EFA}"/>
          </ac:spMkLst>
        </pc:spChg>
        <pc:spChg chg="mod">
          <ac:chgData name="Carroll, Tyler" userId="69b673a0-6af4-4d8a-830b-550d1bbab5f8" providerId="ADAL" clId="{FA54304C-E424-4A4A-81D9-ABDA7518D7DD}" dt="2023-01-03T21:36:34.141" v="8251" actId="2711"/>
          <ac:spMkLst>
            <pc:docMk/>
            <pc:sldMk cId="2780101092" sldId="260"/>
            <ac:spMk id="15" creationId="{AC699264-37F4-4869-A86C-8FC357B502A8}"/>
          </ac:spMkLst>
        </pc:spChg>
        <pc:spChg chg="add del mod modVis">
          <ac:chgData name="Carroll, Tyler" userId="69b673a0-6af4-4d8a-830b-550d1bbab5f8" providerId="ADAL" clId="{FA54304C-E424-4A4A-81D9-ABDA7518D7DD}" dt="2023-01-04T17:58:30.916" v="11588"/>
          <ac:spMkLst>
            <pc:docMk/>
            <pc:sldMk cId="2780101092" sldId="260"/>
            <ac:spMk id="17" creationId="{511AE265-DF25-EBD4-4931-F827E8E237DC}"/>
          </ac:spMkLst>
        </pc:spChg>
        <pc:graphicFrameChg chg="mod">
          <ac:chgData name="Carroll, Tyler" userId="69b673a0-6af4-4d8a-830b-550d1bbab5f8" providerId="ADAL" clId="{FA54304C-E424-4A4A-81D9-ABDA7518D7DD}" dt="2023-01-04T17:58:30.932" v="11590"/>
          <ac:graphicFrameMkLst>
            <pc:docMk/>
            <pc:sldMk cId="2780101092" sldId="260"/>
            <ac:graphicFrameMk id="12" creationId="{FF86AA81-B9C4-0876-4C78-91488846EF68}"/>
          </ac:graphicFrameMkLst>
        </pc:graphicFrameChg>
      </pc:sldChg>
      <pc:sldChg chg="addSp delSp modSp mod ord modNotesTx">
        <pc:chgData name="Carroll, Tyler" userId="69b673a0-6af4-4d8a-830b-550d1bbab5f8" providerId="ADAL" clId="{FA54304C-E424-4A4A-81D9-ABDA7518D7DD}" dt="2023-01-04T18:46:57.138" v="12735"/>
        <pc:sldMkLst>
          <pc:docMk/>
          <pc:sldMk cId="1386922653" sldId="262"/>
        </pc:sldMkLst>
        <pc:spChg chg="add del mod modVis">
          <ac:chgData name="Carroll, Tyler" userId="69b673a0-6af4-4d8a-830b-550d1bbab5f8" providerId="ADAL" clId="{FA54304C-E424-4A4A-81D9-ABDA7518D7DD}" dt="2023-01-03T21:16:18.646" v="7706"/>
          <ac:spMkLst>
            <pc:docMk/>
            <pc:sldMk cId="1386922653" sldId="262"/>
            <ac:spMk id="2" creationId="{C487303F-6939-F474-97A3-C7DF84B430E5}"/>
          </ac:spMkLst>
        </pc:spChg>
        <pc:spChg chg="mod">
          <ac:chgData name="Carroll, Tyler" userId="69b673a0-6af4-4d8a-830b-550d1bbab5f8" providerId="ADAL" clId="{FA54304C-E424-4A4A-81D9-ABDA7518D7DD}" dt="2023-01-03T21:24:43.350" v="7724" actId="948"/>
          <ac:spMkLst>
            <pc:docMk/>
            <pc:sldMk cId="1386922653" sldId="262"/>
            <ac:spMk id="3" creationId="{655A26EB-2B87-44CF-9189-EED39DA9EE8F}"/>
          </ac:spMkLst>
        </pc:spChg>
        <pc:spChg chg="mod">
          <ac:chgData name="Carroll, Tyler" userId="69b673a0-6af4-4d8a-830b-550d1bbab5f8" providerId="ADAL" clId="{FA54304C-E424-4A4A-81D9-ABDA7518D7DD}" dt="2023-01-03T21:24:31.986" v="7722" actId="1076"/>
          <ac:spMkLst>
            <pc:docMk/>
            <pc:sldMk cId="1386922653" sldId="262"/>
            <ac:spMk id="4" creationId="{4B5B3183-C25F-404E-84CD-784F3095FC09}"/>
          </ac:spMkLst>
        </pc:spChg>
        <pc:spChg chg="mod">
          <ac:chgData name="Carroll, Tyler" userId="69b673a0-6af4-4d8a-830b-550d1bbab5f8" providerId="ADAL" clId="{FA54304C-E424-4A4A-81D9-ABDA7518D7DD}" dt="2023-01-04T18:04:33.363" v="11844" actId="2711"/>
          <ac:spMkLst>
            <pc:docMk/>
            <pc:sldMk cId="1386922653" sldId="262"/>
            <ac:spMk id="5" creationId="{54952ADA-E738-4AFC-807B-D7C88E1A0B26}"/>
          </ac:spMkLst>
        </pc:spChg>
        <pc:spChg chg="add del mod modVis">
          <ac:chgData name="Carroll, Tyler" userId="69b673a0-6af4-4d8a-830b-550d1bbab5f8" providerId="ADAL" clId="{FA54304C-E424-4A4A-81D9-ABDA7518D7DD}" dt="2023-01-03T21:24:43.384" v="7765"/>
          <ac:spMkLst>
            <pc:docMk/>
            <pc:sldMk cId="1386922653" sldId="262"/>
            <ac:spMk id="7" creationId="{F5D3EFA9-9141-C31B-FE25-6A03FCB6087B}"/>
          </ac:spMkLst>
        </pc:spChg>
        <pc:spChg chg="mod">
          <ac:chgData name="Carroll, Tyler" userId="69b673a0-6af4-4d8a-830b-550d1bbab5f8" providerId="ADAL" clId="{FA54304C-E424-4A4A-81D9-ABDA7518D7DD}" dt="2023-01-03T21:16:47.402" v="7713" actId="2711"/>
          <ac:spMkLst>
            <pc:docMk/>
            <pc:sldMk cId="1386922653" sldId="262"/>
            <ac:spMk id="16" creationId="{A3B4B6E6-F4FA-BF5A-07D5-4FD055344572}"/>
          </ac:spMkLst>
        </pc:spChg>
        <pc:graphicFrameChg chg="mod modGraphic">
          <ac:chgData name="Carroll, Tyler" userId="69b673a0-6af4-4d8a-830b-550d1bbab5f8" providerId="ADAL" clId="{FA54304C-E424-4A4A-81D9-ABDA7518D7DD}" dt="2023-01-03T21:24:27.084" v="7721" actId="14734"/>
          <ac:graphicFrameMkLst>
            <pc:docMk/>
            <pc:sldMk cId="1386922653" sldId="262"/>
            <ac:graphicFrameMk id="6" creationId="{DD3A0A27-6585-CDF7-2CCA-C2DF30B2AD06}"/>
          </ac:graphicFrameMkLst>
        </pc:graphicFrameChg>
        <pc:graphicFrameChg chg="mod">
          <ac:chgData name="Carroll, Tyler" userId="69b673a0-6af4-4d8a-830b-550d1bbab5f8" providerId="ADAL" clId="{FA54304C-E424-4A4A-81D9-ABDA7518D7DD}" dt="2023-01-03T21:24:43.386" v="7767"/>
          <ac:graphicFrameMkLst>
            <pc:docMk/>
            <pc:sldMk cId="1386922653" sldId="262"/>
            <ac:graphicFrameMk id="8" creationId="{6D4D037B-80E6-74D7-E94C-63C328C4832C}"/>
          </ac:graphicFrameMkLst>
        </pc:graphicFrameChg>
        <pc:picChg chg="del">
          <ac:chgData name="Carroll, Tyler" userId="69b673a0-6af4-4d8a-830b-550d1bbab5f8" providerId="ADAL" clId="{FA54304C-E424-4A4A-81D9-ABDA7518D7DD}" dt="2023-01-03T17:54:41.368" v="3539" actId="478"/>
          <ac:picMkLst>
            <pc:docMk/>
            <pc:sldMk cId="1386922653" sldId="262"/>
            <ac:picMk id="9" creationId="{D5908AB2-E8DC-D427-D9F6-8FEA766174A4}"/>
          </ac:picMkLst>
        </pc:picChg>
      </pc:sldChg>
      <pc:sldChg chg="addSp delSp modSp mod">
        <pc:chgData name="Carroll, Tyler" userId="69b673a0-6af4-4d8a-830b-550d1bbab5f8" providerId="ADAL" clId="{FA54304C-E424-4A4A-81D9-ABDA7518D7DD}" dt="2023-01-04T18:09:55.820" v="11863" actId="2711"/>
        <pc:sldMkLst>
          <pc:docMk/>
          <pc:sldMk cId="3682123704" sldId="269"/>
        </pc:sldMkLst>
        <pc:spChg chg="add del mod modVis">
          <ac:chgData name="Carroll, Tyler" userId="69b673a0-6af4-4d8a-830b-550d1bbab5f8" providerId="ADAL" clId="{FA54304C-E424-4A4A-81D9-ABDA7518D7DD}" dt="2023-01-03T22:16:18.163" v="10945"/>
          <ac:spMkLst>
            <pc:docMk/>
            <pc:sldMk cId="3682123704" sldId="269"/>
            <ac:spMk id="2" creationId="{CF886AB2-281E-69BE-DDF1-42DCD99D58F1}"/>
          </ac:spMkLst>
        </pc:spChg>
        <pc:spChg chg="add del mod modVis">
          <ac:chgData name="Carroll, Tyler" userId="69b673a0-6af4-4d8a-830b-550d1bbab5f8" providerId="ADAL" clId="{FA54304C-E424-4A4A-81D9-ABDA7518D7DD}" dt="2023-01-03T22:16:20.075" v="11000"/>
          <ac:spMkLst>
            <pc:docMk/>
            <pc:sldMk cId="3682123704" sldId="269"/>
            <ac:spMk id="4" creationId="{FF91F5DE-6532-93F6-4CA0-4819CCF0CC31}"/>
          </ac:spMkLst>
        </pc:spChg>
        <pc:spChg chg="add del mod modVis">
          <ac:chgData name="Carroll, Tyler" userId="69b673a0-6af4-4d8a-830b-550d1bbab5f8" providerId="ADAL" clId="{FA54304C-E424-4A4A-81D9-ABDA7518D7DD}" dt="2023-01-03T22:16:22.366" v="11045"/>
          <ac:spMkLst>
            <pc:docMk/>
            <pc:sldMk cId="3682123704" sldId="269"/>
            <ac:spMk id="5" creationId="{455ADE16-868E-2045-AB3A-8A3E57A6DC9B}"/>
          </ac:spMkLst>
        </pc:spChg>
        <pc:spChg chg="mod">
          <ac:chgData name="Carroll, Tyler" userId="69b673a0-6af4-4d8a-830b-550d1bbab5f8" providerId="ADAL" clId="{FA54304C-E424-4A4A-81D9-ABDA7518D7DD}" dt="2023-01-04T18:09:55.820" v="11863" actId="2711"/>
          <ac:spMkLst>
            <pc:docMk/>
            <pc:sldMk cId="3682123704" sldId="269"/>
            <ac:spMk id="6" creationId="{DDCDC516-90C9-DD88-C690-8A9C33EC3C69}"/>
          </ac:spMkLst>
        </pc:spChg>
        <pc:spChg chg="mod">
          <ac:chgData name="Carroll, Tyler" userId="69b673a0-6af4-4d8a-830b-550d1bbab5f8" providerId="ADAL" clId="{FA54304C-E424-4A4A-81D9-ABDA7518D7DD}" dt="2023-01-03T22:16:22.332" v="11004" actId="948"/>
          <ac:spMkLst>
            <pc:docMk/>
            <pc:sldMk cId="3682123704" sldId="269"/>
            <ac:spMk id="8" creationId="{ABB5F394-BB1E-9BD3-4ABD-E0D3CE304721}"/>
          </ac:spMkLst>
        </pc:spChg>
        <pc:graphicFrameChg chg="mod">
          <ac:chgData name="Carroll, Tyler" userId="69b673a0-6af4-4d8a-830b-550d1bbab5f8" providerId="ADAL" clId="{FA54304C-E424-4A4A-81D9-ABDA7518D7DD}" dt="2023-01-03T22:16:22.368" v="11047"/>
          <ac:graphicFrameMkLst>
            <pc:docMk/>
            <pc:sldMk cId="3682123704" sldId="269"/>
            <ac:graphicFrameMk id="11" creationId="{6D1655AD-0F8D-AE8E-8B54-54B8463EDCCB}"/>
          </ac:graphicFrameMkLst>
        </pc:graphicFrameChg>
        <pc:picChg chg="del">
          <ac:chgData name="Carroll, Tyler" userId="69b673a0-6af4-4d8a-830b-550d1bbab5f8" providerId="ADAL" clId="{FA54304C-E424-4A4A-81D9-ABDA7518D7DD}" dt="2023-01-03T17:54:37.995" v="3538" actId="478"/>
          <ac:picMkLst>
            <pc:docMk/>
            <pc:sldMk cId="3682123704" sldId="269"/>
            <ac:picMk id="4" creationId="{44198A12-983B-0CF2-ACC4-506C5FAD1FD2}"/>
          </ac:picMkLst>
        </pc:picChg>
      </pc:sldChg>
      <pc:sldChg chg="addSp delSp modSp mod setBg">
        <pc:chgData name="Carroll, Tyler" userId="69b673a0-6af4-4d8a-830b-550d1bbab5f8" providerId="ADAL" clId="{FA54304C-E424-4A4A-81D9-ABDA7518D7DD}" dt="2023-01-05T11:36:15.642" v="13445"/>
        <pc:sldMkLst>
          <pc:docMk/>
          <pc:sldMk cId="1807319201" sldId="1688"/>
        </pc:sldMkLst>
        <pc:spChg chg="add del mod modVis">
          <ac:chgData name="Carroll, Tyler" userId="69b673a0-6af4-4d8a-830b-550d1bbab5f8" providerId="ADAL" clId="{FA54304C-E424-4A4A-81D9-ABDA7518D7DD}" dt="2023-01-03T22:13:12.710" v="9624"/>
          <ac:spMkLst>
            <pc:docMk/>
            <pc:sldMk cId="1807319201" sldId="1688"/>
            <ac:spMk id="3" creationId="{5F22DA02-6740-AC16-181F-C05630AD0181}"/>
          </ac:spMkLst>
        </pc:spChg>
        <pc:spChg chg="add del mod modVis">
          <ac:chgData name="Carroll, Tyler" userId="69b673a0-6af4-4d8a-830b-550d1bbab5f8" providerId="ADAL" clId="{FA54304C-E424-4A4A-81D9-ABDA7518D7DD}" dt="2023-01-05T11:36:10.194" v="13381"/>
          <ac:spMkLst>
            <pc:docMk/>
            <pc:sldMk cId="1807319201" sldId="1688"/>
            <ac:spMk id="3" creationId="{7FFE3FCB-263E-F4B6-7130-2B4FDBB46821}"/>
          </ac:spMkLst>
        </pc:spChg>
        <pc:spChg chg="add del mod modVis">
          <ac:chgData name="Carroll, Tyler" userId="69b673a0-6af4-4d8a-830b-550d1bbab5f8" providerId="ADAL" clId="{FA54304C-E424-4A4A-81D9-ABDA7518D7DD}" dt="2023-01-03T17:29:54.820" v="2860"/>
          <ac:spMkLst>
            <pc:docMk/>
            <pc:sldMk cId="1807319201" sldId="1688"/>
            <ac:spMk id="3" creationId="{DD91B07E-851A-2B13-7567-C1ADF93D4897}"/>
          </ac:spMkLst>
        </pc:spChg>
        <pc:spChg chg="mod">
          <ac:chgData name="Carroll, Tyler" userId="69b673a0-6af4-4d8a-830b-550d1bbab5f8" providerId="ADAL" clId="{FA54304C-E424-4A4A-81D9-ABDA7518D7DD}" dt="2023-01-05T11:36:15.594" v="13402" actId="948"/>
          <ac:spMkLst>
            <pc:docMk/>
            <pc:sldMk cId="1807319201" sldId="1688"/>
            <ac:spMk id="4" creationId="{5D4B5529-1EB4-841B-FD1A-D6BC6E8E91A1}"/>
          </ac:spMkLst>
        </pc:spChg>
        <pc:spChg chg="mod">
          <ac:chgData name="Carroll, Tyler" userId="69b673a0-6af4-4d8a-830b-550d1bbab5f8" providerId="ADAL" clId="{FA54304C-E424-4A4A-81D9-ABDA7518D7DD}" dt="2023-01-04T18:08:43.203" v="11851" actId="2711"/>
          <ac:spMkLst>
            <pc:docMk/>
            <pc:sldMk cId="1807319201" sldId="1688"/>
            <ac:spMk id="5" creationId="{4D0DE4E5-F4E0-6735-5FDC-4648F1C36CE3}"/>
          </ac:spMkLst>
        </pc:spChg>
        <pc:spChg chg="add del mod modVis">
          <ac:chgData name="Carroll, Tyler" userId="69b673a0-6af4-4d8a-830b-550d1bbab5f8" providerId="ADAL" clId="{FA54304C-E424-4A4A-81D9-ABDA7518D7DD}" dt="2023-01-04T17:59:43.532" v="11728"/>
          <ac:spMkLst>
            <pc:docMk/>
            <pc:sldMk cId="1807319201" sldId="1688"/>
            <ac:spMk id="6" creationId="{1C8CB0ED-9CBC-06C2-A69B-BF87B52A2CE2}"/>
          </ac:spMkLst>
        </pc:spChg>
        <pc:spChg chg="add del mod modVis">
          <ac:chgData name="Carroll, Tyler" userId="69b673a0-6af4-4d8a-830b-550d1bbab5f8" providerId="ADAL" clId="{FA54304C-E424-4A4A-81D9-ABDA7518D7DD}" dt="2023-01-05T11:36:15.642" v="13443"/>
          <ac:spMkLst>
            <pc:docMk/>
            <pc:sldMk cId="1807319201" sldId="1688"/>
            <ac:spMk id="6" creationId="{1CE157A5-277C-EB8E-AA46-F144B97915DF}"/>
          </ac:spMkLst>
        </pc:spChg>
        <pc:spChg chg="add del mod modVis">
          <ac:chgData name="Carroll, Tyler" userId="69b673a0-6af4-4d8a-830b-550d1bbab5f8" providerId="ADAL" clId="{FA54304C-E424-4A4A-81D9-ABDA7518D7DD}" dt="2023-01-04T17:59:47.187" v="11773"/>
          <ac:spMkLst>
            <pc:docMk/>
            <pc:sldMk cId="1807319201" sldId="1688"/>
            <ac:spMk id="7" creationId="{F4BAA54A-8211-66E1-158C-994363010945}"/>
          </ac:spMkLst>
        </pc:spChg>
        <pc:graphicFrameChg chg="mod">
          <ac:chgData name="Carroll, Tyler" userId="69b673a0-6af4-4d8a-830b-550d1bbab5f8" providerId="ADAL" clId="{FA54304C-E424-4A4A-81D9-ABDA7518D7DD}" dt="2023-01-05T11:36:15.642" v="13445"/>
          <ac:graphicFrameMkLst>
            <pc:docMk/>
            <pc:sldMk cId="1807319201" sldId="1688"/>
            <ac:graphicFrameMk id="8" creationId="{444FC1CA-C14B-7072-4696-7DDD55D51DC0}"/>
          </ac:graphicFrameMkLst>
        </pc:graphicFrameChg>
        <pc:picChg chg="del">
          <ac:chgData name="Carroll, Tyler" userId="69b673a0-6af4-4d8a-830b-550d1bbab5f8" providerId="ADAL" clId="{FA54304C-E424-4A4A-81D9-ABDA7518D7DD}" dt="2023-01-03T17:54:13.997" v="3529" actId="478"/>
          <ac:picMkLst>
            <pc:docMk/>
            <pc:sldMk cId="1807319201" sldId="1688"/>
            <ac:picMk id="10" creationId="{0EFCEDC0-E492-62A8-D496-37DD61EB2A51}"/>
          </ac:picMkLst>
        </pc:picChg>
      </pc:sldChg>
      <pc:sldChg chg="del">
        <pc:chgData name="Carroll, Tyler" userId="69b673a0-6af4-4d8a-830b-550d1bbab5f8" providerId="ADAL" clId="{FA54304C-E424-4A4A-81D9-ABDA7518D7DD}" dt="2023-01-03T17:49:56.799" v="3398" actId="47"/>
        <pc:sldMkLst>
          <pc:docMk/>
          <pc:sldMk cId="3312664756" sldId="13236"/>
        </pc:sldMkLst>
      </pc:sldChg>
      <pc:sldChg chg="addSp delSp modSp mod">
        <pc:chgData name="Carroll, Tyler" userId="69b673a0-6af4-4d8a-830b-550d1bbab5f8" providerId="ADAL" clId="{FA54304C-E424-4A4A-81D9-ABDA7518D7DD}" dt="2023-01-04T18:09:00.613" v="11854" actId="2711"/>
        <pc:sldMkLst>
          <pc:docMk/>
          <pc:sldMk cId="3159133943" sldId="13271"/>
        </pc:sldMkLst>
        <pc:spChg chg="mod">
          <ac:chgData name="Carroll, Tyler" userId="69b673a0-6af4-4d8a-830b-550d1bbab5f8" providerId="ADAL" clId="{FA54304C-E424-4A4A-81D9-ABDA7518D7DD}" dt="2023-01-03T22:13:50.285" v="9908" actId="948"/>
          <ac:spMkLst>
            <pc:docMk/>
            <pc:sldMk cId="3159133943" sldId="13271"/>
            <ac:spMk id="2" creationId="{11B50BBA-42E1-468F-A098-2D509D21E99E}"/>
          </ac:spMkLst>
        </pc:spChg>
        <pc:spChg chg="add del mod modVis">
          <ac:chgData name="Carroll, Tyler" userId="69b673a0-6af4-4d8a-830b-550d1bbab5f8" providerId="ADAL" clId="{FA54304C-E424-4A4A-81D9-ABDA7518D7DD}" dt="2023-01-03T22:13:45.112" v="9904"/>
          <ac:spMkLst>
            <pc:docMk/>
            <pc:sldMk cId="3159133943" sldId="13271"/>
            <ac:spMk id="3" creationId="{149629D0-7E9F-74C7-CB2B-857CE50E7D96}"/>
          </ac:spMkLst>
        </pc:spChg>
        <pc:spChg chg="add del mod modVis">
          <ac:chgData name="Carroll, Tyler" userId="69b673a0-6af4-4d8a-830b-550d1bbab5f8" providerId="ADAL" clId="{FA54304C-E424-4A4A-81D9-ABDA7518D7DD}" dt="2023-01-03T17:29:54.828" v="2872"/>
          <ac:spMkLst>
            <pc:docMk/>
            <pc:sldMk cId="3159133943" sldId="13271"/>
            <ac:spMk id="3" creationId="{BFF85852-723C-E1C0-FFC2-4E099698D398}"/>
          </ac:spMkLst>
        </pc:spChg>
        <pc:spChg chg="mod">
          <ac:chgData name="Carroll, Tyler" userId="69b673a0-6af4-4d8a-830b-550d1bbab5f8" providerId="ADAL" clId="{FA54304C-E424-4A4A-81D9-ABDA7518D7DD}" dt="2023-01-04T18:09:00.613" v="11854" actId="2711"/>
          <ac:spMkLst>
            <pc:docMk/>
            <pc:sldMk cId="3159133943" sldId="13271"/>
            <ac:spMk id="6" creationId="{3412A7A5-6506-4898-B299-04B43FD0ECAF}"/>
          </ac:spMkLst>
        </pc:spChg>
        <pc:spChg chg="add del mod modVis">
          <ac:chgData name="Carroll, Tyler" userId="69b673a0-6af4-4d8a-830b-550d1bbab5f8" providerId="ADAL" clId="{FA54304C-E424-4A4A-81D9-ABDA7518D7DD}" dt="2023-01-03T22:13:50.330" v="9949"/>
          <ac:spMkLst>
            <pc:docMk/>
            <pc:sldMk cId="3159133943" sldId="13271"/>
            <ac:spMk id="9" creationId="{E879210E-90D5-566F-4604-29E208AF2382}"/>
          </ac:spMkLst>
        </pc:spChg>
        <pc:graphicFrameChg chg="mod">
          <ac:chgData name="Carroll, Tyler" userId="69b673a0-6af4-4d8a-830b-550d1bbab5f8" providerId="ADAL" clId="{FA54304C-E424-4A4A-81D9-ABDA7518D7DD}" dt="2023-01-03T17:02:10.559" v="158" actId="207"/>
          <ac:graphicFrameMkLst>
            <pc:docMk/>
            <pc:sldMk cId="3159133943" sldId="13271"/>
            <ac:graphicFrameMk id="7" creationId="{F0689B78-1E5E-42C0-BCCA-5CED594D3BE7}"/>
          </ac:graphicFrameMkLst>
        </pc:graphicFrameChg>
        <pc:graphicFrameChg chg="mod">
          <ac:chgData name="Carroll, Tyler" userId="69b673a0-6af4-4d8a-830b-550d1bbab5f8" providerId="ADAL" clId="{FA54304C-E424-4A4A-81D9-ABDA7518D7DD}" dt="2023-01-03T22:13:50.333" v="9951"/>
          <ac:graphicFrameMkLst>
            <pc:docMk/>
            <pc:sldMk cId="3159133943" sldId="13271"/>
            <ac:graphicFrameMk id="8" creationId="{89DE4125-3BC5-723C-2199-5AF2E87F139D}"/>
          </ac:graphicFrameMkLst>
        </pc:graphicFrameChg>
        <pc:picChg chg="del">
          <ac:chgData name="Carroll, Tyler" userId="69b673a0-6af4-4d8a-830b-550d1bbab5f8" providerId="ADAL" clId="{FA54304C-E424-4A4A-81D9-ABDA7518D7DD}" dt="2023-01-03T17:54:20.405" v="3532" actId="478"/>
          <ac:picMkLst>
            <pc:docMk/>
            <pc:sldMk cId="3159133943" sldId="13271"/>
            <ac:picMk id="13" creationId="{E6845206-11C5-0C40-5CB2-08AE8C7B3847}"/>
          </ac:picMkLst>
        </pc:picChg>
      </pc:sldChg>
      <pc:sldChg chg="addSp delSp modSp add del mod setBg">
        <pc:chgData name="Carroll, Tyler" userId="69b673a0-6af4-4d8a-830b-550d1bbab5f8" providerId="ADAL" clId="{FA54304C-E424-4A4A-81D9-ABDA7518D7DD}" dt="2023-01-03T20:27:50.857" v="6863" actId="47"/>
        <pc:sldMkLst>
          <pc:docMk/>
          <pc:sldMk cId="2039514128" sldId="13359"/>
        </pc:sldMkLst>
        <pc:spChg chg="mod">
          <ac:chgData name="Carroll, Tyler" userId="69b673a0-6af4-4d8a-830b-550d1bbab5f8" providerId="ADAL" clId="{FA54304C-E424-4A4A-81D9-ABDA7518D7DD}" dt="2023-01-03T20:12:22.399" v="6518" actId="20577"/>
          <ac:spMkLst>
            <pc:docMk/>
            <pc:sldMk cId="2039514128" sldId="13359"/>
            <ac:spMk id="2" creationId="{FB7F8B9B-F682-88AB-41EF-2B2E86DCABEA}"/>
          </ac:spMkLst>
        </pc:spChg>
        <pc:spChg chg="add del mod modVis">
          <ac:chgData name="Carroll, Tyler" userId="69b673a0-6af4-4d8a-830b-550d1bbab5f8" providerId="ADAL" clId="{FA54304C-E424-4A4A-81D9-ABDA7518D7DD}" dt="2023-01-03T18:12:21.558" v="4390"/>
          <ac:spMkLst>
            <pc:docMk/>
            <pc:sldMk cId="2039514128" sldId="13359"/>
            <ac:spMk id="3" creationId="{2A64CF76-FEC7-2F27-3BDE-CCA620817F51}"/>
          </ac:spMkLst>
        </pc:spChg>
        <pc:spChg chg="mod">
          <ac:chgData name="Carroll, Tyler" userId="69b673a0-6af4-4d8a-830b-550d1bbab5f8" providerId="ADAL" clId="{FA54304C-E424-4A4A-81D9-ABDA7518D7DD}" dt="2023-01-03T18:26:00.909" v="5447" actId="1036"/>
          <ac:spMkLst>
            <pc:docMk/>
            <pc:sldMk cId="2039514128" sldId="13359"/>
            <ac:spMk id="4" creationId="{C8E4F9ED-32D7-0FD5-C63D-EE864638CB28}"/>
          </ac:spMkLst>
        </pc:spChg>
        <pc:spChg chg="mod">
          <ac:chgData name="Carroll, Tyler" userId="69b673a0-6af4-4d8a-830b-550d1bbab5f8" providerId="ADAL" clId="{FA54304C-E424-4A4A-81D9-ABDA7518D7DD}" dt="2023-01-03T18:12:21.022" v="4348"/>
          <ac:spMkLst>
            <pc:docMk/>
            <pc:sldMk cId="2039514128" sldId="13359"/>
            <ac:spMk id="5" creationId="{00637F8E-9D4E-2CFE-D420-E6641310B98A}"/>
          </ac:spMkLst>
        </pc:spChg>
        <pc:spChg chg="add del mod modVis">
          <ac:chgData name="Carroll, Tyler" userId="69b673a0-6af4-4d8a-830b-550d1bbab5f8" providerId="ADAL" clId="{FA54304C-E424-4A4A-81D9-ABDA7518D7DD}" dt="2023-01-03T18:25:42.862" v="5397"/>
          <ac:spMkLst>
            <pc:docMk/>
            <pc:sldMk cId="2039514128" sldId="13359"/>
            <ac:spMk id="6" creationId="{B65A1D12-5C0C-8519-EC29-DC6C06EE9EB9}"/>
          </ac:spMkLst>
        </pc:spChg>
        <pc:spChg chg="add del mod modVis">
          <ac:chgData name="Carroll, Tyler" userId="69b673a0-6af4-4d8a-830b-550d1bbab5f8" providerId="ADAL" clId="{FA54304C-E424-4A4A-81D9-ABDA7518D7DD}" dt="2023-01-03T18:25:46.212" v="5442"/>
          <ac:spMkLst>
            <pc:docMk/>
            <pc:sldMk cId="2039514128" sldId="13359"/>
            <ac:spMk id="9" creationId="{3A078695-7D36-10F1-1CCB-2EF214E262C4}"/>
          </ac:spMkLst>
        </pc:spChg>
        <pc:spChg chg="mod">
          <ac:chgData name="Carroll, Tyler" userId="69b673a0-6af4-4d8a-830b-550d1bbab5f8" providerId="ADAL" clId="{FA54304C-E424-4A4A-81D9-ABDA7518D7DD}" dt="2023-01-03T18:27:10.046" v="6153" actId="948"/>
          <ac:spMkLst>
            <pc:docMk/>
            <pc:sldMk cId="2039514128" sldId="13359"/>
            <ac:spMk id="10" creationId="{2F8B7626-8D49-68AE-F415-34DB604D5F0C}"/>
          </ac:spMkLst>
        </pc:spChg>
        <pc:spChg chg="add del mod modVis">
          <ac:chgData name="Carroll, Tyler" userId="69b673a0-6af4-4d8a-830b-550d1bbab5f8" providerId="ADAL" clId="{FA54304C-E424-4A4A-81D9-ABDA7518D7DD}" dt="2023-01-03T18:26:05.757" v="5492"/>
          <ac:spMkLst>
            <pc:docMk/>
            <pc:sldMk cId="2039514128" sldId="13359"/>
            <ac:spMk id="11" creationId="{750ECC5A-F540-9B3B-24A5-7BE95C663A7B}"/>
          </ac:spMkLst>
        </pc:spChg>
        <pc:spChg chg="add del mod modVis">
          <ac:chgData name="Carroll, Tyler" userId="69b673a0-6af4-4d8a-830b-550d1bbab5f8" providerId="ADAL" clId="{FA54304C-E424-4A4A-81D9-ABDA7518D7DD}" dt="2023-01-03T18:26:07.575" v="5551"/>
          <ac:spMkLst>
            <pc:docMk/>
            <pc:sldMk cId="2039514128" sldId="13359"/>
            <ac:spMk id="12" creationId="{350683FB-DC13-2C09-2516-FF87FA7F698C}"/>
          </ac:spMkLst>
        </pc:spChg>
        <pc:spChg chg="add del mod modVis">
          <ac:chgData name="Carroll, Tyler" userId="69b673a0-6af4-4d8a-830b-550d1bbab5f8" providerId="ADAL" clId="{FA54304C-E424-4A4A-81D9-ABDA7518D7DD}" dt="2023-01-03T18:27:02.773" v="5982"/>
          <ac:spMkLst>
            <pc:docMk/>
            <pc:sldMk cId="2039514128" sldId="13359"/>
            <ac:spMk id="13" creationId="{9AFCA9CB-0816-2DE7-A69A-54491C6C6204}"/>
          </ac:spMkLst>
        </pc:spChg>
        <pc:spChg chg="add del mod modVis">
          <ac:chgData name="Carroll, Tyler" userId="69b673a0-6af4-4d8a-830b-550d1bbab5f8" providerId="ADAL" clId="{FA54304C-E424-4A4A-81D9-ABDA7518D7DD}" dt="2023-01-03T18:27:05.990" v="6043"/>
          <ac:spMkLst>
            <pc:docMk/>
            <pc:sldMk cId="2039514128" sldId="13359"/>
            <ac:spMk id="14" creationId="{3997BF16-0EC6-A2AB-3813-C22CD3604915}"/>
          </ac:spMkLst>
        </pc:spChg>
        <pc:spChg chg="add del mod modVis">
          <ac:chgData name="Carroll, Tyler" userId="69b673a0-6af4-4d8a-830b-550d1bbab5f8" providerId="ADAL" clId="{FA54304C-E424-4A4A-81D9-ABDA7518D7DD}" dt="2023-01-03T18:27:06.557" v="6088"/>
          <ac:spMkLst>
            <pc:docMk/>
            <pc:sldMk cId="2039514128" sldId="13359"/>
            <ac:spMk id="15" creationId="{5E283B5E-3436-CCD2-ABFA-4D58B2B369F9}"/>
          </ac:spMkLst>
        </pc:spChg>
        <pc:spChg chg="add del mod modVis">
          <ac:chgData name="Carroll, Tyler" userId="69b673a0-6af4-4d8a-830b-550d1bbab5f8" providerId="ADAL" clId="{FA54304C-E424-4A4A-81D9-ABDA7518D7DD}" dt="2023-01-03T18:27:08.957" v="6144"/>
          <ac:spMkLst>
            <pc:docMk/>
            <pc:sldMk cId="2039514128" sldId="13359"/>
            <ac:spMk id="16" creationId="{9ABE707E-A073-900E-4066-DED4DF046472}"/>
          </ac:spMkLst>
        </pc:spChg>
        <pc:spChg chg="add del mod modVis">
          <ac:chgData name="Carroll, Tyler" userId="69b673a0-6af4-4d8a-830b-550d1bbab5f8" providerId="ADAL" clId="{FA54304C-E424-4A4A-81D9-ABDA7518D7DD}" dt="2023-01-03T18:27:10.082" v="6194"/>
          <ac:spMkLst>
            <pc:docMk/>
            <pc:sldMk cId="2039514128" sldId="13359"/>
            <ac:spMk id="17" creationId="{30387BF7-0A05-93BB-ABFA-BB0496557D67}"/>
          </ac:spMkLst>
        </pc:spChg>
        <pc:graphicFrameChg chg="mod">
          <ac:chgData name="Carroll, Tyler" userId="69b673a0-6af4-4d8a-830b-550d1bbab5f8" providerId="ADAL" clId="{FA54304C-E424-4A4A-81D9-ABDA7518D7DD}" dt="2023-01-03T18:27:10.082" v="6196"/>
          <ac:graphicFrameMkLst>
            <pc:docMk/>
            <pc:sldMk cId="2039514128" sldId="13359"/>
            <ac:graphicFrameMk id="7" creationId="{CF669542-599B-704E-D515-E0469F4E210C}"/>
          </ac:graphicFrameMkLst>
        </pc:graphicFrameChg>
        <pc:picChg chg="del">
          <ac:chgData name="Carroll, Tyler" userId="69b673a0-6af4-4d8a-830b-550d1bbab5f8" providerId="ADAL" clId="{FA54304C-E424-4A4A-81D9-ABDA7518D7DD}" dt="2023-01-03T17:53:50.695" v="3524" actId="478"/>
          <ac:picMkLst>
            <pc:docMk/>
            <pc:sldMk cId="2039514128" sldId="13359"/>
            <ac:picMk id="8" creationId="{766714EB-95F0-2BD4-7BE4-675C988DC99F}"/>
          </ac:picMkLst>
        </pc:picChg>
      </pc:sldChg>
      <pc:sldChg chg="addSp delSp modSp add mod setBg modNotesTx">
        <pc:chgData name="Carroll, Tyler" userId="69b673a0-6af4-4d8a-830b-550d1bbab5f8" providerId="ADAL" clId="{FA54304C-E424-4A4A-81D9-ABDA7518D7DD}" dt="2023-01-04T18:46:46.285" v="12732"/>
        <pc:sldMkLst>
          <pc:docMk/>
          <pc:sldMk cId="1950990667" sldId="13363"/>
        </pc:sldMkLst>
        <pc:spChg chg="mod">
          <ac:chgData name="Carroll, Tyler" userId="69b673a0-6af4-4d8a-830b-550d1bbab5f8" providerId="ADAL" clId="{FA54304C-E424-4A4A-81D9-ABDA7518D7DD}" dt="2023-01-03T22:08:42.785" v="8943" actId="1076"/>
          <ac:spMkLst>
            <pc:docMk/>
            <pc:sldMk cId="1950990667" sldId="13363"/>
            <ac:spMk id="2" creationId="{FB7F8B9B-F682-88AB-41EF-2B2E86DCABEA}"/>
          </ac:spMkLst>
        </pc:spChg>
        <pc:spChg chg="add del mod modVis">
          <ac:chgData name="Carroll, Tyler" userId="69b673a0-6af4-4d8a-830b-550d1bbab5f8" providerId="ADAL" clId="{FA54304C-E424-4A4A-81D9-ABDA7518D7DD}" dt="2023-01-03T18:12:24.888" v="4435"/>
          <ac:spMkLst>
            <pc:docMk/>
            <pc:sldMk cId="1950990667" sldId="13363"/>
            <ac:spMk id="3" creationId="{27A200FF-4164-DF21-C456-42A92AC25B6B}"/>
          </ac:spMkLst>
        </pc:spChg>
        <pc:spChg chg="add del mod modVis">
          <ac:chgData name="Carroll, Tyler" userId="69b673a0-6af4-4d8a-830b-550d1bbab5f8" providerId="ADAL" clId="{FA54304C-E424-4A4A-81D9-ABDA7518D7DD}" dt="2023-01-03T22:08:46.209" v="8986"/>
          <ac:spMkLst>
            <pc:docMk/>
            <pc:sldMk cId="1950990667" sldId="13363"/>
            <ac:spMk id="3" creationId="{FC76632F-5472-CF0A-B8A2-E62EB608EB47}"/>
          </ac:spMkLst>
        </pc:spChg>
        <pc:spChg chg="mod">
          <ac:chgData name="Carroll, Tyler" userId="69b673a0-6af4-4d8a-830b-550d1bbab5f8" providerId="ADAL" clId="{FA54304C-E424-4A4A-81D9-ABDA7518D7DD}" dt="2023-01-03T21:15:05.373" v="7511" actId="2711"/>
          <ac:spMkLst>
            <pc:docMk/>
            <pc:sldMk cId="1950990667" sldId="13363"/>
            <ac:spMk id="4" creationId="{C8E4F9ED-32D7-0FD5-C63D-EE864638CB28}"/>
          </ac:spMkLst>
        </pc:spChg>
        <pc:spChg chg="mod">
          <ac:chgData name="Carroll, Tyler" userId="69b673a0-6af4-4d8a-830b-550d1bbab5f8" providerId="ADAL" clId="{FA54304C-E424-4A4A-81D9-ABDA7518D7DD}" dt="2023-01-04T18:04:11.615" v="11841" actId="2711"/>
          <ac:spMkLst>
            <pc:docMk/>
            <pc:sldMk cId="1950990667" sldId="13363"/>
            <ac:spMk id="5" creationId="{00637F8E-9D4E-2CFE-D420-E6641310B98A}"/>
          </ac:spMkLst>
        </pc:spChg>
        <pc:spChg chg="add del mod modVis">
          <ac:chgData name="Carroll, Tyler" userId="69b673a0-6af4-4d8a-830b-550d1bbab5f8" providerId="ADAL" clId="{FA54304C-E424-4A4A-81D9-ABDA7518D7DD}" dt="2023-01-03T18:26:33.624" v="5620"/>
          <ac:spMkLst>
            <pc:docMk/>
            <pc:sldMk cId="1950990667" sldId="13363"/>
            <ac:spMk id="6" creationId="{FB76FC05-1BCE-E89C-C101-6B4EF452C969}"/>
          </ac:spMkLst>
        </pc:spChg>
        <pc:spChg chg="add del">
          <ac:chgData name="Carroll, Tyler" userId="69b673a0-6af4-4d8a-830b-550d1bbab5f8" providerId="ADAL" clId="{FA54304C-E424-4A4A-81D9-ABDA7518D7DD}" dt="2023-01-04T18:46:44.627" v="12731" actId="22"/>
          <ac:spMkLst>
            <pc:docMk/>
            <pc:sldMk cId="1950990667" sldId="13363"/>
            <ac:spMk id="8" creationId="{87ACEBFF-447A-6116-5D53-85395760D154}"/>
          </ac:spMkLst>
        </pc:spChg>
        <pc:spChg chg="add del mod modVis">
          <ac:chgData name="Carroll, Tyler" userId="69b673a0-6af4-4d8a-830b-550d1bbab5f8" providerId="ADAL" clId="{FA54304C-E424-4A4A-81D9-ABDA7518D7DD}" dt="2023-01-03T18:26:34.575" v="5666"/>
          <ac:spMkLst>
            <pc:docMk/>
            <pc:sldMk cId="1950990667" sldId="13363"/>
            <ac:spMk id="9" creationId="{97E52E1C-CFFE-A3CF-B58A-045FA1030627}"/>
          </ac:spMkLst>
        </pc:spChg>
        <pc:spChg chg="mod">
          <ac:chgData name="Carroll, Tyler" userId="69b673a0-6af4-4d8a-830b-550d1bbab5f8" providerId="ADAL" clId="{FA54304C-E424-4A4A-81D9-ABDA7518D7DD}" dt="2023-01-03T22:08:46.170" v="8945" actId="948"/>
          <ac:spMkLst>
            <pc:docMk/>
            <pc:sldMk cId="1950990667" sldId="13363"/>
            <ac:spMk id="10" creationId="{2F8B7626-8D49-68AE-F415-34DB604D5F0C}"/>
          </ac:spMkLst>
        </pc:spChg>
        <pc:spChg chg="add del mod modVis">
          <ac:chgData name="Carroll, Tyler" userId="69b673a0-6af4-4d8a-830b-550d1bbab5f8" providerId="ADAL" clId="{FA54304C-E424-4A4A-81D9-ABDA7518D7DD}" dt="2023-01-03T18:26:38.282" v="5726"/>
          <ac:spMkLst>
            <pc:docMk/>
            <pc:sldMk cId="1950990667" sldId="13363"/>
            <ac:spMk id="11" creationId="{E5F83F69-C69A-B1A3-A4D9-030ADB0EDB4C}"/>
          </ac:spMkLst>
        </pc:spChg>
        <pc:spChg chg="add del mod modVis">
          <ac:chgData name="Carroll, Tyler" userId="69b673a0-6af4-4d8a-830b-550d1bbab5f8" providerId="ADAL" clId="{FA54304C-E424-4A4A-81D9-ABDA7518D7DD}" dt="2023-01-03T18:26:41.477" v="5789"/>
          <ac:spMkLst>
            <pc:docMk/>
            <pc:sldMk cId="1950990667" sldId="13363"/>
            <ac:spMk id="12" creationId="{4A95A4DB-34AF-B543-106E-60C84FE2CA66}"/>
          </ac:spMkLst>
        </pc:spChg>
        <pc:spChg chg="add del mod modVis">
          <ac:chgData name="Carroll, Tyler" userId="69b673a0-6af4-4d8a-830b-550d1bbab5f8" providerId="ADAL" clId="{FA54304C-E424-4A4A-81D9-ABDA7518D7DD}" dt="2023-01-03T18:26:47.859" v="5863"/>
          <ac:spMkLst>
            <pc:docMk/>
            <pc:sldMk cId="1950990667" sldId="13363"/>
            <ac:spMk id="13" creationId="{89A8D406-CD64-FD14-8CC0-C3EFBDF6C2A1}"/>
          </ac:spMkLst>
        </pc:spChg>
        <pc:spChg chg="add del mod modVis">
          <ac:chgData name="Carroll, Tyler" userId="69b673a0-6af4-4d8a-830b-550d1bbab5f8" providerId="ADAL" clId="{FA54304C-E424-4A4A-81D9-ABDA7518D7DD}" dt="2023-01-03T18:26:56.852" v="5936"/>
          <ac:spMkLst>
            <pc:docMk/>
            <pc:sldMk cId="1950990667" sldId="13363"/>
            <ac:spMk id="14" creationId="{AFF21212-CC17-8E07-68BA-C4362D421993}"/>
          </ac:spMkLst>
        </pc:spChg>
        <pc:graphicFrameChg chg="mod">
          <ac:chgData name="Carroll, Tyler" userId="69b673a0-6af4-4d8a-830b-550d1bbab5f8" providerId="ADAL" clId="{FA54304C-E424-4A4A-81D9-ABDA7518D7DD}" dt="2023-01-03T22:08:46.211" v="8988"/>
          <ac:graphicFrameMkLst>
            <pc:docMk/>
            <pc:sldMk cId="1950990667" sldId="13363"/>
            <ac:graphicFrameMk id="7" creationId="{CF669542-599B-704E-D515-E0469F4E210C}"/>
          </ac:graphicFrameMkLst>
        </pc:graphicFrameChg>
        <pc:picChg chg="del">
          <ac:chgData name="Carroll, Tyler" userId="69b673a0-6af4-4d8a-830b-550d1bbab5f8" providerId="ADAL" clId="{FA54304C-E424-4A4A-81D9-ABDA7518D7DD}" dt="2023-01-03T17:53:52.614" v="3525" actId="478"/>
          <ac:picMkLst>
            <pc:docMk/>
            <pc:sldMk cId="1950990667" sldId="13363"/>
            <ac:picMk id="8" creationId="{766714EB-95F0-2BD4-7BE4-675C988DC99F}"/>
          </ac:picMkLst>
        </pc:picChg>
      </pc:sldChg>
      <pc:sldChg chg="addSp delSp modSp add del mod setBg">
        <pc:chgData name="Carroll, Tyler" userId="69b673a0-6af4-4d8a-830b-550d1bbab5f8" providerId="ADAL" clId="{FA54304C-E424-4A4A-81D9-ABDA7518D7DD}" dt="2023-01-03T20:13:54.981" v="6648" actId="47"/>
        <pc:sldMkLst>
          <pc:docMk/>
          <pc:sldMk cId="2713369607" sldId="2147376907"/>
        </pc:sldMkLst>
        <pc:spChg chg="mod">
          <ac:chgData name="Carroll, Tyler" userId="69b673a0-6af4-4d8a-830b-550d1bbab5f8" providerId="ADAL" clId="{FA54304C-E424-4A4A-81D9-ABDA7518D7DD}" dt="2023-01-03T18:25:10.408" v="5271" actId="1076"/>
          <ac:spMkLst>
            <pc:docMk/>
            <pc:sldMk cId="2713369607" sldId="2147376907"/>
            <ac:spMk id="2" creationId="{FB7F8B9B-F682-88AB-41EF-2B2E86DCABEA}"/>
          </ac:spMkLst>
        </pc:spChg>
        <pc:spChg chg="mod">
          <ac:chgData name="Carroll, Tyler" userId="69b673a0-6af4-4d8a-830b-550d1bbab5f8" providerId="ADAL" clId="{FA54304C-E424-4A4A-81D9-ABDA7518D7DD}" dt="2023-01-03T18:25:13.880" v="5273" actId="948"/>
          <ac:spMkLst>
            <pc:docMk/>
            <pc:sldMk cId="2713369607" sldId="2147376907"/>
            <ac:spMk id="3" creationId="{D2C3D60C-DE1C-0DF0-7EF7-0069ABF6B7EB}"/>
          </ac:spMkLst>
        </pc:spChg>
        <pc:spChg chg="add del mod modVis">
          <ac:chgData name="Carroll, Tyler" userId="69b673a0-6af4-4d8a-830b-550d1bbab5f8" providerId="ADAL" clId="{FA54304C-E424-4A4A-81D9-ABDA7518D7DD}" dt="2023-01-03T18:12:18.928" v="4345"/>
          <ac:spMkLst>
            <pc:docMk/>
            <pc:sldMk cId="2713369607" sldId="2147376907"/>
            <ac:spMk id="4" creationId="{E1696BF3-AA2E-D377-23EB-4F403A2B36B3}"/>
          </ac:spMkLst>
        </pc:spChg>
        <pc:spChg chg="mod">
          <ac:chgData name="Carroll, Tyler" userId="69b673a0-6af4-4d8a-830b-550d1bbab5f8" providerId="ADAL" clId="{FA54304C-E424-4A4A-81D9-ABDA7518D7DD}" dt="2023-01-03T18:12:18.374" v="4303"/>
          <ac:spMkLst>
            <pc:docMk/>
            <pc:sldMk cId="2713369607" sldId="2147376907"/>
            <ac:spMk id="5" creationId="{00637F8E-9D4E-2CFE-D420-E6641310B98A}"/>
          </ac:spMkLst>
        </pc:spChg>
        <pc:spChg chg="add del mod modVis">
          <ac:chgData name="Carroll, Tyler" userId="69b673a0-6af4-4d8a-830b-550d1bbab5f8" providerId="ADAL" clId="{FA54304C-E424-4A4A-81D9-ABDA7518D7DD}" dt="2023-01-03T18:24:45.519" v="5061"/>
          <ac:spMkLst>
            <pc:docMk/>
            <pc:sldMk cId="2713369607" sldId="2147376907"/>
            <ac:spMk id="6" creationId="{63E1E294-CA3D-26B8-A784-B622C4469D40}"/>
          </ac:spMkLst>
        </pc:spChg>
        <pc:spChg chg="add del mod modVis">
          <ac:chgData name="Carroll, Tyler" userId="69b673a0-6af4-4d8a-830b-550d1bbab5f8" providerId="ADAL" clId="{FA54304C-E424-4A4A-81D9-ABDA7518D7DD}" dt="2023-01-03T18:24:47.097" v="5113"/>
          <ac:spMkLst>
            <pc:docMk/>
            <pc:sldMk cId="2713369607" sldId="2147376907"/>
            <ac:spMk id="9" creationId="{D5E7D0C1-E3F6-01C5-F0B5-BEC63F756EAA}"/>
          </ac:spMkLst>
        </pc:spChg>
        <pc:spChg chg="add del mod modVis">
          <ac:chgData name="Carroll, Tyler" userId="69b673a0-6af4-4d8a-830b-550d1bbab5f8" providerId="ADAL" clId="{FA54304C-E424-4A4A-81D9-ABDA7518D7DD}" dt="2023-01-03T18:24:50.605" v="5177"/>
          <ac:spMkLst>
            <pc:docMk/>
            <pc:sldMk cId="2713369607" sldId="2147376907"/>
            <ac:spMk id="10" creationId="{119EF677-F5E8-75E5-9321-76ADA8A08BB8}"/>
          </ac:spMkLst>
        </pc:spChg>
        <pc:spChg chg="add del mod modVis">
          <ac:chgData name="Carroll, Tyler" userId="69b673a0-6af4-4d8a-830b-550d1bbab5f8" providerId="ADAL" clId="{FA54304C-E424-4A4A-81D9-ABDA7518D7DD}" dt="2023-01-03T18:24:55.502" v="5222"/>
          <ac:spMkLst>
            <pc:docMk/>
            <pc:sldMk cId="2713369607" sldId="2147376907"/>
            <ac:spMk id="11" creationId="{09A228EC-5D49-F925-72AC-DE9ED1243E90}"/>
          </ac:spMkLst>
        </pc:spChg>
        <pc:spChg chg="add del mod modVis">
          <ac:chgData name="Carroll, Tyler" userId="69b673a0-6af4-4d8a-830b-550d1bbab5f8" providerId="ADAL" clId="{FA54304C-E424-4A4A-81D9-ABDA7518D7DD}" dt="2023-01-03T18:25:06.342" v="5268"/>
          <ac:spMkLst>
            <pc:docMk/>
            <pc:sldMk cId="2713369607" sldId="2147376907"/>
            <ac:spMk id="12" creationId="{467D81C8-2ED3-21CA-418F-8F4B8397F993}"/>
          </ac:spMkLst>
        </pc:spChg>
        <pc:spChg chg="add del mod modVis">
          <ac:chgData name="Carroll, Tyler" userId="69b673a0-6af4-4d8a-830b-550d1bbab5f8" providerId="ADAL" clId="{FA54304C-E424-4A4A-81D9-ABDA7518D7DD}" dt="2023-01-03T18:25:13.909" v="5314"/>
          <ac:spMkLst>
            <pc:docMk/>
            <pc:sldMk cId="2713369607" sldId="2147376907"/>
            <ac:spMk id="13" creationId="{D7EEFA9F-6FC2-60B5-2779-259645071D7E}"/>
          </ac:spMkLst>
        </pc:spChg>
        <pc:graphicFrameChg chg="mod">
          <ac:chgData name="Carroll, Tyler" userId="69b673a0-6af4-4d8a-830b-550d1bbab5f8" providerId="ADAL" clId="{FA54304C-E424-4A4A-81D9-ABDA7518D7DD}" dt="2023-01-03T18:25:13.909" v="5316"/>
          <ac:graphicFrameMkLst>
            <pc:docMk/>
            <pc:sldMk cId="2713369607" sldId="2147376907"/>
            <ac:graphicFrameMk id="7" creationId="{CF669542-599B-704E-D515-E0469F4E210C}"/>
          </ac:graphicFrameMkLst>
        </pc:graphicFrameChg>
        <pc:picChg chg="del">
          <ac:chgData name="Carroll, Tyler" userId="69b673a0-6af4-4d8a-830b-550d1bbab5f8" providerId="ADAL" clId="{FA54304C-E424-4A4A-81D9-ABDA7518D7DD}" dt="2023-01-03T17:53:48.038" v="3523" actId="478"/>
          <ac:picMkLst>
            <pc:docMk/>
            <pc:sldMk cId="2713369607" sldId="2147376907"/>
            <ac:picMk id="8" creationId="{766714EB-95F0-2BD4-7BE4-675C988DC99F}"/>
          </ac:picMkLst>
        </pc:picChg>
      </pc:sldChg>
      <pc:sldChg chg="addSp delSp modSp add del mod setBg">
        <pc:chgData name="Carroll, Tyler" userId="69b673a0-6af4-4d8a-830b-550d1bbab5f8" providerId="ADAL" clId="{FA54304C-E424-4A4A-81D9-ABDA7518D7DD}" dt="2023-01-03T20:28:30.568" v="6954" actId="47"/>
        <pc:sldMkLst>
          <pc:docMk/>
          <pc:sldMk cId="423113660" sldId="2147376910"/>
        </pc:sldMkLst>
        <pc:spChg chg="add del mod">
          <ac:chgData name="Carroll, Tyler" userId="69b673a0-6af4-4d8a-830b-550d1bbab5f8" providerId="ADAL" clId="{FA54304C-E424-4A4A-81D9-ABDA7518D7DD}" dt="2023-01-03T18:09:43.235" v="4104"/>
          <ac:spMkLst>
            <pc:docMk/>
            <pc:sldMk cId="423113660" sldId="2147376910"/>
            <ac:spMk id="3" creationId="{126013DA-E69E-FD7E-6337-CD9A84156CC8}"/>
          </ac:spMkLst>
        </pc:spChg>
        <pc:spChg chg="mod">
          <ac:chgData name="Carroll, Tyler" userId="69b673a0-6af4-4d8a-830b-550d1bbab5f8" providerId="ADAL" clId="{FA54304C-E424-4A4A-81D9-ABDA7518D7DD}" dt="2023-01-03T18:12:26.737" v="4438"/>
          <ac:spMkLst>
            <pc:docMk/>
            <pc:sldMk cId="423113660" sldId="2147376910"/>
            <ac:spMk id="5" creationId="{00637F8E-9D4E-2CFE-D420-E6641310B98A}"/>
          </ac:spMkLst>
        </pc:spChg>
        <pc:spChg chg="add del mod modVis">
          <ac:chgData name="Carroll, Tyler" userId="69b673a0-6af4-4d8a-830b-550d1bbab5f8" providerId="ADAL" clId="{FA54304C-E424-4A4A-81D9-ABDA7518D7DD}" dt="2023-01-03T18:12:27.285" v="4480"/>
          <ac:spMkLst>
            <pc:docMk/>
            <pc:sldMk cId="423113660" sldId="2147376910"/>
            <ac:spMk id="6" creationId="{2D87F38C-8147-6A91-FA10-FB83C581E670}"/>
          </ac:spMkLst>
        </pc:spChg>
        <pc:spChg chg="add del mod modVis">
          <ac:chgData name="Carroll, Tyler" userId="69b673a0-6af4-4d8a-830b-550d1bbab5f8" providerId="ADAL" clId="{FA54304C-E424-4A4A-81D9-ABDA7518D7DD}" dt="2023-01-03T18:27:36.315" v="6289" actId="962"/>
          <ac:spMkLst>
            <pc:docMk/>
            <pc:sldMk cId="423113660" sldId="2147376910"/>
            <ac:spMk id="8" creationId="{B1EAA5CA-A571-F1A9-5C59-EA84CF15B6D7}"/>
          </ac:spMkLst>
        </pc:spChg>
        <pc:spChg chg="add del mod modVis">
          <ac:chgData name="Carroll, Tyler" userId="69b673a0-6af4-4d8a-830b-550d1bbab5f8" providerId="ADAL" clId="{FA54304C-E424-4A4A-81D9-ABDA7518D7DD}" dt="2023-01-03T18:27:45.033" v="6367"/>
          <ac:spMkLst>
            <pc:docMk/>
            <pc:sldMk cId="423113660" sldId="2147376910"/>
            <ac:spMk id="9" creationId="{CCA8CD17-9958-243A-DA56-3F219555CCD5}"/>
          </ac:spMkLst>
        </pc:spChg>
        <pc:spChg chg="mod">
          <ac:chgData name="Carroll, Tyler" userId="69b673a0-6af4-4d8a-830b-550d1bbab5f8" providerId="ADAL" clId="{FA54304C-E424-4A4A-81D9-ABDA7518D7DD}" dt="2023-01-03T18:27:49.118" v="6387" actId="948"/>
          <ac:spMkLst>
            <pc:docMk/>
            <pc:sldMk cId="423113660" sldId="2147376910"/>
            <ac:spMk id="10" creationId="{2F8B7626-8D49-68AE-F415-34DB604D5F0C}"/>
          </ac:spMkLst>
        </pc:spChg>
        <pc:spChg chg="add del mod modVis">
          <ac:chgData name="Carroll, Tyler" userId="69b673a0-6af4-4d8a-830b-550d1bbab5f8" providerId="ADAL" clId="{FA54304C-E424-4A4A-81D9-ABDA7518D7DD}" dt="2023-01-03T18:27:49.157" v="6428"/>
          <ac:spMkLst>
            <pc:docMk/>
            <pc:sldMk cId="423113660" sldId="2147376910"/>
            <ac:spMk id="11" creationId="{D56F9EE3-84DE-D369-EDEC-A32BC7B9C518}"/>
          </ac:spMkLst>
        </pc:spChg>
        <pc:graphicFrameChg chg="mod">
          <ac:chgData name="Carroll, Tyler" userId="69b673a0-6af4-4d8a-830b-550d1bbab5f8" providerId="ADAL" clId="{FA54304C-E424-4A4A-81D9-ABDA7518D7DD}" dt="2023-01-03T18:27:49.160" v="6430"/>
          <ac:graphicFrameMkLst>
            <pc:docMk/>
            <pc:sldMk cId="423113660" sldId="2147376910"/>
            <ac:graphicFrameMk id="7" creationId="{CF669542-599B-704E-D515-E0469F4E210C}"/>
          </ac:graphicFrameMkLst>
        </pc:graphicFrameChg>
        <pc:picChg chg="del">
          <ac:chgData name="Carroll, Tyler" userId="69b673a0-6af4-4d8a-830b-550d1bbab5f8" providerId="ADAL" clId="{FA54304C-E424-4A4A-81D9-ABDA7518D7DD}" dt="2023-01-03T17:53:54.688" v="3526" actId="478"/>
          <ac:picMkLst>
            <pc:docMk/>
            <pc:sldMk cId="423113660" sldId="2147376910"/>
            <ac:picMk id="16" creationId="{F4FAB544-BBD6-2134-8F8B-FF7A5544EE24}"/>
          </ac:picMkLst>
        </pc:picChg>
      </pc:sldChg>
      <pc:sldChg chg="del">
        <pc:chgData name="Carroll, Tyler" userId="69b673a0-6af4-4d8a-830b-550d1bbab5f8" providerId="ADAL" clId="{FA54304C-E424-4A4A-81D9-ABDA7518D7DD}" dt="2023-01-03T17:49:56.799" v="3398" actId="47"/>
        <pc:sldMkLst>
          <pc:docMk/>
          <pc:sldMk cId="1961350001" sldId="2147376912"/>
        </pc:sldMkLst>
      </pc:sldChg>
      <pc:sldChg chg="delSp modSp add del mod">
        <pc:chgData name="Carroll, Tyler" userId="69b673a0-6af4-4d8a-830b-550d1bbab5f8" providerId="ADAL" clId="{FA54304C-E424-4A4A-81D9-ABDA7518D7DD}" dt="2023-01-03T20:15:55.862" v="6657" actId="47"/>
        <pc:sldMkLst>
          <pc:docMk/>
          <pc:sldMk cId="2214521594" sldId="2147376917"/>
        </pc:sldMkLst>
        <pc:spChg chg="mod">
          <ac:chgData name="Carroll, Tyler" userId="69b673a0-6af4-4d8a-830b-550d1bbab5f8" providerId="ADAL" clId="{FA54304C-E424-4A4A-81D9-ABDA7518D7DD}" dt="2023-01-03T17:48:11.717" v="3362" actId="20577"/>
          <ac:spMkLst>
            <pc:docMk/>
            <pc:sldMk cId="2214521594" sldId="2147376917"/>
            <ac:spMk id="2" creationId="{AEF5B551-3BE1-4B9C-8E49-8582FF788A9F}"/>
          </ac:spMkLst>
        </pc:spChg>
        <pc:spChg chg="mod">
          <ac:chgData name="Carroll, Tyler" userId="69b673a0-6af4-4d8a-830b-550d1bbab5f8" providerId="ADAL" clId="{FA54304C-E424-4A4A-81D9-ABDA7518D7DD}" dt="2023-01-03T18:13:39.985" v="4570" actId="1038"/>
          <ac:spMkLst>
            <pc:docMk/>
            <pc:sldMk cId="2214521594" sldId="2147376917"/>
            <ac:spMk id="4" creationId="{FDAB3763-2778-18E4-AA37-7002C60AE8BF}"/>
          </ac:spMkLst>
        </pc:spChg>
        <pc:spChg chg="mod">
          <ac:chgData name="Carroll, Tyler" userId="69b673a0-6af4-4d8a-830b-550d1bbab5f8" providerId="ADAL" clId="{FA54304C-E424-4A4A-81D9-ABDA7518D7DD}" dt="2023-01-03T17:09:22.403" v="171"/>
          <ac:spMkLst>
            <pc:docMk/>
            <pc:sldMk cId="2214521594" sldId="2147376917"/>
            <ac:spMk id="5" creationId="{F55CACB5-3DA5-4E10-A7EA-F4CA7C180120}"/>
          </ac:spMkLst>
        </pc:spChg>
        <pc:picChg chg="del">
          <ac:chgData name="Carroll, Tyler" userId="69b673a0-6af4-4d8a-830b-550d1bbab5f8" providerId="ADAL" clId="{FA54304C-E424-4A4A-81D9-ABDA7518D7DD}" dt="2023-01-03T17:53:43.465" v="3521" actId="478"/>
          <ac:picMkLst>
            <pc:docMk/>
            <pc:sldMk cId="2214521594" sldId="2147376917"/>
            <ac:picMk id="8" creationId="{44DDDF5A-B084-29C7-D441-2283180EC783}"/>
          </ac:picMkLst>
        </pc:picChg>
      </pc:sldChg>
      <pc:sldChg chg="addSp delSp modSp add del mod ord setBg modClrScheme chgLayout">
        <pc:chgData name="Carroll, Tyler" userId="69b673a0-6af4-4d8a-830b-550d1bbab5f8" providerId="ADAL" clId="{FA54304C-E424-4A4A-81D9-ABDA7518D7DD}" dt="2023-01-03T17:44:49.899" v="3360" actId="2696"/>
        <pc:sldMkLst>
          <pc:docMk/>
          <pc:sldMk cId="2189048672" sldId="2147376919"/>
        </pc:sldMkLst>
        <pc:spChg chg="add del mod">
          <ac:chgData name="Carroll, Tyler" userId="69b673a0-6af4-4d8a-830b-550d1bbab5f8" providerId="ADAL" clId="{FA54304C-E424-4A4A-81D9-ABDA7518D7DD}" dt="2023-01-03T17:20:56.599" v="915"/>
          <ac:spMkLst>
            <pc:docMk/>
            <pc:sldMk cId="2189048672" sldId="2147376919"/>
            <ac:spMk id="3" creationId="{10E0B6A6-4AEA-7F63-AA07-A597F4938381}"/>
          </ac:spMkLst>
        </pc:spChg>
        <pc:spChg chg="add del mod modVis">
          <ac:chgData name="Carroll, Tyler" userId="69b673a0-6af4-4d8a-830b-550d1bbab5f8" providerId="ADAL" clId="{FA54304C-E424-4A4A-81D9-ABDA7518D7DD}" dt="2023-01-03T17:19:36.489" v="849"/>
          <ac:spMkLst>
            <pc:docMk/>
            <pc:sldMk cId="2189048672" sldId="2147376919"/>
            <ac:spMk id="4" creationId="{2A9F570C-32EC-7BB0-FD1B-9DFB0CB5499C}"/>
          </ac:spMkLst>
        </pc:spChg>
        <pc:spChg chg="add del mod modVis">
          <ac:chgData name="Carroll, Tyler" userId="69b673a0-6af4-4d8a-830b-550d1bbab5f8" providerId="ADAL" clId="{FA54304C-E424-4A4A-81D9-ABDA7518D7DD}" dt="2023-01-03T17:19:40.171" v="907"/>
          <ac:spMkLst>
            <pc:docMk/>
            <pc:sldMk cId="2189048672" sldId="2147376919"/>
            <ac:spMk id="5" creationId="{811696D5-FFA6-D374-CE3A-3F842B40378F}"/>
          </ac:spMkLst>
        </pc:spChg>
        <pc:spChg chg="add del mod ord">
          <ac:chgData name="Carroll, Tyler" userId="69b673a0-6af4-4d8a-830b-550d1bbab5f8" providerId="ADAL" clId="{FA54304C-E424-4A4A-81D9-ABDA7518D7DD}" dt="2023-01-03T17:21:09.844" v="924" actId="478"/>
          <ac:spMkLst>
            <pc:docMk/>
            <pc:sldMk cId="2189048672" sldId="2147376919"/>
            <ac:spMk id="6" creationId="{0781359A-4BA9-E867-6FC2-455856C30FBE}"/>
          </ac:spMkLst>
        </pc:spChg>
        <pc:spChg chg="add del mod ord">
          <ac:chgData name="Carroll, Tyler" userId="69b673a0-6af4-4d8a-830b-550d1bbab5f8" providerId="ADAL" clId="{FA54304C-E424-4A4A-81D9-ABDA7518D7DD}" dt="2023-01-03T17:21:02.563" v="921" actId="478"/>
          <ac:spMkLst>
            <pc:docMk/>
            <pc:sldMk cId="2189048672" sldId="2147376919"/>
            <ac:spMk id="8" creationId="{6E416292-F2F2-D9A3-7D4E-350FEC298BE6}"/>
          </ac:spMkLst>
        </pc:spChg>
        <pc:spChg chg="add del mod ord">
          <ac:chgData name="Carroll, Tyler" userId="69b673a0-6af4-4d8a-830b-550d1bbab5f8" providerId="ADAL" clId="{FA54304C-E424-4A4A-81D9-ABDA7518D7DD}" dt="2023-01-03T17:21:23.643" v="927" actId="478"/>
          <ac:spMkLst>
            <pc:docMk/>
            <pc:sldMk cId="2189048672" sldId="2147376919"/>
            <ac:spMk id="9" creationId="{5A758B67-84AF-F705-C231-E97218995B27}"/>
          </ac:spMkLst>
        </pc:spChg>
        <pc:spChg chg="add del mod modVis">
          <ac:chgData name="Carroll, Tyler" userId="69b673a0-6af4-4d8a-830b-550d1bbab5f8" providerId="ADAL" clId="{FA54304C-E424-4A4A-81D9-ABDA7518D7DD}" dt="2023-01-03T17:21:39.167" v="977"/>
          <ac:spMkLst>
            <pc:docMk/>
            <pc:sldMk cId="2189048672" sldId="2147376919"/>
            <ac:spMk id="10" creationId="{1CA862A1-97B9-4370-E280-14C1FDB522C4}"/>
          </ac:spMkLst>
        </pc:spChg>
        <pc:spChg chg="add del mod modVis">
          <ac:chgData name="Carroll, Tyler" userId="69b673a0-6af4-4d8a-830b-550d1bbab5f8" providerId="ADAL" clId="{FA54304C-E424-4A4A-81D9-ABDA7518D7DD}" dt="2023-01-03T17:21:42.200" v="1022"/>
          <ac:spMkLst>
            <pc:docMk/>
            <pc:sldMk cId="2189048672" sldId="2147376919"/>
            <ac:spMk id="11" creationId="{16B9BD85-0204-AF18-6987-1E49C7F2F9D7}"/>
          </ac:spMkLst>
        </pc:spChg>
        <pc:spChg chg="add del mod modVis">
          <ac:chgData name="Carroll, Tyler" userId="69b673a0-6af4-4d8a-830b-550d1bbab5f8" providerId="ADAL" clId="{FA54304C-E424-4A4A-81D9-ABDA7518D7DD}" dt="2023-01-03T17:21:50.743" v="1067"/>
          <ac:spMkLst>
            <pc:docMk/>
            <pc:sldMk cId="2189048672" sldId="2147376919"/>
            <ac:spMk id="12" creationId="{4B3B7FC5-9BE3-9BDE-5033-A2D541C7169F}"/>
          </ac:spMkLst>
        </pc:spChg>
        <pc:spChg chg="add del mod modVis">
          <ac:chgData name="Carroll, Tyler" userId="69b673a0-6af4-4d8a-830b-550d1bbab5f8" providerId="ADAL" clId="{FA54304C-E424-4A4A-81D9-ABDA7518D7DD}" dt="2023-01-03T17:21:57.869" v="1112"/>
          <ac:spMkLst>
            <pc:docMk/>
            <pc:sldMk cId="2189048672" sldId="2147376919"/>
            <ac:spMk id="13" creationId="{5FD3AD7A-1FBD-D3E5-948F-BA34DF5F54A3}"/>
          </ac:spMkLst>
        </pc:spChg>
        <pc:spChg chg="add del mod modVis">
          <ac:chgData name="Carroll, Tyler" userId="69b673a0-6af4-4d8a-830b-550d1bbab5f8" providerId="ADAL" clId="{FA54304C-E424-4A4A-81D9-ABDA7518D7DD}" dt="2023-01-03T17:22:01.936" v="1157"/>
          <ac:spMkLst>
            <pc:docMk/>
            <pc:sldMk cId="2189048672" sldId="2147376919"/>
            <ac:spMk id="14" creationId="{00CB041C-BB46-873E-34E1-EEED04C81D60}"/>
          </ac:spMkLst>
        </pc:spChg>
        <pc:spChg chg="add del mod ord">
          <ac:chgData name="Carroll, Tyler" userId="69b673a0-6af4-4d8a-830b-550d1bbab5f8" providerId="ADAL" clId="{FA54304C-E424-4A4A-81D9-ABDA7518D7DD}" dt="2023-01-03T17:32:19.242" v="3054" actId="700"/>
          <ac:spMkLst>
            <pc:docMk/>
            <pc:sldMk cId="2189048672" sldId="2147376919"/>
            <ac:spMk id="15" creationId="{B78C67FA-CBC7-1749-BF7F-FF17C69ADC74}"/>
          </ac:spMkLst>
        </pc:spChg>
        <pc:spChg chg="add del mod ord">
          <ac:chgData name="Carroll, Tyler" userId="69b673a0-6af4-4d8a-830b-550d1bbab5f8" providerId="ADAL" clId="{FA54304C-E424-4A4A-81D9-ABDA7518D7DD}" dt="2023-01-03T17:32:19.242" v="3054" actId="700"/>
          <ac:spMkLst>
            <pc:docMk/>
            <pc:sldMk cId="2189048672" sldId="2147376919"/>
            <ac:spMk id="16" creationId="{0C021B23-639D-6E59-2FB2-8FE735D70FCA}"/>
          </ac:spMkLst>
        </pc:spChg>
        <pc:spChg chg="del mod">
          <ac:chgData name="Carroll, Tyler" userId="69b673a0-6af4-4d8a-830b-550d1bbab5f8" providerId="ADAL" clId="{FA54304C-E424-4A4A-81D9-ABDA7518D7DD}" dt="2023-01-03T17:19:33.574" v="806" actId="478"/>
          <ac:spMkLst>
            <pc:docMk/>
            <pc:sldMk cId="2189048672" sldId="2147376919"/>
            <ac:spMk id="17" creationId="{E46960AA-7173-5FAA-964E-3E06AA69FACB}"/>
          </ac:spMkLst>
        </pc:spChg>
        <pc:spChg chg="del">
          <ac:chgData name="Carroll, Tyler" userId="69b673a0-6af4-4d8a-830b-550d1bbab5f8" providerId="ADAL" clId="{FA54304C-E424-4A4A-81D9-ABDA7518D7DD}" dt="2023-01-03T17:18:12.319" v="784" actId="478"/>
          <ac:spMkLst>
            <pc:docMk/>
            <pc:sldMk cId="2189048672" sldId="2147376919"/>
            <ac:spMk id="18" creationId="{B6212B0A-95A9-11EC-0CC2-83EA51C17039}"/>
          </ac:spMkLst>
        </pc:spChg>
        <pc:spChg chg="add del mod modVis">
          <ac:chgData name="Carroll, Tyler" userId="69b673a0-6af4-4d8a-830b-550d1bbab5f8" providerId="ADAL" clId="{FA54304C-E424-4A4A-81D9-ABDA7518D7DD}" dt="2023-01-03T17:22:09.288" v="1202"/>
          <ac:spMkLst>
            <pc:docMk/>
            <pc:sldMk cId="2189048672" sldId="2147376919"/>
            <ac:spMk id="20" creationId="{DCF870D3-92A9-F48A-2BE7-5E628441E7CC}"/>
          </ac:spMkLst>
        </pc:spChg>
        <pc:spChg chg="add del mod modVis">
          <ac:chgData name="Carroll, Tyler" userId="69b673a0-6af4-4d8a-830b-550d1bbab5f8" providerId="ADAL" clId="{FA54304C-E424-4A4A-81D9-ABDA7518D7DD}" dt="2023-01-03T17:22:12.449" v="1247"/>
          <ac:spMkLst>
            <pc:docMk/>
            <pc:sldMk cId="2189048672" sldId="2147376919"/>
            <ac:spMk id="21" creationId="{6ABA13CA-387F-9EB7-4C83-969C1CCFEF54}"/>
          </ac:spMkLst>
        </pc:spChg>
        <pc:spChg chg="add del mod modVis">
          <ac:chgData name="Carroll, Tyler" userId="69b673a0-6af4-4d8a-830b-550d1bbab5f8" providerId="ADAL" clId="{FA54304C-E424-4A4A-81D9-ABDA7518D7DD}" dt="2023-01-03T17:22:13.174" v="1292"/>
          <ac:spMkLst>
            <pc:docMk/>
            <pc:sldMk cId="2189048672" sldId="2147376919"/>
            <ac:spMk id="22" creationId="{25375C0B-0FB3-59F0-AEF8-510E10AFFE02}"/>
          </ac:spMkLst>
        </pc:spChg>
        <pc:spChg chg="add del mod modVis">
          <ac:chgData name="Carroll, Tyler" userId="69b673a0-6af4-4d8a-830b-550d1bbab5f8" providerId="ADAL" clId="{FA54304C-E424-4A4A-81D9-ABDA7518D7DD}" dt="2023-01-03T17:23:16.166" v="1358"/>
          <ac:spMkLst>
            <pc:docMk/>
            <pc:sldMk cId="2189048672" sldId="2147376919"/>
            <ac:spMk id="26" creationId="{7006D856-14AF-0B26-B46A-3FC57FA6F8B3}"/>
          </ac:spMkLst>
        </pc:spChg>
        <pc:spChg chg="add del mod modVis">
          <ac:chgData name="Carroll, Tyler" userId="69b673a0-6af4-4d8a-830b-550d1bbab5f8" providerId="ADAL" clId="{FA54304C-E424-4A4A-81D9-ABDA7518D7DD}" dt="2023-01-03T17:23:19.218" v="1403"/>
          <ac:spMkLst>
            <pc:docMk/>
            <pc:sldMk cId="2189048672" sldId="2147376919"/>
            <ac:spMk id="27" creationId="{0CD6207B-858C-E30F-5F55-DFC9B7826CDD}"/>
          </ac:spMkLst>
        </pc:spChg>
        <pc:spChg chg="add del mod modVis">
          <ac:chgData name="Carroll, Tyler" userId="69b673a0-6af4-4d8a-830b-550d1bbab5f8" providerId="ADAL" clId="{FA54304C-E424-4A4A-81D9-ABDA7518D7DD}" dt="2023-01-03T17:23:30.186" v="1489" actId="962"/>
          <ac:spMkLst>
            <pc:docMk/>
            <pc:sldMk cId="2189048672" sldId="2147376919"/>
            <ac:spMk id="28" creationId="{FC0F66E0-47C1-764C-93E6-D69F8432C3B8}"/>
          </ac:spMkLst>
        </pc:spChg>
        <pc:spChg chg="add del mod modVis">
          <ac:chgData name="Carroll, Tyler" userId="69b673a0-6af4-4d8a-830b-550d1bbab5f8" providerId="ADAL" clId="{FA54304C-E424-4A4A-81D9-ABDA7518D7DD}" dt="2023-01-03T17:23:41.721" v="1536"/>
          <ac:spMkLst>
            <pc:docMk/>
            <pc:sldMk cId="2189048672" sldId="2147376919"/>
            <ac:spMk id="29" creationId="{23DEEA7C-5FCF-38F7-797E-4E5C05D218C5}"/>
          </ac:spMkLst>
        </pc:spChg>
        <pc:spChg chg="add del mod modVis">
          <ac:chgData name="Carroll, Tyler" userId="69b673a0-6af4-4d8a-830b-550d1bbab5f8" providerId="ADAL" clId="{FA54304C-E424-4A4A-81D9-ABDA7518D7DD}" dt="2023-01-03T17:23:57.726" v="1581"/>
          <ac:spMkLst>
            <pc:docMk/>
            <pc:sldMk cId="2189048672" sldId="2147376919"/>
            <ac:spMk id="30" creationId="{B2FD28E9-C971-8319-2494-510FFC622CC2}"/>
          </ac:spMkLst>
        </pc:spChg>
        <pc:spChg chg="add del mod modVis">
          <ac:chgData name="Carroll, Tyler" userId="69b673a0-6af4-4d8a-830b-550d1bbab5f8" providerId="ADAL" clId="{FA54304C-E424-4A4A-81D9-ABDA7518D7DD}" dt="2023-01-03T17:24:15.382" v="1639"/>
          <ac:spMkLst>
            <pc:docMk/>
            <pc:sldMk cId="2189048672" sldId="2147376919"/>
            <ac:spMk id="31" creationId="{EEBA54FE-8365-3308-16E4-1C9860327390}"/>
          </ac:spMkLst>
        </pc:spChg>
        <pc:spChg chg="add del mod">
          <ac:chgData name="Carroll, Tyler" userId="69b673a0-6af4-4d8a-830b-550d1bbab5f8" providerId="ADAL" clId="{FA54304C-E424-4A4A-81D9-ABDA7518D7DD}" dt="2023-01-03T17:25:30.631" v="1727" actId="478"/>
          <ac:spMkLst>
            <pc:docMk/>
            <pc:sldMk cId="2189048672" sldId="2147376919"/>
            <ac:spMk id="32" creationId="{B3AD9708-D12B-87AD-B268-DEC8C98B4517}"/>
          </ac:spMkLst>
        </pc:spChg>
        <pc:spChg chg="add del mod modVis">
          <ac:chgData name="Carroll, Tyler" userId="69b673a0-6af4-4d8a-830b-550d1bbab5f8" providerId="ADAL" clId="{FA54304C-E424-4A4A-81D9-ABDA7518D7DD}" dt="2023-01-03T17:24:57.959" v="1711"/>
          <ac:spMkLst>
            <pc:docMk/>
            <pc:sldMk cId="2189048672" sldId="2147376919"/>
            <ac:spMk id="33" creationId="{68B738D9-CC79-E957-B8F8-BCD9B89352AE}"/>
          </ac:spMkLst>
        </pc:spChg>
        <pc:spChg chg="add mod">
          <ac:chgData name="Carroll, Tyler" userId="69b673a0-6af4-4d8a-830b-550d1bbab5f8" providerId="ADAL" clId="{FA54304C-E424-4A4A-81D9-ABDA7518D7DD}" dt="2023-01-03T17:29:02.752" v="2164" actId="1036"/>
          <ac:spMkLst>
            <pc:docMk/>
            <pc:sldMk cId="2189048672" sldId="2147376919"/>
            <ac:spMk id="34" creationId="{12803A7B-6AA4-18BD-B125-37DC56557618}"/>
          </ac:spMkLst>
        </pc:spChg>
        <pc:spChg chg="add del mod modVis">
          <ac:chgData name="Carroll, Tyler" userId="69b673a0-6af4-4d8a-830b-550d1bbab5f8" providerId="ADAL" clId="{FA54304C-E424-4A4A-81D9-ABDA7518D7DD}" dt="2023-01-03T17:27:18.093" v="1857"/>
          <ac:spMkLst>
            <pc:docMk/>
            <pc:sldMk cId="2189048672" sldId="2147376919"/>
            <ac:spMk id="35" creationId="{AA7ECD7F-DB3A-64CB-FE11-6D5C974601A2}"/>
          </ac:spMkLst>
        </pc:spChg>
        <pc:spChg chg="add del mod modVis">
          <ac:chgData name="Carroll, Tyler" userId="69b673a0-6af4-4d8a-830b-550d1bbab5f8" providerId="ADAL" clId="{FA54304C-E424-4A4A-81D9-ABDA7518D7DD}" dt="2023-01-03T17:27:21.797" v="1902"/>
          <ac:spMkLst>
            <pc:docMk/>
            <pc:sldMk cId="2189048672" sldId="2147376919"/>
            <ac:spMk id="36" creationId="{71E6506A-529B-E86F-FB67-847DF0B0C5F6}"/>
          </ac:spMkLst>
        </pc:spChg>
        <pc:spChg chg="add del mod modVis">
          <ac:chgData name="Carroll, Tyler" userId="69b673a0-6af4-4d8a-830b-550d1bbab5f8" providerId="ADAL" clId="{FA54304C-E424-4A4A-81D9-ABDA7518D7DD}" dt="2023-01-03T17:27:27.998" v="1988" actId="962"/>
          <ac:spMkLst>
            <pc:docMk/>
            <pc:sldMk cId="2189048672" sldId="2147376919"/>
            <ac:spMk id="37" creationId="{AC9DD8CC-C0EE-83ED-C8B4-B59DAA4142E1}"/>
          </ac:spMkLst>
        </pc:spChg>
        <pc:spChg chg="add del mod modVis">
          <ac:chgData name="Carroll, Tyler" userId="69b673a0-6af4-4d8a-830b-550d1bbab5f8" providerId="ADAL" clId="{FA54304C-E424-4A4A-81D9-ABDA7518D7DD}" dt="2023-01-03T17:27:54.214" v="2035"/>
          <ac:spMkLst>
            <pc:docMk/>
            <pc:sldMk cId="2189048672" sldId="2147376919"/>
            <ac:spMk id="38" creationId="{5E2F593E-320D-6CD6-012D-E22BD52D70F5}"/>
          </ac:spMkLst>
        </pc:spChg>
        <pc:spChg chg="add del mod modVis">
          <ac:chgData name="Carroll, Tyler" userId="69b673a0-6af4-4d8a-830b-550d1bbab5f8" providerId="ADAL" clId="{FA54304C-E424-4A4A-81D9-ABDA7518D7DD}" dt="2023-01-03T17:28:04.591" v="2080"/>
          <ac:spMkLst>
            <pc:docMk/>
            <pc:sldMk cId="2189048672" sldId="2147376919"/>
            <ac:spMk id="39" creationId="{4DD95C57-8763-5B47-94D9-17F4332D2860}"/>
          </ac:spMkLst>
        </pc:spChg>
        <pc:spChg chg="add del mod modVis">
          <ac:chgData name="Carroll, Tyler" userId="69b673a0-6af4-4d8a-830b-550d1bbab5f8" providerId="ADAL" clId="{FA54304C-E424-4A4A-81D9-ABDA7518D7DD}" dt="2023-01-03T17:28:21.375" v="2142"/>
          <ac:spMkLst>
            <pc:docMk/>
            <pc:sldMk cId="2189048672" sldId="2147376919"/>
            <ac:spMk id="40" creationId="{1E3981DB-56A5-F20C-ADB6-D5B50AE54D52}"/>
          </ac:spMkLst>
        </pc:spChg>
        <pc:spChg chg="add del mod ord">
          <ac:chgData name="Carroll, Tyler" userId="69b673a0-6af4-4d8a-830b-550d1bbab5f8" providerId="ADAL" clId="{FA54304C-E424-4A4A-81D9-ABDA7518D7DD}" dt="2023-01-03T17:29:22.637" v="2179" actId="700"/>
          <ac:spMkLst>
            <pc:docMk/>
            <pc:sldMk cId="2189048672" sldId="2147376919"/>
            <ac:spMk id="41" creationId="{54A3954B-0FBB-19A5-D8A3-2FFA56041D64}"/>
          </ac:spMkLst>
        </pc:spChg>
        <pc:spChg chg="add del mod ord">
          <ac:chgData name="Carroll, Tyler" userId="69b673a0-6af4-4d8a-830b-550d1bbab5f8" providerId="ADAL" clId="{FA54304C-E424-4A4A-81D9-ABDA7518D7DD}" dt="2023-01-03T17:29:22.637" v="2179" actId="700"/>
          <ac:spMkLst>
            <pc:docMk/>
            <pc:sldMk cId="2189048672" sldId="2147376919"/>
            <ac:spMk id="42" creationId="{FD7F138E-2DFA-EF74-4D16-A3B4032EBBEF}"/>
          </ac:spMkLst>
        </pc:spChg>
        <pc:spChg chg="add del mod ord">
          <ac:chgData name="Carroll, Tyler" userId="69b673a0-6af4-4d8a-830b-550d1bbab5f8" providerId="ADAL" clId="{FA54304C-E424-4A4A-81D9-ABDA7518D7DD}" dt="2023-01-03T17:29:22.637" v="2179" actId="700"/>
          <ac:spMkLst>
            <pc:docMk/>
            <pc:sldMk cId="2189048672" sldId="2147376919"/>
            <ac:spMk id="43" creationId="{D3D1201A-3F46-9F4F-0768-1E6B6188EA43}"/>
          </ac:spMkLst>
        </pc:spChg>
        <pc:spChg chg="add del mod ord">
          <ac:chgData name="Carroll, Tyler" userId="69b673a0-6af4-4d8a-830b-550d1bbab5f8" providerId="ADAL" clId="{FA54304C-E424-4A4A-81D9-ABDA7518D7DD}" dt="2023-01-03T17:29:22.637" v="2179" actId="700"/>
          <ac:spMkLst>
            <pc:docMk/>
            <pc:sldMk cId="2189048672" sldId="2147376919"/>
            <ac:spMk id="44" creationId="{AE34978C-A1A6-9786-E32D-6FE64FBD5570}"/>
          </ac:spMkLst>
        </pc:spChg>
        <pc:spChg chg="add del mod modVis">
          <ac:chgData name="Carroll, Tyler" userId="69b673a0-6af4-4d8a-830b-550d1bbab5f8" providerId="ADAL" clId="{FA54304C-E424-4A4A-81D9-ABDA7518D7DD}" dt="2023-01-03T17:29:29.222" v="2224"/>
          <ac:spMkLst>
            <pc:docMk/>
            <pc:sldMk cId="2189048672" sldId="2147376919"/>
            <ac:spMk id="45" creationId="{F8B6FDC9-E894-D4AF-2D66-111E5AB82598}"/>
          </ac:spMkLst>
        </pc:spChg>
        <pc:spChg chg="add del mod modVis">
          <ac:chgData name="Carroll, Tyler" userId="69b673a0-6af4-4d8a-830b-550d1bbab5f8" providerId="ADAL" clId="{FA54304C-E424-4A4A-81D9-ABDA7518D7DD}" dt="2023-01-03T17:29:30.203" v="2269"/>
          <ac:spMkLst>
            <pc:docMk/>
            <pc:sldMk cId="2189048672" sldId="2147376919"/>
            <ac:spMk id="46" creationId="{6757D73F-1EC5-58A6-6F35-F6E7E3B10A8D}"/>
          </ac:spMkLst>
        </pc:spChg>
        <pc:spChg chg="add del mod modVis">
          <ac:chgData name="Carroll, Tyler" userId="69b673a0-6af4-4d8a-830b-550d1bbab5f8" providerId="ADAL" clId="{FA54304C-E424-4A4A-81D9-ABDA7518D7DD}" dt="2023-01-03T17:29:54.852" v="2904"/>
          <ac:spMkLst>
            <pc:docMk/>
            <pc:sldMk cId="2189048672" sldId="2147376919"/>
            <ac:spMk id="47" creationId="{A9BA73CC-2B3D-5937-33F5-BC347F208836}"/>
          </ac:spMkLst>
        </pc:spChg>
        <pc:spChg chg="add del mod ord">
          <ac:chgData name="Carroll, Tyler" userId="69b673a0-6af4-4d8a-830b-550d1bbab5f8" providerId="ADAL" clId="{FA54304C-E424-4A4A-81D9-ABDA7518D7DD}" dt="2023-01-03T17:30:47.462" v="2918" actId="700"/>
          <ac:spMkLst>
            <pc:docMk/>
            <pc:sldMk cId="2189048672" sldId="2147376919"/>
            <ac:spMk id="48" creationId="{D10F83C7-4B5E-02DA-C2BE-202B64570C94}"/>
          </ac:spMkLst>
        </pc:spChg>
        <pc:spChg chg="add del mod ord">
          <ac:chgData name="Carroll, Tyler" userId="69b673a0-6af4-4d8a-830b-550d1bbab5f8" providerId="ADAL" clId="{FA54304C-E424-4A4A-81D9-ABDA7518D7DD}" dt="2023-01-03T17:30:47.462" v="2918" actId="700"/>
          <ac:spMkLst>
            <pc:docMk/>
            <pc:sldMk cId="2189048672" sldId="2147376919"/>
            <ac:spMk id="49" creationId="{467EF608-EDA4-F790-0A47-19BA7BF8F477}"/>
          </ac:spMkLst>
        </pc:spChg>
        <pc:spChg chg="add del mod ord">
          <ac:chgData name="Carroll, Tyler" userId="69b673a0-6af4-4d8a-830b-550d1bbab5f8" providerId="ADAL" clId="{FA54304C-E424-4A4A-81D9-ABDA7518D7DD}" dt="2023-01-03T17:32:19.242" v="3054" actId="700"/>
          <ac:spMkLst>
            <pc:docMk/>
            <pc:sldMk cId="2189048672" sldId="2147376919"/>
            <ac:spMk id="50" creationId="{E39BFB7C-9ECB-AE1D-7458-99B7204F0409}"/>
          </ac:spMkLst>
        </pc:spChg>
        <pc:spChg chg="add del mod ord">
          <ac:chgData name="Carroll, Tyler" userId="69b673a0-6af4-4d8a-830b-550d1bbab5f8" providerId="ADAL" clId="{FA54304C-E424-4A4A-81D9-ABDA7518D7DD}" dt="2023-01-03T17:32:19.242" v="3054" actId="700"/>
          <ac:spMkLst>
            <pc:docMk/>
            <pc:sldMk cId="2189048672" sldId="2147376919"/>
            <ac:spMk id="51" creationId="{E9E68A8A-32B3-1167-3273-B52CA769D563}"/>
          </ac:spMkLst>
        </pc:spChg>
        <pc:spChg chg="add del mod modVis">
          <ac:chgData name="Carroll, Tyler" userId="69b673a0-6af4-4d8a-830b-550d1bbab5f8" providerId="ADAL" clId="{FA54304C-E424-4A4A-81D9-ABDA7518D7DD}" dt="2023-01-03T17:32:19.230" v="3052" actId="962"/>
          <ac:spMkLst>
            <pc:docMk/>
            <pc:sldMk cId="2189048672" sldId="2147376919"/>
            <ac:spMk id="52" creationId="{2ED43008-124B-0E10-D4A6-FCC37E9A5388}"/>
          </ac:spMkLst>
        </pc:spChg>
        <pc:spChg chg="add del mod">
          <ac:chgData name="Carroll, Tyler" userId="69b673a0-6af4-4d8a-830b-550d1bbab5f8" providerId="ADAL" clId="{FA54304C-E424-4A4A-81D9-ABDA7518D7DD}" dt="2023-01-03T17:32:17.975" v="3009" actId="478"/>
          <ac:spMkLst>
            <pc:docMk/>
            <pc:sldMk cId="2189048672" sldId="2147376919"/>
            <ac:spMk id="54" creationId="{5CC69BFE-CBA4-B193-90FA-AD391609E745}"/>
          </ac:spMkLst>
        </pc:spChg>
        <pc:spChg chg="add del mod">
          <ac:chgData name="Carroll, Tyler" userId="69b673a0-6af4-4d8a-830b-550d1bbab5f8" providerId="ADAL" clId="{FA54304C-E424-4A4A-81D9-ABDA7518D7DD}" dt="2023-01-03T17:32:13.588" v="2991" actId="767"/>
          <ac:spMkLst>
            <pc:docMk/>
            <pc:sldMk cId="2189048672" sldId="2147376919"/>
            <ac:spMk id="55" creationId="{AEE26026-AD4F-0ACB-8D05-B568D54B2BA6}"/>
          </ac:spMkLst>
        </pc:spChg>
        <pc:graphicFrameChg chg="mod">
          <ac:chgData name="Carroll, Tyler" userId="69b673a0-6af4-4d8a-830b-550d1bbab5f8" providerId="ADAL" clId="{FA54304C-E424-4A4A-81D9-ABDA7518D7DD}" dt="2023-01-03T17:32:19.243" v="3056"/>
          <ac:graphicFrameMkLst>
            <pc:docMk/>
            <pc:sldMk cId="2189048672" sldId="2147376919"/>
            <ac:graphicFrameMk id="19" creationId="{F0546E54-0B83-D8F6-623B-E1C158DBD3C6}"/>
          </ac:graphicFrameMkLst>
        </pc:graphicFrameChg>
        <pc:picChg chg="del">
          <ac:chgData name="Carroll, Tyler" userId="69b673a0-6af4-4d8a-830b-550d1bbab5f8" providerId="ADAL" clId="{FA54304C-E424-4A4A-81D9-ABDA7518D7DD}" dt="2023-01-03T17:21:28.733" v="928" actId="478"/>
          <ac:picMkLst>
            <pc:docMk/>
            <pc:sldMk cId="2189048672" sldId="2147376919"/>
            <ac:picMk id="7" creationId="{4E01CED8-AC07-7F52-986A-A200DA354196}"/>
          </ac:picMkLst>
        </pc:picChg>
        <pc:cxnChg chg="add mod">
          <ac:chgData name="Carroll, Tyler" userId="69b673a0-6af4-4d8a-830b-550d1bbab5f8" providerId="ADAL" clId="{FA54304C-E424-4A4A-81D9-ABDA7518D7DD}" dt="2023-01-03T17:28:26.102" v="2150" actId="1035"/>
          <ac:cxnSpMkLst>
            <pc:docMk/>
            <pc:sldMk cId="2189048672" sldId="2147376919"/>
            <ac:cxnSpMk id="24" creationId="{FFBF2AD6-CFEC-F103-1A33-AF56FD87D34A}"/>
          </ac:cxnSpMkLst>
        </pc:cxnChg>
        <pc:cxnChg chg="add mod">
          <ac:chgData name="Carroll, Tyler" userId="69b673a0-6af4-4d8a-830b-550d1bbab5f8" providerId="ADAL" clId="{FA54304C-E424-4A4A-81D9-ABDA7518D7DD}" dt="2023-01-03T17:28:28.567" v="2154" actId="1036"/>
          <ac:cxnSpMkLst>
            <pc:docMk/>
            <pc:sldMk cId="2189048672" sldId="2147376919"/>
            <ac:cxnSpMk id="25" creationId="{E4B7990E-9015-87F9-408E-A578B56C6656}"/>
          </ac:cxnSpMkLst>
        </pc:cxnChg>
      </pc:sldChg>
      <pc:sldChg chg="del">
        <pc:chgData name="Carroll, Tyler" userId="69b673a0-6af4-4d8a-830b-550d1bbab5f8" providerId="ADAL" clId="{FA54304C-E424-4A4A-81D9-ABDA7518D7DD}" dt="2023-01-03T17:49:56.799" v="3398" actId="47"/>
        <pc:sldMkLst>
          <pc:docMk/>
          <pc:sldMk cId="1519441707" sldId="2147377120"/>
        </pc:sldMkLst>
      </pc:sldChg>
      <pc:sldChg chg="addSp delSp modSp del mod">
        <pc:chgData name="Carroll, Tyler" userId="69b673a0-6af4-4d8a-830b-550d1bbab5f8" providerId="ADAL" clId="{FA54304C-E424-4A4A-81D9-ABDA7518D7DD}" dt="2023-01-03T17:49:56.799" v="3398" actId="47"/>
        <pc:sldMkLst>
          <pc:docMk/>
          <pc:sldMk cId="3776209312" sldId="2147377121"/>
        </pc:sldMkLst>
        <pc:spChg chg="mod">
          <ac:chgData name="Carroll, Tyler" userId="69b673a0-6af4-4d8a-830b-550d1bbab5f8" providerId="ADAL" clId="{FA54304C-E424-4A4A-81D9-ABDA7518D7DD}" dt="2023-01-03T17:29:54.734" v="2731" actId="948"/>
          <ac:spMkLst>
            <pc:docMk/>
            <pc:sldMk cId="3776209312" sldId="2147377121"/>
            <ac:spMk id="3" creationId="{98A7FF60-63D7-46A3-B148-F8BA20087FE5}"/>
          </ac:spMkLst>
        </pc:spChg>
        <pc:spChg chg="mod">
          <ac:chgData name="Carroll, Tyler" userId="69b673a0-6af4-4d8a-830b-550d1bbab5f8" providerId="ADAL" clId="{FA54304C-E424-4A4A-81D9-ABDA7518D7DD}" dt="2023-01-03T17:29:53.791" v="2274"/>
          <ac:spMkLst>
            <pc:docMk/>
            <pc:sldMk cId="3776209312" sldId="2147377121"/>
            <ac:spMk id="5" creationId="{3F5693F2-5705-4513-9A8C-8F612E7CD72E}"/>
          </ac:spMkLst>
        </pc:spChg>
        <pc:spChg chg="add del mod modVis">
          <ac:chgData name="Carroll, Tyler" userId="69b673a0-6af4-4d8a-830b-550d1bbab5f8" providerId="ADAL" clId="{FA54304C-E424-4A4A-81D9-ABDA7518D7DD}" dt="2023-01-03T17:29:54.846" v="2896"/>
          <ac:spMkLst>
            <pc:docMk/>
            <pc:sldMk cId="3776209312" sldId="2147377121"/>
            <ac:spMk id="7" creationId="{395E1F6F-59FE-1A72-1786-2ED7EBA80B3F}"/>
          </ac:spMkLst>
        </pc:spChg>
        <pc:graphicFrameChg chg="mod">
          <ac:chgData name="Carroll, Tyler" userId="69b673a0-6af4-4d8a-830b-550d1bbab5f8" providerId="ADAL" clId="{FA54304C-E424-4A4A-81D9-ABDA7518D7DD}" dt="2023-01-03T17:29:54.848" v="2898"/>
          <ac:graphicFrameMkLst>
            <pc:docMk/>
            <pc:sldMk cId="3776209312" sldId="2147377121"/>
            <ac:graphicFrameMk id="8" creationId="{AFB37155-22B7-4716-3DBD-D71E6C384456}"/>
          </ac:graphicFrameMkLst>
        </pc:graphicFrameChg>
      </pc:sldChg>
      <pc:sldChg chg="del">
        <pc:chgData name="Carroll, Tyler" userId="69b673a0-6af4-4d8a-830b-550d1bbab5f8" providerId="ADAL" clId="{FA54304C-E424-4A4A-81D9-ABDA7518D7DD}" dt="2023-01-03T17:49:56.799" v="3398" actId="47"/>
        <pc:sldMkLst>
          <pc:docMk/>
          <pc:sldMk cId="544977822" sldId="2147377124"/>
        </pc:sldMkLst>
      </pc:sldChg>
      <pc:sldChg chg="addSp delSp modSp mod">
        <pc:chgData name="Carroll, Tyler" userId="69b673a0-6af4-4d8a-830b-550d1bbab5f8" providerId="ADAL" clId="{FA54304C-E424-4A4A-81D9-ABDA7518D7DD}" dt="2023-01-04T18:09:44.711" v="11861" actId="2711"/>
        <pc:sldMkLst>
          <pc:docMk/>
          <pc:sldMk cId="356427099" sldId="2147377125"/>
        </pc:sldMkLst>
        <pc:spChg chg="add del mod modVis">
          <ac:chgData name="Carroll, Tyler" userId="69b673a0-6af4-4d8a-830b-550d1bbab5f8" providerId="ADAL" clId="{FA54304C-E424-4A4A-81D9-ABDA7518D7DD}" dt="2023-01-03T22:15:56.629" v="10710"/>
          <ac:spMkLst>
            <pc:docMk/>
            <pc:sldMk cId="356427099" sldId="2147377125"/>
            <ac:spMk id="2" creationId="{85E2FDD4-F543-0CDA-B218-8F7AD2D92359}"/>
          </ac:spMkLst>
        </pc:spChg>
        <pc:spChg chg="mod">
          <ac:chgData name="Carroll, Tyler" userId="69b673a0-6af4-4d8a-830b-550d1bbab5f8" providerId="ADAL" clId="{FA54304C-E424-4A4A-81D9-ABDA7518D7DD}" dt="2023-01-04T18:09:44.711" v="11861" actId="2711"/>
          <ac:spMkLst>
            <pc:docMk/>
            <pc:sldMk cId="356427099" sldId="2147377125"/>
            <ac:spMk id="3" creationId="{2A7F4E72-D080-6F74-D03F-D40E8EF020C5}"/>
          </ac:spMkLst>
        </pc:spChg>
        <pc:spChg chg="add del mod modVis">
          <ac:chgData name="Carroll, Tyler" userId="69b673a0-6af4-4d8a-830b-550d1bbab5f8" providerId="ADAL" clId="{FA54304C-E424-4A4A-81D9-ABDA7518D7DD}" dt="2023-01-03T22:15:59.040" v="10755"/>
          <ac:spMkLst>
            <pc:docMk/>
            <pc:sldMk cId="356427099" sldId="2147377125"/>
            <ac:spMk id="5" creationId="{B226941D-805E-318B-73A0-9C64FCE1C7FE}"/>
          </ac:spMkLst>
        </pc:spChg>
        <pc:spChg chg="add del mod modVis">
          <ac:chgData name="Carroll, Tyler" userId="69b673a0-6af4-4d8a-830b-550d1bbab5f8" providerId="ADAL" clId="{FA54304C-E424-4A4A-81D9-ABDA7518D7DD}" dt="2023-01-03T22:15:59.872" v="10809"/>
          <ac:spMkLst>
            <pc:docMk/>
            <pc:sldMk cId="356427099" sldId="2147377125"/>
            <ac:spMk id="6" creationId="{CD695147-B15A-F872-577A-394BD0FE6299}"/>
          </ac:spMkLst>
        </pc:spChg>
        <pc:spChg chg="mod">
          <ac:chgData name="Carroll, Tyler" userId="69b673a0-6af4-4d8a-830b-550d1bbab5f8" providerId="ADAL" clId="{FA54304C-E424-4A4A-81D9-ABDA7518D7DD}" dt="2023-01-03T22:15:59.836" v="10768" actId="948"/>
          <ac:spMkLst>
            <pc:docMk/>
            <pc:sldMk cId="356427099" sldId="2147377125"/>
            <ac:spMk id="8" creationId="{00000000-0000-0000-0000-000000000000}"/>
          </ac:spMkLst>
        </pc:spChg>
        <pc:graphicFrameChg chg="modGraphic">
          <ac:chgData name="Carroll, Tyler" userId="69b673a0-6af4-4d8a-830b-550d1bbab5f8" providerId="ADAL" clId="{FA54304C-E424-4A4A-81D9-ABDA7518D7DD}" dt="2023-01-03T16:58:52.851" v="23" actId="207"/>
          <ac:graphicFrameMkLst>
            <pc:docMk/>
            <pc:sldMk cId="356427099" sldId="2147377125"/>
            <ac:graphicFrameMk id="4" creationId="{94BCBC64-0333-37F8-125B-E8308A458514}"/>
          </ac:graphicFrameMkLst>
        </pc:graphicFrameChg>
        <pc:graphicFrameChg chg="mod">
          <ac:chgData name="Carroll, Tyler" userId="69b673a0-6af4-4d8a-830b-550d1bbab5f8" providerId="ADAL" clId="{FA54304C-E424-4A4A-81D9-ABDA7518D7DD}" dt="2023-01-03T22:15:59.874" v="10811"/>
          <ac:graphicFrameMkLst>
            <pc:docMk/>
            <pc:sldMk cId="356427099" sldId="2147377125"/>
            <ac:graphicFrameMk id="11" creationId="{00000000-0000-0000-0000-000000000000}"/>
          </ac:graphicFrameMkLst>
        </pc:graphicFrameChg>
        <pc:picChg chg="del">
          <ac:chgData name="Carroll, Tyler" userId="69b673a0-6af4-4d8a-830b-550d1bbab5f8" providerId="ADAL" clId="{FA54304C-E424-4A4A-81D9-ABDA7518D7DD}" dt="2023-01-03T17:54:34.553" v="3537" actId="478"/>
          <ac:picMkLst>
            <pc:docMk/>
            <pc:sldMk cId="356427099" sldId="2147377125"/>
            <ac:picMk id="2" creationId="{CFABF650-10E7-3CE9-6EA3-463F11A35CC5}"/>
          </ac:picMkLst>
        </pc:picChg>
      </pc:sldChg>
      <pc:sldChg chg="addSp delSp modSp del mod">
        <pc:chgData name="Carroll, Tyler" userId="69b673a0-6af4-4d8a-830b-550d1bbab5f8" providerId="ADAL" clId="{FA54304C-E424-4A4A-81D9-ABDA7518D7DD}" dt="2023-01-03T17:49:56.799" v="3398" actId="47"/>
        <pc:sldMkLst>
          <pc:docMk/>
          <pc:sldMk cId="149741293" sldId="2147377135"/>
        </pc:sldMkLst>
        <pc:spChg chg="mod">
          <ac:chgData name="Carroll, Tyler" userId="69b673a0-6af4-4d8a-830b-550d1bbab5f8" providerId="ADAL" clId="{FA54304C-E424-4A4A-81D9-ABDA7518D7DD}" dt="2023-01-03T17:29:54.496" v="2427" actId="948"/>
          <ac:spMkLst>
            <pc:docMk/>
            <pc:sldMk cId="149741293" sldId="2147377135"/>
            <ac:spMk id="2" creationId="{00000000-0000-0000-0000-000000000000}"/>
          </ac:spMkLst>
        </pc:spChg>
        <pc:spChg chg="add del mod modVis">
          <ac:chgData name="Carroll, Tyler" userId="69b673a0-6af4-4d8a-830b-550d1bbab5f8" providerId="ADAL" clId="{FA54304C-E424-4A4A-81D9-ABDA7518D7DD}" dt="2023-01-03T17:29:54.822" v="2864"/>
          <ac:spMkLst>
            <pc:docMk/>
            <pc:sldMk cId="149741293" sldId="2147377135"/>
            <ac:spMk id="3" creationId="{BF5CD07F-1ECF-7226-3B41-3483EAB0475E}"/>
          </ac:spMkLst>
        </pc:spChg>
        <pc:spChg chg="mod">
          <ac:chgData name="Carroll, Tyler" userId="69b673a0-6af4-4d8a-830b-550d1bbab5f8" providerId="ADAL" clId="{FA54304C-E424-4A4A-81D9-ABDA7518D7DD}" dt="2023-01-03T17:29:53.791" v="2274"/>
          <ac:spMkLst>
            <pc:docMk/>
            <pc:sldMk cId="149741293" sldId="2147377135"/>
            <ac:spMk id="6" creationId="{00000000-0000-0000-0000-000000000000}"/>
          </ac:spMkLst>
        </pc:spChg>
        <pc:graphicFrameChg chg="mod">
          <ac:chgData name="Carroll, Tyler" userId="69b673a0-6af4-4d8a-830b-550d1bbab5f8" providerId="ADAL" clId="{FA54304C-E424-4A4A-81D9-ABDA7518D7DD}" dt="2023-01-03T17:29:54.824" v="2866"/>
          <ac:graphicFrameMkLst>
            <pc:docMk/>
            <pc:sldMk cId="149741293" sldId="2147377135"/>
            <ac:graphicFrameMk id="13" creationId="{6F63A89F-3657-F4B0-6FA3-F52EECB39407}"/>
          </ac:graphicFrameMkLst>
        </pc:graphicFrameChg>
      </pc:sldChg>
      <pc:sldChg chg="addSp delSp modSp del mod">
        <pc:chgData name="Carroll, Tyler" userId="69b673a0-6af4-4d8a-830b-550d1bbab5f8" providerId="ADAL" clId="{FA54304C-E424-4A4A-81D9-ABDA7518D7DD}" dt="2023-01-05T04:14:42.391" v="13063" actId="47"/>
        <pc:sldMkLst>
          <pc:docMk/>
          <pc:sldMk cId="1480409991" sldId="2147377136"/>
        </pc:sldMkLst>
        <pc:spChg chg="mod">
          <ac:chgData name="Carroll, Tyler" userId="69b673a0-6af4-4d8a-830b-550d1bbab5f8" providerId="ADAL" clId="{FA54304C-E424-4A4A-81D9-ABDA7518D7DD}" dt="2023-01-03T22:14:11.609" v="10149" actId="948"/>
          <ac:spMkLst>
            <pc:docMk/>
            <pc:sldMk cId="1480409991" sldId="2147377136"/>
            <ac:spMk id="2" creationId="{00000000-0000-0000-0000-000000000000}"/>
          </ac:spMkLst>
        </pc:spChg>
        <pc:spChg chg="add del mod modVis">
          <ac:chgData name="Carroll, Tyler" userId="69b673a0-6af4-4d8a-830b-550d1bbab5f8" providerId="ADAL" clId="{FA54304C-E424-4A4A-81D9-ABDA7518D7DD}" dt="2023-01-03T22:14:06.143" v="10100"/>
          <ac:spMkLst>
            <pc:docMk/>
            <pc:sldMk cId="1480409991" sldId="2147377136"/>
            <ac:spMk id="3" creationId="{91A245D3-A280-1347-B51F-DAFE0A3DDA82}"/>
          </ac:spMkLst>
        </pc:spChg>
        <pc:spChg chg="add del mod modVis">
          <ac:chgData name="Carroll, Tyler" userId="69b673a0-6af4-4d8a-830b-550d1bbab5f8" providerId="ADAL" clId="{FA54304C-E424-4A4A-81D9-ABDA7518D7DD}" dt="2023-01-03T17:29:54.841" v="2888"/>
          <ac:spMkLst>
            <pc:docMk/>
            <pc:sldMk cId="1480409991" sldId="2147377136"/>
            <ac:spMk id="3" creationId="{C0FCE307-6737-123F-4337-6B87DCEE4A4C}"/>
          </ac:spMkLst>
        </pc:spChg>
        <pc:spChg chg="mod">
          <ac:chgData name="Carroll, Tyler" userId="69b673a0-6af4-4d8a-830b-550d1bbab5f8" providerId="ADAL" clId="{FA54304C-E424-4A4A-81D9-ABDA7518D7DD}" dt="2023-01-04T18:00:37.519" v="11824" actId="1076"/>
          <ac:spMkLst>
            <pc:docMk/>
            <pc:sldMk cId="1480409991" sldId="2147377136"/>
            <ac:spMk id="4" creationId="{00000000-0000-0000-0000-000000000000}"/>
          </ac:spMkLst>
        </pc:spChg>
        <pc:spChg chg="mod">
          <ac:chgData name="Carroll, Tyler" userId="69b673a0-6af4-4d8a-830b-550d1bbab5f8" providerId="ADAL" clId="{FA54304C-E424-4A4A-81D9-ABDA7518D7DD}" dt="2023-01-04T18:09:14.512" v="11856" actId="2711"/>
          <ac:spMkLst>
            <pc:docMk/>
            <pc:sldMk cId="1480409991" sldId="2147377136"/>
            <ac:spMk id="6" creationId="{00000000-0000-0000-0000-000000000000}"/>
          </ac:spMkLst>
        </pc:spChg>
        <pc:spChg chg="add del mod modVis">
          <ac:chgData name="Carroll, Tyler" userId="69b673a0-6af4-4d8a-830b-550d1bbab5f8" providerId="ADAL" clId="{FA54304C-E424-4A4A-81D9-ABDA7518D7DD}" dt="2023-01-03T22:14:07.579" v="10145"/>
          <ac:spMkLst>
            <pc:docMk/>
            <pc:sldMk cId="1480409991" sldId="2147377136"/>
            <ac:spMk id="10" creationId="{6D1F6B6B-70A9-5BFD-9DA4-D5845AF747C4}"/>
          </ac:spMkLst>
        </pc:spChg>
        <pc:spChg chg="add del mod modVis">
          <ac:chgData name="Carroll, Tyler" userId="69b673a0-6af4-4d8a-830b-550d1bbab5f8" providerId="ADAL" clId="{FA54304C-E424-4A4A-81D9-ABDA7518D7DD}" dt="2023-01-03T22:14:11.658" v="10190"/>
          <ac:spMkLst>
            <pc:docMk/>
            <pc:sldMk cId="1480409991" sldId="2147377136"/>
            <ac:spMk id="11" creationId="{5A93CD9D-4DF5-B1ED-1850-EBA73193B51D}"/>
          </ac:spMkLst>
        </pc:spChg>
        <pc:graphicFrameChg chg="mod">
          <ac:chgData name="Carroll, Tyler" userId="69b673a0-6af4-4d8a-830b-550d1bbab5f8" providerId="ADAL" clId="{FA54304C-E424-4A4A-81D9-ABDA7518D7DD}" dt="2023-01-03T22:14:11.660" v="10192"/>
          <ac:graphicFrameMkLst>
            <pc:docMk/>
            <pc:sldMk cId="1480409991" sldId="2147377136"/>
            <ac:graphicFrameMk id="13" creationId="{6F63A89F-3657-F4B0-6FA3-F52EECB39407}"/>
          </ac:graphicFrameMkLst>
        </pc:graphicFrameChg>
        <pc:picChg chg="del">
          <ac:chgData name="Carroll, Tyler" userId="69b673a0-6af4-4d8a-830b-550d1bbab5f8" providerId="ADAL" clId="{FA54304C-E424-4A4A-81D9-ABDA7518D7DD}" dt="2023-01-03T17:54:23.718" v="3533" actId="478"/>
          <ac:picMkLst>
            <pc:docMk/>
            <pc:sldMk cId="1480409991" sldId="2147377136"/>
            <ac:picMk id="15" creationId="{63838A07-8330-2704-F315-18B964E139BF}"/>
          </ac:picMkLst>
        </pc:picChg>
      </pc:sldChg>
      <pc:sldChg chg="addSp delSp modSp mod">
        <pc:chgData name="Carroll, Tyler" userId="69b673a0-6af4-4d8a-830b-550d1bbab5f8" providerId="ADAL" clId="{FA54304C-E424-4A4A-81D9-ABDA7518D7DD}" dt="2023-01-04T18:09:20.553" v="11857" actId="2711"/>
        <pc:sldMkLst>
          <pc:docMk/>
          <pc:sldMk cId="3710413369" sldId="2147377137"/>
        </pc:sldMkLst>
        <pc:spChg chg="mod">
          <ac:chgData name="Carroll, Tyler" userId="69b673a0-6af4-4d8a-830b-550d1bbab5f8" providerId="ADAL" clId="{FA54304C-E424-4A4A-81D9-ABDA7518D7DD}" dt="2023-01-03T22:14:21.113" v="10293" actId="948"/>
          <ac:spMkLst>
            <pc:docMk/>
            <pc:sldMk cId="3710413369" sldId="2147377137"/>
            <ac:spMk id="2" creationId="{00000000-0000-0000-0000-000000000000}"/>
          </ac:spMkLst>
        </pc:spChg>
        <pc:spChg chg="add del mod modVis">
          <ac:chgData name="Carroll, Tyler" userId="69b673a0-6af4-4d8a-830b-550d1bbab5f8" providerId="ADAL" clId="{FA54304C-E424-4A4A-81D9-ABDA7518D7DD}" dt="2023-01-03T17:29:54.838" v="2884"/>
          <ac:spMkLst>
            <pc:docMk/>
            <pc:sldMk cId="3710413369" sldId="2147377137"/>
            <ac:spMk id="3" creationId="{92BE123F-2D14-E6EA-75D5-37FAC85E195E}"/>
          </ac:spMkLst>
        </pc:spChg>
        <pc:spChg chg="add del mod modVis">
          <ac:chgData name="Carroll, Tyler" userId="69b673a0-6af4-4d8a-830b-550d1bbab5f8" providerId="ADAL" clId="{FA54304C-E424-4A4A-81D9-ABDA7518D7DD}" dt="2023-01-03T22:14:18.086" v="10235"/>
          <ac:spMkLst>
            <pc:docMk/>
            <pc:sldMk cId="3710413369" sldId="2147377137"/>
            <ac:spMk id="3" creationId="{F5149CEA-2A6B-9268-CBA7-9C03E2D2DAFC}"/>
          </ac:spMkLst>
        </pc:spChg>
        <pc:spChg chg="add del mod modVis">
          <ac:chgData name="Carroll, Tyler" userId="69b673a0-6af4-4d8a-830b-550d1bbab5f8" providerId="ADAL" clId="{FA54304C-E424-4A4A-81D9-ABDA7518D7DD}" dt="2023-01-03T22:14:20.345" v="10280"/>
          <ac:spMkLst>
            <pc:docMk/>
            <pc:sldMk cId="3710413369" sldId="2147377137"/>
            <ac:spMk id="5" creationId="{06468A19-FB4B-E6D1-27F7-7F7C3C4B981B}"/>
          </ac:spMkLst>
        </pc:spChg>
        <pc:spChg chg="mod">
          <ac:chgData name="Carroll, Tyler" userId="69b673a0-6af4-4d8a-830b-550d1bbab5f8" providerId="ADAL" clId="{FA54304C-E424-4A4A-81D9-ABDA7518D7DD}" dt="2023-01-04T18:09:20.553" v="11857" actId="2711"/>
          <ac:spMkLst>
            <pc:docMk/>
            <pc:sldMk cId="3710413369" sldId="2147377137"/>
            <ac:spMk id="6" creationId="{00000000-0000-0000-0000-000000000000}"/>
          </ac:spMkLst>
        </pc:spChg>
        <pc:spChg chg="add del mod modVis">
          <ac:chgData name="Carroll, Tyler" userId="69b673a0-6af4-4d8a-830b-550d1bbab5f8" providerId="ADAL" clId="{FA54304C-E424-4A4A-81D9-ABDA7518D7DD}" dt="2023-01-03T22:14:21.150" v="10334"/>
          <ac:spMkLst>
            <pc:docMk/>
            <pc:sldMk cId="3710413369" sldId="2147377137"/>
            <ac:spMk id="7" creationId="{6D931AFF-84FE-306D-BBB1-A685AD99BAE8}"/>
          </ac:spMkLst>
        </pc:spChg>
        <pc:graphicFrameChg chg="mod">
          <ac:chgData name="Carroll, Tyler" userId="69b673a0-6af4-4d8a-830b-550d1bbab5f8" providerId="ADAL" clId="{FA54304C-E424-4A4A-81D9-ABDA7518D7DD}" dt="2023-01-03T22:14:21.152" v="10336"/>
          <ac:graphicFrameMkLst>
            <pc:docMk/>
            <pc:sldMk cId="3710413369" sldId="2147377137"/>
            <ac:graphicFrameMk id="13" creationId="{6F63A89F-3657-F4B0-6FA3-F52EECB39407}"/>
          </ac:graphicFrameMkLst>
        </pc:graphicFrameChg>
        <pc:picChg chg="del">
          <ac:chgData name="Carroll, Tyler" userId="69b673a0-6af4-4d8a-830b-550d1bbab5f8" providerId="ADAL" clId="{FA54304C-E424-4A4A-81D9-ABDA7518D7DD}" dt="2023-01-03T17:54:26.039" v="3534" actId="478"/>
          <ac:picMkLst>
            <pc:docMk/>
            <pc:sldMk cId="3710413369" sldId="2147377137"/>
            <ac:picMk id="16" creationId="{4615CB95-7BF5-46AE-0BD6-510EE0AD502E}"/>
          </ac:picMkLst>
        </pc:picChg>
      </pc:sldChg>
      <pc:sldChg chg="addSp delSp modSp mod">
        <pc:chgData name="Carroll, Tyler" userId="69b673a0-6af4-4d8a-830b-550d1bbab5f8" providerId="ADAL" clId="{FA54304C-E424-4A4A-81D9-ABDA7518D7DD}" dt="2023-01-04T18:09:25.958" v="11858" actId="2711"/>
        <pc:sldMkLst>
          <pc:docMk/>
          <pc:sldMk cId="2375811714" sldId="2147377138"/>
        </pc:sldMkLst>
        <pc:spChg chg="mod">
          <ac:chgData name="Carroll, Tyler" userId="69b673a0-6af4-4d8a-830b-550d1bbab5f8" providerId="ADAL" clId="{FA54304C-E424-4A4A-81D9-ABDA7518D7DD}" dt="2023-01-03T22:14:32.126" v="10383" actId="948"/>
          <ac:spMkLst>
            <pc:docMk/>
            <pc:sldMk cId="2375811714" sldId="2147377138"/>
            <ac:spMk id="2" creationId="{00000000-0000-0000-0000-000000000000}"/>
          </ac:spMkLst>
        </pc:spChg>
        <pc:spChg chg="add del mod modVis">
          <ac:chgData name="Carroll, Tyler" userId="69b673a0-6af4-4d8a-830b-550d1bbab5f8" providerId="ADAL" clId="{FA54304C-E424-4A4A-81D9-ABDA7518D7DD}" dt="2023-01-03T17:29:54.831" v="2876"/>
          <ac:spMkLst>
            <pc:docMk/>
            <pc:sldMk cId="2375811714" sldId="2147377138"/>
            <ac:spMk id="4" creationId="{35229D21-B2F7-41F7-505F-1E681C464FF4}"/>
          </ac:spMkLst>
        </pc:spChg>
        <pc:spChg chg="add del mod modVis">
          <ac:chgData name="Carroll, Tyler" userId="69b673a0-6af4-4d8a-830b-550d1bbab5f8" providerId="ADAL" clId="{FA54304C-E424-4A4A-81D9-ABDA7518D7DD}" dt="2023-01-03T22:14:27.689" v="10379"/>
          <ac:spMkLst>
            <pc:docMk/>
            <pc:sldMk cId="2375811714" sldId="2147377138"/>
            <ac:spMk id="4" creationId="{3EA585D2-033E-8348-E6C6-466810AB15F2}"/>
          </ac:spMkLst>
        </pc:spChg>
        <pc:spChg chg="add del mod modVis">
          <ac:chgData name="Carroll, Tyler" userId="69b673a0-6af4-4d8a-830b-550d1bbab5f8" providerId="ADAL" clId="{FA54304C-E424-4A4A-81D9-ABDA7518D7DD}" dt="2023-01-03T22:14:32.156" v="10424"/>
          <ac:spMkLst>
            <pc:docMk/>
            <pc:sldMk cId="2375811714" sldId="2147377138"/>
            <ac:spMk id="5" creationId="{67CD7284-55D7-8D0A-C88F-28CA2CE3FFBA}"/>
          </ac:spMkLst>
        </pc:spChg>
        <pc:spChg chg="mod">
          <ac:chgData name="Carroll, Tyler" userId="69b673a0-6af4-4d8a-830b-550d1bbab5f8" providerId="ADAL" clId="{FA54304C-E424-4A4A-81D9-ABDA7518D7DD}" dt="2023-01-04T18:09:25.958" v="11858" actId="2711"/>
          <ac:spMkLst>
            <pc:docMk/>
            <pc:sldMk cId="2375811714" sldId="2147377138"/>
            <ac:spMk id="6" creationId="{00000000-0000-0000-0000-000000000000}"/>
          </ac:spMkLst>
        </pc:spChg>
        <pc:graphicFrameChg chg="mod">
          <ac:chgData name="Carroll, Tyler" userId="69b673a0-6af4-4d8a-830b-550d1bbab5f8" providerId="ADAL" clId="{FA54304C-E424-4A4A-81D9-ABDA7518D7DD}" dt="2023-01-03T22:14:32.156" v="10426"/>
          <ac:graphicFrameMkLst>
            <pc:docMk/>
            <pc:sldMk cId="2375811714" sldId="2147377138"/>
            <ac:graphicFrameMk id="13" creationId="{6F63A89F-3657-F4B0-6FA3-F52EECB39407}"/>
          </ac:graphicFrameMkLst>
        </pc:graphicFrameChg>
        <pc:picChg chg="del">
          <ac:chgData name="Carroll, Tyler" userId="69b673a0-6af4-4d8a-830b-550d1bbab5f8" providerId="ADAL" clId="{FA54304C-E424-4A4A-81D9-ABDA7518D7DD}" dt="2023-01-03T17:54:28.252" v="3535" actId="478"/>
          <ac:picMkLst>
            <pc:docMk/>
            <pc:sldMk cId="2375811714" sldId="2147377138"/>
            <ac:picMk id="33" creationId="{EB830212-746B-1F16-DA24-E7DA1AE5C0EB}"/>
          </ac:picMkLst>
        </pc:picChg>
      </pc:sldChg>
      <pc:sldChg chg="addSp delSp modSp add del mod setBg addCm">
        <pc:chgData name="Carroll, Tyler" userId="69b673a0-6af4-4d8a-830b-550d1bbab5f8" providerId="ADAL" clId="{FA54304C-E424-4A4A-81D9-ABDA7518D7DD}" dt="2023-01-03T20:16:10.162" v="6703" actId="47"/>
        <pc:sldMkLst>
          <pc:docMk/>
          <pc:sldMk cId="1336090152" sldId="2147377141"/>
        </pc:sldMkLst>
        <pc:spChg chg="mod">
          <ac:chgData name="Carroll, Tyler" userId="69b673a0-6af4-4d8a-830b-550d1bbab5f8" providerId="ADAL" clId="{FA54304C-E424-4A4A-81D9-ABDA7518D7DD}" dt="2023-01-03T18:23:38.920" v="4710" actId="948"/>
          <ac:spMkLst>
            <pc:docMk/>
            <pc:sldMk cId="1336090152" sldId="2147377141"/>
            <ac:spMk id="3" creationId="{655A26EB-2B87-44CF-9189-EED39DA9EE8F}"/>
          </ac:spMkLst>
        </pc:spChg>
        <pc:spChg chg="add del mod modVis">
          <ac:chgData name="Carroll, Tyler" userId="69b673a0-6af4-4d8a-830b-550d1bbab5f8" providerId="ADAL" clId="{FA54304C-E424-4A4A-81D9-ABDA7518D7DD}" dt="2023-01-03T17:37:30.659" v="3235"/>
          <ac:spMkLst>
            <pc:docMk/>
            <pc:sldMk cId="1336090152" sldId="2147377141"/>
            <ac:spMk id="4" creationId="{73835F61-06E4-4532-700A-FA481CB3DB97}"/>
          </ac:spMkLst>
        </pc:spChg>
        <pc:spChg chg="add del mod modVis">
          <ac:chgData name="Carroll, Tyler" userId="69b673a0-6af4-4d8a-830b-550d1bbab5f8" providerId="ADAL" clId="{FA54304C-E424-4A4A-81D9-ABDA7518D7DD}" dt="2023-01-03T17:53:34.023" v="3460"/>
          <ac:spMkLst>
            <pc:docMk/>
            <pc:sldMk cId="1336090152" sldId="2147377141"/>
            <ac:spMk id="4" creationId="{D59510E4-DD7D-2AD3-29E3-81D7E0B547B2}"/>
          </ac:spMkLst>
        </pc:spChg>
        <pc:spChg chg="add del mod modVis">
          <ac:chgData name="Carroll, Tyler" userId="69b673a0-6af4-4d8a-830b-550d1bbab5f8" providerId="ADAL" clId="{FA54304C-E424-4A4A-81D9-ABDA7518D7DD}" dt="2023-01-03T17:53:35.828" v="3516"/>
          <ac:spMkLst>
            <pc:docMk/>
            <pc:sldMk cId="1336090152" sldId="2147377141"/>
            <ac:spMk id="5" creationId="{4C8FF764-9211-43E1-099D-1674D0BD9F8C}"/>
          </ac:spMkLst>
        </pc:spChg>
        <pc:spChg chg="add del mod modVis">
          <ac:chgData name="Carroll, Tyler" userId="69b673a0-6af4-4d8a-830b-550d1bbab5f8" providerId="ADAL" clId="{FA54304C-E424-4A4A-81D9-ABDA7518D7DD}" dt="2023-01-03T18:12:09.769" v="4255"/>
          <ac:spMkLst>
            <pc:docMk/>
            <pc:sldMk cId="1336090152" sldId="2147377141"/>
            <ac:spMk id="6" creationId="{4F14889B-768E-C382-434C-C52BCDADCBCA}"/>
          </ac:spMkLst>
        </pc:spChg>
        <pc:spChg chg="add del mod modVis">
          <ac:chgData name="Carroll, Tyler" userId="69b673a0-6af4-4d8a-830b-550d1bbab5f8" providerId="ADAL" clId="{FA54304C-E424-4A4A-81D9-ABDA7518D7DD}" dt="2023-01-03T18:23:31.789" v="4616"/>
          <ac:spMkLst>
            <pc:docMk/>
            <pc:sldMk cId="1336090152" sldId="2147377141"/>
            <ac:spMk id="7" creationId="{DA9E8419-1AF7-DD56-FF73-B5956182D946}"/>
          </ac:spMkLst>
        </pc:spChg>
        <pc:spChg chg="add del mod modVis">
          <ac:chgData name="Carroll, Tyler" userId="69b673a0-6af4-4d8a-830b-550d1bbab5f8" providerId="ADAL" clId="{FA54304C-E424-4A4A-81D9-ABDA7518D7DD}" dt="2023-01-03T18:23:32.472" v="4661"/>
          <ac:spMkLst>
            <pc:docMk/>
            <pc:sldMk cId="1336090152" sldId="2147377141"/>
            <ac:spMk id="8" creationId="{7803754E-97D9-B668-DDA8-AFD19AC9B8E5}"/>
          </ac:spMkLst>
        </pc:spChg>
        <pc:spChg chg="add del mod modVis">
          <ac:chgData name="Carroll, Tyler" userId="69b673a0-6af4-4d8a-830b-550d1bbab5f8" providerId="ADAL" clId="{FA54304C-E424-4A4A-81D9-ABDA7518D7DD}" dt="2023-01-03T18:23:34.707" v="4706"/>
          <ac:spMkLst>
            <pc:docMk/>
            <pc:sldMk cId="1336090152" sldId="2147377141"/>
            <ac:spMk id="9" creationId="{FB363C11-47A9-B14B-8844-017B040F525D}"/>
          </ac:spMkLst>
        </pc:spChg>
        <pc:spChg chg="add del mod modVis">
          <ac:chgData name="Carroll, Tyler" userId="69b673a0-6af4-4d8a-830b-550d1bbab5f8" providerId="ADAL" clId="{FA54304C-E424-4A4A-81D9-ABDA7518D7DD}" dt="2023-01-03T18:23:38.951" v="4751"/>
          <ac:spMkLst>
            <pc:docMk/>
            <pc:sldMk cId="1336090152" sldId="2147377141"/>
            <ac:spMk id="10" creationId="{3CCFC5AE-859B-6BB7-22CA-18B05D484A92}"/>
          </ac:spMkLst>
        </pc:spChg>
        <pc:spChg chg="mod">
          <ac:chgData name="Carroll, Tyler" userId="69b673a0-6af4-4d8a-830b-550d1bbab5f8" providerId="ADAL" clId="{FA54304C-E424-4A4A-81D9-ABDA7518D7DD}" dt="2023-01-03T18:12:09.216" v="4213"/>
          <ac:spMkLst>
            <pc:docMk/>
            <pc:sldMk cId="1336090152" sldId="2147377141"/>
            <ac:spMk id="21" creationId="{5B14A51B-A4A0-D86E-44E5-C584256E4AA8}"/>
          </ac:spMkLst>
        </pc:spChg>
        <pc:spChg chg="add del mod">
          <ac:chgData name="Carroll, Tyler" userId="69b673a0-6af4-4d8a-830b-550d1bbab5f8" providerId="ADAL" clId="{FA54304C-E424-4A4A-81D9-ABDA7518D7DD}" dt="2023-01-03T18:23:43.676" v="4754" actId="1076"/>
          <ac:spMkLst>
            <pc:docMk/>
            <pc:sldMk cId="1336090152" sldId="2147377141"/>
            <ac:spMk id="32" creationId="{75939A2B-9DB6-154C-7C1D-D371F454402B}"/>
          </ac:spMkLst>
        </pc:spChg>
        <pc:grpChg chg="del">
          <ac:chgData name="Carroll, Tyler" userId="69b673a0-6af4-4d8a-830b-550d1bbab5f8" providerId="ADAL" clId="{FA54304C-E424-4A4A-81D9-ABDA7518D7DD}" dt="2023-01-03T17:36:42.697" v="3173" actId="478"/>
          <ac:grpSpMkLst>
            <pc:docMk/>
            <pc:sldMk cId="1336090152" sldId="2147377141"/>
            <ac:grpSpMk id="9" creationId="{8E74B1F6-2379-AF8A-69EA-A49F6A4BA2CD}"/>
          </ac:grpSpMkLst>
        </pc:grpChg>
        <pc:grpChg chg="del">
          <ac:chgData name="Carroll, Tyler" userId="69b673a0-6af4-4d8a-830b-550d1bbab5f8" providerId="ADAL" clId="{FA54304C-E424-4A4A-81D9-ABDA7518D7DD}" dt="2023-01-03T17:36:48.337" v="3174" actId="478"/>
          <ac:grpSpMkLst>
            <pc:docMk/>
            <pc:sldMk cId="1336090152" sldId="2147377141"/>
            <ac:grpSpMk id="15" creationId="{A57D2E98-8518-85C4-5BFB-42D21BB77E30}"/>
          </ac:grpSpMkLst>
        </pc:grpChg>
        <pc:graphicFrameChg chg="mod">
          <ac:chgData name="Carroll, Tyler" userId="69b673a0-6af4-4d8a-830b-550d1bbab5f8" providerId="ADAL" clId="{FA54304C-E424-4A4A-81D9-ABDA7518D7DD}" dt="2023-01-03T18:23:38.954" v="4753"/>
          <ac:graphicFrameMkLst>
            <pc:docMk/>
            <pc:sldMk cId="1336090152" sldId="2147377141"/>
            <ac:graphicFrameMk id="48" creationId="{D674F820-824B-DACF-AE83-EA143A0702C1}"/>
          </ac:graphicFrameMkLst>
        </pc:graphicFrameChg>
        <pc:picChg chg="del">
          <ac:chgData name="Carroll, Tyler" userId="69b673a0-6af4-4d8a-830b-550d1bbab5f8" providerId="ADAL" clId="{FA54304C-E424-4A4A-81D9-ABDA7518D7DD}" dt="2023-01-03T17:53:38.890" v="3519" actId="478"/>
          <ac:picMkLst>
            <pc:docMk/>
            <pc:sldMk cId="1336090152" sldId="2147377141"/>
            <ac:picMk id="2" creationId="{D5AB32BF-C05C-8E76-AECD-E0D49A55409E}"/>
          </ac:picMkLst>
        </pc:picChg>
      </pc:sldChg>
      <pc:sldChg chg="addSp delSp modSp mod">
        <pc:chgData name="Carroll, Tyler" userId="69b673a0-6af4-4d8a-830b-550d1bbab5f8" providerId="ADAL" clId="{FA54304C-E424-4A4A-81D9-ABDA7518D7DD}" dt="2023-01-05T11:35:30.802" v="13203"/>
        <pc:sldMkLst>
          <pc:docMk/>
          <pc:sldMk cId="2147027108" sldId="2147377144"/>
        </pc:sldMkLst>
        <pc:spChg chg="add del mod modVis">
          <ac:chgData name="Carroll, Tyler" userId="69b673a0-6af4-4d8a-830b-550d1bbab5f8" providerId="ADAL" clId="{FA54304C-E424-4A4A-81D9-ABDA7518D7DD}" dt="2023-01-03T22:12:51.440" v="9309"/>
          <ac:spMkLst>
            <pc:docMk/>
            <pc:sldMk cId="2147027108" sldId="2147377144"/>
            <ac:spMk id="3" creationId="{16EAAE4C-CBCB-B627-39CE-259639305AD7}"/>
          </ac:spMkLst>
        </pc:spChg>
        <pc:spChg chg="add del mod modVis">
          <ac:chgData name="Carroll, Tyler" userId="69b673a0-6af4-4d8a-830b-550d1bbab5f8" providerId="ADAL" clId="{FA54304C-E424-4A4A-81D9-ABDA7518D7DD}" dt="2023-01-03T17:29:54.825" v="2868"/>
          <ac:spMkLst>
            <pc:docMk/>
            <pc:sldMk cId="2147027108" sldId="2147377144"/>
            <ac:spMk id="3" creationId="{2F921BF4-CDBE-885D-29F9-196CAA25D0C8}"/>
          </ac:spMkLst>
        </pc:spChg>
        <pc:spChg chg="add del mod modVis">
          <ac:chgData name="Carroll, Tyler" userId="69b673a0-6af4-4d8a-830b-550d1bbab5f8" providerId="ADAL" clId="{FA54304C-E424-4A4A-81D9-ABDA7518D7DD}" dt="2023-01-05T11:35:25.165" v="13156"/>
          <ac:spMkLst>
            <pc:docMk/>
            <pc:sldMk cId="2147027108" sldId="2147377144"/>
            <ac:spMk id="3" creationId="{92131FD7-C1BC-8037-FC4B-CBFC9EEB4184}"/>
          </ac:spMkLst>
        </pc:spChg>
        <pc:spChg chg="add del mod modVis">
          <ac:chgData name="Carroll, Tyler" userId="69b673a0-6af4-4d8a-830b-550d1bbab5f8" providerId="ADAL" clId="{FA54304C-E424-4A4A-81D9-ABDA7518D7DD}" dt="2023-01-05T11:35:30.798" v="13201"/>
          <ac:spMkLst>
            <pc:docMk/>
            <pc:sldMk cId="2147027108" sldId="2147377144"/>
            <ac:spMk id="4" creationId="{389B032F-FAC4-A0F1-EFE0-F355CAD0FFD9}"/>
          </ac:spMkLst>
        </pc:spChg>
        <pc:spChg chg="add del mod modVis">
          <ac:chgData name="Carroll, Tyler" userId="69b673a0-6af4-4d8a-830b-550d1bbab5f8" providerId="ADAL" clId="{FA54304C-E424-4A4A-81D9-ABDA7518D7DD}" dt="2023-01-03T22:12:54.841" v="9354"/>
          <ac:spMkLst>
            <pc:docMk/>
            <pc:sldMk cId="2147027108" sldId="2147377144"/>
            <ac:spMk id="4" creationId="{784FA1E6-4AA3-1E7E-E3E9-33F24BC5A4BB}"/>
          </ac:spMkLst>
        </pc:spChg>
        <pc:spChg chg="mod">
          <ac:chgData name="Carroll, Tyler" userId="69b673a0-6af4-4d8a-830b-550d1bbab5f8" providerId="ADAL" clId="{FA54304C-E424-4A4A-81D9-ABDA7518D7DD}" dt="2023-01-04T18:08:16.211" v="11847" actId="2711"/>
          <ac:spMkLst>
            <pc:docMk/>
            <pc:sldMk cId="2147027108" sldId="2147377144"/>
            <ac:spMk id="5" creationId="{BCD64456-65B2-EB1B-A047-236A0E432776}"/>
          </ac:spMkLst>
        </pc:spChg>
        <pc:spChg chg="mod">
          <ac:chgData name="Carroll, Tyler" userId="69b673a0-6af4-4d8a-830b-550d1bbab5f8" providerId="ADAL" clId="{FA54304C-E424-4A4A-81D9-ABDA7518D7DD}" dt="2023-01-05T11:35:30.743" v="13160" actId="948"/>
          <ac:spMkLst>
            <pc:docMk/>
            <pc:sldMk cId="2147027108" sldId="2147377144"/>
            <ac:spMk id="8" creationId="{658B3A2B-AAD7-BB17-9E7A-EEE42118211C}"/>
          </ac:spMkLst>
        </pc:spChg>
        <pc:graphicFrameChg chg="mod">
          <ac:chgData name="Carroll, Tyler" userId="69b673a0-6af4-4d8a-830b-550d1bbab5f8" providerId="ADAL" clId="{FA54304C-E424-4A4A-81D9-ABDA7518D7DD}" dt="2023-01-05T11:35:30.802" v="13203"/>
          <ac:graphicFrameMkLst>
            <pc:docMk/>
            <pc:sldMk cId="2147027108" sldId="2147377144"/>
            <ac:graphicFrameMk id="9" creationId="{85FD8D94-DA0D-CC58-AC3F-620E024CA2A1}"/>
          </ac:graphicFrameMkLst>
        </pc:graphicFrameChg>
        <pc:picChg chg="del">
          <ac:chgData name="Carroll, Tyler" userId="69b673a0-6af4-4d8a-830b-550d1bbab5f8" providerId="ADAL" clId="{FA54304C-E424-4A4A-81D9-ABDA7518D7DD}" dt="2023-01-03T17:54:05.741" v="3527" actId="478"/>
          <ac:picMkLst>
            <pc:docMk/>
            <pc:sldMk cId="2147027108" sldId="2147377144"/>
            <ac:picMk id="26" creationId="{B48574F2-0CF2-3D2E-F7C8-DA9FD0793B98}"/>
          </ac:picMkLst>
        </pc:picChg>
      </pc:sldChg>
      <pc:sldChg chg="addSp delSp modSp mod ord modNotesTx">
        <pc:chgData name="Carroll, Tyler" userId="69b673a0-6af4-4d8a-830b-550d1bbab5f8" providerId="ADAL" clId="{FA54304C-E424-4A4A-81D9-ABDA7518D7DD}" dt="2023-01-04T18:46:15.621" v="12705" actId="20577"/>
        <pc:sldMkLst>
          <pc:docMk/>
          <pc:sldMk cId="3094327458" sldId="2147377148"/>
        </pc:sldMkLst>
        <pc:spChg chg="add del mod modVis">
          <ac:chgData name="Carroll, Tyler" userId="69b673a0-6af4-4d8a-830b-550d1bbab5f8" providerId="ADAL" clId="{FA54304C-E424-4A4A-81D9-ABDA7518D7DD}" dt="2023-01-03T22:13:29.404" v="9759"/>
          <ac:spMkLst>
            <pc:docMk/>
            <pc:sldMk cId="3094327458" sldId="2147377148"/>
            <ac:spMk id="2" creationId="{6093B634-3E9E-0672-1DEE-7C8B3897053C}"/>
          </ac:spMkLst>
        </pc:spChg>
        <pc:spChg chg="mod">
          <ac:chgData name="Carroll, Tyler" userId="69b673a0-6af4-4d8a-830b-550d1bbab5f8" providerId="ADAL" clId="{FA54304C-E424-4A4A-81D9-ABDA7518D7DD}" dt="2023-01-03T22:13:40.748" v="9818" actId="948"/>
          <ac:spMkLst>
            <pc:docMk/>
            <pc:sldMk cId="3094327458" sldId="2147377148"/>
            <ac:spMk id="3" creationId="{42420021-C4B9-4BEC-B0DC-007E9052F9F5}"/>
          </ac:spMkLst>
        </pc:spChg>
        <pc:spChg chg="mod">
          <ac:chgData name="Carroll, Tyler" userId="69b673a0-6af4-4d8a-830b-550d1bbab5f8" providerId="ADAL" clId="{FA54304C-E424-4A4A-81D9-ABDA7518D7DD}" dt="2023-01-03T21:51:11.904" v="8797" actId="2711"/>
          <ac:spMkLst>
            <pc:docMk/>
            <pc:sldMk cId="3094327458" sldId="2147377148"/>
            <ac:spMk id="4" creationId="{C6524CEA-9BF5-468B-A203-D9C7664CB49F}"/>
          </ac:spMkLst>
        </pc:spChg>
        <pc:spChg chg="mod">
          <ac:chgData name="Carroll, Tyler" userId="69b673a0-6af4-4d8a-830b-550d1bbab5f8" providerId="ADAL" clId="{FA54304C-E424-4A4A-81D9-ABDA7518D7DD}" dt="2023-01-04T18:02:28.181" v="11827" actId="108"/>
          <ac:spMkLst>
            <pc:docMk/>
            <pc:sldMk cId="3094327458" sldId="2147377148"/>
            <ac:spMk id="5" creationId="{0217BA43-2843-4F2B-8234-4E1D5013B5E0}"/>
          </ac:spMkLst>
        </pc:spChg>
        <pc:spChg chg="add del mod modVis">
          <ac:chgData name="Carroll, Tyler" userId="69b673a0-6af4-4d8a-830b-550d1bbab5f8" providerId="ADAL" clId="{FA54304C-E424-4A4A-81D9-ABDA7518D7DD}" dt="2023-01-03T22:13:37.222" v="9804"/>
          <ac:spMkLst>
            <pc:docMk/>
            <pc:sldMk cId="3094327458" sldId="2147377148"/>
            <ac:spMk id="7" creationId="{15AEA09B-D372-E377-D61A-2BAECF67420F}"/>
          </ac:spMkLst>
        </pc:spChg>
        <pc:spChg chg="add del mod modVis">
          <ac:chgData name="Carroll, Tyler" userId="69b673a0-6af4-4d8a-830b-550d1bbab5f8" providerId="ADAL" clId="{FA54304C-E424-4A4A-81D9-ABDA7518D7DD}" dt="2023-01-03T22:13:40.781" v="9859"/>
          <ac:spMkLst>
            <pc:docMk/>
            <pc:sldMk cId="3094327458" sldId="2147377148"/>
            <ac:spMk id="8" creationId="{3322F94C-AF91-A96E-966E-7A1FAFE29165}"/>
          </ac:spMkLst>
        </pc:spChg>
        <pc:graphicFrameChg chg="mod">
          <ac:chgData name="Carroll, Tyler" userId="69b673a0-6af4-4d8a-830b-550d1bbab5f8" providerId="ADAL" clId="{FA54304C-E424-4A4A-81D9-ABDA7518D7DD}" dt="2023-01-03T22:13:40.783" v="9861"/>
          <ac:graphicFrameMkLst>
            <pc:docMk/>
            <pc:sldMk cId="3094327458" sldId="2147377148"/>
            <ac:graphicFrameMk id="6" creationId="{5745F2DF-E734-3651-31E1-F6705F213FBA}"/>
          </ac:graphicFrameMkLst>
        </pc:graphicFrameChg>
        <pc:picChg chg="mod modCrop">
          <ac:chgData name="Carroll, Tyler" userId="69b673a0-6af4-4d8a-830b-550d1bbab5f8" providerId="ADAL" clId="{FA54304C-E424-4A4A-81D9-ABDA7518D7DD}" dt="2023-01-04T17:34:53.539" v="11540" actId="1076"/>
          <ac:picMkLst>
            <pc:docMk/>
            <pc:sldMk cId="3094327458" sldId="2147377148"/>
            <ac:picMk id="14" creationId="{C578003B-BBE6-2A57-032A-B3C943D15DB5}"/>
          </ac:picMkLst>
        </pc:picChg>
        <pc:picChg chg="del">
          <ac:chgData name="Carroll, Tyler" userId="69b673a0-6af4-4d8a-830b-550d1bbab5f8" providerId="ADAL" clId="{FA54304C-E424-4A4A-81D9-ABDA7518D7DD}" dt="2023-01-03T17:54:18.191" v="3531" actId="478"/>
          <ac:picMkLst>
            <pc:docMk/>
            <pc:sldMk cId="3094327458" sldId="2147377148"/>
            <ac:picMk id="25" creationId="{38193D40-CA88-468E-607A-D20B9724969D}"/>
          </ac:picMkLst>
        </pc:picChg>
      </pc:sldChg>
      <pc:sldChg chg="addSp delSp modSp mod setBg">
        <pc:chgData name="Carroll, Tyler" userId="69b673a0-6af4-4d8a-830b-550d1bbab5f8" providerId="ADAL" clId="{FA54304C-E424-4A4A-81D9-ABDA7518D7DD}" dt="2023-01-04T18:09:39.982" v="11860" actId="2711"/>
        <pc:sldMkLst>
          <pc:docMk/>
          <pc:sldMk cId="3845148101" sldId="2147377149"/>
        </pc:sldMkLst>
        <pc:spChg chg="add del mod modVis">
          <ac:chgData name="Carroll, Tyler" userId="69b673a0-6af4-4d8a-830b-550d1bbab5f8" providerId="ADAL" clId="{FA54304C-E424-4A4A-81D9-ABDA7518D7DD}" dt="2023-01-03T22:15:44.172" v="10620"/>
          <ac:spMkLst>
            <pc:docMk/>
            <pc:sldMk cId="3845148101" sldId="2147377149"/>
            <ac:spMk id="2" creationId="{D52B3307-EF19-9D1D-4127-871B6E55039E}"/>
          </ac:spMkLst>
        </pc:spChg>
        <pc:spChg chg="mod">
          <ac:chgData name="Carroll, Tyler" userId="69b673a0-6af4-4d8a-830b-550d1bbab5f8" providerId="ADAL" clId="{FA54304C-E424-4A4A-81D9-ABDA7518D7DD}" dt="2023-01-03T22:15:49.411" v="10624" actId="948"/>
          <ac:spMkLst>
            <pc:docMk/>
            <pc:sldMk cId="3845148101" sldId="2147377149"/>
            <ac:spMk id="3" creationId="{8EA20FCF-9014-359B-400C-A3619A8AA2C0}"/>
          </ac:spMkLst>
        </pc:spChg>
        <pc:spChg chg="mod">
          <ac:chgData name="Carroll, Tyler" userId="69b673a0-6af4-4d8a-830b-550d1bbab5f8" providerId="ADAL" clId="{FA54304C-E424-4A4A-81D9-ABDA7518D7DD}" dt="2023-01-03T16:58:55.152" v="24"/>
          <ac:spMkLst>
            <pc:docMk/>
            <pc:sldMk cId="3845148101" sldId="2147377149"/>
            <ac:spMk id="4" creationId="{781C86E4-837D-ABAA-C5C0-09721A86220B}"/>
          </ac:spMkLst>
        </pc:spChg>
        <pc:spChg chg="mod">
          <ac:chgData name="Carroll, Tyler" userId="69b673a0-6af4-4d8a-830b-550d1bbab5f8" providerId="ADAL" clId="{FA54304C-E424-4A4A-81D9-ABDA7518D7DD}" dt="2023-01-04T18:09:39.982" v="11860" actId="2711"/>
          <ac:spMkLst>
            <pc:docMk/>
            <pc:sldMk cId="3845148101" sldId="2147377149"/>
            <ac:spMk id="5" creationId="{EA6EFA06-10A7-0DAC-FE2F-2DB9C090A3F1}"/>
          </ac:spMkLst>
        </pc:spChg>
        <pc:spChg chg="add del mod modVis">
          <ac:chgData name="Carroll, Tyler" userId="69b673a0-6af4-4d8a-830b-550d1bbab5f8" providerId="ADAL" clId="{FA54304C-E424-4A4A-81D9-ABDA7518D7DD}" dt="2023-01-03T16:58:55.700" v="66"/>
          <ac:spMkLst>
            <pc:docMk/>
            <pc:sldMk cId="3845148101" sldId="2147377149"/>
            <ac:spMk id="6" creationId="{3B4CB7B0-C7EE-A2C6-4B33-66AA2331EA88}"/>
          </ac:spMkLst>
        </pc:spChg>
        <pc:spChg chg="add del mod modVis">
          <ac:chgData name="Carroll, Tyler" userId="69b673a0-6af4-4d8a-830b-550d1bbab5f8" providerId="ADAL" clId="{FA54304C-E424-4A4A-81D9-ABDA7518D7DD}" dt="2023-01-03T22:15:49.451" v="10665"/>
          <ac:spMkLst>
            <pc:docMk/>
            <pc:sldMk cId="3845148101" sldId="2147377149"/>
            <ac:spMk id="6" creationId="{D2C91F53-C2C7-099F-BC93-88F2E91DC5EF}"/>
          </ac:spMkLst>
        </pc:spChg>
        <pc:graphicFrameChg chg="mod">
          <ac:chgData name="Carroll, Tyler" userId="69b673a0-6af4-4d8a-830b-550d1bbab5f8" providerId="ADAL" clId="{FA54304C-E424-4A4A-81D9-ABDA7518D7DD}" dt="2023-01-03T22:15:49.454" v="10667"/>
          <ac:graphicFrameMkLst>
            <pc:docMk/>
            <pc:sldMk cId="3845148101" sldId="2147377149"/>
            <ac:graphicFrameMk id="7" creationId="{9D951C07-C2E6-34E8-A2C5-9562AD0137D6}"/>
          </ac:graphicFrameMkLst>
        </pc:graphicFrameChg>
        <pc:graphicFrameChg chg="modGraphic">
          <ac:chgData name="Carroll, Tyler" userId="69b673a0-6af4-4d8a-830b-550d1bbab5f8" providerId="ADAL" clId="{FA54304C-E424-4A4A-81D9-ABDA7518D7DD}" dt="2023-01-03T16:59:03.508" v="69" actId="207"/>
          <ac:graphicFrameMkLst>
            <pc:docMk/>
            <pc:sldMk cId="3845148101" sldId="2147377149"/>
            <ac:graphicFrameMk id="9" creationId="{37895A5C-557B-7C47-4992-423508D82F9A}"/>
          </ac:graphicFrameMkLst>
        </pc:graphicFrameChg>
      </pc:sldChg>
      <pc:sldChg chg="addSp delSp modSp mod ord setBg modNotesTx">
        <pc:chgData name="Carroll, Tyler" userId="69b673a0-6af4-4d8a-830b-550d1bbab5f8" providerId="ADAL" clId="{FA54304C-E424-4A4A-81D9-ABDA7518D7DD}" dt="2023-01-04T16:22:23.455" v="11351" actId="20577"/>
        <pc:sldMkLst>
          <pc:docMk/>
          <pc:sldMk cId="4021357328" sldId="2147377150"/>
        </pc:sldMkLst>
        <pc:spChg chg="mod">
          <ac:chgData name="Carroll, Tyler" userId="69b673a0-6af4-4d8a-830b-550d1bbab5f8" providerId="ADAL" clId="{FA54304C-E424-4A4A-81D9-ABDA7518D7DD}" dt="2023-01-03T20:36:07.246" v="7097" actId="948"/>
          <ac:spMkLst>
            <pc:docMk/>
            <pc:sldMk cId="4021357328" sldId="2147377150"/>
            <ac:spMk id="3" creationId="{7C31B922-FCD1-4880-8A44-04E5BDD484BA}"/>
          </ac:spMkLst>
        </pc:spChg>
        <pc:spChg chg="mod">
          <ac:chgData name="Carroll, Tyler" userId="69b673a0-6af4-4d8a-830b-550d1bbab5f8" providerId="ADAL" clId="{FA54304C-E424-4A4A-81D9-ABDA7518D7DD}" dt="2023-01-03T20:34:59.276" v="6996" actId="403"/>
          <ac:spMkLst>
            <pc:docMk/>
            <pc:sldMk cId="4021357328" sldId="2147377150"/>
            <ac:spMk id="4" creationId="{6DAE42A6-02E5-ABB0-8232-2AFE0BB76C98}"/>
          </ac:spMkLst>
        </pc:spChg>
        <pc:spChg chg="mod">
          <ac:chgData name="Carroll, Tyler" userId="69b673a0-6af4-4d8a-830b-550d1bbab5f8" providerId="ADAL" clId="{FA54304C-E424-4A4A-81D9-ABDA7518D7DD}" dt="2023-01-03T20:36:17.515" v="7141" actId="2711"/>
          <ac:spMkLst>
            <pc:docMk/>
            <pc:sldMk cId="4021357328" sldId="2147377150"/>
            <ac:spMk id="5" creationId="{94CFD307-6DAB-473D-AF83-06BB85B99DE9}"/>
          </ac:spMkLst>
        </pc:spChg>
        <pc:spChg chg="mod">
          <ac:chgData name="Carroll, Tyler" userId="69b673a0-6af4-4d8a-830b-550d1bbab5f8" providerId="ADAL" clId="{FA54304C-E424-4A4A-81D9-ABDA7518D7DD}" dt="2023-01-03T20:35:19.341" v="6998" actId="403"/>
          <ac:spMkLst>
            <pc:docMk/>
            <pc:sldMk cId="4021357328" sldId="2147377150"/>
            <ac:spMk id="84" creationId="{12B23362-5A84-5E1D-7884-D8AEB6DA22C1}"/>
          </ac:spMkLst>
        </pc:spChg>
        <pc:spChg chg="mod">
          <ac:chgData name="Carroll, Tyler" userId="69b673a0-6af4-4d8a-830b-550d1bbab5f8" providerId="ADAL" clId="{FA54304C-E424-4A4A-81D9-ABDA7518D7DD}" dt="2023-01-03T20:34:52.271" v="6994" actId="1035"/>
          <ac:spMkLst>
            <pc:docMk/>
            <pc:sldMk cId="4021357328" sldId="2147377150"/>
            <ac:spMk id="85" creationId="{FBF40091-9D32-7B8C-4A11-1EE82789FF11}"/>
          </ac:spMkLst>
        </pc:spChg>
        <pc:spChg chg="mod">
          <ac:chgData name="Carroll, Tyler" userId="69b673a0-6af4-4d8a-830b-550d1bbab5f8" providerId="ADAL" clId="{FA54304C-E424-4A4A-81D9-ABDA7518D7DD}" dt="2023-01-03T20:34:21.721" v="6986" actId="2711"/>
          <ac:spMkLst>
            <pc:docMk/>
            <pc:sldMk cId="4021357328" sldId="2147377150"/>
            <ac:spMk id="88" creationId="{2A894F24-DB55-4D38-86B8-F9DA0EA7B564}"/>
          </ac:spMkLst>
        </pc:spChg>
        <pc:spChg chg="mod">
          <ac:chgData name="Carroll, Tyler" userId="69b673a0-6af4-4d8a-830b-550d1bbab5f8" providerId="ADAL" clId="{FA54304C-E424-4A4A-81D9-ABDA7518D7DD}" dt="2023-01-03T20:34:28.221" v="6987" actId="2711"/>
          <ac:spMkLst>
            <pc:docMk/>
            <pc:sldMk cId="4021357328" sldId="2147377150"/>
            <ac:spMk id="89" creationId="{E8E1A298-8652-40F6-A6E0-EA0BEB4109B1}"/>
          </ac:spMkLst>
        </pc:spChg>
        <pc:spChg chg="add del mod modVis">
          <ac:chgData name="Carroll, Tyler" userId="69b673a0-6af4-4d8a-830b-550d1bbab5f8" providerId="ADAL" clId="{FA54304C-E424-4A4A-81D9-ABDA7518D7DD}" dt="2023-01-03T20:35:52.631" v="7048"/>
          <ac:spMkLst>
            <pc:docMk/>
            <pc:sldMk cId="4021357328" sldId="2147377150"/>
            <ac:spMk id="90" creationId="{BB629338-FD9B-9640-5822-DC70AC42F126}"/>
          </ac:spMkLst>
        </pc:spChg>
        <pc:spChg chg="add del mod modVis">
          <ac:chgData name="Carroll, Tyler" userId="69b673a0-6af4-4d8a-830b-550d1bbab5f8" providerId="ADAL" clId="{FA54304C-E424-4A4A-81D9-ABDA7518D7DD}" dt="2023-01-03T18:09:58.980" v="4148"/>
          <ac:spMkLst>
            <pc:docMk/>
            <pc:sldMk cId="4021357328" sldId="2147377150"/>
            <ac:spMk id="90" creationId="{BC52FC51-27CE-9EAF-FF2E-72A4E3E22C41}"/>
          </ac:spMkLst>
        </pc:spChg>
        <pc:spChg chg="add del mod modVis">
          <ac:chgData name="Carroll, Tyler" userId="69b673a0-6af4-4d8a-830b-550d1bbab5f8" providerId="ADAL" clId="{FA54304C-E424-4A4A-81D9-ABDA7518D7DD}" dt="2023-01-03T20:36:00.418" v="7093"/>
          <ac:spMkLst>
            <pc:docMk/>
            <pc:sldMk cId="4021357328" sldId="2147377150"/>
            <ac:spMk id="91" creationId="{BE12E99A-67F8-6864-2EE8-3D210C90BD67}"/>
          </ac:spMkLst>
        </pc:spChg>
        <pc:spChg chg="mod">
          <ac:chgData name="Carroll, Tyler" userId="69b673a0-6af4-4d8a-830b-550d1bbab5f8" providerId="ADAL" clId="{FA54304C-E424-4A4A-81D9-ABDA7518D7DD}" dt="2023-01-03T20:34:38.756" v="6989" actId="403"/>
          <ac:spMkLst>
            <pc:docMk/>
            <pc:sldMk cId="4021357328" sldId="2147377150"/>
            <ac:spMk id="92" creationId="{209512EA-B165-FAB5-4A54-0596B023F519}"/>
          </ac:spMkLst>
        </pc:spChg>
        <pc:spChg chg="mod">
          <ac:chgData name="Carroll, Tyler" userId="69b673a0-6af4-4d8a-830b-550d1bbab5f8" providerId="ADAL" clId="{FA54304C-E424-4A4A-81D9-ABDA7518D7DD}" dt="2023-01-03T20:35:33.874" v="7002" actId="2711"/>
          <ac:spMkLst>
            <pc:docMk/>
            <pc:sldMk cId="4021357328" sldId="2147377150"/>
            <ac:spMk id="93" creationId="{2D6978D0-7F94-4F90-4720-4138920A5D20}"/>
          </ac:spMkLst>
        </pc:spChg>
        <pc:spChg chg="mod">
          <ac:chgData name="Carroll, Tyler" userId="69b673a0-6af4-4d8a-830b-550d1bbab5f8" providerId="ADAL" clId="{FA54304C-E424-4A4A-81D9-ABDA7518D7DD}" dt="2023-01-03T20:35:45.577" v="7005" actId="1076"/>
          <ac:spMkLst>
            <pc:docMk/>
            <pc:sldMk cId="4021357328" sldId="2147377150"/>
            <ac:spMk id="94" creationId="{3C95F75A-8FA9-7D67-D9B5-63A347CBE9ED}"/>
          </ac:spMkLst>
        </pc:spChg>
        <pc:spChg chg="mod">
          <ac:chgData name="Carroll, Tyler" userId="69b673a0-6af4-4d8a-830b-550d1bbab5f8" providerId="ADAL" clId="{FA54304C-E424-4A4A-81D9-ABDA7518D7DD}" dt="2023-01-03T20:35:27.138" v="7000" actId="2711"/>
          <ac:spMkLst>
            <pc:docMk/>
            <pc:sldMk cId="4021357328" sldId="2147377150"/>
            <ac:spMk id="95" creationId="{F3441D1A-721D-DE4E-9B0F-96FDA89AF05C}"/>
          </ac:spMkLst>
        </pc:spChg>
        <pc:spChg chg="mod">
          <ac:chgData name="Carroll, Tyler" userId="69b673a0-6af4-4d8a-830b-550d1bbab5f8" providerId="ADAL" clId="{FA54304C-E424-4A4A-81D9-ABDA7518D7DD}" dt="2023-01-03T20:36:06.704" v="7096"/>
          <ac:spMkLst>
            <pc:docMk/>
            <pc:sldMk cId="4021357328" sldId="2147377150"/>
            <ac:spMk id="96" creationId="{440A45BA-284B-4D59-AEF4-7D0A18BA9F36}"/>
          </ac:spMkLst>
        </pc:spChg>
        <pc:spChg chg="add del mod modVis">
          <ac:chgData name="Carroll, Tyler" userId="69b673a0-6af4-4d8a-830b-550d1bbab5f8" providerId="ADAL" clId="{FA54304C-E424-4A4A-81D9-ABDA7518D7DD}" dt="2023-01-03T20:36:07.280" v="7138"/>
          <ac:spMkLst>
            <pc:docMk/>
            <pc:sldMk cId="4021357328" sldId="2147377150"/>
            <ac:spMk id="97" creationId="{0360D397-2A98-9A86-C750-BAC8EB3127E2}"/>
          </ac:spMkLst>
        </pc:spChg>
        <pc:spChg chg="mod">
          <ac:chgData name="Carroll, Tyler" userId="69b673a0-6af4-4d8a-830b-550d1bbab5f8" providerId="ADAL" clId="{FA54304C-E424-4A4A-81D9-ABDA7518D7DD}" dt="2023-01-03T20:34:11.911" v="6985" actId="2711"/>
          <ac:spMkLst>
            <pc:docMk/>
            <pc:sldMk cId="4021357328" sldId="2147377150"/>
            <ac:spMk id="99" creationId="{62E1AC78-8EBC-990E-AAB1-0265E87C4F66}"/>
          </ac:spMkLst>
        </pc:spChg>
        <pc:graphicFrameChg chg="mod">
          <ac:chgData name="Carroll, Tyler" userId="69b673a0-6af4-4d8a-830b-550d1bbab5f8" providerId="ADAL" clId="{FA54304C-E424-4A4A-81D9-ABDA7518D7DD}" dt="2023-01-03T20:36:07.280" v="7140"/>
          <ac:graphicFrameMkLst>
            <pc:docMk/>
            <pc:sldMk cId="4021357328" sldId="2147377150"/>
            <ac:graphicFrameMk id="83" creationId="{E1084622-6F0F-A30B-B5C5-3280A732496F}"/>
          </ac:graphicFrameMkLst>
        </pc:graphicFrameChg>
      </pc:sldChg>
      <pc:sldChg chg="del">
        <pc:chgData name="Carroll, Tyler" userId="69b673a0-6af4-4d8a-830b-550d1bbab5f8" providerId="ADAL" clId="{FA54304C-E424-4A4A-81D9-ABDA7518D7DD}" dt="2023-01-03T17:49:56.799" v="3398" actId="47"/>
        <pc:sldMkLst>
          <pc:docMk/>
          <pc:sldMk cId="1229525267" sldId="2147377155"/>
        </pc:sldMkLst>
      </pc:sldChg>
      <pc:sldChg chg="modSp del mod ord">
        <pc:chgData name="Carroll, Tyler" userId="69b673a0-6af4-4d8a-830b-550d1bbab5f8" providerId="ADAL" clId="{FA54304C-E424-4A4A-81D9-ABDA7518D7DD}" dt="2023-01-03T17:47:13.142" v="3361" actId="47"/>
        <pc:sldMkLst>
          <pc:docMk/>
          <pc:sldMk cId="4266858557" sldId="2147377160"/>
        </pc:sldMkLst>
        <pc:graphicFrameChg chg="mod modGraphic">
          <ac:chgData name="Carroll, Tyler" userId="69b673a0-6af4-4d8a-830b-550d1bbab5f8" providerId="ADAL" clId="{FA54304C-E424-4A4A-81D9-ABDA7518D7DD}" dt="2023-01-03T17:01:00.308" v="153" actId="20577"/>
          <ac:graphicFrameMkLst>
            <pc:docMk/>
            <pc:sldMk cId="4266858557" sldId="2147377160"/>
            <ac:graphicFrameMk id="20" creationId="{1E4BE318-64A4-50DF-225A-8D3119EE7BD6}"/>
          </ac:graphicFrameMkLst>
        </pc:graphicFrameChg>
      </pc:sldChg>
      <pc:sldChg chg="del">
        <pc:chgData name="Carroll, Tyler" userId="69b673a0-6af4-4d8a-830b-550d1bbab5f8" providerId="ADAL" clId="{FA54304C-E424-4A4A-81D9-ABDA7518D7DD}" dt="2023-01-03T17:49:56.799" v="3398" actId="47"/>
        <pc:sldMkLst>
          <pc:docMk/>
          <pc:sldMk cId="4202834752" sldId="2147377161"/>
        </pc:sldMkLst>
      </pc:sldChg>
      <pc:sldChg chg="addSp delSp modSp del mod">
        <pc:chgData name="Carroll, Tyler" userId="69b673a0-6af4-4d8a-830b-550d1bbab5f8" providerId="ADAL" clId="{FA54304C-E424-4A4A-81D9-ABDA7518D7DD}" dt="2023-01-05T04:14:49.117" v="13066" actId="47"/>
        <pc:sldMkLst>
          <pc:docMk/>
          <pc:sldMk cId="3603225117" sldId="2147377162"/>
        </pc:sldMkLst>
        <pc:spChg chg="add del mod modVis">
          <ac:chgData name="Carroll, Tyler" userId="69b673a0-6af4-4d8a-830b-550d1bbab5f8" providerId="ADAL" clId="{FA54304C-E424-4A4A-81D9-ABDA7518D7DD}" dt="2023-01-03T22:16:02.500" v="10854"/>
          <ac:spMkLst>
            <pc:docMk/>
            <pc:sldMk cId="3603225117" sldId="2147377162"/>
            <ac:spMk id="2" creationId="{379DECF8-A167-F780-7A68-6E40B2C0A9C0}"/>
          </ac:spMkLst>
        </pc:spChg>
        <pc:spChg chg="del">
          <ac:chgData name="Carroll, Tyler" userId="69b673a0-6af4-4d8a-830b-550d1bbab5f8" providerId="ADAL" clId="{FA54304C-E424-4A4A-81D9-ABDA7518D7DD}" dt="2023-01-03T16:50:20.942" v="22" actId="478"/>
          <ac:spMkLst>
            <pc:docMk/>
            <pc:sldMk cId="3603225117" sldId="2147377162"/>
            <ac:spMk id="2" creationId="{A5B8A210-4FA5-9FF1-FFC6-02E0786F9888}"/>
          </ac:spMkLst>
        </pc:spChg>
        <pc:spChg chg="mod">
          <ac:chgData name="Carroll, Tyler" userId="69b673a0-6af4-4d8a-830b-550d1bbab5f8" providerId="ADAL" clId="{FA54304C-E424-4A4A-81D9-ABDA7518D7DD}" dt="2023-01-03T22:16:05.852" v="10858" actId="948"/>
          <ac:spMkLst>
            <pc:docMk/>
            <pc:sldMk cId="3603225117" sldId="2147377162"/>
            <ac:spMk id="3" creationId="{7C31B922-FCD1-4880-8A44-04E5BDD484BA}"/>
          </ac:spMkLst>
        </pc:spChg>
        <pc:spChg chg="add del mod modVis">
          <ac:chgData name="Carroll, Tyler" userId="69b673a0-6af4-4d8a-830b-550d1bbab5f8" providerId="ADAL" clId="{FA54304C-E424-4A4A-81D9-ABDA7518D7DD}" dt="2023-01-03T22:16:05.884" v="10899"/>
          <ac:spMkLst>
            <pc:docMk/>
            <pc:sldMk cId="3603225117" sldId="2147377162"/>
            <ac:spMk id="4" creationId="{3DBF6567-9D92-C366-2637-B14054CB40EC}"/>
          </ac:spMkLst>
        </pc:spChg>
        <pc:spChg chg="mod">
          <ac:chgData name="Carroll, Tyler" userId="69b673a0-6af4-4d8a-830b-550d1bbab5f8" providerId="ADAL" clId="{FA54304C-E424-4A4A-81D9-ABDA7518D7DD}" dt="2023-01-04T18:09:49.288" v="11862" actId="2711"/>
          <ac:spMkLst>
            <pc:docMk/>
            <pc:sldMk cId="3603225117" sldId="2147377162"/>
            <ac:spMk id="5" creationId="{94CFD307-6DAB-473D-AF83-06BB85B99DE9}"/>
          </ac:spMkLst>
        </pc:spChg>
        <pc:graphicFrameChg chg="mod">
          <ac:chgData name="Carroll, Tyler" userId="69b673a0-6af4-4d8a-830b-550d1bbab5f8" providerId="ADAL" clId="{FA54304C-E424-4A4A-81D9-ABDA7518D7DD}" dt="2023-01-03T22:16:05.886" v="10901"/>
          <ac:graphicFrameMkLst>
            <pc:docMk/>
            <pc:sldMk cId="3603225117" sldId="2147377162"/>
            <ac:graphicFrameMk id="83" creationId="{E1084622-6F0F-A30B-B5C5-3280A732496F}"/>
          </ac:graphicFrameMkLst>
        </pc:graphicFrameChg>
      </pc:sldChg>
      <pc:sldChg chg="addSp delSp modSp mod ord setBg modNotesTx">
        <pc:chgData name="Carroll, Tyler" userId="69b673a0-6af4-4d8a-830b-550d1bbab5f8" providerId="ADAL" clId="{FA54304C-E424-4A4A-81D9-ABDA7518D7DD}" dt="2023-01-04T18:46:38.481" v="12728"/>
        <pc:sldMkLst>
          <pc:docMk/>
          <pc:sldMk cId="248594990" sldId="2147377163"/>
        </pc:sldMkLst>
        <pc:spChg chg="add del mod modVis">
          <ac:chgData name="Carroll, Tyler" userId="69b673a0-6af4-4d8a-830b-550d1bbab5f8" providerId="ADAL" clId="{FA54304C-E424-4A4A-81D9-ABDA7518D7DD}" dt="2023-01-03T21:15:32.830" v="7563"/>
          <ac:spMkLst>
            <pc:docMk/>
            <pc:sldMk cId="248594990" sldId="2147377163"/>
            <ac:spMk id="2" creationId="{D6F1C19D-1582-6236-5DFC-5DEF1EB2EC93}"/>
          </ac:spMkLst>
        </pc:spChg>
        <pc:spChg chg="add del mod modVis">
          <ac:chgData name="Carroll, Tyler" userId="69b673a0-6af4-4d8a-830b-550d1bbab5f8" providerId="ADAL" clId="{FA54304C-E424-4A4A-81D9-ABDA7518D7DD}" dt="2023-01-03T21:15:36.557" v="7608"/>
          <ac:spMkLst>
            <pc:docMk/>
            <pc:sldMk cId="248594990" sldId="2147377163"/>
            <ac:spMk id="4" creationId="{9FEC1D04-FB03-FE43-9EC4-DBE80BA80FBA}"/>
          </ac:spMkLst>
        </pc:spChg>
        <pc:spChg chg="del mod">
          <ac:chgData name="Carroll, Tyler" userId="69b673a0-6af4-4d8a-830b-550d1bbab5f8" providerId="ADAL" clId="{FA54304C-E424-4A4A-81D9-ABDA7518D7DD}" dt="2023-01-03T16:50:17.575" v="21" actId="478"/>
          <ac:spMkLst>
            <pc:docMk/>
            <pc:sldMk cId="248594990" sldId="2147377163"/>
            <ac:spMk id="4" creationId="{A2A0C800-CFE7-C112-1E41-137C79411D01}"/>
          </ac:spMkLst>
        </pc:spChg>
        <pc:spChg chg="add del mod modVis">
          <ac:chgData name="Carroll, Tyler" userId="69b673a0-6af4-4d8a-830b-550d1bbab5f8" providerId="ADAL" clId="{FA54304C-E424-4A4A-81D9-ABDA7518D7DD}" dt="2023-01-04T17:58:39.626" v="11633"/>
          <ac:spMkLst>
            <pc:docMk/>
            <pc:sldMk cId="248594990" sldId="2147377163"/>
            <ac:spMk id="5" creationId="{A0ECF55A-F4BA-C295-7959-25492C96DDA1}"/>
          </ac:spMkLst>
        </pc:spChg>
        <pc:spChg chg="mod ord">
          <ac:chgData name="Carroll, Tyler" userId="69b673a0-6af4-4d8a-830b-550d1bbab5f8" providerId="ADAL" clId="{FA54304C-E424-4A4A-81D9-ABDA7518D7DD}" dt="2023-01-04T18:03:48.212" v="11835" actId="2711"/>
          <ac:spMkLst>
            <pc:docMk/>
            <pc:sldMk cId="248594990" sldId="2147377163"/>
            <ac:spMk id="6" creationId="{7EB90EA3-F4DD-F4CE-DBEE-B5517961E983}"/>
          </ac:spMkLst>
        </pc:spChg>
        <pc:spChg chg="mod ord">
          <ac:chgData name="Carroll, Tyler" userId="69b673a0-6af4-4d8a-830b-550d1bbab5f8" providerId="ADAL" clId="{FA54304C-E424-4A4A-81D9-ABDA7518D7DD}" dt="2023-01-04T17:58:39.593" v="11592" actId="948"/>
          <ac:spMkLst>
            <pc:docMk/>
            <pc:sldMk cId="248594990" sldId="2147377163"/>
            <ac:spMk id="7" creationId="{C1D0C9A9-0B17-3C86-E142-1ACADB775522}"/>
          </ac:spMkLst>
        </pc:spChg>
        <pc:spChg chg="mod ord">
          <ac:chgData name="Carroll, Tyler" userId="69b673a0-6af4-4d8a-830b-550d1bbab5f8" providerId="ADAL" clId="{FA54304C-E424-4A4A-81D9-ABDA7518D7DD}" dt="2023-01-04T18:44:19.253" v="12643" actId="20577"/>
          <ac:spMkLst>
            <pc:docMk/>
            <pc:sldMk cId="248594990" sldId="2147377163"/>
            <ac:spMk id="9" creationId="{179963E5-D97C-B774-64BA-A768630193EC}"/>
          </ac:spMkLst>
        </pc:spChg>
        <pc:spChg chg="mod">
          <ac:chgData name="Carroll, Tyler" userId="69b673a0-6af4-4d8a-830b-550d1bbab5f8" providerId="ADAL" clId="{FA54304C-E424-4A4A-81D9-ABDA7518D7DD}" dt="2023-01-03T22:04:39.572" v="8927" actId="2711"/>
          <ac:spMkLst>
            <pc:docMk/>
            <pc:sldMk cId="248594990" sldId="2147377163"/>
            <ac:spMk id="12" creationId="{ACF642DD-5F0A-FE26-D51A-166F74F40B3A}"/>
          </ac:spMkLst>
        </pc:spChg>
        <pc:spChg chg="mod">
          <ac:chgData name="Carroll, Tyler" userId="69b673a0-6af4-4d8a-830b-550d1bbab5f8" providerId="ADAL" clId="{FA54304C-E424-4A4A-81D9-ABDA7518D7DD}" dt="2023-01-03T22:05:22.375" v="8942" actId="1035"/>
          <ac:spMkLst>
            <pc:docMk/>
            <pc:sldMk cId="248594990" sldId="2147377163"/>
            <ac:spMk id="13" creationId="{A9F45DEB-05F4-B56D-2261-84167E30F330}"/>
          </ac:spMkLst>
        </pc:spChg>
        <pc:spChg chg="mod">
          <ac:chgData name="Carroll, Tyler" userId="69b673a0-6af4-4d8a-830b-550d1bbab5f8" providerId="ADAL" clId="{FA54304C-E424-4A4A-81D9-ABDA7518D7DD}" dt="2023-01-04T18:44:14.096" v="12639" actId="6549"/>
          <ac:spMkLst>
            <pc:docMk/>
            <pc:sldMk cId="248594990" sldId="2147377163"/>
            <ac:spMk id="14" creationId="{ABFAB664-4E07-72F0-7D21-D5BD26B7D8A0}"/>
          </ac:spMkLst>
        </pc:spChg>
        <pc:spChg chg="mod">
          <ac:chgData name="Carroll, Tyler" userId="69b673a0-6af4-4d8a-830b-550d1bbab5f8" providerId="ADAL" clId="{FA54304C-E424-4A4A-81D9-ABDA7518D7DD}" dt="2023-01-03T22:05:17.431" v="8939" actId="1035"/>
          <ac:spMkLst>
            <pc:docMk/>
            <pc:sldMk cId="248594990" sldId="2147377163"/>
            <ac:spMk id="15" creationId="{15DF8C8B-E5EA-FAC1-66E3-E75637A588D2}"/>
          </ac:spMkLst>
        </pc:spChg>
        <pc:spChg chg="mod">
          <ac:chgData name="Carroll, Tyler" userId="69b673a0-6af4-4d8a-830b-550d1bbab5f8" providerId="ADAL" clId="{FA54304C-E424-4A4A-81D9-ABDA7518D7DD}" dt="2023-01-04T18:44:10.680" v="12638" actId="6549"/>
          <ac:spMkLst>
            <pc:docMk/>
            <pc:sldMk cId="248594990" sldId="2147377163"/>
            <ac:spMk id="17" creationId="{96FC1F6C-FD69-D969-B3DD-18EDCA0253A4}"/>
          </ac:spMkLst>
        </pc:spChg>
        <pc:spChg chg="mod">
          <ac:chgData name="Carroll, Tyler" userId="69b673a0-6af4-4d8a-830b-550d1bbab5f8" providerId="ADAL" clId="{FA54304C-E424-4A4A-81D9-ABDA7518D7DD}" dt="2023-01-03T21:55:29.223" v="8889" actId="2711"/>
          <ac:spMkLst>
            <pc:docMk/>
            <pc:sldMk cId="248594990" sldId="2147377163"/>
            <ac:spMk id="19" creationId="{7F5A9784-57E0-B847-65AD-6C50409AC807}"/>
          </ac:spMkLst>
        </pc:spChg>
        <pc:grpChg chg="mod ord">
          <ac:chgData name="Carroll, Tyler" userId="69b673a0-6af4-4d8a-830b-550d1bbab5f8" providerId="ADAL" clId="{FA54304C-E424-4A4A-81D9-ABDA7518D7DD}" dt="2023-01-03T22:04:31.961" v="8916"/>
          <ac:grpSpMkLst>
            <pc:docMk/>
            <pc:sldMk cId="248594990" sldId="2147377163"/>
            <ac:grpSpMk id="20" creationId="{7A498768-5F61-24AE-37E2-E1B9FDF0AD41}"/>
          </ac:grpSpMkLst>
        </pc:grpChg>
        <pc:graphicFrameChg chg="mod">
          <ac:chgData name="Carroll, Tyler" userId="69b673a0-6af4-4d8a-830b-550d1bbab5f8" providerId="ADAL" clId="{FA54304C-E424-4A4A-81D9-ABDA7518D7DD}" dt="2023-01-04T18:44:05.651" v="12637" actId="20577"/>
          <ac:graphicFrameMkLst>
            <pc:docMk/>
            <pc:sldMk cId="248594990" sldId="2147377163"/>
            <ac:graphicFrameMk id="3" creationId="{ED47854F-CECE-EA49-17B5-67E58E2D85CA}"/>
          </ac:graphicFrameMkLst>
        </pc:graphicFrameChg>
        <pc:graphicFrameChg chg="mod">
          <ac:chgData name="Carroll, Tyler" userId="69b673a0-6af4-4d8a-830b-550d1bbab5f8" providerId="ADAL" clId="{FA54304C-E424-4A4A-81D9-ABDA7518D7DD}" dt="2023-01-04T17:58:39.628" v="11635"/>
          <ac:graphicFrameMkLst>
            <pc:docMk/>
            <pc:sldMk cId="248594990" sldId="2147377163"/>
            <ac:graphicFrameMk id="10" creationId="{0EA29452-1D63-0C2D-8C74-01A7AD89C458}"/>
          </ac:graphicFrameMkLst>
        </pc:graphicFrameChg>
        <pc:picChg chg="del">
          <ac:chgData name="Carroll, Tyler" userId="69b673a0-6af4-4d8a-830b-550d1bbab5f8" providerId="ADAL" clId="{FA54304C-E424-4A4A-81D9-ABDA7518D7DD}" dt="2023-01-03T17:54:31.316" v="3536" actId="478"/>
          <ac:picMkLst>
            <pc:docMk/>
            <pc:sldMk cId="248594990" sldId="2147377163"/>
            <ac:picMk id="2" creationId="{72B18E01-6B15-26C2-7C49-C401CD1ECF55}"/>
          </ac:picMkLst>
        </pc:picChg>
      </pc:sldChg>
      <pc:sldChg chg="del">
        <pc:chgData name="Carroll, Tyler" userId="69b673a0-6af4-4d8a-830b-550d1bbab5f8" providerId="ADAL" clId="{FA54304C-E424-4A4A-81D9-ABDA7518D7DD}" dt="2023-01-03T17:49:56.799" v="3398" actId="47"/>
        <pc:sldMkLst>
          <pc:docMk/>
          <pc:sldMk cId="4268010218" sldId="2147377164"/>
        </pc:sldMkLst>
      </pc:sldChg>
      <pc:sldChg chg="addSp delSp modSp mod">
        <pc:chgData name="Carroll, Tyler" userId="69b673a0-6af4-4d8a-830b-550d1bbab5f8" providerId="ADAL" clId="{FA54304C-E424-4A4A-81D9-ABDA7518D7DD}" dt="2023-01-05T11:35:37.679" v="13248"/>
        <pc:sldMkLst>
          <pc:docMk/>
          <pc:sldMk cId="1775733382" sldId="2147377165"/>
        </pc:sldMkLst>
        <pc:spChg chg="add del mod modVis">
          <ac:chgData name="Carroll, Tyler" userId="69b673a0-6af4-4d8a-830b-550d1bbab5f8" providerId="ADAL" clId="{FA54304C-E424-4A4A-81D9-ABDA7518D7DD}" dt="2023-01-03T22:12:57.738" v="9399"/>
          <ac:spMkLst>
            <pc:docMk/>
            <pc:sldMk cId="1775733382" sldId="2147377165"/>
            <ac:spMk id="2" creationId="{03207D1C-5843-ED2C-2A70-485871C950E0}"/>
          </ac:spMkLst>
        </pc:spChg>
        <pc:spChg chg="del">
          <ac:chgData name="Carroll, Tyler" userId="69b673a0-6af4-4d8a-830b-550d1bbab5f8" providerId="ADAL" clId="{FA54304C-E424-4A4A-81D9-ABDA7518D7DD}" dt="2023-01-03T20:03:35.335" v="6505" actId="478"/>
          <ac:spMkLst>
            <pc:docMk/>
            <pc:sldMk cId="1775733382" sldId="2147377165"/>
            <ac:spMk id="2" creationId="{C13DFE1E-A3EB-C5BC-4C2E-9018C78C2CE0}"/>
          </ac:spMkLst>
        </pc:spChg>
        <pc:spChg chg="add del mod modVis">
          <ac:chgData name="Carroll, Tyler" userId="69b673a0-6af4-4d8a-830b-550d1bbab5f8" providerId="ADAL" clId="{FA54304C-E424-4A4A-81D9-ABDA7518D7DD}" dt="2023-01-05T11:35:37.679" v="13246"/>
          <ac:spMkLst>
            <pc:docMk/>
            <pc:sldMk cId="1775733382" sldId="2147377165"/>
            <ac:spMk id="2" creationId="{D642329D-8690-CB00-DEB1-A66EA6BDF3C0}"/>
          </ac:spMkLst>
        </pc:spChg>
        <pc:spChg chg="mod">
          <ac:chgData name="Carroll, Tyler" userId="69b673a0-6af4-4d8a-830b-550d1bbab5f8" providerId="ADAL" clId="{FA54304C-E424-4A4A-81D9-ABDA7518D7DD}" dt="2023-01-04T18:08:21.353" v="11848" actId="2711"/>
          <ac:spMkLst>
            <pc:docMk/>
            <pc:sldMk cId="1775733382" sldId="2147377165"/>
            <ac:spMk id="3" creationId="{29B5CDC5-1424-4C38-8B02-8F278252DE39}"/>
          </ac:spMkLst>
        </pc:spChg>
        <pc:spChg chg="add del mod modVis">
          <ac:chgData name="Carroll, Tyler" userId="69b673a0-6af4-4d8a-830b-550d1bbab5f8" providerId="ADAL" clId="{FA54304C-E424-4A4A-81D9-ABDA7518D7DD}" dt="2023-01-03T22:12:59.865" v="9444"/>
          <ac:spMkLst>
            <pc:docMk/>
            <pc:sldMk cId="1775733382" sldId="2147377165"/>
            <ac:spMk id="6" creationId="{8AF97C1C-8B8D-170C-1A96-02CC3DD65280}"/>
          </ac:spMkLst>
        </pc:spChg>
        <pc:spChg chg="add del mod modVis">
          <ac:chgData name="Carroll, Tyler" userId="69b673a0-6af4-4d8a-830b-550d1bbab5f8" providerId="ADAL" clId="{FA54304C-E424-4A4A-81D9-ABDA7518D7DD}" dt="2023-01-03T17:29:54.812" v="2848"/>
          <ac:spMkLst>
            <pc:docMk/>
            <pc:sldMk cId="1775733382" sldId="2147377165"/>
            <ac:spMk id="6" creationId="{B8C25195-627D-F4F7-DA2F-FA948E5EADD1}"/>
          </ac:spMkLst>
        </pc:spChg>
        <pc:spChg chg="mod">
          <ac:chgData name="Carroll, Tyler" userId="69b673a0-6af4-4d8a-830b-550d1bbab5f8" providerId="ADAL" clId="{FA54304C-E424-4A4A-81D9-ABDA7518D7DD}" dt="2023-01-05T11:35:37.647" v="13205" actId="948"/>
          <ac:spMkLst>
            <pc:docMk/>
            <pc:sldMk cId="1775733382" sldId="2147377165"/>
            <ac:spMk id="24" creationId="{484386E8-48A6-4030-A8D5-7C089E4350F2}"/>
          </ac:spMkLst>
        </pc:spChg>
        <pc:graphicFrameChg chg="mod">
          <ac:chgData name="Carroll, Tyler" userId="69b673a0-6af4-4d8a-830b-550d1bbab5f8" providerId="ADAL" clId="{FA54304C-E424-4A4A-81D9-ABDA7518D7DD}" dt="2023-01-05T11:35:37.679" v="13248"/>
          <ac:graphicFrameMkLst>
            <pc:docMk/>
            <pc:sldMk cId="1775733382" sldId="2147377165"/>
            <ac:graphicFrameMk id="5" creationId="{EBBF01A9-6FA8-514B-E908-D2602B740E0B}"/>
          </ac:graphicFrameMkLst>
        </pc:graphicFrameChg>
      </pc:sldChg>
      <pc:sldChg chg="addSp delSp modSp del mod">
        <pc:chgData name="Carroll, Tyler" userId="69b673a0-6af4-4d8a-830b-550d1bbab5f8" providerId="ADAL" clId="{FA54304C-E424-4A4A-81D9-ABDA7518D7DD}" dt="2023-01-03T17:49:56.799" v="3398" actId="47"/>
        <pc:sldMkLst>
          <pc:docMk/>
          <pc:sldMk cId="3988944511" sldId="2147377166"/>
        </pc:sldMkLst>
        <pc:spChg chg="add del mod modVis">
          <ac:chgData name="Carroll, Tyler" userId="69b673a0-6af4-4d8a-830b-550d1bbab5f8" providerId="ADAL" clId="{FA54304C-E424-4A4A-81D9-ABDA7518D7DD}" dt="2023-01-03T17:29:54.817" v="2856"/>
          <ac:spMkLst>
            <pc:docMk/>
            <pc:sldMk cId="3988944511" sldId="2147377166"/>
            <ac:spMk id="5" creationId="{2FA32EAB-0BE4-CE1D-E5F9-3A8E003A5950}"/>
          </ac:spMkLst>
        </pc:spChg>
        <pc:spChg chg="mod">
          <ac:chgData name="Carroll, Tyler" userId="69b673a0-6af4-4d8a-830b-550d1bbab5f8" providerId="ADAL" clId="{FA54304C-E424-4A4A-81D9-ABDA7518D7DD}" dt="2023-01-03T17:29:54.432" v="2351" actId="948"/>
          <ac:spMkLst>
            <pc:docMk/>
            <pc:sldMk cId="3988944511" sldId="2147377166"/>
            <ac:spMk id="8" creationId="{658B3A2B-AAD7-BB17-9E7A-EEE42118211C}"/>
          </ac:spMkLst>
        </pc:spChg>
        <pc:graphicFrameChg chg="mod">
          <ac:chgData name="Carroll, Tyler" userId="69b673a0-6af4-4d8a-830b-550d1bbab5f8" providerId="ADAL" clId="{FA54304C-E424-4A4A-81D9-ABDA7518D7DD}" dt="2023-01-03T17:29:54.819" v="2858"/>
          <ac:graphicFrameMkLst>
            <pc:docMk/>
            <pc:sldMk cId="3988944511" sldId="2147377166"/>
            <ac:graphicFrameMk id="9" creationId="{85FD8D94-DA0D-CC58-AC3F-620E024CA2A1}"/>
          </ac:graphicFrameMkLst>
        </pc:graphicFrameChg>
      </pc:sldChg>
      <pc:sldChg chg="addSp delSp modSp mod setBg">
        <pc:chgData name="Carroll, Tyler" userId="69b673a0-6af4-4d8a-830b-550d1bbab5f8" providerId="ADAL" clId="{FA54304C-E424-4A4A-81D9-ABDA7518D7DD}" dt="2023-01-05T11:36:00.746" v="13338"/>
        <pc:sldMkLst>
          <pc:docMk/>
          <pc:sldMk cId="2945115355" sldId="2147377167"/>
        </pc:sldMkLst>
        <pc:spChg chg="mod">
          <ac:chgData name="Carroll, Tyler" userId="69b673a0-6af4-4d8a-830b-550d1bbab5f8" providerId="ADAL" clId="{FA54304C-E424-4A4A-81D9-ABDA7518D7DD}" dt="2023-01-05T11:36:00.690" v="13295" actId="948"/>
          <ac:spMkLst>
            <pc:docMk/>
            <pc:sldMk cId="2945115355" sldId="2147377167"/>
            <ac:spMk id="2" creationId="{370F2107-EC28-4E55-BAC5-2C3F9B5A6937}"/>
          </ac:spMkLst>
        </pc:spChg>
        <pc:spChg chg="add del mod modVis">
          <ac:chgData name="Carroll, Tyler" userId="69b673a0-6af4-4d8a-830b-550d1bbab5f8" providerId="ADAL" clId="{FA54304C-E424-4A4A-81D9-ABDA7518D7DD}" dt="2023-01-03T22:13:08.551" v="9579"/>
          <ac:spMkLst>
            <pc:docMk/>
            <pc:sldMk cId="2945115355" sldId="2147377167"/>
            <ac:spMk id="3" creationId="{9B760348-FFC7-6BEF-4D83-26DCC744127D}"/>
          </ac:spMkLst>
        </pc:spChg>
        <pc:spChg chg="add del mod modVis">
          <ac:chgData name="Carroll, Tyler" userId="69b673a0-6af4-4d8a-830b-550d1bbab5f8" providerId="ADAL" clId="{FA54304C-E424-4A4A-81D9-ABDA7518D7DD}" dt="2023-01-05T11:36:00.746" v="13336"/>
          <ac:spMkLst>
            <pc:docMk/>
            <pc:sldMk cId="2945115355" sldId="2147377167"/>
            <ac:spMk id="3" creationId="{F18AE9CE-00AC-666C-D5CB-A8D937E3B930}"/>
          </ac:spMkLst>
        </pc:spChg>
        <pc:spChg chg="mod">
          <ac:chgData name="Carroll, Tyler" userId="69b673a0-6af4-4d8a-830b-550d1bbab5f8" providerId="ADAL" clId="{FA54304C-E424-4A4A-81D9-ABDA7518D7DD}" dt="2023-01-04T17:59:39.838" v="11641"/>
          <ac:spMkLst>
            <pc:docMk/>
            <pc:sldMk cId="2945115355" sldId="2147377167"/>
            <ac:spMk id="4" creationId="{758EF9AA-ECF3-43F0-ADE1-4F5C5FDB7F29}"/>
          </ac:spMkLst>
        </pc:spChg>
        <pc:spChg chg="mod">
          <ac:chgData name="Carroll, Tyler" userId="69b673a0-6af4-4d8a-830b-550d1bbab5f8" providerId="ADAL" clId="{FA54304C-E424-4A4A-81D9-ABDA7518D7DD}" dt="2023-01-04T18:08:37.993" v="11850" actId="2711"/>
          <ac:spMkLst>
            <pc:docMk/>
            <pc:sldMk cId="2945115355" sldId="2147377167"/>
            <ac:spMk id="6" creationId="{BA41DDCF-60B5-457F-A72D-54CF8942B917}"/>
          </ac:spMkLst>
        </pc:spChg>
        <pc:spChg chg="add del mod modVis">
          <ac:chgData name="Carroll, Tyler" userId="69b673a0-6af4-4d8a-830b-550d1bbab5f8" providerId="ADAL" clId="{FA54304C-E424-4A4A-81D9-ABDA7518D7DD}" dt="2023-01-04T17:59:40.425" v="11683"/>
          <ac:spMkLst>
            <pc:docMk/>
            <pc:sldMk cId="2945115355" sldId="2147377167"/>
            <ac:spMk id="7" creationId="{5DCDEF69-A5F0-25BC-D2D5-20F420344D7F}"/>
          </ac:spMkLst>
        </pc:spChg>
        <pc:spChg chg="del">
          <ac:chgData name="Carroll, Tyler" userId="69b673a0-6af4-4d8a-830b-550d1bbab5f8" providerId="ADAL" clId="{FA54304C-E424-4A4A-81D9-ABDA7518D7DD}" dt="2023-01-03T20:03:43.060" v="6507" actId="478"/>
          <ac:spMkLst>
            <pc:docMk/>
            <pc:sldMk cId="2945115355" sldId="2147377167"/>
            <ac:spMk id="7" creationId="{A50473E6-D747-4F7D-EE4D-71A450FC78C9}"/>
          </ac:spMkLst>
        </pc:spChg>
        <pc:graphicFrameChg chg="mod">
          <ac:chgData name="Carroll, Tyler" userId="69b673a0-6af4-4d8a-830b-550d1bbab5f8" providerId="ADAL" clId="{FA54304C-E424-4A4A-81D9-ABDA7518D7DD}" dt="2023-01-05T11:36:00.746" v="13338"/>
          <ac:graphicFrameMkLst>
            <pc:docMk/>
            <pc:sldMk cId="2945115355" sldId="2147377167"/>
            <ac:graphicFrameMk id="5" creationId="{23EF3A8D-2C05-D808-10DE-465CFBC26E0B}"/>
          </ac:graphicFrameMkLst>
        </pc:graphicFrameChg>
      </pc:sldChg>
      <pc:sldChg chg="addSp delSp modSp del mod">
        <pc:chgData name="Carroll, Tyler" userId="69b673a0-6af4-4d8a-830b-550d1bbab5f8" providerId="ADAL" clId="{FA54304C-E424-4A4A-81D9-ABDA7518D7DD}" dt="2023-01-03T17:49:56.799" v="3398" actId="47"/>
        <pc:sldMkLst>
          <pc:docMk/>
          <pc:sldMk cId="3157222258" sldId="2147377169"/>
        </pc:sldMkLst>
        <pc:spChg chg="add del mod modVis">
          <ac:chgData name="Carroll, Tyler" userId="69b673a0-6af4-4d8a-830b-550d1bbab5f8" providerId="ADAL" clId="{FA54304C-E424-4A4A-81D9-ABDA7518D7DD}" dt="2023-01-03T17:29:54.844" v="2892"/>
          <ac:spMkLst>
            <pc:docMk/>
            <pc:sldMk cId="3157222258" sldId="2147377169"/>
            <ac:spMk id="2" creationId="{8007D736-97CA-714B-D01A-CFDD2CAE36EC}"/>
          </ac:spMkLst>
        </pc:spChg>
        <pc:spChg chg="mod">
          <ac:chgData name="Carroll, Tyler" userId="69b673a0-6af4-4d8a-830b-550d1bbab5f8" providerId="ADAL" clId="{FA54304C-E424-4A4A-81D9-ABDA7518D7DD}" dt="2023-01-03T17:29:54.707" v="2693" actId="948"/>
          <ac:spMkLst>
            <pc:docMk/>
            <pc:sldMk cId="3157222258" sldId="2147377169"/>
            <ac:spMk id="3" creationId="{42420021-C4B9-4BEC-B0DC-007E9052F9F5}"/>
          </ac:spMkLst>
        </pc:spChg>
        <pc:spChg chg="mod">
          <ac:chgData name="Carroll, Tyler" userId="69b673a0-6af4-4d8a-830b-550d1bbab5f8" providerId="ADAL" clId="{FA54304C-E424-4A4A-81D9-ABDA7518D7DD}" dt="2023-01-03T17:29:53.791" v="2274"/>
          <ac:spMkLst>
            <pc:docMk/>
            <pc:sldMk cId="3157222258" sldId="2147377169"/>
            <ac:spMk id="4" creationId="{C6524CEA-9BF5-468B-A203-D9C7664CB49F}"/>
          </ac:spMkLst>
        </pc:spChg>
        <pc:spChg chg="mod">
          <ac:chgData name="Carroll, Tyler" userId="69b673a0-6af4-4d8a-830b-550d1bbab5f8" providerId="ADAL" clId="{FA54304C-E424-4A4A-81D9-ABDA7518D7DD}" dt="2023-01-03T17:29:53.791" v="2274"/>
          <ac:spMkLst>
            <pc:docMk/>
            <pc:sldMk cId="3157222258" sldId="2147377169"/>
            <ac:spMk id="5" creationId="{0217BA43-2843-4F2B-8234-4E1D5013B5E0}"/>
          </ac:spMkLst>
        </pc:spChg>
        <pc:graphicFrameChg chg="mod">
          <ac:chgData name="Carroll, Tyler" userId="69b673a0-6af4-4d8a-830b-550d1bbab5f8" providerId="ADAL" clId="{FA54304C-E424-4A4A-81D9-ABDA7518D7DD}" dt="2023-01-03T17:29:54.846" v="2894"/>
          <ac:graphicFrameMkLst>
            <pc:docMk/>
            <pc:sldMk cId="3157222258" sldId="2147377169"/>
            <ac:graphicFrameMk id="7" creationId="{6D486531-5CAB-2F6B-CE5D-92018201EC96}"/>
          </ac:graphicFrameMkLst>
        </pc:graphicFrameChg>
      </pc:sldChg>
      <pc:sldChg chg="del">
        <pc:chgData name="Carroll, Tyler" userId="69b673a0-6af4-4d8a-830b-550d1bbab5f8" providerId="ADAL" clId="{FA54304C-E424-4A4A-81D9-ABDA7518D7DD}" dt="2023-01-03T17:49:56.799" v="3398" actId="47"/>
        <pc:sldMkLst>
          <pc:docMk/>
          <pc:sldMk cId="2659895152" sldId="2147377170"/>
        </pc:sldMkLst>
      </pc:sldChg>
      <pc:sldChg chg="addSp delSp modSp mod">
        <pc:chgData name="Carroll, Tyler" userId="69b673a0-6af4-4d8a-830b-550d1bbab5f8" providerId="ADAL" clId="{FA54304C-E424-4A4A-81D9-ABDA7518D7DD}" dt="2023-01-04T18:08:47.811" v="11852" actId="2711"/>
        <pc:sldMkLst>
          <pc:docMk/>
          <pc:sldMk cId="718117989" sldId="2147377171"/>
        </pc:sldMkLst>
        <pc:spChg chg="add del mod modVis">
          <ac:chgData name="Carroll, Tyler" userId="69b673a0-6af4-4d8a-830b-550d1bbab5f8" providerId="ADAL" clId="{FA54304C-E424-4A4A-81D9-ABDA7518D7DD}" dt="2023-01-03T22:13:19.558" v="9669"/>
          <ac:spMkLst>
            <pc:docMk/>
            <pc:sldMk cId="718117989" sldId="2147377171"/>
            <ac:spMk id="2" creationId="{04F2C4E5-A746-FEC8-D4BB-9CE0D0A3D074}"/>
          </ac:spMkLst>
        </pc:spChg>
        <pc:spChg chg="del">
          <ac:chgData name="Carroll, Tyler" userId="69b673a0-6af4-4d8a-830b-550d1bbab5f8" providerId="ADAL" clId="{FA54304C-E424-4A4A-81D9-ABDA7518D7DD}" dt="2023-01-03T20:05:15.586" v="6509" actId="478"/>
          <ac:spMkLst>
            <pc:docMk/>
            <pc:sldMk cId="718117989" sldId="2147377171"/>
            <ac:spMk id="2" creationId="{39B430BD-9381-F915-CF0B-DA2D5208313D}"/>
          </ac:spMkLst>
        </pc:spChg>
        <pc:spChg chg="mod">
          <ac:chgData name="Carroll, Tyler" userId="69b673a0-6af4-4d8a-830b-550d1bbab5f8" providerId="ADAL" clId="{FA54304C-E424-4A4A-81D9-ABDA7518D7DD}" dt="2023-01-03T22:13:21.432" v="9673" actId="948"/>
          <ac:spMkLst>
            <pc:docMk/>
            <pc:sldMk cId="718117989" sldId="2147377171"/>
            <ac:spMk id="3" creationId="{98A7FF60-63D7-46A3-B148-F8BA20087FE5}"/>
          </ac:spMkLst>
        </pc:spChg>
        <pc:spChg chg="mod">
          <ac:chgData name="Carroll, Tyler" userId="69b673a0-6af4-4d8a-830b-550d1bbab5f8" providerId="ADAL" clId="{FA54304C-E424-4A4A-81D9-ABDA7518D7DD}" dt="2023-01-04T18:08:47.811" v="11852" actId="2711"/>
          <ac:spMkLst>
            <pc:docMk/>
            <pc:sldMk cId="718117989" sldId="2147377171"/>
            <ac:spMk id="5" creationId="{3F5693F2-5705-4513-9A8C-8F612E7CD72E}"/>
          </ac:spMkLst>
        </pc:spChg>
        <pc:spChg chg="add del mod modVis">
          <ac:chgData name="Carroll, Tyler" userId="69b673a0-6af4-4d8a-830b-550d1bbab5f8" providerId="ADAL" clId="{FA54304C-E424-4A4A-81D9-ABDA7518D7DD}" dt="2023-01-03T22:13:21.464" v="9714"/>
          <ac:spMkLst>
            <pc:docMk/>
            <pc:sldMk cId="718117989" sldId="2147377171"/>
            <ac:spMk id="7" creationId="{E02F2F70-9BF1-55B7-D878-60A22F38EBAF}"/>
          </ac:spMkLst>
        </pc:spChg>
        <pc:spChg chg="add del mod modVis">
          <ac:chgData name="Carroll, Tyler" userId="69b673a0-6af4-4d8a-830b-550d1bbab5f8" providerId="ADAL" clId="{FA54304C-E424-4A4A-81D9-ABDA7518D7DD}" dt="2023-01-03T17:29:54.815" v="2852"/>
          <ac:spMkLst>
            <pc:docMk/>
            <pc:sldMk cId="718117989" sldId="2147377171"/>
            <ac:spMk id="11" creationId="{A7B788A2-AD72-69BE-CEF1-92B9E2F768BF}"/>
          </ac:spMkLst>
        </pc:spChg>
        <pc:graphicFrameChg chg="modGraphic">
          <ac:chgData name="Carroll, Tyler" userId="69b673a0-6af4-4d8a-830b-550d1bbab5f8" providerId="ADAL" clId="{FA54304C-E424-4A4A-81D9-ABDA7518D7DD}" dt="2023-01-03T16:59:14.778" v="70" actId="207"/>
          <ac:graphicFrameMkLst>
            <pc:docMk/>
            <pc:sldMk cId="718117989" sldId="2147377171"/>
            <ac:graphicFrameMk id="6" creationId="{855AC827-0948-4B95-B6BF-4F65130ED537}"/>
          </ac:graphicFrameMkLst>
        </pc:graphicFrameChg>
        <pc:graphicFrameChg chg="mod">
          <ac:chgData name="Carroll, Tyler" userId="69b673a0-6af4-4d8a-830b-550d1bbab5f8" providerId="ADAL" clId="{FA54304C-E424-4A4A-81D9-ABDA7518D7DD}" dt="2023-01-03T22:13:21.466" v="9716"/>
          <ac:graphicFrameMkLst>
            <pc:docMk/>
            <pc:sldMk cId="718117989" sldId="2147377171"/>
            <ac:graphicFrameMk id="8" creationId="{AFB37155-22B7-4716-3DBD-D71E6C384456}"/>
          </ac:graphicFrameMkLst>
        </pc:graphicFrameChg>
        <pc:picChg chg="del">
          <ac:chgData name="Carroll, Tyler" userId="69b673a0-6af4-4d8a-830b-550d1bbab5f8" providerId="ADAL" clId="{FA54304C-E424-4A4A-81D9-ABDA7518D7DD}" dt="2023-01-03T17:54:16.197" v="3530" actId="478"/>
          <ac:picMkLst>
            <pc:docMk/>
            <pc:sldMk cId="718117989" sldId="2147377171"/>
            <ac:picMk id="13" creationId="{0985C04A-0F93-2FE0-95CA-1EC32E72C66E}"/>
          </ac:picMkLst>
        </pc:picChg>
      </pc:sldChg>
      <pc:sldChg chg="del">
        <pc:chgData name="Carroll, Tyler" userId="69b673a0-6af4-4d8a-830b-550d1bbab5f8" providerId="ADAL" clId="{FA54304C-E424-4A4A-81D9-ABDA7518D7DD}" dt="2023-01-03T17:49:56.799" v="3398" actId="47"/>
        <pc:sldMkLst>
          <pc:docMk/>
          <pc:sldMk cId="1483610703" sldId="2147377172"/>
        </pc:sldMkLst>
      </pc:sldChg>
      <pc:sldChg chg="del">
        <pc:chgData name="Carroll, Tyler" userId="69b673a0-6af4-4d8a-830b-550d1bbab5f8" providerId="ADAL" clId="{FA54304C-E424-4A4A-81D9-ABDA7518D7DD}" dt="2023-01-03T17:49:56.799" v="3398" actId="47"/>
        <pc:sldMkLst>
          <pc:docMk/>
          <pc:sldMk cId="885809156" sldId="2147377173"/>
        </pc:sldMkLst>
      </pc:sldChg>
      <pc:sldChg chg="addSp delSp modSp del mod ord">
        <pc:chgData name="Carroll, Tyler" userId="69b673a0-6af4-4d8a-830b-550d1bbab5f8" providerId="ADAL" clId="{FA54304C-E424-4A4A-81D9-ABDA7518D7DD}" dt="2023-01-03T17:48:59.042" v="3367" actId="47"/>
        <pc:sldMkLst>
          <pc:docMk/>
          <pc:sldMk cId="488426579" sldId="2147377174"/>
        </pc:sldMkLst>
        <pc:spChg chg="mod">
          <ac:chgData name="Carroll, Tyler" userId="69b673a0-6af4-4d8a-830b-550d1bbab5f8" providerId="ADAL" clId="{FA54304C-E424-4A4A-81D9-ABDA7518D7DD}" dt="2023-01-03T17:14:26.647" v="378" actId="948"/>
          <ac:spMkLst>
            <pc:docMk/>
            <pc:sldMk cId="488426579" sldId="2147377174"/>
            <ac:spMk id="6" creationId="{4B078C00-9138-19AA-98E5-252B380A6A36}"/>
          </ac:spMkLst>
        </pc:spChg>
        <pc:spChg chg="add del mod modVis">
          <ac:chgData name="Carroll, Tyler" userId="69b673a0-6af4-4d8a-830b-550d1bbab5f8" providerId="ADAL" clId="{FA54304C-E424-4A4A-81D9-ABDA7518D7DD}" dt="2023-01-03T17:14:22.193" v="271"/>
          <ac:spMkLst>
            <pc:docMk/>
            <pc:sldMk cId="488426579" sldId="2147377174"/>
            <ac:spMk id="11" creationId="{AE6C567E-FFD3-FD04-05F2-C2873F635C72}"/>
          </ac:spMkLst>
        </pc:spChg>
        <pc:spChg chg="add del mod modVis">
          <ac:chgData name="Carroll, Tyler" userId="69b673a0-6af4-4d8a-830b-550d1bbab5f8" providerId="ADAL" clId="{FA54304C-E424-4A4A-81D9-ABDA7518D7DD}" dt="2023-01-03T17:14:23.064" v="320"/>
          <ac:spMkLst>
            <pc:docMk/>
            <pc:sldMk cId="488426579" sldId="2147377174"/>
            <ac:spMk id="12" creationId="{B43C8305-53DA-E9A1-E745-BBC83BA8E76D}"/>
          </ac:spMkLst>
        </pc:spChg>
        <pc:spChg chg="add del mod modVis">
          <ac:chgData name="Carroll, Tyler" userId="69b673a0-6af4-4d8a-830b-550d1bbab5f8" providerId="ADAL" clId="{FA54304C-E424-4A4A-81D9-ABDA7518D7DD}" dt="2023-01-03T17:14:25.188" v="371"/>
          <ac:spMkLst>
            <pc:docMk/>
            <pc:sldMk cId="488426579" sldId="2147377174"/>
            <ac:spMk id="13" creationId="{B857CA8B-C858-69E2-0EE3-1D0D6C02EBA4}"/>
          </ac:spMkLst>
        </pc:spChg>
        <pc:spChg chg="add del mod modVis">
          <ac:chgData name="Carroll, Tyler" userId="69b673a0-6af4-4d8a-830b-550d1bbab5f8" providerId="ADAL" clId="{FA54304C-E424-4A4A-81D9-ABDA7518D7DD}" dt="2023-01-03T17:14:26.681" v="419"/>
          <ac:spMkLst>
            <pc:docMk/>
            <pc:sldMk cId="488426579" sldId="2147377174"/>
            <ac:spMk id="14" creationId="{F14F8592-8253-4401-58E1-312CBDE74513}"/>
          </ac:spMkLst>
        </pc:spChg>
        <pc:graphicFrameChg chg="mod">
          <ac:chgData name="Carroll, Tyler" userId="69b673a0-6af4-4d8a-830b-550d1bbab5f8" providerId="ADAL" clId="{FA54304C-E424-4A4A-81D9-ABDA7518D7DD}" dt="2023-01-03T17:14:26.683" v="421"/>
          <ac:graphicFrameMkLst>
            <pc:docMk/>
            <pc:sldMk cId="488426579" sldId="2147377174"/>
            <ac:graphicFrameMk id="9" creationId="{40404221-BF4A-BEF1-AEF0-79DC9C77A2AA}"/>
          </ac:graphicFrameMkLst>
        </pc:graphicFrameChg>
      </pc:sldChg>
      <pc:sldChg chg="del">
        <pc:chgData name="Carroll, Tyler" userId="69b673a0-6af4-4d8a-830b-550d1bbab5f8" providerId="ADAL" clId="{FA54304C-E424-4A4A-81D9-ABDA7518D7DD}" dt="2023-01-03T17:49:56.799" v="3398" actId="47"/>
        <pc:sldMkLst>
          <pc:docMk/>
          <pc:sldMk cId="3855703814" sldId="2147377175"/>
        </pc:sldMkLst>
      </pc:sldChg>
      <pc:sldChg chg="addSp delSp modSp mod setBg">
        <pc:chgData name="Carroll, Tyler" userId="69b673a0-6af4-4d8a-830b-550d1bbab5f8" providerId="ADAL" clId="{FA54304C-E424-4A4A-81D9-ABDA7518D7DD}" dt="2023-01-05T11:35:19.168" v="13113"/>
        <pc:sldMkLst>
          <pc:docMk/>
          <pc:sldMk cId="958965548" sldId="2147377176"/>
        </pc:sldMkLst>
        <pc:spChg chg="add del mod modVis">
          <ac:chgData name="Carroll, Tyler" userId="69b673a0-6af4-4d8a-830b-550d1bbab5f8" providerId="ADAL" clId="{FA54304C-E424-4A4A-81D9-ABDA7518D7DD}" dt="2023-01-05T11:35:19.150" v="13111"/>
          <ac:spMkLst>
            <pc:docMk/>
            <pc:sldMk cId="958965548" sldId="2147377176"/>
            <ac:spMk id="2" creationId="{5E26A8F5-B29A-B72F-895A-501835F15208}"/>
          </ac:spMkLst>
        </pc:spChg>
        <pc:spChg chg="add del mod modVis">
          <ac:chgData name="Carroll, Tyler" userId="69b673a0-6af4-4d8a-830b-550d1bbab5f8" providerId="ADAL" clId="{FA54304C-E424-4A4A-81D9-ABDA7518D7DD}" dt="2023-01-03T21:51:29.586" v="8885"/>
          <ac:spMkLst>
            <pc:docMk/>
            <pc:sldMk cId="958965548" sldId="2147377176"/>
            <ac:spMk id="2" creationId="{6C95D7D0-BF62-A5F4-998C-A16877983CF7}"/>
          </ac:spMkLst>
        </pc:spChg>
        <pc:spChg chg="mod">
          <ac:chgData name="Carroll, Tyler" userId="69b673a0-6af4-4d8a-830b-550d1bbab5f8" providerId="ADAL" clId="{FA54304C-E424-4A4A-81D9-ABDA7518D7DD}" dt="2023-01-04T18:08:10.990" v="11846" actId="2711"/>
          <ac:spMkLst>
            <pc:docMk/>
            <pc:sldMk cId="958965548" sldId="2147377176"/>
            <ac:spMk id="3" creationId="{29B5CDC5-1424-4C38-8B02-8F278252DE39}"/>
          </ac:spMkLst>
        </pc:spChg>
        <pc:spChg chg="add del mod modVis">
          <ac:chgData name="Carroll, Tyler" userId="69b673a0-6af4-4d8a-830b-550d1bbab5f8" providerId="ADAL" clId="{FA54304C-E424-4A4A-81D9-ABDA7518D7DD}" dt="2023-01-03T22:12:48.148" v="9264"/>
          <ac:spMkLst>
            <pc:docMk/>
            <pc:sldMk cId="958965548" sldId="2147377176"/>
            <ac:spMk id="6" creationId="{C8CC5E13-8675-BB0C-6B9F-117F3813621E}"/>
          </ac:spMkLst>
        </pc:spChg>
        <pc:spChg chg="del">
          <ac:chgData name="Carroll, Tyler" userId="69b673a0-6af4-4d8a-830b-550d1bbab5f8" providerId="ADAL" clId="{FA54304C-E424-4A4A-81D9-ABDA7518D7DD}" dt="2023-01-03T20:03:32.846" v="6504" actId="478"/>
          <ac:spMkLst>
            <pc:docMk/>
            <pc:sldMk cId="958965548" sldId="2147377176"/>
            <ac:spMk id="20" creationId="{A64DE9CC-550B-41B6-B709-206F3ECA8D0E}"/>
          </ac:spMkLst>
        </pc:spChg>
        <pc:spChg chg="mod">
          <ac:chgData name="Carroll, Tyler" userId="69b673a0-6af4-4d8a-830b-550d1bbab5f8" providerId="ADAL" clId="{FA54304C-E424-4A4A-81D9-ABDA7518D7DD}" dt="2023-01-05T11:35:19.083" v="13070" actId="948"/>
          <ac:spMkLst>
            <pc:docMk/>
            <pc:sldMk cId="958965548" sldId="2147377176"/>
            <ac:spMk id="24" creationId="{484386E8-48A6-4030-A8D5-7C089E4350F2}"/>
          </ac:spMkLst>
        </pc:spChg>
        <pc:graphicFrameChg chg="mod">
          <ac:chgData name="Carroll, Tyler" userId="69b673a0-6af4-4d8a-830b-550d1bbab5f8" providerId="ADAL" clId="{FA54304C-E424-4A4A-81D9-ABDA7518D7DD}" dt="2023-01-05T11:35:19.168" v="13113"/>
          <ac:graphicFrameMkLst>
            <pc:docMk/>
            <pc:sldMk cId="958965548" sldId="2147377176"/>
            <ac:graphicFrameMk id="5" creationId="{EBBF01A9-6FA8-514B-E908-D2602B740E0B}"/>
          </ac:graphicFrameMkLst>
        </pc:graphicFrameChg>
        <pc:graphicFrameChg chg="mod">
          <ac:chgData name="Carroll, Tyler" userId="69b673a0-6af4-4d8a-830b-550d1bbab5f8" providerId="ADAL" clId="{FA54304C-E424-4A4A-81D9-ABDA7518D7DD}" dt="2023-01-04T17:34:24.413" v="11537" actId="1076"/>
          <ac:graphicFrameMkLst>
            <pc:docMk/>
            <pc:sldMk cId="958965548" sldId="2147377176"/>
            <ac:graphicFrameMk id="8" creationId="{9166DA0E-38D7-6B50-3A56-887174B2802D}"/>
          </ac:graphicFrameMkLst>
        </pc:graphicFrameChg>
      </pc:sldChg>
      <pc:sldChg chg="addSp delSp modSp mod">
        <pc:chgData name="Carroll, Tyler" userId="69b673a0-6af4-4d8a-830b-550d1bbab5f8" providerId="ADAL" clId="{FA54304C-E424-4A4A-81D9-ABDA7518D7DD}" dt="2023-01-05T11:35:53.224" v="13293"/>
        <pc:sldMkLst>
          <pc:docMk/>
          <pc:sldMk cId="3280668866" sldId="2147377177"/>
        </pc:sldMkLst>
        <pc:spChg chg="add del mod modVis">
          <ac:chgData name="Carroll, Tyler" userId="69b673a0-6af4-4d8a-830b-550d1bbab5f8" providerId="ADAL" clId="{FA54304C-E424-4A4A-81D9-ABDA7518D7DD}" dt="2023-01-05T11:35:53.220" v="13291"/>
          <ac:spMkLst>
            <pc:docMk/>
            <pc:sldMk cId="3280668866" sldId="2147377177"/>
            <ac:spMk id="2" creationId="{0313FD15-0EC5-881E-481E-E3ECAA7FB445}"/>
          </ac:spMkLst>
        </pc:spChg>
        <pc:spChg chg="add del mod modVis">
          <ac:chgData name="Carroll, Tyler" userId="69b673a0-6af4-4d8a-830b-550d1bbab5f8" providerId="ADAL" clId="{FA54304C-E424-4A4A-81D9-ABDA7518D7DD}" dt="2023-01-03T22:13:03.391" v="9489"/>
          <ac:spMkLst>
            <pc:docMk/>
            <pc:sldMk cId="3280668866" sldId="2147377177"/>
            <ac:spMk id="2" creationId="{488107C1-7859-828D-867A-F0531874DC72}"/>
          </ac:spMkLst>
        </pc:spChg>
        <pc:spChg chg="del">
          <ac:chgData name="Carroll, Tyler" userId="69b673a0-6af4-4d8a-830b-550d1bbab5f8" providerId="ADAL" clId="{FA54304C-E424-4A4A-81D9-ABDA7518D7DD}" dt="2023-01-03T20:03:38.380" v="6506" actId="478"/>
          <ac:spMkLst>
            <pc:docMk/>
            <pc:sldMk cId="3280668866" sldId="2147377177"/>
            <ac:spMk id="2" creationId="{63329747-E5CF-F00E-0BAA-BA3CDF4CEFB1}"/>
          </ac:spMkLst>
        </pc:spChg>
        <pc:spChg chg="mod">
          <ac:chgData name="Carroll, Tyler" userId="69b673a0-6af4-4d8a-830b-550d1bbab5f8" providerId="ADAL" clId="{FA54304C-E424-4A4A-81D9-ABDA7518D7DD}" dt="2023-01-04T18:08:29.760" v="11849" actId="2711"/>
          <ac:spMkLst>
            <pc:docMk/>
            <pc:sldMk cId="3280668866" sldId="2147377177"/>
            <ac:spMk id="4" creationId="{C08CFB46-C39B-FF12-5EBE-837683F25E13}"/>
          </ac:spMkLst>
        </pc:spChg>
        <pc:spChg chg="add del mod modVis">
          <ac:chgData name="Carroll, Tyler" userId="69b673a0-6af4-4d8a-830b-550d1bbab5f8" providerId="ADAL" clId="{FA54304C-E424-4A4A-81D9-ABDA7518D7DD}" dt="2023-01-03T17:29:54.848" v="2900"/>
          <ac:spMkLst>
            <pc:docMk/>
            <pc:sldMk cId="3280668866" sldId="2147377177"/>
            <ac:spMk id="5" creationId="{5117DFFB-D9C4-C62E-D0D5-EE8A98E0A33D}"/>
          </ac:spMkLst>
        </pc:spChg>
        <pc:spChg chg="add del mod modVis">
          <ac:chgData name="Carroll, Tyler" userId="69b673a0-6af4-4d8a-830b-550d1bbab5f8" providerId="ADAL" clId="{FA54304C-E424-4A4A-81D9-ABDA7518D7DD}" dt="2023-01-03T22:13:05.956" v="9534"/>
          <ac:spMkLst>
            <pc:docMk/>
            <pc:sldMk cId="3280668866" sldId="2147377177"/>
            <ac:spMk id="5" creationId="{A21ED403-776F-81DF-7AEA-ED64704EA0BE}"/>
          </ac:spMkLst>
        </pc:spChg>
        <pc:spChg chg="mod">
          <ac:chgData name="Carroll, Tyler" userId="69b673a0-6af4-4d8a-830b-550d1bbab5f8" providerId="ADAL" clId="{FA54304C-E424-4A4A-81D9-ABDA7518D7DD}" dt="2023-01-05T11:35:53.173" v="13250" actId="948"/>
          <ac:spMkLst>
            <pc:docMk/>
            <pc:sldMk cId="3280668866" sldId="2147377177"/>
            <ac:spMk id="8" creationId="{658B3A2B-AAD7-BB17-9E7A-EEE42118211C}"/>
          </ac:spMkLst>
        </pc:spChg>
        <pc:graphicFrameChg chg="mod">
          <ac:chgData name="Carroll, Tyler" userId="69b673a0-6af4-4d8a-830b-550d1bbab5f8" providerId="ADAL" clId="{FA54304C-E424-4A4A-81D9-ABDA7518D7DD}" dt="2023-01-05T11:35:53.224" v="13293"/>
          <ac:graphicFrameMkLst>
            <pc:docMk/>
            <pc:sldMk cId="3280668866" sldId="2147377177"/>
            <ac:graphicFrameMk id="9" creationId="{85FD8D94-DA0D-CC58-AC3F-620E024CA2A1}"/>
          </ac:graphicFrameMkLst>
        </pc:graphicFrameChg>
        <pc:graphicFrameChg chg="modGraphic">
          <ac:chgData name="Carroll, Tyler" userId="69b673a0-6af4-4d8a-830b-550d1bbab5f8" providerId="ADAL" clId="{FA54304C-E424-4A4A-81D9-ABDA7518D7DD}" dt="2023-01-03T21:53:58.393" v="8888" actId="207"/>
          <ac:graphicFrameMkLst>
            <pc:docMk/>
            <pc:sldMk cId="3280668866" sldId="2147377177"/>
            <ac:graphicFrameMk id="10" creationId="{72C3903D-8C03-CF13-E372-DAB3E125E0CB}"/>
          </ac:graphicFrameMkLst>
        </pc:graphicFrameChg>
        <pc:picChg chg="del">
          <ac:chgData name="Carroll, Tyler" userId="69b673a0-6af4-4d8a-830b-550d1bbab5f8" providerId="ADAL" clId="{FA54304C-E424-4A4A-81D9-ABDA7518D7DD}" dt="2023-01-03T17:54:10.078" v="3528" actId="478"/>
          <ac:picMkLst>
            <pc:docMk/>
            <pc:sldMk cId="3280668866" sldId="2147377177"/>
            <ac:picMk id="18" creationId="{FCBD490C-F34A-C206-896D-1D3EFB63D072}"/>
          </ac:picMkLst>
        </pc:picChg>
      </pc:sldChg>
      <pc:sldChg chg="addSp modSp mod ord setBg modNotesTx">
        <pc:chgData name="Carroll, Tyler" userId="69b673a0-6af4-4d8a-830b-550d1bbab5f8" providerId="ADAL" clId="{FA54304C-E424-4A4A-81D9-ABDA7518D7DD}" dt="2023-01-04T18:45:54.311" v="12681" actId="20577"/>
        <pc:sldMkLst>
          <pc:docMk/>
          <pc:sldMk cId="2373518704" sldId="2147377178"/>
        </pc:sldMkLst>
        <pc:spChg chg="mod">
          <ac:chgData name="Carroll, Tyler" userId="69b673a0-6af4-4d8a-830b-550d1bbab5f8" providerId="ADAL" clId="{FA54304C-E424-4A4A-81D9-ABDA7518D7DD}" dt="2023-01-03T21:45:41.706" v="8602" actId="2711"/>
          <ac:spMkLst>
            <pc:docMk/>
            <pc:sldMk cId="2373518704" sldId="2147377178"/>
            <ac:spMk id="5" creationId="{94CFD307-6DAB-473D-AF83-06BB85B99DE9}"/>
          </ac:spMkLst>
        </pc:spChg>
        <pc:spChg chg="mod">
          <ac:chgData name="Carroll, Tyler" userId="69b673a0-6af4-4d8a-830b-550d1bbab5f8" providerId="ADAL" clId="{FA54304C-E424-4A4A-81D9-ABDA7518D7DD}" dt="2023-01-04T17:27:42.608" v="11533" actId="20577"/>
          <ac:spMkLst>
            <pc:docMk/>
            <pc:sldMk cId="2373518704" sldId="2147377178"/>
            <ac:spMk id="21" creationId="{D13524F4-34F2-2BC1-29BB-4A771AD734E3}"/>
          </ac:spMkLst>
        </pc:spChg>
        <pc:spChg chg="mod">
          <ac:chgData name="Carroll, Tyler" userId="69b673a0-6af4-4d8a-830b-550d1bbab5f8" providerId="ADAL" clId="{FA54304C-E424-4A4A-81D9-ABDA7518D7DD}" dt="2023-01-03T21:48:42.849" v="8792" actId="404"/>
          <ac:spMkLst>
            <pc:docMk/>
            <pc:sldMk cId="2373518704" sldId="2147377178"/>
            <ac:spMk id="35" creationId="{B6B8C041-3061-37F7-68FE-4AA402720C9A}"/>
          </ac:spMkLst>
        </pc:spChg>
        <pc:picChg chg="mod modCrop">
          <ac:chgData name="Carroll, Tyler" userId="69b673a0-6af4-4d8a-830b-550d1bbab5f8" providerId="ADAL" clId="{FA54304C-E424-4A4A-81D9-ABDA7518D7DD}" dt="2023-01-03T21:46:48.297" v="8604" actId="1076"/>
          <ac:picMkLst>
            <pc:docMk/>
            <pc:sldMk cId="2373518704" sldId="2147377178"/>
            <ac:picMk id="20" creationId="{624139C6-5A46-0ACB-A33B-42F3C9ECA59B}"/>
          </ac:picMkLst>
        </pc:picChg>
        <pc:picChg chg="add mod modCrop">
          <ac:chgData name="Carroll, Tyler" userId="69b673a0-6af4-4d8a-830b-550d1bbab5f8" providerId="ADAL" clId="{FA54304C-E424-4A4A-81D9-ABDA7518D7DD}" dt="2023-01-03T21:46:48.297" v="8604" actId="1076"/>
          <ac:picMkLst>
            <pc:docMk/>
            <pc:sldMk cId="2373518704" sldId="2147377178"/>
            <ac:picMk id="24" creationId="{089F0387-795E-7736-338D-8C6B41276B27}"/>
          </ac:picMkLst>
        </pc:picChg>
      </pc:sldChg>
      <pc:sldChg chg="del">
        <pc:chgData name="Carroll, Tyler" userId="69b673a0-6af4-4d8a-830b-550d1bbab5f8" providerId="ADAL" clId="{FA54304C-E424-4A4A-81D9-ABDA7518D7DD}" dt="2023-01-03T16:49:42.912" v="15" actId="47"/>
        <pc:sldMkLst>
          <pc:docMk/>
          <pc:sldMk cId="1094962385" sldId="2147377180"/>
        </pc:sldMkLst>
      </pc:sldChg>
      <pc:sldChg chg="add del ord">
        <pc:chgData name="Carroll, Tyler" userId="69b673a0-6af4-4d8a-830b-550d1bbab5f8" providerId="ADAL" clId="{FA54304C-E424-4A4A-81D9-ABDA7518D7DD}" dt="2023-01-03T22:15:31.870" v="10577" actId="47"/>
        <pc:sldMkLst>
          <pc:docMk/>
          <pc:sldMk cId="1360900172" sldId="2147377181"/>
        </pc:sldMkLst>
      </pc:sldChg>
      <pc:sldChg chg="addSp delSp modSp add del mod setBg modNotesTx">
        <pc:chgData name="Carroll, Tyler" userId="69b673a0-6af4-4d8a-830b-550d1bbab5f8" providerId="ADAL" clId="{FA54304C-E424-4A4A-81D9-ABDA7518D7DD}" dt="2023-01-04T18:46:12.526" v="12699" actId="20577"/>
        <pc:sldMkLst>
          <pc:docMk/>
          <pc:sldMk cId="2238093914" sldId="2147377182"/>
        </pc:sldMkLst>
        <pc:spChg chg="mod">
          <ac:chgData name="Carroll, Tyler" userId="69b673a0-6af4-4d8a-830b-550d1bbab5f8" providerId="ADAL" clId="{FA54304C-E424-4A4A-81D9-ABDA7518D7DD}" dt="2023-01-04T16:29:47.158" v="11459" actId="1036"/>
          <ac:spMkLst>
            <pc:docMk/>
            <pc:sldMk cId="2238093914" sldId="2147377182"/>
            <ac:spMk id="2" creationId="{FB7F8B9B-F682-88AB-41EF-2B2E86DCABEA}"/>
          </ac:spMkLst>
        </pc:spChg>
        <pc:spChg chg="mod">
          <ac:chgData name="Carroll, Tyler" userId="69b673a0-6af4-4d8a-830b-550d1bbab5f8" providerId="ADAL" clId="{FA54304C-E424-4A4A-81D9-ABDA7518D7DD}" dt="2023-01-04T16:29:50.812" v="11468" actId="948"/>
          <ac:spMkLst>
            <pc:docMk/>
            <pc:sldMk cId="2238093914" sldId="2147377182"/>
            <ac:spMk id="3" creationId="{D2C3D60C-DE1C-0DF0-7EF7-0069ABF6B7EB}"/>
          </ac:spMkLst>
        </pc:spChg>
        <pc:spChg chg="add del mod modVis">
          <ac:chgData name="Carroll, Tyler" userId="69b673a0-6af4-4d8a-830b-550d1bbab5f8" providerId="ADAL" clId="{FA54304C-E424-4A4A-81D9-ABDA7518D7DD}" dt="2023-01-03T18:12:13.275" v="4300"/>
          <ac:spMkLst>
            <pc:docMk/>
            <pc:sldMk cId="2238093914" sldId="2147377182"/>
            <ac:spMk id="4" creationId="{284E9C9C-194E-69E1-54DC-31E50D86C3FE}"/>
          </ac:spMkLst>
        </pc:spChg>
        <pc:spChg chg="add del mod modVis">
          <ac:chgData name="Carroll, Tyler" userId="69b673a0-6af4-4d8a-830b-550d1bbab5f8" providerId="ADAL" clId="{FA54304C-E424-4A4A-81D9-ABDA7518D7DD}" dt="2023-01-04T16:29:50.854" v="11509"/>
          <ac:spMkLst>
            <pc:docMk/>
            <pc:sldMk cId="2238093914" sldId="2147377182"/>
            <ac:spMk id="4" creationId="{3B3524C2-7D20-F079-BB91-27572781F5F0}"/>
          </ac:spMkLst>
        </pc:spChg>
        <pc:spChg chg="add del mod modVis">
          <ac:chgData name="Carroll, Tyler" userId="69b673a0-6af4-4d8a-830b-550d1bbab5f8" providerId="ADAL" clId="{FA54304C-E424-4A4A-81D9-ABDA7518D7DD}" dt="2023-01-03T20:16:56.649" v="6748"/>
          <ac:spMkLst>
            <pc:docMk/>
            <pc:sldMk cId="2238093914" sldId="2147377182"/>
            <ac:spMk id="4" creationId="{59887101-F453-48BF-C693-A83FD20D0983}"/>
          </ac:spMkLst>
        </pc:spChg>
        <pc:spChg chg="add del mod modVis">
          <ac:chgData name="Carroll, Tyler" userId="69b673a0-6af4-4d8a-830b-550d1bbab5f8" providerId="ADAL" clId="{FA54304C-E424-4A4A-81D9-ABDA7518D7DD}" dt="2023-01-03T18:24:02.581" v="4824"/>
          <ac:spMkLst>
            <pc:docMk/>
            <pc:sldMk cId="2238093914" sldId="2147377182"/>
            <ac:spMk id="5" creationId="{B7EB7733-57D2-69D0-304C-066F6D22B123}"/>
          </ac:spMkLst>
        </pc:spChg>
        <pc:spChg chg="add del mod modVis">
          <ac:chgData name="Carroll, Tyler" userId="69b673a0-6af4-4d8a-830b-550d1bbab5f8" providerId="ADAL" clId="{FA54304C-E424-4A4A-81D9-ABDA7518D7DD}" dt="2023-01-03T18:24:08.435" v="4869"/>
          <ac:spMkLst>
            <pc:docMk/>
            <pc:sldMk cId="2238093914" sldId="2147377182"/>
            <ac:spMk id="6" creationId="{F5685515-13D5-EF81-D62F-FE007FC6D7C0}"/>
          </ac:spMkLst>
        </pc:spChg>
        <pc:spChg chg="add del mod modVis">
          <ac:chgData name="Carroll, Tyler" userId="69b673a0-6af4-4d8a-830b-550d1bbab5f8" providerId="ADAL" clId="{FA54304C-E424-4A4A-81D9-ABDA7518D7DD}" dt="2023-01-03T18:24:21.779" v="4915"/>
          <ac:spMkLst>
            <pc:docMk/>
            <pc:sldMk cId="2238093914" sldId="2147377182"/>
            <ac:spMk id="9" creationId="{938B433E-0D26-C3B2-95A3-9B4E09992699}"/>
          </ac:spMkLst>
        </pc:spChg>
        <pc:spChg chg="add del mod modVis">
          <ac:chgData name="Carroll, Tyler" userId="69b673a0-6af4-4d8a-830b-550d1bbab5f8" providerId="ADAL" clId="{FA54304C-E424-4A4A-81D9-ABDA7518D7DD}" dt="2023-01-03T18:24:23.853" v="4961"/>
          <ac:spMkLst>
            <pc:docMk/>
            <pc:sldMk cId="2238093914" sldId="2147377182"/>
            <ac:spMk id="10" creationId="{27486D8C-D0A6-D5B6-B2EB-77CBA2970EA1}"/>
          </ac:spMkLst>
        </pc:spChg>
        <pc:spChg chg="del">
          <ac:chgData name="Carroll, Tyler" userId="69b673a0-6af4-4d8a-830b-550d1bbab5f8" providerId="ADAL" clId="{FA54304C-E424-4A4A-81D9-ABDA7518D7DD}" dt="2023-01-03T17:39:03.592" v="3293" actId="478"/>
          <ac:spMkLst>
            <pc:docMk/>
            <pc:sldMk cId="2238093914" sldId="2147377182"/>
            <ac:spMk id="16" creationId="{43605937-41C8-9B7D-8ABE-0549DE98B578}"/>
          </ac:spMkLst>
        </pc:spChg>
        <pc:spChg chg="mod">
          <ac:chgData name="Carroll, Tyler" userId="69b673a0-6af4-4d8a-830b-550d1bbab5f8" providerId="ADAL" clId="{FA54304C-E424-4A4A-81D9-ABDA7518D7DD}" dt="2023-01-03T18:12:12.726" v="4258"/>
          <ac:spMkLst>
            <pc:docMk/>
            <pc:sldMk cId="2238093914" sldId="2147377182"/>
            <ac:spMk id="23" creationId="{17B7EED0-CAD2-C813-C9C9-EF3A31E4FE68}"/>
          </ac:spMkLst>
        </pc:spChg>
        <pc:graphicFrameChg chg="mod">
          <ac:chgData name="Carroll, Tyler" userId="69b673a0-6af4-4d8a-830b-550d1bbab5f8" providerId="ADAL" clId="{FA54304C-E424-4A4A-81D9-ABDA7518D7DD}" dt="2023-01-04T16:29:50.857" v="11511"/>
          <ac:graphicFrameMkLst>
            <pc:docMk/>
            <pc:sldMk cId="2238093914" sldId="2147377182"/>
            <ac:graphicFrameMk id="7" creationId="{CF669542-599B-704E-D515-E0469F4E210C}"/>
          </ac:graphicFrameMkLst>
        </pc:graphicFrameChg>
        <pc:picChg chg="del">
          <ac:chgData name="Carroll, Tyler" userId="69b673a0-6af4-4d8a-830b-550d1bbab5f8" providerId="ADAL" clId="{FA54304C-E424-4A4A-81D9-ABDA7518D7DD}" dt="2023-01-03T17:12:10.759" v="177" actId="478"/>
          <ac:picMkLst>
            <pc:docMk/>
            <pc:sldMk cId="2238093914" sldId="2147377182"/>
            <ac:picMk id="5" creationId="{3263EEC7-E705-4159-4629-E90B9DFBAEA2}"/>
          </ac:picMkLst>
        </pc:picChg>
        <pc:picChg chg="del">
          <ac:chgData name="Carroll, Tyler" userId="69b673a0-6af4-4d8a-830b-550d1bbab5f8" providerId="ADAL" clId="{FA54304C-E424-4A4A-81D9-ABDA7518D7DD}" dt="2023-01-03T17:53:45.974" v="3522" actId="478"/>
          <ac:picMkLst>
            <pc:docMk/>
            <pc:sldMk cId="2238093914" sldId="2147377182"/>
            <ac:picMk id="8" creationId="{766714EB-95F0-2BD4-7BE4-675C988DC99F}"/>
          </ac:picMkLst>
        </pc:picChg>
      </pc:sldChg>
      <pc:sldChg chg="modSp add del mod ord modTransition modShow">
        <pc:chgData name="Carroll, Tyler" userId="69b673a0-6af4-4d8a-830b-550d1bbab5f8" providerId="ADAL" clId="{FA54304C-E424-4A4A-81D9-ABDA7518D7DD}" dt="2023-01-03T17:43:44.928" v="3343" actId="47"/>
        <pc:sldMkLst>
          <pc:docMk/>
          <pc:sldMk cId="17168318" sldId="2147377183"/>
        </pc:sldMkLst>
        <pc:spChg chg="mod">
          <ac:chgData name="Carroll, Tyler" userId="69b673a0-6af4-4d8a-830b-550d1bbab5f8" providerId="ADAL" clId="{FA54304C-E424-4A4A-81D9-ABDA7518D7DD}" dt="2023-01-03T17:18:00.603" v="778" actId="20577"/>
          <ac:spMkLst>
            <pc:docMk/>
            <pc:sldMk cId="17168318" sldId="2147377183"/>
            <ac:spMk id="4" creationId="{0B4C634F-93E7-87E0-6210-0D974C6A5002}"/>
          </ac:spMkLst>
        </pc:spChg>
        <pc:graphicFrameChg chg="mod">
          <ac:chgData name="Carroll, Tyler" userId="69b673a0-6af4-4d8a-830b-550d1bbab5f8" providerId="ADAL" clId="{FA54304C-E424-4A4A-81D9-ABDA7518D7DD}" dt="2023-01-03T17:18:00.610" v="780"/>
          <ac:graphicFrameMkLst>
            <pc:docMk/>
            <pc:sldMk cId="17168318" sldId="2147377183"/>
            <ac:graphicFrameMk id="6" creationId="{940B32B9-61E1-BA2E-F0AE-9D36B325DAC0}"/>
          </ac:graphicFrameMkLst>
        </pc:graphicFrameChg>
      </pc:sldChg>
      <pc:sldChg chg="add del">
        <pc:chgData name="Carroll, Tyler" userId="69b673a0-6af4-4d8a-830b-550d1bbab5f8" providerId="ADAL" clId="{FA54304C-E424-4A4A-81D9-ABDA7518D7DD}" dt="2023-01-03T17:49:56.799" v="3398" actId="47"/>
        <pc:sldMkLst>
          <pc:docMk/>
          <pc:sldMk cId="2848682399" sldId="2147377184"/>
        </pc:sldMkLst>
      </pc:sldChg>
      <pc:sldChg chg="delSp add del mod">
        <pc:chgData name="Carroll, Tyler" userId="69b673a0-6af4-4d8a-830b-550d1bbab5f8" providerId="ADAL" clId="{FA54304C-E424-4A4A-81D9-ABDA7518D7DD}" dt="2023-01-03T20:15:55.862" v="6657" actId="47"/>
        <pc:sldMkLst>
          <pc:docMk/>
          <pc:sldMk cId="3305952332" sldId="2147377185"/>
        </pc:sldMkLst>
        <pc:picChg chg="del">
          <ac:chgData name="Carroll, Tyler" userId="69b673a0-6af4-4d8a-830b-550d1bbab5f8" providerId="ADAL" clId="{FA54304C-E424-4A4A-81D9-ABDA7518D7DD}" dt="2023-01-03T17:53:41.570" v="3520" actId="478"/>
          <ac:picMkLst>
            <pc:docMk/>
            <pc:sldMk cId="3305952332" sldId="2147377185"/>
            <ac:picMk id="7" creationId="{4E01CED8-AC07-7F52-986A-A200DA354196}"/>
          </ac:picMkLst>
        </pc:picChg>
      </pc:sldChg>
      <pc:sldChg chg="addSp delSp modSp add mod setBg modClrScheme chgLayout modNotesTx">
        <pc:chgData name="Carroll, Tyler" userId="69b673a0-6af4-4d8a-830b-550d1bbab5f8" providerId="ADAL" clId="{FA54304C-E424-4A4A-81D9-ABDA7518D7DD}" dt="2023-01-04T18:45:46.429" v="12676" actId="20577"/>
        <pc:sldMkLst>
          <pc:docMk/>
          <pc:sldMk cId="3080071752" sldId="2147377186"/>
        </pc:sldMkLst>
        <pc:spChg chg="add del mod ord">
          <ac:chgData name="Carroll, Tyler" userId="69b673a0-6af4-4d8a-830b-550d1bbab5f8" providerId="ADAL" clId="{FA54304C-E424-4A4A-81D9-ABDA7518D7DD}" dt="2023-01-03T17:33:18.423" v="3132" actId="478"/>
          <ac:spMkLst>
            <pc:docMk/>
            <pc:sldMk cId="3080071752" sldId="2147377186"/>
            <ac:spMk id="2" creationId="{518B02C3-F239-E353-07E4-52910A2D2DB3}"/>
          </ac:spMkLst>
        </pc:spChg>
        <pc:spChg chg="add del mod ord">
          <ac:chgData name="Carroll, Tyler" userId="69b673a0-6af4-4d8a-830b-550d1bbab5f8" providerId="ADAL" clId="{FA54304C-E424-4A4A-81D9-ABDA7518D7DD}" dt="2023-01-03T17:32:52.745" v="3108" actId="478"/>
          <ac:spMkLst>
            <pc:docMk/>
            <pc:sldMk cId="3080071752" sldId="2147377186"/>
            <ac:spMk id="3" creationId="{4CBEE1AD-AACF-2F53-C329-E64E49358B95}"/>
          </ac:spMkLst>
        </pc:spChg>
        <pc:spChg chg="add del mod modVis">
          <ac:chgData name="Carroll, Tyler" userId="69b673a0-6af4-4d8a-830b-550d1bbab5f8" providerId="ADAL" clId="{FA54304C-E424-4A4A-81D9-ABDA7518D7DD}" dt="2023-01-03T17:32:38.330" v="3102"/>
          <ac:spMkLst>
            <pc:docMk/>
            <pc:sldMk cId="3080071752" sldId="2147377186"/>
            <ac:spMk id="4" creationId="{4DC65670-FF24-0EE2-20FB-AE2CEEBAE90C}"/>
          </ac:spMkLst>
        </pc:spChg>
        <pc:spChg chg="add mod ord">
          <ac:chgData name="Carroll, Tyler" userId="69b673a0-6af4-4d8a-830b-550d1bbab5f8" providerId="ADAL" clId="{FA54304C-E424-4A4A-81D9-ABDA7518D7DD}" dt="2023-01-03T17:33:12.462" v="3117"/>
          <ac:spMkLst>
            <pc:docMk/>
            <pc:sldMk cId="3080071752" sldId="2147377186"/>
            <ac:spMk id="5" creationId="{85EDB4D3-DEA2-8501-79FC-1BF1F8C2DC0E}"/>
          </ac:spMkLst>
        </pc:spChg>
        <pc:spChg chg="add del mod">
          <ac:chgData name="Carroll, Tyler" userId="69b673a0-6af4-4d8a-830b-550d1bbab5f8" providerId="ADAL" clId="{FA54304C-E424-4A4A-81D9-ABDA7518D7DD}" dt="2023-01-03T17:44:03.611" v="3348" actId="478"/>
          <ac:spMkLst>
            <pc:docMk/>
            <pc:sldMk cId="3080071752" sldId="2147377186"/>
            <ac:spMk id="7" creationId="{5DB651E4-3387-48AB-3B4A-9DBC7D436CC0}"/>
          </ac:spMkLst>
        </pc:spChg>
        <pc:spChg chg="add del mod ord">
          <ac:chgData name="Carroll, Tyler" userId="69b673a0-6af4-4d8a-830b-550d1bbab5f8" providerId="ADAL" clId="{FA54304C-E424-4A4A-81D9-ABDA7518D7DD}" dt="2023-01-03T17:44:39.393" v="3357" actId="478"/>
          <ac:spMkLst>
            <pc:docMk/>
            <pc:sldMk cId="3080071752" sldId="2147377186"/>
            <ac:spMk id="8" creationId="{7D9F2778-ABE9-DF76-19B0-4BA8C409DCDA}"/>
          </ac:spMkLst>
        </pc:spChg>
        <pc:spChg chg="add del mod ord">
          <ac:chgData name="Carroll, Tyler" userId="69b673a0-6af4-4d8a-830b-550d1bbab5f8" providerId="ADAL" clId="{FA54304C-E424-4A4A-81D9-ABDA7518D7DD}" dt="2023-01-03T17:44:44.017" v="3359" actId="478"/>
          <ac:spMkLst>
            <pc:docMk/>
            <pc:sldMk cId="3080071752" sldId="2147377186"/>
            <ac:spMk id="9" creationId="{567C1184-0F73-6540-1818-23531398B453}"/>
          </ac:spMkLst>
        </pc:spChg>
        <pc:spChg chg="add del mod ord">
          <ac:chgData name="Carroll, Tyler" userId="69b673a0-6af4-4d8a-830b-550d1bbab5f8" providerId="ADAL" clId="{FA54304C-E424-4A4A-81D9-ABDA7518D7DD}" dt="2023-01-03T17:44:41.917" v="3358" actId="478"/>
          <ac:spMkLst>
            <pc:docMk/>
            <pc:sldMk cId="3080071752" sldId="2147377186"/>
            <ac:spMk id="10" creationId="{ED83069E-E18D-4946-D440-DA51A8780701}"/>
          </ac:spMkLst>
        </pc:spChg>
        <pc:spChg chg="del mod ord">
          <ac:chgData name="Carroll, Tyler" userId="69b673a0-6af4-4d8a-830b-550d1bbab5f8" providerId="ADAL" clId="{FA54304C-E424-4A4A-81D9-ABDA7518D7DD}" dt="2023-01-03T17:33:01.103" v="3111" actId="478"/>
          <ac:spMkLst>
            <pc:docMk/>
            <pc:sldMk cId="3080071752" sldId="2147377186"/>
            <ac:spMk id="15" creationId="{B78C67FA-CBC7-1749-BF7F-FF17C69ADC74}"/>
          </ac:spMkLst>
        </pc:spChg>
        <pc:spChg chg="del mod ord">
          <ac:chgData name="Carroll, Tyler" userId="69b673a0-6af4-4d8a-830b-550d1bbab5f8" providerId="ADAL" clId="{FA54304C-E424-4A4A-81D9-ABDA7518D7DD}" dt="2023-01-03T17:33:23.415" v="3133" actId="478"/>
          <ac:spMkLst>
            <pc:docMk/>
            <pc:sldMk cId="3080071752" sldId="2147377186"/>
            <ac:spMk id="16" creationId="{0C021B23-639D-6E59-2FB2-8FE735D70FCA}"/>
          </ac:spMkLst>
        </pc:spChg>
        <pc:spChg chg="mod ord">
          <ac:chgData name="Carroll, Tyler" userId="69b673a0-6af4-4d8a-830b-550d1bbab5f8" providerId="ADAL" clId="{FA54304C-E424-4A4A-81D9-ABDA7518D7DD}" dt="2023-01-03T17:33:12.462" v="3127"/>
          <ac:spMkLst>
            <pc:docMk/>
            <pc:sldMk cId="3080071752" sldId="2147377186"/>
            <ac:spMk id="34" creationId="{12803A7B-6AA4-18BD-B125-37DC56557618}"/>
          </ac:spMkLst>
        </pc:spChg>
        <pc:graphicFrameChg chg="mod">
          <ac:chgData name="Carroll, Tyler" userId="69b673a0-6af4-4d8a-830b-550d1bbab5f8" providerId="ADAL" clId="{FA54304C-E424-4A4A-81D9-ABDA7518D7DD}" dt="2023-01-03T17:44:04.130" v="3352"/>
          <ac:graphicFrameMkLst>
            <pc:docMk/>
            <pc:sldMk cId="3080071752" sldId="2147377186"/>
            <ac:graphicFrameMk id="19" creationId="{F0546E54-0B83-D8F6-623B-E1C158DBD3C6}"/>
          </ac:graphicFrameMkLst>
        </pc:graphicFrameChg>
        <pc:picChg chg="add mod">
          <ac:chgData name="Carroll, Tyler" userId="69b673a0-6af4-4d8a-830b-550d1bbab5f8" providerId="ADAL" clId="{FA54304C-E424-4A4A-81D9-ABDA7518D7DD}" dt="2023-01-03T18:19:01.371" v="4573" actId="1076"/>
          <ac:picMkLst>
            <pc:docMk/>
            <pc:sldMk cId="3080071752" sldId="2147377186"/>
            <ac:picMk id="1026" creationId="{589BB742-A7E7-1080-86B9-6057058DFDB7}"/>
          </ac:picMkLst>
        </pc:picChg>
        <pc:cxnChg chg="mod ord">
          <ac:chgData name="Carroll, Tyler" userId="69b673a0-6af4-4d8a-830b-550d1bbab5f8" providerId="ADAL" clId="{FA54304C-E424-4A4A-81D9-ABDA7518D7DD}" dt="2023-01-03T21:27:21.291" v="7824" actId="1038"/>
          <ac:cxnSpMkLst>
            <pc:docMk/>
            <pc:sldMk cId="3080071752" sldId="2147377186"/>
            <ac:cxnSpMk id="24" creationId="{FFBF2AD6-CFEC-F103-1A33-AF56FD87D34A}"/>
          </ac:cxnSpMkLst>
        </pc:cxnChg>
        <pc:cxnChg chg="mod ord">
          <ac:chgData name="Carroll, Tyler" userId="69b673a0-6af4-4d8a-830b-550d1bbab5f8" providerId="ADAL" clId="{FA54304C-E424-4A4A-81D9-ABDA7518D7DD}" dt="2023-01-03T21:27:13.774" v="7821" actId="1038"/>
          <ac:cxnSpMkLst>
            <pc:docMk/>
            <pc:sldMk cId="3080071752" sldId="2147377186"/>
            <ac:cxnSpMk id="25" creationId="{E4B7990E-9015-87F9-408E-A578B56C6656}"/>
          </ac:cxnSpMkLst>
        </pc:cxnChg>
      </pc:sldChg>
      <pc:sldChg chg="addSp delSp modSp add mod ord modNotesTx">
        <pc:chgData name="Carroll, Tyler" userId="69b673a0-6af4-4d8a-830b-550d1bbab5f8" providerId="ADAL" clId="{FA54304C-E424-4A4A-81D9-ABDA7518D7DD}" dt="2023-01-04T18:46:06.519" v="12693" actId="20577"/>
        <pc:sldMkLst>
          <pc:docMk/>
          <pc:sldMk cId="2956353300" sldId="2147377187"/>
        </pc:sldMkLst>
        <pc:spChg chg="mod">
          <ac:chgData name="Carroll, Tyler" userId="69b673a0-6af4-4d8a-830b-550d1bbab5f8" providerId="ADAL" clId="{FA54304C-E424-4A4A-81D9-ABDA7518D7DD}" dt="2023-01-03T21:31:48.818" v="8101" actId="948"/>
          <ac:spMkLst>
            <pc:docMk/>
            <pc:sldMk cId="2956353300" sldId="2147377187"/>
            <ac:spMk id="3" creationId="{7C31B922-FCD1-4880-8A44-04E5BDD484BA}"/>
          </ac:spMkLst>
        </pc:spChg>
        <pc:spChg chg="mod">
          <ac:chgData name="Carroll, Tyler" userId="69b673a0-6af4-4d8a-830b-550d1bbab5f8" providerId="ADAL" clId="{FA54304C-E424-4A4A-81D9-ABDA7518D7DD}" dt="2023-01-03T21:32:00.162" v="8145" actId="2711"/>
          <ac:spMkLst>
            <pc:docMk/>
            <pc:sldMk cId="2956353300" sldId="2147377187"/>
            <ac:spMk id="5" creationId="{94CFD307-6DAB-473D-AF83-06BB85B99DE9}"/>
          </ac:spMkLst>
        </pc:spChg>
        <pc:spChg chg="mod">
          <ac:chgData name="Carroll, Tyler" userId="69b673a0-6af4-4d8a-830b-550d1bbab5f8" providerId="ADAL" clId="{FA54304C-E424-4A4A-81D9-ABDA7518D7DD}" dt="2023-01-03T21:32:00.162" v="8145" actId="2711"/>
          <ac:spMkLst>
            <pc:docMk/>
            <pc:sldMk cId="2956353300" sldId="2147377187"/>
            <ac:spMk id="6" creationId="{C8C2616D-35F1-F224-0AC6-A19B97187E44}"/>
          </ac:spMkLst>
        </pc:spChg>
        <pc:spChg chg="add del mod modVis">
          <ac:chgData name="Carroll, Tyler" userId="69b673a0-6af4-4d8a-830b-550d1bbab5f8" providerId="ADAL" clId="{FA54304C-E424-4A4A-81D9-ABDA7518D7DD}" dt="2023-01-03T21:31:46.180" v="8044"/>
          <ac:spMkLst>
            <pc:docMk/>
            <pc:sldMk cId="2956353300" sldId="2147377187"/>
            <ac:spMk id="7" creationId="{FB559C3A-7D19-17E3-80FC-8D04A64BB743}"/>
          </ac:spMkLst>
        </pc:spChg>
        <pc:spChg chg="mod">
          <ac:chgData name="Carroll, Tyler" userId="69b673a0-6af4-4d8a-830b-550d1bbab5f8" providerId="ADAL" clId="{FA54304C-E424-4A4A-81D9-ABDA7518D7DD}" dt="2023-01-03T21:32:00.162" v="8145" actId="2711"/>
          <ac:spMkLst>
            <pc:docMk/>
            <pc:sldMk cId="2956353300" sldId="2147377187"/>
            <ac:spMk id="8" creationId="{F1D0F842-C4A2-27B9-20DB-EDE7478AF0B9}"/>
          </ac:spMkLst>
        </pc:spChg>
        <pc:spChg chg="mod">
          <ac:chgData name="Carroll, Tyler" userId="69b673a0-6af4-4d8a-830b-550d1bbab5f8" providerId="ADAL" clId="{FA54304C-E424-4A4A-81D9-ABDA7518D7DD}" dt="2023-01-03T21:32:00.162" v="8145" actId="2711"/>
          <ac:spMkLst>
            <pc:docMk/>
            <pc:sldMk cId="2956353300" sldId="2147377187"/>
            <ac:spMk id="10" creationId="{A3AC44B3-2387-C1FF-83E0-67E1C54125D5}"/>
          </ac:spMkLst>
        </pc:spChg>
        <pc:spChg chg="mod">
          <ac:chgData name="Carroll, Tyler" userId="69b673a0-6af4-4d8a-830b-550d1bbab5f8" providerId="ADAL" clId="{FA54304C-E424-4A4A-81D9-ABDA7518D7DD}" dt="2023-01-03T21:31:38.275" v="8001" actId="2711"/>
          <ac:spMkLst>
            <pc:docMk/>
            <pc:sldMk cId="2956353300" sldId="2147377187"/>
            <ac:spMk id="13" creationId="{18B01CAF-EDC6-183E-EF44-F42598EAEDEC}"/>
          </ac:spMkLst>
        </pc:spChg>
        <pc:spChg chg="mod">
          <ac:chgData name="Carroll, Tyler" userId="69b673a0-6af4-4d8a-830b-550d1bbab5f8" providerId="ADAL" clId="{FA54304C-E424-4A4A-81D9-ABDA7518D7DD}" dt="2023-01-03T21:32:00.162" v="8145" actId="2711"/>
          <ac:spMkLst>
            <pc:docMk/>
            <pc:sldMk cId="2956353300" sldId="2147377187"/>
            <ac:spMk id="14" creationId="{3A9A1761-5342-F319-9E60-17C9B293447C}"/>
          </ac:spMkLst>
        </pc:spChg>
        <pc:spChg chg="mod">
          <ac:chgData name="Carroll, Tyler" userId="69b673a0-6af4-4d8a-830b-550d1bbab5f8" providerId="ADAL" clId="{FA54304C-E424-4A4A-81D9-ABDA7518D7DD}" dt="2023-01-03T21:32:00.162" v="8145" actId="2711"/>
          <ac:spMkLst>
            <pc:docMk/>
            <pc:sldMk cId="2956353300" sldId="2147377187"/>
            <ac:spMk id="18" creationId="{E9B2DE3F-4DD8-1D45-253E-98AAC7A13180}"/>
          </ac:spMkLst>
        </pc:spChg>
        <pc:spChg chg="mod">
          <ac:chgData name="Carroll, Tyler" userId="69b673a0-6af4-4d8a-830b-550d1bbab5f8" providerId="ADAL" clId="{FA54304C-E424-4A4A-81D9-ABDA7518D7DD}" dt="2023-01-03T21:32:00.162" v="8145" actId="2711"/>
          <ac:spMkLst>
            <pc:docMk/>
            <pc:sldMk cId="2956353300" sldId="2147377187"/>
            <ac:spMk id="21" creationId="{A5AA4612-9215-7AE9-4EF9-F5FCA5702CC9}"/>
          </ac:spMkLst>
        </pc:spChg>
        <pc:spChg chg="mod">
          <ac:chgData name="Carroll, Tyler" userId="69b673a0-6af4-4d8a-830b-550d1bbab5f8" providerId="ADAL" clId="{FA54304C-E424-4A4A-81D9-ABDA7518D7DD}" dt="2023-01-03T21:32:00.162" v="8145" actId="2711"/>
          <ac:spMkLst>
            <pc:docMk/>
            <pc:sldMk cId="2956353300" sldId="2147377187"/>
            <ac:spMk id="23" creationId="{7B913D04-DB93-9C41-939B-9B8A2C853434}"/>
          </ac:spMkLst>
        </pc:spChg>
        <pc:spChg chg="mod">
          <ac:chgData name="Carroll, Tyler" userId="69b673a0-6af4-4d8a-830b-550d1bbab5f8" providerId="ADAL" clId="{FA54304C-E424-4A4A-81D9-ABDA7518D7DD}" dt="2023-01-03T21:32:00.162" v="8145" actId="2711"/>
          <ac:spMkLst>
            <pc:docMk/>
            <pc:sldMk cId="2956353300" sldId="2147377187"/>
            <ac:spMk id="25" creationId="{62B6679B-D7BC-825D-3EEF-8BE05328A741}"/>
          </ac:spMkLst>
        </pc:spChg>
        <pc:spChg chg="mod">
          <ac:chgData name="Carroll, Tyler" userId="69b673a0-6af4-4d8a-830b-550d1bbab5f8" providerId="ADAL" clId="{FA54304C-E424-4A4A-81D9-ABDA7518D7DD}" dt="2023-01-03T21:32:00.162" v="8145" actId="2711"/>
          <ac:spMkLst>
            <pc:docMk/>
            <pc:sldMk cId="2956353300" sldId="2147377187"/>
            <ac:spMk id="27" creationId="{377C90D1-1103-3B55-B439-85932C2F4389}"/>
          </ac:spMkLst>
        </pc:spChg>
        <pc:spChg chg="mod">
          <ac:chgData name="Carroll, Tyler" userId="69b673a0-6af4-4d8a-830b-550d1bbab5f8" providerId="ADAL" clId="{FA54304C-E424-4A4A-81D9-ABDA7518D7DD}" dt="2023-01-03T21:32:00.162" v="8145" actId="2711"/>
          <ac:spMkLst>
            <pc:docMk/>
            <pc:sldMk cId="2956353300" sldId="2147377187"/>
            <ac:spMk id="28" creationId="{4F77EEE3-C56F-AA04-DC18-A051048A61B4}"/>
          </ac:spMkLst>
        </pc:spChg>
        <pc:spChg chg="add del mod modVis">
          <ac:chgData name="Carroll, Tyler" userId="69b673a0-6af4-4d8a-830b-550d1bbab5f8" providerId="ADAL" clId="{FA54304C-E424-4A4A-81D9-ABDA7518D7DD}" dt="2023-01-03T21:31:48.118" v="8090"/>
          <ac:spMkLst>
            <pc:docMk/>
            <pc:sldMk cId="2956353300" sldId="2147377187"/>
            <ac:spMk id="29" creationId="{72FF5005-08C2-3197-2A66-62E58F2AE270}"/>
          </ac:spMkLst>
        </pc:spChg>
        <pc:spChg chg="add del mod modVis">
          <ac:chgData name="Carroll, Tyler" userId="69b673a0-6af4-4d8a-830b-550d1bbab5f8" providerId="ADAL" clId="{FA54304C-E424-4A4A-81D9-ABDA7518D7DD}" dt="2023-01-03T21:31:48.879" v="8142"/>
          <ac:spMkLst>
            <pc:docMk/>
            <pc:sldMk cId="2956353300" sldId="2147377187"/>
            <ac:spMk id="31" creationId="{934B34CB-9249-6397-E6D5-70E11AAFC4F7}"/>
          </ac:spMkLst>
        </pc:spChg>
        <pc:spChg chg="mod">
          <ac:chgData name="Carroll, Tyler" userId="69b673a0-6af4-4d8a-830b-550d1bbab5f8" providerId="ADAL" clId="{FA54304C-E424-4A4A-81D9-ABDA7518D7DD}" dt="2023-01-03T21:32:00.162" v="8145" actId="2711"/>
          <ac:spMkLst>
            <pc:docMk/>
            <pc:sldMk cId="2956353300" sldId="2147377187"/>
            <ac:spMk id="37" creationId="{CAB6BB82-F15E-9DA5-90AA-F56C827BC04B}"/>
          </ac:spMkLst>
        </pc:spChg>
        <pc:spChg chg="mod">
          <ac:chgData name="Carroll, Tyler" userId="69b673a0-6af4-4d8a-830b-550d1bbab5f8" providerId="ADAL" clId="{FA54304C-E424-4A4A-81D9-ABDA7518D7DD}" dt="2023-01-03T21:32:00.162" v="8145" actId="2711"/>
          <ac:spMkLst>
            <pc:docMk/>
            <pc:sldMk cId="2956353300" sldId="2147377187"/>
            <ac:spMk id="39" creationId="{B90632A3-4C44-4B8B-FEA7-3CE42489F8D7}"/>
          </ac:spMkLst>
        </pc:spChg>
        <pc:spChg chg="mod">
          <ac:chgData name="Carroll, Tyler" userId="69b673a0-6af4-4d8a-830b-550d1bbab5f8" providerId="ADAL" clId="{FA54304C-E424-4A4A-81D9-ABDA7518D7DD}" dt="2023-01-03T21:32:00.162" v="8145" actId="2711"/>
          <ac:spMkLst>
            <pc:docMk/>
            <pc:sldMk cId="2956353300" sldId="2147377187"/>
            <ac:spMk id="41" creationId="{B0426226-0EA7-7358-DCFA-80653AA15D15}"/>
          </ac:spMkLst>
        </pc:spChg>
        <pc:spChg chg="mod">
          <ac:chgData name="Carroll, Tyler" userId="69b673a0-6af4-4d8a-830b-550d1bbab5f8" providerId="ADAL" clId="{FA54304C-E424-4A4A-81D9-ABDA7518D7DD}" dt="2023-01-03T21:32:00.162" v="8145" actId="2711"/>
          <ac:spMkLst>
            <pc:docMk/>
            <pc:sldMk cId="2956353300" sldId="2147377187"/>
            <ac:spMk id="47" creationId="{450CA4FA-FEB7-EF6A-0A36-4980BC5D4B13}"/>
          </ac:spMkLst>
        </pc:spChg>
        <pc:spChg chg="mod">
          <ac:chgData name="Carroll, Tyler" userId="69b673a0-6af4-4d8a-830b-550d1bbab5f8" providerId="ADAL" clId="{FA54304C-E424-4A4A-81D9-ABDA7518D7DD}" dt="2023-01-03T21:32:00.162" v="8145" actId="2711"/>
          <ac:spMkLst>
            <pc:docMk/>
            <pc:sldMk cId="2956353300" sldId="2147377187"/>
            <ac:spMk id="48" creationId="{0EF314FD-43FC-BA21-BCFC-042C37DCF54C}"/>
          </ac:spMkLst>
        </pc:spChg>
        <pc:spChg chg="mod">
          <ac:chgData name="Carroll, Tyler" userId="69b673a0-6af4-4d8a-830b-550d1bbab5f8" providerId="ADAL" clId="{FA54304C-E424-4A4A-81D9-ABDA7518D7DD}" dt="2023-01-03T21:32:00.162" v="8145" actId="2711"/>
          <ac:spMkLst>
            <pc:docMk/>
            <pc:sldMk cId="2956353300" sldId="2147377187"/>
            <ac:spMk id="50" creationId="{97C1FA83-296A-E733-893A-5F61BD5AB393}"/>
          </ac:spMkLst>
        </pc:spChg>
        <pc:spChg chg="mod">
          <ac:chgData name="Carroll, Tyler" userId="69b673a0-6af4-4d8a-830b-550d1bbab5f8" providerId="ADAL" clId="{FA54304C-E424-4A4A-81D9-ABDA7518D7DD}" dt="2023-01-03T21:32:00.162" v="8145" actId="2711"/>
          <ac:spMkLst>
            <pc:docMk/>
            <pc:sldMk cId="2956353300" sldId="2147377187"/>
            <ac:spMk id="61" creationId="{B72811B8-1781-DB26-9B12-01E96B19CB85}"/>
          </ac:spMkLst>
        </pc:spChg>
        <pc:spChg chg="mod">
          <ac:chgData name="Carroll, Tyler" userId="69b673a0-6af4-4d8a-830b-550d1bbab5f8" providerId="ADAL" clId="{FA54304C-E424-4A4A-81D9-ABDA7518D7DD}" dt="2023-01-03T21:32:00.162" v="8145" actId="2711"/>
          <ac:spMkLst>
            <pc:docMk/>
            <pc:sldMk cId="2956353300" sldId="2147377187"/>
            <ac:spMk id="62" creationId="{B354478A-486D-AC85-001A-0A72CFEB2C96}"/>
          </ac:spMkLst>
        </pc:spChg>
        <pc:spChg chg="mod">
          <ac:chgData name="Carroll, Tyler" userId="69b673a0-6af4-4d8a-830b-550d1bbab5f8" providerId="ADAL" clId="{FA54304C-E424-4A4A-81D9-ABDA7518D7DD}" dt="2023-01-03T21:32:00.162" v="8145" actId="2711"/>
          <ac:spMkLst>
            <pc:docMk/>
            <pc:sldMk cId="2956353300" sldId="2147377187"/>
            <ac:spMk id="95" creationId="{01E151E3-6998-A8F3-AD71-5DC161C16FA2}"/>
          </ac:spMkLst>
        </pc:spChg>
        <pc:spChg chg="mod">
          <ac:chgData name="Carroll, Tyler" userId="69b673a0-6af4-4d8a-830b-550d1bbab5f8" providerId="ADAL" clId="{FA54304C-E424-4A4A-81D9-ABDA7518D7DD}" dt="2023-01-03T21:32:00.162" v="8145" actId="2711"/>
          <ac:spMkLst>
            <pc:docMk/>
            <pc:sldMk cId="2956353300" sldId="2147377187"/>
            <ac:spMk id="97" creationId="{E9F24B7E-78B5-D439-F908-106416A79EAB}"/>
          </ac:spMkLst>
        </pc:spChg>
        <pc:grpChg chg="mod">
          <ac:chgData name="Carroll, Tyler" userId="69b673a0-6af4-4d8a-830b-550d1bbab5f8" providerId="ADAL" clId="{FA54304C-E424-4A4A-81D9-ABDA7518D7DD}" dt="2023-01-03T21:32:00.162" v="8145" actId="2711"/>
          <ac:grpSpMkLst>
            <pc:docMk/>
            <pc:sldMk cId="2956353300" sldId="2147377187"/>
            <ac:grpSpMk id="59" creationId="{4ADD53AC-A880-A34D-2075-3A3D8D5D5613}"/>
          </ac:grpSpMkLst>
        </pc:grpChg>
        <pc:graphicFrameChg chg="mod">
          <ac:chgData name="Carroll, Tyler" userId="69b673a0-6af4-4d8a-830b-550d1bbab5f8" providerId="ADAL" clId="{FA54304C-E424-4A4A-81D9-ABDA7518D7DD}" dt="2023-01-03T21:32:26.533" v="8149" actId="2711"/>
          <ac:graphicFrameMkLst>
            <pc:docMk/>
            <pc:sldMk cId="2956353300" sldId="2147377187"/>
            <ac:graphicFrameMk id="20" creationId="{1E4BE318-64A4-50DF-225A-8D3119EE7BD6}"/>
          </ac:graphicFrameMkLst>
        </pc:graphicFrameChg>
        <pc:graphicFrameChg chg="mod">
          <ac:chgData name="Carroll, Tyler" userId="69b673a0-6af4-4d8a-830b-550d1bbab5f8" providerId="ADAL" clId="{FA54304C-E424-4A4A-81D9-ABDA7518D7DD}" dt="2023-01-03T21:31:48.881" v="8144"/>
          <ac:graphicFrameMkLst>
            <pc:docMk/>
            <pc:sldMk cId="2956353300" sldId="2147377187"/>
            <ac:graphicFrameMk id="83" creationId="{E1084622-6F0F-A30B-B5C5-3280A732496F}"/>
          </ac:graphicFrameMkLst>
        </pc:graphicFrameChg>
        <pc:picChg chg="mod">
          <ac:chgData name="Carroll, Tyler" userId="69b673a0-6af4-4d8a-830b-550d1bbab5f8" providerId="ADAL" clId="{FA54304C-E424-4A4A-81D9-ABDA7518D7DD}" dt="2023-01-03T21:32:00.162" v="8145" actId="2711"/>
          <ac:picMkLst>
            <pc:docMk/>
            <pc:sldMk cId="2956353300" sldId="2147377187"/>
            <ac:picMk id="2" creationId="{F7CD9C39-CD17-F8FE-4CEB-F49588844F5F}"/>
          </ac:picMkLst>
        </pc:picChg>
        <pc:picChg chg="mod">
          <ac:chgData name="Carroll, Tyler" userId="69b673a0-6af4-4d8a-830b-550d1bbab5f8" providerId="ADAL" clId="{FA54304C-E424-4A4A-81D9-ABDA7518D7DD}" dt="2023-01-03T21:32:00.162" v="8145" actId="2711"/>
          <ac:picMkLst>
            <pc:docMk/>
            <pc:sldMk cId="2956353300" sldId="2147377187"/>
            <ac:picMk id="4" creationId="{4662768C-8627-743C-9BFD-B014B541AF36}"/>
          </ac:picMkLst>
        </pc:picChg>
        <pc:picChg chg="mod">
          <ac:chgData name="Carroll, Tyler" userId="69b673a0-6af4-4d8a-830b-550d1bbab5f8" providerId="ADAL" clId="{FA54304C-E424-4A4A-81D9-ABDA7518D7DD}" dt="2023-01-03T21:32:00.162" v="8145" actId="2711"/>
          <ac:picMkLst>
            <pc:docMk/>
            <pc:sldMk cId="2956353300" sldId="2147377187"/>
            <ac:picMk id="9" creationId="{00898AEA-B652-5825-7E55-ADCAD855E4EF}"/>
          </ac:picMkLst>
        </pc:picChg>
        <pc:picChg chg="mod">
          <ac:chgData name="Carroll, Tyler" userId="69b673a0-6af4-4d8a-830b-550d1bbab5f8" providerId="ADAL" clId="{FA54304C-E424-4A4A-81D9-ABDA7518D7DD}" dt="2023-01-03T21:32:00.162" v="8145" actId="2711"/>
          <ac:picMkLst>
            <pc:docMk/>
            <pc:sldMk cId="2956353300" sldId="2147377187"/>
            <ac:picMk id="11" creationId="{1C6A63BB-D96C-8592-F0E9-A2F36CD891B9}"/>
          </ac:picMkLst>
        </pc:picChg>
        <pc:picChg chg="mod">
          <ac:chgData name="Carroll, Tyler" userId="69b673a0-6af4-4d8a-830b-550d1bbab5f8" providerId="ADAL" clId="{FA54304C-E424-4A4A-81D9-ABDA7518D7DD}" dt="2023-01-03T21:32:00.162" v="8145" actId="2711"/>
          <ac:picMkLst>
            <pc:docMk/>
            <pc:sldMk cId="2956353300" sldId="2147377187"/>
            <ac:picMk id="17" creationId="{9ABB64D7-1B43-4497-44D8-A201AE130361}"/>
          </ac:picMkLst>
        </pc:picChg>
        <pc:picChg chg="mod">
          <ac:chgData name="Carroll, Tyler" userId="69b673a0-6af4-4d8a-830b-550d1bbab5f8" providerId="ADAL" clId="{FA54304C-E424-4A4A-81D9-ABDA7518D7DD}" dt="2023-01-03T21:32:00.162" v="8145" actId="2711"/>
          <ac:picMkLst>
            <pc:docMk/>
            <pc:sldMk cId="2956353300" sldId="2147377187"/>
            <ac:picMk id="19" creationId="{43BC29BF-23A6-BD99-337A-9979F7364282}"/>
          </ac:picMkLst>
        </pc:picChg>
        <pc:picChg chg="mod">
          <ac:chgData name="Carroll, Tyler" userId="69b673a0-6af4-4d8a-830b-550d1bbab5f8" providerId="ADAL" clId="{FA54304C-E424-4A4A-81D9-ABDA7518D7DD}" dt="2023-01-03T21:32:00.162" v="8145" actId="2711"/>
          <ac:picMkLst>
            <pc:docMk/>
            <pc:sldMk cId="2956353300" sldId="2147377187"/>
            <ac:picMk id="22" creationId="{CC98F8D2-414E-C3DB-4B38-466E8E77A007}"/>
          </ac:picMkLst>
        </pc:picChg>
        <pc:picChg chg="mod">
          <ac:chgData name="Carroll, Tyler" userId="69b673a0-6af4-4d8a-830b-550d1bbab5f8" providerId="ADAL" clId="{FA54304C-E424-4A4A-81D9-ABDA7518D7DD}" dt="2023-01-03T21:32:00.162" v="8145" actId="2711"/>
          <ac:picMkLst>
            <pc:docMk/>
            <pc:sldMk cId="2956353300" sldId="2147377187"/>
            <ac:picMk id="24" creationId="{DF87E46B-DCA0-69DC-D776-205159D0F9AE}"/>
          </ac:picMkLst>
        </pc:picChg>
        <pc:picChg chg="mod">
          <ac:chgData name="Carroll, Tyler" userId="69b673a0-6af4-4d8a-830b-550d1bbab5f8" providerId="ADAL" clId="{FA54304C-E424-4A4A-81D9-ABDA7518D7DD}" dt="2023-01-03T21:32:00.162" v="8145" actId="2711"/>
          <ac:picMkLst>
            <pc:docMk/>
            <pc:sldMk cId="2956353300" sldId="2147377187"/>
            <ac:picMk id="26" creationId="{C5B34DA9-E20E-E17B-29A9-219441ECA745}"/>
          </ac:picMkLst>
        </pc:picChg>
        <pc:picChg chg="mod">
          <ac:chgData name="Carroll, Tyler" userId="69b673a0-6af4-4d8a-830b-550d1bbab5f8" providerId="ADAL" clId="{FA54304C-E424-4A4A-81D9-ABDA7518D7DD}" dt="2023-01-03T21:32:00.162" v="8145" actId="2711"/>
          <ac:picMkLst>
            <pc:docMk/>
            <pc:sldMk cId="2956353300" sldId="2147377187"/>
            <ac:picMk id="36" creationId="{0999E77F-16C6-D696-2A39-E978247F7921}"/>
          </ac:picMkLst>
        </pc:picChg>
        <pc:picChg chg="mod">
          <ac:chgData name="Carroll, Tyler" userId="69b673a0-6af4-4d8a-830b-550d1bbab5f8" providerId="ADAL" clId="{FA54304C-E424-4A4A-81D9-ABDA7518D7DD}" dt="2023-01-03T21:32:00.162" v="8145" actId="2711"/>
          <ac:picMkLst>
            <pc:docMk/>
            <pc:sldMk cId="2956353300" sldId="2147377187"/>
            <ac:picMk id="38" creationId="{E2E5CECA-03DB-3371-2AD6-DB863E61ADFD}"/>
          </ac:picMkLst>
        </pc:picChg>
        <pc:picChg chg="mod">
          <ac:chgData name="Carroll, Tyler" userId="69b673a0-6af4-4d8a-830b-550d1bbab5f8" providerId="ADAL" clId="{FA54304C-E424-4A4A-81D9-ABDA7518D7DD}" dt="2023-01-03T21:32:00.162" v="8145" actId="2711"/>
          <ac:picMkLst>
            <pc:docMk/>
            <pc:sldMk cId="2956353300" sldId="2147377187"/>
            <ac:picMk id="40" creationId="{1B76B470-00F3-357B-337C-9663BE7C9D5F}"/>
          </ac:picMkLst>
        </pc:picChg>
        <pc:picChg chg="mod">
          <ac:chgData name="Carroll, Tyler" userId="69b673a0-6af4-4d8a-830b-550d1bbab5f8" providerId="ADAL" clId="{FA54304C-E424-4A4A-81D9-ABDA7518D7DD}" dt="2023-01-03T21:32:00.162" v="8145" actId="2711"/>
          <ac:picMkLst>
            <pc:docMk/>
            <pc:sldMk cId="2956353300" sldId="2147377187"/>
            <ac:picMk id="94" creationId="{8779A3D2-7477-32C2-B36B-3BB64F889CE1}"/>
          </ac:picMkLst>
        </pc:picChg>
        <pc:picChg chg="mod">
          <ac:chgData name="Carroll, Tyler" userId="69b673a0-6af4-4d8a-830b-550d1bbab5f8" providerId="ADAL" clId="{FA54304C-E424-4A4A-81D9-ABDA7518D7DD}" dt="2023-01-03T21:32:00.162" v="8145" actId="2711"/>
          <ac:picMkLst>
            <pc:docMk/>
            <pc:sldMk cId="2956353300" sldId="2147377187"/>
            <ac:picMk id="96" creationId="{17AC5E6F-573F-8EC9-C82A-AA3050458A6A}"/>
          </ac:picMkLst>
        </pc:picChg>
        <pc:cxnChg chg="mod">
          <ac:chgData name="Carroll, Tyler" userId="69b673a0-6af4-4d8a-830b-550d1bbab5f8" providerId="ADAL" clId="{FA54304C-E424-4A4A-81D9-ABDA7518D7DD}" dt="2023-01-03T21:32:00.162" v="8145" actId="2711"/>
          <ac:cxnSpMkLst>
            <pc:docMk/>
            <pc:sldMk cId="2956353300" sldId="2147377187"/>
            <ac:cxnSpMk id="15" creationId="{C839AA8A-D9CC-4D41-8AB0-B99DD8B8816C}"/>
          </ac:cxnSpMkLst>
        </pc:cxnChg>
        <pc:cxnChg chg="mod">
          <ac:chgData name="Carroll, Tyler" userId="69b673a0-6af4-4d8a-830b-550d1bbab5f8" providerId="ADAL" clId="{FA54304C-E424-4A4A-81D9-ABDA7518D7DD}" dt="2023-01-03T21:32:00.162" v="8145" actId="2711"/>
          <ac:cxnSpMkLst>
            <pc:docMk/>
            <pc:sldMk cId="2956353300" sldId="2147377187"/>
            <ac:cxnSpMk id="45" creationId="{6E014782-8CB5-9F52-F24E-E02ABAA432D6}"/>
          </ac:cxnSpMkLst>
        </pc:cxnChg>
        <pc:cxnChg chg="mod">
          <ac:chgData name="Carroll, Tyler" userId="69b673a0-6af4-4d8a-830b-550d1bbab5f8" providerId="ADAL" clId="{FA54304C-E424-4A4A-81D9-ABDA7518D7DD}" dt="2023-01-03T21:32:00.162" v="8145" actId="2711"/>
          <ac:cxnSpMkLst>
            <pc:docMk/>
            <pc:sldMk cId="2956353300" sldId="2147377187"/>
            <ac:cxnSpMk id="46" creationId="{0CE03CE7-1804-2C76-CE8E-52F020C6C4AA}"/>
          </ac:cxnSpMkLst>
        </pc:cxnChg>
        <pc:cxnChg chg="mod">
          <ac:chgData name="Carroll, Tyler" userId="69b673a0-6af4-4d8a-830b-550d1bbab5f8" providerId="ADAL" clId="{FA54304C-E424-4A4A-81D9-ABDA7518D7DD}" dt="2023-01-03T21:32:00.162" v="8145" actId="2711"/>
          <ac:cxnSpMkLst>
            <pc:docMk/>
            <pc:sldMk cId="2956353300" sldId="2147377187"/>
            <ac:cxnSpMk id="51" creationId="{B82581C2-1E95-67D2-6451-895F1F9FB640}"/>
          </ac:cxnSpMkLst>
        </pc:cxnChg>
        <pc:cxnChg chg="mod">
          <ac:chgData name="Carroll, Tyler" userId="69b673a0-6af4-4d8a-830b-550d1bbab5f8" providerId="ADAL" clId="{FA54304C-E424-4A4A-81D9-ABDA7518D7DD}" dt="2023-01-03T21:32:00.162" v="8145" actId="2711"/>
          <ac:cxnSpMkLst>
            <pc:docMk/>
            <pc:sldMk cId="2956353300" sldId="2147377187"/>
            <ac:cxnSpMk id="54" creationId="{3AC71133-4132-7B58-AAE5-4DF08D402048}"/>
          </ac:cxnSpMkLst>
        </pc:cxnChg>
      </pc:sldChg>
      <pc:sldChg chg="add del ord">
        <pc:chgData name="Carroll, Tyler" userId="69b673a0-6af4-4d8a-830b-550d1bbab5f8" providerId="ADAL" clId="{FA54304C-E424-4A4A-81D9-ABDA7518D7DD}" dt="2023-01-03T17:43:40.694" v="3342" actId="47"/>
        <pc:sldMkLst>
          <pc:docMk/>
          <pc:sldMk cId="1457592174" sldId="2147377188"/>
        </pc:sldMkLst>
      </pc:sldChg>
      <pc:sldChg chg="modSp add del mod ord">
        <pc:chgData name="Carroll, Tyler" userId="69b673a0-6af4-4d8a-830b-550d1bbab5f8" providerId="ADAL" clId="{FA54304C-E424-4A4A-81D9-ABDA7518D7DD}" dt="2023-01-03T18:04:31.736" v="4006" actId="47"/>
        <pc:sldMkLst>
          <pc:docMk/>
          <pc:sldMk cId="3595087558" sldId="2147377188"/>
        </pc:sldMkLst>
        <pc:spChg chg="mod">
          <ac:chgData name="Carroll, Tyler" userId="69b673a0-6af4-4d8a-830b-550d1bbab5f8" providerId="ADAL" clId="{FA54304C-E424-4A4A-81D9-ABDA7518D7DD}" dt="2023-01-03T17:49:11.560" v="3397" actId="20577"/>
          <ac:spMkLst>
            <pc:docMk/>
            <pc:sldMk cId="3595087558" sldId="2147377188"/>
            <ac:spMk id="34" creationId="{12803A7B-6AA4-18BD-B125-37DC56557618}"/>
          </ac:spMkLst>
        </pc:spChg>
      </pc:sldChg>
      <pc:sldChg chg="addSp delSp modSp add del mod ord setBg">
        <pc:chgData name="Carroll, Tyler" userId="69b673a0-6af4-4d8a-830b-550d1bbab5f8" providerId="ADAL" clId="{FA54304C-E424-4A4A-81D9-ABDA7518D7DD}" dt="2023-01-03T20:16:10.162" v="6703" actId="47"/>
        <pc:sldMkLst>
          <pc:docMk/>
          <pc:sldMk cId="820024524" sldId="2147377189"/>
        </pc:sldMkLst>
        <pc:spChg chg="add mod ord">
          <ac:chgData name="Carroll, Tyler" userId="69b673a0-6af4-4d8a-830b-550d1bbab5f8" providerId="ADAL" clId="{FA54304C-E424-4A4A-81D9-ABDA7518D7DD}" dt="2023-01-03T17:57:08.025" v="3581"/>
          <ac:spMkLst>
            <pc:docMk/>
            <pc:sldMk cId="820024524" sldId="2147377189"/>
            <ac:spMk id="2" creationId="{5D0C5652-0AF5-CA32-EE60-E0F8EEAAE565}"/>
          </ac:spMkLst>
        </pc:spChg>
        <pc:spChg chg="add mod">
          <ac:chgData name="Carroll, Tyler" userId="69b673a0-6af4-4d8a-830b-550d1bbab5f8" providerId="ADAL" clId="{FA54304C-E424-4A4A-81D9-ABDA7518D7DD}" dt="2023-01-03T18:09:27.662" v="4097"/>
          <ac:spMkLst>
            <pc:docMk/>
            <pc:sldMk cId="820024524" sldId="2147377189"/>
            <ac:spMk id="3" creationId="{1916AE7E-E4CD-A38D-B7F4-18B3975E8161}"/>
          </ac:spMkLst>
        </pc:spChg>
        <pc:spChg chg="mod ord">
          <ac:chgData name="Carroll, Tyler" userId="69b673a0-6af4-4d8a-830b-550d1bbab5f8" providerId="ADAL" clId="{FA54304C-E424-4A4A-81D9-ABDA7518D7DD}" dt="2023-01-03T18:31:11.816" v="6503" actId="1035"/>
          <ac:spMkLst>
            <pc:docMk/>
            <pc:sldMk cId="820024524" sldId="2147377189"/>
            <ac:spMk id="5" creationId="{85EDB4D3-DEA2-8501-79FC-1BF1F8C2DC0E}"/>
          </ac:spMkLst>
        </pc:spChg>
        <pc:spChg chg="mod ord">
          <ac:chgData name="Carroll, Tyler" userId="69b673a0-6af4-4d8a-830b-550d1bbab5f8" providerId="ADAL" clId="{FA54304C-E424-4A4A-81D9-ABDA7518D7DD}" dt="2023-01-03T17:57:08.025" v="3579"/>
          <ac:spMkLst>
            <pc:docMk/>
            <pc:sldMk cId="820024524" sldId="2147377189"/>
            <ac:spMk id="34" creationId="{12803A7B-6AA4-18BD-B125-37DC56557618}"/>
          </ac:spMkLst>
        </pc:spChg>
        <pc:graphicFrameChg chg="mod">
          <ac:chgData name="Carroll, Tyler" userId="69b673a0-6af4-4d8a-830b-550d1bbab5f8" providerId="ADAL" clId="{FA54304C-E424-4A4A-81D9-ABDA7518D7DD}" dt="2023-01-03T17:57:08.025" v="3589"/>
          <ac:graphicFrameMkLst>
            <pc:docMk/>
            <pc:sldMk cId="820024524" sldId="2147377189"/>
            <ac:graphicFrameMk id="19" creationId="{F0546E54-0B83-D8F6-623B-E1C158DBD3C6}"/>
          </ac:graphicFrameMkLst>
        </pc:graphicFrameChg>
        <pc:cxnChg chg="add mod">
          <ac:chgData name="Carroll, Tyler" userId="69b673a0-6af4-4d8a-830b-550d1bbab5f8" providerId="ADAL" clId="{FA54304C-E424-4A4A-81D9-ABDA7518D7DD}" dt="2023-01-03T18:31:00.516" v="6496"/>
          <ac:cxnSpMkLst>
            <pc:docMk/>
            <pc:sldMk cId="820024524" sldId="2147377189"/>
            <ac:cxnSpMk id="4" creationId="{5E3BE8CF-4A39-F58D-5DED-BD1BBC54A3CE}"/>
          </ac:cxnSpMkLst>
        </pc:cxnChg>
        <pc:cxnChg chg="del mod ord">
          <ac:chgData name="Carroll, Tyler" userId="69b673a0-6af4-4d8a-830b-550d1bbab5f8" providerId="ADAL" clId="{FA54304C-E424-4A4A-81D9-ABDA7518D7DD}" dt="2023-01-03T17:57:16.483" v="3592" actId="478"/>
          <ac:cxnSpMkLst>
            <pc:docMk/>
            <pc:sldMk cId="820024524" sldId="2147377189"/>
            <ac:cxnSpMk id="24" creationId="{FFBF2AD6-CFEC-F103-1A33-AF56FD87D34A}"/>
          </ac:cxnSpMkLst>
        </pc:cxnChg>
        <pc:cxnChg chg="mod ord">
          <ac:chgData name="Carroll, Tyler" userId="69b673a0-6af4-4d8a-830b-550d1bbab5f8" providerId="ADAL" clId="{FA54304C-E424-4A4A-81D9-ABDA7518D7DD}" dt="2023-01-03T17:58:10.612" v="3716" actId="1035"/>
          <ac:cxnSpMkLst>
            <pc:docMk/>
            <pc:sldMk cId="820024524" sldId="2147377189"/>
            <ac:cxnSpMk id="25" creationId="{E4B7990E-9015-87F9-408E-A578B56C6656}"/>
          </ac:cxnSpMkLst>
        </pc:cxnChg>
      </pc:sldChg>
      <pc:sldChg chg="add del ord">
        <pc:chgData name="Carroll, Tyler" userId="69b673a0-6af4-4d8a-830b-550d1bbab5f8" providerId="ADAL" clId="{FA54304C-E424-4A4A-81D9-ABDA7518D7DD}" dt="2023-01-03T18:02:34.946" v="3863" actId="47"/>
        <pc:sldMkLst>
          <pc:docMk/>
          <pc:sldMk cId="2053024042" sldId="2147377190"/>
        </pc:sldMkLst>
      </pc:sldChg>
      <pc:sldChg chg="modSp add del mod ord">
        <pc:chgData name="Carroll, Tyler" userId="69b673a0-6af4-4d8a-830b-550d1bbab5f8" providerId="ADAL" clId="{FA54304C-E424-4A4A-81D9-ABDA7518D7DD}" dt="2023-01-03T18:02:50.735" v="3904" actId="47"/>
        <pc:sldMkLst>
          <pc:docMk/>
          <pc:sldMk cId="1127993605" sldId="2147377191"/>
        </pc:sldMkLst>
        <pc:spChg chg="mod">
          <ac:chgData name="Carroll, Tyler" userId="69b673a0-6af4-4d8a-830b-550d1bbab5f8" providerId="ADAL" clId="{FA54304C-E424-4A4A-81D9-ABDA7518D7DD}" dt="2023-01-03T18:00:31.102" v="3796" actId="20577"/>
          <ac:spMkLst>
            <pc:docMk/>
            <pc:sldMk cId="1127993605" sldId="2147377191"/>
            <ac:spMk id="5" creationId="{85EDB4D3-DEA2-8501-79FC-1BF1F8C2DC0E}"/>
          </ac:spMkLst>
        </pc:spChg>
      </pc:sldChg>
      <pc:sldChg chg="modSp add del mod ord">
        <pc:chgData name="Carroll, Tyler" userId="69b673a0-6af4-4d8a-830b-550d1bbab5f8" providerId="ADAL" clId="{FA54304C-E424-4A4A-81D9-ABDA7518D7DD}" dt="2023-01-03T18:03:07.276" v="3953" actId="47"/>
        <pc:sldMkLst>
          <pc:docMk/>
          <pc:sldMk cId="2851332085" sldId="2147377192"/>
        </pc:sldMkLst>
        <pc:spChg chg="mod">
          <ac:chgData name="Carroll, Tyler" userId="69b673a0-6af4-4d8a-830b-550d1bbab5f8" providerId="ADAL" clId="{FA54304C-E424-4A4A-81D9-ABDA7518D7DD}" dt="2023-01-03T18:01:15.317" v="3855" actId="20577"/>
          <ac:spMkLst>
            <pc:docMk/>
            <pc:sldMk cId="2851332085" sldId="2147377192"/>
            <ac:spMk id="5" creationId="{85EDB4D3-DEA2-8501-79FC-1BF1F8C2DC0E}"/>
          </ac:spMkLst>
        </pc:spChg>
      </pc:sldChg>
      <pc:sldChg chg="addSp modSp add mod ord modNotesTx">
        <pc:chgData name="Carroll, Tyler" userId="69b673a0-6af4-4d8a-830b-550d1bbab5f8" providerId="ADAL" clId="{FA54304C-E424-4A4A-81D9-ABDA7518D7DD}" dt="2023-01-04T18:32:00.622" v="12336" actId="20577"/>
        <pc:sldMkLst>
          <pc:docMk/>
          <pc:sldMk cId="3702619295" sldId="2147377193"/>
        </pc:sldMkLst>
        <pc:spChg chg="add mod">
          <ac:chgData name="Carroll, Tyler" userId="69b673a0-6af4-4d8a-830b-550d1bbab5f8" providerId="ADAL" clId="{FA54304C-E424-4A4A-81D9-ABDA7518D7DD}" dt="2023-01-04T18:02:10.674" v="11826" actId="108"/>
          <ac:spMkLst>
            <pc:docMk/>
            <pc:sldMk cId="3702619295" sldId="2147377193"/>
            <ac:spMk id="3" creationId="{D643A3EC-E3A7-5015-0C5F-0270C4D48340}"/>
          </ac:spMkLst>
        </pc:spChg>
        <pc:spChg chg="mod">
          <ac:chgData name="Carroll, Tyler" userId="69b673a0-6af4-4d8a-830b-550d1bbab5f8" providerId="ADAL" clId="{FA54304C-E424-4A4A-81D9-ABDA7518D7DD}" dt="2023-01-03T18:30:56.212" v="6495" actId="14100"/>
          <ac:spMkLst>
            <pc:docMk/>
            <pc:sldMk cId="3702619295" sldId="2147377193"/>
            <ac:spMk id="5" creationId="{85EDB4D3-DEA2-8501-79FC-1BF1F8C2DC0E}"/>
          </ac:spMkLst>
        </pc:spChg>
        <pc:cxnChg chg="add mod">
          <ac:chgData name="Carroll, Tyler" userId="69b673a0-6af4-4d8a-830b-550d1bbab5f8" providerId="ADAL" clId="{FA54304C-E424-4A4A-81D9-ABDA7518D7DD}" dt="2023-01-03T18:30:49.699" v="6493"/>
          <ac:cxnSpMkLst>
            <pc:docMk/>
            <pc:sldMk cId="3702619295" sldId="2147377193"/>
            <ac:cxnSpMk id="4" creationId="{8B7F2EFE-6707-E284-442D-8964DA98B4B2}"/>
          </ac:cxnSpMkLst>
        </pc:cxnChg>
      </pc:sldChg>
      <pc:sldChg chg="addSp modSp add mod ord modNotesTx">
        <pc:chgData name="Carroll, Tyler" userId="69b673a0-6af4-4d8a-830b-550d1bbab5f8" providerId="ADAL" clId="{FA54304C-E424-4A4A-81D9-ABDA7518D7DD}" dt="2023-01-04T18:35:38.596" v="12441" actId="115"/>
        <pc:sldMkLst>
          <pc:docMk/>
          <pc:sldMk cId="2076977976" sldId="2147377194"/>
        </pc:sldMkLst>
        <pc:spChg chg="add mod">
          <ac:chgData name="Carroll, Tyler" userId="69b673a0-6af4-4d8a-830b-550d1bbab5f8" providerId="ADAL" clId="{FA54304C-E424-4A4A-81D9-ABDA7518D7DD}" dt="2023-01-04T18:02:50.931" v="11831" actId="108"/>
          <ac:spMkLst>
            <pc:docMk/>
            <pc:sldMk cId="2076977976" sldId="2147377194"/>
            <ac:spMk id="3" creationId="{5FA50E4A-362B-BED5-CDD5-9D9A78E568FF}"/>
          </ac:spMkLst>
        </pc:spChg>
        <pc:spChg chg="mod">
          <ac:chgData name="Carroll, Tyler" userId="69b673a0-6af4-4d8a-830b-550d1bbab5f8" providerId="ADAL" clId="{FA54304C-E424-4A4A-81D9-ABDA7518D7DD}" dt="2023-01-03T18:30:33.498" v="6491" actId="1035"/>
          <ac:spMkLst>
            <pc:docMk/>
            <pc:sldMk cId="2076977976" sldId="2147377194"/>
            <ac:spMk id="5" creationId="{85EDB4D3-DEA2-8501-79FC-1BF1F8C2DC0E}"/>
          </ac:spMkLst>
        </pc:spChg>
        <pc:cxnChg chg="add mod">
          <ac:chgData name="Carroll, Tyler" userId="69b673a0-6af4-4d8a-830b-550d1bbab5f8" providerId="ADAL" clId="{FA54304C-E424-4A4A-81D9-ABDA7518D7DD}" dt="2023-01-03T18:30:36.900" v="6492" actId="14100"/>
          <ac:cxnSpMkLst>
            <pc:docMk/>
            <pc:sldMk cId="2076977976" sldId="2147377194"/>
            <ac:cxnSpMk id="4" creationId="{3CA1A720-E815-656A-FB9C-1956C1953BD3}"/>
          </ac:cxnSpMkLst>
        </pc:cxnChg>
      </pc:sldChg>
      <pc:sldChg chg="addSp modSp add mod ord modNotesTx">
        <pc:chgData name="Carroll, Tyler" userId="69b673a0-6af4-4d8a-830b-550d1bbab5f8" providerId="ADAL" clId="{FA54304C-E424-4A4A-81D9-ABDA7518D7DD}" dt="2023-01-04T18:37:09.207" v="12487" actId="20577"/>
        <pc:sldMkLst>
          <pc:docMk/>
          <pc:sldMk cId="501081971" sldId="2147377195"/>
        </pc:sldMkLst>
        <pc:spChg chg="add mod">
          <ac:chgData name="Carroll, Tyler" userId="69b673a0-6af4-4d8a-830b-550d1bbab5f8" providerId="ADAL" clId="{FA54304C-E424-4A4A-81D9-ABDA7518D7DD}" dt="2023-01-04T18:03:40.132" v="11834" actId="2711"/>
          <ac:spMkLst>
            <pc:docMk/>
            <pc:sldMk cId="501081971" sldId="2147377195"/>
            <ac:spMk id="3" creationId="{77BF0979-9489-84B2-16A8-A0ED4F7102EB}"/>
          </ac:spMkLst>
        </pc:spChg>
        <pc:spChg chg="mod">
          <ac:chgData name="Carroll, Tyler" userId="69b673a0-6af4-4d8a-830b-550d1bbab5f8" providerId="ADAL" clId="{FA54304C-E424-4A4A-81D9-ABDA7518D7DD}" dt="2023-01-03T18:30:16.800" v="6484" actId="14100"/>
          <ac:spMkLst>
            <pc:docMk/>
            <pc:sldMk cId="501081971" sldId="2147377195"/>
            <ac:spMk id="5" creationId="{85EDB4D3-DEA2-8501-79FC-1BF1F8C2DC0E}"/>
          </ac:spMkLst>
        </pc:spChg>
        <pc:cxnChg chg="add mod">
          <ac:chgData name="Carroll, Tyler" userId="69b673a0-6af4-4d8a-830b-550d1bbab5f8" providerId="ADAL" clId="{FA54304C-E424-4A4A-81D9-ABDA7518D7DD}" dt="2023-01-03T18:30:10.766" v="6482" actId="1076"/>
          <ac:cxnSpMkLst>
            <pc:docMk/>
            <pc:sldMk cId="501081971" sldId="2147377195"/>
            <ac:cxnSpMk id="4" creationId="{33D380BF-A767-4536-1E70-6A46C0A2AF23}"/>
          </ac:cxnSpMkLst>
        </pc:cxnChg>
      </pc:sldChg>
      <pc:sldChg chg="addSp modSp add mod ord modNotesTx">
        <pc:chgData name="Carroll, Tyler" userId="69b673a0-6af4-4d8a-830b-550d1bbab5f8" providerId="ADAL" clId="{FA54304C-E424-4A4A-81D9-ABDA7518D7DD}" dt="2023-01-04T18:38:14.211" v="12508" actId="20577"/>
        <pc:sldMkLst>
          <pc:docMk/>
          <pc:sldMk cId="3890712578" sldId="2147377196"/>
        </pc:sldMkLst>
        <pc:spChg chg="add mod">
          <ac:chgData name="Carroll, Tyler" userId="69b673a0-6af4-4d8a-830b-550d1bbab5f8" providerId="ADAL" clId="{FA54304C-E424-4A4A-81D9-ABDA7518D7DD}" dt="2023-01-04T18:03:55.780" v="11836" actId="2711"/>
          <ac:spMkLst>
            <pc:docMk/>
            <pc:sldMk cId="3890712578" sldId="2147377196"/>
            <ac:spMk id="3" creationId="{33991DD9-00C3-9B24-B7FE-5749A6E8C2D0}"/>
          </ac:spMkLst>
        </pc:spChg>
        <pc:spChg chg="mod">
          <ac:chgData name="Carroll, Tyler" userId="69b673a0-6af4-4d8a-830b-550d1bbab5f8" providerId="ADAL" clId="{FA54304C-E424-4A4A-81D9-ABDA7518D7DD}" dt="2023-01-03T18:05:05.632" v="4078" actId="20577"/>
          <ac:spMkLst>
            <pc:docMk/>
            <pc:sldMk cId="3890712578" sldId="2147377196"/>
            <ac:spMk id="5" creationId="{85EDB4D3-DEA2-8501-79FC-1BF1F8C2DC0E}"/>
          </ac:spMkLst>
        </pc:spChg>
        <pc:cxnChg chg="add mod">
          <ac:chgData name="Carroll, Tyler" userId="69b673a0-6af4-4d8a-830b-550d1bbab5f8" providerId="ADAL" clId="{FA54304C-E424-4A4A-81D9-ABDA7518D7DD}" dt="2023-01-03T18:30:04.731" v="6480" actId="14100"/>
          <ac:cxnSpMkLst>
            <pc:docMk/>
            <pc:sldMk cId="3890712578" sldId="2147377196"/>
            <ac:cxnSpMk id="4" creationId="{7B26ADCC-C5D2-DB98-2184-E442A328AA79}"/>
          </ac:cxnSpMkLst>
        </pc:cxnChg>
      </pc:sldChg>
      <pc:sldChg chg="addSp modSp add mod ord modNotesTx">
        <pc:chgData name="Carroll, Tyler" userId="69b673a0-6af4-4d8a-830b-550d1bbab5f8" providerId="ADAL" clId="{FA54304C-E424-4A4A-81D9-ABDA7518D7DD}" dt="2023-01-04T18:40:53.948" v="12632" actId="20577"/>
        <pc:sldMkLst>
          <pc:docMk/>
          <pc:sldMk cId="4240705522" sldId="2147377197"/>
        </pc:sldMkLst>
        <pc:spChg chg="add mod">
          <ac:chgData name="Carroll, Tyler" userId="69b673a0-6af4-4d8a-830b-550d1bbab5f8" providerId="ADAL" clId="{FA54304C-E424-4A4A-81D9-ABDA7518D7DD}" dt="2023-01-04T18:04:26.263" v="11843" actId="2711"/>
          <ac:spMkLst>
            <pc:docMk/>
            <pc:sldMk cId="4240705522" sldId="2147377197"/>
            <ac:spMk id="3" creationId="{20ABA388-E7FC-1E5B-72E1-C83F779E0DF4}"/>
          </ac:spMkLst>
        </pc:spChg>
        <pc:spChg chg="mod">
          <ac:chgData name="Carroll, Tyler" userId="69b673a0-6af4-4d8a-830b-550d1bbab5f8" providerId="ADAL" clId="{FA54304C-E424-4A4A-81D9-ABDA7518D7DD}" dt="2023-01-03T18:04:53.961" v="4059" actId="20577"/>
          <ac:spMkLst>
            <pc:docMk/>
            <pc:sldMk cId="4240705522" sldId="2147377197"/>
            <ac:spMk id="5" creationId="{85EDB4D3-DEA2-8501-79FC-1BF1F8C2DC0E}"/>
          </ac:spMkLst>
        </pc:spChg>
        <pc:cxnChg chg="add mod">
          <ac:chgData name="Carroll, Tyler" userId="69b673a0-6af4-4d8a-830b-550d1bbab5f8" providerId="ADAL" clId="{FA54304C-E424-4A4A-81D9-ABDA7518D7DD}" dt="2023-01-03T18:29:53.612" v="6459" actId="14100"/>
          <ac:cxnSpMkLst>
            <pc:docMk/>
            <pc:sldMk cId="4240705522" sldId="2147377197"/>
            <ac:cxnSpMk id="4" creationId="{DADD8E75-7B2E-F91E-5988-D1E949BA42B2}"/>
          </ac:cxnSpMkLst>
        </pc:cxnChg>
      </pc:sldChg>
      <pc:sldChg chg="addSp modSp add mod ord">
        <pc:chgData name="Carroll, Tyler" userId="69b673a0-6af4-4d8a-830b-550d1bbab5f8" providerId="ADAL" clId="{FA54304C-E424-4A4A-81D9-ABDA7518D7DD}" dt="2023-01-04T16:16:21.259" v="11329"/>
        <pc:sldMkLst>
          <pc:docMk/>
          <pc:sldMk cId="3982402027" sldId="2147377198"/>
        </pc:sldMkLst>
        <pc:spChg chg="add mod">
          <ac:chgData name="Carroll, Tyler" userId="69b673a0-6af4-4d8a-830b-550d1bbab5f8" providerId="ADAL" clId="{FA54304C-E424-4A4A-81D9-ABDA7518D7DD}" dt="2023-01-04T15:58:35.303" v="11264" actId="2711"/>
          <ac:spMkLst>
            <pc:docMk/>
            <pc:sldMk cId="3982402027" sldId="2147377198"/>
            <ac:spMk id="3" creationId="{E5F47DA8-4ADC-32EF-4827-FCFBCD51CC91}"/>
          </ac:spMkLst>
        </pc:spChg>
        <pc:spChg chg="mod">
          <ac:chgData name="Carroll, Tyler" userId="69b673a0-6af4-4d8a-830b-550d1bbab5f8" providerId="ADAL" clId="{FA54304C-E424-4A4A-81D9-ABDA7518D7DD}" dt="2023-01-04T15:58:11.784" v="11262" actId="14100"/>
          <ac:spMkLst>
            <pc:docMk/>
            <pc:sldMk cId="3982402027" sldId="2147377198"/>
            <ac:spMk id="5" creationId="{85EDB4D3-DEA2-8501-79FC-1BF1F8C2DC0E}"/>
          </ac:spMkLst>
        </pc:spChg>
        <pc:cxnChg chg="add mod">
          <ac:chgData name="Carroll, Tyler" userId="69b673a0-6af4-4d8a-830b-550d1bbab5f8" providerId="ADAL" clId="{FA54304C-E424-4A4A-81D9-ABDA7518D7DD}" dt="2023-01-04T15:58:14.921" v="11263" actId="14100"/>
          <ac:cxnSpMkLst>
            <pc:docMk/>
            <pc:sldMk cId="3982402027" sldId="2147377198"/>
            <ac:cxnSpMk id="6" creationId="{850564CB-1D2B-934D-6BF6-EC4E611E1A8C}"/>
          </ac:cxnSpMkLst>
        </pc:cxnChg>
      </pc:sldChg>
      <pc:sldChg chg="addSp delSp modSp add del mod">
        <pc:chgData name="Carroll, Tyler" userId="69b673a0-6af4-4d8a-830b-550d1bbab5f8" providerId="ADAL" clId="{FA54304C-E424-4A4A-81D9-ABDA7518D7DD}" dt="2023-01-05T04:14:45.518" v="13064" actId="47"/>
        <pc:sldMkLst>
          <pc:docMk/>
          <pc:sldMk cId="3282043652" sldId="2147377199"/>
        </pc:sldMkLst>
        <pc:spChg chg="add del mod modVis">
          <ac:chgData name="Carroll, Tyler" userId="69b673a0-6af4-4d8a-830b-550d1bbab5f8" providerId="ADAL" clId="{FA54304C-E424-4A4A-81D9-ABDA7518D7DD}" dt="2023-01-03T22:14:37.712" v="10469"/>
          <ac:spMkLst>
            <pc:docMk/>
            <pc:sldMk cId="3282043652" sldId="2147377199"/>
            <ac:spMk id="2" creationId="{732594C7-B0B6-BB59-E589-1D29E3271C45}"/>
          </ac:spMkLst>
        </pc:spChg>
        <pc:spChg chg="add del mod modVis">
          <ac:chgData name="Carroll, Tyler" userId="69b673a0-6af4-4d8a-830b-550d1bbab5f8" providerId="ADAL" clId="{FA54304C-E424-4A4A-81D9-ABDA7518D7DD}" dt="2023-01-03T22:14:43.783" v="10514"/>
          <ac:spMkLst>
            <pc:docMk/>
            <pc:sldMk cId="3282043652" sldId="2147377199"/>
            <ac:spMk id="4" creationId="{A17CF526-5CD4-DF8B-9F79-D41CCE9C6B2E}"/>
          </ac:spMkLst>
        </pc:spChg>
        <pc:spChg chg="add del mod modVis">
          <ac:chgData name="Carroll, Tyler" userId="69b673a0-6af4-4d8a-830b-550d1bbab5f8" providerId="ADAL" clId="{FA54304C-E424-4A4A-81D9-ABDA7518D7DD}" dt="2023-01-03T22:14:45.273" v="10559"/>
          <ac:spMkLst>
            <pc:docMk/>
            <pc:sldMk cId="3282043652" sldId="2147377199"/>
            <ac:spMk id="5" creationId="{7184FCBF-E5B5-FF4E-5C7F-D3B5C719CF0E}"/>
          </ac:spMkLst>
        </pc:spChg>
        <pc:spChg chg="mod">
          <ac:chgData name="Carroll, Tyler" userId="69b673a0-6af4-4d8a-830b-550d1bbab5f8" providerId="ADAL" clId="{FA54304C-E424-4A4A-81D9-ABDA7518D7DD}" dt="2023-01-04T18:09:32.646" v="11859" actId="2711"/>
          <ac:spMkLst>
            <pc:docMk/>
            <pc:sldMk cId="3282043652" sldId="2147377199"/>
            <ac:spMk id="6" creationId="{7EB90EA3-F4DD-F4CE-DBEE-B5517961E983}"/>
          </ac:spMkLst>
        </pc:spChg>
        <pc:spChg chg="mod">
          <ac:chgData name="Carroll, Tyler" userId="69b673a0-6af4-4d8a-830b-550d1bbab5f8" providerId="ADAL" clId="{FA54304C-E424-4A4A-81D9-ABDA7518D7DD}" dt="2023-01-03T22:14:45.241" v="10518" actId="948"/>
          <ac:spMkLst>
            <pc:docMk/>
            <pc:sldMk cId="3282043652" sldId="2147377199"/>
            <ac:spMk id="7" creationId="{C1D0C9A9-0B17-3C86-E142-1ACADB775522}"/>
          </ac:spMkLst>
        </pc:spChg>
        <pc:graphicFrameChg chg="mod">
          <ac:chgData name="Carroll, Tyler" userId="69b673a0-6af4-4d8a-830b-550d1bbab5f8" providerId="ADAL" clId="{FA54304C-E424-4A4A-81D9-ABDA7518D7DD}" dt="2023-01-03T22:14:45.274" v="10561"/>
          <ac:graphicFrameMkLst>
            <pc:docMk/>
            <pc:sldMk cId="3282043652" sldId="2147377199"/>
            <ac:graphicFrameMk id="10" creationId="{0EA29452-1D63-0C2D-8C74-01A7AD89C458}"/>
          </ac:graphicFrameMkLst>
        </pc:graphicFrameChg>
      </pc:sldChg>
      <pc:sldChg chg="addSp delSp modSp add mod setBg modNotesTx">
        <pc:chgData name="Carroll, Tyler" userId="69b673a0-6af4-4d8a-830b-550d1bbab5f8" providerId="ADAL" clId="{FA54304C-E424-4A4A-81D9-ABDA7518D7DD}" dt="2023-01-05T03:01:14.007" v="13057"/>
        <pc:sldMkLst>
          <pc:docMk/>
          <pc:sldMk cId="3092091105" sldId="2147377200"/>
        </pc:sldMkLst>
        <pc:spChg chg="mod">
          <ac:chgData name="Carroll, Tyler" userId="69b673a0-6af4-4d8a-830b-550d1bbab5f8" providerId="ADAL" clId="{FA54304C-E424-4A4A-81D9-ABDA7518D7DD}" dt="2023-01-05T03:01:07.321" v="12907" actId="1036"/>
          <ac:spMkLst>
            <pc:docMk/>
            <pc:sldMk cId="3092091105" sldId="2147377200"/>
            <ac:spMk id="2" creationId="{FB7F8B9B-F682-88AB-41EF-2B2E86DCABEA}"/>
          </ac:spMkLst>
        </pc:spChg>
        <pc:spChg chg="mod">
          <ac:chgData name="Carroll, Tyler" userId="69b673a0-6af4-4d8a-830b-550d1bbab5f8" providerId="ADAL" clId="{FA54304C-E424-4A4A-81D9-ABDA7518D7DD}" dt="2023-01-05T03:01:13.976" v="13014" actId="948"/>
          <ac:spMkLst>
            <pc:docMk/>
            <pc:sldMk cId="3092091105" sldId="2147377200"/>
            <ac:spMk id="3" creationId="{D2C3D60C-DE1C-0DF0-7EF7-0069ABF6B7EB}"/>
          </ac:spMkLst>
        </pc:spChg>
        <pc:spChg chg="add del mod modVis">
          <ac:chgData name="Carroll, Tyler" userId="69b673a0-6af4-4d8a-830b-550d1bbab5f8" providerId="ADAL" clId="{FA54304C-E424-4A4A-81D9-ABDA7518D7DD}" dt="2023-01-03T20:13:53.707" v="6637"/>
          <ac:spMkLst>
            <pc:docMk/>
            <pc:sldMk cId="3092091105" sldId="2147377200"/>
            <ac:spMk id="4" creationId="{281143CF-1B0A-91C2-8406-CEE86F48025B}"/>
          </ac:spMkLst>
        </pc:spChg>
        <pc:spChg chg="add del mod modVis">
          <ac:chgData name="Carroll, Tyler" userId="69b673a0-6af4-4d8a-830b-550d1bbab5f8" providerId="ADAL" clId="{FA54304C-E424-4A4A-81D9-ABDA7518D7DD}" dt="2023-01-05T03:01:11.721" v="12950"/>
          <ac:spMkLst>
            <pc:docMk/>
            <pc:sldMk cId="3092091105" sldId="2147377200"/>
            <ac:spMk id="4" creationId="{598B7DD2-9A3A-B5C9-46A7-C1B75074B719}"/>
          </ac:spMkLst>
        </pc:spChg>
        <pc:spChg chg="add del mod modVis">
          <ac:chgData name="Carroll, Tyler" userId="69b673a0-6af4-4d8a-830b-550d1bbab5f8" providerId="ADAL" clId="{FA54304C-E424-4A4A-81D9-ABDA7518D7DD}" dt="2023-01-03T20:47:17.799" v="7297"/>
          <ac:spMkLst>
            <pc:docMk/>
            <pc:sldMk cId="3092091105" sldId="2147377200"/>
            <ac:spMk id="4" creationId="{FE13455A-C604-E8D7-D39E-B49E79E795B9}"/>
          </ac:spMkLst>
        </pc:spChg>
        <pc:spChg chg="add del mod modVis">
          <ac:chgData name="Carroll, Tyler" userId="69b673a0-6af4-4d8a-830b-550d1bbab5f8" providerId="ADAL" clId="{FA54304C-E424-4A4A-81D9-ABDA7518D7DD}" dt="2023-01-05T03:01:12.633" v="13006"/>
          <ac:spMkLst>
            <pc:docMk/>
            <pc:sldMk cId="3092091105" sldId="2147377200"/>
            <ac:spMk id="6" creationId="{B62480DB-A726-8BB5-C2AA-15A523966AB2}"/>
          </ac:spMkLst>
        </pc:spChg>
        <pc:spChg chg="add del mod modVis">
          <ac:chgData name="Carroll, Tyler" userId="69b673a0-6af4-4d8a-830b-550d1bbab5f8" providerId="ADAL" clId="{FA54304C-E424-4A4A-81D9-ABDA7518D7DD}" dt="2023-01-05T03:01:14.005" v="13055"/>
          <ac:spMkLst>
            <pc:docMk/>
            <pc:sldMk cId="3092091105" sldId="2147377200"/>
            <ac:spMk id="8" creationId="{156F4A04-9B0D-15B9-1C49-810B569BEDD8}"/>
          </ac:spMkLst>
        </pc:spChg>
        <pc:graphicFrameChg chg="mod">
          <ac:chgData name="Carroll, Tyler" userId="69b673a0-6af4-4d8a-830b-550d1bbab5f8" providerId="ADAL" clId="{FA54304C-E424-4A4A-81D9-ABDA7518D7DD}" dt="2023-01-05T03:01:14.007" v="13057"/>
          <ac:graphicFrameMkLst>
            <pc:docMk/>
            <pc:sldMk cId="3092091105" sldId="2147377200"/>
            <ac:graphicFrameMk id="7" creationId="{CF669542-599B-704E-D515-E0469F4E210C}"/>
          </ac:graphicFrameMkLst>
        </pc:graphicFrameChg>
      </pc:sldChg>
      <pc:sldChg chg="addSp delSp modSp add mod setBg modNotesTx">
        <pc:chgData name="Carroll, Tyler" userId="69b673a0-6af4-4d8a-830b-550d1bbab5f8" providerId="ADAL" clId="{FA54304C-E424-4A4A-81D9-ABDA7518D7DD}" dt="2023-01-04T19:10:35.191" v="12787" actId="20577"/>
        <pc:sldMkLst>
          <pc:docMk/>
          <pc:sldMk cId="3395738824" sldId="2147377201"/>
        </pc:sldMkLst>
        <pc:spChg chg="mod">
          <ac:chgData name="Carroll, Tyler" userId="69b673a0-6af4-4d8a-830b-550d1bbab5f8" providerId="ADAL" clId="{FA54304C-E424-4A4A-81D9-ABDA7518D7DD}" dt="2023-01-04T19:10:35.191" v="12787" actId="20577"/>
          <ac:spMkLst>
            <pc:docMk/>
            <pc:sldMk cId="3395738824" sldId="2147377201"/>
            <ac:spMk id="2" creationId="{FB7F8B9B-F682-88AB-41EF-2B2E86DCABEA}"/>
          </ac:spMkLst>
        </pc:spChg>
        <pc:spChg chg="mod">
          <ac:chgData name="Carroll, Tyler" userId="69b673a0-6af4-4d8a-830b-550d1bbab5f8" providerId="ADAL" clId="{FA54304C-E424-4A4A-81D9-ABDA7518D7DD}" dt="2023-01-03T20:47:22.161" v="7302" actId="948"/>
          <ac:spMkLst>
            <pc:docMk/>
            <pc:sldMk cId="3395738824" sldId="2147377201"/>
            <ac:spMk id="3" creationId="{D2C3D60C-DE1C-0DF0-7EF7-0069ABF6B7EB}"/>
          </ac:spMkLst>
        </pc:spChg>
        <pc:spChg chg="add del mod modVis">
          <ac:chgData name="Carroll, Tyler" userId="69b673a0-6af4-4d8a-830b-550d1bbab5f8" providerId="ADAL" clId="{FA54304C-E424-4A4A-81D9-ABDA7518D7DD}" dt="2023-01-03T20:13:53.711" v="6645"/>
          <ac:spMkLst>
            <pc:docMk/>
            <pc:sldMk cId="3395738824" sldId="2147377201"/>
            <ac:spMk id="4" creationId="{22F12944-FA80-407B-080D-F083F974F475}"/>
          </ac:spMkLst>
        </pc:spChg>
        <pc:spChg chg="add del mod modVis">
          <ac:chgData name="Carroll, Tyler" userId="69b673a0-6af4-4d8a-830b-550d1bbab5f8" providerId="ADAL" clId="{FA54304C-E424-4A4A-81D9-ABDA7518D7DD}" dt="2023-01-03T20:47:22.192" v="7343"/>
          <ac:spMkLst>
            <pc:docMk/>
            <pc:sldMk cId="3395738824" sldId="2147377201"/>
            <ac:spMk id="4" creationId="{F8E6C6F6-2E76-3DFF-686A-A72C50EB05AE}"/>
          </ac:spMkLst>
        </pc:spChg>
        <pc:graphicFrameChg chg="mod">
          <ac:chgData name="Carroll, Tyler" userId="69b673a0-6af4-4d8a-830b-550d1bbab5f8" providerId="ADAL" clId="{FA54304C-E424-4A4A-81D9-ABDA7518D7DD}" dt="2023-01-03T20:47:22.194" v="7345"/>
          <ac:graphicFrameMkLst>
            <pc:docMk/>
            <pc:sldMk cId="3395738824" sldId="2147377201"/>
            <ac:graphicFrameMk id="7" creationId="{CF669542-599B-704E-D515-E0469F4E210C}"/>
          </ac:graphicFrameMkLst>
        </pc:graphicFrameChg>
      </pc:sldChg>
      <pc:sldChg chg="addSp delSp modSp add del mod ord setBg">
        <pc:chgData name="Carroll, Tyler" userId="69b673a0-6af4-4d8a-830b-550d1bbab5f8" providerId="ADAL" clId="{FA54304C-E424-4A4A-81D9-ABDA7518D7DD}" dt="2023-01-03T21:43:40.331" v="8417" actId="47"/>
        <pc:sldMkLst>
          <pc:docMk/>
          <pc:sldMk cId="1579720979" sldId="2147377202"/>
        </pc:sldMkLst>
        <pc:spChg chg="mod">
          <ac:chgData name="Carroll, Tyler" userId="69b673a0-6af4-4d8a-830b-550d1bbab5f8" providerId="ADAL" clId="{FA54304C-E424-4A4A-81D9-ABDA7518D7DD}" dt="2023-01-03T20:46:55.671" v="7240" actId="21"/>
          <ac:spMkLst>
            <pc:docMk/>
            <pc:sldMk cId="1579720979" sldId="2147377202"/>
            <ac:spMk id="2" creationId="{FB7F8B9B-F682-88AB-41EF-2B2E86DCABEA}"/>
          </ac:spMkLst>
        </pc:spChg>
        <pc:spChg chg="mod">
          <ac:chgData name="Carroll, Tyler" userId="69b673a0-6af4-4d8a-830b-550d1bbab5f8" providerId="ADAL" clId="{FA54304C-E424-4A4A-81D9-ABDA7518D7DD}" dt="2023-01-03T20:13:53.651" v="6558" actId="948"/>
          <ac:spMkLst>
            <pc:docMk/>
            <pc:sldMk cId="1579720979" sldId="2147377202"/>
            <ac:spMk id="3" creationId="{D2C3D60C-DE1C-0DF0-7EF7-0069ABF6B7EB}"/>
          </ac:spMkLst>
        </pc:spChg>
        <pc:spChg chg="add del mod modVis">
          <ac:chgData name="Carroll, Tyler" userId="69b673a0-6af4-4d8a-830b-550d1bbab5f8" providerId="ADAL" clId="{FA54304C-E424-4A4A-81D9-ABDA7518D7DD}" dt="2023-01-03T20:13:53.709" v="6641"/>
          <ac:spMkLst>
            <pc:docMk/>
            <pc:sldMk cId="1579720979" sldId="2147377202"/>
            <ac:spMk id="4" creationId="{896B292E-9325-502C-6636-E73FA559C854}"/>
          </ac:spMkLst>
        </pc:spChg>
        <pc:graphicFrameChg chg="mod">
          <ac:chgData name="Carroll, Tyler" userId="69b673a0-6af4-4d8a-830b-550d1bbab5f8" providerId="ADAL" clId="{FA54304C-E424-4A4A-81D9-ABDA7518D7DD}" dt="2023-01-03T20:13:53.711" v="6643"/>
          <ac:graphicFrameMkLst>
            <pc:docMk/>
            <pc:sldMk cId="1579720979" sldId="2147377202"/>
            <ac:graphicFrameMk id="7" creationId="{CF669542-599B-704E-D515-E0469F4E210C}"/>
          </ac:graphicFrameMkLst>
        </pc:graphicFrameChg>
      </pc:sldChg>
      <pc:sldChg chg="modSp add mod modNotesTx">
        <pc:chgData name="Carroll, Tyler" userId="69b673a0-6af4-4d8a-830b-550d1bbab5f8" providerId="ADAL" clId="{FA54304C-E424-4A4A-81D9-ABDA7518D7DD}" dt="2023-01-05T01:44:07.187" v="12888" actId="20577"/>
        <pc:sldMkLst>
          <pc:docMk/>
          <pc:sldMk cId="1636048210" sldId="2147377203"/>
        </pc:sldMkLst>
        <pc:spChg chg="mod">
          <ac:chgData name="Carroll, Tyler" userId="69b673a0-6af4-4d8a-830b-550d1bbab5f8" providerId="ADAL" clId="{FA54304C-E424-4A4A-81D9-ABDA7518D7DD}" dt="2023-01-05T01:44:07.187" v="12888" actId="20577"/>
          <ac:spMkLst>
            <pc:docMk/>
            <pc:sldMk cId="1636048210" sldId="2147377203"/>
            <ac:spMk id="17" creationId="{E46960AA-7173-5FAA-964E-3E06AA69FACB}"/>
          </ac:spMkLst>
        </pc:spChg>
      </pc:sldChg>
      <pc:sldChg chg="modSp add mod modNotesTx">
        <pc:chgData name="Carroll, Tyler" userId="69b673a0-6af4-4d8a-830b-550d1bbab5f8" providerId="ADAL" clId="{FA54304C-E424-4A4A-81D9-ABDA7518D7DD}" dt="2023-01-04T16:22:13.454" v="11346" actId="20577"/>
        <pc:sldMkLst>
          <pc:docMk/>
          <pc:sldMk cId="1301017497" sldId="2147377204"/>
        </pc:sldMkLst>
        <pc:spChg chg="mod">
          <ac:chgData name="Carroll, Tyler" userId="69b673a0-6af4-4d8a-830b-550d1bbab5f8" providerId="ADAL" clId="{FA54304C-E424-4A4A-81D9-ABDA7518D7DD}" dt="2023-01-04T15:56:32.320" v="11207" actId="20577"/>
          <ac:spMkLst>
            <pc:docMk/>
            <pc:sldMk cId="1301017497" sldId="2147377204"/>
            <ac:spMk id="2" creationId="{AEF5B551-3BE1-4B9C-8E49-8582FF788A9F}"/>
          </ac:spMkLst>
        </pc:spChg>
        <pc:spChg chg="mod">
          <ac:chgData name="Carroll, Tyler" userId="69b673a0-6af4-4d8a-830b-550d1bbab5f8" providerId="ADAL" clId="{FA54304C-E424-4A4A-81D9-ABDA7518D7DD}" dt="2023-01-03T21:47:16.265" v="8605" actId="20577"/>
          <ac:spMkLst>
            <pc:docMk/>
            <pc:sldMk cId="1301017497" sldId="2147377204"/>
            <ac:spMk id="4" creationId="{FDAB3763-2778-18E4-AA37-7002C60AE8BF}"/>
          </ac:spMkLst>
        </pc:spChg>
      </pc:sldChg>
      <pc:sldChg chg="modSp add mod ord modNotesTx">
        <pc:chgData name="Carroll, Tyler" userId="69b673a0-6af4-4d8a-830b-550d1bbab5f8" providerId="ADAL" clId="{FA54304C-E424-4A4A-81D9-ABDA7518D7DD}" dt="2023-01-04T16:29:34.565" v="11446" actId="20577"/>
        <pc:sldMkLst>
          <pc:docMk/>
          <pc:sldMk cId="3714815895" sldId="2147377205"/>
        </pc:sldMkLst>
        <pc:spChg chg="mod">
          <ac:chgData name="Carroll, Tyler" userId="69b673a0-6af4-4d8a-830b-550d1bbab5f8" providerId="ADAL" clId="{FA54304C-E424-4A4A-81D9-ABDA7518D7DD}" dt="2023-01-03T20:36:47.662" v="7179" actId="20577"/>
          <ac:spMkLst>
            <pc:docMk/>
            <pc:sldMk cId="3714815895" sldId="2147377205"/>
            <ac:spMk id="5" creationId="{85EDB4D3-DEA2-8501-79FC-1BF1F8C2DC0E}"/>
          </ac:spMkLst>
        </pc:spChg>
      </pc:sldChg>
      <pc:sldChg chg="addSp delSp modSp add mod setBg addCm delCm modCm modNotesTx">
        <pc:chgData name="Carroll, Tyler" userId="69b673a0-6af4-4d8a-830b-550d1bbab5f8" providerId="ADAL" clId="{FA54304C-E424-4A4A-81D9-ABDA7518D7DD}" dt="2023-01-04T18:45:58.820" v="12686" actId="20577"/>
        <pc:sldMkLst>
          <pc:docMk/>
          <pc:sldMk cId="3907382155" sldId="2147377206"/>
        </pc:sldMkLst>
        <pc:spChg chg="add del mod modVis">
          <ac:chgData name="Carroll, Tyler" userId="69b673a0-6af4-4d8a-830b-550d1bbab5f8" providerId="ADAL" clId="{FA54304C-E424-4A4A-81D9-ABDA7518D7DD}" dt="2023-01-03T20:16:04.166" v="6700"/>
          <ac:spMkLst>
            <pc:docMk/>
            <pc:sldMk cId="3907382155" sldId="2147377206"/>
            <ac:spMk id="2" creationId="{6880A45A-EA15-DC7E-D17D-5E7B1FEDE743}"/>
          </ac:spMkLst>
        </pc:spChg>
        <pc:spChg chg="add del mod modVis">
          <ac:chgData name="Carroll, Tyler" userId="69b673a0-6af4-4d8a-830b-550d1bbab5f8" providerId="ADAL" clId="{FA54304C-E424-4A4A-81D9-ABDA7518D7DD}" dt="2023-01-03T21:34:26.205" v="8195"/>
          <ac:spMkLst>
            <pc:docMk/>
            <pc:sldMk cId="3907382155" sldId="2147377206"/>
            <ac:spMk id="2" creationId="{8D95363C-B7B6-BF10-D9DE-26E1C7DDBAC5}"/>
          </ac:spMkLst>
        </pc:spChg>
        <pc:spChg chg="mod">
          <ac:chgData name="Carroll, Tyler" userId="69b673a0-6af4-4d8a-830b-550d1bbab5f8" providerId="ADAL" clId="{FA54304C-E424-4A4A-81D9-ABDA7518D7DD}" dt="2023-01-03T21:34:26.157" v="8154" actId="948"/>
          <ac:spMkLst>
            <pc:docMk/>
            <pc:sldMk cId="3907382155" sldId="2147377206"/>
            <ac:spMk id="3" creationId="{655A26EB-2B87-44CF-9189-EED39DA9EE8F}"/>
          </ac:spMkLst>
        </pc:spChg>
        <pc:spChg chg="mod">
          <ac:chgData name="Carroll, Tyler" userId="69b673a0-6af4-4d8a-830b-550d1bbab5f8" providerId="ADAL" clId="{FA54304C-E424-4A4A-81D9-ABDA7518D7DD}" dt="2023-01-04T15:56:49.636" v="11220" actId="20577"/>
          <ac:spMkLst>
            <pc:docMk/>
            <pc:sldMk cId="3907382155" sldId="2147377206"/>
            <ac:spMk id="32" creationId="{75939A2B-9DB6-154C-7C1D-D371F454402B}"/>
          </ac:spMkLst>
        </pc:spChg>
        <pc:graphicFrameChg chg="mod">
          <ac:chgData name="Carroll, Tyler" userId="69b673a0-6af4-4d8a-830b-550d1bbab5f8" providerId="ADAL" clId="{FA54304C-E424-4A4A-81D9-ABDA7518D7DD}" dt="2023-01-03T21:34:26.208" v="8197"/>
          <ac:graphicFrameMkLst>
            <pc:docMk/>
            <pc:sldMk cId="3907382155" sldId="2147377206"/>
            <ac:graphicFrameMk id="48" creationId="{D674F820-824B-DACF-AE83-EA143A0702C1}"/>
          </ac:graphicFrameMkLst>
        </pc:graphicFrameChg>
      </pc:sldChg>
      <pc:sldChg chg="addSp delSp modSp add mod setBg modNotesTx">
        <pc:chgData name="Carroll, Tyler" userId="69b673a0-6af4-4d8a-830b-550d1bbab5f8" providerId="ADAL" clId="{FA54304C-E424-4A4A-81D9-ABDA7518D7DD}" dt="2023-01-04T18:46:36.922" v="12727"/>
        <pc:sldMkLst>
          <pc:docMk/>
          <pc:sldMk cId="374217251" sldId="2147377207"/>
        </pc:sldMkLst>
        <pc:spChg chg="mod">
          <ac:chgData name="Carroll, Tyler" userId="69b673a0-6af4-4d8a-830b-550d1bbab5f8" providerId="ADAL" clId="{FA54304C-E424-4A4A-81D9-ABDA7518D7DD}" dt="2023-01-04T15:57:07.293" v="11231" actId="20577"/>
          <ac:spMkLst>
            <pc:docMk/>
            <pc:sldMk cId="374217251" sldId="2147377207"/>
            <ac:spMk id="2" creationId="{FB7F8B9B-F682-88AB-41EF-2B2E86DCABEA}"/>
          </ac:spMkLst>
        </pc:spChg>
        <pc:spChg chg="add del mod modVis">
          <ac:chgData name="Carroll, Tyler" userId="69b673a0-6af4-4d8a-830b-550d1bbab5f8" providerId="ADAL" clId="{FA54304C-E424-4A4A-81D9-ABDA7518D7DD}" dt="2023-01-03T20:27:28.986" v="6857"/>
          <ac:spMkLst>
            <pc:docMk/>
            <pc:sldMk cId="374217251" sldId="2147377207"/>
            <ac:spMk id="3" creationId="{7CC093A3-997B-750A-8CF9-E999509BFD55}"/>
          </ac:spMkLst>
        </pc:spChg>
        <pc:spChg chg="mod">
          <ac:chgData name="Carroll, Tyler" userId="69b673a0-6af4-4d8a-830b-550d1bbab5f8" providerId="ADAL" clId="{FA54304C-E424-4A4A-81D9-ABDA7518D7DD}" dt="2023-01-03T20:27:28.941" v="6816" actId="948"/>
          <ac:spMkLst>
            <pc:docMk/>
            <pc:sldMk cId="374217251" sldId="2147377207"/>
            <ac:spMk id="10" creationId="{2F8B7626-8D49-68AE-F415-34DB604D5F0C}"/>
          </ac:spMkLst>
        </pc:spChg>
        <pc:graphicFrameChg chg="mod">
          <ac:chgData name="Carroll, Tyler" userId="69b673a0-6af4-4d8a-830b-550d1bbab5f8" providerId="ADAL" clId="{FA54304C-E424-4A4A-81D9-ABDA7518D7DD}" dt="2023-01-03T20:27:28.987" v="6859"/>
          <ac:graphicFrameMkLst>
            <pc:docMk/>
            <pc:sldMk cId="374217251" sldId="2147377207"/>
            <ac:graphicFrameMk id="7" creationId="{CF669542-599B-704E-D515-E0469F4E210C}"/>
          </ac:graphicFrameMkLst>
        </pc:graphicFrameChg>
      </pc:sldChg>
      <pc:sldChg chg="addSp delSp modSp add del mod setBg">
        <pc:chgData name="Carroll, Tyler" userId="69b673a0-6af4-4d8a-830b-550d1bbab5f8" providerId="ADAL" clId="{FA54304C-E424-4A4A-81D9-ABDA7518D7DD}" dt="2023-01-03T20:42:11.524" v="7192" actId="47"/>
        <pc:sldMkLst>
          <pc:docMk/>
          <pc:sldMk cId="1771599385" sldId="2147377208"/>
        </pc:sldMkLst>
        <pc:spChg chg="mod">
          <ac:chgData name="Carroll, Tyler" userId="69b673a0-6af4-4d8a-830b-550d1bbab5f8" providerId="ADAL" clId="{FA54304C-E424-4A4A-81D9-ABDA7518D7DD}" dt="2023-01-03T20:41:10.126" v="7187" actId="400"/>
          <ac:spMkLst>
            <pc:docMk/>
            <pc:sldMk cId="1771599385" sldId="2147377208"/>
            <ac:spMk id="2" creationId="{FB7F8B9B-F682-88AB-41EF-2B2E86DCABEA}"/>
          </ac:spMkLst>
        </pc:spChg>
        <pc:spChg chg="add del mod modVis">
          <ac:chgData name="Carroll, Tyler" userId="69b673a0-6af4-4d8a-830b-550d1bbab5f8" providerId="ADAL" clId="{FA54304C-E424-4A4A-81D9-ABDA7518D7DD}" dt="2023-01-03T20:28:11.140" v="6906"/>
          <ac:spMkLst>
            <pc:docMk/>
            <pc:sldMk cId="1771599385" sldId="2147377208"/>
            <ac:spMk id="3" creationId="{C29C1F49-4280-068C-5440-FF8752A0E453}"/>
          </ac:spMkLst>
        </pc:spChg>
        <pc:spChg chg="mod">
          <ac:chgData name="Carroll, Tyler" userId="69b673a0-6af4-4d8a-830b-550d1bbab5f8" providerId="ADAL" clId="{FA54304C-E424-4A4A-81D9-ABDA7518D7DD}" dt="2023-01-03T20:28:11.054" v="6865" actId="948"/>
          <ac:spMkLst>
            <pc:docMk/>
            <pc:sldMk cId="1771599385" sldId="2147377208"/>
            <ac:spMk id="10" creationId="{2F8B7626-8D49-68AE-F415-34DB604D5F0C}"/>
          </ac:spMkLst>
        </pc:spChg>
        <pc:graphicFrameChg chg="mod">
          <ac:chgData name="Carroll, Tyler" userId="69b673a0-6af4-4d8a-830b-550d1bbab5f8" providerId="ADAL" clId="{FA54304C-E424-4A4A-81D9-ABDA7518D7DD}" dt="2023-01-03T20:28:11.144" v="6908"/>
          <ac:graphicFrameMkLst>
            <pc:docMk/>
            <pc:sldMk cId="1771599385" sldId="2147377208"/>
            <ac:graphicFrameMk id="7" creationId="{CF669542-599B-704E-D515-E0469F4E210C}"/>
          </ac:graphicFrameMkLst>
        </pc:graphicFrameChg>
      </pc:sldChg>
      <pc:sldChg chg="addSp delSp modSp add mod setBg modNotesTx">
        <pc:chgData name="Carroll, Tyler" userId="69b673a0-6af4-4d8a-830b-550d1bbab5f8" providerId="ADAL" clId="{FA54304C-E424-4A4A-81D9-ABDA7518D7DD}" dt="2023-01-04T18:46:55.449" v="12734"/>
        <pc:sldMkLst>
          <pc:docMk/>
          <pc:sldMk cId="2734459530" sldId="2147377209"/>
        </pc:sldMkLst>
        <pc:spChg chg="mod">
          <ac:chgData name="Carroll, Tyler" userId="69b673a0-6af4-4d8a-830b-550d1bbab5f8" providerId="ADAL" clId="{FA54304C-E424-4A4A-81D9-ABDA7518D7DD}" dt="2023-01-03T21:40:12.653" v="8355" actId="20577"/>
          <ac:spMkLst>
            <pc:docMk/>
            <pc:sldMk cId="2734459530" sldId="2147377209"/>
            <ac:spMk id="2" creationId="{FB7F8B9B-F682-88AB-41EF-2B2E86DCABEA}"/>
          </ac:spMkLst>
        </pc:spChg>
        <pc:spChg chg="add del mod modVis">
          <ac:chgData name="Carroll, Tyler" userId="69b673a0-6af4-4d8a-830b-550d1bbab5f8" providerId="ADAL" clId="{FA54304C-E424-4A4A-81D9-ABDA7518D7DD}" dt="2023-01-03T20:28:26.213" v="6951"/>
          <ac:spMkLst>
            <pc:docMk/>
            <pc:sldMk cId="2734459530" sldId="2147377209"/>
            <ac:spMk id="3" creationId="{3B72E3AF-F5B1-57CB-8B1B-2065ABE49DC6}"/>
          </ac:spMkLst>
        </pc:spChg>
        <pc:spChg chg="mod">
          <ac:chgData name="Carroll, Tyler" userId="69b673a0-6af4-4d8a-830b-550d1bbab5f8" providerId="ADAL" clId="{FA54304C-E424-4A4A-81D9-ABDA7518D7DD}" dt="2023-01-03T21:40:53.269" v="8356" actId="1076"/>
          <ac:spMkLst>
            <pc:docMk/>
            <pc:sldMk cId="2734459530" sldId="2147377209"/>
            <ac:spMk id="4" creationId="{C8E4F9ED-32D7-0FD5-C63D-EE864638CB28}"/>
          </ac:spMkLst>
        </pc:spChg>
        <pc:spChg chg="mod">
          <ac:chgData name="Carroll, Tyler" userId="69b673a0-6af4-4d8a-830b-550d1bbab5f8" providerId="ADAL" clId="{FA54304C-E424-4A4A-81D9-ABDA7518D7DD}" dt="2023-01-03T20:28:26.181" v="6910" actId="948"/>
          <ac:spMkLst>
            <pc:docMk/>
            <pc:sldMk cId="2734459530" sldId="2147377209"/>
            <ac:spMk id="10" creationId="{2F8B7626-8D49-68AE-F415-34DB604D5F0C}"/>
          </ac:spMkLst>
        </pc:spChg>
        <pc:graphicFrameChg chg="mod">
          <ac:chgData name="Carroll, Tyler" userId="69b673a0-6af4-4d8a-830b-550d1bbab5f8" providerId="ADAL" clId="{FA54304C-E424-4A4A-81D9-ABDA7518D7DD}" dt="2023-01-03T20:28:26.215" v="6953"/>
          <ac:graphicFrameMkLst>
            <pc:docMk/>
            <pc:sldMk cId="2734459530" sldId="2147377209"/>
            <ac:graphicFrameMk id="7" creationId="{CF669542-599B-704E-D515-E0469F4E210C}"/>
          </ac:graphicFrameMkLst>
        </pc:graphicFrameChg>
      </pc:sldChg>
      <pc:sldChg chg="addSp delSp modSp add del mod setBg">
        <pc:chgData name="Carroll, Tyler" userId="69b673a0-6af4-4d8a-830b-550d1bbab5f8" providerId="ADAL" clId="{FA54304C-E424-4A4A-81D9-ABDA7518D7DD}" dt="2023-01-05T04:14:33.076" v="13060" actId="47"/>
        <pc:sldMkLst>
          <pc:docMk/>
          <pc:sldMk cId="4223368509" sldId="2147377210"/>
        </pc:sldMkLst>
        <pc:spChg chg="mod">
          <ac:chgData name="Carroll, Tyler" userId="69b673a0-6af4-4d8a-830b-550d1bbab5f8" providerId="ADAL" clId="{FA54304C-E424-4A4A-81D9-ABDA7518D7DD}" dt="2023-01-03T22:12:40.337" v="9080" actId="948"/>
          <ac:spMkLst>
            <pc:docMk/>
            <pc:sldMk cId="4223368509" sldId="2147377210"/>
            <ac:spMk id="3" creationId="{7C31B922-FCD1-4880-8A44-04E5BDD484BA}"/>
          </ac:spMkLst>
        </pc:spChg>
        <pc:spChg chg="mod">
          <ac:chgData name="Carroll, Tyler" userId="69b673a0-6af4-4d8a-830b-550d1bbab5f8" providerId="ADAL" clId="{FA54304C-E424-4A4A-81D9-ABDA7518D7DD}" dt="2023-01-04T15:58:57.456" v="11268" actId="2711"/>
          <ac:spMkLst>
            <pc:docMk/>
            <pc:sldMk cId="4223368509" sldId="2147377210"/>
            <ac:spMk id="5" creationId="{94CFD307-6DAB-473D-AF83-06BB85B99DE9}"/>
          </ac:spMkLst>
        </pc:spChg>
        <pc:spChg chg="mod">
          <ac:chgData name="Carroll, Tyler" userId="69b673a0-6af4-4d8a-830b-550d1bbab5f8" providerId="ADAL" clId="{FA54304C-E424-4A4A-81D9-ABDA7518D7DD}" dt="2023-01-04T14:55:18.620" v="11155" actId="6549"/>
          <ac:spMkLst>
            <pc:docMk/>
            <pc:sldMk cId="4223368509" sldId="2147377210"/>
            <ac:spMk id="89" creationId="{E8E1A298-8652-40F6-A6E0-EA0BEB4109B1}"/>
          </ac:spMkLst>
        </pc:spChg>
        <pc:spChg chg="add del mod modVis">
          <ac:chgData name="Carroll, Tyler" userId="69b673a0-6af4-4d8a-830b-550d1bbab5f8" providerId="ADAL" clId="{FA54304C-E424-4A4A-81D9-ABDA7518D7DD}" dt="2023-01-03T21:51:23.215" v="8840"/>
          <ac:spMkLst>
            <pc:docMk/>
            <pc:sldMk cId="4223368509" sldId="2147377210"/>
            <ac:spMk id="90" creationId="{0D73866C-3A89-FD17-D99F-F1823F3258DD}"/>
          </ac:spMkLst>
        </pc:spChg>
        <pc:spChg chg="add del mod modVis">
          <ac:chgData name="Carroll, Tyler" userId="69b673a0-6af4-4d8a-830b-550d1bbab5f8" providerId="ADAL" clId="{FA54304C-E424-4A4A-81D9-ABDA7518D7DD}" dt="2023-01-03T22:12:40.376" v="9121"/>
          <ac:spMkLst>
            <pc:docMk/>
            <pc:sldMk cId="4223368509" sldId="2147377210"/>
            <ac:spMk id="91" creationId="{D43D606D-8795-81C0-EFBB-1258E9226F1E}"/>
          </ac:spMkLst>
        </pc:spChg>
        <pc:spChg chg="mod">
          <ac:chgData name="Carroll, Tyler" userId="69b673a0-6af4-4d8a-830b-550d1bbab5f8" providerId="ADAL" clId="{FA54304C-E424-4A4A-81D9-ABDA7518D7DD}" dt="2023-01-04T14:54:53.975" v="11142" actId="1076"/>
          <ac:spMkLst>
            <pc:docMk/>
            <pc:sldMk cId="4223368509" sldId="2147377210"/>
            <ac:spMk id="96" creationId="{440A45BA-284B-4D59-AEF4-7D0A18BA9F36}"/>
          </ac:spMkLst>
        </pc:spChg>
        <pc:grpChg chg="add del">
          <ac:chgData name="Carroll, Tyler" userId="69b673a0-6af4-4d8a-830b-550d1bbab5f8" providerId="ADAL" clId="{FA54304C-E424-4A4A-81D9-ABDA7518D7DD}" dt="2023-01-04T14:55:18.084" v="11154" actId="478"/>
          <ac:grpSpMkLst>
            <pc:docMk/>
            <pc:sldMk cId="4223368509" sldId="2147377210"/>
            <ac:grpSpMk id="82" creationId="{AFB724E9-FDBA-4BD8-B750-E33C12A70AA5}"/>
          </ac:grpSpMkLst>
        </pc:grpChg>
        <pc:grpChg chg="add del">
          <ac:chgData name="Carroll, Tyler" userId="69b673a0-6af4-4d8a-830b-550d1bbab5f8" providerId="ADAL" clId="{FA54304C-E424-4A4A-81D9-ABDA7518D7DD}" dt="2023-01-04T14:55:19.077" v="11156" actId="478"/>
          <ac:grpSpMkLst>
            <pc:docMk/>
            <pc:sldMk cId="4223368509" sldId="2147377210"/>
            <ac:grpSpMk id="86" creationId="{B68C7E5B-99E2-413B-B6C5-2445E2CBFD70}"/>
          </ac:grpSpMkLst>
        </pc:grpChg>
        <pc:graphicFrameChg chg="mod">
          <ac:chgData name="Carroll, Tyler" userId="69b673a0-6af4-4d8a-830b-550d1bbab5f8" providerId="ADAL" clId="{FA54304C-E424-4A4A-81D9-ABDA7518D7DD}" dt="2023-01-03T22:12:40.379" v="9123"/>
          <ac:graphicFrameMkLst>
            <pc:docMk/>
            <pc:sldMk cId="4223368509" sldId="2147377210"/>
            <ac:graphicFrameMk id="83" creationId="{E1084622-6F0F-A30B-B5C5-3280A732496F}"/>
          </ac:graphicFrameMkLst>
        </pc:graphicFrameChg>
        <pc:picChg chg="add del mod modCrop">
          <ac:chgData name="Carroll, Tyler" userId="69b673a0-6af4-4d8a-830b-550d1bbab5f8" providerId="ADAL" clId="{FA54304C-E424-4A4A-81D9-ABDA7518D7DD}" dt="2023-01-04T14:55:17.859" v="11153"/>
          <ac:picMkLst>
            <pc:docMk/>
            <pc:sldMk cId="4223368509" sldId="2147377210"/>
            <ac:picMk id="98" creationId="{F73856F2-0325-D475-427E-D4EF8751DE21}"/>
          </ac:picMkLst>
        </pc:picChg>
      </pc:sldChg>
      <pc:sldChg chg="add modNotesTx">
        <pc:chgData name="Carroll, Tyler" userId="69b673a0-6af4-4d8a-830b-550d1bbab5f8" providerId="ADAL" clId="{FA54304C-E424-4A4A-81D9-ABDA7518D7DD}" dt="2023-01-04T18:12:32.546" v="11899" actId="20577"/>
        <pc:sldMkLst>
          <pc:docMk/>
          <pc:sldMk cId="943168414" sldId="2147377211"/>
        </pc:sldMkLst>
      </pc:sldChg>
      <pc:sldChg chg="addSp delSp modSp add del mod setBg">
        <pc:chgData name="Carroll, Tyler" userId="69b673a0-6af4-4d8a-830b-550d1bbab5f8" providerId="ADAL" clId="{FA54304C-E424-4A4A-81D9-ABDA7518D7DD}" dt="2023-01-05T04:14:41.158" v="13062" actId="47"/>
        <pc:sldMkLst>
          <pc:docMk/>
          <pc:sldMk cId="940790774" sldId="2147377212"/>
        </pc:sldMkLst>
        <pc:spChg chg="add del mod modVis">
          <ac:chgData name="Carroll, Tyler" userId="69b673a0-6af4-4d8a-830b-550d1bbab5f8" providerId="ADAL" clId="{FA54304C-E424-4A4A-81D9-ABDA7518D7DD}" dt="2023-01-03T22:13:56.578" v="9994"/>
          <ac:spMkLst>
            <pc:docMk/>
            <pc:sldMk cId="940790774" sldId="2147377212"/>
            <ac:spMk id="2" creationId="{FEBACC6B-9399-4562-70EB-3C6612F54C36}"/>
          </ac:spMkLst>
        </pc:spChg>
        <pc:spChg chg="mod">
          <ac:chgData name="Carroll, Tyler" userId="69b673a0-6af4-4d8a-830b-550d1bbab5f8" providerId="ADAL" clId="{FA54304C-E424-4A4A-81D9-ABDA7518D7DD}" dt="2023-01-04T17:59:57.867" v="11777" actId="948"/>
          <ac:spMkLst>
            <pc:docMk/>
            <pc:sldMk cId="940790774" sldId="2147377212"/>
            <ac:spMk id="3" creationId="{42420021-C4B9-4BEC-B0DC-007E9052F9F5}"/>
          </ac:spMkLst>
        </pc:spChg>
        <pc:spChg chg="mod">
          <ac:chgData name="Carroll, Tyler" userId="69b673a0-6af4-4d8a-830b-550d1bbab5f8" providerId="ADAL" clId="{FA54304C-E424-4A4A-81D9-ABDA7518D7DD}" dt="2023-01-04T17:59:57.346" v="11776"/>
          <ac:spMkLst>
            <pc:docMk/>
            <pc:sldMk cId="940790774" sldId="2147377212"/>
            <ac:spMk id="4" creationId="{C6524CEA-9BF5-468B-A203-D9C7664CB49F}"/>
          </ac:spMkLst>
        </pc:spChg>
        <pc:spChg chg="mod">
          <ac:chgData name="Carroll, Tyler" userId="69b673a0-6af4-4d8a-830b-550d1bbab5f8" providerId="ADAL" clId="{FA54304C-E424-4A4A-81D9-ABDA7518D7DD}" dt="2023-01-04T18:09:06.121" v="11855" actId="2711"/>
          <ac:spMkLst>
            <pc:docMk/>
            <pc:sldMk cId="940790774" sldId="2147377212"/>
            <ac:spMk id="5" creationId="{0217BA43-2843-4F2B-8234-4E1D5013B5E0}"/>
          </ac:spMkLst>
        </pc:spChg>
        <pc:spChg chg="add del mod modVis">
          <ac:chgData name="Carroll, Tyler" userId="69b673a0-6af4-4d8a-830b-550d1bbab5f8" providerId="ADAL" clId="{FA54304C-E424-4A4A-81D9-ABDA7518D7DD}" dt="2023-01-03T22:13:58.678" v="10049"/>
          <ac:spMkLst>
            <pc:docMk/>
            <pc:sldMk cId="940790774" sldId="2147377212"/>
            <ac:spMk id="6" creationId="{C5A42522-E660-311D-C6F3-11229B061356}"/>
          </ac:spMkLst>
        </pc:spChg>
        <pc:spChg chg="add del mod modVis">
          <ac:chgData name="Carroll, Tyler" userId="69b673a0-6af4-4d8a-830b-550d1bbab5f8" providerId="ADAL" clId="{FA54304C-E424-4A4A-81D9-ABDA7518D7DD}" dt="2023-01-04T17:59:57.906" v="11818"/>
          <ac:spMkLst>
            <pc:docMk/>
            <pc:sldMk cId="940790774" sldId="2147377212"/>
            <ac:spMk id="17" creationId="{4A954918-4603-F20A-E860-7FB658A4158B}"/>
          </ac:spMkLst>
        </pc:spChg>
        <pc:graphicFrameChg chg="mod">
          <ac:chgData name="Carroll, Tyler" userId="69b673a0-6af4-4d8a-830b-550d1bbab5f8" providerId="ADAL" clId="{FA54304C-E424-4A4A-81D9-ABDA7518D7DD}" dt="2023-01-04T17:59:57.908" v="11820"/>
          <ac:graphicFrameMkLst>
            <pc:docMk/>
            <pc:sldMk cId="940790774" sldId="2147377212"/>
            <ac:graphicFrameMk id="12" creationId="{FF86AA81-B9C4-0876-4C78-91488846EF68}"/>
          </ac:graphicFrameMkLst>
        </pc:graphicFrameChg>
      </pc:sldChg>
      <pc:sldChg chg="addSp delSp modSp add mod ord modNotesTx">
        <pc:chgData name="Carroll, Tyler" userId="69b673a0-6af4-4d8a-830b-550d1bbab5f8" providerId="ADAL" clId="{FA54304C-E424-4A4A-81D9-ABDA7518D7DD}" dt="2023-01-04T18:47:49.178" v="12776" actId="1076"/>
        <pc:sldMkLst>
          <pc:docMk/>
          <pc:sldMk cId="4159446265" sldId="2147377213"/>
        </pc:sldMkLst>
        <pc:spChg chg="add del mod modVis">
          <ac:chgData name="Carroll, Tyler" userId="69b673a0-6af4-4d8a-830b-550d1bbab5f8" providerId="ADAL" clId="{FA54304C-E424-4A4A-81D9-ABDA7518D7DD}" dt="2023-01-03T21:16:06.004" v="7660"/>
          <ac:spMkLst>
            <pc:docMk/>
            <pc:sldMk cId="4159446265" sldId="2147377213"/>
            <ac:spMk id="2" creationId="{C35A6383-D14F-95A8-761A-74D4EDC2A677}"/>
          </ac:spMkLst>
        </pc:spChg>
        <pc:spChg chg="mod">
          <ac:chgData name="Carroll, Tyler" userId="69b673a0-6af4-4d8a-830b-550d1bbab5f8" providerId="ADAL" clId="{FA54304C-E424-4A4A-81D9-ABDA7518D7DD}" dt="2023-01-04T18:47:49.140" v="12737" actId="948"/>
          <ac:spMkLst>
            <pc:docMk/>
            <pc:sldMk cId="4159446265" sldId="2147377213"/>
            <ac:spMk id="3" creationId="{7C31B922-FCD1-4880-8A44-04E5BDD484BA}"/>
          </ac:spMkLst>
        </pc:spChg>
        <pc:spChg chg="add del mod modVis">
          <ac:chgData name="Carroll, Tyler" userId="69b673a0-6af4-4d8a-830b-550d1bbab5f8" providerId="ADAL" clId="{FA54304C-E424-4A4A-81D9-ABDA7518D7DD}" dt="2023-01-03T21:29:27.220" v="7950"/>
          <ac:spMkLst>
            <pc:docMk/>
            <pc:sldMk cId="4159446265" sldId="2147377213"/>
            <ac:spMk id="4" creationId="{C6158396-5C80-351C-61C7-6DF3E0DD6419}"/>
          </ac:spMkLst>
        </pc:spChg>
        <pc:spChg chg="mod">
          <ac:chgData name="Carroll, Tyler" userId="69b673a0-6af4-4d8a-830b-550d1bbab5f8" providerId="ADAL" clId="{FA54304C-E424-4A4A-81D9-ABDA7518D7DD}" dt="2023-01-04T18:04:18.280" v="11842" actId="2711"/>
          <ac:spMkLst>
            <pc:docMk/>
            <pc:sldMk cId="4159446265" sldId="2147377213"/>
            <ac:spMk id="5" creationId="{94CFD307-6DAB-473D-AF83-06BB85B99DE9}"/>
          </ac:spMkLst>
        </pc:spChg>
        <pc:spChg chg="add del mod modVis">
          <ac:chgData name="Carroll, Tyler" userId="69b673a0-6af4-4d8a-830b-550d1bbab5f8" providerId="ADAL" clId="{FA54304C-E424-4A4A-81D9-ABDA7518D7DD}" dt="2023-01-03T22:09:00.026" v="9031"/>
          <ac:spMkLst>
            <pc:docMk/>
            <pc:sldMk cId="4159446265" sldId="2147377213"/>
            <ac:spMk id="6" creationId="{EB68B604-B523-1A5D-F44F-1B40E14F5DC9}"/>
          </ac:spMkLst>
        </pc:spChg>
        <pc:spChg chg="add del mod modVis">
          <ac:chgData name="Carroll, Tyler" userId="69b673a0-6af4-4d8a-830b-550d1bbab5f8" providerId="ADAL" clId="{FA54304C-E424-4A4A-81D9-ABDA7518D7DD}" dt="2023-01-03T22:09:00.877" v="9076"/>
          <ac:spMkLst>
            <pc:docMk/>
            <pc:sldMk cId="4159446265" sldId="2147377213"/>
            <ac:spMk id="8" creationId="{5562AE01-4074-CAFC-37C7-C43EB854A4F3}"/>
          </ac:spMkLst>
        </pc:spChg>
        <pc:spChg chg="del mod modVis">
          <ac:chgData name="Carroll, Tyler" userId="69b673a0-6af4-4d8a-830b-550d1bbab5f8" providerId="ADAL" clId="{FA54304C-E424-4A4A-81D9-ABDA7518D7DD}" dt="2023-01-04T18:47:49.173" v="12775" actId="478"/>
          <ac:spMkLst>
            <pc:docMk/>
            <pc:sldMk cId="4159446265" sldId="2147377213"/>
            <ac:spMk id="10" creationId="{E32649D2-1C9F-2F96-3569-B1BB420B7BF9}"/>
          </ac:spMkLst>
        </pc:spChg>
        <pc:spChg chg="mod">
          <ac:chgData name="Carroll, Tyler" userId="69b673a0-6af4-4d8a-830b-550d1bbab5f8" providerId="ADAL" clId="{FA54304C-E424-4A4A-81D9-ABDA7518D7DD}" dt="2023-01-03T21:28:29.316" v="7872" actId="2711"/>
          <ac:spMkLst>
            <pc:docMk/>
            <pc:sldMk cId="4159446265" sldId="2147377213"/>
            <ac:spMk id="11" creationId="{7B53F4C4-0B02-F3AB-149E-237C3E936E16}"/>
          </ac:spMkLst>
        </pc:spChg>
        <pc:spChg chg="mod">
          <ac:chgData name="Carroll, Tyler" userId="69b673a0-6af4-4d8a-830b-550d1bbab5f8" providerId="ADAL" clId="{FA54304C-E424-4A4A-81D9-ABDA7518D7DD}" dt="2023-01-03T21:29:17.833" v="7907" actId="2711"/>
          <ac:spMkLst>
            <pc:docMk/>
            <pc:sldMk cId="4159446265" sldId="2147377213"/>
            <ac:spMk id="13" creationId="{5A02AE1F-DE12-71FD-3E17-C2D6EE1C89DD}"/>
          </ac:spMkLst>
        </pc:spChg>
        <pc:spChg chg="mod">
          <ac:chgData name="Carroll, Tyler" userId="69b673a0-6af4-4d8a-830b-550d1bbab5f8" providerId="ADAL" clId="{FA54304C-E424-4A4A-81D9-ABDA7518D7DD}" dt="2023-01-03T21:29:17.833" v="7907" actId="2711"/>
          <ac:spMkLst>
            <pc:docMk/>
            <pc:sldMk cId="4159446265" sldId="2147377213"/>
            <ac:spMk id="14" creationId="{71D0D8D5-5492-DA59-8A5A-53DADE212C36}"/>
          </ac:spMkLst>
        </pc:spChg>
        <pc:spChg chg="mod">
          <ac:chgData name="Carroll, Tyler" userId="69b673a0-6af4-4d8a-830b-550d1bbab5f8" providerId="ADAL" clId="{FA54304C-E424-4A4A-81D9-ABDA7518D7DD}" dt="2023-01-03T21:29:17.833" v="7907" actId="2711"/>
          <ac:spMkLst>
            <pc:docMk/>
            <pc:sldMk cId="4159446265" sldId="2147377213"/>
            <ac:spMk id="16" creationId="{66778C78-281A-A2FF-7CC9-4858B65B0E1C}"/>
          </ac:spMkLst>
        </pc:spChg>
        <pc:spChg chg="mod">
          <ac:chgData name="Carroll, Tyler" userId="69b673a0-6af4-4d8a-830b-550d1bbab5f8" providerId="ADAL" clId="{FA54304C-E424-4A4A-81D9-ABDA7518D7DD}" dt="2023-01-03T21:29:17.833" v="7907" actId="2711"/>
          <ac:spMkLst>
            <pc:docMk/>
            <pc:sldMk cId="4159446265" sldId="2147377213"/>
            <ac:spMk id="17" creationId="{5B725D1D-40A9-612E-9EF0-876005462C64}"/>
          </ac:spMkLst>
        </pc:spChg>
        <pc:spChg chg="mod">
          <ac:chgData name="Carroll, Tyler" userId="69b673a0-6af4-4d8a-830b-550d1bbab5f8" providerId="ADAL" clId="{FA54304C-E424-4A4A-81D9-ABDA7518D7DD}" dt="2023-01-03T21:29:17.833" v="7907" actId="2711"/>
          <ac:spMkLst>
            <pc:docMk/>
            <pc:sldMk cId="4159446265" sldId="2147377213"/>
            <ac:spMk id="18" creationId="{4F65E62E-F98E-EEA2-2D81-BECCF57B9AC4}"/>
          </ac:spMkLst>
        </pc:spChg>
        <pc:spChg chg="mod">
          <ac:chgData name="Carroll, Tyler" userId="69b673a0-6af4-4d8a-830b-550d1bbab5f8" providerId="ADAL" clId="{FA54304C-E424-4A4A-81D9-ABDA7518D7DD}" dt="2023-01-03T21:16:01.583" v="7617" actId="20577"/>
          <ac:spMkLst>
            <pc:docMk/>
            <pc:sldMk cId="4159446265" sldId="2147377213"/>
            <ac:spMk id="35" creationId="{B6B8C041-3061-37F7-68FE-4AA402720C9A}"/>
          </ac:spMkLst>
        </pc:spChg>
        <pc:grpChg chg="mod">
          <ac:chgData name="Carroll, Tyler" userId="69b673a0-6af4-4d8a-830b-550d1bbab5f8" providerId="ADAL" clId="{FA54304C-E424-4A4A-81D9-ABDA7518D7DD}" dt="2023-01-03T21:16:09.887" v="7663" actId="1076"/>
          <ac:grpSpMkLst>
            <pc:docMk/>
            <pc:sldMk cId="4159446265" sldId="2147377213"/>
            <ac:grpSpMk id="12" creationId="{27AD6CA7-7084-F855-FED7-BC0A10D12F7A}"/>
          </ac:grpSpMkLst>
        </pc:grpChg>
        <pc:graphicFrameChg chg="mod">
          <ac:chgData name="Carroll, Tyler" userId="69b673a0-6af4-4d8a-830b-550d1bbab5f8" providerId="ADAL" clId="{FA54304C-E424-4A4A-81D9-ABDA7518D7DD}" dt="2023-01-04T15:56:01.811" v="11196" actId="207"/>
          <ac:graphicFrameMkLst>
            <pc:docMk/>
            <pc:sldMk cId="4159446265" sldId="2147377213"/>
            <ac:graphicFrameMk id="7" creationId="{ED47854F-CECE-EA49-17B5-67E58E2D85CA}"/>
          </ac:graphicFrameMkLst>
        </pc:graphicFrameChg>
        <pc:graphicFrameChg chg="mod">
          <ac:chgData name="Carroll, Tyler" userId="69b673a0-6af4-4d8a-830b-550d1bbab5f8" providerId="ADAL" clId="{FA54304C-E424-4A4A-81D9-ABDA7518D7DD}" dt="2023-01-04T18:47:49.178" v="12776" actId="1076"/>
          <ac:graphicFrameMkLst>
            <pc:docMk/>
            <pc:sldMk cId="4159446265" sldId="2147377213"/>
            <ac:graphicFrameMk id="83" creationId="{E1084622-6F0F-A30B-B5C5-3280A732496F}"/>
          </ac:graphicFrameMkLst>
        </pc:graphicFrameChg>
      </pc:sldChg>
      <pc:sldChg chg="addSp delSp modSp add del mod ord">
        <pc:chgData name="Carroll, Tyler" userId="69b673a0-6af4-4d8a-830b-550d1bbab5f8" providerId="ADAL" clId="{FA54304C-E424-4A4A-81D9-ABDA7518D7DD}" dt="2023-01-05T04:14:54.419" v="13068" actId="47"/>
        <pc:sldMkLst>
          <pc:docMk/>
          <pc:sldMk cId="3077616400" sldId="2147377214"/>
        </pc:sldMkLst>
        <pc:spChg chg="add del mod modVis">
          <ac:chgData name="Carroll, Tyler" userId="69b673a0-6af4-4d8a-830b-550d1bbab5f8" providerId="ADAL" clId="{FA54304C-E424-4A4A-81D9-ABDA7518D7DD}" dt="2023-01-03T22:16:25.237" v="11090"/>
          <ac:spMkLst>
            <pc:docMk/>
            <pc:sldMk cId="3077616400" sldId="2147377214"/>
            <ac:spMk id="2" creationId="{021DABF5-0AF1-31D5-AD03-625043826139}"/>
          </ac:spMkLst>
        </pc:spChg>
        <pc:spChg chg="mod">
          <ac:chgData name="Carroll, Tyler" userId="69b673a0-6af4-4d8a-830b-550d1bbab5f8" providerId="ADAL" clId="{FA54304C-E424-4A4A-81D9-ABDA7518D7DD}" dt="2023-01-03T22:16:28.239" v="11094" actId="948"/>
          <ac:spMkLst>
            <pc:docMk/>
            <pc:sldMk cId="3077616400" sldId="2147377214"/>
            <ac:spMk id="3" creationId="{655A26EB-2B87-44CF-9189-EED39DA9EE8F}"/>
          </ac:spMkLst>
        </pc:spChg>
        <pc:spChg chg="mod">
          <ac:chgData name="Carroll, Tyler" userId="69b673a0-6af4-4d8a-830b-550d1bbab5f8" providerId="ADAL" clId="{FA54304C-E424-4A4A-81D9-ABDA7518D7DD}" dt="2023-01-04T18:10:02.806" v="11864" actId="2711"/>
          <ac:spMkLst>
            <pc:docMk/>
            <pc:sldMk cId="3077616400" sldId="2147377214"/>
            <ac:spMk id="5" creationId="{54952ADA-E738-4AFC-807B-D7C88E1A0B26}"/>
          </ac:spMkLst>
        </pc:spChg>
        <pc:spChg chg="add del mod modVis">
          <ac:chgData name="Carroll, Tyler" userId="69b673a0-6af4-4d8a-830b-550d1bbab5f8" providerId="ADAL" clId="{FA54304C-E424-4A4A-81D9-ABDA7518D7DD}" dt="2023-01-03T22:16:28.287" v="11135"/>
          <ac:spMkLst>
            <pc:docMk/>
            <pc:sldMk cId="3077616400" sldId="2147377214"/>
            <ac:spMk id="7" creationId="{FB10C024-30BC-1729-CA1A-8C777ECF701E}"/>
          </ac:spMkLst>
        </pc:spChg>
        <pc:graphicFrameChg chg="mod">
          <ac:chgData name="Carroll, Tyler" userId="69b673a0-6af4-4d8a-830b-550d1bbab5f8" providerId="ADAL" clId="{FA54304C-E424-4A4A-81D9-ABDA7518D7DD}" dt="2023-01-03T22:16:28.289" v="11137"/>
          <ac:graphicFrameMkLst>
            <pc:docMk/>
            <pc:sldMk cId="3077616400" sldId="2147377214"/>
            <ac:graphicFrameMk id="8" creationId="{6D4D037B-80E6-74D7-E94C-63C328C4832C}"/>
          </ac:graphicFrameMkLst>
        </pc:graphicFrameChg>
      </pc:sldChg>
      <pc:sldChg chg="addSp delSp modSp add mod ord">
        <pc:chgData name="Carroll, Tyler" userId="69b673a0-6af4-4d8a-830b-550d1bbab5f8" providerId="ADAL" clId="{FA54304C-E424-4A4A-81D9-ABDA7518D7DD}" dt="2023-01-04T19:14:25.563" v="12833"/>
        <pc:sldMkLst>
          <pc:docMk/>
          <pc:sldMk cId="694435095" sldId="2147377215"/>
        </pc:sldMkLst>
        <pc:spChg chg="mod">
          <ac:chgData name="Carroll, Tyler" userId="69b673a0-6af4-4d8a-830b-550d1bbab5f8" providerId="ADAL" clId="{FA54304C-E424-4A4A-81D9-ABDA7518D7DD}" dt="2023-01-04T19:14:20.695" v="12788" actId="1076"/>
          <ac:spMkLst>
            <pc:docMk/>
            <pc:sldMk cId="694435095" sldId="2147377215"/>
            <ac:spMk id="2" creationId="{FB7F8B9B-F682-88AB-41EF-2B2E86DCABEA}"/>
          </ac:spMkLst>
        </pc:spChg>
        <pc:spChg chg="mod">
          <ac:chgData name="Carroll, Tyler" userId="69b673a0-6af4-4d8a-830b-550d1bbab5f8" providerId="ADAL" clId="{FA54304C-E424-4A4A-81D9-ABDA7518D7DD}" dt="2023-01-04T19:14:25.514" v="12790" actId="948"/>
          <ac:spMkLst>
            <pc:docMk/>
            <pc:sldMk cId="694435095" sldId="2147377215"/>
            <ac:spMk id="3" creationId="{D2C3D60C-DE1C-0DF0-7EF7-0069ABF6B7EB}"/>
          </ac:spMkLst>
        </pc:spChg>
        <pc:spChg chg="add del mod modVis">
          <ac:chgData name="Carroll, Tyler" userId="69b673a0-6af4-4d8a-830b-550d1bbab5f8" providerId="ADAL" clId="{FA54304C-E424-4A4A-81D9-ABDA7518D7DD}" dt="2023-01-03T21:43:48.832" v="8461"/>
          <ac:spMkLst>
            <pc:docMk/>
            <pc:sldMk cId="694435095" sldId="2147377215"/>
            <ac:spMk id="4" creationId="{853DABDD-5E89-47FF-15DE-4523EF326CAB}"/>
          </ac:spMkLst>
        </pc:spChg>
        <pc:spChg chg="add del mod modVis">
          <ac:chgData name="Carroll, Tyler" userId="69b673a0-6af4-4d8a-830b-550d1bbab5f8" providerId="ADAL" clId="{FA54304C-E424-4A4A-81D9-ABDA7518D7DD}" dt="2023-01-04T19:14:25.546" v="12831"/>
          <ac:spMkLst>
            <pc:docMk/>
            <pc:sldMk cId="694435095" sldId="2147377215"/>
            <ac:spMk id="6" creationId="{DEB6E653-D420-89F8-FDE5-34A9534B4B6C}"/>
          </ac:spMkLst>
        </pc:spChg>
        <pc:graphicFrameChg chg="mod">
          <ac:chgData name="Carroll, Tyler" userId="69b673a0-6af4-4d8a-830b-550d1bbab5f8" providerId="ADAL" clId="{FA54304C-E424-4A4A-81D9-ABDA7518D7DD}" dt="2023-01-04T19:14:25.563" v="12833"/>
          <ac:graphicFrameMkLst>
            <pc:docMk/>
            <pc:sldMk cId="694435095" sldId="2147377215"/>
            <ac:graphicFrameMk id="7" creationId="{CF669542-599B-704E-D515-E0469F4E210C}"/>
          </ac:graphicFrameMkLst>
        </pc:graphicFrameChg>
      </pc:sldChg>
      <pc:sldChg chg="addSp delSp modSp add mod ord">
        <pc:chgData name="Carroll, Tyler" userId="69b673a0-6af4-4d8a-830b-550d1bbab5f8" providerId="ADAL" clId="{FA54304C-E424-4A4A-81D9-ABDA7518D7DD}" dt="2023-01-04T19:14:32.833" v="12879"/>
        <pc:sldMkLst>
          <pc:docMk/>
          <pc:sldMk cId="3935211455" sldId="2147377216"/>
        </pc:sldMkLst>
        <pc:spChg chg="mod">
          <ac:chgData name="Carroll, Tyler" userId="69b673a0-6af4-4d8a-830b-550d1bbab5f8" providerId="ADAL" clId="{FA54304C-E424-4A4A-81D9-ABDA7518D7DD}" dt="2023-01-04T19:14:29.719" v="12834" actId="1076"/>
          <ac:spMkLst>
            <pc:docMk/>
            <pc:sldMk cId="3935211455" sldId="2147377216"/>
            <ac:spMk id="2" creationId="{FB7F8B9B-F682-88AB-41EF-2B2E86DCABEA}"/>
          </ac:spMkLst>
        </pc:spChg>
        <pc:spChg chg="mod">
          <ac:chgData name="Carroll, Tyler" userId="69b673a0-6af4-4d8a-830b-550d1bbab5f8" providerId="ADAL" clId="{FA54304C-E424-4A4A-81D9-ABDA7518D7DD}" dt="2023-01-04T19:14:32.782" v="12836" actId="948"/>
          <ac:spMkLst>
            <pc:docMk/>
            <pc:sldMk cId="3935211455" sldId="2147377216"/>
            <ac:spMk id="3" creationId="{D2C3D60C-DE1C-0DF0-7EF7-0069ABF6B7EB}"/>
          </ac:spMkLst>
        </pc:spChg>
        <pc:spChg chg="add del mod modVis">
          <ac:chgData name="Carroll, Tyler" userId="69b673a0-6af4-4d8a-830b-550d1bbab5f8" providerId="ADAL" clId="{FA54304C-E424-4A4A-81D9-ABDA7518D7DD}" dt="2023-01-03T21:43:52.382" v="8507"/>
          <ac:spMkLst>
            <pc:docMk/>
            <pc:sldMk cId="3935211455" sldId="2147377216"/>
            <ac:spMk id="4" creationId="{FE3C7EAD-7899-A159-96AD-425015F7EBD0}"/>
          </ac:spMkLst>
        </pc:spChg>
        <pc:spChg chg="add del mod modVis">
          <ac:chgData name="Carroll, Tyler" userId="69b673a0-6af4-4d8a-830b-550d1bbab5f8" providerId="ADAL" clId="{FA54304C-E424-4A4A-81D9-ABDA7518D7DD}" dt="2023-01-04T19:14:32.830" v="12877"/>
          <ac:spMkLst>
            <pc:docMk/>
            <pc:sldMk cId="3935211455" sldId="2147377216"/>
            <ac:spMk id="6" creationId="{63F78DA7-DBFB-AE22-964A-7E114EE0ED30}"/>
          </ac:spMkLst>
        </pc:spChg>
        <pc:graphicFrameChg chg="mod">
          <ac:chgData name="Carroll, Tyler" userId="69b673a0-6af4-4d8a-830b-550d1bbab5f8" providerId="ADAL" clId="{FA54304C-E424-4A4A-81D9-ABDA7518D7DD}" dt="2023-01-04T19:14:32.833" v="12879"/>
          <ac:graphicFrameMkLst>
            <pc:docMk/>
            <pc:sldMk cId="3935211455" sldId="2147377216"/>
            <ac:graphicFrameMk id="7" creationId="{CF669542-599B-704E-D515-E0469F4E210C}"/>
          </ac:graphicFrameMkLst>
        </pc:graphicFrameChg>
      </pc:sldChg>
      <pc:sldChg chg="modSp add del mod ord">
        <pc:chgData name="Carroll, Tyler" userId="69b673a0-6af4-4d8a-830b-550d1bbab5f8" providerId="ADAL" clId="{FA54304C-E424-4A4A-81D9-ABDA7518D7DD}" dt="2023-01-03T21:43:38.030" v="8416" actId="47"/>
        <pc:sldMkLst>
          <pc:docMk/>
          <pc:sldMk cId="2568072035" sldId="2147377217"/>
        </pc:sldMkLst>
        <pc:spChg chg="mod">
          <ac:chgData name="Carroll, Tyler" userId="69b673a0-6af4-4d8a-830b-550d1bbab5f8" providerId="ADAL" clId="{FA54304C-E424-4A4A-81D9-ABDA7518D7DD}" dt="2023-01-03T21:42:37.627" v="8387" actId="6549"/>
          <ac:spMkLst>
            <pc:docMk/>
            <pc:sldMk cId="2568072035" sldId="2147377217"/>
            <ac:spMk id="2" creationId="{FB7F8B9B-F682-88AB-41EF-2B2E86DCABEA}"/>
          </ac:spMkLst>
        </pc:spChg>
      </pc:sldChg>
      <pc:sldChg chg="addSp delSp modSp add mod ord setBg modNotesTx">
        <pc:chgData name="Carroll, Tyler" userId="69b673a0-6af4-4d8a-830b-550d1bbab5f8" providerId="ADAL" clId="{FA54304C-E424-4A4A-81D9-ABDA7518D7DD}" dt="2023-01-04T18:46:25.494" v="12721" actId="20577"/>
        <pc:sldMkLst>
          <pc:docMk/>
          <pc:sldMk cId="1899592287" sldId="2147377218"/>
        </pc:sldMkLst>
        <pc:spChg chg="mod">
          <ac:chgData name="Carroll, Tyler" userId="69b673a0-6af4-4d8a-830b-550d1bbab5f8" providerId="ADAL" clId="{FA54304C-E424-4A4A-81D9-ABDA7518D7DD}" dt="2023-01-04T15:59:16.569" v="11270" actId="948"/>
          <ac:spMkLst>
            <pc:docMk/>
            <pc:sldMk cId="1899592287" sldId="2147377218"/>
            <ac:spMk id="2" creationId="{00000000-0000-0000-0000-000000000000}"/>
          </ac:spMkLst>
        </pc:spChg>
        <pc:spChg chg="add del mod modVis">
          <ac:chgData name="Carroll, Tyler" userId="69b673a0-6af4-4d8a-830b-550d1bbab5f8" providerId="ADAL" clId="{FA54304C-E424-4A4A-81D9-ABDA7518D7DD}" dt="2023-01-03T20:48:10.823" v="7396"/>
          <ac:spMkLst>
            <pc:docMk/>
            <pc:sldMk cId="1899592287" sldId="2147377218"/>
            <ac:spMk id="3" creationId="{B4340FFE-A170-8E4C-5CA5-642EC4FD5790}"/>
          </ac:spMkLst>
        </pc:spChg>
        <pc:spChg chg="mod">
          <ac:chgData name="Carroll, Tyler" userId="69b673a0-6af4-4d8a-830b-550d1bbab5f8" providerId="ADAL" clId="{FA54304C-E424-4A4A-81D9-ABDA7518D7DD}" dt="2023-01-04T16:00:12.679" v="11317" actId="14100"/>
          <ac:spMkLst>
            <pc:docMk/>
            <pc:sldMk cId="1899592287" sldId="2147377218"/>
            <ac:spMk id="4" creationId="{00000000-0000-0000-0000-000000000000}"/>
          </ac:spMkLst>
        </pc:spChg>
        <pc:spChg chg="mod">
          <ac:chgData name="Carroll, Tyler" userId="69b673a0-6af4-4d8a-830b-550d1bbab5f8" providerId="ADAL" clId="{FA54304C-E424-4A4A-81D9-ABDA7518D7DD}" dt="2023-01-04T17:28:18.735" v="11534" actId="1076"/>
          <ac:spMkLst>
            <pc:docMk/>
            <pc:sldMk cId="1899592287" sldId="2147377218"/>
            <ac:spMk id="5" creationId="{4376B026-8A42-C30F-0CF4-3D5CD6E4BE44}"/>
          </ac:spMkLst>
        </pc:spChg>
        <pc:spChg chg="mod">
          <ac:chgData name="Carroll, Tyler" userId="69b673a0-6af4-4d8a-830b-550d1bbab5f8" providerId="ADAL" clId="{FA54304C-E424-4A4A-81D9-ABDA7518D7DD}" dt="2023-01-04T18:03:31.295" v="11833" actId="2711"/>
          <ac:spMkLst>
            <pc:docMk/>
            <pc:sldMk cId="1899592287" sldId="2147377218"/>
            <ac:spMk id="6" creationId="{00000000-0000-0000-0000-000000000000}"/>
          </ac:spMkLst>
        </pc:spChg>
        <pc:spChg chg="mod">
          <ac:chgData name="Carroll, Tyler" userId="69b673a0-6af4-4d8a-830b-550d1bbab5f8" providerId="ADAL" clId="{FA54304C-E424-4A4A-81D9-ABDA7518D7DD}" dt="2023-01-04T17:28:18.735" v="11534" actId="1076"/>
          <ac:spMkLst>
            <pc:docMk/>
            <pc:sldMk cId="1899592287" sldId="2147377218"/>
            <ac:spMk id="7" creationId="{B7B5E413-0EBE-18C7-91DD-E13DAEFD316E}"/>
          </ac:spMkLst>
        </pc:spChg>
        <pc:spChg chg="mod">
          <ac:chgData name="Carroll, Tyler" userId="69b673a0-6af4-4d8a-830b-550d1bbab5f8" providerId="ADAL" clId="{FA54304C-E424-4A4A-81D9-ABDA7518D7DD}" dt="2023-01-04T17:28:18.735" v="11534" actId="1076"/>
          <ac:spMkLst>
            <pc:docMk/>
            <pc:sldMk cId="1899592287" sldId="2147377218"/>
            <ac:spMk id="8" creationId="{8623C430-E553-C724-6D4C-B0AD738865EC}"/>
          </ac:spMkLst>
        </pc:spChg>
        <pc:spChg chg="mod">
          <ac:chgData name="Carroll, Tyler" userId="69b673a0-6af4-4d8a-830b-550d1bbab5f8" providerId="ADAL" clId="{FA54304C-E424-4A4A-81D9-ABDA7518D7DD}" dt="2023-01-04T17:28:18.735" v="11534" actId="1076"/>
          <ac:spMkLst>
            <pc:docMk/>
            <pc:sldMk cId="1899592287" sldId="2147377218"/>
            <ac:spMk id="9" creationId="{C0733007-C18A-A43F-AAF6-570AD35A1E0C}"/>
          </ac:spMkLst>
        </pc:spChg>
        <pc:spChg chg="add del mod modVis">
          <ac:chgData name="Carroll, Tyler" userId="69b673a0-6af4-4d8a-830b-550d1bbab5f8" providerId="ADAL" clId="{FA54304C-E424-4A4A-81D9-ABDA7518D7DD}" dt="2023-01-03T21:26:26.655" v="7811"/>
          <ac:spMkLst>
            <pc:docMk/>
            <pc:sldMk cId="1899592287" sldId="2147377218"/>
            <ac:spMk id="10" creationId="{87D251D2-F65E-9A71-B806-F3F48BC92DFF}"/>
          </ac:spMkLst>
        </pc:spChg>
        <pc:spChg chg="add del mod modVis">
          <ac:chgData name="Carroll, Tyler" userId="69b673a0-6af4-4d8a-830b-550d1bbab5f8" providerId="ADAL" clId="{FA54304C-E424-4A4A-81D9-ABDA7518D7DD}" dt="2023-01-04T15:59:16.614" v="11311"/>
          <ac:spMkLst>
            <pc:docMk/>
            <pc:sldMk cId="1899592287" sldId="2147377218"/>
            <ac:spMk id="11" creationId="{139BF931-B9B6-3006-5A2D-2EF0F8E0E217}"/>
          </ac:spMkLst>
        </pc:spChg>
        <pc:graphicFrameChg chg="mod">
          <ac:chgData name="Carroll, Tyler" userId="69b673a0-6af4-4d8a-830b-550d1bbab5f8" providerId="ADAL" clId="{FA54304C-E424-4A4A-81D9-ABDA7518D7DD}" dt="2023-01-04T15:59:16.616" v="11313"/>
          <ac:graphicFrameMkLst>
            <pc:docMk/>
            <pc:sldMk cId="1899592287" sldId="2147377218"/>
            <ac:graphicFrameMk id="13" creationId="{6F63A89F-3657-F4B0-6FA3-F52EECB39407}"/>
          </ac:graphicFrameMkLst>
        </pc:graphicFrameChg>
        <pc:picChg chg="mod">
          <ac:chgData name="Carroll, Tyler" userId="69b673a0-6af4-4d8a-830b-550d1bbab5f8" providerId="ADAL" clId="{FA54304C-E424-4A4A-81D9-ABDA7518D7DD}" dt="2023-01-04T17:28:18.735" v="11534" actId="1076"/>
          <ac:picMkLst>
            <pc:docMk/>
            <pc:sldMk cId="1899592287" sldId="2147377218"/>
            <ac:picMk id="17" creationId="{0060AA12-0E67-023C-680D-102FEC07D4C1}"/>
          </ac:picMkLst>
        </pc:picChg>
        <pc:picChg chg="mod">
          <ac:chgData name="Carroll, Tyler" userId="69b673a0-6af4-4d8a-830b-550d1bbab5f8" providerId="ADAL" clId="{FA54304C-E424-4A4A-81D9-ABDA7518D7DD}" dt="2023-01-04T17:28:18.735" v="11534" actId="1076"/>
          <ac:picMkLst>
            <pc:docMk/>
            <pc:sldMk cId="1899592287" sldId="2147377218"/>
            <ac:picMk id="18" creationId="{09DC3397-F55C-5BF3-0392-2612811B21ED}"/>
          </ac:picMkLst>
        </pc:picChg>
      </pc:sldChg>
      <pc:sldChg chg="addSp delSp modSp add del mod">
        <pc:chgData name="Carroll, Tyler" userId="69b673a0-6af4-4d8a-830b-550d1bbab5f8" providerId="ADAL" clId="{FA54304C-E424-4A4A-81D9-ABDA7518D7DD}" dt="2023-01-05T04:14:31.162" v="13058" actId="47"/>
        <pc:sldMkLst>
          <pc:docMk/>
          <pc:sldMk cId="2501386797" sldId="2147377219"/>
        </pc:sldMkLst>
        <pc:spChg chg="mod">
          <ac:chgData name="Carroll, Tyler" userId="69b673a0-6af4-4d8a-830b-550d1bbab5f8" providerId="ADAL" clId="{FA54304C-E424-4A4A-81D9-ABDA7518D7DD}" dt="2023-01-03T22:12:44.654" v="9178" actId="948"/>
          <ac:spMkLst>
            <pc:docMk/>
            <pc:sldMk cId="2501386797" sldId="2147377219"/>
            <ac:spMk id="3" creationId="{7C31B922-FCD1-4880-8A44-04E5BDD484BA}"/>
          </ac:spMkLst>
        </pc:spChg>
        <pc:spChg chg="add del mod modVis">
          <ac:chgData name="Carroll, Tyler" userId="69b673a0-6af4-4d8a-830b-550d1bbab5f8" providerId="ADAL" clId="{FA54304C-E424-4A4A-81D9-ABDA7518D7DD}" dt="2023-01-03T22:12:43.943" v="9167"/>
          <ac:spMkLst>
            <pc:docMk/>
            <pc:sldMk cId="2501386797" sldId="2147377219"/>
            <ac:spMk id="7" creationId="{67F4106F-C551-54BE-3878-2471A2E78AF1}"/>
          </ac:spMkLst>
        </pc:spChg>
        <pc:spChg chg="mod">
          <ac:chgData name="Carroll, Tyler" userId="69b673a0-6af4-4d8a-830b-550d1bbab5f8" providerId="ADAL" clId="{FA54304C-E424-4A4A-81D9-ABDA7518D7DD}" dt="2023-01-04T15:58:45.923" v="11266" actId="108"/>
          <ac:spMkLst>
            <pc:docMk/>
            <pc:sldMk cId="2501386797" sldId="2147377219"/>
            <ac:spMk id="28" creationId="{4F77EEE3-C56F-AA04-DC18-A051048A61B4}"/>
          </ac:spMkLst>
        </pc:spChg>
        <pc:spChg chg="add del mod modVis">
          <ac:chgData name="Carroll, Tyler" userId="69b673a0-6af4-4d8a-830b-550d1bbab5f8" providerId="ADAL" clId="{FA54304C-E424-4A4A-81D9-ABDA7518D7DD}" dt="2023-01-03T22:12:44.700" v="9219"/>
          <ac:spMkLst>
            <pc:docMk/>
            <pc:sldMk cId="2501386797" sldId="2147377219"/>
            <ac:spMk id="29" creationId="{07919990-E8FA-00CD-D105-7F9D403D7142}"/>
          </ac:spMkLst>
        </pc:spChg>
        <pc:graphicFrameChg chg="mod">
          <ac:chgData name="Carroll, Tyler" userId="69b673a0-6af4-4d8a-830b-550d1bbab5f8" providerId="ADAL" clId="{FA54304C-E424-4A4A-81D9-ABDA7518D7DD}" dt="2023-01-03T22:12:44.702" v="9221"/>
          <ac:graphicFrameMkLst>
            <pc:docMk/>
            <pc:sldMk cId="2501386797" sldId="2147377219"/>
            <ac:graphicFrameMk id="83" creationId="{E1084622-6F0F-A30B-B5C5-3280A732496F}"/>
          </ac:graphicFrameMkLst>
        </pc:graphicFrameChg>
      </pc:sldChg>
      <pc:sldChg chg="modSp add mod ord">
        <pc:chgData name="Carroll, Tyler" userId="69b673a0-6af4-4d8a-830b-550d1bbab5f8" providerId="ADAL" clId="{FA54304C-E424-4A4A-81D9-ABDA7518D7DD}" dt="2023-01-04T18:48:50.880" v="12782"/>
        <pc:sldMkLst>
          <pc:docMk/>
          <pc:sldMk cId="4091257791" sldId="2147377220"/>
        </pc:sldMkLst>
        <pc:spChg chg="mod">
          <ac:chgData name="Carroll, Tyler" userId="69b673a0-6af4-4d8a-830b-550d1bbab5f8" providerId="ADAL" clId="{FA54304C-E424-4A4A-81D9-ABDA7518D7DD}" dt="2023-01-04T18:04:42.040" v="11845" actId="2711"/>
          <ac:spMkLst>
            <pc:docMk/>
            <pc:sldMk cId="4091257791" sldId="2147377220"/>
            <ac:spMk id="3" creationId="{E5F47DA8-4ADC-32EF-4827-FCFBCD51CC91}"/>
          </ac:spMkLst>
        </pc:spChg>
        <pc:spChg chg="mod">
          <ac:chgData name="Carroll, Tyler" userId="69b673a0-6af4-4d8a-830b-550d1bbab5f8" providerId="ADAL" clId="{FA54304C-E424-4A4A-81D9-ABDA7518D7DD}" dt="2023-01-03T21:41:53.438" v="8382" actId="20577"/>
          <ac:spMkLst>
            <pc:docMk/>
            <pc:sldMk cId="4091257791" sldId="2147377220"/>
            <ac:spMk id="5" creationId="{85EDB4D3-DEA2-8501-79FC-1BF1F8C2DC0E}"/>
          </ac:spMkLst>
        </pc:spChg>
      </pc:sldChg>
      <pc:sldChg chg="modSp add del mod">
        <pc:chgData name="Carroll, Tyler" userId="69b673a0-6af4-4d8a-830b-550d1bbab5f8" providerId="ADAL" clId="{FA54304C-E424-4A4A-81D9-ABDA7518D7DD}" dt="2023-01-03T22:15:23.844" v="10572" actId="47"/>
        <pc:sldMkLst>
          <pc:docMk/>
          <pc:sldMk cId="3230978876" sldId="2147377221"/>
        </pc:sldMkLst>
        <pc:spChg chg="mod">
          <ac:chgData name="Carroll, Tyler" userId="69b673a0-6af4-4d8a-830b-550d1bbab5f8" providerId="ADAL" clId="{FA54304C-E424-4A4A-81D9-ABDA7518D7DD}" dt="2023-01-03T22:15:03.209" v="10567" actId="20577"/>
          <ac:spMkLst>
            <pc:docMk/>
            <pc:sldMk cId="3230978876" sldId="2147377221"/>
            <ac:spMk id="21" creationId="{D13524F4-34F2-2BC1-29BB-4A771AD734E3}"/>
          </ac:spMkLst>
        </pc:spChg>
      </pc:sldChg>
      <pc:sldChg chg="modSp add del mod ord">
        <pc:chgData name="Carroll, Tyler" userId="69b673a0-6af4-4d8a-830b-550d1bbab5f8" providerId="ADAL" clId="{FA54304C-E424-4A4A-81D9-ABDA7518D7DD}" dt="2023-01-05T04:14:47.129" v="13065" actId="47"/>
        <pc:sldMkLst>
          <pc:docMk/>
          <pc:sldMk cId="564356623" sldId="2147377222"/>
        </pc:sldMkLst>
        <pc:spChg chg="mod">
          <ac:chgData name="Carroll, Tyler" userId="69b673a0-6af4-4d8a-830b-550d1bbab5f8" providerId="ADAL" clId="{FA54304C-E424-4A4A-81D9-ABDA7518D7DD}" dt="2023-01-04T18:49:35.423" v="12784" actId="2711"/>
          <ac:spMkLst>
            <pc:docMk/>
            <pc:sldMk cId="564356623" sldId="2147377222"/>
            <ac:spMk id="5" creationId="{94CFD307-6DAB-473D-AF83-06BB85B99DE9}"/>
          </ac:spMkLst>
        </pc:spChg>
      </pc:sldChg>
      <pc:sldChg chg="modSp add del mod ord">
        <pc:chgData name="Carroll, Tyler" userId="69b673a0-6af4-4d8a-830b-550d1bbab5f8" providerId="ADAL" clId="{FA54304C-E424-4A4A-81D9-ABDA7518D7DD}" dt="2023-01-05T04:14:50.571" v="13067" actId="47"/>
        <pc:sldMkLst>
          <pc:docMk/>
          <pc:sldMk cId="1292995366" sldId="2147377223"/>
        </pc:sldMkLst>
        <pc:spChg chg="mod">
          <ac:chgData name="Carroll, Tyler" userId="69b673a0-6af4-4d8a-830b-550d1bbab5f8" providerId="ADAL" clId="{FA54304C-E424-4A4A-81D9-ABDA7518D7DD}" dt="2023-01-03T22:16:12.135" v="10902" actId="2711"/>
          <ac:spMkLst>
            <pc:docMk/>
            <pc:sldMk cId="1292995366" sldId="2147377223"/>
            <ac:spMk id="21" creationId="{D13524F4-34F2-2BC1-29BB-4A771AD734E3}"/>
          </ac:spMkLst>
        </pc:spChg>
      </pc:sldChg>
      <pc:sldChg chg="addSp delSp modSp add del mod modTransition modShow">
        <pc:chgData name="Carroll, Tyler" userId="69b673a0-6af4-4d8a-830b-550d1bbab5f8" providerId="ADAL" clId="{FA54304C-E424-4A4A-81D9-ABDA7518D7DD}" dt="2023-01-05T04:14:32.122" v="13059" actId="47"/>
        <pc:sldMkLst>
          <pc:docMk/>
          <pc:sldMk cId="631195349" sldId="2147377224"/>
        </pc:sldMkLst>
        <pc:spChg chg="del">
          <ac:chgData name="Carroll, Tyler" userId="69b673a0-6af4-4d8a-830b-550d1bbab5f8" providerId="ADAL" clId="{FA54304C-E424-4A4A-81D9-ABDA7518D7DD}" dt="2023-01-04T14:55:27.866" v="11159" actId="478"/>
          <ac:spMkLst>
            <pc:docMk/>
            <pc:sldMk cId="631195349" sldId="2147377224"/>
            <ac:spMk id="6" creationId="{C8C2616D-35F1-F224-0AC6-A19B97187E44}"/>
          </ac:spMkLst>
        </pc:spChg>
        <pc:spChg chg="del">
          <ac:chgData name="Carroll, Tyler" userId="69b673a0-6af4-4d8a-830b-550d1bbab5f8" providerId="ADAL" clId="{FA54304C-E424-4A4A-81D9-ABDA7518D7DD}" dt="2023-01-04T14:55:27.866" v="11159" actId="478"/>
          <ac:spMkLst>
            <pc:docMk/>
            <pc:sldMk cId="631195349" sldId="2147377224"/>
            <ac:spMk id="8" creationId="{F1D0F842-C4A2-27B9-20DB-EDE7478AF0B9}"/>
          </ac:spMkLst>
        </pc:spChg>
        <pc:spChg chg="del">
          <ac:chgData name="Carroll, Tyler" userId="69b673a0-6af4-4d8a-830b-550d1bbab5f8" providerId="ADAL" clId="{FA54304C-E424-4A4A-81D9-ABDA7518D7DD}" dt="2023-01-04T14:55:27.866" v="11159" actId="478"/>
          <ac:spMkLst>
            <pc:docMk/>
            <pc:sldMk cId="631195349" sldId="2147377224"/>
            <ac:spMk id="10" creationId="{A3AC44B3-2387-C1FF-83E0-67E1C54125D5}"/>
          </ac:spMkLst>
        </pc:spChg>
        <pc:spChg chg="del">
          <ac:chgData name="Carroll, Tyler" userId="69b673a0-6af4-4d8a-830b-550d1bbab5f8" providerId="ADAL" clId="{FA54304C-E424-4A4A-81D9-ABDA7518D7DD}" dt="2023-01-04T14:55:27.866" v="11159" actId="478"/>
          <ac:spMkLst>
            <pc:docMk/>
            <pc:sldMk cId="631195349" sldId="2147377224"/>
            <ac:spMk id="14" creationId="{3A9A1761-5342-F319-9E60-17C9B293447C}"/>
          </ac:spMkLst>
        </pc:spChg>
        <pc:spChg chg="del">
          <ac:chgData name="Carroll, Tyler" userId="69b673a0-6af4-4d8a-830b-550d1bbab5f8" providerId="ADAL" clId="{FA54304C-E424-4A4A-81D9-ABDA7518D7DD}" dt="2023-01-04T14:55:27.866" v="11159" actId="478"/>
          <ac:spMkLst>
            <pc:docMk/>
            <pc:sldMk cId="631195349" sldId="2147377224"/>
            <ac:spMk id="18" creationId="{E9B2DE3F-4DD8-1D45-253E-98AAC7A13180}"/>
          </ac:spMkLst>
        </pc:spChg>
        <pc:spChg chg="del">
          <ac:chgData name="Carroll, Tyler" userId="69b673a0-6af4-4d8a-830b-550d1bbab5f8" providerId="ADAL" clId="{FA54304C-E424-4A4A-81D9-ABDA7518D7DD}" dt="2023-01-04T14:55:27.866" v="11159" actId="478"/>
          <ac:spMkLst>
            <pc:docMk/>
            <pc:sldMk cId="631195349" sldId="2147377224"/>
            <ac:spMk id="21" creationId="{A5AA4612-9215-7AE9-4EF9-F5FCA5702CC9}"/>
          </ac:spMkLst>
        </pc:spChg>
        <pc:spChg chg="del">
          <ac:chgData name="Carroll, Tyler" userId="69b673a0-6af4-4d8a-830b-550d1bbab5f8" providerId="ADAL" clId="{FA54304C-E424-4A4A-81D9-ABDA7518D7DD}" dt="2023-01-04T14:55:27.866" v="11159" actId="478"/>
          <ac:spMkLst>
            <pc:docMk/>
            <pc:sldMk cId="631195349" sldId="2147377224"/>
            <ac:spMk id="23" creationId="{7B913D04-DB93-9C41-939B-9B8A2C853434}"/>
          </ac:spMkLst>
        </pc:spChg>
        <pc:spChg chg="del">
          <ac:chgData name="Carroll, Tyler" userId="69b673a0-6af4-4d8a-830b-550d1bbab5f8" providerId="ADAL" clId="{FA54304C-E424-4A4A-81D9-ABDA7518D7DD}" dt="2023-01-04T14:55:27.866" v="11159" actId="478"/>
          <ac:spMkLst>
            <pc:docMk/>
            <pc:sldMk cId="631195349" sldId="2147377224"/>
            <ac:spMk id="25" creationId="{62B6679B-D7BC-825D-3EEF-8BE05328A741}"/>
          </ac:spMkLst>
        </pc:spChg>
        <pc:spChg chg="del">
          <ac:chgData name="Carroll, Tyler" userId="69b673a0-6af4-4d8a-830b-550d1bbab5f8" providerId="ADAL" clId="{FA54304C-E424-4A4A-81D9-ABDA7518D7DD}" dt="2023-01-04T14:55:27.866" v="11159" actId="478"/>
          <ac:spMkLst>
            <pc:docMk/>
            <pc:sldMk cId="631195349" sldId="2147377224"/>
            <ac:spMk id="27" creationId="{377C90D1-1103-3B55-B439-85932C2F4389}"/>
          </ac:spMkLst>
        </pc:spChg>
        <pc:spChg chg="mod">
          <ac:chgData name="Carroll, Tyler" userId="69b673a0-6af4-4d8a-830b-550d1bbab5f8" providerId="ADAL" clId="{FA54304C-E424-4A4A-81D9-ABDA7518D7DD}" dt="2023-01-04T15:58:49.500" v="11267" actId="108"/>
          <ac:spMkLst>
            <pc:docMk/>
            <pc:sldMk cId="631195349" sldId="2147377224"/>
            <ac:spMk id="28" creationId="{4F77EEE3-C56F-AA04-DC18-A051048A61B4}"/>
          </ac:spMkLst>
        </pc:spChg>
        <pc:spChg chg="del">
          <ac:chgData name="Carroll, Tyler" userId="69b673a0-6af4-4d8a-830b-550d1bbab5f8" providerId="ADAL" clId="{FA54304C-E424-4A4A-81D9-ABDA7518D7DD}" dt="2023-01-04T14:55:27.866" v="11159" actId="478"/>
          <ac:spMkLst>
            <pc:docMk/>
            <pc:sldMk cId="631195349" sldId="2147377224"/>
            <ac:spMk id="37" creationId="{CAB6BB82-F15E-9DA5-90AA-F56C827BC04B}"/>
          </ac:spMkLst>
        </pc:spChg>
        <pc:spChg chg="del">
          <ac:chgData name="Carroll, Tyler" userId="69b673a0-6af4-4d8a-830b-550d1bbab5f8" providerId="ADAL" clId="{FA54304C-E424-4A4A-81D9-ABDA7518D7DD}" dt="2023-01-04T14:55:27.866" v="11159" actId="478"/>
          <ac:spMkLst>
            <pc:docMk/>
            <pc:sldMk cId="631195349" sldId="2147377224"/>
            <ac:spMk id="39" creationId="{B90632A3-4C44-4B8B-FEA7-3CE42489F8D7}"/>
          </ac:spMkLst>
        </pc:spChg>
        <pc:spChg chg="del">
          <ac:chgData name="Carroll, Tyler" userId="69b673a0-6af4-4d8a-830b-550d1bbab5f8" providerId="ADAL" clId="{FA54304C-E424-4A4A-81D9-ABDA7518D7DD}" dt="2023-01-04T14:55:27.866" v="11159" actId="478"/>
          <ac:spMkLst>
            <pc:docMk/>
            <pc:sldMk cId="631195349" sldId="2147377224"/>
            <ac:spMk id="41" creationId="{B0426226-0EA7-7358-DCFA-80653AA15D15}"/>
          </ac:spMkLst>
        </pc:spChg>
        <pc:spChg chg="del">
          <ac:chgData name="Carroll, Tyler" userId="69b673a0-6af4-4d8a-830b-550d1bbab5f8" providerId="ADAL" clId="{FA54304C-E424-4A4A-81D9-ABDA7518D7DD}" dt="2023-01-04T14:55:27.866" v="11159" actId="478"/>
          <ac:spMkLst>
            <pc:docMk/>
            <pc:sldMk cId="631195349" sldId="2147377224"/>
            <ac:spMk id="47" creationId="{450CA4FA-FEB7-EF6A-0A36-4980BC5D4B13}"/>
          </ac:spMkLst>
        </pc:spChg>
        <pc:spChg chg="del">
          <ac:chgData name="Carroll, Tyler" userId="69b673a0-6af4-4d8a-830b-550d1bbab5f8" providerId="ADAL" clId="{FA54304C-E424-4A4A-81D9-ABDA7518D7DD}" dt="2023-01-04T14:55:27.866" v="11159" actId="478"/>
          <ac:spMkLst>
            <pc:docMk/>
            <pc:sldMk cId="631195349" sldId="2147377224"/>
            <ac:spMk id="48" creationId="{0EF314FD-43FC-BA21-BCFC-042C37DCF54C}"/>
          </ac:spMkLst>
        </pc:spChg>
        <pc:spChg chg="del">
          <ac:chgData name="Carroll, Tyler" userId="69b673a0-6af4-4d8a-830b-550d1bbab5f8" providerId="ADAL" clId="{FA54304C-E424-4A4A-81D9-ABDA7518D7DD}" dt="2023-01-04T14:55:27.866" v="11159" actId="478"/>
          <ac:spMkLst>
            <pc:docMk/>
            <pc:sldMk cId="631195349" sldId="2147377224"/>
            <ac:spMk id="50" creationId="{97C1FA83-296A-E733-893A-5F61BD5AB393}"/>
          </ac:spMkLst>
        </pc:spChg>
        <pc:spChg chg="del">
          <ac:chgData name="Carroll, Tyler" userId="69b673a0-6af4-4d8a-830b-550d1bbab5f8" providerId="ADAL" clId="{FA54304C-E424-4A4A-81D9-ABDA7518D7DD}" dt="2023-01-04T14:55:27.866" v="11159" actId="478"/>
          <ac:spMkLst>
            <pc:docMk/>
            <pc:sldMk cId="631195349" sldId="2147377224"/>
            <ac:spMk id="95" creationId="{01E151E3-6998-A8F3-AD71-5DC161C16FA2}"/>
          </ac:spMkLst>
        </pc:spChg>
        <pc:spChg chg="del">
          <ac:chgData name="Carroll, Tyler" userId="69b673a0-6af4-4d8a-830b-550d1bbab5f8" providerId="ADAL" clId="{FA54304C-E424-4A4A-81D9-ABDA7518D7DD}" dt="2023-01-04T14:55:27.866" v="11159" actId="478"/>
          <ac:spMkLst>
            <pc:docMk/>
            <pc:sldMk cId="631195349" sldId="2147377224"/>
            <ac:spMk id="97" creationId="{E9F24B7E-78B5-D439-F908-106416A79EAB}"/>
          </ac:spMkLst>
        </pc:spChg>
        <pc:grpChg chg="mod">
          <ac:chgData name="Carroll, Tyler" userId="69b673a0-6af4-4d8a-830b-550d1bbab5f8" providerId="ADAL" clId="{FA54304C-E424-4A4A-81D9-ABDA7518D7DD}" dt="2023-01-04T14:56:49.944" v="11173" actId="1076"/>
          <ac:grpSpMkLst>
            <pc:docMk/>
            <pc:sldMk cId="631195349" sldId="2147377224"/>
            <ac:grpSpMk id="16" creationId="{9495347C-B830-DD69-1C1F-3A513749D419}"/>
          </ac:grpSpMkLst>
        </pc:grpChg>
        <pc:grpChg chg="del">
          <ac:chgData name="Carroll, Tyler" userId="69b673a0-6af4-4d8a-830b-550d1bbab5f8" providerId="ADAL" clId="{FA54304C-E424-4A4A-81D9-ABDA7518D7DD}" dt="2023-01-04T14:55:29.411" v="11160" actId="478"/>
          <ac:grpSpMkLst>
            <pc:docMk/>
            <pc:sldMk cId="631195349" sldId="2147377224"/>
            <ac:grpSpMk id="59" creationId="{4ADD53AC-A880-A34D-2075-3A3D8D5D5613}"/>
          </ac:grpSpMkLst>
        </pc:grpChg>
        <pc:graphicFrameChg chg="del">
          <ac:chgData name="Carroll, Tyler" userId="69b673a0-6af4-4d8a-830b-550d1bbab5f8" providerId="ADAL" clId="{FA54304C-E424-4A4A-81D9-ABDA7518D7DD}" dt="2023-01-04T14:55:27.866" v="11159" actId="478"/>
          <ac:graphicFrameMkLst>
            <pc:docMk/>
            <pc:sldMk cId="631195349" sldId="2147377224"/>
            <ac:graphicFrameMk id="20" creationId="{1E4BE318-64A4-50DF-225A-8D3119EE7BD6}"/>
          </ac:graphicFrameMkLst>
        </pc:graphicFrameChg>
        <pc:picChg chg="del">
          <ac:chgData name="Carroll, Tyler" userId="69b673a0-6af4-4d8a-830b-550d1bbab5f8" providerId="ADAL" clId="{FA54304C-E424-4A4A-81D9-ABDA7518D7DD}" dt="2023-01-04T14:55:27.866" v="11159" actId="478"/>
          <ac:picMkLst>
            <pc:docMk/>
            <pc:sldMk cId="631195349" sldId="2147377224"/>
            <ac:picMk id="2" creationId="{F7CD9C39-CD17-F8FE-4CEB-F49588844F5F}"/>
          </ac:picMkLst>
        </pc:picChg>
        <pc:picChg chg="del">
          <ac:chgData name="Carroll, Tyler" userId="69b673a0-6af4-4d8a-830b-550d1bbab5f8" providerId="ADAL" clId="{FA54304C-E424-4A4A-81D9-ABDA7518D7DD}" dt="2023-01-04T14:55:27.866" v="11159" actId="478"/>
          <ac:picMkLst>
            <pc:docMk/>
            <pc:sldMk cId="631195349" sldId="2147377224"/>
            <ac:picMk id="4" creationId="{4662768C-8627-743C-9BFD-B014B541AF36}"/>
          </ac:picMkLst>
        </pc:picChg>
        <pc:picChg chg="del">
          <ac:chgData name="Carroll, Tyler" userId="69b673a0-6af4-4d8a-830b-550d1bbab5f8" providerId="ADAL" clId="{FA54304C-E424-4A4A-81D9-ABDA7518D7DD}" dt="2023-01-04T14:55:27.866" v="11159" actId="478"/>
          <ac:picMkLst>
            <pc:docMk/>
            <pc:sldMk cId="631195349" sldId="2147377224"/>
            <ac:picMk id="9" creationId="{00898AEA-B652-5825-7E55-ADCAD855E4EF}"/>
          </ac:picMkLst>
        </pc:picChg>
        <pc:picChg chg="del">
          <ac:chgData name="Carroll, Tyler" userId="69b673a0-6af4-4d8a-830b-550d1bbab5f8" providerId="ADAL" clId="{FA54304C-E424-4A4A-81D9-ABDA7518D7DD}" dt="2023-01-04T14:55:27.866" v="11159" actId="478"/>
          <ac:picMkLst>
            <pc:docMk/>
            <pc:sldMk cId="631195349" sldId="2147377224"/>
            <ac:picMk id="11" creationId="{1C6A63BB-D96C-8592-F0E9-A2F36CD891B9}"/>
          </ac:picMkLst>
        </pc:picChg>
        <pc:picChg chg="del">
          <ac:chgData name="Carroll, Tyler" userId="69b673a0-6af4-4d8a-830b-550d1bbab5f8" providerId="ADAL" clId="{FA54304C-E424-4A4A-81D9-ABDA7518D7DD}" dt="2023-01-04T14:55:27.866" v="11159" actId="478"/>
          <ac:picMkLst>
            <pc:docMk/>
            <pc:sldMk cId="631195349" sldId="2147377224"/>
            <ac:picMk id="17" creationId="{9ABB64D7-1B43-4497-44D8-A201AE130361}"/>
          </ac:picMkLst>
        </pc:picChg>
        <pc:picChg chg="del">
          <ac:chgData name="Carroll, Tyler" userId="69b673a0-6af4-4d8a-830b-550d1bbab5f8" providerId="ADAL" clId="{FA54304C-E424-4A4A-81D9-ABDA7518D7DD}" dt="2023-01-04T14:55:27.866" v="11159" actId="478"/>
          <ac:picMkLst>
            <pc:docMk/>
            <pc:sldMk cId="631195349" sldId="2147377224"/>
            <ac:picMk id="19" creationId="{43BC29BF-23A6-BD99-337A-9979F7364282}"/>
          </ac:picMkLst>
        </pc:picChg>
        <pc:picChg chg="del">
          <ac:chgData name="Carroll, Tyler" userId="69b673a0-6af4-4d8a-830b-550d1bbab5f8" providerId="ADAL" clId="{FA54304C-E424-4A4A-81D9-ABDA7518D7DD}" dt="2023-01-04T14:55:27.866" v="11159" actId="478"/>
          <ac:picMkLst>
            <pc:docMk/>
            <pc:sldMk cId="631195349" sldId="2147377224"/>
            <ac:picMk id="22" creationId="{CC98F8D2-414E-C3DB-4B38-466E8E77A007}"/>
          </ac:picMkLst>
        </pc:picChg>
        <pc:picChg chg="del">
          <ac:chgData name="Carroll, Tyler" userId="69b673a0-6af4-4d8a-830b-550d1bbab5f8" providerId="ADAL" clId="{FA54304C-E424-4A4A-81D9-ABDA7518D7DD}" dt="2023-01-04T14:55:27.866" v="11159" actId="478"/>
          <ac:picMkLst>
            <pc:docMk/>
            <pc:sldMk cId="631195349" sldId="2147377224"/>
            <ac:picMk id="24" creationId="{DF87E46B-DCA0-69DC-D776-205159D0F9AE}"/>
          </ac:picMkLst>
        </pc:picChg>
        <pc:picChg chg="del">
          <ac:chgData name="Carroll, Tyler" userId="69b673a0-6af4-4d8a-830b-550d1bbab5f8" providerId="ADAL" clId="{FA54304C-E424-4A4A-81D9-ABDA7518D7DD}" dt="2023-01-04T14:55:27.866" v="11159" actId="478"/>
          <ac:picMkLst>
            <pc:docMk/>
            <pc:sldMk cId="631195349" sldId="2147377224"/>
            <ac:picMk id="26" creationId="{C5B34DA9-E20E-E17B-29A9-219441ECA745}"/>
          </ac:picMkLst>
        </pc:picChg>
        <pc:picChg chg="add mod modCrop">
          <ac:chgData name="Carroll, Tyler" userId="69b673a0-6af4-4d8a-830b-550d1bbab5f8" providerId="ADAL" clId="{FA54304C-E424-4A4A-81D9-ABDA7518D7DD}" dt="2023-01-04T14:57:05.430" v="11182" actId="1036"/>
          <ac:picMkLst>
            <pc:docMk/>
            <pc:sldMk cId="631195349" sldId="2147377224"/>
            <ac:picMk id="29" creationId="{593FE1EF-9D91-04D3-8126-713A4750AF6B}"/>
          </ac:picMkLst>
        </pc:picChg>
        <pc:picChg chg="del">
          <ac:chgData name="Carroll, Tyler" userId="69b673a0-6af4-4d8a-830b-550d1bbab5f8" providerId="ADAL" clId="{FA54304C-E424-4A4A-81D9-ABDA7518D7DD}" dt="2023-01-04T14:55:27.866" v="11159" actId="478"/>
          <ac:picMkLst>
            <pc:docMk/>
            <pc:sldMk cId="631195349" sldId="2147377224"/>
            <ac:picMk id="36" creationId="{0999E77F-16C6-D696-2A39-E978247F7921}"/>
          </ac:picMkLst>
        </pc:picChg>
        <pc:picChg chg="del">
          <ac:chgData name="Carroll, Tyler" userId="69b673a0-6af4-4d8a-830b-550d1bbab5f8" providerId="ADAL" clId="{FA54304C-E424-4A4A-81D9-ABDA7518D7DD}" dt="2023-01-04T14:55:27.866" v="11159" actId="478"/>
          <ac:picMkLst>
            <pc:docMk/>
            <pc:sldMk cId="631195349" sldId="2147377224"/>
            <ac:picMk id="38" creationId="{E2E5CECA-03DB-3371-2AD6-DB863E61ADFD}"/>
          </ac:picMkLst>
        </pc:picChg>
        <pc:picChg chg="del">
          <ac:chgData name="Carroll, Tyler" userId="69b673a0-6af4-4d8a-830b-550d1bbab5f8" providerId="ADAL" clId="{FA54304C-E424-4A4A-81D9-ABDA7518D7DD}" dt="2023-01-04T14:55:27.866" v="11159" actId="478"/>
          <ac:picMkLst>
            <pc:docMk/>
            <pc:sldMk cId="631195349" sldId="2147377224"/>
            <ac:picMk id="40" creationId="{1B76B470-00F3-357B-337C-9663BE7C9D5F}"/>
          </ac:picMkLst>
        </pc:picChg>
        <pc:picChg chg="del">
          <ac:chgData name="Carroll, Tyler" userId="69b673a0-6af4-4d8a-830b-550d1bbab5f8" providerId="ADAL" clId="{FA54304C-E424-4A4A-81D9-ABDA7518D7DD}" dt="2023-01-04T14:55:27.866" v="11159" actId="478"/>
          <ac:picMkLst>
            <pc:docMk/>
            <pc:sldMk cId="631195349" sldId="2147377224"/>
            <ac:picMk id="94" creationId="{8779A3D2-7477-32C2-B36B-3BB64F889CE1}"/>
          </ac:picMkLst>
        </pc:picChg>
        <pc:picChg chg="del">
          <ac:chgData name="Carroll, Tyler" userId="69b673a0-6af4-4d8a-830b-550d1bbab5f8" providerId="ADAL" clId="{FA54304C-E424-4A4A-81D9-ABDA7518D7DD}" dt="2023-01-04T14:55:27.866" v="11159" actId="478"/>
          <ac:picMkLst>
            <pc:docMk/>
            <pc:sldMk cId="631195349" sldId="2147377224"/>
            <ac:picMk id="96" creationId="{17AC5E6F-573F-8EC9-C82A-AA3050458A6A}"/>
          </ac:picMkLst>
        </pc:picChg>
        <pc:cxnChg chg="del">
          <ac:chgData name="Carroll, Tyler" userId="69b673a0-6af4-4d8a-830b-550d1bbab5f8" providerId="ADAL" clId="{FA54304C-E424-4A4A-81D9-ABDA7518D7DD}" dt="2023-01-04T14:55:27.866" v="11159" actId="478"/>
          <ac:cxnSpMkLst>
            <pc:docMk/>
            <pc:sldMk cId="631195349" sldId="2147377224"/>
            <ac:cxnSpMk id="15" creationId="{C839AA8A-D9CC-4D41-8AB0-B99DD8B8816C}"/>
          </ac:cxnSpMkLst>
        </pc:cxnChg>
        <pc:cxnChg chg="del">
          <ac:chgData name="Carroll, Tyler" userId="69b673a0-6af4-4d8a-830b-550d1bbab5f8" providerId="ADAL" clId="{FA54304C-E424-4A4A-81D9-ABDA7518D7DD}" dt="2023-01-04T14:55:27.866" v="11159" actId="478"/>
          <ac:cxnSpMkLst>
            <pc:docMk/>
            <pc:sldMk cId="631195349" sldId="2147377224"/>
            <ac:cxnSpMk id="45" creationId="{6E014782-8CB5-9F52-F24E-E02ABAA432D6}"/>
          </ac:cxnSpMkLst>
        </pc:cxnChg>
        <pc:cxnChg chg="del">
          <ac:chgData name="Carroll, Tyler" userId="69b673a0-6af4-4d8a-830b-550d1bbab5f8" providerId="ADAL" clId="{FA54304C-E424-4A4A-81D9-ABDA7518D7DD}" dt="2023-01-04T14:55:27.866" v="11159" actId="478"/>
          <ac:cxnSpMkLst>
            <pc:docMk/>
            <pc:sldMk cId="631195349" sldId="2147377224"/>
            <ac:cxnSpMk id="46" creationId="{0CE03CE7-1804-2C76-CE8E-52F020C6C4AA}"/>
          </ac:cxnSpMkLst>
        </pc:cxnChg>
        <pc:cxnChg chg="del">
          <ac:chgData name="Carroll, Tyler" userId="69b673a0-6af4-4d8a-830b-550d1bbab5f8" providerId="ADAL" clId="{FA54304C-E424-4A4A-81D9-ABDA7518D7DD}" dt="2023-01-04T14:55:32.164" v="11162" actId="478"/>
          <ac:cxnSpMkLst>
            <pc:docMk/>
            <pc:sldMk cId="631195349" sldId="2147377224"/>
            <ac:cxnSpMk id="51" creationId="{B82581C2-1E95-67D2-6451-895F1F9FB640}"/>
          </ac:cxnSpMkLst>
        </pc:cxnChg>
        <pc:cxnChg chg="del">
          <ac:chgData name="Carroll, Tyler" userId="69b673a0-6af4-4d8a-830b-550d1bbab5f8" providerId="ADAL" clId="{FA54304C-E424-4A4A-81D9-ABDA7518D7DD}" dt="2023-01-04T14:55:30.904" v="11161" actId="478"/>
          <ac:cxnSpMkLst>
            <pc:docMk/>
            <pc:sldMk cId="631195349" sldId="2147377224"/>
            <ac:cxnSpMk id="54" creationId="{3AC71133-4132-7B58-AAE5-4DF08D402048}"/>
          </ac:cxnSpMkLst>
        </pc:cxnChg>
      </pc:sldChg>
      <pc:sldChg chg="modSp add mod">
        <pc:chgData name="Carroll, Tyler" userId="69b673a0-6af4-4d8a-830b-550d1bbab5f8" providerId="ADAL" clId="{FA54304C-E424-4A4A-81D9-ABDA7518D7DD}" dt="2023-01-04T15:58:41.194" v="11265" actId="108"/>
        <pc:sldMkLst>
          <pc:docMk/>
          <pc:sldMk cId="1151328446" sldId="2147377225"/>
        </pc:sldMkLst>
        <pc:spChg chg="mod">
          <ac:chgData name="Carroll, Tyler" userId="69b673a0-6af4-4d8a-830b-550d1bbab5f8" providerId="ADAL" clId="{FA54304C-E424-4A4A-81D9-ABDA7518D7DD}" dt="2023-01-04T15:58:41.194" v="11265" actId="108"/>
          <ac:spMkLst>
            <pc:docMk/>
            <pc:sldMk cId="1151328446" sldId="2147377225"/>
            <ac:spMk id="3" creationId="{E5F47DA8-4ADC-32EF-4827-FCFBCD51CC91}"/>
          </ac:spMkLst>
        </pc:spChg>
      </pc:sldChg>
      <pc:sldChg chg="modSp add del mod">
        <pc:chgData name="Carroll, Tyler" userId="69b673a0-6af4-4d8a-830b-550d1bbab5f8" providerId="ADAL" clId="{FA54304C-E424-4A4A-81D9-ABDA7518D7DD}" dt="2023-01-05T04:14:39.838" v="13061" actId="47"/>
        <pc:sldMkLst>
          <pc:docMk/>
          <pc:sldMk cId="3646400561" sldId="2147377226"/>
        </pc:sldMkLst>
        <pc:spChg chg="mod">
          <ac:chgData name="Carroll, Tyler" userId="69b673a0-6af4-4d8a-830b-550d1bbab5f8" providerId="ADAL" clId="{FA54304C-E424-4A4A-81D9-ABDA7518D7DD}" dt="2023-01-04T18:08:55.618" v="11853" actId="2711"/>
          <ac:spMkLst>
            <pc:docMk/>
            <pc:sldMk cId="3646400561" sldId="2147377226"/>
            <ac:spMk id="5" creationId="{0217BA43-2843-4F2B-8234-4E1D5013B5E0}"/>
          </ac:spMkLst>
        </pc:spChg>
      </pc:sldChg>
      <pc:sldChg chg="modSp add mod">
        <pc:chgData name="Carroll, Tyler" userId="69b673a0-6af4-4d8a-830b-550d1bbab5f8" providerId="ADAL" clId="{FA54304C-E424-4A4A-81D9-ABDA7518D7DD}" dt="2023-01-04T18:48:54.263" v="12783" actId="20577"/>
        <pc:sldMkLst>
          <pc:docMk/>
          <pc:sldMk cId="754646361" sldId="2147377227"/>
        </pc:sldMkLst>
        <pc:spChg chg="mod">
          <ac:chgData name="Carroll, Tyler" userId="69b673a0-6af4-4d8a-830b-550d1bbab5f8" providerId="ADAL" clId="{FA54304C-E424-4A4A-81D9-ABDA7518D7DD}" dt="2023-01-04T18:48:54.263" v="12783" actId="20577"/>
          <ac:spMkLst>
            <pc:docMk/>
            <pc:sldMk cId="754646361" sldId="2147377227"/>
            <ac:spMk id="5" creationId="{85EDB4D3-DEA2-8501-79FC-1BF1F8C2DC0E}"/>
          </ac:spMkLst>
        </pc:spChg>
        <pc:cxnChg chg="mod">
          <ac:chgData name="Carroll, Tyler" userId="69b673a0-6af4-4d8a-830b-550d1bbab5f8" providerId="ADAL" clId="{FA54304C-E424-4A4A-81D9-ABDA7518D7DD}" dt="2023-01-04T18:48:48.625" v="12780" actId="1076"/>
          <ac:cxnSpMkLst>
            <pc:docMk/>
            <pc:sldMk cId="754646361" sldId="2147377227"/>
            <ac:cxnSpMk id="6" creationId="{850564CB-1D2B-934D-6BF6-EC4E611E1A8C}"/>
          </ac:cxnSpMkLst>
        </pc:cxnChg>
      </pc:sldChg>
      <pc:sldMasterChg chg="modSldLayout">
        <pc:chgData name="Carroll, Tyler" userId="69b673a0-6af4-4d8a-830b-550d1bbab5f8" providerId="ADAL" clId="{FA54304C-E424-4A4A-81D9-ABDA7518D7DD}" dt="2023-01-04T18:01:47.015" v="11825" actId="2711"/>
        <pc:sldMasterMkLst>
          <pc:docMk/>
          <pc:sldMasterMk cId="717954282" sldId="2147483672"/>
        </pc:sldMasterMkLst>
        <pc:sldLayoutChg chg="addSp delSp modSp mod">
          <pc:chgData name="Carroll, Tyler" userId="69b673a0-6af4-4d8a-830b-550d1bbab5f8" providerId="ADAL" clId="{FA54304C-E424-4A4A-81D9-ABDA7518D7DD}" dt="2023-01-03T18:11:44.098" v="4212" actId="403"/>
          <pc:sldLayoutMkLst>
            <pc:docMk/>
            <pc:sldMasterMk cId="717954282" sldId="2147483672"/>
            <pc:sldLayoutMk cId="1436136055" sldId="2147483683"/>
          </pc:sldLayoutMkLst>
          <pc:spChg chg="add mod">
            <ac:chgData name="Carroll, Tyler" userId="69b673a0-6af4-4d8a-830b-550d1bbab5f8" providerId="ADAL" clId="{FA54304C-E424-4A4A-81D9-ABDA7518D7DD}" dt="2023-01-03T18:08:55.167" v="4096" actId="2085"/>
            <ac:spMkLst>
              <pc:docMk/>
              <pc:sldMasterMk cId="717954282" sldId="2147483672"/>
              <pc:sldLayoutMk cId="1436136055" sldId="2147483683"/>
              <ac:spMk id="7" creationId="{1B1405E9-6120-471A-7520-0B16C702272C}"/>
            </ac:spMkLst>
          </pc:spChg>
          <pc:spChg chg="add del mod modVis">
            <ac:chgData name="Carroll, Tyler" userId="69b673a0-6af4-4d8a-830b-550d1bbab5f8" providerId="ADAL" clId="{FA54304C-E424-4A4A-81D9-ABDA7518D7DD}" dt="2023-01-03T18:10:40.004" v="4193"/>
            <ac:spMkLst>
              <pc:docMk/>
              <pc:sldMasterMk cId="717954282" sldId="2147483672"/>
              <pc:sldLayoutMk cId="1436136055" sldId="2147483683"/>
              <ac:spMk id="8" creationId="{E6B6FE58-06B1-FFEA-2ADE-6F42042946BF}"/>
            </ac:spMkLst>
          </pc:spChg>
          <pc:spChg chg="mod">
            <ac:chgData name="Carroll, Tyler" userId="69b673a0-6af4-4d8a-830b-550d1bbab5f8" providerId="ADAL" clId="{FA54304C-E424-4A4A-81D9-ABDA7518D7DD}" dt="2023-01-03T18:10:39.961" v="4152" actId="948"/>
            <ac:spMkLst>
              <pc:docMk/>
              <pc:sldMasterMk cId="717954282" sldId="2147483672"/>
              <pc:sldLayoutMk cId="1436136055" sldId="2147483683"/>
              <ac:spMk id="9" creationId="{A3E7C59C-7AB2-FD4B-9D3E-CA7E0D8CB2F3}"/>
            </ac:spMkLst>
          </pc:spChg>
          <pc:spChg chg="mod">
            <ac:chgData name="Carroll, Tyler" userId="69b673a0-6af4-4d8a-830b-550d1bbab5f8" providerId="ADAL" clId="{FA54304C-E424-4A4A-81D9-ABDA7518D7DD}" dt="2023-01-03T18:11:44.098" v="4212" actId="403"/>
            <ac:spMkLst>
              <pc:docMk/>
              <pc:sldMasterMk cId="717954282" sldId="2147483672"/>
              <pc:sldLayoutMk cId="1436136055" sldId="2147483683"/>
              <ac:spMk id="200" creationId="{D7070C02-8D3D-AA4B-B6D3-432E3D380E3C}"/>
            </ac:spMkLst>
          </pc:spChg>
          <pc:graphicFrameChg chg="add mod ord modVis replST">
            <ac:chgData name="Carroll, Tyler" userId="69b673a0-6af4-4d8a-830b-550d1bbab5f8" providerId="ADAL" clId="{FA54304C-E424-4A4A-81D9-ABDA7518D7DD}" dt="2023-01-03T18:10:40.036" v="4209"/>
            <ac:graphicFrameMkLst>
              <pc:docMk/>
              <pc:sldMasterMk cId="717954282" sldId="2147483672"/>
              <pc:sldLayoutMk cId="1436136055" sldId="2147483683"/>
              <ac:graphicFrameMk id="10" creationId="{35F246CA-0EC2-7A43-08E4-AFA15C3304B9}"/>
            </ac:graphicFrameMkLst>
          </pc:graphicFrameChg>
        </pc:sldLayoutChg>
        <pc:sldLayoutChg chg="addSp modSp mod">
          <pc:chgData name="Carroll, Tyler" userId="69b673a0-6af4-4d8a-830b-550d1bbab5f8" providerId="ADAL" clId="{FA54304C-E424-4A4A-81D9-ABDA7518D7DD}" dt="2023-01-04T16:01:01.933" v="11321" actId="1038"/>
          <pc:sldLayoutMkLst>
            <pc:docMk/>
            <pc:sldMasterMk cId="717954282" sldId="2147483672"/>
            <pc:sldLayoutMk cId="761610885" sldId="2147483688"/>
          </pc:sldLayoutMkLst>
          <pc:spChg chg="add mod">
            <ac:chgData name="Carroll, Tyler" userId="69b673a0-6af4-4d8a-830b-550d1bbab5f8" providerId="ADAL" clId="{FA54304C-E424-4A4A-81D9-ABDA7518D7DD}" dt="2023-01-04T16:01:01.933" v="11321" actId="1038"/>
            <ac:spMkLst>
              <pc:docMk/>
              <pc:sldMasterMk cId="717954282" sldId="2147483672"/>
              <pc:sldLayoutMk cId="761610885" sldId="2147483688"/>
              <ac:spMk id="3" creationId="{DBD41A0F-5566-E6D1-1486-BCE101BFA46F}"/>
            </ac:spMkLst>
          </pc:spChg>
        </pc:sldLayoutChg>
        <pc:sldLayoutChg chg="addSp modSp">
          <pc:chgData name="Carroll, Tyler" userId="69b673a0-6af4-4d8a-830b-550d1bbab5f8" providerId="ADAL" clId="{FA54304C-E424-4A4A-81D9-ABDA7518D7DD}" dt="2023-01-04T18:00:08.941" v="11821"/>
          <pc:sldLayoutMkLst>
            <pc:docMk/>
            <pc:sldMasterMk cId="717954282" sldId="2147483672"/>
            <pc:sldLayoutMk cId="951420742" sldId="2147483695"/>
          </pc:sldLayoutMkLst>
          <pc:spChg chg="add mod">
            <ac:chgData name="Carroll, Tyler" userId="69b673a0-6af4-4d8a-830b-550d1bbab5f8" providerId="ADAL" clId="{FA54304C-E424-4A4A-81D9-ABDA7518D7DD}" dt="2023-01-04T18:00:08.941" v="11821"/>
            <ac:spMkLst>
              <pc:docMk/>
              <pc:sldMasterMk cId="717954282" sldId="2147483672"/>
              <pc:sldLayoutMk cId="951420742" sldId="2147483695"/>
              <ac:spMk id="3" creationId="{78E0D8B4-701C-82A8-FD78-196C51760304}"/>
            </ac:spMkLst>
          </pc:spChg>
        </pc:sldLayoutChg>
        <pc:sldLayoutChg chg="addSp modSp">
          <pc:chgData name="Carroll, Tyler" userId="69b673a0-6af4-4d8a-830b-550d1bbab5f8" providerId="ADAL" clId="{FA54304C-E424-4A4A-81D9-ABDA7518D7DD}" dt="2023-01-04T18:00:25.197" v="11822"/>
          <pc:sldLayoutMkLst>
            <pc:docMk/>
            <pc:sldMasterMk cId="717954282" sldId="2147483672"/>
            <pc:sldLayoutMk cId="3670249077" sldId="2147483707"/>
          </pc:sldLayoutMkLst>
          <pc:spChg chg="add mod">
            <ac:chgData name="Carroll, Tyler" userId="69b673a0-6af4-4d8a-830b-550d1bbab5f8" providerId="ADAL" clId="{FA54304C-E424-4A4A-81D9-ABDA7518D7DD}" dt="2023-01-04T18:00:25.197" v="11822"/>
            <ac:spMkLst>
              <pc:docMk/>
              <pc:sldMasterMk cId="717954282" sldId="2147483672"/>
              <pc:sldLayoutMk cId="3670249077" sldId="2147483707"/>
              <ac:spMk id="2" creationId="{6502A3A8-CCFC-BBF8-C67C-0E97F147474C}"/>
            </ac:spMkLst>
          </pc:spChg>
        </pc:sldLayoutChg>
        <pc:sldLayoutChg chg="modSp">
          <pc:chgData name="Carroll, Tyler" userId="69b673a0-6af4-4d8a-830b-550d1bbab5f8" providerId="ADAL" clId="{FA54304C-E424-4A4A-81D9-ABDA7518D7DD}" dt="2023-01-04T18:01:47.015" v="11825" actId="2711"/>
          <pc:sldLayoutMkLst>
            <pc:docMk/>
            <pc:sldMasterMk cId="717954282" sldId="2147483672"/>
            <pc:sldLayoutMk cId="3045902038" sldId="2147483717"/>
          </pc:sldLayoutMkLst>
          <pc:spChg chg="mod">
            <ac:chgData name="Carroll, Tyler" userId="69b673a0-6af4-4d8a-830b-550d1bbab5f8" providerId="ADAL" clId="{FA54304C-E424-4A4A-81D9-ABDA7518D7DD}" dt="2023-01-04T18:01:47.015" v="11825" actId="2711"/>
            <ac:spMkLst>
              <pc:docMk/>
              <pc:sldMasterMk cId="717954282" sldId="2147483672"/>
              <pc:sldLayoutMk cId="3045902038" sldId="2147483717"/>
              <ac:spMk id="5" creationId="{DDB21BDA-AD36-4743-9F8E-0A4C0BC0DD64}"/>
            </ac:spMkLst>
          </pc:spChg>
        </pc:sldLayoutChg>
      </pc:sldMasterChg>
      <pc:sldMasterChg chg="modSldLayout">
        <pc:chgData name="Carroll, Tyler" userId="69b673a0-6af4-4d8a-830b-550d1bbab5f8" providerId="ADAL" clId="{FA54304C-E424-4A4A-81D9-ABDA7518D7DD}" dt="2023-01-04T17:59:17.276" v="11640" actId="2085"/>
        <pc:sldMasterMkLst>
          <pc:docMk/>
          <pc:sldMasterMk cId="1945016283" sldId="2147483906"/>
        </pc:sldMasterMkLst>
        <pc:sldLayoutChg chg="addSp modSp mod">
          <pc:chgData name="Carroll, Tyler" userId="69b673a0-6af4-4d8a-830b-550d1bbab5f8" providerId="ADAL" clId="{FA54304C-E424-4A4A-81D9-ABDA7518D7DD}" dt="2023-01-04T17:59:17.276" v="11640" actId="2085"/>
          <pc:sldLayoutMkLst>
            <pc:docMk/>
            <pc:sldMasterMk cId="1945016283" sldId="2147483906"/>
            <pc:sldLayoutMk cId="629398321" sldId="2147483917"/>
          </pc:sldLayoutMkLst>
          <pc:spChg chg="add mod">
            <ac:chgData name="Carroll, Tyler" userId="69b673a0-6af4-4d8a-830b-550d1bbab5f8" providerId="ADAL" clId="{FA54304C-E424-4A4A-81D9-ABDA7518D7DD}" dt="2023-01-04T17:59:17.276" v="11640" actId="2085"/>
            <ac:spMkLst>
              <pc:docMk/>
              <pc:sldMasterMk cId="1945016283" sldId="2147483906"/>
              <pc:sldLayoutMk cId="629398321" sldId="2147483917"/>
              <ac:spMk id="7" creationId="{BA1AED6B-43C1-150C-BC5E-E71CC2389BF4}"/>
            </ac:spMkLst>
          </pc:spChg>
        </pc:sldLayoutChg>
        <pc:sldLayoutChg chg="addSp modSp mod">
          <pc:chgData name="Carroll, Tyler" userId="69b673a0-6af4-4d8a-830b-550d1bbab5f8" providerId="ADAL" clId="{FA54304C-E424-4A4A-81D9-ABDA7518D7DD}" dt="2023-01-04T17:58:22.134" v="11545" actId="2085"/>
          <pc:sldLayoutMkLst>
            <pc:docMk/>
            <pc:sldMasterMk cId="1945016283" sldId="2147483906"/>
            <pc:sldLayoutMk cId="1978123090" sldId="2147483941"/>
          </pc:sldLayoutMkLst>
          <pc:spChg chg="add mod">
            <ac:chgData name="Carroll, Tyler" userId="69b673a0-6af4-4d8a-830b-550d1bbab5f8" providerId="ADAL" clId="{FA54304C-E424-4A4A-81D9-ABDA7518D7DD}" dt="2023-01-04T17:58:22.134" v="11545" actId="2085"/>
            <ac:spMkLst>
              <pc:docMk/>
              <pc:sldMasterMk cId="1945016283" sldId="2147483906"/>
              <pc:sldLayoutMk cId="1978123090" sldId="2147483941"/>
              <ac:spMk id="2" creationId="{B79787D5-990C-11F9-639C-D6B95EAD01B0}"/>
            </ac:spMkLst>
          </pc:spChg>
        </pc:sldLayoutChg>
      </pc:sldMaster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https://stateofva.sharepoint.com/sites/EC/Shared%20Documents/Youngkin%20Administration%20Documents/Governor's%20ED%20Policy/Data%20Analysis/Cost%20of%20Living/Peer%20State%20Personal%20Income%20Tax%20Rates%20120922.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https://stateofva.sharepoint.com/sites/EC/Shared%20Documents/Youngkin%20Administration%20Documents/Governor's%20ED%20Policy/Data%20Analysis/Cost%20of%20Doing%20Business/Peer%20State%20Corporate%20Tax%20Rates%20120922.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7.xml"/><Relationship Id="rId1" Type="http://schemas.microsoft.com/office/2011/relationships/chartStyle" Target="style7.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Sheet1!$A$2:$A$5</c:f>
              <c:strCache>
                <c:ptCount val="1"/>
                <c:pt idx="0">
                  <c:v>Category 1</c:v>
                </c:pt>
              </c:strCache>
            </c:strRef>
          </c:cat>
          <c:val>
            <c:numRef>
              <c:f>Sheet1!$B$2:$B$5</c:f>
              <c:numCache>
                <c:formatCode>General</c:formatCode>
                <c:ptCount val="4"/>
                <c:pt idx="0">
                  <c:v>-4.8</c:v>
                </c:pt>
              </c:numCache>
            </c:numRef>
          </c:val>
          <c:extLst>
            <c:ext xmlns:c16="http://schemas.microsoft.com/office/drawing/2014/chart" uri="{C3380CC4-5D6E-409C-BE32-E72D297353CC}">
              <c16:uniqueId val="{00000000-986F-4954-8122-36A6E567E9DB}"/>
            </c:ext>
          </c:extLst>
        </c:ser>
        <c:ser>
          <c:idx val="1"/>
          <c:order val="1"/>
          <c:tx>
            <c:strRef>
              <c:f>Sheet1!$C$1</c:f>
              <c:strCache>
                <c:ptCount val="1"/>
                <c:pt idx="0">
                  <c:v>Series 2</c:v>
                </c:pt>
              </c:strCache>
            </c:strRef>
          </c:tx>
          <c:spPr>
            <a:solidFill>
              <a:schemeClr val="accent2"/>
            </a:solidFill>
            <a:ln>
              <a:noFill/>
            </a:ln>
            <a:effectLst/>
          </c:spPr>
          <c:invertIfNegative val="0"/>
          <c:cat>
            <c:strRef>
              <c:f>Sheet1!$A$2:$A$5</c:f>
              <c:strCache>
                <c:ptCount val="1"/>
                <c:pt idx="0">
                  <c:v>Category 1</c:v>
                </c:pt>
              </c:strCache>
            </c:strRef>
          </c:cat>
          <c:val>
            <c:numRef>
              <c:f>Sheet1!$C$2:$C$5</c:f>
              <c:numCache>
                <c:formatCode>General</c:formatCode>
                <c:ptCount val="4"/>
                <c:pt idx="0">
                  <c:v>-2.4</c:v>
                </c:pt>
              </c:numCache>
            </c:numRef>
          </c:val>
          <c:extLst>
            <c:ext xmlns:c16="http://schemas.microsoft.com/office/drawing/2014/chart" uri="{C3380CC4-5D6E-409C-BE32-E72D297353CC}">
              <c16:uniqueId val="{00000001-986F-4954-8122-36A6E567E9DB}"/>
            </c:ext>
          </c:extLst>
        </c:ser>
        <c:ser>
          <c:idx val="2"/>
          <c:order val="2"/>
          <c:tx>
            <c:strRef>
              <c:f>Sheet1!$D$1</c:f>
              <c:strCache>
                <c:ptCount val="1"/>
                <c:pt idx="0">
                  <c:v>Series 3</c:v>
                </c:pt>
              </c:strCache>
            </c:strRef>
          </c:tx>
          <c:spPr>
            <a:solidFill>
              <a:schemeClr val="accent3"/>
            </a:solidFill>
            <a:ln>
              <a:noFill/>
            </a:ln>
            <a:effectLst/>
          </c:spPr>
          <c:invertIfNegative val="0"/>
          <c:cat>
            <c:strRef>
              <c:f>Sheet1!$A$2:$A$5</c:f>
              <c:strCache>
                <c:ptCount val="1"/>
                <c:pt idx="0">
                  <c:v>Category 1</c:v>
                </c:pt>
              </c:strCache>
            </c:strRef>
          </c:cat>
          <c:val>
            <c:numRef>
              <c:f>Sheet1!$D$2:$D$5</c:f>
              <c:numCache>
                <c:formatCode>General</c:formatCode>
                <c:ptCount val="4"/>
                <c:pt idx="0">
                  <c:v>8.9</c:v>
                </c:pt>
              </c:numCache>
            </c:numRef>
          </c:val>
          <c:extLst>
            <c:ext xmlns:c16="http://schemas.microsoft.com/office/drawing/2014/chart" uri="{C3380CC4-5D6E-409C-BE32-E72D297353CC}">
              <c16:uniqueId val="{00000002-986F-4954-8122-36A6E567E9DB}"/>
            </c:ext>
          </c:extLst>
        </c:ser>
        <c:dLbls>
          <c:showLegendKey val="0"/>
          <c:showVal val="0"/>
          <c:showCatName val="0"/>
          <c:showSerName val="0"/>
          <c:showPercent val="0"/>
          <c:showBubbleSize val="0"/>
        </c:dLbls>
        <c:gapWidth val="182"/>
        <c:axId val="818725256"/>
        <c:axId val="818725912"/>
      </c:barChart>
      <c:catAx>
        <c:axId val="818725256"/>
        <c:scaling>
          <c:orientation val="minMax"/>
        </c:scaling>
        <c:delete val="1"/>
        <c:axPos val="l"/>
        <c:numFmt formatCode="General" sourceLinked="1"/>
        <c:majorTickMark val="none"/>
        <c:minorTickMark val="none"/>
        <c:tickLblPos val="nextTo"/>
        <c:crossAx val="818725912"/>
        <c:crosses val="autoZero"/>
        <c:auto val="1"/>
        <c:lblAlgn val="ctr"/>
        <c:lblOffset val="100"/>
        <c:noMultiLvlLbl val="0"/>
      </c:catAx>
      <c:valAx>
        <c:axId val="818725912"/>
        <c:scaling>
          <c:orientation val="minMax"/>
        </c:scaling>
        <c:delete val="0"/>
        <c:axPos val="b"/>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8187252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b="1" dirty="0">
                <a:solidFill>
                  <a:schemeClr val="accent1"/>
                </a:solidFill>
                <a:latin typeface="Verlag Bold" pitchFamily="2" charset="0"/>
              </a:rPr>
              <a:t>Personal Income Tax Rates</a:t>
            </a:r>
          </a:p>
          <a:p>
            <a:pPr>
              <a:defRPr/>
            </a:pPr>
            <a:r>
              <a:rPr lang="en-US" b="1" dirty="0">
                <a:solidFill>
                  <a:schemeClr val="accent1"/>
                </a:solidFill>
                <a:latin typeface="Verlag Bold" pitchFamily="2" charset="0"/>
              </a:rPr>
              <a:t>2013-2030*</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autoTitleDeleted val="0"/>
    <c:plotArea>
      <c:layout/>
      <c:lineChart>
        <c:grouping val="standard"/>
        <c:varyColors val="0"/>
        <c:ser>
          <c:idx val="1"/>
          <c:order val="0"/>
          <c:tx>
            <c:strRef>
              <c:f>'Tax Rates'!$A$2</c:f>
              <c:strCache>
                <c:ptCount val="1"/>
                <c:pt idx="0">
                  <c:v>North Carolina</c:v>
                </c:pt>
              </c:strCache>
            </c:strRef>
          </c:tx>
          <c:spPr>
            <a:ln w="28575" cap="rnd">
              <a:solidFill>
                <a:schemeClr val="bg2">
                  <a:lumMod val="65000"/>
                </a:schemeClr>
              </a:solidFill>
              <a:round/>
            </a:ln>
            <a:effectLst/>
          </c:spPr>
          <c:marker>
            <c:symbol val="none"/>
          </c:marker>
          <c:cat>
            <c:numRef>
              <c:f>'Tax Rates'!$B$1:$S$1</c:f>
              <c:numCache>
                <c:formatCode>0</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'Tax Rates'!$B$2:$S$2</c:f>
              <c:numCache>
                <c:formatCode>0.00%</c:formatCode>
                <c:ptCount val="18"/>
                <c:pt idx="0">
                  <c:v>7.7499999999999999E-2</c:v>
                </c:pt>
                <c:pt idx="1">
                  <c:v>5.8000000000000003E-2</c:v>
                </c:pt>
                <c:pt idx="2">
                  <c:v>5.7500000000000002E-2</c:v>
                </c:pt>
                <c:pt idx="3">
                  <c:v>5.7500000000000002E-2</c:v>
                </c:pt>
                <c:pt idx="4">
                  <c:v>5.4989999999999997E-2</c:v>
                </c:pt>
                <c:pt idx="5">
                  <c:v>5.4989999999999997E-2</c:v>
                </c:pt>
                <c:pt idx="6">
                  <c:v>5.2499999999999998E-2</c:v>
                </c:pt>
                <c:pt idx="7">
                  <c:v>5.2499999999999998E-2</c:v>
                </c:pt>
                <c:pt idx="8">
                  <c:v>5.2499999999999998E-2</c:v>
                </c:pt>
                <c:pt idx="9">
                  <c:v>4.99E-2</c:v>
                </c:pt>
                <c:pt idx="10">
                  <c:v>4.7500000000000001E-2</c:v>
                </c:pt>
                <c:pt idx="11">
                  <c:v>4.5999999999999999E-2</c:v>
                </c:pt>
                <c:pt idx="12">
                  <c:v>4.4999999999999998E-2</c:v>
                </c:pt>
                <c:pt idx="13">
                  <c:v>4.2500000000000003E-2</c:v>
                </c:pt>
                <c:pt idx="14">
                  <c:v>3.9899999999999998E-2</c:v>
                </c:pt>
                <c:pt idx="15">
                  <c:v>3.9899999999999998E-2</c:v>
                </c:pt>
                <c:pt idx="16">
                  <c:v>3.9899999999999998E-2</c:v>
                </c:pt>
                <c:pt idx="17">
                  <c:v>3.9899999999999998E-2</c:v>
                </c:pt>
              </c:numCache>
            </c:numRef>
          </c:val>
          <c:smooth val="0"/>
          <c:extLst>
            <c:ext xmlns:c16="http://schemas.microsoft.com/office/drawing/2014/chart" uri="{C3380CC4-5D6E-409C-BE32-E72D297353CC}">
              <c16:uniqueId val="{00000000-855F-42E2-8651-A237E888A02F}"/>
            </c:ext>
          </c:extLst>
        </c:ser>
        <c:ser>
          <c:idx val="2"/>
          <c:order val="1"/>
          <c:tx>
            <c:strRef>
              <c:f>'Tax Rates'!$A$3</c:f>
              <c:strCache>
                <c:ptCount val="1"/>
                <c:pt idx="0">
                  <c:v>South Carolina</c:v>
                </c:pt>
              </c:strCache>
            </c:strRef>
          </c:tx>
          <c:spPr>
            <a:ln w="28575" cap="rnd">
              <a:solidFill>
                <a:srgbClr val="FFCC00"/>
              </a:solidFill>
              <a:round/>
            </a:ln>
            <a:effectLst/>
          </c:spPr>
          <c:marker>
            <c:symbol val="none"/>
          </c:marker>
          <c:cat>
            <c:numRef>
              <c:f>'Tax Rates'!$B$1:$S$1</c:f>
              <c:numCache>
                <c:formatCode>0</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'Tax Rates'!$B$3:$S$3</c:f>
              <c:numCache>
                <c:formatCode>0.00%</c:formatCode>
                <c:ptCount val="18"/>
                <c:pt idx="0">
                  <c:v>7.0000000000000007E-2</c:v>
                </c:pt>
                <c:pt idx="1">
                  <c:v>7.0000000000000007E-2</c:v>
                </c:pt>
                <c:pt idx="2">
                  <c:v>7.0000000000000007E-2</c:v>
                </c:pt>
                <c:pt idx="3">
                  <c:v>7.0000000000000007E-2</c:v>
                </c:pt>
                <c:pt idx="4">
                  <c:v>7.0000000000000007E-2</c:v>
                </c:pt>
                <c:pt idx="5">
                  <c:v>7.0000000000000007E-2</c:v>
                </c:pt>
                <c:pt idx="6">
                  <c:v>7.0000000000000007E-2</c:v>
                </c:pt>
                <c:pt idx="7">
                  <c:v>7.0000000000000007E-2</c:v>
                </c:pt>
                <c:pt idx="8">
                  <c:v>7.0000000000000007E-2</c:v>
                </c:pt>
                <c:pt idx="9">
                  <c:v>6.5000000000000002E-2</c:v>
                </c:pt>
                <c:pt idx="10">
                  <c:v>6.4000000000000001E-2</c:v>
                </c:pt>
                <c:pt idx="11">
                  <c:v>6.3E-2</c:v>
                </c:pt>
                <c:pt idx="12">
                  <c:v>6.2E-2</c:v>
                </c:pt>
                <c:pt idx="13">
                  <c:v>6.0999999999999999E-2</c:v>
                </c:pt>
                <c:pt idx="14">
                  <c:v>0.06</c:v>
                </c:pt>
                <c:pt idx="15">
                  <c:v>0.06</c:v>
                </c:pt>
                <c:pt idx="16">
                  <c:v>0.06</c:v>
                </c:pt>
                <c:pt idx="17">
                  <c:v>0.06</c:v>
                </c:pt>
              </c:numCache>
            </c:numRef>
          </c:val>
          <c:smooth val="0"/>
          <c:extLst>
            <c:ext xmlns:c16="http://schemas.microsoft.com/office/drawing/2014/chart" uri="{C3380CC4-5D6E-409C-BE32-E72D297353CC}">
              <c16:uniqueId val="{00000001-855F-42E2-8651-A237E888A02F}"/>
            </c:ext>
          </c:extLst>
        </c:ser>
        <c:ser>
          <c:idx val="3"/>
          <c:order val="2"/>
          <c:tx>
            <c:strRef>
              <c:f>'Tax Rates'!$A$4</c:f>
              <c:strCache>
                <c:ptCount val="1"/>
                <c:pt idx="0">
                  <c:v>Tennessee*</c:v>
                </c:pt>
              </c:strCache>
            </c:strRef>
          </c:tx>
          <c:spPr>
            <a:ln w="28575" cap="rnd">
              <a:solidFill>
                <a:srgbClr val="00B0F0"/>
              </a:solidFill>
              <a:round/>
            </a:ln>
            <a:effectLst/>
          </c:spPr>
          <c:marker>
            <c:symbol val="none"/>
          </c:marker>
          <c:cat>
            <c:numRef>
              <c:f>'Tax Rates'!$B$1:$S$1</c:f>
              <c:numCache>
                <c:formatCode>0</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'Tax Rates'!$B$4:$S$4</c:f>
              <c:numCache>
                <c:formatCode>0.00%</c:formatCode>
                <c:ptCount val="18"/>
                <c:pt idx="0">
                  <c:v>0.06</c:v>
                </c:pt>
                <c:pt idx="1">
                  <c:v>0.06</c:v>
                </c:pt>
                <c:pt idx="2">
                  <c:v>0.06</c:v>
                </c:pt>
                <c:pt idx="3">
                  <c:v>0.05</c:v>
                </c:pt>
                <c:pt idx="4">
                  <c:v>0.04</c:v>
                </c:pt>
                <c:pt idx="5">
                  <c:v>0.03</c:v>
                </c:pt>
                <c:pt idx="6">
                  <c:v>0.02</c:v>
                </c:pt>
                <c:pt idx="7">
                  <c:v>0.01</c:v>
                </c:pt>
                <c:pt idx="8">
                  <c:v>0</c:v>
                </c:pt>
                <c:pt idx="9">
                  <c:v>0</c:v>
                </c:pt>
                <c:pt idx="10">
                  <c:v>0</c:v>
                </c:pt>
                <c:pt idx="11">
                  <c:v>0</c:v>
                </c:pt>
                <c:pt idx="12">
                  <c:v>0</c:v>
                </c:pt>
                <c:pt idx="13">
                  <c:v>0</c:v>
                </c:pt>
                <c:pt idx="14">
                  <c:v>0</c:v>
                </c:pt>
                <c:pt idx="15">
                  <c:v>0</c:v>
                </c:pt>
                <c:pt idx="16">
                  <c:v>0</c:v>
                </c:pt>
                <c:pt idx="17">
                  <c:v>0</c:v>
                </c:pt>
              </c:numCache>
            </c:numRef>
          </c:val>
          <c:smooth val="0"/>
          <c:extLst>
            <c:ext xmlns:c16="http://schemas.microsoft.com/office/drawing/2014/chart" uri="{C3380CC4-5D6E-409C-BE32-E72D297353CC}">
              <c16:uniqueId val="{00000002-855F-42E2-8651-A237E888A02F}"/>
            </c:ext>
          </c:extLst>
        </c:ser>
        <c:ser>
          <c:idx val="4"/>
          <c:order val="3"/>
          <c:tx>
            <c:strRef>
              <c:f>'Tax Rates'!$A$5</c:f>
              <c:strCache>
                <c:ptCount val="1"/>
                <c:pt idx="0">
                  <c:v>Georgia</c:v>
                </c:pt>
              </c:strCache>
            </c:strRef>
          </c:tx>
          <c:spPr>
            <a:ln w="28575" cap="rnd">
              <a:solidFill>
                <a:srgbClr val="8026A8"/>
              </a:solidFill>
              <a:round/>
            </a:ln>
            <a:effectLst/>
          </c:spPr>
          <c:marker>
            <c:symbol val="none"/>
          </c:marker>
          <c:cat>
            <c:numRef>
              <c:f>'Tax Rates'!$B$1:$S$1</c:f>
              <c:numCache>
                <c:formatCode>0</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'Tax Rates'!$B$5:$S$5</c:f>
              <c:numCache>
                <c:formatCode>0.00%</c:formatCode>
                <c:ptCount val="18"/>
                <c:pt idx="0">
                  <c:v>0.06</c:v>
                </c:pt>
                <c:pt idx="1">
                  <c:v>0.06</c:v>
                </c:pt>
                <c:pt idx="2">
                  <c:v>0.06</c:v>
                </c:pt>
                <c:pt idx="3">
                  <c:v>0.06</c:v>
                </c:pt>
                <c:pt idx="4">
                  <c:v>0.06</c:v>
                </c:pt>
                <c:pt idx="5">
                  <c:v>0.06</c:v>
                </c:pt>
                <c:pt idx="6">
                  <c:v>5.7500000000000002E-2</c:v>
                </c:pt>
                <c:pt idx="7">
                  <c:v>5.7500000000000002E-2</c:v>
                </c:pt>
                <c:pt idx="8">
                  <c:v>5.7500000000000002E-2</c:v>
                </c:pt>
                <c:pt idx="9">
                  <c:v>5.7500000000000002E-2</c:v>
                </c:pt>
                <c:pt idx="10">
                  <c:v>5.4899999999999997E-2</c:v>
                </c:pt>
                <c:pt idx="11">
                  <c:v>5.3900000000000003E-2</c:v>
                </c:pt>
                <c:pt idx="12">
                  <c:v>5.2900000000000003E-2</c:v>
                </c:pt>
                <c:pt idx="13">
                  <c:v>5.1900000000000002E-2</c:v>
                </c:pt>
                <c:pt idx="14">
                  <c:v>5.0900000000000001E-2</c:v>
                </c:pt>
                <c:pt idx="15">
                  <c:v>4.99E-2</c:v>
                </c:pt>
                <c:pt idx="16">
                  <c:v>4.99E-2</c:v>
                </c:pt>
                <c:pt idx="17">
                  <c:v>4.99E-2</c:v>
                </c:pt>
              </c:numCache>
            </c:numRef>
          </c:val>
          <c:smooth val="0"/>
          <c:extLst>
            <c:ext xmlns:c16="http://schemas.microsoft.com/office/drawing/2014/chart" uri="{C3380CC4-5D6E-409C-BE32-E72D297353CC}">
              <c16:uniqueId val="{00000003-855F-42E2-8651-A237E888A02F}"/>
            </c:ext>
          </c:extLst>
        </c:ser>
        <c:ser>
          <c:idx val="6"/>
          <c:order val="4"/>
          <c:tx>
            <c:strRef>
              <c:f>'Tax Rates'!$A$6</c:f>
              <c:strCache>
                <c:ptCount val="1"/>
                <c:pt idx="0">
                  <c:v>Virginia</c:v>
                </c:pt>
              </c:strCache>
            </c:strRef>
          </c:tx>
          <c:spPr>
            <a:ln w="28575" cap="rnd">
              <a:solidFill>
                <a:srgbClr val="B52C19"/>
              </a:solidFill>
              <a:round/>
            </a:ln>
            <a:effectLst/>
          </c:spPr>
          <c:marker>
            <c:symbol val="none"/>
          </c:marker>
          <c:cat>
            <c:numRef>
              <c:f>'Tax Rates'!$B$1:$S$1</c:f>
              <c:numCache>
                <c:formatCode>0</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'Tax Rates'!$B$6:$S$6</c:f>
              <c:numCache>
                <c:formatCode>0.00%</c:formatCode>
                <c:ptCount val="18"/>
                <c:pt idx="0">
                  <c:v>5.7500000000000002E-2</c:v>
                </c:pt>
                <c:pt idx="1">
                  <c:v>5.7500000000000002E-2</c:v>
                </c:pt>
                <c:pt idx="2">
                  <c:v>5.7500000000000002E-2</c:v>
                </c:pt>
                <c:pt idx="3">
                  <c:v>5.7500000000000002E-2</c:v>
                </c:pt>
                <c:pt idx="4">
                  <c:v>5.7500000000000002E-2</c:v>
                </c:pt>
                <c:pt idx="5">
                  <c:v>5.7500000000000002E-2</c:v>
                </c:pt>
                <c:pt idx="6">
                  <c:v>5.7500000000000002E-2</c:v>
                </c:pt>
                <c:pt idx="7">
                  <c:v>5.7500000000000002E-2</c:v>
                </c:pt>
                <c:pt idx="8">
                  <c:v>5.7500000000000002E-2</c:v>
                </c:pt>
                <c:pt idx="9">
                  <c:v>5.7500000000000002E-2</c:v>
                </c:pt>
                <c:pt idx="10">
                  <c:v>5.7500000000000002E-2</c:v>
                </c:pt>
                <c:pt idx="11">
                  <c:v>5.7500000000000002E-2</c:v>
                </c:pt>
                <c:pt idx="12">
                  <c:v>5.7500000000000002E-2</c:v>
                </c:pt>
                <c:pt idx="13">
                  <c:v>5.7500000000000002E-2</c:v>
                </c:pt>
                <c:pt idx="14">
                  <c:v>5.7500000000000002E-2</c:v>
                </c:pt>
                <c:pt idx="15">
                  <c:v>5.7500000000000002E-2</c:v>
                </c:pt>
                <c:pt idx="16">
                  <c:v>5.7500000000000002E-2</c:v>
                </c:pt>
                <c:pt idx="17">
                  <c:v>5.7500000000000002E-2</c:v>
                </c:pt>
              </c:numCache>
            </c:numRef>
          </c:val>
          <c:smooth val="0"/>
          <c:extLst>
            <c:ext xmlns:c16="http://schemas.microsoft.com/office/drawing/2014/chart" uri="{C3380CC4-5D6E-409C-BE32-E72D297353CC}">
              <c16:uniqueId val="{00000004-855F-42E2-8651-A237E888A02F}"/>
            </c:ext>
          </c:extLst>
        </c:ser>
        <c:dLbls>
          <c:showLegendKey val="0"/>
          <c:showVal val="0"/>
          <c:showCatName val="0"/>
          <c:showSerName val="0"/>
          <c:showPercent val="0"/>
          <c:showBubbleSize val="0"/>
        </c:dLbls>
        <c:smooth val="0"/>
        <c:axId val="964968224"/>
        <c:axId val="964971136"/>
        <c:extLst/>
      </c:lineChart>
      <c:dateAx>
        <c:axId val="964968224"/>
        <c:scaling>
          <c:orientation val="minMax"/>
        </c:scaling>
        <c:delete val="0"/>
        <c:axPos val="b"/>
        <c:numFmt formatCode="0"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Verlag Book" pitchFamily="2" charset="0"/>
                <a:ea typeface="+mn-ea"/>
                <a:cs typeface="Arial" panose="020B0604020202020204" pitchFamily="34" charset="0"/>
              </a:defRPr>
            </a:pPr>
            <a:endParaRPr lang="en-US"/>
          </a:p>
        </c:txPr>
        <c:crossAx val="964971136"/>
        <c:crosses val="autoZero"/>
        <c:auto val="0"/>
        <c:lblOffset val="100"/>
        <c:baseTimeUnit val="days"/>
      </c:dateAx>
      <c:valAx>
        <c:axId val="964971136"/>
        <c:scaling>
          <c:orientation val="minMax"/>
          <c:max val="8.0000000000000016E-2"/>
        </c:scaling>
        <c:delete val="0"/>
        <c:axPos val="l"/>
        <c:majorGridlines>
          <c:spPr>
            <a:ln w="9525" cap="flat" cmpd="sng" algn="ctr">
              <a:solidFill>
                <a:schemeClr val="tx1">
                  <a:lumMod val="15000"/>
                  <a:lumOff val="85000"/>
                </a:schemeClr>
              </a:solidFill>
              <a:round/>
            </a:ln>
            <a:effectLst/>
          </c:spPr>
        </c:majorGridlines>
        <c:numFmt formatCode="0.0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Verlag Book" pitchFamily="2" charset="0"/>
                <a:ea typeface="+mn-ea"/>
                <a:cs typeface="Arial" panose="020B0604020202020204" pitchFamily="34" charset="0"/>
              </a:defRPr>
            </a:pPr>
            <a:endParaRPr lang="en-US"/>
          </a:p>
        </c:txPr>
        <c:crossAx val="96496822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Verlag Book" pitchFamily="2" charset="0"/>
              <a:ea typeface="+mn-ea"/>
              <a:cs typeface="Arial" panose="020B0604020202020204"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Arial" panose="020B0604020202020204" pitchFamily="34" charset="0"/>
          <a:cs typeface="Arial" panose="020B0604020202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Arial" panose="020B0604020202020204" pitchFamily="34" charset="0"/>
                <a:ea typeface="+mn-ea"/>
                <a:cs typeface="Arial" panose="020B0604020202020204" pitchFamily="34" charset="0"/>
              </a:defRPr>
            </a:pPr>
            <a:r>
              <a:rPr lang="en-US" b="1" dirty="0">
                <a:solidFill>
                  <a:schemeClr val="accent1"/>
                </a:solidFill>
                <a:latin typeface="Verlag Bold" pitchFamily="2" charset="0"/>
              </a:rPr>
              <a:t>Corporate Income Tax Rates</a:t>
            </a:r>
          </a:p>
          <a:p>
            <a:pPr>
              <a:defRPr/>
            </a:pPr>
            <a:r>
              <a:rPr lang="en-US" b="1" dirty="0">
                <a:solidFill>
                  <a:schemeClr val="accent1"/>
                </a:solidFill>
                <a:latin typeface="Verlag Bold" pitchFamily="2" charset="0"/>
              </a:rPr>
              <a:t>2013-2030</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Arial" panose="020B0604020202020204" pitchFamily="34" charset="0"/>
              <a:ea typeface="+mn-ea"/>
              <a:cs typeface="Arial" panose="020B0604020202020204" pitchFamily="34" charset="0"/>
            </a:defRPr>
          </a:pPr>
          <a:endParaRPr lang="en-US"/>
        </a:p>
      </c:txPr>
    </c:title>
    <c:autoTitleDeleted val="0"/>
    <c:plotArea>
      <c:layout/>
      <c:lineChart>
        <c:grouping val="standard"/>
        <c:varyColors val="0"/>
        <c:ser>
          <c:idx val="1"/>
          <c:order val="1"/>
          <c:tx>
            <c:strRef>
              <c:f>'Tax Rates'!$A$2</c:f>
              <c:strCache>
                <c:ptCount val="1"/>
                <c:pt idx="0">
                  <c:v>North Carolina</c:v>
                </c:pt>
              </c:strCache>
            </c:strRef>
          </c:tx>
          <c:spPr>
            <a:ln w="28575" cap="rnd">
              <a:solidFill>
                <a:schemeClr val="bg2">
                  <a:lumMod val="65000"/>
                </a:schemeClr>
              </a:solidFill>
              <a:round/>
            </a:ln>
            <a:effectLst/>
          </c:spPr>
          <c:marker>
            <c:symbol val="none"/>
          </c:marker>
          <c:cat>
            <c:numRef>
              <c:f>'Tax Rates'!$B$1:$S$1</c:f>
              <c:numCache>
                <c:formatCode>0</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'Tax Rates'!$B$2:$S$2</c:f>
              <c:numCache>
                <c:formatCode>0.00%</c:formatCode>
                <c:ptCount val="18"/>
                <c:pt idx="0">
                  <c:v>6.9000000000000006E-2</c:v>
                </c:pt>
                <c:pt idx="1">
                  <c:v>0.06</c:v>
                </c:pt>
                <c:pt idx="2">
                  <c:v>0.05</c:v>
                </c:pt>
                <c:pt idx="3">
                  <c:v>0.04</c:v>
                </c:pt>
                <c:pt idx="4">
                  <c:v>0.03</c:v>
                </c:pt>
                <c:pt idx="5">
                  <c:v>0.03</c:v>
                </c:pt>
                <c:pt idx="6">
                  <c:v>2.5000000000000001E-2</c:v>
                </c:pt>
                <c:pt idx="7">
                  <c:v>2.5000000000000001E-2</c:v>
                </c:pt>
                <c:pt idx="8">
                  <c:v>2.5000000000000001E-2</c:v>
                </c:pt>
                <c:pt idx="9">
                  <c:v>2.5000000000000001E-2</c:v>
                </c:pt>
                <c:pt idx="10">
                  <c:v>2.5000000000000001E-2</c:v>
                </c:pt>
                <c:pt idx="11">
                  <c:v>2.5000000000000001E-2</c:v>
                </c:pt>
                <c:pt idx="12">
                  <c:v>2.2499999999999999E-2</c:v>
                </c:pt>
                <c:pt idx="13">
                  <c:v>0.02</c:v>
                </c:pt>
                <c:pt idx="14">
                  <c:v>0.02</c:v>
                </c:pt>
                <c:pt idx="15">
                  <c:v>0.01</c:v>
                </c:pt>
                <c:pt idx="16">
                  <c:v>0.01</c:v>
                </c:pt>
                <c:pt idx="17">
                  <c:v>0</c:v>
                </c:pt>
              </c:numCache>
            </c:numRef>
          </c:val>
          <c:smooth val="0"/>
          <c:extLst>
            <c:ext xmlns:c16="http://schemas.microsoft.com/office/drawing/2014/chart" uri="{C3380CC4-5D6E-409C-BE32-E72D297353CC}">
              <c16:uniqueId val="{00000000-C2C8-4354-AAA6-CDB80633502A}"/>
            </c:ext>
          </c:extLst>
        </c:ser>
        <c:ser>
          <c:idx val="2"/>
          <c:order val="2"/>
          <c:tx>
            <c:strRef>
              <c:f>'Tax Rates'!$A$3</c:f>
              <c:strCache>
                <c:ptCount val="1"/>
                <c:pt idx="0">
                  <c:v>South Carolina</c:v>
                </c:pt>
              </c:strCache>
            </c:strRef>
          </c:tx>
          <c:spPr>
            <a:ln w="28575" cap="rnd">
              <a:solidFill>
                <a:srgbClr val="FFCC00"/>
              </a:solidFill>
              <a:round/>
            </a:ln>
            <a:effectLst/>
          </c:spPr>
          <c:marker>
            <c:symbol val="none"/>
          </c:marker>
          <c:cat>
            <c:numRef>
              <c:f>'Tax Rates'!$B$1:$S$1</c:f>
              <c:numCache>
                <c:formatCode>0</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'Tax Rates'!$B$3:$S$3</c:f>
              <c:numCache>
                <c:formatCode>0.00%</c:formatCode>
                <c:ptCount val="18"/>
                <c:pt idx="0">
                  <c:v>0.05</c:v>
                </c:pt>
                <c:pt idx="1">
                  <c:v>0.05</c:v>
                </c:pt>
                <c:pt idx="2">
                  <c:v>0.05</c:v>
                </c:pt>
                <c:pt idx="3">
                  <c:v>0.05</c:v>
                </c:pt>
                <c:pt idx="4">
                  <c:v>0.05</c:v>
                </c:pt>
                <c:pt idx="5">
                  <c:v>0.05</c:v>
                </c:pt>
                <c:pt idx="6">
                  <c:v>0.05</c:v>
                </c:pt>
                <c:pt idx="7">
                  <c:v>0.05</c:v>
                </c:pt>
                <c:pt idx="8">
                  <c:v>0.05</c:v>
                </c:pt>
                <c:pt idx="9">
                  <c:v>0.05</c:v>
                </c:pt>
                <c:pt idx="10">
                  <c:v>0.05</c:v>
                </c:pt>
                <c:pt idx="11">
                  <c:v>0.05</c:v>
                </c:pt>
                <c:pt idx="12">
                  <c:v>0.05</c:v>
                </c:pt>
                <c:pt idx="13">
                  <c:v>0.05</c:v>
                </c:pt>
                <c:pt idx="14">
                  <c:v>0.05</c:v>
                </c:pt>
                <c:pt idx="15">
                  <c:v>0.05</c:v>
                </c:pt>
                <c:pt idx="16">
                  <c:v>0.05</c:v>
                </c:pt>
                <c:pt idx="17">
                  <c:v>0.05</c:v>
                </c:pt>
              </c:numCache>
            </c:numRef>
          </c:val>
          <c:smooth val="0"/>
          <c:extLst>
            <c:ext xmlns:c16="http://schemas.microsoft.com/office/drawing/2014/chart" uri="{C3380CC4-5D6E-409C-BE32-E72D297353CC}">
              <c16:uniqueId val="{00000001-C2C8-4354-AAA6-CDB80633502A}"/>
            </c:ext>
          </c:extLst>
        </c:ser>
        <c:ser>
          <c:idx val="3"/>
          <c:order val="3"/>
          <c:tx>
            <c:strRef>
              <c:f>'Tax Rates'!$A$4</c:f>
              <c:strCache>
                <c:ptCount val="1"/>
                <c:pt idx="0">
                  <c:v>Tennessee</c:v>
                </c:pt>
              </c:strCache>
            </c:strRef>
          </c:tx>
          <c:spPr>
            <a:ln w="28575" cap="rnd">
              <a:solidFill>
                <a:srgbClr val="00B0F0"/>
              </a:solidFill>
              <a:round/>
            </a:ln>
            <a:effectLst/>
          </c:spPr>
          <c:marker>
            <c:symbol val="none"/>
          </c:marker>
          <c:cat>
            <c:numRef>
              <c:f>'Tax Rates'!$B$1:$S$1</c:f>
              <c:numCache>
                <c:formatCode>0</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'Tax Rates'!$B$4:$S$4</c:f>
              <c:numCache>
                <c:formatCode>0.00%</c:formatCode>
                <c:ptCount val="18"/>
                <c:pt idx="0">
                  <c:v>6.5000000000000002E-2</c:v>
                </c:pt>
                <c:pt idx="1">
                  <c:v>6.5000000000000002E-2</c:v>
                </c:pt>
                <c:pt idx="2">
                  <c:v>6.5000000000000002E-2</c:v>
                </c:pt>
                <c:pt idx="3">
                  <c:v>6.5000000000000002E-2</c:v>
                </c:pt>
                <c:pt idx="4">
                  <c:v>6.5000000000000002E-2</c:v>
                </c:pt>
                <c:pt idx="5">
                  <c:v>6.5000000000000002E-2</c:v>
                </c:pt>
                <c:pt idx="6">
                  <c:v>6.5000000000000002E-2</c:v>
                </c:pt>
                <c:pt idx="7">
                  <c:v>6.5000000000000002E-2</c:v>
                </c:pt>
                <c:pt idx="8">
                  <c:v>6.5000000000000002E-2</c:v>
                </c:pt>
                <c:pt idx="9">
                  <c:v>6.5000000000000002E-2</c:v>
                </c:pt>
                <c:pt idx="10">
                  <c:v>6.5000000000000002E-2</c:v>
                </c:pt>
                <c:pt idx="11">
                  <c:v>6.5000000000000002E-2</c:v>
                </c:pt>
                <c:pt idx="12">
                  <c:v>6.5000000000000002E-2</c:v>
                </c:pt>
                <c:pt idx="13">
                  <c:v>6.5000000000000002E-2</c:v>
                </c:pt>
                <c:pt idx="14">
                  <c:v>6.5000000000000002E-2</c:v>
                </c:pt>
                <c:pt idx="15">
                  <c:v>6.5000000000000002E-2</c:v>
                </c:pt>
                <c:pt idx="16">
                  <c:v>6.5000000000000002E-2</c:v>
                </c:pt>
                <c:pt idx="17">
                  <c:v>6.5000000000000002E-2</c:v>
                </c:pt>
              </c:numCache>
            </c:numRef>
          </c:val>
          <c:smooth val="0"/>
          <c:extLst>
            <c:ext xmlns:c16="http://schemas.microsoft.com/office/drawing/2014/chart" uri="{C3380CC4-5D6E-409C-BE32-E72D297353CC}">
              <c16:uniqueId val="{00000002-C2C8-4354-AAA6-CDB80633502A}"/>
            </c:ext>
          </c:extLst>
        </c:ser>
        <c:ser>
          <c:idx val="4"/>
          <c:order val="4"/>
          <c:tx>
            <c:strRef>
              <c:f>'Tax Rates'!$A$5</c:f>
              <c:strCache>
                <c:ptCount val="1"/>
                <c:pt idx="0">
                  <c:v>Georgia</c:v>
                </c:pt>
              </c:strCache>
            </c:strRef>
          </c:tx>
          <c:spPr>
            <a:ln w="28575" cap="rnd">
              <a:solidFill>
                <a:srgbClr val="8026A8"/>
              </a:solidFill>
              <a:round/>
            </a:ln>
            <a:effectLst/>
          </c:spPr>
          <c:marker>
            <c:symbol val="none"/>
          </c:marker>
          <c:cat>
            <c:numRef>
              <c:f>'Tax Rates'!$B$1:$S$1</c:f>
              <c:numCache>
                <c:formatCode>0</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'Tax Rates'!$B$5:$S$5</c:f>
              <c:numCache>
                <c:formatCode>0.00%</c:formatCode>
                <c:ptCount val="18"/>
                <c:pt idx="0">
                  <c:v>0.06</c:v>
                </c:pt>
                <c:pt idx="1">
                  <c:v>0.06</c:v>
                </c:pt>
                <c:pt idx="2">
                  <c:v>0.06</c:v>
                </c:pt>
                <c:pt idx="3">
                  <c:v>0.06</c:v>
                </c:pt>
                <c:pt idx="4">
                  <c:v>0.06</c:v>
                </c:pt>
                <c:pt idx="5">
                  <c:v>0.06</c:v>
                </c:pt>
                <c:pt idx="6">
                  <c:v>5.7500000000000002E-2</c:v>
                </c:pt>
                <c:pt idx="7">
                  <c:v>5.7500000000000002E-2</c:v>
                </c:pt>
                <c:pt idx="8">
                  <c:v>5.7500000000000002E-2</c:v>
                </c:pt>
                <c:pt idx="9">
                  <c:v>5.7500000000000002E-2</c:v>
                </c:pt>
                <c:pt idx="10">
                  <c:v>5.7500000000000002E-2</c:v>
                </c:pt>
                <c:pt idx="11">
                  <c:v>5.7500000000000002E-2</c:v>
                </c:pt>
                <c:pt idx="12">
                  <c:v>5.7500000000000002E-2</c:v>
                </c:pt>
                <c:pt idx="13">
                  <c:v>0.06</c:v>
                </c:pt>
                <c:pt idx="14">
                  <c:v>0.06</c:v>
                </c:pt>
                <c:pt idx="15">
                  <c:v>0.06</c:v>
                </c:pt>
                <c:pt idx="16">
                  <c:v>0.06</c:v>
                </c:pt>
                <c:pt idx="17">
                  <c:v>0.06</c:v>
                </c:pt>
              </c:numCache>
            </c:numRef>
          </c:val>
          <c:smooth val="0"/>
          <c:extLst>
            <c:ext xmlns:c16="http://schemas.microsoft.com/office/drawing/2014/chart" uri="{C3380CC4-5D6E-409C-BE32-E72D297353CC}">
              <c16:uniqueId val="{00000003-C2C8-4354-AAA6-CDB80633502A}"/>
            </c:ext>
          </c:extLst>
        </c:ser>
        <c:ser>
          <c:idx val="5"/>
          <c:order val="5"/>
          <c:tx>
            <c:strRef>
              <c:f>'Tax Rates'!$A$6</c:f>
              <c:strCache>
                <c:ptCount val="1"/>
                <c:pt idx="0">
                  <c:v>Florida</c:v>
                </c:pt>
              </c:strCache>
            </c:strRef>
          </c:tx>
          <c:spPr>
            <a:ln w="28575" cap="rnd">
              <a:solidFill>
                <a:schemeClr val="accent6"/>
              </a:solidFill>
              <a:round/>
            </a:ln>
            <a:effectLst/>
          </c:spPr>
          <c:marker>
            <c:symbol val="none"/>
          </c:marker>
          <c:cat>
            <c:numRef>
              <c:f>'Tax Rates'!$B$1:$S$1</c:f>
              <c:numCache>
                <c:formatCode>0</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'Tax Rates'!$B$6:$S$6</c:f>
              <c:numCache>
                <c:formatCode>0.00%</c:formatCode>
                <c:ptCount val="18"/>
                <c:pt idx="0">
                  <c:v>5.5E-2</c:v>
                </c:pt>
                <c:pt idx="1">
                  <c:v>5.5E-2</c:v>
                </c:pt>
                <c:pt idx="2">
                  <c:v>5.5E-2</c:v>
                </c:pt>
                <c:pt idx="3">
                  <c:v>5.5E-2</c:v>
                </c:pt>
                <c:pt idx="4">
                  <c:v>5.5E-2</c:v>
                </c:pt>
                <c:pt idx="5">
                  <c:v>5.5E-2</c:v>
                </c:pt>
                <c:pt idx="6">
                  <c:v>4.4580000000000002E-2</c:v>
                </c:pt>
                <c:pt idx="7">
                  <c:v>4.4580000000000002E-2</c:v>
                </c:pt>
                <c:pt idx="8">
                  <c:v>3.5349999999999999E-2</c:v>
                </c:pt>
                <c:pt idx="9">
                  <c:v>5.5E-2</c:v>
                </c:pt>
                <c:pt idx="10">
                  <c:v>5.5E-2</c:v>
                </c:pt>
                <c:pt idx="11">
                  <c:v>5.5E-2</c:v>
                </c:pt>
                <c:pt idx="12">
                  <c:v>5.5E-2</c:v>
                </c:pt>
                <c:pt idx="13">
                  <c:v>5.5E-2</c:v>
                </c:pt>
                <c:pt idx="14">
                  <c:v>5.5E-2</c:v>
                </c:pt>
                <c:pt idx="15">
                  <c:v>5.5E-2</c:v>
                </c:pt>
                <c:pt idx="16">
                  <c:v>5.5E-2</c:v>
                </c:pt>
                <c:pt idx="17">
                  <c:v>5.5E-2</c:v>
                </c:pt>
              </c:numCache>
            </c:numRef>
          </c:val>
          <c:smooth val="0"/>
          <c:extLst>
            <c:ext xmlns:c16="http://schemas.microsoft.com/office/drawing/2014/chart" uri="{C3380CC4-5D6E-409C-BE32-E72D297353CC}">
              <c16:uniqueId val="{00000004-C2C8-4354-AAA6-CDB80633502A}"/>
            </c:ext>
          </c:extLst>
        </c:ser>
        <c:ser>
          <c:idx val="6"/>
          <c:order val="6"/>
          <c:tx>
            <c:strRef>
              <c:f>'Tax Rates'!$A$7</c:f>
              <c:strCache>
                <c:ptCount val="1"/>
                <c:pt idx="0">
                  <c:v>Virginia</c:v>
                </c:pt>
              </c:strCache>
            </c:strRef>
          </c:tx>
          <c:spPr>
            <a:ln w="28575" cap="rnd">
              <a:solidFill>
                <a:srgbClr val="B52C19"/>
              </a:solidFill>
              <a:round/>
            </a:ln>
            <a:effectLst/>
          </c:spPr>
          <c:marker>
            <c:symbol val="none"/>
          </c:marker>
          <c:cat>
            <c:numRef>
              <c:f>'Tax Rates'!$B$1:$S$1</c:f>
              <c:numCache>
                <c:formatCode>0</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f>'Tax Rates'!$B$7:$S$7</c:f>
              <c:numCache>
                <c:formatCode>0.00%</c:formatCode>
                <c:ptCount val="18"/>
                <c:pt idx="0">
                  <c:v>0.06</c:v>
                </c:pt>
                <c:pt idx="1">
                  <c:v>0.06</c:v>
                </c:pt>
                <c:pt idx="2">
                  <c:v>0.06</c:v>
                </c:pt>
                <c:pt idx="3">
                  <c:v>0.06</c:v>
                </c:pt>
                <c:pt idx="4">
                  <c:v>0.06</c:v>
                </c:pt>
                <c:pt idx="5">
                  <c:v>0.06</c:v>
                </c:pt>
                <c:pt idx="6">
                  <c:v>0.06</c:v>
                </c:pt>
                <c:pt idx="7">
                  <c:v>0.06</c:v>
                </c:pt>
                <c:pt idx="8">
                  <c:v>0.06</c:v>
                </c:pt>
                <c:pt idx="9">
                  <c:v>0.06</c:v>
                </c:pt>
                <c:pt idx="10">
                  <c:v>0.06</c:v>
                </c:pt>
                <c:pt idx="11">
                  <c:v>0.06</c:v>
                </c:pt>
                <c:pt idx="12">
                  <c:v>0.06</c:v>
                </c:pt>
                <c:pt idx="13">
                  <c:v>0.06</c:v>
                </c:pt>
                <c:pt idx="14">
                  <c:v>0.06</c:v>
                </c:pt>
                <c:pt idx="15">
                  <c:v>0.06</c:v>
                </c:pt>
                <c:pt idx="16">
                  <c:v>0.06</c:v>
                </c:pt>
                <c:pt idx="17">
                  <c:v>0.06</c:v>
                </c:pt>
              </c:numCache>
            </c:numRef>
          </c:val>
          <c:smooth val="0"/>
          <c:extLst>
            <c:ext xmlns:c16="http://schemas.microsoft.com/office/drawing/2014/chart" uri="{C3380CC4-5D6E-409C-BE32-E72D297353CC}">
              <c16:uniqueId val="{00000005-C2C8-4354-AAA6-CDB80633502A}"/>
            </c:ext>
          </c:extLst>
        </c:ser>
        <c:dLbls>
          <c:showLegendKey val="0"/>
          <c:showVal val="0"/>
          <c:showCatName val="0"/>
          <c:showSerName val="0"/>
          <c:showPercent val="0"/>
          <c:showBubbleSize val="0"/>
        </c:dLbls>
        <c:smooth val="0"/>
        <c:axId val="964968224"/>
        <c:axId val="964971136"/>
        <c:extLst>
          <c:ext xmlns:c15="http://schemas.microsoft.com/office/drawing/2012/chart" uri="{02D57815-91ED-43cb-92C2-25804820EDAC}">
            <c15:filteredLineSeries>
              <c15:ser>
                <c:idx val="0"/>
                <c:order val="0"/>
                <c:tx>
                  <c:strRef>
                    <c:extLst>
                      <c:ext uri="{02D57815-91ED-43cb-92C2-25804820EDAC}">
                        <c15:formulaRef>
                          <c15:sqref>'Tax Rates'!$A$1</c15:sqref>
                        </c15:formulaRef>
                      </c:ext>
                    </c:extLst>
                    <c:strCache>
                      <c:ptCount val="1"/>
                      <c:pt idx="0">
                        <c:v>State</c:v>
                      </c:pt>
                    </c:strCache>
                  </c:strRef>
                </c:tx>
                <c:spPr>
                  <a:ln w="28575" cap="rnd">
                    <a:solidFill>
                      <a:schemeClr val="accent1"/>
                    </a:solidFill>
                    <a:round/>
                  </a:ln>
                  <a:effectLst/>
                </c:spPr>
                <c:marker>
                  <c:symbol val="none"/>
                </c:marker>
                <c:cat>
                  <c:numRef>
                    <c:extLst>
                      <c:ext uri="{02D57815-91ED-43cb-92C2-25804820EDAC}">
                        <c15:formulaRef>
                          <c15:sqref>'Tax Rates'!$B$1:$S$1</c15:sqref>
                        </c15:formulaRef>
                      </c:ext>
                    </c:extLst>
                    <c:numCache>
                      <c:formatCode>0</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cat>
                <c:val>
                  <c:numRef>
                    <c:extLst>
                      <c:ext uri="{02D57815-91ED-43cb-92C2-25804820EDAC}">
                        <c15:formulaRef>
                          <c15:sqref>'Tax Rates'!$B$1:$S$1</c15:sqref>
                        </c15:formulaRef>
                      </c:ext>
                    </c:extLst>
                    <c:numCache>
                      <c:formatCode>0</c:formatCode>
                      <c:ptCount val="18"/>
                      <c:pt idx="0">
                        <c:v>2013</c:v>
                      </c:pt>
                      <c:pt idx="1">
                        <c:v>2014</c:v>
                      </c:pt>
                      <c:pt idx="2">
                        <c:v>2015</c:v>
                      </c:pt>
                      <c:pt idx="3">
                        <c:v>2016</c:v>
                      </c:pt>
                      <c:pt idx="4">
                        <c:v>2017</c:v>
                      </c:pt>
                      <c:pt idx="5">
                        <c:v>2018</c:v>
                      </c:pt>
                      <c:pt idx="6">
                        <c:v>2019</c:v>
                      </c:pt>
                      <c:pt idx="7">
                        <c:v>2020</c:v>
                      </c:pt>
                      <c:pt idx="8">
                        <c:v>2021</c:v>
                      </c:pt>
                      <c:pt idx="9">
                        <c:v>2022</c:v>
                      </c:pt>
                      <c:pt idx="10">
                        <c:v>2023</c:v>
                      </c:pt>
                      <c:pt idx="11">
                        <c:v>2024</c:v>
                      </c:pt>
                      <c:pt idx="12">
                        <c:v>2025</c:v>
                      </c:pt>
                      <c:pt idx="13">
                        <c:v>2026</c:v>
                      </c:pt>
                      <c:pt idx="14">
                        <c:v>2027</c:v>
                      </c:pt>
                      <c:pt idx="15">
                        <c:v>2028</c:v>
                      </c:pt>
                      <c:pt idx="16">
                        <c:v>2029</c:v>
                      </c:pt>
                      <c:pt idx="17">
                        <c:v>2030</c:v>
                      </c:pt>
                    </c:numCache>
                  </c:numRef>
                </c:val>
                <c:smooth val="0"/>
                <c:extLst>
                  <c:ext xmlns:c16="http://schemas.microsoft.com/office/drawing/2014/chart" uri="{C3380CC4-5D6E-409C-BE32-E72D297353CC}">
                    <c16:uniqueId val="{00000006-C2C8-4354-AAA6-CDB80633502A}"/>
                  </c:ext>
                </c:extLst>
              </c15:ser>
            </c15:filteredLineSeries>
          </c:ext>
        </c:extLst>
      </c:lineChart>
      <c:dateAx>
        <c:axId val="964968224"/>
        <c:scaling>
          <c:orientation val="minMax"/>
        </c:scaling>
        <c:delete val="0"/>
        <c:axPos val="b"/>
        <c:numFmt formatCode="0"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Verlag Book" pitchFamily="2" charset="0"/>
                <a:ea typeface="+mn-ea"/>
                <a:cs typeface="Arial" panose="020B0604020202020204" pitchFamily="34" charset="0"/>
              </a:defRPr>
            </a:pPr>
            <a:endParaRPr lang="en-US"/>
          </a:p>
        </c:txPr>
        <c:crossAx val="964971136"/>
        <c:crosses val="autoZero"/>
        <c:auto val="0"/>
        <c:lblOffset val="100"/>
        <c:baseTimeUnit val="days"/>
      </c:dateAx>
      <c:valAx>
        <c:axId val="964971136"/>
        <c:scaling>
          <c:orientation val="minMax"/>
          <c:max val="8.0000000000000016E-2"/>
        </c:scaling>
        <c:delete val="0"/>
        <c:axPos val="l"/>
        <c:majorGridlines>
          <c:spPr>
            <a:ln w="9525" cap="flat" cmpd="sng" algn="ctr">
              <a:solidFill>
                <a:schemeClr val="tx1">
                  <a:lumMod val="15000"/>
                  <a:lumOff val="85000"/>
                </a:schemeClr>
              </a:solidFill>
              <a:round/>
            </a:ln>
            <a:effectLst/>
          </c:spPr>
        </c:majorGridlines>
        <c:numFmt formatCode="0.0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Verlag Book" pitchFamily="2" charset="0"/>
                <a:ea typeface="+mn-ea"/>
                <a:cs typeface="Arial" panose="020B0604020202020204" pitchFamily="34" charset="0"/>
              </a:defRPr>
            </a:pPr>
            <a:endParaRPr lang="en-US"/>
          </a:p>
        </c:txPr>
        <c:crossAx val="96496822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Verlag Book" pitchFamily="2" charset="0"/>
              <a:ea typeface="+mn-ea"/>
              <a:cs typeface="Arial" panose="020B0604020202020204"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Arial" panose="020B0604020202020204" pitchFamily="34" charset="0"/>
          <a:cs typeface="Arial" panose="020B060402020202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Jan 2011 - Jan 2022 CAGR</c:v>
                </c:pt>
              </c:strCache>
            </c:strRef>
          </c:tx>
          <c:spPr>
            <a:solidFill>
              <a:schemeClr val="accent1"/>
            </a:solidFill>
            <a:ln>
              <a:noFill/>
            </a:ln>
            <a:effectLst/>
          </c:spPr>
          <c:invertIfNegative val="0"/>
          <c:cat>
            <c:strRef>
              <c:f>Sheet1!$A$2:$A$8</c:f>
              <c:strCache>
                <c:ptCount val="7"/>
                <c:pt idx="0">
                  <c:v>Virginia</c:v>
                </c:pt>
                <c:pt idx="1">
                  <c:v>Florida</c:v>
                </c:pt>
                <c:pt idx="2">
                  <c:v>Texas</c:v>
                </c:pt>
                <c:pt idx="3">
                  <c:v>Georgia</c:v>
                </c:pt>
                <c:pt idx="4">
                  <c:v>Tennessee</c:v>
                </c:pt>
                <c:pt idx="5">
                  <c:v>North Carolina</c:v>
                </c:pt>
                <c:pt idx="6">
                  <c:v>South Carolina</c:v>
                </c:pt>
              </c:strCache>
            </c:strRef>
          </c:cat>
          <c:val>
            <c:numRef>
              <c:f>Sheet1!$B$2:$B$8</c:f>
              <c:numCache>
                <c:formatCode>0.00%</c:formatCode>
                <c:ptCount val="7"/>
                <c:pt idx="0">
                  <c:v>8.0000000000000002E-3</c:v>
                </c:pt>
                <c:pt idx="1">
                  <c:v>2.1999999999999999E-2</c:v>
                </c:pt>
                <c:pt idx="2">
                  <c:v>0.02</c:v>
                </c:pt>
                <c:pt idx="3">
                  <c:v>1.7999999999999999E-2</c:v>
                </c:pt>
                <c:pt idx="4">
                  <c:v>1.7000000000000001E-2</c:v>
                </c:pt>
                <c:pt idx="5">
                  <c:v>1.7000000000000001E-2</c:v>
                </c:pt>
                <c:pt idx="6">
                  <c:v>1.7000000000000001E-2</c:v>
                </c:pt>
              </c:numCache>
            </c:numRef>
          </c:val>
          <c:extLst>
            <c:ext xmlns:c16="http://schemas.microsoft.com/office/drawing/2014/chart" uri="{C3380CC4-5D6E-409C-BE32-E72D297353CC}">
              <c16:uniqueId val="{00000000-97EB-4112-991D-781A9B7F6B25}"/>
            </c:ext>
          </c:extLst>
        </c:ser>
        <c:ser>
          <c:idx val="1"/>
          <c:order val="1"/>
          <c:tx>
            <c:strRef>
              <c:f>Sheet1!$C$1</c:f>
              <c:strCache>
                <c:ptCount val="1"/>
                <c:pt idx="0">
                  <c:v>YTD Growth</c:v>
                </c:pt>
              </c:strCache>
            </c:strRef>
          </c:tx>
          <c:spPr>
            <a:solidFill>
              <a:srgbClr val="B52C19"/>
            </a:solidFill>
            <a:ln>
              <a:noFill/>
            </a:ln>
            <a:effectLst/>
          </c:spPr>
          <c:invertIfNegative val="0"/>
          <c:cat>
            <c:strRef>
              <c:f>Sheet1!$A$2:$A$8</c:f>
              <c:strCache>
                <c:ptCount val="7"/>
                <c:pt idx="0">
                  <c:v>Virginia</c:v>
                </c:pt>
                <c:pt idx="1">
                  <c:v>Florida</c:v>
                </c:pt>
                <c:pt idx="2">
                  <c:v>Texas</c:v>
                </c:pt>
                <c:pt idx="3">
                  <c:v>Georgia</c:v>
                </c:pt>
                <c:pt idx="4">
                  <c:v>Tennessee</c:v>
                </c:pt>
                <c:pt idx="5">
                  <c:v>North Carolina</c:v>
                </c:pt>
                <c:pt idx="6">
                  <c:v>South Carolina</c:v>
                </c:pt>
              </c:strCache>
            </c:strRef>
          </c:cat>
          <c:val>
            <c:numRef>
              <c:f>Sheet1!$C$2:$C$8</c:f>
              <c:numCache>
                <c:formatCode>0.00%</c:formatCode>
                <c:ptCount val="7"/>
                <c:pt idx="0">
                  <c:v>2.5000000000000001E-2</c:v>
                </c:pt>
                <c:pt idx="1">
                  <c:v>4.2000000000000003E-2</c:v>
                </c:pt>
                <c:pt idx="2">
                  <c:v>4.2999999999999997E-2</c:v>
                </c:pt>
                <c:pt idx="3">
                  <c:v>2.8000000000000001E-2</c:v>
                </c:pt>
                <c:pt idx="4">
                  <c:v>0.03</c:v>
                </c:pt>
                <c:pt idx="5">
                  <c:v>3.6999999999999998E-2</c:v>
                </c:pt>
                <c:pt idx="6">
                  <c:v>3.1E-2</c:v>
                </c:pt>
              </c:numCache>
            </c:numRef>
          </c:val>
          <c:extLst>
            <c:ext xmlns:c16="http://schemas.microsoft.com/office/drawing/2014/chart" uri="{C3380CC4-5D6E-409C-BE32-E72D297353CC}">
              <c16:uniqueId val="{00000001-97EB-4112-991D-781A9B7F6B25}"/>
            </c:ext>
          </c:extLst>
        </c:ser>
        <c:dLbls>
          <c:showLegendKey val="0"/>
          <c:showVal val="0"/>
          <c:showCatName val="0"/>
          <c:showSerName val="0"/>
          <c:showPercent val="0"/>
          <c:showBubbleSize val="0"/>
        </c:dLbls>
        <c:gapWidth val="219"/>
        <c:overlap val="-27"/>
        <c:axId val="1758727359"/>
        <c:axId val="1758728191"/>
      </c:barChart>
      <c:catAx>
        <c:axId val="1758727359"/>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58728191"/>
        <c:crosses val="autoZero"/>
        <c:auto val="1"/>
        <c:lblAlgn val="ctr"/>
        <c:lblOffset val="100"/>
        <c:noMultiLvlLbl val="0"/>
      </c:catAx>
      <c:valAx>
        <c:axId val="1758728191"/>
        <c:scaling>
          <c:orientation val="minMax"/>
        </c:scaling>
        <c:delete val="0"/>
        <c:axPos val="l"/>
        <c:majorGridlines>
          <c:spPr>
            <a:ln w="9525" cap="flat" cmpd="sng" algn="ctr">
              <a:solidFill>
                <a:schemeClr val="tx1">
                  <a:lumMod val="15000"/>
                  <a:lumOff val="85000"/>
                </a:schemeClr>
              </a:solidFill>
              <a:round/>
            </a:ln>
            <a:effectLst/>
          </c:spPr>
        </c:majorGridlines>
        <c:numFmt formatCode="0.0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758727359"/>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247987229983994E-2"/>
          <c:y val="3.3493488179777875E-2"/>
          <c:w val="0.72036591550094142"/>
          <c:h val="0.8501712591565419"/>
        </c:manualLayout>
      </c:layout>
      <c:lineChart>
        <c:grouping val="standard"/>
        <c:varyColors val="0"/>
        <c:ser>
          <c:idx val="0"/>
          <c:order val="0"/>
          <c:tx>
            <c:strRef>
              <c:f>Sheet1!$B$1</c:f>
              <c:strCache>
                <c:ptCount val="1"/>
                <c:pt idx="0">
                  <c:v>Florida</c:v>
                </c:pt>
              </c:strCache>
            </c:strRef>
          </c:tx>
          <c:spPr>
            <a:ln w="28575" cap="rnd">
              <a:solidFill>
                <a:schemeClr val="accent1"/>
              </a:solidFill>
              <a:round/>
            </a:ln>
            <a:effectLst/>
          </c:spPr>
          <c:marker>
            <c:symbol val="none"/>
          </c:marker>
          <c:cat>
            <c:strRef>
              <c:f>Sheet1!$A$2:$A$35</c:f>
              <c:strCache>
                <c:ptCount val="34"/>
                <c:pt idx="0">
                  <c:v>Feb</c:v>
                </c:pt>
                <c:pt idx="1">
                  <c:v>Mar</c:v>
                </c:pt>
                <c:pt idx="2">
                  <c:v>Apr</c:v>
                </c:pt>
                <c:pt idx="3">
                  <c:v>May</c:v>
                </c:pt>
                <c:pt idx="4">
                  <c:v>Jun</c:v>
                </c:pt>
                <c:pt idx="5">
                  <c:v>July</c:v>
                </c:pt>
                <c:pt idx="6">
                  <c:v>Aug</c:v>
                </c:pt>
                <c:pt idx="7">
                  <c:v>Sept</c:v>
                </c:pt>
                <c:pt idx="8">
                  <c:v>Oct</c:v>
                </c:pt>
                <c:pt idx="9">
                  <c:v>Nov</c:v>
                </c:pt>
                <c:pt idx="10">
                  <c:v>Dec</c:v>
                </c:pt>
                <c:pt idx="11">
                  <c:v>Jan</c:v>
                </c:pt>
                <c:pt idx="12">
                  <c:v>Feb</c:v>
                </c:pt>
                <c:pt idx="13">
                  <c:v>Mar</c:v>
                </c:pt>
                <c:pt idx="14">
                  <c:v>Apr</c:v>
                </c:pt>
                <c:pt idx="15">
                  <c:v>May</c:v>
                </c:pt>
                <c:pt idx="16">
                  <c:v>Jun</c:v>
                </c:pt>
                <c:pt idx="17">
                  <c:v>Jul</c:v>
                </c:pt>
                <c:pt idx="18">
                  <c:v>Aug</c:v>
                </c:pt>
                <c:pt idx="19">
                  <c:v>Sept</c:v>
                </c:pt>
                <c:pt idx="20">
                  <c:v>Oct</c:v>
                </c:pt>
                <c:pt idx="21">
                  <c:v>Nov</c:v>
                </c:pt>
                <c:pt idx="22">
                  <c:v>Dec</c:v>
                </c:pt>
                <c:pt idx="23">
                  <c:v>Jan</c:v>
                </c:pt>
                <c:pt idx="24">
                  <c:v>Feb</c:v>
                </c:pt>
                <c:pt idx="25">
                  <c:v>Mar</c:v>
                </c:pt>
                <c:pt idx="26">
                  <c:v>Apr</c:v>
                </c:pt>
                <c:pt idx="27">
                  <c:v>May</c:v>
                </c:pt>
                <c:pt idx="28">
                  <c:v>Jun</c:v>
                </c:pt>
                <c:pt idx="29">
                  <c:v>July</c:v>
                </c:pt>
                <c:pt idx="30">
                  <c:v>Aug</c:v>
                </c:pt>
                <c:pt idx="31">
                  <c:v>Sept</c:v>
                </c:pt>
                <c:pt idx="32">
                  <c:v>Oct</c:v>
                </c:pt>
                <c:pt idx="33">
                  <c:v>Nov</c:v>
                </c:pt>
              </c:strCache>
            </c:strRef>
          </c:cat>
          <c:val>
            <c:numRef>
              <c:f>Sheet1!$B$2:$B$35</c:f>
              <c:numCache>
                <c:formatCode>_(* #,##0.0_);_(* \(#,##0.0\);_(* "-"??_);_(@_)</c:formatCode>
                <c:ptCount val="34"/>
                <c:pt idx="0">
                  <c:v>100</c:v>
                </c:pt>
                <c:pt idx="1">
                  <c:v>97.6</c:v>
                </c:pt>
                <c:pt idx="2">
                  <c:v>81.3</c:v>
                </c:pt>
                <c:pt idx="3">
                  <c:v>86.3</c:v>
                </c:pt>
                <c:pt idx="4">
                  <c:v>87.9</c:v>
                </c:pt>
                <c:pt idx="5">
                  <c:v>89.4</c:v>
                </c:pt>
                <c:pt idx="6">
                  <c:v>91.8</c:v>
                </c:pt>
                <c:pt idx="7">
                  <c:v>92.9</c:v>
                </c:pt>
                <c:pt idx="8">
                  <c:v>93.7</c:v>
                </c:pt>
                <c:pt idx="9">
                  <c:v>94.2</c:v>
                </c:pt>
                <c:pt idx="10">
                  <c:v>94.7</c:v>
                </c:pt>
                <c:pt idx="11">
                  <c:v>95.1</c:v>
                </c:pt>
                <c:pt idx="12">
                  <c:v>95.7</c:v>
                </c:pt>
                <c:pt idx="13">
                  <c:v>96.3</c:v>
                </c:pt>
                <c:pt idx="14">
                  <c:v>97</c:v>
                </c:pt>
                <c:pt idx="15">
                  <c:v>97.7</c:v>
                </c:pt>
                <c:pt idx="16">
                  <c:v>98.3</c:v>
                </c:pt>
                <c:pt idx="17">
                  <c:v>98.9</c:v>
                </c:pt>
                <c:pt idx="18">
                  <c:v>99.4</c:v>
                </c:pt>
                <c:pt idx="19">
                  <c:v>99.8</c:v>
                </c:pt>
                <c:pt idx="20">
                  <c:v>100.2</c:v>
                </c:pt>
                <c:pt idx="21">
                  <c:v>100.2</c:v>
                </c:pt>
                <c:pt idx="22">
                  <c:v>100.2</c:v>
                </c:pt>
                <c:pt idx="23">
                  <c:v>100.7</c:v>
                </c:pt>
                <c:pt idx="24">
                  <c:v>101.1</c:v>
                </c:pt>
                <c:pt idx="25">
                  <c:v>101.6</c:v>
                </c:pt>
                <c:pt idx="26">
                  <c:v>102.1</c:v>
                </c:pt>
                <c:pt idx="27">
                  <c:v>102.7</c:v>
                </c:pt>
                <c:pt idx="28">
                  <c:v>103.2</c:v>
                </c:pt>
                <c:pt idx="29">
                  <c:v>103.6</c:v>
                </c:pt>
                <c:pt idx="30">
                  <c:v>104</c:v>
                </c:pt>
                <c:pt idx="31">
                  <c:v>104.3</c:v>
                </c:pt>
                <c:pt idx="32">
                  <c:v>104.5</c:v>
                </c:pt>
                <c:pt idx="33">
                  <c:v>104.6</c:v>
                </c:pt>
              </c:numCache>
            </c:numRef>
          </c:val>
          <c:smooth val="1"/>
          <c:extLst>
            <c:ext xmlns:c16="http://schemas.microsoft.com/office/drawing/2014/chart" uri="{C3380CC4-5D6E-409C-BE32-E72D297353CC}">
              <c16:uniqueId val="{00000000-FA09-4E75-882D-713D7E1B49AD}"/>
            </c:ext>
          </c:extLst>
        </c:ser>
        <c:ser>
          <c:idx val="1"/>
          <c:order val="1"/>
          <c:tx>
            <c:strRef>
              <c:f>Sheet1!$C$1</c:f>
              <c:strCache>
                <c:ptCount val="1"/>
                <c:pt idx="0">
                  <c:v>Texas</c:v>
                </c:pt>
              </c:strCache>
            </c:strRef>
          </c:tx>
          <c:spPr>
            <a:ln w="28575" cap="rnd">
              <a:solidFill>
                <a:srgbClr val="97CAED"/>
              </a:solidFill>
              <a:round/>
            </a:ln>
            <a:effectLst/>
          </c:spPr>
          <c:marker>
            <c:symbol val="none"/>
          </c:marker>
          <c:cat>
            <c:strRef>
              <c:f>Sheet1!$A$2:$A$35</c:f>
              <c:strCache>
                <c:ptCount val="34"/>
                <c:pt idx="0">
                  <c:v>Feb</c:v>
                </c:pt>
                <c:pt idx="1">
                  <c:v>Mar</c:v>
                </c:pt>
                <c:pt idx="2">
                  <c:v>Apr</c:v>
                </c:pt>
                <c:pt idx="3">
                  <c:v>May</c:v>
                </c:pt>
                <c:pt idx="4">
                  <c:v>Jun</c:v>
                </c:pt>
                <c:pt idx="5">
                  <c:v>July</c:v>
                </c:pt>
                <c:pt idx="6">
                  <c:v>Aug</c:v>
                </c:pt>
                <c:pt idx="7">
                  <c:v>Sept</c:v>
                </c:pt>
                <c:pt idx="8">
                  <c:v>Oct</c:v>
                </c:pt>
                <c:pt idx="9">
                  <c:v>Nov</c:v>
                </c:pt>
                <c:pt idx="10">
                  <c:v>Dec</c:v>
                </c:pt>
                <c:pt idx="11">
                  <c:v>Jan</c:v>
                </c:pt>
                <c:pt idx="12">
                  <c:v>Feb</c:v>
                </c:pt>
                <c:pt idx="13">
                  <c:v>Mar</c:v>
                </c:pt>
                <c:pt idx="14">
                  <c:v>Apr</c:v>
                </c:pt>
                <c:pt idx="15">
                  <c:v>May</c:v>
                </c:pt>
                <c:pt idx="16">
                  <c:v>Jun</c:v>
                </c:pt>
                <c:pt idx="17">
                  <c:v>Jul</c:v>
                </c:pt>
                <c:pt idx="18">
                  <c:v>Aug</c:v>
                </c:pt>
                <c:pt idx="19">
                  <c:v>Sept</c:v>
                </c:pt>
                <c:pt idx="20">
                  <c:v>Oct</c:v>
                </c:pt>
                <c:pt idx="21">
                  <c:v>Nov</c:v>
                </c:pt>
                <c:pt idx="22">
                  <c:v>Dec</c:v>
                </c:pt>
                <c:pt idx="23">
                  <c:v>Jan</c:v>
                </c:pt>
                <c:pt idx="24">
                  <c:v>Feb</c:v>
                </c:pt>
                <c:pt idx="25">
                  <c:v>Mar</c:v>
                </c:pt>
                <c:pt idx="26">
                  <c:v>Apr</c:v>
                </c:pt>
                <c:pt idx="27">
                  <c:v>May</c:v>
                </c:pt>
                <c:pt idx="28">
                  <c:v>Jun</c:v>
                </c:pt>
                <c:pt idx="29">
                  <c:v>July</c:v>
                </c:pt>
                <c:pt idx="30">
                  <c:v>Aug</c:v>
                </c:pt>
                <c:pt idx="31">
                  <c:v>Sept</c:v>
                </c:pt>
                <c:pt idx="32">
                  <c:v>Oct</c:v>
                </c:pt>
                <c:pt idx="33">
                  <c:v>Nov</c:v>
                </c:pt>
              </c:strCache>
            </c:strRef>
          </c:cat>
          <c:val>
            <c:numRef>
              <c:f>Sheet1!$C$2:$C$35</c:f>
              <c:numCache>
                <c:formatCode>_(* #,##0.0_);_(* \(#,##0.0\);_(* "-"??_);_(@_)</c:formatCode>
                <c:ptCount val="34"/>
                <c:pt idx="0">
                  <c:v>100</c:v>
                </c:pt>
                <c:pt idx="1">
                  <c:v>97.5</c:v>
                </c:pt>
                <c:pt idx="2">
                  <c:v>85.6</c:v>
                </c:pt>
                <c:pt idx="3">
                  <c:v>90.4</c:v>
                </c:pt>
                <c:pt idx="4">
                  <c:v>92</c:v>
                </c:pt>
                <c:pt idx="5">
                  <c:v>93.6</c:v>
                </c:pt>
                <c:pt idx="6">
                  <c:v>94.8</c:v>
                </c:pt>
                <c:pt idx="7">
                  <c:v>95.9</c:v>
                </c:pt>
                <c:pt idx="8">
                  <c:v>96.5</c:v>
                </c:pt>
                <c:pt idx="9">
                  <c:v>97</c:v>
                </c:pt>
                <c:pt idx="10">
                  <c:v>97.3</c:v>
                </c:pt>
                <c:pt idx="11">
                  <c:v>97.5</c:v>
                </c:pt>
                <c:pt idx="12">
                  <c:v>97.9</c:v>
                </c:pt>
                <c:pt idx="13">
                  <c:v>98.3</c:v>
                </c:pt>
                <c:pt idx="14">
                  <c:v>98.7</c:v>
                </c:pt>
                <c:pt idx="15">
                  <c:v>99.2</c:v>
                </c:pt>
                <c:pt idx="16">
                  <c:v>99.6</c:v>
                </c:pt>
                <c:pt idx="17">
                  <c:v>99.9</c:v>
                </c:pt>
                <c:pt idx="18">
                  <c:v>100.3</c:v>
                </c:pt>
                <c:pt idx="19">
                  <c:v>100.6</c:v>
                </c:pt>
                <c:pt idx="20">
                  <c:v>100.9</c:v>
                </c:pt>
                <c:pt idx="21">
                  <c:v>100.9</c:v>
                </c:pt>
                <c:pt idx="22">
                  <c:v>101</c:v>
                </c:pt>
                <c:pt idx="23">
                  <c:v>101.3</c:v>
                </c:pt>
                <c:pt idx="24">
                  <c:v>101.7</c:v>
                </c:pt>
                <c:pt idx="25">
                  <c:v>102.3</c:v>
                </c:pt>
                <c:pt idx="26">
                  <c:v>102.8</c:v>
                </c:pt>
                <c:pt idx="27">
                  <c:v>103.3</c:v>
                </c:pt>
                <c:pt idx="28">
                  <c:v>103.7</c:v>
                </c:pt>
                <c:pt idx="29">
                  <c:v>103.9</c:v>
                </c:pt>
                <c:pt idx="30">
                  <c:v>104</c:v>
                </c:pt>
                <c:pt idx="31">
                  <c:v>104</c:v>
                </c:pt>
                <c:pt idx="32">
                  <c:v>104</c:v>
                </c:pt>
                <c:pt idx="33" formatCode="#,##0.00">
                  <c:v>104.1</c:v>
                </c:pt>
              </c:numCache>
            </c:numRef>
          </c:val>
          <c:smooth val="1"/>
          <c:extLst>
            <c:ext xmlns:c16="http://schemas.microsoft.com/office/drawing/2014/chart" uri="{C3380CC4-5D6E-409C-BE32-E72D297353CC}">
              <c16:uniqueId val="{00000000-4409-420D-B561-D87B2B1C5408}"/>
            </c:ext>
          </c:extLst>
        </c:ser>
        <c:ser>
          <c:idx val="2"/>
          <c:order val="2"/>
          <c:tx>
            <c:strRef>
              <c:f>Sheet1!$D$1</c:f>
              <c:strCache>
                <c:ptCount val="1"/>
                <c:pt idx="0">
                  <c:v>South Carolina</c:v>
                </c:pt>
              </c:strCache>
            </c:strRef>
          </c:tx>
          <c:spPr>
            <a:ln w="28575" cap="rnd">
              <a:solidFill>
                <a:schemeClr val="accent4"/>
              </a:solidFill>
              <a:round/>
            </a:ln>
            <a:effectLst/>
          </c:spPr>
          <c:marker>
            <c:symbol val="none"/>
          </c:marker>
          <c:cat>
            <c:strRef>
              <c:f>Sheet1!$A$2:$A$35</c:f>
              <c:strCache>
                <c:ptCount val="34"/>
                <c:pt idx="0">
                  <c:v>Feb</c:v>
                </c:pt>
                <c:pt idx="1">
                  <c:v>Mar</c:v>
                </c:pt>
                <c:pt idx="2">
                  <c:v>Apr</c:v>
                </c:pt>
                <c:pt idx="3">
                  <c:v>May</c:v>
                </c:pt>
                <c:pt idx="4">
                  <c:v>Jun</c:v>
                </c:pt>
                <c:pt idx="5">
                  <c:v>July</c:v>
                </c:pt>
                <c:pt idx="6">
                  <c:v>Aug</c:v>
                </c:pt>
                <c:pt idx="7">
                  <c:v>Sept</c:v>
                </c:pt>
                <c:pt idx="8">
                  <c:v>Oct</c:v>
                </c:pt>
                <c:pt idx="9">
                  <c:v>Nov</c:v>
                </c:pt>
                <c:pt idx="10">
                  <c:v>Dec</c:v>
                </c:pt>
                <c:pt idx="11">
                  <c:v>Jan</c:v>
                </c:pt>
                <c:pt idx="12">
                  <c:v>Feb</c:v>
                </c:pt>
                <c:pt idx="13">
                  <c:v>Mar</c:v>
                </c:pt>
                <c:pt idx="14">
                  <c:v>Apr</c:v>
                </c:pt>
                <c:pt idx="15">
                  <c:v>May</c:v>
                </c:pt>
                <c:pt idx="16">
                  <c:v>Jun</c:v>
                </c:pt>
                <c:pt idx="17">
                  <c:v>Jul</c:v>
                </c:pt>
                <c:pt idx="18">
                  <c:v>Aug</c:v>
                </c:pt>
                <c:pt idx="19">
                  <c:v>Sept</c:v>
                </c:pt>
                <c:pt idx="20">
                  <c:v>Oct</c:v>
                </c:pt>
                <c:pt idx="21">
                  <c:v>Nov</c:v>
                </c:pt>
                <c:pt idx="22">
                  <c:v>Dec</c:v>
                </c:pt>
                <c:pt idx="23">
                  <c:v>Jan</c:v>
                </c:pt>
                <c:pt idx="24">
                  <c:v>Feb</c:v>
                </c:pt>
                <c:pt idx="25">
                  <c:v>Mar</c:v>
                </c:pt>
                <c:pt idx="26">
                  <c:v>Apr</c:v>
                </c:pt>
                <c:pt idx="27">
                  <c:v>May</c:v>
                </c:pt>
                <c:pt idx="28">
                  <c:v>Jun</c:v>
                </c:pt>
                <c:pt idx="29">
                  <c:v>July</c:v>
                </c:pt>
                <c:pt idx="30">
                  <c:v>Aug</c:v>
                </c:pt>
                <c:pt idx="31">
                  <c:v>Sept</c:v>
                </c:pt>
                <c:pt idx="32">
                  <c:v>Oct</c:v>
                </c:pt>
                <c:pt idx="33">
                  <c:v>Nov</c:v>
                </c:pt>
              </c:strCache>
            </c:strRef>
          </c:cat>
          <c:val>
            <c:numRef>
              <c:f>Sheet1!$D$2:$D$35</c:f>
              <c:numCache>
                <c:formatCode>_(* #,##0.0_);_(* \(#,##0.0\);_(* "-"??_);_(@_)</c:formatCode>
                <c:ptCount val="34"/>
                <c:pt idx="0">
                  <c:v>100</c:v>
                </c:pt>
                <c:pt idx="1">
                  <c:v>99.6</c:v>
                </c:pt>
                <c:pt idx="2">
                  <c:v>90.8</c:v>
                </c:pt>
                <c:pt idx="3">
                  <c:v>93.8</c:v>
                </c:pt>
                <c:pt idx="4">
                  <c:v>95</c:v>
                </c:pt>
                <c:pt idx="5">
                  <c:v>96.3</c:v>
                </c:pt>
                <c:pt idx="6">
                  <c:v>97.3</c:v>
                </c:pt>
                <c:pt idx="7">
                  <c:v>98.2</c:v>
                </c:pt>
                <c:pt idx="8">
                  <c:v>98.8</c:v>
                </c:pt>
                <c:pt idx="9">
                  <c:v>99.1</c:v>
                </c:pt>
                <c:pt idx="10">
                  <c:v>99.4</c:v>
                </c:pt>
                <c:pt idx="11">
                  <c:v>99.6</c:v>
                </c:pt>
                <c:pt idx="12">
                  <c:v>99.9</c:v>
                </c:pt>
                <c:pt idx="13">
                  <c:v>100.2</c:v>
                </c:pt>
                <c:pt idx="14">
                  <c:v>100.5</c:v>
                </c:pt>
                <c:pt idx="15">
                  <c:v>100.8</c:v>
                </c:pt>
                <c:pt idx="16">
                  <c:v>100.9</c:v>
                </c:pt>
                <c:pt idx="17">
                  <c:v>101.1</c:v>
                </c:pt>
                <c:pt idx="18">
                  <c:v>101.2</c:v>
                </c:pt>
                <c:pt idx="19">
                  <c:v>101.4</c:v>
                </c:pt>
                <c:pt idx="20">
                  <c:v>101.5</c:v>
                </c:pt>
                <c:pt idx="21">
                  <c:v>101.6</c:v>
                </c:pt>
                <c:pt idx="22">
                  <c:v>101.7</c:v>
                </c:pt>
                <c:pt idx="23">
                  <c:v>101.9</c:v>
                </c:pt>
                <c:pt idx="24">
                  <c:v>102.1</c:v>
                </c:pt>
                <c:pt idx="25">
                  <c:v>102.4</c:v>
                </c:pt>
                <c:pt idx="26">
                  <c:v>102.8</c:v>
                </c:pt>
                <c:pt idx="27">
                  <c:v>103.2</c:v>
                </c:pt>
                <c:pt idx="28">
                  <c:v>103.4</c:v>
                </c:pt>
                <c:pt idx="29">
                  <c:v>103.3</c:v>
                </c:pt>
                <c:pt idx="30">
                  <c:v>103.1</c:v>
                </c:pt>
                <c:pt idx="31">
                  <c:v>103</c:v>
                </c:pt>
                <c:pt idx="32">
                  <c:v>102.6</c:v>
                </c:pt>
                <c:pt idx="33">
                  <c:v>102.4</c:v>
                </c:pt>
              </c:numCache>
            </c:numRef>
          </c:val>
          <c:smooth val="1"/>
          <c:extLst>
            <c:ext xmlns:c16="http://schemas.microsoft.com/office/drawing/2014/chart" uri="{C3380CC4-5D6E-409C-BE32-E72D297353CC}">
              <c16:uniqueId val="{00000001-4409-420D-B561-D87B2B1C5408}"/>
            </c:ext>
          </c:extLst>
        </c:ser>
        <c:ser>
          <c:idx val="3"/>
          <c:order val="3"/>
          <c:tx>
            <c:strRef>
              <c:f>Sheet1!$E$1</c:f>
              <c:strCache>
                <c:ptCount val="1"/>
                <c:pt idx="0">
                  <c:v>Georgia</c:v>
                </c:pt>
              </c:strCache>
            </c:strRef>
          </c:tx>
          <c:spPr>
            <a:ln w="28575" cap="rnd">
              <a:solidFill>
                <a:schemeClr val="accent3"/>
              </a:solidFill>
              <a:round/>
            </a:ln>
            <a:effectLst/>
          </c:spPr>
          <c:marker>
            <c:symbol val="none"/>
          </c:marker>
          <c:cat>
            <c:strRef>
              <c:f>Sheet1!$A$2:$A$35</c:f>
              <c:strCache>
                <c:ptCount val="34"/>
                <c:pt idx="0">
                  <c:v>Feb</c:v>
                </c:pt>
                <c:pt idx="1">
                  <c:v>Mar</c:v>
                </c:pt>
                <c:pt idx="2">
                  <c:v>Apr</c:v>
                </c:pt>
                <c:pt idx="3">
                  <c:v>May</c:v>
                </c:pt>
                <c:pt idx="4">
                  <c:v>Jun</c:v>
                </c:pt>
                <c:pt idx="5">
                  <c:v>July</c:v>
                </c:pt>
                <c:pt idx="6">
                  <c:v>Aug</c:v>
                </c:pt>
                <c:pt idx="7">
                  <c:v>Sept</c:v>
                </c:pt>
                <c:pt idx="8">
                  <c:v>Oct</c:v>
                </c:pt>
                <c:pt idx="9">
                  <c:v>Nov</c:v>
                </c:pt>
                <c:pt idx="10">
                  <c:v>Dec</c:v>
                </c:pt>
                <c:pt idx="11">
                  <c:v>Jan</c:v>
                </c:pt>
                <c:pt idx="12">
                  <c:v>Feb</c:v>
                </c:pt>
                <c:pt idx="13">
                  <c:v>Mar</c:v>
                </c:pt>
                <c:pt idx="14">
                  <c:v>Apr</c:v>
                </c:pt>
                <c:pt idx="15">
                  <c:v>May</c:v>
                </c:pt>
                <c:pt idx="16">
                  <c:v>Jun</c:v>
                </c:pt>
                <c:pt idx="17">
                  <c:v>Jul</c:v>
                </c:pt>
                <c:pt idx="18">
                  <c:v>Aug</c:v>
                </c:pt>
                <c:pt idx="19">
                  <c:v>Sept</c:v>
                </c:pt>
                <c:pt idx="20">
                  <c:v>Oct</c:v>
                </c:pt>
                <c:pt idx="21">
                  <c:v>Nov</c:v>
                </c:pt>
                <c:pt idx="22">
                  <c:v>Dec</c:v>
                </c:pt>
                <c:pt idx="23">
                  <c:v>Jan</c:v>
                </c:pt>
                <c:pt idx="24">
                  <c:v>Feb</c:v>
                </c:pt>
                <c:pt idx="25">
                  <c:v>Mar</c:v>
                </c:pt>
                <c:pt idx="26">
                  <c:v>Apr</c:v>
                </c:pt>
                <c:pt idx="27">
                  <c:v>May</c:v>
                </c:pt>
                <c:pt idx="28">
                  <c:v>Jun</c:v>
                </c:pt>
                <c:pt idx="29">
                  <c:v>July</c:v>
                </c:pt>
                <c:pt idx="30">
                  <c:v>Aug</c:v>
                </c:pt>
                <c:pt idx="31">
                  <c:v>Sept</c:v>
                </c:pt>
                <c:pt idx="32">
                  <c:v>Oct</c:v>
                </c:pt>
                <c:pt idx="33">
                  <c:v>Nov</c:v>
                </c:pt>
              </c:strCache>
            </c:strRef>
          </c:cat>
          <c:val>
            <c:numRef>
              <c:f>Sheet1!$E$2:$E$35</c:f>
              <c:numCache>
                <c:formatCode>_(* #,##0.0_);_(* \(#,##0.0\);_(* "-"??_);_(@_)</c:formatCode>
                <c:ptCount val="34"/>
                <c:pt idx="0">
                  <c:v>100</c:v>
                </c:pt>
                <c:pt idx="1">
                  <c:v>99.8</c:v>
                </c:pt>
                <c:pt idx="2">
                  <c:v>86.7</c:v>
                </c:pt>
                <c:pt idx="3">
                  <c:v>91.2</c:v>
                </c:pt>
                <c:pt idx="4">
                  <c:v>91.3</c:v>
                </c:pt>
                <c:pt idx="5">
                  <c:v>91.8</c:v>
                </c:pt>
                <c:pt idx="6">
                  <c:v>92.1</c:v>
                </c:pt>
                <c:pt idx="7">
                  <c:v>92.5</c:v>
                </c:pt>
                <c:pt idx="8">
                  <c:v>97.9</c:v>
                </c:pt>
                <c:pt idx="9">
                  <c:v>98.1</c:v>
                </c:pt>
                <c:pt idx="10">
                  <c:v>98.2</c:v>
                </c:pt>
                <c:pt idx="11">
                  <c:v>98.4</c:v>
                </c:pt>
                <c:pt idx="12">
                  <c:v>98.6</c:v>
                </c:pt>
                <c:pt idx="13">
                  <c:v>98.8</c:v>
                </c:pt>
                <c:pt idx="14">
                  <c:v>99.1</c:v>
                </c:pt>
                <c:pt idx="15">
                  <c:v>99.3</c:v>
                </c:pt>
                <c:pt idx="16">
                  <c:v>99.5</c:v>
                </c:pt>
                <c:pt idx="17">
                  <c:v>99.7</c:v>
                </c:pt>
                <c:pt idx="18">
                  <c:v>99.9</c:v>
                </c:pt>
                <c:pt idx="19">
                  <c:v>100.2</c:v>
                </c:pt>
                <c:pt idx="20">
                  <c:v>100.5</c:v>
                </c:pt>
                <c:pt idx="21">
                  <c:v>100.5</c:v>
                </c:pt>
                <c:pt idx="22">
                  <c:v>100.5</c:v>
                </c:pt>
                <c:pt idx="23">
                  <c:v>100.9</c:v>
                </c:pt>
                <c:pt idx="24">
                  <c:v>101.3</c:v>
                </c:pt>
                <c:pt idx="25">
                  <c:v>101.7</c:v>
                </c:pt>
                <c:pt idx="26">
                  <c:v>102.1</c:v>
                </c:pt>
                <c:pt idx="27">
                  <c:v>102.5</c:v>
                </c:pt>
                <c:pt idx="28">
                  <c:v>102.7</c:v>
                </c:pt>
                <c:pt idx="29">
                  <c:v>102.7</c:v>
                </c:pt>
                <c:pt idx="30">
                  <c:v>102.6</c:v>
                </c:pt>
                <c:pt idx="31">
                  <c:v>102.5</c:v>
                </c:pt>
                <c:pt idx="32">
                  <c:v>102.3</c:v>
                </c:pt>
                <c:pt idx="33">
                  <c:v>102.1</c:v>
                </c:pt>
              </c:numCache>
            </c:numRef>
          </c:val>
          <c:smooth val="1"/>
          <c:extLst>
            <c:ext xmlns:c16="http://schemas.microsoft.com/office/drawing/2014/chart" uri="{C3380CC4-5D6E-409C-BE32-E72D297353CC}">
              <c16:uniqueId val="{00000002-4409-420D-B561-D87B2B1C5408}"/>
            </c:ext>
          </c:extLst>
        </c:ser>
        <c:ser>
          <c:idx val="4"/>
          <c:order val="4"/>
          <c:tx>
            <c:strRef>
              <c:f>Sheet1!$F$1</c:f>
              <c:strCache>
                <c:ptCount val="1"/>
                <c:pt idx="0">
                  <c:v>North Carolina</c:v>
                </c:pt>
              </c:strCache>
            </c:strRef>
          </c:tx>
          <c:spPr>
            <a:ln w="28575" cap="rnd">
              <a:solidFill>
                <a:schemeClr val="accent5"/>
              </a:solidFill>
              <a:round/>
            </a:ln>
            <a:effectLst/>
          </c:spPr>
          <c:marker>
            <c:symbol val="none"/>
          </c:marker>
          <c:cat>
            <c:strRef>
              <c:f>Sheet1!$A$2:$A$35</c:f>
              <c:strCache>
                <c:ptCount val="34"/>
                <c:pt idx="0">
                  <c:v>Feb</c:v>
                </c:pt>
                <c:pt idx="1">
                  <c:v>Mar</c:v>
                </c:pt>
                <c:pt idx="2">
                  <c:v>Apr</c:v>
                </c:pt>
                <c:pt idx="3">
                  <c:v>May</c:v>
                </c:pt>
                <c:pt idx="4">
                  <c:v>Jun</c:v>
                </c:pt>
                <c:pt idx="5">
                  <c:v>July</c:v>
                </c:pt>
                <c:pt idx="6">
                  <c:v>Aug</c:v>
                </c:pt>
                <c:pt idx="7">
                  <c:v>Sept</c:v>
                </c:pt>
                <c:pt idx="8">
                  <c:v>Oct</c:v>
                </c:pt>
                <c:pt idx="9">
                  <c:v>Nov</c:v>
                </c:pt>
                <c:pt idx="10">
                  <c:v>Dec</c:v>
                </c:pt>
                <c:pt idx="11">
                  <c:v>Jan</c:v>
                </c:pt>
                <c:pt idx="12">
                  <c:v>Feb</c:v>
                </c:pt>
                <c:pt idx="13">
                  <c:v>Mar</c:v>
                </c:pt>
                <c:pt idx="14">
                  <c:v>Apr</c:v>
                </c:pt>
                <c:pt idx="15">
                  <c:v>May</c:v>
                </c:pt>
                <c:pt idx="16">
                  <c:v>Jun</c:v>
                </c:pt>
                <c:pt idx="17">
                  <c:v>Jul</c:v>
                </c:pt>
                <c:pt idx="18">
                  <c:v>Aug</c:v>
                </c:pt>
                <c:pt idx="19">
                  <c:v>Sept</c:v>
                </c:pt>
                <c:pt idx="20">
                  <c:v>Oct</c:v>
                </c:pt>
                <c:pt idx="21">
                  <c:v>Nov</c:v>
                </c:pt>
                <c:pt idx="22">
                  <c:v>Dec</c:v>
                </c:pt>
                <c:pt idx="23">
                  <c:v>Jan</c:v>
                </c:pt>
                <c:pt idx="24">
                  <c:v>Feb</c:v>
                </c:pt>
                <c:pt idx="25">
                  <c:v>Mar</c:v>
                </c:pt>
                <c:pt idx="26">
                  <c:v>Apr</c:v>
                </c:pt>
                <c:pt idx="27">
                  <c:v>May</c:v>
                </c:pt>
                <c:pt idx="28">
                  <c:v>Jun</c:v>
                </c:pt>
                <c:pt idx="29">
                  <c:v>July</c:v>
                </c:pt>
                <c:pt idx="30">
                  <c:v>Aug</c:v>
                </c:pt>
                <c:pt idx="31">
                  <c:v>Sept</c:v>
                </c:pt>
                <c:pt idx="32">
                  <c:v>Oct</c:v>
                </c:pt>
                <c:pt idx="33">
                  <c:v>Nov</c:v>
                </c:pt>
              </c:strCache>
            </c:strRef>
          </c:cat>
          <c:val>
            <c:numRef>
              <c:f>Sheet1!$F$2:$F$35</c:f>
              <c:numCache>
                <c:formatCode>_(* #,##0.0_);_(* \(#,##0.0\);_(* "-"??_);_(@_)</c:formatCode>
                <c:ptCount val="34"/>
                <c:pt idx="0">
                  <c:v>100</c:v>
                </c:pt>
                <c:pt idx="1">
                  <c:v>95.6</c:v>
                </c:pt>
                <c:pt idx="2">
                  <c:v>82.5</c:v>
                </c:pt>
                <c:pt idx="3">
                  <c:v>87.5</c:v>
                </c:pt>
                <c:pt idx="4">
                  <c:v>89.4</c:v>
                </c:pt>
                <c:pt idx="5">
                  <c:v>91.3</c:v>
                </c:pt>
                <c:pt idx="6">
                  <c:v>92.7</c:v>
                </c:pt>
                <c:pt idx="7">
                  <c:v>93.8</c:v>
                </c:pt>
                <c:pt idx="8">
                  <c:v>94.6</c:v>
                </c:pt>
                <c:pt idx="9">
                  <c:v>95.1</c:v>
                </c:pt>
                <c:pt idx="10">
                  <c:v>95.5</c:v>
                </c:pt>
                <c:pt idx="11">
                  <c:v>95.8</c:v>
                </c:pt>
                <c:pt idx="12">
                  <c:v>96.1</c:v>
                </c:pt>
                <c:pt idx="13">
                  <c:v>96.5</c:v>
                </c:pt>
                <c:pt idx="14">
                  <c:v>96.8</c:v>
                </c:pt>
                <c:pt idx="15">
                  <c:v>97.2</c:v>
                </c:pt>
                <c:pt idx="16">
                  <c:v>97.5</c:v>
                </c:pt>
                <c:pt idx="17">
                  <c:v>97.9</c:v>
                </c:pt>
                <c:pt idx="18">
                  <c:v>98.2</c:v>
                </c:pt>
                <c:pt idx="19">
                  <c:v>98.6</c:v>
                </c:pt>
                <c:pt idx="20">
                  <c:v>98.9</c:v>
                </c:pt>
                <c:pt idx="21">
                  <c:v>99</c:v>
                </c:pt>
                <c:pt idx="22">
                  <c:v>99</c:v>
                </c:pt>
                <c:pt idx="23">
                  <c:v>99.5</c:v>
                </c:pt>
                <c:pt idx="24">
                  <c:v>99.9</c:v>
                </c:pt>
                <c:pt idx="25">
                  <c:v>100.4</c:v>
                </c:pt>
                <c:pt idx="26">
                  <c:v>101</c:v>
                </c:pt>
                <c:pt idx="27">
                  <c:v>101.7</c:v>
                </c:pt>
                <c:pt idx="28">
                  <c:v>102</c:v>
                </c:pt>
                <c:pt idx="29">
                  <c:v>102.3</c:v>
                </c:pt>
                <c:pt idx="30">
                  <c:v>102.3</c:v>
                </c:pt>
                <c:pt idx="31">
                  <c:v>102.3</c:v>
                </c:pt>
                <c:pt idx="32">
                  <c:v>102.1</c:v>
                </c:pt>
                <c:pt idx="33">
                  <c:v>101.9</c:v>
                </c:pt>
              </c:numCache>
            </c:numRef>
          </c:val>
          <c:smooth val="1"/>
          <c:extLst>
            <c:ext xmlns:c16="http://schemas.microsoft.com/office/drawing/2014/chart" uri="{C3380CC4-5D6E-409C-BE32-E72D297353CC}">
              <c16:uniqueId val="{00000003-4409-420D-B561-D87B2B1C5408}"/>
            </c:ext>
          </c:extLst>
        </c:ser>
        <c:ser>
          <c:idx val="5"/>
          <c:order val="5"/>
          <c:tx>
            <c:strRef>
              <c:f>Sheet1!$G$1</c:f>
              <c:strCache>
                <c:ptCount val="1"/>
                <c:pt idx="0">
                  <c:v>Tennessee</c:v>
                </c:pt>
              </c:strCache>
            </c:strRef>
          </c:tx>
          <c:spPr>
            <a:ln w="28575" cap="rnd">
              <a:solidFill>
                <a:schemeClr val="accent6"/>
              </a:solidFill>
              <a:round/>
            </a:ln>
            <a:effectLst/>
          </c:spPr>
          <c:marker>
            <c:symbol val="none"/>
          </c:marker>
          <c:cat>
            <c:strRef>
              <c:f>Sheet1!$A$2:$A$35</c:f>
              <c:strCache>
                <c:ptCount val="34"/>
                <c:pt idx="0">
                  <c:v>Feb</c:v>
                </c:pt>
                <c:pt idx="1">
                  <c:v>Mar</c:v>
                </c:pt>
                <c:pt idx="2">
                  <c:v>Apr</c:v>
                </c:pt>
                <c:pt idx="3">
                  <c:v>May</c:v>
                </c:pt>
                <c:pt idx="4">
                  <c:v>Jun</c:v>
                </c:pt>
                <c:pt idx="5">
                  <c:v>July</c:v>
                </c:pt>
                <c:pt idx="6">
                  <c:v>Aug</c:v>
                </c:pt>
                <c:pt idx="7">
                  <c:v>Sept</c:v>
                </c:pt>
                <c:pt idx="8">
                  <c:v>Oct</c:v>
                </c:pt>
                <c:pt idx="9">
                  <c:v>Nov</c:v>
                </c:pt>
                <c:pt idx="10">
                  <c:v>Dec</c:v>
                </c:pt>
                <c:pt idx="11">
                  <c:v>Jan</c:v>
                </c:pt>
                <c:pt idx="12">
                  <c:v>Feb</c:v>
                </c:pt>
                <c:pt idx="13">
                  <c:v>Mar</c:v>
                </c:pt>
                <c:pt idx="14">
                  <c:v>Apr</c:v>
                </c:pt>
                <c:pt idx="15">
                  <c:v>May</c:v>
                </c:pt>
                <c:pt idx="16">
                  <c:v>Jun</c:v>
                </c:pt>
                <c:pt idx="17">
                  <c:v>Jul</c:v>
                </c:pt>
                <c:pt idx="18">
                  <c:v>Aug</c:v>
                </c:pt>
                <c:pt idx="19">
                  <c:v>Sept</c:v>
                </c:pt>
                <c:pt idx="20">
                  <c:v>Oct</c:v>
                </c:pt>
                <c:pt idx="21">
                  <c:v>Nov</c:v>
                </c:pt>
                <c:pt idx="22">
                  <c:v>Dec</c:v>
                </c:pt>
                <c:pt idx="23">
                  <c:v>Jan</c:v>
                </c:pt>
                <c:pt idx="24">
                  <c:v>Feb</c:v>
                </c:pt>
                <c:pt idx="25">
                  <c:v>Mar</c:v>
                </c:pt>
                <c:pt idx="26">
                  <c:v>Apr</c:v>
                </c:pt>
                <c:pt idx="27">
                  <c:v>May</c:v>
                </c:pt>
                <c:pt idx="28">
                  <c:v>Jun</c:v>
                </c:pt>
                <c:pt idx="29">
                  <c:v>July</c:v>
                </c:pt>
                <c:pt idx="30">
                  <c:v>Aug</c:v>
                </c:pt>
                <c:pt idx="31">
                  <c:v>Sept</c:v>
                </c:pt>
                <c:pt idx="32">
                  <c:v>Oct</c:v>
                </c:pt>
                <c:pt idx="33">
                  <c:v>Nov</c:v>
                </c:pt>
              </c:strCache>
            </c:strRef>
          </c:cat>
          <c:val>
            <c:numRef>
              <c:f>Sheet1!$G$2:$G$35</c:f>
              <c:numCache>
                <c:formatCode>_(* #,##0.0_);_(* \(#,##0.0\);_(* "-"??_);_(@_)</c:formatCode>
                <c:ptCount val="34"/>
                <c:pt idx="0">
                  <c:v>100</c:v>
                </c:pt>
                <c:pt idx="1">
                  <c:v>99.6</c:v>
                </c:pt>
                <c:pt idx="2">
                  <c:v>83.9</c:v>
                </c:pt>
                <c:pt idx="3">
                  <c:v>89.3</c:v>
                </c:pt>
                <c:pt idx="4">
                  <c:v>91.1</c:v>
                </c:pt>
                <c:pt idx="5">
                  <c:v>92.9</c:v>
                </c:pt>
                <c:pt idx="6">
                  <c:v>94.4</c:v>
                </c:pt>
                <c:pt idx="7">
                  <c:v>95.7</c:v>
                </c:pt>
                <c:pt idx="8">
                  <c:v>96.6</c:v>
                </c:pt>
                <c:pt idx="9">
                  <c:v>97.2</c:v>
                </c:pt>
                <c:pt idx="10">
                  <c:v>97.5</c:v>
                </c:pt>
                <c:pt idx="11">
                  <c:v>97.6</c:v>
                </c:pt>
                <c:pt idx="12">
                  <c:v>97.7</c:v>
                </c:pt>
                <c:pt idx="13">
                  <c:v>97.9</c:v>
                </c:pt>
                <c:pt idx="14">
                  <c:v>98.2</c:v>
                </c:pt>
                <c:pt idx="15">
                  <c:v>98.6</c:v>
                </c:pt>
                <c:pt idx="16">
                  <c:v>98.9</c:v>
                </c:pt>
                <c:pt idx="17">
                  <c:v>99.2</c:v>
                </c:pt>
                <c:pt idx="18">
                  <c:v>99.4</c:v>
                </c:pt>
                <c:pt idx="19">
                  <c:v>99.7</c:v>
                </c:pt>
                <c:pt idx="20">
                  <c:v>99.9</c:v>
                </c:pt>
                <c:pt idx="21">
                  <c:v>100</c:v>
                </c:pt>
                <c:pt idx="22">
                  <c:v>100</c:v>
                </c:pt>
                <c:pt idx="23">
                  <c:v>100.3</c:v>
                </c:pt>
                <c:pt idx="24">
                  <c:v>100.7</c:v>
                </c:pt>
                <c:pt idx="25">
                  <c:v>101.3</c:v>
                </c:pt>
                <c:pt idx="26">
                  <c:v>101.9</c:v>
                </c:pt>
                <c:pt idx="27">
                  <c:v>102.3</c:v>
                </c:pt>
                <c:pt idx="28">
                  <c:v>102.5</c:v>
                </c:pt>
                <c:pt idx="29">
                  <c:v>102.4</c:v>
                </c:pt>
                <c:pt idx="30">
                  <c:v>102</c:v>
                </c:pt>
                <c:pt idx="31">
                  <c:v>101.6</c:v>
                </c:pt>
                <c:pt idx="32">
                  <c:v>101</c:v>
                </c:pt>
                <c:pt idx="33">
                  <c:v>100.3</c:v>
                </c:pt>
              </c:numCache>
            </c:numRef>
          </c:val>
          <c:smooth val="1"/>
          <c:extLst>
            <c:ext xmlns:c16="http://schemas.microsoft.com/office/drawing/2014/chart" uri="{C3380CC4-5D6E-409C-BE32-E72D297353CC}">
              <c16:uniqueId val="{00000004-4409-420D-B561-D87B2B1C5408}"/>
            </c:ext>
          </c:extLst>
        </c:ser>
        <c:ser>
          <c:idx val="6"/>
          <c:order val="6"/>
          <c:tx>
            <c:strRef>
              <c:f>Sheet1!$H$1</c:f>
              <c:strCache>
                <c:ptCount val="1"/>
                <c:pt idx="0">
                  <c:v>Virginia</c:v>
                </c:pt>
              </c:strCache>
            </c:strRef>
          </c:tx>
          <c:spPr>
            <a:ln w="28575" cap="rnd">
              <a:solidFill>
                <a:schemeClr val="accent2"/>
              </a:solidFill>
              <a:round/>
            </a:ln>
            <a:effectLst/>
          </c:spPr>
          <c:marker>
            <c:symbol val="none"/>
          </c:marker>
          <c:cat>
            <c:strRef>
              <c:f>Sheet1!$A$2:$A$35</c:f>
              <c:strCache>
                <c:ptCount val="34"/>
                <c:pt idx="0">
                  <c:v>Feb</c:v>
                </c:pt>
                <c:pt idx="1">
                  <c:v>Mar</c:v>
                </c:pt>
                <c:pt idx="2">
                  <c:v>Apr</c:v>
                </c:pt>
                <c:pt idx="3">
                  <c:v>May</c:v>
                </c:pt>
                <c:pt idx="4">
                  <c:v>Jun</c:v>
                </c:pt>
                <c:pt idx="5">
                  <c:v>July</c:v>
                </c:pt>
                <c:pt idx="6">
                  <c:v>Aug</c:v>
                </c:pt>
                <c:pt idx="7">
                  <c:v>Sept</c:v>
                </c:pt>
                <c:pt idx="8">
                  <c:v>Oct</c:v>
                </c:pt>
                <c:pt idx="9">
                  <c:v>Nov</c:v>
                </c:pt>
                <c:pt idx="10">
                  <c:v>Dec</c:v>
                </c:pt>
                <c:pt idx="11">
                  <c:v>Jan</c:v>
                </c:pt>
                <c:pt idx="12">
                  <c:v>Feb</c:v>
                </c:pt>
                <c:pt idx="13">
                  <c:v>Mar</c:v>
                </c:pt>
                <c:pt idx="14">
                  <c:v>Apr</c:v>
                </c:pt>
                <c:pt idx="15">
                  <c:v>May</c:v>
                </c:pt>
                <c:pt idx="16">
                  <c:v>Jun</c:v>
                </c:pt>
                <c:pt idx="17">
                  <c:v>Jul</c:v>
                </c:pt>
                <c:pt idx="18">
                  <c:v>Aug</c:v>
                </c:pt>
                <c:pt idx="19">
                  <c:v>Sept</c:v>
                </c:pt>
                <c:pt idx="20">
                  <c:v>Oct</c:v>
                </c:pt>
                <c:pt idx="21">
                  <c:v>Nov</c:v>
                </c:pt>
                <c:pt idx="22">
                  <c:v>Dec</c:v>
                </c:pt>
                <c:pt idx="23">
                  <c:v>Jan</c:v>
                </c:pt>
                <c:pt idx="24">
                  <c:v>Feb</c:v>
                </c:pt>
                <c:pt idx="25">
                  <c:v>Mar</c:v>
                </c:pt>
                <c:pt idx="26">
                  <c:v>Apr</c:v>
                </c:pt>
                <c:pt idx="27">
                  <c:v>May</c:v>
                </c:pt>
                <c:pt idx="28">
                  <c:v>Jun</c:v>
                </c:pt>
                <c:pt idx="29">
                  <c:v>July</c:v>
                </c:pt>
                <c:pt idx="30">
                  <c:v>Aug</c:v>
                </c:pt>
                <c:pt idx="31">
                  <c:v>Sept</c:v>
                </c:pt>
                <c:pt idx="32">
                  <c:v>Oct</c:v>
                </c:pt>
                <c:pt idx="33">
                  <c:v>Nov</c:v>
                </c:pt>
              </c:strCache>
            </c:strRef>
          </c:cat>
          <c:val>
            <c:numRef>
              <c:f>Sheet1!$H$2:$H$35</c:f>
              <c:numCache>
                <c:formatCode>_(* #,##0.0_);_(* \(#,##0.0\);_(* "-"??_);_(@_)</c:formatCode>
                <c:ptCount val="34"/>
                <c:pt idx="0">
                  <c:v>100</c:v>
                </c:pt>
                <c:pt idx="1">
                  <c:v>99.9</c:v>
                </c:pt>
                <c:pt idx="2">
                  <c:v>90.2</c:v>
                </c:pt>
                <c:pt idx="3">
                  <c:v>90.6</c:v>
                </c:pt>
                <c:pt idx="4">
                  <c:v>91.1</c:v>
                </c:pt>
                <c:pt idx="5">
                  <c:v>91.9</c:v>
                </c:pt>
                <c:pt idx="6">
                  <c:v>92.5</c:v>
                </c:pt>
                <c:pt idx="7">
                  <c:v>93.1</c:v>
                </c:pt>
                <c:pt idx="8">
                  <c:v>93.3</c:v>
                </c:pt>
                <c:pt idx="9">
                  <c:v>93.5</c:v>
                </c:pt>
                <c:pt idx="10">
                  <c:v>93.5</c:v>
                </c:pt>
                <c:pt idx="11">
                  <c:v>93.5</c:v>
                </c:pt>
                <c:pt idx="12">
                  <c:v>93.6</c:v>
                </c:pt>
                <c:pt idx="13">
                  <c:v>93.8</c:v>
                </c:pt>
                <c:pt idx="14">
                  <c:v>93.9</c:v>
                </c:pt>
                <c:pt idx="15">
                  <c:v>94.1</c:v>
                </c:pt>
                <c:pt idx="16">
                  <c:v>94.1</c:v>
                </c:pt>
                <c:pt idx="17">
                  <c:v>94.2</c:v>
                </c:pt>
                <c:pt idx="18">
                  <c:v>94.3</c:v>
                </c:pt>
                <c:pt idx="19">
                  <c:v>94.5</c:v>
                </c:pt>
                <c:pt idx="20">
                  <c:v>94.6</c:v>
                </c:pt>
                <c:pt idx="21">
                  <c:v>94.7</c:v>
                </c:pt>
                <c:pt idx="22">
                  <c:v>94.7</c:v>
                </c:pt>
                <c:pt idx="23">
                  <c:v>95.1</c:v>
                </c:pt>
                <c:pt idx="24">
                  <c:v>95.5</c:v>
                </c:pt>
                <c:pt idx="25">
                  <c:v>96.1</c:v>
                </c:pt>
                <c:pt idx="26">
                  <c:v>96.5</c:v>
                </c:pt>
                <c:pt idx="27">
                  <c:v>96.9</c:v>
                </c:pt>
                <c:pt idx="28">
                  <c:v>97.3</c:v>
                </c:pt>
                <c:pt idx="29">
                  <c:v>97.4</c:v>
                </c:pt>
                <c:pt idx="30">
                  <c:v>97.3</c:v>
                </c:pt>
                <c:pt idx="31">
                  <c:v>97.3</c:v>
                </c:pt>
                <c:pt idx="32">
                  <c:v>97.2</c:v>
                </c:pt>
                <c:pt idx="33">
                  <c:v>97.1</c:v>
                </c:pt>
              </c:numCache>
            </c:numRef>
          </c:val>
          <c:smooth val="1"/>
          <c:extLst>
            <c:ext xmlns:c16="http://schemas.microsoft.com/office/drawing/2014/chart" uri="{C3380CC4-5D6E-409C-BE32-E72D297353CC}">
              <c16:uniqueId val="{00000005-4409-420D-B561-D87B2B1C5408}"/>
            </c:ext>
          </c:extLst>
        </c:ser>
        <c:dLbls>
          <c:showLegendKey val="0"/>
          <c:showVal val="0"/>
          <c:showCatName val="0"/>
          <c:showSerName val="0"/>
          <c:showPercent val="0"/>
          <c:showBubbleSize val="0"/>
        </c:dLbls>
        <c:smooth val="0"/>
        <c:axId val="1005734319"/>
        <c:axId val="1741259807"/>
      </c:lineChart>
      <c:catAx>
        <c:axId val="1005734319"/>
        <c:scaling>
          <c:orientation val="minMax"/>
        </c:scaling>
        <c:delete val="0"/>
        <c:axPos val="b"/>
        <c:numFmt formatCode="General" sourceLinked="1"/>
        <c:majorTickMark val="none"/>
        <c:minorTickMark val="none"/>
        <c:tickLblPos val="nextTo"/>
        <c:spPr>
          <a:noFill/>
          <a:ln w="12700" cap="flat" cmpd="sng" algn="ctr">
            <a:solidFill>
              <a:schemeClr val="tx1"/>
            </a:solidFill>
            <a:round/>
          </a:ln>
          <a:effectLst/>
        </c:spPr>
        <c:txPr>
          <a:bodyPr rot="-5400000" spcFirstLastPara="1" vertOverflow="ellipsis" wrap="square" anchor="ctr" anchorCtr="1"/>
          <a:lstStyle/>
          <a:p>
            <a:pPr>
              <a:defRPr sz="1200"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741259807"/>
        <c:crosses val="autoZero"/>
        <c:auto val="1"/>
        <c:lblAlgn val="ctr"/>
        <c:lblOffset val="100"/>
        <c:noMultiLvlLbl val="0"/>
      </c:catAx>
      <c:valAx>
        <c:axId val="1741259807"/>
        <c:scaling>
          <c:orientation val="minMax"/>
          <c:max val="105"/>
          <c:min val="75"/>
        </c:scaling>
        <c:delete val="0"/>
        <c:axPos val="l"/>
        <c:majorGridlines>
          <c:spPr>
            <a:ln w="9525" cap="flat" cmpd="sng" algn="ctr">
              <a:solidFill>
                <a:schemeClr val="tx1">
                  <a:lumMod val="15000"/>
                  <a:lumOff val="85000"/>
                </a:schemeClr>
              </a:solidFill>
              <a:round/>
            </a:ln>
            <a:effectLst/>
          </c:spPr>
        </c:majorGridlines>
        <c:numFmt formatCode="_(* #,##0.0_);_(* \(#,##0.0\);_(* &quot;-&quot;??_);_(@_)" sourceLinked="1"/>
        <c:majorTickMark val="none"/>
        <c:minorTickMark val="none"/>
        <c:tickLblPos val="nextTo"/>
        <c:spPr>
          <a:noFill/>
          <a:ln w="12700">
            <a:noFill/>
          </a:ln>
          <a:effectLst/>
        </c:spPr>
        <c:txPr>
          <a:bodyPr rot="-60000000" spcFirstLastPara="1" vertOverflow="ellipsis" vert="horz" wrap="square" anchor="ctr" anchorCtr="1"/>
          <a:lstStyle/>
          <a:p>
            <a:pPr>
              <a:defRPr sz="1197"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005734319"/>
        <c:crosses val="autoZero"/>
        <c:crossBetween val="midCat"/>
      </c:valAx>
      <c:spPr>
        <a:noFill/>
        <a:ln>
          <a:noFill/>
        </a:ln>
        <a:effectLst/>
      </c:spPr>
    </c:plotArea>
    <c:legend>
      <c:legendPos val="r"/>
      <c:layout>
        <c:manualLayout>
          <c:xMode val="edge"/>
          <c:yMode val="edge"/>
          <c:x val="0.82980873804133803"/>
          <c:y val="1.1781176479085076E-2"/>
          <c:w val="0.16864646271991951"/>
          <c:h val="0.44110653095935815"/>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rial" panose="020B0604020202020204" pitchFamily="34" charset="0"/>
          <a:cs typeface="Arial" panose="020B0604020202020204" pitchFamily="34"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Hires</c:v>
                </c:pt>
              </c:strCache>
            </c:strRef>
          </c:tx>
          <c:spPr>
            <a:ln w="28575" cap="rnd">
              <a:solidFill>
                <a:schemeClr val="accent1"/>
              </a:solidFill>
              <a:round/>
            </a:ln>
            <a:effectLst/>
          </c:spPr>
          <c:marker>
            <c:symbol val="none"/>
          </c:marker>
          <c:cat>
            <c:strRef>
              <c:f>Sheet1!$A$2:$A$34</c:f>
              <c:strCache>
                <c:ptCount val="33"/>
                <c:pt idx="0">
                  <c:v>Feb</c:v>
                </c:pt>
                <c:pt idx="1">
                  <c:v>Mar</c:v>
                </c:pt>
                <c:pt idx="2">
                  <c:v>Apr</c:v>
                </c:pt>
                <c:pt idx="3">
                  <c:v>May</c:v>
                </c:pt>
                <c:pt idx="4">
                  <c:v>Jun</c:v>
                </c:pt>
                <c:pt idx="5">
                  <c:v>Jul</c:v>
                </c:pt>
                <c:pt idx="6">
                  <c:v>Aug</c:v>
                </c:pt>
                <c:pt idx="7">
                  <c:v>Sep</c:v>
                </c:pt>
                <c:pt idx="8">
                  <c:v>Oct</c:v>
                </c:pt>
                <c:pt idx="9">
                  <c:v>Nov</c:v>
                </c:pt>
                <c:pt idx="10">
                  <c:v>Dec</c:v>
                </c:pt>
                <c:pt idx="11">
                  <c:v>Jan</c:v>
                </c:pt>
                <c:pt idx="12">
                  <c:v>Feb</c:v>
                </c:pt>
                <c:pt idx="13">
                  <c:v>Mar</c:v>
                </c:pt>
                <c:pt idx="14">
                  <c:v>Apr</c:v>
                </c:pt>
                <c:pt idx="15">
                  <c:v>May</c:v>
                </c:pt>
                <c:pt idx="16">
                  <c:v>Jun</c:v>
                </c:pt>
                <c:pt idx="17">
                  <c:v>Jul</c:v>
                </c:pt>
                <c:pt idx="18">
                  <c:v>Aug</c:v>
                </c:pt>
                <c:pt idx="19">
                  <c:v>Sep</c:v>
                </c:pt>
                <c:pt idx="20">
                  <c:v>Oct</c:v>
                </c:pt>
                <c:pt idx="21">
                  <c:v>Nov</c:v>
                </c:pt>
                <c:pt idx="22">
                  <c:v>Dec</c:v>
                </c:pt>
                <c:pt idx="23">
                  <c:v>Jan</c:v>
                </c:pt>
                <c:pt idx="24">
                  <c:v>Feb</c:v>
                </c:pt>
                <c:pt idx="25">
                  <c:v>Mar</c:v>
                </c:pt>
                <c:pt idx="26">
                  <c:v>Apr</c:v>
                </c:pt>
                <c:pt idx="27">
                  <c:v>May</c:v>
                </c:pt>
                <c:pt idx="28">
                  <c:v>Jun</c:v>
                </c:pt>
                <c:pt idx="29">
                  <c:v>Jul</c:v>
                </c:pt>
                <c:pt idx="30">
                  <c:v>Aug</c:v>
                </c:pt>
                <c:pt idx="31">
                  <c:v>Sep</c:v>
                </c:pt>
                <c:pt idx="32">
                  <c:v>Oct</c:v>
                </c:pt>
              </c:strCache>
            </c:strRef>
          </c:cat>
          <c:val>
            <c:numRef>
              <c:f>Sheet1!$B$2:$B$34</c:f>
              <c:numCache>
                <c:formatCode>General</c:formatCode>
                <c:ptCount val="33"/>
                <c:pt idx="0">
                  <c:v>146</c:v>
                </c:pt>
                <c:pt idx="1">
                  <c:v>128</c:v>
                </c:pt>
                <c:pt idx="2">
                  <c:v>79</c:v>
                </c:pt>
                <c:pt idx="3">
                  <c:v>120</c:v>
                </c:pt>
                <c:pt idx="4">
                  <c:v>266</c:v>
                </c:pt>
                <c:pt idx="5">
                  <c:v>148</c:v>
                </c:pt>
                <c:pt idx="6">
                  <c:v>170</c:v>
                </c:pt>
                <c:pt idx="7">
                  <c:v>156</c:v>
                </c:pt>
                <c:pt idx="8">
                  <c:v>172</c:v>
                </c:pt>
                <c:pt idx="9">
                  <c:v>190</c:v>
                </c:pt>
                <c:pt idx="10">
                  <c:v>168</c:v>
                </c:pt>
                <c:pt idx="11">
                  <c:v>162</c:v>
                </c:pt>
                <c:pt idx="12">
                  <c:v>175</c:v>
                </c:pt>
                <c:pt idx="13">
                  <c:v>167</c:v>
                </c:pt>
                <c:pt idx="14">
                  <c:v>160</c:v>
                </c:pt>
                <c:pt idx="15">
                  <c:v>161</c:v>
                </c:pt>
                <c:pt idx="16">
                  <c:v>168</c:v>
                </c:pt>
                <c:pt idx="17">
                  <c:v>160</c:v>
                </c:pt>
                <c:pt idx="18">
                  <c:v>172</c:v>
                </c:pt>
                <c:pt idx="19">
                  <c:v>192</c:v>
                </c:pt>
                <c:pt idx="20">
                  <c:v>160</c:v>
                </c:pt>
                <c:pt idx="21">
                  <c:v>158</c:v>
                </c:pt>
                <c:pt idx="22">
                  <c:v>180</c:v>
                </c:pt>
                <c:pt idx="23">
                  <c:v>169</c:v>
                </c:pt>
                <c:pt idx="24">
                  <c:v>194</c:v>
                </c:pt>
                <c:pt idx="25">
                  <c:v>197</c:v>
                </c:pt>
                <c:pt idx="26">
                  <c:v>190</c:v>
                </c:pt>
                <c:pt idx="27">
                  <c:v>170</c:v>
                </c:pt>
                <c:pt idx="28">
                  <c:v>169</c:v>
                </c:pt>
                <c:pt idx="29">
                  <c:v>185</c:v>
                </c:pt>
                <c:pt idx="30">
                  <c:v>162</c:v>
                </c:pt>
                <c:pt idx="31">
                  <c:v>173</c:v>
                </c:pt>
                <c:pt idx="32">
                  <c:v>158</c:v>
                </c:pt>
              </c:numCache>
            </c:numRef>
          </c:val>
          <c:smooth val="1"/>
          <c:extLst>
            <c:ext xmlns:c16="http://schemas.microsoft.com/office/drawing/2014/chart" uri="{C3380CC4-5D6E-409C-BE32-E72D297353CC}">
              <c16:uniqueId val="{00000000-62C5-4718-8A20-2579056567D7}"/>
            </c:ext>
          </c:extLst>
        </c:ser>
        <c:ser>
          <c:idx val="1"/>
          <c:order val="1"/>
          <c:tx>
            <c:strRef>
              <c:f>Sheet1!$C$1</c:f>
              <c:strCache>
                <c:ptCount val="1"/>
                <c:pt idx="0">
                  <c:v>Openings</c:v>
                </c:pt>
              </c:strCache>
            </c:strRef>
          </c:tx>
          <c:spPr>
            <a:ln w="28575" cap="rnd">
              <a:solidFill>
                <a:schemeClr val="accent2"/>
              </a:solidFill>
              <a:round/>
            </a:ln>
            <a:effectLst/>
          </c:spPr>
          <c:marker>
            <c:symbol val="none"/>
          </c:marker>
          <c:cat>
            <c:strRef>
              <c:f>Sheet1!$A$2:$A$34</c:f>
              <c:strCache>
                <c:ptCount val="33"/>
                <c:pt idx="0">
                  <c:v>Feb</c:v>
                </c:pt>
                <c:pt idx="1">
                  <c:v>Mar</c:v>
                </c:pt>
                <c:pt idx="2">
                  <c:v>Apr</c:v>
                </c:pt>
                <c:pt idx="3">
                  <c:v>May</c:v>
                </c:pt>
                <c:pt idx="4">
                  <c:v>Jun</c:v>
                </c:pt>
                <c:pt idx="5">
                  <c:v>Jul</c:v>
                </c:pt>
                <c:pt idx="6">
                  <c:v>Aug</c:v>
                </c:pt>
                <c:pt idx="7">
                  <c:v>Sep</c:v>
                </c:pt>
                <c:pt idx="8">
                  <c:v>Oct</c:v>
                </c:pt>
                <c:pt idx="9">
                  <c:v>Nov</c:v>
                </c:pt>
                <c:pt idx="10">
                  <c:v>Dec</c:v>
                </c:pt>
                <c:pt idx="11">
                  <c:v>Jan</c:v>
                </c:pt>
                <c:pt idx="12">
                  <c:v>Feb</c:v>
                </c:pt>
                <c:pt idx="13">
                  <c:v>Mar</c:v>
                </c:pt>
                <c:pt idx="14">
                  <c:v>Apr</c:v>
                </c:pt>
                <c:pt idx="15">
                  <c:v>May</c:v>
                </c:pt>
                <c:pt idx="16">
                  <c:v>Jun</c:v>
                </c:pt>
                <c:pt idx="17">
                  <c:v>Jul</c:v>
                </c:pt>
                <c:pt idx="18">
                  <c:v>Aug</c:v>
                </c:pt>
                <c:pt idx="19">
                  <c:v>Sep</c:v>
                </c:pt>
                <c:pt idx="20">
                  <c:v>Oct</c:v>
                </c:pt>
                <c:pt idx="21">
                  <c:v>Nov</c:v>
                </c:pt>
                <c:pt idx="22">
                  <c:v>Dec</c:v>
                </c:pt>
                <c:pt idx="23">
                  <c:v>Jan</c:v>
                </c:pt>
                <c:pt idx="24">
                  <c:v>Feb</c:v>
                </c:pt>
                <c:pt idx="25">
                  <c:v>Mar</c:v>
                </c:pt>
                <c:pt idx="26">
                  <c:v>Apr</c:v>
                </c:pt>
                <c:pt idx="27">
                  <c:v>May</c:v>
                </c:pt>
                <c:pt idx="28">
                  <c:v>Jun</c:v>
                </c:pt>
                <c:pt idx="29">
                  <c:v>Jul</c:v>
                </c:pt>
                <c:pt idx="30">
                  <c:v>Aug</c:v>
                </c:pt>
                <c:pt idx="31">
                  <c:v>Sep</c:v>
                </c:pt>
                <c:pt idx="32">
                  <c:v>Oct</c:v>
                </c:pt>
              </c:strCache>
            </c:strRef>
          </c:cat>
          <c:val>
            <c:numRef>
              <c:f>Sheet1!$C$2:$C$34</c:f>
              <c:numCache>
                <c:formatCode>General</c:formatCode>
                <c:ptCount val="33"/>
                <c:pt idx="0">
                  <c:v>216</c:v>
                </c:pt>
                <c:pt idx="1">
                  <c:v>215</c:v>
                </c:pt>
                <c:pt idx="2">
                  <c:v>157</c:v>
                </c:pt>
                <c:pt idx="3">
                  <c:v>156</c:v>
                </c:pt>
                <c:pt idx="4">
                  <c:v>194</c:v>
                </c:pt>
                <c:pt idx="5">
                  <c:v>196</c:v>
                </c:pt>
                <c:pt idx="6">
                  <c:v>210</c:v>
                </c:pt>
                <c:pt idx="7">
                  <c:v>187</c:v>
                </c:pt>
                <c:pt idx="8">
                  <c:v>211</c:v>
                </c:pt>
                <c:pt idx="9">
                  <c:v>207</c:v>
                </c:pt>
                <c:pt idx="10">
                  <c:v>220</c:v>
                </c:pt>
                <c:pt idx="11">
                  <c:v>212</c:v>
                </c:pt>
                <c:pt idx="12">
                  <c:v>260</c:v>
                </c:pt>
                <c:pt idx="13">
                  <c:v>240</c:v>
                </c:pt>
                <c:pt idx="14">
                  <c:v>264</c:v>
                </c:pt>
                <c:pt idx="15">
                  <c:v>267</c:v>
                </c:pt>
                <c:pt idx="16">
                  <c:v>268</c:v>
                </c:pt>
                <c:pt idx="17">
                  <c:v>300</c:v>
                </c:pt>
                <c:pt idx="18">
                  <c:v>293</c:v>
                </c:pt>
                <c:pt idx="19">
                  <c:v>345</c:v>
                </c:pt>
                <c:pt idx="20">
                  <c:v>283</c:v>
                </c:pt>
                <c:pt idx="21">
                  <c:v>301</c:v>
                </c:pt>
                <c:pt idx="22">
                  <c:v>303</c:v>
                </c:pt>
                <c:pt idx="23">
                  <c:v>310</c:v>
                </c:pt>
                <c:pt idx="24">
                  <c:v>305</c:v>
                </c:pt>
                <c:pt idx="25">
                  <c:v>340</c:v>
                </c:pt>
                <c:pt idx="26">
                  <c:v>316</c:v>
                </c:pt>
                <c:pt idx="27">
                  <c:v>312</c:v>
                </c:pt>
                <c:pt idx="28">
                  <c:v>330</c:v>
                </c:pt>
                <c:pt idx="29">
                  <c:v>339</c:v>
                </c:pt>
                <c:pt idx="30">
                  <c:v>317</c:v>
                </c:pt>
                <c:pt idx="31">
                  <c:v>351</c:v>
                </c:pt>
                <c:pt idx="32">
                  <c:v>330</c:v>
                </c:pt>
              </c:numCache>
            </c:numRef>
          </c:val>
          <c:smooth val="1"/>
          <c:extLst>
            <c:ext xmlns:c16="http://schemas.microsoft.com/office/drawing/2014/chart" uri="{C3380CC4-5D6E-409C-BE32-E72D297353CC}">
              <c16:uniqueId val="{00000001-62C5-4718-8A20-2579056567D7}"/>
            </c:ext>
          </c:extLst>
        </c:ser>
        <c:ser>
          <c:idx val="2"/>
          <c:order val="2"/>
          <c:tx>
            <c:strRef>
              <c:f>Sheet1!$D$1</c:f>
              <c:strCache>
                <c:ptCount val="1"/>
                <c:pt idx="0">
                  <c:v>Separations</c:v>
                </c:pt>
              </c:strCache>
            </c:strRef>
          </c:tx>
          <c:spPr>
            <a:ln w="28575" cap="rnd">
              <a:solidFill>
                <a:schemeClr val="accent3"/>
              </a:solidFill>
              <a:round/>
            </a:ln>
            <a:effectLst/>
          </c:spPr>
          <c:marker>
            <c:symbol val="none"/>
          </c:marker>
          <c:cat>
            <c:strRef>
              <c:f>Sheet1!$A$2:$A$34</c:f>
              <c:strCache>
                <c:ptCount val="33"/>
                <c:pt idx="0">
                  <c:v>Feb</c:v>
                </c:pt>
                <c:pt idx="1">
                  <c:v>Mar</c:v>
                </c:pt>
                <c:pt idx="2">
                  <c:v>Apr</c:v>
                </c:pt>
                <c:pt idx="3">
                  <c:v>May</c:v>
                </c:pt>
                <c:pt idx="4">
                  <c:v>Jun</c:v>
                </c:pt>
                <c:pt idx="5">
                  <c:v>Jul</c:v>
                </c:pt>
                <c:pt idx="6">
                  <c:v>Aug</c:v>
                </c:pt>
                <c:pt idx="7">
                  <c:v>Sep</c:v>
                </c:pt>
                <c:pt idx="8">
                  <c:v>Oct</c:v>
                </c:pt>
                <c:pt idx="9">
                  <c:v>Nov</c:v>
                </c:pt>
                <c:pt idx="10">
                  <c:v>Dec</c:v>
                </c:pt>
                <c:pt idx="11">
                  <c:v>Jan</c:v>
                </c:pt>
                <c:pt idx="12">
                  <c:v>Feb</c:v>
                </c:pt>
                <c:pt idx="13">
                  <c:v>Mar</c:v>
                </c:pt>
                <c:pt idx="14">
                  <c:v>Apr</c:v>
                </c:pt>
                <c:pt idx="15">
                  <c:v>May</c:v>
                </c:pt>
                <c:pt idx="16">
                  <c:v>Jun</c:v>
                </c:pt>
                <c:pt idx="17">
                  <c:v>Jul</c:v>
                </c:pt>
                <c:pt idx="18">
                  <c:v>Aug</c:v>
                </c:pt>
                <c:pt idx="19">
                  <c:v>Sep</c:v>
                </c:pt>
                <c:pt idx="20">
                  <c:v>Oct</c:v>
                </c:pt>
                <c:pt idx="21">
                  <c:v>Nov</c:v>
                </c:pt>
                <c:pt idx="22">
                  <c:v>Dec</c:v>
                </c:pt>
                <c:pt idx="23">
                  <c:v>Jan</c:v>
                </c:pt>
                <c:pt idx="24">
                  <c:v>Feb</c:v>
                </c:pt>
                <c:pt idx="25">
                  <c:v>Mar</c:v>
                </c:pt>
                <c:pt idx="26">
                  <c:v>Apr</c:v>
                </c:pt>
                <c:pt idx="27">
                  <c:v>May</c:v>
                </c:pt>
                <c:pt idx="28">
                  <c:v>Jun</c:v>
                </c:pt>
                <c:pt idx="29">
                  <c:v>Jul</c:v>
                </c:pt>
                <c:pt idx="30">
                  <c:v>Aug</c:v>
                </c:pt>
                <c:pt idx="31">
                  <c:v>Sep</c:v>
                </c:pt>
                <c:pt idx="32">
                  <c:v>Oct</c:v>
                </c:pt>
              </c:strCache>
            </c:strRef>
          </c:cat>
          <c:val>
            <c:numRef>
              <c:f>Sheet1!$D$2:$D$34</c:f>
              <c:numCache>
                <c:formatCode>General</c:formatCode>
                <c:ptCount val="33"/>
                <c:pt idx="0">
                  <c:v>127</c:v>
                </c:pt>
                <c:pt idx="1">
                  <c:v>374</c:v>
                </c:pt>
                <c:pt idx="2">
                  <c:v>246</c:v>
                </c:pt>
                <c:pt idx="3">
                  <c:v>138</c:v>
                </c:pt>
                <c:pt idx="4">
                  <c:v>120</c:v>
                </c:pt>
                <c:pt idx="5">
                  <c:v>127</c:v>
                </c:pt>
                <c:pt idx="6">
                  <c:v>110</c:v>
                </c:pt>
                <c:pt idx="7">
                  <c:v>116</c:v>
                </c:pt>
                <c:pt idx="8">
                  <c:v>162</c:v>
                </c:pt>
                <c:pt idx="9">
                  <c:v>154</c:v>
                </c:pt>
                <c:pt idx="10">
                  <c:v>128</c:v>
                </c:pt>
                <c:pt idx="11">
                  <c:v>126</c:v>
                </c:pt>
                <c:pt idx="12">
                  <c:v>134</c:v>
                </c:pt>
                <c:pt idx="13">
                  <c:v>147</c:v>
                </c:pt>
                <c:pt idx="14">
                  <c:v>158</c:v>
                </c:pt>
                <c:pt idx="15">
                  <c:v>159</c:v>
                </c:pt>
                <c:pt idx="16">
                  <c:v>163</c:v>
                </c:pt>
                <c:pt idx="17">
                  <c:v>145</c:v>
                </c:pt>
                <c:pt idx="18">
                  <c:v>153</c:v>
                </c:pt>
                <c:pt idx="19">
                  <c:v>148</c:v>
                </c:pt>
                <c:pt idx="20">
                  <c:v>141</c:v>
                </c:pt>
                <c:pt idx="21">
                  <c:v>136</c:v>
                </c:pt>
                <c:pt idx="22">
                  <c:v>180</c:v>
                </c:pt>
                <c:pt idx="23">
                  <c:v>162</c:v>
                </c:pt>
                <c:pt idx="24">
                  <c:v>142</c:v>
                </c:pt>
                <c:pt idx="25">
                  <c:v>160</c:v>
                </c:pt>
                <c:pt idx="26">
                  <c:v>181</c:v>
                </c:pt>
                <c:pt idx="27">
                  <c:v>158</c:v>
                </c:pt>
                <c:pt idx="28">
                  <c:v>152</c:v>
                </c:pt>
                <c:pt idx="29">
                  <c:v>160</c:v>
                </c:pt>
                <c:pt idx="30">
                  <c:v>146</c:v>
                </c:pt>
                <c:pt idx="31">
                  <c:v>146</c:v>
                </c:pt>
                <c:pt idx="32">
                  <c:v>162</c:v>
                </c:pt>
              </c:numCache>
            </c:numRef>
          </c:val>
          <c:smooth val="1"/>
          <c:extLst>
            <c:ext xmlns:c16="http://schemas.microsoft.com/office/drawing/2014/chart" uri="{C3380CC4-5D6E-409C-BE32-E72D297353CC}">
              <c16:uniqueId val="{00000002-62C5-4718-8A20-2579056567D7}"/>
            </c:ext>
          </c:extLst>
        </c:ser>
        <c:dLbls>
          <c:showLegendKey val="0"/>
          <c:showVal val="0"/>
          <c:showCatName val="0"/>
          <c:showSerName val="0"/>
          <c:showPercent val="0"/>
          <c:showBubbleSize val="0"/>
        </c:dLbls>
        <c:smooth val="0"/>
        <c:axId val="1214935232"/>
        <c:axId val="1214943968"/>
      </c:lineChart>
      <c:dateAx>
        <c:axId val="1214935232"/>
        <c:scaling>
          <c:orientation val="minMax"/>
        </c:scaling>
        <c:delete val="0"/>
        <c:axPos val="b"/>
        <c:numFmt formatCode="General" sourceLinked="1"/>
        <c:majorTickMark val="none"/>
        <c:minorTickMark val="none"/>
        <c:tickLblPos val="nextTo"/>
        <c:spPr>
          <a:noFill/>
          <a:ln w="12700" cap="flat" cmpd="sng" algn="ctr">
            <a:solidFill>
              <a:schemeClr val="tx1"/>
            </a:solidFill>
            <a:round/>
          </a:ln>
          <a:effectLst/>
        </c:spPr>
        <c:txPr>
          <a:bodyPr rot="-5400000" spcFirstLastPara="1" vertOverflow="ellipsis" wrap="square" anchor="ctr" anchorCtr="1"/>
          <a:lstStyle/>
          <a:p>
            <a:pPr>
              <a:defRPr sz="1200" b="0" i="0" u="none" strike="noStrike" kern="1200" baseline="0">
                <a:solidFill>
                  <a:schemeClr val="tx1"/>
                </a:solidFill>
                <a:latin typeface="+mn-lt"/>
                <a:ea typeface="+mn-ea"/>
                <a:cs typeface="+mn-cs"/>
              </a:defRPr>
            </a:pPr>
            <a:endParaRPr lang="en-US"/>
          </a:p>
        </c:txPr>
        <c:crossAx val="1214943968"/>
        <c:crosses val="autoZero"/>
        <c:auto val="0"/>
        <c:lblOffset val="100"/>
        <c:baseTimeUnit val="days"/>
      </c:dateAx>
      <c:valAx>
        <c:axId val="1214943968"/>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crossAx val="1214935232"/>
        <c:crosses val="autoZero"/>
        <c:crossBetween val="between"/>
      </c:valAx>
      <c:spPr>
        <a:noFill/>
        <a:ln>
          <a:noFill/>
        </a:ln>
        <a:effectLst/>
      </c:spPr>
    </c:plotArea>
    <c:legend>
      <c:legendPos val="t"/>
      <c:layout>
        <c:manualLayout>
          <c:xMode val="edge"/>
          <c:yMode val="edge"/>
          <c:x val="1.1418530505772862E-3"/>
          <c:y val="0"/>
          <c:w val="0.39648917926670207"/>
          <c:h val="5.5251616444490191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solidFill>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Virginia</c:v>
                </c:pt>
              </c:strCache>
            </c:strRef>
          </c:tx>
          <c:spPr>
            <a:ln w="28575" cap="rnd">
              <a:solidFill>
                <a:schemeClr val="accent1"/>
              </a:solidFill>
              <a:round/>
            </a:ln>
            <a:effectLst/>
          </c:spPr>
          <c:marker>
            <c:symbol val="none"/>
          </c:marker>
          <c:cat>
            <c:numRef>
              <c:f>Sheet1!$A$2:$A$10</c:f>
              <c:numCache>
                <c:formatCode>General</c:formatCode>
                <c:ptCount val="9"/>
                <c:pt idx="0">
                  <c:v>2013</c:v>
                </c:pt>
                <c:pt idx="1">
                  <c:v>2014</c:v>
                </c:pt>
                <c:pt idx="2">
                  <c:v>2015</c:v>
                </c:pt>
                <c:pt idx="3">
                  <c:v>2016</c:v>
                </c:pt>
                <c:pt idx="4">
                  <c:v>2017</c:v>
                </c:pt>
                <c:pt idx="5">
                  <c:v>2018</c:v>
                </c:pt>
                <c:pt idx="6">
                  <c:v>2019</c:v>
                </c:pt>
                <c:pt idx="7">
                  <c:v>2020</c:v>
                </c:pt>
                <c:pt idx="8">
                  <c:v>2021</c:v>
                </c:pt>
              </c:numCache>
            </c:numRef>
          </c:cat>
          <c:val>
            <c:numRef>
              <c:f>Sheet1!$B$2:$B$10</c:f>
              <c:numCache>
                <c:formatCode>#,##0</c:formatCode>
                <c:ptCount val="9"/>
                <c:pt idx="0">
                  <c:v>3111</c:v>
                </c:pt>
                <c:pt idx="1">
                  <c:v>-16114</c:v>
                </c:pt>
                <c:pt idx="2">
                  <c:v>-25347</c:v>
                </c:pt>
                <c:pt idx="3">
                  <c:v>-25020</c:v>
                </c:pt>
                <c:pt idx="4">
                  <c:v>-12510</c:v>
                </c:pt>
                <c:pt idx="5">
                  <c:v>-9321</c:v>
                </c:pt>
                <c:pt idx="6">
                  <c:v>-8892</c:v>
                </c:pt>
                <c:pt idx="7">
                  <c:v>-9130</c:v>
                </c:pt>
                <c:pt idx="8">
                  <c:v>-8995</c:v>
                </c:pt>
              </c:numCache>
            </c:numRef>
          </c:val>
          <c:smooth val="1"/>
          <c:extLst>
            <c:ext xmlns:c16="http://schemas.microsoft.com/office/drawing/2014/chart" uri="{C3380CC4-5D6E-409C-BE32-E72D297353CC}">
              <c16:uniqueId val="{00000000-04D7-4010-AE49-FAC884C2A3CE}"/>
            </c:ext>
          </c:extLst>
        </c:ser>
        <c:dLbls>
          <c:showLegendKey val="0"/>
          <c:showVal val="0"/>
          <c:showCatName val="0"/>
          <c:showSerName val="0"/>
          <c:showPercent val="0"/>
          <c:showBubbleSize val="0"/>
        </c:dLbls>
        <c:smooth val="0"/>
        <c:axId val="1005734319"/>
        <c:axId val="1741259807"/>
      </c:lineChart>
      <c:catAx>
        <c:axId val="1005734319"/>
        <c:scaling>
          <c:orientation val="minMax"/>
        </c:scaling>
        <c:delete val="0"/>
        <c:axPos val="b"/>
        <c:numFmt formatCode="General" sourceLinked="1"/>
        <c:majorTickMark val="none"/>
        <c:minorTickMark val="none"/>
        <c:tickLblPos val="low"/>
        <c:spPr>
          <a:noFill/>
          <a:ln w="12700" cap="flat" cmpd="sng" algn="ctr">
            <a:solidFill>
              <a:schemeClr val="tx1"/>
            </a:solidFill>
            <a:round/>
          </a:ln>
          <a:effectLst/>
        </c:spPr>
        <c:txPr>
          <a:bodyPr rot="0" spcFirstLastPara="1" vertOverflow="ellipsis" wrap="square" anchor="ctr" anchorCtr="1"/>
          <a:lstStyle/>
          <a:p>
            <a:pPr>
              <a:defRPr sz="1197"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741259807"/>
        <c:crosses val="autoZero"/>
        <c:auto val="1"/>
        <c:lblAlgn val="ctr"/>
        <c:lblOffset val="100"/>
        <c:noMultiLvlLbl val="0"/>
      </c:catAx>
      <c:valAx>
        <c:axId val="1741259807"/>
        <c:scaling>
          <c:orientation val="minMax"/>
          <c:max val="10000"/>
          <c:min val="-3000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w="12700">
            <a:noFill/>
          </a:ln>
          <a:effectLst/>
        </c:spPr>
        <c:txPr>
          <a:bodyPr rot="-60000000" spcFirstLastPara="1" vertOverflow="ellipsis" vert="horz" wrap="square" anchor="ctr" anchorCtr="1"/>
          <a:lstStyle/>
          <a:p>
            <a:pPr>
              <a:defRPr sz="1197" b="0" i="0" u="none" strike="noStrike" kern="1200" baseline="0">
                <a:solidFill>
                  <a:schemeClr val="tx1"/>
                </a:solidFill>
                <a:latin typeface="Arial" panose="020B0604020202020204" pitchFamily="34" charset="0"/>
                <a:ea typeface="+mn-ea"/>
                <a:cs typeface="Arial" panose="020B0604020202020204" pitchFamily="34" charset="0"/>
              </a:defRPr>
            </a:pPr>
            <a:endParaRPr lang="en-US"/>
          </a:p>
        </c:txPr>
        <c:crossAx val="1005734319"/>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latin typeface="Arial" panose="020B0604020202020204" pitchFamily="34" charset="0"/>
          <a:cs typeface="Arial" panose="020B0604020202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D2DF9EA-426B-41F4-ABEE-7916859588C1}" type="doc">
      <dgm:prSet loTypeId="urn:microsoft.com/office/officeart/2005/8/layout/process1" loCatId="process" qsTypeId="urn:microsoft.com/office/officeart/2005/8/quickstyle/simple1" qsCatId="simple" csTypeId="urn:microsoft.com/office/officeart/2005/8/colors/accent1_2" csCatId="accent1" phldr="1"/>
      <dgm:spPr/>
    </dgm:pt>
    <dgm:pt modelId="{E3D5CD39-5DA2-4A85-B81F-DA9C035364AC}">
      <dgm:prSet phldrT="[Text]" custT="1"/>
      <dgm:spPr/>
      <dgm:t>
        <a:bodyPr/>
        <a:lstStyle/>
        <a:p>
          <a:pPr>
            <a:lnSpc>
              <a:spcPct val="100000"/>
            </a:lnSpc>
            <a:spcAft>
              <a:spcPts val="0"/>
            </a:spcAft>
          </a:pPr>
          <a:r>
            <a:rPr lang="en-US" sz="2000" b="1" i="0" kern="1200" dirty="0">
              <a:latin typeface="Verlag Bold" pitchFamily="2" charset="0"/>
            </a:rPr>
            <a:t>Leverage Strategic Assets</a:t>
          </a:r>
          <a:endParaRPr lang="en-US" sz="2000" kern="1200" dirty="0">
            <a:latin typeface="Verlag Bold" pitchFamily="2" charset="0"/>
          </a:endParaRPr>
        </a:p>
      </dgm:t>
    </dgm:pt>
    <dgm:pt modelId="{2EAB54BE-E9FA-4B47-8511-30CDFC20CD90}" type="parTrans" cxnId="{04635CF3-AA30-466A-9312-0F5AE12239B2}">
      <dgm:prSet/>
      <dgm:spPr/>
      <dgm:t>
        <a:bodyPr/>
        <a:lstStyle/>
        <a:p>
          <a:endParaRPr lang="en-US"/>
        </a:p>
      </dgm:t>
    </dgm:pt>
    <dgm:pt modelId="{F1BD592C-3F00-4D88-9EDA-2A47FB6E51BD}" type="sibTrans" cxnId="{04635CF3-AA30-466A-9312-0F5AE12239B2}">
      <dgm:prSet/>
      <dgm:spPr>
        <a:solidFill>
          <a:srgbClr val="C00000"/>
        </a:solidFill>
      </dgm:spPr>
      <dgm:t>
        <a:bodyPr/>
        <a:lstStyle/>
        <a:p>
          <a:endParaRPr lang="en-US" dirty="0"/>
        </a:p>
      </dgm:t>
    </dgm:pt>
    <dgm:pt modelId="{3AC0B783-9CBE-4D3A-8A45-01F6F98FCE72}">
      <dgm:prSet phldrT="[Text]" custT="1"/>
      <dgm:spPr/>
      <dgm:t>
        <a:bodyPr/>
        <a:lstStyle/>
        <a:p>
          <a:pPr>
            <a:lnSpc>
              <a:spcPct val="100000"/>
            </a:lnSpc>
            <a:spcAft>
              <a:spcPts val="0"/>
            </a:spcAft>
          </a:pPr>
          <a:r>
            <a:rPr lang="en-US" sz="2200" b="1" dirty="0">
              <a:latin typeface="Verlag Bold" pitchFamily="2" charset="0"/>
            </a:rPr>
            <a:t>Build a Customized Ecosystem</a:t>
          </a:r>
        </a:p>
      </dgm:t>
    </dgm:pt>
    <dgm:pt modelId="{F66B3D41-16EF-4AEE-BD30-C0FBA74001D1}" type="parTrans" cxnId="{0FF8F934-A3D9-4138-9798-EECF96CE5C2E}">
      <dgm:prSet/>
      <dgm:spPr/>
      <dgm:t>
        <a:bodyPr/>
        <a:lstStyle/>
        <a:p>
          <a:endParaRPr lang="en-US"/>
        </a:p>
      </dgm:t>
    </dgm:pt>
    <dgm:pt modelId="{FDCCCA98-6269-47E2-9A1F-0F76AFA25909}" type="sibTrans" cxnId="{0FF8F934-A3D9-4138-9798-EECF96CE5C2E}">
      <dgm:prSet/>
      <dgm:spPr>
        <a:solidFill>
          <a:srgbClr val="C00000"/>
        </a:solidFill>
      </dgm:spPr>
      <dgm:t>
        <a:bodyPr/>
        <a:lstStyle/>
        <a:p>
          <a:endParaRPr lang="en-US" dirty="0"/>
        </a:p>
      </dgm:t>
    </dgm:pt>
    <dgm:pt modelId="{50A45370-A52B-458E-A14B-1E5D137D95CD}">
      <dgm:prSet phldrT="[Text]" custT="1"/>
      <dgm:spPr>
        <a:ln>
          <a:noFill/>
        </a:ln>
      </dgm:spPr>
      <dgm:t>
        <a:bodyPr/>
        <a:lstStyle/>
        <a:p>
          <a:r>
            <a:rPr lang="en-US" sz="2200" b="1" dirty="0">
              <a:latin typeface="Verlag Bold" pitchFamily="2" charset="0"/>
            </a:rPr>
            <a:t>Execute &amp; Compete to Win</a:t>
          </a:r>
        </a:p>
      </dgm:t>
    </dgm:pt>
    <dgm:pt modelId="{67BACFE6-CA6F-42FA-9735-9412F9BD3B36}" type="parTrans" cxnId="{98F0059C-8B85-4D3F-9EB0-4FA849EA3993}">
      <dgm:prSet/>
      <dgm:spPr/>
      <dgm:t>
        <a:bodyPr/>
        <a:lstStyle/>
        <a:p>
          <a:endParaRPr lang="en-US"/>
        </a:p>
      </dgm:t>
    </dgm:pt>
    <dgm:pt modelId="{803DB8D0-4BA9-426F-8441-1F583C57519B}" type="sibTrans" cxnId="{98F0059C-8B85-4D3F-9EB0-4FA849EA3993}">
      <dgm:prSet/>
      <dgm:spPr/>
      <dgm:t>
        <a:bodyPr/>
        <a:lstStyle/>
        <a:p>
          <a:endParaRPr lang="en-US"/>
        </a:p>
      </dgm:t>
    </dgm:pt>
    <dgm:pt modelId="{818B3C3E-4C7B-4256-91FE-921705973E87}" type="pres">
      <dgm:prSet presAssocID="{BD2DF9EA-426B-41F4-ABEE-7916859588C1}" presName="Name0" presStyleCnt="0">
        <dgm:presLayoutVars>
          <dgm:dir/>
          <dgm:resizeHandles val="exact"/>
        </dgm:presLayoutVars>
      </dgm:prSet>
      <dgm:spPr/>
    </dgm:pt>
    <dgm:pt modelId="{B5E594A4-29FD-4BFF-A168-B4EEB6F04094}" type="pres">
      <dgm:prSet presAssocID="{E3D5CD39-5DA2-4A85-B81F-DA9C035364AC}" presName="node" presStyleLbl="node1" presStyleIdx="0" presStyleCnt="3" custLinFactNeighborY="-46637">
        <dgm:presLayoutVars>
          <dgm:bulletEnabled val="1"/>
        </dgm:presLayoutVars>
      </dgm:prSet>
      <dgm:spPr/>
    </dgm:pt>
    <dgm:pt modelId="{B4F19387-F665-4CDC-A3A3-1520E52CAA84}" type="pres">
      <dgm:prSet presAssocID="{F1BD592C-3F00-4D88-9EDA-2A47FB6E51BD}" presName="sibTrans" presStyleLbl="sibTrans2D1" presStyleIdx="0" presStyleCnt="2" custScaleX="60971" custScaleY="52120"/>
      <dgm:spPr/>
    </dgm:pt>
    <dgm:pt modelId="{BAA33A44-7018-4651-847B-31C465960C16}" type="pres">
      <dgm:prSet presAssocID="{F1BD592C-3F00-4D88-9EDA-2A47FB6E51BD}" presName="connectorText" presStyleLbl="sibTrans2D1" presStyleIdx="0" presStyleCnt="2"/>
      <dgm:spPr/>
    </dgm:pt>
    <dgm:pt modelId="{B3919CCC-464E-44C0-88F1-0BEF739BC805}" type="pres">
      <dgm:prSet presAssocID="{3AC0B783-9CBE-4D3A-8A45-01F6F98FCE72}" presName="node" presStyleLbl="node1" presStyleIdx="1" presStyleCnt="3" custLinFactNeighborY="-46637">
        <dgm:presLayoutVars>
          <dgm:bulletEnabled val="1"/>
        </dgm:presLayoutVars>
      </dgm:prSet>
      <dgm:spPr/>
    </dgm:pt>
    <dgm:pt modelId="{C31EBF2D-35EB-4384-9329-C830078FE55A}" type="pres">
      <dgm:prSet presAssocID="{FDCCCA98-6269-47E2-9A1F-0F76AFA25909}" presName="sibTrans" presStyleLbl="sibTrans2D1" presStyleIdx="1" presStyleCnt="2" custScaleX="60971" custScaleY="52120"/>
      <dgm:spPr/>
    </dgm:pt>
    <dgm:pt modelId="{B14EC234-CA32-423A-B4BD-5F0DFD949B2E}" type="pres">
      <dgm:prSet presAssocID="{FDCCCA98-6269-47E2-9A1F-0F76AFA25909}" presName="connectorText" presStyleLbl="sibTrans2D1" presStyleIdx="1" presStyleCnt="2"/>
      <dgm:spPr/>
    </dgm:pt>
    <dgm:pt modelId="{B421B138-09C4-41C8-9605-7EF026FBC7F2}" type="pres">
      <dgm:prSet presAssocID="{50A45370-A52B-458E-A14B-1E5D137D95CD}" presName="node" presStyleLbl="node1" presStyleIdx="2" presStyleCnt="3" custLinFactNeighborY="-46637">
        <dgm:presLayoutVars>
          <dgm:bulletEnabled val="1"/>
        </dgm:presLayoutVars>
      </dgm:prSet>
      <dgm:spPr/>
    </dgm:pt>
  </dgm:ptLst>
  <dgm:cxnLst>
    <dgm:cxn modelId="{0FF8F934-A3D9-4138-9798-EECF96CE5C2E}" srcId="{BD2DF9EA-426B-41F4-ABEE-7916859588C1}" destId="{3AC0B783-9CBE-4D3A-8A45-01F6F98FCE72}" srcOrd="1" destOrd="0" parTransId="{F66B3D41-16EF-4AEE-BD30-C0FBA74001D1}" sibTransId="{FDCCCA98-6269-47E2-9A1F-0F76AFA25909}"/>
    <dgm:cxn modelId="{BDC96B48-8227-41F8-BD18-6EA371451510}" type="presOf" srcId="{E3D5CD39-5DA2-4A85-B81F-DA9C035364AC}" destId="{B5E594A4-29FD-4BFF-A168-B4EEB6F04094}" srcOrd="0" destOrd="0" presId="urn:microsoft.com/office/officeart/2005/8/layout/process1"/>
    <dgm:cxn modelId="{77CA8E48-EA36-4DCA-BA99-04EF3C538537}" type="presOf" srcId="{FDCCCA98-6269-47E2-9A1F-0F76AFA25909}" destId="{C31EBF2D-35EB-4384-9329-C830078FE55A}" srcOrd="0" destOrd="0" presId="urn:microsoft.com/office/officeart/2005/8/layout/process1"/>
    <dgm:cxn modelId="{2A657173-2973-4B2F-A970-B3D7DC6F94AF}" type="presOf" srcId="{BD2DF9EA-426B-41F4-ABEE-7916859588C1}" destId="{818B3C3E-4C7B-4256-91FE-921705973E87}" srcOrd="0" destOrd="0" presId="urn:microsoft.com/office/officeart/2005/8/layout/process1"/>
    <dgm:cxn modelId="{769D1F8B-767D-44DC-87EC-AB8F5E2ECB49}" type="presOf" srcId="{3AC0B783-9CBE-4D3A-8A45-01F6F98FCE72}" destId="{B3919CCC-464E-44C0-88F1-0BEF739BC805}" srcOrd="0" destOrd="0" presId="urn:microsoft.com/office/officeart/2005/8/layout/process1"/>
    <dgm:cxn modelId="{98F0059C-8B85-4D3F-9EB0-4FA849EA3993}" srcId="{BD2DF9EA-426B-41F4-ABEE-7916859588C1}" destId="{50A45370-A52B-458E-A14B-1E5D137D95CD}" srcOrd="2" destOrd="0" parTransId="{67BACFE6-CA6F-42FA-9735-9412F9BD3B36}" sibTransId="{803DB8D0-4BA9-426F-8441-1F583C57519B}"/>
    <dgm:cxn modelId="{A30E6CB6-A915-4D83-AB24-17D4A89F639B}" type="presOf" srcId="{FDCCCA98-6269-47E2-9A1F-0F76AFA25909}" destId="{B14EC234-CA32-423A-B4BD-5F0DFD949B2E}" srcOrd="1" destOrd="0" presId="urn:microsoft.com/office/officeart/2005/8/layout/process1"/>
    <dgm:cxn modelId="{2A23E0E4-D988-46CA-A00F-AEBE522AF532}" type="presOf" srcId="{50A45370-A52B-458E-A14B-1E5D137D95CD}" destId="{B421B138-09C4-41C8-9605-7EF026FBC7F2}" srcOrd="0" destOrd="0" presId="urn:microsoft.com/office/officeart/2005/8/layout/process1"/>
    <dgm:cxn modelId="{D20974E6-3AEF-4FA7-ADF3-816C00A3909D}" type="presOf" srcId="{F1BD592C-3F00-4D88-9EDA-2A47FB6E51BD}" destId="{B4F19387-F665-4CDC-A3A3-1520E52CAA84}" srcOrd="0" destOrd="0" presId="urn:microsoft.com/office/officeart/2005/8/layout/process1"/>
    <dgm:cxn modelId="{E83FDFE6-2EC7-4BE2-A19A-9F5CA7A26736}" type="presOf" srcId="{F1BD592C-3F00-4D88-9EDA-2A47FB6E51BD}" destId="{BAA33A44-7018-4651-847B-31C465960C16}" srcOrd="1" destOrd="0" presId="urn:microsoft.com/office/officeart/2005/8/layout/process1"/>
    <dgm:cxn modelId="{04635CF3-AA30-466A-9312-0F5AE12239B2}" srcId="{BD2DF9EA-426B-41F4-ABEE-7916859588C1}" destId="{E3D5CD39-5DA2-4A85-B81F-DA9C035364AC}" srcOrd="0" destOrd="0" parTransId="{2EAB54BE-E9FA-4B47-8511-30CDFC20CD90}" sibTransId="{F1BD592C-3F00-4D88-9EDA-2A47FB6E51BD}"/>
    <dgm:cxn modelId="{6CA839E1-2E84-4609-9E4B-1A947D195799}" type="presParOf" srcId="{818B3C3E-4C7B-4256-91FE-921705973E87}" destId="{B5E594A4-29FD-4BFF-A168-B4EEB6F04094}" srcOrd="0" destOrd="0" presId="urn:microsoft.com/office/officeart/2005/8/layout/process1"/>
    <dgm:cxn modelId="{2FC5EE1F-584E-4069-B346-9D6CFC9A6A67}" type="presParOf" srcId="{818B3C3E-4C7B-4256-91FE-921705973E87}" destId="{B4F19387-F665-4CDC-A3A3-1520E52CAA84}" srcOrd="1" destOrd="0" presId="urn:microsoft.com/office/officeart/2005/8/layout/process1"/>
    <dgm:cxn modelId="{3F4803F6-5F13-4D94-B3EF-BDDDDF9F0B60}" type="presParOf" srcId="{B4F19387-F665-4CDC-A3A3-1520E52CAA84}" destId="{BAA33A44-7018-4651-847B-31C465960C16}" srcOrd="0" destOrd="0" presId="urn:microsoft.com/office/officeart/2005/8/layout/process1"/>
    <dgm:cxn modelId="{0E334D60-1A01-4722-808D-0995ABF22EA7}" type="presParOf" srcId="{818B3C3E-4C7B-4256-91FE-921705973E87}" destId="{B3919CCC-464E-44C0-88F1-0BEF739BC805}" srcOrd="2" destOrd="0" presId="urn:microsoft.com/office/officeart/2005/8/layout/process1"/>
    <dgm:cxn modelId="{3B4DDBE9-A708-4069-9E40-05315937A5A0}" type="presParOf" srcId="{818B3C3E-4C7B-4256-91FE-921705973E87}" destId="{C31EBF2D-35EB-4384-9329-C830078FE55A}" srcOrd="3" destOrd="0" presId="urn:microsoft.com/office/officeart/2005/8/layout/process1"/>
    <dgm:cxn modelId="{61915653-85ED-447A-BB81-E7D3804A949F}" type="presParOf" srcId="{C31EBF2D-35EB-4384-9329-C830078FE55A}" destId="{B14EC234-CA32-423A-B4BD-5F0DFD949B2E}" srcOrd="0" destOrd="0" presId="urn:microsoft.com/office/officeart/2005/8/layout/process1"/>
    <dgm:cxn modelId="{F729E7D4-C742-4395-BBAE-4AC6B26CFD44}" type="presParOf" srcId="{818B3C3E-4C7B-4256-91FE-921705973E87}" destId="{B421B138-09C4-41C8-9605-7EF026FBC7F2}" srcOrd="4" destOrd="0" presId="urn:microsoft.com/office/officeart/2005/8/layout/process1"/>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5E594A4-29FD-4BFF-A168-B4EEB6F04094}">
      <dsp:nvSpPr>
        <dsp:cNvPr id="0" name=""/>
        <dsp:cNvSpPr/>
      </dsp:nvSpPr>
      <dsp:spPr>
        <a:xfrm>
          <a:off x="7100" y="0"/>
          <a:ext cx="2122255" cy="1313665"/>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100000"/>
            </a:lnSpc>
            <a:spcBef>
              <a:spcPct val="0"/>
            </a:spcBef>
            <a:spcAft>
              <a:spcPts val="0"/>
            </a:spcAft>
            <a:buNone/>
          </a:pPr>
          <a:r>
            <a:rPr lang="en-US" sz="2000" b="1" i="0" kern="1200" dirty="0">
              <a:latin typeface="Verlag Bold" pitchFamily="2" charset="0"/>
            </a:rPr>
            <a:t>Leverage Strategic Assets</a:t>
          </a:r>
          <a:endParaRPr lang="en-US" sz="2000" kern="1200" dirty="0">
            <a:latin typeface="Verlag Bold" pitchFamily="2" charset="0"/>
          </a:endParaRPr>
        </a:p>
      </dsp:txBody>
      <dsp:txXfrm>
        <a:off x="45576" y="38476"/>
        <a:ext cx="2045303" cy="1236713"/>
      </dsp:txXfrm>
    </dsp:sp>
    <dsp:sp modelId="{B4F19387-F665-4CDC-A3A3-1520E52CAA84}">
      <dsp:nvSpPr>
        <dsp:cNvPr id="0" name=""/>
        <dsp:cNvSpPr/>
      </dsp:nvSpPr>
      <dsp:spPr>
        <a:xfrm>
          <a:off x="2429380" y="519673"/>
          <a:ext cx="274319" cy="274317"/>
        </a:xfrm>
        <a:prstGeom prst="rightArrow">
          <a:avLst>
            <a:gd name="adj1" fmla="val 60000"/>
            <a:gd name="adj2" fmla="val 50000"/>
          </a:avLst>
        </a:prstGeom>
        <a:solidFill>
          <a:srgbClr val="C00000"/>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533400">
            <a:lnSpc>
              <a:spcPct val="90000"/>
            </a:lnSpc>
            <a:spcBef>
              <a:spcPct val="0"/>
            </a:spcBef>
            <a:spcAft>
              <a:spcPct val="35000"/>
            </a:spcAft>
            <a:buNone/>
          </a:pPr>
          <a:endParaRPr lang="en-US" sz="1200" kern="1200" dirty="0"/>
        </a:p>
      </dsp:txBody>
      <dsp:txXfrm>
        <a:off x="2429380" y="574536"/>
        <a:ext cx="192024" cy="164591"/>
      </dsp:txXfrm>
    </dsp:sp>
    <dsp:sp modelId="{B3919CCC-464E-44C0-88F1-0BEF739BC805}">
      <dsp:nvSpPr>
        <dsp:cNvPr id="0" name=""/>
        <dsp:cNvSpPr/>
      </dsp:nvSpPr>
      <dsp:spPr>
        <a:xfrm>
          <a:off x="2978257" y="0"/>
          <a:ext cx="2122255" cy="1313665"/>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ctr" defTabSz="977900">
            <a:lnSpc>
              <a:spcPct val="100000"/>
            </a:lnSpc>
            <a:spcBef>
              <a:spcPct val="0"/>
            </a:spcBef>
            <a:spcAft>
              <a:spcPts val="0"/>
            </a:spcAft>
            <a:buNone/>
          </a:pPr>
          <a:r>
            <a:rPr lang="en-US" sz="2200" b="1" kern="1200" dirty="0">
              <a:latin typeface="Verlag Bold" pitchFamily="2" charset="0"/>
            </a:rPr>
            <a:t>Build a Customized Ecosystem</a:t>
          </a:r>
        </a:p>
      </dsp:txBody>
      <dsp:txXfrm>
        <a:off x="3016733" y="38476"/>
        <a:ext cx="2045303" cy="1236713"/>
      </dsp:txXfrm>
    </dsp:sp>
    <dsp:sp modelId="{C31EBF2D-35EB-4384-9329-C830078FE55A}">
      <dsp:nvSpPr>
        <dsp:cNvPr id="0" name=""/>
        <dsp:cNvSpPr/>
      </dsp:nvSpPr>
      <dsp:spPr>
        <a:xfrm>
          <a:off x="5400537" y="519673"/>
          <a:ext cx="274319" cy="274317"/>
        </a:xfrm>
        <a:prstGeom prst="rightArrow">
          <a:avLst>
            <a:gd name="adj1" fmla="val 60000"/>
            <a:gd name="adj2" fmla="val 50000"/>
          </a:avLst>
        </a:prstGeom>
        <a:solidFill>
          <a:srgbClr val="C00000"/>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533400">
            <a:lnSpc>
              <a:spcPct val="90000"/>
            </a:lnSpc>
            <a:spcBef>
              <a:spcPct val="0"/>
            </a:spcBef>
            <a:spcAft>
              <a:spcPct val="35000"/>
            </a:spcAft>
            <a:buNone/>
          </a:pPr>
          <a:endParaRPr lang="en-US" sz="1200" kern="1200" dirty="0"/>
        </a:p>
      </dsp:txBody>
      <dsp:txXfrm>
        <a:off x="5400537" y="574536"/>
        <a:ext cx="192024" cy="164591"/>
      </dsp:txXfrm>
    </dsp:sp>
    <dsp:sp modelId="{B421B138-09C4-41C8-9605-7EF026FBC7F2}">
      <dsp:nvSpPr>
        <dsp:cNvPr id="0" name=""/>
        <dsp:cNvSpPr/>
      </dsp:nvSpPr>
      <dsp:spPr>
        <a:xfrm>
          <a:off x="5949415" y="0"/>
          <a:ext cx="2122255" cy="1313665"/>
        </a:xfrm>
        <a:prstGeom prst="roundRect">
          <a:avLst>
            <a:gd name="adj" fmla="val 10000"/>
          </a:avLst>
        </a:prstGeom>
        <a:solidFill>
          <a:schemeClr val="accent1">
            <a:hueOff val="0"/>
            <a:satOff val="0"/>
            <a:lumOff val="0"/>
            <a:alphaOff val="0"/>
          </a:schemeClr>
        </a:solidFill>
        <a:ln w="12700" cap="flat" cmpd="sng" algn="ctr">
          <a:no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marL="0" lvl="0" indent="0" algn="ctr" defTabSz="977900">
            <a:lnSpc>
              <a:spcPct val="90000"/>
            </a:lnSpc>
            <a:spcBef>
              <a:spcPct val="0"/>
            </a:spcBef>
            <a:spcAft>
              <a:spcPct val="35000"/>
            </a:spcAft>
            <a:buNone/>
          </a:pPr>
          <a:r>
            <a:rPr lang="en-US" sz="2200" b="1" kern="1200" dirty="0">
              <a:latin typeface="Verlag Bold" pitchFamily="2" charset="0"/>
            </a:rPr>
            <a:t>Execute &amp; Compete to Win</a:t>
          </a:r>
        </a:p>
      </dsp:txBody>
      <dsp:txXfrm>
        <a:off x="5987891" y="38476"/>
        <a:ext cx="2045303" cy="1236713"/>
      </dsp:txXfrm>
    </dsp:sp>
  </dsp:spTree>
</dsp:drawing>
</file>

<file path=ppt/diagrams/layout1.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43343" cy="467072"/>
          </a:xfrm>
          <a:prstGeom prst="rect">
            <a:avLst/>
          </a:prstGeom>
        </p:spPr>
        <p:txBody>
          <a:bodyPr vert="horz" lIns="93312" tIns="46656" rIns="93312" bIns="46656" rtlCol="0"/>
          <a:lstStyle>
            <a:lvl1pPr algn="l">
              <a:defRPr sz="1200"/>
            </a:lvl1pPr>
          </a:lstStyle>
          <a:p>
            <a:endParaRPr lang="en-US" dirty="0"/>
          </a:p>
        </p:txBody>
      </p:sp>
      <p:sp>
        <p:nvSpPr>
          <p:cNvPr id="3" name="Date Placeholder 2"/>
          <p:cNvSpPr>
            <a:spLocks noGrp="1"/>
          </p:cNvSpPr>
          <p:nvPr>
            <p:ph type="dt" idx="1"/>
          </p:nvPr>
        </p:nvSpPr>
        <p:spPr>
          <a:xfrm>
            <a:off x="3978132" y="0"/>
            <a:ext cx="3043343" cy="467072"/>
          </a:xfrm>
          <a:prstGeom prst="rect">
            <a:avLst/>
          </a:prstGeom>
        </p:spPr>
        <p:txBody>
          <a:bodyPr vert="horz" lIns="93312" tIns="46656" rIns="93312" bIns="46656" rtlCol="0"/>
          <a:lstStyle>
            <a:lvl1pPr algn="r">
              <a:defRPr sz="1200"/>
            </a:lvl1pPr>
          </a:lstStyle>
          <a:p>
            <a:fld id="{95F2C37F-3B2F-4EF5-ACA7-7CAE90B16EF0}" type="datetimeFigureOut">
              <a:rPr lang="en-US" smtClean="0"/>
              <a:t>1/4/2023</a:t>
            </a:fld>
            <a:endParaRPr lang="en-US" dirty="0"/>
          </a:p>
        </p:txBody>
      </p:sp>
      <p:sp>
        <p:nvSpPr>
          <p:cNvPr id="4" name="Slide Image Placeholder 3"/>
          <p:cNvSpPr>
            <a:spLocks noGrp="1" noRot="1" noChangeAspect="1"/>
          </p:cNvSpPr>
          <p:nvPr>
            <p:ph type="sldImg" idx="2"/>
          </p:nvPr>
        </p:nvSpPr>
        <p:spPr>
          <a:xfrm>
            <a:off x="1417638" y="1163638"/>
            <a:ext cx="4187825" cy="3141662"/>
          </a:xfrm>
          <a:prstGeom prst="rect">
            <a:avLst/>
          </a:prstGeom>
          <a:noFill/>
          <a:ln w="12700">
            <a:solidFill>
              <a:prstClr val="black"/>
            </a:solidFill>
          </a:ln>
        </p:spPr>
        <p:txBody>
          <a:bodyPr vert="horz" lIns="93312" tIns="46656" rIns="93312" bIns="46656" rtlCol="0" anchor="ctr"/>
          <a:lstStyle/>
          <a:p>
            <a:endParaRPr lang="en-US" dirty="0"/>
          </a:p>
        </p:txBody>
      </p:sp>
      <p:sp>
        <p:nvSpPr>
          <p:cNvPr id="5" name="Notes Placeholder 4"/>
          <p:cNvSpPr>
            <a:spLocks noGrp="1"/>
          </p:cNvSpPr>
          <p:nvPr>
            <p:ph type="body" sz="quarter" idx="3"/>
          </p:nvPr>
        </p:nvSpPr>
        <p:spPr>
          <a:xfrm>
            <a:off x="702310" y="4480004"/>
            <a:ext cx="5618480" cy="3665458"/>
          </a:xfrm>
          <a:prstGeom prst="rect">
            <a:avLst/>
          </a:prstGeom>
        </p:spPr>
        <p:txBody>
          <a:bodyPr vert="horz" lIns="93312" tIns="46656" rIns="93312" bIns="46656"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42031"/>
            <a:ext cx="3043343" cy="467071"/>
          </a:xfrm>
          <a:prstGeom prst="rect">
            <a:avLst/>
          </a:prstGeom>
        </p:spPr>
        <p:txBody>
          <a:bodyPr vert="horz" lIns="93312" tIns="46656" rIns="93312" bIns="46656" rtlCol="0" anchor="b"/>
          <a:lstStyle>
            <a:lvl1pPr algn="l">
              <a:defRPr sz="1200"/>
            </a:lvl1pPr>
          </a:lstStyle>
          <a:p>
            <a:endParaRPr lang="en-US" dirty="0"/>
          </a:p>
        </p:txBody>
      </p:sp>
      <p:sp>
        <p:nvSpPr>
          <p:cNvPr id="7" name="Slide Number Placeholder 6"/>
          <p:cNvSpPr>
            <a:spLocks noGrp="1"/>
          </p:cNvSpPr>
          <p:nvPr>
            <p:ph type="sldNum" sz="quarter" idx="5"/>
          </p:nvPr>
        </p:nvSpPr>
        <p:spPr>
          <a:xfrm>
            <a:off x="3978132" y="8842031"/>
            <a:ext cx="3043343" cy="467071"/>
          </a:xfrm>
          <a:prstGeom prst="rect">
            <a:avLst/>
          </a:prstGeom>
        </p:spPr>
        <p:txBody>
          <a:bodyPr vert="horz" lIns="93312" tIns="46656" rIns="93312" bIns="46656" rtlCol="0" anchor="b"/>
          <a:lstStyle>
            <a:lvl1pPr algn="r">
              <a:defRPr sz="1200"/>
            </a:lvl1pPr>
          </a:lstStyle>
          <a:p>
            <a:fld id="{5D2BE52C-2E3A-4EF2-89FA-0C0E2D473C78}" type="slidenum">
              <a:rPr lang="en-US" smtClean="0"/>
              <a:t>‹#›</a:t>
            </a:fld>
            <a:endParaRPr lang="en-US" dirty="0"/>
          </a:p>
        </p:txBody>
      </p:sp>
    </p:spTree>
    <p:extLst>
      <p:ext uri="{BB962C8B-B14F-4D97-AF65-F5344CB8AC3E}">
        <p14:creationId xmlns:p14="http://schemas.microsoft.com/office/powerpoint/2010/main" val="69099376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Nicole opening</a:t>
            </a:r>
          </a:p>
        </p:txBody>
      </p:sp>
      <p:sp>
        <p:nvSpPr>
          <p:cNvPr id="4" name="Slide Number Placeholder 3"/>
          <p:cNvSpPr>
            <a:spLocks noGrp="1"/>
          </p:cNvSpPr>
          <p:nvPr>
            <p:ph type="sldNum" sz="quarter" idx="5"/>
          </p:nvPr>
        </p:nvSpPr>
        <p:spPr/>
        <p:txBody>
          <a:bodyPr/>
          <a:lstStyle/>
          <a:p>
            <a:fld id="{5D2BE52C-2E3A-4EF2-89FA-0C0E2D473C78}" type="slidenum">
              <a:rPr lang="en-US" smtClean="0"/>
              <a:t>0</a:t>
            </a:fld>
            <a:endParaRPr lang="en-US" dirty="0"/>
          </a:p>
        </p:txBody>
      </p:sp>
    </p:spTree>
    <p:extLst>
      <p:ext uri="{BB962C8B-B14F-4D97-AF65-F5344CB8AC3E}">
        <p14:creationId xmlns:p14="http://schemas.microsoft.com/office/powerpoint/2010/main" val="215793641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Nicole</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u="sng" dirty="0"/>
              <a:t>Progress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u="none" dirty="0"/>
              <a:t>More than 85,000 more Virginians are working, compared to January 2022</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u="none" dirty="0"/>
              <a:t>Virginia’s labor force participation rate has seen an upward trend since January 2023 and unemployment has fallen by half a percentage point during the same period</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u="none" dirty="0"/>
              <a:t>The Secretary of Labor is leading an effort to strengthen Virginia’s workforce development landscape through enhanced coordination across the Commonwealth and house workforce programs under one centralized state agency</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u="none" dirty="0"/>
              <a:t>The Administration has also transformed operations at the Virginia Employment Commission to complete nearly 900,000 backlog claims, reducing the backlog by 87%. </a:t>
            </a:r>
          </a:p>
          <a:p>
            <a:endParaRPr lang="en-US" dirty="0"/>
          </a:p>
        </p:txBody>
      </p:sp>
      <p:sp>
        <p:nvSpPr>
          <p:cNvPr id="4" name="Slide Number Placeholder 3"/>
          <p:cNvSpPr>
            <a:spLocks noGrp="1"/>
          </p:cNvSpPr>
          <p:nvPr>
            <p:ph type="sldNum" sz="quarter" idx="5"/>
          </p:nvPr>
        </p:nvSpPr>
        <p:spPr/>
        <p:txBody>
          <a:bodyPr/>
          <a:lstStyle/>
          <a:p>
            <a:fld id="{5D2BE52C-2E3A-4EF2-89FA-0C0E2D473C78}" type="slidenum">
              <a:rPr lang="en-US" smtClean="0"/>
              <a:t>9</a:t>
            </a:fld>
            <a:endParaRPr lang="en-US" dirty="0"/>
          </a:p>
        </p:txBody>
      </p:sp>
    </p:spTree>
    <p:extLst>
      <p:ext uri="{BB962C8B-B14F-4D97-AF65-F5344CB8AC3E}">
        <p14:creationId xmlns:p14="http://schemas.microsoft.com/office/powerpoint/2010/main" val="223018911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Nicole</a:t>
            </a:r>
          </a:p>
        </p:txBody>
      </p:sp>
      <p:sp>
        <p:nvSpPr>
          <p:cNvPr id="4" name="Slide Number Placeholder 3"/>
          <p:cNvSpPr>
            <a:spLocks noGrp="1"/>
          </p:cNvSpPr>
          <p:nvPr>
            <p:ph type="sldNum" sz="quarter" idx="5"/>
          </p:nvPr>
        </p:nvSpPr>
        <p:spPr/>
        <p:txBody>
          <a:bodyPr/>
          <a:lstStyle/>
          <a:p>
            <a:fld id="{5D2BE52C-2E3A-4EF2-89FA-0C0E2D473C78}" type="slidenum">
              <a:rPr lang="en-US" smtClean="0"/>
              <a:t>10</a:t>
            </a:fld>
            <a:endParaRPr lang="en-US" dirty="0"/>
          </a:p>
        </p:txBody>
      </p:sp>
    </p:spTree>
    <p:extLst>
      <p:ext uri="{BB962C8B-B14F-4D97-AF65-F5344CB8AC3E}">
        <p14:creationId xmlns:p14="http://schemas.microsoft.com/office/powerpoint/2010/main" val="38701555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Nicole</a:t>
            </a:r>
          </a:p>
        </p:txBody>
      </p:sp>
      <p:sp>
        <p:nvSpPr>
          <p:cNvPr id="4" name="Slide Number Placeholder 3"/>
          <p:cNvSpPr>
            <a:spLocks noGrp="1"/>
          </p:cNvSpPr>
          <p:nvPr>
            <p:ph type="sldNum" sz="quarter" idx="5"/>
          </p:nvPr>
        </p:nvSpPr>
        <p:spPr/>
        <p:txBody>
          <a:bodyPr/>
          <a:lstStyle/>
          <a:p>
            <a:fld id="{5D2BE52C-2E3A-4EF2-89FA-0C0E2D473C78}" type="slidenum">
              <a:rPr lang="en-US" smtClean="0"/>
              <a:t>11</a:t>
            </a:fld>
            <a:endParaRPr lang="en-US" dirty="0"/>
          </a:p>
        </p:txBody>
      </p:sp>
    </p:spTree>
    <p:extLst>
      <p:ext uri="{BB962C8B-B14F-4D97-AF65-F5344CB8AC3E}">
        <p14:creationId xmlns:p14="http://schemas.microsoft.com/office/powerpoint/2010/main" val="378027480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Nicole</a:t>
            </a:r>
          </a:p>
        </p:txBody>
      </p:sp>
      <p:sp>
        <p:nvSpPr>
          <p:cNvPr id="4" name="Slide Number Placeholder 3"/>
          <p:cNvSpPr>
            <a:spLocks noGrp="1"/>
          </p:cNvSpPr>
          <p:nvPr>
            <p:ph type="sldNum" sz="quarter" idx="5"/>
          </p:nvPr>
        </p:nvSpPr>
        <p:spPr/>
        <p:txBody>
          <a:bodyPr/>
          <a:lstStyle/>
          <a:p>
            <a:fld id="{5D2BE52C-2E3A-4EF2-89FA-0C0E2D473C78}" type="slidenum">
              <a:rPr lang="en-US" smtClean="0"/>
              <a:t>12</a:t>
            </a:fld>
            <a:endParaRPr lang="en-US" dirty="0"/>
          </a:p>
        </p:txBody>
      </p:sp>
    </p:spTree>
    <p:extLst>
      <p:ext uri="{BB962C8B-B14F-4D97-AF65-F5344CB8AC3E}">
        <p14:creationId xmlns:p14="http://schemas.microsoft.com/office/powerpoint/2010/main" val="26047780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Tyler</a:t>
            </a:r>
          </a:p>
          <a:p>
            <a:endParaRPr lang="en-US" dirty="0"/>
          </a:p>
          <a:p>
            <a:r>
              <a:rPr lang="en-US" u="sng" dirty="0"/>
              <a:t>Sites Progress</a:t>
            </a:r>
          </a:p>
          <a:p>
            <a:pPr marL="171450" indent="-171450">
              <a:buFont typeface="Arial" panose="020B0604020202020204" pitchFamily="34" charset="0"/>
              <a:buChar char="•"/>
            </a:pPr>
            <a:r>
              <a:rPr lang="en-US" u="none" dirty="0"/>
              <a:t>In recent years, the Commonwealth has gathered significant intelligence on market demand for real estate and the development potential of economic development sites in the state. Virginia has also identified peer-state best practices for site development that have contributed to transformational project wins. </a:t>
            </a:r>
          </a:p>
          <a:p>
            <a:pPr marL="171450" indent="-171450">
              <a:buFont typeface="Arial" panose="020B0604020202020204" pitchFamily="34" charset="0"/>
              <a:buChar char="•"/>
            </a:pPr>
            <a:r>
              <a:rPr lang="en-US" u="none" dirty="0"/>
              <a:t>This Administration oversaw a significant expansion of funding for site development through the Virginia Business Ready Sites Program (VBRSP) from $5 million to $159 million, a critical step to enhancing Virginia’s competitive position.</a:t>
            </a:r>
          </a:p>
          <a:p>
            <a:pPr marL="171450" indent="-171450">
              <a:buFont typeface="Arial" panose="020B0604020202020204" pitchFamily="34" charset="0"/>
              <a:buChar char="•"/>
            </a:pPr>
            <a:r>
              <a:rPr lang="en-US" u="none" dirty="0"/>
              <a:t>This Administration also announced $10.6 million in Abandoned Mine Land Economic Revitalization (AMLER) program grants to repurpose abandoned mine land for economic development in Southwest Virginia.</a:t>
            </a:r>
          </a:p>
          <a:p>
            <a:pPr marL="171450" indent="-171450">
              <a:buFont typeface="Arial" panose="020B0604020202020204" pitchFamily="34" charset="0"/>
              <a:buChar char="•"/>
            </a:pPr>
            <a:r>
              <a:rPr lang="en-US" u="none" dirty="0"/>
              <a:t>Finally, a comprehensive regulatory modernization effort is underway through the newly established Office of Regulatory Management to streamline and increase the transparency of Virginia’s regulatory and permitting processes. </a:t>
            </a:r>
          </a:p>
          <a:p>
            <a:pPr marL="171450" indent="-171450">
              <a:buFont typeface="Arial" panose="020B0604020202020204" pitchFamily="34" charset="0"/>
              <a:buChar char="•"/>
            </a:pPr>
            <a:endParaRPr lang="en-US" u="none" dirty="0"/>
          </a:p>
          <a:p>
            <a:pPr marL="0" indent="0">
              <a:buFont typeface="Arial" panose="020B0604020202020204" pitchFamily="34" charset="0"/>
              <a:buNone/>
            </a:pPr>
            <a:r>
              <a:rPr lang="en-US" u="sng" dirty="0"/>
              <a:t>Energy progress</a:t>
            </a:r>
          </a:p>
          <a:p>
            <a:pPr marL="171450" lvl="0" indent="-171450">
              <a:buFont typeface="Arial" panose="020B0604020202020204" pitchFamily="34" charset="0"/>
              <a:buChar char="•"/>
            </a:pPr>
            <a:r>
              <a:rPr lang="en-US" u="none" dirty="0"/>
              <a:t>In October 2022, the Administration released the Virginia Energy Plan, charting a bold roadmap for energy policy in the Commonwealth; he Virginia Energy Plan highlights the five guiding principles of Virginia’s energy: reliability, affordability, innovation, competition, and environmental stewardship.</a:t>
            </a:r>
          </a:p>
          <a:p>
            <a:pPr marL="171450" lvl="0" indent="-171450">
              <a:buFont typeface="Arial" panose="020B0604020202020204" pitchFamily="34" charset="0"/>
              <a:buChar char="•"/>
            </a:pPr>
            <a:r>
              <a:rPr lang="en-US" u="none" dirty="0"/>
              <a:t>Following the release of the Virginia Energy Plan, Governor Youngkin called for the creation of the Power Innovation Fund, a proposed program to develop a Virginia Nuclear Innovation Hub and support research and development of hydrogen, carbon capture and utilization, and battery storage power sources.</a:t>
            </a:r>
          </a:p>
        </p:txBody>
      </p:sp>
      <p:sp>
        <p:nvSpPr>
          <p:cNvPr id="4" name="Slide Number Placeholder 3"/>
          <p:cNvSpPr>
            <a:spLocks noGrp="1"/>
          </p:cNvSpPr>
          <p:nvPr>
            <p:ph type="sldNum" sz="quarter" idx="5"/>
          </p:nvPr>
        </p:nvSpPr>
        <p:spPr/>
        <p:txBody>
          <a:bodyPr/>
          <a:lstStyle/>
          <a:p>
            <a:fld id="{5D2BE52C-2E3A-4EF2-89FA-0C0E2D473C78}" type="slidenum">
              <a:rPr lang="en-US" smtClean="0"/>
              <a:t>13</a:t>
            </a:fld>
            <a:endParaRPr lang="en-US" dirty="0"/>
          </a:p>
        </p:txBody>
      </p:sp>
    </p:spTree>
    <p:extLst>
      <p:ext uri="{BB962C8B-B14F-4D97-AF65-F5344CB8AC3E}">
        <p14:creationId xmlns:p14="http://schemas.microsoft.com/office/powerpoint/2010/main" val="237699948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Tyler</a:t>
            </a:r>
          </a:p>
        </p:txBody>
      </p:sp>
      <p:sp>
        <p:nvSpPr>
          <p:cNvPr id="4" name="Slide Number Placeholder 3"/>
          <p:cNvSpPr>
            <a:spLocks noGrp="1"/>
          </p:cNvSpPr>
          <p:nvPr>
            <p:ph type="sldNum" sz="quarter" idx="5"/>
          </p:nvPr>
        </p:nvSpPr>
        <p:spPr/>
        <p:txBody>
          <a:bodyPr/>
          <a:lstStyle/>
          <a:p>
            <a:fld id="{5D2BE52C-2E3A-4EF2-89FA-0C0E2D473C78}" type="slidenum">
              <a:rPr lang="en-US" smtClean="0"/>
              <a:t>14</a:t>
            </a:fld>
            <a:endParaRPr lang="en-US" dirty="0"/>
          </a:p>
        </p:txBody>
      </p:sp>
    </p:spTree>
    <p:extLst>
      <p:ext uri="{BB962C8B-B14F-4D97-AF65-F5344CB8AC3E}">
        <p14:creationId xmlns:p14="http://schemas.microsoft.com/office/powerpoint/2010/main" val="245118207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84225" y="701675"/>
            <a:ext cx="5291138" cy="3968750"/>
          </a:xfrm>
        </p:spPr>
      </p:sp>
      <p:sp>
        <p:nvSpPr>
          <p:cNvPr id="3" name="Notes Placeholder 2"/>
          <p:cNvSpPr>
            <a:spLocks noGrp="1"/>
          </p:cNvSpPr>
          <p:nvPr>
            <p:ph type="body" idx="1"/>
          </p:nvPr>
        </p:nvSpPr>
        <p:spPr/>
        <p:txBody>
          <a:bodyPr/>
          <a:lstStyle/>
          <a:p>
            <a:r>
              <a:rPr lang="en-US" dirty="0"/>
              <a:t>Tyler</a:t>
            </a:r>
          </a:p>
        </p:txBody>
      </p:sp>
    </p:spTree>
    <p:extLst>
      <p:ext uri="{BB962C8B-B14F-4D97-AF65-F5344CB8AC3E}">
        <p14:creationId xmlns:p14="http://schemas.microsoft.com/office/powerpoint/2010/main" val="366889720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Tyler</a:t>
            </a:r>
          </a:p>
        </p:txBody>
      </p:sp>
      <p:sp>
        <p:nvSpPr>
          <p:cNvPr id="4" name="Slide Number Placeholder 3"/>
          <p:cNvSpPr>
            <a:spLocks noGrp="1"/>
          </p:cNvSpPr>
          <p:nvPr>
            <p:ph type="sldNum" sz="quarter" idx="5"/>
          </p:nvPr>
        </p:nvSpPr>
        <p:spPr/>
        <p:txBody>
          <a:bodyPr/>
          <a:lstStyle/>
          <a:p>
            <a:fld id="{5D2BE52C-2E3A-4EF2-89FA-0C0E2D473C78}" type="slidenum">
              <a:rPr lang="en-US" smtClean="0"/>
              <a:t>16</a:t>
            </a:fld>
            <a:endParaRPr lang="en-US" dirty="0"/>
          </a:p>
        </p:txBody>
      </p:sp>
    </p:spTree>
    <p:extLst>
      <p:ext uri="{BB962C8B-B14F-4D97-AF65-F5344CB8AC3E}">
        <p14:creationId xmlns:p14="http://schemas.microsoft.com/office/powerpoint/2010/main" val="81503426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Nicole</a:t>
            </a:r>
          </a:p>
          <a:p>
            <a:endParaRPr lang="en-US" dirty="0"/>
          </a:p>
          <a:p>
            <a:r>
              <a:rPr lang="en-US" u="sng" dirty="0"/>
              <a:t>Progress</a:t>
            </a:r>
          </a:p>
          <a:p>
            <a:pPr marL="171450" indent="-171450">
              <a:buFont typeface="Arial" panose="020B0604020202020204" pitchFamily="34" charset="0"/>
              <a:buChar char="•"/>
            </a:pPr>
            <a:r>
              <a:rPr lang="en-US" u="none" dirty="0"/>
              <a:t>Governor Youngkin signed Virginia’s state budget, which included $4 billion in tax relief for Virginians, including increasing the standard deduction by 80%, eliminating the state’s portion of the grocery tax, and tax reductions on military retirement pay. </a:t>
            </a:r>
          </a:p>
          <a:p>
            <a:pPr marL="171450" indent="-171450">
              <a:buFont typeface="Arial" panose="020B0604020202020204" pitchFamily="34" charset="0"/>
              <a:buChar char="•"/>
            </a:pPr>
            <a:r>
              <a:rPr lang="en-US" u="none" dirty="0"/>
              <a:t>In August 2022, Governor Youngkin also announced a state sales tax holiday to provide further tax relief for Virginia families. </a:t>
            </a:r>
          </a:p>
          <a:p>
            <a:pPr marL="171450" indent="-171450">
              <a:buFont typeface="Arial" panose="020B0604020202020204" pitchFamily="34" charset="0"/>
              <a:buChar char="•"/>
            </a:pPr>
            <a:r>
              <a:rPr lang="en-US" u="none" dirty="0"/>
              <a:t>The Administration has also made key investments to make housing more affordable for Virginia, including $60 million in Housing Opportunity Tax Credit awards. </a:t>
            </a:r>
          </a:p>
          <a:p>
            <a:pPr marL="171450" indent="-171450">
              <a:buFont typeface="Arial" panose="020B0604020202020204" pitchFamily="34" charset="0"/>
              <a:buChar char="•"/>
            </a:pPr>
            <a:r>
              <a:rPr lang="en-US" u="none" dirty="0"/>
              <a:t>The Administration’s Make Virginia Home plan will promote an increased supply of attainable, affordable, and accessible housing across the Commonwealth. </a:t>
            </a:r>
          </a:p>
        </p:txBody>
      </p:sp>
      <p:sp>
        <p:nvSpPr>
          <p:cNvPr id="4" name="Slide Number Placeholder 3"/>
          <p:cNvSpPr>
            <a:spLocks noGrp="1"/>
          </p:cNvSpPr>
          <p:nvPr>
            <p:ph type="sldNum" sz="quarter" idx="5"/>
          </p:nvPr>
        </p:nvSpPr>
        <p:spPr/>
        <p:txBody>
          <a:bodyPr/>
          <a:lstStyle/>
          <a:p>
            <a:fld id="{5D2BE52C-2E3A-4EF2-89FA-0C0E2D473C78}" type="slidenum">
              <a:rPr lang="en-US" smtClean="0"/>
              <a:t>17</a:t>
            </a:fld>
            <a:endParaRPr lang="en-US" dirty="0"/>
          </a:p>
        </p:txBody>
      </p:sp>
    </p:spTree>
    <p:extLst>
      <p:ext uri="{BB962C8B-B14F-4D97-AF65-F5344CB8AC3E}">
        <p14:creationId xmlns:p14="http://schemas.microsoft.com/office/powerpoint/2010/main" val="237386060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Nicole</a:t>
            </a:r>
          </a:p>
          <a:p>
            <a:endParaRPr lang="en-US" dirty="0"/>
          </a:p>
        </p:txBody>
      </p:sp>
      <p:sp>
        <p:nvSpPr>
          <p:cNvPr id="4" name="Slide Number Placeholder 3"/>
          <p:cNvSpPr>
            <a:spLocks noGrp="1"/>
          </p:cNvSpPr>
          <p:nvPr>
            <p:ph type="sldNum" sz="quarter" idx="5"/>
          </p:nvPr>
        </p:nvSpPr>
        <p:spPr/>
        <p:txBody>
          <a:bodyPr/>
          <a:lstStyle/>
          <a:p>
            <a:fld id="{5D2BE52C-2E3A-4EF2-89FA-0C0E2D473C78}" type="slidenum">
              <a:rPr lang="en-US" smtClean="0"/>
              <a:t>18</a:t>
            </a:fld>
            <a:endParaRPr lang="en-US" dirty="0"/>
          </a:p>
        </p:txBody>
      </p:sp>
    </p:spTree>
    <p:extLst>
      <p:ext uri="{BB962C8B-B14F-4D97-AF65-F5344CB8AC3E}">
        <p14:creationId xmlns:p14="http://schemas.microsoft.com/office/powerpoint/2010/main" val="226174657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Nicole</a:t>
            </a:r>
          </a:p>
        </p:txBody>
      </p:sp>
      <p:sp>
        <p:nvSpPr>
          <p:cNvPr id="4" name="Slide Number Placeholder 3"/>
          <p:cNvSpPr>
            <a:spLocks noGrp="1"/>
          </p:cNvSpPr>
          <p:nvPr>
            <p:ph type="sldNum" sz="quarter" idx="5"/>
          </p:nvPr>
        </p:nvSpPr>
        <p:spPr/>
        <p:txBody>
          <a:bodyPr/>
          <a:lstStyle/>
          <a:p>
            <a:fld id="{5D2BE52C-2E3A-4EF2-89FA-0C0E2D473C78}" type="slidenum">
              <a:rPr lang="en-US" smtClean="0"/>
              <a:t>1</a:t>
            </a:fld>
            <a:endParaRPr lang="en-US" dirty="0"/>
          </a:p>
        </p:txBody>
      </p:sp>
    </p:spTree>
    <p:extLst>
      <p:ext uri="{BB962C8B-B14F-4D97-AF65-F5344CB8AC3E}">
        <p14:creationId xmlns:p14="http://schemas.microsoft.com/office/powerpoint/2010/main" val="220021877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Nicole</a:t>
            </a:r>
          </a:p>
          <a:p>
            <a:endParaRPr lang="en-US" dirty="0"/>
          </a:p>
        </p:txBody>
      </p:sp>
      <p:sp>
        <p:nvSpPr>
          <p:cNvPr id="4" name="Slide Number Placeholder 3"/>
          <p:cNvSpPr>
            <a:spLocks noGrp="1"/>
          </p:cNvSpPr>
          <p:nvPr>
            <p:ph type="sldNum" sz="quarter" idx="5"/>
          </p:nvPr>
        </p:nvSpPr>
        <p:spPr/>
        <p:txBody>
          <a:bodyPr/>
          <a:lstStyle/>
          <a:p>
            <a:fld id="{5D2BE52C-2E3A-4EF2-89FA-0C0E2D473C78}" type="slidenum">
              <a:rPr lang="en-US" smtClean="0"/>
              <a:t>19</a:t>
            </a:fld>
            <a:endParaRPr lang="en-US" dirty="0"/>
          </a:p>
        </p:txBody>
      </p:sp>
    </p:spTree>
    <p:extLst>
      <p:ext uri="{BB962C8B-B14F-4D97-AF65-F5344CB8AC3E}">
        <p14:creationId xmlns:p14="http://schemas.microsoft.com/office/powerpoint/2010/main" val="407379445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Nicole</a:t>
            </a:r>
          </a:p>
          <a:p>
            <a:endParaRPr lang="en-US" dirty="0"/>
          </a:p>
          <a:p>
            <a:r>
              <a:rPr lang="en-US" u="sng" dirty="0"/>
              <a:t>Progress</a:t>
            </a:r>
          </a:p>
          <a:p>
            <a:pPr marL="171450" indent="-171450">
              <a:buFont typeface="Arial" panose="020B0604020202020204" pitchFamily="34" charset="0"/>
              <a:buChar char="•"/>
            </a:pPr>
            <a:r>
              <a:rPr lang="en-US" dirty="0"/>
              <a:t>This Administration has made significant headway in improving the cost and ease of doing business in Virginia.</a:t>
            </a:r>
          </a:p>
          <a:p>
            <a:pPr marL="171450" indent="-171450">
              <a:buFont typeface="Arial" panose="020B0604020202020204" pitchFamily="34" charset="0"/>
              <a:buChar char="•"/>
            </a:pPr>
            <a:r>
              <a:rPr lang="en-US" dirty="0"/>
              <a:t>In June 2022, Executive Order 19 established the Office of Regulatory Management to streamline and modernize regulatory processes, increase transparency, and reduce Virginia’s regulatory burdens by 25%. This effort has already brought unprecedented transparency and efficiency to Virginia’s regulatory processes, with further improvements underway. </a:t>
            </a:r>
          </a:p>
        </p:txBody>
      </p:sp>
      <p:sp>
        <p:nvSpPr>
          <p:cNvPr id="4" name="Slide Number Placeholder 3"/>
          <p:cNvSpPr>
            <a:spLocks noGrp="1"/>
          </p:cNvSpPr>
          <p:nvPr>
            <p:ph type="sldNum" sz="quarter" idx="5"/>
          </p:nvPr>
        </p:nvSpPr>
        <p:spPr/>
        <p:txBody>
          <a:bodyPr/>
          <a:lstStyle/>
          <a:p>
            <a:fld id="{5D2BE52C-2E3A-4EF2-89FA-0C0E2D473C78}" type="slidenum">
              <a:rPr lang="en-US" smtClean="0"/>
              <a:t>20</a:t>
            </a:fld>
            <a:endParaRPr lang="en-US" dirty="0"/>
          </a:p>
        </p:txBody>
      </p:sp>
    </p:spTree>
    <p:extLst>
      <p:ext uri="{BB962C8B-B14F-4D97-AF65-F5344CB8AC3E}">
        <p14:creationId xmlns:p14="http://schemas.microsoft.com/office/powerpoint/2010/main" val="57095952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Nicole</a:t>
            </a:r>
          </a:p>
          <a:p>
            <a:endParaRPr lang="en-US" dirty="0"/>
          </a:p>
        </p:txBody>
      </p:sp>
      <p:sp>
        <p:nvSpPr>
          <p:cNvPr id="4" name="Slide Number Placeholder 3"/>
          <p:cNvSpPr>
            <a:spLocks noGrp="1"/>
          </p:cNvSpPr>
          <p:nvPr>
            <p:ph type="sldNum" sz="quarter" idx="5"/>
          </p:nvPr>
        </p:nvSpPr>
        <p:spPr/>
        <p:txBody>
          <a:bodyPr/>
          <a:lstStyle/>
          <a:p>
            <a:fld id="{5D2BE52C-2E3A-4EF2-89FA-0C0E2D473C78}" type="slidenum">
              <a:rPr lang="en-US" smtClean="0"/>
              <a:t>21</a:t>
            </a:fld>
            <a:endParaRPr lang="en-US" dirty="0"/>
          </a:p>
        </p:txBody>
      </p:sp>
    </p:spTree>
    <p:extLst>
      <p:ext uri="{BB962C8B-B14F-4D97-AF65-F5344CB8AC3E}">
        <p14:creationId xmlns:p14="http://schemas.microsoft.com/office/powerpoint/2010/main" val="305579740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Nicole</a:t>
            </a:r>
          </a:p>
          <a:p>
            <a:endParaRPr lang="en-US" dirty="0"/>
          </a:p>
        </p:txBody>
      </p:sp>
      <p:sp>
        <p:nvSpPr>
          <p:cNvPr id="4" name="Slide Number Placeholder 3"/>
          <p:cNvSpPr>
            <a:spLocks noGrp="1"/>
          </p:cNvSpPr>
          <p:nvPr>
            <p:ph type="sldNum" sz="quarter" idx="5"/>
          </p:nvPr>
        </p:nvSpPr>
        <p:spPr/>
        <p:txBody>
          <a:bodyPr/>
          <a:lstStyle/>
          <a:p>
            <a:fld id="{5D2BE52C-2E3A-4EF2-89FA-0C0E2D473C78}" type="slidenum">
              <a:rPr lang="en-US" smtClean="0"/>
              <a:t>22</a:t>
            </a:fld>
            <a:endParaRPr lang="en-US" dirty="0"/>
          </a:p>
        </p:txBody>
      </p:sp>
    </p:spTree>
    <p:extLst>
      <p:ext uri="{BB962C8B-B14F-4D97-AF65-F5344CB8AC3E}">
        <p14:creationId xmlns:p14="http://schemas.microsoft.com/office/powerpoint/2010/main" val="72967397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Nicole</a:t>
            </a:r>
          </a:p>
          <a:p>
            <a:endParaRPr lang="en-US" dirty="0"/>
          </a:p>
          <a:p>
            <a:r>
              <a:rPr lang="en-US" u="sng" dirty="0"/>
              <a:t>Progress</a:t>
            </a:r>
          </a:p>
          <a:p>
            <a:pPr marL="171450" indent="-171450">
              <a:buFont typeface="Arial" panose="020B0604020202020204" pitchFamily="34" charset="0"/>
              <a:buChar char="•"/>
            </a:pPr>
            <a:r>
              <a:rPr lang="en-US" dirty="0"/>
              <a:t>In December 2022, Virginia secured $230 million in funding through the U.S. Department of Treasury’s State Small Business Credit Initiative (SSBCI) to accelerate the formation and growth of entrepreneurial businesses across the Commonwealth</a:t>
            </a:r>
          </a:p>
          <a:p>
            <a:pPr marL="171450" indent="-171450">
              <a:buFont typeface="Arial" panose="020B0604020202020204" pitchFamily="34" charset="0"/>
              <a:buChar char="•"/>
            </a:pPr>
            <a:r>
              <a:rPr lang="en-US" dirty="0"/>
              <a:t>In 2022, Virginia revamped the way that it defines and tracks startups, seeing substantial startup growth since January (20 employees or fewer, high-paying, and alignment with target industries)</a:t>
            </a:r>
          </a:p>
          <a:p>
            <a:pPr marL="171450" indent="-171450">
              <a:buFont typeface="Arial" panose="020B0604020202020204" pitchFamily="34" charset="0"/>
              <a:buChar char="•"/>
            </a:pPr>
            <a:r>
              <a:rPr lang="en-US" dirty="0"/>
              <a:t>Since January 2022, the Virginia Innovation Partnership Corporation has announced $6.5 million in grants to 97 projects through the Commonwealth Commercialization Fund and $7.2 million in equity investments to 43 startups through the Virginia Venture Partners program.</a:t>
            </a:r>
          </a:p>
          <a:p>
            <a:pPr marL="171450" indent="-171450">
              <a:buFont typeface="Arial" panose="020B0604020202020204" pitchFamily="34" charset="0"/>
              <a:buChar char="•"/>
            </a:pPr>
            <a:r>
              <a:rPr lang="en-US" dirty="0"/>
              <a:t>In November 2022, Governor Youngkin announced $300,000 in matching grant awards to 64 small business partnerships as part of the Virginia Tourism Corporation’s micro-business marketing program, leveraging nearly $800,000 in private sector funds</a:t>
            </a:r>
          </a:p>
        </p:txBody>
      </p:sp>
      <p:sp>
        <p:nvSpPr>
          <p:cNvPr id="4" name="Slide Number Placeholder 3"/>
          <p:cNvSpPr>
            <a:spLocks noGrp="1"/>
          </p:cNvSpPr>
          <p:nvPr>
            <p:ph type="sldNum" sz="quarter" idx="5"/>
          </p:nvPr>
        </p:nvSpPr>
        <p:spPr/>
        <p:txBody>
          <a:bodyPr/>
          <a:lstStyle/>
          <a:p>
            <a:fld id="{5D2BE52C-2E3A-4EF2-89FA-0C0E2D473C78}" type="slidenum">
              <a:rPr lang="en-US" smtClean="0"/>
              <a:t>23</a:t>
            </a:fld>
            <a:endParaRPr lang="en-US" dirty="0"/>
          </a:p>
        </p:txBody>
      </p:sp>
    </p:spTree>
    <p:extLst>
      <p:ext uri="{BB962C8B-B14F-4D97-AF65-F5344CB8AC3E}">
        <p14:creationId xmlns:p14="http://schemas.microsoft.com/office/powerpoint/2010/main" val="140960384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Nicole</a:t>
            </a:r>
          </a:p>
          <a:p>
            <a:endParaRPr lang="en-US" dirty="0"/>
          </a:p>
        </p:txBody>
      </p:sp>
      <p:sp>
        <p:nvSpPr>
          <p:cNvPr id="4" name="Slide Number Placeholder 3"/>
          <p:cNvSpPr>
            <a:spLocks noGrp="1"/>
          </p:cNvSpPr>
          <p:nvPr>
            <p:ph type="sldNum" sz="quarter" idx="5"/>
          </p:nvPr>
        </p:nvSpPr>
        <p:spPr/>
        <p:txBody>
          <a:bodyPr/>
          <a:lstStyle/>
          <a:p>
            <a:fld id="{5D2BE52C-2E3A-4EF2-89FA-0C0E2D473C78}" type="slidenum">
              <a:rPr lang="en-US" smtClean="0"/>
              <a:t>24</a:t>
            </a:fld>
            <a:endParaRPr lang="en-US" dirty="0"/>
          </a:p>
        </p:txBody>
      </p:sp>
    </p:spTree>
    <p:extLst>
      <p:ext uri="{BB962C8B-B14F-4D97-AF65-F5344CB8AC3E}">
        <p14:creationId xmlns:p14="http://schemas.microsoft.com/office/powerpoint/2010/main" val="109371491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Nicole</a:t>
            </a:r>
          </a:p>
          <a:p>
            <a:endParaRPr lang="en-US" dirty="0"/>
          </a:p>
        </p:txBody>
      </p:sp>
      <p:sp>
        <p:nvSpPr>
          <p:cNvPr id="4" name="Slide Number Placeholder 3"/>
          <p:cNvSpPr>
            <a:spLocks noGrp="1"/>
          </p:cNvSpPr>
          <p:nvPr>
            <p:ph type="sldNum" sz="quarter" idx="5"/>
          </p:nvPr>
        </p:nvSpPr>
        <p:spPr/>
        <p:txBody>
          <a:bodyPr/>
          <a:lstStyle/>
          <a:p>
            <a:fld id="{5D2BE52C-2E3A-4EF2-89FA-0C0E2D473C78}" type="slidenum">
              <a:rPr lang="en-US" smtClean="0"/>
              <a:t>25</a:t>
            </a:fld>
            <a:endParaRPr lang="en-US" dirty="0"/>
          </a:p>
        </p:txBody>
      </p:sp>
    </p:spTree>
    <p:extLst>
      <p:ext uri="{BB962C8B-B14F-4D97-AF65-F5344CB8AC3E}">
        <p14:creationId xmlns:p14="http://schemas.microsoft.com/office/powerpoint/2010/main" val="58050276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B9B3027-B0AE-47F6-A1F3-C27C8BDFA60B}" type="slidenum">
              <a:rPr lang="en-CA" smtClean="0"/>
              <a:t>32</a:t>
            </a:fld>
            <a:endParaRPr lang="en-CA" dirty="0"/>
          </a:p>
        </p:txBody>
      </p:sp>
    </p:spTree>
    <p:extLst>
      <p:ext uri="{BB962C8B-B14F-4D97-AF65-F5344CB8AC3E}">
        <p14:creationId xmlns:p14="http://schemas.microsoft.com/office/powerpoint/2010/main" val="327057704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B9B3027-B0AE-47F6-A1F3-C27C8BDFA60B}" type="slidenum">
              <a:rPr lang="en-CA" smtClean="0"/>
              <a:t>34</a:t>
            </a:fld>
            <a:endParaRPr lang="en-CA" dirty="0"/>
          </a:p>
        </p:txBody>
      </p:sp>
    </p:spTree>
    <p:extLst>
      <p:ext uri="{BB962C8B-B14F-4D97-AF65-F5344CB8AC3E}">
        <p14:creationId xmlns:p14="http://schemas.microsoft.com/office/powerpoint/2010/main" val="57253598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B9B3027-B0AE-47F6-A1F3-C27C8BDFA60B}" type="slidenum">
              <a:rPr lang="en-CA" smtClean="0"/>
              <a:t>36</a:t>
            </a:fld>
            <a:endParaRPr lang="en-CA" dirty="0"/>
          </a:p>
        </p:txBody>
      </p:sp>
    </p:spTree>
    <p:extLst>
      <p:ext uri="{BB962C8B-B14F-4D97-AF65-F5344CB8AC3E}">
        <p14:creationId xmlns:p14="http://schemas.microsoft.com/office/powerpoint/2010/main" val="146283948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Nicole</a:t>
            </a:r>
          </a:p>
        </p:txBody>
      </p:sp>
      <p:sp>
        <p:nvSpPr>
          <p:cNvPr id="4" name="Slide Number Placeholder 3"/>
          <p:cNvSpPr>
            <a:spLocks noGrp="1"/>
          </p:cNvSpPr>
          <p:nvPr>
            <p:ph type="sldNum" sz="quarter" idx="5"/>
          </p:nvPr>
        </p:nvSpPr>
        <p:spPr/>
        <p:txBody>
          <a:bodyPr/>
          <a:lstStyle/>
          <a:p>
            <a:fld id="{5D2BE52C-2E3A-4EF2-89FA-0C0E2D473C78}" type="slidenum">
              <a:rPr lang="en-US" smtClean="0"/>
              <a:t>2</a:t>
            </a:fld>
            <a:endParaRPr lang="en-US" dirty="0"/>
          </a:p>
        </p:txBody>
      </p:sp>
    </p:spTree>
    <p:extLst>
      <p:ext uri="{BB962C8B-B14F-4D97-AF65-F5344CB8AC3E}">
        <p14:creationId xmlns:p14="http://schemas.microsoft.com/office/powerpoint/2010/main" val="402044461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84225" y="701675"/>
            <a:ext cx="5291138" cy="3968750"/>
          </a:xfrm>
        </p:spPr>
      </p:sp>
      <p:sp>
        <p:nvSpPr>
          <p:cNvPr id="3" name="Notes Placeholder 2"/>
          <p:cNvSpPr>
            <a:spLocks noGrp="1"/>
          </p:cNvSpPr>
          <p:nvPr>
            <p:ph type="body" idx="1"/>
          </p:nvPr>
        </p:nvSpPr>
        <p:spPr/>
        <p:txBody>
          <a:bodyPr/>
          <a:lstStyle/>
          <a:p>
            <a:r>
              <a:rPr lang="en-US" dirty="0"/>
              <a:t>Virginia</a:t>
            </a:r>
          </a:p>
          <a:p>
            <a:r>
              <a:rPr lang="en-US" dirty="0"/>
              <a:t>Low: 2020 Q4</a:t>
            </a:r>
          </a:p>
          <a:p>
            <a:r>
              <a:rPr lang="en-US" dirty="0"/>
              <a:t>100%: 2023 Q2</a:t>
            </a:r>
          </a:p>
          <a:p>
            <a:endParaRPr lang="en-US" dirty="0"/>
          </a:p>
          <a:p>
            <a:r>
              <a:rPr lang="en-US" dirty="0"/>
              <a:t>Urban Virginia</a:t>
            </a:r>
          </a:p>
          <a:p>
            <a:r>
              <a:rPr lang="en-US" dirty="0"/>
              <a:t>Low: 2021 Q1</a:t>
            </a:r>
          </a:p>
          <a:p>
            <a:r>
              <a:rPr lang="en-US" dirty="0"/>
              <a:t>100%: 2024 Q3</a:t>
            </a:r>
          </a:p>
          <a:p>
            <a:endParaRPr lang="en-US" dirty="0"/>
          </a:p>
          <a:p>
            <a:r>
              <a:rPr lang="en-US" dirty="0"/>
              <a:t>Rural Virginia</a:t>
            </a:r>
          </a:p>
          <a:p>
            <a:r>
              <a:rPr lang="en-US" dirty="0"/>
              <a:t>Low: 2020 Q4</a:t>
            </a:r>
          </a:p>
          <a:p>
            <a:r>
              <a:rPr lang="en-US" dirty="0"/>
              <a:t>100%: 2028 Q4</a:t>
            </a:r>
          </a:p>
          <a:p>
            <a:endParaRPr lang="en-US" dirty="0"/>
          </a:p>
          <a:p>
            <a:r>
              <a:rPr lang="en-US" dirty="0"/>
              <a:t>Moody’s updated its forecasts since the last version of this slide. On an annual basis Virginia still exceeds its 2019 level in 2021. Urban Virginia now exceeds its 2019 level in 2025 rather than 2024. Rural Virginia now exceeds its 2019 level in 2028 rather than 2027.</a:t>
            </a:r>
          </a:p>
        </p:txBody>
      </p:sp>
    </p:spTree>
    <p:extLst>
      <p:ext uri="{BB962C8B-B14F-4D97-AF65-F5344CB8AC3E}">
        <p14:creationId xmlns:p14="http://schemas.microsoft.com/office/powerpoint/2010/main" val="264065417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784225" y="701675"/>
            <a:ext cx="5291138" cy="3968750"/>
          </a:xfrm>
        </p:spPr>
      </p:sp>
      <p:sp>
        <p:nvSpPr>
          <p:cNvPr id="3" name="Notes Placeholder 2"/>
          <p:cNvSpPr>
            <a:spLocks noGrp="1"/>
          </p:cNvSpPr>
          <p:nvPr>
            <p:ph type="body" idx="1"/>
          </p:nvPr>
        </p:nvSpPr>
        <p:spPr/>
        <p:txBody>
          <a:bodyPr/>
          <a:lstStyle/>
          <a:p>
            <a:r>
              <a:rPr lang="en-US" dirty="0"/>
              <a:t>Virginia</a:t>
            </a:r>
          </a:p>
          <a:p>
            <a:r>
              <a:rPr lang="en-US" dirty="0"/>
              <a:t>Low: 2020 Q4</a:t>
            </a:r>
          </a:p>
          <a:p>
            <a:r>
              <a:rPr lang="en-US" dirty="0"/>
              <a:t>100%: 2023 Q2</a:t>
            </a:r>
          </a:p>
          <a:p>
            <a:endParaRPr lang="en-US" dirty="0"/>
          </a:p>
          <a:p>
            <a:r>
              <a:rPr lang="en-US" dirty="0"/>
              <a:t>Urban Virginia</a:t>
            </a:r>
          </a:p>
          <a:p>
            <a:r>
              <a:rPr lang="en-US" dirty="0"/>
              <a:t>Low: 2021 Q1</a:t>
            </a:r>
          </a:p>
          <a:p>
            <a:r>
              <a:rPr lang="en-US" dirty="0"/>
              <a:t>100%: 2024 Q3</a:t>
            </a:r>
          </a:p>
          <a:p>
            <a:endParaRPr lang="en-US" dirty="0"/>
          </a:p>
          <a:p>
            <a:r>
              <a:rPr lang="en-US" dirty="0"/>
              <a:t>Rural Virginia</a:t>
            </a:r>
          </a:p>
          <a:p>
            <a:r>
              <a:rPr lang="en-US" dirty="0"/>
              <a:t>Low: 2020 Q4</a:t>
            </a:r>
          </a:p>
          <a:p>
            <a:r>
              <a:rPr lang="en-US" dirty="0"/>
              <a:t>100%: 2028 Q4</a:t>
            </a:r>
          </a:p>
          <a:p>
            <a:endParaRPr lang="en-US" dirty="0"/>
          </a:p>
          <a:p>
            <a:r>
              <a:rPr lang="en-US" dirty="0"/>
              <a:t>Moody’s updated its forecasts since the last version of this slide. On an annual basis Virginia still exceeds its 2019 level in 2021. Urban Virginia now exceeds its 2019 level in 2025 rather than 2024. Rural Virginia now exceeds its 2019 level in 2028 rather than 2027.</a:t>
            </a:r>
          </a:p>
        </p:txBody>
      </p:sp>
    </p:spTree>
    <p:extLst>
      <p:ext uri="{BB962C8B-B14F-4D97-AF65-F5344CB8AC3E}">
        <p14:creationId xmlns:p14="http://schemas.microsoft.com/office/powerpoint/2010/main" val="360177580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Tyler</a:t>
            </a:r>
          </a:p>
          <a:p>
            <a:endParaRPr lang="en-US" dirty="0"/>
          </a:p>
        </p:txBody>
      </p:sp>
      <p:sp>
        <p:nvSpPr>
          <p:cNvPr id="4" name="Slide Number Placeholder 3"/>
          <p:cNvSpPr>
            <a:spLocks noGrp="1"/>
          </p:cNvSpPr>
          <p:nvPr>
            <p:ph type="sldNum" sz="quarter" idx="5"/>
          </p:nvPr>
        </p:nvSpPr>
        <p:spPr/>
        <p:txBody>
          <a:bodyPr/>
          <a:lstStyle/>
          <a:p>
            <a:fld id="{5D2BE52C-2E3A-4EF2-89FA-0C0E2D473C78}" type="slidenum">
              <a:rPr lang="en-US" smtClean="0"/>
              <a:t>3</a:t>
            </a:fld>
            <a:endParaRPr lang="en-US" dirty="0"/>
          </a:p>
        </p:txBody>
      </p:sp>
    </p:spTree>
    <p:extLst>
      <p:ext uri="{BB962C8B-B14F-4D97-AF65-F5344CB8AC3E}">
        <p14:creationId xmlns:p14="http://schemas.microsoft.com/office/powerpoint/2010/main" val="287104289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Tyler</a:t>
            </a:r>
          </a:p>
        </p:txBody>
      </p:sp>
      <p:sp>
        <p:nvSpPr>
          <p:cNvPr id="4" name="Slide Number Placeholder 3"/>
          <p:cNvSpPr>
            <a:spLocks noGrp="1"/>
          </p:cNvSpPr>
          <p:nvPr>
            <p:ph type="sldNum" sz="quarter" idx="5"/>
          </p:nvPr>
        </p:nvSpPr>
        <p:spPr/>
        <p:txBody>
          <a:bodyPr/>
          <a:lstStyle/>
          <a:p>
            <a:fld id="{5D2BE52C-2E3A-4EF2-89FA-0C0E2D473C78}" type="slidenum">
              <a:rPr lang="en-US" smtClean="0"/>
              <a:t>4</a:t>
            </a:fld>
            <a:endParaRPr lang="en-US" dirty="0"/>
          </a:p>
        </p:txBody>
      </p:sp>
    </p:spTree>
    <p:extLst>
      <p:ext uri="{BB962C8B-B14F-4D97-AF65-F5344CB8AC3E}">
        <p14:creationId xmlns:p14="http://schemas.microsoft.com/office/powerpoint/2010/main" val="299337569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Tyler</a:t>
            </a:r>
          </a:p>
        </p:txBody>
      </p:sp>
      <p:sp>
        <p:nvSpPr>
          <p:cNvPr id="4" name="Slide Number Placeholder 3"/>
          <p:cNvSpPr>
            <a:spLocks noGrp="1"/>
          </p:cNvSpPr>
          <p:nvPr>
            <p:ph type="sldNum" sz="quarter" idx="5"/>
          </p:nvPr>
        </p:nvSpPr>
        <p:spPr/>
        <p:txBody>
          <a:bodyPr/>
          <a:lstStyle/>
          <a:p>
            <a:fld id="{5D2BE52C-2E3A-4EF2-89FA-0C0E2D473C78}" type="slidenum">
              <a:rPr lang="en-US" smtClean="0"/>
              <a:t>5</a:t>
            </a:fld>
            <a:endParaRPr lang="en-US" dirty="0"/>
          </a:p>
        </p:txBody>
      </p:sp>
    </p:spTree>
    <p:extLst>
      <p:ext uri="{BB962C8B-B14F-4D97-AF65-F5344CB8AC3E}">
        <p14:creationId xmlns:p14="http://schemas.microsoft.com/office/powerpoint/2010/main" val="11948714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Tyler</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u="sng" dirty="0"/>
              <a:t>Progress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u="none" dirty="0"/>
              <a:t>This Administration has already played a key role in enhancing Virginia’s approach to target industry attraction.</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u="none" dirty="0"/>
              <a:t>With the passage of the federal CHIPS Act, Virginia deployed a capture team to pursue projects in the semiconductor industry. Stakeholders across Virginia, including industry leaders such as Micron Technology, Inc. and staff from Virginia’s leading universities for semiconductor research, have been collaborating to support this tremendous opportunity to pursue historic employment and investment levels for the Commonwealth.</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u="none" dirty="0"/>
              <a:t>Virginia has gained momentum in the Controlled Environment Agriculture (CEA) space, securing project wins from leading CEA firms such as California-based Plenty Unlimited, Inc, a project that will generate more than 300 new jobs through a $300 million investment to build the world’s largest indoor vertical farming campus in Chesterfield County. Further, the Administration’s support of expanded funding for megasite development will enhance Virginia’s competitiveness for high-growth industries that require large, prepared sites, such as semiconductors, electric vehicles, and other advanced manufacturers.</a:t>
            </a:r>
          </a:p>
        </p:txBody>
      </p:sp>
      <p:sp>
        <p:nvSpPr>
          <p:cNvPr id="4" name="Slide Number Placeholder 3"/>
          <p:cNvSpPr>
            <a:spLocks noGrp="1"/>
          </p:cNvSpPr>
          <p:nvPr>
            <p:ph type="sldNum" sz="quarter" idx="5"/>
          </p:nvPr>
        </p:nvSpPr>
        <p:spPr/>
        <p:txBody>
          <a:bodyPr/>
          <a:lstStyle/>
          <a:p>
            <a:fld id="{5D2BE52C-2E3A-4EF2-89FA-0C0E2D473C78}" type="slidenum">
              <a:rPr lang="en-US" smtClean="0"/>
              <a:t>6</a:t>
            </a:fld>
            <a:endParaRPr lang="en-US" dirty="0"/>
          </a:p>
        </p:txBody>
      </p:sp>
    </p:spTree>
    <p:extLst>
      <p:ext uri="{BB962C8B-B14F-4D97-AF65-F5344CB8AC3E}">
        <p14:creationId xmlns:p14="http://schemas.microsoft.com/office/powerpoint/2010/main" val="49402464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Tyler</a:t>
            </a:r>
          </a:p>
        </p:txBody>
      </p:sp>
      <p:sp>
        <p:nvSpPr>
          <p:cNvPr id="4" name="Slide Number Placeholder 3"/>
          <p:cNvSpPr>
            <a:spLocks noGrp="1"/>
          </p:cNvSpPr>
          <p:nvPr>
            <p:ph type="sldNum" sz="quarter" idx="5"/>
          </p:nvPr>
        </p:nvSpPr>
        <p:spPr/>
        <p:txBody>
          <a:bodyPr/>
          <a:lstStyle/>
          <a:p>
            <a:fld id="{5D2BE52C-2E3A-4EF2-89FA-0C0E2D473C78}" type="slidenum">
              <a:rPr lang="en-US" smtClean="0"/>
              <a:t>7</a:t>
            </a:fld>
            <a:endParaRPr lang="en-US" dirty="0"/>
          </a:p>
        </p:txBody>
      </p:sp>
    </p:spTree>
    <p:extLst>
      <p:ext uri="{BB962C8B-B14F-4D97-AF65-F5344CB8AC3E}">
        <p14:creationId xmlns:p14="http://schemas.microsoft.com/office/powerpoint/2010/main" val="405186785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Tyler</a:t>
            </a:r>
          </a:p>
          <a:p>
            <a:endParaRPr lang="en-US" dirty="0"/>
          </a:p>
          <a:p>
            <a:r>
              <a:rPr lang="en-US" dirty="0"/>
              <a:t>ID where we’re competitive &gt; enhance areas, where we aren’t’ competitive &gt;, deliver competitive, custom business solution</a:t>
            </a:r>
          </a:p>
        </p:txBody>
      </p:sp>
      <p:sp>
        <p:nvSpPr>
          <p:cNvPr id="4" name="Slide Number Placeholder 3"/>
          <p:cNvSpPr>
            <a:spLocks noGrp="1"/>
          </p:cNvSpPr>
          <p:nvPr>
            <p:ph type="sldNum" sz="quarter" idx="5"/>
          </p:nvPr>
        </p:nvSpPr>
        <p:spPr/>
        <p:txBody>
          <a:bodyPr/>
          <a:lstStyle/>
          <a:p>
            <a:fld id="{5D2BE52C-2E3A-4EF2-89FA-0C0E2D473C78}" type="slidenum">
              <a:rPr lang="en-US" smtClean="0"/>
              <a:t>8</a:t>
            </a:fld>
            <a:endParaRPr lang="en-US" dirty="0"/>
          </a:p>
        </p:txBody>
      </p:sp>
    </p:spTree>
    <p:extLst>
      <p:ext uri="{BB962C8B-B14F-4D97-AF65-F5344CB8AC3E}">
        <p14:creationId xmlns:p14="http://schemas.microsoft.com/office/powerpoint/2010/main" val="1907018922"/>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5.png"/><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6.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6.png"/><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7.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10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4.svg"/><Relationship Id="rId7" Type="http://schemas.openxmlformats.org/officeDocument/2006/relationships/image" Target="../media/image6.svg"/><Relationship Id="rId2" Type="http://schemas.openxmlformats.org/officeDocument/2006/relationships/image" Target="../media/image3.png"/><Relationship Id="rId1" Type="http://schemas.openxmlformats.org/officeDocument/2006/relationships/slideMaster" Target="../slideMasters/slideMaster2.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38.png"/></Relationships>
</file>

<file path=ppt/slideLayouts/_rels/slideLayout106.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9.svg"/><Relationship Id="rId7" Type="http://schemas.openxmlformats.org/officeDocument/2006/relationships/image" Target="../media/image6.svg"/><Relationship Id="rId2" Type="http://schemas.openxmlformats.org/officeDocument/2006/relationships/image" Target="../media/image8.png"/><Relationship Id="rId1" Type="http://schemas.openxmlformats.org/officeDocument/2006/relationships/slideMaster" Target="../slideMasters/slideMaster2.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38.png"/></Relationships>
</file>

<file path=ppt/slideLayouts/_rels/slideLayout107.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1.svg"/><Relationship Id="rId7" Type="http://schemas.openxmlformats.org/officeDocument/2006/relationships/image" Target="../media/image6.svg"/><Relationship Id="rId2" Type="http://schemas.openxmlformats.org/officeDocument/2006/relationships/image" Target="../media/image10.png"/><Relationship Id="rId1" Type="http://schemas.openxmlformats.org/officeDocument/2006/relationships/slideMaster" Target="../slideMasters/slideMaster2.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38.png"/></Relationships>
</file>

<file path=ppt/slideLayouts/_rels/slideLayout108.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4.svg"/><Relationship Id="rId7" Type="http://schemas.openxmlformats.org/officeDocument/2006/relationships/image" Target="../media/image6.svg"/><Relationship Id="rId2" Type="http://schemas.openxmlformats.org/officeDocument/2006/relationships/image" Target="../media/image3.png"/><Relationship Id="rId1" Type="http://schemas.openxmlformats.org/officeDocument/2006/relationships/slideMaster" Target="../slideMasters/slideMaster2.xml"/><Relationship Id="rId6" Type="http://schemas.openxmlformats.org/officeDocument/2006/relationships/image" Target="../media/image5.png"/><Relationship Id="rId5" Type="http://schemas.openxmlformats.org/officeDocument/2006/relationships/image" Target="../media/image19.png"/><Relationship Id="rId10" Type="http://schemas.openxmlformats.org/officeDocument/2006/relationships/image" Target="../media/image40.jpeg"/><Relationship Id="rId4" Type="http://schemas.openxmlformats.org/officeDocument/2006/relationships/image" Target="../media/image39.png"/><Relationship Id="rId9" Type="http://schemas.openxmlformats.org/officeDocument/2006/relationships/image" Target="../media/image38.png"/></Relationships>
</file>

<file path=ppt/slideLayouts/_rels/slideLayout109.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9.svg"/><Relationship Id="rId7" Type="http://schemas.openxmlformats.org/officeDocument/2006/relationships/image" Target="../media/image6.svg"/><Relationship Id="rId2" Type="http://schemas.openxmlformats.org/officeDocument/2006/relationships/image" Target="../media/image8.png"/><Relationship Id="rId1" Type="http://schemas.openxmlformats.org/officeDocument/2006/relationships/slideMaster" Target="../slideMasters/slideMaster2.xml"/><Relationship Id="rId6" Type="http://schemas.openxmlformats.org/officeDocument/2006/relationships/image" Target="../media/image5.png"/><Relationship Id="rId5" Type="http://schemas.openxmlformats.org/officeDocument/2006/relationships/image" Target="../media/image19.png"/><Relationship Id="rId10" Type="http://schemas.openxmlformats.org/officeDocument/2006/relationships/image" Target="../media/image40.jpeg"/><Relationship Id="rId4" Type="http://schemas.openxmlformats.org/officeDocument/2006/relationships/image" Target="../media/image39.png"/><Relationship Id="rId9" Type="http://schemas.openxmlformats.org/officeDocument/2006/relationships/image" Target="../media/image38.png"/></Relationships>
</file>

<file path=ppt/slideLayouts/_rels/slideLayout11.xml.rels><?xml version="1.0" encoding="UTF-8" standalone="yes"?>
<Relationships xmlns="http://schemas.openxmlformats.org/package/2006/relationships"><Relationship Id="rId8" Type="http://schemas.openxmlformats.org/officeDocument/2006/relationships/image" Target="../media/image6.svg"/><Relationship Id="rId3" Type="http://schemas.openxmlformats.org/officeDocument/2006/relationships/oleObject" Target="../embeddings/oleObject2.bin"/><Relationship Id="rId7" Type="http://schemas.openxmlformats.org/officeDocument/2006/relationships/image" Target="../media/image5.png"/><Relationship Id="rId12" Type="http://schemas.openxmlformats.org/officeDocument/2006/relationships/image" Target="../media/image23.svg"/><Relationship Id="rId2" Type="http://schemas.openxmlformats.org/officeDocument/2006/relationships/slideMaster" Target="../slideMasters/slideMaster1.xml"/><Relationship Id="rId1" Type="http://schemas.openxmlformats.org/officeDocument/2006/relationships/tags" Target="../tags/tag3.xml"/><Relationship Id="rId6" Type="http://schemas.openxmlformats.org/officeDocument/2006/relationships/image" Target="../media/image19.png"/><Relationship Id="rId11" Type="http://schemas.openxmlformats.org/officeDocument/2006/relationships/image" Target="../media/image22.png"/><Relationship Id="rId5" Type="http://schemas.openxmlformats.org/officeDocument/2006/relationships/image" Target="../media/image18.png"/><Relationship Id="rId10" Type="http://schemas.openxmlformats.org/officeDocument/2006/relationships/image" Target="../media/image21.png"/><Relationship Id="rId4" Type="http://schemas.openxmlformats.org/officeDocument/2006/relationships/image" Target="../media/image17.emf"/><Relationship Id="rId9" Type="http://schemas.openxmlformats.org/officeDocument/2006/relationships/image" Target="../media/image20.png"/></Relationships>
</file>

<file path=ppt/slideLayouts/_rels/slideLayout110.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1.svg"/><Relationship Id="rId7" Type="http://schemas.openxmlformats.org/officeDocument/2006/relationships/image" Target="../media/image6.svg"/><Relationship Id="rId2" Type="http://schemas.openxmlformats.org/officeDocument/2006/relationships/image" Target="../media/image10.png"/><Relationship Id="rId1" Type="http://schemas.openxmlformats.org/officeDocument/2006/relationships/slideMaster" Target="../slideMasters/slideMaster2.xml"/><Relationship Id="rId6" Type="http://schemas.openxmlformats.org/officeDocument/2006/relationships/image" Target="../media/image5.png"/><Relationship Id="rId5" Type="http://schemas.openxmlformats.org/officeDocument/2006/relationships/image" Target="../media/image19.png"/><Relationship Id="rId10" Type="http://schemas.openxmlformats.org/officeDocument/2006/relationships/image" Target="../media/image40.jpeg"/><Relationship Id="rId4" Type="http://schemas.openxmlformats.org/officeDocument/2006/relationships/image" Target="../media/image39.png"/><Relationship Id="rId9" Type="http://schemas.openxmlformats.org/officeDocument/2006/relationships/image" Target="../media/image38.png"/></Relationships>
</file>

<file path=ppt/slideLayouts/_rels/slideLayout111.xml.rels><?xml version="1.0" encoding="UTF-8" standalone="yes"?>
<Relationships xmlns="http://schemas.openxmlformats.org/package/2006/relationships"><Relationship Id="rId8" Type="http://schemas.openxmlformats.org/officeDocument/2006/relationships/image" Target="../media/image40.jpeg"/><Relationship Id="rId3" Type="http://schemas.openxmlformats.org/officeDocument/2006/relationships/image" Target="../media/image19.png"/><Relationship Id="rId7" Type="http://schemas.openxmlformats.org/officeDocument/2006/relationships/image" Target="../media/image38.png"/><Relationship Id="rId2" Type="http://schemas.openxmlformats.org/officeDocument/2006/relationships/image" Target="../media/image39.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112.xml.rels><?xml version="1.0" encoding="UTF-8" standalone="yes"?>
<Relationships xmlns="http://schemas.openxmlformats.org/package/2006/relationships"><Relationship Id="rId8" Type="http://schemas.openxmlformats.org/officeDocument/2006/relationships/image" Target="../media/image4.svg"/><Relationship Id="rId3" Type="http://schemas.openxmlformats.org/officeDocument/2006/relationships/image" Target="../media/image19.png"/><Relationship Id="rId7" Type="http://schemas.openxmlformats.org/officeDocument/2006/relationships/image" Target="../media/image3.png"/><Relationship Id="rId2" Type="http://schemas.openxmlformats.org/officeDocument/2006/relationships/image" Target="../media/image39.png"/><Relationship Id="rId1" Type="http://schemas.openxmlformats.org/officeDocument/2006/relationships/slideMaster" Target="../slideMasters/slideMaster2.xml"/><Relationship Id="rId6" Type="http://schemas.openxmlformats.org/officeDocument/2006/relationships/image" Target="../media/image38.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113.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9.svg"/><Relationship Id="rId7" Type="http://schemas.openxmlformats.org/officeDocument/2006/relationships/image" Target="../media/image6.svg"/><Relationship Id="rId2" Type="http://schemas.openxmlformats.org/officeDocument/2006/relationships/image" Target="../media/image8.png"/><Relationship Id="rId1" Type="http://schemas.openxmlformats.org/officeDocument/2006/relationships/slideMaster" Target="../slideMasters/slideMaster2.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9.png"/></Relationships>
</file>

<file path=ppt/slideLayouts/_rels/slideLayout114.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1.svg"/><Relationship Id="rId7" Type="http://schemas.openxmlformats.org/officeDocument/2006/relationships/image" Target="../media/image6.svg"/><Relationship Id="rId2" Type="http://schemas.openxmlformats.org/officeDocument/2006/relationships/image" Target="../media/image10.png"/><Relationship Id="rId1" Type="http://schemas.openxmlformats.org/officeDocument/2006/relationships/slideMaster" Target="../slideMasters/slideMaster2.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9.png"/></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3.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3.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3.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1.xml"/><Relationship Id="rId6" Type="http://schemas.openxmlformats.org/officeDocument/2006/relationships/image" Target="../media/image20.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4.svg"/></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5.png"/><Relationship Id="rId2" Type="http://schemas.openxmlformats.org/officeDocument/2006/relationships/image" Target="../media/image12.png"/><Relationship Id="rId1" Type="http://schemas.openxmlformats.org/officeDocument/2006/relationships/slideMaster" Target="../slideMasters/slideMaster3.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41.svg"/></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5.png"/><Relationship Id="rId2" Type="http://schemas.openxmlformats.org/officeDocument/2006/relationships/image" Target="../media/image12.png"/><Relationship Id="rId1" Type="http://schemas.openxmlformats.org/officeDocument/2006/relationships/slideMaster" Target="../slideMasters/slideMaster3.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41.svg"/></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4.png"/><Relationship Id="rId1" Type="http://schemas.openxmlformats.org/officeDocument/2006/relationships/slideMaster" Target="../slideMasters/slideMaster3.xml"/><Relationship Id="rId6" Type="http://schemas.openxmlformats.org/officeDocument/2006/relationships/image" Target="../media/image16.png"/><Relationship Id="rId5" Type="http://schemas.openxmlformats.org/officeDocument/2006/relationships/image" Target="../media/image7.png"/><Relationship Id="rId4" Type="http://schemas.openxmlformats.org/officeDocument/2006/relationships/image" Target="../media/image41.svg"/></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5.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125.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3.xml"/><Relationship Id="rId6" Type="http://schemas.openxmlformats.org/officeDocument/2006/relationships/image" Target="../media/image20.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3.svg"/></Relationships>
</file>

<file path=ppt/slideLayouts/_rels/slideLayout126.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3.xml"/><Relationship Id="rId6" Type="http://schemas.openxmlformats.org/officeDocument/2006/relationships/image" Target="../media/image20.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3.svg"/></Relationships>
</file>

<file path=ppt/slideLayouts/_rels/slideLayout127.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3.xml"/><Relationship Id="rId6" Type="http://schemas.openxmlformats.org/officeDocument/2006/relationships/image" Target="../media/image20.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3.svg"/></Relationships>
</file>

<file path=ppt/slideLayouts/_rels/slideLayout128.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3.xml"/><Relationship Id="rId6" Type="http://schemas.openxmlformats.org/officeDocument/2006/relationships/image" Target="../media/image20.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3.svg"/></Relationships>
</file>

<file path=ppt/slideLayouts/_rels/slideLayout129.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3.xml"/><Relationship Id="rId6" Type="http://schemas.openxmlformats.org/officeDocument/2006/relationships/image" Target="../media/image20.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3.svg"/></Relationships>
</file>

<file path=ppt/slideLayouts/_rels/slideLayout13.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1.xml"/><Relationship Id="rId6" Type="http://schemas.openxmlformats.org/officeDocument/2006/relationships/image" Target="../media/image20.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4.svg"/></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3.xml"/><Relationship Id="rId6" Type="http://schemas.openxmlformats.org/officeDocument/2006/relationships/image" Target="../media/image41.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3.xml"/><Relationship Id="rId6" Type="http://schemas.openxmlformats.org/officeDocument/2006/relationships/image" Target="../media/image41.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3.xml"/><Relationship Id="rId6" Type="http://schemas.openxmlformats.org/officeDocument/2006/relationships/image" Target="../media/image41.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133.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26.png"/><Relationship Id="rId7" Type="http://schemas.openxmlformats.org/officeDocument/2006/relationships/image" Target="../media/image18.png"/><Relationship Id="rId2" Type="http://schemas.openxmlformats.org/officeDocument/2006/relationships/image" Target="../media/image25.png"/><Relationship Id="rId1" Type="http://schemas.openxmlformats.org/officeDocument/2006/relationships/slideMaster" Target="../slideMasters/slideMaster3.xml"/><Relationship Id="rId6" Type="http://schemas.openxmlformats.org/officeDocument/2006/relationships/image" Target="../media/image41.svg"/><Relationship Id="rId5" Type="http://schemas.openxmlformats.org/officeDocument/2006/relationships/image" Target="../media/image5.png"/><Relationship Id="rId10" Type="http://schemas.openxmlformats.org/officeDocument/2006/relationships/image" Target="../media/image21.png"/><Relationship Id="rId4" Type="http://schemas.openxmlformats.org/officeDocument/2006/relationships/image" Target="../media/image19.png"/><Relationship Id="rId9" Type="http://schemas.openxmlformats.org/officeDocument/2006/relationships/image" Target="../media/image23.svg"/></Relationships>
</file>

<file path=ppt/slideLayouts/_rels/slideLayout134.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6.png"/><Relationship Id="rId7" Type="http://schemas.openxmlformats.org/officeDocument/2006/relationships/image" Target="../media/image27.png"/><Relationship Id="rId2" Type="http://schemas.openxmlformats.org/officeDocument/2006/relationships/image" Target="../media/image25.png"/><Relationship Id="rId1" Type="http://schemas.openxmlformats.org/officeDocument/2006/relationships/slideMaster" Target="../slideMasters/slideMaster3.xml"/><Relationship Id="rId6" Type="http://schemas.openxmlformats.org/officeDocument/2006/relationships/image" Target="../media/image41.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6.png"/><Relationship Id="rId2" Type="http://schemas.openxmlformats.org/officeDocument/2006/relationships/image" Target="../media/image29.png"/><Relationship Id="rId1" Type="http://schemas.openxmlformats.org/officeDocument/2006/relationships/slideMaster" Target="../slideMasters/slideMaster3.xml"/><Relationship Id="rId6" Type="http://schemas.openxmlformats.org/officeDocument/2006/relationships/image" Target="../media/image41.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136.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3.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137.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3.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138.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3.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139.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3.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14.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1.xml"/><Relationship Id="rId6" Type="http://schemas.openxmlformats.org/officeDocument/2006/relationships/image" Target="../media/image20.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4.svg"/></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5.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141.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3.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142.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30.png"/><Relationship Id="rId1" Type="http://schemas.openxmlformats.org/officeDocument/2006/relationships/slideMaster" Target="../slideMasters/slideMaster3.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31.png"/></Relationships>
</file>

<file path=ppt/slideLayouts/_rels/slideLayout143.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30.png"/><Relationship Id="rId1" Type="http://schemas.openxmlformats.org/officeDocument/2006/relationships/slideMaster" Target="../slideMasters/slideMaster3.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31.png"/></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2.png"/><Relationship Id="rId1" Type="http://schemas.openxmlformats.org/officeDocument/2006/relationships/slideMaster" Target="../slideMasters/slideMaster3.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3.png"/><Relationship Id="rId1" Type="http://schemas.openxmlformats.org/officeDocument/2006/relationships/slideMaster" Target="../slideMasters/slideMaster3.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2.png"/><Relationship Id="rId1" Type="http://schemas.openxmlformats.org/officeDocument/2006/relationships/slideMaster" Target="../slideMasters/slideMaster3.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5.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5.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5.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15.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1.xml"/><Relationship Id="rId6" Type="http://schemas.openxmlformats.org/officeDocument/2006/relationships/image" Target="../media/image20.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4.svg"/></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5.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151.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6.png"/><Relationship Id="rId7" Type="http://schemas.openxmlformats.org/officeDocument/2006/relationships/image" Target="../media/image7.png"/><Relationship Id="rId2" Type="http://schemas.openxmlformats.org/officeDocument/2006/relationships/image" Target="../media/image34.png"/><Relationship Id="rId1" Type="http://schemas.openxmlformats.org/officeDocument/2006/relationships/slideMaster" Target="../slideMasters/slideMaster3.xml"/><Relationship Id="rId6" Type="http://schemas.openxmlformats.org/officeDocument/2006/relationships/image" Target="../media/image41.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152.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8.png"/><Relationship Id="rId7" Type="http://schemas.openxmlformats.org/officeDocument/2006/relationships/image" Target="../media/image20.png"/><Relationship Id="rId2" Type="http://schemas.openxmlformats.org/officeDocument/2006/relationships/image" Target="../media/image34.png"/><Relationship Id="rId1" Type="http://schemas.openxmlformats.org/officeDocument/2006/relationships/slideMaster" Target="../slideMasters/slideMaster3.xml"/><Relationship Id="rId6" Type="http://schemas.openxmlformats.org/officeDocument/2006/relationships/image" Target="../media/image41.svg"/><Relationship Id="rId11" Type="http://schemas.openxmlformats.org/officeDocument/2006/relationships/image" Target="../media/image21.png"/><Relationship Id="rId5" Type="http://schemas.openxmlformats.org/officeDocument/2006/relationships/image" Target="../media/image5.png"/><Relationship Id="rId10" Type="http://schemas.openxmlformats.org/officeDocument/2006/relationships/image" Target="../media/image23.svg"/><Relationship Id="rId4" Type="http://schemas.openxmlformats.org/officeDocument/2006/relationships/image" Target="../media/image19.png"/><Relationship Id="rId9" Type="http://schemas.openxmlformats.org/officeDocument/2006/relationships/image" Target="../media/image22.png"/></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5.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5.png"/><Relationship Id="rId1" Type="http://schemas.openxmlformats.org/officeDocument/2006/relationships/slideMaster" Target="../slideMasters/slideMaster3.xml"/><Relationship Id="rId4" Type="http://schemas.openxmlformats.org/officeDocument/2006/relationships/image" Target="../media/image7.png"/></Relationships>
</file>

<file path=ppt/slideLayouts/_rels/slideLayout155.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3.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156.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3.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5.png"/><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6.png"/><Relationship Id="rId1" Type="http://schemas.openxmlformats.org/officeDocument/2006/relationships/slideMaster" Target="../slideMasters/slideMaster3.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1.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6.png"/><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7.png"/><Relationship Id="rId1" Type="http://schemas.openxmlformats.org/officeDocument/2006/relationships/slideMaster" Target="../slideMasters/slideMaster3.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162.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4.svg"/><Relationship Id="rId7" Type="http://schemas.openxmlformats.org/officeDocument/2006/relationships/image" Target="../media/image41.svg"/><Relationship Id="rId2" Type="http://schemas.openxmlformats.org/officeDocument/2006/relationships/image" Target="../media/image3.png"/><Relationship Id="rId1" Type="http://schemas.openxmlformats.org/officeDocument/2006/relationships/slideMaster" Target="../slideMasters/slideMaster3.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38.png"/></Relationships>
</file>

<file path=ppt/slideLayouts/_rels/slideLayout16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9.svg"/><Relationship Id="rId7" Type="http://schemas.openxmlformats.org/officeDocument/2006/relationships/image" Target="../media/image41.svg"/><Relationship Id="rId2" Type="http://schemas.openxmlformats.org/officeDocument/2006/relationships/image" Target="../media/image8.png"/><Relationship Id="rId1" Type="http://schemas.openxmlformats.org/officeDocument/2006/relationships/slideMaster" Target="../slideMasters/slideMaster3.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38.png"/></Relationships>
</file>

<file path=ppt/slideLayouts/_rels/slideLayout164.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1.svg"/><Relationship Id="rId7" Type="http://schemas.openxmlformats.org/officeDocument/2006/relationships/image" Target="../media/image41.svg"/><Relationship Id="rId2" Type="http://schemas.openxmlformats.org/officeDocument/2006/relationships/image" Target="../media/image10.png"/><Relationship Id="rId1" Type="http://schemas.openxmlformats.org/officeDocument/2006/relationships/slideMaster" Target="../slideMasters/slideMaster3.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38.png"/></Relationships>
</file>

<file path=ppt/slideLayouts/_rels/slideLayout16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4.svg"/><Relationship Id="rId7" Type="http://schemas.openxmlformats.org/officeDocument/2006/relationships/image" Target="../media/image41.svg"/><Relationship Id="rId2" Type="http://schemas.openxmlformats.org/officeDocument/2006/relationships/image" Target="../media/image3.png"/><Relationship Id="rId1" Type="http://schemas.openxmlformats.org/officeDocument/2006/relationships/slideMaster" Target="../slideMasters/slideMaster3.xml"/><Relationship Id="rId6" Type="http://schemas.openxmlformats.org/officeDocument/2006/relationships/image" Target="../media/image5.png"/><Relationship Id="rId5" Type="http://schemas.openxmlformats.org/officeDocument/2006/relationships/image" Target="../media/image19.png"/><Relationship Id="rId10" Type="http://schemas.openxmlformats.org/officeDocument/2006/relationships/image" Target="../media/image40.jpeg"/><Relationship Id="rId4" Type="http://schemas.openxmlformats.org/officeDocument/2006/relationships/image" Target="../media/image39.png"/><Relationship Id="rId9" Type="http://schemas.openxmlformats.org/officeDocument/2006/relationships/image" Target="../media/image38.png"/></Relationships>
</file>

<file path=ppt/slideLayouts/_rels/slideLayout166.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9.svg"/><Relationship Id="rId7" Type="http://schemas.openxmlformats.org/officeDocument/2006/relationships/image" Target="../media/image41.svg"/><Relationship Id="rId2" Type="http://schemas.openxmlformats.org/officeDocument/2006/relationships/image" Target="../media/image8.png"/><Relationship Id="rId1" Type="http://schemas.openxmlformats.org/officeDocument/2006/relationships/slideMaster" Target="../slideMasters/slideMaster3.xml"/><Relationship Id="rId6" Type="http://schemas.openxmlformats.org/officeDocument/2006/relationships/image" Target="../media/image5.png"/><Relationship Id="rId5" Type="http://schemas.openxmlformats.org/officeDocument/2006/relationships/image" Target="../media/image19.png"/><Relationship Id="rId10" Type="http://schemas.openxmlformats.org/officeDocument/2006/relationships/image" Target="../media/image40.jpeg"/><Relationship Id="rId4" Type="http://schemas.openxmlformats.org/officeDocument/2006/relationships/image" Target="../media/image39.png"/><Relationship Id="rId9" Type="http://schemas.openxmlformats.org/officeDocument/2006/relationships/image" Target="../media/image38.png"/></Relationships>
</file>

<file path=ppt/slideLayouts/_rels/slideLayout167.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1.svg"/><Relationship Id="rId7" Type="http://schemas.openxmlformats.org/officeDocument/2006/relationships/image" Target="../media/image41.svg"/><Relationship Id="rId2" Type="http://schemas.openxmlformats.org/officeDocument/2006/relationships/image" Target="../media/image10.png"/><Relationship Id="rId1" Type="http://schemas.openxmlformats.org/officeDocument/2006/relationships/slideMaster" Target="../slideMasters/slideMaster3.xml"/><Relationship Id="rId6" Type="http://schemas.openxmlformats.org/officeDocument/2006/relationships/image" Target="../media/image5.png"/><Relationship Id="rId5" Type="http://schemas.openxmlformats.org/officeDocument/2006/relationships/image" Target="../media/image19.png"/><Relationship Id="rId10" Type="http://schemas.openxmlformats.org/officeDocument/2006/relationships/image" Target="../media/image40.jpeg"/><Relationship Id="rId4" Type="http://schemas.openxmlformats.org/officeDocument/2006/relationships/image" Target="../media/image39.png"/><Relationship Id="rId9" Type="http://schemas.openxmlformats.org/officeDocument/2006/relationships/image" Target="../media/image38.png"/></Relationships>
</file>

<file path=ppt/slideLayouts/_rels/slideLayout168.xml.rels><?xml version="1.0" encoding="UTF-8" standalone="yes"?>
<Relationships xmlns="http://schemas.openxmlformats.org/package/2006/relationships"><Relationship Id="rId8" Type="http://schemas.openxmlformats.org/officeDocument/2006/relationships/image" Target="../media/image40.jpeg"/><Relationship Id="rId3" Type="http://schemas.openxmlformats.org/officeDocument/2006/relationships/image" Target="../media/image19.png"/><Relationship Id="rId7" Type="http://schemas.openxmlformats.org/officeDocument/2006/relationships/image" Target="../media/image38.png"/><Relationship Id="rId2" Type="http://schemas.openxmlformats.org/officeDocument/2006/relationships/image" Target="../media/image39.png"/><Relationship Id="rId1" Type="http://schemas.openxmlformats.org/officeDocument/2006/relationships/slideMaster" Target="../slideMasters/slideMaster3.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169.xml.rels><?xml version="1.0" encoding="UTF-8" standalone="yes"?>
<Relationships xmlns="http://schemas.openxmlformats.org/package/2006/relationships"><Relationship Id="rId8" Type="http://schemas.openxmlformats.org/officeDocument/2006/relationships/image" Target="../media/image4.svg"/><Relationship Id="rId3" Type="http://schemas.openxmlformats.org/officeDocument/2006/relationships/image" Target="../media/image19.png"/><Relationship Id="rId7" Type="http://schemas.openxmlformats.org/officeDocument/2006/relationships/image" Target="../media/image3.png"/><Relationship Id="rId2" Type="http://schemas.openxmlformats.org/officeDocument/2006/relationships/image" Target="../media/image39.png"/><Relationship Id="rId1" Type="http://schemas.openxmlformats.org/officeDocument/2006/relationships/slideMaster" Target="../slideMasters/slideMaster3.xml"/><Relationship Id="rId6" Type="http://schemas.openxmlformats.org/officeDocument/2006/relationships/image" Target="../media/image38.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1.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170.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9.svg"/><Relationship Id="rId7" Type="http://schemas.openxmlformats.org/officeDocument/2006/relationships/image" Target="../media/image41.svg"/><Relationship Id="rId2" Type="http://schemas.openxmlformats.org/officeDocument/2006/relationships/image" Target="../media/image8.png"/><Relationship Id="rId1" Type="http://schemas.openxmlformats.org/officeDocument/2006/relationships/slideMaster" Target="../slideMasters/slideMaster3.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9.png"/></Relationships>
</file>

<file path=ppt/slideLayouts/_rels/slideLayout171.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1.svg"/><Relationship Id="rId7" Type="http://schemas.openxmlformats.org/officeDocument/2006/relationships/image" Target="../media/image41.svg"/><Relationship Id="rId2" Type="http://schemas.openxmlformats.org/officeDocument/2006/relationships/image" Target="../media/image10.png"/><Relationship Id="rId1" Type="http://schemas.openxmlformats.org/officeDocument/2006/relationships/slideMaster" Target="../slideMasters/slideMaster3.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9.png"/></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4.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4.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4.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4.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4.xml"/></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5.png"/><Relationship Id="rId2" Type="http://schemas.openxmlformats.org/officeDocument/2006/relationships/image" Target="../media/image12.png"/><Relationship Id="rId1" Type="http://schemas.openxmlformats.org/officeDocument/2006/relationships/slideMaster" Target="../slideMasters/slideMaster4.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41.svg"/></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5.png"/><Relationship Id="rId2" Type="http://schemas.openxmlformats.org/officeDocument/2006/relationships/image" Target="../media/image12.png"/><Relationship Id="rId1" Type="http://schemas.openxmlformats.org/officeDocument/2006/relationships/slideMaster" Target="../slideMasters/slideMaster4.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41.sv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1.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4.png"/><Relationship Id="rId1" Type="http://schemas.openxmlformats.org/officeDocument/2006/relationships/slideMaster" Target="../slideMasters/slideMaster4.xml"/><Relationship Id="rId6" Type="http://schemas.openxmlformats.org/officeDocument/2006/relationships/image" Target="../media/image16.png"/><Relationship Id="rId5" Type="http://schemas.openxmlformats.org/officeDocument/2006/relationships/image" Target="../media/image7.png"/><Relationship Id="rId4" Type="http://schemas.openxmlformats.org/officeDocument/2006/relationships/image" Target="../media/image41.svg"/></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7.png"/></Relationships>
</file>

<file path=ppt/slideLayouts/_rels/slideLayout182.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4.xml"/><Relationship Id="rId6" Type="http://schemas.openxmlformats.org/officeDocument/2006/relationships/image" Target="../media/image20.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3.svg"/></Relationships>
</file>

<file path=ppt/slideLayouts/_rels/slideLayout183.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4.xml"/><Relationship Id="rId6" Type="http://schemas.openxmlformats.org/officeDocument/2006/relationships/image" Target="../media/image20.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3.svg"/></Relationships>
</file>

<file path=ppt/slideLayouts/_rels/slideLayout184.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4.xml"/><Relationship Id="rId6" Type="http://schemas.openxmlformats.org/officeDocument/2006/relationships/image" Target="../media/image20.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3.svg"/></Relationships>
</file>

<file path=ppt/slideLayouts/_rels/slideLayout185.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4.xml"/><Relationship Id="rId6" Type="http://schemas.openxmlformats.org/officeDocument/2006/relationships/image" Target="../media/image20.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3.svg"/></Relationships>
</file>

<file path=ppt/slideLayouts/_rels/slideLayout186.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4.xml"/><Relationship Id="rId6" Type="http://schemas.openxmlformats.org/officeDocument/2006/relationships/image" Target="../media/image20.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3.svg"/></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4.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4.xml"/><Relationship Id="rId6" Type="http://schemas.openxmlformats.org/officeDocument/2006/relationships/image" Target="../media/image41.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4.xml"/><Relationship Id="rId6" Type="http://schemas.openxmlformats.org/officeDocument/2006/relationships/image" Target="../media/image41.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19.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26.png"/><Relationship Id="rId7" Type="http://schemas.openxmlformats.org/officeDocument/2006/relationships/image" Target="../media/image18.png"/><Relationship Id="rId2" Type="http://schemas.openxmlformats.org/officeDocument/2006/relationships/image" Target="../media/image25.png"/><Relationship Id="rId1" Type="http://schemas.openxmlformats.org/officeDocument/2006/relationships/slideMaster" Target="../slideMasters/slideMaster1.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21.png"/><Relationship Id="rId4" Type="http://schemas.openxmlformats.org/officeDocument/2006/relationships/image" Target="../media/image19.png"/><Relationship Id="rId9" Type="http://schemas.openxmlformats.org/officeDocument/2006/relationships/image" Target="../media/image24.svg"/></Relationships>
</file>

<file path=ppt/slideLayouts/_rels/slideLayout190.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26.png"/><Relationship Id="rId7" Type="http://schemas.openxmlformats.org/officeDocument/2006/relationships/image" Target="../media/image18.png"/><Relationship Id="rId2" Type="http://schemas.openxmlformats.org/officeDocument/2006/relationships/image" Target="../media/image25.png"/><Relationship Id="rId1" Type="http://schemas.openxmlformats.org/officeDocument/2006/relationships/slideMaster" Target="../slideMasters/slideMaster4.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21.png"/><Relationship Id="rId4" Type="http://schemas.openxmlformats.org/officeDocument/2006/relationships/image" Target="../media/image19.png"/><Relationship Id="rId9" Type="http://schemas.openxmlformats.org/officeDocument/2006/relationships/image" Target="../media/image24.svg"/></Relationships>
</file>

<file path=ppt/slideLayouts/_rels/slideLayout191.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6.png"/><Relationship Id="rId7" Type="http://schemas.openxmlformats.org/officeDocument/2006/relationships/image" Target="../media/image27.png"/><Relationship Id="rId2" Type="http://schemas.openxmlformats.org/officeDocument/2006/relationships/image" Target="../media/image25.png"/><Relationship Id="rId1" Type="http://schemas.openxmlformats.org/officeDocument/2006/relationships/slideMaster" Target="../slideMasters/slideMaster4.xml"/><Relationship Id="rId6" Type="http://schemas.openxmlformats.org/officeDocument/2006/relationships/image" Target="../media/image41.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6.png"/><Relationship Id="rId2" Type="http://schemas.openxmlformats.org/officeDocument/2006/relationships/image" Target="../media/image29.png"/><Relationship Id="rId1" Type="http://schemas.openxmlformats.org/officeDocument/2006/relationships/slideMaster" Target="../slideMasters/slideMaster4.xml"/><Relationship Id="rId6" Type="http://schemas.openxmlformats.org/officeDocument/2006/relationships/image" Target="../media/image41.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193.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4.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194.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4.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195.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4.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196.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4.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7.png"/></Relationships>
</file>

<file path=ppt/slideLayouts/_rels/slideLayout198.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4.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199.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30.png"/><Relationship Id="rId1" Type="http://schemas.openxmlformats.org/officeDocument/2006/relationships/slideMaster" Target="../slideMasters/slideMaster4.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31.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20.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6.png"/><Relationship Id="rId7" Type="http://schemas.openxmlformats.org/officeDocument/2006/relationships/image" Target="../media/image27.png"/><Relationship Id="rId2" Type="http://schemas.openxmlformats.org/officeDocument/2006/relationships/image" Target="../media/image25.png"/><Relationship Id="rId1" Type="http://schemas.openxmlformats.org/officeDocument/2006/relationships/slideMaster" Target="../slideMasters/slideMaster1.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200.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30.png"/><Relationship Id="rId1" Type="http://schemas.openxmlformats.org/officeDocument/2006/relationships/slideMaster" Target="../slideMasters/slideMaster4.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31.png"/></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2.png"/><Relationship Id="rId1" Type="http://schemas.openxmlformats.org/officeDocument/2006/relationships/slideMaster" Target="../slideMasters/slideMaster4.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3.png"/><Relationship Id="rId1" Type="http://schemas.openxmlformats.org/officeDocument/2006/relationships/slideMaster" Target="../slideMasters/slideMaster4.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20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2.png"/><Relationship Id="rId1" Type="http://schemas.openxmlformats.org/officeDocument/2006/relationships/slideMaster" Target="../slideMasters/slideMaster4.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204.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7.png"/></Relationships>
</file>

<file path=ppt/slideLayouts/_rels/slideLayout205.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7.png"/></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7.png"/></Relationships>
</file>

<file path=ppt/slideLayouts/_rels/slideLayout207.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7.png"/></Relationships>
</file>

<file path=ppt/slideLayouts/_rels/slideLayout208.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6.png"/><Relationship Id="rId7" Type="http://schemas.openxmlformats.org/officeDocument/2006/relationships/image" Target="../media/image7.png"/><Relationship Id="rId2" Type="http://schemas.openxmlformats.org/officeDocument/2006/relationships/image" Target="../media/image34.png"/><Relationship Id="rId1" Type="http://schemas.openxmlformats.org/officeDocument/2006/relationships/slideMaster" Target="../slideMasters/slideMaster4.xml"/><Relationship Id="rId6" Type="http://schemas.openxmlformats.org/officeDocument/2006/relationships/image" Target="../media/image41.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209.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8.png"/><Relationship Id="rId7" Type="http://schemas.openxmlformats.org/officeDocument/2006/relationships/image" Target="../media/image20.png"/><Relationship Id="rId2" Type="http://schemas.openxmlformats.org/officeDocument/2006/relationships/image" Target="../media/image34.png"/><Relationship Id="rId1" Type="http://schemas.openxmlformats.org/officeDocument/2006/relationships/slideMaster" Target="../slideMasters/slideMaster4.xml"/><Relationship Id="rId6" Type="http://schemas.openxmlformats.org/officeDocument/2006/relationships/image" Target="../media/image41.svg"/><Relationship Id="rId11" Type="http://schemas.openxmlformats.org/officeDocument/2006/relationships/image" Target="../media/image21.png"/><Relationship Id="rId5" Type="http://schemas.openxmlformats.org/officeDocument/2006/relationships/image" Target="../media/image5.png"/><Relationship Id="rId10" Type="http://schemas.openxmlformats.org/officeDocument/2006/relationships/image" Target="../media/image23.svg"/><Relationship Id="rId4" Type="http://schemas.openxmlformats.org/officeDocument/2006/relationships/image" Target="../media/image19.png"/><Relationship Id="rId9" Type="http://schemas.openxmlformats.org/officeDocument/2006/relationships/image" Target="../media/image22.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6.png"/><Relationship Id="rId2" Type="http://schemas.openxmlformats.org/officeDocument/2006/relationships/image" Target="../media/image29.png"/><Relationship Id="rId1" Type="http://schemas.openxmlformats.org/officeDocument/2006/relationships/slideMaster" Target="../slideMasters/slideMaster1.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7.png"/></Relationships>
</file>

<file path=ppt/slideLayouts/_rels/slideLayout211.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7.png"/></Relationships>
</file>

<file path=ppt/slideLayouts/_rels/slideLayout212.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4.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213.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4.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5.png"/><Relationship Id="rId1" Type="http://schemas.openxmlformats.org/officeDocument/2006/relationships/slideMaster" Target="../slideMasters/slideMaster4.xml"/></Relationships>
</file>

<file path=ppt/slideLayouts/_rels/slideLayout21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6.png"/><Relationship Id="rId1" Type="http://schemas.openxmlformats.org/officeDocument/2006/relationships/slideMaster" Target="../slideMasters/slideMaster4.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2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6.png"/><Relationship Id="rId1" Type="http://schemas.openxmlformats.org/officeDocument/2006/relationships/slideMaster" Target="../slideMasters/slideMaster4.xml"/></Relationships>
</file>

<file path=ppt/slideLayouts/_rels/slideLayout21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7.png"/><Relationship Id="rId1" Type="http://schemas.openxmlformats.org/officeDocument/2006/relationships/slideMaster" Target="../slideMasters/slideMaster4.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219.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4.svg"/><Relationship Id="rId7" Type="http://schemas.openxmlformats.org/officeDocument/2006/relationships/image" Target="../media/image6.svg"/><Relationship Id="rId2" Type="http://schemas.openxmlformats.org/officeDocument/2006/relationships/image" Target="../media/image3.png"/><Relationship Id="rId1" Type="http://schemas.openxmlformats.org/officeDocument/2006/relationships/slideMaster" Target="../slideMasters/slideMaster4.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38.png"/></Relationships>
</file>

<file path=ppt/slideLayouts/_rels/slideLayout22.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220.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9.svg"/><Relationship Id="rId7" Type="http://schemas.openxmlformats.org/officeDocument/2006/relationships/image" Target="../media/image6.svg"/><Relationship Id="rId2" Type="http://schemas.openxmlformats.org/officeDocument/2006/relationships/image" Target="../media/image8.png"/><Relationship Id="rId1" Type="http://schemas.openxmlformats.org/officeDocument/2006/relationships/slideMaster" Target="../slideMasters/slideMaster4.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38.png"/></Relationships>
</file>

<file path=ppt/slideLayouts/_rels/slideLayout22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1.svg"/><Relationship Id="rId7" Type="http://schemas.openxmlformats.org/officeDocument/2006/relationships/image" Target="../media/image41.svg"/><Relationship Id="rId2" Type="http://schemas.openxmlformats.org/officeDocument/2006/relationships/image" Target="../media/image10.png"/><Relationship Id="rId1" Type="http://schemas.openxmlformats.org/officeDocument/2006/relationships/slideMaster" Target="../slideMasters/slideMaster4.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38.png"/></Relationships>
</file>

<file path=ppt/slideLayouts/_rels/slideLayout222.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4.svg"/><Relationship Id="rId7" Type="http://schemas.openxmlformats.org/officeDocument/2006/relationships/image" Target="../media/image6.svg"/><Relationship Id="rId2" Type="http://schemas.openxmlformats.org/officeDocument/2006/relationships/image" Target="../media/image3.png"/><Relationship Id="rId1" Type="http://schemas.openxmlformats.org/officeDocument/2006/relationships/slideMaster" Target="../slideMasters/slideMaster4.xml"/><Relationship Id="rId6" Type="http://schemas.openxmlformats.org/officeDocument/2006/relationships/image" Target="../media/image5.png"/><Relationship Id="rId5" Type="http://schemas.openxmlformats.org/officeDocument/2006/relationships/image" Target="../media/image19.png"/><Relationship Id="rId10" Type="http://schemas.openxmlformats.org/officeDocument/2006/relationships/image" Target="../media/image40.jpeg"/><Relationship Id="rId4" Type="http://schemas.openxmlformats.org/officeDocument/2006/relationships/image" Target="../media/image39.png"/><Relationship Id="rId9" Type="http://schemas.openxmlformats.org/officeDocument/2006/relationships/image" Target="../media/image38.png"/></Relationships>
</file>

<file path=ppt/slideLayouts/_rels/slideLayout22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9.svg"/><Relationship Id="rId7" Type="http://schemas.openxmlformats.org/officeDocument/2006/relationships/image" Target="../media/image6.svg"/><Relationship Id="rId2" Type="http://schemas.openxmlformats.org/officeDocument/2006/relationships/image" Target="../media/image8.png"/><Relationship Id="rId1" Type="http://schemas.openxmlformats.org/officeDocument/2006/relationships/slideMaster" Target="../slideMasters/slideMaster4.xml"/><Relationship Id="rId6" Type="http://schemas.openxmlformats.org/officeDocument/2006/relationships/image" Target="../media/image5.png"/><Relationship Id="rId5" Type="http://schemas.openxmlformats.org/officeDocument/2006/relationships/image" Target="../media/image19.png"/><Relationship Id="rId10" Type="http://schemas.openxmlformats.org/officeDocument/2006/relationships/image" Target="../media/image40.jpeg"/><Relationship Id="rId4" Type="http://schemas.openxmlformats.org/officeDocument/2006/relationships/image" Target="../media/image39.png"/><Relationship Id="rId9" Type="http://schemas.openxmlformats.org/officeDocument/2006/relationships/image" Target="../media/image38.png"/></Relationships>
</file>

<file path=ppt/slideLayouts/_rels/slideLayout224.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1.svg"/><Relationship Id="rId7" Type="http://schemas.openxmlformats.org/officeDocument/2006/relationships/image" Target="../media/image41.svg"/><Relationship Id="rId2" Type="http://schemas.openxmlformats.org/officeDocument/2006/relationships/image" Target="../media/image10.png"/><Relationship Id="rId1" Type="http://schemas.openxmlformats.org/officeDocument/2006/relationships/slideMaster" Target="../slideMasters/slideMaster4.xml"/><Relationship Id="rId6" Type="http://schemas.openxmlformats.org/officeDocument/2006/relationships/image" Target="../media/image5.png"/><Relationship Id="rId5" Type="http://schemas.openxmlformats.org/officeDocument/2006/relationships/image" Target="../media/image19.png"/><Relationship Id="rId10" Type="http://schemas.openxmlformats.org/officeDocument/2006/relationships/image" Target="../media/image40.jpeg"/><Relationship Id="rId4" Type="http://schemas.openxmlformats.org/officeDocument/2006/relationships/image" Target="../media/image39.png"/><Relationship Id="rId9" Type="http://schemas.openxmlformats.org/officeDocument/2006/relationships/image" Target="../media/image38.png"/></Relationships>
</file>

<file path=ppt/slideLayouts/_rels/slideLayout225.xml.rels><?xml version="1.0" encoding="UTF-8" standalone="yes"?>
<Relationships xmlns="http://schemas.openxmlformats.org/package/2006/relationships"><Relationship Id="rId8" Type="http://schemas.openxmlformats.org/officeDocument/2006/relationships/image" Target="../media/image40.jpeg"/><Relationship Id="rId3" Type="http://schemas.openxmlformats.org/officeDocument/2006/relationships/image" Target="../media/image19.png"/><Relationship Id="rId7" Type="http://schemas.openxmlformats.org/officeDocument/2006/relationships/image" Target="../media/image38.png"/><Relationship Id="rId2" Type="http://schemas.openxmlformats.org/officeDocument/2006/relationships/image" Target="../media/image39.png"/><Relationship Id="rId1" Type="http://schemas.openxmlformats.org/officeDocument/2006/relationships/slideMaster" Target="../slideMasters/slideMaster4.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226.xml.rels><?xml version="1.0" encoding="UTF-8" standalone="yes"?>
<Relationships xmlns="http://schemas.openxmlformats.org/package/2006/relationships"><Relationship Id="rId8" Type="http://schemas.openxmlformats.org/officeDocument/2006/relationships/image" Target="../media/image4.svg"/><Relationship Id="rId3" Type="http://schemas.openxmlformats.org/officeDocument/2006/relationships/image" Target="../media/image19.png"/><Relationship Id="rId7" Type="http://schemas.openxmlformats.org/officeDocument/2006/relationships/image" Target="../media/image3.png"/><Relationship Id="rId2" Type="http://schemas.openxmlformats.org/officeDocument/2006/relationships/image" Target="../media/image39.png"/><Relationship Id="rId1" Type="http://schemas.openxmlformats.org/officeDocument/2006/relationships/slideMaster" Target="../slideMasters/slideMaster4.xml"/><Relationship Id="rId6" Type="http://schemas.openxmlformats.org/officeDocument/2006/relationships/image" Target="../media/image38.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227.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9.svg"/><Relationship Id="rId7" Type="http://schemas.openxmlformats.org/officeDocument/2006/relationships/image" Target="../media/image6.svg"/><Relationship Id="rId2" Type="http://schemas.openxmlformats.org/officeDocument/2006/relationships/image" Target="../media/image8.png"/><Relationship Id="rId1" Type="http://schemas.openxmlformats.org/officeDocument/2006/relationships/slideMaster" Target="../slideMasters/slideMaster4.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9.png"/></Relationships>
</file>

<file path=ppt/slideLayouts/_rels/slideLayout228.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1.svg"/><Relationship Id="rId7" Type="http://schemas.openxmlformats.org/officeDocument/2006/relationships/image" Target="../media/image41.svg"/><Relationship Id="rId2" Type="http://schemas.openxmlformats.org/officeDocument/2006/relationships/image" Target="../media/image10.png"/><Relationship Id="rId1" Type="http://schemas.openxmlformats.org/officeDocument/2006/relationships/slideMaster" Target="../slideMasters/slideMaster4.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9.png"/></Relationships>
</file>

<file path=ppt/slideLayouts/_rels/slideLayout22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5.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23.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230.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5.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231.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5.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232.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5.xml"/></Relationships>
</file>

<file path=ppt/slideLayouts/_rels/slideLayout233.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5.xml"/></Relationships>
</file>

<file path=ppt/slideLayouts/_rels/slideLayout234.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5.xml"/></Relationships>
</file>

<file path=ppt/slideLayouts/_rels/slideLayout235.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5.png"/><Relationship Id="rId2" Type="http://schemas.openxmlformats.org/officeDocument/2006/relationships/image" Target="../media/image12.png"/><Relationship Id="rId1" Type="http://schemas.openxmlformats.org/officeDocument/2006/relationships/slideMaster" Target="../slideMasters/slideMaster5.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6.svg"/></Relationships>
</file>

<file path=ppt/slideLayouts/_rels/slideLayout236.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5.png"/><Relationship Id="rId2" Type="http://schemas.openxmlformats.org/officeDocument/2006/relationships/image" Target="../media/image12.png"/><Relationship Id="rId1" Type="http://schemas.openxmlformats.org/officeDocument/2006/relationships/slideMaster" Target="../slideMasters/slideMaster5.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6.svg"/></Relationships>
</file>

<file path=ppt/slideLayouts/_rels/slideLayout23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4.png"/><Relationship Id="rId1" Type="http://schemas.openxmlformats.org/officeDocument/2006/relationships/slideMaster" Target="../slideMasters/slideMaster5.xml"/><Relationship Id="rId6" Type="http://schemas.openxmlformats.org/officeDocument/2006/relationships/image" Target="../media/image16.png"/><Relationship Id="rId5" Type="http://schemas.openxmlformats.org/officeDocument/2006/relationships/image" Target="../media/image7.png"/><Relationship Id="rId4" Type="http://schemas.openxmlformats.org/officeDocument/2006/relationships/image" Target="../media/image6.svg"/></Relationships>
</file>

<file path=ppt/slideLayouts/_rels/slideLayout238.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7.png"/></Relationships>
</file>

<file path=ppt/slideLayouts/_rels/slideLayout239.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5.xml"/><Relationship Id="rId6" Type="http://schemas.openxmlformats.org/officeDocument/2006/relationships/image" Target="../media/image20.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3.svg"/></Relationships>
</file>

<file path=ppt/slideLayouts/_rels/slideLayout24.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240.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5.xml"/><Relationship Id="rId6" Type="http://schemas.openxmlformats.org/officeDocument/2006/relationships/image" Target="../media/image20.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4.svg"/></Relationships>
</file>

<file path=ppt/slideLayouts/_rels/slideLayout241.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5.xml"/><Relationship Id="rId6" Type="http://schemas.openxmlformats.org/officeDocument/2006/relationships/image" Target="../media/image20.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4.svg"/></Relationships>
</file>

<file path=ppt/slideLayouts/_rels/slideLayout242.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5.xml"/><Relationship Id="rId6" Type="http://schemas.openxmlformats.org/officeDocument/2006/relationships/image" Target="../media/image20.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4.svg"/></Relationships>
</file>

<file path=ppt/slideLayouts/_rels/slideLayout243.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5.xml"/><Relationship Id="rId6" Type="http://schemas.openxmlformats.org/officeDocument/2006/relationships/image" Target="../media/image20.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4.svg"/></Relationships>
</file>

<file path=ppt/slideLayouts/_rels/slideLayout24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5.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24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5.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24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5.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247.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26.png"/><Relationship Id="rId7" Type="http://schemas.openxmlformats.org/officeDocument/2006/relationships/image" Target="../media/image18.png"/><Relationship Id="rId2" Type="http://schemas.openxmlformats.org/officeDocument/2006/relationships/image" Target="../media/image25.png"/><Relationship Id="rId1" Type="http://schemas.openxmlformats.org/officeDocument/2006/relationships/slideMaster" Target="../slideMasters/slideMaster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21.png"/><Relationship Id="rId4" Type="http://schemas.openxmlformats.org/officeDocument/2006/relationships/image" Target="../media/image19.png"/><Relationship Id="rId9" Type="http://schemas.openxmlformats.org/officeDocument/2006/relationships/image" Target="../media/image24.svg"/></Relationships>
</file>

<file path=ppt/slideLayouts/_rels/slideLayout248.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6.png"/><Relationship Id="rId7" Type="http://schemas.openxmlformats.org/officeDocument/2006/relationships/image" Target="../media/image27.png"/><Relationship Id="rId2" Type="http://schemas.openxmlformats.org/officeDocument/2006/relationships/image" Target="../media/image25.png"/><Relationship Id="rId1" Type="http://schemas.openxmlformats.org/officeDocument/2006/relationships/slideMaster" Target="../slideMasters/slideMaster5.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249.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6.png"/><Relationship Id="rId2" Type="http://schemas.openxmlformats.org/officeDocument/2006/relationships/image" Target="../media/image29.png"/><Relationship Id="rId1" Type="http://schemas.openxmlformats.org/officeDocument/2006/relationships/slideMaster" Target="../slideMasters/slideMaster5.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25.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250.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5.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251.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5.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252.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5.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253.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5.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25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7.png"/></Relationships>
</file>

<file path=ppt/slideLayouts/_rels/slideLayout255.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5.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256.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30.png"/><Relationship Id="rId1" Type="http://schemas.openxmlformats.org/officeDocument/2006/relationships/slideMaster" Target="../slideMasters/slideMaster5.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31.png"/></Relationships>
</file>

<file path=ppt/slideLayouts/_rels/slideLayout257.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30.png"/><Relationship Id="rId1" Type="http://schemas.openxmlformats.org/officeDocument/2006/relationships/slideMaster" Target="../slideMasters/slideMaster5.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31.png"/></Relationships>
</file>

<file path=ppt/slideLayouts/_rels/slideLayout25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2.png"/><Relationship Id="rId1" Type="http://schemas.openxmlformats.org/officeDocument/2006/relationships/slideMaster" Target="../slideMasters/slideMaster5.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25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3.png"/><Relationship Id="rId1" Type="http://schemas.openxmlformats.org/officeDocument/2006/relationships/slideMaster" Target="../slideMasters/slideMaster5.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_rels/slideLayout26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2.png"/><Relationship Id="rId1" Type="http://schemas.openxmlformats.org/officeDocument/2006/relationships/slideMaster" Target="../slideMasters/slideMaster5.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26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7.png"/></Relationships>
</file>

<file path=ppt/slideLayouts/_rels/slideLayout26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7.png"/></Relationships>
</file>

<file path=ppt/slideLayouts/_rels/slideLayout26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7.png"/></Relationships>
</file>

<file path=ppt/slideLayouts/_rels/slideLayout26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7.png"/></Relationships>
</file>

<file path=ppt/slideLayouts/_rels/slideLayout265.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6.png"/><Relationship Id="rId7" Type="http://schemas.openxmlformats.org/officeDocument/2006/relationships/image" Target="../media/image7.png"/><Relationship Id="rId2" Type="http://schemas.openxmlformats.org/officeDocument/2006/relationships/image" Target="../media/image34.png"/><Relationship Id="rId1" Type="http://schemas.openxmlformats.org/officeDocument/2006/relationships/slideMaster" Target="../slideMasters/slideMaster5.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266.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8.png"/><Relationship Id="rId7" Type="http://schemas.openxmlformats.org/officeDocument/2006/relationships/image" Target="../media/image20.png"/><Relationship Id="rId2" Type="http://schemas.openxmlformats.org/officeDocument/2006/relationships/image" Target="../media/image34.png"/><Relationship Id="rId1" Type="http://schemas.openxmlformats.org/officeDocument/2006/relationships/slideMaster" Target="../slideMasters/slideMaster5.xml"/><Relationship Id="rId6" Type="http://schemas.openxmlformats.org/officeDocument/2006/relationships/image" Target="../media/image6.svg"/><Relationship Id="rId11" Type="http://schemas.openxmlformats.org/officeDocument/2006/relationships/image" Target="../media/image21.png"/><Relationship Id="rId5" Type="http://schemas.openxmlformats.org/officeDocument/2006/relationships/image" Target="../media/image5.png"/><Relationship Id="rId10" Type="http://schemas.openxmlformats.org/officeDocument/2006/relationships/image" Target="../media/image24.svg"/><Relationship Id="rId4" Type="http://schemas.openxmlformats.org/officeDocument/2006/relationships/image" Target="../media/image19.png"/><Relationship Id="rId9" Type="http://schemas.openxmlformats.org/officeDocument/2006/relationships/image" Target="../media/image22.png"/></Relationships>
</file>

<file path=ppt/slideLayouts/_rels/slideLayout26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7.png"/></Relationships>
</file>

<file path=ppt/slideLayouts/_rels/slideLayout268.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5.xml"/><Relationship Id="rId4" Type="http://schemas.openxmlformats.org/officeDocument/2006/relationships/image" Target="../media/image7.png"/></Relationships>
</file>

<file path=ppt/slideLayouts/_rels/slideLayout269.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5.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27.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270.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5.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5.png"/><Relationship Id="rId1" Type="http://schemas.openxmlformats.org/officeDocument/2006/relationships/slideMaster" Target="../slideMasters/slideMaster5.xml"/></Relationships>
</file>

<file path=ppt/slideLayouts/_rels/slideLayout27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6.png"/><Relationship Id="rId1" Type="http://schemas.openxmlformats.org/officeDocument/2006/relationships/slideMaster" Target="../slideMasters/slideMaster5.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27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6.png"/><Relationship Id="rId1" Type="http://schemas.openxmlformats.org/officeDocument/2006/relationships/slideMaster" Target="../slideMasters/slideMaster5.xml"/></Relationships>
</file>

<file path=ppt/slideLayouts/_rels/slideLayout27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7.png"/><Relationship Id="rId1" Type="http://schemas.openxmlformats.org/officeDocument/2006/relationships/slideMaster" Target="../slideMasters/slideMaster5.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276.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4.svg"/><Relationship Id="rId7" Type="http://schemas.openxmlformats.org/officeDocument/2006/relationships/image" Target="../media/image6.svg"/><Relationship Id="rId2" Type="http://schemas.openxmlformats.org/officeDocument/2006/relationships/image" Target="../media/image3.png"/><Relationship Id="rId1" Type="http://schemas.openxmlformats.org/officeDocument/2006/relationships/slideMaster" Target="../slideMasters/slideMaster5.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38.png"/></Relationships>
</file>

<file path=ppt/slideLayouts/_rels/slideLayout277.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9.svg"/><Relationship Id="rId7" Type="http://schemas.openxmlformats.org/officeDocument/2006/relationships/image" Target="../media/image6.svg"/><Relationship Id="rId2" Type="http://schemas.openxmlformats.org/officeDocument/2006/relationships/image" Target="../media/image8.png"/><Relationship Id="rId1" Type="http://schemas.openxmlformats.org/officeDocument/2006/relationships/slideMaster" Target="../slideMasters/slideMaster5.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38.png"/></Relationships>
</file>

<file path=ppt/slideLayouts/_rels/slideLayout278.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1.svg"/><Relationship Id="rId7" Type="http://schemas.openxmlformats.org/officeDocument/2006/relationships/image" Target="../media/image6.svg"/><Relationship Id="rId2" Type="http://schemas.openxmlformats.org/officeDocument/2006/relationships/image" Target="../media/image10.png"/><Relationship Id="rId1" Type="http://schemas.openxmlformats.org/officeDocument/2006/relationships/slideMaster" Target="../slideMasters/slideMaster5.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38.png"/></Relationships>
</file>

<file path=ppt/slideLayouts/_rels/slideLayout279.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4.svg"/><Relationship Id="rId7" Type="http://schemas.openxmlformats.org/officeDocument/2006/relationships/image" Target="../media/image6.svg"/><Relationship Id="rId2" Type="http://schemas.openxmlformats.org/officeDocument/2006/relationships/image" Target="../media/image3.png"/><Relationship Id="rId1" Type="http://schemas.openxmlformats.org/officeDocument/2006/relationships/slideMaster" Target="../slideMasters/slideMaster5.xml"/><Relationship Id="rId6" Type="http://schemas.openxmlformats.org/officeDocument/2006/relationships/image" Target="../media/image5.png"/><Relationship Id="rId5" Type="http://schemas.openxmlformats.org/officeDocument/2006/relationships/image" Target="../media/image19.png"/><Relationship Id="rId10" Type="http://schemas.openxmlformats.org/officeDocument/2006/relationships/image" Target="../media/image40.jpeg"/><Relationship Id="rId4" Type="http://schemas.openxmlformats.org/officeDocument/2006/relationships/image" Target="../media/image39.png"/><Relationship Id="rId9" Type="http://schemas.openxmlformats.org/officeDocument/2006/relationships/image" Target="../media/image38.png"/></Relationships>
</file>

<file path=ppt/slideLayouts/_rels/slideLayout28.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30.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31.png"/></Relationships>
</file>

<file path=ppt/slideLayouts/_rels/slideLayout280.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9.svg"/><Relationship Id="rId7" Type="http://schemas.openxmlformats.org/officeDocument/2006/relationships/image" Target="../media/image6.svg"/><Relationship Id="rId2" Type="http://schemas.openxmlformats.org/officeDocument/2006/relationships/image" Target="../media/image8.png"/><Relationship Id="rId1" Type="http://schemas.openxmlformats.org/officeDocument/2006/relationships/slideMaster" Target="../slideMasters/slideMaster5.xml"/><Relationship Id="rId6" Type="http://schemas.openxmlformats.org/officeDocument/2006/relationships/image" Target="../media/image5.png"/><Relationship Id="rId5" Type="http://schemas.openxmlformats.org/officeDocument/2006/relationships/image" Target="../media/image19.png"/><Relationship Id="rId10" Type="http://schemas.openxmlformats.org/officeDocument/2006/relationships/image" Target="../media/image40.jpeg"/><Relationship Id="rId4" Type="http://schemas.openxmlformats.org/officeDocument/2006/relationships/image" Target="../media/image39.png"/><Relationship Id="rId9" Type="http://schemas.openxmlformats.org/officeDocument/2006/relationships/image" Target="../media/image38.png"/></Relationships>
</file>

<file path=ppt/slideLayouts/_rels/slideLayout28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1.svg"/><Relationship Id="rId7" Type="http://schemas.openxmlformats.org/officeDocument/2006/relationships/image" Target="../media/image6.svg"/><Relationship Id="rId2" Type="http://schemas.openxmlformats.org/officeDocument/2006/relationships/image" Target="../media/image10.png"/><Relationship Id="rId1" Type="http://schemas.openxmlformats.org/officeDocument/2006/relationships/slideMaster" Target="../slideMasters/slideMaster5.xml"/><Relationship Id="rId6" Type="http://schemas.openxmlformats.org/officeDocument/2006/relationships/image" Target="../media/image5.png"/><Relationship Id="rId5" Type="http://schemas.openxmlformats.org/officeDocument/2006/relationships/image" Target="../media/image19.png"/><Relationship Id="rId10" Type="http://schemas.openxmlformats.org/officeDocument/2006/relationships/image" Target="../media/image40.jpeg"/><Relationship Id="rId4" Type="http://schemas.openxmlformats.org/officeDocument/2006/relationships/image" Target="../media/image39.png"/><Relationship Id="rId9" Type="http://schemas.openxmlformats.org/officeDocument/2006/relationships/image" Target="../media/image38.png"/></Relationships>
</file>

<file path=ppt/slideLayouts/_rels/slideLayout282.xml.rels><?xml version="1.0" encoding="UTF-8" standalone="yes"?>
<Relationships xmlns="http://schemas.openxmlformats.org/package/2006/relationships"><Relationship Id="rId8" Type="http://schemas.openxmlformats.org/officeDocument/2006/relationships/image" Target="../media/image40.jpeg"/><Relationship Id="rId3" Type="http://schemas.openxmlformats.org/officeDocument/2006/relationships/image" Target="../media/image19.png"/><Relationship Id="rId7" Type="http://schemas.openxmlformats.org/officeDocument/2006/relationships/image" Target="../media/image38.png"/><Relationship Id="rId2" Type="http://schemas.openxmlformats.org/officeDocument/2006/relationships/image" Target="../media/image39.png"/><Relationship Id="rId1" Type="http://schemas.openxmlformats.org/officeDocument/2006/relationships/slideMaster" Target="../slideMasters/slideMaster5.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283.xml.rels><?xml version="1.0" encoding="UTF-8" standalone="yes"?>
<Relationships xmlns="http://schemas.openxmlformats.org/package/2006/relationships"><Relationship Id="rId8" Type="http://schemas.openxmlformats.org/officeDocument/2006/relationships/image" Target="../media/image4.svg"/><Relationship Id="rId3" Type="http://schemas.openxmlformats.org/officeDocument/2006/relationships/image" Target="../media/image19.png"/><Relationship Id="rId7" Type="http://schemas.openxmlformats.org/officeDocument/2006/relationships/image" Target="../media/image3.png"/><Relationship Id="rId2" Type="http://schemas.openxmlformats.org/officeDocument/2006/relationships/image" Target="../media/image39.png"/><Relationship Id="rId1" Type="http://schemas.openxmlformats.org/officeDocument/2006/relationships/slideMaster" Target="../slideMasters/slideMaster5.xml"/><Relationship Id="rId6" Type="http://schemas.openxmlformats.org/officeDocument/2006/relationships/image" Target="../media/image38.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284.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9.svg"/><Relationship Id="rId7" Type="http://schemas.openxmlformats.org/officeDocument/2006/relationships/image" Target="../media/image6.svg"/><Relationship Id="rId2" Type="http://schemas.openxmlformats.org/officeDocument/2006/relationships/image" Target="../media/image8.png"/><Relationship Id="rId1" Type="http://schemas.openxmlformats.org/officeDocument/2006/relationships/slideMaster" Target="../slideMasters/slideMaster5.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9.png"/></Relationships>
</file>

<file path=ppt/slideLayouts/_rels/slideLayout285.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1.svg"/><Relationship Id="rId7" Type="http://schemas.openxmlformats.org/officeDocument/2006/relationships/image" Target="../media/image6.svg"/><Relationship Id="rId2" Type="http://schemas.openxmlformats.org/officeDocument/2006/relationships/image" Target="../media/image10.png"/><Relationship Id="rId1" Type="http://schemas.openxmlformats.org/officeDocument/2006/relationships/slideMaster" Target="../slideMasters/slideMaster5.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9.png"/></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6.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287.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6.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288.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6.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289.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6.xml"/></Relationships>
</file>

<file path=ppt/slideLayouts/_rels/slideLayout29.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30.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31.png"/></Relationships>
</file>

<file path=ppt/slideLayouts/_rels/slideLayout290.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291.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292.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5.png"/><Relationship Id="rId2" Type="http://schemas.openxmlformats.org/officeDocument/2006/relationships/image" Target="../media/image12.png"/><Relationship Id="rId1" Type="http://schemas.openxmlformats.org/officeDocument/2006/relationships/slideMaster" Target="../slideMasters/slideMaster6.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41.svg"/></Relationships>
</file>

<file path=ppt/slideLayouts/_rels/slideLayout293.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5.png"/><Relationship Id="rId2" Type="http://schemas.openxmlformats.org/officeDocument/2006/relationships/image" Target="../media/image12.png"/><Relationship Id="rId1" Type="http://schemas.openxmlformats.org/officeDocument/2006/relationships/slideMaster" Target="../slideMasters/slideMaster6.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41.svg"/></Relationships>
</file>

<file path=ppt/slideLayouts/_rels/slideLayout29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4.png"/><Relationship Id="rId1" Type="http://schemas.openxmlformats.org/officeDocument/2006/relationships/slideMaster" Target="../slideMasters/slideMaster6.xml"/><Relationship Id="rId6" Type="http://schemas.openxmlformats.org/officeDocument/2006/relationships/image" Target="../media/image16.png"/><Relationship Id="rId5" Type="http://schemas.openxmlformats.org/officeDocument/2006/relationships/image" Target="../media/image7.png"/><Relationship Id="rId4" Type="http://schemas.openxmlformats.org/officeDocument/2006/relationships/image" Target="../media/image41.svg"/></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5.png"/><Relationship Id="rId1" Type="http://schemas.openxmlformats.org/officeDocument/2006/relationships/slideMaster" Target="../slideMasters/slideMaster6.xml"/><Relationship Id="rId4" Type="http://schemas.openxmlformats.org/officeDocument/2006/relationships/image" Target="../media/image7.png"/></Relationships>
</file>

<file path=ppt/slideLayouts/_rels/slideLayout296.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6.xml"/><Relationship Id="rId6" Type="http://schemas.openxmlformats.org/officeDocument/2006/relationships/image" Target="../media/image20.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3.svg"/></Relationships>
</file>

<file path=ppt/slideLayouts/_rels/slideLayout297.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6.xml"/><Relationship Id="rId6" Type="http://schemas.openxmlformats.org/officeDocument/2006/relationships/image" Target="../media/image20.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3.svg"/></Relationships>
</file>

<file path=ppt/slideLayouts/_rels/slideLayout298.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6.xml"/><Relationship Id="rId6" Type="http://schemas.openxmlformats.org/officeDocument/2006/relationships/image" Target="../media/image20.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3.svg"/></Relationships>
</file>

<file path=ppt/slideLayouts/_rels/slideLayout299.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6.xml"/><Relationship Id="rId6" Type="http://schemas.openxmlformats.org/officeDocument/2006/relationships/image" Target="../media/image20.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3.sv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2.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300.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6.xml"/><Relationship Id="rId6" Type="http://schemas.openxmlformats.org/officeDocument/2006/relationships/image" Target="../media/image20.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3.svg"/></Relationships>
</file>

<file path=ppt/slideLayouts/_rels/slideLayout30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6.xml"/><Relationship Id="rId6" Type="http://schemas.openxmlformats.org/officeDocument/2006/relationships/image" Target="../media/image41.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30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6.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30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6.xml"/><Relationship Id="rId6" Type="http://schemas.openxmlformats.org/officeDocument/2006/relationships/image" Target="../media/image41.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304.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26.png"/><Relationship Id="rId7" Type="http://schemas.openxmlformats.org/officeDocument/2006/relationships/image" Target="../media/image18.png"/><Relationship Id="rId2" Type="http://schemas.openxmlformats.org/officeDocument/2006/relationships/image" Target="../media/image25.png"/><Relationship Id="rId1" Type="http://schemas.openxmlformats.org/officeDocument/2006/relationships/slideMaster" Target="../slideMasters/slideMaster6.xml"/><Relationship Id="rId6" Type="http://schemas.openxmlformats.org/officeDocument/2006/relationships/image" Target="../media/image41.svg"/><Relationship Id="rId5" Type="http://schemas.openxmlformats.org/officeDocument/2006/relationships/image" Target="../media/image5.png"/><Relationship Id="rId10" Type="http://schemas.openxmlformats.org/officeDocument/2006/relationships/image" Target="../media/image21.png"/><Relationship Id="rId4" Type="http://schemas.openxmlformats.org/officeDocument/2006/relationships/image" Target="../media/image19.png"/><Relationship Id="rId9" Type="http://schemas.openxmlformats.org/officeDocument/2006/relationships/image" Target="../media/image23.svg"/></Relationships>
</file>

<file path=ppt/slideLayouts/_rels/slideLayout305.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6.png"/><Relationship Id="rId7" Type="http://schemas.openxmlformats.org/officeDocument/2006/relationships/image" Target="../media/image27.png"/><Relationship Id="rId2" Type="http://schemas.openxmlformats.org/officeDocument/2006/relationships/image" Target="../media/image25.png"/><Relationship Id="rId1" Type="http://schemas.openxmlformats.org/officeDocument/2006/relationships/slideMaster" Target="../slideMasters/slideMaster6.xml"/><Relationship Id="rId6" Type="http://schemas.openxmlformats.org/officeDocument/2006/relationships/image" Target="../media/image41.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306.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6.png"/><Relationship Id="rId2" Type="http://schemas.openxmlformats.org/officeDocument/2006/relationships/image" Target="../media/image29.png"/><Relationship Id="rId1" Type="http://schemas.openxmlformats.org/officeDocument/2006/relationships/slideMaster" Target="../slideMasters/slideMaster6.xml"/><Relationship Id="rId6" Type="http://schemas.openxmlformats.org/officeDocument/2006/relationships/image" Target="../media/image41.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307.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6.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308.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6.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309.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6.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3.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310.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6.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311.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5.png"/><Relationship Id="rId1" Type="http://schemas.openxmlformats.org/officeDocument/2006/relationships/slideMaster" Target="../slideMasters/slideMaster6.xml"/><Relationship Id="rId4" Type="http://schemas.openxmlformats.org/officeDocument/2006/relationships/image" Target="../media/image7.png"/></Relationships>
</file>

<file path=ppt/slideLayouts/_rels/slideLayout312.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6.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313.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30.png"/><Relationship Id="rId1" Type="http://schemas.openxmlformats.org/officeDocument/2006/relationships/slideMaster" Target="../slideMasters/slideMaster6.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31.png"/></Relationships>
</file>

<file path=ppt/slideLayouts/_rels/slideLayout314.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30.png"/><Relationship Id="rId1" Type="http://schemas.openxmlformats.org/officeDocument/2006/relationships/slideMaster" Target="../slideMasters/slideMaster6.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31.png"/></Relationships>
</file>

<file path=ppt/slideLayouts/_rels/slideLayout31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2.png"/><Relationship Id="rId1" Type="http://schemas.openxmlformats.org/officeDocument/2006/relationships/slideMaster" Target="../slideMasters/slideMaster6.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31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3.png"/><Relationship Id="rId1" Type="http://schemas.openxmlformats.org/officeDocument/2006/relationships/slideMaster" Target="../slideMasters/slideMaster6.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31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2.png"/><Relationship Id="rId1" Type="http://schemas.openxmlformats.org/officeDocument/2006/relationships/slideMaster" Target="../slideMasters/slideMaster6.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318.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5.png"/><Relationship Id="rId1" Type="http://schemas.openxmlformats.org/officeDocument/2006/relationships/slideMaster" Target="../slideMasters/slideMaster6.xml"/><Relationship Id="rId4" Type="http://schemas.openxmlformats.org/officeDocument/2006/relationships/image" Target="../media/image7.png"/></Relationships>
</file>

<file path=ppt/slideLayouts/_rels/slideLayout319.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5.png"/><Relationship Id="rId1" Type="http://schemas.openxmlformats.org/officeDocument/2006/relationships/slideMaster" Target="../slideMasters/slideMaster6.xml"/><Relationship Id="rId4" Type="http://schemas.openxmlformats.org/officeDocument/2006/relationships/image" Target="../media/image7.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2.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320.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5.png"/><Relationship Id="rId1" Type="http://schemas.openxmlformats.org/officeDocument/2006/relationships/slideMaster" Target="../slideMasters/slideMaster6.xml"/><Relationship Id="rId4" Type="http://schemas.openxmlformats.org/officeDocument/2006/relationships/image" Target="../media/image7.png"/></Relationships>
</file>

<file path=ppt/slideLayouts/_rels/slideLayout321.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5.png"/><Relationship Id="rId1" Type="http://schemas.openxmlformats.org/officeDocument/2006/relationships/slideMaster" Target="../slideMasters/slideMaster6.xml"/><Relationship Id="rId4" Type="http://schemas.openxmlformats.org/officeDocument/2006/relationships/image" Target="../media/image7.png"/></Relationships>
</file>

<file path=ppt/slideLayouts/_rels/slideLayout322.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6.png"/><Relationship Id="rId7" Type="http://schemas.openxmlformats.org/officeDocument/2006/relationships/image" Target="../media/image7.png"/><Relationship Id="rId2" Type="http://schemas.openxmlformats.org/officeDocument/2006/relationships/image" Target="../media/image34.png"/><Relationship Id="rId1" Type="http://schemas.openxmlformats.org/officeDocument/2006/relationships/slideMaster" Target="../slideMasters/slideMaster6.xml"/><Relationship Id="rId6" Type="http://schemas.openxmlformats.org/officeDocument/2006/relationships/image" Target="../media/image41.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32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8.png"/><Relationship Id="rId7" Type="http://schemas.openxmlformats.org/officeDocument/2006/relationships/image" Target="../media/image20.png"/><Relationship Id="rId2" Type="http://schemas.openxmlformats.org/officeDocument/2006/relationships/image" Target="../media/image34.png"/><Relationship Id="rId1" Type="http://schemas.openxmlformats.org/officeDocument/2006/relationships/slideMaster" Target="../slideMasters/slideMaster6.xml"/><Relationship Id="rId6" Type="http://schemas.openxmlformats.org/officeDocument/2006/relationships/image" Target="../media/image41.svg"/><Relationship Id="rId11" Type="http://schemas.openxmlformats.org/officeDocument/2006/relationships/image" Target="../media/image21.png"/><Relationship Id="rId5" Type="http://schemas.openxmlformats.org/officeDocument/2006/relationships/image" Target="../media/image5.png"/><Relationship Id="rId10" Type="http://schemas.openxmlformats.org/officeDocument/2006/relationships/image" Target="../media/image23.svg"/><Relationship Id="rId4" Type="http://schemas.openxmlformats.org/officeDocument/2006/relationships/image" Target="../media/image19.png"/><Relationship Id="rId9" Type="http://schemas.openxmlformats.org/officeDocument/2006/relationships/image" Target="../media/image22.png"/></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5.png"/><Relationship Id="rId1" Type="http://schemas.openxmlformats.org/officeDocument/2006/relationships/slideMaster" Target="../slideMasters/slideMaster6.xml"/><Relationship Id="rId4" Type="http://schemas.openxmlformats.org/officeDocument/2006/relationships/image" Target="../media/image7.png"/></Relationships>
</file>

<file path=ppt/slideLayouts/_rels/slideLayout325.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5.png"/><Relationship Id="rId1" Type="http://schemas.openxmlformats.org/officeDocument/2006/relationships/slideMaster" Target="../slideMasters/slideMaster6.xml"/><Relationship Id="rId4" Type="http://schemas.openxmlformats.org/officeDocument/2006/relationships/image" Target="../media/image7.png"/></Relationships>
</file>

<file path=ppt/slideLayouts/_rels/slideLayout326.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6.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327.xml.rels><?xml version="1.0" encoding="UTF-8" standalone="yes"?>
<Relationships xmlns="http://schemas.openxmlformats.org/package/2006/relationships"><Relationship Id="rId8" Type="http://schemas.openxmlformats.org/officeDocument/2006/relationships/image" Target="../media/image23.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6.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5.png"/><Relationship Id="rId1" Type="http://schemas.openxmlformats.org/officeDocument/2006/relationships/slideMaster" Target="../slideMasters/slideMaster6.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_rels/slideLayout33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6.png"/><Relationship Id="rId1" Type="http://schemas.openxmlformats.org/officeDocument/2006/relationships/slideMaster" Target="../slideMasters/slideMaster6.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33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6.png"/><Relationship Id="rId1" Type="http://schemas.openxmlformats.org/officeDocument/2006/relationships/slideMaster" Target="../slideMasters/slideMaster6.xml"/></Relationships>
</file>

<file path=ppt/slideLayouts/_rels/slideLayout33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7.png"/><Relationship Id="rId1" Type="http://schemas.openxmlformats.org/officeDocument/2006/relationships/slideMaster" Target="../slideMasters/slideMaster6.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33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4.svg"/><Relationship Id="rId7" Type="http://schemas.openxmlformats.org/officeDocument/2006/relationships/image" Target="../media/image41.svg"/><Relationship Id="rId2" Type="http://schemas.openxmlformats.org/officeDocument/2006/relationships/image" Target="../media/image3.png"/><Relationship Id="rId1" Type="http://schemas.openxmlformats.org/officeDocument/2006/relationships/slideMaster" Target="../slideMasters/slideMaster6.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38.png"/></Relationships>
</file>

<file path=ppt/slideLayouts/_rels/slideLayout334.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9.svg"/><Relationship Id="rId7" Type="http://schemas.openxmlformats.org/officeDocument/2006/relationships/image" Target="../media/image41.svg"/><Relationship Id="rId2" Type="http://schemas.openxmlformats.org/officeDocument/2006/relationships/image" Target="../media/image8.png"/><Relationship Id="rId1" Type="http://schemas.openxmlformats.org/officeDocument/2006/relationships/slideMaster" Target="../slideMasters/slideMaster6.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38.png"/></Relationships>
</file>

<file path=ppt/slideLayouts/_rels/slideLayout33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1.svg"/><Relationship Id="rId7" Type="http://schemas.openxmlformats.org/officeDocument/2006/relationships/image" Target="../media/image41.svg"/><Relationship Id="rId2" Type="http://schemas.openxmlformats.org/officeDocument/2006/relationships/image" Target="../media/image10.png"/><Relationship Id="rId1" Type="http://schemas.openxmlformats.org/officeDocument/2006/relationships/slideMaster" Target="../slideMasters/slideMaster6.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38.png"/></Relationships>
</file>

<file path=ppt/slideLayouts/_rels/slideLayout336.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4.svg"/><Relationship Id="rId7" Type="http://schemas.openxmlformats.org/officeDocument/2006/relationships/image" Target="../media/image41.svg"/><Relationship Id="rId2" Type="http://schemas.openxmlformats.org/officeDocument/2006/relationships/image" Target="../media/image3.png"/><Relationship Id="rId1" Type="http://schemas.openxmlformats.org/officeDocument/2006/relationships/slideMaster" Target="../slideMasters/slideMaster6.xml"/><Relationship Id="rId6" Type="http://schemas.openxmlformats.org/officeDocument/2006/relationships/image" Target="../media/image5.png"/><Relationship Id="rId5" Type="http://schemas.openxmlformats.org/officeDocument/2006/relationships/image" Target="../media/image19.png"/><Relationship Id="rId10" Type="http://schemas.openxmlformats.org/officeDocument/2006/relationships/image" Target="../media/image40.jpeg"/><Relationship Id="rId4" Type="http://schemas.openxmlformats.org/officeDocument/2006/relationships/image" Target="../media/image39.png"/><Relationship Id="rId9" Type="http://schemas.openxmlformats.org/officeDocument/2006/relationships/image" Target="../media/image38.png"/></Relationships>
</file>

<file path=ppt/slideLayouts/_rels/slideLayout337.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9.svg"/><Relationship Id="rId7" Type="http://schemas.openxmlformats.org/officeDocument/2006/relationships/image" Target="../media/image41.svg"/><Relationship Id="rId2" Type="http://schemas.openxmlformats.org/officeDocument/2006/relationships/image" Target="../media/image8.png"/><Relationship Id="rId1" Type="http://schemas.openxmlformats.org/officeDocument/2006/relationships/slideMaster" Target="../slideMasters/slideMaster6.xml"/><Relationship Id="rId6" Type="http://schemas.openxmlformats.org/officeDocument/2006/relationships/image" Target="../media/image5.png"/><Relationship Id="rId5" Type="http://schemas.openxmlformats.org/officeDocument/2006/relationships/image" Target="../media/image19.png"/><Relationship Id="rId10" Type="http://schemas.openxmlformats.org/officeDocument/2006/relationships/image" Target="../media/image40.jpeg"/><Relationship Id="rId4" Type="http://schemas.openxmlformats.org/officeDocument/2006/relationships/image" Target="../media/image39.png"/><Relationship Id="rId9" Type="http://schemas.openxmlformats.org/officeDocument/2006/relationships/image" Target="../media/image38.png"/></Relationships>
</file>

<file path=ppt/slideLayouts/_rels/slideLayout338.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1.svg"/><Relationship Id="rId7" Type="http://schemas.openxmlformats.org/officeDocument/2006/relationships/image" Target="../media/image41.svg"/><Relationship Id="rId2" Type="http://schemas.openxmlformats.org/officeDocument/2006/relationships/image" Target="../media/image10.png"/><Relationship Id="rId1" Type="http://schemas.openxmlformats.org/officeDocument/2006/relationships/slideMaster" Target="../slideMasters/slideMaster6.xml"/><Relationship Id="rId6" Type="http://schemas.openxmlformats.org/officeDocument/2006/relationships/image" Target="../media/image5.png"/><Relationship Id="rId5" Type="http://schemas.openxmlformats.org/officeDocument/2006/relationships/image" Target="../media/image19.png"/><Relationship Id="rId10" Type="http://schemas.openxmlformats.org/officeDocument/2006/relationships/image" Target="../media/image40.jpeg"/><Relationship Id="rId4" Type="http://schemas.openxmlformats.org/officeDocument/2006/relationships/image" Target="../media/image39.png"/><Relationship Id="rId9" Type="http://schemas.openxmlformats.org/officeDocument/2006/relationships/image" Target="../media/image38.png"/></Relationships>
</file>

<file path=ppt/slideLayouts/_rels/slideLayout339.xml.rels><?xml version="1.0" encoding="UTF-8" standalone="yes"?>
<Relationships xmlns="http://schemas.openxmlformats.org/package/2006/relationships"><Relationship Id="rId8" Type="http://schemas.openxmlformats.org/officeDocument/2006/relationships/image" Target="../media/image40.jpeg"/><Relationship Id="rId3" Type="http://schemas.openxmlformats.org/officeDocument/2006/relationships/image" Target="../media/image19.png"/><Relationship Id="rId7" Type="http://schemas.openxmlformats.org/officeDocument/2006/relationships/image" Target="../media/image38.png"/><Relationship Id="rId2" Type="http://schemas.openxmlformats.org/officeDocument/2006/relationships/image" Target="../media/image39.png"/><Relationship Id="rId1" Type="http://schemas.openxmlformats.org/officeDocument/2006/relationships/slideMaster" Target="../slideMasters/slideMaster6.xml"/><Relationship Id="rId6" Type="http://schemas.openxmlformats.org/officeDocument/2006/relationships/image" Target="../media/image7.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_rels/slideLayout340.xml.rels><?xml version="1.0" encoding="UTF-8" standalone="yes"?>
<Relationships xmlns="http://schemas.openxmlformats.org/package/2006/relationships"><Relationship Id="rId8" Type="http://schemas.openxmlformats.org/officeDocument/2006/relationships/image" Target="../media/image4.svg"/><Relationship Id="rId3" Type="http://schemas.openxmlformats.org/officeDocument/2006/relationships/image" Target="../media/image19.png"/><Relationship Id="rId7" Type="http://schemas.openxmlformats.org/officeDocument/2006/relationships/image" Target="../media/image3.png"/><Relationship Id="rId2" Type="http://schemas.openxmlformats.org/officeDocument/2006/relationships/image" Target="../media/image39.png"/><Relationship Id="rId1" Type="http://schemas.openxmlformats.org/officeDocument/2006/relationships/slideMaster" Target="../slideMasters/slideMaster6.xml"/><Relationship Id="rId6" Type="http://schemas.openxmlformats.org/officeDocument/2006/relationships/image" Target="../media/image38.png"/><Relationship Id="rId5" Type="http://schemas.openxmlformats.org/officeDocument/2006/relationships/image" Target="../media/image41.svg"/><Relationship Id="rId4" Type="http://schemas.openxmlformats.org/officeDocument/2006/relationships/image" Target="../media/image5.png"/></Relationships>
</file>

<file path=ppt/slideLayouts/_rels/slideLayout341.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9.svg"/><Relationship Id="rId7" Type="http://schemas.openxmlformats.org/officeDocument/2006/relationships/image" Target="../media/image41.svg"/><Relationship Id="rId2" Type="http://schemas.openxmlformats.org/officeDocument/2006/relationships/image" Target="../media/image8.png"/><Relationship Id="rId1" Type="http://schemas.openxmlformats.org/officeDocument/2006/relationships/slideMaster" Target="../slideMasters/slideMaster6.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9.png"/></Relationships>
</file>

<file path=ppt/slideLayouts/_rels/slideLayout342.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1.svg"/><Relationship Id="rId7" Type="http://schemas.openxmlformats.org/officeDocument/2006/relationships/image" Target="../media/image41.svg"/><Relationship Id="rId2" Type="http://schemas.openxmlformats.org/officeDocument/2006/relationships/image" Target="../media/image10.png"/><Relationship Id="rId1" Type="http://schemas.openxmlformats.org/officeDocument/2006/relationships/slideMaster" Target="../slideMasters/slideMaster6.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9.png"/></Relationships>
</file>

<file path=ppt/slideLayouts/_rels/slideLayout343.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6.xml"/><Relationship Id="rId1" Type="http://schemas.openxmlformats.org/officeDocument/2006/relationships/tags" Target="../tags/tag9.xml"/><Relationship Id="rId4" Type="http://schemas.openxmlformats.org/officeDocument/2006/relationships/image" Target="../media/image42.emf"/></Relationships>
</file>

<file path=ppt/slideLayouts/_rels/slideLayout34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7.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345.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7.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346.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7.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34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7.xml"/></Relationships>
</file>

<file path=ppt/slideLayouts/_rels/slideLayout348.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7.xml"/></Relationships>
</file>

<file path=ppt/slideLayouts/_rels/slideLayout349.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7.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_rels/slideLayout350.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5.png"/><Relationship Id="rId2" Type="http://schemas.openxmlformats.org/officeDocument/2006/relationships/image" Target="../media/image12.png"/><Relationship Id="rId1" Type="http://schemas.openxmlformats.org/officeDocument/2006/relationships/slideMaster" Target="../slideMasters/slideMaster7.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6.svg"/></Relationships>
</file>

<file path=ppt/slideLayouts/_rels/slideLayout351.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5.png"/><Relationship Id="rId2" Type="http://schemas.openxmlformats.org/officeDocument/2006/relationships/image" Target="../media/image12.png"/><Relationship Id="rId1" Type="http://schemas.openxmlformats.org/officeDocument/2006/relationships/slideMaster" Target="../slideMasters/slideMaster7.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6.svg"/></Relationships>
</file>

<file path=ppt/slideLayouts/_rels/slideLayout35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4.png"/><Relationship Id="rId1" Type="http://schemas.openxmlformats.org/officeDocument/2006/relationships/slideMaster" Target="../slideMasters/slideMaster7.xml"/><Relationship Id="rId6" Type="http://schemas.openxmlformats.org/officeDocument/2006/relationships/image" Target="../media/image16.png"/><Relationship Id="rId5" Type="http://schemas.openxmlformats.org/officeDocument/2006/relationships/image" Target="../media/image7.png"/><Relationship Id="rId4" Type="http://schemas.openxmlformats.org/officeDocument/2006/relationships/image" Target="../media/image6.svg"/></Relationships>
</file>

<file path=ppt/slideLayouts/_rels/slideLayout35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 Id="rId4" Type="http://schemas.openxmlformats.org/officeDocument/2006/relationships/image" Target="../media/image7.png"/></Relationships>
</file>

<file path=ppt/slideLayouts/_rels/slideLayout354.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7.xml"/><Relationship Id="rId6" Type="http://schemas.openxmlformats.org/officeDocument/2006/relationships/image" Target="../media/image20.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3.svg"/></Relationships>
</file>

<file path=ppt/slideLayouts/_rels/slideLayout355.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7.xml"/><Relationship Id="rId6" Type="http://schemas.openxmlformats.org/officeDocument/2006/relationships/image" Target="../media/image20.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4.svg"/></Relationships>
</file>

<file path=ppt/slideLayouts/_rels/slideLayout356.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7.xml"/><Relationship Id="rId6" Type="http://schemas.openxmlformats.org/officeDocument/2006/relationships/image" Target="../media/image20.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4.svg"/></Relationships>
</file>

<file path=ppt/slideLayouts/_rels/slideLayout357.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7.xml"/><Relationship Id="rId6" Type="http://schemas.openxmlformats.org/officeDocument/2006/relationships/image" Target="../media/image20.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4.svg"/></Relationships>
</file>

<file path=ppt/slideLayouts/_rels/slideLayout358.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7.xml"/><Relationship Id="rId6" Type="http://schemas.openxmlformats.org/officeDocument/2006/relationships/image" Target="../media/image20.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4.svg"/></Relationships>
</file>

<file path=ppt/slideLayouts/_rels/slideLayout35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7.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_rels/slideLayout36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7.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36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7.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362.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26.png"/><Relationship Id="rId7" Type="http://schemas.openxmlformats.org/officeDocument/2006/relationships/image" Target="../media/image18.png"/><Relationship Id="rId2" Type="http://schemas.openxmlformats.org/officeDocument/2006/relationships/image" Target="../media/image25.png"/><Relationship Id="rId1" Type="http://schemas.openxmlformats.org/officeDocument/2006/relationships/slideMaster" Target="../slideMasters/slideMaster7.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21.png"/><Relationship Id="rId4" Type="http://schemas.openxmlformats.org/officeDocument/2006/relationships/image" Target="../media/image19.png"/><Relationship Id="rId9" Type="http://schemas.openxmlformats.org/officeDocument/2006/relationships/image" Target="../media/image24.svg"/></Relationships>
</file>

<file path=ppt/slideLayouts/_rels/slideLayout363.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6.png"/><Relationship Id="rId7" Type="http://schemas.openxmlformats.org/officeDocument/2006/relationships/image" Target="../media/image27.png"/><Relationship Id="rId2" Type="http://schemas.openxmlformats.org/officeDocument/2006/relationships/image" Target="../media/image25.png"/><Relationship Id="rId1" Type="http://schemas.openxmlformats.org/officeDocument/2006/relationships/slideMaster" Target="../slideMasters/slideMaster7.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364.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6.png"/><Relationship Id="rId2" Type="http://schemas.openxmlformats.org/officeDocument/2006/relationships/image" Target="../media/image29.png"/><Relationship Id="rId1" Type="http://schemas.openxmlformats.org/officeDocument/2006/relationships/slideMaster" Target="../slideMasters/slideMaster7.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365.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7.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366.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7.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367.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7.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368.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7.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36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 Id="rId4" Type="http://schemas.openxmlformats.org/officeDocument/2006/relationships/image" Target="../media/image7.png"/></Relationships>
</file>

<file path=ppt/slideLayouts/_rels/slideLayout37.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6.png"/><Relationship Id="rId7" Type="http://schemas.openxmlformats.org/officeDocument/2006/relationships/image" Target="../media/image7.png"/><Relationship Id="rId2" Type="http://schemas.openxmlformats.org/officeDocument/2006/relationships/image" Target="../media/image34.png"/><Relationship Id="rId1" Type="http://schemas.openxmlformats.org/officeDocument/2006/relationships/slideMaster" Target="../slideMasters/slideMaster1.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370.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7.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371.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30.png"/><Relationship Id="rId1" Type="http://schemas.openxmlformats.org/officeDocument/2006/relationships/slideMaster" Target="../slideMasters/slideMaster7.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31.png"/></Relationships>
</file>

<file path=ppt/slideLayouts/_rels/slideLayout372.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30.png"/><Relationship Id="rId1" Type="http://schemas.openxmlformats.org/officeDocument/2006/relationships/slideMaster" Target="../slideMasters/slideMaster7.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31.png"/></Relationships>
</file>

<file path=ppt/slideLayouts/_rels/slideLayout37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2.png"/><Relationship Id="rId1" Type="http://schemas.openxmlformats.org/officeDocument/2006/relationships/slideMaster" Target="../slideMasters/slideMaster7.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37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3.png"/><Relationship Id="rId1" Type="http://schemas.openxmlformats.org/officeDocument/2006/relationships/slideMaster" Target="../slideMasters/slideMaster7.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37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2.png"/><Relationship Id="rId1" Type="http://schemas.openxmlformats.org/officeDocument/2006/relationships/slideMaster" Target="../slideMasters/slideMaster7.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37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 Id="rId4" Type="http://schemas.openxmlformats.org/officeDocument/2006/relationships/image" Target="../media/image7.png"/></Relationships>
</file>

<file path=ppt/slideLayouts/_rels/slideLayout37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 Id="rId4" Type="http://schemas.openxmlformats.org/officeDocument/2006/relationships/image" Target="../media/image7.png"/></Relationships>
</file>

<file path=ppt/slideLayouts/_rels/slideLayout378.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 Id="rId4" Type="http://schemas.openxmlformats.org/officeDocument/2006/relationships/image" Target="../media/image7.png"/></Relationships>
</file>

<file path=ppt/slideLayouts/_rels/slideLayout37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 Id="rId4" Type="http://schemas.openxmlformats.org/officeDocument/2006/relationships/image" Target="../media/image7.png"/></Relationships>
</file>

<file path=ppt/slideLayouts/_rels/slideLayout38.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8.png"/><Relationship Id="rId7" Type="http://schemas.openxmlformats.org/officeDocument/2006/relationships/image" Target="../media/image20.png"/><Relationship Id="rId2" Type="http://schemas.openxmlformats.org/officeDocument/2006/relationships/image" Target="../media/image34.png"/><Relationship Id="rId1" Type="http://schemas.openxmlformats.org/officeDocument/2006/relationships/slideMaster" Target="../slideMasters/slideMaster1.xml"/><Relationship Id="rId6" Type="http://schemas.openxmlformats.org/officeDocument/2006/relationships/image" Target="../media/image6.svg"/><Relationship Id="rId11" Type="http://schemas.openxmlformats.org/officeDocument/2006/relationships/image" Target="../media/image21.png"/><Relationship Id="rId5" Type="http://schemas.openxmlformats.org/officeDocument/2006/relationships/image" Target="../media/image5.png"/><Relationship Id="rId10" Type="http://schemas.openxmlformats.org/officeDocument/2006/relationships/image" Target="../media/image24.svg"/><Relationship Id="rId4" Type="http://schemas.openxmlformats.org/officeDocument/2006/relationships/image" Target="../media/image19.png"/><Relationship Id="rId9" Type="http://schemas.openxmlformats.org/officeDocument/2006/relationships/image" Target="../media/image22.png"/></Relationships>
</file>

<file path=ppt/slideLayouts/_rels/slideLayout380.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6.png"/><Relationship Id="rId7" Type="http://schemas.openxmlformats.org/officeDocument/2006/relationships/image" Target="../media/image7.png"/><Relationship Id="rId2" Type="http://schemas.openxmlformats.org/officeDocument/2006/relationships/image" Target="../media/image34.png"/><Relationship Id="rId1" Type="http://schemas.openxmlformats.org/officeDocument/2006/relationships/slideMaster" Target="../slideMasters/slideMaster7.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38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8.png"/><Relationship Id="rId7" Type="http://schemas.openxmlformats.org/officeDocument/2006/relationships/image" Target="../media/image20.png"/><Relationship Id="rId2" Type="http://schemas.openxmlformats.org/officeDocument/2006/relationships/image" Target="../media/image34.png"/><Relationship Id="rId1" Type="http://schemas.openxmlformats.org/officeDocument/2006/relationships/slideMaster" Target="../slideMasters/slideMaster7.xml"/><Relationship Id="rId6" Type="http://schemas.openxmlformats.org/officeDocument/2006/relationships/image" Target="../media/image6.svg"/><Relationship Id="rId11" Type="http://schemas.openxmlformats.org/officeDocument/2006/relationships/image" Target="../media/image21.png"/><Relationship Id="rId5" Type="http://schemas.openxmlformats.org/officeDocument/2006/relationships/image" Target="../media/image5.png"/><Relationship Id="rId10" Type="http://schemas.openxmlformats.org/officeDocument/2006/relationships/image" Target="../media/image24.svg"/><Relationship Id="rId4" Type="http://schemas.openxmlformats.org/officeDocument/2006/relationships/image" Target="../media/image19.png"/><Relationship Id="rId9" Type="http://schemas.openxmlformats.org/officeDocument/2006/relationships/image" Target="../media/image22.png"/></Relationships>
</file>

<file path=ppt/slideLayouts/_rels/slideLayout38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 Id="rId4" Type="http://schemas.openxmlformats.org/officeDocument/2006/relationships/image" Target="../media/image7.png"/></Relationships>
</file>

<file path=ppt/slideLayouts/_rels/slideLayout38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7.xml"/><Relationship Id="rId4" Type="http://schemas.openxmlformats.org/officeDocument/2006/relationships/image" Target="../media/image7.png"/></Relationships>
</file>

<file path=ppt/slideLayouts/_rels/slideLayout384.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7.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385.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7.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5.png"/><Relationship Id="rId1" Type="http://schemas.openxmlformats.org/officeDocument/2006/relationships/slideMaster" Target="../slideMasters/slideMaster7.xml"/></Relationships>
</file>

<file path=ppt/slideLayouts/_rels/slideLayout38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6.png"/><Relationship Id="rId1" Type="http://schemas.openxmlformats.org/officeDocument/2006/relationships/slideMaster" Target="../slideMasters/slideMaster7.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38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6.png"/><Relationship Id="rId1" Type="http://schemas.openxmlformats.org/officeDocument/2006/relationships/slideMaster" Target="../slideMasters/slideMaster7.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_rels/slideLayout39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7.png"/><Relationship Id="rId1" Type="http://schemas.openxmlformats.org/officeDocument/2006/relationships/slideMaster" Target="../slideMasters/slideMaster7.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39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4.svg"/><Relationship Id="rId7" Type="http://schemas.openxmlformats.org/officeDocument/2006/relationships/image" Target="../media/image6.svg"/><Relationship Id="rId2" Type="http://schemas.openxmlformats.org/officeDocument/2006/relationships/image" Target="../media/image3.png"/><Relationship Id="rId1" Type="http://schemas.openxmlformats.org/officeDocument/2006/relationships/slideMaster" Target="../slideMasters/slideMaster7.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38.png"/></Relationships>
</file>

<file path=ppt/slideLayouts/_rels/slideLayout392.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9.svg"/><Relationship Id="rId7" Type="http://schemas.openxmlformats.org/officeDocument/2006/relationships/image" Target="../media/image6.svg"/><Relationship Id="rId2" Type="http://schemas.openxmlformats.org/officeDocument/2006/relationships/image" Target="../media/image8.png"/><Relationship Id="rId1" Type="http://schemas.openxmlformats.org/officeDocument/2006/relationships/slideMaster" Target="../slideMasters/slideMaster7.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38.png"/></Relationships>
</file>

<file path=ppt/slideLayouts/_rels/slideLayout39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1.svg"/><Relationship Id="rId7" Type="http://schemas.openxmlformats.org/officeDocument/2006/relationships/image" Target="../media/image6.svg"/><Relationship Id="rId2" Type="http://schemas.openxmlformats.org/officeDocument/2006/relationships/image" Target="../media/image10.png"/><Relationship Id="rId1" Type="http://schemas.openxmlformats.org/officeDocument/2006/relationships/slideMaster" Target="../slideMasters/slideMaster7.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38.png"/></Relationships>
</file>

<file path=ppt/slideLayouts/_rels/slideLayout394.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4.svg"/><Relationship Id="rId7" Type="http://schemas.openxmlformats.org/officeDocument/2006/relationships/image" Target="../media/image6.svg"/><Relationship Id="rId2" Type="http://schemas.openxmlformats.org/officeDocument/2006/relationships/image" Target="../media/image3.png"/><Relationship Id="rId1" Type="http://schemas.openxmlformats.org/officeDocument/2006/relationships/slideMaster" Target="../slideMasters/slideMaster7.xml"/><Relationship Id="rId6" Type="http://schemas.openxmlformats.org/officeDocument/2006/relationships/image" Target="../media/image5.png"/><Relationship Id="rId5" Type="http://schemas.openxmlformats.org/officeDocument/2006/relationships/image" Target="../media/image19.png"/><Relationship Id="rId10" Type="http://schemas.openxmlformats.org/officeDocument/2006/relationships/image" Target="../media/image40.jpeg"/><Relationship Id="rId4" Type="http://schemas.openxmlformats.org/officeDocument/2006/relationships/image" Target="../media/image39.png"/><Relationship Id="rId9" Type="http://schemas.openxmlformats.org/officeDocument/2006/relationships/image" Target="../media/image38.png"/></Relationships>
</file>

<file path=ppt/slideLayouts/_rels/slideLayout39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9.svg"/><Relationship Id="rId7" Type="http://schemas.openxmlformats.org/officeDocument/2006/relationships/image" Target="../media/image6.svg"/><Relationship Id="rId2" Type="http://schemas.openxmlformats.org/officeDocument/2006/relationships/image" Target="../media/image8.png"/><Relationship Id="rId1" Type="http://schemas.openxmlformats.org/officeDocument/2006/relationships/slideMaster" Target="../slideMasters/slideMaster7.xml"/><Relationship Id="rId6" Type="http://schemas.openxmlformats.org/officeDocument/2006/relationships/image" Target="../media/image5.png"/><Relationship Id="rId5" Type="http://schemas.openxmlformats.org/officeDocument/2006/relationships/image" Target="../media/image19.png"/><Relationship Id="rId10" Type="http://schemas.openxmlformats.org/officeDocument/2006/relationships/image" Target="../media/image40.jpeg"/><Relationship Id="rId4" Type="http://schemas.openxmlformats.org/officeDocument/2006/relationships/image" Target="../media/image39.png"/><Relationship Id="rId9" Type="http://schemas.openxmlformats.org/officeDocument/2006/relationships/image" Target="../media/image38.png"/></Relationships>
</file>

<file path=ppt/slideLayouts/_rels/slideLayout396.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1.svg"/><Relationship Id="rId7" Type="http://schemas.openxmlformats.org/officeDocument/2006/relationships/image" Target="../media/image6.svg"/><Relationship Id="rId2" Type="http://schemas.openxmlformats.org/officeDocument/2006/relationships/image" Target="../media/image10.png"/><Relationship Id="rId1" Type="http://schemas.openxmlformats.org/officeDocument/2006/relationships/slideMaster" Target="../slideMasters/slideMaster7.xml"/><Relationship Id="rId6" Type="http://schemas.openxmlformats.org/officeDocument/2006/relationships/image" Target="../media/image5.png"/><Relationship Id="rId5" Type="http://schemas.openxmlformats.org/officeDocument/2006/relationships/image" Target="../media/image19.png"/><Relationship Id="rId10" Type="http://schemas.openxmlformats.org/officeDocument/2006/relationships/image" Target="../media/image40.jpeg"/><Relationship Id="rId4" Type="http://schemas.openxmlformats.org/officeDocument/2006/relationships/image" Target="../media/image39.png"/><Relationship Id="rId9" Type="http://schemas.openxmlformats.org/officeDocument/2006/relationships/image" Target="../media/image38.png"/></Relationships>
</file>

<file path=ppt/slideLayouts/_rels/slideLayout397.xml.rels><?xml version="1.0" encoding="UTF-8" standalone="yes"?>
<Relationships xmlns="http://schemas.openxmlformats.org/package/2006/relationships"><Relationship Id="rId8" Type="http://schemas.openxmlformats.org/officeDocument/2006/relationships/image" Target="../media/image40.jpeg"/><Relationship Id="rId3" Type="http://schemas.openxmlformats.org/officeDocument/2006/relationships/image" Target="../media/image19.png"/><Relationship Id="rId7" Type="http://schemas.openxmlformats.org/officeDocument/2006/relationships/image" Target="../media/image38.png"/><Relationship Id="rId2" Type="http://schemas.openxmlformats.org/officeDocument/2006/relationships/image" Target="../media/image39.png"/><Relationship Id="rId1" Type="http://schemas.openxmlformats.org/officeDocument/2006/relationships/slideMaster" Target="../slideMasters/slideMaster7.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398.xml.rels><?xml version="1.0" encoding="UTF-8" standalone="yes"?>
<Relationships xmlns="http://schemas.openxmlformats.org/package/2006/relationships"><Relationship Id="rId8" Type="http://schemas.openxmlformats.org/officeDocument/2006/relationships/image" Target="../media/image4.svg"/><Relationship Id="rId3" Type="http://schemas.openxmlformats.org/officeDocument/2006/relationships/image" Target="../media/image19.png"/><Relationship Id="rId7" Type="http://schemas.openxmlformats.org/officeDocument/2006/relationships/image" Target="../media/image3.png"/><Relationship Id="rId2" Type="http://schemas.openxmlformats.org/officeDocument/2006/relationships/image" Target="../media/image39.png"/><Relationship Id="rId1" Type="http://schemas.openxmlformats.org/officeDocument/2006/relationships/slideMaster" Target="../slideMasters/slideMaster7.xml"/><Relationship Id="rId6" Type="http://schemas.openxmlformats.org/officeDocument/2006/relationships/image" Target="../media/image38.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399.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9.svg"/><Relationship Id="rId7" Type="http://schemas.openxmlformats.org/officeDocument/2006/relationships/image" Target="../media/image6.svg"/><Relationship Id="rId2" Type="http://schemas.openxmlformats.org/officeDocument/2006/relationships/image" Target="../media/image8.png"/><Relationship Id="rId1" Type="http://schemas.openxmlformats.org/officeDocument/2006/relationships/slideMaster" Target="../slideMasters/slideMaster7.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9.pn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1.xml"/><Relationship Id="rId4" Type="http://schemas.openxmlformats.org/officeDocument/2006/relationships/image" Target="../media/image7.png"/></Relationships>
</file>

<file path=ppt/slideLayouts/_rels/slideLayout400.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1.svg"/><Relationship Id="rId7" Type="http://schemas.openxmlformats.org/officeDocument/2006/relationships/image" Target="../media/image6.svg"/><Relationship Id="rId2" Type="http://schemas.openxmlformats.org/officeDocument/2006/relationships/image" Target="../media/image10.png"/><Relationship Id="rId1" Type="http://schemas.openxmlformats.org/officeDocument/2006/relationships/slideMaster" Target="../slideMasters/slideMaster7.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9.png"/></Relationships>
</file>

<file path=ppt/slideLayouts/_rels/slideLayout41.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42.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5.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6.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6.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7.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48.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4.svg"/><Relationship Id="rId7" Type="http://schemas.openxmlformats.org/officeDocument/2006/relationships/image" Target="../media/image6.sv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38.png"/></Relationships>
</file>

<file path=ppt/slideLayouts/_rels/slideLayout49.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9.svg"/><Relationship Id="rId7" Type="http://schemas.openxmlformats.org/officeDocument/2006/relationships/image" Target="../media/image6.svg"/><Relationship Id="rId2" Type="http://schemas.openxmlformats.org/officeDocument/2006/relationships/image" Target="../media/image8.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38.png"/></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1.svg"/><Relationship Id="rId7" Type="http://schemas.openxmlformats.org/officeDocument/2006/relationships/image" Target="../media/image6.svg"/><Relationship Id="rId2" Type="http://schemas.openxmlformats.org/officeDocument/2006/relationships/image" Target="../media/image10.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7.png"/><Relationship Id="rId9" Type="http://schemas.openxmlformats.org/officeDocument/2006/relationships/image" Target="../media/image38.png"/></Relationships>
</file>

<file path=ppt/slideLayouts/_rels/slideLayout5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4.svg"/><Relationship Id="rId7" Type="http://schemas.openxmlformats.org/officeDocument/2006/relationships/image" Target="../media/image6.sv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19.png"/><Relationship Id="rId10" Type="http://schemas.openxmlformats.org/officeDocument/2006/relationships/image" Target="../media/image40.jpeg"/><Relationship Id="rId4" Type="http://schemas.openxmlformats.org/officeDocument/2006/relationships/image" Target="../media/image39.png"/><Relationship Id="rId9" Type="http://schemas.openxmlformats.org/officeDocument/2006/relationships/image" Target="../media/image38.png"/></Relationships>
</file>

<file path=ppt/slideLayouts/_rels/slideLayout52.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9.svg"/><Relationship Id="rId7" Type="http://schemas.openxmlformats.org/officeDocument/2006/relationships/image" Target="../media/image6.svg"/><Relationship Id="rId2" Type="http://schemas.openxmlformats.org/officeDocument/2006/relationships/image" Target="../media/image8.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19.png"/><Relationship Id="rId10" Type="http://schemas.openxmlformats.org/officeDocument/2006/relationships/image" Target="../media/image40.jpeg"/><Relationship Id="rId4" Type="http://schemas.openxmlformats.org/officeDocument/2006/relationships/image" Target="../media/image39.png"/><Relationship Id="rId9" Type="http://schemas.openxmlformats.org/officeDocument/2006/relationships/image" Target="../media/image38.png"/></Relationships>
</file>

<file path=ppt/slideLayouts/_rels/slideLayout5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1.svg"/><Relationship Id="rId7" Type="http://schemas.openxmlformats.org/officeDocument/2006/relationships/image" Target="../media/image6.svg"/><Relationship Id="rId2" Type="http://schemas.openxmlformats.org/officeDocument/2006/relationships/image" Target="../media/image10.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19.png"/><Relationship Id="rId10" Type="http://schemas.openxmlformats.org/officeDocument/2006/relationships/image" Target="../media/image40.jpeg"/><Relationship Id="rId4" Type="http://schemas.openxmlformats.org/officeDocument/2006/relationships/image" Target="../media/image39.png"/><Relationship Id="rId9" Type="http://schemas.openxmlformats.org/officeDocument/2006/relationships/image" Target="../media/image38.png"/></Relationships>
</file>

<file path=ppt/slideLayouts/_rels/slideLayout54.xml.rels><?xml version="1.0" encoding="UTF-8" standalone="yes"?>
<Relationships xmlns="http://schemas.openxmlformats.org/package/2006/relationships"><Relationship Id="rId8" Type="http://schemas.openxmlformats.org/officeDocument/2006/relationships/image" Target="../media/image40.jpeg"/><Relationship Id="rId3" Type="http://schemas.openxmlformats.org/officeDocument/2006/relationships/image" Target="../media/image19.png"/><Relationship Id="rId7" Type="http://schemas.openxmlformats.org/officeDocument/2006/relationships/image" Target="../media/image38.png"/><Relationship Id="rId2" Type="http://schemas.openxmlformats.org/officeDocument/2006/relationships/image" Target="../media/image39.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55.xml.rels><?xml version="1.0" encoding="UTF-8" standalone="yes"?>
<Relationships xmlns="http://schemas.openxmlformats.org/package/2006/relationships"><Relationship Id="rId8" Type="http://schemas.openxmlformats.org/officeDocument/2006/relationships/image" Target="../media/image4.svg"/><Relationship Id="rId3" Type="http://schemas.openxmlformats.org/officeDocument/2006/relationships/image" Target="../media/image19.png"/><Relationship Id="rId7" Type="http://schemas.openxmlformats.org/officeDocument/2006/relationships/image" Target="../media/image3.png"/><Relationship Id="rId2" Type="http://schemas.openxmlformats.org/officeDocument/2006/relationships/image" Target="../media/image39.png"/><Relationship Id="rId1" Type="http://schemas.openxmlformats.org/officeDocument/2006/relationships/slideMaster" Target="../slideMasters/slideMaster1.xml"/><Relationship Id="rId6" Type="http://schemas.openxmlformats.org/officeDocument/2006/relationships/image" Target="../media/image38.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56.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9.svg"/><Relationship Id="rId7" Type="http://schemas.openxmlformats.org/officeDocument/2006/relationships/image" Target="../media/image6.svg"/><Relationship Id="rId2" Type="http://schemas.openxmlformats.org/officeDocument/2006/relationships/image" Target="../media/image8.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9.png"/></Relationships>
</file>

<file path=ppt/slideLayouts/_rels/slideLayout57.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11.svg"/><Relationship Id="rId7" Type="http://schemas.openxmlformats.org/officeDocument/2006/relationships/image" Target="../media/image6.svg"/><Relationship Id="rId2" Type="http://schemas.openxmlformats.org/officeDocument/2006/relationships/image" Target="../media/image10.pn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19.png"/><Relationship Id="rId4" Type="http://schemas.openxmlformats.org/officeDocument/2006/relationships/image" Target="../media/image39.png"/></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5.png"/><Relationship Id="rId2" Type="http://schemas.openxmlformats.org/officeDocument/2006/relationships/image" Target="../media/image12.png"/><Relationship Id="rId1" Type="http://schemas.openxmlformats.org/officeDocument/2006/relationships/slideMaster" Target="../slideMasters/slideMaster2.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6.sv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5.png"/><Relationship Id="rId2" Type="http://schemas.openxmlformats.org/officeDocument/2006/relationships/image" Target="../media/image12.png"/><Relationship Id="rId1" Type="http://schemas.openxmlformats.org/officeDocument/2006/relationships/slideMaster" Target="../slideMasters/slideMaster2.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6.svg"/></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4.png"/><Relationship Id="rId1" Type="http://schemas.openxmlformats.org/officeDocument/2006/relationships/slideMaster" Target="../slideMasters/slideMaster2.xml"/><Relationship Id="rId6" Type="http://schemas.openxmlformats.org/officeDocument/2006/relationships/image" Target="../media/image16.png"/><Relationship Id="rId5" Type="http://schemas.openxmlformats.org/officeDocument/2006/relationships/image" Target="../media/image7.png"/><Relationship Id="rId4" Type="http://schemas.openxmlformats.org/officeDocument/2006/relationships/image" Target="../media/image6.svg"/></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68.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2.xml"/><Relationship Id="rId6" Type="http://schemas.openxmlformats.org/officeDocument/2006/relationships/image" Target="../media/image20.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3.svg"/></Relationships>
</file>

<file path=ppt/slideLayouts/_rels/slideLayout69.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2.xml"/><Relationship Id="rId6" Type="http://schemas.openxmlformats.org/officeDocument/2006/relationships/image" Target="../media/image20.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4.sv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5.png"/><Relationship Id="rId2" Type="http://schemas.openxmlformats.org/officeDocument/2006/relationships/image" Target="../media/image12.png"/><Relationship Id="rId1" Type="http://schemas.openxmlformats.org/officeDocument/2006/relationships/slideMaster" Target="../slideMasters/slideMaster1.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6.svg"/></Relationships>
</file>

<file path=ppt/slideLayouts/_rels/slideLayout70.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2.xml"/><Relationship Id="rId6" Type="http://schemas.openxmlformats.org/officeDocument/2006/relationships/image" Target="../media/image20.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4.svg"/></Relationships>
</file>

<file path=ppt/slideLayouts/_rels/slideLayout71.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2.xml"/><Relationship Id="rId6" Type="http://schemas.openxmlformats.org/officeDocument/2006/relationships/image" Target="../media/image20.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4.svg"/></Relationships>
</file>

<file path=ppt/slideLayouts/_rels/slideLayout72.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19.png"/><Relationship Id="rId7"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2.xml"/><Relationship Id="rId6" Type="http://schemas.openxmlformats.org/officeDocument/2006/relationships/image" Target="../media/image20.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4.sv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2.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2.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2.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76.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26.png"/><Relationship Id="rId7" Type="http://schemas.openxmlformats.org/officeDocument/2006/relationships/image" Target="../media/image18.png"/><Relationship Id="rId2" Type="http://schemas.openxmlformats.org/officeDocument/2006/relationships/image" Target="../media/image25.png"/><Relationship Id="rId1" Type="http://schemas.openxmlformats.org/officeDocument/2006/relationships/slideMaster" Target="../slideMasters/slideMaster2.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21.png"/><Relationship Id="rId4" Type="http://schemas.openxmlformats.org/officeDocument/2006/relationships/image" Target="../media/image19.png"/><Relationship Id="rId9" Type="http://schemas.openxmlformats.org/officeDocument/2006/relationships/image" Target="../media/image24.svg"/></Relationships>
</file>

<file path=ppt/slideLayouts/_rels/slideLayout77.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6.png"/><Relationship Id="rId7" Type="http://schemas.openxmlformats.org/officeDocument/2006/relationships/image" Target="../media/image27.png"/><Relationship Id="rId2" Type="http://schemas.openxmlformats.org/officeDocument/2006/relationships/image" Target="../media/image25.png"/><Relationship Id="rId1" Type="http://schemas.openxmlformats.org/officeDocument/2006/relationships/slideMaster" Target="../slideMasters/slideMaster2.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6.png"/><Relationship Id="rId2" Type="http://schemas.openxmlformats.org/officeDocument/2006/relationships/image" Target="../media/image29.png"/><Relationship Id="rId1" Type="http://schemas.openxmlformats.org/officeDocument/2006/relationships/slideMaster" Target="../slideMasters/slideMaster2.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79.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5.png"/><Relationship Id="rId2" Type="http://schemas.openxmlformats.org/officeDocument/2006/relationships/image" Target="../media/image12.png"/><Relationship Id="rId1" Type="http://schemas.openxmlformats.org/officeDocument/2006/relationships/slideMaster" Target="../slideMasters/slideMaster1.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6.svg"/></Relationships>
</file>

<file path=ppt/slideLayouts/_rels/slideLayout80.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81.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82.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84.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85.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30.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31.png"/></Relationships>
</file>

<file path=ppt/slideLayouts/_rels/slideLayout86.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30.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31.png"/></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2.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3.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32.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4.png"/><Relationship Id="rId1" Type="http://schemas.openxmlformats.org/officeDocument/2006/relationships/slideMaster" Target="../slideMasters/slideMaster1.xml"/><Relationship Id="rId6" Type="http://schemas.openxmlformats.org/officeDocument/2006/relationships/image" Target="../media/image16.png"/><Relationship Id="rId5" Type="http://schemas.openxmlformats.org/officeDocument/2006/relationships/image" Target="../media/image7.png"/><Relationship Id="rId4" Type="http://schemas.openxmlformats.org/officeDocument/2006/relationships/image" Target="../media/image6.svg"/></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94.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6.png"/><Relationship Id="rId7" Type="http://schemas.openxmlformats.org/officeDocument/2006/relationships/image" Target="../media/image7.png"/><Relationship Id="rId2" Type="http://schemas.openxmlformats.org/officeDocument/2006/relationships/image" Target="../media/image34.png"/><Relationship Id="rId1" Type="http://schemas.openxmlformats.org/officeDocument/2006/relationships/slideMaster" Target="../slideMasters/slideMaster2.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19.png"/></Relationships>
</file>

<file path=ppt/slideLayouts/_rels/slideLayout9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18.png"/><Relationship Id="rId7" Type="http://schemas.openxmlformats.org/officeDocument/2006/relationships/image" Target="../media/image20.png"/><Relationship Id="rId2" Type="http://schemas.openxmlformats.org/officeDocument/2006/relationships/image" Target="../media/image34.png"/><Relationship Id="rId1" Type="http://schemas.openxmlformats.org/officeDocument/2006/relationships/slideMaster" Target="../slideMasters/slideMaster2.xml"/><Relationship Id="rId6" Type="http://schemas.openxmlformats.org/officeDocument/2006/relationships/image" Target="../media/image6.svg"/><Relationship Id="rId11" Type="http://schemas.openxmlformats.org/officeDocument/2006/relationships/image" Target="../media/image21.png"/><Relationship Id="rId5" Type="http://schemas.openxmlformats.org/officeDocument/2006/relationships/image" Target="../media/image5.png"/><Relationship Id="rId10" Type="http://schemas.openxmlformats.org/officeDocument/2006/relationships/image" Target="../media/image24.svg"/><Relationship Id="rId4" Type="http://schemas.openxmlformats.org/officeDocument/2006/relationships/image" Target="../media/image19.png"/><Relationship Id="rId9" Type="http://schemas.openxmlformats.org/officeDocument/2006/relationships/image" Target="../media/image22.png"/></Relationships>
</file>

<file path=ppt/slideLayouts/_rels/slideLayout96.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6.sv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98.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_rels/slideLayout99.xml.rels><?xml version="1.0" encoding="UTF-8" standalone="yes"?>
<Relationships xmlns="http://schemas.openxmlformats.org/package/2006/relationships"><Relationship Id="rId8" Type="http://schemas.openxmlformats.org/officeDocument/2006/relationships/image" Target="../media/image24.svg"/><Relationship Id="rId3" Type="http://schemas.openxmlformats.org/officeDocument/2006/relationships/image" Target="../media/image19.png"/><Relationship Id="rId7"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image" Target="../media/image21.png"/></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p:cSld name="Title (Photo)">
    <p:bg>
      <p:bgPr>
        <a:solidFill>
          <a:schemeClr val="bg1"/>
        </a:solidFill>
        <a:effectLst/>
      </p:bgPr>
    </p:bg>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602C580C-279C-C14B-A35B-19A3198CE523}"/>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Picture Placeholder 9">
            <a:extLst>
              <a:ext uri="{FF2B5EF4-FFF2-40B4-BE49-F238E27FC236}">
                <a16:creationId xmlns:a16="http://schemas.microsoft.com/office/drawing/2014/main" id="{32EA00E4-A5CA-8A45-BBC6-14C9E32393F9}"/>
              </a:ext>
            </a:extLst>
          </p:cNvPr>
          <p:cNvSpPr>
            <a:spLocks noGrp="1"/>
          </p:cNvSpPr>
          <p:nvPr>
            <p:ph type="pic" sz="quarter" idx="25" hasCustomPrompt="1"/>
          </p:nvPr>
        </p:nvSpPr>
        <p:spPr>
          <a:xfrm>
            <a:off x="0" y="0"/>
            <a:ext cx="9144001" cy="5696907"/>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500" name="Caption">
            <a:extLst>
              <a:ext uri="{FF2B5EF4-FFF2-40B4-BE49-F238E27FC236}">
                <a16:creationId xmlns:a16="http://schemas.microsoft.com/office/drawing/2014/main" id="{0430D3F5-0DA7-044B-A6F4-A7E78D2279FC}"/>
              </a:ext>
            </a:extLst>
          </p:cNvPr>
          <p:cNvSpPr>
            <a:spLocks noGrp="1"/>
          </p:cNvSpPr>
          <p:nvPr>
            <p:ph type="body" sz="quarter" idx="500" hasCustomPrompt="1"/>
          </p:nvPr>
        </p:nvSpPr>
        <p:spPr>
          <a:xfrm>
            <a:off x="6673517" y="5356375"/>
            <a:ext cx="2254584" cy="152349"/>
          </a:xfrm>
          <a:effectLst/>
        </p:spPr>
        <p:txBody>
          <a:bodyPr wrap="square" anchor="b">
            <a:spAutoFit/>
          </a:bodyPr>
          <a:lstStyle>
            <a:lvl1pPr marL="0" marR="0" indent="0" algn="r" defTabSz="914400" rtl="0" eaLnBrk="1" fontAlgn="auto" latinLnBrk="0" hangingPunct="1">
              <a:lnSpc>
                <a:spcPct val="90000"/>
              </a:lnSpc>
              <a:spcBef>
                <a:spcPts val="0"/>
              </a:spcBef>
              <a:spcAft>
                <a:spcPts val="0"/>
              </a:spcAft>
              <a:buClrTx/>
              <a:buSzTx/>
              <a:buFont typeface="Wingdings" pitchFamily="2" charset="2"/>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6" name="Title 15">
            <a:extLst>
              <a:ext uri="{FF2B5EF4-FFF2-40B4-BE49-F238E27FC236}">
                <a16:creationId xmlns:a16="http://schemas.microsoft.com/office/drawing/2014/main" id="{56B2C3DE-0130-DA4D-94C6-482024DAAC1E}"/>
              </a:ext>
            </a:extLst>
          </p:cNvPr>
          <p:cNvSpPr>
            <a:spLocks noGrp="1"/>
          </p:cNvSpPr>
          <p:nvPr>
            <p:ph type="title" hasCustomPrompt="1"/>
          </p:nvPr>
        </p:nvSpPr>
        <p:spPr>
          <a:xfrm>
            <a:off x="0" y="0"/>
            <a:ext cx="6420387" cy="5696907"/>
          </a:xfrm>
          <a:custGeom>
            <a:avLst/>
            <a:gdLst>
              <a:gd name="connsiteX0" fmla="*/ 0 w 6420387"/>
              <a:gd name="connsiteY0" fmla="*/ 0 h 5696907"/>
              <a:gd name="connsiteX1" fmla="*/ 3716919 w 6420387"/>
              <a:gd name="connsiteY1" fmla="*/ 0 h 5696907"/>
              <a:gd name="connsiteX2" fmla="*/ 6420387 w 6420387"/>
              <a:gd name="connsiteY2" fmla="*/ 5696907 h 5696907"/>
              <a:gd name="connsiteX3" fmla="*/ 0 w 6420387"/>
              <a:gd name="connsiteY3" fmla="*/ 5696907 h 5696907"/>
            </a:gdLst>
            <a:ahLst/>
            <a:cxnLst>
              <a:cxn ang="0">
                <a:pos x="connsiteX0" y="connsiteY0"/>
              </a:cxn>
              <a:cxn ang="0">
                <a:pos x="connsiteX1" y="connsiteY1"/>
              </a:cxn>
              <a:cxn ang="0">
                <a:pos x="connsiteX2" y="connsiteY2"/>
              </a:cxn>
              <a:cxn ang="0">
                <a:pos x="connsiteX3" y="connsiteY3"/>
              </a:cxn>
            </a:cxnLst>
            <a:rect l="l" t="t" r="r" b="b"/>
            <a:pathLst>
              <a:path w="6420387" h="5696907">
                <a:moveTo>
                  <a:pt x="0" y="0"/>
                </a:moveTo>
                <a:lnTo>
                  <a:pt x="3716919" y="0"/>
                </a:lnTo>
                <a:lnTo>
                  <a:pt x="6420387" y="5696907"/>
                </a:lnTo>
                <a:lnTo>
                  <a:pt x="0" y="5696907"/>
                </a:lnTo>
                <a:close/>
              </a:path>
            </a:pathLst>
          </a:custGeom>
          <a:gradFill>
            <a:gsLst>
              <a:gs pos="0">
                <a:schemeClr val="accent1">
                  <a:alpha val="95000"/>
                </a:schemeClr>
              </a:gs>
              <a:gs pos="97000">
                <a:schemeClr val="accent1">
                  <a:alpha val="80000"/>
                </a:schemeClr>
              </a:gs>
            </a:gsLst>
            <a:lin ang="5400000" scaled="0"/>
          </a:gradFill>
        </p:spPr>
        <p:txBody>
          <a:bodyPr wrap="square" lIns="432000" rIns="1080000" bIns="360000" anchor="b">
            <a:noAutofit/>
          </a:bodyPr>
          <a:lstStyle>
            <a:lvl1pPr>
              <a:defRPr sz="3600">
                <a:solidFill>
                  <a:schemeClr val="bg1"/>
                </a:solidFill>
              </a:defRPr>
            </a:lvl1pPr>
          </a:lstStyle>
          <a:p>
            <a:pPr lvl="0"/>
            <a:r>
              <a:rPr lang="en-US"/>
              <a:t>Click to add presentation title. 3 lines max.</a:t>
            </a:r>
          </a:p>
        </p:txBody>
      </p:sp>
      <p:pic>
        <p:nvPicPr>
          <p:cNvPr id="11" name="Graphic 10">
            <a:extLst>
              <a:ext uri="{FF2B5EF4-FFF2-40B4-BE49-F238E27FC236}">
                <a16:creationId xmlns:a16="http://schemas.microsoft.com/office/drawing/2014/main" id="{58866ED3-A469-2941-AC64-FCD3214137F5}"/>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sp>
        <p:nvSpPr>
          <p:cNvPr id="3" name="Text Placeholder 2">
            <a:extLst>
              <a:ext uri="{FF2B5EF4-FFF2-40B4-BE49-F238E27FC236}">
                <a16:creationId xmlns:a16="http://schemas.microsoft.com/office/drawing/2014/main" id="{701F2488-D761-CD4C-9517-9EF654BF32FF}"/>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grpSp>
        <p:nvGrpSpPr>
          <p:cNvPr id="14" name="Group 13">
            <a:extLst>
              <a:ext uri="{FF2B5EF4-FFF2-40B4-BE49-F238E27FC236}">
                <a16:creationId xmlns:a16="http://schemas.microsoft.com/office/drawing/2014/main" id="{A7A1D6F1-47B6-2D4F-A5EC-E7EA70685A9A}"/>
              </a:ext>
            </a:extLst>
          </p:cNvPr>
          <p:cNvGrpSpPr/>
          <p:nvPr/>
        </p:nvGrpSpPr>
        <p:grpSpPr>
          <a:xfrm>
            <a:off x="-256964" y="3892184"/>
            <a:ext cx="251461" cy="1365066"/>
            <a:chOff x="-256404" y="360363"/>
            <a:chExt cx="251461" cy="692152"/>
          </a:xfrm>
        </p:grpSpPr>
        <p:grpSp>
          <p:nvGrpSpPr>
            <p:cNvPr id="15" name="Group 14">
              <a:extLst>
                <a:ext uri="{FF2B5EF4-FFF2-40B4-BE49-F238E27FC236}">
                  <a16:creationId xmlns:a16="http://schemas.microsoft.com/office/drawing/2014/main" id="{5D298027-A0B6-0B47-9F3C-4771F8511D99}"/>
                </a:ext>
              </a:extLst>
            </p:cNvPr>
            <p:cNvGrpSpPr/>
            <p:nvPr/>
          </p:nvGrpSpPr>
          <p:grpSpPr>
            <a:xfrm rot="16200000">
              <a:off x="-476749" y="580708"/>
              <a:ext cx="692152" cy="251461"/>
              <a:chOff x="431800" y="-235792"/>
              <a:chExt cx="4400551" cy="235792"/>
            </a:xfrm>
          </p:grpSpPr>
          <p:cxnSp>
            <p:nvCxnSpPr>
              <p:cNvPr id="18" name="Straight Connector 17">
                <a:extLst>
                  <a:ext uri="{FF2B5EF4-FFF2-40B4-BE49-F238E27FC236}">
                    <a16:creationId xmlns:a16="http://schemas.microsoft.com/office/drawing/2014/main" id="{EE244243-B24F-614B-B0DC-CA05EF17A1C3}"/>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1216D1E7-03CD-BD4D-886C-ACE79F5FBD23}"/>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74B3AD39-0D61-0F4F-86A5-31F8A0FBDC80}"/>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TextBox 16">
              <a:extLst>
                <a:ext uri="{FF2B5EF4-FFF2-40B4-BE49-F238E27FC236}">
                  <a16:creationId xmlns:a16="http://schemas.microsoft.com/office/drawing/2014/main" id="{4D333CAE-7C17-5742-987D-8F3FF786584C}"/>
                </a:ext>
              </a:extLst>
            </p:cNvPr>
            <p:cNvSpPr txBox="1"/>
            <p:nvPr/>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24" name="Group 23">
            <a:extLst>
              <a:ext uri="{FF2B5EF4-FFF2-40B4-BE49-F238E27FC236}">
                <a16:creationId xmlns:a16="http://schemas.microsoft.com/office/drawing/2014/main" id="{1CA0517E-4F60-ED4F-804A-16FA757BDA91}"/>
              </a:ext>
            </a:extLst>
          </p:cNvPr>
          <p:cNvGrpSpPr/>
          <p:nvPr/>
        </p:nvGrpSpPr>
        <p:grpSpPr>
          <a:xfrm>
            <a:off x="-256964" y="6029561"/>
            <a:ext cx="251461" cy="414972"/>
            <a:chOff x="-256404" y="360363"/>
            <a:chExt cx="251461" cy="692152"/>
          </a:xfrm>
        </p:grpSpPr>
        <p:grpSp>
          <p:nvGrpSpPr>
            <p:cNvPr id="25" name="Group 24">
              <a:extLst>
                <a:ext uri="{FF2B5EF4-FFF2-40B4-BE49-F238E27FC236}">
                  <a16:creationId xmlns:a16="http://schemas.microsoft.com/office/drawing/2014/main" id="{31CA14E0-B2B8-6547-B2FF-02D6D0D2AA28}"/>
                </a:ext>
              </a:extLst>
            </p:cNvPr>
            <p:cNvGrpSpPr/>
            <p:nvPr/>
          </p:nvGrpSpPr>
          <p:grpSpPr>
            <a:xfrm rot="16200000">
              <a:off x="-476749" y="580708"/>
              <a:ext cx="692152" cy="251461"/>
              <a:chOff x="431800" y="-235792"/>
              <a:chExt cx="4400551" cy="235792"/>
            </a:xfrm>
          </p:grpSpPr>
          <p:cxnSp>
            <p:nvCxnSpPr>
              <p:cNvPr id="27" name="Straight Connector 26">
                <a:extLst>
                  <a:ext uri="{FF2B5EF4-FFF2-40B4-BE49-F238E27FC236}">
                    <a16:creationId xmlns:a16="http://schemas.microsoft.com/office/drawing/2014/main" id="{E17766C4-7F63-E341-9DD3-A8015F5B87BD}"/>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5CEC5FE-E83E-6344-A543-7C48E4E5807F}"/>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A81F2A08-CD7A-9F40-9BAD-6D3B470AEF55}"/>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TextBox 25">
              <a:extLst>
                <a:ext uri="{FF2B5EF4-FFF2-40B4-BE49-F238E27FC236}">
                  <a16:creationId xmlns:a16="http://schemas.microsoft.com/office/drawing/2014/main" id="{A3586E52-67F0-F147-887F-B29479026788}"/>
                </a:ext>
              </a:extLst>
            </p:cNvPr>
            <p:cNvSpPr txBox="1"/>
            <p:nvPr/>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grpSp>
        <p:nvGrpSpPr>
          <p:cNvPr id="49" name="Group 48">
            <a:extLst>
              <a:ext uri="{FF2B5EF4-FFF2-40B4-BE49-F238E27FC236}">
                <a16:creationId xmlns:a16="http://schemas.microsoft.com/office/drawing/2014/main" id="{A0324618-DAA0-AA4B-9D19-4C5917E6AD17}"/>
              </a:ext>
            </a:extLst>
          </p:cNvPr>
          <p:cNvGrpSpPr/>
          <p:nvPr/>
        </p:nvGrpSpPr>
        <p:grpSpPr>
          <a:xfrm>
            <a:off x="431240" y="-246933"/>
            <a:ext cx="8280401" cy="7347304"/>
            <a:chOff x="431240" y="-246933"/>
            <a:chExt cx="8280401" cy="7347304"/>
          </a:xfrm>
        </p:grpSpPr>
        <p:grpSp>
          <p:nvGrpSpPr>
            <p:cNvPr id="50" name="Group 49">
              <a:extLst>
                <a:ext uri="{FF2B5EF4-FFF2-40B4-BE49-F238E27FC236}">
                  <a16:creationId xmlns:a16="http://schemas.microsoft.com/office/drawing/2014/main" id="{A17378CA-6F0B-E244-B593-14A0519D7B3D}"/>
                </a:ext>
              </a:extLst>
            </p:cNvPr>
            <p:cNvGrpSpPr/>
            <p:nvPr/>
          </p:nvGrpSpPr>
          <p:grpSpPr>
            <a:xfrm>
              <a:off x="431242" y="6864579"/>
              <a:ext cx="8280398" cy="235792"/>
              <a:chOff x="431801" y="-235792"/>
              <a:chExt cx="4400550" cy="235792"/>
            </a:xfrm>
          </p:grpSpPr>
          <p:cxnSp>
            <p:nvCxnSpPr>
              <p:cNvPr id="59" name="Straight Connector 58">
                <a:extLst>
                  <a:ext uri="{FF2B5EF4-FFF2-40B4-BE49-F238E27FC236}">
                    <a16:creationId xmlns:a16="http://schemas.microsoft.com/office/drawing/2014/main" id="{E9011C3D-7CD8-0344-B7A8-5EB8BA672D66}"/>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6C90CBB9-252D-2F47-ABB4-4CDD951CEF5F}"/>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1" name="Group 50">
              <a:extLst>
                <a:ext uri="{FF2B5EF4-FFF2-40B4-BE49-F238E27FC236}">
                  <a16:creationId xmlns:a16="http://schemas.microsoft.com/office/drawing/2014/main" id="{4161E6EE-AF2E-7A45-9726-9A3046CE8F16}"/>
                </a:ext>
              </a:extLst>
            </p:cNvPr>
            <p:cNvGrpSpPr/>
            <p:nvPr/>
          </p:nvGrpSpPr>
          <p:grpSpPr>
            <a:xfrm>
              <a:off x="431240" y="-246933"/>
              <a:ext cx="8280401" cy="235792"/>
              <a:chOff x="431800" y="-240735"/>
              <a:chExt cx="8280401" cy="235792"/>
            </a:xfrm>
          </p:grpSpPr>
          <p:grpSp>
            <p:nvGrpSpPr>
              <p:cNvPr id="52" name="Group 51">
                <a:extLst>
                  <a:ext uri="{FF2B5EF4-FFF2-40B4-BE49-F238E27FC236}">
                    <a16:creationId xmlns:a16="http://schemas.microsoft.com/office/drawing/2014/main" id="{673DA8D4-7F8C-D740-A4BF-88AF1D076647}"/>
                  </a:ext>
                </a:extLst>
              </p:cNvPr>
              <p:cNvGrpSpPr/>
              <p:nvPr/>
            </p:nvGrpSpPr>
            <p:grpSpPr>
              <a:xfrm>
                <a:off x="431800" y="-240735"/>
                <a:ext cx="8280400" cy="235792"/>
                <a:chOff x="431800" y="-235792"/>
                <a:chExt cx="4400551" cy="235792"/>
              </a:xfrm>
            </p:grpSpPr>
            <p:cxnSp>
              <p:nvCxnSpPr>
                <p:cNvPr id="56" name="Straight Connector 55">
                  <a:extLst>
                    <a:ext uri="{FF2B5EF4-FFF2-40B4-BE49-F238E27FC236}">
                      <a16:creationId xmlns:a16="http://schemas.microsoft.com/office/drawing/2014/main" id="{19655BBE-3B94-894C-82E3-F6F935353752}"/>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AE3B2248-F4F9-F64D-8490-2B442A6B8C4E}"/>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8" name="Rectangle 57">
                  <a:extLst>
                    <a:ext uri="{FF2B5EF4-FFF2-40B4-BE49-F238E27FC236}">
                      <a16:creationId xmlns:a16="http://schemas.microsoft.com/office/drawing/2014/main" id="{7D6A647D-1D6F-6C47-83BD-17138A36B786}"/>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C139F0AA-BA6B-2B4E-A000-2FCE687878ED}"/>
                  </a:ext>
                </a:extLst>
              </p:cNvPr>
              <p:cNvSpPr txBox="1"/>
              <p:nvPr/>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54" name="Straight Arrow Connector 53">
                <a:extLst>
                  <a:ext uri="{FF2B5EF4-FFF2-40B4-BE49-F238E27FC236}">
                    <a16:creationId xmlns:a16="http://schemas.microsoft.com/office/drawing/2014/main" id="{EE164B6B-5105-8441-900A-B3B9CD49AC3C}"/>
                  </a:ext>
                </a:extLst>
              </p:cNvPr>
              <p:cNvCxnSpPr>
                <a:cxnSpLocks/>
                <a:stCxn id="53" idx="1"/>
                <a:endCxn id="58" idx="2"/>
              </p:cNvCxnSpPr>
              <p:nvPr/>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7A3DB2F7-3663-414A-8C28-BF0153DC91B2}"/>
                  </a:ext>
                </a:extLst>
              </p:cNvPr>
              <p:cNvCxnSpPr>
                <a:cxnSpLocks/>
                <a:stCxn id="53" idx="3"/>
                <a:endCxn id="58" idx="0"/>
              </p:cNvCxnSpPr>
              <p:nvPr/>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61" name="Group 60">
            <a:extLst>
              <a:ext uri="{FF2B5EF4-FFF2-40B4-BE49-F238E27FC236}">
                <a16:creationId xmlns:a16="http://schemas.microsoft.com/office/drawing/2014/main" id="{90B4BF76-26CB-DD42-95F3-0856CB26B760}"/>
              </a:ext>
            </a:extLst>
          </p:cNvPr>
          <p:cNvGrpSpPr/>
          <p:nvPr/>
        </p:nvGrpSpPr>
        <p:grpSpPr>
          <a:xfrm>
            <a:off x="9399182" y="-1"/>
            <a:ext cx="2874210" cy="6858001"/>
            <a:chOff x="9144000" y="-1"/>
            <a:chExt cx="2874210" cy="6858001"/>
          </a:xfrm>
        </p:grpSpPr>
        <p:sp>
          <p:nvSpPr>
            <p:cNvPr id="62" name="Rectangle 61">
              <a:extLst>
                <a:ext uri="{FF2B5EF4-FFF2-40B4-BE49-F238E27FC236}">
                  <a16:creationId xmlns:a16="http://schemas.microsoft.com/office/drawing/2014/main" id="{DDFBC44C-C784-D741-8FC2-D2844A5E3CAB}"/>
                </a:ext>
              </a:extLst>
            </p:cNvPr>
            <p:cNvSpPr/>
            <p:nvPr/>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63" name="Group 62">
              <a:extLst>
                <a:ext uri="{FF2B5EF4-FFF2-40B4-BE49-F238E27FC236}">
                  <a16:creationId xmlns:a16="http://schemas.microsoft.com/office/drawing/2014/main" id="{1D13472D-5526-2341-8CE3-0D35914DC533}"/>
                </a:ext>
              </a:extLst>
            </p:cNvPr>
            <p:cNvGrpSpPr/>
            <p:nvPr/>
          </p:nvGrpSpPr>
          <p:grpSpPr>
            <a:xfrm>
              <a:off x="9263395" y="150289"/>
              <a:ext cx="2754815" cy="6013825"/>
              <a:chOff x="9266651" y="185338"/>
              <a:chExt cx="2754815" cy="6013825"/>
            </a:xfrm>
          </p:grpSpPr>
          <p:sp>
            <p:nvSpPr>
              <p:cNvPr id="64" name="TextBox 63">
                <a:extLst>
                  <a:ext uri="{FF2B5EF4-FFF2-40B4-BE49-F238E27FC236}">
                    <a16:creationId xmlns:a16="http://schemas.microsoft.com/office/drawing/2014/main" id="{F12870B0-E29F-4A42-B891-72FD7A246DFC}"/>
                  </a:ext>
                </a:extLst>
              </p:cNvPr>
              <p:cNvSpPr txBox="1"/>
              <p:nvPr/>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1" name="Straight Connector 70">
                <a:extLst>
                  <a:ext uri="{FF2B5EF4-FFF2-40B4-BE49-F238E27FC236}">
                    <a16:creationId xmlns:a16="http://schemas.microsoft.com/office/drawing/2014/main" id="{02FDC427-491B-374C-8023-8DFAE108CCDF}"/>
                  </a:ext>
                </a:extLst>
              </p:cNvPr>
              <p:cNvCxnSpPr>
                <a:cxnSpLocks/>
              </p:cNvCxnSpPr>
              <p:nvPr/>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7" name="TextBox 86">
                <a:extLst>
                  <a:ext uri="{FF2B5EF4-FFF2-40B4-BE49-F238E27FC236}">
                    <a16:creationId xmlns:a16="http://schemas.microsoft.com/office/drawing/2014/main" id="{DED24FC4-94EA-E64A-8136-B042701F250C}"/>
                  </a:ext>
                </a:extLst>
              </p:cNvPr>
              <p:cNvSpPr txBox="1"/>
              <p:nvPr/>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94" name="Group 93">
                <a:extLst>
                  <a:ext uri="{FF2B5EF4-FFF2-40B4-BE49-F238E27FC236}">
                    <a16:creationId xmlns:a16="http://schemas.microsoft.com/office/drawing/2014/main" id="{68E1B116-B1A8-2941-86BC-B04EAE58ACB1}"/>
                  </a:ext>
                </a:extLst>
              </p:cNvPr>
              <p:cNvGrpSpPr/>
              <p:nvPr/>
            </p:nvGrpSpPr>
            <p:grpSpPr>
              <a:xfrm>
                <a:off x="9286315" y="4787848"/>
                <a:ext cx="2735151" cy="1411315"/>
                <a:chOff x="9296567" y="4910411"/>
                <a:chExt cx="2735151" cy="1411315"/>
              </a:xfrm>
            </p:grpSpPr>
            <p:sp>
              <p:nvSpPr>
                <p:cNvPr id="109" name="Rectangle 108">
                  <a:extLst>
                    <a:ext uri="{FF2B5EF4-FFF2-40B4-BE49-F238E27FC236}">
                      <a16:creationId xmlns:a16="http://schemas.microsoft.com/office/drawing/2014/main" id="{6537BD58-CBB5-7F41-82A2-9C59DD1ECC9B}"/>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024B268F-6F8C-AA41-8AA3-0A1E8AA1D2C3}"/>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11" name="Graphic 110">
                  <a:extLst>
                    <a:ext uri="{FF2B5EF4-FFF2-40B4-BE49-F238E27FC236}">
                      <a16:creationId xmlns:a16="http://schemas.microsoft.com/office/drawing/2014/main" id="{DEF9DC04-8A49-834C-AA26-47113075C4C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12" name="TextBox 111">
                  <a:extLst>
                    <a:ext uri="{FF2B5EF4-FFF2-40B4-BE49-F238E27FC236}">
                      <a16:creationId xmlns:a16="http://schemas.microsoft.com/office/drawing/2014/main" id="{80748D19-55BA-2B4E-BFA4-0FB8976B8E5C}"/>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13" name="TextBox 112">
                  <a:extLst>
                    <a:ext uri="{FF2B5EF4-FFF2-40B4-BE49-F238E27FC236}">
                      <a16:creationId xmlns:a16="http://schemas.microsoft.com/office/drawing/2014/main" id="{7567C1EC-FF55-6347-9457-1757BD693A38}"/>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14" name="TextBox 113">
                  <a:extLst>
                    <a:ext uri="{FF2B5EF4-FFF2-40B4-BE49-F238E27FC236}">
                      <a16:creationId xmlns:a16="http://schemas.microsoft.com/office/drawing/2014/main" id="{9CF6FC20-54A1-454F-9632-6A6B5E03EE28}"/>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95" name="Group 94">
                <a:extLst>
                  <a:ext uri="{FF2B5EF4-FFF2-40B4-BE49-F238E27FC236}">
                    <a16:creationId xmlns:a16="http://schemas.microsoft.com/office/drawing/2014/main" id="{9EE783D9-2C22-A54E-AB84-273433871D1C}"/>
                  </a:ext>
                </a:extLst>
              </p:cNvPr>
              <p:cNvGrpSpPr/>
              <p:nvPr/>
            </p:nvGrpSpPr>
            <p:grpSpPr>
              <a:xfrm>
                <a:off x="9286315" y="3431192"/>
                <a:ext cx="2735151" cy="1280928"/>
                <a:chOff x="9286315" y="6976989"/>
                <a:chExt cx="2735151" cy="1280928"/>
              </a:xfrm>
            </p:grpSpPr>
            <p:sp>
              <p:nvSpPr>
                <p:cNvPr id="104" name="Rectangle 103">
                  <a:extLst>
                    <a:ext uri="{FF2B5EF4-FFF2-40B4-BE49-F238E27FC236}">
                      <a16:creationId xmlns:a16="http://schemas.microsoft.com/office/drawing/2014/main" id="{D7552A1D-16DF-ED43-B2B8-3427B3C8781C}"/>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TextBox 104">
                  <a:extLst>
                    <a:ext uri="{FF2B5EF4-FFF2-40B4-BE49-F238E27FC236}">
                      <a16:creationId xmlns:a16="http://schemas.microsoft.com/office/drawing/2014/main" id="{104B3E05-A7DF-D444-AF59-6E11D17D4788}"/>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06" name="Graphic 105">
                  <a:extLst>
                    <a:ext uri="{FF2B5EF4-FFF2-40B4-BE49-F238E27FC236}">
                      <a16:creationId xmlns:a16="http://schemas.microsoft.com/office/drawing/2014/main" id="{931F958A-80B4-7143-AB27-6F74DF73F52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07" name="TextBox 106">
                  <a:extLst>
                    <a:ext uri="{FF2B5EF4-FFF2-40B4-BE49-F238E27FC236}">
                      <a16:creationId xmlns:a16="http://schemas.microsoft.com/office/drawing/2014/main" id="{562857C1-DA49-9C40-876C-CE3E7A60A30D}"/>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08" name="Picture 107">
                  <a:extLst>
                    <a:ext uri="{FF2B5EF4-FFF2-40B4-BE49-F238E27FC236}">
                      <a16:creationId xmlns:a16="http://schemas.microsoft.com/office/drawing/2014/main" id="{4959277C-CED2-434C-88B2-9FAA87DF5D1D}"/>
                    </a:ext>
                  </a:extLst>
                </p:cNvPr>
                <p:cNvPicPr>
                  <a:picLocks noChangeAspect="1"/>
                </p:cNvPicPr>
                <p:nvPr/>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96" name="Group 95">
                <a:extLst>
                  <a:ext uri="{FF2B5EF4-FFF2-40B4-BE49-F238E27FC236}">
                    <a16:creationId xmlns:a16="http://schemas.microsoft.com/office/drawing/2014/main" id="{141A0029-6405-3B4B-83F9-A4F9A487D704}"/>
                  </a:ext>
                </a:extLst>
              </p:cNvPr>
              <p:cNvGrpSpPr/>
              <p:nvPr/>
            </p:nvGrpSpPr>
            <p:grpSpPr>
              <a:xfrm>
                <a:off x="9266651" y="510458"/>
                <a:ext cx="2617883" cy="651460"/>
                <a:chOff x="12352022" y="513115"/>
                <a:chExt cx="2617883" cy="651460"/>
              </a:xfrm>
            </p:grpSpPr>
            <p:sp>
              <p:nvSpPr>
                <p:cNvPr id="101" name="TextBox 100">
                  <a:extLst>
                    <a:ext uri="{FF2B5EF4-FFF2-40B4-BE49-F238E27FC236}">
                      <a16:creationId xmlns:a16="http://schemas.microsoft.com/office/drawing/2014/main" id="{A178244F-2239-7745-B8B4-292832D49736}"/>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02" name="TextBox 101">
                  <a:extLst>
                    <a:ext uri="{FF2B5EF4-FFF2-40B4-BE49-F238E27FC236}">
                      <a16:creationId xmlns:a16="http://schemas.microsoft.com/office/drawing/2014/main" id="{01E5AD18-29D7-DA40-B00E-DAAB91464CDE}"/>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03" name="TextBox 102">
                  <a:extLst>
                    <a:ext uri="{FF2B5EF4-FFF2-40B4-BE49-F238E27FC236}">
                      <a16:creationId xmlns:a16="http://schemas.microsoft.com/office/drawing/2014/main" id="{C19C5FDC-EF08-4D4F-B09B-D904B9D740FB}"/>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97" name="TextBox 96">
                <a:extLst>
                  <a:ext uri="{FF2B5EF4-FFF2-40B4-BE49-F238E27FC236}">
                    <a16:creationId xmlns:a16="http://schemas.microsoft.com/office/drawing/2014/main" id="{797082B9-EF68-E740-B2D3-2495F712D156}"/>
                  </a:ext>
                </a:extLst>
              </p:cNvPr>
              <p:cNvSpPr txBox="1"/>
              <p:nvPr/>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98" name="TextBox 97">
                <a:extLst>
                  <a:ext uri="{FF2B5EF4-FFF2-40B4-BE49-F238E27FC236}">
                    <a16:creationId xmlns:a16="http://schemas.microsoft.com/office/drawing/2014/main" id="{E7FF31FB-D280-A342-A9A6-BDF19D46ACE5}"/>
                  </a:ext>
                </a:extLst>
              </p:cNvPr>
              <p:cNvSpPr txBox="1"/>
              <p:nvPr/>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99" name="TextBox 98">
                <a:extLst>
                  <a:ext uri="{FF2B5EF4-FFF2-40B4-BE49-F238E27FC236}">
                    <a16:creationId xmlns:a16="http://schemas.microsoft.com/office/drawing/2014/main" id="{383A2422-39E9-674D-B3BB-200CCA34A58D}"/>
                  </a:ext>
                </a:extLst>
              </p:cNvPr>
              <p:cNvSpPr txBox="1"/>
              <p:nvPr/>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00" name="TextBox 99">
                <a:extLst>
                  <a:ext uri="{FF2B5EF4-FFF2-40B4-BE49-F238E27FC236}">
                    <a16:creationId xmlns:a16="http://schemas.microsoft.com/office/drawing/2014/main" id="{36B72675-39F1-A14B-907E-15B0263BADC8}"/>
                  </a:ext>
                </a:extLst>
              </p:cNvPr>
              <p:cNvSpPr txBox="1"/>
              <p:nvPr/>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1604951776"/>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p:cSld name="Section Header">
    <p:bg>
      <p:bgPr>
        <a:solidFill>
          <a:schemeClr val="bg1"/>
        </a:solidFill>
        <a:effectLst/>
      </p:bgPr>
    </p:bg>
    <p:spTree>
      <p:nvGrpSpPr>
        <p:cNvPr id="1" name=""/>
        <p:cNvGrpSpPr/>
        <p:nvPr/>
      </p:nvGrpSpPr>
      <p:grpSpPr>
        <a:xfrm>
          <a:off x="0" y="0"/>
          <a:ext cx="0" cy="0"/>
          <a:chOff x="0" y="0"/>
          <a:chExt cx="0" cy="0"/>
        </a:xfrm>
      </p:grpSpPr>
      <p:sp>
        <p:nvSpPr>
          <p:cNvPr id="28" name="Picture Placeholder 27">
            <a:extLst>
              <a:ext uri="{FF2B5EF4-FFF2-40B4-BE49-F238E27FC236}">
                <a16:creationId xmlns:a16="http://schemas.microsoft.com/office/drawing/2014/main" id="{DBF7CE65-A49E-3C40-A08E-4922AF1EE555}"/>
              </a:ext>
            </a:extLst>
          </p:cNvPr>
          <p:cNvSpPr>
            <a:spLocks noGrp="1"/>
          </p:cNvSpPr>
          <p:nvPr>
            <p:ph type="pic" sz="quarter" idx="13" hasCustomPrompt="1"/>
          </p:nvPr>
        </p:nvSpPr>
        <p:spPr>
          <a:xfrm>
            <a:off x="0" y="0"/>
            <a:ext cx="9144001" cy="6858001"/>
          </a:xfrm>
          <a:custGeom>
            <a:avLst/>
            <a:gdLst>
              <a:gd name="connsiteX0" fmla="*/ 8545320 w 9144001"/>
              <a:gd name="connsiteY0" fmla="*/ 6577275 h 6858001"/>
              <a:gd name="connsiteX1" fmla="*/ 8554630 w 9144001"/>
              <a:gd name="connsiteY1" fmla="*/ 6577275 h 6858001"/>
              <a:gd name="connsiteX2" fmla="*/ 8572756 w 9144001"/>
              <a:gd name="connsiteY2" fmla="*/ 6592564 h 6858001"/>
              <a:gd name="connsiteX3" fmla="*/ 8552840 w 9144001"/>
              <a:gd name="connsiteY3" fmla="*/ 6608587 h 6858001"/>
              <a:gd name="connsiteX4" fmla="*/ 8552840 w 9144001"/>
              <a:gd name="connsiteY4" fmla="*/ 6608474 h 6858001"/>
              <a:gd name="connsiteX5" fmla="*/ 8545320 w 9144001"/>
              <a:gd name="connsiteY5" fmla="*/ 6608474 h 6858001"/>
              <a:gd name="connsiteX6" fmla="*/ 8440531 w 9144001"/>
              <a:gd name="connsiteY6" fmla="*/ 6576165 h 6858001"/>
              <a:gd name="connsiteX7" fmla="*/ 8450869 w 9144001"/>
              <a:gd name="connsiteY7" fmla="*/ 6576165 h 6858001"/>
              <a:gd name="connsiteX8" fmla="*/ 8486566 w 9144001"/>
              <a:gd name="connsiteY8" fmla="*/ 6607214 h 6858001"/>
              <a:gd name="connsiteX9" fmla="*/ 8452487 w 9144001"/>
              <a:gd name="connsiteY9" fmla="*/ 6640295 h 6858001"/>
              <a:gd name="connsiteX10" fmla="*/ 8440531 w 9144001"/>
              <a:gd name="connsiteY10" fmla="*/ 6640295 h 6858001"/>
              <a:gd name="connsiteX11" fmla="*/ 8359312 w 9144001"/>
              <a:gd name="connsiteY11" fmla="*/ 6554745 h 6858001"/>
              <a:gd name="connsiteX12" fmla="*/ 8357846 w 9144001"/>
              <a:gd name="connsiteY12" fmla="*/ 6557848 h 6858001"/>
              <a:gd name="connsiteX13" fmla="*/ 8338065 w 9144001"/>
              <a:gd name="connsiteY13" fmla="*/ 6599654 h 6858001"/>
              <a:gd name="connsiteX14" fmla="*/ 8338065 w 9144001"/>
              <a:gd name="connsiteY14" fmla="*/ 6661565 h 6858001"/>
              <a:gd name="connsiteX15" fmla="*/ 8406528 w 9144001"/>
              <a:gd name="connsiteY15" fmla="*/ 6661565 h 6858001"/>
              <a:gd name="connsiteX16" fmla="*/ 8406528 w 9144001"/>
              <a:gd name="connsiteY16" fmla="*/ 6638978 h 6858001"/>
              <a:gd name="connsiteX17" fmla="*/ 8363158 w 9144001"/>
              <a:gd name="connsiteY17" fmla="*/ 6638978 h 6858001"/>
              <a:gd name="connsiteX18" fmla="*/ 8363158 w 9144001"/>
              <a:gd name="connsiteY18" fmla="*/ 6618141 h 6858001"/>
              <a:gd name="connsiteX19" fmla="*/ 8402682 w 9144001"/>
              <a:gd name="connsiteY19" fmla="*/ 6618141 h 6858001"/>
              <a:gd name="connsiteX20" fmla="*/ 8402682 w 9144001"/>
              <a:gd name="connsiteY20" fmla="*/ 6596570 h 6858001"/>
              <a:gd name="connsiteX21" fmla="*/ 8363158 w 9144001"/>
              <a:gd name="connsiteY21" fmla="*/ 6596570 h 6858001"/>
              <a:gd name="connsiteX22" fmla="*/ 8363158 w 9144001"/>
              <a:gd name="connsiteY22" fmla="*/ 6577482 h 6858001"/>
              <a:gd name="connsiteX23" fmla="*/ 8406528 w 9144001"/>
              <a:gd name="connsiteY23" fmla="*/ 6577482 h 6858001"/>
              <a:gd name="connsiteX24" fmla="*/ 8406528 w 9144001"/>
              <a:gd name="connsiteY24" fmla="*/ 6554745 h 6858001"/>
              <a:gd name="connsiteX25" fmla="*/ 8245575 w 9144001"/>
              <a:gd name="connsiteY25" fmla="*/ 6554726 h 6858001"/>
              <a:gd name="connsiteX26" fmla="*/ 8262082 w 9144001"/>
              <a:gd name="connsiteY26" fmla="*/ 6589123 h 6858001"/>
              <a:gd name="connsiteX27" fmla="*/ 8288526 w 9144001"/>
              <a:gd name="connsiteY27" fmla="*/ 6589123 h 6858001"/>
              <a:gd name="connsiteX28" fmla="*/ 8273962 w 9144001"/>
              <a:gd name="connsiteY28" fmla="*/ 6554726 h 6858001"/>
              <a:gd name="connsiteX29" fmla="*/ 8520246 w 9144001"/>
              <a:gd name="connsiteY29" fmla="*/ 6554707 h 6858001"/>
              <a:gd name="connsiteX30" fmla="*/ 8520246 w 9144001"/>
              <a:gd name="connsiteY30" fmla="*/ 6661564 h 6858001"/>
              <a:gd name="connsiteX31" fmla="*/ 8545320 w 9144001"/>
              <a:gd name="connsiteY31" fmla="*/ 6661564 h 6858001"/>
              <a:gd name="connsiteX32" fmla="*/ 8545320 w 9144001"/>
              <a:gd name="connsiteY32" fmla="*/ 6629932 h 6858001"/>
              <a:gd name="connsiteX33" fmla="*/ 8554630 w 9144001"/>
              <a:gd name="connsiteY33" fmla="*/ 6629932 h 6858001"/>
              <a:gd name="connsiteX34" fmla="*/ 8598420 w 9144001"/>
              <a:gd name="connsiteY34" fmla="*/ 6592019 h 6858001"/>
              <a:gd name="connsiteX35" fmla="*/ 8550346 w 9144001"/>
              <a:gd name="connsiteY35" fmla="*/ 6554707 h 6858001"/>
              <a:gd name="connsiteX36" fmla="*/ 8415495 w 9144001"/>
              <a:gd name="connsiteY36" fmla="*/ 6554707 h 6858001"/>
              <a:gd name="connsiteX37" fmla="*/ 8415495 w 9144001"/>
              <a:gd name="connsiteY37" fmla="*/ 6661470 h 6858001"/>
              <a:gd name="connsiteX38" fmla="*/ 8448546 w 9144001"/>
              <a:gd name="connsiteY38" fmla="*/ 6661583 h 6858001"/>
              <a:gd name="connsiteX39" fmla="*/ 8513278 w 9144001"/>
              <a:gd name="connsiteY39" fmla="*/ 6607214 h 6858001"/>
              <a:gd name="connsiteX40" fmla="*/ 8447461 w 9144001"/>
              <a:gd name="connsiteY40" fmla="*/ 6554745 h 6858001"/>
              <a:gd name="connsiteX41" fmla="*/ 8447499 w 9144001"/>
              <a:gd name="connsiteY41" fmla="*/ 6554707 h 6858001"/>
              <a:gd name="connsiteX42" fmla="*/ 8415495 w 9144001"/>
              <a:gd name="connsiteY42" fmla="*/ 6554707 h 6858001"/>
              <a:gd name="connsiteX43" fmla="*/ 8323900 w 9144001"/>
              <a:gd name="connsiteY43" fmla="*/ 6554707 h 6858001"/>
              <a:gd name="connsiteX44" fmla="*/ 8298693 w 9144001"/>
              <a:gd name="connsiteY44" fmla="*/ 6612649 h 6858001"/>
              <a:gd name="connsiteX45" fmla="*/ 8291858 w 9144001"/>
              <a:gd name="connsiteY45" fmla="*/ 6596645 h 6858001"/>
              <a:gd name="connsiteX46" fmla="*/ 8265623 w 9144001"/>
              <a:gd name="connsiteY46" fmla="*/ 6596645 h 6858001"/>
              <a:gd name="connsiteX47" fmla="*/ 8296942 w 9144001"/>
              <a:gd name="connsiteY47" fmla="*/ 6661978 h 6858001"/>
              <a:gd name="connsiteX48" fmla="*/ 8299855 w 9144001"/>
              <a:gd name="connsiteY48" fmla="*/ 6661978 h 6858001"/>
              <a:gd name="connsiteX49" fmla="*/ 8350593 w 9144001"/>
              <a:gd name="connsiteY49" fmla="*/ 6554707 h 6858001"/>
              <a:gd name="connsiteX50" fmla="*/ 8704282 w 9144001"/>
              <a:gd name="connsiteY50" fmla="*/ 6516148 h 6858001"/>
              <a:gd name="connsiteX51" fmla="*/ 8704282 w 9144001"/>
              <a:gd name="connsiteY51" fmla="*/ 6690773 h 6858001"/>
              <a:gd name="connsiteX52" fmla="*/ 8723671 w 9144001"/>
              <a:gd name="connsiteY52" fmla="*/ 6690773 h 6858001"/>
              <a:gd name="connsiteX53" fmla="*/ 8723671 w 9144001"/>
              <a:gd name="connsiteY53" fmla="*/ 6516148 h 6858001"/>
              <a:gd name="connsiteX54" fmla="*/ 0 w 9144001"/>
              <a:gd name="connsiteY54" fmla="*/ 0 h 6858001"/>
              <a:gd name="connsiteX55" fmla="*/ 9144001 w 9144001"/>
              <a:gd name="connsiteY55" fmla="*/ 0 h 6858001"/>
              <a:gd name="connsiteX56" fmla="*/ 9144001 w 9144001"/>
              <a:gd name="connsiteY56" fmla="*/ 6858001 h 6858001"/>
              <a:gd name="connsiteX57" fmla="*/ 0 w 9144001"/>
              <a:gd name="connsiteY57" fmla="*/ 685800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1" h="6858001">
                <a:moveTo>
                  <a:pt x="8545320" y="6577275"/>
                </a:moveTo>
                <a:lnTo>
                  <a:pt x="8554630" y="6577275"/>
                </a:lnTo>
                <a:cubicBezTo>
                  <a:pt x="8567006" y="6577275"/>
                  <a:pt x="8572756" y="6583970"/>
                  <a:pt x="8572756" y="6592564"/>
                </a:cubicBezTo>
                <a:cubicBezTo>
                  <a:pt x="8572756" y="6602908"/>
                  <a:pt x="8566130" y="6608587"/>
                  <a:pt x="8552840" y="6608587"/>
                </a:cubicBezTo>
                <a:lnTo>
                  <a:pt x="8552840" y="6608474"/>
                </a:lnTo>
                <a:lnTo>
                  <a:pt x="8545320" y="6608474"/>
                </a:lnTo>
                <a:close/>
                <a:moveTo>
                  <a:pt x="8440531" y="6576165"/>
                </a:moveTo>
                <a:lnTo>
                  <a:pt x="8450869" y="6576165"/>
                </a:lnTo>
                <a:cubicBezTo>
                  <a:pt x="8474172" y="6576165"/>
                  <a:pt x="8486566" y="6587825"/>
                  <a:pt x="8486566" y="6607214"/>
                </a:cubicBezTo>
                <a:cubicBezTo>
                  <a:pt x="8486566" y="6627187"/>
                  <a:pt x="8476095" y="6640295"/>
                  <a:pt x="8452487" y="6640295"/>
                </a:cubicBezTo>
                <a:lnTo>
                  <a:pt x="8440531" y="6640295"/>
                </a:lnTo>
                <a:close/>
                <a:moveTo>
                  <a:pt x="8359312" y="6554745"/>
                </a:moveTo>
                <a:lnTo>
                  <a:pt x="8357846" y="6557848"/>
                </a:lnTo>
                <a:lnTo>
                  <a:pt x="8338065" y="6599654"/>
                </a:lnTo>
                <a:lnTo>
                  <a:pt x="8338065" y="6661565"/>
                </a:lnTo>
                <a:lnTo>
                  <a:pt x="8406528" y="6661565"/>
                </a:lnTo>
                <a:lnTo>
                  <a:pt x="8406528" y="6638978"/>
                </a:lnTo>
                <a:lnTo>
                  <a:pt x="8363158" y="6638978"/>
                </a:lnTo>
                <a:lnTo>
                  <a:pt x="8363158" y="6618141"/>
                </a:lnTo>
                <a:lnTo>
                  <a:pt x="8402682" y="6618141"/>
                </a:lnTo>
                <a:lnTo>
                  <a:pt x="8402682" y="6596570"/>
                </a:lnTo>
                <a:lnTo>
                  <a:pt x="8363158" y="6596570"/>
                </a:lnTo>
                <a:lnTo>
                  <a:pt x="8363158" y="6577482"/>
                </a:lnTo>
                <a:lnTo>
                  <a:pt x="8406528" y="6577482"/>
                </a:lnTo>
                <a:lnTo>
                  <a:pt x="8406528" y="6554745"/>
                </a:lnTo>
                <a:close/>
                <a:moveTo>
                  <a:pt x="8245575" y="6554726"/>
                </a:moveTo>
                <a:lnTo>
                  <a:pt x="8262082" y="6589123"/>
                </a:lnTo>
                <a:lnTo>
                  <a:pt x="8288526" y="6589123"/>
                </a:lnTo>
                <a:lnTo>
                  <a:pt x="8273962" y="6554726"/>
                </a:lnTo>
                <a:close/>
                <a:moveTo>
                  <a:pt x="8520246" y="6554707"/>
                </a:moveTo>
                <a:lnTo>
                  <a:pt x="8520246" y="6661564"/>
                </a:lnTo>
                <a:lnTo>
                  <a:pt x="8545320" y="6661564"/>
                </a:lnTo>
                <a:lnTo>
                  <a:pt x="8545320" y="6629932"/>
                </a:lnTo>
                <a:lnTo>
                  <a:pt x="8554630" y="6629932"/>
                </a:lnTo>
                <a:cubicBezTo>
                  <a:pt x="8583189" y="6629932"/>
                  <a:pt x="8598420" y="6614041"/>
                  <a:pt x="8598420" y="6592019"/>
                </a:cubicBezTo>
                <a:cubicBezTo>
                  <a:pt x="8598439" y="6570486"/>
                  <a:pt x="8581628" y="6554707"/>
                  <a:pt x="8550346" y="6554707"/>
                </a:cubicBezTo>
                <a:close/>
                <a:moveTo>
                  <a:pt x="8415495" y="6554707"/>
                </a:moveTo>
                <a:lnTo>
                  <a:pt x="8415495" y="6661470"/>
                </a:lnTo>
                <a:cubicBezTo>
                  <a:pt x="8415495" y="6661470"/>
                  <a:pt x="8435866" y="6661583"/>
                  <a:pt x="8448546" y="6661583"/>
                </a:cubicBezTo>
                <a:cubicBezTo>
                  <a:pt x="8493382" y="6661583"/>
                  <a:pt x="8513278" y="6638696"/>
                  <a:pt x="8513278" y="6607214"/>
                </a:cubicBezTo>
                <a:cubicBezTo>
                  <a:pt x="8513278" y="6577124"/>
                  <a:pt x="8492335" y="6554745"/>
                  <a:pt x="8447461" y="6554745"/>
                </a:cubicBezTo>
                <a:lnTo>
                  <a:pt x="8447499" y="6554707"/>
                </a:lnTo>
                <a:cubicBezTo>
                  <a:pt x="8436742" y="6554707"/>
                  <a:pt x="8415495" y="6554707"/>
                  <a:pt x="8415495" y="6554707"/>
                </a:cubicBezTo>
                <a:close/>
                <a:moveTo>
                  <a:pt x="8323900" y="6554707"/>
                </a:moveTo>
                <a:lnTo>
                  <a:pt x="8298693" y="6612649"/>
                </a:lnTo>
                <a:lnTo>
                  <a:pt x="8291858" y="6596645"/>
                </a:lnTo>
                <a:lnTo>
                  <a:pt x="8265623" y="6596645"/>
                </a:lnTo>
                <a:lnTo>
                  <a:pt x="8296942" y="6661978"/>
                </a:lnTo>
                <a:lnTo>
                  <a:pt x="8299855" y="6661978"/>
                </a:lnTo>
                <a:lnTo>
                  <a:pt x="8350593" y="6554707"/>
                </a:lnTo>
                <a:close/>
                <a:moveTo>
                  <a:pt x="8704282" y="6516148"/>
                </a:moveTo>
                <a:lnTo>
                  <a:pt x="8704282" y="6690773"/>
                </a:lnTo>
                <a:lnTo>
                  <a:pt x="8723671" y="6690773"/>
                </a:lnTo>
                <a:lnTo>
                  <a:pt x="8723671" y="6516148"/>
                </a:lnTo>
                <a:close/>
                <a:moveTo>
                  <a:pt x="0" y="0"/>
                </a:moveTo>
                <a:lnTo>
                  <a:pt x="9144001" y="0"/>
                </a:lnTo>
                <a:lnTo>
                  <a:pt x="9144001" y="6858001"/>
                </a:lnTo>
                <a:lnTo>
                  <a:pt x="0" y="6858001"/>
                </a:lnTo>
                <a:close/>
              </a:path>
            </a:pathLst>
          </a:custGeom>
          <a:solidFill>
            <a:schemeClr val="accent2"/>
          </a:solidFill>
          <a:ln>
            <a:noFill/>
          </a:ln>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14" name="Title 13">
            <a:extLst>
              <a:ext uri="{FF2B5EF4-FFF2-40B4-BE49-F238E27FC236}">
                <a16:creationId xmlns:a16="http://schemas.microsoft.com/office/drawing/2014/main" id="{82C3A686-EFBE-6E4D-8020-4014DF4E8E7D}"/>
              </a:ext>
            </a:extLst>
          </p:cNvPr>
          <p:cNvSpPr>
            <a:spLocks noGrp="1"/>
          </p:cNvSpPr>
          <p:nvPr>
            <p:ph type="title" hasCustomPrompt="1"/>
          </p:nvPr>
        </p:nvSpPr>
        <p:spPr>
          <a:xfrm>
            <a:off x="0" y="0"/>
            <a:ext cx="5960284" cy="6857999"/>
          </a:xfrm>
          <a:custGeom>
            <a:avLst/>
            <a:gdLst>
              <a:gd name="connsiteX0" fmla="*/ 0 w 5960284"/>
              <a:gd name="connsiteY0" fmla="*/ 0 h 6857999"/>
              <a:gd name="connsiteX1" fmla="*/ 2705820 w 5960284"/>
              <a:gd name="connsiteY1" fmla="*/ 0 h 6857999"/>
              <a:gd name="connsiteX2" fmla="*/ 5960284 w 5960284"/>
              <a:gd name="connsiteY2" fmla="*/ 6857999 h 6857999"/>
              <a:gd name="connsiteX3" fmla="*/ 0 w 5960284"/>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5960284" h="6857999">
                <a:moveTo>
                  <a:pt x="0" y="0"/>
                </a:moveTo>
                <a:lnTo>
                  <a:pt x="2705820" y="0"/>
                </a:lnTo>
                <a:lnTo>
                  <a:pt x="5960284" y="6857999"/>
                </a:lnTo>
                <a:lnTo>
                  <a:pt x="0" y="6857999"/>
                </a:lnTo>
                <a:close/>
              </a:path>
            </a:pathLst>
          </a:custGeom>
          <a:gradFill>
            <a:gsLst>
              <a:gs pos="0">
                <a:schemeClr val="accent1">
                  <a:alpha val="95000"/>
                </a:schemeClr>
              </a:gs>
              <a:gs pos="97000">
                <a:schemeClr val="accent1">
                  <a:alpha val="80000"/>
                </a:schemeClr>
              </a:gs>
            </a:gsLst>
            <a:lin ang="5400000" scaled="0"/>
          </a:gradFill>
        </p:spPr>
        <p:txBody>
          <a:bodyPr wrap="square" lIns="432000" tIns="360000" rIns="1080000" bIns="612000" anchor="b">
            <a:noAutofit/>
          </a:bodyPr>
          <a:lstStyle>
            <a:lvl1pPr>
              <a:defRPr sz="3600">
                <a:solidFill>
                  <a:schemeClr val="bg1"/>
                </a:solidFill>
              </a:defRPr>
            </a:lvl1pPr>
          </a:lstStyle>
          <a:p>
            <a:pPr lvl="0"/>
            <a:r>
              <a:rPr lang="en-US"/>
              <a:t>Click to add section title.</a:t>
            </a:r>
            <a:br>
              <a:rPr lang="en-US"/>
            </a:br>
            <a:r>
              <a:rPr lang="en-US"/>
              <a:t>3 lines max.</a:t>
            </a:r>
          </a:p>
        </p:txBody>
      </p:sp>
      <p:grpSp>
        <p:nvGrpSpPr>
          <p:cNvPr id="8" name="Group 7">
            <a:extLst>
              <a:ext uri="{FF2B5EF4-FFF2-40B4-BE49-F238E27FC236}">
                <a16:creationId xmlns:a16="http://schemas.microsoft.com/office/drawing/2014/main" id="{7EF91C03-68D7-6C4C-845D-95A60CCDC888}"/>
              </a:ext>
            </a:extLst>
          </p:cNvPr>
          <p:cNvGrpSpPr/>
          <p:nvPr/>
        </p:nvGrpSpPr>
        <p:grpSpPr>
          <a:xfrm>
            <a:off x="-256964" y="4797149"/>
            <a:ext cx="251461" cy="1365066"/>
            <a:chOff x="-256404" y="360363"/>
            <a:chExt cx="251461" cy="692152"/>
          </a:xfrm>
        </p:grpSpPr>
        <p:grpSp>
          <p:nvGrpSpPr>
            <p:cNvPr id="9" name="Group 8">
              <a:extLst>
                <a:ext uri="{FF2B5EF4-FFF2-40B4-BE49-F238E27FC236}">
                  <a16:creationId xmlns:a16="http://schemas.microsoft.com/office/drawing/2014/main" id="{0D7A67AD-A78D-1040-A099-19C73D75FADD}"/>
                </a:ext>
              </a:extLst>
            </p:cNvPr>
            <p:cNvGrpSpPr/>
            <p:nvPr/>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B4B5A1AF-9A26-A642-816C-7E1E37992AA4}"/>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DBBC9F7-B424-1643-B930-EEF94712EBD9}"/>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E56CBC82-1BDE-F540-BF3F-712FAD884E18}"/>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3282B5F3-F5C3-DB4C-B743-A8A59CFF7D42}"/>
                </a:ext>
              </a:extLst>
            </p:cNvPr>
            <p:cNvSpPr txBox="1"/>
            <p:nvPr/>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55" name="Group 54">
            <a:extLst>
              <a:ext uri="{FF2B5EF4-FFF2-40B4-BE49-F238E27FC236}">
                <a16:creationId xmlns:a16="http://schemas.microsoft.com/office/drawing/2014/main" id="{9798FF58-E26B-3647-BDDF-EC266BEA7328}"/>
              </a:ext>
            </a:extLst>
          </p:cNvPr>
          <p:cNvGrpSpPr/>
          <p:nvPr/>
        </p:nvGrpSpPr>
        <p:grpSpPr>
          <a:xfrm>
            <a:off x="9399182" y="-1"/>
            <a:ext cx="2874210" cy="6858001"/>
            <a:chOff x="9144000" y="-1"/>
            <a:chExt cx="2874210" cy="6858001"/>
          </a:xfrm>
        </p:grpSpPr>
        <p:sp>
          <p:nvSpPr>
            <p:cNvPr id="56" name="Rectangle 55">
              <a:extLst>
                <a:ext uri="{FF2B5EF4-FFF2-40B4-BE49-F238E27FC236}">
                  <a16:creationId xmlns:a16="http://schemas.microsoft.com/office/drawing/2014/main" id="{88580BD2-46D4-6B43-BEB1-7D93D1D56918}"/>
                </a:ext>
              </a:extLst>
            </p:cNvPr>
            <p:cNvSpPr/>
            <p:nvPr/>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57" name="Group 56">
              <a:extLst>
                <a:ext uri="{FF2B5EF4-FFF2-40B4-BE49-F238E27FC236}">
                  <a16:creationId xmlns:a16="http://schemas.microsoft.com/office/drawing/2014/main" id="{9A61082E-FFDB-C440-87DC-6022E4E82893}"/>
                </a:ext>
              </a:extLst>
            </p:cNvPr>
            <p:cNvGrpSpPr/>
            <p:nvPr/>
          </p:nvGrpSpPr>
          <p:grpSpPr>
            <a:xfrm>
              <a:off x="9263395" y="150289"/>
              <a:ext cx="2754815" cy="6013825"/>
              <a:chOff x="9266651" y="185338"/>
              <a:chExt cx="2754815" cy="6013825"/>
            </a:xfrm>
          </p:grpSpPr>
          <p:sp>
            <p:nvSpPr>
              <p:cNvPr id="58" name="TextBox 57">
                <a:extLst>
                  <a:ext uri="{FF2B5EF4-FFF2-40B4-BE49-F238E27FC236}">
                    <a16:creationId xmlns:a16="http://schemas.microsoft.com/office/drawing/2014/main" id="{FD97C5F9-1BA0-4346-8BA5-61CA34B0EB56}"/>
                  </a:ext>
                </a:extLst>
              </p:cNvPr>
              <p:cNvSpPr txBox="1"/>
              <p:nvPr/>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59" name="Straight Connector 58">
                <a:extLst>
                  <a:ext uri="{FF2B5EF4-FFF2-40B4-BE49-F238E27FC236}">
                    <a16:creationId xmlns:a16="http://schemas.microsoft.com/office/drawing/2014/main" id="{FF29B610-1229-CE4A-AF80-53A2FAABF0E4}"/>
                  </a:ext>
                </a:extLst>
              </p:cNvPr>
              <p:cNvCxnSpPr>
                <a:cxnSpLocks/>
              </p:cNvCxnSpPr>
              <p:nvPr/>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179FAF10-6C7D-2144-8C5C-BFA813F68506}"/>
                  </a:ext>
                </a:extLst>
              </p:cNvPr>
              <p:cNvSpPr txBox="1"/>
              <p:nvPr/>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6" name="Group 75">
                <a:extLst>
                  <a:ext uri="{FF2B5EF4-FFF2-40B4-BE49-F238E27FC236}">
                    <a16:creationId xmlns:a16="http://schemas.microsoft.com/office/drawing/2014/main" id="{08A50BC6-41D4-CB43-B615-0CB5C5D8CB2E}"/>
                  </a:ext>
                </a:extLst>
              </p:cNvPr>
              <p:cNvGrpSpPr/>
              <p:nvPr/>
            </p:nvGrpSpPr>
            <p:grpSpPr>
              <a:xfrm>
                <a:off x="9286315" y="4787848"/>
                <a:ext cx="2735151" cy="1411315"/>
                <a:chOff x="9296567" y="4910411"/>
                <a:chExt cx="2735151" cy="1411315"/>
              </a:xfrm>
            </p:grpSpPr>
            <p:sp>
              <p:nvSpPr>
                <p:cNvPr id="78" name="Rectangle 77">
                  <a:extLst>
                    <a:ext uri="{FF2B5EF4-FFF2-40B4-BE49-F238E27FC236}">
                      <a16:creationId xmlns:a16="http://schemas.microsoft.com/office/drawing/2014/main" id="{AAF32C62-18B0-5A46-A72E-AB5C72B617B1}"/>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3A949284-8769-7C4A-BDA9-47BF5046975F}"/>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0" name="Graphic 79">
                  <a:extLst>
                    <a:ext uri="{FF2B5EF4-FFF2-40B4-BE49-F238E27FC236}">
                      <a16:creationId xmlns:a16="http://schemas.microsoft.com/office/drawing/2014/main" id="{8963D7C6-F2C5-E849-BB93-9E88B87AA57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81" name="TextBox 80">
                  <a:extLst>
                    <a:ext uri="{FF2B5EF4-FFF2-40B4-BE49-F238E27FC236}">
                      <a16:creationId xmlns:a16="http://schemas.microsoft.com/office/drawing/2014/main" id="{85DB30AD-2EC9-DB48-BA60-31491FAC1195}"/>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2" name="TextBox 81">
                  <a:extLst>
                    <a:ext uri="{FF2B5EF4-FFF2-40B4-BE49-F238E27FC236}">
                      <a16:creationId xmlns:a16="http://schemas.microsoft.com/office/drawing/2014/main" id="{17B40A71-5ED2-4847-B0DF-8C7122BB42A3}"/>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3" name="TextBox 82">
                  <a:extLst>
                    <a:ext uri="{FF2B5EF4-FFF2-40B4-BE49-F238E27FC236}">
                      <a16:creationId xmlns:a16="http://schemas.microsoft.com/office/drawing/2014/main" id="{224A2BA9-4F1F-074F-AEA1-D6E43A8250E8}"/>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62" name="Group 61">
                <a:extLst>
                  <a:ext uri="{FF2B5EF4-FFF2-40B4-BE49-F238E27FC236}">
                    <a16:creationId xmlns:a16="http://schemas.microsoft.com/office/drawing/2014/main" id="{0F4A1271-3D8B-3C49-A3EA-8521CBDB4AF1}"/>
                  </a:ext>
                </a:extLst>
              </p:cNvPr>
              <p:cNvGrpSpPr/>
              <p:nvPr/>
            </p:nvGrpSpPr>
            <p:grpSpPr>
              <a:xfrm>
                <a:off x="9286315" y="3431192"/>
                <a:ext cx="2735151" cy="1280928"/>
                <a:chOff x="9286315" y="6976989"/>
                <a:chExt cx="2735151" cy="1280928"/>
              </a:xfrm>
            </p:grpSpPr>
            <p:sp>
              <p:nvSpPr>
                <p:cNvPr id="71" name="Rectangle 70">
                  <a:extLst>
                    <a:ext uri="{FF2B5EF4-FFF2-40B4-BE49-F238E27FC236}">
                      <a16:creationId xmlns:a16="http://schemas.microsoft.com/office/drawing/2014/main" id="{C6145E2A-AB77-D243-85C2-139861D4876E}"/>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FC6A7522-6011-3549-8AE8-F95DA5F999B9}"/>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3" name="Graphic 72">
                  <a:extLst>
                    <a:ext uri="{FF2B5EF4-FFF2-40B4-BE49-F238E27FC236}">
                      <a16:creationId xmlns:a16="http://schemas.microsoft.com/office/drawing/2014/main" id="{0766D4F4-795E-5245-BF49-8D06B73BD8E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74" name="TextBox 73">
                  <a:extLst>
                    <a:ext uri="{FF2B5EF4-FFF2-40B4-BE49-F238E27FC236}">
                      <a16:creationId xmlns:a16="http://schemas.microsoft.com/office/drawing/2014/main" id="{4BA13E32-1D69-6744-97E0-5693B3DE481A}"/>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75" name="Picture 74">
                  <a:extLst>
                    <a:ext uri="{FF2B5EF4-FFF2-40B4-BE49-F238E27FC236}">
                      <a16:creationId xmlns:a16="http://schemas.microsoft.com/office/drawing/2014/main" id="{62C33A3E-B57A-5249-A736-062C612AFDE5}"/>
                    </a:ext>
                  </a:extLst>
                </p:cNvPr>
                <p:cNvPicPr>
                  <a:picLocks noChangeAspect="1"/>
                </p:cNvPicPr>
                <p:nvPr/>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63" name="Group 62">
                <a:extLst>
                  <a:ext uri="{FF2B5EF4-FFF2-40B4-BE49-F238E27FC236}">
                    <a16:creationId xmlns:a16="http://schemas.microsoft.com/office/drawing/2014/main" id="{46CE5CB7-4357-AA46-858D-4971B106CB68}"/>
                  </a:ext>
                </a:extLst>
              </p:cNvPr>
              <p:cNvGrpSpPr/>
              <p:nvPr/>
            </p:nvGrpSpPr>
            <p:grpSpPr>
              <a:xfrm>
                <a:off x="9266651" y="510458"/>
                <a:ext cx="2617883" cy="651460"/>
                <a:chOff x="12352022" y="513115"/>
                <a:chExt cx="2617883" cy="651460"/>
              </a:xfrm>
            </p:grpSpPr>
            <p:sp>
              <p:nvSpPr>
                <p:cNvPr id="68" name="TextBox 67">
                  <a:extLst>
                    <a:ext uri="{FF2B5EF4-FFF2-40B4-BE49-F238E27FC236}">
                      <a16:creationId xmlns:a16="http://schemas.microsoft.com/office/drawing/2014/main" id="{42CF36A7-43B8-6C4C-86FD-1CD17D70873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9" name="TextBox 68">
                  <a:extLst>
                    <a:ext uri="{FF2B5EF4-FFF2-40B4-BE49-F238E27FC236}">
                      <a16:creationId xmlns:a16="http://schemas.microsoft.com/office/drawing/2014/main" id="{1A6C5B3E-7B6D-A148-861C-6ACAA92D6CA7}"/>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70" name="TextBox 69">
                  <a:extLst>
                    <a:ext uri="{FF2B5EF4-FFF2-40B4-BE49-F238E27FC236}">
                      <a16:creationId xmlns:a16="http://schemas.microsoft.com/office/drawing/2014/main" id="{35B6B6EB-9B89-1347-8F1C-C198506B65AC}"/>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64" name="TextBox 63">
                <a:extLst>
                  <a:ext uri="{FF2B5EF4-FFF2-40B4-BE49-F238E27FC236}">
                    <a16:creationId xmlns:a16="http://schemas.microsoft.com/office/drawing/2014/main" id="{86D606E1-D70D-CF4E-8378-6DE1F7A17FDF}"/>
                  </a:ext>
                </a:extLst>
              </p:cNvPr>
              <p:cNvSpPr txBox="1"/>
              <p:nvPr/>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65" name="TextBox 64">
                <a:extLst>
                  <a:ext uri="{FF2B5EF4-FFF2-40B4-BE49-F238E27FC236}">
                    <a16:creationId xmlns:a16="http://schemas.microsoft.com/office/drawing/2014/main" id="{1AB01998-6407-F04E-89B6-207E3B4416D9}"/>
                  </a:ext>
                </a:extLst>
              </p:cNvPr>
              <p:cNvSpPr txBox="1"/>
              <p:nvPr/>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66" name="TextBox 65">
                <a:extLst>
                  <a:ext uri="{FF2B5EF4-FFF2-40B4-BE49-F238E27FC236}">
                    <a16:creationId xmlns:a16="http://schemas.microsoft.com/office/drawing/2014/main" id="{BF601082-8B9E-E948-93FC-DD6E8E5CABC4}"/>
                  </a:ext>
                </a:extLst>
              </p:cNvPr>
              <p:cNvSpPr txBox="1"/>
              <p:nvPr/>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67" name="TextBox 66">
                <a:extLst>
                  <a:ext uri="{FF2B5EF4-FFF2-40B4-BE49-F238E27FC236}">
                    <a16:creationId xmlns:a16="http://schemas.microsoft.com/office/drawing/2014/main" id="{713FBF07-5E2E-9142-A30C-27DB2C07E4EE}"/>
                  </a:ext>
                </a:extLst>
              </p:cNvPr>
              <p:cNvSpPr txBox="1"/>
              <p:nvPr/>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500" name="Caption">
            <a:extLst>
              <a:ext uri="{FF2B5EF4-FFF2-40B4-BE49-F238E27FC236}">
                <a16:creationId xmlns:a16="http://schemas.microsoft.com/office/drawing/2014/main" id="{FBAAECF8-548A-DF48-864C-7FFAC7CE7E0F}"/>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2" name="Date Placeholder 1">
            <a:extLst>
              <a:ext uri="{FF2B5EF4-FFF2-40B4-BE49-F238E27FC236}">
                <a16:creationId xmlns:a16="http://schemas.microsoft.com/office/drawing/2014/main" id="{DCE27FEE-18EA-A346-B26F-D333D09B927F}"/>
              </a:ext>
            </a:extLst>
          </p:cNvPr>
          <p:cNvSpPr>
            <a:spLocks noGrp="1"/>
          </p:cNvSpPr>
          <p:nvPr>
            <p:ph type="dt" sz="half" idx="15"/>
          </p:nvPr>
        </p:nvSpPr>
        <p:spPr/>
        <p:txBody>
          <a:bodyPr/>
          <a:lstStyle/>
          <a:p>
            <a:endParaRPr lang="en-US" dirty="0"/>
          </a:p>
        </p:txBody>
      </p:sp>
      <p:sp>
        <p:nvSpPr>
          <p:cNvPr id="3" name="Footer Placeholder 2">
            <a:extLst>
              <a:ext uri="{FF2B5EF4-FFF2-40B4-BE49-F238E27FC236}">
                <a16:creationId xmlns:a16="http://schemas.microsoft.com/office/drawing/2014/main" id="{9A4E954B-AA54-CB4A-BB91-65FA99432494}"/>
              </a:ext>
            </a:extLst>
          </p:cNvPr>
          <p:cNvSpPr>
            <a:spLocks noGrp="1"/>
          </p:cNvSpPr>
          <p:nvPr>
            <p:ph type="ftr" sz="quarter" idx="16"/>
          </p:nvPr>
        </p:nvSpPr>
        <p:spPr/>
        <p:txBody>
          <a:bodyPr/>
          <a:lstStyle/>
          <a:p>
            <a:endParaRPr lang="en-US" dirty="0"/>
          </a:p>
        </p:txBody>
      </p:sp>
      <p:sp>
        <p:nvSpPr>
          <p:cNvPr id="4" name="Slide Number Placeholder 3">
            <a:extLst>
              <a:ext uri="{FF2B5EF4-FFF2-40B4-BE49-F238E27FC236}">
                <a16:creationId xmlns:a16="http://schemas.microsoft.com/office/drawing/2014/main" id="{3BBB10A8-70DC-DE4D-92FA-36863B35ABB9}"/>
              </a:ext>
            </a:extLst>
          </p:cNvPr>
          <p:cNvSpPr>
            <a:spLocks noGrp="1"/>
          </p:cNvSpPr>
          <p:nvPr>
            <p:ph type="sldNum" sz="quarter" idx="17"/>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47" name="Group 46">
            <a:extLst>
              <a:ext uri="{FF2B5EF4-FFF2-40B4-BE49-F238E27FC236}">
                <a16:creationId xmlns:a16="http://schemas.microsoft.com/office/drawing/2014/main" id="{9F6510D4-5C14-4C49-9E12-FE70AD2BF8B5}"/>
              </a:ext>
            </a:extLst>
          </p:cNvPr>
          <p:cNvGrpSpPr/>
          <p:nvPr/>
        </p:nvGrpSpPr>
        <p:grpSpPr>
          <a:xfrm>
            <a:off x="431240" y="-246933"/>
            <a:ext cx="8280401" cy="7347304"/>
            <a:chOff x="431240" y="-246933"/>
            <a:chExt cx="8280401" cy="7347304"/>
          </a:xfrm>
        </p:grpSpPr>
        <p:grpSp>
          <p:nvGrpSpPr>
            <p:cNvPr id="48" name="Group 47">
              <a:extLst>
                <a:ext uri="{FF2B5EF4-FFF2-40B4-BE49-F238E27FC236}">
                  <a16:creationId xmlns:a16="http://schemas.microsoft.com/office/drawing/2014/main" id="{7065C18E-D64F-7245-813C-B6B447EDB421}"/>
                </a:ext>
              </a:extLst>
            </p:cNvPr>
            <p:cNvGrpSpPr/>
            <p:nvPr/>
          </p:nvGrpSpPr>
          <p:grpSpPr>
            <a:xfrm>
              <a:off x="431242" y="6864579"/>
              <a:ext cx="8280398" cy="235792"/>
              <a:chOff x="431801" y="-235792"/>
              <a:chExt cx="4400550" cy="235792"/>
            </a:xfrm>
          </p:grpSpPr>
          <p:cxnSp>
            <p:nvCxnSpPr>
              <p:cNvPr id="87" name="Straight Connector 86">
                <a:extLst>
                  <a:ext uri="{FF2B5EF4-FFF2-40B4-BE49-F238E27FC236}">
                    <a16:creationId xmlns:a16="http://schemas.microsoft.com/office/drawing/2014/main" id="{0395E244-87CF-F140-BD60-3FFD9A25D3EE}"/>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B59353F5-2397-5A4B-9D6C-2A5B38262168}"/>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6A29AC13-8431-6247-9605-4DE6AC19757E}"/>
                </a:ext>
              </a:extLst>
            </p:cNvPr>
            <p:cNvGrpSpPr/>
            <p:nvPr/>
          </p:nvGrpSpPr>
          <p:grpSpPr>
            <a:xfrm>
              <a:off x="431240" y="-246933"/>
              <a:ext cx="8280401" cy="235792"/>
              <a:chOff x="431800" y="-240735"/>
              <a:chExt cx="8280401" cy="235792"/>
            </a:xfrm>
          </p:grpSpPr>
          <p:grpSp>
            <p:nvGrpSpPr>
              <p:cNvPr id="50" name="Group 49">
                <a:extLst>
                  <a:ext uri="{FF2B5EF4-FFF2-40B4-BE49-F238E27FC236}">
                    <a16:creationId xmlns:a16="http://schemas.microsoft.com/office/drawing/2014/main" id="{91174909-64CA-EF47-A0A7-204423290ECC}"/>
                  </a:ext>
                </a:extLst>
              </p:cNvPr>
              <p:cNvGrpSpPr/>
              <p:nvPr/>
            </p:nvGrpSpPr>
            <p:grpSpPr>
              <a:xfrm>
                <a:off x="431800" y="-240735"/>
                <a:ext cx="8280400" cy="235792"/>
                <a:chOff x="431800" y="-235792"/>
                <a:chExt cx="4400551" cy="235792"/>
              </a:xfrm>
            </p:grpSpPr>
            <p:cxnSp>
              <p:nvCxnSpPr>
                <p:cNvPr id="54" name="Straight Connector 53">
                  <a:extLst>
                    <a:ext uri="{FF2B5EF4-FFF2-40B4-BE49-F238E27FC236}">
                      <a16:creationId xmlns:a16="http://schemas.microsoft.com/office/drawing/2014/main" id="{34D91FED-26CC-F144-8BF9-DB64124B41B7}"/>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97B6B19F-FF08-ED4B-9CCD-CAFF7BF049B6}"/>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6" name="Rectangle 85">
                  <a:extLst>
                    <a:ext uri="{FF2B5EF4-FFF2-40B4-BE49-F238E27FC236}">
                      <a16:creationId xmlns:a16="http://schemas.microsoft.com/office/drawing/2014/main" id="{1D02FAC6-DC5B-A746-8EF4-D6DB84FFA3D9}"/>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0F36343-BBC2-4349-A0F2-4B2E7BBD79F8}"/>
                  </a:ext>
                </a:extLst>
              </p:cNvPr>
              <p:cNvSpPr txBox="1"/>
              <p:nvPr/>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52" name="Straight Arrow Connector 51">
                <a:extLst>
                  <a:ext uri="{FF2B5EF4-FFF2-40B4-BE49-F238E27FC236}">
                    <a16:creationId xmlns:a16="http://schemas.microsoft.com/office/drawing/2014/main" id="{BCE10A83-4DF9-CA4C-8F3D-16220DA1460D}"/>
                  </a:ext>
                </a:extLst>
              </p:cNvPr>
              <p:cNvCxnSpPr>
                <a:cxnSpLocks/>
                <a:stCxn id="51" idx="1"/>
                <a:endCxn id="86" idx="2"/>
              </p:cNvCxnSpPr>
              <p:nvPr/>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a16="http://schemas.microsoft.com/office/drawing/2014/main" id="{0A539B45-3509-C647-A3C5-4AB4B3F91D32}"/>
                  </a:ext>
                </a:extLst>
              </p:cNvPr>
              <p:cNvCxnSpPr>
                <a:cxnSpLocks/>
                <a:stCxn id="51" idx="3"/>
                <a:endCxn id="86" idx="0"/>
              </p:cNvCxnSpPr>
              <p:nvPr/>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42382579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8A1E5E-5092-C14B-BCA7-1CE9980DAC4E}"/>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36AF8DC8-87FB-C141-8D83-20DF12993AF5}"/>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3" name="Date Placeholder 2">
            <a:extLst>
              <a:ext uri="{FF2B5EF4-FFF2-40B4-BE49-F238E27FC236}">
                <a16:creationId xmlns:a16="http://schemas.microsoft.com/office/drawing/2014/main" id="{6F932E4D-3BB6-F145-B5C5-AD97EAF75D44}"/>
              </a:ext>
            </a:extLst>
          </p:cNvPr>
          <p:cNvSpPr>
            <a:spLocks noGrp="1"/>
          </p:cNvSpPr>
          <p:nvPr>
            <p:ph type="dt" sz="half" idx="1001"/>
          </p:nvPr>
        </p:nvSpPr>
        <p:spPr/>
        <p:txBody>
          <a:bodyPr/>
          <a:lstStyle/>
          <a:p>
            <a:endParaRPr lang="en-US" dirty="0"/>
          </a:p>
        </p:txBody>
      </p:sp>
      <p:sp>
        <p:nvSpPr>
          <p:cNvPr id="4" name="Footer Placeholder 3">
            <a:extLst>
              <a:ext uri="{FF2B5EF4-FFF2-40B4-BE49-F238E27FC236}">
                <a16:creationId xmlns:a16="http://schemas.microsoft.com/office/drawing/2014/main" id="{E17286FE-76E3-3247-ACB0-061B0414E37F}"/>
              </a:ext>
            </a:extLst>
          </p:cNvPr>
          <p:cNvSpPr>
            <a:spLocks noGrp="1"/>
          </p:cNvSpPr>
          <p:nvPr>
            <p:ph type="ftr" sz="quarter" idx="1002"/>
          </p:nvPr>
        </p:nvSpPr>
        <p:spPr/>
        <p:txBody>
          <a:bodyPr/>
          <a:lstStyle/>
          <a:p>
            <a:endParaRPr lang="en-US" dirty="0"/>
          </a:p>
        </p:txBody>
      </p:sp>
      <p:sp>
        <p:nvSpPr>
          <p:cNvPr id="5" name="Slide Number Placeholder 4">
            <a:extLst>
              <a:ext uri="{FF2B5EF4-FFF2-40B4-BE49-F238E27FC236}">
                <a16:creationId xmlns:a16="http://schemas.microsoft.com/office/drawing/2014/main" id="{867E789D-6D1E-A34E-82C5-72E722D0C6B6}"/>
              </a:ext>
            </a:extLst>
          </p:cNvPr>
          <p:cNvSpPr>
            <a:spLocks noGrp="1"/>
          </p:cNvSpPr>
          <p:nvPr>
            <p:ph type="sldNum" sz="quarter" idx="1003"/>
          </p:nvPr>
        </p:nvSpPr>
        <p:spPr/>
        <p:txBody>
          <a:bodyPr/>
          <a:lstStyle/>
          <a:p>
            <a:pPr marL="12700"/>
            <a:fld id="{078C017C-E1B9-8443-B047-B08AAA027B45}" type="slidenum">
              <a:rPr lang="en-US" smtClean="0"/>
              <a:pPr marL="12700"/>
              <a:t>‹#›</a:t>
            </a:fld>
            <a:endParaRPr lang="en-US" dirty="0"/>
          </a:p>
        </p:txBody>
      </p:sp>
    </p:spTree>
    <p:extLst>
      <p:ext uri="{BB962C8B-B14F-4D97-AF65-F5344CB8AC3E}">
        <p14:creationId xmlns:p14="http://schemas.microsoft.com/office/powerpoint/2010/main" val="359644943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Footnotes Appendix">
    <p:spTree>
      <p:nvGrpSpPr>
        <p:cNvPr id="1" name=""/>
        <p:cNvGrpSpPr/>
        <p:nvPr/>
      </p:nvGrpSpPr>
      <p:grpSpPr>
        <a:xfrm>
          <a:off x="0" y="0"/>
          <a:ext cx="0" cy="0"/>
          <a:chOff x="0" y="0"/>
          <a:chExt cx="0" cy="0"/>
        </a:xfrm>
      </p:grpSpPr>
      <p:sp>
        <p:nvSpPr>
          <p:cNvPr id="1000" name="Footnotes Placeholder">
            <a:extLst>
              <a:ext uri="{FF2B5EF4-FFF2-40B4-BE49-F238E27FC236}">
                <a16:creationId xmlns:a16="http://schemas.microsoft.com/office/drawing/2014/main" id="{73A7EDA7-F3CC-FE4B-8FF2-546BF052CA2D}"/>
              </a:ext>
            </a:extLst>
          </p:cNvPr>
          <p:cNvSpPr>
            <a:spLocks noGrp="1"/>
          </p:cNvSpPr>
          <p:nvPr>
            <p:ph type="subTitle" sz="quarter" idx="1000" hasCustomPrompt="1"/>
          </p:nvPr>
        </p:nvSpPr>
        <p:spPr>
          <a:xfrm>
            <a:off x="431782" y="1233488"/>
            <a:ext cx="8280399" cy="4932362"/>
          </a:xfrm>
        </p:spPr>
        <p:txBody>
          <a:bodyPr bIns="0" anchor="t"/>
          <a:lstStyle>
            <a:lvl1pPr marL="6350" indent="-1588">
              <a:spcBef>
                <a:spcPts val="600"/>
              </a:spcBef>
              <a:spcAft>
                <a:spcPts val="75"/>
              </a:spcAft>
              <a:buSzPct val="100000"/>
              <a:buFontTx/>
              <a:buNone/>
              <a:tabLst/>
              <a:defRPr sz="1100" b="1">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page reference. Paste in overflow footnotes.</a:t>
            </a:r>
          </a:p>
          <a:p>
            <a:pPr lvl="1"/>
            <a:r>
              <a:rPr lang="en-US"/>
              <a:t>Second level</a:t>
            </a:r>
          </a:p>
          <a:p>
            <a:pPr lvl="2"/>
            <a:r>
              <a:rPr lang="en-US"/>
              <a:t>Third level</a:t>
            </a:r>
          </a:p>
          <a:p>
            <a:pPr lvl="3"/>
            <a:r>
              <a:rPr lang="en-US"/>
              <a:t>Fourth level</a:t>
            </a:r>
          </a:p>
          <a:p>
            <a:pPr lvl="4"/>
            <a:r>
              <a:rPr lang="en-US"/>
              <a:t>Fifth level</a:t>
            </a:r>
            <a:endParaRPr lang="en-US" sz="1400">
              <a:latin typeface="Arial" charset="0"/>
              <a:cs typeface="Arial" charset="0"/>
            </a:endParaRPr>
          </a:p>
          <a:p>
            <a:pPr lvl="5"/>
            <a:r>
              <a:rPr lang="en-US">
                <a:latin typeface="Arial" charset="0"/>
                <a:cs typeface="Arial" charset="0"/>
              </a:rPr>
              <a:t>Sixth level</a:t>
            </a:r>
          </a:p>
          <a:p>
            <a:pPr lvl="6"/>
            <a:r>
              <a:rPr lang="en-US">
                <a:latin typeface="Arial" charset="0"/>
                <a:cs typeface="Arial" charset="0"/>
              </a:rPr>
              <a:t>Seventh level</a:t>
            </a:r>
          </a:p>
          <a:p>
            <a:pPr lvl="7"/>
            <a:r>
              <a:rPr lang="en-US">
                <a:latin typeface="Arial" charset="0"/>
                <a:cs typeface="Arial" charset="0"/>
              </a:rPr>
              <a:t>Eighth level</a:t>
            </a:r>
          </a:p>
          <a:p>
            <a:pPr lvl="8"/>
            <a:r>
              <a:rPr lang="en-US">
                <a:latin typeface="Arial" charset="0"/>
                <a:cs typeface="Arial" charset="0"/>
              </a:rPr>
              <a:t>Ninth level</a:t>
            </a:r>
            <a:endParaRPr lang="en-US"/>
          </a:p>
        </p:txBody>
      </p:sp>
      <p:sp>
        <p:nvSpPr>
          <p:cNvPr id="11" name="Title 8">
            <a:extLst>
              <a:ext uri="{FF2B5EF4-FFF2-40B4-BE49-F238E27FC236}">
                <a16:creationId xmlns:a16="http://schemas.microsoft.com/office/drawing/2014/main" id="{39E817B6-FF8C-0842-B1E7-3F8A6FA8F66D}"/>
              </a:ext>
            </a:extLst>
          </p:cNvPr>
          <p:cNvSpPr txBox="1">
            <a:spLocks/>
          </p:cNvSpPr>
          <p:nvPr userDrawn="1"/>
        </p:nvSpPr>
        <p:spPr>
          <a:xfrm>
            <a:off x="431800" y="423038"/>
            <a:ext cx="8280400" cy="567394"/>
          </a:xfrm>
          <a:prstGeom prst="rect">
            <a:avLst/>
          </a:prstGeom>
        </p:spPr>
        <p:txBody>
          <a:bodyPr vert="horz" lIns="0" tIns="0" rIns="0" bIns="0" rtlCol="0" anchor="b">
            <a:noAutofit/>
          </a:bodyPr>
          <a:lst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a:lstStyle>
          <a:p>
            <a:r>
              <a:rPr lang="en-US" dirty="0"/>
              <a:t>Appendix</a:t>
            </a:r>
          </a:p>
        </p:txBody>
      </p:sp>
      <p:sp>
        <p:nvSpPr>
          <p:cNvPr id="5" name="Date Placeholder 4">
            <a:extLst>
              <a:ext uri="{FF2B5EF4-FFF2-40B4-BE49-F238E27FC236}">
                <a16:creationId xmlns:a16="http://schemas.microsoft.com/office/drawing/2014/main" id="{4EB956B6-5A6C-5D48-9F0C-B94F649F8BBE}"/>
              </a:ext>
            </a:extLst>
          </p:cNvPr>
          <p:cNvSpPr>
            <a:spLocks noGrp="1"/>
          </p:cNvSpPr>
          <p:nvPr>
            <p:ph type="dt" sz="half" idx="101"/>
          </p:nvPr>
        </p:nvSpPr>
        <p:spPr/>
        <p:txBody>
          <a:bodyPr/>
          <a:lstStyle/>
          <a:p>
            <a:endParaRPr lang="en-US" dirty="0"/>
          </a:p>
        </p:txBody>
      </p:sp>
      <p:sp>
        <p:nvSpPr>
          <p:cNvPr id="6" name="Footer Placeholder 5">
            <a:extLst>
              <a:ext uri="{FF2B5EF4-FFF2-40B4-BE49-F238E27FC236}">
                <a16:creationId xmlns:a16="http://schemas.microsoft.com/office/drawing/2014/main" id="{65529702-1F3A-4D45-95E7-B4EE450AA0E0}"/>
              </a:ext>
            </a:extLst>
          </p:cNvPr>
          <p:cNvSpPr>
            <a:spLocks noGrp="1"/>
          </p:cNvSpPr>
          <p:nvPr>
            <p:ph type="ftr" sz="quarter" idx="102"/>
          </p:nvPr>
        </p:nvSpPr>
        <p:spPr/>
        <p:txBody>
          <a:bodyPr/>
          <a:lstStyle/>
          <a:p>
            <a:endParaRPr lang="en-US" dirty="0"/>
          </a:p>
        </p:txBody>
      </p:sp>
      <p:sp>
        <p:nvSpPr>
          <p:cNvPr id="7" name="Slide Number Placeholder 6">
            <a:extLst>
              <a:ext uri="{FF2B5EF4-FFF2-40B4-BE49-F238E27FC236}">
                <a16:creationId xmlns:a16="http://schemas.microsoft.com/office/drawing/2014/main" id="{2AF6F60A-A028-CA43-9F6E-24A771157036}"/>
              </a:ext>
            </a:extLst>
          </p:cNvPr>
          <p:cNvSpPr>
            <a:spLocks noGrp="1"/>
          </p:cNvSpPr>
          <p:nvPr>
            <p:ph type="sldNum" sz="quarter" idx="103"/>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21" name="Group 20">
            <a:extLst>
              <a:ext uri="{FF2B5EF4-FFF2-40B4-BE49-F238E27FC236}">
                <a16:creationId xmlns:a16="http://schemas.microsoft.com/office/drawing/2014/main" id="{104D1EDF-2467-804A-B15C-D4504AFFEBB6}"/>
              </a:ext>
            </a:extLst>
          </p:cNvPr>
          <p:cNvGrpSpPr/>
          <p:nvPr userDrawn="1"/>
        </p:nvGrpSpPr>
        <p:grpSpPr>
          <a:xfrm>
            <a:off x="9399182" y="-1"/>
            <a:ext cx="2961715" cy="6858001"/>
            <a:chOff x="9399182" y="-1"/>
            <a:chExt cx="2961715" cy="6858001"/>
          </a:xfrm>
        </p:grpSpPr>
        <p:sp>
          <p:nvSpPr>
            <p:cNvPr id="9" name="Rectangle 8">
              <a:extLst>
                <a:ext uri="{FF2B5EF4-FFF2-40B4-BE49-F238E27FC236}">
                  <a16:creationId xmlns:a16="http://schemas.microsoft.com/office/drawing/2014/main" id="{1450A66C-4EFE-574E-8105-8F19294291C0}"/>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1" name="Picture 40">
              <a:extLst>
                <a:ext uri="{FF2B5EF4-FFF2-40B4-BE49-F238E27FC236}">
                  <a16:creationId xmlns:a16="http://schemas.microsoft.com/office/drawing/2014/main" id="{8CFE866E-1B7C-B841-9874-F39026C7B1D6}"/>
                </a:ext>
              </a:extLst>
            </p:cNvPr>
            <p:cNvPicPr>
              <a:picLocks noChangeAspect="1"/>
            </p:cNvPicPr>
            <p:nvPr userDrawn="1"/>
          </p:nvPicPr>
          <p:blipFill rotWithShape="1">
            <a:blip r:embed="rId2"/>
            <a:srcRect l="-1" t="-1" r="57393" b="1331"/>
            <a:stretch/>
          </p:blipFill>
          <p:spPr>
            <a:xfrm>
              <a:off x="9558505" y="1322104"/>
              <a:ext cx="2631977" cy="1346819"/>
            </a:xfrm>
            <a:prstGeom prst="rect">
              <a:avLst/>
            </a:prstGeom>
          </p:spPr>
        </p:pic>
        <p:grpSp>
          <p:nvGrpSpPr>
            <p:cNvPr id="14" name="Group 13">
              <a:extLst>
                <a:ext uri="{FF2B5EF4-FFF2-40B4-BE49-F238E27FC236}">
                  <a16:creationId xmlns:a16="http://schemas.microsoft.com/office/drawing/2014/main" id="{9FFEF678-A102-7F4F-AA3B-CD00034E1645}"/>
                </a:ext>
              </a:extLst>
            </p:cNvPr>
            <p:cNvGrpSpPr/>
            <p:nvPr userDrawn="1"/>
          </p:nvGrpSpPr>
          <p:grpSpPr>
            <a:xfrm>
              <a:off x="9541497" y="162442"/>
              <a:ext cx="2819400" cy="814510"/>
              <a:chOff x="-3644733" y="165205"/>
              <a:chExt cx="2819400" cy="814510"/>
            </a:xfrm>
          </p:grpSpPr>
          <p:sp>
            <p:nvSpPr>
              <p:cNvPr id="42" name="Rectangle 41">
                <a:extLst>
                  <a:ext uri="{FF2B5EF4-FFF2-40B4-BE49-F238E27FC236}">
                    <a16:creationId xmlns:a16="http://schemas.microsoft.com/office/drawing/2014/main" id="{5897A035-D50A-9E4B-AC4B-7F127F053054}"/>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80017FBF-C159-274E-A045-C7FE28DD4891}"/>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44" name="Picture 43">
                <a:extLst>
                  <a:ext uri="{FF2B5EF4-FFF2-40B4-BE49-F238E27FC236}">
                    <a16:creationId xmlns:a16="http://schemas.microsoft.com/office/drawing/2014/main" id="{E92D98F1-AA3C-ED4D-9D08-7B7F95CAA93F}"/>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23" name="Group 22">
              <a:extLst>
                <a:ext uri="{FF2B5EF4-FFF2-40B4-BE49-F238E27FC236}">
                  <a16:creationId xmlns:a16="http://schemas.microsoft.com/office/drawing/2014/main" id="{63F2733A-C19B-3340-8146-DE69DD441B5E}"/>
                </a:ext>
              </a:extLst>
            </p:cNvPr>
            <p:cNvGrpSpPr/>
            <p:nvPr userDrawn="1"/>
          </p:nvGrpSpPr>
          <p:grpSpPr>
            <a:xfrm>
              <a:off x="9558507" y="1119891"/>
              <a:ext cx="2639328" cy="202617"/>
              <a:chOff x="9303325" y="149270"/>
              <a:chExt cx="2639328" cy="202617"/>
            </a:xfrm>
          </p:grpSpPr>
          <p:sp>
            <p:nvSpPr>
              <p:cNvPr id="24" name="TextBox 23">
                <a:extLst>
                  <a:ext uri="{FF2B5EF4-FFF2-40B4-BE49-F238E27FC236}">
                    <a16:creationId xmlns:a16="http://schemas.microsoft.com/office/drawing/2014/main" id="{C79CF978-B72A-C545-9B0B-E904D2B4E054}"/>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25" name="Straight Connector 24">
                <a:extLst>
                  <a:ext uri="{FF2B5EF4-FFF2-40B4-BE49-F238E27FC236}">
                    <a16:creationId xmlns:a16="http://schemas.microsoft.com/office/drawing/2014/main" id="{8526A15D-C3EF-0040-8B4F-8F84446E57AB}"/>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300331228"/>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Q+A (Photo)">
    <p:bg>
      <p:bgPr>
        <a:solidFill>
          <a:schemeClr val="bg1"/>
        </a:solidFill>
        <a:effectLst/>
      </p:bgPr>
    </p:bg>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58A4F191-2C43-004D-A488-5B9444E0A676}"/>
              </a:ext>
            </a:extLst>
          </p:cNvPr>
          <p:cNvSpPr>
            <a:spLocks noGrp="1"/>
          </p:cNvSpPr>
          <p:nvPr>
            <p:ph type="pic" sz="quarter" idx="13" hasCustomPrompt="1"/>
          </p:nvPr>
        </p:nvSpPr>
        <p:spPr>
          <a:xfrm>
            <a:off x="1" y="1"/>
            <a:ext cx="9144000" cy="6858000"/>
          </a:xfrm>
          <a:custGeom>
            <a:avLst/>
            <a:gdLst>
              <a:gd name="connsiteX0" fmla="*/ 8545319 w 9144000"/>
              <a:gd name="connsiteY0" fmla="*/ 6577274 h 6858000"/>
              <a:gd name="connsiteX1" fmla="*/ 8554629 w 9144000"/>
              <a:gd name="connsiteY1" fmla="*/ 6577274 h 6858000"/>
              <a:gd name="connsiteX2" fmla="*/ 8572755 w 9144000"/>
              <a:gd name="connsiteY2" fmla="*/ 6592563 h 6858000"/>
              <a:gd name="connsiteX3" fmla="*/ 8552839 w 9144000"/>
              <a:gd name="connsiteY3" fmla="*/ 6608586 h 6858000"/>
              <a:gd name="connsiteX4" fmla="*/ 8552839 w 9144000"/>
              <a:gd name="connsiteY4" fmla="*/ 6608473 h 6858000"/>
              <a:gd name="connsiteX5" fmla="*/ 8545319 w 9144000"/>
              <a:gd name="connsiteY5" fmla="*/ 6608473 h 6858000"/>
              <a:gd name="connsiteX6" fmla="*/ 8440530 w 9144000"/>
              <a:gd name="connsiteY6" fmla="*/ 6576164 h 6858000"/>
              <a:gd name="connsiteX7" fmla="*/ 8450868 w 9144000"/>
              <a:gd name="connsiteY7" fmla="*/ 6576164 h 6858000"/>
              <a:gd name="connsiteX8" fmla="*/ 8486565 w 9144000"/>
              <a:gd name="connsiteY8" fmla="*/ 6607213 h 6858000"/>
              <a:gd name="connsiteX9" fmla="*/ 8452486 w 9144000"/>
              <a:gd name="connsiteY9" fmla="*/ 6640294 h 6858000"/>
              <a:gd name="connsiteX10" fmla="*/ 8440530 w 9144000"/>
              <a:gd name="connsiteY10" fmla="*/ 6640294 h 6858000"/>
              <a:gd name="connsiteX11" fmla="*/ 8359311 w 9144000"/>
              <a:gd name="connsiteY11" fmla="*/ 6554744 h 6858000"/>
              <a:gd name="connsiteX12" fmla="*/ 8357845 w 9144000"/>
              <a:gd name="connsiteY12" fmla="*/ 6557847 h 6858000"/>
              <a:gd name="connsiteX13" fmla="*/ 8338064 w 9144000"/>
              <a:gd name="connsiteY13" fmla="*/ 6599653 h 6858000"/>
              <a:gd name="connsiteX14" fmla="*/ 8338064 w 9144000"/>
              <a:gd name="connsiteY14" fmla="*/ 6661564 h 6858000"/>
              <a:gd name="connsiteX15" fmla="*/ 8406527 w 9144000"/>
              <a:gd name="connsiteY15" fmla="*/ 6661564 h 6858000"/>
              <a:gd name="connsiteX16" fmla="*/ 8406527 w 9144000"/>
              <a:gd name="connsiteY16" fmla="*/ 6638977 h 6858000"/>
              <a:gd name="connsiteX17" fmla="*/ 8363157 w 9144000"/>
              <a:gd name="connsiteY17" fmla="*/ 6638977 h 6858000"/>
              <a:gd name="connsiteX18" fmla="*/ 8363157 w 9144000"/>
              <a:gd name="connsiteY18" fmla="*/ 6618140 h 6858000"/>
              <a:gd name="connsiteX19" fmla="*/ 8402681 w 9144000"/>
              <a:gd name="connsiteY19" fmla="*/ 6618140 h 6858000"/>
              <a:gd name="connsiteX20" fmla="*/ 8402681 w 9144000"/>
              <a:gd name="connsiteY20" fmla="*/ 6596569 h 6858000"/>
              <a:gd name="connsiteX21" fmla="*/ 8363157 w 9144000"/>
              <a:gd name="connsiteY21" fmla="*/ 6596569 h 6858000"/>
              <a:gd name="connsiteX22" fmla="*/ 8363157 w 9144000"/>
              <a:gd name="connsiteY22" fmla="*/ 6577481 h 6858000"/>
              <a:gd name="connsiteX23" fmla="*/ 8406527 w 9144000"/>
              <a:gd name="connsiteY23" fmla="*/ 6577481 h 6858000"/>
              <a:gd name="connsiteX24" fmla="*/ 8406527 w 9144000"/>
              <a:gd name="connsiteY24" fmla="*/ 6554744 h 6858000"/>
              <a:gd name="connsiteX25" fmla="*/ 8245574 w 9144000"/>
              <a:gd name="connsiteY25" fmla="*/ 6554725 h 6858000"/>
              <a:gd name="connsiteX26" fmla="*/ 8262081 w 9144000"/>
              <a:gd name="connsiteY26" fmla="*/ 6589122 h 6858000"/>
              <a:gd name="connsiteX27" fmla="*/ 8288525 w 9144000"/>
              <a:gd name="connsiteY27" fmla="*/ 6589122 h 6858000"/>
              <a:gd name="connsiteX28" fmla="*/ 8273961 w 9144000"/>
              <a:gd name="connsiteY28" fmla="*/ 6554725 h 6858000"/>
              <a:gd name="connsiteX29" fmla="*/ 8520245 w 9144000"/>
              <a:gd name="connsiteY29" fmla="*/ 6554706 h 6858000"/>
              <a:gd name="connsiteX30" fmla="*/ 8520245 w 9144000"/>
              <a:gd name="connsiteY30" fmla="*/ 6661563 h 6858000"/>
              <a:gd name="connsiteX31" fmla="*/ 8545319 w 9144000"/>
              <a:gd name="connsiteY31" fmla="*/ 6661563 h 6858000"/>
              <a:gd name="connsiteX32" fmla="*/ 8545319 w 9144000"/>
              <a:gd name="connsiteY32" fmla="*/ 6629931 h 6858000"/>
              <a:gd name="connsiteX33" fmla="*/ 8554629 w 9144000"/>
              <a:gd name="connsiteY33" fmla="*/ 6629931 h 6858000"/>
              <a:gd name="connsiteX34" fmla="*/ 8598419 w 9144000"/>
              <a:gd name="connsiteY34" fmla="*/ 6592018 h 6858000"/>
              <a:gd name="connsiteX35" fmla="*/ 8550345 w 9144000"/>
              <a:gd name="connsiteY35" fmla="*/ 6554706 h 6858000"/>
              <a:gd name="connsiteX36" fmla="*/ 8415494 w 9144000"/>
              <a:gd name="connsiteY36" fmla="*/ 6554706 h 6858000"/>
              <a:gd name="connsiteX37" fmla="*/ 8415494 w 9144000"/>
              <a:gd name="connsiteY37" fmla="*/ 6661469 h 6858000"/>
              <a:gd name="connsiteX38" fmla="*/ 8448545 w 9144000"/>
              <a:gd name="connsiteY38" fmla="*/ 6661582 h 6858000"/>
              <a:gd name="connsiteX39" fmla="*/ 8513277 w 9144000"/>
              <a:gd name="connsiteY39" fmla="*/ 6607213 h 6858000"/>
              <a:gd name="connsiteX40" fmla="*/ 8447460 w 9144000"/>
              <a:gd name="connsiteY40" fmla="*/ 6554744 h 6858000"/>
              <a:gd name="connsiteX41" fmla="*/ 8447498 w 9144000"/>
              <a:gd name="connsiteY41" fmla="*/ 6554706 h 6858000"/>
              <a:gd name="connsiteX42" fmla="*/ 8415494 w 9144000"/>
              <a:gd name="connsiteY42" fmla="*/ 6554706 h 6858000"/>
              <a:gd name="connsiteX43" fmla="*/ 8323899 w 9144000"/>
              <a:gd name="connsiteY43" fmla="*/ 6554706 h 6858000"/>
              <a:gd name="connsiteX44" fmla="*/ 8298692 w 9144000"/>
              <a:gd name="connsiteY44" fmla="*/ 6612648 h 6858000"/>
              <a:gd name="connsiteX45" fmla="*/ 8291857 w 9144000"/>
              <a:gd name="connsiteY45" fmla="*/ 6596644 h 6858000"/>
              <a:gd name="connsiteX46" fmla="*/ 8265622 w 9144000"/>
              <a:gd name="connsiteY46" fmla="*/ 6596644 h 6858000"/>
              <a:gd name="connsiteX47" fmla="*/ 8296941 w 9144000"/>
              <a:gd name="connsiteY47" fmla="*/ 6661977 h 6858000"/>
              <a:gd name="connsiteX48" fmla="*/ 8299854 w 9144000"/>
              <a:gd name="connsiteY48" fmla="*/ 6661977 h 6858000"/>
              <a:gd name="connsiteX49" fmla="*/ 8350592 w 9144000"/>
              <a:gd name="connsiteY49" fmla="*/ 6554706 h 6858000"/>
              <a:gd name="connsiteX50" fmla="*/ 8704281 w 9144000"/>
              <a:gd name="connsiteY50" fmla="*/ 6516147 h 6858000"/>
              <a:gd name="connsiteX51" fmla="*/ 8704281 w 9144000"/>
              <a:gd name="connsiteY51" fmla="*/ 6690772 h 6858000"/>
              <a:gd name="connsiteX52" fmla="*/ 8723670 w 9144000"/>
              <a:gd name="connsiteY52" fmla="*/ 6690772 h 6858000"/>
              <a:gd name="connsiteX53" fmla="*/ 8723670 w 9144000"/>
              <a:gd name="connsiteY53" fmla="*/ 6516147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19" y="6577274"/>
                </a:moveTo>
                <a:lnTo>
                  <a:pt x="8554629" y="6577274"/>
                </a:lnTo>
                <a:cubicBezTo>
                  <a:pt x="8567005" y="6577274"/>
                  <a:pt x="8572755" y="6583969"/>
                  <a:pt x="8572755" y="6592563"/>
                </a:cubicBezTo>
                <a:cubicBezTo>
                  <a:pt x="8572755" y="6602907"/>
                  <a:pt x="8566129" y="6608586"/>
                  <a:pt x="8552839" y="6608586"/>
                </a:cubicBezTo>
                <a:lnTo>
                  <a:pt x="8552839" y="6608473"/>
                </a:lnTo>
                <a:lnTo>
                  <a:pt x="8545319" y="6608473"/>
                </a:lnTo>
                <a:close/>
                <a:moveTo>
                  <a:pt x="8440530" y="6576164"/>
                </a:moveTo>
                <a:lnTo>
                  <a:pt x="8450868" y="6576164"/>
                </a:lnTo>
                <a:cubicBezTo>
                  <a:pt x="8474171" y="6576164"/>
                  <a:pt x="8486565" y="6587824"/>
                  <a:pt x="8486565" y="6607213"/>
                </a:cubicBezTo>
                <a:cubicBezTo>
                  <a:pt x="8486565" y="6627186"/>
                  <a:pt x="8476094" y="6640294"/>
                  <a:pt x="8452486" y="6640294"/>
                </a:cubicBezTo>
                <a:lnTo>
                  <a:pt x="8440530" y="6640294"/>
                </a:lnTo>
                <a:close/>
                <a:moveTo>
                  <a:pt x="8359311" y="6554744"/>
                </a:moveTo>
                <a:lnTo>
                  <a:pt x="8357845" y="6557847"/>
                </a:lnTo>
                <a:lnTo>
                  <a:pt x="8338064" y="6599653"/>
                </a:lnTo>
                <a:lnTo>
                  <a:pt x="8338064" y="6661564"/>
                </a:lnTo>
                <a:lnTo>
                  <a:pt x="8406527" y="6661564"/>
                </a:lnTo>
                <a:lnTo>
                  <a:pt x="8406527" y="6638977"/>
                </a:lnTo>
                <a:lnTo>
                  <a:pt x="8363157" y="6638977"/>
                </a:lnTo>
                <a:lnTo>
                  <a:pt x="8363157" y="6618140"/>
                </a:lnTo>
                <a:lnTo>
                  <a:pt x="8402681" y="6618140"/>
                </a:lnTo>
                <a:lnTo>
                  <a:pt x="8402681" y="6596569"/>
                </a:lnTo>
                <a:lnTo>
                  <a:pt x="8363157" y="6596569"/>
                </a:lnTo>
                <a:lnTo>
                  <a:pt x="8363157" y="6577481"/>
                </a:lnTo>
                <a:lnTo>
                  <a:pt x="8406527" y="6577481"/>
                </a:lnTo>
                <a:lnTo>
                  <a:pt x="8406527" y="6554744"/>
                </a:lnTo>
                <a:close/>
                <a:moveTo>
                  <a:pt x="8245574" y="6554725"/>
                </a:moveTo>
                <a:lnTo>
                  <a:pt x="8262081" y="6589122"/>
                </a:lnTo>
                <a:lnTo>
                  <a:pt x="8288525" y="6589122"/>
                </a:lnTo>
                <a:lnTo>
                  <a:pt x="8273961" y="6554725"/>
                </a:lnTo>
                <a:close/>
                <a:moveTo>
                  <a:pt x="8520245" y="6554706"/>
                </a:moveTo>
                <a:lnTo>
                  <a:pt x="8520245" y="6661563"/>
                </a:lnTo>
                <a:lnTo>
                  <a:pt x="8545319" y="6661563"/>
                </a:lnTo>
                <a:lnTo>
                  <a:pt x="8545319" y="6629931"/>
                </a:lnTo>
                <a:lnTo>
                  <a:pt x="8554629" y="6629931"/>
                </a:lnTo>
                <a:cubicBezTo>
                  <a:pt x="8583188" y="6629931"/>
                  <a:pt x="8598419" y="6614040"/>
                  <a:pt x="8598419" y="6592018"/>
                </a:cubicBezTo>
                <a:cubicBezTo>
                  <a:pt x="8598438" y="6570485"/>
                  <a:pt x="8581627" y="6554706"/>
                  <a:pt x="8550345" y="6554706"/>
                </a:cubicBezTo>
                <a:close/>
                <a:moveTo>
                  <a:pt x="8415494" y="6554706"/>
                </a:moveTo>
                <a:lnTo>
                  <a:pt x="8415494" y="6661469"/>
                </a:lnTo>
                <a:cubicBezTo>
                  <a:pt x="8415494" y="6661469"/>
                  <a:pt x="8435865" y="6661582"/>
                  <a:pt x="8448545" y="6661582"/>
                </a:cubicBezTo>
                <a:cubicBezTo>
                  <a:pt x="8493381" y="6661582"/>
                  <a:pt x="8513277" y="6638695"/>
                  <a:pt x="8513277" y="6607213"/>
                </a:cubicBezTo>
                <a:cubicBezTo>
                  <a:pt x="8513277" y="6577123"/>
                  <a:pt x="8492334" y="6554744"/>
                  <a:pt x="8447460" y="6554744"/>
                </a:cubicBezTo>
                <a:lnTo>
                  <a:pt x="8447498" y="6554706"/>
                </a:lnTo>
                <a:cubicBezTo>
                  <a:pt x="8436741" y="6554706"/>
                  <a:pt x="8415494" y="6554706"/>
                  <a:pt x="8415494" y="6554706"/>
                </a:cubicBezTo>
                <a:close/>
                <a:moveTo>
                  <a:pt x="8323899" y="6554706"/>
                </a:moveTo>
                <a:lnTo>
                  <a:pt x="8298692" y="6612648"/>
                </a:lnTo>
                <a:lnTo>
                  <a:pt x="8291857" y="6596644"/>
                </a:lnTo>
                <a:lnTo>
                  <a:pt x="8265622" y="6596644"/>
                </a:lnTo>
                <a:lnTo>
                  <a:pt x="8296941" y="6661977"/>
                </a:lnTo>
                <a:lnTo>
                  <a:pt x="8299854" y="6661977"/>
                </a:lnTo>
                <a:lnTo>
                  <a:pt x="8350592" y="6554706"/>
                </a:lnTo>
                <a:close/>
                <a:moveTo>
                  <a:pt x="8704281" y="6516147"/>
                </a:moveTo>
                <a:lnTo>
                  <a:pt x="8704281" y="6690772"/>
                </a:lnTo>
                <a:lnTo>
                  <a:pt x="8723670" y="6690772"/>
                </a:lnTo>
                <a:lnTo>
                  <a:pt x="8723670" y="6516147"/>
                </a:lnTo>
                <a:close/>
                <a:moveTo>
                  <a:pt x="0" y="0"/>
                </a:moveTo>
                <a:lnTo>
                  <a:pt x="9144000" y="0"/>
                </a:lnTo>
                <a:lnTo>
                  <a:pt x="9144000" y="6858000"/>
                </a:lnTo>
                <a:lnTo>
                  <a:pt x="0" y="6858000"/>
                </a:lnTo>
                <a:close/>
              </a:path>
            </a:pathLst>
          </a:custGeom>
          <a:solidFill>
            <a:schemeClr val="accent2"/>
          </a:solidFill>
          <a:ln>
            <a:solidFill>
              <a:srgbClr val="003865">
                <a:shade val="50000"/>
                <a:alpha val="0"/>
              </a:srgbClr>
            </a:solidFill>
          </a:ln>
        </p:spPr>
        <p:txBody>
          <a:bodyPr wrap="square" rIns="432000" anchor="ctr">
            <a:noAutofit/>
          </a:bodyPr>
          <a:lstStyle>
            <a:lvl1pPr marL="0" indent="0" algn="r">
              <a:spcBef>
                <a:spcPts val="0"/>
              </a:spcBef>
              <a:spcAft>
                <a:spcPts val="0"/>
              </a:spcAft>
              <a:buNone/>
              <a:defRPr b="0">
                <a:solidFill>
                  <a:schemeClr val="bg1"/>
                </a:solidFill>
              </a:defRPr>
            </a:lvl1pPr>
          </a:lstStyle>
          <a:p>
            <a:r>
              <a:rPr lang="en-US" dirty="0"/>
              <a:t>Drag image onto slide to add photo</a:t>
            </a:r>
          </a:p>
        </p:txBody>
      </p:sp>
      <p:sp>
        <p:nvSpPr>
          <p:cNvPr id="11" name="Text Placeholder 10">
            <a:extLst>
              <a:ext uri="{FF2B5EF4-FFF2-40B4-BE49-F238E27FC236}">
                <a16:creationId xmlns:a16="http://schemas.microsoft.com/office/drawing/2014/main" id="{B44084FA-14AD-964B-87DF-2AC4D0E2555D}"/>
              </a:ext>
            </a:extLst>
          </p:cNvPr>
          <p:cNvSpPr>
            <a:spLocks noGrp="1"/>
          </p:cNvSpPr>
          <p:nvPr>
            <p:ph type="body" sz="quarter" idx="15" hasCustomPrompt="1"/>
          </p:nvPr>
        </p:nvSpPr>
        <p:spPr>
          <a:xfrm>
            <a:off x="1" y="1"/>
            <a:ext cx="7217021" cy="6858000"/>
          </a:xfrm>
          <a:custGeom>
            <a:avLst/>
            <a:gdLst>
              <a:gd name="connsiteX0" fmla="*/ 0 w 7217021"/>
              <a:gd name="connsiteY0" fmla="*/ 0 h 6858000"/>
              <a:gd name="connsiteX1" fmla="*/ 3962555 w 7217021"/>
              <a:gd name="connsiteY1" fmla="*/ 0 h 6858000"/>
              <a:gd name="connsiteX2" fmla="*/ 7217021 w 7217021"/>
              <a:gd name="connsiteY2" fmla="*/ 6858000 h 6858000"/>
              <a:gd name="connsiteX3" fmla="*/ 0 w 721702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021" h="6858000">
                <a:moveTo>
                  <a:pt x="0" y="0"/>
                </a:moveTo>
                <a:lnTo>
                  <a:pt x="3962555" y="0"/>
                </a:lnTo>
                <a:lnTo>
                  <a:pt x="7217021" y="6858000"/>
                </a:lnTo>
                <a:lnTo>
                  <a:pt x="0" y="6858000"/>
                </a:lnTo>
                <a:close/>
              </a:path>
            </a:pathLst>
          </a:custGeom>
          <a:gradFill>
            <a:gsLst>
              <a:gs pos="13000">
                <a:schemeClr val="accent1"/>
              </a:gs>
              <a:gs pos="97000">
                <a:schemeClr val="accent1">
                  <a:alpha val="80000"/>
                </a:schemeClr>
              </a:gs>
            </a:gsLst>
            <a:lin ang="5400000" scaled="0"/>
          </a:gradFill>
          <a:ln>
            <a:solidFill>
              <a:srgbClr val="003865">
                <a:shade val="50000"/>
                <a:alpha val="0"/>
              </a:srgbClr>
            </a:solidFill>
          </a:ln>
        </p:spPr>
        <p:txBody>
          <a:bodyPr wrap="square" lIns="432000" tIns="0" rIns="2160000" bIns="0" anchor="ctr">
            <a:noAutofit/>
          </a:bodyPr>
          <a:lstStyle>
            <a:lvl1pPr marL="20638" indent="0">
              <a:spcAft>
                <a:spcPts val="300"/>
              </a:spcAft>
              <a:buNone/>
              <a:tabLst/>
              <a:defRPr sz="66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Q&amp;A message</a:t>
            </a:r>
          </a:p>
          <a:p>
            <a:pPr lvl="1"/>
            <a:r>
              <a:rPr lang="en-US"/>
              <a:t>Second level</a:t>
            </a:r>
          </a:p>
        </p:txBody>
      </p:sp>
      <p:grpSp>
        <p:nvGrpSpPr>
          <p:cNvPr id="16" name="Group 15">
            <a:extLst>
              <a:ext uri="{FF2B5EF4-FFF2-40B4-BE49-F238E27FC236}">
                <a16:creationId xmlns:a16="http://schemas.microsoft.com/office/drawing/2014/main" id="{50A982D0-E4B8-1041-813F-BDDC3436A88D}"/>
              </a:ext>
            </a:extLst>
          </p:cNvPr>
          <p:cNvGrpSpPr/>
          <p:nvPr userDrawn="1"/>
        </p:nvGrpSpPr>
        <p:grpSpPr>
          <a:xfrm>
            <a:off x="-256964" y="2429704"/>
            <a:ext cx="251461" cy="1998593"/>
            <a:chOff x="-256404" y="360363"/>
            <a:chExt cx="251461" cy="692152"/>
          </a:xfrm>
        </p:grpSpPr>
        <p:grpSp>
          <p:nvGrpSpPr>
            <p:cNvPr id="17" name="Group 16">
              <a:extLst>
                <a:ext uri="{FF2B5EF4-FFF2-40B4-BE49-F238E27FC236}">
                  <a16:creationId xmlns:a16="http://schemas.microsoft.com/office/drawing/2014/main" id="{C83CFF79-5962-9D49-8E42-F2AF4C267204}"/>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A6F525C6-8B46-4140-AF00-48FB794ECBC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04655F-D15F-D843-AA38-CAA6FDF115A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43ACDE28-DF49-C14A-B556-C3FBEB96DDE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509205E5-0F35-EB40-8B2F-8E547892AACD}"/>
                </a:ext>
              </a:extLst>
            </p:cNvPr>
            <p:cNvSpPr txBox="1"/>
            <p:nvPr userDrawn="1"/>
          </p:nvSpPr>
          <p:spPr>
            <a:xfrm rot="16200000">
              <a:off x="-297289" y="649201"/>
              <a:ext cx="333247"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Q&amp;A MESSAGE</a:t>
              </a:r>
            </a:p>
          </p:txBody>
        </p:sp>
      </p:grpSp>
      <p:grpSp>
        <p:nvGrpSpPr>
          <p:cNvPr id="12" name="Group 11">
            <a:extLst>
              <a:ext uri="{FF2B5EF4-FFF2-40B4-BE49-F238E27FC236}">
                <a16:creationId xmlns:a16="http://schemas.microsoft.com/office/drawing/2014/main" id="{A18A15BD-A596-E247-85A4-DD939638C5D3}"/>
              </a:ext>
            </a:extLst>
          </p:cNvPr>
          <p:cNvGrpSpPr/>
          <p:nvPr userDrawn="1"/>
        </p:nvGrpSpPr>
        <p:grpSpPr>
          <a:xfrm>
            <a:off x="9399182" y="0"/>
            <a:ext cx="2961715" cy="8293166"/>
            <a:chOff x="9399182" y="0"/>
            <a:chExt cx="2961715" cy="8293166"/>
          </a:xfrm>
        </p:grpSpPr>
        <p:sp>
          <p:nvSpPr>
            <p:cNvPr id="24" name="Rectangle 23">
              <a:extLst>
                <a:ext uri="{FF2B5EF4-FFF2-40B4-BE49-F238E27FC236}">
                  <a16:creationId xmlns:a16="http://schemas.microsoft.com/office/drawing/2014/main" id="{3484143C-DF42-9845-8B4E-6EE9192D37DA}"/>
                </a:ext>
              </a:extLst>
            </p:cNvPr>
            <p:cNvSpPr/>
            <p:nvPr userDrawn="1"/>
          </p:nvSpPr>
          <p:spPr>
            <a:xfrm>
              <a:off x="9399182" y="0"/>
              <a:ext cx="2798651" cy="812636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68" name="Picture 67">
              <a:extLst>
                <a:ext uri="{FF2B5EF4-FFF2-40B4-BE49-F238E27FC236}">
                  <a16:creationId xmlns:a16="http://schemas.microsoft.com/office/drawing/2014/main" id="{DC6F3D09-77E6-DD4A-B8C1-57D3B5AF8511}"/>
                </a:ext>
              </a:extLst>
            </p:cNvPr>
            <p:cNvPicPr>
              <a:picLocks noChangeAspect="1"/>
            </p:cNvPicPr>
            <p:nvPr userDrawn="1"/>
          </p:nvPicPr>
          <p:blipFill rotWithShape="1">
            <a:blip r:embed="rId2"/>
            <a:srcRect r="31332"/>
            <a:stretch/>
          </p:blipFill>
          <p:spPr>
            <a:xfrm>
              <a:off x="9558506" y="1334591"/>
              <a:ext cx="2639325" cy="793238"/>
            </a:xfrm>
            <a:prstGeom prst="rect">
              <a:avLst/>
            </a:prstGeom>
          </p:spPr>
        </p:pic>
        <p:sp>
          <p:nvSpPr>
            <p:cNvPr id="57" name="Rectangle 56">
              <a:extLst>
                <a:ext uri="{FF2B5EF4-FFF2-40B4-BE49-F238E27FC236}">
                  <a16:creationId xmlns:a16="http://schemas.microsoft.com/office/drawing/2014/main" id="{6FAA681A-5A01-3546-8044-1C8ECB661A3E}"/>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94D0CDE4-38A0-8B46-802A-EFEB782422E0}"/>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9" name="Picture 58">
              <a:extLst>
                <a:ext uri="{FF2B5EF4-FFF2-40B4-BE49-F238E27FC236}">
                  <a16:creationId xmlns:a16="http://schemas.microsoft.com/office/drawing/2014/main" id="{F1F33519-662F-9A45-B84A-EC851E121091}"/>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grpSp>
          <p:nvGrpSpPr>
            <p:cNvPr id="6" name="Group 5">
              <a:extLst>
                <a:ext uri="{FF2B5EF4-FFF2-40B4-BE49-F238E27FC236}">
                  <a16:creationId xmlns:a16="http://schemas.microsoft.com/office/drawing/2014/main" id="{991FADFC-F7F0-CE43-B65A-8A3CF7063BA7}"/>
                </a:ext>
              </a:extLst>
            </p:cNvPr>
            <p:cNvGrpSpPr/>
            <p:nvPr userDrawn="1"/>
          </p:nvGrpSpPr>
          <p:grpSpPr>
            <a:xfrm>
              <a:off x="9521833" y="2279341"/>
              <a:ext cx="2754815" cy="6013825"/>
              <a:chOff x="9521833" y="2429703"/>
              <a:chExt cx="2754815" cy="6013825"/>
            </a:xfrm>
          </p:grpSpPr>
          <p:sp>
            <p:nvSpPr>
              <p:cNvPr id="25" name="TextBox 24">
                <a:extLst>
                  <a:ext uri="{FF2B5EF4-FFF2-40B4-BE49-F238E27FC236}">
                    <a16:creationId xmlns:a16="http://schemas.microsoft.com/office/drawing/2014/main" id="{50000E5F-473E-B14E-9172-0C267CD0D2E3}"/>
                  </a:ext>
                </a:extLst>
              </p:cNvPr>
              <p:cNvSpPr txBox="1"/>
              <p:nvPr userDrawn="1"/>
            </p:nvSpPr>
            <p:spPr>
              <a:xfrm>
                <a:off x="9558507" y="2429703"/>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6" name="Straight Connector 25">
                <a:extLst>
                  <a:ext uri="{FF2B5EF4-FFF2-40B4-BE49-F238E27FC236}">
                    <a16:creationId xmlns:a16="http://schemas.microsoft.com/office/drawing/2014/main" id="{4E62F4DD-8AD3-2F43-B8DF-8C54ABD90DFD}"/>
                  </a:ext>
                </a:extLst>
              </p:cNvPr>
              <p:cNvCxnSpPr>
                <a:cxnSpLocks/>
              </p:cNvCxnSpPr>
              <p:nvPr userDrawn="1"/>
            </p:nvCxnSpPr>
            <p:spPr>
              <a:xfrm>
                <a:off x="9558507" y="2632320"/>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C363D809-5FFE-3D42-B068-23D851F092D9}"/>
                  </a:ext>
                </a:extLst>
              </p:cNvPr>
              <p:cNvSpPr txBox="1"/>
              <p:nvPr userDrawn="1"/>
            </p:nvSpPr>
            <p:spPr>
              <a:xfrm>
                <a:off x="9686426" y="3490630"/>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sp>
            <p:nvSpPr>
              <p:cNvPr id="51" name="Rectangle 50">
                <a:extLst>
                  <a:ext uri="{FF2B5EF4-FFF2-40B4-BE49-F238E27FC236}">
                    <a16:creationId xmlns:a16="http://schemas.microsoft.com/office/drawing/2014/main" id="{AB47AC43-F715-C242-B27E-A04E6F462262}"/>
                  </a:ext>
                </a:extLst>
              </p:cNvPr>
              <p:cNvSpPr/>
              <p:nvPr userDrawn="1"/>
            </p:nvSpPr>
            <p:spPr>
              <a:xfrm>
                <a:off x="9541497" y="7032213"/>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148CB54C-821A-5D43-9B80-B00746C05FDA}"/>
                  </a:ext>
                </a:extLst>
              </p:cNvPr>
              <p:cNvSpPr txBox="1"/>
              <p:nvPr userDrawn="1"/>
            </p:nvSpPr>
            <p:spPr>
              <a:xfrm>
                <a:off x="9907688" y="716101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3" name="Graphic 52">
                <a:extLst>
                  <a:ext uri="{FF2B5EF4-FFF2-40B4-BE49-F238E27FC236}">
                    <a16:creationId xmlns:a16="http://schemas.microsoft.com/office/drawing/2014/main" id="{2504B4CD-2C7F-1246-A54A-8E3EBAAD534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171296"/>
                <a:ext cx="155227" cy="155227"/>
              </a:xfrm>
              <a:prstGeom prst="rect">
                <a:avLst/>
              </a:prstGeom>
            </p:spPr>
          </p:pic>
          <p:sp>
            <p:nvSpPr>
              <p:cNvPr id="54" name="TextBox 53">
                <a:extLst>
                  <a:ext uri="{FF2B5EF4-FFF2-40B4-BE49-F238E27FC236}">
                    <a16:creationId xmlns:a16="http://schemas.microsoft.com/office/drawing/2014/main" id="{62BFE2AB-0056-4F46-9E47-AE686B26A8F3}"/>
                  </a:ext>
                </a:extLst>
              </p:cNvPr>
              <p:cNvSpPr txBox="1"/>
              <p:nvPr userDrawn="1"/>
            </p:nvSpPr>
            <p:spPr>
              <a:xfrm>
                <a:off x="9716735" y="7740996"/>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5" name="TextBox 54">
                <a:extLst>
                  <a:ext uri="{FF2B5EF4-FFF2-40B4-BE49-F238E27FC236}">
                    <a16:creationId xmlns:a16="http://schemas.microsoft.com/office/drawing/2014/main" id="{89249B47-877A-7F4B-81CF-E1915A134B07}"/>
                  </a:ext>
                </a:extLst>
              </p:cNvPr>
              <p:cNvSpPr txBox="1"/>
              <p:nvPr userDrawn="1"/>
            </p:nvSpPr>
            <p:spPr>
              <a:xfrm>
                <a:off x="9716735" y="742215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6" name="TextBox 55">
                <a:extLst>
                  <a:ext uri="{FF2B5EF4-FFF2-40B4-BE49-F238E27FC236}">
                    <a16:creationId xmlns:a16="http://schemas.microsoft.com/office/drawing/2014/main" id="{25B3D92B-ADE7-4F4A-97DB-1DFE94A4713A}"/>
                  </a:ext>
                </a:extLst>
              </p:cNvPr>
              <p:cNvSpPr txBox="1"/>
              <p:nvPr userDrawn="1"/>
            </p:nvSpPr>
            <p:spPr>
              <a:xfrm>
                <a:off x="9716735" y="8190673"/>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44" name="Rectangle 43">
                <a:extLst>
                  <a:ext uri="{FF2B5EF4-FFF2-40B4-BE49-F238E27FC236}">
                    <a16:creationId xmlns:a16="http://schemas.microsoft.com/office/drawing/2014/main" id="{27DA6595-306D-0A4B-AE99-BA22D473E46C}"/>
                  </a:ext>
                </a:extLst>
              </p:cNvPr>
              <p:cNvSpPr/>
              <p:nvPr userDrawn="1"/>
            </p:nvSpPr>
            <p:spPr>
              <a:xfrm>
                <a:off x="9541497" y="5675557"/>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EF7C1405-EF07-DF44-B3F2-FD2C93E0BA8B}"/>
                  </a:ext>
                </a:extLst>
              </p:cNvPr>
              <p:cNvSpPr txBox="1"/>
              <p:nvPr userDrawn="1"/>
            </p:nvSpPr>
            <p:spPr>
              <a:xfrm>
                <a:off x="9907688" y="580435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6" name="Graphic 45">
                <a:extLst>
                  <a:ext uri="{FF2B5EF4-FFF2-40B4-BE49-F238E27FC236}">
                    <a16:creationId xmlns:a16="http://schemas.microsoft.com/office/drawing/2014/main" id="{98B75E83-A291-C749-8530-D0134288939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5814639"/>
                <a:ext cx="155227" cy="155227"/>
              </a:xfrm>
              <a:prstGeom prst="rect">
                <a:avLst/>
              </a:prstGeom>
            </p:spPr>
          </p:pic>
          <p:sp>
            <p:nvSpPr>
              <p:cNvPr id="47" name="TextBox 46">
                <a:extLst>
                  <a:ext uri="{FF2B5EF4-FFF2-40B4-BE49-F238E27FC236}">
                    <a16:creationId xmlns:a16="http://schemas.microsoft.com/office/drawing/2014/main" id="{49043FBC-99A8-904D-B1DC-ED8D203DAF7E}"/>
                  </a:ext>
                </a:extLst>
              </p:cNvPr>
              <p:cNvSpPr txBox="1"/>
              <p:nvPr userDrawn="1"/>
            </p:nvSpPr>
            <p:spPr>
              <a:xfrm>
                <a:off x="9701720" y="6068540"/>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8" name="Picture 47">
                <a:extLst>
                  <a:ext uri="{FF2B5EF4-FFF2-40B4-BE49-F238E27FC236}">
                    <a16:creationId xmlns:a16="http://schemas.microsoft.com/office/drawing/2014/main" id="{94798B0E-910D-4A4C-9F6F-4AAF72D24DFC}"/>
                  </a:ext>
                </a:extLst>
              </p:cNvPr>
              <p:cNvPicPr>
                <a:picLocks noChangeAspect="1"/>
              </p:cNvPicPr>
              <p:nvPr userDrawn="1"/>
            </p:nvPicPr>
            <p:blipFill rotWithShape="1">
              <a:blip r:embed="rId6"/>
              <a:srcRect l="33684" t="12097" r="43371" b="20368"/>
              <a:stretch/>
            </p:blipFill>
            <p:spPr>
              <a:xfrm>
                <a:off x="11498723" y="6152973"/>
                <a:ext cx="136897" cy="213643"/>
              </a:xfrm>
              <a:prstGeom prst="rect">
                <a:avLst/>
              </a:prstGeom>
              <a:ln w="19050">
                <a:solidFill>
                  <a:schemeClr val="accent3">
                    <a:lumMod val="60000"/>
                    <a:lumOff val="40000"/>
                  </a:schemeClr>
                </a:solidFill>
              </a:ln>
            </p:spPr>
          </p:pic>
          <p:sp>
            <p:nvSpPr>
              <p:cNvPr id="41" name="TextBox 40">
                <a:extLst>
                  <a:ext uri="{FF2B5EF4-FFF2-40B4-BE49-F238E27FC236}">
                    <a16:creationId xmlns:a16="http://schemas.microsoft.com/office/drawing/2014/main" id="{52BC29DD-C20C-EA42-8872-8414ACCDD374}"/>
                  </a:ext>
                </a:extLst>
              </p:cNvPr>
              <p:cNvSpPr txBox="1">
                <a:spLocks noChangeAspect="1"/>
              </p:cNvSpPr>
              <p:nvPr/>
            </p:nvSpPr>
            <p:spPr>
              <a:xfrm>
                <a:off x="9521833" y="277985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2" name="TextBox 41">
                <a:extLst>
                  <a:ext uri="{FF2B5EF4-FFF2-40B4-BE49-F238E27FC236}">
                    <a16:creationId xmlns:a16="http://schemas.microsoft.com/office/drawing/2014/main" id="{95A41E19-A5FB-2D4D-8D95-130C7BA64B44}"/>
                  </a:ext>
                </a:extLst>
              </p:cNvPr>
              <p:cNvSpPr txBox="1">
                <a:spLocks noChangeAspect="1"/>
              </p:cNvSpPr>
              <p:nvPr/>
            </p:nvSpPr>
            <p:spPr>
              <a:xfrm>
                <a:off x="9521833" y="327540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3" name="TextBox 42">
                <a:extLst>
                  <a:ext uri="{FF2B5EF4-FFF2-40B4-BE49-F238E27FC236}">
                    <a16:creationId xmlns:a16="http://schemas.microsoft.com/office/drawing/2014/main" id="{B4A2419C-7501-4D49-A0B2-08128721E5B0}"/>
                  </a:ext>
                </a:extLst>
              </p:cNvPr>
              <p:cNvSpPr txBox="1"/>
              <p:nvPr userDrawn="1"/>
            </p:nvSpPr>
            <p:spPr>
              <a:xfrm>
                <a:off x="9686426" y="2754823"/>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33" name="TextBox 32">
                <a:extLst>
                  <a:ext uri="{FF2B5EF4-FFF2-40B4-BE49-F238E27FC236}">
                    <a16:creationId xmlns:a16="http://schemas.microsoft.com/office/drawing/2014/main" id="{5506C958-AF2C-9943-9FB4-E2A3C7843CB1}"/>
                  </a:ext>
                </a:extLst>
              </p:cNvPr>
              <p:cNvSpPr txBox="1"/>
              <p:nvPr userDrawn="1"/>
            </p:nvSpPr>
            <p:spPr>
              <a:xfrm>
                <a:off x="9674267" y="3773935"/>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4" name="TextBox 33">
                <a:extLst>
                  <a:ext uri="{FF2B5EF4-FFF2-40B4-BE49-F238E27FC236}">
                    <a16:creationId xmlns:a16="http://schemas.microsoft.com/office/drawing/2014/main" id="{C706E14D-CD4C-A845-9F04-15216A850EFD}"/>
                  </a:ext>
                </a:extLst>
              </p:cNvPr>
              <p:cNvSpPr txBox="1"/>
              <p:nvPr userDrawn="1"/>
            </p:nvSpPr>
            <p:spPr>
              <a:xfrm>
                <a:off x="9686426" y="4189192"/>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 </a:t>
                </a:r>
              </a:p>
              <a:p>
                <a:pPr lvl="1">
                  <a:buNone/>
                </a:pPr>
                <a:r>
                  <a:rPr lang="en-US" sz="1050" dirty="0"/>
                  <a:t>Right-click or use keyboard shortcuts to paste the image.</a:t>
                </a:r>
              </a:p>
            </p:txBody>
          </p:sp>
          <p:sp>
            <p:nvSpPr>
              <p:cNvPr id="35" name="TextBox 34">
                <a:extLst>
                  <a:ext uri="{FF2B5EF4-FFF2-40B4-BE49-F238E27FC236}">
                    <a16:creationId xmlns:a16="http://schemas.microsoft.com/office/drawing/2014/main" id="{781F2FB8-3E34-904B-A499-11E8E7059B83}"/>
                  </a:ext>
                </a:extLst>
              </p:cNvPr>
              <p:cNvSpPr txBox="1"/>
              <p:nvPr userDrawn="1"/>
            </p:nvSpPr>
            <p:spPr>
              <a:xfrm>
                <a:off x="9686426" y="4909282"/>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36" name="TextBox 35">
                <a:extLst>
                  <a:ext uri="{FF2B5EF4-FFF2-40B4-BE49-F238E27FC236}">
                    <a16:creationId xmlns:a16="http://schemas.microsoft.com/office/drawing/2014/main" id="{E470A557-B8E0-3A45-9AF0-EA49D8E444DD}"/>
                  </a:ext>
                </a:extLst>
              </p:cNvPr>
              <p:cNvSpPr txBox="1"/>
              <p:nvPr userDrawn="1"/>
            </p:nvSpPr>
            <p:spPr>
              <a:xfrm>
                <a:off x="9674267" y="5339845"/>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 </a:t>
                </a:r>
                <a:br>
                  <a:rPr lang="en-US" sz="700" dirty="0"/>
                </a:br>
                <a:r>
                  <a:rPr lang="en-US" sz="700" dirty="0"/>
                  <a:t>In this case use one of the other methods.</a:t>
                </a:r>
              </a:p>
            </p:txBody>
          </p:sp>
        </p:grpSp>
        <p:sp>
          <p:nvSpPr>
            <p:cNvPr id="39" name="TextBox 38">
              <a:extLst>
                <a:ext uri="{FF2B5EF4-FFF2-40B4-BE49-F238E27FC236}">
                  <a16:creationId xmlns:a16="http://schemas.microsoft.com/office/drawing/2014/main" id="{E6CC4D87-33F0-FC4F-BA5B-B1A92EB4BE71}"/>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40" name="Straight Connector 39">
              <a:extLst>
                <a:ext uri="{FF2B5EF4-FFF2-40B4-BE49-F238E27FC236}">
                  <a16:creationId xmlns:a16="http://schemas.microsoft.com/office/drawing/2014/main" id="{E1268B1E-F62E-304A-B81F-61E2F75FA67E}"/>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60" name="Text Placeholder 21">
            <a:extLst>
              <a:ext uri="{FF2B5EF4-FFF2-40B4-BE49-F238E27FC236}">
                <a16:creationId xmlns:a16="http://schemas.microsoft.com/office/drawing/2014/main" id="{AE87001B-4793-B648-AA15-C4839E720D70}"/>
              </a:ext>
            </a:extLst>
          </p:cNvPr>
          <p:cNvSpPr>
            <a:spLocks noGrp="1"/>
          </p:cNvSpPr>
          <p:nvPr userDrawn="1">
            <p:ph type="body" sz="quarter" idx="14" hasCustomPrompt="1"/>
          </p:nvPr>
        </p:nvSpPr>
        <p:spPr>
          <a:xfrm>
            <a:off x="7359337" y="6048425"/>
            <a:ext cx="1343822" cy="30469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2" name="Date Placeholder 1">
            <a:extLst>
              <a:ext uri="{FF2B5EF4-FFF2-40B4-BE49-F238E27FC236}">
                <a16:creationId xmlns:a16="http://schemas.microsoft.com/office/drawing/2014/main" id="{639E4D18-9C18-1044-90FB-55BA101FB9A6}"/>
              </a:ext>
            </a:extLst>
          </p:cNvPr>
          <p:cNvSpPr>
            <a:spLocks noGrp="1"/>
          </p:cNvSpPr>
          <p:nvPr userDrawn="1">
            <p:ph type="dt" sz="half" idx="16"/>
          </p:nvPr>
        </p:nvSpPr>
        <p:spPr/>
        <p:txBody>
          <a:bodyPr/>
          <a:lstStyle/>
          <a:p>
            <a:endParaRPr lang="en-US" dirty="0"/>
          </a:p>
        </p:txBody>
      </p:sp>
      <p:sp>
        <p:nvSpPr>
          <p:cNvPr id="4" name="Footer Placeholder 3">
            <a:extLst>
              <a:ext uri="{FF2B5EF4-FFF2-40B4-BE49-F238E27FC236}">
                <a16:creationId xmlns:a16="http://schemas.microsoft.com/office/drawing/2014/main" id="{9A6F3FDB-CFE4-E643-8F66-62F5B43DC7E7}"/>
              </a:ext>
            </a:extLst>
          </p:cNvPr>
          <p:cNvSpPr>
            <a:spLocks noGrp="1"/>
          </p:cNvSpPr>
          <p:nvPr userDrawn="1">
            <p:ph type="ftr" sz="quarter" idx="17"/>
          </p:nvPr>
        </p:nvSpPr>
        <p:spPr/>
        <p:txBody>
          <a:bodyPr/>
          <a:lstStyle/>
          <a:p>
            <a:endParaRPr lang="en-US" dirty="0"/>
          </a:p>
        </p:txBody>
      </p:sp>
      <p:sp>
        <p:nvSpPr>
          <p:cNvPr id="5" name="Slide Number Placeholder 4">
            <a:extLst>
              <a:ext uri="{FF2B5EF4-FFF2-40B4-BE49-F238E27FC236}">
                <a16:creationId xmlns:a16="http://schemas.microsoft.com/office/drawing/2014/main" id="{DDB21BDA-AD36-4743-9F8E-0A4C0BC0DD64}"/>
              </a:ext>
            </a:extLst>
          </p:cNvPr>
          <p:cNvSpPr>
            <a:spLocks noGrp="1"/>
          </p:cNvSpPr>
          <p:nvPr userDrawn="1">
            <p:ph type="sldNum" sz="quarter" idx="18"/>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96" name="Group 95">
            <a:extLst>
              <a:ext uri="{FF2B5EF4-FFF2-40B4-BE49-F238E27FC236}">
                <a16:creationId xmlns:a16="http://schemas.microsoft.com/office/drawing/2014/main" id="{673DA702-693D-CC41-B851-ADCA7E442CAD}"/>
              </a:ext>
            </a:extLst>
          </p:cNvPr>
          <p:cNvGrpSpPr/>
          <p:nvPr userDrawn="1"/>
        </p:nvGrpSpPr>
        <p:grpSpPr>
          <a:xfrm>
            <a:off x="431240" y="-246933"/>
            <a:ext cx="8280401" cy="7347304"/>
            <a:chOff x="431240" y="-246933"/>
            <a:chExt cx="8280401" cy="7347304"/>
          </a:xfrm>
        </p:grpSpPr>
        <p:grpSp>
          <p:nvGrpSpPr>
            <p:cNvPr id="97" name="Group 96">
              <a:extLst>
                <a:ext uri="{FF2B5EF4-FFF2-40B4-BE49-F238E27FC236}">
                  <a16:creationId xmlns:a16="http://schemas.microsoft.com/office/drawing/2014/main" id="{68E21C45-C896-3A4E-9AC2-0B2E1C68424D}"/>
                </a:ext>
              </a:extLst>
            </p:cNvPr>
            <p:cNvGrpSpPr/>
            <p:nvPr userDrawn="1"/>
          </p:nvGrpSpPr>
          <p:grpSpPr>
            <a:xfrm>
              <a:off x="431242" y="6864579"/>
              <a:ext cx="8280398" cy="235792"/>
              <a:chOff x="431801" y="-235792"/>
              <a:chExt cx="4400550" cy="235792"/>
            </a:xfrm>
          </p:grpSpPr>
          <p:cxnSp>
            <p:nvCxnSpPr>
              <p:cNvPr id="106" name="Straight Connector 105">
                <a:extLst>
                  <a:ext uri="{FF2B5EF4-FFF2-40B4-BE49-F238E27FC236}">
                    <a16:creationId xmlns:a16="http://schemas.microsoft.com/office/drawing/2014/main" id="{E11C4987-4F88-FA4D-9044-5BEA5CD0FD7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FAFED8F-4D61-3A4C-B900-C1AFD5742855}"/>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98" name="Group 97">
              <a:extLst>
                <a:ext uri="{FF2B5EF4-FFF2-40B4-BE49-F238E27FC236}">
                  <a16:creationId xmlns:a16="http://schemas.microsoft.com/office/drawing/2014/main" id="{0F0D3C41-93FC-C045-9185-5A21C57F01F2}"/>
                </a:ext>
              </a:extLst>
            </p:cNvPr>
            <p:cNvGrpSpPr/>
            <p:nvPr userDrawn="1"/>
          </p:nvGrpSpPr>
          <p:grpSpPr>
            <a:xfrm>
              <a:off x="431240" y="-246933"/>
              <a:ext cx="8280401" cy="235792"/>
              <a:chOff x="431800" y="-240735"/>
              <a:chExt cx="8280401" cy="235792"/>
            </a:xfrm>
          </p:grpSpPr>
          <p:grpSp>
            <p:nvGrpSpPr>
              <p:cNvPr id="99" name="Group 98">
                <a:extLst>
                  <a:ext uri="{FF2B5EF4-FFF2-40B4-BE49-F238E27FC236}">
                    <a16:creationId xmlns:a16="http://schemas.microsoft.com/office/drawing/2014/main" id="{1D065C1D-41DC-ED41-AC5F-9B220460AFDF}"/>
                  </a:ext>
                </a:extLst>
              </p:cNvPr>
              <p:cNvGrpSpPr/>
              <p:nvPr userDrawn="1"/>
            </p:nvGrpSpPr>
            <p:grpSpPr>
              <a:xfrm>
                <a:off x="431800" y="-240735"/>
                <a:ext cx="8280400" cy="235792"/>
                <a:chOff x="431800" y="-235792"/>
                <a:chExt cx="4400551" cy="235792"/>
              </a:xfrm>
            </p:grpSpPr>
            <p:cxnSp>
              <p:nvCxnSpPr>
                <p:cNvPr id="103" name="Straight Connector 102">
                  <a:extLst>
                    <a:ext uri="{FF2B5EF4-FFF2-40B4-BE49-F238E27FC236}">
                      <a16:creationId xmlns:a16="http://schemas.microsoft.com/office/drawing/2014/main" id="{0C96A83E-17A8-C54D-A34D-A4D00E992C7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E874F0A-C444-FD4A-ABF6-C6D41FC80E5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5" name="Rectangle 104">
                  <a:extLst>
                    <a:ext uri="{FF2B5EF4-FFF2-40B4-BE49-F238E27FC236}">
                      <a16:creationId xmlns:a16="http://schemas.microsoft.com/office/drawing/2014/main" id="{E74B379E-15F9-2A4A-A6FF-49649073612C}"/>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0" name="TextBox 99">
                <a:extLst>
                  <a:ext uri="{FF2B5EF4-FFF2-40B4-BE49-F238E27FC236}">
                    <a16:creationId xmlns:a16="http://schemas.microsoft.com/office/drawing/2014/main" id="{4B9BE125-E956-8941-AE3B-AD6895BD1F8B}"/>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01" name="Straight Arrow Connector 100">
                <a:extLst>
                  <a:ext uri="{FF2B5EF4-FFF2-40B4-BE49-F238E27FC236}">
                    <a16:creationId xmlns:a16="http://schemas.microsoft.com/office/drawing/2014/main" id="{B40F167B-24AA-EA40-9DF5-3D37F00624E8}"/>
                  </a:ext>
                </a:extLst>
              </p:cNvPr>
              <p:cNvCxnSpPr>
                <a:cxnSpLocks/>
                <a:stCxn id="100" idx="1"/>
                <a:endCxn id="105"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02" name="Straight Arrow Connector 101">
                <a:extLst>
                  <a:ext uri="{FF2B5EF4-FFF2-40B4-BE49-F238E27FC236}">
                    <a16:creationId xmlns:a16="http://schemas.microsoft.com/office/drawing/2014/main" id="{4111FD70-76FA-D84E-9207-CC62337BE3E4}"/>
                  </a:ext>
                </a:extLst>
              </p:cNvPr>
              <p:cNvCxnSpPr>
                <a:cxnSpLocks/>
                <a:stCxn id="100" idx="3"/>
                <a:endCxn id="105"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417529052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Q+A (Plain)">
    <p:spTree>
      <p:nvGrpSpPr>
        <p:cNvPr id="1" name=""/>
        <p:cNvGrpSpPr/>
        <p:nvPr/>
      </p:nvGrpSpPr>
      <p:grpSpPr>
        <a:xfrm>
          <a:off x="0" y="0"/>
          <a:ext cx="0" cy="0"/>
          <a:chOff x="0" y="0"/>
          <a:chExt cx="0" cy="0"/>
        </a:xfrm>
      </p:grpSpPr>
      <p:sp>
        <p:nvSpPr>
          <p:cNvPr id="34" name="TextBox 33">
            <a:extLst>
              <a:ext uri="{FF2B5EF4-FFF2-40B4-BE49-F238E27FC236}">
                <a16:creationId xmlns:a16="http://schemas.microsoft.com/office/drawing/2014/main" id="{66A325C2-D12F-7B40-91F5-4861BF43A0FF}"/>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sp>
        <p:nvSpPr>
          <p:cNvPr id="24" name="Freeform 23">
            <a:extLst>
              <a:ext uri="{FF2B5EF4-FFF2-40B4-BE49-F238E27FC236}">
                <a16:creationId xmlns:a16="http://schemas.microsoft.com/office/drawing/2014/main" id="{E79AC3E7-6F38-DB4F-A28C-F43DDC379D28}"/>
              </a:ext>
            </a:extLst>
          </p:cNvPr>
          <p:cNvSpPr/>
          <p:nvPr userDrawn="1"/>
        </p:nvSpPr>
        <p:spPr>
          <a:xfrm>
            <a:off x="0" y="0"/>
            <a:ext cx="7217021" cy="6858000"/>
          </a:xfrm>
          <a:custGeom>
            <a:avLst/>
            <a:gdLst>
              <a:gd name="connsiteX0" fmla="*/ 0 w 7217021"/>
              <a:gd name="connsiteY0" fmla="*/ 0 h 6858000"/>
              <a:gd name="connsiteX1" fmla="*/ 3962555 w 7217021"/>
              <a:gd name="connsiteY1" fmla="*/ 0 h 6858000"/>
              <a:gd name="connsiteX2" fmla="*/ 7217021 w 7217021"/>
              <a:gd name="connsiteY2" fmla="*/ 6858000 h 6858000"/>
              <a:gd name="connsiteX3" fmla="*/ 0 w 721702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021" h="6858000">
                <a:moveTo>
                  <a:pt x="0" y="0"/>
                </a:moveTo>
                <a:lnTo>
                  <a:pt x="3962555" y="0"/>
                </a:lnTo>
                <a:lnTo>
                  <a:pt x="7217021" y="6858000"/>
                </a:lnTo>
                <a:lnTo>
                  <a:pt x="0" y="6858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 Placeholder 10">
            <a:extLst>
              <a:ext uri="{FF2B5EF4-FFF2-40B4-BE49-F238E27FC236}">
                <a16:creationId xmlns:a16="http://schemas.microsoft.com/office/drawing/2014/main" id="{B44084FA-14AD-964B-87DF-2AC4D0E2555D}"/>
              </a:ext>
            </a:extLst>
          </p:cNvPr>
          <p:cNvSpPr>
            <a:spLocks noGrp="1"/>
          </p:cNvSpPr>
          <p:nvPr>
            <p:ph type="body" sz="quarter" idx="15" hasCustomPrompt="1"/>
          </p:nvPr>
        </p:nvSpPr>
        <p:spPr>
          <a:xfrm>
            <a:off x="1" y="1881813"/>
            <a:ext cx="5194851" cy="3094376"/>
          </a:xfrm>
          <a:prstGeom prst="rect">
            <a:avLst/>
          </a:prstGeom>
          <a:noFill/>
          <a:ln>
            <a:noFill/>
          </a:ln>
        </p:spPr>
        <p:txBody>
          <a:bodyPr wrap="square" lIns="432000" tIns="0" rIns="0" bIns="0" anchor="ctr">
            <a:noAutofit/>
          </a:bodyPr>
          <a:lstStyle>
            <a:lvl1pPr marL="20638" indent="0">
              <a:spcAft>
                <a:spcPts val="300"/>
              </a:spcAft>
              <a:buNone/>
              <a:tabLst/>
              <a:defRPr sz="66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Q&amp;A message</a:t>
            </a:r>
          </a:p>
          <a:p>
            <a:pPr lvl="1"/>
            <a:r>
              <a:rPr lang="en-US"/>
              <a:t>Second level</a:t>
            </a:r>
          </a:p>
        </p:txBody>
      </p:sp>
      <p:grpSp>
        <p:nvGrpSpPr>
          <p:cNvPr id="25" name="Group 24">
            <a:extLst>
              <a:ext uri="{FF2B5EF4-FFF2-40B4-BE49-F238E27FC236}">
                <a16:creationId xmlns:a16="http://schemas.microsoft.com/office/drawing/2014/main" id="{8103AB71-ACF2-D747-99D4-1B67168DB846}"/>
              </a:ext>
            </a:extLst>
          </p:cNvPr>
          <p:cNvGrpSpPr/>
          <p:nvPr userDrawn="1"/>
        </p:nvGrpSpPr>
        <p:grpSpPr>
          <a:xfrm>
            <a:off x="-256964" y="2429704"/>
            <a:ext cx="251461" cy="1998593"/>
            <a:chOff x="-256404" y="360363"/>
            <a:chExt cx="251461" cy="692152"/>
          </a:xfrm>
        </p:grpSpPr>
        <p:grpSp>
          <p:nvGrpSpPr>
            <p:cNvPr id="26" name="Group 25">
              <a:extLst>
                <a:ext uri="{FF2B5EF4-FFF2-40B4-BE49-F238E27FC236}">
                  <a16:creationId xmlns:a16="http://schemas.microsoft.com/office/drawing/2014/main" id="{03C6CB04-838C-1B48-B38E-7B94BB69DD62}"/>
                </a:ext>
              </a:extLst>
            </p:cNvPr>
            <p:cNvGrpSpPr/>
            <p:nvPr userDrawn="1"/>
          </p:nvGrpSpPr>
          <p:grpSpPr>
            <a:xfrm rot="16200000">
              <a:off x="-476749" y="580708"/>
              <a:ext cx="692152" cy="251461"/>
              <a:chOff x="431800" y="-235792"/>
              <a:chExt cx="4400551" cy="235792"/>
            </a:xfrm>
          </p:grpSpPr>
          <p:cxnSp>
            <p:nvCxnSpPr>
              <p:cNvPr id="28" name="Straight Connector 27">
                <a:extLst>
                  <a:ext uri="{FF2B5EF4-FFF2-40B4-BE49-F238E27FC236}">
                    <a16:creationId xmlns:a16="http://schemas.microsoft.com/office/drawing/2014/main" id="{E791AF36-A848-784A-9A81-59277F52155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9DBC04DA-F43F-C344-981D-CACEBABFB90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BABEF78A-48F4-204E-80F9-FC75EBD140D2}"/>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Box 26">
              <a:extLst>
                <a:ext uri="{FF2B5EF4-FFF2-40B4-BE49-F238E27FC236}">
                  <a16:creationId xmlns:a16="http://schemas.microsoft.com/office/drawing/2014/main" id="{116AC5B1-5C25-304E-951F-89E93B11D04C}"/>
                </a:ext>
              </a:extLst>
            </p:cNvPr>
            <p:cNvSpPr txBox="1"/>
            <p:nvPr userDrawn="1"/>
          </p:nvSpPr>
          <p:spPr>
            <a:xfrm rot="16200000">
              <a:off x="-297289" y="649201"/>
              <a:ext cx="333247"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Q&amp;A MESSAGE</a:t>
              </a:r>
            </a:p>
          </p:txBody>
        </p:sp>
      </p:grpSp>
      <p:grpSp>
        <p:nvGrpSpPr>
          <p:cNvPr id="9" name="Group 8">
            <a:extLst>
              <a:ext uri="{FF2B5EF4-FFF2-40B4-BE49-F238E27FC236}">
                <a16:creationId xmlns:a16="http://schemas.microsoft.com/office/drawing/2014/main" id="{A9A7483A-4424-4C4C-B1F2-8E0F2C79B3A4}"/>
              </a:ext>
            </a:extLst>
          </p:cNvPr>
          <p:cNvGrpSpPr/>
          <p:nvPr userDrawn="1"/>
        </p:nvGrpSpPr>
        <p:grpSpPr>
          <a:xfrm>
            <a:off x="9399182" y="-1"/>
            <a:ext cx="2961715" cy="6858001"/>
            <a:chOff x="9399182" y="-1"/>
            <a:chExt cx="2961715" cy="6858001"/>
          </a:xfrm>
        </p:grpSpPr>
        <p:sp>
          <p:nvSpPr>
            <p:cNvPr id="13" name="Rectangle 12">
              <a:extLst>
                <a:ext uri="{FF2B5EF4-FFF2-40B4-BE49-F238E27FC236}">
                  <a16:creationId xmlns:a16="http://schemas.microsoft.com/office/drawing/2014/main" id="{9743BD3E-2C67-B54E-81F0-54DACF7DFE45}"/>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7" name="Picture 46">
              <a:extLst>
                <a:ext uri="{FF2B5EF4-FFF2-40B4-BE49-F238E27FC236}">
                  <a16:creationId xmlns:a16="http://schemas.microsoft.com/office/drawing/2014/main" id="{A9367C43-CC85-224D-AD7D-1ED5A0D9F644}"/>
                </a:ext>
              </a:extLst>
            </p:cNvPr>
            <p:cNvPicPr>
              <a:picLocks noChangeAspect="1"/>
            </p:cNvPicPr>
            <p:nvPr userDrawn="1"/>
          </p:nvPicPr>
          <p:blipFill rotWithShape="1">
            <a:blip r:embed="rId2"/>
            <a:srcRect r="31332"/>
            <a:stretch/>
          </p:blipFill>
          <p:spPr>
            <a:xfrm>
              <a:off x="9558506" y="1334591"/>
              <a:ext cx="2639325" cy="793238"/>
            </a:xfrm>
            <a:prstGeom prst="rect">
              <a:avLst/>
            </a:prstGeom>
          </p:spPr>
        </p:pic>
        <p:grpSp>
          <p:nvGrpSpPr>
            <p:cNvPr id="17" name="Group 16">
              <a:extLst>
                <a:ext uri="{FF2B5EF4-FFF2-40B4-BE49-F238E27FC236}">
                  <a16:creationId xmlns:a16="http://schemas.microsoft.com/office/drawing/2014/main" id="{2A9C7FA4-FCE6-7949-A0D7-679DD9A64FDC}"/>
                </a:ext>
              </a:extLst>
            </p:cNvPr>
            <p:cNvGrpSpPr/>
            <p:nvPr userDrawn="1"/>
          </p:nvGrpSpPr>
          <p:grpSpPr>
            <a:xfrm>
              <a:off x="9541497" y="162442"/>
              <a:ext cx="2819400" cy="814510"/>
              <a:chOff x="-3644733" y="165205"/>
              <a:chExt cx="2819400" cy="814510"/>
            </a:xfrm>
          </p:grpSpPr>
          <p:sp>
            <p:nvSpPr>
              <p:cNvPr id="53" name="Rectangle 52">
                <a:extLst>
                  <a:ext uri="{FF2B5EF4-FFF2-40B4-BE49-F238E27FC236}">
                    <a16:creationId xmlns:a16="http://schemas.microsoft.com/office/drawing/2014/main" id="{E6A4374B-28C4-A446-B944-F0B0823BD893}"/>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E586C57-8856-BD47-9CD4-B7DE17D313F0}"/>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5" name="Picture 54">
                <a:extLst>
                  <a:ext uri="{FF2B5EF4-FFF2-40B4-BE49-F238E27FC236}">
                    <a16:creationId xmlns:a16="http://schemas.microsoft.com/office/drawing/2014/main" id="{819A74B4-84E5-5946-9114-CF2C00B8314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sp>
          <p:nvSpPr>
            <p:cNvPr id="35" name="TextBox 34">
              <a:extLst>
                <a:ext uri="{FF2B5EF4-FFF2-40B4-BE49-F238E27FC236}">
                  <a16:creationId xmlns:a16="http://schemas.microsoft.com/office/drawing/2014/main" id="{0C99A293-5185-464D-9613-58B7520A8FFD}"/>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6" name="Straight Connector 35">
              <a:extLst>
                <a:ext uri="{FF2B5EF4-FFF2-40B4-BE49-F238E27FC236}">
                  <a16:creationId xmlns:a16="http://schemas.microsoft.com/office/drawing/2014/main" id="{1C5A7CD5-C968-D840-92D1-2E763C0E070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6" name="Date Placeholder 5">
            <a:extLst>
              <a:ext uri="{FF2B5EF4-FFF2-40B4-BE49-F238E27FC236}">
                <a16:creationId xmlns:a16="http://schemas.microsoft.com/office/drawing/2014/main" id="{2A94A909-1D52-5E46-B1A0-D0AF81D2814A}"/>
              </a:ext>
            </a:extLst>
          </p:cNvPr>
          <p:cNvSpPr>
            <a:spLocks noGrp="1"/>
          </p:cNvSpPr>
          <p:nvPr userDrawn="1">
            <p:ph type="dt" sz="half" idx="16"/>
          </p:nvPr>
        </p:nvSpPr>
        <p:spPr/>
        <p:txBody>
          <a:bodyPr/>
          <a:lstStyle/>
          <a:p>
            <a:endParaRPr lang="en-US" dirty="0"/>
          </a:p>
        </p:txBody>
      </p:sp>
      <p:sp>
        <p:nvSpPr>
          <p:cNvPr id="7" name="Footer Placeholder 6">
            <a:extLst>
              <a:ext uri="{FF2B5EF4-FFF2-40B4-BE49-F238E27FC236}">
                <a16:creationId xmlns:a16="http://schemas.microsoft.com/office/drawing/2014/main" id="{37A6EC4E-A217-D940-A712-EF8E45593574}"/>
              </a:ext>
            </a:extLst>
          </p:cNvPr>
          <p:cNvSpPr>
            <a:spLocks noGrp="1"/>
          </p:cNvSpPr>
          <p:nvPr userDrawn="1">
            <p:ph type="ftr" sz="quarter" idx="17"/>
          </p:nvPr>
        </p:nvSpPr>
        <p:spPr/>
        <p:txBody>
          <a:bodyPr/>
          <a:lstStyle/>
          <a:p>
            <a:endParaRPr lang="en-US" dirty="0"/>
          </a:p>
        </p:txBody>
      </p:sp>
      <p:sp>
        <p:nvSpPr>
          <p:cNvPr id="8" name="Slide Number Placeholder 7">
            <a:extLst>
              <a:ext uri="{FF2B5EF4-FFF2-40B4-BE49-F238E27FC236}">
                <a16:creationId xmlns:a16="http://schemas.microsoft.com/office/drawing/2014/main" id="{95FB6912-B810-8A46-94FD-A4C9F97EBB58}"/>
              </a:ext>
            </a:extLst>
          </p:cNvPr>
          <p:cNvSpPr>
            <a:spLocks noGrp="1"/>
          </p:cNvSpPr>
          <p:nvPr userDrawn="1">
            <p:ph type="sldNum" sz="quarter" idx="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1" name="Group 30">
            <a:extLst>
              <a:ext uri="{FF2B5EF4-FFF2-40B4-BE49-F238E27FC236}">
                <a16:creationId xmlns:a16="http://schemas.microsoft.com/office/drawing/2014/main" id="{ECDB5F78-53FA-F540-9184-B4244AFBB550}"/>
              </a:ext>
            </a:extLst>
          </p:cNvPr>
          <p:cNvGrpSpPr/>
          <p:nvPr userDrawn="1"/>
        </p:nvGrpSpPr>
        <p:grpSpPr>
          <a:xfrm>
            <a:off x="431240" y="-246933"/>
            <a:ext cx="8280401" cy="7347304"/>
            <a:chOff x="431240" y="-246933"/>
            <a:chExt cx="8280401" cy="7347304"/>
          </a:xfrm>
        </p:grpSpPr>
        <p:grpSp>
          <p:nvGrpSpPr>
            <p:cNvPr id="32" name="Group 31">
              <a:extLst>
                <a:ext uri="{FF2B5EF4-FFF2-40B4-BE49-F238E27FC236}">
                  <a16:creationId xmlns:a16="http://schemas.microsoft.com/office/drawing/2014/main" id="{E94D2956-4630-B947-85C0-FA902055800D}"/>
                </a:ext>
              </a:extLst>
            </p:cNvPr>
            <p:cNvGrpSpPr/>
            <p:nvPr userDrawn="1"/>
          </p:nvGrpSpPr>
          <p:grpSpPr>
            <a:xfrm>
              <a:off x="431242" y="6864579"/>
              <a:ext cx="8280398" cy="235792"/>
              <a:chOff x="431801" y="-235792"/>
              <a:chExt cx="4400550" cy="235792"/>
            </a:xfrm>
          </p:grpSpPr>
          <p:cxnSp>
            <p:nvCxnSpPr>
              <p:cNvPr id="45" name="Straight Connector 44">
                <a:extLst>
                  <a:ext uri="{FF2B5EF4-FFF2-40B4-BE49-F238E27FC236}">
                    <a16:creationId xmlns:a16="http://schemas.microsoft.com/office/drawing/2014/main" id="{A9DCB243-7CBD-CF41-A847-4743B31F6F4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FA3C3437-8E87-6441-8B0A-8F8F806A150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7" name="Group 36">
              <a:extLst>
                <a:ext uri="{FF2B5EF4-FFF2-40B4-BE49-F238E27FC236}">
                  <a16:creationId xmlns:a16="http://schemas.microsoft.com/office/drawing/2014/main" id="{C6173C6B-B5E5-C049-9D82-7736499206BB}"/>
                </a:ext>
              </a:extLst>
            </p:cNvPr>
            <p:cNvGrpSpPr/>
            <p:nvPr userDrawn="1"/>
          </p:nvGrpSpPr>
          <p:grpSpPr>
            <a:xfrm>
              <a:off x="431240" y="-246933"/>
              <a:ext cx="8280401" cy="235792"/>
              <a:chOff x="431800" y="-240735"/>
              <a:chExt cx="8280401" cy="235792"/>
            </a:xfrm>
          </p:grpSpPr>
          <p:grpSp>
            <p:nvGrpSpPr>
              <p:cNvPr id="38" name="Group 37">
                <a:extLst>
                  <a:ext uri="{FF2B5EF4-FFF2-40B4-BE49-F238E27FC236}">
                    <a16:creationId xmlns:a16="http://schemas.microsoft.com/office/drawing/2014/main" id="{7DB3214B-5835-0A45-ACF6-5EA3D2A2C2A4}"/>
                  </a:ext>
                </a:extLst>
              </p:cNvPr>
              <p:cNvGrpSpPr/>
              <p:nvPr userDrawn="1"/>
            </p:nvGrpSpPr>
            <p:grpSpPr>
              <a:xfrm>
                <a:off x="431800" y="-240735"/>
                <a:ext cx="8280400" cy="235792"/>
                <a:chOff x="431800" y="-235792"/>
                <a:chExt cx="4400551" cy="235792"/>
              </a:xfrm>
            </p:grpSpPr>
            <p:cxnSp>
              <p:nvCxnSpPr>
                <p:cNvPr id="42" name="Straight Connector 41">
                  <a:extLst>
                    <a:ext uri="{FF2B5EF4-FFF2-40B4-BE49-F238E27FC236}">
                      <a16:creationId xmlns:a16="http://schemas.microsoft.com/office/drawing/2014/main" id="{9CD9029C-552E-3842-9142-2A9B992CBCD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5CB89CE-5B72-E546-9AC4-BA4ABE7B6E5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96D438F2-534B-EE4B-B585-C4CC5EDDB6F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64038C5B-89D1-BD45-9508-F03D30A080FB}"/>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40" name="Straight Arrow Connector 39">
                <a:extLst>
                  <a:ext uri="{FF2B5EF4-FFF2-40B4-BE49-F238E27FC236}">
                    <a16:creationId xmlns:a16="http://schemas.microsoft.com/office/drawing/2014/main" id="{EF67F087-0FB9-A040-AE75-7F2F09852397}"/>
                  </a:ext>
                </a:extLst>
              </p:cNvPr>
              <p:cNvCxnSpPr>
                <a:cxnSpLocks/>
                <a:stCxn id="39" idx="1"/>
                <a:endCxn id="44"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41" name="Straight Arrow Connector 40">
                <a:extLst>
                  <a:ext uri="{FF2B5EF4-FFF2-40B4-BE49-F238E27FC236}">
                    <a16:creationId xmlns:a16="http://schemas.microsoft.com/office/drawing/2014/main" id="{CD7BC267-67E7-4F46-8C2A-B2420627EE12}"/>
                  </a:ext>
                </a:extLst>
              </p:cNvPr>
              <p:cNvCxnSpPr>
                <a:cxnSpLocks/>
                <a:stCxn id="39" idx="3"/>
                <a:endCxn id="44"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826214233"/>
      </p:ext>
    </p:extLst>
  </p:cSld>
  <p:clrMapOvr>
    <a:overrideClrMapping bg1="lt1" tx1="dk1" bg2="lt2" tx2="dk2" accent1="accent1" accent2="accent2" accent3="accent3" accent4="accent4" accent5="accent5" accent6="accent6" hlink="lt1" folHlink="lt1"/>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Thank You (Photo)">
    <p:bg>
      <p:bgPr>
        <a:solidFill>
          <a:schemeClr val="bg1"/>
        </a:solidFill>
        <a:effectLst/>
      </p:bgPr>
    </p:bg>
    <p:spTree>
      <p:nvGrpSpPr>
        <p:cNvPr id="1" name=""/>
        <p:cNvGrpSpPr/>
        <p:nvPr/>
      </p:nvGrpSpPr>
      <p:grpSpPr>
        <a:xfrm>
          <a:off x="0" y="0"/>
          <a:ext cx="0" cy="0"/>
          <a:chOff x="0" y="0"/>
          <a:chExt cx="0" cy="0"/>
        </a:xfrm>
      </p:grpSpPr>
      <p:sp>
        <p:nvSpPr>
          <p:cNvPr id="24" name="Rectangle 23">
            <a:extLst>
              <a:ext uri="{FF2B5EF4-FFF2-40B4-BE49-F238E27FC236}">
                <a16:creationId xmlns:a16="http://schemas.microsoft.com/office/drawing/2014/main" id="{8F61A072-3C5F-4846-BB8E-52BBAAD71B0D}"/>
              </a:ext>
            </a:extLst>
          </p:cNvPr>
          <p:cNvSpPr/>
          <p:nvPr userDrawn="1"/>
        </p:nvSpPr>
        <p:spPr>
          <a:xfrm>
            <a:off x="9399182" y="-1"/>
            <a:ext cx="2798651" cy="786089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3" name="Picture 72">
            <a:extLst>
              <a:ext uri="{FF2B5EF4-FFF2-40B4-BE49-F238E27FC236}">
                <a16:creationId xmlns:a16="http://schemas.microsoft.com/office/drawing/2014/main" id="{9623AF5A-508B-0F44-9682-E5B1C5647AF4}"/>
              </a:ext>
            </a:extLst>
          </p:cNvPr>
          <p:cNvPicPr>
            <a:picLocks noChangeAspect="1"/>
          </p:cNvPicPr>
          <p:nvPr userDrawn="1"/>
        </p:nvPicPr>
        <p:blipFill rotWithShape="1">
          <a:blip r:embed="rId2"/>
          <a:srcRect r="44021" b="6017"/>
          <a:stretch/>
        </p:blipFill>
        <p:spPr>
          <a:xfrm>
            <a:off x="9558506" y="1323797"/>
            <a:ext cx="2632538" cy="532435"/>
          </a:xfrm>
          <a:prstGeom prst="rect">
            <a:avLst/>
          </a:prstGeom>
        </p:spPr>
      </p:pic>
      <p:sp>
        <p:nvSpPr>
          <p:cNvPr id="25" name="Picture Placeholder 24">
            <a:extLst>
              <a:ext uri="{FF2B5EF4-FFF2-40B4-BE49-F238E27FC236}">
                <a16:creationId xmlns:a16="http://schemas.microsoft.com/office/drawing/2014/main" id="{DDE404AD-B661-6644-92E8-7E8C873D3937}"/>
              </a:ext>
            </a:extLst>
          </p:cNvPr>
          <p:cNvSpPr>
            <a:spLocks noGrp="1"/>
          </p:cNvSpPr>
          <p:nvPr>
            <p:ph type="pic" sz="quarter" idx="13" hasCustomPrompt="1"/>
          </p:nvPr>
        </p:nvSpPr>
        <p:spPr>
          <a:xfrm>
            <a:off x="1" y="1"/>
            <a:ext cx="9144000" cy="6858000"/>
          </a:xfrm>
          <a:custGeom>
            <a:avLst/>
            <a:gdLst>
              <a:gd name="connsiteX0" fmla="*/ 8545319 w 9144000"/>
              <a:gd name="connsiteY0" fmla="*/ 6577274 h 6858000"/>
              <a:gd name="connsiteX1" fmla="*/ 8554629 w 9144000"/>
              <a:gd name="connsiteY1" fmla="*/ 6577274 h 6858000"/>
              <a:gd name="connsiteX2" fmla="*/ 8572755 w 9144000"/>
              <a:gd name="connsiteY2" fmla="*/ 6592563 h 6858000"/>
              <a:gd name="connsiteX3" fmla="*/ 8552839 w 9144000"/>
              <a:gd name="connsiteY3" fmla="*/ 6608586 h 6858000"/>
              <a:gd name="connsiteX4" fmla="*/ 8552839 w 9144000"/>
              <a:gd name="connsiteY4" fmla="*/ 6608473 h 6858000"/>
              <a:gd name="connsiteX5" fmla="*/ 8545319 w 9144000"/>
              <a:gd name="connsiteY5" fmla="*/ 6608473 h 6858000"/>
              <a:gd name="connsiteX6" fmla="*/ 8440530 w 9144000"/>
              <a:gd name="connsiteY6" fmla="*/ 6576164 h 6858000"/>
              <a:gd name="connsiteX7" fmla="*/ 8450868 w 9144000"/>
              <a:gd name="connsiteY7" fmla="*/ 6576164 h 6858000"/>
              <a:gd name="connsiteX8" fmla="*/ 8486565 w 9144000"/>
              <a:gd name="connsiteY8" fmla="*/ 6607213 h 6858000"/>
              <a:gd name="connsiteX9" fmla="*/ 8452486 w 9144000"/>
              <a:gd name="connsiteY9" fmla="*/ 6640294 h 6858000"/>
              <a:gd name="connsiteX10" fmla="*/ 8440530 w 9144000"/>
              <a:gd name="connsiteY10" fmla="*/ 6640294 h 6858000"/>
              <a:gd name="connsiteX11" fmla="*/ 8359311 w 9144000"/>
              <a:gd name="connsiteY11" fmla="*/ 6554744 h 6858000"/>
              <a:gd name="connsiteX12" fmla="*/ 8357845 w 9144000"/>
              <a:gd name="connsiteY12" fmla="*/ 6557847 h 6858000"/>
              <a:gd name="connsiteX13" fmla="*/ 8338064 w 9144000"/>
              <a:gd name="connsiteY13" fmla="*/ 6599653 h 6858000"/>
              <a:gd name="connsiteX14" fmla="*/ 8338064 w 9144000"/>
              <a:gd name="connsiteY14" fmla="*/ 6661564 h 6858000"/>
              <a:gd name="connsiteX15" fmla="*/ 8406527 w 9144000"/>
              <a:gd name="connsiteY15" fmla="*/ 6661564 h 6858000"/>
              <a:gd name="connsiteX16" fmla="*/ 8406527 w 9144000"/>
              <a:gd name="connsiteY16" fmla="*/ 6638977 h 6858000"/>
              <a:gd name="connsiteX17" fmla="*/ 8363157 w 9144000"/>
              <a:gd name="connsiteY17" fmla="*/ 6638977 h 6858000"/>
              <a:gd name="connsiteX18" fmla="*/ 8363157 w 9144000"/>
              <a:gd name="connsiteY18" fmla="*/ 6618140 h 6858000"/>
              <a:gd name="connsiteX19" fmla="*/ 8402681 w 9144000"/>
              <a:gd name="connsiteY19" fmla="*/ 6618140 h 6858000"/>
              <a:gd name="connsiteX20" fmla="*/ 8402681 w 9144000"/>
              <a:gd name="connsiteY20" fmla="*/ 6596569 h 6858000"/>
              <a:gd name="connsiteX21" fmla="*/ 8363157 w 9144000"/>
              <a:gd name="connsiteY21" fmla="*/ 6596569 h 6858000"/>
              <a:gd name="connsiteX22" fmla="*/ 8363157 w 9144000"/>
              <a:gd name="connsiteY22" fmla="*/ 6577481 h 6858000"/>
              <a:gd name="connsiteX23" fmla="*/ 8406527 w 9144000"/>
              <a:gd name="connsiteY23" fmla="*/ 6577481 h 6858000"/>
              <a:gd name="connsiteX24" fmla="*/ 8406527 w 9144000"/>
              <a:gd name="connsiteY24" fmla="*/ 6554744 h 6858000"/>
              <a:gd name="connsiteX25" fmla="*/ 8245574 w 9144000"/>
              <a:gd name="connsiteY25" fmla="*/ 6554725 h 6858000"/>
              <a:gd name="connsiteX26" fmla="*/ 8262081 w 9144000"/>
              <a:gd name="connsiteY26" fmla="*/ 6589122 h 6858000"/>
              <a:gd name="connsiteX27" fmla="*/ 8288525 w 9144000"/>
              <a:gd name="connsiteY27" fmla="*/ 6589122 h 6858000"/>
              <a:gd name="connsiteX28" fmla="*/ 8273961 w 9144000"/>
              <a:gd name="connsiteY28" fmla="*/ 6554725 h 6858000"/>
              <a:gd name="connsiteX29" fmla="*/ 8520245 w 9144000"/>
              <a:gd name="connsiteY29" fmla="*/ 6554706 h 6858000"/>
              <a:gd name="connsiteX30" fmla="*/ 8520245 w 9144000"/>
              <a:gd name="connsiteY30" fmla="*/ 6661563 h 6858000"/>
              <a:gd name="connsiteX31" fmla="*/ 8545319 w 9144000"/>
              <a:gd name="connsiteY31" fmla="*/ 6661563 h 6858000"/>
              <a:gd name="connsiteX32" fmla="*/ 8545319 w 9144000"/>
              <a:gd name="connsiteY32" fmla="*/ 6629931 h 6858000"/>
              <a:gd name="connsiteX33" fmla="*/ 8554629 w 9144000"/>
              <a:gd name="connsiteY33" fmla="*/ 6629931 h 6858000"/>
              <a:gd name="connsiteX34" fmla="*/ 8598419 w 9144000"/>
              <a:gd name="connsiteY34" fmla="*/ 6592018 h 6858000"/>
              <a:gd name="connsiteX35" fmla="*/ 8550345 w 9144000"/>
              <a:gd name="connsiteY35" fmla="*/ 6554706 h 6858000"/>
              <a:gd name="connsiteX36" fmla="*/ 8415494 w 9144000"/>
              <a:gd name="connsiteY36" fmla="*/ 6554706 h 6858000"/>
              <a:gd name="connsiteX37" fmla="*/ 8415494 w 9144000"/>
              <a:gd name="connsiteY37" fmla="*/ 6661469 h 6858000"/>
              <a:gd name="connsiteX38" fmla="*/ 8448545 w 9144000"/>
              <a:gd name="connsiteY38" fmla="*/ 6661582 h 6858000"/>
              <a:gd name="connsiteX39" fmla="*/ 8513277 w 9144000"/>
              <a:gd name="connsiteY39" fmla="*/ 6607213 h 6858000"/>
              <a:gd name="connsiteX40" fmla="*/ 8447460 w 9144000"/>
              <a:gd name="connsiteY40" fmla="*/ 6554744 h 6858000"/>
              <a:gd name="connsiteX41" fmla="*/ 8447498 w 9144000"/>
              <a:gd name="connsiteY41" fmla="*/ 6554706 h 6858000"/>
              <a:gd name="connsiteX42" fmla="*/ 8415494 w 9144000"/>
              <a:gd name="connsiteY42" fmla="*/ 6554706 h 6858000"/>
              <a:gd name="connsiteX43" fmla="*/ 8323899 w 9144000"/>
              <a:gd name="connsiteY43" fmla="*/ 6554706 h 6858000"/>
              <a:gd name="connsiteX44" fmla="*/ 8298692 w 9144000"/>
              <a:gd name="connsiteY44" fmla="*/ 6612648 h 6858000"/>
              <a:gd name="connsiteX45" fmla="*/ 8291857 w 9144000"/>
              <a:gd name="connsiteY45" fmla="*/ 6596644 h 6858000"/>
              <a:gd name="connsiteX46" fmla="*/ 8265622 w 9144000"/>
              <a:gd name="connsiteY46" fmla="*/ 6596644 h 6858000"/>
              <a:gd name="connsiteX47" fmla="*/ 8296941 w 9144000"/>
              <a:gd name="connsiteY47" fmla="*/ 6661977 h 6858000"/>
              <a:gd name="connsiteX48" fmla="*/ 8299854 w 9144000"/>
              <a:gd name="connsiteY48" fmla="*/ 6661977 h 6858000"/>
              <a:gd name="connsiteX49" fmla="*/ 8350592 w 9144000"/>
              <a:gd name="connsiteY49" fmla="*/ 6554706 h 6858000"/>
              <a:gd name="connsiteX50" fmla="*/ 8704281 w 9144000"/>
              <a:gd name="connsiteY50" fmla="*/ 6516147 h 6858000"/>
              <a:gd name="connsiteX51" fmla="*/ 8704281 w 9144000"/>
              <a:gd name="connsiteY51" fmla="*/ 6690772 h 6858000"/>
              <a:gd name="connsiteX52" fmla="*/ 8723670 w 9144000"/>
              <a:gd name="connsiteY52" fmla="*/ 6690772 h 6858000"/>
              <a:gd name="connsiteX53" fmla="*/ 8723670 w 9144000"/>
              <a:gd name="connsiteY53" fmla="*/ 6516147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19" y="6577274"/>
                </a:moveTo>
                <a:lnTo>
                  <a:pt x="8554629" y="6577274"/>
                </a:lnTo>
                <a:cubicBezTo>
                  <a:pt x="8567005" y="6577274"/>
                  <a:pt x="8572755" y="6583969"/>
                  <a:pt x="8572755" y="6592563"/>
                </a:cubicBezTo>
                <a:cubicBezTo>
                  <a:pt x="8572755" y="6602907"/>
                  <a:pt x="8566129" y="6608586"/>
                  <a:pt x="8552839" y="6608586"/>
                </a:cubicBezTo>
                <a:lnTo>
                  <a:pt x="8552839" y="6608473"/>
                </a:lnTo>
                <a:lnTo>
                  <a:pt x="8545319" y="6608473"/>
                </a:lnTo>
                <a:close/>
                <a:moveTo>
                  <a:pt x="8440530" y="6576164"/>
                </a:moveTo>
                <a:lnTo>
                  <a:pt x="8450868" y="6576164"/>
                </a:lnTo>
                <a:cubicBezTo>
                  <a:pt x="8474171" y="6576164"/>
                  <a:pt x="8486565" y="6587824"/>
                  <a:pt x="8486565" y="6607213"/>
                </a:cubicBezTo>
                <a:cubicBezTo>
                  <a:pt x="8486565" y="6627186"/>
                  <a:pt x="8476094" y="6640294"/>
                  <a:pt x="8452486" y="6640294"/>
                </a:cubicBezTo>
                <a:lnTo>
                  <a:pt x="8440530" y="6640294"/>
                </a:lnTo>
                <a:close/>
                <a:moveTo>
                  <a:pt x="8359311" y="6554744"/>
                </a:moveTo>
                <a:lnTo>
                  <a:pt x="8357845" y="6557847"/>
                </a:lnTo>
                <a:lnTo>
                  <a:pt x="8338064" y="6599653"/>
                </a:lnTo>
                <a:lnTo>
                  <a:pt x="8338064" y="6661564"/>
                </a:lnTo>
                <a:lnTo>
                  <a:pt x="8406527" y="6661564"/>
                </a:lnTo>
                <a:lnTo>
                  <a:pt x="8406527" y="6638977"/>
                </a:lnTo>
                <a:lnTo>
                  <a:pt x="8363157" y="6638977"/>
                </a:lnTo>
                <a:lnTo>
                  <a:pt x="8363157" y="6618140"/>
                </a:lnTo>
                <a:lnTo>
                  <a:pt x="8402681" y="6618140"/>
                </a:lnTo>
                <a:lnTo>
                  <a:pt x="8402681" y="6596569"/>
                </a:lnTo>
                <a:lnTo>
                  <a:pt x="8363157" y="6596569"/>
                </a:lnTo>
                <a:lnTo>
                  <a:pt x="8363157" y="6577481"/>
                </a:lnTo>
                <a:lnTo>
                  <a:pt x="8406527" y="6577481"/>
                </a:lnTo>
                <a:lnTo>
                  <a:pt x="8406527" y="6554744"/>
                </a:lnTo>
                <a:close/>
                <a:moveTo>
                  <a:pt x="8245574" y="6554725"/>
                </a:moveTo>
                <a:lnTo>
                  <a:pt x="8262081" y="6589122"/>
                </a:lnTo>
                <a:lnTo>
                  <a:pt x="8288525" y="6589122"/>
                </a:lnTo>
                <a:lnTo>
                  <a:pt x="8273961" y="6554725"/>
                </a:lnTo>
                <a:close/>
                <a:moveTo>
                  <a:pt x="8520245" y="6554706"/>
                </a:moveTo>
                <a:lnTo>
                  <a:pt x="8520245" y="6661563"/>
                </a:lnTo>
                <a:lnTo>
                  <a:pt x="8545319" y="6661563"/>
                </a:lnTo>
                <a:lnTo>
                  <a:pt x="8545319" y="6629931"/>
                </a:lnTo>
                <a:lnTo>
                  <a:pt x="8554629" y="6629931"/>
                </a:lnTo>
                <a:cubicBezTo>
                  <a:pt x="8583188" y="6629931"/>
                  <a:pt x="8598419" y="6614040"/>
                  <a:pt x="8598419" y="6592018"/>
                </a:cubicBezTo>
                <a:cubicBezTo>
                  <a:pt x="8598438" y="6570485"/>
                  <a:pt x="8581627" y="6554706"/>
                  <a:pt x="8550345" y="6554706"/>
                </a:cubicBezTo>
                <a:close/>
                <a:moveTo>
                  <a:pt x="8415494" y="6554706"/>
                </a:moveTo>
                <a:lnTo>
                  <a:pt x="8415494" y="6661469"/>
                </a:lnTo>
                <a:cubicBezTo>
                  <a:pt x="8415494" y="6661469"/>
                  <a:pt x="8435865" y="6661582"/>
                  <a:pt x="8448545" y="6661582"/>
                </a:cubicBezTo>
                <a:cubicBezTo>
                  <a:pt x="8493381" y="6661582"/>
                  <a:pt x="8513277" y="6638695"/>
                  <a:pt x="8513277" y="6607213"/>
                </a:cubicBezTo>
                <a:cubicBezTo>
                  <a:pt x="8513277" y="6577123"/>
                  <a:pt x="8492334" y="6554744"/>
                  <a:pt x="8447460" y="6554744"/>
                </a:cubicBezTo>
                <a:lnTo>
                  <a:pt x="8447498" y="6554706"/>
                </a:lnTo>
                <a:cubicBezTo>
                  <a:pt x="8436741" y="6554706"/>
                  <a:pt x="8415494" y="6554706"/>
                  <a:pt x="8415494" y="6554706"/>
                </a:cubicBezTo>
                <a:close/>
                <a:moveTo>
                  <a:pt x="8323899" y="6554706"/>
                </a:moveTo>
                <a:lnTo>
                  <a:pt x="8298692" y="6612648"/>
                </a:lnTo>
                <a:lnTo>
                  <a:pt x="8291857" y="6596644"/>
                </a:lnTo>
                <a:lnTo>
                  <a:pt x="8265622" y="6596644"/>
                </a:lnTo>
                <a:lnTo>
                  <a:pt x="8296941" y="6661977"/>
                </a:lnTo>
                <a:lnTo>
                  <a:pt x="8299854" y="6661977"/>
                </a:lnTo>
                <a:lnTo>
                  <a:pt x="8350592" y="6554706"/>
                </a:lnTo>
                <a:close/>
                <a:moveTo>
                  <a:pt x="8704281" y="6516147"/>
                </a:moveTo>
                <a:lnTo>
                  <a:pt x="8704281" y="6690772"/>
                </a:lnTo>
                <a:lnTo>
                  <a:pt x="8723670" y="6690772"/>
                </a:lnTo>
                <a:lnTo>
                  <a:pt x="8723670" y="6516147"/>
                </a:lnTo>
                <a:close/>
                <a:moveTo>
                  <a:pt x="0" y="0"/>
                </a:moveTo>
                <a:lnTo>
                  <a:pt x="9144000" y="0"/>
                </a:lnTo>
                <a:lnTo>
                  <a:pt x="9144000" y="6858000"/>
                </a:lnTo>
                <a:lnTo>
                  <a:pt x="0" y="6858000"/>
                </a:lnTo>
                <a:close/>
              </a:path>
            </a:pathLst>
          </a:custGeom>
          <a:solidFill>
            <a:schemeClr val="accent2"/>
          </a:solidFill>
          <a:ln>
            <a:solidFill>
              <a:srgbClr val="003865">
                <a:shade val="50000"/>
                <a:alpha val="0"/>
              </a:srgbClr>
            </a:solidFill>
          </a:ln>
        </p:spPr>
        <p:txBody>
          <a:bodyPr wrap="square" rIns="432000" anchor="ctr">
            <a:noAutofit/>
          </a:bodyPr>
          <a:lstStyle>
            <a:lvl1pPr marL="0" indent="0" algn="r">
              <a:spcBef>
                <a:spcPts val="0"/>
              </a:spcBef>
              <a:spcAft>
                <a:spcPts val="0"/>
              </a:spcAft>
              <a:buNone/>
              <a:defRPr b="0">
                <a:solidFill>
                  <a:schemeClr val="bg1"/>
                </a:solidFill>
              </a:defRPr>
            </a:lvl1pPr>
          </a:lstStyle>
          <a:p>
            <a:r>
              <a:rPr lang="en-US" dirty="0"/>
              <a:t>Drag image onto slide to add photo</a:t>
            </a:r>
          </a:p>
        </p:txBody>
      </p:sp>
      <p:sp>
        <p:nvSpPr>
          <p:cNvPr id="11" name="Text Placeholder 10">
            <a:extLst>
              <a:ext uri="{FF2B5EF4-FFF2-40B4-BE49-F238E27FC236}">
                <a16:creationId xmlns:a16="http://schemas.microsoft.com/office/drawing/2014/main" id="{B44084FA-14AD-964B-87DF-2AC4D0E2555D}"/>
              </a:ext>
            </a:extLst>
          </p:cNvPr>
          <p:cNvSpPr>
            <a:spLocks noGrp="1"/>
          </p:cNvSpPr>
          <p:nvPr>
            <p:ph type="body" sz="quarter" idx="15" hasCustomPrompt="1"/>
          </p:nvPr>
        </p:nvSpPr>
        <p:spPr>
          <a:xfrm>
            <a:off x="1" y="1"/>
            <a:ext cx="7217021" cy="6858000"/>
          </a:xfrm>
          <a:custGeom>
            <a:avLst/>
            <a:gdLst>
              <a:gd name="connsiteX0" fmla="*/ 0 w 7217021"/>
              <a:gd name="connsiteY0" fmla="*/ 0 h 6858000"/>
              <a:gd name="connsiteX1" fmla="*/ 3962555 w 7217021"/>
              <a:gd name="connsiteY1" fmla="*/ 0 h 6858000"/>
              <a:gd name="connsiteX2" fmla="*/ 7217021 w 7217021"/>
              <a:gd name="connsiteY2" fmla="*/ 6858000 h 6858000"/>
              <a:gd name="connsiteX3" fmla="*/ 0 w 721702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021" h="6858000">
                <a:moveTo>
                  <a:pt x="0" y="0"/>
                </a:moveTo>
                <a:lnTo>
                  <a:pt x="3962555" y="0"/>
                </a:lnTo>
                <a:lnTo>
                  <a:pt x="7217021" y="6858000"/>
                </a:lnTo>
                <a:lnTo>
                  <a:pt x="0" y="6858000"/>
                </a:lnTo>
                <a:close/>
              </a:path>
            </a:pathLst>
          </a:custGeom>
          <a:gradFill>
            <a:gsLst>
              <a:gs pos="13000">
                <a:schemeClr val="accent1"/>
              </a:gs>
              <a:gs pos="97000">
                <a:schemeClr val="accent1">
                  <a:alpha val="80000"/>
                </a:schemeClr>
              </a:gs>
            </a:gsLst>
            <a:lin ang="5400000" scaled="0"/>
          </a:gradFill>
          <a:ln>
            <a:solidFill>
              <a:srgbClr val="003865">
                <a:shade val="50000"/>
                <a:alpha val="0"/>
              </a:srgbClr>
            </a:solidFill>
          </a:ln>
        </p:spPr>
        <p:txBody>
          <a:bodyPr wrap="square" lIns="432000" tIns="3600000" rIns="2160000" bIns="648000" anchor="t">
            <a:noAutofit/>
          </a:bodyPr>
          <a:lstStyle>
            <a:lvl1pPr marL="20638" indent="0">
              <a:spcAft>
                <a:spcPts val="300"/>
              </a:spcAft>
              <a:buNone/>
              <a:tabLst/>
              <a:defRPr sz="14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2" name="Title 1">
            <a:extLst>
              <a:ext uri="{FF2B5EF4-FFF2-40B4-BE49-F238E27FC236}">
                <a16:creationId xmlns:a16="http://schemas.microsoft.com/office/drawing/2014/main" id="{AE92DE0F-EE53-C14F-99E3-F9D9748A8383}"/>
              </a:ext>
            </a:extLst>
          </p:cNvPr>
          <p:cNvSpPr>
            <a:spLocks noGrp="1"/>
          </p:cNvSpPr>
          <p:nvPr>
            <p:ph type="title" hasCustomPrompt="1"/>
          </p:nvPr>
        </p:nvSpPr>
        <p:spPr>
          <a:xfrm>
            <a:off x="431800" y="2402731"/>
            <a:ext cx="4633495" cy="922907"/>
          </a:xfrm>
        </p:spPr>
        <p:txBody>
          <a:bodyPr/>
          <a:lstStyle>
            <a:lvl1pPr>
              <a:defRPr sz="3200">
                <a:solidFill>
                  <a:schemeClr val="bg2"/>
                </a:solidFill>
              </a:defRPr>
            </a:lvl1pPr>
          </a:lstStyle>
          <a:p>
            <a:r>
              <a:rPr lang="en-US"/>
              <a:t>Click to add</a:t>
            </a:r>
            <a:br>
              <a:rPr lang="en-US"/>
            </a:br>
            <a:r>
              <a:rPr lang="en-US"/>
              <a:t>thank-you message</a:t>
            </a:r>
          </a:p>
        </p:txBody>
      </p:sp>
      <p:grpSp>
        <p:nvGrpSpPr>
          <p:cNvPr id="7" name="Group 6">
            <a:extLst>
              <a:ext uri="{FF2B5EF4-FFF2-40B4-BE49-F238E27FC236}">
                <a16:creationId xmlns:a16="http://schemas.microsoft.com/office/drawing/2014/main" id="{B0A164B3-8FCE-4E4B-B360-04ECA3CD2AA8}"/>
              </a:ext>
            </a:extLst>
          </p:cNvPr>
          <p:cNvGrpSpPr/>
          <p:nvPr userDrawn="1"/>
        </p:nvGrpSpPr>
        <p:grpSpPr>
          <a:xfrm>
            <a:off x="-256964" y="2477066"/>
            <a:ext cx="251461" cy="787628"/>
            <a:chOff x="-256404" y="360363"/>
            <a:chExt cx="251461" cy="692152"/>
          </a:xfrm>
        </p:grpSpPr>
        <p:grpSp>
          <p:nvGrpSpPr>
            <p:cNvPr id="8" name="Group 7">
              <a:extLst>
                <a:ext uri="{FF2B5EF4-FFF2-40B4-BE49-F238E27FC236}">
                  <a16:creationId xmlns:a16="http://schemas.microsoft.com/office/drawing/2014/main" id="{B41D2554-9517-BF41-8E4D-516D3FB68F51}"/>
                </a:ext>
              </a:extLst>
            </p:cNvPr>
            <p:cNvGrpSpPr/>
            <p:nvPr userDrawn="1"/>
          </p:nvGrpSpPr>
          <p:grpSpPr>
            <a:xfrm rot="16200000">
              <a:off x="-476749" y="580708"/>
              <a:ext cx="692152" cy="251461"/>
              <a:chOff x="431800" y="-235792"/>
              <a:chExt cx="4400551" cy="235792"/>
            </a:xfrm>
          </p:grpSpPr>
          <p:cxnSp>
            <p:nvCxnSpPr>
              <p:cNvPr id="10" name="Straight Connector 9">
                <a:extLst>
                  <a:ext uri="{FF2B5EF4-FFF2-40B4-BE49-F238E27FC236}">
                    <a16:creationId xmlns:a16="http://schemas.microsoft.com/office/drawing/2014/main" id="{663ADAD1-481A-7B4C-986E-CFA8555641A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AA3487CA-6D0B-C049-B9A4-75466E8DD3B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EB925DF6-3FFE-BD40-9EE2-29A73ECA1CE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6D5BF6DD-76B4-0145-A962-2C82A8F2CC6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50A982D0-E4B8-1041-813F-BDDC3436A88D}"/>
              </a:ext>
            </a:extLst>
          </p:cNvPr>
          <p:cNvGrpSpPr/>
          <p:nvPr userDrawn="1"/>
        </p:nvGrpSpPr>
        <p:grpSpPr>
          <a:xfrm>
            <a:off x="-256964" y="3622630"/>
            <a:ext cx="251461" cy="1365066"/>
            <a:chOff x="-256404" y="360363"/>
            <a:chExt cx="251461" cy="692152"/>
          </a:xfrm>
        </p:grpSpPr>
        <p:grpSp>
          <p:nvGrpSpPr>
            <p:cNvPr id="17" name="Group 16">
              <a:extLst>
                <a:ext uri="{FF2B5EF4-FFF2-40B4-BE49-F238E27FC236}">
                  <a16:creationId xmlns:a16="http://schemas.microsoft.com/office/drawing/2014/main" id="{C83CFF79-5962-9D49-8E42-F2AF4C267204}"/>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A6F525C6-8B46-4140-AF00-48FB794ECBC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04655F-D15F-D843-AA38-CAA6FDF115A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43ACDE28-DF49-C14A-B556-C3FBEB96DDE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509205E5-0F35-EB40-8B2F-8E547892AACD}"/>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59" name="Rectangle 58">
            <a:extLst>
              <a:ext uri="{FF2B5EF4-FFF2-40B4-BE49-F238E27FC236}">
                <a16:creationId xmlns:a16="http://schemas.microsoft.com/office/drawing/2014/main" id="{74FE977B-E645-754F-A6D9-0F8ACDA35EAF}"/>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BFC01FD0-DC6E-0747-B9A3-3D0A61805785}"/>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1" name="Picture 60">
            <a:extLst>
              <a:ext uri="{FF2B5EF4-FFF2-40B4-BE49-F238E27FC236}">
                <a16:creationId xmlns:a16="http://schemas.microsoft.com/office/drawing/2014/main" id="{1ADEDEE9-2E86-2D43-BC1C-F833B71D59CB}"/>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grpSp>
        <p:nvGrpSpPr>
          <p:cNvPr id="22" name="Group 21">
            <a:extLst>
              <a:ext uri="{FF2B5EF4-FFF2-40B4-BE49-F238E27FC236}">
                <a16:creationId xmlns:a16="http://schemas.microsoft.com/office/drawing/2014/main" id="{4F5FC086-2AFA-E34A-9BC9-834E9C2AD811}"/>
              </a:ext>
            </a:extLst>
          </p:cNvPr>
          <p:cNvGrpSpPr/>
          <p:nvPr userDrawn="1"/>
        </p:nvGrpSpPr>
        <p:grpSpPr>
          <a:xfrm>
            <a:off x="9521833" y="1994856"/>
            <a:ext cx="2754815" cy="6013825"/>
            <a:chOff x="9521833" y="2167456"/>
            <a:chExt cx="2754815" cy="6013825"/>
          </a:xfrm>
        </p:grpSpPr>
        <p:sp>
          <p:nvSpPr>
            <p:cNvPr id="27" name="TextBox 26">
              <a:extLst>
                <a:ext uri="{FF2B5EF4-FFF2-40B4-BE49-F238E27FC236}">
                  <a16:creationId xmlns:a16="http://schemas.microsoft.com/office/drawing/2014/main" id="{DFE94FA6-7F73-404E-B7F6-E23829C5FAF7}"/>
                </a:ext>
              </a:extLst>
            </p:cNvPr>
            <p:cNvSpPr txBox="1"/>
            <p:nvPr userDrawn="1"/>
          </p:nvSpPr>
          <p:spPr>
            <a:xfrm>
              <a:off x="9558507" y="2167456"/>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8" name="Straight Connector 27">
              <a:extLst>
                <a:ext uri="{FF2B5EF4-FFF2-40B4-BE49-F238E27FC236}">
                  <a16:creationId xmlns:a16="http://schemas.microsoft.com/office/drawing/2014/main" id="{CFBCA6E4-9782-E348-A2BA-54F7934E4B21}"/>
                </a:ext>
              </a:extLst>
            </p:cNvPr>
            <p:cNvCxnSpPr>
              <a:cxnSpLocks/>
            </p:cNvCxnSpPr>
            <p:nvPr userDrawn="1"/>
          </p:nvCxnSpPr>
          <p:spPr>
            <a:xfrm>
              <a:off x="9558507" y="2370073"/>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81BD7423-242E-5345-8960-AE7228257A9D}"/>
                </a:ext>
              </a:extLst>
            </p:cNvPr>
            <p:cNvSpPr txBox="1"/>
            <p:nvPr userDrawn="1"/>
          </p:nvSpPr>
          <p:spPr>
            <a:xfrm>
              <a:off x="9686426" y="3228383"/>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sp>
          <p:nvSpPr>
            <p:cNvPr id="53" name="Rectangle 52">
              <a:extLst>
                <a:ext uri="{FF2B5EF4-FFF2-40B4-BE49-F238E27FC236}">
                  <a16:creationId xmlns:a16="http://schemas.microsoft.com/office/drawing/2014/main" id="{13084C70-8D46-D64B-9F1E-ECB869353637}"/>
                </a:ext>
              </a:extLst>
            </p:cNvPr>
            <p:cNvSpPr/>
            <p:nvPr userDrawn="1"/>
          </p:nvSpPr>
          <p:spPr>
            <a:xfrm>
              <a:off x="9541497" y="6769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501420C3-DFA0-9C4F-813C-BAFA8958E874}"/>
                </a:ext>
              </a:extLst>
            </p:cNvPr>
            <p:cNvSpPr txBox="1"/>
            <p:nvPr userDrawn="1"/>
          </p:nvSpPr>
          <p:spPr>
            <a:xfrm>
              <a:off x="9907688" y="6898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5" name="Graphic 54">
              <a:extLst>
                <a:ext uri="{FF2B5EF4-FFF2-40B4-BE49-F238E27FC236}">
                  <a16:creationId xmlns:a16="http://schemas.microsoft.com/office/drawing/2014/main" id="{CB867BF1-BBC5-8C4A-97CA-FD5D5D78260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6909049"/>
              <a:ext cx="155227" cy="155227"/>
            </a:xfrm>
            <a:prstGeom prst="rect">
              <a:avLst/>
            </a:prstGeom>
          </p:spPr>
        </p:pic>
        <p:sp>
          <p:nvSpPr>
            <p:cNvPr id="56" name="TextBox 55">
              <a:extLst>
                <a:ext uri="{FF2B5EF4-FFF2-40B4-BE49-F238E27FC236}">
                  <a16:creationId xmlns:a16="http://schemas.microsoft.com/office/drawing/2014/main" id="{E62E6250-142A-854D-8FFE-79C80019AAB8}"/>
                </a:ext>
              </a:extLst>
            </p:cNvPr>
            <p:cNvSpPr txBox="1"/>
            <p:nvPr userDrawn="1"/>
          </p:nvSpPr>
          <p:spPr>
            <a:xfrm>
              <a:off x="9716735" y="7478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7" name="TextBox 56">
              <a:extLst>
                <a:ext uri="{FF2B5EF4-FFF2-40B4-BE49-F238E27FC236}">
                  <a16:creationId xmlns:a16="http://schemas.microsoft.com/office/drawing/2014/main" id="{08381C9B-F145-0B48-ADFA-FE8B8E0A8A82}"/>
                </a:ext>
              </a:extLst>
            </p:cNvPr>
            <p:cNvSpPr txBox="1"/>
            <p:nvPr userDrawn="1"/>
          </p:nvSpPr>
          <p:spPr>
            <a:xfrm>
              <a:off x="9716735" y="7159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8" name="TextBox 57">
              <a:extLst>
                <a:ext uri="{FF2B5EF4-FFF2-40B4-BE49-F238E27FC236}">
                  <a16:creationId xmlns:a16="http://schemas.microsoft.com/office/drawing/2014/main" id="{F22092C6-EF53-B243-83B3-2B8877623AFD}"/>
                </a:ext>
              </a:extLst>
            </p:cNvPr>
            <p:cNvSpPr txBox="1"/>
            <p:nvPr userDrawn="1"/>
          </p:nvSpPr>
          <p:spPr>
            <a:xfrm>
              <a:off x="9716735" y="7928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46" name="Rectangle 45">
              <a:extLst>
                <a:ext uri="{FF2B5EF4-FFF2-40B4-BE49-F238E27FC236}">
                  <a16:creationId xmlns:a16="http://schemas.microsoft.com/office/drawing/2014/main" id="{26FED399-29B3-9447-940E-56B9040B4EF7}"/>
                </a:ext>
              </a:extLst>
            </p:cNvPr>
            <p:cNvSpPr/>
            <p:nvPr userDrawn="1"/>
          </p:nvSpPr>
          <p:spPr>
            <a:xfrm>
              <a:off x="9541497" y="5413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15CE3E14-463F-4D4E-B0C6-D4F7A0935AFF}"/>
                </a:ext>
              </a:extLst>
            </p:cNvPr>
            <p:cNvSpPr txBox="1"/>
            <p:nvPr userDrawn="1"/>
          </p:nvSpPr>
          <p:spPr>
            <a:xfrm>
              <a:off x="9907688" y="5542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8" name="Graphic 47">
              <a:extLst>
                <a:ext uri="{FF2B5EF4-FFF2-40B4-BE49-F238E27FC236}">
                  <a16:creationId xmlns:a16="http://schemas.microsoft.com/office/drawing/2014/main" id="{BC8A9006-4EDB-7C4F-9624-E02C261E560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5552392"/>
              <a:ext cx="155227" cy="155227"/>
            </a:xfrm>
            <a:prstGeom prst="rect">
              <a:avLst/>
            </a:prstGeom>
          </p:spPr>
        </p:pic>
        <p:sp>
          <p:nvSpPr>
            <p:cNvPr id="49" name="TextBox 48">
              <a:extLst>
                <a:ext uri="{FF2B5EF4-FFF2-40B4-BE49-F238E27FC236}">
                  <a16:creationId xmlns:a16="http://schemas.microsoft.com/office/drawing/2014/main" id="{F28125A0-17EA-6B41-8117-DCA0C5236435}"/>
                </a:ext>
              </a:extLst>
            </p:cNvPr>
            <p:cNvSpPr txBox="1"/>
            <p:nvPr userDrawn="1"/>
          </p:nvSpPr>
          <p:spPr>
            <a:xfrm>
              <a:off x="9701720" y="5806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0" name="Picture 49">
              <a:extLst>
                <a:ext uri="{FF2B5EF4-FFF2-40B4-BE49-F238E27FC236}">
                  <a16:creationId xmlns:a16="http://schemas.microsoft.com/office/drawing/2014/main" id="{C5041B41-AD98-EE4B-8F39-82AFCFAEC610}"/>
                </a:ext>
              </a:extLst>
            </p:cNvPr>
            <p:cNvPicPr>
              <a:picLocks noChangeAspect="1"/>
            </p:cNvPicPr>
            <p:nvPr userDrawn="1"/>
          </p:nvPicPr>
          <p:blipFill rotWithShape="1">
            <a:blip r:embed="rId6"/>
            <a:srcRect l="33684" t="12097" r="43371" b="20368"/>
            <a:stretch/>
          </p:blipFill>
          <p:spPr>
            <a:xfrm>
              <a:off x="11498723" y="5890726"/>
              <a:ext cx="136897" cy="213643"/>
            </a:xfrm>
            <a:prstGeom prst="rect">
              <a:avLst/>
            </a:prstGeom>
            <a:ln w="19050">
              <a:solidFill>
                <a:schemeClr val="accent3">
                  <a:lumMod val="60000"/>
                  <a:lumOff val="40000"/>
                </a:schemeClr>
              </a:solidFill>
            </a:ln>
          </p:spPr>
        </p:pic>
        <p:sp>
          <p:nvSpPr>
            <p:cNvPr id="43" name="TextBox 42">
              <a:extLst>
                <a:ext uri="{FF2B5EF4-FFF2-40B4-BE49-F238E27FC236}">
                  <a16:creationId xmlns:a16="http://schemas.microsoft.com/office/drawing/2014/main" id="{C8DAA1F3-3919-A74B-B632-FF6C6D301C4C}"/>
                </a:ext>
              </a:extLst>
            </p:cNvPr>
            <p:cNvSpPr txBox="1">
              <a:spLocks noChangeAspect="1"/>
            </p:cNvSpPr>
            <p:nvPr/>
          </p:nvSpPr>
          <p:spPr>
            <a:xfrm>
              <a:off x="9521833" y="2517603"/>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4" name="TextBox 43">
              <a:extLst>
                <a:ext uri="{FF2B5EF4-FFF2-40B4-BE49-F238E27FC236}">
                  <a16:creationId xmlns:a16="http://schemas.microsoft.com/office/drawing/2014/main" id="{82652DDD-CB8F-E945-8AF3-2BB91733F597}"/>
                </a:ext>
              </a:extLst>
            </p:cNvPr>
            <p:cNvSpPr txBox="1">
              <a:spLocks noChangeAspect="1"/>
            </p:cNvSpPr>
            <p:nvPr/>
          </p:nvSpPr>
          <p:spPr>
            <a:xfrm>
              <a:off x="9521833" y="301315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5" name="TextBox 44">
              <a:extLst>
                <a:ext uri="{FF2B5EF4-FFF2-40B4-BE49-F238E27FC236}">
                  <a16:creationId xmlns:a16="http://schemas.microsoft.com/office/drawing/2014/main" id="{091C757D-B387-E847-9E94-2F6EEF57801C}"/>
                </a:ext>
              </a:extLst>
            </p:cNvPr>
            <p:cNvSpPr txBox="1"/>
            <p:nvPr userDrawn="1"/>
          </p:nvSpPr>
          <p:spPr>
            <a:xfrm>
              <a:off x="9686426" y="2492576"/>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35" name="TextBox 34">
              <a:extLst>
                <a:ext uri="{FF2B5EF4-FFF2-40B4-BE49-F238E27FC236}">
                  <a16:creationId xmlns:a16="http://schemas.microsoft.com/office/drawing/2014/main" id="{CAFE63F6-9FBD-C64E-80C3-50B9F353BF5D}"/>
                </a:ext>
              </a:extLst>
            </p:cNvPr>
            <p:cNvSpPr txBox="1"/>
            <p:nvPr userDrawn="1"/>
          </p:nvSpPr>
          <p:spPr>
            <a:xfrm>
              <a:off x="9674267" y="3511688"/>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6" name="TextBox 35">
              <a:extLst>
                <a:ext uri="{FF2B5EF4-FFF2-40B4-BE49-F238E27FC236}">
                  <a16:creationId xmlns:a16="http://schemas.microsoft.com/office/drawing/2014/main" id="{AA7141EF-2646-B14F-ABCC-C67B27BD3A7C}"/>
                </a:ext>
              </a:extLst>
            </p:cNvPr>
            <p:cNvSpPr txBox="1"/>
            <p:nvPr userDrawn="1"/>
          </p:nvSpPr>
          <p:spPr>
            <a:xfrm>
              <a:off x="9686426" y="3926945"/>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7" name="TextBox 36">
              <a:extLst>
                <a:ext uri="{FF2B5EF4-FFF2-40B4-BE49-F238E27FC236}">
                  <a16:creationId xmlns:a16="http://schemas.microsoft.com/office/drawing/2014/main" id="{11D9FCFA-F40E-B24E-8540-B475629EECD1}"/>
                </a:ext>
              </a:extLst>
            </p:cNvPr>
            <p:cNvSpPr txBox="1"/>
            <p:nvPr userDrawn="1"/>
          </p:nvSpPr>
          <p:spPr>
            <a:xfrm>
              <a:off x="9686426" y="4647035"/>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38" name="TextBox 37">
              <a:extLst>
                <a:ext uri="{FF2B5EF4-FFF2-40B4-BE49-F238E27FC236}">
                  <a16:creationId xmlns:a16="http://schemas.microsoft.com/office/drawing/2014/main" id="{7B36E0C2-0DDC-0E43-A8B5-AAD3722ABC98}"/>
                </a:ext>
              </a:extLst>
            </p:cNvPr>
            <p:cNvSpPr txBox="1"/>
            <p:nvPr userDrawn="1"/>
          </p:nvSpPr>
          <p:spPr>
            <a:xfrm>
              <a:off x="9674267" y="5077598"/>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41" name="TextBox 40">
            <a:extLst>
              <a:ext uri="{FF2B5EF4-FFF2-40B4-BE49-F238E27FC236}">
                <a16:creationId xmlns:a16="http://schemas.microsoft.com/office/drawing/2014/main" id="{A5BBEC5F-5FC4-4543-B661-598C68695314}"/>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42" name="Straight Connector 41">
            <a:extLst>
              <a:ext uri="{FF2B5EF4-FFF2-40B4-BE49-F238E27FC236}">
                <a16:creationId xmlns:a16="http://schemas.microsoft.com/office/drawing/2014/main" id="{28C6DE0C-61AB-CD48-9657-673BA80A6635}"/>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5" name="Text Placeholder 21">
            <a:extLst>
              <a:ext uri="{FF2B5EF4-FFF2-40B4-BE49-F238E27FC236}">
                <a16:creationId xmlns:a16="http://schemas.microsoft.com/office/drawing/2014/main" id="{41291117-3B8F-E84F-819C-E9D1B31461BA}"/>
              </a:ext>
            </a:extLst>
          </p:cNvPr>
          <p:cNvSpPr>
            <a:spLocks noGrp="1"/>
          </p:cNvSpPr>
          <p:nvPr userDrawn="1">
            <p:ph type="body" sz="quarter" idx="14" hasCustomPrompt="1"/>
          </p:nvPr>
        </p:nvSpPr>
        <p:spPr>
          <a:xfrm>
            <a:off x="7359337" y="6048425"/>
            <a:ext cx="1343822" cy="30469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3" name="Date Placeholder 2">
            <a:extLst>
              <a:ext uri="{FF2B5EF4-FFF2-40B4-BE49-F238E27FC236}">
                <a16:creationId xmlns:a16="http://schemas.microsoft.com/office/drawing/2014/main" id="{1E2FA3C1-DFDE-954E-A045-DA2C23D87C79}"/>
              </a:ext>
            </a:extLst>
          </p:cNvPr>
          <p:cNvSpPr>
            <a:spLocks noGrp="1"/>
          </p:cNvSpPr>
          <p:nvPr userDrawn="1">
            <p:ph type="dt" sz="half" idx="16"/>
          </p:nvPr>
        </p:nvSpPr>
        <p:spPr/>
        <p:txBody>
          <a:bodyPr/>
          <a:lstStyle/>
          <a:p>
            <a:endParaRPr lang="en-US" dirty="0"/>
          </a:p>
        </p:txBody>
      </p:sp>
      <p:sp>
        <p:nvSpPr>
          <p:cNvPr id="5" name="Footer Placeholder 4">
            <a:extLst>
              <a:ext uri="{FF2B5EF4-FFF2-40B4-BE49-F238E27FC236}">
                <a16:creationId xmlns:a16="http://schemas.microsoft.com/office/drawing/2014/main" id="{8E3C21A6-2F34-CB41-9CB8-465C5A165E2E}"/>
              </a:ext>
            </a:extLst>
          </p:cNvPr>
          <p:cNvSpPr>
            <a:spLocks noGrp="1"/>
          </p:cNvSpPr>
          <p:nvPr userDrawn="1">
            <p:ph type="ftr" sz="quarter" idx="17"/>
          </p:nvPr>
        </p:nvSpPr>
        <p:spPr/>
        <p:txBody>
          <a:bodyPr/>
          <a:lstStyle/>
          <a:p>
            <a:endParaRPr lang="en-US" dirty="0"/>
          </a:p>
        </p:txBody>
      </p:sp>
      <p:sp>
        <p:nvSpPr>
          <p:cNvPr id="6" name="Slide Number Placeholder 5">
            <a:extLst>
              <a:ext uri="{FF2B5EF4-FFF2-40B4-BE49-F238E27FC236}">
                <a16:creationId xmlns:a16="http://schemas.microsoft.com/office/drawing/2014/main" id="{345A57F9-6F4F-954D-883C-298340BAC4E8}"/>
              </a:ext>
            </a:extLst>
          </p:cNvPr>
          <p:cNvSpPr>
            <a:spLocks noGrp="1"/>
          </p:cNvSpPr>
          <p:nvPr userDrawn="1">
            <p:ph type="sldNum" sz="quarter" idx="18"/>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77" name="Group 76">
            <a:extLst>
              <a:ext uri="{FF2B5EF4-FFF2-40B4-BE49-F238E27FC236}">
                <a16:creationId xmlns:a16="http://schemas.microsoft.com/office/drawing/2014/main" id="{BB7448AF-7E4C-3B4B-8EEC-CADF56A2032C}"/>
              </a:ext>
            </a:extLst>
          </p:cNvPr>
          <p:cNvGrpSpPr/>
          <p:nvPr userDrawn="1"/>
        </p:nvGrpSpPr>
        <p:grpSpPr>
          <a:xfrm>
            <a:off x="431240" y="-246933"/>
            <a:ext cx="8280401" cy="7347304"/>
            <a:chOff x="431240" y="-246933"/>
            <a:chExt cx="8280401" cy="7347304"/>
          </a:xfrm>
        </p:grpSpPr>
        <p:grpSp>
          <p:nvGrpSpPr>
            <p:cNvPr id="78" name="Group 77">
              <a:extLst>
                <a:ext uri="{FF2B5EF4-FFF2-40B4-BE49-F238E27FC236}">
                  <a16:creationId xmlns:a16="http://schemas.microsoft.com/office/drawing/2014/main" id="{672BAF4C-241C-FC45-8467-60B10AF7AB65}"/>
                </a:ext>
              </a:extLst>
            </p:cNvPr>
            <p:cNvGrpSpPr/>
            <p:nvPr userDrawn="1"/>
          </p:nvGrpSpPr>
          <p:grpSpPr>
            <a:xfrm>
              <a:off x="431242" y="6864579"/>
              <a:ext cx="8280398" cy="235792"/>
              <a:chOff x="431801" y="-235792"/>
              <a:chExt cx="4400550" cy="235792"/>
            </a:xfrm>
          </p:grpSpPr>
          <p:cxnSp>
            <p:nvCxnSpPr>
              <p:cNvPr id="87" name="Straight Connector 86">
                <a:extLst>
                  <a:ext uri="{FF2B5EF4-FFF2-40B4-BE49-F238E27FC236}">
                    <a16:creationId xmlns:a16="http://schemas.microsoft.com/office/drawing/2014/main" id="{590F8A25-E020-6846-8351-4AC93F1283B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5BB4FF16-C4BE-2F41-97E4-CA7412FE1A76}"/>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79" name="Group 78">
              <a:extLst>
                <a:ext uri="{FF2B5EF4-FFF2-40B4-BE49-F238E27FC236}">
                  <a16:creationId xmlns:a16="http://schemas.microsoft.com/office/drawing/2014/main" id="{1FBF7B4D-D315-D841-998E-600E7FD39B85}"/>
                </a:ext>
              </a:extLst>
            </p:cNvPr>
            <p:cNvGrpSpPr/>
            <p:nvPr userDrawn="1"/>
          </p:nvGrpSpPr>
          <p:grpSpPr>
            <a:xfrm>
              <a:off x="431240" y="-246933"/>
              <a:ext cx="8280401" cy="235792"/>
              <a:chOff x="431800" y="-240735"/>
              <a:chExt cx="8280401" cy="235792"/>
            </a:xfrm>
          </p:grpSpPr>
          <p:grpSp>
            <p:nvGrpSpPr>
              <p:cNvPr id="80" name="Group 79">
                <a:extLst>
                  <a:ext uri="{FF2B5EF4-FFF2-40B4-BE49-F238E27FC236}">
                    <a16:creationId xmlns:a16="http://schemas.microsoft.com/office/drawing/2014/main" id="{262CB220-7BBD-9A40-8EFE-DBF481D41325}"/>
                  </a:ext>
                </a:extLst>
              </p:cNvPr>
              <p:cNvGrpSpPr/>
              <p:nvPr userDrawn="1"/>
            </p:nvGrpSpPr>
            <p:grpSpPr>
              <a:xfrm>
                <a:off x="431800" y="-240735"/>
                <a:ext cx="8280400" cy="235792"/>
                <a:chOff x="431800" y="-235792"/>
                <a:chExt cx="4400551" cy="235792"/>
              </a:xfrm>
            </p:grpSpPr>
            <p:cxnSp>
              <p:nvCxnSpPr>
                <p:cNvPr id="84" name="Straight Connector 83">
                  <a:extLst>
                    <a:ext uri="{FF2B5EF4-FFF2-40B4-BE49-F238E27FC236}">
                      <a16:creationId xmlns:a16="http://schemas.microsoft.com/office/drawing/2014/main" id="{4C0212DE-4F3A-064A-8852-84F9520CE40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54F88236-9314-6245-BA34-4C419A15253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6" name="Rectangle 85">
                  <a:extLst>
                    <a:ext uri="{FF2B5EF4-FFF2-40B4-BE49-F238E27FC236}">
                      <a16:creationId xmlns:a16="http://schemas.microsoft.com/office/drawing/2014/main" id="{208F0B2C-2ECF-FF4E-9454-5EE223675D0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1" name="TextBox 80">
                <a:extLst>
                  <a:ext uri="{FF2B5EF4-FFF2-40B4-BE49-F238E27FC236}">
                    <a16:creationId xmlns:a16="http://schemas.microsoft.com/office/drawing/2014/main" id="{52854B52-8256-764E-870F-8B12DFC75805}"/>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82" name="Straight Arrow Connector 81">
                <a:extLst>
                  <a:ext uri="{FF2B5EF4-FFF2-40B4-BE49-F238E27FC236}">
                    <a16:creationId xmlns:a16="http://schemas.microsoft.com/office/drawing/2014/main" id="{EE3A4062-FF2D-804A-88FA-53139017D530}"/>
                  </a:ext>
                </a:extLst>
              </p:cNvPr>
              <p:cNvCxnSpPr>
                <a:cxnSpLocks/>
                <a:stCxn id="81" idx="1"/>
                <a:endCxn id="86"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83" name="Straight Arrow Connector 82">
                <a:extLst>
                  <a:ext uri="{FF2B5EF4-FFF2-40B4-BE49-F238E27FC236}">
                    <a16:creationId xmlns:a16="http://schemas.microsoft.com/office/drawing/2014/main" id="{89961C7F-EE2F-4844-874C-FABF729B3E38}"/>
                  </a:ext>
                </a:extLst>
              </p:cNvPr>
              <p:cNvCxnSpPr>
                <a:cxnSpLocks/>
                <a:stCxn id="81" idx="3"/>
                <a:endCxn id="86"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436668173"/>
      </p:ext>
    </p:extLst>
  </p:cSld>
  <p:clrMapOvr>
    <a:overrideClrMapping bg1="lt1" tx1="dk1" bg2="lt2" tx2="dk2" accent1="accent1" accent2="accent2" accent3="accent3" accent4="accent4" accent5="accent5" accent6="accent6" hlink="lt1" folHlink="lt1"/>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Thank You (Headshot)">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A733D6C8-2947-664C-94C0-9AD79C24D8BC}"/>
              </a:ext>
            </a:extLst>
          </p:cNvPr>
          <p:cNvSpPr/>
          <p:nvPr userDrawn="1"/>
        </p:nvSpPr>
        <p:spPr>
          <a:xfrm flipH="1">
            <a:off x="-1" y="2402808"/>
            <a:ext cx="9144000" cy="3294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21" name="Picture Placeholder 20">
            <a:extLst>
              <a:ext uri="{FF2B5EF4-FFF2-40B4-BE49-F238E27FC236}">
                <a16:creationId xmlns:a16="http://schemas.microsoft.com/office/drawing/2014/main" id="{0B98A494-7A59-1347-AC1A-9CEFC6F3BA30}"/>
              </a:ext>
            </a:extLst>
          </p:cNvPr>
          <p:cNvSpPr>
            <a:spLocks noGrp="1"/>
          </p:cNvSpPr>
          <p:nvPr>
            <p:ph type="pic" sz="quarter" idx="16" hasCustomPrompt="1"/>
          </p:nvPr>
        </p:nvSpPr>
        <p:spPr>
          <a:xfrm>
            <a:off x="4855972" y="2402809"/>
            <a:ext cx="4288028" cy="3294098"/>
          </a:xfrm>
          <a:custGeom>
            <a:avLst/>
            <a:gdLst>
              <a:gd name="connsiteX0" fmla="*/ 0 w 4288028"/>
              <a:gd name="connsiteY0" fmla="*/ 0 h 3294098"/>
              <a:gd name="connsiteX1" fmla="*/ 4288028 w 4288028"/>
              <a:gd name="connsiteY1" fmla="*/ 0 h 3294098"/>
              <a:gd name="connsiteX2" fmla="*/ 4288028 w 4288028"/>
              <a:gd name="connsiteY2" fmla="*/ 3294098 h 3294098"/>
              <a:gd name="connsiteX3" fmla="*/ 1563214 w 4288028"/>
              <a:gd name="connsiteY3" fmla="*/ 3294098 h 3294098"/>
            </a:gdLst>
            <a:ahLst/>
            <a:cxnLst>
              <a:cxn ang="0">
                <a:pos x="connsiteX0" y="connsiteY0"/>
              </a:cxn>
              <a:cxn ang="0">
                <a:pos x="connsiteX1" y="connsiteY1"/>
              </a:cxn>
              <a:cxn ang="0">
                <a:pos x="connsiteX2" y="connsiteY2"/>
              </a:cxn>
              <a:cxn ang="0">
                <a:pos x="connsiteX3" y="connsiteY3"/>
              </a:cxn>
            </a:cxnLst>
            <a:rect l="l" t="t" r="r" b="b"/>
            <a:pathLst>
              <a:path w="4288028" h="3294098">
                <a:moveTo>
                  <a:pt x="0" y="0"/>
                </a:moveTo>
                <a:lnTo>
                  <a:pt x="4288028" y="0"/>
                </a:lnTo>
                <a:lnTo>
                  <a:pt x="4288028" y="3294098"/>
                </a:lnTo>
                <a:lnTo>
                  <a:pt x="1563214" y="3294098"/>
                </a:lnTo>
                <a:close/>
              </a:path>
            </a:pathLst>
          </a:custGeom>
          <a:solidFill>
            <a:schemeClr val="accent2"/>
          </a:solidFill>
        </p:spPr>
        <p:txBody>
          <a:bodyPr wrap="square" rIns="432000" anchor="ctr">
            <a:noAutofit/>
          </a:bodyPr>
          <a:lstStyle>
            <a:lvl1pPr marL="0" indent="0" algn="r">
              <a:buNone/>
              <a:defRPr b="0">
                <a:solidFill>
                  <a:schemeClr val="bg1"/>
                </a:solidFill>
              </a:defRPr>
            </a:lvl1pPr>
          </a:lstStyle>
          <a:p>
            <a:r>
              <a:rPr lang="en-US" dirty="0"/>
              <a:t>Click icon to add photo or headshot</a:t>
            </a:r>
          </a:p>
        </p:txBody>
      </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1219067"/>
            <a:ext cx="8280400" cy="914400"/>
          </a:xfrm>
        </p:spPr>
        <p:txBody>
          <a:bodyPr/>
          <a:lstStyle>
            <a:lvl1pPr>
              <a:defRPr sz="3200"/>
            </a:lvl1pPr>
          </a:lstStyle>
          <a:p>
            <a:r>
              <a:rPr lang="en-US"/>
              <a:t>Click to add</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2714222"/>
            <a:ext cx="4140200" cy="2671270"/>
          </a:xfrm>
          <a:prstGeom prst="rect">
            <a:avLst/>
          </a:prstGeom>
          <a:noFill/>
          <a:ln>
            <a:noFill/>
          </a:ln>
        </p:spPr>
        <p:txBody>
          <a:bodyPr wrap="square" lIns="0" tIns="0" rIns="0" bIns="0" anchor="ctr">
            <a:noAutofit/>
          </a:bodyPr>
          <a:lstStyle>
            <a:lvl1pPr marL="20638" indent="0">
              <a:spcAft>
                <a:spcPts val="300"/>
              </a:spcAft>
              <a:buFont typeface="Arial" panose="020B0604020202020204" pitchFamily="34" charset="0"/>
              <a:buNone/>
              <a:tabLst/>
              <a:defRPr sz="1400" b="1">
                <a:solidFill>
                  <a:schemeClr val="bg1"/>
                </a:solidFill>
              </a:defRPr>
            </a:lvl1pPr>
            <a:lvl2pPr marL="20638" indent="0">
              <a:spcAft>
                <a:spcPts val="200"/>
              </a:spcAft>
              <a:buFont typeface="Arial" panose="020B0604020202020204" pitchFamily="34" charset="0"/>
              <a:buNone/>
              <a:tabLst/>
              <a:defRPr sz="1400">
                <a:solidFill>
                  <a:schemeClr val="bg1"/>
                </a:solidFill>
              </a:defRPr>
            </a:lvl2pPr>
            <a:lvl3pPr marL="20638" indent="0">
              <a:spcAft>
                <a:spcPts val="200"/>
              </a:spcAft>
              <a:buFont typeface="Arial" panose="020B0604020202020204" pitchFamily="34" charset="0"/>
              <a:buNone/>
              <a:tabLst/>
              <a:defRPr sz="1400">
                <a:solidFill>
                  <a:schemeClr val="bg1"/>
                </a:solidFill>
              </a:defRPr>
            </a:lvl3pPr>
            <a:lvl4pPr marL="20638" indent="0">
              <a:spcAft>
                <a:spcPts val="200"/>
              </a:spcAft>
              <a:buFont typeface="Arial" panose="020B0604020202020204" pitchFamily="34" charset="0"/>
              <a:buNone/>
              <a:tabLst/>
              <a:defRPr sz="1400">
                <a:solidFill>
                  <a:schemeClr val="bg1"/>
                </a:solidFill>
              </a:defRPr>
            </a:lvl4pPr>
            <a:lvl5pPr marL="20638" indent="0">
              <a:spcAft>
                <a:spcPts val="200"/>
              </a:spcAft>
              <a:buFont typeface="Arial" panose="020B0604020202020204" pitchFamily="34" charset="0"/>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50" name="Group 49">
            <a:extLst>
              <a:ext uri="{FF2B5EF4-FFF2-40B4-BE49-F238E27FC236}">
                <a16:creationId xmlns:a16="http://schemas.microsoft.com/office/drawing/2014/main" id="{8154AF59-E4FF-3346-B926-57EDAB1FE062}"/>
              </a:ext>
            </a:extLst>
          </p:cNvPr>
          <p:cNvGrpSpPr/>
          <p:nvPr userDrawn="1"/>
        </p:nvGrpSpPr>
        <p:grpSpPr>
          <a:xfrm>
            <a:off x="-256964" y="1261817"/>
            <a:ext cx="251461" cy="787628"/>
            <a:chOff x="-256404" y="360363"/>
            <a:chExt cx="251461" cy="692152"/>
          </a:xfrm>
        </p:grpSpPr>
        <p:grpSp>
          <p:nvGrpSpPr>
            <p:cNvPr id="51" name="Group 50">
              <a:extLst>
                <a:ext uri="{FF2B5EF4-FFF2-40B4-BE49-F238E27FC236}">
                  <a16:creationId xmlns:a16="http://schemas.microsoft.com/office/drawing/2014/main" id="{36AB50BF-4718-484C-B6EA-0C330459021B}"/>
                </a:ext>
              </a:extLst>
            </p:cNvPr>
            <p:cNvGrpSpPr/>
            <p:nvPr userDrawn="1"/>
          </p:nvGrpSpPr>
          <p:grpSpPr>
            <a:xfrm rot="16200000">
              <a:off x="-476749" y="580708"/>
              <a:ext cx="692152" cy="251461"/>
              <a:chOff x="431800" y="-235792"/>
              <a:chExt cx="4400551" cy="235792"/>
            </a:xfrm>
          </p:grpSpPr>
          <p:cxnSp>
            <p:nvCxnSpPr>
              <p:cNvPr id="53" name="Straight Connector 52">
                <a:extLst>
                  <a:ext uri="{FF2B5EF4-FFF2-40B4-BE49-F238E27FC236}">
                    <a16:creationId xmlns:a16="http://schemas.microsoft.com/office/drawing/2014/main" id="{A30C18D2-1D99-164F-A515-FE124A48FC0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10DDE84-4C05-1A4A-A2D8-AAE8FB3D342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0FEB97B8-81FD-4541-B92C-ADB8AD94CD4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5D9FF21D-3A71-2548-A8D3-8888EABDC88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56" name="Group 55">
            <a:extLst>
              <a:ext uri="{FF2B5EF4-FFF2-40B4-BE49-F238E27FC236}">
                <a16:creationId xmlns:a16="http://schemas.microsoft.com/office/drawing/2014/main" id="{85D3DB86-D979-BC43-82F9-D7DB16BFB915}"/>
              </a:ext>
            </a:extLst>
          </p:cNvPr>
          <p:cNvGrpSpPr/>
          <p:nvPr userDrawn="1"/>
        </p:nvGrpSpPr>
        <p:grpSpPr>
          <a:xfrm>
            <a:off x="-256964" y="3367324"/>
            <a:ext cx="251461" cy="1365066"/>
            <a:chOff x="-256404" y="360363"/>
            <a:chExt cx="251461" cy="692152"/>
          </a:xfrm>
        </p:grpSpPr>
        <p:grpSp>
          <p:nvGrpSpPr>
            <p:cNvPr id="57" name="Group 56">
              <a:extLst>
                <a:ext uri="{FF2B5EF4-FFF2-40B4-BE49-F238E27FC236}">
                  <a16:creationId xmlns:a16="http://schemas.microsoft.com/office/drawing/2014/main" id="{BBE9AB7B-CC36-1C48-8850-B428D53FD54E}"/>
                </a:ext>
              </a:extLst>
            </p:cNvPr>
            <p:cNvGrpSpPr/>
            <p:nvPr userDrawn="1"/>
          </p:nvGrpSpPr>
          <p:grpSpPr>
            <a:xfrm rot="16200000">
              <a:off x="-476749" y="580708"/>
              <a:ext cx="692152" cy="251461"/>
              <a:chOff x="431800" y="-235792"/>
              <a:chExt cx="4400551" cy="235792"/>
            </a:xfrm>
          </p:grpSpPr>
          <p:cxnSp>
            <p:nvCxnSpPr>
              <p:cNvPr id="59" name="Straight Connector 58">
                <a:extLst>
                  <a:ext uri="{FF2B5EF4-FFF2-40B4-BE49-F238E27FC236}">
                    <a16:creationId xmlns:a16="http://schemas.microsoft.com/office/drawing/2014/main" id="{383BC659-DE1A-AD46-BABB-4216D5152A6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6C4EDB7-BE73-C648-8454-EDBF3A3BCEC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98F7CC41-3485-F345-AD6D-DA420283A29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8" name="TextBox 57">
              <a:extLst>
                <a:ext uri="{FF2B5EF4-FFF2-40B4-BE49-F238E27FC236}">
                  <a16:creationId xmlns:a16="http://schemas.microsoft.com/office/drawing/2014/main" id="{8CDD96D5-24AE-C84E-9626-2669E4455CE7}"/>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2" name="Group 1">
            <a:extLst>
              <a:ext uri="{FF2B5EF4-FFF2-40B4-BE49-F238E27FC236}">
                <a16:creationId xmlns:a16="http://schemas.microsoft.com/office/drawing/2014/main" id="{B3E31308-5073-4344-9CE0-58B65E2EFAD8}"/>
              </a:ext>
            </a:extLst>
          </p:cNvPr>
          <p:cNvGrpSpPr/>
          <p:nvPr userDrawn="1"/>
        </p:nvGrpSpPr>
        <p:grpSpPr>
          <a:xfrm>
            <a:off x="9399182" y="-1"/>
            <a:ext cx="2961715" cy="9888233"/>
            <a:chOff x="9399182" y="-1"/>
            <a:chExt cx="2961715" cy="9888233"/>
          </a:xfrm>
        </p:grpSpPr>
        <p:sp>
          <p:nvSpPr>
            <p:cNvPr id="24" name="Rectangle 23">
              <a:extLst>
                <a:ext uri="{FF2B5EF4-FFF2-40B4-BE49-F238E27FC236}">
                  <a16:creationId xmlns:a16="http://schemas.microsoft.com/office/drawing/2014/main" id="{4E76269E-8C78-D343-B169-EBF41DC6C7A1}"/>
                </a:ext>
              </a:extLst>
            </p:cNvPr>
            <p:cNvSpPr/>
            <p:nvPr userDrawn="1"/>
          </p:nvSpPr>
          <p:spPr>
            <a:xfrm>
              <a:off x="9399182" y="-1"/>
              <a:ext cx="2798651" cy="97486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90" name="Picture 89">
              <a:extLst>
                <a:ext uri="{FF2B5EF4-FFF2-40B4-BE49-F238E27FC236}">
                  <a16:creationId xmlns:a16="http://schemas.microsoft.com/office/drawing/2014/main" id="{F246FA3C-064F-9848-8568-CFCFAD40560E}"/>
                </a:ext>
              </a:extLst>
            </p:cNvPr>
            <p:cNvPicPr>
              <a:picLocks noChangeAspect="1"/>
            </p:cNvPicPr>
            <p:nvPr userDrawn="1"/>
          </p:nvPicPr>
          <p:blipFill rotWithShape="1">
            <a:blip r:embed="rId4"/>
            <a:srcRect r="44021" b="6017"/>
            <a:stretch/>
          </p:blipFill>
          <p:spPr>
            <a:xfrm>
              <a:off x="9558506" y="1323797"/>
              <a:ext cx="2632538" cy="532435"/>
            </a:xfrm>
            <a:prstGeom prst="rect">
              <a:avLst/>
            </a:prstGeom>
          </p:spPr>
        </p:pic>
        <p:sp>
          <p:nvSpPr>
            <p:cNvPr id="25" name="TextBox 24">
              <a:extLst>
                <a:ext uri="{FF2B5EF4-FFF2-40B4-BE49-F238E27FC236}">
                  <a16:creationId xmlns:a16="http://schemas.microsoft.com/office/drawing/2014/main" id="{1671C85D-BA5D-4D49-929C-B172CAD4A8DC}"/>
                </a:ext>
              </a:extLst>
            </p:cNvPr>
            <p:cNvSpPr txBox="1"/>
            <p:nvPr userDrawn="1"/>
          </p:nvSpPr>
          <p:spPr>
            <a:xfrm>
              <a:off x="9558507" y="3874407"/>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6" name="Straight Connector 25">
              <a:extLst>
                <a:ext uri="{FF2B5EF4-FFF2-40B4-BE49-F238E27FC236}">
                  <a16:creationId xmlns:a16="http://schemas.microsoft.com/office/drawing/2014/main" id="{FF6343EF-AD02-7847-99E6-3F12C4DE8DD6}"/>
                </a:ext>
              </a:extLst>
            </p:cNvPr>
            <p:cNvCxnSpPr>
              <a:cxnSpLocks/>
            </p:cNvCxnSpPr>
            <p:nvPr userDrawn="1"/>
          </p:nvCxnSpPr>
          <p:spPr>
            <a:xfrm>
              <a:off x="9558507" y="407702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489BD887-3769-7E4A-84E6-A89C01DFBF0B}"/>
                </a:ext>
              </a:extLst>
            </p:cNvPr>
            <p:cNvSpPr txBox="1"/>
            <p:nvPr userDrawn="1"/>
          </p:nvSpPr>
          <p:spPr>
            <a:xfrm>
              <a:off x="9686426" y="4935334"/>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grpSp>
          <p:nvGrpSpPr>
            <p:cNvPr id="28" name="Group 27">
              <a:extLst>
                <a:ext uri="{FF2B5EF4-FFF2-40B4-BE49-F238E27FC236}">
                  <a16:creationId xmlns:a16="http://schemas.microsoft.com/office/drawing/2014/main" id="{3BB7DFA5-86A8-2241-81D4-51CD6B2BCFFE}"/>
                </a:ext>
              </a:extLst>
            </p:cNvPr>
            <p:cNvGrpSpPr/>
            <p:nvPr userDrawn="1"/>
          </p:nvGrpSpPr>
          <p:grpSpPr>
            <a:xfrm>
              <a:off x="9541497" y="162442"/>
              <a:ext cx="2819400" cy="814510"/>
              <a:chOff x="-3644733" y="165205"/>
              <a:chExt cx="2819400" cy="814510"/>
            </a:xfrm>
          </p:grpSpPr>
          <p:sp>
            <p:nvSpPr>
              <p:cNvPr id="68" name="Rectangle 67">
                <a:extLst>
                  <a:ext uri="{FF2B5EF4-FFF2-40B4-BE49-F238E27FC236}">
                    <a16:creationId xmlns:a16="http://schemas.microsoft.com/office/drawing/2014/main" id="{9FA83002-5E66-5C4C-9655-0BA18B87C2B0}"/>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5E1F513F-7453-184B-BF9C-0FE3D213F37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0" name="Picture 69">
                <a:extLst>
                  <a:ext uri="{FF2B5EF4-FFF2-40B4-BE49-F238E27FC236}">
                    <a16:creationId xmlns:a16="http://schemas.microsoft.com/office/drawing/2014/main" id="{DA1384A2-99EA-8F47-831A-0F69FD1BD1E9}"/>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48" name="Group 47">
              <a:extLst>
                <a:ext uri="{FF2B5EF4-FFF2-40B4-BE49-F238E27FC236}">
                  <a16:creationId xmlns:a16="http://schemas.microsoft.com/office/drawing/2014/main" id="{936DB6E4-613B-B043-BEEC-D9B02A473D15}"/>
                </a:ext>
              </a:extLst>
            </p:cNvPr>
            <p:cNvGrpSpPr/>
            <p:nvPr userDrawn="1"/>
          </p:nvGrpSpPr>
          <p:grpSpPr>
            <a:xfrm>
              <a:off x="9541497" y="8476917"/>
              <a:ext cx="2735151" cy="1411315"/>
              <a:chOff x="9296567" y="4910411"/>
              <a:chExt cx="2735151" cy="1411315"/>
            </a:xfrm>
          </p:grpSpPr>
          <p:sp>
            <p:nvSpPr>
              <p:cNvPr id="62" name="Rectangle 61">
                <a:extLst>
                  <a:ext uri="{FF2B5EF4-FFF2-40B4-BE49-F238E27FC236}">
                    <a16:creationId xmlns:a16="http://schemas.microsoft.com/office/drawing/2014/main" id="{B4B99D08-66F1-204B-AE0E-AE40EE746E6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D89DB38A-645F-144A-95C6-B29245BB782C}"/>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4" name="Graphic 63">
                <a:extLst>
                  <a:ext uri="{FF2B5EF4-FFF2-40B4-BE49-F238E27FC236}">
                    <a16:creationId xmlns:a16="http://schemas.microsoft.com/office/drawing/2014/main" id="{5844EBB1-69EC-374A-973E-FDB923CB63D4}"/>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56790" y="5049494"/>
                <a:ext cx="155227" cy="155227"/>
              </a:xfrm>
              <a:prstGeom prst="rect">
                <a:avLst/>
              </a:prstGeom>
            </p:spPr>
          </p:pic>
          <p:sp>
            <p:nvSpPr>
              <p:cNvPr id="65" name="TextBox 64">
                <a:extLst>
                  <a:ext uri="{FF2B5EF4-FFF2-40B4-BE49-F238E27FC236}">
                    <a16:creationId xmlns:a16="http://schemas.microsoft.com/office/drawing/2014/main" id="{2A7D2CE2-0888-254D-8182-E8B9B984C27C}"/>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6" name="TextBox 65">
                <a:extLst>
                  <a:ext uri="{FF2B5EF4-FFF2-40B4-BE49-F238E27FC236}">
                    <a16:creationId xmlns:a16="http://schemas.microsoft.com/office/drawing/2014/main" id="{4BEAE704-A4F2-8846-BBA0-A78F408CC4F6}"/>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7" name="TextBox 66">
                <a:extLst>
                  <a:ext uri="{FF2B5EF4-FFF2-40B4-BE49-F238E27FC236}">
                    <a16:creationId xmlns:a16="http://schemas.microsoft.com/office/drawing/2014/main" id="{E827C2E6-4B03-3E40-A5C3-2897F09BF8B9}"/>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30" name="Group 29">
              <a:extLst>
                <a:ext uri="{FF2B5EF4-FFF2-40B4-BE49-F238E27FC236}">
                  <a16:creationId xmlns:a16="http://schemas.microsoft.com/office/drawing/2014/main" id="{85BD4996-1151-B14E-92B4-B6EB0B20C0D1}"/>
                </a:ext>
              </a:extLst>
            </p:cNvPr>
            <p:cNvGrpSpPr/>
            <p:nvPr userDrawn="1"/>
          </p:nvGrpSpPr>
          <p:grpSpPr>
            <a:xfrm>
              <a:off x="9541497" y="7120261"/>
              <a:ext cx="2735151" cy="1280928"/>
              <a:chOff x="9286315" y="6976989"/>
              <a:chExt cx="2735151" cy="1280928"/>
            </a:xfrm>
          </p:grpSpPr>
          <p:sp>
            <p:nvSpPr>
              <p:cNvPr id="43" name="Rectangle 42">
                <a:extLst>
                  <a:ext uri="{FF2B5EF4-FFF2-40B4-BE49-F238E27FC236}">
                    <a16:creationId xmlns:a16="http://schemas.microsoft.com/office/drawing/2014/main" id="{500FE895-1720-AB4B-9E0F-91C2C382303D}"/>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1B155C23-A6FC-4149-BF55-6313E95865F9}"/>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5" name="Graphic 44">
                <a:extLst>
                  <a:ext uri="{FF2B5EF4-FFF2-40B4-BE49-F238E27FC236}">
                    <a16:creationId xmlns:a16="http://schemas.microsoft.com/office/drawing/2014/main" id="{D666C49D-563C-9144-B854-B5D8FFA16E37}"/>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46538" y="7116071"/>
                <a:ext cx="155227" cy="155227"/>
              </a:xfrm>
              <a:prstGeom prst="rect">
                <a:avLst/>
              </a:prstGeom>
            </p:spPr>
          </p:pic>
          <p:sp>
            <p:nvSpPr>
              <p:cNvPr id="46" name="TextBox 45">
                <a:extLst>
                  <a:ext uri="{FF2B5EF4-FFF2-40B4-BE49-F238E27FC236}">
                    <a16:creationId xmlns:a16="http://schemas.microsoft.com/office/drawing/2014/main" id="{3CBE64FA-7748-1349-89EC-902B4A25BD00}"/>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7" name="Picture 46">
                <a:extLst>
                  <a:ext uri="{FF2B5EF4-FFF2-40B4-BE49-F238E27FC236}">
                    <a16:creationId xmlns:a16="http://schemas.microsoft.com/office/drawing/2014/main" id="{EBED6E0D-C534-0B4E-9ADA-CEEA5779E7B1}"/>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1" name="Group 30">
              <a:extLst>
                <a:ext uri="{FF2B5EF4-FFF2-40B4-BE49-F238E27FC236}">
                  <a16:creationId xmlns:a16="http://schemas.microsoft.com/office/drawing/2014/main" id="{1ADEF5FC-92F8-0E47-9385-A4F9D9B30AF8}"/>
                </a:ext>
              </a:extLst>
            </p:cNvPr>
            <p:cNvGrpSpPr/>
            <p:nvPr userDrawn="1"/>
          </p:nvGrpSpPr>
          <p:grpSpPr>
            <a:xfrm>
              <a:off x="9521833" y="4199527"/>
              <a:ext cx="2617883" cy="651460"/>
              <a:chOff x="12352022" y="513115"/>
              <a:chExt cx="2617883" cy="651460"/>
            </a:xfrm>
          </p:grpSpPr>
          <p:sp>
            <p:nvSpPr>
              <p:cNvPr id="40" name="TextBox 39">
                <a:extLst>
                  <a:ext uri="{FF2B5EF4-FFF2-40B4-BE49-F238E27FC236}">
                    <a16:creationId xmlns:a16="http://schemas.microsoft.com/office/drawing/2014/main" id="{67B0499E-8D11-9D4A-A286-DEBDE9610976}"/>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1" name="TextBox 40">
                <a:extLst>
                  <a:ext uri="{FF2B5EF4-FFF2-40B4-BE49-F238E27FC236}">
                    <a16:creationId xmlns:a16="http://schemas.microsoft.com/office/drawing/2014/main" id="{D0D2B337-235A-7742-931F-C88DF26DF94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2" name="TextBox 41">
                <a:extLst>
                  <a:ext uri="{FF2B5EF4-FFF2-40B4-BE49-F238E27FC236}">
                    <a16:creationId xmlns:a16="http://schemas.microsoft.com/office/drawing/2014/main" id="{C57FC906-94A4-9340-B80B-5A4321C7FD9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2" name="TextBox 31">
              <a:extLst>
                <a:ext uri="{FF2B5EF4-FFF2-40B4-BE49-F238E27FC236}">
                  <a16:creationId xmlns:a16="http://schemas.microsoft.com/office/drawing/2014/main" id="{33DD3CB3-E4D8-D945-AB52-C6152FB5CEEE}"/>
                </a:ext>
              </a:extLst>
            </p:cNvPr>
            <p:cNvSpPr txBox="1"/>
            <p:nvPr userDrawn="1"/>
          </p:nvSpPr>
          <p:spPr>
            <a:xfrm>
              <a:off x="9674267" y="5218639"/>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3" name="TextBox 32">
              <a:extLst>
                <a:ext uri="{FF2B5EF4-FFF2-40B4-BE49-F238E27FC236}">
                  <a16:creationId xmlns:a16="http://schemas.microsoft.com/office/drawing/2014/main" id="{F2294DF0-4D25-5543-B7E9-64BC32586F13}"/>
                </a:ext>
              </a:extLst>
            </p:cNvPr>
            <p:cNvSpPr txBox="1"/>
            <p:nvPr userDrawn="1"/>
          </p:nvSpPr>
          <p:spPr>
            <a:xfrm>
              <a:off x="9686426" y="5633896"/>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4" name="TextBox 33">
              <a:extLst>
                <a:ext uri="{FF2B5EF4-FFF2-40B4-BE49-F238E27FC236}">
                  <a16:creationId xmlns:a16="http://schemas.microsoft.com/office/drawing/2014/main" id="{E7593A18-4AA6-1740-8742-F41540517E1F}"/>
                </a:ext>
              </a:extLst>
            </p:cNvPr>
            <p:cNvSpPr txBox="1"/>
            <p:nvPr userDrawn="1"/>
          </p:nvSpPr>
          <p:spPr>
            <a:xfrm>
              <a:off x="9686426" y="6353986"/>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35" name="TextBox 34">
              <a:extLst>
                <a:ext uri="{FF2B5EF4-FFF2-40B4-BE49-F238E27FC236}">
                  <a16:creationId xmlns:a16="http://schemas.microsoft.com/office/drawing/2014/main" id="{956F856D-C4D3-334A-B1FE-BDBA5CA3B0E1}"/>
                </a:ext>
              </a:extLst>
            </p:cNvPr>
            <p:cNvSpPr txBox="1"/>
            <p:nvPr userDrawn="1"/>
          </p:nvSpPr>
          <p:spPr>
            <a:xfrm>
              <a:off x="9674267" y="6784549"/>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38" name="TextBox 37">
              <a:extLst>
                <a:ext uri="{FF2B5EF4-FFF2-40B4-BE49-F238E27FC236}">
                  <a16:creationId xmlns:a16="http://schemas.microsoft.com/office/drawing/2014/main" id="{AB0AAF54-7965-B142-B874-EE47EADD6C0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9" name="Straight Connector 38">
              <a:extLst>
                <a:ext uri="{FF2B5EF4-FFF2-40B4-BE49-F238E27FC236}">
                  <a16:creationId xmlns:a16="http://schemas.microsoft.com/office/drawing/2014/main" id="{9DED1D72-DEB5-E94A-A957-290E83552A0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6B557C09-E337-D24A-941E-6A7414CBA1D8}"/>
                </a:ext>
              </a:extLst>
            </p:cNvPr>
            <p:cNvGrpSpPr/>
            <p:nvPr userDrawn="1"/>
          </p:nvGrpSpPr>
          <p:grpSpPr>
            <a:xfrm>
              <a:off x="9541497" y="1993090"/>
              <a:ext cx="2735151" cy="1739504"/>
              <a:chOff x="9541497" y="2125825"/>
              <a:chExt cx="2735151" cy="1739504"/>
            </a:xfrm>
          </p:grpSpPr>
          <p:sp>
            <p:nvSpPr>
              <p:cNvPr id="72" name="Rectangle 71">
                <a:extLst>
                  <a:ext uri="{FF2B5EF4-FFF2-40B4-BE49-F238E27FC236}">
                    <a16:creationId xmlns:a16="http://schemas.microsoft.com/office/drawing/2014/main" id="{3EFFB818-B95A-9A4F-AA82-9F4D5FF20275}"/>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DEC5F26B-4D18-5442-B88B-C1A3C02042FF}"/>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74" name="Graphic 73">
                <a:extLst>
                  <a:ext uri="{FF2B5EF4-FFF2-40B4-BE49-F238E27FC236}">
                    <a16:creationId xmlns:a16="http://schemas.microsoft.com/office/drawing/2014/main" id="{474F1871-E7AA-694F-A055-112CE85079D9}"/>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75" name="TextBox 74">
                <a:extLst>
                  <a:ext uri="{FF2B5EF4-FFF2-40B4-BE49-F238E27FC236}">
                    <a16:creationId xmlns:a16="http://schemas.microsoft.com/office/drawing/2014/main" id="{E5FA5F2C-CB33-3742-94F7-FCC2AF53A1E3}"/>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78" name="TextBox 77">
                <a:extLst>
                  <a:ext uri="{FF2B5EF4-FFF2-40B4-BE49-F238E27FC236}">
                    <a16:creationId xmlns:a16="http://schemas.microsoft.com/office/drawing/2014/main" id="{2E1A285B-D1A8-7542-B57C-1FB7F1DE582E}"/>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79" name="TextBox 78">
                <a:extLst>
                  <a:ext uri="{FF2B5EF4-FFF2-40B4-BE49-F238E27FC236}">
                    <a16:creationId xmlns:a16="http://schemas.microsoft.com/office/drawing/2014/main" id="{9A7FC49C-9563-8045-A659-511775C12BE2}"/>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80" name="TextBox 79">
                <a:extLst>
                  <a:ext uri="{FF2B5EF4-FFF2-40B4-BE49-F238E27FC236}">
                    <a16:creationId xmlns:a16="http://schemas.microsoft.com/office/drawing/2014/main" id="{CD793767-48F5-464F-88A1-9CCB91E4C405}"/>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3" name="Picture 2">
                <a:extLst>
                  <a:ext uri="{FF2B5EF4-FFF2-40B4-BE49-F238E27FC236}">
                    <a16:creationId xmlns:a16="http://schemas.microsoft.com/office/drawing/2014/main" id="{101078BD-505E-0F4C-AD76-8DD34B7498CB}"/>
                  </a:ext>
                </a:extLst>
              </p:cNvPr>
              <p:cNvPicPr>
                <a:picLocks noChangeAspect="1"/>
              </p:cNvPicPr>
              <p:nvPr userDrawn="1"/>
            </p:nvPicPr>
            <p:blipFill rotWithShape="1">
              <a:blip r:embed="rId9"/>
              <a:srcRect l="4852" t="17138" r="10283" b="11792"/>
              <a:stretch/>
            </p:blipFill>
            <p:spPr>
              <a:xfrm>
                <a:off x="10676602" y="3604038"/>
                <a:ext cx="478277" cy="101726"/>
              </a:xfrm>
              <a:prstGeom prst="rect">
                <a:avLst/>
              </a:prstGeom>
              <a:ln>
                <a:solidFill>
                  <a:schemeClr val="accent3">
                    <a:lumMod val="60000"/>
                    <a:lumOff val="40000"/>
                  </a:schemeClr>
                </a:solidFill>
              </a:ln>
            </p:spPr>
          </p:pic>
        </p:grpSp>
      </p:grpSp>
      <p:grpSp>
        <p:nvGrpSpPr>
          <p:cNvPr id="71" name="Group 70">
            <a:extLst>
              <a:ext uri="{FF2B5EF4-FFF2-40B4-BE49-F238E27FC236}">
                <a16:creationId xmlns:a16="http://schemas.microsoft.com/office/drawing/2014/main" id="{7C71C768-6B06-514A-9B09-14236993DABA}"/>
              </a:ext>
            </a:extLst>
          </p:cNvPr>
          <p:cNvGrpSpPr/>
          <p:nvPr userDrawn="1"/>
        </p:nvGrpSpPr>
        <p:grpSpPr>
          <a:xfrm>
            <a:off x="431240" y="-246933"/>
            <a:ext cx="8280401" cy="7347304"/>
            <a:chOff x="431240" y="-246933"/>
            <a:chExt cx="8280401" cy="7347304"/>
          </a:xfrm>
        </p:grpSpPr>
        <p:grpSp>
          <p:nvGrpSpPr>
            <p:cNvPr id="76" name="Group 75">
              <a:extLst>
                <a:ext uri="{FF2B5EF4-FFF2-40B4-BE49-F238E27FC236}">
                  <a16:creationId xmlns:a16="http://schemas.microsoft.com/office/drawing/2014/main" id="{9B95636A-1056-924A-97B4-C3A6F8C3B1B4}"/>
                </a:ext>
              </a:extLst>
            </p:cNvPr>
            <p:cNvGrpSpPr/>
            <p:nvPr userDrawn="1"/>
          </p:nvGrpSpPr>
          <p:grpSpPr>
            <a:xfrm>
              <a:off x="431242" y="6864579"/>
              <a:ext cx="8280398" cy="235792"/>
              <a:chOff x="431801" y="-235792"/>
              <a:chExt cx="4400550" cy="235792"/>
            </a:xfrm>
          </p:grpSpPr>
          <p:cxnSp>
            <p:nvCxnSpPr>
              <p:cNvPr id="88" name="Straight Connector 87">
                <a:extLst>
                  <a:ext uri="{FF2B5EF4-FFF2-40B4-BE49-F238E27FC236}">
                    <a16:creationId xmlns:a16="http://schemas.microsoft.com/office/drawing/2014/main" id="{A3BD970C-9E24-EF4F-8A3A-73AB3554235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05D3E976-ACCC-3442-8667-B012B51D2E6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0A1A29BA-21FE-BF4F-A419-8BEDC8913E4C}"/>
                </a:ext>
              </a:extLst>
            </p:cNvPr>
            <p:cNvGrpSpPr/>
            <p:nvPr userDrawn="1"/>
          </p:nvGrpSpPr>
          <p:grpSpPr>
            <a:xfrm>
              <a:off x="431240" y="-246933"/>
              <a:ext cx="8280401" cy="235792"/>
              <a:chOff x="431800" y="-240735"/>
              <a:chExt cx="8280401" cy="235792"/>
            </a:xfrm>
          </p:grpSpPr>
          <p:grpSp>
            <p:nvGrpSpPr>
              <p:cNvPr id="81" name="Group 80">
                <a:extLst>
                  <a:ext uri="{FF2B5EF4-FFF2-40B4-BE49-F238E27FC236}">
                    <a16:creationId xmlns:a16="http://schemas.microsoft.com/office/drawing/2014/main" id="{07CF734D-3FF9-4E47-A5C5-1D33DD70F237}"/>
                  </a:ext>
                </a:extLst>
              </p:cNvPr>
              <p:cNvGrpSpPr/>
              <p:nvPr userDrawn="1"/>
            </p:nvGrpSpPr>
            <p:grpSpPr>
              <a:xfrm>
                <a:off x="431800" y="-240735"/>
                <a:ext cx="8280400" cy="235792"/>
                <a:chOff x="431800" y="-235792"/>
                <a:chExt cx="4400551" cy="235792"/>
              </a:xfrm>
            </p:grpSpPr>
            <p:cxnSp>
              <p:nvCxnSpPr>
                <p:cNvPr id="85" name="Straight Connector 84">
                  <a:extLst>
                    <a:ext uri="{FF2B5EF4-FFF2-40B4-BE49-F238E27FC236}">
                      <a16:creationId xmlns:a16="http://schemas.microsoft.com/office/drawing/2014/main" id="{A3D8645B-FB11-AF4F-A236-5EEAA664B35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43479ADB-FA23-394E-8391-00230A9B7BB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7" name="Rectangle 86">
                  <a:extLst>
                    <a:ext uri="{FF2B5EF4-FFF2-40B4-BE49-F238E27FC236}">
                      <a16:creationId xmlns:a16="http://schemas.microsoft.com/office/drawing/2014/main" id="{5CE960C4-BA95-7E46-819D-BD872CA8C5ED}"/>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D1DED7A1-A6E1-1B4A-B40C-99489D2EB2D3}"/>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83" name="Straight Arrow Connector 82">
                <a:extLst>
                  <a:ext uri="{FF2B5EF4-FFF2-40B4-BE49-F238E27FC236}">
                    <a16:creationId xmlns:a16="http://schemas.microsoft.com/office/drawing/2014/main" id="{EA4680D5-EBE2-9445-9E04-4B3E32771EF3}"/>
                  </a:ext>
                </a:extLst>
              </p:cNvPr>
              <p:cNvCxnSpPr>
                <a:cxnSpLocks/>
                <a:stCxn id="82" idx="1"/>
                <a:endCxn id="87"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1C4946BD-BA2D-B243-9830-431EA0108821}"/>
                  </a:ext>
                </a:extLst>
              </p:cNvPr>
              <p:cNvCxnSpPr>
                <a:cxnSpLocks/>
                <a:stCxn id="82" idx="3"/>
                <a:endCxn id="87"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627022917"/>
      </p:ext>
    </p:extLst>
  </p:cSld>
  <p:clrMapOvr>
    <a:overrideClrMapping bg1="lt1" tx1="dk1" bg2="lt2" tx2="dk2" accent1="accent1" accent2="accent2" accent3="accent3" accent4="accent4" accent5="accent5" accent6="accent6" hlink="lt1" folHlink="lt1"/>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Thank You (Headshot. Int.)">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A733D6C8-2947-664C-94C0-9AD79C24D8BC}"/>
              </a:ext>
            </a:extLst>
          </p:cNvPr>
          <p:cNvSpPr/>
          <p:nvPr userDrawn="1"/>
        </p:nvSpPr>
        <p:spPr>
          <a:xfrm flipH="1">
            <a:off x="-1" y="2402808"/>
            <a:ext cx="9144000" cy="3294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21" name="Picture Placeholder 20">
            <a:extLst>
              <a:ext uri="{FF2B5EF4-FFF2-40B4-BE49-F238E27FC236}">
                <a16:creationId xmlns:a16="http://schemas.microsoft.com/office/drawing/2014/main" id="{0B98A494-7A59-1347-AC1A-9CEFC6F3BA30}"/>
              </a:ext>
            </a:extLst>
          </p:cNvPr>
          <p:cNvSpPr>
            <a:spLocks noGrp="1"/>
          </p:cNvSpPr>
          <p:nvPr>
            <p:ph type="pic" sz="quarter" idx="16" hasCustomPrompt="1"/>
          </p:nvPr>
        </p:nvSpPr>
        <p:spPr>
          <a:xfrm>
            <a:off x="4855972" y="2402809"/>
            <a:ext cx="4288028" cy="3294098"/>
          </a:xfrm>
          <a:custGeom>
            <a:avLst/>
            <a:gdLst>
              <a:gd name="connsiteX0" fmla="*/ 0 w 4288028"/>
              <a:gd name="connsiteY0" fmla="*/ 0 h 3294098"/>
              <a:gd name="connsiteX1" fmla="*/ 4288028 w 4288028"/>
              <a:gd name="connsiteY1" fmla="*/ 0 h 3294098"/>
              <a:gd name="connsiteX2" fmla="*/ 4288028 w 4288028"/>
              <a:gd name="connsiteY2" fmla="*/ 3294098 h 3294098"/>
              <a:gd name="connsiteX3" fmla="*/ 1563214 w 4288028"/>
              <a:gd name="connsiteY3" fmla="*/ 3294098 h 3294098"/>
            </a:gdLst>
            <a:ahLst/>
            <a:cxnLst>
              <a:cxn ang="0">
                <a:pos x="connsiteX0" y="connsiteY0"/>
              </a:cxn>
              <a:cxn ang="0">
                <a:pos x="connsiteX1" y="connsiteY1"/>
              </a:cxn>
              <a:cxn ang="0">
                <a:pos x="connsiteX2" y="connsiteY2"/>
              </a:cxn>
              <a:cxn ang="0">
                <a:pos x="connsiteX3" y="connsiteY3"/>
              </a:cxn>
            </a:cxnLst>
            <a:rect l="l" t="t" r="r" b="b"/>
            <a:pathLst>
              <a:path w="4288028" h="3294098">
                <a:moveTo>
                  <a:pt x="0" y="0"/>
                </a:moveTo>
                <a:lnTo>
                  <a:pt x="4288028" y="0"/>
                </a:lnTo>
                <a:lnTo>
                  <a:pt x="4288028" y="3294098"/>
                </a:lnTo>
                <a:lnTo>
                  <a:pt x="1563214" y="3294098"/>
                </a:lnTo>
                <a:close/>
              </a:path>
            </a:pathLst>
          </a:custGeom>
          <a:solidFill>
            <a:schemeClr val="accent2"/>
          </a:solidFill>
        </p:spPr>
        <p:txBody>
          <a:bodyPr wrap="square" rIns="432000" anchor="ctr">
            <a:noAutofit/>
          </a:bodyPr>
          <a:lstStyle>
            <a:lvl1pPr marL="0" indent="0" algn="r">
              <a:buNone/>
              <a:defRPr b="0">
                <a:solidFill>
                  <a:schemeClr val="bg1"/>
                </a:solidFill>
              </a:defRPr>
            </a:lvl1pPr>
          </a:lstStyle>
          <a:p>
            <a:r>
              <a:rPr lang="en-US" dirty="0"/>
              <a:t>Click icon to add photo or headshot</a:t>
            </a:r>
          </a:p>
        </p:txBody>
      </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1219067"/>
            <a:ext cx="8280400" cy="914400"/>
          </a:xfrm>
        </p:spPr>
        <p:txBody>
          <a:bodyPr/>
          <a:lstStyle>
            <a:lvl1pPr>
              <a:defRPr sz="3200"/>
            </a:lvl1pPr>
          </a:lstStyle>
          <a:p>
            <a:r>
              <a:rPr lang="en-US"/>
              <a:t>Click to add</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2714222"/>
            <a:ext cx="4140200" cy="2671270"/>
          </a:xfrm>
          <a:prstGeom prst="rect">
            <a:avLst/>
          </a:prstGeom>
          <a:noFill/>
          <a:ln>
            <a:noFill/>
          </a:ln>
        </p:spPr>
        <p:txBody>
          <a:bodyPr wrap="square" lIns="0" tIns="0" rIns="0" bIns="0" anchor="ctr">
            <a:noAutofit/>
          </a:bodyPr>
          <a:lstStyle>
            <a:lvl1pPr marL="20638" indent="0">
              <a:spcAft>
                <a:spcPts val="300"/>
              </a:spcAft>
              <a:buNone/>
              <a:tabLst/>
              <a:defRPr sz="14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38" name="Group 37">
            <a:extLst>
              <a:ext uri="{FF2B5EF4-FFF2-40B4-BE49-F238E27FC236}">
                <a16:creationId xmlns:a16="http://schemas.microsoft.com/office/drawing/2014/main" id="{4B76D37E-5ECE-5649-83FB-005816FB86D9}"/>
              </a:ext>
            </a:extLst>
          </p:cNvPr>
          <p:cNvGrpSpPr/>
          <p:nvPr userDrawn="1"/>
        </p:nvGrpSpPr>
        <p:grpSpPr>
          <a:xfrm>
            <a:off x="-256964" y="1261817"/>
            <a:ext cx="251461" cy="787628"/>
            <a:chOff x="-256404" y="360363"/>
            <a:chExt cx="251461" cy="692152"/>
          </a:xfrm>
        </p:grpSpPr>
        <p:grpSp>
          <p:nvGrpSpPr>
            <p:cNvPr id="39" name="Group 38">
              <a:extLst>
                <a:ext uri="{FF2B5EF4-FFF2-40B4-BE49-F238E27FC236}">
                  <a16:creationId xmlns:a16="http://schemas.microsoft.com/office/drawing/2014/main" id="{D4BFAEFD-2E24-574A-9016-E522BCB9693E}"/>
                </a:ext>
              </a:extLst>
            </p:cNvPr>
            <p:cNvGrpSpPr/>
            <p:nvPr userDrawn="1"/>
          </p:nvGrpSpPr>
          <p:grpSpPr>
            <a:xfrm rot="16200000">
              <a:off x="-476749" y="580708"/>
              <a:ext cx="692152" cy="251461"/>
              <a:chOff x="431800" y="-235792"/>
              <a:chExt cx="4400551" cy="235792"/>
            </a:xfrm>
          </p:grpSpPr>
          <p:cxnSp>
            <p:nvCxnSpPr>
              <p:cNvPr id="41" name="Straight Connector 40">
                <a:extLst>
                  <a:ext uri="{FF2B5EF4-FFF2-40B4-BE49-F238E27FC236}">
                    <a16:creationId xmlns:a16="http://schemas.microsoft.com/office/drawing/2014/main" id="{501084F3-6071-5F42-A83E-53097D95E01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766F9AD-50E4-E34E-871C-16B6E7ACA4B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AE413019-A316-E248-A2E2-D7E00CC76392}"/>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TextBox 39">
              <a:extLst>
                <a:ext uri="{FF2B5EF4-FFF2-40B4-BE49-F238E27FC236}">
                  <a16:creationId xmlns:a16="http://schemas.microsoft.com/office/drawing/2014/main" id="{81EC56EE-E78A-C64C-B03F-9E33CFCFF6FF}"/>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44" name="Group 43">
            <a:extLst>
              <a:ext uri="{FF2B5EF4-FFF2-40B4-BE49-F238E27FC236}">
                <a16:creationId xmlns:a16="http://schemas.microsoft.com/office/drawing/2014/main" id="{3C062D5B-B78D-A74B-A752-F2940C2B159C}"/>
              </a:ext>
            </a:extLst>
          </p:cNvPr>
          <p:cNvGrpSpPr/>
          <p:nvPr userDrawn="1"/>
        </p:nvGrpSpPr>
        <p:grpSpPr>
          <a:xfrm>
            <a:off x="-256964" y="3367324"/>
            <a:ext cx="251461" cy="1365066"/>
            <a:chOff x="-256404" y="360363"/>
            <a:chExt cx="251461" cy="692152"/>
          </a:xfrm>
        </p:grpSpPr>
        <p:grpSp>
          <p:nvGrpSpPr>
            <p:cNvPr id="45" name="Group 44">
              <a:extLst>
                <a:ext uri="{FF2B5EF4-FFF2-40B4-BE49-F238E27FC236}">
                  <a16:creationId xmlns:a16="http://schemas.microsoft.com/office/drawing/2014/main" id="{BC39A059-6049-B647-8FF9-32A912D1AF52}"/>
                </a:ext>
              </a:extLst>
            </p:cNvPr>
            <p:cNvGrpSpPr/>
            <p:nvPr userDrawn="1"/>
          </p:nvGrpSpPr>
          <p:grpSpPr>
            <a:xfrm rot="16200000">
              <a:off x="-476749" y="580708"/>
              <a:ext cx="692152" cy="251461"/>
              <a:chOff x="431800" y="-235792"/>
              <a:chExt cx="4400551" cy="235792"/>
            </a:xfrm>
          </p:grpSpPr>
          <p:cxnSp>
            <p:nvCxnSpPr>
              <p:cNvPr id="47" name="Straight Connector 46">
                <a:extLst>
                  <a:ext uri="{FF2B5EF4-FFF2-40B4-BE49-F238E27FC236}">
                    <a16:creationId xmlns:a16="http://schemas.microsoft.com/office/drawing/2014/main" id="{D0603B59-8C79-A942-9F70-EF5E623351C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C9B266A-8246-7046-985E-1A6B65FD28A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9" name="Rectangle 48">
                <a:extLst>
                  <a:ext uri="{FF2B5EF4-FFF2-40B4-BE49-F238E27FC236}">
                    <a16:creationId xmlns:a16="http://schemas.microsoft.com/office/drawing/2014/main" id="{70BB019F-7AF8-454E-96F4-D6A61F4F739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0101D5C1-C72F-4340-96C3-42253FAF2B21}"/>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122" name="Group 121">
            <a:extLst>
              <a:ext uri="{FF2B5EF4-FFF2-40B4-BE49-F238E27FC236}">
                <a16:creationId xmlns:a16="http://schemas.microsoft.com/office/drawing/2014/main" id="{10B09069-46D3-FE46-8D6A-F47A3CA7EF25}"/>
              </a:ext>
            </a:extLst>
          </p:cNvPr>
          <p:cNvGrpSpPr/>
          <p:nvPr userDrawn="1"/>
        </p:nvGrpSpPr>
        <p:grpSpPr>
          <a:xfrm>
            <a:off x="431240" y="-246933"/>
            <a:ext cx="8280401" cy="7347304"/>
            <a:chOff x="431240" y="-246933"/>
            <a:chExt cx="8280401" cy="7347304"/>
          </a:xfrm>
        </p:grpSpPr>
        <p:grpSp>
          <p:nvGrpSpPr>
            <p:cNvPr id="123" name="Group 122">
              <a:extLst>
                <a:ext uri="{FF2B5EF4-FFF2-40B4-BE49-F238E27FC236}">
                  <a16:creationId xmlns:a16="http://schemas.microsoft.com/office/drawing/2014/main" id="{060DC74F-3798-0F41-A21A-C9A161BF1870}"/>
                </a:ext>
              </a:extLst>
            </p:cNvPr>
            <p:cNvGrpSpPr/>
            <p:nvPr userDrawn="1"/>
          </p:nvGrpSpPr>
          <p:grpSpPr>
            <a:xfrm>
              <a:off x="431242" y="6864579"/>
              <a:ext cx="8280398" cy="235792"/>
              <a:chOff x="431801" y="-235792"/>
              <a:chExt cx="4400550" cy="235792"/>
            </a:xfrm>
          </p:grpSpPr>
          <p:cxnSp>
            <p:nvCxnSpPr>
              <p:cNvPr id="132" name="Straight Connector 131">
                <a:extLst>
                  <a:ext uri="{FF2B5EF4-FFF2-40B4-BE49-F238E27FC236}">
                    <a16:creationId xmlns:a16="http://schemas.microsoft.com/office/drawing/2014/main" id="{CD608C57-7514-154B-836A-4010788A31A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DB68B65-F11B-344C-ACD4-BCE9587B6D2A}"/>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24" name="Group 123">
              <a:extLst>
                <a:ext uri="{FF2B5EF4-FFF2-40B4-BE49-F238E27FC236}">
                  <a16:creationId xmlns:a16="http://schemas.microsoft.com/office/drawing/2014/main" id="{54682FFD-D655-B046-976E-07664624D4EA}"/>
                </a:ext>
              </a:extLst>
            </p:cNvPr>
            <p:cNvGrpSpPr/>
            <p:nvPr userDrawn="1"/>
          </p:nvGrpSpPr>
          <p:grpSpPr>
            <a:xfrm>
              <a:off x="431240" y="-246933"/>
              <a:ext cx="8280401" cy="235792"/>
              <a:chOff x="431800" y="-240735"/>
              <a:chExt cx="8280401" cy="235792"/>
            </a:xfrm>
          </p:grpSpPr>
          <p:grpSp>
            <p:nvGrpSpPr>
              <p:cNvPr id="125" name="Group 124">
                <a:extLst>
                  <a:ext uri="{FF2B5EF4-FFF2-40B4-BE49-F238E27FC236}">
                    <a16:creationId xmlns:a16="http://schemas.microsoft.com/office/drawing/2014/main" id="{F1D720E4-E69C-4D43-8106-8E51E975FE1F}"/>
                  </a:ext>
                </a:extLst>
              </p:cNvPr>
              <p:cNvGrpSpPr/>
              <p:nvPr userDrawn="1"/>
            </p:nvGrpSpPr>
            <p:grpSpPr>
              <a:xfrm>
                <a:off x="431800" y="-240735"/>
                <a:ext cx="8280400" cy="235792"/>
                <a:chOff x="431800" y="-235792"/>
                <a:chExt cx="4400551" cy="235792"/>
              </a:xfrm>
            </p:grpSpPr>
            <p:cxnSp>
              <p:nvCxnSpPr>
                <p:cNvPr id="129" name="Straight Connector 128">
                  <a:extLst>
                    <a:ext uri="{FF2B5EF4-FFF2-40B4-BE49-F238E27FC236}">
                      <a16:creationId xmlns:a16="http://schemas.microsoft.com/office/drawing/2014/main" id="{C9C8E860-C048-794C-BB48-55334FB486B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ECCBB4D-A419-1C4F-A538-20EABEC4480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1" name="Rectangle 130">
                  <a:extLst>
                    <a:ext uri="{FF2B5EF4-FFF2-40B4-BE49-F238E27FC236}">
                      <a16:creationId xmlns:a16="http://schemas.microsoft.com/office/drawing/2014/main" id="{A64A141F-7CF9-0543-947A-2E28885429A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6" name="TextBox 125">
                <a:extLst>
                  <a:ext uri="{FF2B5EF4-FFF2-40B4-BE49-F238E27FC236}">
                    <a16:creationId xmlns:a16="http://schemas.microsoft.com/office/drawing/2014/main" id="{42762588-74B6-AA48-AAEF-8478DA61532A}"/>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27" name="Straight Arrow Connector 126">
                <a:extLst>
                  <a:ext uri="{FF2B5EF4-FFF2-40B4-BE49-F238E27FC236}">
                    <a16:creationId xmlns:a16="http://schemas.microsoft.com/office/drawing/2014/main" id="{EA604FD8-087C-894E-AA97-B1F828E874DA}"/>
                  </a:ext>
                </a:extLst>
              </p:cNvPr>
              <p:cNvCxnSpPr>
                <a:cxnSpLocks/>
                <a:stCxn id="126" idx="1"/>
                <a:endCxn id="131"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0840AE4A-3225-144E-8C2B-CC8459C4871A}"/>
                  </a:ext>
                </a:extLst>
              </p:cNvPr>
              <p:cNvCxnSpPr>
                <a:cxnSpLocks/>
                <a:stCxn id="126" idx="3"/>
                <a:endCxn id="131"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134" name="Group 133">
            <a:extLst>
              <a:ext uri="{FF2B5EF4-FFF2-40B4-BE49-F238E27FC236}">
                <a16:creationId xmlns:a16="http://schemas.microsoft.com/office/drawing/2014/main" id="{8952B065-0183-8440-93EE-C2E8983124E2}"/>
              </a:ext>
            </a:extLst>
          </p:cNvPr>
          <p:cNvGrpSpPr/>
          <p:nvPr userDrawn="1"/>
        </p:nvGrpSpPr>
        <p:grpSpPr>
          <a:xfrm>
            <a:off x="9399182" y="-1"/>
            <a:ext cx="2961715" cy="9888233"/>
            <a:chOff x="9399182" y="-1"/>
            <a:chExt cx="2961715" cy="9888233"/>
          </a:xfrm>
        </p:grpSpPr>
        <p:sp>
          <p:nvSpPr>
            <p:cNvPr id="135" name="Rectangle 134">
              <a:extLst>
                <a:ext uri="{FF2B5EF4-FFF2-40B4-BE49-F238E27FC236}">
                  <a16:creationId xmlns:a16="http://schemas.microsoft.com/office/drawing/2014/main" id="{8A328D57-A69E-254D-A262-CC2989A8C417}"/>
                </a:ext>
              </a:extLst>
            </p:cNvPr>
            <p:cNvSpPr/>
            <p:nvPr userDrawn="1"/>
          </p:nvSpPr>
          <p:spPr>
            <a:xfrm>
              <a:off x="9399182" y="-1"/>
              <a:ext cx="2798651" cy="97486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36" name="Picture 135">
              <a:extLst>
                <a:ext uri="{FF2B5EF4-FFF2-40B4-BE49-F238E27FC236}">
                  <a16:creationId xmlns:a16="http://schemas.microsoft.com/office/drawing/2014/main" id="{2F15995A-2BAF-7E43-8B52-B02F97201E05}"/>
                </a:ext>
              </a:extLst>
            </p:cNvPr>
            <p:cNvPicPr>
              <a:picLocks noChangeAspect="1"/>
            </p:cNvPicPr>
            <p:nvPr userDrawn="1"/>
          </p:nvPicPr>
          <p:blipFill rotWithShape="1">
            <a:blip r:embed="rId4"/>
            <a:srcRect r="44021" b="6017"/>
            <a:stretch/>
          </p:blipFill>
          <p:spPr>
            <a:xfrm>
              <a:off x="9558506" y="1323797"/>
              <a:ext cx="2632538" cy="532435"/>
            </a:xfrm>
            <a:prstGeom prst="rect">
              <a:avLst/>
            </a:prstGeom>
          </p:spPr>
        </p:pic>
        <p:sp>
          <p:nvSpPr>
            <p:cNvPr id="137" name="TextBox 136">
              <a:extLst>
                <a:ext uri="{FF2B5EF4-FFF2-40B4-BE49-F238E27FC236}">
                  <a16:creationId xmlns:a16="http://schemas.microsoft.com/office/drawing/2014/main" id="{5D176143-8C1A-B24B-8CB3-AFB08B25554B}"/>
                </a:ext>
              </a:extLst>
            </p:cNvPr>
            <p:cNvSpPr txBox="1"/>
            <p:nvPr userDrawn="1"/>
          </p:nvSpPr>
          <p:spPr>
            <a:xfrm>
              <a:off x="9558507" y="3874407"/>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38" name="Straight Connector 137">
              <a:extLst>
                <a:ext uri="{FF2B5EF4-FFF2-40B4-BE49-F238E27FC236}">
                  <a16:creationId xmlns:a16="http://schemas.microsoft.com/office/drawing/2014/main" id="{61E87ACF-E072-1942-8902-BC3DECAE4A14}"/>
                </a:ext>
              </a:extLst>
            </p:cNvPr>
            <p:cNvCxnSpPr>
              <a:cxnSpLocks/>
            </p:cNvCxnSpPr>
            <p:nvPr userDrawn="1"/>
          </p:nvCxnSpPr>
          <p:spPr>
            <a:xfrm>
              <a:off x="9558507" y="407702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9" name="TextBox 138">
              <a:extLst>
                <a:ext uri="{FF2B5EF4-FFF2-40B4-BE49-F238E27FC236}">
                  <a16:creationId xmlns:a16="http://schemas.microsoft.com/office/drawing/2014/main" id="{4230E43A-DEF1-584B-AD63-0D994D37359D}"/>
                </a:ext>
              </a:extLst>
            </p:cNvPr>
            <p:cNvSpPr txBox="1"/>
            <p:nvPr userDrawn="1"/>
          </p:nvSpPr>
          <p:spPr>
            <a:xfrm>
              <a:off x="9686426" y="4935334"/>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grpSp>
          <p:nvGrpSpPr>
            <p:cNvPr id="140" name="Group 139">
              <a:extLst>
                <a:ext uri="{FF2B5EF4-FFF2-40B4-BE49-F238E27FC236}">
                  <a16:creationId xmlns:a16="http://schemas.microsoft.com/office/drawing/2014/main" id="{78101614-52BC-7B46-84D7-2461ED2FA0EA}"/>
                </a:ext>
              </a:extLst>
            </p:cNvPr>
            <p:cNvGrpSpPr/>
            <p:nvPr userDrawn="1"/>
          </p:nvGrpSpPr>
          <p:grpSpPr>
            <a:xfrm>
              <a:off x="9541497" y="162442"/>
              <a:ext cx="2819400" cy="814510"/>
              <a:chOff x="-3644733" y="165205"/>
              <a:chExt cx="2819400" cy="814510"/>
            </a:xfrm>
          </p:grpSpPr>
          <p:sp>
            <p:nvSpPr>
              <p:cNvPr id="173" name="Rectangle 172">
                <a:extLst>
                  <a:ext uri="{FF2B5EF4-FFF2-40B4-BE49-F238E27FC236}">
                    <a16:creationId xmlns:a16="http://schemas.microsoft.com/office/drawing/2014/main" id="{40254D00-389E-3940-B811-35C2C8922696}"/>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 name="TextBox 173">
                <a:extLst>
                  <a:ext uri="{FF2B5EF4-FFF2-40B4-BE49-F238E27FC236}">
                    <a16:creationId xmlns:a16="http://schemas.microsoft.com/office/drawing/2014/main" id="{0B1CE189-800B-DB49-86F8-D1D7860D619D}"/>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75" name="Picture 174">
                <a:extLst>
                  <a:ext uri="{FF2B5EF4-FFF2-40B4-BE49-F238E27FC236}">
                    <a16:creationId xmlns:a16="http://schemas.microsoft.com/office/drawing/2014/main" id="{8FB38671-F42B-984F-89E2-28269106487A}"/>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141" name="Group 140">
              <a:extLst>
                <a:ext uri="{FF2B5EF4-FFF2-40B4-BE49-F238E27FC236}">
                  <a16:creationId xmlns:a16="http://schemas.microsoft.com/office/drawing/2014/main" id="{A5DCE01F-D854-EE4B-8C74-2A5FD60EB92D}"/>
                </a:ext>
              </a:extLst>
            </p:cNvPr>
            <p:cNvGrpSpPr/>
            <p:nvPr userDrawn="1"/>
          </p:nvGrpSpPr>
          <p:grpSpPr>
            <a:xfrm>
              <a:off x="9541497" y="8476917"/>
              <a:ext cx="2735151" cy="1411315"/>
              <a:chOff x="9296567" y="4910411"/>
              <a:chExt cx="2735151" cy="1411315"/>
            </a:xfrm>
          </p:grpSpPr>
          <p:sp>
            <p:nvSpPr>
              <p:cNvPr id="167" name="Rectangle 166">
                <a:extLst>
                  <a:ext uri="{FF2B5EF4-FFF2-40B4-BE49-F238E27FC236}">
                    <a16:creationId xmlns:a16="http://schemas.microsoft.com/office/drawing/2014/main" id="{0200651A-A5C2-6745-93C3-D1EC973B8F32}"/>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TextBox 167">
                <a:extLst>
                  <a:ext uri="{FF2B5EF4-FFF2-40B4-BE49-F238E27FC236}">
                    <a16:creationId xmlns:a16="http://schemas.microsoft.com/office/drawing/2014/main" id="{ACA5E4FE-97BE-0A4E-9196-292CE279FF5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69" name="Graphic 168">
                <a:extLst>
                  <a:ext uri="{FF2B5EF4-FFF2-40B4-BE49-F238E27FC236}">
                    <a16:creationId xmlns:a16="http://schemas.microsoft.com/office/drawing/2014/main" id="{C47FEBB8-EA11-4B44-B21D-5846F0D5BEEE}"/>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56790" y="5049494"/>
                <a:ext cx="155227" cy="155227"/>
              </a:xfrm>
              <a:prstGeom prst="rect">
                <a:avLst/>
              </a:prstGeom>
            </p:spPr>
          </p:pic>
          <p:sp>
            <p:nvSpPr>
              <p:cNvPr id="170" name="TextBox 169">
                <a:extLst>
                  <a:ext uri="{FF2B5EF4-FFF2-40B4-BE49-F238E27FC236}">
                    <a16:creationId xmlns:a16="http://schemas.microsoft.com/office/drawing/2014/main" id="{39933606-2D86-DC4B-8924-AFCFBFEFAC5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71" name="TextBox 170">
                <a:extLst>
                  <a:ext uri="{FF2B5EF4-FFF2-40B4-BE49-F238E27FC236}">
                    <a16:creationId xmlns:a16="http://schemas.microsoft.com/office/drawing/2014/main" id="{999BA398-8DC3-504A-BF43-C299337A8C50}"/>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72" name="TextBox 171">
                <a:extLst>
                  <a:ext uri="{FF2B5EF4-FFF2-40B4-BE49-F238E27FC236}">
                    <a16:creationId xmlns:a16="http://schemas.microsoft.com/office/drawing/2014/main" id="{9BCEF715-ED9F-CF4A-B26F-0228E531C7ED}"/>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42" name="Group 141">
              <a:extLst>
                <a:ext uri="{FF2B5EF4-FFF2-40B4-BE49-F238E27FC236}">
                  <a16:creationId xmlns:a16="http://schemas.microsoft.com/office/drawing/2014/main" id="{A920F2A2-D16F-7B49-8249-3CB38630702B}"/>
                </a:ext>
              </a:extLst>
            </p:cNvPr>
            <p:cNvGrpSpPr/>
            <p:nvPr userDrawn="1"/>
          </p:nvGrpSpPr>
          <p:grpSpPr>
            <a:xfrm>
              <a:off x="9541497" y="7120261"/>
              <a:ext cx="2735151" cy="1280928"/>
              <a:chOff x="9286315" y="6976989"/>
              <a:chExt cx="2735151" cy="1280928"/>
            </a:xfrm>
          </p:grpSpPr>
          <p:sp>
            <p:nvSpPr>
              <p:cNvPr id="162" name="Rectangle 161">
                <a:extLst>
                  <a:ext uri="{FF2B5EF4-FFF2-40B4-BE49-F238E27FC236}">
                    <a16:creationId xmlns:a16="http://schemas.microsoft.com/office/drawing/2014/main" id="{B6D0A85B-3890-1F45-9BFC-811B5745177B}"/>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3" name="TextBox 162">
                <a:extLst>
                  <a:ext uri="{FF2B5EF4-FFF2-40B4-BE49-F238E27FC236}">
                    <a16:creationId xmlns:a16="http://schemas.microsoft.com/office/drawing/2014/main" id="{EEA5EE72-4CD7-1A46-9DF6-568DC138E4B1}"/>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64" name="Graphic 163">
                <a:extLst>
                  <a:ext uri="{FF2B5EF4-FFF2-40B4-BE49-F238E27FC236}">
                    <a16:creationId xmlns:a16="http://schemas.microsoft.com/office/drawing/2014/main" id="{3CFCDF9C-C88C-3341-AB2C-415DF5C33EA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46538" y="7116071"/>
                <a:ext cx="155227" cy="155227"/>
              </a:xfrm>
              <a:prstGeom prst="rect">
                <a:avLst/>
              </a:prstGeom>
            </p:spPr>
          </p:pic>
          <p:sp>
            <p:nvSpPr>
              <p:cNvPr id="165" name="TextBox 164">
                <a:extLst>
                  <a:ext uri="{FF2B5EF4-FFF2-40B4-BE49-F238E27FC236}">
                    <a16:creationId xmlns:a16="http://schemas.microsoft.com/office/drawing/2014/main" id="{2481AABB-FA68-0E42-83A5-60002F0CF46C}"/>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66" name="Picture 165">
                <a:extLst>
                  <a:ext uri="{FF2B5EF4-FFF2-40B4-BE49-F238E27FC236}">
                    <a16:creationId xmlns:a16="http://schemas.microsoft.com/office/drawing/2014/main" id="{2FC9AE94-F10E-2F49-B483-7ED173824832}"/>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43" name="Group 142">
              <a:extLst>
                <a:ext uri="{FF2B5EF4-FFF2-40B4-BE49-F238E27FC236}">
                  <a16:creationId xmlns:a16="http://schemas.microsoft.com/office/drawing/2014/main" id="{B5831C8C-0608-3A40-A402-088C1320D2DA}"/>
                </a:ext>
              </a:extLst>
            </p:cNvPr>
            <p:cNvGrpSpPr/>
            <p:nvPr userDrawn="1"/>
          </p:nvGrpSpPr>
          <p:grpSpPr>
            <a:xfrm>
              <a:off x="9521833" y="4199527"/>
              <a:ext cx="2617883" cy="651460"/>
              <a:chOff x="12352022" y="513115"/>
              <a:chExt cx="2617883" cy="651460"/>
            </a:xfrm>
          </p:grpSpPr>
          <p:sp>
            <p:nvSpPr>
              <p:cNvPr id="159" name="TextBox 158">
                <a:extLst>
                  <a:ext uri="{FF2B5EF4-FFF2-40B4-BE49-F238E27FC236}">
                    <a16:creationId xmlns:a16="http://schemas.microsoft.com/office/drawing/2014/main" id="{10910114-E8E6-A34A-93A2-5ED44636D61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60" name="TextBox 159">
                <a:extLst>
                  <a:ext uri="{FF2B5EF4-FFF2-40B4-BE49-F238E27FC236}">
                    <a16:creationId xmlns:a16="http://schemas.microsoft.com/office/drawing/2014/main" id="{67552FF1-C078-4C4F-AAB9-817604F41E2B}"/>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61" name="TextBox 160">
                <a:extLst>
                  <a:ext uri="{FF2B5EF4-FFF2-40B4-BE49-F238E27FC236}">
                    <a16:creationId xmlns:a16="http://schemas.microsoft.com/office/drawing/2014/main" id="{CCD37AEA-AC1D-A84E-9AF6-8A7E3C011D99}"/>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44" name="TextBox 143">
              <a:extLst>
                <a:ext uri="{FF2B5EF4-FFF2-40B4-BE49-F238E27FC236}">
                  <a16:creationId xmlns:a16="http://schemas.microsoft.com/office/drawing/2014/main" id="{34A26DA3-DB64-CC4A-925C-B75604BC4686}"/>
                </a:ext>
              </a:extLst>
            </p:cNvPr>
            <p:cNvSpPr txBox="1"/>
            <p:nvPr userDrawn="1"/>
          </p:nvSpPr>
          <p:spPr>
            <a:xfrm>
              <a:off x="9674267" y="5218639"/>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45" name="TextBox 144">
              <a:extLst>
                <a:ext uri="{FF2B5EF4-FFF2-40B4-BE49-F238E27FC236}">
                  <a16:creationId xmlns:a16="http://schemas.microsoft.com/office/drawing/2014/main" id="{27BCDA8C-98AB-6E41-86C8-68DD5ADC0556}"/>
                </a:ext>
              </a:extLst>
            </p:cNvPr>
            <p:cNvSpPr txBox="1"/>
            <p:nvPr userDrawn="1"/>
          </p:nvSpPr>
          <p:spPr>
            <a:xfrm>
              <a:off x="9686426" y="5633896"/>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46" name="TextBox 145">
              <a:extLst>
                <a:ext uri="{FF2B5EF4-FFF2-40B4-BE49-F238E27FC236}">
                  <a16:creationId xmlns:a16="http://schemas.microsoft.com/office/drawing/2014/main" id="{3674C8B4-19A9-7F4C-A0E9-A0CCA63C5A27}"/>
                </a:ext>
              </a:extLst>
            </p:cNvPr>
            <p:cNvSpPr txBox="1"/>
            <p:nvPr userDrawn="1"/>
          </p:nvSpPr>
          <p:spPr>
            <a:xfrm>
              <a:off x="9686426" y="6353986"/>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147" name="TextBox 146">
              <a:extLst>
                <a:ext uri="{FF2B5EF4-FFF2-40B4-BE49-F238E27FC236}">
                  <a16:creationId xmlns:a16="http://schemas.microsoft.com/office/drawing/2014/main" id="{6CDB408F-F9BC-BE49-BB1D-ED4826DEF237}"/>
                </a:ext>
              </a:extLst>
            </p:cNvPr>
            <p:cNvSpPr txBox="1"/>
            <p:nvPr userDrawn="1"/>
          </p:nvSpPr>
          <p:spPr>
            <a:xfrm>
              <a:off x="9674267" y="6784549"/>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48" name="TextBox 147">
              <a:extLst>
                <a:ext uri="{FF2B5EF4-FFF2-40B4-BE49-F238E27FC236}">
                  <a16:creationId xmlns:a16="http://schemas.microsoft.com/office/drawing/2014/main" id="{1ECE0F32-D532-904C-8F1D-31C62A85DF64}"/>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49" name="Straight Connector 148">
              <a:extLst>
                <a:ext uri="{FF2B5EF4-FFF2-40B4-BE49-F238E27FC236}">
                  <a16:creationId xmlns:a16="http://schemas.microsoft.com/office/drawing/2014/main" id="{51DEE00D-8872-664F-91AC-88EBE656C017}"/>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0" name="Group 149">
              <a:extLst>
                <a:ext uri="{FF2B5EF4-FFF2-40B4-BE49-F238E27FC236}">
                  <a16:creationId xmlns:a16="http://schemas.microsoft.com/office/drawing/2014/main" id="{F7B782B6-E142-5C41-A58A-1C6E735E5795}"/>
                </a:ext>
              </a:extLst>
            </p:cNvPr>
            <p:cNvGrpSpPr/>
            <p:nvPr userDrawn="1"/>
          </p:nvGrpSpPr>
          <p:grpSpPr>
            <a:xfrm>
              <a:off x="9541497" y="1993090"/>
              <a:ext cx="2735151" cy="1739504"/>
              <a:chOff x="9541497" y="2125825"/>
              <a:chExt cx="2735151" cy="1739504"/>
            </a:xfrm>
          </p:grpSpPr>
          <p:sp>
            <p:nvSpPr>
              <p:cNvPr id="151" name="Rectangle 150">
                <a:extLst>
                  <a:ext uri="{FF2B5EF4-FFF2-40B4-BE49-F238E27FC236}">
                    <a16:creationId xmlns:a16="http://schemas.microsoft.com/office/drawing/2014/main" id="{FAADFAA3-8DA1-E14D-B99C-AB2508555523}"/>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2" name="TextBox 151">
                <a:extLst>
                  <a:ext uri="{FF2B5EF4-FFF2-40B4-BE49-F238E27FC236}">
                    <a16:creationId xmlns:a16="http://schemas.microsoft.com/office/drawing/2014/main" id="{A937AB33-CB8B-A241-9EA4-8CAC5B904E8F}"/>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153" name="Graphic 152">
                <a:extLst>
                  <a:ext uri="{FF2B5EF4-FFF2-40B4-BE49-F238E27FC236}">
                    <a16:creationId xmlns:a16="http://schemas.microsoft.com/office/drawing/2014/main" id="{EBF5A0BA-1949-E142-BD57-E8238FDFF60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154" name="TextBox 153">
                <a:extLst>
                  <a:ext uri="{FF2B5EF4-FFF2-40B4-BE49-F238E27FC236}">
                    <a16:creationId xmlns:a16="http://schemas.microsoft.com/office/drawing/2014/main" id="{E3FC725E-D267-EE4C-ACC7-0FF6F88C1DED}"/>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155" name="TextBox 154">
                <a:extLst>
                  <a:ext uri="{FF2B5EF4-FFF2-40B4-BE49-F238E27FC236}">
                    <a16:creationId xmlns:a16="http://schemas.microsoft.com/office/drawing/2014/main" id="{DAC191F7-746A-F649-8BB7-706F351D95B5}"/>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156" name="TextBox 155">
                <a:extLst>
                  <a:ext uri="{FF2B5EF4-FFF2-40B4-BE49-F238E27FC236}">
                    <a16:creationId xmlns:a16="http://schemas.microsoft.com/office/drawing/2014/main" id="{928BBA09-01DB-5E45-9E3F-116384E13EF0}"/>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157" name="TextBox 156">
                <a:extLst>
                  <a:ext uri="{FF2B5EF4-FFF2-40B4-BE49-F238E27FC236}">
                    <a16:creationId xmlns:a16="http://schemas.microsoft.com/office/drawing/2014/main" id="{D2E2DD0D-5C91-6840-8E42-F620FF7B593C}"/>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58" name="Picture 157">
                <a:extLst>
                  <a:ext uri="{FF2B5EF4-FFF2-40B4-BE49-F238E27FC236}">
                    <a16:creationId xmlns:a16="http://schemas.microsoft.com/office/drawing/2014/main" id="{D403EB95-EC44-9141-919C-B5D3EF377E28}"/>
                  </a:ext>
                </a:extLst>
              </p:cNvPr>
              <p:cNvPicPr>
                <a:picLocks noChangeAspect="1"/>
              </p:cNvPicPr>
              <p:nvPr userDrawn="1"/>
            </p:nvPicPr>
            <p:blipFill rotWithShape="1">
              <a:blip r:embed="rId9"/>
              <a:srcRect l="4852" t="17138" r="10283" b="11792"/>
              <a:stretch/>
            </p:blipFill>
            <p:spPr>
              <a:xfrm>
                <a:off x="10676602" y="3604038"/>
                <a:ext cx="478277" cy="101726"/>
              </a:xfrm>
              <a:prstGeom prst="rect">
                <a:avLst/>
              </a:prstGeom>
              <a:ln>
                <a:solidFill>
                  <a:schemeClr val="accent3">
                    <a:lumMod val="60000"/>
                    <a:lumOff val="40000"/>
                  </a:schemeClr>
                </a:solidFill>
              </a:ln>
            </p:spPr>
          </p:pic>
        </p:grpSp>
      </p:grpSp>
    </p:spTree>
    <p:extLst>
      <p:ext uri="{BB962C8B-B14F-4D97-AF65-F5344CB8AC3E}">
        <p14:creationId xmlns:p14="http://schemas.microsoft.com/office/powerpoint/2010/main" val="131945834"/>
      </p:ext>
    </p:extLst>
  </p:cSld>
  <p:clrMapOvr>
    <a:overrideClrMapping bg1="lt1" tx1="dk1" bg2="lt2" tx2="dk2" accent1="accent1" accent2="accent2" accent3="accent3" accent4="accent4" accent5="accent5" accent6="accent6" hlink="lt1" folHlink="lt1"/>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Thank You (Headshot. T.S.)">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A733D6C8-2947-664C-94C0-9AD79C24D8BC}"/>
              </a:ext>
            </a:extLst>
          </p:cNvPr>
          <p:cNvSpPr/>
          <p:nvPr userDrawn="1"/>
        </p:nvSpPr>
        <p:spPr>
          <a:xfrm flipH="1">
            <a:off x="-1" y="2402808"/>
            <a:ext cx="9144000" cy="3294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21" name="Picture Placeholder 20">
            <a:extLst>
              <a:ext uri="{FF2B5EF4-FFF2-40B4-BE49-F238E27FC236}">
                <a16:creationId xmlns:a16="http://schemas.microsoft.com/office/drawing/2014/main" id="{0B98A494-7A59-1347-AC1A-9CEFC6F3BA30}"/>
              </a:ext>
            </a:extLst>
          </p:cNvPr>
          <p:cNvSpPr>
            <a:spLocks noGrp="1"/>
          </p:cNvSpPr>
          <p:nvPr>
            <p:ph type="pic" sz="quarter" idx="16" hasCustomPrompt="1"/>
          </p:nvPr>
        </p:nvSpPr>
        <p:spPr>
          <a:xfrm>
            <a:off x="4855972" y="2402809"/>
            <a:ext cx="4288028" cy="3294098"/>
          </a:xfrm>
          <a:custGeom>
            <a:avLst/>
            <a:gdLst>
              <a:gd name="connsiteX0" fmla="*/ 0 w 4288028"/>
              <a:gd name="connsiteY0" fmla="*/ 0 h 3294098"/>
              <a:gd name="connsiteX1" fmla="*/ 4288028 w 4288028"/>
              <a:gd name="connsiteY1" fmla="*/ 0 h 3294098"/>
              <a:gd name="connsiteX2" fmla="*/ 4288028 w 4288028"/>
              <a:gd name="connsiteY2" fmla="*/ 3294098 h 3294098"/>
              <a:gd name="connsiteX3" fmla="*/ 1563214 w 4288028"/>
              <a:gd name="connsiteY3" fmla="*/ 3294098 h 3294098"/>
            </a:gdLst>
            <a:ahLst/>
            <a:cxnLst>
              <a:cxn ang="0">
                <a:pos x="connsiteX0" y="connsiteY0"/>
              </a:cxn>
              <a:cxn ang="0">
                <a:pos x="connsiteX1" y="connsiteY1"/>
              </a:cxn>
              <a:cxn ang="0">
                <a:pos x="connsiteX2" y="connsiteY2"/>
              </a:cxn>
              <a:cxn ang="0">
                <a:pos x="connsiteX3" y="connsiteY3"/>
              </a:cxn>
            </a:cxnLst>
            <a:rect l="l" t="t" r="r" b="b"/>
            <a:pathLst>
              <a:path w="4288028" h="3294098">
                <a:moveTo>
                  <a:pt x="0" y="0"/>
                </a:moveTo>
                <a:lnTo>
                  <a:pt x="4288028" y="0"/>
                </a:lnTo>
                <a:lnTo>
                  <a:pt x="4288028" y="3294098"/>
                </a:lnTo>
                <a:lnTo>
                  <a:pt x="1563214" y="3294098"/>
                </a:lnTo>
                <a:close/>
              </a:path>
            </a:pathLst>
          </a:custGeom>
          <a:solidFill>
            <a:schemeClr val="accent2"/>
          </a:solidFill>
        </p:spPr>
        <p:txBody>
          <a:bodyPr wrap="square" rIns="432000" anchor="ctr">
            <a:noAutofit/>
          </a:bodyPr>
          <a:lstStyle>
            <a:lvl1pPr marL="0" indent="0" algn="r">
              <a:buNone/>
              <a:defRPr b="0">
                <a:solidFill>
                  <a:schemeClr val="bg1"/>
                </a:solidFill>
              </a:defRPr>
            </a:lvl1pPr>
          </a:lstStyle>
          <a:p>
            <a:r>
              <a:rPr lang="en-US" dirty="0"/>
              <a:t>Click icon to add photo or headshot</a:t>
            </a:r>
          </a:p>
        </p:txBody>
      </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1219067"/>
            <a:ext cx="8280400" cy="914400"/>
          </a:xfrm>
        </p:spPr>
        <p:txBody>
          <a:bodyPr/>
          <a:lstStyle>
            <a:lvl1pPr>
              <a:defRPr sz="3200"/>
            </a:lvl1pPr>
          </a:lstStyle>
          <a:p>
            <a:r>
              <a:rPr lang="en-US"/>
              <a:t>Click to add</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2714222"/>
            <a:ext cx="4140200" cy="2671270"/>
          </a:xfrm>
          <a:prstGeom prst="rect">
            <a:avLst/>
          </a:prstGeom>
          <a:noFill/>
          <a:ln>
            <a:noFill/>
          </a:ln>
        </p:spPr>
        <p:txBody>
          <a:bodyPr wrap="square" lIns="0" tIns="0" rIns="0" bIns="0" anchor="ctr">
            <a:noAutofit/>
          </a:bodyPr>
          <a:lstStyle>
            <a:lvl1pPr marL="20638" indent="0">
              <a:spcAft>
                <a:spcPts val="300"/>
              </a:spcAft>
              <a:buNone/>
              <a:tabLst/>
              <a:defRPr sz="14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1"/>
          </a:xfrm>
          <a:prstGeom prst="rect">
            <a:avLst/>
          </a:prstGeom>
        </p:spPr>
      </p:pic>
      <p:grpSp>
        <p:nvGrpSpPr>
          <p:cNvPr id="9" name="Group 8">
            <a:extLst>
              <a:ext uri="{FF2B5EF4-FFF2-40B4-BE49-F238E27FC236}">
                <a16:creationId xmlns:a16="http://schemas.microsoft.com/office/drawing/2014/main" id="{94A77A8F-5D12-E34B-8708-A5312423922C}"/>
              </a:ext>
            </a:extLst>
          </p:cNvPr>
          <p:cNvGrpSpPr/>
          <p:nvPr userDrawn="1"/>
        </p:nvGrpSpPr>
        <p:grpSpPr>
          <a:xfrm>
            <a:off x="-256964" y="1261817"/>
            <a:ext cx="251461" cy="787628"/>
            <a:chOff x="-256404" y="360363"/>
            <a:chExt cx="251461" cy="692152"/>
          </a:xfrm>
        </p:grpSpPr>
        <p:grpSp>
          <p:nvGrpSpPr>
            <p:cNvPr id="10" name="Group 9">
              <a:extLst>
                <a:ext uri="{FF2B5EF4-FFF2-40B4-BE49-F238E27FC236}">
                  <a16:creationId xmlns:a16="http://schemas.microsoft.com/office/drawing/2014/main" id="{B637000E-F84A-1145-919E-5DA2FD101A77}"/>
                </a:ext>
              </a:extLst>
            </p:cNvPr>
            <p:cNvGrpSpPr/>
            <p:nvPr userDrawn="1"/>
          </p:nvGrpSpPr>
          <p:grpSpPr>
            <a:xfrm rot="16200000">
              <a:off x="-476749" y="580708"/>
              <a:ext cx="692152" cy="251461"/>
              <a:chOff x="431800" y="-235792"/>
              <a:chExt cx="4400551" cy="235792"/>
            </a:xfrm>
          </p:grpSpPr>
          <p:cxnSp>
            <p:nvCxnSpPr>
              <p:cNvPr id="13" name="Straight Connector 12">
                <a:extLst>
                  <a:ext uri="{FF2B5EF4-FFF2-40B4-BE49-F238E27FC236}">
                    <a16:creationId xmlns:a16="http://schemas.microsoft.com/office/drawing/2014/main" id="{7B380594-C62D-324D-AD00-233F0356024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A4DA0649-4B5A-6149-AF3E-E7306EFC79C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FA9CBF1E-E8FA-9D49-99B7-933FA7F583CC}"/>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28F40B88-00B1-E24C-B5AC-F85B614215DD}"/>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7" name="Group 16">
            <a:extLst>
              <a:ext uri="{FF2B5EF4-FFF2-40B4-BE49-F238E27FC236}">
                <a16:creationId xmlns:a16="http://schemas.microsoft.com/office/drawing/2014/main" id="{256FBD86-8772-2741-BD56-20A14AB5B4D0}"/>
              </a:ext>
            </a:extLst>
          </p:cNvPr>
          <p:cNvGrpSpPr/>
          <p:nvPr userDrawn="1"/>
        </p:nvGrpSpPr>
        <p:grpSpPr>
          <a:xfrm>
            <a:off x="-256964" y="3367324"/>
            <a:ext cx="251461" cy="1365066"/>
            <a:chOff x="-256404" y="360363"/>
            <a:chExt cx="251461" cy="692152"/>
          </a:xfrm>
        </p:grpSpPr>
        <p:grpSp>
          <p:nvGrpSpPr>
            <p:cNvPr id="18" name="Group 17">
              <a:extLst>
                <a:ext uri="{FF2B5EF4-FFF2-40B4-BE49-F238E27FC236}">
                  <a16:creationId xmlns:a16="http://schemas.microsoft.com/office/drawing/2014/main" id="{16AB86AF-2A25-B547-9EDA-F8EED4FDCFCB}"/>
                </a:ext>
              </a:extLst>
            </p:cNvPr>
            <p:cNvGrpSpPr/>
            <p:nvPr userDrawn="1"/>
          </p:nvGrpSpPr>
          <p:grpSpPr>
            <a:xfrm rot="16200000">
              <a:off x="-476749" y="580708"/>
              <a:ext cx="692152" cy="251461"/>
              <a:chOff x="431800" y="-235792"/>
              <a:chExt cx="4400551" cy="235792"/>
            </a:xfrm>
          </p:grpSpPr>
          <p:cxnSp>
            <p:nvCxnSpPr>
              <p:cNvPr id="22" name="Straight Connector 21">
                <a:extLst>
                  <a:ext uri="{FF2B5EF4-FFF2-40B4-BE49-F238E27FC236}">
                    <a16:creationId xmlns:a16="http://schemas.microsoft.com/office/drawing/2014/main" id="{724101C4-1166-584E-ACD2-2214586A319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89C2C98-B3D1-5043-B59E-DFA49C30AF4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2DA7E2B3-4DB5-8E48-AFA9-F7FCCD3A95BD}"/>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TextBox 18">
              <a:extLst>
                <a:ext uri="{FF2B5EF4-FFF2-40B4-BE49-F238E27FC236}">
                  <a16:creationId xmlns:a16="http://schemas.microsoft.com/office/drawing/2014/main" id="{24FF7AC7-18F3-1F4F-ADDF-503169DE7192}"/>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113" name="Group 112">
            <a:extLst>
              <a:ext uri="{FF2B5EF4-FFF2-40B4-BE49-F238E27FC236}">
                <a16:creationId xmlns:a16="http://schemas.microsoft.com/office/drawing/2014/main" id="{77D3FCE0-E691-3E44-A57D-ECDAE556E4FE}"/>
              </a:ext>
            </a:extLst>
          </p:cNvPr>
          <p:cNvGrpSpPr/>
          <p:nvPr userDrawn="1"/>
        </p:nvGrpSpPr>
        <p:grpSpPr>
          <a:xfrm>
            <a:off x="431240" y="-246933"/>
            <a:ext cx="8280401" cy="7347304"/>
            <a:chOff x="431240" y="-246933"/>
            <a:chExt cx="8280401" cy="7347304"/>
          </a:xfrm>
        </p:grpSpPr>
        <p:grpSp>
          <p:nvGrpSpPr>
            <p:cNvPr id="114" name="Group 113">
              <a:extLst>
                <a:ext uri="{FF2B5EF4-FFF2-40B4-BE49-F238E27FC236}">
                  <a16:creationId xmlns:a16="http://schemas.microsoft.com/office/drawing/2014/main" id="{9E931012-2003-2543-97CB-79A6045D941E}"/>
                </a:ext>
              </a:extLst>
            </p:cNvPr>
            <p:cNvGrpSpPr/>
            <p:nvPr userDrawn="1"/>
          </p:nvGrpSpPr>
          <p:grpSpPr>
            <a:xfrm>
              <a:off x="431242" y="6864579"/>
              <a:ext cx="8280398" cy="235792"/>
              <a:chOff x="431801" y="-235792"/>
              <a:chExt cx="4400550" cy="235792"/>
            </a:xfrm>
          </p:grpSpPr>
          <p:cxnSp>
            <p:nvCxnSpPr>
              <p:cNvPr id="123" name="Straight Connector 122">
                <a:extLst>
                  <a:ext uri="{FF2B5EF4-FFF2-40B4-BE49-F238E27FC236}">
                    <a16:creationId xmlns:a16="http://schemas.microsoft.com/office/drawing/2014/main" id="{B93CA922-F7B0-0748-B406-436E8B6A0F0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8147241-E2F6-C348-9AC4-7BD8938A2CF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79CC637B-89E3-684C-8110-25BFEE1E0211}"/>
                </a:ext>
              </a:extLst>
            </p:cNvPr>
            <p:cNvGrpSpPr/>
            <p:nvPr userDrawn="1"/>
          </p:nvGrpSpPr>
          <p:grpSpPr>
            <a:xfrm>
              <a:off x="431240" y="-246933"/>
              <a:ext cx="8280401" cy="235792"/>
              <a:chOff x="431800" y="-240735"/>
              <a:chExt cx="8280401" cy="235792"/>
            </a:xfrm>
          </p:grpSpPr>
          <p:grpSp>
            <p:nvGrpSpPr>
              <p:cNvPr id="116" name="Group 115">
                <a:extLst>
                  <a:ext uri="{FF2B5EF4-FFF2-40B4-BE49-F238E27FC236}">
                    <a16:creationId xmlns:a16="http://schemas.microsoft.com/office/drawing/2014/main" id="{00F2606F-6D13-5440-96CF-871056AD211A}"/>
                  </a:ext>
                </a:extLst>
              </p:cNvPr>
              <p:cNvGrpSpPr/>
              <p:nvPr userDrawn="1"/>
            </p:nvGrpSpPr>
            <p:grpSpPr>
              <a:xfrm>
                <a:off x="431800" y="-240735"/>
                <a:ext cx="8280400" cy="235792"/>
                <a:chOff x="431800" y="-235792"/>
                <a:chExt cx="4400551" cy="235792"/>
              </a:xfrm>
            </p:grpSpPr>
            <p:cxnSp>
              <p:nvCxnSpPr>
                <p:cNvPr id="120" name="Straight Connector 119">
                  <a:extLst>
                    <a:ext uri="{FF2B5EF4-FFF2-40B4-BE49-F238E27FC236}">
                      <a16:creationId xmlns:a16="http://schemas.microsoft.com/office/drawing/2014/main" id="{FCFB4B41-BF85-7B40-8CCC-196A3742C4C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205341C8-9176-C04A-979F-A1265E327B5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2" name="Rectangle 121">
                  <a:extLst>
                    <a:ext uri="{FF2B5EF4-FFF2-40B4-BE49-F238E27FC236}">
                      <a16:creationId xmlns:a16="http://schemas.microsoft.com/office/drawing/2014/main" id="{1739FE7B-2552-6F40-95CD-992E32CD500D}"/>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7" name="TextBox 116">
                <a:extLst>
                  <a:ext uri="{FF2B5EF4-FFF2-40B4-BE49-F238E27FC236}">
                    <a16:creationId xmlns:a16="http://schemas.microsoft.com/office/drawing/2014/main" id="{BCAD5F91-0EBA-A346-B9D7-BDF226AC2562}"/>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18" name="Straight Arrow Connector 117">
                <a:extLst>
                  <a:ext uri="{FF2B5EF4-FFF2-40B4-BE49-F238E27FC236}">
                    <a16:creationId xmlns:a16="http://schemas.microsoft.com/office/drawing/2014/main" id="{B7483C9D-769B-A74A-871C-84AC19953014}"/>
                  </a:ext>
                </a:extLst>
              </p:cNvPr>
              <p:cNvCxnSpPr>
                <a:cxnSpLocks/>
                <a:stCxn id="117" idx="1"/>
                <a:endCxn id="12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id="{FFF12A77-86E0-B349-A46C-7E1FBDCC474C}"/>
                  </a:ext>
                </a:extLst>
              </p:cNvPr>
              <p:cNvCxnSpPr>
                <a:cxnSpLocks/>
                <a:stCxn id="117" idx="3"/>
                <a:endCxn id="12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125" name="Group 124">
            <a:extLst>
              <a:ext uri="{FF2B5EF4-FFF2-40B4-BE49-F238E27FC236}">
                <a16:creationId xmlns:a16="http://schemas.microsoft.com/office/drawing/2014/main" id="{AD5C5ED9-7B43-BE47-809A-7B8837E8043A}"/>
              </a:ext>
            </a:extLst>
          </p:cNvPr>
          <p:cNvGrpSpPr/>
          <p:nvPr userDrawn="1"/>
        </p:nvGrpSpPr>
        <p:grpSpPr>
          <a:xfrm>
            <a:off x="9399182" y="-1"/>
            <a:ext cx="2961715" cy="9888233"/>
            <a:chOff x="9399182" y="-1"/>
            <a:chExt cx="2961715" cy="9888233"/>
          </a:xfrm>
        </p:grpSpPr>
        <p:sp>
          <p:nvSpPr>
            <p:cNvPr id="126" name="Rectangle 125">
              <a:extLst>
                <a:ext uri="{FF2B5EF4-FFF2-40B4-BE49-F238E27FC236}">
                  <a16:creationId xmlns:a16="http://schemas.microsoft.com/office/drawing/2014/main" id="{F9BAF0BA-0BDC-1247-813B-03F7EA59E73E}"/>
                </a:ext>
              </a:extLst>
            </p:cNvPr>
            <p:cNvSpPr/>
            <p:nvPr userDrawn="1"/>
          </p:nvSpPr>
          <p:spPr>
            <a:xfrm>
              <a:off x="9399182" y="-1"/>
              <a:ext cx="2798651" cy="97486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27" name="Picture 126">
              <a:extLst>
                <a:ext uri="{FF2B5EF4-FFF2-40B4-BE49-F238E27FC236}">
                  <a16:creationId xmlns:a16="http://schemas.microsoft.com/office/drawing/2014/main" id="{061D06E5-386C-9A44-86AB-C48DF5024292}"/>
                </a:ext>
              </a:extLst>
            </p:cNvPr>
            <p:cNvPicPr>
              <a:picLocks noChangeAspect="1"/>
            </p:cNvPicPr>
            <p:nvPr userDrawn="1"/>
          </p:nvPicPr>
          <p:blipFill rotWithShape="1">
            <a:blip r:embed="rId4"/>
            <a:srcRect r="44021" b="6017"/>
            <a:stretch/>
          </p:blipFill>
          <p:spPr>
            <a:xfrm>
              <a:off x="9558506" y="1323797"/>
              <a:ext cx="2632538" cy="532435"/>
            </a:xfrm>
            <a:prstGeom prst="rect">
              <a:avLst/>
            </a:prstGeom>
          </p:spPr>
        </p:pic>
        <p:sp>
          <p:nvSpPr>
            <p:cNvPr id="128" name="TextBox 127">
              <a:extLst>
                <a:ext uri="{FF2B5EF4-FFF2-40B4-BE49-F238E27FC236}">
                  <a16:creationId xmlns:a16="http://schemas.microsoft.com/office/drawing/2014/main" id="{CB2E8C9A-4FB4-6445-9C60-4EE2DB6B1768}"/>
                </a:ext>
              </a:extLst>
            </p:cNvPr>
            <p:cNvSpPr txBox="1"/>
            <p:nvPr userDrawn="1"/>
          </p:nvSpPr>
          <p:spPr>
            <a:xfrm>
              <a:off x="9558507" y="3874407"/>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29" name="Straight Connector 128">
              <a:extLst>
                <a:ext uri="{FF2B5EF4-FFF2-40B4-BE49-F238E27FC236}">
                  <a16:creationId xmlns:a16="http://schemas.microsoft.com/office/drawing/2014/main" id="{E8A81CC4-D4ED-6647-B722-D848B3A6529A}"/>
                </a:ext>
              </a:extLst>
            </p:cNvPr>
            <p:cNvCxnSpPr>
              <a:cxnSpLocks/>
            </p:cNvCxnSpPr>
            <p:nvPr userDrawn="1"/>
          </p:nvCxnSpPr>
          <p:spPr>
            <a:xfrm>
              <a:off x="9558507" y="407702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0" name="TextBox 129">
              <a:extLst>
                <a:ext uri="{FF2B5EF4-FFF2-40B4-BE49-F238E27FC236}">
                  <a16:creationId xmlns:a16="http://schemas.microsoft.com/office/drawing/2014/main" id="{4F84C578-2664-E643-9472-A17F6E6BE6BD}"/>
                </a:ext>
              </a:extLst>
            </p:cNvPr>
            <p:cNvSpPr txBox="1"/>
            <p:nvPr userDrawn="1"/>
          </p:nvSpPr>
          <p:spPr>
            <a:xfrm>
              <a:off x="9686426" y="4935334"/>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grpSp>
          <p:nvGrpSpPr>
            <p:cNvPr id="131" name="Group 130">
              <a:extLst>
                <a:ext uri="{FF2B5EF4-FFF2-40B4-BE49-F238E27FC236}">
                  <a16:creationId xmlns:a16="http://schemas.microsoft.com/office/drawing/2014/main" id="{E92595B0-CF39-6843-81E1-EAABD547E6A4}"/>
                </a:ext>
              </a:extLst>
            </p:cNvPr>
            <p:cNvGrpSpPr/>
            <p:nvPr userDrawn="1"/>
          </p:nvGrpSpPr>
          <p:grpSpPr>
            <a:xfrm>
              <a:off x="9541497" y="162442"/>
              <a:ext cx="2819400" cy="814510"/>
              <a:chOff x="-3644733" y="165205"/>
              <a:chExt cx="2819400" cy="814510"/>
            </a:xfrm>
          </p:grpSpPr>
          <p:sp>
            <p:nvSpPr>
              <p:cNvPr id="164" name="Rectangle 163">
                <a:extLst>
                  <a:ext uri="{FF2B5EF4-FFF2-40B4-BE49-F238E27FC236}">
                    <a16:creationId xmlns:a16="http://schemas.microsoft.com/office/drawing/2014/main" id="{66122352-90ED-2A48-8FF8-33C7B03519D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46F342E6-6D49-BA41-A71D-B2EAF5BB7021}"/>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66" name="Picture 165">
                <a:extLst>
                  <a:ext uri="{FF2B5EF4-FFF2-40B4-BE49-F238E27FC236}">
                    <a16:creationId xmlns:a16="http://schemas.microsoft.com/office/drawing/2014/main" id="{4B56E006-7B74-2E43-8AF7-0B546803EFEF}"/>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132" name="Group 131">
              <a:extLst>
                <a:ext uri="{FF2B5EF4-FFF2-40B4-BE49-F238E27FC236}">
                  <a16:creationId xmlns:a16="http://schemas.microsoft.com/office/drawing/2014/main" id="{8ED31E1B-C47C-6444-B18D-10F07AD75967}"/>
                </a:ext>
              </a:extLst>
            </p:cNvPr>
            <p:cNvGrpSpPr/>
            <p:nvPr userDrawn="1"/>
          </p:nvGrpSpPr>
          <p:grpSpPr>
            <a:xfrm>
              <a:off x="9541497" y="8476917"/>
              <a:ext cx="2735151" cy="1411315"/>
              <a:chOff x="9296567" y="4910411"/>
              <a:chExt cx="2735151" cy="1411315"/>
            </a:xfrm>
          </p:grpSpPr>
          <p:sp>
            <p:nvSpPr>
              <p:cNvPr id="158" name="Rectangle 157">
                <a:extLst>
                  <a:ext uri="{FF2B5EF4-FFF2-40B4-BE49-F238E27FC236}">
                    <a16:creationId xmlns:a16="http://schemas.microsoft.com/office/drawing/2014/main" id="{1BC1C51A-ECC0-D846-83E1-18277AEBD125}"/>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Box 158">
                <a:extLst>
                  <a:ext uri="{FF2B5EF4-FFF2-40B4-BE49-F238E27FC236}">
                    <a16:creationId xmlns:a16="http://schemas.microsoft.com/office/drawing/2014/main" id="{62F58A85-515C-0644-8065-784967D02301}"/>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60" name="Graphic 159">
                <a:extLst>
                  <a:ext uri="{FF2B5EF4-FFF2-40B4-BE49-F238E27FC236}">
                    <a16:creationId xmlns:a16="http://schemas.microsoft.com/office/drawing/2014/main" id="{34BF85D0-43E2-6C47-8BDC-135B93441BB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56790" y="5049494"/>
                <a:ext cx="155227" cy="155227"/>
              </a:xfrm>
              <a:prstGeom prst="rect">
                <a:avLst/>
              </a:prstGeom>
            </p:spPr>
          </p:pic>
          <p:sp>
            <p:nvSpPr>
              <p:cNvPr id="161" name="TextBox 160">
                <a:extLst>
                  <a:ext uri="{FF2B5EF4-FFF2-40B4-BE49-F238E27FC236}">
                    <a16:creationId xmlns:a16="http://schemas.microsoft.com/office/drawing/2014/main" id="{A620BBCD-FCF8-A449-B62F-8347A0D2E56F}"/>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62" name="TextBox 161">
                <a:extLst>
                  <a:ext uri="{FF2B5EF4-FFF2-40B4-BE49-F238E27FC236}">
                    <a16:creationId xmlns:a16="http://schemas.microsoft.com/office/drawing/2014/main" id="{A353EA54-45AB-D440-90A5-F7FFA68E8277}"/>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63" name="TextBox 162">
                <a:extLst>
                  <a:ext uri="{FF2B5EF4-FFF2-40B4-BE49-F238E27FC236}">
                    <a16:creationId xmlns:a16="http://schemas.microsoft.com/office/drawing/2014/main" id="{BEDFBBB6-E5F9-B04E-9573-E0BEE0A827D6}"/>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33" name="Group 132">
              <a:extLst>
                <a:ext uri="{FF2B5EF4-FFF2-40B4-BE49-F238E27FC236}">
                  <a16:creationId xmlns:a16="http://schemas.microsoft.com/office/drawing/2014/main" id="{55FA8466-28DE-314F-9E10-841CA5A67806}"/>
                </a:ext>
              </a:extLst>
            </p:cNvPr>
            <p:cNvGrpSpPr/>
            <p:nvPr userDrawn="1"/>
          </p:nvGrpSpPr>
          <p:grpSpPr>
            <a:xfrm>
              <a:off x="9541497" y="7120261"/>
              <a:ext cx="2735151" cy="1280928"/>
              <a:chOff x="9286315" y="6976989"/>
              <a:chExt cx="2735151" cy="1280928"/>
            </a:xfrm>
          </p:grpSpPr>
          <p:sp>
            <p:nvSpPr>
              <p:cNvPr id="153" name="Rectangle 152">
                <a:extLst>
                  <a:ext uri="{FF2B5EF4-FFF2-40B4-BE49-F238E27FC236}">
                    <a16:creationId xmlns:a16="http://schemas.microsoft.com/office/drawing/2014/main" id="{05828DAF-41DC-FF4F-AC26-F4C6A8B6305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TextBox 153">
                <a:extLst>
                  <a:ext uri="{FF2B5EF4-FFF2-40B4-BE49-F238E27FC236}">
                    <a16:creationId xmlns:a16="http://schemas.microsoft.com/office/drawing/2014/main" id="{D8ADA2D6-D5A5-784E-A45D-83532F4E6081}"/>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55" name="Graphic 154">
                <a:extLst>
                  <a:ext uri="{FF2B5EF4-FFF2-40B4-BE49-F238E27FC236}">
                    <a16:creationId xmlns:a16="http://schemas.microsoft.com/office/drawing/2014/main" id="{CEAC3E4D-5FCA-0645-9B99-2164C11F93A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46538" y="7116071"/>
                <a:ext cx="155227" cy="155227"/>
              </a:xfrm>
              <a:prstGeom prst="rect">
                <a:avLst/>
              </a:prstGeom>
            </p:spPr>
          </p:pic>
          <p:sp>
            <p:nvSpPr>
              <p:cNvPr id="156" name="TextBox 155">
                <a:extLst>
                  <a:ext uri="{FF2B5EF4-FFF2-40B4-BE49-F238E27FC236}">
                    <a16:creationId xmlns:a16="http://schemas.microsoft.com/office/drawing/2014/main" id="{9B42898C-5F47-3F43-B337-69341CF4C7D0}"/>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57" name="Picture 156">
                <a:extLst>
                  <a:ext uri="{FF2B5EF4-FFF2-40B4-BE49-F238E27FC236}">
                    <a16:creationId xmlns:a16="http://schemas.microsoft.com/office/drawing/2014/main" id="{2B17B7A2-579E-264F-AFA9-A6C0D3044EE9}"/>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34" name="Group 133">
              <a:extLst>
                <a:ext uri="{FF2B5EF4-FFF2-40B4-BE49-F238E27FC236}">
                  <a16:creationId xmlns:a16="http://schemas.microsoft.com/office/drawing/2014/main" id="{4FCB2141-4630-E34F-91E8-A4B1D805FE7D}"/>
                </a:ext>
              </a:extLst>
            </p:cNvPr>
            <p:cNvGrpSpPr/>
            <p:nvPr userDrawn="1"/>
          </p:nvGrpSpPr>
          <p:grpSpPr>
            <a:xfrm>
              <a:off x="9521833" y="4199527"/>
              <a:ext cx="2617883" cy="651460"/>
              <a:chOff x="12352022" y="513115"/>
              <a:chExt cx="2617883" cy="651460"/>
            </a:xfrm>
          </p:grpSpPr>
          <p:sp>
            <p:nvSpPr>
              <p:cNvPr id="150" name="TextBox 149">
                <a:extLst>
                  <a:ext uri="{FF2B5EF4-FFF2-40B4-BE49-F238E27FC236}">
                    <a16:creationId xmlns:a16="http://schemas.microsoft.com/office/drawing/2014/main" id="{6F9AC646-EF27-2141-AEB7-4D0CDD043E3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51" name="TextBox 150">
                <a:extLst>
                  <a:ext uri="{FF2B5EF4-FFF2-40B4-BE49-F238E27FC236}">
                    <a16:creationId xmlns:a16="http://schemas.microsoft.com/office/drawing/2014/main" id="{C8872405-7363-E04E-BCBC-4D7C41A0C027}"/>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52" name="TextBox 151">
                <a:extLst>
                  <a:ext uri="{FF2B5EF4-FFF2-40B4-BE49-F238E27FC236}">
                    <a16:creationId xmlns:a16="http://schemas.microsoft.com/office/drawing/2014/main" id="{163E301A-90B1-5142-8C9D-CBA4D2B0DDB1}"/>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35" name="TextBox 134">
              <a:extLst>
                <a:ext uri="{FF2B5EF4-FFF2-40B4-BE49-F238E27FC236}">
                  <a16:creationId xmlns:a16="http://schemas.microsoft.com/office/drawing/2014/main" id="{765364B7-0A41-A344-82EA-5CBC4E0534D1}"/>
                </a:ext>
              </a:extLst>
            </p:cNvPr>
            <p:cNvSpPr txBox="1"/>
            <p:nvPr userDrawn="1"/>
          </p:nvSpPr>
          <p:spPr>
            <a:xfrm>
              <a:off x="9674267" y="5218639"/>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36" name="TextBox 135">
              <a:extLst>
                <a:ext uri="{FF2B5EF4-FFF2-40B4-BE49-F238E27FC236}">
                  <a16:creationId xmlns:a16="http://schemas.microsoft.com/office/drawing/2014/main" id="{57E30B1B-AA82-1544-9697-1536E16F1177}"/>
                </a:ext>
              </a:extLst>
            </p:cNvPr>
            <p:cNvSpPr txBox="1"/>
            <p:nvPr userDrawn="1"/>
          </p:nvSpPr>
          <p:spPr>
            <a:xfrm>
              <a:off x="9686426" y="5633896"/>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37" name="TextBox 136">
              <a:extLst>
                <a:ext uri="{FF2B5EF4-FFF2-40B4-BE49-F238E27FC236}">
                  <a16:creationId xmlns:a16="http://schemas.microsoft.com/office/drawing/2014/main" id="{0B5B22EC-8F9C-CA4F-A61A-09D9EC55B715}"/>
                </a:ext>
              </a:extLst>
            </p:cNvPr>
            <p:cNvSpPr txBox="1"/>
            <p:nvPr userDrawn="1"/>
          </p:nvSpPr>
          <p:spPr>
            <a:xfrm>
              <a:off x="9686426" y="6353986"/>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138" name="TextBox 137">
              <a:extLst>
                <a:ext uri="{FF2B5EF4-FFF2-40B4-BE49-F238E27FC236}">
                  <a16:creationId xmlns:a16="http://schemas.microsoft.com/office/drawing/2014/main" id="{0321AB7A-262C-E243-9A39-092F6CABA552}"/>
                </a:ext>
              </a:extLst>
            </p:cNvPr>
            <p:cNvSpPr txBox="1"/>
            <p:nvPr userDrawn="1"/>
          </p:nvSpPr>
          <p:spPr>
            <a:xfrm>
              <a:off x="9674267" y="6784549"/>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39" name="TextBox 138">
              <a:extLst>
                <a:ext uri="{FF2B5EF4-FFF2-40B4-BE49-F238E27FC236}">
                  <a16:creationId xmlns:a16="http://schemas.microsoft.com/office/drawing/2014/main" id="{50EAAF30-5A19-764F-8A81-E50A2CDBB443}"/>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40" name="Straight Connector 139">
              <a:extLst>
                <a:ext uri="{FF2B5EF4-FFF2-40B4-BE49-F238E27FC236}">
                  <a16:creationId xmlns:a16="http://schemas.microsoft.com/office/drawing/2014/main" id="{3DF2975D-FBB6-8D43-9A3E-31BFB4BC4C93}"/>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41" name="Group 140">
              <a:extLst>
                <a:ext uri="{FF2B5EF4-FFF2-40B4-BE49-F238E27FC236}">
                  <a16:creationId xmlns:a16="http://schemas.microsoft.com/office/drawing/2014/main" id="{14AED418-A7FD-0943-98FB-BDDDA0D8E908}"/>
                </a:ext>
              </a:extLst>
            </p:cNvPr>
            <p:cNvGrpSpPr/>
            <p:nvPr userDrawn="1"/>
          </p:nvGrpSpPr>
          <p:grpSpPr>
            <a:xfrm>
              <a:off x="9541497" y="1993090"/>
              <a:ext cx="2735151" cy="1739504"/>
              <a:chOff x="9541497" y="2125825"/>
              <a:chExt cx="2735151" cy="1739504"/>
            </a:xfrm>
          </p:grpSpPr>
          <p:sp>
            <p:nvSpPr>
              <p:cNvPr id="142" name="Rectangle 141">
                <a:extLst>
                  <a:ext uri="{FF2B5EF4-FFF2-40B4-BE49-F238E27FC236}">
                    <a16:creationId xmlns:a16="http://schemas.microsoft.com/office/drawing/2014/main" id="{96DB50A7-2B13-B747-9724-B02F5CC5FAE6}"/>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TextBox 142">
                <a:extLst>
                  <a:ext uri="{FF2B5EF4-FFF2-40B4-BE49-F238E27FC236}">
                    <a16:creationId xmlns:a16="http://schemas.microsoft.com/office/drawing/2014/main" id="{97885988-9EEC-D24A-B627-43F68E16F4BC}"/>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144" name="Graphic 143">
                <a:extLst>
                  <a:ext uri="{FF2B5EF4-FFF2-40B4-BE49-F238E27FC236}">
                    <a16:creationId xmlns:a16="http://schemas.microsoft.com/office/drawing/2014/main" id="{83851E78-BB9F-6449-8DF6-A0FC2CAA2BEE}"/>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145" name="TextBox 144">
                <a:extLst>
                  <a:ext uri="{FF2B5EF4-FFF2-40B4-BE49-F238E27FC236}">
                    <a16:creationId xmlns:a16="http://schemas.microsoft.com/office/drawing/2014/main" id="{EC05698B-83B1-FA41-890C-86B8BDC77CEF}"/>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146" name="TextBox 145">
                <a:extLst>
                  <a:ext uri="{FF2B5EF4-FFF2-40B4-BE49-F238E27FC236}">
                    <a16:creationId xmlns:a16="http://schemas.microsoft.com/office/drawing/2014/main" id="{7352129B-5821-294B-A6FC-0108438173D0}"/>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147" name="TextBox 146">
                <a:extLst>
                  <a:ext uri="{FF2B5EF4-FFF2-40B4-BE49-F238E27FC236}">
                    <a16:creationId xmlns:a16="http://schemas.microsoft.com/office/drawing/2014/main" id="{95C0D103-7B69-674C-BB26-5A97DEC86380}"/>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148" name="TextBox 147">
                <a:extLst>
                  <a:ext uri="{FF2B5EF4-FFF2-40B4-BE49-F238E27FC236}">
                    <a16:creationId xmlns:a16="http://schemas.microsoft.com/office/drawing/2014/main" id="{01F7D329-536B-8B41-B896-7592DD5B60F6}"/>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49" name="Picture 148">
                <a:extLst>
                  <a:ext uri="{FF2B5EF4-FFF2-40B4-BE49-F238E27FC236}">
                    <a16:creationId xmlns:a16="http://schemas.microsoft.com/office/drawing/2014/main" id="{DE1D17B7-BC70-8F4C-AF98-5944562B2CD6}"/>
                  </a:ext>
                </a:extLst>
              </p:cNvPr>
              <p:cNvPicPr>
                <a:picLocks noChangeAspect="1"/>
              </p:cNvPicPr>
              <p:nvPr userDrawn="1"/>
            </p:nvPicPr>
            <p:blipFill rotWithShape="1">
              <a:blip r:embed="rId9"/>
              <a:srcRect l="4852" t="17138" r="10283" b="11792"/>
              <a:stretch/>
            </p:blipFill>
            <p:spPr>
              <a:xfrm>
                <a:off x="10676602" y="3604038"/>
                <a:ext cx="478277" cy="101726"/>
              </a:xfrm>
              <a:prstGeom prst="rect">
                <a:avLst/>
              </a:prstGeom>
              <a:ln>
                <a:solidFill>
                  <a:schemeClr val="accent3">
                    <a:lumMod val="60000"/>
                    <a:lumOff val="40000"/>
                  </a:schemeClr>
                </a:solidFill>
              </a:ln>
            </p:spPr>
          </p:pic>
        </p:grpSp>
      </p:grpSp>
    </p:spTree>
    <p:extLst>
      <p:ext uri="{BB962C8B-B14F-4D97-AF65-F5344CB8AC3E}">
        <p14:creationId xmlns:p14="http://schemas.microsoft.com/office/powerpoint/2010/main" val="3152684966"/>
      </p:ext>
    </p:extLst>
  </p:cSld>
  <p:clrMapOvr>
    <a:overrideClrMapping bg1="lt1" tx1="dk1" bg2="lt2" tx2="dk2" accent1="accent1" accent2="accent2" accent3="accent3" accent4="accent4" accent5="accent5" accent6="accent6" hlink="lt1" folHlink="lt1"/>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Thank You (2 Headshots)">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2146852"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7" name="Group 6">
            <a:extLst>
              <a:ext uri="{FF2B5EF4-FFF2-40B4-BE49-F238E27FC236}">
                <a16:creationId xmlns:a16="http://schemas.microsoft.com/office/drawing/2014/main" id="{329E5FF7-98BC-884F-840D-5E423F4AF849}"/>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D8244616-2BA8-434E-A138-B2D5956D9EE1}"/>
              </a:ext>
            </a:extLst>
          </p:cNvPr>
          <p:cNvGrpSpPr/>
          <p:nvPr userDrawn="1"/>
        </p:nvGrpSpPr>
        <p:grpSpPr>
          <a:xfrm>
            <a:off x="-256964" y="3622629"/>
            <a:ext cx="251461" cy="1506813"/>
            <a:chOff x="-256404" y="360363"/>
            <a:chExt cx="251461" cy="692152"/>
          </a:xfrm>
        </p:grpSpPr>
        <p:grpSp>
          <p:nvGrpSpPr>
            <p:cNvPr id="17" name="Group 16">
              <a:extLst>
                <a:ext uri="{FF2B5EF4-FFF2-40B4-BE49-F238E27FC236}">
                  <a16:creationId xmlns:a16="http://schemas.microsoft.com/office/drawing/2014/main" id="{709CBFCC-B5CB-D24E-8728-2AAEE959FF6E}"/>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977E976A-5E64-D14B-BA4C-4F26EF696B7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00263B3-BEFA-F84D-A346-488994B5061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0D5E94FD-3E4F-7A4D-8F85-338D20425FB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C137DA0-E7A0-8348-964C-0094E9A21AD9}"/>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3" name="Picture Placeholder 2">
            <a:extLst>
              <a:ext uri="{FF2B5EF4-FFF2-40B4-BE49-F238E27FC236}">
                <a16:creationId xmlns:a16="http://schemas.microsoft.com/office/drawing/2014/main" id="{3953A8BD-C2FA-AE49-99CC-15B59CE56A15}"/>
              </a:ext>
            </a:extLst>
          </p:cNvPr>
          <p:cNvSpPr>
            <a:spLocks noGrp="1"/>
          </p:cNvSpPr>
          <p:nvPr>
            <p:ph type="pic" sz="quarter" idx="16" hasCustomPrompt="1"/>
          </p:nvPr>
        </p:nvSpPr>
        <p:spPr>
          <a:xfrm>
            <a:off x="431800"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22" name="Text Placeholder 7">
            <a:extLst>
              <a:ext uri="{FF2B5EF4-FFF2-40B4-BE49-F238E27FC236}">
                <a16:creationId xmlns:a16="http://schemas.microsoft.com/office/drawing/2014/main" id="{1B6BB86B-8CCA-614F-97F8-932E6DC1B83C}"/>
              </a:ext>
            </a:extLst>
          </p:cNvPr>
          <p:cNvSpPr>
            <a:spLocks noGrp="1"/>
          </p:cNvSpPr>
          <p:nvPr>
            <p:ph type="body" sz="quarter" idx="17" hasCustomPrompt="1"/>
          </p:nvPr>
        </p:nvSpPr>
        <p:spPr>
          <a:xfrm>
            <a:off x="6410739"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3" name="Picture Placeholder 2">
            <a:extLst>
              <a:ext uri="{FF2B5EF4-FFF2-40B4-BE49-F238E27FC236}">
                <a16:creationId xmlns:a16="http://schemas.microsoft.com/office/drawing/2014/main" id="{E582B670-FA91-C849-BD22-A066A6FE9B53}"/>
              </a:ext>
            </a:extLst>
          </p:cNvPr>
          <p:cNvSpPr>
            <a:spLocks noGrp="1"/>
          </p:cNvSpPr>
          <p:nvPr>
            <p:ph type="pic" sz="quarter" idx="18" hasCustomPrompt="1"/>
          </p:nvPr>
        </p:nvSpPr>
        <p:spPr>
          <a:xfrm>
            <a:off x="4695687"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2" name="Group 1">
            <a:extLst>
              <a:ext uri="{FF2B5EF4-FFF2-40B4-BE49-F238E27FC236}">
                <a16:creationId xmlns:a16="http://schemas.microsoft.com/office/drawing/2014/main" id="{C8C5271A-0BDF-8A4B-A174-563C1037B2D5}"/>
              </a:ext>
            </a:extLst>
          </p:cNvPr>
          <p:cNvGrpSpPr/>
          <p:nvPr userDrawn="1"/>
        </p:nvGrpSpPr>
        <p:grpSpPr>
          <a:xfrm>
            <a:off x="9399182" y="-1"/>
            <a:ext cx="2961715" cy="8383282"/>
            <a:chOff x="9399182" y="-1"/>
            <a:chExt cx="2961715" cy="8383282"/>
          </a:xfrm>
        </p:grpSpPr>
        <p:sp>
          <p:nvSpPr>
            <p:cNvPr id="25" name="Rectangle 24">
              <a:extLst>
                <a:ext uri="{FF2B5EF4-FFF2-40B4-BE49-F238E27FC236}">
                  <a16:creationId xmlns:a16="http://schemas.microsoft.com/office/drawing/2014/main" id="{545B4392-38F5-6C41-A941-E1CDFEF149BA}"/>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81" name="Picture 80">
              <a:extLst>
                <a:ext uri="{FF2B5EF4-FFF2-40B4-BE49-F238E27FC236}">
                  <a16:creationId xmlns:a16="http://schemas.microsoft.com/office/drawing/2014/main" id="{9505F31A-B1BD-6B43-93A4-B74F320C4E6C}"/>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sp>
          <p:nvSpPr>
            <p:cNvPr id="26" name="TextBox 25">
              <a:extLst>
                <a:ext uri="{FF2B5EF4-FFF2-40B4-BE49-F238E27FC236}">
                  <a16:creationId xmlns:a16="http://schemas.microsoft.com/office/drawing/2014/main" id="{5258D4B1-E9C2-FB40-A4A9-66BEE0EF3965}"/>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27" name="Straight Connector 26">
              <a:extLst>
                <a:ext uri="{FF2B5EF4-FFF2-40B4-BE49-F238E27FC236}">
                  <a16:creationId xmlns:a16="http://schemas.microsoft.com/office/drawing/2014/main" id="{661008D7-F48E-CB4E-99B2-9CD9ECF9FBD6}"/>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EEB03B23-ECF8-7E4C-9DD0-D5EB04C22CCD}"/>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D36E3FB2-9D3F-F345-8ABF-49772659DC3C}"/>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8" name="Picture 67">
              <a:extLst>
                <a:ext uri="{FF2B5EF4-FFF2-40B4-BE49-F238E27FC236}">
                  <a16:creationId xmlns:a16="http://schemas.microsoft.com/office/drawing/2014/main" id="{A2E380DD-5DBC-7B40-941B-9B833C5A4891}"/>
                </a:ext>
              </a:extLst>
            </p:cNvPr>
            <p:cNvPicPr>
              <a:picLocks noChangeAspect="1"/>
            </p:cNvPicPr>
            <p:nvPr userDrawn="1"/>
          </p:nvPicPr>
          <p:blipFill rotWithShape="1">
            <a:blip r:embed="rId5"/>
            <a:srcRect l="8882" t="5165" r="-1"/>
            <a:stretch/>
          </p:blipFill>
          <p:spPr>
            <a:xfrm>
              <a:off x="9694938" y="411250"/>
              <a:ext cx="324017" cy="289055"/>
            </a:xfrm>
            <a:prstGeom prst="roundRect">
              <a:avLst/>
            </a:prstGeom>
          </p:spPr>
        </p:pic>
        <p:sp>
          <p:nvSpPr>
            <p:cNvPr id="60" name="Rectangle 59">
              <a:extLst>
                <a:ext uri="{FF2B5EF4-FFF2-40B4-BE49-F238E27FC236}">
                  <a16:creationId xmlns:a16="http://schemas.microsoft.com/office/drawing/2014/main" id="{F9D5BAED-BA0A-B647-B7F6-5D6021FACCCF}"/>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526BF7F-3849-4849-8E5B-701D9AA18384}"/>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2" name="Graphic 61">
              <a:extLst>
                <a:ext uri="{FF2B5EF4-FFF2-40B4-BE49-F238E27FC236}">
                  <a16:creationId xmlns:a16="http://schemas.microsoft.com/office/drawing/2014/main" id="{A349D8B4-550A-014D-9076-DDDB3624A37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7111049"/>
              <a:ext cx="155227" cy="155227"/>
            </a:xfrm>
            <a:prstGeom prst="rect">
              <a:avLst/>
            </a:prstGeom>
          </p:spPr>
        </p:pic>
        <p:sp>
          <p:nvSpPr>
            <p:cNvPr id="63" name="TextBox 62">
              <a:extLst>
                <a:ext uri="{FF2B5EF4-FFF2-40B4-BE49-F238E27FC236}">
                  <a16:creationId xmlns:a16="http://schemas.microsoft.com/office/drawing/2014/main" id="{EE86AFA1-0C01-1D45-B393-A7B36DC10AE4}"/>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4" name="TextBox 63">
              <a:extLst>
                <a:ext uri="{FF2B5EF4-FFF2-40B4-BE49-F238E27FC236}">
                  <a16:creationId xmlns:a16="http://schemas.microsoft.com/office/drawing/2014/main" id="{B69B0D5D-8E81-F645-BCC8-64447E84902A}"/>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5" name="TextBox 64">
              <a:extLst>
                <a:ext uri="{FF2B5EF4-FFF2-40B4-BE49-F238E27FC236}">
                  <a16:creationId xmlns:a16="http://schemas.microsoft.com/office/drawing/2014/main" id="{EFADA951-D7D8-B14D-82B0-66F3604EF11D}"/>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53" name="Rectangle 52">
              <a:extLst>
                <a:ext uri="{FF2B5EF4-FFF2-40B4-BE49-F238E27FC236}">
                  <a16:creationId xmlns:a16="http://schemas.microsoft.com/office/drawing/2014/main" id="{1C6A9EE0-3F9B-9141-804D-7B7B3100D2F8}"/>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F6EBC34F-18CE-E54E-9812-7C5701913234}"/>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55" name="Graphic 54">
              <a:extLst>
                <a:ext uri="{FF2B5EF4-FFF2-40B4-BE49-F238E27FC236}">
                  <a16:creationId xmlns:a16="http://schemas.microsoft.com/office/drawing/2014/main" id="{911FC2BF-E4F0-7447-8543-FE7B8063A27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5754392"/>
              <a:ext cx="155227" cy="155227"/>
            </a:xfrm>
            <a:prstGeom prst="rect">
              <a:avLst/>
            </a:prstGeom>
          </p:spPr>
        </p:pic>
        <p:sp>
          <p:nvSpPr>
            <p:cNvPr id="56" name="TextBox 55">
              <a:extLst>
                <a:ext uri="{FF2B5EF4-FFF2-40B4-BE49-F238E27FC236}">
                  <a16:creationId xmlns:a16="http://schemas.microsoft.com/office/drawing/2014/main" id="{7A713D6E-1306-BD46-9022-2EEA5CF4E52C}"/>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7" name="Picture 56">
              <a:extLst>
                <a:ext uri="{FF2B5EF4-FFF2-40B4-BE49-F238E27FC236}">
                  <a16:creationId xmlns:a16="http://schemas.microsoft.com/office/drawing/2014/main" id="{D30E2C41-A0A4-C34F-BD05-3F5C3C56ACC3}"/>
                </a:ext>
              </a:extLst>
            </p:cNvPr>
            <p:cNvPicPr>
              <a:picLocks noChangeAspect="1"/>
            </p:cNvPicPr>
            <p:nvPr userDrawn="1"/>
          </p:nvPicPr>
          <p:blipFill rotWithShape="1">
            <a:blip r:embed="rId8"/>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50" name="TextBox 49">
              <a:extLst>
                <a:ext uri="{FF2B5EF4-FFF2-40B4-BE49-F238E27FC236}">
                  <a16:creationId xmlns:a16="http://schemas.microsoft.com/office/drawing/2014/main" id="{6FE6E364-A45B-B842-AD58-20FEF7E057A3}"/>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1" name="TextBox 50">
              <a:extLst>
                <a:ext uri="{FF2B5EF4-FFF2-40B4-BE49-F238E27FC236}">
                  <a16:creationId xmlns:a16="http://schemas.microsoft.com/office/drawing/2014/main" id="{9B2852C9-AD22-FD42-B207-3FA60EC80EE1}"/>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2" name="TextBox 51">
              <a:extLst>
                <a:ext uri="{FF2B5EF4-FFF2-40B4-BE49-F238E27FC236}">
                  <a16:creationId xmlns:a16="http://schemas.microsoft.com/office/drawing/2014/main" id="{2B3D3979-13E7-BE49-84DE-225A4B2C314C}"/>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69" name="TextBox 68">
              <a:extLst>
                <a:ext uri="{FF2B5EF4-FFF2-40B4-BE49-F238E27FC236}">
                  <a16:creationId xmlns:a16="http://schemas.microsoft.com/office/drawing/2014/main" id="{D96C0231-DDB2-674E-BA33-8934B6975490}"/>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40" name="Rectangle 39">
              <a:extLst>
                <a:ext uri="{FF2B5EF4-FFF2-40B4-BE49-F238E27FC236}">
                  <a16:creationId xmlns:a16="http://schemas.microsoft.com/office/drawing/2014/main" id="{34261B0B-0443-2947-86D5-57D446CA022B}"/>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9B54DFE-A2F3-C645-9D97-EECBE782E039}"/>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42" name="Graphic 41">
              <a:extLst>
                <a:ext uri="{FF2B5EF4-FFF2-40B4-BE49-F238E27FC236}">
                  <a16:creationId xmlns:a16="http://schemas.microsoft.com/office/drawing/2014/main" id="{78A98A1A-F2C6-8B4A-B922-D0F44DD6FD1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121034"/>
              <a:ext cx="155227" cy="155227"/>
            </a:xfrm>
            <a:prstGeom prst="rect">
              <a:avLst/>
            </a:prstGeom>
          </p:spPr>
        </p:pic>
        <p:sp>
          <p:nvSpPr>
            <p:cNvPr id="43" name="TextBox 42">
              <a:extLst>
                <a:ext uri="{FF2B5EF4-FFF2-40B4-BE49-F238E27FC236}">
                  <a16:creationId xmlns:a16="http://schemas.microsoft.com/office/drawing/2014/main" id="{C1821284-7515-6645-AD56-2112AB09410E}"/>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44" name="TextBox 43">
              <a:extLst>
                <a:ext uri="{FF2B5EF4-FFF2-40B4-BE49-F238E27FC236}">
                  <a16:creationId xmlns:a16="http://schemas.microsoft.com/office/drawing/2014/main" id="{73339CCA-9476-8145-AA5E-4BF66FED48CC}"/>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45" name="TextBox 44">
              <a:extLst>
                <a:ext uri="{FF2B5EF4-FFF2-40B4-BE49-F238E27FC236}">
                  <a16:creationId xmlns:a16="http://schemas.microsoft.com/office/drawing/2014/main" id="{D59F6E3B-D6C3-5046-821A-B0958EABAE66}"/>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46" name="TextBox 45">
              <a:extLst>
                <a:ext uri="{FF2B5EF4-FFF2-40B4-BE49-F238E27FC236}">
                  <a16:creationId xmlns:a16="http://schemas.microsoft.com/office/drawing/2014/main" id="{BB5D2460-8792-4C47-8772-D09B0975E99A}"/>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47" name="Picture 46">
              <a:extLst>
                <a:ext uri="{FF2B5EF4-FFF2-40B4-BE49-F238E27FC236}">
                  <a16:creationId xmlns:a16="http://schemas.microsoft.com/office/drawing/2014/main" id="{2024B849-BE34-3D47-836E-F64027EBFFBD}"/>
                </a:ext>
              </a:extLst>
            </p:cNvPr>
            <p:cNvPicPr>
              <a:picLocks noChangeAspect="1"/>
            </p:cNvPicPr>
            <p:nvPr userDrawn="1"/>
          </p:nvPicPr>
          <p:blipFill rotWithShape="1">
            <a:blip r:embed="rId9"/>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5" name="Picture 4">
              <a:extLst>
                <a:ext uri="{FF2B5EF4-FFF2-40B4-BE49-F238E27FC236}">
                  <a16:creationId xmlns:a16="http://schemas.microsoft.com/office/drawing/2014/main" id="{52FE0A6A-07E7-D846-9A21-107CEEAD3B6F}"/>
                </a:ext>
              </a:extLst>
            </p:cNvPr>
            <p:cNvPicPr>
              <a:picLocks noChangeAspect="1"/>
            </p:cNvPicPr>
            <p:nvPr userDrawn="1"/>
          </p:nvPicPr>
          <p:blipFill>
            <a:blip r:embed="rId10"/>
            <a:stretch>
              <a:fillRect/>
            </a:stretch>
          </p:blipFill>
          <p:spPr>
            <a:xfrm>
              <a:off x="11251841" y="4562988"/>
              <a:ext cx="849028" cy="849028"/>
            </a:xfrm>
            <a:prstGeom prst="rect">
              <a:avLst/>
            </a:prstGeom>
          </p:spPr>
        </p:pic>
        <p:sp>
          <p:nvSpPr>
            <p:cNvPr id="48" name="TextBox 47">
              <a:extLst>
                <a:ext uri="{FF2B5EF4-FFF2-40B4-BE49-F238E27FC236}">
                  <a16:creationId xmlns:a16="http://schemas.microsoft.com/office/drawing/2014/main" id="{4348059E-F311-3E49-929C-68406361B611}"/>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49" name="Straight Connector 48">
              <a:extLst>
                <a:ext uri="{FF2B5EF4-FFF2-40B4-BE49-F238E27FC236}">
                  <a16:creationId xmlns:a16="http://schemas.microsoft.com/office/drawing/2014/main" id="{6D32AA4D-A813-B740-8E61-D74D604CEE5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4" name="Group 83">
            <a:extLst>
              <a:ext uri="{FF2B5EF4-FFF2-40B4-BE49-F238E27FC236}">
                <a16:creationId xmlns:a16="http://schemas.microsoft.com/office/drawing/2014/main" id="{9230EF6E-C845-D64E-BC72-F37EFCE9B7D8}"/>
              </a:ext>
            </a:extLst>
          </p:cNvPr>
          <p:cNvGrpSpPr/>
          <p:nvPr userDrawn="1"/>
        </p:nvGrpSpPr>
        <p:grpSpPr>
          <a:xfrm>
            <a:off x="431240" y="-246933"/>
            <a:ext cx="8280401" cy="7347304"/>
            <a:chOff x="431240" y="-246933"/>
            <a:chExt cx="8280401" cy="7347304"/>
          </a:xfrm>
        </p:grpSpPr>
        <p:grpSp>
          <p:nvGrpSpPr>
            <p:cNvPr id="85" name="Group 84">
              <a:extLst>
                <a:ext uri="{FF2B5EF4-FFF2-40B4-BE49-F238E27FC236}">
                  <a16:creationId xmlns:a16="http://schemas.microsoft.com/office/drawing/2014/main" id="{7B5DBABC-D043-5F48-AA9E-590EFDB7EE71}"/>
                </a:ext>
              </a:extLst>
            </p:cNvPr>
            <p:cNvGrpSpPr/>
            <p:nvPr userDrawn="1"/>
          </p:nvGrpSpPr>
          <p:grpSpPr>
            <a:xfrm>
              <a:off x="431242" y="6864579"/>
              <a:ext cx="8280398" cy="235792"/>
              <a:chOff x="431801" y="-235792"/>
              <a:chExt cx="4400550" cy="235792"/>
            </a:xfrm>
          </p:grpSpPr>
          <p:cxnSp>
            <p:nvCxnSpPr>
              <p:cNvPr id="94" name="Straight Connector 93">
                <a:extLst>
                  <a:ext uri="{FF2B5EF4-FFF2-40B4-BE49-F238E27FC236}">
                    <a16:creationId xmlns:a16="http://schemas.microsoft.com/office/drawing/2014/main" id="{A5D4D379-3F76-B448-9498-84AB6A27E01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EF8E035-72A9-FE47-AC59-8D6A909E08E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6" name="Group 85">
              <a:extLst>
                <a:ext uri="{FF2B5EF4-FFF2-40B4-BE49-F238E27FC236}">
                  <a16:creationId xmlns:a16="http://schemas.microsoft.com/office/drawing/2014/main" id="{3486BB88-F072-2D44-AF2B-06DF2812AAA9}"/>
                </a:ext>
              </a:extLst>
            </p:cNvPr>
            <p:cNvGrpSpPr/>
            <p:nvPr userDrawn="1"/>
          </p:nvGrpSpPr>
          <p:grpSpPr>
            <a:xfrm>
              <a:off x="431240" y="-246933"/>
              <a:ext cx="8280401" cy="235792"/>
              <a:chOff x="431800" y="-240735"/>
              <a:chExt cx="8280401" cy="235792"/>
            </a:xfrm>
          </p:grpSpPr>
          <p:grpSp>
            <p:nvGrpSpPr>
              <p:cNvPr id="87" name="Group 86">
                <a:extLst>
                  <a:ext uri="{FF2B5EF4-FFF2-40B4-BE49-F238E27FC236}">
                    <a16:creationId xmlns:a16="http://schemas.microsoft.com/office/drawing/2014/main" id="{51F1AA18-8D70-B74C-9039-62189A303501}"/>
                  </a:ext>
                </a:extLst>
              </p:cNvPr>
              <p:cNvGrpSpPr/>
              <p:nvPr userDrawn="1"/>
            </p:nvGrpSpPr>
            <p:grpSpPr>
              <a:xfrm>
                <a:off x="431800" y="-240735"/>
                <a:ext cx="8280400" cy="235792"/>
                <a:chOff x="431800" y="-235792"/>
                <a:chExt cx="4400551" cy="235792"/>
              </a:xfrm>
            </p:grpSpPr>
            <p:cxnSp>
              <p:nvCxnSpPr>
                <p:cNvPr id="91" name="Straight Connector 90">
                  <a:extLst>
                    <a:ext uri="{FF2B5EF4-FFF2-40B4-BE49-F238E27FC236}">
                      <a16:creationId xmlns:a16="http://schemas.microsoft.com/office/drawing/2014/main" id="{55FEC584-665C-7545-84C6-2D2E1D2C018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2C5C3A87-06AD-2C4F-9DC4-6000A647C55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3" name="Rectangle 92">
                  <a:extLst>
                    <a:ext uri="{FF2B5EF4-FFF2-40B4-BE49-F238E27FC236}">
                      <a16:creationId xmlns:a16="http://schemas.microsoft.com/office/drawing/2014/main" id="{281582EA-F393-1147-828A-D50AB16A990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8" name="TextBox 87">
                <a:extLst>
                  <a:ext uri="{FF2B5EF4-FFF2-40B4-BE49-F238E27FC236}">
                    <a16:creationId xmlns:a16="http://schemas.microsoft.com/office/drawing/2014/main" id="{BACC31F5-D05D-4A41-B49F-42A54E4620F2}"/>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89" name="Straight Arrow Connector 88">
                <a:extLst>
                  <a:ext uri="{FF2B5EF4-FFF2-40B4-BE49-F238E27FC236}">
                    <a16:creationId xmlns:a16="http://schemas.microsoft.com/office/drawing/2014/main" id="{405C5C4B-BD92-D543-9EAC-B93AFF2A9CB7}"/>
                  </a:ext>
                </a:extLst>
              </p:cNvPr>
              <p:cNvCxnSpPr>
                <a:cxnSpLocks/>
                <a:stCxn id="88" idx="1"/>
                <a:endCxn id="9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90" name="Straight Arrow Connector 89">
                <a:extLst>
                  <a:ext uri="{FF2B5EF4-FFF2-40B4-BE49-F238E27FC236}">
                    <a16:creationId xmlns:a16="http://schemas.microsoft.com/office/drawing/2014/main" id="{BCA96D44-28E2-B847-9649-7F42CD53BA49}"/>
                  </a:ext>
                </a:extLst>
              </p:cNvPr>
              <p:cNvCxnSpPr>
                <a:cxnSpLocks/>
                <a:stCxn id="88" idx="3"/>
                <a:endCxn id="9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91196954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Thank You (2 Headshots, Int.)">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grpSp>
        <p:nvGrpSpPr>
          <p:cNvPr id="7" name="Group 6">
            <a:extLst>
              <a:ext uri="{FF2B5EF4-FFF2-40B4-BE49-F238E27FC236}">
                <a16:creationId xmlns:a16="http://schemas.microsoft.com/office/drawing/2014/main" id="{329E5FF7-98BC-884F-840D-5E423F4AF849}"/>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D8244616-2BA8-434E-A138-B2D5956D9EE1}"/>
              </a:ext>
            </a:extLst>
          </p:cNvPr>
          <p:cNvGrpSpPr/>
          <p:nvPr userDrawn="1"/>
        </p:nvGrpSpPr>
        <p:grpSpPr>
          <a:xfrm>
            <a:off x="-256964" y="3622629"/>
            <a:ext cx="251461" cy="1506813"/>
            <a:chOff x="-256404" y="360363"/>
            <a:chExt cx="251461" cy="692152"/>
          </a:xfrm>
        </p:grpSpPr>
        <p:grpSp>
          <p:nvGrpSpPr>
            <p:cNvPr id="17" name="Group 16">
              <a:extLst>
                <a:ext uri="{FF2B5EF4-FFF2-40B4-BE49-F238E27FC236}">
                  <a16:creationId xmlns:a16="http://schemas.microsoft.com/office/drawing/2014/main" id="{709CBFCC-B5CB-D24E-8728-2AAEE959FF6E}"/>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977E976A-5E64-D14B-BA4C-4F26EF696B7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00263B3-BEFA-F84D-A346-488994B5061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0D5E94FD-3E4F-7A4D-8F85-338D20425FB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C137DA0-E7A0-8348-964C-0094E9A21AD9}"/>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pic>
        <p:nvPicPr>
          <p:cNvPr id="24" name="Graphic 23">
            <a:extLst>
              <a:ext uri="{FF2B5EF4-FFF2-40B4-BE49-F238E27FC236}">
                <a16:creationId xmlns:a16="http://schemas.microsoft.com/office/drawing/2014/main" id="{A51D81C6-D41D-9C48-B9F1-95BFC2FEC10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sp>
        <p:nvSpPr>
          <p:cNvPr id="27" name="Text Placeholder 7">
            <a:extLst>
              <a:ext uri="{FF2B5EF4-FFF2-40B4-BE49-F238E27FC236}">
                <a16:creationId xmlns:a16="http://schemas.microsoft.com/office/drawing/2014/main" id="{8D9716CF-B3CC-9749-B8D6-4D1852A62190}"/>
              </a:ext>
            </a:extLst>
          </p:cNvPr>
          <p:cNvSpPr>
            <a:spLocks noGrp="1"/>
          </p:cNvSpPr>
          <p:nvPr>
            <p:ph type="body" sz="quarter" idx="15" hasCustomPrompt="1"/>
          </p:nvPr>
        </p:nvSpPr>
        <p:spPr>
          <a:xfrm>
            <a:off x="2146852"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8" name="Text Placeholder 7">
            <a:extLst>
              <a:ext uri="{FF2B5EF4-FFF2-40B4-BE49-F238E27FC236}">
                <a16:creationId xmlns:a16="http://schemas.microsoft.com/office/drawing/2014/main" id="{AC91DC8D-5748-6C4F-BAA3-A949A24C8EF5}"/>
              </a:ext>
            </a:extLst>
          </p:cNvPr>
          <p:cNvSpPr>
            <a:spLocks noGrp="1"/>
          </p:cNvSpPr>
          <p:nvPr>
            <p:ph type="body" sz="quarter" idx="17" hasCustomPrompt="1"/>
          </p:nvPr>
        </p:nvSpPr>
        <p:spPr>
          <a:xfrm>
            <a:off x="6410739"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2" name="Picture Placeholder 2">
            <a:extLst>
              <a:ext uri="{FF2B5EF4-FFF2-40B4-BE49-F238E27FC236}">
                <a16:creationId xmlns:a16="http://schemas.microsoft.com/office/drawing/2014/main" id="{0216EB2D-59F4-FD47-931E-E02AB99C2681}"/>
              </a:ext>
            </a:extLst>
          </p:cNvPr>
          <p:cNvSpPr>
            <a:spLocks noGrp="1"/>
          </p:cNvSpPr>
          <p:nvPr>
            <p:ph type="pic" sz="quarter" idx="16" hasCustomPrompt="1"/>
          </p:nvPr>
        </p:nvSpPr>
        <p:spPr>
          <a:xfrm>
            <a:off x="431800"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25" name="Picture Placeholder 2">
            <a:extLst>
              <a:ext uri="{FF2B5EF4-FFF2-40B4-BE49-F238E27FC236}">
                <a16:creationId xmlns:a16="http://schemas.microsoft.com/office/drawing/2014/main" id="{97F05825-72C9-7043-8C8F-2226D2DE63D4}"/>
              </a:ext>
            </a:extLst>
          </p:cNvPr>
          <p:cNvSpPr>
            <a:spLocks noGrp="1"/>
          </p:cNvSpPr>
          <p:nvPr>
            <p:ph type="pic" sz="quarter" idx="18" hasCustomPrompt="1"/>
          </p:nvPr>
        </p:nvSpPr>
        <p:spPr>
          <a:xfrm>
            <a:off x="4695687"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70" name="Group 69">
            <a:extLst>
              <a:ext uri="{FF2B5EF4-FFF2-40B4-BE49-F238E27FC236}">
                <a16:creationId xmlns:a16="http://schemas.microsoft.com/office/drawing/2014/main" id="{2FBAFDC7-47DA-9C4A-816F-E85B56A431AE}"/>
              </a:ext>
            </a:extLst>
          </p:cNvPr>
          <p:cNvGrpSpPr/>
          <p:nvPr userDrawn="1"/>
        </p:nvGrpSpPr>
        <p:grpSpPr>
          <a:xfrm>
            <a:off x="9399182" y="-1"/>
            <a:ext cx="2961715" cy="8383282"/>
            <a:chOff x="9399182" y="-1"/>
            <a:chExt cx="2961715" cy="8383282"/>
          </a:xfrm>
        </p:grpSpPr>
        <p:sp>
          <p:nvSpPr>
            <p:cNvPr id="71" name="Rectangle 70">
              <a:extLst>
                <a:ext uri="{FF2B5EF4-FFF2-40B4-BE49-F238E27FC236}">
                  <a16:creationId xmlns:a16="http://schemas.microsoft.com/office/drawing/2014/main" id="{A7A2DDC7-CEC7-FF41-8438-335E93560D63}"/>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2" name="Picture 71">
              <a:extLst>
                <a:ext uri="{FF2B5EF4-FFF2-40B4-BE49-F238E27FC236}">
                  <a16:creationId xmlns:a16="http://schemas.microsoft.com/office/drawing/2014/main" id="{3D54E816-A47F-9749-8EC0-C0EC180FF767}"/>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sp>
          <p:nvSpPr>
            <p:cNvPr id="73" name="TextBox 72">
              <a:extLst>
                <a:ext uri="{FF2B5EF4-FFF2-40B4-BE49-F238E27FC236}">
                  <a16:creationId xmlns:a16="http://schemas.microsoft.com/office/drawing/2014/main" id="{0ABBEEBD-B580-2448-9DEE-78136FA2421D}"/>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74" name="Straight Connector 73">
              <a:extLst>
                <a:ext uri="{FF2B5EF4-FFF2-40B4-BE49-F238E27FC236}">
                  <a16:creationId xmlns:a16="http://schemas.microsoft.com/office/drawing/2014/main" id="{23269366-0820-BA46-81B5-20DC9631FC54}"/>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049CD1A0-1933-B347-9CB4-36408A1C9217}"/>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5FD3FB48-94EB-1B4E-81F7-1FE45EDD3C39}"/>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7" name="Picture 76">
              <a:extLst>
                <a:ext uri="{FF2B5EF4-FFF2-40B4-BE49-F238E27FC236}">
                  <a16:creationId xmlns:a16="http://schemas.microsoft.com/office/drawing/2014/main" id="{E9B96E12-B99E-D44E-89CE-B8A44D18D3FA}"/>
                </a:ext>
              </a:extLst>
            </p:cNvPr>
            <p:cNvPicPr>
              <a:picLocks noChangeAspect="1"/>
            </p:cNvPicPr>
            <p:nvPr userDrawn="1"/>
          </p:nvPicPr>
          <p:blipFill rotWithShape="1">
            <a:blip r:embed="rId5"/>
            <a:srcRect l="8882" t="5165" r="-1"/>
            <a:stretch/>
          </p:blipFill>
          <p:spPr>
            <a:xfrm>
              <a:off x="9694938" y="411250"/>
              <a:ext cx="324017" cy="289055"/>
            </a:xfrm>
            <a:prstGeom prst="roundRect">
              <a:avLst/>
            </a:prstGeom>
          </p:spPr>
        </p:pic>
        <p:sp>
          <p:nvSpPr>
            <p:cNvPr id="78" name="Rectangle 77">
              <a:extLst>
                <a:ext uri="{FF2B5EF4-FFF2-40B4-BE49-F238E27FC236}">
                  <a16:creationId xmlns:a16="http://schemas.microsoft.com/office/drawing/2014/main" id="{E3DCCE05-B8D4-1F4C-8BFF-80AE234A7349}"/>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0169AEC9-5839-9445-8182-C14959A558B4}"/>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0" name="Graphic 79">
              <a:extLst>
                <a:ext uri="{FF2B5EF4-FFF2-40B4-BE49-F238E27FC236}">
                  <a16:creationId xmlns:a16="http://schemas.microsoft.com/office/drawing/2014/main" id="{B5D3FADB-81B2-5447-A92A-F89A20223BF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7111049"/>
              <a:ext cx="155227" cy="155227"/>
            </a:xfrm>
            <a:prstGeom prst="rect">
              <a:avLst/>
            </a:prstGeom>
          </p:spPr>
        </p:pic>
        <p:sp>
          <p:nvSpPr>
            <p:cNvPr id="81" name="TextBox 80">
              <a:extLst>
                <a:ext uri="{FF2B5EF4-FFF2-40B4-BE49-F238E27FC236}">
                  <a16:creationId xmlns:a16="http://schemas.microsoft.com/office/drawing/2014/main" id="{54E5FFD5-1A47-A54C-AB01-D7E7F47A6776}"/>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2" name="TextBox 81">
              <a:extLst>
                <a:ext uri="{FF2B5EF4-FFF2-40B4-BE49-F238E27FC236}">
                  <a16:creationId xmlns:a16="http://schemas.microsoft.com/office/drawing/2014/main" id="{BD396389-F227-194B-8487-C4FE671EBEBF}"/>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3" name="TextBox 82">
              <a:extLst>
                <a:ext uri="{FF2B5EF4-FFF2-40B4-BE49-F238E27FC236}">
                  <a16:creationId xmlns:a16="http://schemas.microsoft.com/office/drawing/2014/main" id="{AD61651D-60D1-2141-97AD-456E38DCC979}"/>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84" name="Rectangle 83">
              <a:extLst>
                <a:ext uri="{FF2B5EF4-FFF2-40B4-BE49-F238E27FC236}">
                  <a16:creationId xmlns:a16="http://schemas.microsoft.com/office/drawing/2014/main" id="{ECF4C248-85A7-1545-ADEF-643AC9D31C7D}"/>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1F7ED9B-4120-C24F-8900-05688AA058B6}"/>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6" name="Graphic 85">
              <a:extLst>
                <a:ext uri="{FF2B5EF4-FFF2-40B4-BE49-F238E27FC236}">
                  <a16:creationId xmlns:a16="http://schemas.microsoft.com/office/drawing/2014/main" id="{C51F0AD1-C4CD-AF43-B356-01B7B3AD94C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5754392"/>
              <a:ext cx="155227" cy="155227"/>
            </a:xfrm>
            <a:prstGeom prst="rect">
              <a:avLst/>
            </a:prstGeom>
          </p:spPr>
        </p:pic>
        <p:sp>
          <p:nvSpPr>
            <p:cNvPr id="87" name="TextBox 86">
              <a:extLst>
                <a:ext uri="{FF2B5EF4-FFF2-40B4-BE49-F238E27FC236}">
                  <a16:creationId xmlns:a16="http://schemas.microsoft.com/office/drawing/2014/main" id="{B7DC1C2B-EC3F-BA43-9A91-D3ADD23C3B7A}"/>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8" name="Picture 87">
              <a:extLst>
                <a:ext uri="{FF2B5EF4-FFF2-40B4-BE49-F238E27FC236}">
                  <a16:creationId xmlns:a16="http://schemas.microsoft.com/office/drawing/2014/main" id="{0D9C39FB-7101-2C49-A7AF-EDE1C444F04F}"/>
                </a:ext>
              </a:extLst>
            </p:cNvPr>
            <p:cNvPicPr>
              <a:picLocks noChangeAspect="1"/>
            </p:cNvPicPr>
            <p:nvPr userDrawn="1"/>
          </p:nvPicPr>
          <p:blipFill rotWithShape="1">
            <a:blip r:embed="rId8"/>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89" name="TextBox 88">
              <a:extLst>
                <a:ext uri="{FF2B5EF4-FFF2-40B4-BE49-F238E27FC236}">
                  <a16:creationId xmlns:a16="http://schemas.microsoft.com/office/drawing/2014/main" id="{9CC55C53-92B2-C546-BE73-3BD2B881D4BF}"/>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0" name="TextBox 89">
              <a:extLst>
                <a:ext uri="{FF2B5EF4-FFF2-40B4-BE49-F238E27FC236}">
                  <a16:creationId xmlns:a16="http://schemas.microsoft.com/office/drawing/2014/main" id="{9EEB8476-E283-6A41-84A9-A2C4E784944F}"/>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1" name="TextBox 90">
              <a:extLst>
                <a:ext uri="{FF2B5EF4-FFF2-40B4-BE49-F238E27FC236}">
                  <a16:creationId xmlns:a16="http://schemas.microsoft.com/office/drawing/2014/main" id="{AEE411E8-9BC9-C04A-88A2-8770C3CDDD21}"/>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92" name="TextBox 91">
              <a:extLst>
                <a:ext uri="{FF2B5EF4-FFF2-40B4-BE49-F238E27FC236}">
                  <a16:creationId xmlns:a16="http://schemas.microsoft.com/office/drawing/2014/main" id="{6F252C8B-A514-954B-BC9F-E4AF5A09F0EC}"/>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93" name="Rectangle 92">
              <a:extLst>
                <a:ext uri="{FF2B5EF4-FFF2-40B4-BE49-F238E27FC236}">
                  <a16:creationId xmlns:a16="http://schemas.microsoft.com/office/drawing/2014/main" id="{032BB037-EDB0-194D-9E71-040FE1867B64}"/>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TextBox 93">
              <a:extLst>
                <a:ext uri="{FF2B5EF4-FFF2-40B4-BE49-F238E27FC236}">
                  <a16:creationId xmlns:a16="http://schemas.microsoft.com/office/drawing/2014/main" id="{03EA2B74-83D8-7542-91F6-476FF3AC2DC4}"/>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95" name="Graphic 94">
              <a:extLst>
                <a:ext uri="{FF2B5EF4-FFF2-40B4-BE49-F238E27FC236}">
                  <a16:creationId xmlns:a16="http://schemas.microsoft.com/office/drawing/2014/main" id="{11BFA0A0-D799-E747-B082-8C9228649C09}"/>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121034"/>
              <a:ext cx="155227" cy="155227"/>
            </a:xfrm>
            <a:prstGeom prst="rect">
              <a:avLst/>
            </a:prstGeom>
          </p:spPr>
        </p:pic>
        <p:sp>
          <p:nvSpPr>
            <p:cNvPr id="96" name="TextBox 95">
              <a:extLst>
                <a:ext uri="{FF2B5EF4-FFF2-40B4-BE49-F238E27FC236}">
                  <a16:creationId xmlns:a16="http://schemas.microsoft.com/office/drawing/2014/main" id="{B54C888B-8D9B-0F49-958D-10DF1E18C36A}"/>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97" name="TextBox 96">
              <a:extLst>
                <a:ext uri="{FF2B5EF4-FFF2-40B4-BE49-F238E27FC236}">
                  <a16:creationId xmlns:a16="http://schemas.microsoft.com/office/drawing/2014/main" id="{EE7842C4-CD36-214E-8855-3F2C2B51C2CB}"/>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98" name="TextBox 97">
              <a:extLst>
                <a:ext uri="{FF2B5EF4-FFF2-40B4-BE49-F238E27FC236}">
                  <a16:creationId xmlns:a16="http://schemas.microsoft.com/office/drawing/2014/main" id="{1B51B1E1-437F-B24F-91B7-36B605E62803}"/>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99" name="TextBox 98">
              <a:extLst>
                <a:ext uri="{FF2B5EF4-FFF2-40B4-BE49-F238E27FC236}">
                  <a16:creationId xmlns:a16="http://schemas.microsoft.com/office/drawing/2014/main" id="{BD384708-F855-C94E-8FD0-900BDD4CB339}"/>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00" name="Picture 99">
              <a:extLst>
                <a:ext uri="{FF2B5EF4-FFF2-40B4-BE49-F238E27FC236}">
                  <a16:creationId xmlns:a16="http://schemas.microsoft.com/office/drawing/2014/main" id="{87400EAF-8B50-254F-9E36-50BCDA0B4ED5}"/>
                </a:ext>
              </a:extLst>
            </p:cNvPr>
            <p:cNvPicPr>
              <a:picLocks noChangeAspect="1"/>
            </p:cNvPicPr>
            <p:nvPr userDrawn="1"/>
          </p:nvPicPr>
          <p:blipFill rotWithShape="1">
            <a:blip r:embed="rId9"/>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101" name="Picture 100">
              <a:extLst>
                <a:ext uri="{FF2B5EF4-FFF2-40B4-BE49-F238E27FC236}">
                  <a16:creationId xmlns:a16="http://schemas.microsoft.com/office/drawing/2014/main" id="{1315041C-6446-BA45-BB92-81623B91BF6F}"/>
                </a:ext>
              </a:extLst>
            </p:cNvPr>
            <p:cNvPicPr>
              <a:picLocks noChangeAspect="1"/>
            </p:cNvPicPr>
            <p:nvPr userDrawn="1"/>
          </p:nvPicPr>
          <p:blipFill>
            <a:blip r:embed="rId10"/>
            <a:stretch>
              <a:fillRect/>
            </a:stretch>
          </p:blipFill>
          <p:spPr>
            <a:xfrm>
              <a:off x="11251841" y="4562988"/>
              <a:ext cx="849028" cy="849028"/>
            </a:xfrm>
            <a:prstGeom prst="rect">
              <a:avLst/>
            </a:prstGeom>
          </p:spPr>
        </p:pic>
        <p:sp>
          <p:nvSpPr>
            <p:cNvPr id="102" name="TextBox 101">
              <a:extLst>
                <a:ext uri="{FF2B5EF4-FFF2-40B4-BE49-F238E27FC236}">
                  <a16:creationId xmlns:a16="http://schemas.microsoft.com/office/drawing/2014/main" id="{C2898206-9D7A-634C-8B17-25423B6E185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3" name="Straight Connector 102">
              <a:extLst>
                <a:ext uri="{FF2B5EF4-FFF2-40B4-BE49-F238E27FC236}">
                  <a16:creationId xmlns:a16="http://schemas.microsoft.com/office/drawing/2014/main" id="{E8D78739-06CA-C84C-8CB1-9AD8B7904026}"/>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F5565709-B9E5-D144-96ED-FC30124F65FB}"/>
              </a:ext>
            </a:extLst>
          </p:cNvPr>
          <p:cNvGrpSpPr/>
          <p:nvPr userDrawn="1"/>
        </p:nvGrpSpPr>
        <p:grpSpPr>
          <a:xfrm>
            <a:off x="431240" y="-246933"/>
            <a:ext cx="8280401" cy="7347304"/>
            <a:chOff x="431240" y="-246933"/>
            <a:chExt cx="8280401" cy="7347304"/>
          </a:xfrm>
        </p:grpSpPr>
        <p:grpSp>
          <p:nvGrpSpPr>
            <p:cNvPr id="105" name="Group 104">
              <a:extLst>
                <a:ext uri="{FF2B5EF4-FFF2-40B4-BE49-F238E27FC236}">
                  <a16:creationId xmlns:a16="http://schemas.microsoft.com/office/drawing/2014/main" id="{E5AA293F-0CF5-7545-834F-D3B07B05575B}"/>
                </a:ext>
              </a:extLst>
            </p:cNvPr>
            <p:cNvGrpSpPr/>
            <p:nvPr userDrawn="1"/>
          </p:nvGrpSpPr>
          <p:grpSpPr>
            <a:xfrm>
              <a:off x="431242" y="6864579"/>
              <a:ext cx="8280398" cy="235792"/>
              <a:chOff x="431801" y="-235792"/>
              <a:chExt cx="4400550" cy="235792"/>
            </a:xfrm>
          </p:grpSpPr>
          <p:cxnSp>
            <p:nvCxnSpPr>
              <p:cNvPr id="114" name="Straight Connector 113">
                <a:extLst>
                  <a:ext uri="{FF2B5EF4-FFF2-40B4-BE49-F238E27FC236}">
                    <a16:creationId xmlns:a16="http://schemas.microsoft.com/office/drawing/2014/main" id="{0D0210AB-D4A2-6B4B-9766-A018ACB62B6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ED0F83E-143B-4E4C-8E09-48DC265A2C3D}"/>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06" name="Group 105">
              <a:extLst>
                <a:ext uri="{FF2B5EF4-FFF2-40B4-BE49-F238E27FC236}">
                  <a16:creationId xmlns:a16="http://schemas.microsoft.com/office/drawing/2014/main" id="{1230ADFF-86EA-7743-91D7-675CC975C43A}"/>
                </a:ext>
              </a:extLst>
            </p:cNvPr>
            <p:cNvGrpSpPr/>
            <p:nvPr userDrawn="1"/>
          </p:nvGrpSpPr>
          <p:grpSpPr>
            <a:xfrm>
              <a:off x="431240" y="-246933"/>
              <a:ext cx="8280401" cy="235792"/>
              <a:chOff x="431800" y="-240735"/>
              <a:chExt cx="8280401" cy="235792"/>
            </a:xfrm>
          </p:grpSpPr>
          <p:grpSp>
            <p:nvGrpSpPr>
              <p:cNvPr id="107" name="Group 106">
                <a:extLst>
                  <a:ext uri="{FF2B5EF4-FFF2-40B4-BE49-F238E27FC236}">
                    <a16:creationId xmlns:a16="http://schemas.microsoft.com/office/drawing/2014/main" id="{3202D28D-8AE8-5D41-9317-C24167899E33}"/>
                  </a:ext>
                </a:extLst>
              </p:cNvPr>
              <p:cNvGrpSpPr/>
              <p:nvPr userDrawn="1"/>
            </p:nvGrpSpPr>
            <p:grpSpPr>
              <a:xfrm>
                <a:off x="431800" y="-240735"/>
                <a:ext cx="8280400" cy="235792"/>
                <a:chOff x="431800" y="-235792"/>
                <a:chExt cx="4400551" cy="235792"/>
              </a:xfrm>
            </p:grpSpPr>
            <p:cxnSp>
              <p:nvCxnSpPr>
                <p:cNvPr id="111" name="Straight Connector 110">
                  <a:extLst>
                    <a:ext uri="{FF2B5EF4-FFF2-40B4-BE49-F238E27FC236}">
                      <a16:creationId xmlns:a16="http://schemas.microsoft.com/office/drawing/2014/main" id="{689AD7B8-DFBE-9546-9D2D-34F6F277643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BF892C78-5626-7D49-9B76-4630814D198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3" name="Rectangle 112">
                  <a:extLst>
                    <a:ext uri="{FF2B5EF4-FFF2-40B4-BE49-F238E27FC236}">
                      <a16:creationId xmlns:a16="http://schemas.microsoft.com/office/drawing/2014/main" id="{41E4DD53-C6B5-2D4E-B89E-E0F0EBD30FF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8" name="TextBox 107">
                <a:extLst>
                  <a:ext uri="{FF2B5EF4-FFF2-40B4-BE49-F238E27FC236}">
                    <a16:creationId xmlns:a16="http://schemas.microsoft.com/office/drawing/2014/main" id="{FB57A5FF-FF40-4340-B648-30A3D5237DE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09" name="Straight Arrow Connector 108">
                <a:extLst>
                  <a:ext uri="{FF2B5EF4-FFF2-40B4-BE49-F238E27FC236}">
                    <a16:creationId xmlns:a16="http://schemas.microsoft.com/office/drawing/2014/main" id="{4DDC1F11-CD77-844E-A086-A78F439662B6}"/>
                  </a:ext>
                </a:extLst>
              </p:cNvPr>
              <p:cNvCxnSpPr>
                <a:cxnSpLocks/>
                <a:stCxn id="108" idx="1"/>
                <a:endCxn id="11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10" name="Straight Arrow Connector 109">
                <a:extLst>
                  <a:ext uri="{FF2B5EF4-FFF2-40B4-BE49-F238E27FC236}">
                    <a16:creationId xmlns:a16="http://schemas.microsoft.com/office/drawing/2014/main" id="{1B108CCF-6F68-F24A-A245-6872CBB92F69}"/>
                  </a:ext>
                </a:extLst>
              </p:cNvPr>
              <p:cNvCxnSpPr>
                <a:cxnSpLocks/>
                <a:stCxn id="108" idx="3"/>
                <a:endCxn id="11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15434428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Content">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35F246CA-0EC2-7A43-08E4-AFA15C3304B9}"/>
              </a:ext>
            </a:extLst>
          </p:cNvPr>
          <p:cNvGraphicFramePr>
            <a:graphicFrameLocks noChangeAspect="1"/>
          </p:cNvGraphicFramePr>
          <p:nvPr userDrawn="1">
            <p:custDataLst>
              <p:tags r:id="rId1"/>
            </p:custDataLst>
            <p:extLst>
              <p:ext uri="{D42A27DB-BD31-4B8C-83A1-F6EECF244321}">
                <p14:modId xmlns:p14="http://schemas.microsoft.com/office/powerpoint/2010/main" val="5582797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47" imgH="348" progId="TCLayout.ActiveDocument.1">
                  <p:embed/>
                </p:oleObj>
              </mc:Choice>
              <mc:Fallback>
                <p:oleObj name="think-cell Slide" r:id="rId3" imgW="347" imgH="348" progId="TCLayout.ActiveDocument.1">
                  <p:embed/>
                  <p:pic>
                    <p:nvPicPr>
                      <p:cNvPr id="10" name="Object 9" hidden="1">
                        <a:extLst>
                          <a:ext uri="{FF2B5EF4-FFF2-40B4-BE49-F238E27FC236}">
                            <a16:creationId xmlns:a16="http://schemas.microsoft.com/office/drawing/2014/main" id="{35F246CA-0EC2-7A43-08E4-AFA15C3304B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00" name="First Content Placeholder">
            <a:extLst>
              <a:ext uri="{FF2B5EF4-FFF2-40B4-BE49-F238E27FC236}">
                <a16:creationId xmlns:a16="http://schemas.microsoft.com/office/drawing/2014/main" id="{D7070C02-8D3D-AA4B-B6D3-432E3D380E3C}"/>
              </a:ext>
            </a:extLst>
          </p:cNvPr>
          <p:cNvSpPr>
            <a:spLocks noGrp="1"/>
          </p:cNvSpPr>
          <p:nvPr>
            <p:ph sz="quarter" idx="200" hasCustomPrompt="1"/>
          </p:nvPr>
        </p:nvSpPr>
        <p:spPr>
          <a:xfrm>
            <a:off x="431800" y="1233489"/>
            <a:ext cx="8280400" cy="4932362"/>
          </a:xfrm>
        </p:spPr>
        <p:txBody>
          <a:bodyPr/>
          <a:lstStyle>
            <a:lvl1pPr>
              <a:defRPr lang="en-US" sz="1600">
                <a:latin typeface="Verlag Bold" pitchFamily="2" charset="0"/>
              </a:defRPr>
            </a:lvl1pPr>
            <a:lvl2pPr>
              <a:defRPr lang="en-US" sz="1600">
                <a:latin typeface="Verlag Book" pitchFamily="2" charset="0"/>
              </a:defRPr>
            </a:lvl2pPr>
            <a:lvl3pPr>
              <a:defRPr lang="en-US" sz="1600">
                <a:latin typeface="Verlag Book" pitchFamily="2" charset="0"/>
              </a:defRPr>
            </a:lvl3pPr>
            <a:lvl4pPr>
              <a:defRPr lang="en-US" sz="1600">
                <a:latin typeface="Verlag Book" pitchFamily="2" charset="0"/>
              </a:defRPr>
            </a:lvl4pPr>
            <a:lvl5pPr>
              <a:defRPr lang="en-US" sz="1600" dirty="0">
                <a:latin typeface="Verlag Book" pitchFamily="2" charset="0"/>
              </a:defRPr>
            </a:lvl5p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vert="horz"/>
          <a:lstStyle>
            <a:lvl1pPr>
              <a:defRPr>
                <a:latin typeface="Verlag Bold" pitchFamily="2" charset="0"/>
              </a:defRPr>
            </a:lvl1pPr>
          </a:lstStyle>
          <a:p>
            <a:pPr lvl="0"/>
            <a:r>
              <a:rPr lang="en-US"/>
              <a:t>CLICK TO ADD Slide TITLE. ALL CAPS. TWO LINES max.</a:t>
            </a:r>
          </a:p>
        </p:txBody>
      </p:sp>
      <p:sp>
        <p:nvSpPr>
          <p:cNvPr id="1000" name="Footnotes Placeholder">
            <a:extLst>
              <a:ext uri="{FF2B5EF4-FFF2-40B4-BE49-F238E27FC236}">
                <a16:creationId xmlns:a16="http://schemas.microsoft.com/office/drawing/2014/main" id="{73A7EDA7-F3CC-FE4B-8FF2-546BF052CA2D}"/>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32" name="Date Placeholder 31">
            <a:extLst>
              <a:ext uri="{FF2B5EF4-FFF2-40B4-BE49-F238E27FC236}">
                <a16:creationId xmlns:a16="http://schemas.microsoft.com/office/drawing/2014/main" id="{063A222F-451A-4B49-AAE6-41BBAA48AC75}"/>
              </a:ext>
            </a:extLst>
          </p:cNvPr>
          <p:cNvSpPr>
            <a:spLocks noGrp="1"/>
          </p:cNvSpPr>
          <p:nvPr>
            <p:ph type="dt" sz="half" idx="105"/>
          </p:nvPr>
        </p:nvSpPr>
        <p:spPr/>
        <p:txBody>
          <a:bodyPr/>
          <a:lstStyle/>
          <a:p>
            <a:endParaRPr lang="en-US" dirty="0"/>
          </a:p>
        </p:txBody>
      </p:sp>
      <p:sp>
        <p:nvSpPr>
          <p:cNvPr id="33" name="Footer Placeholder 32">
            <a:extLst>
              <a:ext uri="{FF2B5EF4-FFF2-40B4-BE49-F238E27FC236}">
                <a16:creationId xmlns:a16="http://schemas.microsoft.com/office/drawing/2014/main" id="{7182972C-B32C-5242-9660-1F857E08362B}"/>
              </a:ext>
            </a:extLst>
          </p:cNvPr>
          <p:cNvSpPr>
            <a:spLocks noGrp="1"/>
          </p:cNvSpPr>
          <p:nvPr>
            <p:ph type="ftr" sz="quarter" idx="106"/>
          </p:nvPr>
        </p:nvSpPr>
        <p:spPr/>
        <p:txBody>
          <a:bodyPr/>
          <a:lstStyle/>
          <a:p>
            <a:endParaRPr lang="en-US" dirty="0"/>
          </a:p>
        </p:txBody>
      </p:sp>
      <p:grpSp>
        <p:nvGrpSpPr>
          <p:cNvPr id="6" name="Group 5">
            <a:extLst>
              <a:ext uri="{FF2B5EF4-FFF2-40B4-BE49-F238E27FC236}">
                <a16:creationId xmlns:a16="http://schemas.microsoft.com/office/drawing/2014/main" id="{7377C8CE-D482-6D47-A000-443568B2C375}"/>
              </a:ext>
            </a:extLst>
          </p:cNvPr>
          <p:cNvGrpSpPr/>
          <p:nvPr/>
        </p:nvGrpSpPr>
        <p:grpSpPr>
          <a:xfrm>
            <a:off x="9399182" y="0"/>
            <a:ext cx="2974470" cy="6857995"/>
            <a:chOff x="9399182" y="0"/>
            <a:chExt cx="2974470" cy="6857995"/>
          </a:xfrm>
        </p:grpSpPr>
        <p:sp>
          <p:nvSpPr>
            <p:cNvPr id="11" name="Rectangle 10">
              <a:extLst>
                <a:ext uri="{FF2B5EF4-FFF2-40B4-BE49-F238E27FC236}">
                  <a16:creationId xmlns:a16="http://schemas.microsoft.com/office/drawing/2014/main" id="{B624552C-B575-AE4E-B90E-80386DFFD747}"/>
                </a:ext>
              </a:extLst>
            </p:cNvPr>
            <p:cNvSpPr/>
            <p:nvPr/>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0" name="Picture 69">
              <a:extLst>
                <a:ext uri="{FF2B5EF4-FFF2-40B4-BE49-F238E27FC236}">
                  <a16:creationId xmlns:a16="http://schemas.microsoft.com/office/drawing/2014/main" id="{72577E3C-2575-9A49-8EA5-9CA05A2E3D32}"/>
                </a:ext>
              </a:extLst>
            </p:cNvPr>
            <p:cNvPicPr>
              <a:picLocks noChangeAspect="1"/>
            </p:cNvPicPr>
            <p:nvPr/>
          </p:nvPicPr>
          <p:blipFill rotWithShape="1">
            <a:blip r:embed="rId5"/>
            <a:srcRect r="41694"/>
            <a:stretch/>
          </p:blipFill>
          <p:spPr>
            <a:xfrm>
              <a:off x="9558506" y="1322104"/>
              <a:ext cx="2639328" cy="995540"/>
            </a:xfrm>
            <a:prstGeom prst="rect">
              <a:avLst/>
            </a:prstGeom>
          </p:spPr>
        </p:pic>
        <p:grpSp>
          <p:nvGrpSpPr>
            <p:cNvPr id="12" name="Group 11">
              <a:extLst>
                <a:ext uri="{FF2B5EF4-FFF2-40B4-BE49-F238E27FC236}">
                  <a16:creationId xmlns:a16="http://schemas.microsoft.com/office/drawing/2014/main" id="{4E2D26DA-696F-D345-B831-DB4BCF3B6E31}"/>
                </a:ext>
              </a:extLst>
            </p:cNvPr>
            <p:cNvGrpSpPr/>
            <p:nvPr/>
          </p:nvGrpSpPr>
          <p:grpSpPr>
            <a:xfrm>
              <a:off x="9541497" y="162442"/>
              <a:ext cx="2819400" cy="814510"/>
              <a:chOff x="-3644733" y="165205"/>
              <a:chExt cx="2819400" cy="814510"/>
            </a:xfrm>
          </p:grpSpPr>
          <p:sp>
            <p:nvSpPr>
              <p:cNvPr id="18" name="Rectangle 17">
                <a:extLst>
                  <a:ext uri="{FF2B5EF4-FFF2-40B4-BE49-F238E27FC236}">
                    <a16:creationId xmlns:a16="http://schemas.microsoft.com/office/drawing/2014/main" id="{5C3AAD8B-698C-7A43-ABDF-294888239CF2}"/>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2D824FCF-53BC-444C-88D6-38033E97AEDF}"/>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20" name="Picture 19">
                <a:extLst>
                  <a:ext uri="{FF2B5EF4-FFF2-40B4-BE49-F238E27FC236}">
                    <a16:creationId xmlns:a16="http://schemas.microsoft.com/office/drawing/2014/main" id="{B83CA71E-B1B7-6946-92A5-BFD00A4291EB}"/>
                  </a:ext>
                </a:extLst>
              </p:cNvPr>
              <p:cNvPicPr>
                <a:picLocks noChangeAspect="1"/>
              </p:cNvPicPr>
              <p:nvPr/>
            </p:nvPicPr>
            <p:blipFill rotWithShape="1">
              <a:blip r:embed="rId6"/>
              <a:srcRect l="8882" t="5165" r="-1"/>
              <a:stretch/>
            </p:blipFill>
            <p:spPr>
              <a:xfrm>
                <a:off x="-3491292" y="414013"/>
                <a:ext cx="324017" cy="289055"/>
              </a:xfrm>
              <a:prstGeom prst="roundRect">
                <a:avLst/>
              </a:prstGeom>
            </p:spPr>
          </p:pic>
        </p:grpSp>
        <p:grpSp>
          <p:nvGrpSpPr>
            <p:cNvPr id="15" name="Group 14">
              <a:extLst>
                <a:ext uri="{FF2B5EF4-FFF2-40B4-BE49-F238E27FC236}">
                  <a16:creationId xmlns:a16="http://schemas.microsoft.com/office/drawing/2014/main" id="{BDFE6C8C-E609-C848-9C4A-7DCBDF10FCCB}"/>
                </a:ext>
              </a:extLst>
            </p:cNvPr>
            <p:cNvGrpSpPr/>
            <p:nvPr/>
          </p:nvGrpSpPr>
          <p:grpSpPr>
            <a:xfrm>
              <a:off x="9558507" y="1119891"/>
              <a:ext cx="2639328" cy="202617"/>
              <a:chOff x="9303325" y="149270"/>
              <a:chExt cx="2639328" cy="202617"/>
            </a:xfrm>
          </p:grpSpPr>
          <p:sp>
            <p:nvSpPr>
              <p:cNvPr id="16" name="TextBox 15">
                <a:extLst>
                  <a:ext uri="{FF2B5EF4-FFF2-40B4-BE49-F238E27FC236}">
                    <a16:creationId xmlns:a16="http://schemas.microsoft.com/office/drawing/2014/main" id="{5459E50A-7290-8345-AB63-DF07B151FCBA}"/>
                  </a:ext>
                </a:extLst>
              </p:cNvPr>
              <p:cNvSpPr txBox="1"/>
              <p:nvPr/>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7" name="Straight Connector 16">
                <a:extLst>
                  <a:ext uri="{FF2B5EF4-FFF2-40B4-BE49-F238E27FC236}">
                    <a16:creationId xmlns:a16="http://schemas.microsoft.com/office/drawing/2014/main" id="{877E185E-D403-494F-AEBA-AEAB2A57C114}"/>
                  </a:ext>
                </a:extLst>
              </p:cNvPr>
              <p:cNvCxnSpPr>
                <a:cxnSpLocks/>
              </p:cNvCxnSpPr>
              <p:nvPr/>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73" name="Group 72">
              <a:extLst>
                <a:ext uri="{FF2B5EF4-FFF2-40B4-BE49-F238E27FC236}">
                  <a16:creationId xmlns:a16="http://schemas.microsoft.com/office/drawing/2014/main" id="{2707A63D-0ED3-2649-8C74-DDC556FCF5A9}"/>
                </a:ext>
              </a:extLst>
            </p:cNvPr>
            <p:cNvGrpSpPr/>
            <p:nvPr/>
          </p:nvGrpSpPr>
          <p:grpSpPr>
            <a:xfrm>
              <a:off x="9554253" y="3678850"/>
              <a:ext cx="2735151" cy="2655095"/>
              <a:chOff x="9541497" y="2555080"/>
              <a:chExt cx="2735151" cy="2655095"/>
            </a:xfrm>
          </p:grpSpPr>
          <p:grpSp>
            <p:nvGrpSpPr>
              <p:cNvPr id="21" name="Group 20">
                <a:extLst>
                  <a:ext uri="{FF2B5EF4-FFF2-40B4-BE49-F238E27FC236}">
                    <a16:creationId xmlns:a16="http://schemas.microsoft.com/office/drawing/2014/main" id="{97646D57-86DD-CC45-AF75-033441DEAEBB}"/>
                  </a:ext>
                </a:extLst>
              </p:cNvPr>
              <p:cNvGrpSpPr/>
              <p:nvPr/>
            </p:nvGrpSpPr>
            <p:grpSpPr>
              <a:xfrm>
                <a:off x="9541497" y="2555080"/>
                <a:ext cx="2735151" cy="2655095"/>
                <a:chOff x="9296567" y="4910411"/>
                <a:chExt cx="2735151" cy="2655095"/>
              </a:xfrm>
            </p:grpSpPr>
            <p:sp>
              <p:nvSpPr>
                <p:cNvPr id="22" name="Rectangle 21">
                  <a:extLst>
                    <a:ext uri="{FF2B5EF4-FFF2-40B4-BE49-F238E27FC236}">
                      <a16:creationId xmlns:a16="http://schemas.microsoft.com/office/drawing/2014/main" id="{88B63AE3-654D-E346-84F1-DE1585D68864}"/>
                    </a:ext>
                  </a:extLst>
                </p:cNvPr>
                <p:cNvSpPr/>
                <p:nvPr/>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73FF8F45-C686-3D4E-9541-1D8727406BA0}"/>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24" name="Graphic 23">
                  <a:extLst>
                    <a:ext uri="{FF2B5EF4-FFF2-40B4-BE49-F238E27FC236}">
                      <a16:creationId xmlns:a16="http://schemas.microsoft.com/office/drawing/2014/main" id="{CB005880-BCA3-A74D-BFE6-ECE18F5208A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456790" y="5049494"/>
                  <a:ext cx="155227" cy="155227"/>
                </a:xfrm>
                <a:prstGeom prst="rect">
                  <a:avLst/>
                </a:prstGeom>
              </p:spPr>
            </p:pic>
            <p:sp>
              <p:nvSpPr>
                <p:cNvPr id="25" name="TextBox 24">
                  <a:extLst>
                    <a:ext uri="{FF2B5EF4-FFF2-40B4-BE49-F238E27FC236}">
                      <a16:creationId xmlns:a16="http://schemas.microsoft.com/office/drawing/2014/main" id="{6D7CFF09-C588-D946-9376-69CEAE13234B}"/>
                    </a:ext>
                  </a:extLst>
                </p:cNvPr>
                <p:cNvSpPr txBox="1"/>
                <p:nvPr/>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49" name="Group 48">
                <a:extLst>
                  <a:ext uri="{FF2B5EF4-FFF2-40B4-BE49-F238E27FC236}">
                    <a16:creationId xmlns:a16="http://schemas.microsoft.com/office/drawing/2014/main" id="{942737E0-D794-DF4D-B7C0-6CAEC1A43DF9}"/>
                  </a:ext>
                </a:extLst>
              </p:cNvPr>
              <p:cNvGrpSpPr/>
              <p:nvPr/>
            </p:nvGrpSpPr>
            <p:grpSpPr>
              <a:xfrm>
                <a:off x="9746489" y="3569700"/>
                <a:ext cx="2159761" cy="1627918"/>
                <a:chOff x="9746489" y="3617325"/>
                <a:chExt cx="2159761" cy="1627918"/>
              </a:xfrm>
            </p:grpSpPr>
            <p:pic>
              <p:nvPicPr>
                <p:cNvPr id="42" name="Picture 41">
                  <a:extLst>
                    <a:ext uri="{FF2B5EF4-FFF2-40B4-BE49-F238E27FC236}">
                      <a16:creationId xmlns:a16="http://schemas.microsoft.com/office/drawing/2014/main" id="{06E7651E-8190-B943-9721-400134189D67}"/>
                    </a:ext>
                  </a:extLst>
                </p:cNvPr>
                <p:cNvPicPr>
                  <a:picLocks noChangeAspect="1"/>
                </p:cNvPicPr>
                <p:nvPr/>
              </p:nvPicPr>
              <p:blipFill>
                <a:blip r:embed="rId9"/>
                <a:stretch>
                  <a:fillRect/>
                </a:stretch>
              </p:blipFill>
              <p:spPr>
                <a:xfrm>
                  <a:off x="10075660" y="3617325"/>
                  <a:ext cx="1830590" cy="1627918"/>
                </a:xfrm>
                <a:prstGeom prst="rect">
                  <a:avLst/>
                </a:prstGeom>
              </p:spPr>
            </p:pic>
            <p:cxnSp>
              <p:nvCxnSpPr>
                <p:cNvPr id="44" name="Straight Connector 43">
                  <a:extLst>
                    <a:ext uri="{FF2B5EF4-FFF2-40B4-BE49-F238E27FC236}">
                      <a16:creationId xmlns:a16="http://schemas.microsoft.com/office/drawing/2014/main" id="{6A6779F1-2A60-A14F-9868-14C42F8A7876}"/>
                    </a:ext>
                  </a:extLst>
                </p:cNvPr>
                <p:cNvCxnSpPr>
                  <a:cxnSpLocks/>
                </p:cNvCxnSpPr>
                <p:nvPr/>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04D2FEFE-94D7-2F4D-B902-718C10873F5D}"/>
                    </a:ext>
                  </a:extLst>
                </p:cNvPr>
                <p:cNvCxnSpPr>
                  <a:cxnSpLocks/>
                </p:cNvCxnSpPr>
                <p:nvPr/>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BFD489AF-FA3E-5644-86FC-3A5B05E7B94F}"/>
                    </a:ext>
                  </a:extLst>
                </p:cNvPr>
                <p:cNvSpPr txBox="1"/>
                <p:nvPr/>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48" name="TextBox 47">
                  <a:extLst>
                    <a:ext uri="{FF2B5EF4-FFF2-40B4-BE49-F238E27FC236}">
                      <a16:creationId xmlns:a16="http://schemas.microsoft.com/office/drawing/2014/main" id="{B0708852-B6D4-5043-86A8-0181B47AF502}"/>
                    </a:ext>
                  </a:extLst>
                </p:cNvPr>
                <p:cNvSpPr txBox="1"/>
                <p:nvPr/>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5" name="Group 4">
              <a:extLst>
                <a:ext uri="{FF2B5EF4-FFF2-40B4-BE49-F238E27FC236}">
                  <a16:creationId xmlns:a16="http://schemas.microsoft.com/office/drawing/2014/main" id="{D90F7566-5DFC-224D-B550-F17C772A4956}"/>
                </a:ext>
              </a:extLst>
            </p:cNvPr>
            <p:cNvGrpSpPr/>
            <p:nvPr/>
          </p:nvGrpSpPr>
          <p:grpSpPr>
            <a:xfrm>
              <a:off x="9558506" y="2409506"/>
              <a:ext cx="2639327" cy="684608"/>
              <a:chOff x="9558506" y="2476806"/>
              <a:chExt cx="2639327" cy="684608"/>
            </a:xfrm>
          </p:grpSpPr>
          <p:pic>
            <p:nvPicPr>
              <p:cNvPr id="3" name="Picture 2">
                <a:extLst>
                  <a:ext uri="{FF2B5EF4-FFF2-40B4-BE49-F238E27FC236}">
                    <a16:creationId xmlns:a16="http://schemas.microsoft.com/office/drawing/2014/main" id="{740B4C7C-60B8-0147-B275-9FA9F934BCF0}"/>
                  </a:ext>
                </a:extLst>
              </p:cNvPr>
              <p:cNvPicPr>
                <a:picLocks noChangeAspect="1"/>
              </p:cNvPicPr>
              <p:nvPr/>
            </p:nvPicPr>
            <p:blipFill rotWithShape="1">
              <a:blip r:embed="rId10"/>
              <a:srcRect r="23484"/>
              <a:stretch/>
            </p:blipFill>
            <p:spPr>
              <a:xfrm>
                <a:off x="10441172" y="2476806"/>
                <a:ext cx="1756661" cy="684608"/>
              </a:xfrm>
              <a:prstGeom prst="rect">
                <a:avLst/>
              </a:prstGeom>
            </p:spPr>
          </p:pic>
          <p:sp>
            <p:nvSpPr>
              <p:cNvPr id="4" name="Rectangle 3">
                <a:extLst>
                  <a:ext uri="{FF2B5EF4-FFF2-40B4-BE49-F238E27FC236}">
                    <a16:creationId xmlns:a16="http://schemas.microsoft.com/office/drawing/2014/main" id="{F0185F31-1C0F-C84F-82F7-CDE92D5E8462}"/>
                  </a:ext>
                </a:extLst>
              </p:cNvPr>
              <p:cNvSpPr/>
              <p:nvPr/>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AD7D6324-A232-CF4B-A35D-7883E63DC01B}"/>
                  </a:ext>
                </a:extLst>
              </p:cNvPr>
              <p:cNvSpPr txBox="1"/>
              <p:nvPr/>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2" name="Group 1">
              <a:extLst>
                <a:ext uri="{FF2B5EF4-FFF2-40B4-BE49-F238E27FC236}">
                  <a16:creationId xmlns:a16="http://schemas.microsoft.com/office/drawing/2014/main" id="{0DACB142-1234-41D1-A255-A168CB3FBFEC}"/>
                </a:ext>
              </a:extLst>
            </p:cNvPr>
            <p:cNvGrpSpPr/>
            <p:nvPr/>
          </p:nvGrpSpPr>
          <p:grpSpPr>
            <a:xfrm>
              <a:off x="9554253" y="2414886"/>
              <a:ext cx="2819399" cy="1181890"/>
              <a:chOff x="9541498" y="3352649"/>
              <a:chExt cx="2819399" cy="1181890"/>
            </a:xfrm>
          </p:grpSpPr>
          <p:grpSp>
            <p:nvGrpSpPr>
              <p:cNvPr id="34" name="Group 33">
                <a:extLst>
                  <a:ext uri="{FF2B5EF4-FFF2-40B4-BE49-F238E27FC236}">
                    <a16:creationId xmlns:a16="http://schemas.microsoft.com/office/drawing/2014/main" id="{68589F60-2D66-4B46-AE58-9B3DF45E0D04}"/>
                  </a:ext>
                </a:extLst>
              </p:cNvPr>
              <p:cNvGrpSpPr/>
              <p:nvPr/>
            </p:nvGrpSpPr>
            <p:grpSpPr>
              <a:xfrm>
                <a:off x="9541498" y="3352649"/>
                <a:ext cx="2735150" cy="1181890"/>
                <a:chOff x="9541498" y="3751132"/>
                <a:chExt cx="2735150" cy="1181890"/>
              </a:xfrm>
            </p:grpSpPr>
            <p:grpSp>
              <p:nvGrpSpPr>
                <p:cNvPr id="35" name="Group 34">
                  <a:extLst>
                    <a:ext uri="{FF2B5EF4-FFF2-40B4-BE49-F238E27FC236}">
                      <a16:creationId xmlns:a16="http://schemas.microsoft.com/office/drawing/2014/main" id="{2FD0186C-A219-4155-8D46-C05A3751B2ED}"/>
                    </a:ext>
                  </a:extLst>
                </p:cNvPr>
                <p:cNvGrpSpPr/>
                <p:nvPr/>
              </p:nvGrpSpPr>
              <p:grpSpPr>
                <a:xfrm>
                  <a:off x="9541498" y="3751132"/>
                  <a:ext cx="2735150" cy="1181890"/>
                  <a:chOff x="9296568" y="4910411"/>
                  <a:chExt cx="2735150" cy="1181890"/>
                </a:xfrm>
              </p:grpSpPr>
              <p:sp>
                <p:nvSpPr>
                  <p:cNvPr id="37" name="Rectangle 36">
                    <a:extLst>
                      <a:ext uri="{FF2B5EF4-FFF2-40B4-BE49-F238E27FC236}">
                        <a16:creationId xmlns:a16="http://schemas.microsoft.com/office/drawing/2014/main" id="{5F54F593-ABB9-4B7D-9C12-B4429591BE5A}"/>
                      </a:ext>
                    </a:extLst>
                  </p:cNvPr>
                  <p:cNvSpPr/>
                  <p:nvPr/>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A62EE7AD-C4E7-4E65-AECC-33E75355E5A7}"/>
                      </a:ext>
                    </a:extLst>
                  </p:cNvPr>
                  <p:cNvSpPr txBox="1"/>
                  <p:nvPr/>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0" name="TextBox 39">
                    <a:extLst>
                      <a:ext uri="{FF2B5EF4-FFF2-40B4-BE49-F238E27FC236}">
                        <a16:creationId xmlns:a16="http://schemas.microsoft.com/office/drawing/2014/main" id="{93DB76AE-3F4F-4A19-B966-91F70FF0FAD9}"/>
                      </a:ext>
                    </a:extLst>
                  </p:cNvPr>
                  <p:cNvSpPr txBox="1"/>
                  <p:nvPr/>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36" name="Graphic 35">
                  <a:extLst>
                    <a:ext uri="{FF2B5EF4-FFF2-40B4-BE49-F238E27FC236}">
                      <a16:creationId xmlns:a16="http://schemas.microsoft.com/office/drawing/2014/main" id="{32568DFB-2F01-47B2-BE59-F2DE9D014990}"/>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9686425" y="3891259"/>
                  <a:ext cx="170340" cy="170340"/>
                </a:xfrm>
                <a:prstGeom prst="rect">
                  <a:avLst/>
                </a:prstGeom>
              </p:spPr>
            </p:pic>
          </p:grpSp>
          <p:pic>
            <p:nvPicPr>
              <p:cNvPr id="41" name="Picture 40">
                <a:extLst>
                  <a:ext uri="{FF2B5EF4-FFF2-40B4-BE49-F238E27FC236}">
                    <a16:creationId xmlns:a16="http://schemas.microsoft.com/office/drawing/2014/main" id="{29414905-E52D-4947-8B5C-2CE4F2F3689A}"/>
                  </a:ext>
                </a:extLst>
              </p:cNvPr>
              <p:cNvPicPr>
                <a:picLocks noChangeAspect="1"/>
              </p:cNvPicPr>
              <p:nvPr/>
            </p:nvPicPr>
            <p:blipFill rotWithShape="1">
              <a:blip r:embed="rId10"/>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
        <p:nvSpPr>
          <p:cNvPr id="7" name="Rectangle 6">
            <a:extLst>
              <a:ext uri="{FF2B5EF4-FFF2-40B4-BE49-F238E27FC236}">
                <a16:creationId xmlns:a16="http://schemas.microsoft.com/office/drawing/2014/main" id="{1B1405E9-6120-471A-7520-0B16C702272C}"/>
              </a:ext>
            </a:extLst>
          </p:cNvPr>
          <p:cNvSpPr/>
          <p:nvPr userDrawn="1"/>
        </p:nvSpPr>
        <p:spPr>
          <a:xfrm>
            <a:off x="8220808" y="6461338"/>
            <a:ext cx="562707" cy="2713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43613605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Thank You (2 Headshots, T.S.)">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grpSp>
        <p:nvGrpSpPr>
          <p:cNvPr id="7" name="Group 6">
            <a:extLst>
              <a:ext uri="{FF2B5EF4-FFF2-40B4-BE49-F238E27FC236}">
                <a16:creationId xmlns:a16="http://schemas.microsoft.com/office/drawing/2014/main" id="{329E5FF7-98BC-884F-840D-5E423F4AF849}"/>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D8244616-2BA8-434E-A138-B2D5956D9EE1}"/>
              </a:ext>
            </a:extLst>
          </p:cNvPr>
          <p:cNvGrpSpPr/>
          <p:nvPr userDrawn="1"/>
        </p:nvGrpSpPr>
        <p:grpSpPr>
          <a:xfrm>
            <a:off x="-256964" y="3622629"/>
            <a:ext cx="251461" cy="1506813"/>
            <a:chOff x="-256404" y="360363"/>
            <a:chExt cx="251461" cy="692152"/>
          </a:xfrm>
        </p:grpSpPr>
        <p:grpSp>
          <p:nvGrpSpPr>
            <p:cNvPr id="17" name="Group 16">
              <a:extLst>
                <a:ext uri="{FF2B5EF4-FFF2-40B4-BE49-F238E27FC236}">
                  <a16:creationId xmlns:a16="http://schemas.microsoft.com/office/drawing/2014/main" id="{709CBFCC-B5CB-D24E-8728-2AAEE959FF6E}"/>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977E976A-5E64-D14B-BA4C-4F26EF696B7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00263B3-BEFA-F84D-A346-488994B5061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0D5E94FD-3E4F-7A4D-8F85-338D20425FB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C137DA0-E7A0-8348-964C-0094E9A21AD9}"/>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pic>
        <p:nvPicPr>
          <p:cNvPr id="25" name="Graphic 24">
            <a:extLst>
              <a:ext uri="{FF2B5EF4-FFF2-40B4-BE49-F238E27FC236}">
                <a16:creationId xmlns:a16="http://schemas.microsoft.com/office/drawing/2014/main" id="{D04C2D26-D34C-9A43-9F15-4312C0BA4378}"/>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sp>
        <p:nvSpPr>
          <p:cNvPr id="24" name="Text Placeholder 7">
            <a:extLst>
              <a:ext uri="{FF2B5EF4-FFF2-40B4-BE49-F238E27FC236}">
                <a16:creationId xmlns:a16="http://schemas.microsoft.com/office/drawing/2014/main" id="{6BFDB021-8BC9-EA47-8986-9CAF47070234}"/>
              </a:ext>
            </a:extLst>
          </p:cNvPr>
          <p:cNvSpPr>
            <a:spLocks noGrp="1"/>
          </p:cNvSpPr>
          <p:nvPr>
            <p:ph type="body" sz="quarter" idx="15" hasCustomPrompt="1"/>
          </p:nvPr>
        </p:nvSpPr>
        <p:spPr>
          <a:xfrm>
            <a:off x="2146852"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6" name="Text Placeholder 7">
            <a:extLst>
              <a:ext uri="{FF2B5EF4-FFF2-40B4-BE49-F238E27FC236}">
                <a16:creationId xmlns:a16="http://schemas.microsoft.com/office/drawing/2014/main" id="{D0D2085C-21C8-514C-9468-72608860643C}"/>
              </a:ext>
            </a:extLst>
          </p:cNvPr>
          <p:cNvSpPr>
            <a:spLocks noGrp="1"/>
          </p:cNvSpPr>
          <p:nvPr>
            <p:ph type="body" sz="quarter" idx="17" hasCustomPrompt="1"/>
          </p:nvPr>
        </p:nvSpPr>
        <p:spPr>
          <a:xfrm>
            <a:off x="6410739"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2" name="Picture Placeholder 2">
            <a:extLst>
              <a:ext uri="{FF2B5EF4-FFF2-40B4-BE49-F238E27FC236}">
                <a16:creationId xmlns:a16="http://schemas.microsoft.com/office/drawing/2014/main" id="{56956F67-281F-0940-9C57-1BE70F2D2874}"/>
              </a:ext>
            </a:extLst>
          </p:cNvPr>
          <p:cNvSpPr>
            <a:spLocks noGrp="1"/>
          </p:cNvSpPr>
          <p:nvPr>
            <p:ph type="pic" sz="quarter" idx="16" hasCustomPrompt="1"/>
          </p:nvPr>
        </p:nvSpPr>
        <p:spPr>
          <a:xfrm>
            <a:off x="431800"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27" name="Picture Placeholder 2">
            <a:extLst>
              <a:ext uri="{FF2B5EF4-FFF2-40B4-BE49-F238E27FC236}">
                <a16:creationId xmlns:a16="http://schemas.microsoft.com/office/drawing/2014/main" id="{F8479724-C6A7-D34A-BCE9-1A7017A9B713}"/>
              </a:ext>
            </a:extLst>
          </p:cNvPr>
          <p:cNvSpPr>
            <a:spLocks noGrp="1"/>
          </p:cNvSpPr>
          <p:nvPr>
            <p:ph type="pic" sz="quarter" idx="18" hasCustomPrompt="1"/>
          </p:nvPr>
        </p:nvSpPr>
        <p:spPr>
          <a:xfrm>
            <a:off x="4695687"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70" name="Group 69">
            <a:extLst>
              <a:ext uri="{FF2B5EF4-FFF2-40B4-BE49-F238E27FC236}">
                <a16:creationId xmlns:a16="http://schemas.microsoft.com/office/drawing/2014/main" id="{7014C08B-50EC-6E40-91DC-5D199BFEE278}"/>
              </a:ext>
            </a:extLst>
          </p:cNvPr>
          <p:cNvGrpSpPr/>
          <p:nvPr userDrawn="1"/>
        </p:nvGrpSpPr>
        <p:grpSpPr>
          <a:xfrm>
            <a:off x="9399182" y="-1"/>
            <a:ext cx="2961715" cy="8383282"/>
            <a:chOff x="9399182" y="-1"/>
            <a:chExt cx="2961715" cy="8383282"/>
          </a:xfrm>
        </p:grpSpPr>
        <p:sp>
          <p:nvSpPr>
            <p:cNvPr id="71" name="Rectangle 70">
              <a:extLst>
                <a:ext uri="{FF2B5EF4-FFF2-40B4-BE49-F238E27FC236}">
                  <a16:creationId xmlns:a16="http://schemas.microsoft.com/office/drawing/2014/main" id="{8AB95FED-D242-4B4A-903E-4397DD60009E}"/>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2" name="Picture 71">
              <a:extLst>
                <a:ext uri="{FF2B5EF4-FFF2-40B4-BE49-F238E27FC236}">
                  <a16:creationId xmlns:a16="http://schemas.microsoft.com/office/drawing/2014/main" id="{205F4317-9E5F-014F-84FB-54546707CFBC}"/>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sp>
          <p:nvSpPr>
            <p:cNvPr id="73" name="TextBox 72">
              <a:extLst>
                <a:ext uri="{FF2B5EF4-FFF2-40B4-BE49-F238E27FC236}">
                  <a16:creationId xmlns:a16="http://schemas.microsoft.com/office/drawing/2014/main" id="{30DDF7B1-AAA8-724F-9B80-B8A649D6417C}"/>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74" name="Straight Connector 73">
              <a:extLst>
                <a:ext uri="{FF2B5EF4-FFF2-40B4-BE49-F238E27FC236}">
                  <a16:creationId xmlns:a16="http://schemas.microsoft.com/office/drawing/2014/main" id="{09B047C1-4D53-D74D-8F8F-3A27D79B0A5E}"/>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14DB5831-A77D-084A-A4D8-66FFF852D8EC}"/>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9CB3988E-1068-5C4E-AA5D-EE2C662EF423}"/>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7" name="Picture 76">
              <a:extLst>
                <a:ext uri="{FF2B5EF4-FFF2-40B4-BE49-F238E27FC236}">
                  <a16:creationId xmlns:a16="http://schemas.microsoft.com/office/drawing/2014/main" id="{C6253886-63B9-DA44-93AD-DEBD64EE1C51}"/>
                </a:ext>
              </a:extLst>
            </p:cNvPr>
            <p:cNvPicPr>
              <a:picLocks noChangeAspect="1"/>
            </p:cNvPicPr>
            <p:nvPr userDrawn="1"/>
          </p:nvPicPr>
          <p:blipFill rotWithShape="1">
            <a:blip r:embed="rId5"/>
            <a:srcRect l="8882" t="5165" r="-1"/>
            <a:stretch/>
          </p:blipFill>
          <p:spPr>
            <a:xfrm>
              <a:off x="9694938" y="411250"/>
              <a:ext cx="324017" cy="289055"/>
            </a:xfrm>
            <a:prstGeom prst="roundRect">
              <a:avLst/>
            </a:prstGeom>
          </p:spPr>
        </p:pic>
        <p:sp>
          <p:nvSpPr>
            <p:cNvPr id="78" name="Rectangle 77">
              <a:extLst>
                <a:ext uri="{FF2B5EF4-FFF2-40B4-BE49-F238E27FC236}">
                  <a16:creationId xmlns:a16="http://schemas.microsoft.com/office/drawing/2014/main" id="{67D6DAF1-D397-A449-B81C-02FD9FC35BD2}"/>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38A63BD7-75CA-594F-B630-748766ED6BFD}"/>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0" name="Graphic 79">
              <a:extLst>
                <a:ext uri="{FF2B5EF4-FFF2-40B4-BE49-F238E27FC236}">
                  <a16:creationId xmlns:a16="http://schemas.microsoft.com/office/drawing/2014/main" id="{481143C8-3F7C-B848-881C-D21667B9C71E}"/>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7111049"/>
              <a:ext cx="155227" cy="155227"/>
            </a:xfrm>
            <a:prstGeom prst="rect">
              <a:avLst/>
            </a:prstGeom>
          </p:spPr>
        </p:pic>
        <p:sp>
          <p:nvSpPr>
            <p:cNvPr id="81" name="TextBox 80">
              <a:extLst>
                <a:ext uri="{FF2B5EF4-FFF2-40B4-BE49-F238E27FC236}">
                  <a16:creationId xmlns:a16="http://schemas.microsoft.com/office/drawing/2014/main" id="{9503076B-BE27-EC49-BB07-CDA23F607AD2}"/>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2" name="TextBox 81">
              <a:extLst>
                <a:ext uri="{FF2B5EF4-FFF2-40B4-BE49-F238E27FC236}">
                  <a16:creationId xmlns:a16="http://schemas.microsoft.com/office/drawing/2014/main" id="{59C8022A-B181-BE49-B15A-D72620C7061B}"/>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3" name="TextBox 82">
              <a:extLst>
                <a:ext uri="{FF2B5EF4-FFF2-40B4-BE49-F238E27FC236}">
                  <a16:creationId xmlns:a16="http://schemas.microsoft.com/office/drawing/2014/main" id="{3587C716-0B4A-0A44-8B87-2CF438BEFEA8}"/>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84" name="Rectangle 83">
              <a:extLst>
                <a:ext uri="{FF2B5EF4-FFF2-40B4-BE49-F238E27FC236}">
                  <a16:creationId xmlns:a16="http://schemas.microsoft.com/office/drawing/2014/main" id="{F09412C1-E102-5E48-AB9A-49A44A59E350}"/>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5CED197C-AF58-C44F-A26F-6391B9641BB7}"/>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6" name="Graphic 85">
              <a:extLst>
                <a:ext uri="{FF2B5EF4-FFF2-40B4-BE49-F238E27FC236}">
                  <a16:creationId xmlns:a16="http://schemas.microsoft.com/office/drawing/2014/main" id="{B32AB170-21E1-7447-8797-C34B52EDD8E8}"/>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5754392"/>
              <a:ext cx="155227" cy="155227"/>
            </a:xfrm>
            <a:prstGeom prst="rect">
              <a:avLst/>
            </a:prstGeom>
          </p:spPr>
        </p:pic>
        <p:sp>
          <p:nvSpPr>
            <p:cNvPr id="87" name="TextBox 86">
              <a:extLst>
                <a:ext uri="{FF2B5EF4-FFF2-40B4-BE49-F238E27FC236}">
                  <a16:creationId xmlns:a16="http://schemas.microsoft.com/office/drawing/2014/main" id="{23ABE0DF-3A83-7644-906B-2443CF815B35}"/>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8" name="Picture 87">
              <a:extLst>
                <a:ext uri="{FF2B5EF4-FFF2-40B4-BE49-F238E27FC236}">
                  <a16:creationId xmlns:a16="http://schemas.microsoft.com/office/drawing/2014/main" id="{5D6DF90E-ADF0-AE40-9662-5A3C4525ED05}"/>
                </a:ext>
              </a:extLst>
            </p:cNvPr>
            <p:cNvPicPr>
              <a:picLocks noChangeAspect="1"/>
            </p:cNvPicPr>
            <p:nvPr userDrawn="1"/>
          </p:nvPicPr>
          <p:blipFill rotWithShape="1">
            <a:blip r:embed="rId8"/>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89" name="TextBox 88">
              <a:extLst>
                <a:ext uri="{FF2B5EF4-FFF2-40B4-BE49-F238E27FC236}">
                  <a16:creationId xmlns:a16="http://schemas.microsoft.com/office/drawing/2014/main" id="{624F7FAD-EDF1-9649-B62D-0EAD6312583F}"/>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0" name="TextBox 89">
              <a:extLst>
                <a:ext uri="{FF2B5EF4-FFF2-40B4-BE49-F238E27FC236}">
                  <a16:creationId xmlns:a16="http://schemas.microsoft.com/office/drawing/2014/main" id="{07FD656E-F50E-6446-B1C9-643199745B1B}"/>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1" name="TextBox 90">
              <a:extLst>
                <a:ext uri="{FF2B5EF4-FFF2-40B4-BE49-F238E27FC236}">
                  <a16:creationId xmlns:a16="http://schemas.microsoft.com/office/drawing/2014/main" id="{59DF2FB2-11A9-8D4C-A946-3E2F8D03A863}"/>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92" name="TextBox 91">
              <a:extLst>
                <a:ext uri="{FF2B5EF4-FFF2-40B4-BE49-F238E27FC236}">
                  <a16:creationId xmlns:a16="http://schemas.microsoft.com/office/drawing/2014/main" id="{2ED69E6F-E242-3845-A02E-40BF00D2EC2E}"/>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93" name="Rectangle 92">
              <a:extLst>
                <a:ext uri="{FF2B5EF4-FFF2-40B4-BE49-F238E27FC236}">
                  <a16:creationId xmlns:a16="http://schemas.microsoft.com/office/drawing/2014/main" id="{DED3E77A-B95D-0840-B42A-F982154E5F14}"/>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TextBox 93">
              <a:extLst>
                <a:ext uri="{FF2B5EF4-FFF2-40B4-BE49-F238E27FC236}">
                  <a16:creationId xmlns:a16="http://schemas.microsoft.com/office/drawing/2014/main" id="{4FA6DBF9-F11E-6C44-BE7B-0A7E8F64AA89}"/>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95" name="Graphic 94">
              <a:extLst>
                <a:ext uri="{FF2B5EF4-FFF2-40B4-BE49-F238E27FC236}">
                  <a16:creationId xmlns:a16="http://schemas.microsoft.com/office/drawing/2014/main" id="{1F9E0C86-0745-CC46-AD1D-180848269EB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121034"/>
              <a:ext cx="155227" cy="155227"/>
            </a:xfrm>
            <a:prstGeom prst="rect">
              <a:avLst/>
            </a:prstGeom>
          </p:spPr>
        </p:pic>
        <p:sp>
          <p:nvSpPr>
            <p:cNvPr id="96" name="TextBox 95">
              <a:extLst>
                <a:ext uri="{FF2B5EF4-FFF2-40B4-BE49-F238E27FC236}">
                  <a16:creationId xmlns:a16="http://schemas.microsoft.com/office/drawing/2014/main" id="{6F6F45D1-6EFE-6B45-8B6F-DBFAE78D1437}"/>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97" name="TextBox 96">
              <a:extLst>
                <a:ext uri="{FF2B5EF4-FFF2-40B4-BE49-F238E27FC236}">
                  <a16:creationId xmlns:a16="http://schemas.microsoft.com/office/drawing/2014/main" id="{0544C069-DAC2-4747-9A60-646318E43112}"/>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98" name="TextBox 97">
              <a:extLst>
                <a:ext uri="{FF2B5EF4-FFF2-40B4-BE49-F238E27FC236}">
                  <a16:creationId xmlns:a16="http://schemas.microsoft.com/office/drawing/2014/main" id="{6F3D0D05-5454-5E48-A04F-5CA03B6B3602}"/>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99" name="TextBox 98">
              <a:extLst>
                <a:ext uri="{FF2B5EF4-FFF2-40B4-BE49-F238E27FC236}">
                  <a16:creationId xmlns:a16="http://schemas.microsoft.com/office/drawing/2014/main" id="{78D4761D-A79D-EC47-ABB0-FD3B6AF76846}"/>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00" name="Picture 99">
              <a:extLst>
                <a:ext uri="{FF2B5EF4-FFF2-40B4-BE49-F238E27FC236}">
                  <a16:creationId xmlns:a16="http://schemas.microsoft.com/office/drawing/2014/main" id="{D8C0288D-BEA3-4347-89F3-10E891E53EC2}"/>
                </a:ext>
              </a:extLst>
            </p:cNvPr>
            <p:cNvPicPr>
              <a:picLocks noChangeAspect="1"/>
            </p:cNvPicPr>
            <p:nvPr userDrawn="1"/>
          </p:nvPicPr>
          <p:blipFill rotWithShape="1">
            <a:blip r:embed="rId9"/>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101" name="Picture 100">
              <a:extLst>
                <a:ext uri="{FF2B5EF4-FFF2-40B4-BE49-F238E27FC236}">
                  <a16:creationId xmlns:a16="http://schemas.microsoft.com/office/drawing/2014/main" id="{C2EB5A16-EAA2-BC49-A6E3-EBFCAB6357D7}"/>
                </a:ext>
              </a:extLst>
            </p:cNvPr>
            <p:cNvPicPr>
              <a:picLocks noChangeAspect="1"/>
            </p:cNvPicPr>
            <p:nvPr userDrawn="1"/>
          </p:nvPicPr>
          <p:blipFill>
            <a:blip r:embed="rId10"/>
            <a:stretch>
              <a:fillRect/>
            </a:stretch>
          </p:blipFill>
          <p:spPr>
            <a:xfrm>
              <a:off x="11251841" y="4562988"/>
              <a:ext cx="849028" cy="849028"/>
            </a:xfrm>
            <a:prstGeom prst="rect">
              <a:avLst/>
            </a:prstGeom>
          </p:spPr>
        </p:pic>
        <p:sp>
          <p:nvSpPr>
            <p:cNvPr id="102" name="TextBox 101">
              <a:extLst>
                <a:ext uri="{FF2B5EF4-FFF2-40B4-BE49-F238E27FC236}">
                  <a16:creationId xmlns:a16="http://schemas.microsoft.com/office/drawing/2014/main" id="{0371FFE2-BA6B-2046-BD44-A8983AD6968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3" name="Straight Connector 102">
              <a:extLst>
                <a:ext uri="{FF2B5EF4-FFF2-40B4-BE49-F238E27FC236}">
                  <a16:creationId xmlns:a16="http://schemas.microsoft.com/office/drawing/2014/main" id="{70ACF86C-9EB8-B643-9EF3-CE5669FB41E7}"/>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56F5DA9D-A83E-0E43-B12B-971AA4C127E2}"/>
              </a:ext>
            </a:extLst>
          </p:cNvPr>
          <p:cNvGrpSpPr/>
          <p:nvPr userDrawn="1"/>
        </p:nvGrpSpPr>
        <p:grpSpPr>
          <a:xfrm>
            <a:off x="431240" y="-246933"/>
            <a:ext cx="8280401" cy="7347304"/>
            <a:chOff x="431240" y="-246933"/>
            <a:chExt cx="8280401" cy="7347304"/>
          </a:xfrm>
        </p:grpSpPr>
        <p:grpSp>
          <p:nvGrpSpPr>
            <p:cNvPr id="105" name="Group 104">
              <a:extLst>
                <a:ext uri="{FF2B5EF4-FFF2-40B4-BE49-F238E27FC236}">
                  <a16:creationId xmlns:a16="http://schemas.microsoft.com/office/drawing/2014/main" id="{5C75549D-EBC1-9C4C-800F-8959A08EB7BB}"/>
                </a:ext>
              </a:extLst>
            </p:cNvPr>
            <p:cNvGrpSpPr/>
            <p:nvPr userDrawn="1"/>
          </p:nvGrpSpPr>
          <p:grpSpPr>
            <a:xfrm>
              <a:off x="431242" y="6864579"/>
              <a:ext cx="8280398" cy="235792"/>
              <a:chOff x="431801" y="-235792"/>
              <a:chExt cx="4400550" cy="235792"/>
            </a:xfrm>
          </p:grpSpPr>
          <p:cxnSp>
            <p:nvCxnSpPr>
              <p:cNvPr id="114" name="Straight Connector 113">
                <a:extLst>
                  <a:ext uri="{FF2B5EF4-FFF2-40B4-BE49-F238E27FC236}">
                    <a16:creationId xmlns:a16="http://schemas.microsoft.com/office/drawing/2014/main" id="{E5501523-0530-EE43-B937-C26AD69BE2C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C9455B4-7F5F-604F-8654-BE1E95726C1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06" name="Group 105">
              <a:extLst>
                <a:ext uri="{FF2B5EF4-FFF2-40B4-BE49-F238E27FC236}">
                  <a16:creationId xmlns:a16="http://schemas.microsoft.com/office/drawing/2014/main" id="{65666F82-53E6-824D-BC78-74E082A95A8A}"/>
                </a:ext>
              </a:extLst>
            </p:cNvPr>
            <p:cNvGrpSpPr/>
            <p:nvPr userDrawn="1"/>
          </p:nvGrpSpPr>
          <p:grpSpPr>
            <a:xfrm>
              <a:off x="431240" y="-246933"/>
              <a:ext cx="8280401" cy="235792"/>
              <a:chOff x="431800" y="-240735"/>
              <a:chExt cx="8280401" cy="235792"/>
            </a:xfrm>
          </p:grpSpPr>
          <p:grpSp>
            <p:nvGrpSpPr>
              <p:cNvPr id="107" name="Group 106">
                <a:extLst>
                  <a:ext uri="{FF2B5EF4-FFF2-40B4-BE49-F238E27FC236}">
                    <a16:creationId xmlns:a16="http://schemas.microsoft.com/office/drawing/2014/main" id="{50217315-EACD-2843-ACBF-887A99AB6B5A}"/>
                  </a:ext>
                </a:extLst>
              </p:cNvPr>
              <p:cNvGrpSpPr/>
              <p:nvPr userDrawn="1"/>
            </p:nvGrpSpPr>
            <p:grpSpPr>
              <a:xfrm>
                <a:off x="431800" y="-240735"/>
                <a:ext cx="8280400" cy="235792"/>
                <a:chOff x="431800" y="-235792"/>
                <a:chExt cx="4400551" cy="235792"/>
              </a:xfrm>
            </p:grpSpPr>
            <p:cxnSp>
              <p:nvCxnSpPr>
                <p:cNvPr id="111" name="Straight Connector 110">
                  <a:extLst>
                    <a:ext uri="{FF2B5EF4-FFF2-40B4-BE49-F238E27FC236}">
                      <a16:creationId xmlns:a16="http://schemas.microsoft.com/office/drawing/2014/main" id="{7CF4F87D-3E89-D044-AA6B-F4275E8BD254}"/>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3690A968-541F-ED41-B6ED-1D7566AFCC3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3" name="Rectangle 112">
                  <a:extLst>
                    <a:ext uri="{FF2B5EF4-FFF2-40B4-BE49-F238E27FC236}">
                      <a16:creationId xmlns:a16="http://schemas.microsoft.com/office/drawing/2014/main" id="{639845D3-D19F-1748-A15A-7A066F2E945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8" name="TextBox 107">
                <a:extLst>
                  <a:ext uri="{FF2B5EF4-FFF2-40B4-BE49-F238E27FC236}">
                    <a16:creationId xmlns:a16="http://schemas.microsoft.com/office/drawing/2014/main" id="{92B5BD0C-F803-D94A-A277-DCCF5C956E2D}"/>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09" name="Straight Arrow Connector 108">
                <a:extLst>
                  <a:ext uri="{FF2B5EF4-FFF2-40B4-BE49-F238E27FC236}">
                    <a16:creationId xmlns:a16="http://schemas.microsoft.com/office/drawing/2014/main" id="{32AD3739-9F2B-E348-8995-21C95F726E7B}"/>
                  </a:ext>
                </a:extLst>
              </p:cNvPr>
              <p:cNvCxnSpPr>
                <a:cxnSpLocks/>
                <a:stCxn id="108" idx="1"/>
                <a:endCxn id="11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10" name="Straight Arrow Connector 109">
                <a:extLst>
                  <a:ext uri="{FF2B5EF4-FFF2-40B4-BE49-F238E27FC236}">
                    <a16:creationId xmlns:a16="http://schemas.microsoft.com/office/drawing/2014/main" id="{6D01C25D-77F7-C345-910D-4A71A682AA58}"/>
                  </a:ext>
                </a:extLst>
              </p:cNvPr>
              <p:cNvCxnSpPr>
                <a:cxnSpLocks/>
                <a:stCxn id="108" idx="3"/>
                <a:endCxn id="11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23205993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eam Members (6 Headshots)">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2" name="Date Placeholder 31">
            <a:extLst>
              <a:ext uri="{FF2B5EF4-FFF2-40B4-BE49-F238E27FC236}">
                <a16:creationId xmlns:a16="http://schemas.microsoft.com/office/drawing/2014/main" id="{063A222F-451A-4B49-AAE6-41BBAA48AC75}"/>
              </a:ext>
            </a:extLst>
          </p:cNvPr>
          <p:cNvSpPr>
            <a:spLocks noGrp="1"/>
          </p:cNvSpPr>
          <p:nvPr>
            <p:ph type="dt" sz="half" idx="105"/>
          </p:nvPr>
        </p:nvSpPr>
        <p:spPr/>
        <p:txBody>
          <a:bodyPr/>
          <a:lstStyle/>
          <a:p>
            <a:endParaRPr lang="en-US" dirty="0"/>
          </a:p>
        </p:txBody>
      </p:sp>
      <p:sp>
        <p:nvSpPr>
          <p:cNvPr id="33" name="Footer Placeholder 32">
            <a:extLst>
              <a:ext uri="{FF2B5EF4-FFF2-40B4-BE49-F238E27FC236}">
                <a16:creationId xmlns:a16="http://schemas.microsoft.com/office/drawing/2014/main" id="{7182972C-B32C-5242-9660-1F857E08362B}"/>
              </a:ext>
            </a:extLst>
          </p:cNvPr>
          <p:cNvSpPr>
            <a:spLocks noGrp="1"/>
          </p:cNvSpPr>
          <p:nvPr>
            <p:ph type="ftr" sz="quarter" idx="106"/>
          </p:nvPr>
        </p:nvSpPr>
        <p:spPr/>
        <p:txBody>
          <a:bodyPr/>
          <a:lstStyle/>
          <a:p>
            <a:endParaRPr lang="en-US" dirty="0"/>
          </a:p>
        </p:txBody>
      </p:sp>
      <p:sp>
        <p:nvSpPr>
          <p:cNvPr id="39" name="Slide Number Placeholder 38">
            <a:extLst>
              <a:ext uri="{FF2B5EF4-FFF2-40B4-BE49-F238E27FC236}">
                <a16:creationId xmlns:a16="http://schemas.microsoft.com/office/drawing/2014/main" id="{702F905D-B5C6-604B-A8D6-931CBE08DB32}"/>
              </a:ext>
            </a:extLst>
          </p:cNvPr>
          <p:cNvSpPr>
            <a:spLocks noGrp="1"/>
          </p:cNvSpPr>
          <p:nvPr>
            <p:ph type="sldNum" sz="quarter" idx="10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51"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2146852" y="1233488"/>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2" name="Picture Placeholder 2">
            <a:extLst>
              <a:ext uri="{FF2B5EF4-FFF2-40B4-BE49-F238E27FC236}">
                <a16:creationId xmlns:a16="http://schemas.microsoft.com/office/drawing/2014/main" id="{3953A8BD-C2FA-AE49-99CC-15B59CE56A15}"/>
              </a:ext>
            </a:extLst>
          </p:cNvPr>
          <p:cNvSpPr>
            <a:spLocks noGrp="1"/>
          </p:cNvSpPr>
          <p:nvPr>
            <p:ph type="pic" sz="quarter" idx="16" hasCustomPrompt="1"/>
          </p:nvPr>
        </p:nvSpPr>
        <p:spPr>
          <a:xfrm>
            <a:off x="431800" y="123296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3" name="Text Placeholder 7">
            <a:extLst>
              <a:ext uri="{FF2B5EF4-FFF2-40B4-BE49-F238E27FC236}">
                <a16:creationId xmlns:a16="http://schemas.microsoft.com/office/drawing/2014/main" id="{1B6BB86B-8CCA-614F-97F8-932E6DC1B83C}"/>
              </a:ext>
            </a:extLst>
          </p:cNvPr>
          <p:cNvSpPr>
            <a:spLocks noGrp="1"/>
          </p:cNvSpPr>
          <p:nvPr>
            <p:ph type="body" sz="quarter" idx="17" hasCustomPrompt="1"/>
          </p:nvPr>
        </p:nvSpPr>
        <p:spPr>
          <a:xfrm>
            <a:off x="6410739" y="1233488"/>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4" name="Picture Placeholder 2">
            <a:extLst>
              <a:ext uri="{FF2B5EF4-FFF2-40B4-BE49-F238E27FC236}">
                <a16:creationId xmlns:a16="http://schemas.microsoft.com/office/drawing/2014/main" id="{E582B670-FA91-C849-BD22-A066A6FE9B53}"/>
              </a:ext>
            </a:extLst>
          </p:cNvPr>
          <p:cNvSpPr>
            <a:spLocks noGrp="1"/>
          </p:cNvSpPr>
          <p:nvPr>
            <p:ph type="pic" sz="quarter" idx="18" hasCustomPrompt="1"/>
          </p:nvPr>
        </p:nvSpPr>
        <p:spPr>
          <a:xfrm>
            <a:off x="4695687" y="123296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5" name="Text Placeholder 7">
            <a:extLst>
              <a:ext uri="{FF2B5EF4-FFF2-40B4-BE49-F238E27FC236}">
                <a16:creationId xmlns:a16="http://schemas.microsoft.com/office/drawing/2014/main" id="{022CA3D9-DBCD-8543-9EF3-77B6B03F5142}"/>
              </a:ext>
            </a:extLst>
          </p:cNvPr>
          <p:cNvSpPr>
            <a:spLocks noGrp="1"/>
          </p:cNvSpPr>
          <p:nvPr>
            <p:ph type="body" sz="quarter" idx="1001" hasCustomPrompt="1"/>
          </p:nvPr>
        </p:nvSpPr>
        <p:spPr>
          <a:xfrm>
            <a:off x="2146852" y="4607601"/>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6" name="Picture Placeholder 2">
            <a:extLst>
              <a:ext uri="{FF2B5EF4-FFF2-40B4-BE49-F238E27FC236}">
                <a16:creationId xmlns:a16="http://schemas.microsoft.com/office/drawing/2014/main" id="{3953A8BD-C2FA-AE49-99CC-15B59CE56A15}"/>
              </a:ext>
            </a:extLst>
          </p:cNvPr>
          <p:cNvSpPr>
            <a:spLocks noGrp="1"/>
          </p:cNvSpPr>
          <p:nvPr>
            <p:ph type="pic" sz="quarter" idx="1002" hasCustomPrompt="1"/>
          </p:nvPr>
        </p:nvSpPr>
        <p:spPr>
          <a:xfrm>
            <a:off x="431800" y="4607078"/>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7" name="Text Placeholder 7">
            <a:extLst>
              <a:ext uri="{FF2B5EF4-FFF2-40B4-BE49-F238E27FC236}">
                <a16:creationId xmlns:a16="http://schemas.microsoft.com/office/drawing/2014/main" id="{1B6BB86B-8CCA-614F-97F8-932E6DC1B83C}"/>
              </a:ext>
            </a:extLst>
          </p:cNvPr>
          <p:cNvSpPr>
            <a:spLocks noGrp="1"/>
          </p:cNvSpPr>
          <p:nvPr>
            <p:ph type="body" sz="quarter" idx="1003" hasCustomPrompt="1"/>
          </p:nvPr>
        </p:nvSpPr>
        <p:spPr>
          <a:xfrm>
            <a:off x="6410739" y="4607601"/>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8" name="Picture Placeholder 2">
            <a:extLst>
              <a:ext uri="{FF2B5EF4-FFF2-40B4-BE49-F238E27FC236}">
                <a16:creationId xmlns:a16="http://schemas.microsoft.com/office/drawing/2014/main" id="{E582B670-FA91-C849-BD22-A066A6FE9B53}"/>
              </a:ext>
            </a:extLst>
          </p:cNvPr>
          <p:cNvSpPr>
            <a:spLocks noGrp="1"/>
          </p:cNvSpPr>
          <p:nvPr>
            <p:ph type="pic" sz="quarter" idx="1004" hasCustomPrompt="1"/>
          </p:nvPr>
        </p:nvSpPr>
        <p:spPr>
          <a:xfrm>
            <a:off x="4695687" y="4607078"/>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9" name="Text Placeholder 7">
            <a:extLst>
              <a:ext uri="{FF2B5EF4-FFF2-40B4-BE49-F238E27FC236}">
                <a16:creationId xmlns:a16="http://schemas.microsoft.com/office/drawing/2014/main" id="{022CA3D9-DBCD-8543-9EF3-77B6B03F5142}"/>
              </a:ext>
            </a:extLst>
          </p:cNvPr>
          <p:cNvSpPr>
            <a:spLocks noGrp="1"/>
          </p:cNvSpPr>
          <p:nvPr>
            <p:ph type="body" sz="quarter" idx="1005" hasCustomPrompt="1"/>
          </p:nvPr>
        </p:nvSpPr>
        <p:spPr>
          <a:xfrm>
            <a:off x="2146852" y="2913206"/>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60" name="Picture Placeholder 2">
            <a:extLst>
              <a:ext uri="{FF2B5EF4-FFF2-40B4-BE49-F238E27FC236}">
                <a16:creationId xmlns:a16="http://schemas.microsoft.com/office/drawing/2014/main" id="{3953A8BD-C2FA-AE49-99CC-15B59CE56A15}"/>
              </a:ext>
            </a:extLst>
          </p:cNvPr>
          <p:cNvSpPr>
            <a:spLocks noGrp="1"/>
          </p:cNvSpPr>
          <p:nvPr>
            <p:ph type="pic" sz="quarter" idx="1006" hasCustomPrompt="1"/>
          </p:nvPr>
        </p:nvSpPr>
        <p:spPr>
          <a:xfrm>
            <a:off x="431800" y="2912683"/>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61" name="Text Placeholder 7">
            <a:extLst>
              <a:ext uri="{FF2B5EF4-FFF2-40B4-BE49-F238E27FC236}">
                <a16:creationId xmlns:a16="http://schemas.microsoft.com/office/drawing/2014/main" id="{1B6BB86B-8CCA-614F-97F8-932E6DC1B83C}"/>
              </a:ext>
            </a:extLst>
          </p:cNvPr>
          <p:cNvSpPr>
            <a:spLocks noGrp="1"/>
          </p:cNvSpPr>
          <p:nvPr>
            <p:ph type="body" sz="quarter" idx="1007" hasCustomPrompt="1"/>
          </p:nvPr>
        </p:nvSpPr>
        <p:spPr>
          <a:xfrm>
            <a:off x="6410739" y="2913206"/>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62" name="Picture Placeholder 2">
            <a:extLst>
              <a:ext uri="{FF2B5EF4-FFF2-40B4-BE49-F238E27FC236}">
                <a16:creationId xmlns:a16="http://schemas.microsoft.com/office/drawing/2014/main" id="{E582B670-FA91-C849-BD22-A066A6FE9B53}"/>
              </a:ext>
            </a:extLst>
          </p:cNvPr>
          <p:cNvSpPr>
            <a:spLocks noGrp="1"/>
          </p:cNvSpPr>
          <p:nvPr>
            <p:ph type="pic" sz="quarter" idx="1008" hasCustomPrompt="1"/>
          </p:nvPr>
        </p:nvSpPr>
        <p:spPr>
          <a:xfrm>
            <a:off x="4695687" y="2912683"/>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40" name="Group 39">
            <a:extLst>
              <a:ext uri="{FF2B5EF4-FFF2-40B4-BE49-F238E27FC236}">
                <a16:creationId xmlns:a16="http://schemas.microsoft.com/office/drawing/2014/main" id="{D766E2A4-7A9C-6B40-BD3F-4DD3FBAE2121}"/>
              </a:ext>
            </a:extLst>
          </p:cNvPr>
          <p:cNvGrpSpPr/>
          <p:nvPr userDrawn="1"/>
        </p:nvGrpSpPr>
        <p:grpSpPr>
          <a:xfrm>
            <a:off x="9399182" y="-1"/>
            <a:ext cx="2961715" cy="8383282"/>
            <a:chOff x="9399182" y="-1"/>
            <a:chExt cx="2961715" cy="8383282"/>
          </a:xfrm>
        </p:grpSpPr>
        <p:sp>
          <p:nvSpPr>
            <p:cNvPr id="41" name="Rectangle 40">
              <a:extLst>
                <a:ext uri="{FF2B5EF4-FFF2-40B4-BE49-F238E27FC236}">
                  <a16:creationId xmlns:a16="http://schemas.microsoft.com/office/drawing/2014/main" id="{034C8B5B-FB2C-7C44-AAFB-0A322448A16B}"/>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3" name="Picture 42">
              <a:extLst>
                <a:ext uri="{FF2B5EF4-FFF2-40B4-BE49-F238E27FC236}">
                  <a16:creationId xmlns:a16="http://schemas.microsoft.com/office/drawing/2014/main" id="{535BEB65-F661-CA44-BF4A-4739FD15E76E}"/>
                </a:ext>
              </a:extLst>
            </p:cNvPr>
            <p:cNvPicPr>
              <a:picLocks noChangeAspect="1"/>
            </p:cNvPicPr>
            <p:nvPr userDrawn="1"/>
          </p:nvPicPr>
          <p:blipFill rotWithShape="1">
            <a:blip r:embed="rId2"/>
            <a:srcRect r="44907"/>
            <a:stretch/>
          </p:blipFill>
          <p:spPr>
            <a:xfrm>
              <a:off x="9558505" y="1326787"/>
              <a:ext cx="2639326" cy="517021"/>
            </a:xfrm>
            <a:prstGeom prst="rect">
              <a:avLst/>
            </a:prstGeom>
          </p:spPr>
        </p:pic>
        <p:sp>
          <p:nvSpPr>
            <p:cNvPr id="45" name="TextBox 44">
              <a:extLst>
                <a:ext uri="{FF2B5EF4-FFF2-40B4-BE49-F238E27FC236}">
                  <a16:creationId xmlns:a16="http://schemas.microsoft.com/office/drawing/2014/main" id="{7E0FF283-DF06-F948-94DA-DE9EF964F624}"/>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50" name="Straight Connector 49">
              <a:extLst>
                <a:ext uri="{FF2B5EF4-FFF2-40B4-BE49-F238E27FC236}">
                  <a16:creationId xmlns:a16="http://schemas.microsoft.com/office/drawing/2014/main" id="{E8F507BA-3C92-8644-BDBD-45B4FDF18BF4}"/>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C71155CD-BB6D-C646-8CC8-AF1F24B7C98C}"/>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CC62A9D-5394-674A-BEAB-97FADBEC0916}"/>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5" name="Picture 64">
              <a:extLst>
                <a:ext uri="{FF2B5EF4-FFF2-40B4-BE49-F238E27FC236}">
                  <a16:creationId xmlns:a16="http://schemas.microsoft.com/office/drawing/2014/main" id="{0E89AECA-429D-484C-90EB-560EABFCF664}"/>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66" name="Rectangle 65">
              <a:extLst>
                <a:ext uri="{FF2B5EF4-FFF2-40B4-BE49-F238E27FC236}">
                  <a16:creationId xmlns:a16="http://schemas.microsoft.com/office/drawing/2014/main" id="{D2341F3F-7DFB-874E-A13E-07D7F7B9D8F1}"/>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85D71E54-D6BA-0E40-A53B-AF7E62071130}"/>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8" name="Graphic 67">
              <a:extLst>
                <a:ext uri="{FF2B5EF4-FFF2-40B4-BE49-F238E27FC236}">
                  <a16:creationId xmlns:a16="http://schemas.microsoft.com/office/drawing/2014/main" id="{BB5031F7-D2AF-CA4F-A8CB-7CFFD0DFE74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111049"/>
              <a:ext cx="155227" cy="155227"/>
            </a:xfrm>
            <a:prstGeom prst="rect">
              <a:avLst/>
            </a:prstGeom>
          </p:spPr>
        </p:pic>
        <p:sp>
          <p:nvSpPr>
            <p:cNvPr id="69" name="TextBox 68">
              <a:extLst>
                <a:ext uri="{FF2B5EF4-FFF2-40B4-BE49-F238E27FC236}">
                  <a16:creationId xmlns:a16="http://schemas.microsoft.com/office/drawing/2014/main" id="{BCF278F6-1885-9845-A8B6-104A81007CE1}"/>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1" name="TextBox 70">
              <a:extLst>
                <a:ext uri="{FF2B5EF4-FFF2-40B4-BE49-F238E27FC236}">
                  <a16:creationId xmlns:a16="http://schemas.microsoft.com/office/drawing/2014/main" id="{66ACDF17-388A-C643-B5AD-ED6E1C649F65}"/>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2" name="TextBox 71">
              <a:extLst>
                <a:ext uri="{FF2B5EF4-FFF2-40B4-BE49-F238E27FC236}">
                  <a16:creationId xmlns:a16="http://schemas.microsoft.com/office/drawing/2014/main" id="{938CA5F0-0B3E-8343-A9CF-99D356C37500}"/>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75" name="Rectangle 74">
              <a:extLst>
                <a:ext uri="{FF2B5EF4-FFF2-40B4-BE49-F238E27FC236}">
                  <a16:creationId xmlns:a16="http://schemas.microsoft.com/office/drawing/2014/main" id="{5D42C796-9096-EE43-BA39-054BDFD8C7DC}"/>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45520887-BC9C-114D-AD47-51EA84357B7B}"/>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7" name="Graphic 76">
              <a:extLst>
                <a:ext uri="{FF2B5EF4-FFF2-40B4-BE49-F238E27FC236}">
                  <a16:creationId xmlns:a16="http://schemas.microsoft.com/office/drawing/2014/main" id="{3577901F-4F1C-6E43-AE9A-07AC98F7E64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5754392"/>
              <a:ext cx="155227" cy="155227"/>
            </a:xfrm>
            <a:prstGeom prst="rect">
              <a:avLst/>
            </a:prstGeom>
          </p:spPr>
        </p:pic>
        <p:sp>
          <p:nvSpPr>
            <p:cNvPr id="78" name="TextBox 77">
              <a:extLst>
                <a:ext uri="{FF2B5EF4-FFF2-40B4-BE49-F238E27FC236}">
                  <a16:creationId xmlns:a16="http://schemas.microsoft.com/office/drawing/2014/main" id="{7B01DCF4-9CAD-3E46-8A50-BC4709155B06}"/>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79" name="Picture 78">
              <a:extLst>
                <a:ext uri="{FF2B5EF4-FFF2-40B4-BE49-F238E27FC236}">
                  <a16:creationId xmlns:a16="http://schemas.microsoft.com/office/drawing/2014/main" id="{C7C815DD-9D6F-524D-8717-D4D467D9AC19}"/>
                </a:ext>
              </a:extLst>
            </p:cNvPr>
            <p:cNvPicPr>
              <a:picLocks noChangeAspect="1"/>
            </p:cNvPicPr>
            <p:nvPr userDrawn="1"/>
          </p:nvPicPr>
          <p:blipFill rotWithShape="1">
            <a:blip r:embed="rId6"/>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80" name="TextBox 79">
              <a:extLst>
                <a:ext uri="{FF2B5EF4-FFF2-40B4-BE49-F238E27FC236}">
                  <a16:creationId xmlns:a16="http://schemas.microsoft.com/office/drawing/2014/main" id="{2A45E990-D01D-064A-A20A-E8C8CC6E4ABD}"/>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1" name="TextBox 80">
              <a:extLst>
                <a:ext uri="{FF2B5EF4-FFF2-40B4-BE49-F238E27FC236}">
                  <a16:creationId xmlns:a16="http://schemas.microsoft.com/office/drawing/2014/main" id="{8AA89570-2399-5847-8669-4AAF530EA38A}"/>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2" name="TextBox 81">
              <a:extLst>
                <a:ext uri="{FF2B5EF4-FFF2-40B4-BE49-F238E27FC236}">
                  <a16:creationId xmlns:a16="http://schemas.microsoft.com/office/drawing/2014/main" id="{28BE45B5-340E-F641-B09F-AD59D8FD0DD5}"/>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83" name="TextBox 82">
              <a:extLst>
                <a:ext uri="{FF2B5EF4-FFF2-40B4-BE49-F238E27FC236}">
                  <a16:creationId xmlns:a16="http://schemas.microsoft.com/office/drawing/2014/main" id="{DAB12CD4-A662-8E4E-A50D-9F0F7977FB9C}"/>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84" name="Rectangle 83">
              <a:extLst>
                <a:ext uri="{FF2B5EF4-FFF2-40B4-BE49-F238E27FC236}">
                  <a16:creationId xmlns:a16="http://schemas.microsoft.com/office/drawing/2014/main" id="{DE9B88A4-46AB-6C41-B3DF-20247111449B}"/>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2D7C5D91-095D-0049-BECC-ACFE7362EAB2}"/>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86" name="Graphic 85">
              <a:extLst>
                <a:ext uri="{FF2B5EF4-FFF2-40B4-BE49-F238E27FC236}">
                  <a16:creationId xmlns:a16="http://schemas.microsoft.com/office/drawing/2014/main" id="{BC467E62-41AB-1547-BAA0-0497DA492F3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121034"/>
              <a:ext cx="155227" cy="155227"/>
            </a:xfrm>
            <a:prstGeom prst="rect">
              <a:avLst/>
            </a:prstGeom>
          </p:spPr>
        </p:pic>
        <p:sp>
          <p:nvSpPr>
            <p:cNvPr id="87" name="TextBox 86">
              <a:extLst>
                <a:ext uri="{FF2B5EF4-FFF2-40B4-BE49-F238E27FC236}">
                  <a16:creationId xmlns:a16="http://schemas.microsoft.com/office/drawing/2014/main" id="{B99EEBE7-201D-0E4C-927E-FE3966451069}"/>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88" name="TextBox 87">
              <a:extLst>
                <a:ext uri="{FF2B5EF4-FFF2-40B4-BE49-F238E27FC236}">
                  <a16:creationId xmlns:a16="http://schemas.microsoft.com/office/drawing/2014/main" id="{0A515CD1-7A4D-5943-AF1E-A861CA3992AF}"/>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89" name="TextBox 88">
              <a:extLst>
                <a:ext uri="{FF2B5EF4-FFF2-40B4-BE49-F238E27FC236}">
                  <a16:creationId xmlns:a16="http://schemas.microsoft.com/office/drawing/2014/main" id="{FE15B6C7-CC3C-9547-B859-96AB175C6BDB}"/>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90" name="TextBox 89">
              <a:extLst>
                <a:ext uri="{FF2B5EF4-FFF2-40B4-BE49-F238E27FC236}">
                  <a16:creationId xmlns:a16="http://schemas.microsoft.com/office/drawing/2014/main" id="{0BB739D9-93EF-604B-B664-982F20E91B52}"/>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91" name="Picture 90">
              <a:extLst>
                <a:ext uri="{FF2B5EF4-FFF2-40B4-BE49-F238E27FC236}">
                  <a16:creationId xmlns:a16="http://schemas.microsoft.com/office/drawing/2014/main" id="{E9A7FBA7-E4BB-6D46-9DD5-F4390A8393F4}"/>
                </a:ext>
              </a:extLst>
            </p:cNvPr>
            <p:cNvPicPr>
              <a:picLocks noChangeAspect="1"/>
            </p:cNvPicPr>
            <p:nvPr userDrawn="1"/>
          </p:nvPicPr>
          <p:blipFill rotWithShape="1">
            <a:blip r:embed="rId7"/>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92" name="Picture 91">
              <a:extLst>
                <a:ext uri="{FF2B5EF4-FFF2-40B4-BE49-F238E27FC236}">
                  <a16:creationId xmlns:a16="http://schemas.microsoft.com/office/drawing/2014/main" id="{6DCE73ED-99FF-1B46-9E34-8D926E9613FC}"/>
                </a:ext>
              </a:extLst>
            </p:cNvPr>
            <p:cNvPicPr>
              <a:picLocks noChangeAspect="1"/>
            </p:cNvPicPr>
            <p:nvPr userDrawn="1"/>
          </p:nvPicPr>
          <p:blipFill>
            <a:blip r:embed="rId8"/>
            <a:stretch>
              <a:fillRect/>
            </a:stretch>
          </p:blipFill>
          <p:spPr>
            <a:xfrm>
              <a:off x="11251841" y="4562988"/>
              <a:ext cx="849028" cy="849028"/>
            </a:xfrm>
            <a:prstGeom prst="rect">
              <a:avLst/>
            </a:prstGeom>
          </p:spPr>
        </p:pic>
        <p:sp>
          <p:nvSpPr>
            <p:cNvPr id="93" name="TextBox 92">
              <a:extLst>
                <a:ext uri="{FF2B5EF4-FFF2-40B4-BE49-F238E27FC236}">
                  <a16:creationId xmlns:a16="http://schemas.microsoft.com/office/drawing/2014/main" id="{654D58EA-8928-9A46-9612-5FEB15C79CF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4" name="Straight Connector 93">
              <a:extLst>
                <a:ext uri="{FF2B5EF4-FFF2-40B4-BE49-F238E27FC236}">
                  <a16:creationId xmlns:a16="http://schemas.microsoft.com/office/drawing/2014/main" id="{590BEFA3-64F0-8A46-A705-CC6B636E92B3}"/>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0383269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Thank You (Plain)">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FE32CCA1-CED9-294A-A470-F78E958FA780}"/>
              </a:ext>
            </a:extLst>
          </p:cNvPr>
          <p:cNvGrpSpPr/>
          <p:nvPr userDrawn="1"/>
        </p:nvGrpSpPr>
        <p:grpSpPr>
          <a:xfrm>
            <a:off x="9399182" y="-1"/>
            <a:ext cx="2961715" cy="6858002"/>
            <a:chOff x="9399182" y="-1"/>
            <a:chExt cx="2961715" cy="6858002"/>
          </a:xfrm>
        </p:grpSpPr>
        <p:sp>
          <p:nvSpPr>
            <p:cNvPr id="19" name="Rectangle 18">
              <a:extLst>
                <a:ext uri="{FF2B5EF4-FFF2-40B4-BE49-F238E27FC236}">
                  <a16:creationId xmlns:a16="http://schemas.microsoft.com/office/drawing/2014/main" id="{B6D6B989-9284-9D44-BE14-8A6C89EF3E32}"/>
                </a:ext>
              </a:extLst>
            </p:cNvPr>
            <p:cNvSpPr/>
            <p:nvPr userDrawn="1"/>
          </p:nvSpPr>
          <p:spPr>
            <a:xfrm>
              <a:off x="9399182" y="-1"/>
              <a:ext cx="2798651" cy="68580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8" name="Picture 57">
              <a:extLst>
                <a:ext uri="{FF2B5EF4-FFF2-40B4-BE49-F238E27FC236}">
                  <a16:creationId xmlns:a16="http://schemas.microsoft.com/office/drawing/2014/main" id="{16F5F437-7152-D647-BE19-CA5CFF0C6F8A}"/>
                </a:ext>
              </a:extLst>
            </p:cNvPr>
            <p:cNvPicPr>
              <a:picLocks noChangeAspect="1"/>
            </p:cNvPicPr>
            <p:nvPr userDrawn="1"/>
          </p:nvPicPr>
          <p:blipFill rotWithShape="1">
            <a:blip r:embed="rId2"/>
            <a:srcRect r="44907"/>
            <a:stretch/>
          </p:blipFill>
          <p:spPr>
            <a:xfrm>
              <a:off x="9558505" y="1326787"/>
              <a:ext cx="2639326" cy="517021"/>
            </a:xfrm>
            <a:prstGeom prst="rect">
              <a:avLst/>
            </a:prstGeom>
          </p:spPr>
        </p:pic>
        <p:grpSp>
          <p:nvGrpSpPr>
            <p:cNvPr id="28" name="Group 27">
              <a:extLst>
                <a:ext uri="{FF2B5EF4-FFF2-40B4-BE49-F238E27FC236}">
                  <a16:creationId xmlns:a16="http://schemas.microsoft.com/office/drawing/2014/main" id="{0AC109CA-765B-F445-89D7-F9A56CF3160E}"/>
                </a:ext>
              </a:extLst>
            </p:cNvPr>
            <p:cNvGrpSpPr/>
            <p:nvPr userDrawn="1"/>
          </p:nvGrpSpPr>
          <p:grpSpPr>
            <a:xfrm>
              <a:off x="9541497" y="162442"/>
              <a:ext cx="2819400" cy="814510"/>
              <a:chOff x="-3644733" y="165205"/>
              <a:chExt cx="2819400" cy="814510"/>
            </a:xfrm>
          </p:grpSpPr>
          <p:sp>
            <p:nvSpPr>
              <p:cNvPr id="63" name="Rectangle 62">
                <a:extLst>
                  <a:ext uri="{FF2B5EF4-FFF2-40B4-BE49-F238E27FC236}">
                    <a16:creationId xmlns:a16="http://schemas.microsoft.com/office/drawing/2014/main" id="{49BBD5DE-FD33-6944-B905-2592D7F1C5E0}"/>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E610496C-239D-1644-8DAD-0730905DFAD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5" name="Picture 64">
                <a:extLst>
                  <a:ext uri="{FF2B5EF4-FFF2-40B4-BE49-F238E27FC236}">
                    <a16:creationId xmlns:a16="http://schemas.microsoft.com/office/drawing/2014/main" id="{A8368BC6-66AD-7E4A-919D-4EE710C4C09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2" name="Group 31">
              <a:extLst>
                <a:ext uri="{FF2B5EF4-FFF2-40B4-BE49-F238E27FC236}">
                  <a16:creationId xmlns:a16="http://schemas.microsoft.com/office/drawing/2014/main" id="{C7000E6E-6E99-204E-BA7D-E4CA1E9BD536}"/>
                </a:ext>
              </a:extLst>
            </p:cNvPr>
            <p:cNvGrpSpPr/>
            <p:nvPr userDrawn="1"/>
          </p:nvGrpSpPr>
          <p:grpSpPr>
            <a:xfrm>
              <a:off x="9541497" y="2001128"/>
              <a:ext cx="2735151" cy="1739504"/>
              <a:chOff x="9541497" y="2125825"/>
              <a:chExt cx="2735151" cy="1739504"/>
            </a:xfrm>
          </p:grpSpPr>
          <p:sp>
            <p:nvSpPr>
              <p:cNvPr id="38" name="Rectangle 37">
                <a:extLst>
                  <a:ext uri="{FF2B5EF4-FFF2-40B4-BE49-F238E27FC236}">
                    <a16:creationId xmlns:a16="http://schemas.microsoft.com/office/drawing/2014/main" id="{D5C7E2DD-B9AA-7542-BB1C-4EDF4B2874A6}"/>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A835F353-E20F-7145-A34F-6F386E09121D}"/>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40" name="Graphic 39">
                <a:extLst>
                  <a:ext uri="{FF2B5EF4-FFF2-40B4-BE49-F238E27FC236}">
                    <a16:creationId xmlns:a16="http://schemas.microsoft.com/office/drawing/2014/main" id="{ACEEC605-AF63-5242-8C8C-3968205B31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264907"/>
                <a:ext cx="155227" cy="155227"/>
              </a:xfrm>
              <a:prstGeom prst="rect">
                <a:avLst/>
              </a:prstGeom>
            </p:spPr>
          </p:pic>
          <p:sp>
            <p:nvSpPr>
              <p:cNvPr id="41" name="TextBox 40">
                <a:extLst>
                  <a:ext uri="{FF2B5EF4-FFF2-40B4-BE49-F238E27FC236}">
                    <a16:creationId xmlns:a16="http://schemas.microsoft.com/office/drawing/2014/main" id="{A7DCE96D-FB91-1648-BC3A-ADACF2DFD6A2}"/>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42" name="TextBox 41">
                <a:extLst>
                  <a:ext uri="{FF2B5EF4-FFF2-40B4-BE49-F238E27FC236}">
                    <a16:creationId xmlns:a16="http://schemas.microsoft.com/office/drawing/2014/main" id="{2B0A90B8-B226-E44B-94F1-478141C501EF}"/>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43" name="TextBox 42">
                <a:extLst>
                  <a:ext uri="{FF2B5EF4-FFF2-40B4-BE49-F238E27FC236}">
                    <a16:creationId xmlns:a16="http://schemas.microsoft.com/office/drawing/2014/main" id="{F319E11B-79DC-9145-9D0C-0A5D3FA1DCA8}"/>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44" name="TextBox 43">
                <a:extLst>
                  <a:ext uri="{FF2B5EF4-FFF2-40B4-BE49-F238E27FC236}">
                    <a16:creationId xmlns:a16="http://schemas.microsoft.com/office/drawing/2014/main" id="{5A40DD8A-8575-3A45-BCC4-A27FBEB7E728}"/>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45" name="Picture 44">
                <a:extLst>
                  <a:ext uri="{FF2B5EF4-FFF2-40B4-BE49-F238E27FC236}">
                    <a16:creationId xmlns:a16="http://schemas.microsoft.com/office/drawing/2014/main" id="{81F14588-1C54-AC43-BC7C-54BD1667AB52}"/>
                  </a:ext>
                </a:extLst>
              </p:cNvPr>
              <p:cNvPicPr>
                <a:picLocks noChangeAspect="1"/>
              </p:cNvPicPr>
              <p:nvPr userDrawn="1"/>
            </p:nvPicPr>
            <p:blipFill rotWithShape="1">
              <a:blip r:embed="rId6"/>
              <a:srcRect l="4852" t="17138" r="10283" b="11792"/>
              <a:stretch/>
            </p:blipFill>
            <p:spPr>
              <a:xfrm>
                <a:off x="10676602" y="3604038"/>
                <a:ext cx="478277" cy="101726"/>
              </a:xfrm>
              <a:prstGeom prst="rect">
                <a:avLst/>
              </a:prstGeom>
              <a:ln>
                <a:solidFill>
                  <a:schemeClr val="accent3">
                    <a:lumMod val="60000"/>
                    <a:lumOff val="40000"/>
                  </a:schemeClr>
                </a:solidFill>
              </a:ln>
            </p:spPr>
          </p:pic>
        </p:grpSp>
        <p:sp>
          <p:nvSpPr>
            <p:cNvPr id="36" name="TextBox 35">
              <a:extLst>
                <a:ext uri="{FF2B5EF4-FFF2-40B4-BE49-F238E27FC236}">
                  <a16:creationId xmlns:a16="http://schemas.microsoft.com/office/drawing/2014/main" id="{06BE892A-D470-B745-A06E-4422FF2B46B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7" name="Straight Connector 36">
              <a:extLst>
                <a:ext uri="{FF2B5EF4-FFF2-40B4-BE49-F238E27FC236}">
                  <a16:creationId xmlns:a16="http://schemas.microsoft.com/office/drawing/2014/main" id="{F98EF2F6-212E-284F-8D82-E01FF28977B0}"/>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4" name="Title 3">
            <a:extLst>
              <a:ext uri="{FF2B5EF4-FFF2-40B4-BE49-F238E27FC236}">
                <a16:creationId xmlns:a16="http://schemas.microsoft.com/office/drawing/2014/main" id="{E51CCCAA-D40E-B44E-A126-920CC95387F8}"/>
              </a:ext>
            </a:extLst>
          </p:cNvPr>
          <p:cNvSpPr>
            <a:spLocks noGrp="1"/>
          </p:cNvSpPr>
          <p:nvPr userDrawn="1">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userDrawn="1">
            <p:ph type="body" sz="quarter" idx="15" hasCustomPrompt="1"/>
          </p:nvPr>
        </p:nvSpPr>
        <p:spPr>
          <a:xfrm>
            <a:off x="431800" y="3604148"/>
            <a:ext cx="8280400"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6724097" y="5966248"/>
            <a:ext cx="2151409" cy="555202"/>
          </a:xfrm>
          <a:prstGeom prst="rect">
            <a:avLst/>
          </a:prstGeom>
        </p:spPr>
      </p:pic>
      <p:grpSp>
        <p:nvGrpSpPr>
          <p:cNvPr id="7" name="Group 6">
            <a:extLst>
              <a:ext uri="{FF2B5EF4-FFF2-40B4-BE49-F238E27FC236}">
                <a16:creationId xmlns:a16="http://schemas.microsoft.com/office/drawing/2014/main" id="{329E5FF7-98BC-884F-840D-5E423F4AF849}"/>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22" name="Group 21">
            <a:extLst>
              <a:ext uri="{FF2B5EF4-FFF2-40B4-BE49-F238E27FC236}">
                <a16:creationId xmlns:a16="http://schemas.microsoft.com/office/drawing/2014/main" id="{7E46CEE4-894D-624D-A955-EB76D7DD0E0A}"/>
              </a:ext>
            </a:extLst>
          </p:cNvPr>
          <p:cNvGrpSpPr/>
          <p:nvPr userDrawn="1"/>
        </p:nvGrpSpPr>
        <p:grpSpPr>
          <a:xfrm>
            <a:off x="-256964" y="3622629"/>
            <a:ext cx="251461" cy="1506813"/>
            <a:chOff x="-256404" y="360363"/>
            <a:chExt cx="251461" cy="692152"/>
          </a:xfrm>
        </p:grpSpPr>
        <p:grpSp>
          <p:nvGrpSpPr>
            <p:cNvPr id="23" name="Group 22">
              <a:extLst>
                <a:ext uri="{FF2B5EF4-FFF2-40B4-BE49-F238E27FC236}">
                  <a16:creationId xmlns:a16="http://schemas.microsoft.com/office/drawing/2014/main" id="{B3D4B207-ECDC-2149-9289-837E9CD2BA4E}"/>
                </a:ext>
              </a:extLst>
            </p:cNvPr>
            <p:cNvGrpSpPr/>
            <p:nvPr userDrawn="1"/>
          </p:nvGrpSpPr>
          <p:grpSpPr>
            <a:xfrm rot="16200000">
              <a:off x="-476749" y="580708"/>
              <a:ext cx="692152" cy="251461"/>
              <a:chOff x="431800" y="-235792"/>
              <a:chExt cx="4400551" cy="235792"/>
            </a:xfrm>
          </p:grpSpPr>
          <p:cxnSp>
            <p:nvCxnSpPr>
              <p:cNvPr id="25" name="Straight Connector 24">
                <a:extLst>
                  <a:ext uri="{FF2B5EF4-FFF2-40B4-BE49-F238E27FC236}">
                    <a16:creationId xmlns:a16="http://schemas.microsoft.com/office/drawing/2014/main" id="{C5DB3F20-EFB9-A342-95DF-42A3963D185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EC292F3-7787-8C42-8363-0B3D8175AC85}"/>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32F0246A-EFD3-2048-A326-3DE0B12CA2D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TextBox 23">
              <a:extLst>
                <a:ext uri="{FF2B5EF4-FFF2-40B4-BE49-F238E27FC236}">
                  <a16:creationId xmlns:a16="http://schemas.microsoft.com/office/drawing/2014/main" id="{CA0BB0B9-B04C-F344-9EAD-266B7195FA13}"/>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46" name="Group 45">
            <a:extLst>
              <a:ext uri="{FF2B5EF4-FFF2-40B4-BE49-F238E27FC236}">
                <a16:creationId xmlns:a16="http://schemas.microsoft.com/office/drawing/2014/main" id="{36470FD9-6E01-0B4F-9293-5E77836108A7}"/>
              </a:ext>
            </a:extLst>
          </p:cNvPr>
          <p:cNvGrpSpPr/>
          <p:nvPr userDrawn="1"/>
        </p:nvGrpSpPr>
        <p:grpSpPr>
          <a:xfrm>
            <a:off x="431240" y="-246933"/>
            <a:ext cx="8280401" cy="7347304"/>
            <a:chOff x="431240" y="-246933"/>
            <a:chExt cx="8280401" cy="7347304"/>
          </a:xfrm>
        </p:grpSpPr>
        <p:grpSp>
          <p:nvGrpSpPr>
            <p:cNvPr id="47" name="Group 46">
              <a:extLst>
                <a:ext uri="{FF2B5EF4-FFF2-40B4-BE49-F238E27FC236}">
                  <a16:creationId xmlns:a16="http://schemas.microsoft.com/office/drawing/2014/main" id="{A2E8BA8C-8FF3-254C-8529-17D81E9A3EA9}"/>
                </a:ext>
              </a:extLst>
            </p:cNvPr>
            <p:cNvGrpSpPr/>
            <p:nvPr userDrawn="1"/>
          </p:nvGrpSpPr>
          <p:grpSpPr>
            <a:xfrm>
              <a:off x="431242" y="6864579"/>
              <a:ext cx="8280398" cy="235792"/>
              <a:chOff x="431801" y="-235792"/>
              <a:chExt cx="4400550" cy="235792"/>
            </a:xfrm>
          </p:grpSpPr>
          <p:cxnSp>
            <p:nvCxnSpPr>
              <p:cNvPr id="56" name="Straight Connector 55">
                <a:extLst>
                  <a:ext uri="{FF2B5EF4-FFF2-40B4-BE49-F238E27FC236}">
                    <a16:creationId xmlns:a16="http://schemas.microsoft.com/office/drawing/2014/main" id="{50F328EC-B503-354C-8736-5D64EE2969CC}"/>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5A29AA69-4035-F742-B4C9-50563DD5BD22}"/>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B0AEC935-9C4F-7543-96BF-78796BCB2423}"/>
                </a:ext>
              </a:extLst>
            </p:cNvPr>
            <p:cNvGrpSpPr/>
            <p:nvPr userDrawn="1"/>
          </p:nvGrpSpPr>
          <p:grpSpPr>
            <a:xfrm>
              <a:off x="431240" y="-246933"/>
              <a:ext cx="8280401" cy="235792"/>
              <a:chOff x="431800" y="-240735"/>
              <a:chExt cx="8280401" cy="235792"/>
            </a:xfrm>
          </p:grpSpPr>
          <p:grpSp>
            <p:nvGrpSpPr>
              <p:cNvPr id="49" name="Group 48">
                <a:extLst>
                  <a:ext uri="{FF2B5EF4-FFF2-40B4-BE49-F238E27FC236}">
                    <a16:creationId xmlns:a16="http://schemas.microsoft.com/office/drawing/2014/main" id="{848838DC-C092-C842-8204-37BB10FF8D4C}"/>
                  </a:ext>
                </a:extLst>
              </p:cNvPr>
              <p:cNvGrpSpPr/>
              <p:nvPr userDrawn="1"/>
            </p:nvGrpSpPr>
            <p:grpSpPr>
              <a:xfrm>
                <a:off x="431800" y="-240735"/>
                <a:ext cx="8280400" cy="235792"/>
                <a:chOff x="431800" y="-235792"/>
                <a:chExt cx="4400551" cy="235792"/>
              </a:xfrm>
            </p:grpSpPr>
            <p:cxnSp>
              <p:nvCxnSpPr>
                <p:cNvPr id="53" name="Straight Connector 52">
                  <a:extLst>
                    <a:ext uri="{FF2B5EF4-FFF2-40B4-BE49-F238E27FC236}">
                      <a16:creationId xmlns:a16="http://schemas.microsoft.com/office/drawing/2014/main" id="{5AE9D414-9B70-1A40-A283-B9BE3316F27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D2DCCD-9E6B-4941-B2DD-BCF9A00279B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CFA68C3E-5FA0-2147-8F3D-878AC5BEAC4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 name="TextBox 49">
                <a:extLst>
                  <a:ext uri="{FF2B5EF4-FFF2-40B4-BE49-F238E27FC236}">
                    <a16:creationId xmlns:a16="http://schemas.microsoft.com/office/drawing/2014/main" id="{CECDBD12-780D-2643-8288-D1E6A75E071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51" name="Straight Arrow Connector 50">
                <a:extLst>
                  <a:ext uri="{FF2B5EF4-FFF2-40B4-BE49-F238E27FC236}">
                    <a16:creationId xmlns:a16="http://schemas.microsoft.com/office/drawing/2014/main" id="{62B0D30E-8CF5-E041-A33B-9048CF7AA145}"/>
                  </a:ext>
                </a:extLst>
              </p:cNvPr>
              <p:cNvCxnSpPr>
                <a:cxnSpLocks/>
                <a:stCxn id="50" idx="1"/>
                <a:endCxn id="55"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id="{600B5CB1-1C7E-0744-9B21-78D2AC6FD7AD}"/>
                  </a:ext>
                </a:extLst>
              </p:cNvPr>
              <p:cNvCxnSpPr>
                <a:cxnSpLocks/>
                <a:stCxn id="50" idx="3"/>
                <a:endCxn id="55"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90880621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Thank You (Plain, Int.)">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393003"/>
            <a:ext cx="8280400" cy="932635"/>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54" name="Graphic 53">
            <a:extLst>
              <a:ext uri="{FF2B5EF4-FFF2-40B4-BE49-F238E27FC236}">
                <a16:creationId xmlns:a16="http://schemas.microsoft.com/office/drawing/2014/main" id="{8EC34710-1C9F-5947-B0E6-4240B16E01D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7" name="Group 6">
            <a:extLst>
              <a:ext uri="{FF2B5EF4-FFF2-40B4-BE49-F238E27FC236}">
                <a16:creationId xmlns:a16="http://schemas.microsoft.com/office/drawing/2014/main" id="{77651239-376F-4149-96FC-21160EE4BDA4}"/>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AFDC3AAE-8083-C045-9C2F-F5399AB54128}"/>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30513AF8-FEF3-C44A-9F4F-AD1FF66E82F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CEA8E20-DDEC-B841-8C60-E187621550A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4A087970-2162-2046-8746-A371C450CADC}"/>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CD90C0D8-6B9B-C74A-B73B-C80616B60E69}"/>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21" name="Group 20">
            <a:extLst>
              <a:ext uri="{FF2B5EF4-FFF2-40B4-BE49-F238E27FC236}">
                <a16:creationId xmlns:a16="http://schemas.microsoft.com/office/drawing/2014/main" id="{0186D92C-157F-7E4C-9A4A-9488AFA4F0A7}"/>
              </a:ext>
            </a:extLst>
          </p:cNvPr>
          <p:cNvGrpSpPr/>
          <p:nvPr userDrawn="1"/>
        </p:nvGrpSpPr>
        <p:grpSpPr>
          <a:xfrm>
            <a:off x="-256964" y="3622629"/>
            <a:ext cx="251461" cy="1506813"/>
            <a:chOff x="-256404" y="360363"/>
            <a:chExt cx="251461" cy="692152"/>
          </a:xfrm>
        </p:grpSpPr>
        <p:grpSp>
          <p:nvGrpSpPr>
            <p:cNvPr id="22" name="Group 21">
              <a:extLst>
                <a:ext uri="{FF2B5EF4-FFF2-40B4-BE49-F238E27FC236}">
                  <a16:creationId xmlns:a16="http://schemas.microsoft.com/office/drawing/2014/main" id="{E7E2FD30-BB16-AF4F-AF56-0B6E3A8C03B8}"/>
                </a:ext>
              </a:extLst>
            </p:cNvPr>
            <p:cNvGrpSpPr/>
            <p:nvPr userDrawn="1"/>
          </p:nvGrpSpPr>
          <p:grpSpPr>
            <a:xfrm rot="16200000">
              <a:off x="-476749" y="580708"/>
              <a:ext cx="692152" cy="251461"/>
              <a:chOff x="431800" y="-235792"/>
              <a:chExt cx="4400551" cy="235792"/>
            </a:xfrm>
          </p:grpSpPr>
          <p:cxnSp>
            <p:nvCxnSpPr>
              <p:cNvPr id="24" name="Straight Connector 23">
                <a:extLst>
                  <a:ext uri="{FF2B5EF4-FFF2-40B4-BE49-F238E27FC236}">
                    <a16:creationId xmlns:a16="http://schemas.microsoft.com/office/drawing/2014/main" id="{24D293D7-9859-C841-9B8B-8666310CB91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11CA2944-97B1-984C-983E-C4166C79BF76}"/>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81839677-726C-2B47-BEFD-17513B8B229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Box 22">
              <a:extLst>
                <a:ext uri="{FF2B5EF4-FFF2-40B4-BE49-F238E27FC236}">
                  <a16:creationId xmlns:a16="http://schemas.microsoft.com/office/drawing/2014/main" id="{0851E76E-6C66-8B4B-ADA8-7C90E8F627AA}"/>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18" name="Text Placeholder 7">
            <a:extLst>
              <a:ext uri="{FF2B5EF4-FFF2-40B4-BE49-F238E27FC236}">
                <a16:creationId xmlns:a16="http://schemas.microsoft.com/office/drawing/2014/main" id="{7C3458D3-53F7-0E45-8873-C6BA06BC854F}"/>
              </a:ext>
            </a:extLst>
          </p:cNvPr>
          <p:cNvSpPr>
            <a:spLocks noGrp="1"/>
          </p:cNvSpPr>
          <p:nvPr>
            <p:ph type="body" sz="quarter" idx="15" hasCustomPrompt="1"/>
          </p:nvPr>
        </p:nvSpPr>
        <p:spPr>
          <a:xfrm>
            <a:off x="431800" y="3604148"/>
            <a:ext cx="8280400"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grpSp>
        <p:nvGrpSpPr>
          <p:cNvPr id="44" name="Group 43">
            <a:extLst>
              <a:ext uri="{FF2B5EF4-FFF2-40B4-BE49-F238E27FC236}">
                <a16:creationId xmlns:a16="http://schemas.microsoft.com/office/drawing/2014/main" id="{C0B6BF69-0EEF-BC4C-A91B-03BDFC7C92B3}"/>
              </a:ext>
            </a:extLst>
          </p:cNvPr>
          <p:cNvGrpSpPr/>
          <p:nvPr userDrawn="1"/>
        </p:nvGrpSpPr>
        <p:grpSpPr>
          <a:xfrm>
            <a:off x="431240" y="-246933"/>
            <a:ext cx="8280401" cy="7347304"/>
            <a:chOff x="431240" y="-246933"/>
            <a:chExt cx="8280401" cy="7347304"/>
          </a:xfrm>
        </p:grpSpPr>
        <p:grpSp>
          <p:nvGrpSpPr>
            <p:cNvPr id="45" name="Group 44">
              <a:extLst>
                <a:ext uri="{FF2B5EF4-FFF2-40B4-BE49-F238E27FC236}">
                  <a16:creationId xmlns:a16="http://schemas.microsoft.com/office/drawing/2014/main" id="{FEE1EEFE-BDB3-A543-98F1-DCDFF9D524E5}"/>
                </a:ext>
              </a:extLst>
            </p:cNvPr>
            <p:cNvGrpSpPr/>
            <p:nvPr userDrawn="1"/>
          </p:nvGrpSpPr>
          <p:grpSpPr>
            <a:xfrm>
              <a:off x="431242" y="6864579"/>
              <a:ext cx="8280398" cy="235792"/>
              <a:chOff x="431801" y="-235792"/>
              <a:chExt cx="4400550" cy="235792"/>
            </a:xfrm>
          </p:grpSpPr>
          <p:cxnSp>
            <p:nvCxnSpPr>
              <p:cNvPr id="55" name="Straight Connector 54">
                <a:extLst>
                  <a:ext uri="{FF2B5EF4-FFF2-40B4-BE49-F238E27FC236}">
                    <a16:creationId xmlns:a16="http://schemas.microsoft.com/office/drawing/2014/main" id="{6641443C-C572-9C45-BA89-02883243CA8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BAFA3AD9-0800-0945-BFF5-96DAD5F01DA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04D642EC-3C16-1744-BAEB-BBE65388C5A0}"/>
                </a:ext>
              </a:extLst>
            </p:cNvPr>
            <p:cNvGrpSpPr/>
            <p:nvPr userDrawn="1"/>
          </p:nvGrpSpPr>
          <p:grpSpPr>
            <a:xfrm>
              <a:off x="431240" y="-246933"/>
              <a:ext cx="8280401" cy="235792"/>
              <a:chOff x="431800" y="-240735"/>
              <a:chExt cx="8280401" cy="235792"/>
            </a:xfrm>
          </p:grpSpPr>
          <p:grpSp>
            <p:nvGrpSpPr>
              <p:cNvPr id="47" name="Group 46">
                <a:extLst>
                  <a:ext uri="{FF2B5EF4-FFF2-40B4-BE49-F238E27FC236}">
                    <a16:creationId xmlns:a16="http://schemas.microsoft.com/office/drawing/2014/main" id="{9526B61A-B175-1F4A-8574-DF91C1E65CE5}"/>
                  </a:ext>
                </a:extLst>
              </p:cNvPr>
              <p:cNvGrpSpPr/>
              <p:nvPr userDrawn="1"/>
            </p:nvGrpSpPr>
            <p:grpSpPr>
              <a:xfrm>
                <a:off x="431800" y="-240735"/>
                <a:ext cx="8280400" cy="235792"/>
                <a:chOff x="431800" y="-235792"/>
                <a:chExt cx="4400551" cy="235792"/>
              </a:xfrm>
            </p:grpSpPr>
            <p:cxnSp>
              <p:nvCxnSpPr>
                <p:cNvPr id="51" name="Straight Connector 50">
                  <a:extLst>
                    <a:ext uri="{FF2B5EF4-FFF2-40B4-BE49-F238E27FC236}">
                      <a16:creationId xmlns:a16="http://schemas.microsoft.com/office/drawing/2014/main" id="{584DE61C-1208-C44B-AE72-AA251DCCC6C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4ABBE2B-285D-8C48-B44B-23D7F037468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0B34404F-69A4-544C-A2F9-C056F24CFC00}"/>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8" name="TextBox 47">
                <a:extLst>
                  <a:ext uri="{FF2B5EF4-FFF2-40B4-BE49-F238E27FC236}">
                    <a16:creationId xmlns:a16="http://schemas.microsoft.com/office/drawing/2014/main" id="{BCD5F804-74F2-CA49-8ADB-27B7F888C71C}"/>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49" name="Straight Arrow Connector 48">
                <a:extLst>
                  <a:ext uri="{FF2B5EF4-FFF2-40B4-BE49-F238E27FC236}">
                    <a16:creationId xmlns:a16="http://schemas.microsoft.com/office/drawing/2014/main" id="{19156B4A-40D1-9A48-B99F-B19CD25D36EB}"/>
                  </a:ext>
                </a:extLst>
              </p:cNvPr>
              <p:cNvCxnSpPr>
                <a:cxnSpLocks/>
                <a:stCxn id="48" idx="1"/>
                <a:endCxn id="5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5D54EFAB-AD3C-FC43-BFCA-E1F34016DB9F}"/>
                  </a:ext>
                </a:extLst>
              </p:cNvPr>
              <p:cNvCxnSpPr>
                <a:cxnSpLocks/>
                <a:stCxn id="48" idx="3"/>
                <a:endCxn id="5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57" name="Group 56">
            <a:extLst>
              <a:ext uri="{FF2B5EF4-FFF2-40B4-BE49-F238E27FC236}">
                <a16:creationId xmlns:a16="http://schemas.microsoft.com/office/drawing/2014/main" id="{D6F29292-F9A7-FC49-86FB-8EC134A6383C}"/>
              </a:ext>
            </a:extLst>
          </p:cNvPr>
          <p:cNvGrpSpPr/>
          <p:nvPr userDrawn="1"/>
        </p:nvGrpSpPr>
        <p:grpSpPr>
          <a:xfrm>
            <a:off x="9399182" y="-1"/>
            <a:ext cx="2961715" cy="6858002"/>
            <a:chOff x="9399182" y="-1"/>
            <a:chExt cx="2961715" cy="6858002"/>
          </a:xfrm>
        </p:grpSpPr>
        <p:sp>
          <p:nvSpPr>
            <p:cNvPr id="58" name="Rectangle 57">
              <a:extLst>
                <a:ext uri="{FF2B5EF4-FFF2-40B4-BE49-F238E27FC236}">
                  <a16:creationId xmlns:a16="http://schemas.microsoft.com/office/drawing/2014/main" id="{0E784191-11D3-4D4E-8362-825AEBB8AD8E}"/>
                </a:ext>
              </a:extLst>
            </p:cNvPr>
            <p:cNvSpPr/>
            <p:nvPr userDrawn="1"/>
          </p:nvSpPr>
          <p:spPr>
            <a:xfrm>
              <a:off x="9399182" y="-1"/>
              <a:ext cx="2798651" cy="68580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FA8C3748-7C03-0B4E-B3FF-CAF4AB6E3C5C}"/>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grpSp>
          <p:nvGrpSpPr>
            <p:cNvPr id="60" name="Group 59">
              <a:extLst>
                <a:ext uri="{FF2B5EF4-FFF2-40B4-BE49-F238E27FC236}">
                  <a16:creationId xmlns:a16="http://schemas.microsoft.com/office/drawing/2014/main" id="{3AB78FBD-B034-C34F-8B34-D0776918BC3B}"/>
                </a:ext>
              </a:extLst>
            </p:cNvPr>
            <p:cNvGrpSpPr/>
            <p:nvPr userDrawn="1"/>
          </p:nvGrpSpPr>
          <p:grpSpPr>
            <a:xfrm>
              <a:off x="9541497" y="162442"/>
              <a:ext cx="2819400" cy="814510"/>
              <a:chOff x="-3644733" y="165205"/>
              <a:chExt cx="2819400" cy="814510"/>
            </a:xfrm>
          </p:grpSpPr>
          <p:sp>
            <p:nvSpPr>
              <p:cNvPr id="72" name="Rectangle 71">
                <a:extLst>
                  <a:ext uri="{FF2B5EF4-FFF2-40B4-BE49-F238E27FC236}">
                    <a16:creationId xmlns:a16="http://schemas.microsoft.com/office/drawing/2014/main" id="{7A352831-5886-5F4E-84E4-553F400B5518}"/>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1E3E24A5-FDC5-6D40-A181-FE78DC155B4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4" name="Picture 73">
                <a:extLst>
                  <a:ext uri="{FF2B5EF4-FFF2-40B4-BE49-F238E27FC236}">
                    <a16:creationId xmlns:a16="http://schemas.microsoft.com/office/drawing/2014/main" id="{7089C08D-27F2-EA4D-A591-1B564B23F146}"/>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61" name="Group 60">
              <a:extLst>
                <a:ext uri="{FF2B5EF4-FFF2-40B4-BE49-F238E27FC236}">
                  <a16:creationId xmlns:a16="http://schemas.microsoft.com/office/drawing/2014/main" id="{E4BA23D8-F740-FB4D-9559-C01FD26BE47F}"/>
                </a:ext>
              </a:extLst>
            </p:cNvPr>
            <p:cNvGrpSpPr/>
            <p:nvPr userDrawn="1"/>
          </p:nvGrpSpPr>
          <p:grpSpPr>
            <a:xfrm>
              <a:off x="9541497" y="2001128"/>
              <a:ext cx="2735151" cy="1739504"/>
              <a:chOff x="9541497" y="2125825"/>
              <a:chExt cx="2735151" cy="1739504"/>
            </a:xfrm>
          </p:grpSpPr>
          <p:sp>
            <p:nvSpPr>
              <p:cNvPr id="64" name="Rectangle 63">
                <a:extLst>
                  <a:ext uri="{FF2B5EF4-FFF2-40B4-BE49-F238E27FC236}">
                    <a16:creationId xmlns:a16="http://schemas.microsoft.com/office/drawing/2014/main" id="{FB3ACB90-CF5D-2B4B-8756-646CC22CD6D6}"/>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53D91C97-69F8-5E4E-9B49-1565A3502855}"/>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66" name="Graphic 65">
                <a:extLst>
                  <a:ext uri="{FF2B5EF4-FFF2-40B4-BE49-F238E27FC236}">
                    <a16:creationId xmlns:a16="http://schemas.microsoft.com/office/drawing/2014/main" id="{EB09DA06-373A-7F4A-8858-5D0CE9C6C0F5}"/>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67" name="TextBox 66">
                <a:extLst>
                  <a:ext uri="{FF2B5EF4-FFF2-40B4-BE49-F238E27FC236}">
                    <a16:creationId xmlns:a16="http://schemas.microsoft.com/office/drawing/2014/main" id="{552E8C3B-638E-544C-82D3-D7B40228C070}"/>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68" name="TextBox 67">
                <a:extLst>
                  <a:ext uri="{FF2B5EF4-FFF2-40B4-BE49-F238E27FC236}">
                    <a16:creationId xmlns:a16="http://schemas.microsoft.com/office/drawing/2014/main" id="{8CE1C63A-594A-4445-B3FC-6764DC0BDABD}"/>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69" name="TextBox 68">
                <a:extLst>
                  <a:ext uri="{FF2B5EF4-FFF2-40B4-BE49-F238E27FC236}">
                    <a16:creationId xmlns:a16="http://schemas.microsoft.com/office/drawing/2014/main" id="{12C61A23-7896-B14E-8B22-0695FE395AFC}"/>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70" name="TextBox 69">
                <a:extLst>
                  <a:ext uri="{FF2B5EF4-FFF2-40B4-BE49-F238E27FC236}">
                    <a16:creationId xmlns:a16="http://schemas.microsoft.com/office/drawing/2014/main" id="{194DB09E-F3CD-DB4D-85FA-90394501DA0F}"/>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71" name="Picture 70">
                <a:extLst>
                  <a:ext uri="{FF2B5EF4-FFF2-40B4-BE49-F238E27FC236}">
                    <a16:creationId xmlns:a16="http://schemas.microsoft.com/office/drawing/2014/main" id="{30CA1E45-C57A-4340-B73D-8AC99F316659}"/>
                  </a:ext>
                </a:extLst>
              </p:cNvPr>
              <p:cNvPicPr>
                <a:picLocks noChangeAspect="1"/>
              </p:cNvPicPr>
              <p:nvPr userDrawn="1"/>
            </p:nvPicPr>
            <p:blipFill rotWithShape="1">
              <a:blip r:embed="rId8"/>
              <a:srcRect l="4852" t="17138" r="10283" b="11792"/>
              <a:stretch/>
            </p:blipFill>
            <p:spPr>
              <a:xfrm>
                <a:off x="10676602" y="3604038"/>
                <a:ext cx="478277" cy="101726"/>
              </a:xfrm>
              <a:prstGeom prst="rect">
                <a:avLst/>
              </a:prstGeom>
              <a:ln>
                <a:solidFill>
                  <a:schemeClr val="accent3">
                    <a:lumMod val="60000"/>
                    <a:lumOff val="40000"/>
                  </a:schemeClr>
                </a:solidFill>
              </a:ln>
            </p:spPr>
          </p:pic>
        </p:grpSp>
        <p:sp>
          <p:nvSpPr>
            <p:cNvPr id="62" name="TextBox 61">
              <a:extLst>
                <a:ext uri="{FF2B5EF4-FFF2-40B4-BE49-F238E27FC236}">
                  <a16:creationId xmlns:a16="http://schemas.microsoft.com/office/drawing/2014/main" id="{F5460527-35E4-EE43-B313-C4A78A64A05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3" name="Straight Connector 62">
              <a:extLst>
                <a:ext uri="{FF2B5EF4-FFF2-40B4-BE49-F238E27FC236}">
                  <a16:creationId xmlns:a16="http://schemas.microsoft.com/office/drawing/2014/main" id="{92A81776-5FDE-E748-88EA-1670E9427426}"/>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41306449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Thank You (Plain, T.S.)">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54" name="Graphic 53">
            <a:extLst>
              <a:ext uri="{FF2B5EF4-FFF2-40B4-BE49-F238E27FC236}">
                <a16:creationId xmlns:a16="http://schemas.microsoft.com/office/drawing/2014/main" id="{8EC34710-1C9F-5947-B0E6-4240B16E01DC}"/>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7" name="Group 6">
            <a:extLst>
              <a:ext uri="{FF2B5EF4-FFF2-40B4-BE49-F238E27FC236}">
                <a16:creationId xmlns:a16="http://schemas.microsoft.com/office/drawing/2014/main" id="{0C1838D0-087C-C84C-BD20-8662027BCFD8}"/>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C9F63503-981B-C241-AA66-C5F4235499ED}"/>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9426E31B-0302-7C41-9536-CDFE2167773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EE6A6390-C8A9-C34D-9106-B3D35D21DBD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0FA3F01B-9379-334E-A217-91E4E7840B0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172FC0E1-17BD-D74D-8B57-B0DE86A24E8D}"/>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21" name="Group 20">
            <a:extLst>
              <a:ext uri="{FF2B5EF4-FFF2-40B4-BE49-F238E27FC236}">
                <a16:creationId xmlns:a16="http://schemas.microsoft.com/office/drawing/2014/main" id="{46679DDA-6F88-6A48-B266-850A75491A83}"/>
              </a:ext>
            </a:extLst>
          </p:cNvPr>
          <p:cNvGrpSpPr/>
          <p:nvPr userDrawn="1"/>
        </p:nvGrpSpPr>
        <p:grpSpPr>
          <a:xfrm>
            <a:off x="-256964" y="3622629"/>
            <a:ext cx="251461" cy="1506813"/>
            <a:chOff x="-256404" y="360363"/>
            <a:chExt cx="251461" cy="692152"/>
          </a:xfrm>
        </p:grpSpPr>
        <p:grpSp>
          <p:nvGrpSpPr>
            <p:cNvPr id="22" name="Group 21">
              <a:extLst>
                <a:ext uri="{FF2B5EF4-FFF2-40B4-BE49-F238E27FC236}">
                  <a16:creationId xmlns:a16="http://schemas.microsoft.com/office/drawing/2014/main" id="{CF645CF7-7BD0-B04F-86BA-E40A933FF6B5}"/>
                </a:ext>
              </a:extLst>
            </p:cNvPr>
            <p:cNvGrpSpPr/>
            <p:nvPr userDrawn="1"/>
          </p:nvGrpSpPr>
          <p:grpSpPr>
            <a:xfrm rot="16200000">
              <a:off x="-476749" y="580708"/>
              <a:ext cx="692152" cy="251461"/>
              <a:chOff x="431800" y="-235792"/>
              <a:chExt cx="4400551" cy="235792"/>
            </a:xfrm>
          </p:grpSpPr>
          <p:cxnSp>
            <p:nvCxnSpPr>
              <p:cNvPr id="24" name="Straight Connector 23">
                <a:extLst>
                  <a:ext uri="{FF2B5EF4-FFF2-40B4-BE49-F238E27FC236}">
                    <a16:creationId xmlns:a16="http://schemas.microsoft.com/office/drawing/2014/main" id="{686C0C3F-F9AB-5D4F-B6F9-E49DAEB7B2B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E8F3CF3D-2A02-CA4C-BAE5-30716FE5112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6BBBD618-8C93-5144-A9F2-14FA66324671}"/>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Box 22">
              <a:extLst>
                <a:ext uri="{FF2B5EF4-FFF2-40B4-BE49-F238E27FC236}">
                  <a16:creationId xmlns:a16="http://schemas.microsoft.com/office/drawing/2014/main" id="{AB4CB1C9-A8C8-8C4C-9D8F-D9EBB7ADC67E}"/>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18" name="Text Placeholder 7">
            <a:extLst>
              <a:ext uri="{FF2B5EF4-FFF2-40B4-BE49-F238E27FC236}">
                <a16:creationId xmlns:a16="http://schemas.microsoft.com/office/drawing/2014/main" id="{834B9718-6380-F245-B99D-BC20E3A8B542}"/>
              </a:ext>
            </a:extLst>
          </p:cNvPr>
          <p:cNvSpPr>
            <a:spLocks noGrp="1"/>
          </p:cNvSpPr>
          <p:nvPr>
            <p:ph type="body" sz="quarter" idx="15" hasCustomPrompt="1"/>
          </p:nvPr>
        </p:nvSpPr>
        <p:spPr>
          <a:xfrm>
            <a:off x="431800" y="3604148"/>
            <a:ext cx="8280400"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grpSp>
        <p:nvGrpSpPr>
          <p:cNvPr id="44" name="Group 43">
            <a:extLst>
              <a:ext uri="{FF2B5EF4-FFF2-40B4-BE49-F238E27FC236}">
                <a16:creationId xmlns:a16="http://schemas.microsoft.com/office/drawing/2014/main" id="{88AD61A7-E23A-1F49-AAEB-30A8DD651FCB}"/>
              </a:ext>
            </a:extLst>
          </p:cNvPr>
          <p:cNvGrpSpPr/>
          <p:nvPr userDrawn="1"/>
        </p:nvGrpSpPr>
        <p:grpSpPr>
          <a:xfrm>
            <a:off x="431240" y="-246933"/>
            <a:ext cx="8280401" cy="7347304"/>
            <a:chOff x="431240" y="-246933"/>
            <a:chExt cx="8280401" cy="7347304"/>
          </a:xfrm>
        </p:grpSpPr>
        <p:grpSp>
          <p:nvGrpSpPr>
            <p:cNvPr id="45" name="Group 44">
              <a:extLst>
                <a:ext uri="{FF2B5EF4-FFF2-40B4-BE49-F238E27FC236}">
                  <a16:creationId xmlns:a16="http://schemas.microsoft.com/office/drawing/2014/main" id="{6C46D37E-ED5C-DC41-9697-2DA5AF3897B9}"/>
                </a:ext>
              </a:extLst>
            </p:cNvPr>
            <p:cNvGrpSpPr/>
            <p:nvPr userDrawn="1"/>
          </p:nvGrpSpPr>
          <p:grpSpPr>
            <a:xfrm>
              <a:off x="431242" y="6864579"/>
              <a:ext cx="8280398" cy="235792"/>
              <a:chOff x="431801" y="-235792"/>
              <a:chExt cx="4400550" cy="235792"/>
            </a:xfrm>
          </p:grpSpPr>
          <p:cxnSp>
            <p:nvCxnSpPr>
              <p:cNvPr id="55" name="Straight Connector 54">
                <a:extLst>
                  <a:ext uri="{FF2B5EF4-FFF2-40B4-BE49-F238E27FC236}">
                    <a16:creationId xmlns:a16="http://schemas.microsoft.com/office/drawing/2014/main" id="{70A33EDA-B4A8-0B4E-A842-B2C1DC673D7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468E3C4C-8265-5D47-8903-B814EC1B2DD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701DC5A2-785F-ED4D-9388-D43323B87370}"/>
                </a:ext>
              </a:extLst>
            </p:cNvPr>
            <p:cNvGrpSpPr/>
            <p:nvPr userDrawn="1"/>
          </p:nvGrpSpPr>
          <p:grpSpPr>
            <a:xfrm>
              <a:off x="431240" y="-246933"/>
              <a:ext cx="8280401" cy="235792"/>
              <a:chOff x="431800" y="-240735"/>
              <a:chExt cx="8280401" cy="235792"/>
            </a:xfrm>
          </p:grpSpPr>
          <p:grpSp>
            <p:nvGrpSpPr>
              <p:cNvPr id="47" name="Group 46">
                <a:extLst>
                  <a:ext uri="{FF2B5EF4-FFF2-40B4-BE49-F238E27FC236}">
                    <a16:creationId xmlns:a16="http://schemas.microsoft.com/office/drawing/2014/main" id="{31007021-C162-9C43-823F-4F582A7C05AB}"/>
                  </a:ext>
                </a:extLst>
              </p:cNvPr>
              <p:cNvGrpSpPr/>
              <p:nvPr userDrawn="1"/>
            </p:nvGrpSpPr>
            <p:grpSpPr>
              <a:xfrm>
                <a:off x="431800" y="-240735"/>
                <a:ext cx="8280400" cy="235792"/>
                <a:chOff x="431800" y="-235792"/>
                <a:chExt cx="4400551" cy="235792"/>
              </a:xfrm>
            </p:grpSpPr>
            <p:cxnSp>
              <p:nvCxnSpPr>
                <p:cNvPr id="51" name="Straight Connector 50">
                  <a:extLst>
                    <a:ext uri="{FF2B5EF4-FFF2-40B4-BE49-F238E27FC236}">
                      <a16:creationId xmlns:a16="http://schemas.microsoft.com/office/drawing/2014/main" id="{5E98A604-56B2-9345-ACCF-AF38353ED42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A6AF58A-87FD-804F-AA49-6AD574A07FE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86F36FDF-5B20-8E4C-85DF-714AB19EA43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8" name="TextBox 47">
                <a:extLst>
                  <a:ext uri="{FF2B5EF4-FFF2-40B4-BE49-F238E27FC236}">
                    <a16:creationId xmlns:a16="http://schemas.microsoft.com/office/drawing/2014/main" id="{E5A09468-1709-984C-8EC1-C1F9FFADE57C}"/>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49" name="Straight Arrow Connector 48">
                <a:extLst>
                  <a:ext uri="{FF2B5EF4-FFF2-40B4-BE49-F238E27FC236}">
                    <a16:creationId xmlns:a16="http://schemas.microsoft.com/office/drawing/2014/main" id="{CDE2C67D-8BD6-DC41-AF20-7FAA9675C716}"/>
                  </a:ext>
                </a:extLst>
              </p:cNvPr>
              <p:cNvCxnSpPr>
                <a:cxnSpLocks/>
                <a:stCxn id="48" idx="1"/>
                <a:endCxn id="5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FE530C30-B79E-8F43-940C-FCF8970BE6EB}"/>
                  </a:ext>
                </a:extLst>
              </p:cNvPr>
              <p:cNvCxnSpPr>
                <a:cxnSpLocks/>
                <a:stCxn id="48" idx="3"/>
                <a:endCxn id="5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57" name="Group 56">
            <a:extLst>
              <a:ext uri="{FF2B5EF4-FFF2-40B4-BE49-F238E27FC236}">
                <a16:creationId xmlns:a16="http://schemas.microsoft.com/office/drawing/2014/main" id="{7F96F018-A664-B540-B004-D45CCFE76A75}"/>
              </a:ext>
            </a:extLst>
          </p:cNvPr>
          <p:cNvGrpSpPr/>
          <p:nvPr userDrawn="1"/>
        </p:nvGrpSpPr>
        <p:grpSpPr>
          <a:xfrm>
            <a:off x="9399182" y="-1"/>
            <a:ext cx="2961715" cy="6858002"/>
            <a:chOff x="9399182" y="-1"/>
            <a:chExt cx="2961715" cy="6858002"/>
          </a:xfrm>
        </p:grpSpPr>
        <p:sp>
          <p:nvSpPr>
            <p:cNvPr id="58" name="Rectangle 57">
              <a:extLst>
                <a:ext uri="{FF2B5EF4-FFF2-40B4-BE49-F238E27FC236}">
                  <a16:creationId xmlns:a16="http://schemas.microsoft.com/office/drawing/2014/main" id="{6D987FAF-CC7B-0640-8722-7EE6471E6901}"/>
                </a:ext>
              </a:extLst>
            </p:cNvPr>
            <p:cNvSpPr/>
            <p:nvPr userDrawn="1"/>
          </p:nvSpPr>
          <p:spPr>
            <a:xfrm>
              <a:off x="9399182" y="-1"/>
              <a:ext cx="2798651" cy="68580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26FE57B3-F850-1E48-B661-0B3DB802A671}"/>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grpSp>
          <p:nvGrpSpPr>
            <p:cNvPr id="60" name="Group 59">
              <a:extLst>
                <a:ext uri="{FF2B5EF4-FFF2-40B4-BE49-F238E27FC236}">
                  <a16:creationId xmlns:a16="http://schemas.microsoft.com/office/drawing/2014/main" id="{27F2EFCC-B85A-7243-AD55-5815FF040AB8}"/>
                </a:ext>
              </a:extLst>
            </p:cNvPr>
            <p:cNvGrpSpPr/>
            <p:nvPr userDrawn="1"/>
          </p:nvGrpSpPr>
          <p:grpSpPr>
            <a:xfrm>
              <a:off x="9541497" y="162442"/>
              <a:ext cx="2819400" cy="814510"/>
              <a:chOff x="-3644733" y="165205"/>
              <a:chExt cx="2819400" cy="814510"/>
            </a:xfrm>
          </p:grpSpPr>
          <p:sp>
            <p:nvSpPr>
              <p:cNvPr id="72" name="Rectangle 71">
                <a:extLst>
                  <a:ext uri="{FF2B5EF4-FFF2-40B4-BE49-F238E27FC236}">
                    <a16:creationId xmlns:a16="http://schemas.microsoft.com/office/drawing/2014/main" id="{ED713B88-98F1-FF49-9219-D32C4B2740D3}"/>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EF3E53F2-95E7-9F47-A4FD-AD7DB6BC66E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4" name="Picture 73">
                <a:extLst>
                  <a:ext uri="{FF2B5EF4-FFF2-40B4-BE49-F238E27FC236}">
                    <a16:creationId xmlns:a16="http://schemas.microsoft.com/office/drawing/2014/main" id="{90F9AF66-5251-5142-AB15-993088249142}"/>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61" name="Group 60">
              <a:extLst>
                <a:ext uri="{FF2B5EF4-FFF2-40B4-BE49-F238E27FC236}">
                  <a16:creationId xmlns:a16="http://schemas.microsoft.com/office/drawing/2014/main" id="{C7F6F6A6-5B3F-5E4D-AA2D-D18E32AF2B33}"/>
                </a:ext>
              </a:extLst>
            </p:cNvPr>
            <p:cNvGrpSpPr/>
            <p:nvPr userDrawn="1"/>
          </p:nvGrpSpPr>
          <p:grpSpPr>
            <a:xfrm>
              <a:off x="9541497" y="2001128"/>
              <a:ext cx="2735151" cy="1739504"/>
              <a:chOff x="9541497" y="2125825"/>
              <a:chExt cx="2735151" cy="1739504"/>
            </a:xfrm>
          </p:grpSpPr>
          <p:sp>
            <p:nvSpPr>
              <p:cNvPr id="64" name="Rectangle 63">
                <a:extLst>
                  <a:ext uri="{FF2B5EF4-FFF2-40B4-BE49-F238E27FC236}">
                    <a16:creationId xmlns:a16="http://schemas.microsoft.com/office/drawing/2014/main" id="{10E3E0B5-442E-D342-B713-2C7D475F1ABD}"/>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30B9E3F6-CBF5-F54B-8469-B59DF5B1B45F}"/>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66" name="Graphic 65">
                <a:extLst>
                  <a:ext uri="{FF2B5EF4-FFF2-40B4-BE49-F238E27FC236}">
                    <a16:creationId xmlns:a16="http://schemas.microsoft.com/office/drawing/2014/main" id="{9258BA04-2516-F041-AC6E-418C990D96D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67" name="TextBox 66">
                <a:extLst>
                  <a:ext uri="{FF2B5EF4-FFF2-40B4-BE49-F238E27FC236}">
                    <a16:creationId xmlns:a16="http://schemas.microsoft.com/office/drawing/2014/main" id="{B74EED98-2E62-DD49-A384-EA4382C505E1}"/>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68" name="TextBox 67">
                <a:extLst>
                  <a:ext uri="{FF2B5EF4-FFF2-40B4-BE49-F238E27FC236}">
                    <a16:creationId xmlns:a16="http://schemas.microsoft.com/office/drawing/2014/main" id="{F384A55C-D7CF-FF48-B0FF-2456C82E6EBE}"/>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69" name="TextBox 68">
                <a:extLst>
                  <a:ext uri="{FF2B5EF4-FFF2-40B4-BE49-F238E27FC236}">
                    <a16:creationId xmlns:a16="http://schemas.microsoft.com/office/drawing/2014/main" id="{E2302EA8-8733-DD40-AAB2-9F1D1EF06B7C}"/>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70" name="TextBox 69">
                <a:extLst>
                  <a:ext uri="{FF2B5EF4-FFF2-40B4-BE49-F238E27FC236}">
                    <a16:creationId xmlns:a16="http://schemas.microsoft.com/office/drawing/2014/main" id="{636FE2CE-37D5-BF40-B558-5246FB50D8FF}"/>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71" name="Picture 70">
                <a:extLst>
                  <a:ext uri="{FF2B5EF4-FFF2-40B4-BE49-F238E27FC236}">
                    <a16:creationId xmlns:a16="http://schemas.microsoft.com/office/drawing/2014/main" id="{5BABAB4D-B3D4-6846-98D9-70059E3456A4}"/>
                  </a:ext>
                </a:extLst>
              </p:cNvPr>
              <p:cNvPicPr>
                <a:picLocks noChangeAspect="1"/>
              </p:cNvPicPr>
              <p:nvPr userDrawn="1"/>
            </p:nvPicPr>
            <p:blipFill rotWithShape="1">
              <a:blip r:embed="rId8"/>
              <a:srcRect l="4852" t="17138" r="10283" b="11792"/>
              <a:stretch/>
            </p:blipFill>
            <p:spPr>
              <a:xfrm>
                <a:off x="10676602" y="3604038"/>
                <a:ext cx="478277" cy="101726"/>
              </a:xfrm>
              <a:prstGeom prst="rect">
                <a:avLst/>
              </a:prstGeom>
              <a:ln>
                <a:solidFill>
                  <a:schemeClr val="accent3">
                    <a:lumMod val="60000"/>
                    <a:lumOff val="40000"/>
                  </a:schemeClr>
                </a:solidFill>
              </a:ln>
            </p:spPr>
          </p:pic>
        </p:grpSp>
        <p:sp>
          <p:nvSpPr>
            <p:cNvPr id="62" name="TextBox 61">
              <a:extLst>
                <a:ext uri="{FF2B5EF4-FFF2-40B4-BE49-F238E27FC236}">
                  <a16:creationId xmlns:a16="http://schemas.microsoft.com/office/drawing/2014/main" id="{94956E66-A974-8749-AE46-D644207B685E}"/>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3" name="Straight Connector 62">
              <a:extLst>
                <a:ext uri="{FF2B5EF4-FFF2-40B4-BE49-F238E27FC236}">
                  <a16:creationId xmlns:a16="http://schemas.microsoft.com/office/drawing/2014/main" id="{558A9D8A-09FA-EB45-86D2-0B16C31ED986}"/>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633449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p:cSld name="Title (Photo)">
    <p:bg>
      <p:bgPr>
        <a:solidFill>
          <a:schemeClr val="bg1"/>
        </a:solidFill>
        <a:effectLst/>
      </p:bgPr>
    </p:bg>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602C580C-279C-C14B-A35B-19A3198CE523}"/>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Picture Placeholder 9">
            <a:extLst>
              <a:ext uri="{FF2B5EF4-FFF2-40B4-BE49-F238E27FC236}">
                <a16:creationId xmlns:a16="http://schemas.microsoft.com/office/drawing/2014/main" id="{32EA00E4-A5CA-8A45-BBC6-14C9E32393F9}"/>
              </a:ext>
            </a:extLst>
          </p:cNvPr>
          <p:cNvSpPr>
            <a:spLocks noGrp="1"/>
          </p:cNvSpPr>
          <p:nvPr>
            <p:ph type="pic" sz="quarter" idx="25" hasCustomPrompt="1"/>
          </p:nvPr>
        </p:nvSpPr>
        <p:spPr>
          <a:xfrm>
            <a:off x="0" y="0"/>
            <a:ext cx="9144001" cy="5696907"/>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500" name="Caption">
            <a:extLst>
              <a:ext uri="{FF2B5EF4-FFF2-40B4-BE49-F238E27FC236}">
                <a16:creationId xmlns:a16="http://schemas.microsoft.com/office/drawing/2014/main" id="{0430D3F5-0DA7-044B-A6F4-A7E78D2279FC}"/>
              </a:ext>
            </a:extLst>
          </p:cNvPr>
          <p:cNvSpPr>
            <a:spLocks noGrp="1"/>
          </p:cNvSpPr>
          <p:nvPr>
            <p:ph type="body" sz="quarter" idx="500" hasCustomPrompt="1"/>
          </p:nvPr>
        </p:nvSpPr>
        <p:spPr>
          <a:xfrm>
            <a:off x="6673517" y="5356375"/>
            <a:ext cx="2254584" cy="152349"/>
          </a:xfrm>
          <a:effectLst/>
        </p:spPr>
        <p:txBody>
          <a:bodyPr wrap="square" anchor="b">
            <a:spAutoFit/>
          </a:bodyPr>
          <a:lstStyle>
            <a:lvl1pPr marL="0" marR="0" indent="0" algn="r" defTabSz="914400" rtl="0" eaLnBrk="1" fontAlgn="auto" latinLnBrk="0" hangingPunct="1">
              <a:lnSpc>
                <a:spcPct val="90000"/>
              </a:lnSpc>
              <a:spcBef>
                <a:spcPts val="0"/>
              </a:spcBef>
              <a:spcAft>
                <a:spcPts val="0"/>
              </a:spcAft>
              <a:buClrTx/>
              <a:buSzTx/>
              <a:buFont typeface="Wingdings" pitchFamily="2" charset="2"/>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6" name="Title 15">
            <a:extLst>
              <a:ext uri="{FF2B5EF4-FFF2-40B4-BE49-F238E27FC236}">
                <a16:creationId xmlns:a16="http://schemas.microsoft.com/office/drawing/2014/main" id="{56B2C3DE-0130-DA4D-94C6-482024DAAC1E}"/>
              </a:ext>
            </a:extLst>
          </p:cNvPr>
          <p:cNvSpPr>
            <a:spLocks noGrp="1"/>
          </p:cNvSpPr>
          <p:nvPr>
            <p:ph type="title" hasCustomPrompt="1"/>
          </p:nvPr>
        </p:nvSpPr>
        <p:spPr>
          <a:xfrm>
            <a:off x="0" y="0"/>
            <a:ext cx="6420387" cy="5696907"/>
          </a:xfrm>
          <a:custGeom>
            <a:avLst/>
            <a:gdLst>
              <a:gd name="connsiteX0" fmla="*/ 0 w 6420387"/>
              <a:gd name="connsiteY0" fmla="*/ 0 h 5696907"/>
              <a:gd name="connsiteX1" fmla="*/ 3716919 w 6420387"/>
              <a:gd name="connsiteY1" fmla="*/ 0 h 5696907"/>
              <a:gd name="connsiteX2" fmla="*/ 6420387 w 6420387"/>
              <a:gd name="connsiteY2" fmla="*/ 5696907 h 5696907"/>
              <a:gd name="connsiteX3" fmla="*/ 0 w 6420387"/>
              <a:gd name="connsiteY3" fmla="*/ 5696907 h 5696907"/>
            </a:gdLst>
            <a:ahLst/>
            <a:cxnLst>
              <a:cxn ang="0">
                <a:pos x="connsiteX0" y="connsiteY0"/>
              </a:cxn>
              <a:cxn ang="0">
                <a:pos x="connsiteX1" y="connsiteY1"/>
              </a:cxn>
              <a:cxn ang="0">
                <a:pos x="connsiteX2" y="connsiteY2"/>
              </a:cxn>
              <a:cxn ang="0">
                <a:pos x="connsiteX3" y="connsiteY3"/>
              </a:cxn>
            </a:cxnLst>
            <a:rect l="l" t="t" r="r" b="b"/>
            <a:pathLst>
              <a:path w="6420387" h="5696907">
                <a:moveTo>
                  <a:pt x="0" y="0"/>
                </a:moveTo>
                <a:lnTo>
                  <a:pt x="3716919" y="0"/>
                </a:lnTo>
                <a:lnTo>
                  <a:pt x="6420387" y="5696907"/>
                </a:lnTo>
                <a:lnTo>
                  <a:pt x="0" y="5696907"/>
                </a:lnTo>
                <a:close/>
              </a:path>
            </a:pathLst>
          </a:custGeom>
          <a:gradFill>
            <a:gsLst>
              <a:gs pos="0">
                <a:schemeClr val="accent1">
                  <a:alpha val="95000"/>
                </a:schemeClr>
              </a:gs>
              <a:gs pos="97000">
                <a:schemeClr val="accent1">
                  <a:alpha val="80000"/>
                </a:schemeClr>
              </a:gs>
            </a:gsLst>
            <a:lin ang="5400000" scaled="0"/>
          </a:gradFill>
        </p:spPr>
        <p:txBody>
          <a:bodyPr wrap="square" lIns="432000" rIns="1080000" bIns="360000" anchor="b">
            <a:noAutofit/>
          </a:bodyPr>
          <a:lstStyle>
            <a:lvl1pPr>
              <a:defRPr sz="3600">
                <a:solidFill>
                  <a:schemeClr val="bg1"/>
                </a:solidFill>
              </a:defRPr>
            </a:lvl1pPr>
          </a:lstStyle>
          <a:p>
            <a:pPr lvl="0"/>
            <a:r>
              <a:rPr lang="en-US"/>
              <a:t>Click to add presentation title. 3 lines max.</a:t>
            </a:r>
          </a:p>
        </p:txBody>
      </p:sp>
      <p:pic>
        <p:nvPicPr>
          <p:cNvPr id="11" name="Graphic 10">
            <a:extLst>
              <a:ext uri="{FF2B5EF4-FFF2-40B4-BE49-F238E27FC236}">
                <a16:creationId xmlns:a16="http://schemas.microsoft.com/office/drawing/2014/main" id="{58866ED3-A469-2941-AC64-FCD3214137F5}"/>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sp>
        <p:nvSpPr>
          <p:cNvPr id="3" name="Text Placeholder 2">
            <a:extLst>
              <a:ext uri="{FF2B5EF4-FFF2-40B4-BE49-F238E27FC236}">
                <a16:creationId xmlns:a16="http://schemas.microsoft.com/office/drawing/2014/main" id="{701F2488-D761-CD4C-9517-9EF654BF32FF}"/>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grpSp>
        <p:nvGrpSpPr>
          <p:cNvPr id="14" name="Group 13">
            <a:extLst>
              <a:ext uri="{FF2B5EF4-FFF2-40B4-BE49-F238E27FC236}">
                <a16:creationId xmlns:a16="http://schemas.microsoft.com/office/drawing/2014/main" id="{A7A1D6F1-47B6-2D4F-A5EC-E7EA70685A9A}"/>
              </a:ext>
            </a:extLst>
          </p:cNvPr>
          <p:cNvGrpSpPr/>
          <p:nvPr/>
        </p:nvGrpSpPr>
        <p:grpSpPr>
          <a:xfrm>
            <a:off x="-256964" y="3892184"/>
            <a:ext cx="251461" cy="1365066"/>
            <a:chOff x="-256404" y="360363"/>
            <a:chExt cx="251461" cy="692152"/>
          </a:xfrm>
        </p:grpSpPr>
        <p:grpSp>
          <p:nvGrpSpPr>
            <p:cNvPr id="15" name="Group 14">
              <a:extLst>
                <a:ext uri="{FF2B5EF4-FFF2-40B4-BE49-F238E27FC236}">
                  <a16:creationId xmlns:a16="http://schemas.microsoft.com/office/drawing/2014/main" id="{5D298027-A0B6-0B47-9F3C-4771F8511D99}"/>
                </a:ext>
              </a:extLst>
            </p:cNvPr>
            <p:cNvGrpSpPr/>
            <p:nvPr userDrawn="1"/>
          </p:nvGrpSpPr>
          <p:grpSpPr>
            <a:xfrm rot="16200000">
              <a:off x="-476749" y="580708"/>
              <a:ext cx="692152" cy="251461"/>
              <a:chOff x="431800" y="-235792"/>
              <a:chExt cx="4400551" cy="235792"/>
            </a:xfrm>
          </p:grpSpPr>
          <p:cxnSp>
            <p:nvCxnSpPr>
              <p:cNvPr id="18" name="Straight Connector 17">
                <a:extLst>
                  <a:ext uri="{FF2B5EF4-FFF2-40B4-BE49-F238E27FC236}">
                    <a16:creationId xmlns:a16="http://schemas.microsoft.com/office/drawing/2014/main" id="{EE244243-B24F-614B-B0DC-CA05EF17A1C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1216D1E7-03CD-BD4D-886C-ACE79F5FBD2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74B3AD39-0D61-0F4F-86A5-31F8A0FBDC80}"/>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TextBox 16">
              <a:extLst>
                <a:ext uri="{FF2B5EF4-FFF2-40B4-BE49-F238E27FC236}">
                  <a16:creationId xmlns:a16="http://schemas.microsoft.com/office/drawing/2014/main" id="{4D333CAE-7C17-5742-987D-8F3FF786584C}"/>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24" name="Group 23">
            <a:extLst>
              <a:ext uri="{FF2B5EF4-FFF2-40B4-BE49-F238E27FC236}">
                <a16:creationId xmlns:a16="http://schemas.microsoft.com/office/drawing/2014/main" id="{1CA0517E-4F60-ED4F-804A-16FA757BDA91}"/>
              </a:ext>
            </a:extLst>
          </p:cNvPr>
          <p:cNvGrpSpPr/>
          <p:nvPr/>
        </p:nvGrpSpPr>
        <p:grpSpPr>
          <a:xfrm>
            <a:off x="-256964" y="6029561"/>
            <a:ext cx="251461" cy="414972"/>
            <a:chOff x="-256404" y="360363"/>
            <a:chExt cx="251461" cy="692152"/>
          </a:xfrm>
        </p:grpSpPr>
        <p:grpSp>
          <p:nvGrpSpPr>
            <p:cNvPr id="25" name="Group 24">
              <a:extLst>
                <a:ext uri="{FF2B5EF4-FFF2-40B4-BE49-F238E27FC236}">
                  <a16:creationId xmlns:a16="http://schemas.microsoft.com/office/drawing/2014/main" id="{31CA14E0-B2B8-6547-B2FF-02D6D0D2AA28}"/>
                </a:ext>
              </a:extLst>
            </p:cNvPr>
            <p:cNvGrpSpPr/>
            <p:nvPr userDrawn="1"/>
          </p:nvGrpSpPr>
          <p:grpSpPr>
            <a:xfrm rot="16200000">
              <a:off x="-476749" y="580708"/>
              <a:ext cx="692152" cy="251461"/>
              <a:chOff x="431800" y="-235792"/>
              <a:chExt cx="4400551" cy="235792"/>
            </a:xfrm>
          </p:grpSpPr>
          <p:cxnSp>
            <p:nvCxnSpPr>
              <p:cNvPr id="27" name="Straight Connector 26">
                <a:extLst>
                  <a:ext uri="{FF2B5EF4-FFF2-40B4-BE49-F238E27FC236}">
                    <a16:creationId xmlns:a16="http://schemas.microsoft.com/office/drawing/2014/main" id="{E17766C4-7F63-E341-9DD3-A8015F5B87B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5CEC5FE-E83E-6344-A543-7C48E4E5807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A81F2A08-CD7A-9F40-9BAD-6D3B470AEF5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TextBox 25">
              <a:extLst>
                <a:ext uri="{FF2B5EF4-FFF2-40B4-BE49-F238E27FC236}">
                  <a16:creationId xmlns:a16="http://schemas.microsoft.com/office/drawing/2014/main" id="{A3586E52-67F0-F147-887F-B29479026788}"/>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grpSp>
        <p:nvGrpSpPr>
          <p:cNvPr id="49" name="Group 48">
            <a:extLst>
              <a:ext uri="{FF2B5EF4-FFF2-40B4-BE49-F238E27FC236}">
                <a16:creationId xmlns:a16="http://schemas.microsoft.com/office/drawing/2014/main" id="{A0324618-DAA0-AA4B-9D19-4C5917E6AD17}"/>
              </a:ext>
            </a:extLst>
          </p:cNvPr>
          <p:cNvGrpSpPr/>
          <p:nvPr/>
        </p:nvGrpSpPr>
        <p:grpSpPr>
          <a:xfrm>
            <a:off x="431240" y="-246933"/>
            <a:ext cx="8280401" cy="7347304"/>
            <a:chOff x="431240" y="-246933"/>
            <a:chExt cx="8280401" cy="7347304"/>
          </a:xfrm>
        </p:grpSpPr>
        <p:grpSp>
          <p:nvGrpSpPr>
            <p:cNvPr id="50" name="Group 49">
              <a:extLst>
                <a:ext uri="{FF2B5EF4-FFF2-40B4-BE49-F238E27FC236}">
                  <a16:creationId xmlns:a16="http://schemas.microsoft.com/office/drawing/2014/main" id="{A17378CA-6F0B-E244-B593-14A0519D7B3D}"/>
                </a:ext>
              </a:extLst>
            </p:cNvPr>
            <p:cNvGrpSpPr/>
            <p:nvPr userDrawn="1"/>
          </p:nvGrpSpPr>
          <p:grpSpPr>
            <a:xfrm>
              <a:off x="431242" y="6864579"/>
              <a:ext cx="8280398" cy="235792"/>
              <a:chOff x="431801" y="-235792"/>
              <a:chExt cx="4400550" cy="235792"/>
            </a:xfrm>
          </p:grpSpPr>
          <p:cxnSp>
            <p:nvCxnSpPr>
              <p:cNvPr id="59" name="Straight Connector 58">
                <a:extLst>
                  <a:ext uri="{FF2B5EF4-FFF2-40B4-BE49-F238E27FC236}">
                    <a16:creationId xmlns:a16="http://schemas.microsoft.com/office/drawing/2014/main" id="{E9011C3D-7CD8-0344-B7A8-5EB8BA672D6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6C90CBB9-252D-2F47-ABB4-4CDD951CEF5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1" name="Group 50">
              <a:extLst>
                <a:ext uri="{FF2B5EF4-FFF2-40B4-BE49-F238E27FC236}">
                  <a16:creationId xmlns:a16="http://schemas.microsoft.com/office/drawing/2014/main" id="{4161E6EE-AF2E-7A45-9726-9A3046CE8F16}"/>
                </a:ext>
              </a:extLst>
            </p:cNvPr>
            <p:cNvGrpSpPr/>
            <p:nvPr userDrawn="1"/>
          </p:nvGrpSpPr>
          <p:grpSpPr>
            <a:xfrm>
              <a:off x="431240" y="-246933"/>
              <a:ext cx="8280401" cy="235792"/>
              <a:chOff x="431800" y="-240735"/>
              <a:chExt cx="8280401" cy="235792"/>
            </a:xfrm>
          </p:grpSpPr>
          <p:grpSp>
            <p:nvGrpSpPr>
              <p:cNvPr id="52" name="Group 51">
                <a:extLst>
                  <a:ext uri="{FF2B5EF4-FFF2-40B4-BE49-F238E27FC236}">
                    <a16:creationId xmlns:a16="http://schemas.microsoft.com/office/drawing/2014/main" id="{673DA8D4-7F8C-D740-A4BF-88AF1D076647}"/>
                  </a:ext>
                </a:extLst>
              </p:cNvPr>
              <p:cNvGrpSpPr/>
              <p:nvPr userDrawn="1"/>
            </p:nvGrpSpPr>
            <p:grpSpPr>
              <a:xfrm>
                <a:off x="431800" y="-240735"/>
                <a:ext cx="8280400" cy="235792"/>
                <a:chOff x="431800" y="-235792"/>
                <a:chExt cx="4400551" cy="235792"/>
              </a:xfrm>
            </p:grpSpPr>
            <p:cxnSp>
              <p:nvCxnSpPr>
                <p:cNvPr id="56" name="Straight Connector 55">
                  <a:extLst>
                    <a:ext uri="{FF2B5EF4-FFF2-40B4-BE49-F238E27FC236}">
                      <a16:creationId xmlns:a16="http://schemas.microsoft.com/office/drawing/2014/main" id="{19655BBE-3B94-894C-82E3-F6F935353752}"/>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AE3B2248-F4F9-F64D-8490-2B442A6B8C4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8" name="Rectangle 57">
                  <a:extLst>
                    <a:ext uri="{FF2B5EF4-FFF2-40B4-BE49-F238E27FC236}">
                      <a16:creationId xmlns:a16="http://schemas.microsoft.com/office/drawing/2014/main" id="{7D6A647D-1D6F-6C47-83BD-17138A36B786}"/>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C139F0AA-BA6B-2B4E-A000-2FCE687878ED}"/>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54" name="Straight Arrow Connector 53">
                <a:extLst>
                  <a:ext uri="{FF2B5EF4-FFF2-40B4-BE49-F238E27FC236}">
                    <a16:creationId xmlns:a16="http://schemas.microsoft.com/office/drawing/2014/main" id="{EE164B6B-5105-8441-900A-B3B9CD49AC3C}"/>
                  </a:ext>
                </a:extLst>
              </p:cNvPr>
              <p:cNvCxnSpPr>
                <a:cxnSpLocks/>
                <a:stCxn id="53" idx="1"/>
                <a:endCxn id="58"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7A3DB2F7-3663-414A-8C28-BF0153DC91B2}"/>
                  </a:ext>
                </a:extLst>
              </p:cNvPr>
              <p:cNvCxnSpPr>
                <a:cxnSpLocks/>
                <a:stCxn id="53" idx="3"/>
                <a:endCxn id="58"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61" name="Group 60">
            <a:extLst>
              <a:ext uri="{FF2B5EF4-FFF2-40B4-BE49-F238E27FC236}">
                <a16:creationId xmlns:a16="http://schemas.microsoft.com/office/drawing/2014/main" id="{90B4BF76-26CB-DD42-95F3-0856CB26B760}"/>
              </a:ext>
            </a:extLst>
          </p:cNvPr>
          <p:cNvGrpSpPr/>
          <p:nvPr/>
        </p:nvGrpSpPr>
        <p:grpSpPr>
          <a:xfrm>
            <a:off x="9399182" y="-1"/>
            <a:ext cx="2874210" cy="6858001"/>
            <a:chOff x="9144000" y="-1"/>
            <a:chExt cx="2874210" cy="6858001"/>
          </a:xfrm>
        </p:grpSpPr>
        <p:sp>
          <p:nvSpPr>
            <p:cNvPr id="62" name="Rectangle 61">
              <a:extLst>
                <a:ext uri="{FF2B5EF4-FFF2-40B4-BE49-F238E27FC236}">
                  <a16:creationId xmlns:a16="http://schemas.microsoft.com/office/drawing/2014/main" id="{DDFBC44C-C784-D741-8FC2-D2844A5E3CAB}"/>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63" name="Group 62">
              <a:extLst>
                <a:ext uri="{FF2B5EF4-FFF2-40B4-BE49-F238E27FC236}">
                  <a16:creationId xmlns:a16="http://schemas.microsoft.com/office/drawing/2014/main" id="{1D13472D-5526-2341-8CE3-0D35914DC533}"/>
                </a:ext>
              </a:extLst>
            </p:cNvPr>
            <p:cNvGrpSpPr/>
            <p:nvPr userDrawn="1"/>
          </p:nvGrpSpPr>
          <p:grpSpPr>
            <a:xfrm>
              <a:off x="9263395" y="150289"/>
              <a:ext cx="2754815" cy="6013825"/>
              <a:chOff x="9266651" y="185338"/>
              <a:chExt cx="2754815" cy="6013825"/>
            </a:xfrm>
          </p:grpSpPr>
          <p:sp>
            <p:nvSpPr>
              <p:cNvPr id="64" name="TextBox 63">
                <a:extLst>
                  <a:ext uri="{FF2B5EF4-FFF2-40B4-BE49-F238E27FC236}">
                    <a16:creationId xmlns:a16="http://schemas.microsoft.com/office/drawing/2014/main" id="{F12870B0-E29F-4A42-B891-72FD7A246DFC}"/>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1" name="Straight Connector 70">
                <a:extLst>
                  <a:ext uri="{FF2B5EF4-FFF2-40B4-BE49-F238E27FC236}">
                    <a16:creationId xmlns:a16="http://schemas.microsoft.com/office/drawing/2014/main" id="{02FDC427-491B-374C-8023-8DFAE108CCDF}"/>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7" name="TextBox 86">
                <a:extLst>
                  <a:ext uri="{FF2B5EF4-FFF2-40B4-BE49-F238E27FC236}">
                    <a16:creationId xmlns:a16="http://schemas.microsoft.com/office/drawing/2014/main" id="{DED24FC4-94EA-E64A-8136-B042701F250C}"/>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94" name="Group 93">
                <a:extLst>
                  <a:ext uri="{FF2B5EF4-FFF2-40B4-BE49-F238E27FC236}">
                    <a16:creationId xmlns:a16="http://schemas.microsoft.com/office/drawing/2014/main" id="{68E1B116-B1A8-2941-86BC-B04EAE58ACB1}"/>
                  </a:ext>
                </a:extLst>
              </p:cNvPr>
              <p:cNvGrpSpPr/>
              <p:nvPr userDrawn="1"/>
            </p:nvGrpSpPr>
            <p:grpSpPr>
              <a:xfrm>
                <a:off x="9286315" y="4787848"/>
                <a:ext cx="2735151" cy="1411315"/>
                <a:chOff x="9296567" y="4910411"/>
                <a:chExt cx="2735151" cy="1411315"/>
              </a:xfrm>
            </p:grpSpPr>
            <p:sp>
              <p:nvSpPr>
                <p:cNvPr id="109" name="Rectangle 108">
                  <a:extLst>
                    <a:ext uri="{FF2B5EF4-FFF2-40B4-BE49-F238E27FC236}">
                      <a16:creationId xmlns:a16="http://schemas.microsoft.com/office/drawing/2014/main" id="{6537BD58-CBB5-7F41-82A2-9C59DD1ECC9B}"/>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024B268F-6F8C-AA41-8AA3-0A1E8AA1D2C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11" name="Graphic 110">
                  <a:extLst>
                    <a:ext uri="{FF2B5EF4-FFF2-40B4-BE49-F238E27FC236}">
                      <a16:creationId xmlns:a16="http://schemas.microsoft.com/office/drawing/2014/main" id="{DEF9DC04-8A49-834C-AA26-47113075C4C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12" name="TextBox 111">
                  <a:extLst>
                    <a:ext uri="{FF2B5EF4-FFF2-40B4-BE49-F238E27FC236}">
                      <a16:creationId xmlns:a16="http://schemas.microsoft.com/office/drawing/2014/main" id="{80748D19-55BA-2B4E-BFA4-0FB8976B8E5C}"/>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13" name="TextBox 112">
                  <a:extLst>
                    <a:ext uri="{FF2B5EF4-FFF2-40B4-BE49-F238E27FC236}">
                      <a16:creationId xmlns:a16="http://schemas.microsoft.com/office/drawing/2014/main" id="{7567C1EC-FF55-6347-9457-1757BD693A38}"/>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14" name="TextBox 113">
                  <a:extLst>
                    <a:ext uri="{FF2B5EF4-FFF2-40B4-BE49-F238E27FC236}">
                      <a16:creationId xmlns:a16="http://schemas.microsoft.com/office/drawing/2014/main" id="{9CF6FC20-54A1-454F-9632-6A6B5E03EE2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95" name="Group 94">
                <a:extLst>
                  <a:ext uri="{FF2B5EF4-FFF2-40B4-BE49-F238E27FC236}">
                    <a16:creationId xmlns:a16="http://schemas.microsoft.com/office/drawing/2014/main" id="{9EE783D9-2C22-A54E-AB84-273433871D1C}"/>
                  </a:ext>
                </a:extLst>
              </p:cNvPr>
              <p:cNvGrpSpPr/>
              <p:nvPr userDrawn="1"/>
            </p:nvGrpSpPr>
            <p:grpSpPr>
              <a:xfrm>
                <a:off x="9286315" y="3431192"/>
                <a:ext cx="2735151" cy="1280928"/>
                <a:chOff x="9286315" y="6976989"/>
                <a:chExt cx="2735151" cy="1280928"/>
              </a:xfrm>
            </p:grpSpPr>
            <p:sp>
              <p:nvSpPr>
                <p:cNvPr id="104" name="Rectangle 103">
                  <a:extLst>
                    <a:ext uri="{FF2B5EF4-FFF2-40B4-BE49-F238E27FC236}">
                      <a16:creationId xmlns:a16="http://schemas.microsoft.com/office/drawing/2014/main" id="{D7552A1D-16DF-ED43-B2B8-3427B3C8781C}"/>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TextBox 104">
                  <a:extLst>
                    <a:ext uri="{FF2B5EF4-FFF2-40B4-BE49-F238E27FC236}">
                      <a16:creationId xmlns:a16="http://schemas.microsoft.com/office/drawing/2014/main" id="{104B3E05-A7DF-D444-AF59-6E11D17D4788}"/>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06" name="Graphic 105">
                  <a:extLst>
                    <a:ext uri="{FF2B5EF4-FFF2-40B4-BE49-F238E27FC236}">
                      <a16:creationId xmlns:a16="http://schemas.microsoft.com/office/drawing/2014/main" id="{931F958A-80B4-7143-AB27-6F74DF73F52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07" name="TextBox 106">
                  <a:extLst>
                    <a:ext uri="{FF2B5EF4-FFF2-40B4-BE49-F238E27FC236}">
                      <a16:creationId xmlns:a16="http://schemas.microsoft.com/office/drawing/2014/main" id="{562857C1-DA49-9C40-876C-CE3E7A60A30D}"/>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08" name="Picture 107">
                  <a:extLst>
                    <a:ext uri="{FF2B5EF4-FFF2-40B4-BE49-F238E27FC236}">
                      <a16:creationId xmlns:a16="http://schemas.microsoft.com/office/drawing/2014/main" id="{4959277C-CED2-434C-88B2-9FAA87DF5D1D}"/>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96" name="Group 95">
                <a:extLst>
                  <a:ext uri="{FF2B5EF4-FFF2-40B4-BE49-F238E27FC236}">
                    <a16:creationId xmlns:a16="http://schemas.microsoft.com/office/drawing/2014/main" id="{141A0029-6405-3B4B-83F9-A4F9A487D704}"/>
                  </a:ext>
                </a:extLst>
              </p:cNvPr>
              <p:cNvGrpSpPr/>
              <p:nvPr userDrawn="1"/>
            </p:nvGrpSpPr>
            <p:grpSpPr>
              <a:xfrm>
                <a:off x="9266651" y="510458"/>
                <a:ext cx="2617883" cy="651460"/>
                <a:chOff x="12352022" y="513115"/>
                <a:chExt cx="2617883" cy="651460"/>
              </a:xfrm>
            </p:grpSpPr>
            <p:sp>
              <p:nvSpPr>
                <p:cNvPr id="101" name="TextBox 100">
                  <a:extLst>
                    <a:ext uri="{FF2B5EF4-FFF2-40B4-BE49-F238E27FC236}">
                      <a16:creationId xmlns:a16="http://schemas.microsoft.com/office/drawing/2014/main" id="{A178244F-2239-7745-B8B4-292832D49736}"/>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02" name="TextBox 101">
                  <a:extLst>
                    <a:ext uri="{FF2B5EF4-FFF2-40B4-BE49-F238E27FC236}">
                      <a16:creationId xmlns:a16="http://schemas.microsoft.com/office/drawing/2014/main" id="{01E5AD18-29D7-DA40-B00E-DAAB91464CDE}"/>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03" name="TextBox 102">
                  <a:extLst>
                    <a:ext uri="{FF2B5EF4-FFF2-40B4-BE49-F238E27FC236}">
                      <a16:creationId xmlns:a16="http://schemas.microsoft.com/office/drawing/2014/main" id="{C19C5FDC-EF08-4D4F-B09B-D904B9D740FB}"/>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97" name="TextBox 96">
                <a:extLst>
                  <a:ext uri="{FF2B5EF4-FFF2-40B4-BE49-F238E27FC236}">
                    <a16:creationId xmlns:a16="http://schemas.microsoft.com/office/drawing/2014/main" id="{797082B9-EF68-E740-B2D3-2495F712D156}"/>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98" name="TextBox 97">
                <a:extLst>
                  <a:ext uri="{FF2B5EF4-FFF2-40B4-BE49-F238E27FC236}">
                    <a16:creationId xmlns:a16="http://schemas.microsoft.com/office/drawing/2014/main" id="{E7FF31FB-D280-A342-A9A6-BDF19D46ACE5}"/>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99" name="TextBox 98">
                <a:extLst>
                  <a:ext uri="{FF2B5EF4-FFF2-40B4-BE49-F238E27FC236}">
                    <a16:creationId xmlns:a16="http://schemas.microsoft.com/office/drawing/2014/main" id="{383A2422-39E9-674D-B3BB-200CCA34A58D}"/>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00" name="TextBox 99">
                <a:extLst>
                  <a:ext uri="{FF2B5EF4-FFF2-40B4-BE49-F238E27FC236}">
                    <a16:creationId xmlns:a16="http://schemas.microsoft.com/office/drawing/2014/main" id="{36B72675-39F1-A14B-907E-15B0263BADC8}"/>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2956720787"/>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p:cSld name="Title (Photo, Int.)">
    <p:bg>
      <p:bgPr>
        <a:solidFill>
          <a:schemeClr val="bg1"/>
        </a:solidFill>
        <a:effectLst/>
      </p:bgPr>
    </p:bg>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602C580C-279C-C14B-A35B-19A3198CE523}"/>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Picture Placeholder 9">
            <a:extLst>
              <a:ext uri="{FF2B5EF4-FFF2-40B4-BE49-F238E27FC236}">
                <a16:creationId xmlns:a16="http://schemas.microsoft.com/office/drawing/2014/main" id="{32EA00E4-A5CA-8A45-BBC6-14C9E32393F9}"/>
              </a:ext>
            </a:extLst>
          </p:cNvPr>
          <p:cNvSpPr>
            <a:spLocks noGrp="1"/>
          </p:cNvSpPr>
          <p:nvPr>
            <p:ph type="pic" sz="quarter" idx="25" hasCustomPrompt="1"/>
          </p:nvPr>
        </p:nvSpPr>
        <p:spPr>
          <a:xfrm>
            <a:off x="0" y="0"/>
            <a:ext cx="9144001" cy="5696907"/>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16" name="Title 15">
            <a:extLst>
              <a:ext uri="{FF2B5EF4-FFF2-40B4-BE49-F238E27FC236}">
                <a16:creationId xmlns:a16="http://schemas.microsoft.com/office/drawing/2014/main" id="{56B2C3DE-0130-DA4D-94C6-482024DAAC1E}"/>
              </a:ext>
            </a:extLst>
          </p:cNvPr>
          <p:cNvSpPr>
            <a:spLocks noGrp="1"/>
          </p:cNvSpPr>
          <p:nvPr>
            <p:ph type="title" hasCustomPrompt="1"/>
          </p:nvPr>
        </p:nvSpPr>
        <p:spPr>
          <a:xfrm>
            <a:off x="0" y="0"/>
            <a:ext cx="6420387" cy="5696907"/>
          </a:xfrm>
          <a:custGeom>
            <a:avLst/>
            <a:gdLst>
              <a:gd name="connsiteX0" fmla="*/ 0 w 6420387"/>
              <a:gd name="connsiteY0" fmla="*/ 0 h 5696907"/>
              <a:gd name="connsiteX1" fmla="*/ 3716919 w 6420387"/>
              <a:gd name="connsiteY1" fmla="*/ 0 h 5696907"/>
              <a:gd name="connsiteX2" fmla="*/ 6420387 w 6420387"/>
              <a:gd name="connsiteY2" fmla="*/ 5696907 h 5696907"/>
              <a:gd name="connsiteX3" fmla="*/ 0 w 6420387"/>
              <a:gd name="connsiteY3" fmla="*/ 5696907 h 5696907"/>
            </a:gdLst>
            <a:ahLst/>
            <a:cxnLst>
              <a:cxn ang="0">
                <a:pos x="connsiteX0" y="connsiteY0"/>
              </a:cxn>
              <a:cxn ang="0">
                <a:pos x="connsiteX1" y="connsiteY1"/>
              </a:cxn>
              <a:cxn ang="0">
                <a:pos x="connsiteX2" y="connsiteY2"/>
              </a:cxn>
              <a:cxn ang="0">
                <a:pos x="connsiteX3" y="connsiteY3"/>
              </a:cxn>
            </a:cxnLst>
            <a:rect l="l" t="t" r="r" b="b"/>
            <a:pathLst>
              <a:path w="6420387" h="5696907">
                <a:moveTo>
                  <a:pt x="0" y="0"/>
                </a:moveTo>
                <a:lnTo>
                  <a:pt x="3716919" y="0"/>
                </a:lnTo>
                <a:lnTo>
                  <a:pt x="6420387" y="5696907"/>
                </a:lnTo>
                <a:lnTo>
                  <a:pt x="0" y="5696907"/>
                </a:lnTo>
                <a:close/>
              </a:path>
            </a:pathLst>
          </a:custGeom>
          <a:gradFill>
            <a:gsLst>
              <a:gs pos="0">
                <a:schemeClr val="accent1">
                  <a:alpha val="95000"/>
                </a:schemeClr>
              </a:gs>
              <a:gs pos="97000">
                <a:schemeClr val="accent1">
                  <a:alpha val="80000"/>
                </a:schemeClr>
              </a:gs>
            </a:gsLst>
            <a:lin ang="5400000" scaled="0"/>
          </a:gradFill>
        </p:spPr>
        <p:txBody>
          <a:bodyPr wrap="square" lIns="432000" rIns="1080000" bIns="360000" anchor="b">
            <a:noAutofit/>
          </a:bodyPr>
          <a:lstStyle>
            <a:lvl1pPr>
              <a:defRPr sz="3600">
                <a:solidFill>
                  <a:schemeClr val="bg1"/>
                </a:solidFill>
              </a:defRPr>
            </a:lvl1pPr>
          </a:lstStyle>
          <a:p>
            <a:pPr lvl="0"/>
            <a:r>
              <a:rPr lang="en-US"/>
              <a:t>Click to add presentation title. 3 lines max.</a:t>
            </a:r>
          </a:p>
        </p:txBody>
      </p:sp>
      <p:pic>
        <p:nvPicPr>
          <p:cNvPr id="17" name="Graphic 16">
            <a:extLst>
              <a:ext uri="{FF2B5EF4-FFF2-40B4-BE49-F238E27FC236}">
                <a16:creationId xmlns:a16="http://schemas.microsoft.com/office/drawing/2014/main" id="{4D5E1C61-E66D-DA4C-9929-23CE218C847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9" name="Group 8">
            <a:extLst>
              <a:ext uri="{FF2B5EF4-FFF2-40B4-BE49-F238E27FC236}">
                <a16:creationId xmlns:a16="http://schemas.microsoft.com/office/drawing/2014/main" id="{F839A94D-69B9-9B42-ADB6-5E2783E59D60}"/>
              </a:ext>
            </a:extLst>
          </p:cNvPr>
          <p:cNvGrpSpPr/>
          <p:nvPr/>
        </p:nvGrpSpPr>
        <p:grpSpPr>
          <a:xfrm>
            <a:off x="-256964" y="3892184"/>
            <a:ext cx="251461" cy="1365066"/>
            <a:chOff x="-256404" y="360363"/>
            <a:chExt cx="251461" cy="692152"/>
          </a:xfrm>
        </p:grpSpPr>
        <p:grpSp>
          <p:nvGrpSpPr>
            <p:cNvPr id="14" name="Group 13">
              <a:extLst>
                <a:ext uri="{FF2B5EF4-FFF2-40B4-BE49-F238E27FC236}">
                  <a16:creationId xmlns:a16="http://schemas.microsoft.com/office/drawing/2014/main" id="{3CE4099C-9250-F14E-B63A-6B88F9C4617C}"/>
                </a:ext>
              </a:extLst>
            </p:cNvPr>
            <p:cNvGrpSpPr/>
            <p:nvPr userDrawn="1"/>
          </p:nvGrpSpPr>
          <p:grpSpPr>
            <a:xfrm rot="16200000">
              <a:off x="-476749" y="580708"/>
              <a:ext cx="692152" cy="251461"/>
              <a:chOff x="431800" y="-235792"/>
              <a:chExt cx="4400551" cy="235792"/>
            </a:xfrm>
          </p:grpSpPr>
          <p:cxnSp>
            <p:nvCxnSpPr>
              <p:cNvPr id="18" name="Straight Connector 17">
                <a:extLst>
                  <a:ext uri="{FF2B5EF4-FFF2-40B4-BE49-F238E27FC236}">
                    <a16:creationId xmlns:a16="http://schemas.microsoft.com/office/drawing/2014/main" id="{0DA35D6A-7BA6-2846-B075-E42DA9FDCD3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F979BE9-5A4D-5249-ABC0-D34EA5C1694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84154E1B-83C9-CE44-B54D-7570877BC0F6}"/>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15F8F36D-FAB4-0F4E-A379-E3472DE06A65}"/>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21" name="Group 20">
            <a:extLst>
              <a:ext uri="{FF2B5EF4-FFF2-40B4-BE49-F238E27FC236}">
                <a16:creationId xmlns:a16="http://schemas.microsoft.com/office/drawing/2014/main" id="{A6B5788D-9AC0-0F48-9140-94BCE0A5105D}"/>
              </a:ext>
            </a:extLst>
          </p:cNvPr>
          <p:cNvGrpSpPr/>
          <p:nvPr/>
        </p:nvGrpSpPr>
        <p:grpSpPr>
          <a:xfrm>
            <a:off x="-256964" y="6029561"/>
            <a:ext cx="251461" cy="414972"/>
            <a:chOff x="-256404" y="360363"/>
            <a:chExt cx="251461" cy="692152"/>
          </a:xfrm>
        </p:grpSpPr>
        <p:grpSp>
          <p:nvGrpSpPr>
            <p:cNvPr id="22" name="Group 21">
              <a:extLst>
                <a:ext uri="{FF2B5EF4-FFF2-40B4-BE49-F238E27FC236}">
                  <a16:creationId xmlns:a16="http://schemas.microsoft.com/office/drawing/2014/main" id="{56243773-C490-624F-9979-02BFC0955224}"/>
                </a:ext>
              </a:extLst>
            </p:cNvPr>
            <p:cNvGrpSpPr/>
            <p:nvPr userDrawn="1"/>
          </p:nvGrpSpPr>
          <p:grpSpPr>
            <a:xfrm rot="16200000">
              <a:off x="-476749" y="580708"/>
              <a:ext cx="692152" cy="251461"/>
              <a:chOff x="431800" y="-235792"/>
              <a:chExt cx="4400551" cy="235792"/>
            </a:xfrm>
          </p:grpSpPr>
          <p:cxnSp>
            <p:nvCxnSpPr>
              <p:cNvPr id="24" name="Straight Connector 23">
                <a:extLst>
                  <a:ext uri="{FF2B5EF4-FFF2-40B4-BE49-F238E27FC236}">
                    <a16:creationId xmlns:a16="http://schemas.microsoft.com/office/drawing/2014/main" id="{272DEF8A-FDF5-7F4A-BFE9-CF134E153B2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E2DAB7D-10AF-E247-BAB1-1578269F1A6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8C0C35A0-DD72-784F-A27B-735DC03D2758}"/>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Box 22">
              <a:extLst>
                <a:ext uri="{FF2B5EF4-FFF2-40B4-BE49-F238E27FC236}">
                  <a16:creationId xmlns:a16="http://schemas.microsoft.com/office/drawing/2014/main" id="{C973177D-69AF-A441-B075-A398D0A8EA56}"/>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500" name="Caption">
            <a:extLst>
              <a:ext uri="{FF2B5EF4-FFF2-40B4-BE49-F238E27FC236}">
                <a16:creationId xmlns:a16="http://schemas.microsoft.com/office/drawing/2014/main" id="{4BCC0C5A-F55F-9C41-8911-BD533771A88A}"/>
              </a:ext>
            </a:extLst>
          </p:cNvPr>
          <p:cNvSpPr>
            <a:spLocks noGrp="1"/>
          </p:cNvSpPr>
          <p:nvPr>
            <p:ph type="body" sz="quarter" idx="500" hasCustomPrompt="1"/>
          </p:nvPr>
        </p:nvSpPr>
        <p:spPr>
          <a:xfrm>
            <a:off x="6673517" y="5356375"/>
            <a:ext cx="2254584"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Aft>
                <a:spcPts val="0"/>
              </a:spcAft>
              <a:buFontTx/>
              <a:buNone/>
              <a:tabLst/>
              <a:defRPr sz="1100">
                <a:solidFill>
                  <a:schemeClr val="bg1"/>
                </a:solidFill>
              </a:defRPr>
            </a:lvl2pPr>
            <a:lvl3pPr marL="0" indent="0" algn="r">
              <a:spcAft>
                <a:spcPts val="0"/>
              </a:spcAft>
              <a:buFontTx/>
              <a:buNone/>
              <a:tabLst/>
              <a:defRPr sz="1100">
                <a:solidFill>
                  <a:schemeClr val="bg1"/>
                </a:solidFill>
              </a:defRPr>
            </a:lvl3pPr>
            <a:lvl4pPr marL="0" indent="0" algn="r">
              <a:spcAft>
                <a:spcPts val="0"/>
              </a:spcAft>
              <a:buFontTx/>
              <a:buNone/>
              <a:tabLst/>
              <a:defRPr sz="1100">
                <a:solidFill>
                  <a:schemeClr val="bg1"/>
                </a:solidFill>
              </a:defRPr>
            </a:lvl4pPr>
            <a:lvl5pPr marL="0" indent="0" algn="r">
              <a:spcAft>
                <a:spcPts val="0"/>
              </a:spcAft>
              <a:buFontTx/>
              <a:buNone/>
              <a:tabLst/>
              <a:defRPr sz="1100">
                <a:solidFill>
                  <a:schemeClr val="bg1"/>
                </a:solidFill>
              </a:defRPr>
            </a:lvl5pPr>
            <a:lvl6pPr marL="0" indent="0" algn="r">
              <a:spcAft>
                <a:spcPts val="0"/>
              </a:spcAft>
              <a:buFontTx/>
              <a:buNone/>
              <a:tabLst/>
              <a:defRPr sz="1100">
                <a:solidFill>
                  <a:schemeClr val="bg1"/>
                </a:solidFill>
              </a:defRPr>
            </a:lvl6pPr>
            <a:lvl7pPr marL="0" indent="0" algn="r">
              <a:spcAft>
                <a:spcPts val="0"/>
              </a:spcAft>
              <a:buFontTx/>
              <a:buNone/>
              <a:tabLst/>
              <a:defRPr sz="1100">
                <a:solidFill>
                  <a:schemeClr val="bg1"/>
                </a:solidFill>
              </a:defRPr>
            </a:lvl7pPr>
            <a:lvl8pPr marL="0" indent="0" algn="r">
              <a:spcAft>
                <a:spcPts val="0"/>
              </a:spcAft>
              <a:buFontTx/>
              <a:buNone/>
              <a:tabLst/>
              <a:defRPr sz="1100">
                <a:solidFill>
                  <a:schemeClr val="bg1"/>
                </a:solidFill>
              </a:defRPr>
            </a:lvl8pPr>
            <a:lvl9pPr marL="0" indent="0" algn="r">
              <a:spcAft>
                <a:spcPts val="0"/>
              </a:spcAft>
              <a:buFontTx/>
              <a:buNone/>
              <a:tabLst/>
              <a:defRPr sz="1100">
                <a:solidFill>
                  <a:schemeClr val="bg1"/>
                </a:solidFill>
              </a:defRPr>
            </a:lvl9pPr>
          </a:lstStyle>
          <a:p>
            <a:pPr lvl="0"/>
            <a:r>
              <a:rPr lang="en-US"/>
              <a:t>Click to add photo caption</a:t>
            </a:r>
          </a:p>
        </p:txBody>
      </p:sp>
      <p:sp>
        <p:nvSpPr>
          <p:cNvPr id="57" name="Text Placeholder 2">
            <a:extLst>
              <a:ext uri="{FF2B5EF4-FFF2-40B4-BE49-F238E27FC236}">
                <a16:creationId xmlns:a16="http://schemas.microsoft.com/office/drawing/2014/main" id="{B7451DFE-54EF-8D41-8C76-20EC09B2F414}"/>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grpSp>
        <p:nvGrpSpPr>
          <p:cNvPr id="58" name="Group 57">
            <a:extLst>
              <a:ext uri="{FF2B5EF4-FFF2-40B4-BE49-F238E27FC236}">
                <a16:creationId xmlns:a16="http://schemas.microsoft.com/office/drawing/2014/main" id="{11DB998A-76FC-C441-98D8-55E9046DCE7C}"/>
              </a:ext>
            </a:extLst>
          </p:cNvPr>
          <p:cNvGrpSpPr/>
          <p:nvPr/>
        </p:nvGrpSpPr>
        <p:grpSpPr>
          <a:xfrm>
            <a:off x="431240" y="-246933"/>
            <a:ext cx="8280401" cy="7347304"/>
            <a:chOff x="431240" y="-246933"/>
            <a:chExt cx="8280401" cy="7347304"/>
          </a:xfrm>
        </p:grpSpPr>
        <p:grpSp>
          <p:nvGrpSpPr>
            <p:cNvPr id="59" name="Group 58">
              <a:extLst>
                <a:ext uri="{FF2B5EF4-FFF2-40B4-BE49-F238E27FC236}">
                  <a16:creationId xmlns:a16="http://schemas.microsoft.com/office/drawing/2014/main" id="{F08EEF1B-2AF8-C344-86EB-7F981E8985F6}"/>
                </a:ext>
              </a:extLst>
            </p:cNvPr>
            <p:cNvGrpSpPr/>
            <p:nvPr userDrawn="1"/>
          </p:nvGrpSpPr>
          <p:grpSpPr>
            <a:xfrm>
              <a:off x="431242" y="6864579"/>
              <a:ext cx="8280398" cy="235792"/>
              <a:chOff x="431801" y="-235792"/>
              <a:chExt cx="4400550" cy="235792"/>
            </a:xfrm>
          </p:grpSpPr>
          <p:cxnSp>
            <p:nvCxnSpPr>
              <p:cNvPr id="68" name="Straight Connector 67">
                <a:extLst>
                  <a:ext uri="{FF2B5EF4-FFF2-40B4-BE49-F238E27FC236}">
                    <a16:creationId xmlns:a16="http://schemas.microsoft.com/office/drawing/2014/main" id="{3A9E4733-C506-0844-9E44-CB8C78A3661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232E21B7-E879-204B-ADE1-A42C6955B28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0" name="Group 59">
              <a:extLst>
                <a:ext uri="{FF2B5EF4-FFF2-40B4-BE49-F238E27FC236}">
                  <a16:creationId xmlns:a16="http://schemas.microsoft.com/office/drawing/2014/main" id="{D8D4562F-D995-F046-801C-A122DFD6CADE}"/>
                </a:ext>
              </a:extLst>
            </p:cNvPr>
            <p:cNvGrpSpPr/>
            <p:nvPr userDrawn="1"/>
          </p:nvGrpSpPr>
          <p:grpSpPr>
            <a:xfrm>
              <a:off x="431240" y="-246933"/>
              <a:ext cx="8280401" cy="235792"/>
              <a:chOff x="431800" y="-240735"/>
              <a:chExt cx="8280401" cy="235792"/>
            </a:xfrm>
          </p:grpSpPr>
          <p:grpSp>
            <p:nvGrpSpPr>
              <p:cNvPr id="61" name="Group 60">
                <a:extLst>
                  <a:ext uri="{FF2B5EF4-FFF2-40B4-BE49-F238E27FC236}">
                    <a16:creationId xmlns:a16="http://schemas.microsoft.com/office/drawing/2014/main" id="{1AA1BCF7-D342-9249-A4E1-887BE4C32CF7}"/>
                  </a:ext>
                </a:extLst>
              </p:cNvPr>
              <p:cNvGrpSpPr/>
              <p:nvPr userDrawn="1"/>
            </p:nvGrpSpPr>
            <p:grpSpPr>
              <a:xfrm>
                <a:off x="431800" y="-240735"/>
                <a:ext cx="8280400" cy="235792"/>
                <a:chOff x="431800" y="-235792"/>
                <a:chExt cx="4400551" cy="235792"/>
              </a:xfrm>
            </p:grpSpPr>
            <p:cxnSp>
              <p:nvCxnSpPr>
                <p:cNvPr id="65" name="Straight Connector 64">
                  <a:extLst>
                    <a:ext uri="{FF2B5EF4-FFF2-40B4-BE49-F238E27FC236}">
                      <a16:creationId xmlns:a16="http://schemas.microsoft.com/office/drawing/2014/main" id="{B4CBA404-5630-844A-9D04-62E185C0FB7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C639544-67F3-0C4C-9027-79C351020D1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7" name="Rectangle 66">
                  <a:extLst>
                    <a:ext uri="{FF2B5EF4-FFF2-40B4-BE49-F238E27FC236}">
                      <a16:creationId xmlns:a16="http://schemas.microsoft.com/office/drawing/2014/main" id="{8DD139D8-8410-A24E-A96F-E2E4B698E49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2" name="TextBox 61">
                <a:extLst>
                  <a:ext uri="{FF2B5EF4-FFF2-40B4-BE49-F238E27FC236}">
                    <a16:creationId xmlns:a16="http://schemas.microsoft.com/office/drawing/2014/main" id="{7EB12B99-0912-9646-A844-B66DA910262F}"/>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3" name="Straight Arrow Connector 62">
                <a:extLst>
                  <a:ext uri="{FF2B5EF4-FFF2-40B4-BE49-F238E27FC236}">
                    <a16:creationId xmlns:a16="http://schemas.microsoft.com/office/drawing/2014/main" id="{AE13A984-EAC2-3945-ABC6-FF4BA774F757}"/>
                  </a:ext>
                </a:extLst>
              </p:cNvPr>
              <p:cNvCxnSpPr>
                <a:cxnSpLocks/>
                <a:stCxn id="62" idx="1"/>
                <a:endCxn id="67"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4" name="Straight Arrow Connector 63">
                <a:extLst>
                  <a:ext uri="{FF2B5EF4-FFF2-40B4-BE49-F238E27FC236}">
                    <a16:creationId xmlns:a16="http://schemas.microsoft.com/office/drawing/2014/main" id="{8E79DC42-2367-1647-A387-D6C6AD1706D4}"/>
                  </a:ext>
                </a:extLst>
              </p:cNvPr>
              <p:cNvCxnSpPr>
                <a:cxnSpLocks/>
                <a:stCxn id="62" idx="3"/>
                <a:endCxn id="67"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70" name="Group 69">
            <a:extLst>
              <a:ext uri="{FF2B5EF4-FFF2-40B4-BE49-F238E27FC236}">
                <a16:creationId xmlns:a16="http://schemas.microsoft.com/office/drawing/2014/main" id="{CBEC4062-2C71-5641-9D80-32E997FB6AB1}"/>
              </a:ext>
            </a:extLst>
          </p:cNvPr>
          <p:cNvGrpSpPr/>
          <p:nvPr/>
        </p:nvGrpSpPr>
        <p:grpSpPr>
          <a:xfrm>
            <a:off x="9399182" y="-1"/>
            <a:ext cx="2874210" cy="6858001"/>
            <a:chOff x="9144000" y="-1"/>
            <a:chExt cx="2874210" cy="6858001"/>
          </a:xfrm>
        </p:grpSpPr>
        <p:sp>
          <p:nvSpPr>
            <p:cNvPr id="71" name="Rectangle 70">
              <a:extLst>
                <a:ext uri="{FF2B5EF4-FFF2-40B4-BE49-F238E27FC236}">
                  <a16:creationId xmlns:a16="http://schemas.microsoft.com/office/drawing/2014/main" id="{7815BFFE-BA37-C544-B34D-80E091B4D5A9}"/>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72" name="Group 71">
              <a:extLst>
                <a:ext uri="{FF2B5EF4-FFF2-40B4-BE49-F238E27FC236}">
                  <a16:creationId xmlns:a16="http://schemas.microsoft.com/office/drawing/2014/main" id="{AB7E2598-A4C5-8049-B9C1-EB8A8D058E5E}"/>
                </a:ext>
              </a:extLst>
            </p:cNvPr>
            <p:cNvGrpSpPr/>
            <p:nvPr userDrawn="1"/>
          </p:nvGrpSpPr>
          <p:grpSpPr>
            <a:xfrm>
              <a:off x="9263395" y="150289"/>
              <a:ext cx="2754815" cy="6013825"/>
              <a:chOff x="9266651" y="185338"/>
              <a:chExt cx="2754815" cy="6013825"/>
            </a:xfrm>
          </p:grpSpPr>
          <p:sp>
            <p:nvSpPr>
              <p:cNvPr id="73" name="TextBox 72">
                <a:extLst>
                  <a:ext uri="{FF2B5EF4-FFF2-40B4-BE49-F238E27FC236}">
                    <a16:creationId xmlns:a16="http://schemas.microsoft.com/office/drawing/2014/main" id="{DCB93854-4E5E-4A48-A4A0-BCD0CF8AC499}"/>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4" name="Straight Connector 73">
                <a:extLst>
                  <a:ext uri="{FF2B5EF4-FFF2-40B4-BE49-F238E27FC236}">
                    <a16:creationId xmlns:a16="http://schemas.microsoft.com/office/drawing/2014/main" id="{805E6D04-68CA-E647-BBD9-564877AF14FB}"/>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D08E6B56-1E9B-7E4E-85B2-A9B3824FD8CD}"/>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6" name="Group 75">
                <a:extLst>
                  <a:ext uri="{FF2B5EF4-FFF2-40B4-BE49-F238E27FC236}">
                    <a16:creationId xmlns:a16="http://schemas.microsoft.com/office/drawing/2014/main" id="{3F62C2E3-27EB-DA4C-812B-AEDC8DC821E8}"/>
                  </a:ext>
                </a:extLst>
              </p:cNvPr>
              <p:cNvGrpSpPr/>
              <p:nvPr userDrawn="1"/>
            </p:nvGrpSpPr>
            <p:grpSpPr>
              <a:xfrm>
                <a:off x="9286315" y="4787848"/>
                <a:ext cx="2735151" cy="1411315"/>
                <a:chOff x="9296567" y="4910411"/>
                <a:chExt cx="2735151" cy="1411315"/>
              </a:xfrm>
            </p:grpSpPr>
            <p:sp>
              <p:nvSpPr>
                <p:cNvPr id="91" name="Rectangle 90">
                  <a:extLst>
                    <a:ext uri="{FF2B5EF4-FFF2-40B4-BE49-F238E27FC236}">
                      <a16:creationId xmlns:a16="http://schemas.microsoft.com/office/drawing/2014/main" id="{067A57F8-10BF-114D-ADE4-BB36D945601B}"/>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TextBox 91">
                  <a:extLst>
                    <a:ext uri="{FF2B5EF4-FFF2-40B4-BE49-F238E27FC236}">
                      <a16:creationId xmlns:a16="http://schemas.microsoft.com/office/drawing/2014/main" id="{53481F22-033F-494F-91EE-A414E6329D04}"/>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93" name="Graphic 92">
                  <a:extLst>
                    <a:ext uri="{FF2B5EF4-FFF2-40B4-BE49-F238E27FC236}">
                      <a16:creationId xmlns:a16="http://schemas.microsoft.com/office/drawing/2014/main" id="{CEA436C0-8AD2-5944-82B9-DED08C002A4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94" name="TextBox 93">
                  <a:extLst>
                    <a:ext uri="{FF2B5EF4-FFF2-40B4-BE49-F238E27FC236}">
                      <a16:creationId xmlns:a16="http://schemas.microsoft.com/office/drawing/2014/main" id="{04F4131D-84F3-654C-9A0B-CDB482EC2300}"/>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95" name="TextBox 94">
                  <a:extLst>
                    <a:ext uri="{FF2B5EF4-FFF2-40B4-BE49-F238E27FC236}">
                      <a16:creationId xmlns:a16="http://schemas.microsoft.com/office/drawing/2014/main" id="{F9DE4246-BEF9-C74D-A684-B5C12EAECFD5}"/>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96" name="TextBox 95">
                  <a:extLst>
                    <a:ext uri="{FF2B5EF4-FFF2-40B4-BE49-F238E27FC236}">
                      <a16:creationId xmlns:a16="http://schemas.microsoft.com/office/drawing/2014/main" id="{8641C5C1-E38B-A34E-92F7-ECE0D70A163F}"/>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7" name="Group 76">
                <a:extLst>
                  <a:ext uri="{FF2B5EF4-FFF2-40B4-BE49-F238E27FC236}">
                    <a16:creationId xmlns:a16="http://schemas.microsoft.com/office/drawing/2014/main" id="{6B669619-1D27-2B4F-9149-52D259C4C056}"/>
                  </a:ext>
                </a:extLst>
              </p:cNvPr>
              <p:cNvGrpSpPr/>
              <p:nvPr userDrawn="1"/>
            </p:nvGrpSpPr>
            <p:grpSpPr>
              <a:xfrm>
                <a:off x="9286315" y="3431192"/>
                <a:ext cx="2735151" cy="1280928"/>
                <a:chOff x="9286315" y="6976989"/>
                <a:chExt cx="2735151" cy="1280928"/>
              </a:xfrm>
            </p:grpSpPr>
            <p:sp>
              <p:nvSpPr>
                <p:cNvPr id="86" name="Rectangle 85">
                  <a:extLst>
                    <a:ext uri="{FF2B5EF4-FFF2-40B4-BE49-F238E27FC236}">
                      <a16:creationId xmlns:a16="http://schemas.microsoft.com/office/drawing/2014/main" id="{40475A09-AB7A-4148-BF87-AC5BD5D28E9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0A537143-8F17-5A4F-B4E7-72C5BA8E2B2D}"/>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8" name="Graphic 87">
                  <a:extLst>
                    <a:ext uri="{FF2B5EF4-FFF2-40B4-BE49-F238E27FC236}">
                      <a16:creationId xmlns:a16="http://schemas.microsoft.com/office/drawing/2014/main" id="{CD9BD6BD-CC07-DF45-8B87-EF59F2A1371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9" name="TextBox 88">
                  <a:extLst>
                    <a:ext uri="{FF2B5EF4-FFF2-40B4-BE49-F238E27FC236}">
                      <a16:creationId xmlns:a16="http://schemas.microsoft.com/office/drawing/2014/main" id="{766FD5EC-ADD9-6F4A-AB3B-9720EE7B215D}"/>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90" name="Picture 89">
                  <a:extLst>
                    <a:ext uri="{FF2B5EF4-FFF2-40B4-BE49-F238E27FC236}">
                      <a16:creationId xmlns:a16="http://schemas.microsoft.com/office/drawing/2014/main" id="{76996C94-F976-1D4B-853D-E1E5761022F8}"/>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8" name="Group 77">
                <a:extLst>
                  <a:ext uri="{FF2B5EF4-FFF2-40B4-BE49-F238E27FC236}">
                    <a16:creationId xmlns:a16="http://schemas.microsoft.com/office/drawing/2014/main" id="{89B94558-65CA-5040-908F-D0F1D81AB8F0}"/>
                  </a:ext>
                </a:extLst>
              </p:cNvPr>
              <p:cNvGrpSpPr/>
              <p:nvPr userDrawn="1"/>
            </p:nvGrpSpPr>
            <p:grpSpPr>
              <a:xfrm>
                <a:off x="9266651" y="510458"/>
                <a:ext cx="2617883" cy="651460"/>
                <a:chOff x="12352022" y="513115"/>
                <a:chExt cx="2617883" cy="651460"/>
              </a:xfrm>
            </p:grpSpPr>
            <p:sp>
              <p:nvSpPr>
                <p:cNvPr id="83" name="TextBox 82">
                  <a:extLst>
                    <a:ext uri="{FF2B5EF4-FFF2-40B4-BE49-F238E27FC236}">
                      <a16:creationId xmlns:a16="http://schemas.microsoft.com/office/drawing/2014/main" id="{28608AAC-2150-B84C-B946-1A7A733EF597}"/>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4" name="TextBox 83">
                  <a:extLst>
                    <a:ext uri="{FF2B5EF4-FFF2-40B4-BE49-F238E27FC236}">
                      <a16:creationId xmlns:a16="http://schemas.microsoft.com/office/drawing/2014/main" id="{CBC956E1-67FD-BD42-B3A0-FE885FBCEBC8}"/>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5" name="TextBox 84">
                  <a:extLst>
                    <a:ext uri="{FF2B5EF4-FFF2-40B4-BE49-F238E27FC236}">
                      <a16:creationId xmlns:a16="http://schemas.microsoft.com/office/drawing/2014/main" id="{574E3DAA-8855-3543-8F87-92008D643488}"/>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9" name="TextBox 78">
                <a:extLst>
                  <a:ext uri="{FF2B5EF4-FFF2-40B4-BE49-F238E27FC236}">
                    <a16:creationId xmlns:a16="http://schemas.microsoft.com/office/drawing/2014/main" id="{F1778C94-9A0A-CA43-BC18-9113BB5FB8E3}"/>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80" name="TextBox 79">
                <a:extLst>
                  <a:ext uri="{FF2B5EF4-FFF2-40B4-BE49-F238E27FC236}">
                    <a16:creationId xmlns:a16="http://schemas.microsoft.com/office/drawing/2014/main" id="{24115E3E-DF36-734C-AA36-386ACD9CFD09}"/>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1" name="TextBox 80">
                <a:extLst>
                  <a:ext uri="{FF2B5EF4-FFF2-40B4-BE49-F238E27FC236}">
                    <a16:creationId xmlns:a16="http://schemas.microsoft.com/office/drawing/2014/main" id="{3A0040AC-7F08-DA46-A0A6-06E63C383881}"/>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2" name="TextBox 81">
                <a:extLst>
                  <a:ext uri="{FF2B5EF4-FFF2-40B4-BE49-F238E27FC236}">
                    <a16:creationId xmlns:a16="http://schemas.microsoft.com/office/drawing/2014/main" id="{2756E75C-BA8F-DB49-A5F6-4A6E761A0CFD}"/>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1636845551"/>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p:cSld name="Title (Photo, T.S.)">
    <p:bg>
      <p:bgPr>
        <a:solidFill>
          <a:schemeClr val="bg1"/>
        </a:solidFill>
        <a:effectLst/>
      </p:bgPr>
    </p:bg>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602C580C-279C-C14B-A35B-19A3198CE523}"/>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Picture Placeholder 9">
            <a:extLst>
              <a:ext uri="{FF2B5EF4-FFF2-40B4-BE49-F238E27FC236}">
                <a16:creationId xmlns:a16="http://schemas.microsoft.com/office/drawing/2014/main" id="{32EA00E4-A5CA-8A45-BBC6-14C9E32393F9}"/>
              </a:ext>
            </a:extLst>
          </p:cNvPr>
          <p:cNvSpPr>
            <a:spLocks noGrp="1"/>
          </p:cNvSpPr>
          <p:nvPr>
            <p:ph type="pic" sz="quarter" idx="25" hasCustomPrompt="1"/>
          </p:nvPr>
        </p:nvSpPr>
        <p:spPr>
          <a:xfrm>
            <a:off x="0" y="0"/>
            <a:ext cx="9144001" cy="5696907"/>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16" name="Title 15">
            <a:extLst>
              <a:ext uri="{FF2B5EF4-FFF2-40B4-BE49-F238E27FC236}">
                <a16:creationId xmlns:a16="http://schemas.microsoft.com/office/drawing/2014/main" id="{56B2C3DE-0130-DA4D-94C6-482024DAAC1E}"/>
              </a:ext>
            </a:extLst>
          </p:cNvPr>
          <p:cNvSpPr>
            <a:spLocks noGrp="1"/>
          </p:cNvSpPr>
          <p:nvPr>
            <p:ph type="title" hasCustomPrompt="1"/>
          </p:nvPr>
        </p:nvSpPr>
        <p:spPr>
          <a:xfrm>
            <a:off x="0" y="0"/>
            <a:ext cx="6420387" cy="5696907"/>
          </a:xfrm>
          <a:custGeom>
            <a:avLst/>
            <a:gdLst>
              <a:gd name="connsiteX0" fmla="*/ 0 w 6420387"/>
              <a:gd name="connsiteY0" fmla="*/ 0 h 5696907"/>
              <a:gd name="connsiteX1" fmla="*/ 3716919 w 6420387"/>
              <a:gd name="connsiteY1" fmla="*/ 0 h 5696907"/>
              <a:gd name="connsiteX2" fmla="*/ 6420387 w 6420387"/>
              <a:gd name="connsiteY2" fmla="*/ 5696907 h 5696907"/>
              <a:gd name="connsiteX3" fmla="*/ 0 w 6420387"/>
              <a:gd name="connsiteY3" fmla="*/ 5696907 h 5696907"/>
            </a:gdLst>
            <a:ahLst/>
            <a:cxnLst>
              <a:cxn ang="0">
                <a:pos x="connsiteX0" y="connsiteY0"/>
              </a:cxn>
              <a:cxn ang="0">
                <a:pos x="connsiteX1" y="connsiteY1"/>
              </a:cxn>
              <a:cxn ang="0">
                <a:pos x="connsiteX2" y="connsiteY2"/>
              </a:cxn>
              <a:cxn ang="0">
                <a:pos x="connsiteX3" y="connsiteY3"/>
              </a:cxn>
            </a:cxnLst>
            <a:rect l="l" t="t" r="r" b="b"/>
            <a:pathLst>
              <a:path w="6420387" h="5696907">
                <a:moveTo>
                  <a:pt x="0" y="0"/>
                </a:moveTo>
                <a:lnTo>
                  <a:pt x="3716919" y="0"/>
                </a:lnTo>
                <a:lnTo>
                  <a:pt x="6420387" y="5696907"/>
                </a:lnTo>
                <a:lnTo>
                  <a:pt x="0" y="5696907"/>
                </a:lnTo>
                <a:close/>
              </a:path>
            </a:pathLst>
          </a:custGeom>
          <a:gradFill>
            <a:gsLst>
              <a:gs pos="0">
                <a:schemeClr val="accent1">
                  <a:alpha val="95000"/>
                </a:schemeClr>
              </a:gs>
              <a:gs pos="97000">
                <a:schemeClr val="accent1">
                  <a:alpha val="80000"/>
                </a:schemeClr>
              </a:gs>
            </a:gsLst>
            <a:lin ang="5400000" scaled="0"/>
          </a:gradFill>
        </p:spPr>
        <p:txBody>
          <a:bodyPr wrap="square" lIns="432000" rIns="1080000" bIns="360000" anchor="b">
            <a:noAutofit/>
          </a:bodyPr>
          <a:lstStyle>
            <a:lvl1pPr>
              <a:defRPr sz="3600">
                <a:solidFill>
                  <a:schemeClr val="bg1"/>
                </a:solidFill>
              </a:defRPr>
            </a:lvl1pPr>
          </a:lstStyle>
          <a:p>
            <a:pPr lvl="0"/>
            <a:r>
              <a:rPr lang="en-US"/>
              <a:t>Click to add presentation title. 3 lines max.</a:t>
            </a:r>
          </a:p>
        </p:txBody>
      </p:sp>
      <p:pic>
        <p:nvPicPr>
          <p:cNvPr id="17" name="Graphic 16">
            <a:extLst>
              <a:ext uri="{FF2B5EF4-FFF2-40B4-BE49-F238E27FC236}">
                <a16:creationId xmlns:a16="http://schemas.microsoft.com/office/drawing/2014/main" id="{4D5E1C61-E66D-DA4C-9929-23CE218C8473}"/>
              </a:ext>
            </a:extLst>
          </p:cNvPr>
          <p:cNvPicPr>
            <a:picLocks noChangeAspect="1"/>
          </p:cNvPicPr>
          <p:nvPr/>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9" name="Group 8">
            <a:extLst>
              <a:ext uri="{FF2B5EF4-FFF2-40B4-BE49-F238E27FC236}">
                <a16:creationId xmlns:a16="http://schemas.microsoft.com/office/drawing/2014/main" id="{613DE8F3-DCBA-CF49-9CE3-647F1ABDA6CA}"/>
              </a:ext>
            </a:extLst>
          </p:cNvPr>
          <p:cNvGrpSpPr/>
          <p:nvPr/>
        </p:nvGrpSpPr>
        <p:grpSpPr>
          <a:xfrm>
            <a:off x="-256964" y="3892184"/>
            <a:ext cx="251461" cy="1365066"/>
            <a:chOff x="-256404" y="360363"/>
            <a:chExt cx="251461" cy="692152"/>
          </a:xfrm>
        </p:grpSpPr>
        <p:grpSp>
          <p:nvGrpSpPr>
            <p:cNvPr id="11" name="Group 10">
              <a:extLst>
                <a:ext uri="{FF2B5EF4-FFF2-40B4-BE49-F238E27FC236}">
                  <a16:creationId xmlns:a16="http://schemas.microsoft.com/office/drawing/2014/main" id="{E480DA6A-4D10-DB40-988E-A23352CE5AFF}"/>
                </a:ext>
              </a:extLst>
            </p:cNvPr>
            <p:cNvGrpSpPr/>
            <p:nvPr userDrawn="1"/>
          </p:nvGrpSpPr>
          <p:grpSpPr>
            <a:xfrm rot="16200000">
              <a:off x="-476749" y="580708"/>
              <a:ext cx="692152" cy="251461"/>
              <a:chOff x="431800" y="-235792"/>
              <a:chExt cx="4400551" cy="235792"/>
            </a:xfrm>
          </p:grpSpPr>
          <p:cxnSp>
            <p:nvCxnSpPr>
              <p:cNvPr id="15" name="Straight Connector 14">
                <a:extLst>
                  <a:ext uri="{FF2B5EF4-FFF2-40B4-BE49-F238E27FC236}">
                    <a16:creationId xmlns:a16="http://schemas.microsoft.com/office/drawing/2014/main" id="{8CB891B5-549F-C54D-AFAE-99990FB2A5F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2A995ADB-9A20-754F-8EF1-BB333625BB8A}"/>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845A68E1-8CD9-CC45-9F15-8553569D6C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TextBox 13">
              <a:extLst>
                <a:ext uri="{FF2B5EF4-FFF2-40B4-BE49-F238E27FC236}">
                  <a16:creationId xmlns:a16="http://schemas.microsoft.com/office/drawing/2014/main" id="{660D8EAA-9FE3-0A4D-8451-31561B9FA39F}"/>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20" name="Group 19">
            <a:extLst>
              <a:ext uri="{FF2B5EF4-FFF2-40B4-BE49-F238E27FC236}">
                <a16:creationId xmlns:a16="http://schemas.microsoft.com/office/drawing/2014/main" id="{F7635911-5D33-9B43-907D-630F0751D4B5}"/>
              </a:ext>
            </a:extLst>
          </p:cNvPr>
          <p:cNvGrpSpPr/>
          <p:nvPr/>
        </p:nvGrpSpPr>
        <p:grpSpPr>
          <a:xfrm>
            <a:off x="-256964" y="6029561"/>
            <a:ext cx="251461" cy="414972"/>
            <a:chOff x="-256404" y="360363"/>
            <a:chExt cx="251461" cy="692152"/>
          </a:xfrm>
        </p:grpSpPr>
        <p:grpSp>
          <p:nvGrpSpPr>
            <p:cNvPr id="21" name="Group 20">
              <a:extLst>
                <a:ext uri="{FF2B5EF4-FFF2-40B4-BE49-F238E27FC236}">
                  <a16:creationId xmlns:a16="http://schemas.microsoft.com/office/drawing/2014/main" id="{DE3D47EC-0298-BD47-8F31-1F67C4A52643}"/>
                </a:ext>
              </a:extLst>
            </p:cNvPr>
            <p:cNvGrpSpPr/>
            <p:nvPr userDrawn="1"/>
          </p:nvGrpSpPr>
          <p:grpSpPr>
            <a:xfrm rot="16200000">
              <a:off x="-476749" y="580708"/>
              <a:ext cx="692152" cy="251461"/>
              <a:chOff x="431800" y="-235792"/>
              <a:chExt cx="4400551" cy="235792"/>
            </a:xfrm>
          </p:grpSpPr>
          <p:cxnSp>
            <p:nvCxnSpPr>
              <p:cNvPr id="23" name="Straight Connector 22">
                <a:extLst>
                  <a:ext uri="{FF2B5EF4-FFF2-40B4-BE49-F238E27FC236}">
                    <a16:creationId xmlns:a16="http://schemas.microsoft.com/office/drawing/2014/main" id="{9AE98708-0591-FB43-80ED-2B85F5BFEFB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87BC5222-1B48-BD4C-9D7E-445D6685850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Rectangle 24">
                <a:extLst>
                  <a:ext uri="{FF2B5EF4-FFF2-40B4-BE49-F238E27FC236}">
                    <a16:creationId xmlns:a16="http://schemas.microsoft.com/office/drawing/2014/main" id="{29CB1FAA-BD66-DC46-8E02-D10B7ACACCB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 name="TextBox 21">
              <a:extLst>
                <a:ext uri="{FF2B5EF4-FFF2-40B4-BE49-F238E27FC236}">
                  <a16:creationId xmlns:a16="http://schemas.microsoft.com/office/drawing/2014/main" id="{EAD09676-9C69-E246-AFD8-70702BD7551D}"/>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500" name="Caption">
            <a:extLst>
              <a:ext uri="{FF2B5EF4-FFF2-40B4-BE49-F238E27FC236}">
                <a16:creationId xmlns:a16="http://schemas.microsoft.com/office/drawing/2014/main" id="{BC3EAE13-E77A-9844-A7FB-5481C2918243}"/>
              </a:ext>
            </a:extLst>
          </p:cNvPr>
          <p:cNvSpPr>
            <a:spLocks noGrp="1"/>
          </p:cNvSpPr>
          <p:nvPr>
            <p:ph type="body" sz="quarter" idx="500" hasCustomPrompt="1"/>
          </p:nvPr>
        </p:nvSpPr>
        <p:spPr>
          <a:xfrm>
            <a:off x="6673517" y="5356375"/>
            <a:ext cx="2254584"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Aft>
                <a:spcPts val="0"/>
              </a:spcAft>
              <a:buFontTx/>
              <a:buNone/>
              <a:tabLst/>
              <a:defRPr sz="1100">
                <a:solidFill>
                  <a:schemeClr val="bg1"/>
                </a:solidFill>
              </a:defRPr>
            </a:lvl2pPr>
            <a:lvl3pPr marL="0" indent="0" algn="r">
              <a:spcAft>
                <a:spcPts val="0"/>
              </a:spcAft>
              <a:buFontTx/>
              <a:buNone/>
              <a:tabLst/>
              <a:defRPr sz="1100">
                <a:solidFill>
                  <a:schemeClr val="bg1"/>
                </a:solidFill>
              </a:defRPr>
            </a:lvl3pPr>
            <a:lvl4pPr marL="0" indent="0" algn="r">
              <a:spcAft>
                <a:spcPts val="0"/>
              </a:spcAft>
              <a:buFontTx/>
              <a:buNone/>
              <a:tabLst/>
              <a:defRPr sz="1100">
                <a:solidFill>
                  <a:schemeClr val="bg1"/>
                </a:solidFill>
              </a:defRPr>
            </a:lvl4pPr>
            <a:lvl5pPr marL="0" indent="0" algn="r">
              <a:spcAft>
                <a:spcPts val="0"/>
              </a:spcAft>
              <a:buFontTx/>
              <a:buNone/>
              <a:tabLst/>
              <a:defRPr sz="1100">
                <a:solidFill>
                  <a:schemeClr val="bg1"/>
                </a:solidFill>
              </a:defRPr>
            </a:lvl5pPr>
            <a:lvl6pPr marL="0" indent="0" algn="r">
              <a:spcAft>
                <a:spcPts val="0"/>
              </a:spcAft>
              <a:buFontTx/>
              <a:buNone/>
              <a:tabLst/>
              <a:defRPr sz="1100">
                <a:solidFill>
                  <a:schemeClr val="bg1"/>
                </a:solidFill>
              </a:defRPr>
            </a:lvl6pPr>
            <a:lvl7pPr marL="0" indent="0" algn="r">
              <a:spcAft>
                <a:spcPts val="0"/>
              </a:spcAft>
              <a:buFontTx/>
              <a:buNone/>
              <a:tabLst/>
              <a:defRPr sz="1100">
                <a:solidFill>
                  <a:schemeClr val="bg1"/>
                </a:solidFill>
              </a:defRPr>
            </a:lvl7pPr>
            <a:lvl8pPr marL="0" indent="0" algn="r">
              <a:spcAft>
                <a:spcPts val="0"/>
              </a:spcAft>
              <a:buFontTx/>
              <a:buNone/>
              <a:tabLst/>
              <a:defRPr sz="1100">
                <a:solidFill>
                  <a:schemeClr val="bg1"/>
                </a:solidFill>
              </a:defRPr>
            </a:lvl8pPr>
            <a:lvl9pPr marL="0" indent="0" algn="r">
              <a:spcAft>
                <a:spcPts val="0"/>
              </a:spcAft>
              <a:buFontTx/>
              <a:buNone/>
              <a:tabLst/>
              <a:defRPr sz="1100">
                <a:solidFill>
                  <a:schemeClr val="bg1"/>
                </a:solidFill>
              </a:defRPr>
            </a:lvl9pPr>
          </a:lstStyle>
          <a:p>
            <a:pPr lvl="0"/>
            <a:r>
              <a:rPr lang="en-US"/>
              <a:t>Click to add photo caption</a:t>
            </a:r>
          </a:p>
        </p:txBody>
      </p:sp>
      <p:sp>
        <p:nvSpPr>
          <p:cNvPr id="56" name="Text Placeholder 2">
            <a:extLst>
              <a:ext uri="{FF2B5EF4-FFF2-40B4-BE49-F238E27FC236}">
                <a16:creationId xmlns:a16="http://schemas.microsoft.com/office/drawing/2014/main" id="{999D40C9-73B1-3744-8E82-87C3C3CE0824}"/>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grpSp>
        <p:nvGrpSpPr>
          <p:cNvPr id="57" name="Group 56">
            <a:extLst>
              <a:ext uri="{FF2B5EF4-FFF2-40B4-BE49-F238E27FC236}">
                <a16:creationId xmlns:a16="http://schemas.microsoft.com/office/drawing/2014/main" id="{94EFD901-2927-D64B-B02E-E280897FCC24}"/>
              </a:ext>
            </a:extLst>
          </p:cNvPr>
          <p:cNvGrpSpPr/>
          <p:nvPr/>
        </p:nvGrpSpPr>
        <p:grpSpPr>
          <a:xfrm>
            <a:off x="431240" y="-246933"/>
            <a:ext cx="8280401" cy="7347304"/>
            <a:chOff x="431240" y="-246933"/>
            <a:chExt cx="8280401" cy="7347304"/>
          </a:xfrm>
        </p:grpSpPr>
        <p:grpSp>
          <p:nvGrpSpPr>
            <p:cNvPr id="58" name="Group 57">
              <a:extLst>
                <a:ext uri="{FF2B5EF4-FFF2-40B4-BE49-F238E27FC236}">
                  <a16:creationId xmlns:a16="http://schemas.microsoft.com/office/drawing/2014/main" id="{9CE60D13-ED71-8949-8EA6-7BDFD45DD243}"/>
                </a:ext>
              </a:extLst>
            </p:cNvPr>
            <p:cNvGrpSpPr/>
            <p:nvPr userDrawn="1"/>
          </p:nvGrpSpPr>
          <p:grpSpPr>
            <a:xfrm>
              <a:off x="431242" y="6864579"/>
              <a:ext cx="8280398" cy="235792"/>
              <a:chOff x="431801" y="-235792"/>
              <a:chExt cx="4400550" cy="235792"/>
            </a:xfrm>
          </p:grpSpPr>
          <p:cxnSp>
            <p:nvCxnSpPr>
              <p:cNvPr id="67" name="Straight Connector 66">
                <a:extLst>
                  <a:ext uri="{FF2B5EF4-FFF2-40B4-BE49-F238E27FC236}">
                    <a16:creationId xmlns:a16="http://schemas.microsoft.com/office/drawing/2014/main" id="{807CCC75-FA7C-F44D-B14A-A0B0259C746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E3A25C0D-A76D-3A43-AF72-4A74E559352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686053CC-770F-1647-9FA5-3D17B470A2DD}"/>
                </a:ext>
              </a:extLst>
            </p:cNvPr>
            <p:cNvGrpSpPr/>
            <p:nvPr userDrawn="1"/>
          </p:nvGrpSpPr>
          <p:grpSpPr>
            <a:xfrm>
              <a:off x="431240" y="-246933"/>
              <a:ext cx="8280401" cy="235792"/>
              <a:chOff x="431800" y="-240735"/>
              <a:chExt cx="8280401" cy="235792"/>
            </a:xfrm>
          </p:grpSpPr>
          <p:grpSp>
            <p:nvGrpSpPr>
              <p:cNvPr id="60" name="Group 59">
                <a:extLst>
                  <a:ext uri="{FF2B5EF4-FFF2-40B4-BE49-F238E27FC236}">
                    <a16:creationId xmlns:a16="http://schemas.microsoft.com/office/drawing/2014/main" id="{03FE5F9E-B699-5748-8B29-271744DB62D3}"/>
                  </a:ext>
                </a:extLst>
              </p:cNvPr>
              <p:cNvGrpSpPr/>
              <p:nvPr userDrawn="1"/>
            </p:nvGrpSpPr>
            <p:grpSpPr>
              <a:xfrm>
                <a:off x="431800" y="-240735"/>
                <a:ext cx="8280400" cy="235792"/>
                <a:chOff x="431800" y="-235792"/>
                <a:chExt cx="4400551" cy="235792"/>
              </a:xfrm>
            </p:grpSpPr>
            <p:cxnSp>
              <p:nvCxnSpPr>
                <p:cNvPr id="64" name="Straight Connector 63">
                  <a:extLst>
                    <a:ext uri="{FF2B5EF4-FFF2-40B4-BE49-F238E27FC236}">
                      <a16:creationId xmlns:a16="http://schemas.microsoft.com/office/drawing/2014/main" id="{611376C0-9CDD-1149-B743-827805A87A1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843B879B-BC55-DF46-B034-9796400B97E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AB5FEA6B-D3F8-E14C-9F53-1604DEE35B1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CD598A-01CD-CC40-AB4E-7590F906EFD9}"/>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2" name="Straight Arrow Connector 61">
                <a:extLst>
                  <a:ext uri="{FF2B5EF4-FFF2-40B4-BE49-F238E27FC236}">
                    <a16:creationId xmlns:a16="http://schemas.microsoft.com/office/drawing/2014/main" id="{8FEDFFF3-ACA6-CE4F-91FD-7391CF42615D}"/>
                  </a:ext>
                </a:extLst>
              </p:cNvPr>
              <p:cNvCxnSpPr>
                <a:cxnSpLocks/>
                <a:stCxn id="61" idx="1"/>
                <a:endCxn id="66"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3" name="Straight Arrow Connector 62">
                <a:extLst>
                  <a:ext uri="{FF2B5EF4-FFF2-40B4-BE49-F238E27FC236}">
                    <a16:creationId xmlns:a16="http://schemas.microsoft.com/office/drawing/2014/main" id="{B01E1954-959E-D241-8D61-EF967C7B3DFC}"/>
                  </a:ext>
                </a:extLst>
              </p:cNvPr>
              <p:cNvCxnSpPr>
                <a:cxnSpLocks/>
                <a:stCxn id="61" idx="3"/>
                <a:endCxn id="66"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69" name="Group 68">
            <a:extLst>
              <a:ext uri="{FF2B5EF4-FFF2-40B4-BE49-F238E27FC236}">
                <a16:creationId xmlns:a16="http://schemas.microsoft.com/office/drawing/2014/main" id="{38425585-D754-CE4E-97CB-A25075FFC6D6}"/>
              </a:ext>
            </a:extLst>
          </p:cNvPr>
          <p:cNvGrpSpPr/>
          <p:nvPr/>
        </p:nvGrpSpPr>
        <p:grpSpPr>
          <a:xfrm>
            <a:off x="9399182" y="-1"/>
            <a:ext cx="2874210" cy="6858001"/>
            <a:chOff x="9144000" y="-1"/>
            <a:chExt cx="2874210" cy="6858001"/>
          </a:xfrm>
        </p:grpSpPr>
        <p:sp>
          <p:nvSpPr>
            <p:cNvPr id="70" name="Rectangle 69">
              <a:extLst>
                <a:ext uri="{FF2B5EF4-FFF2-40B4-BE49-F238E27FC236}">
                  <a16:creationId xmlns:a16="http://schemas.microsoft.com/office/drawing/2014/main" id="{0E70D113-073F-DB49-940F-651EC80F7EE0}"/>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71" name="Group 70">
              <a:extLst>
                <a:ext uri="{FF2B5EF4-FFF2-40B4-BE49-F238E27FC236}">
                  <a16:creationId xmlns:a16="http://schemas.microsoft.com/office/drawing/2014/main" id="{D345CBC3-2793-C84A-82D2-46F80E2C806B}"/>
                </a:ext>
              </a:extLst>
            </p:cNvPr>
            <p:cNvGrpSpPr/>
            <p:nvPr userDrawn="1"/>
          </p:nvGrpSpPr>
          <p:grpSpPr>
            <a:xfrm>
              <a:off x="9263395" y="150289"/>
              <a:ext cx="2754815" cy="6013825"/>
              <a:chOff x="9266651" y="185338"/>
              <a:chExt cx="2754815" cy="6013825"/>
            </a:xfrm>
          </p:grpSpPr>
          <p:sp>
            <p:nvSpPr>
              <p:cNvPr id="72" name="TextBox 71">
                <a:extLst>
                  <a:ext uri="{FF2B5EF4-FFF2-40B4-BE49-F238E27FC236}">
                    <a16:creationId xmlns:a16="http://schemas.microsoft.com/office/drawing/2014/main" id="{D74F7BC9-E8D1-FB43-AAD5-7867AD59901D}"/>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3" name="Straight Connector 72">
                <a:extLst>
                  <a:ext uri="{FF2B5EF4-FFF2-40B4-BE49-F238E27FC236}">
                    <a16:creationId xmlns:a16="http://schemas.microsoft.com/office/drawing/2014/main" id="{3CEF2B5E-1374-EF49-9AB7-6A828DF52471}"/>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0E9D0BE4-89D0-5942-8754-EEA5A310316D}"/>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5" name="Group 74">
                <a:extLst>
                  <a:ext uri="{FF2B5EF4-FFF2-40B4-BE49-F238E27FC236}">
                    <a16:creationId xmlns:a16="http://schemas.microsoft.com/office/drawing/2014/main" id="{FE3E923D-B719-754B-A5B4-5114C78C2350}"/>
                  </a:ext>
                </a:extLst>
              </p:cNvPr>
              <p:cNvGrpSpPr/>
              <p:nvPr userDrawn="1"/>
            </p:nvGrpSpPr>
            <p:grpSpPr>
              <a:xfrm>
                <a:off x="9286315" y="4787848"/>
                <a:ext cx="2735151" cy="1411315"/>
                <a:chOff x="9296567" y="4910411"/>
                <a:chExt cx="2735151" cy="1411315"/>
              </a:xfrm>
            </p:grpSpPr>
            <p:sp>
              <p:nvSpPr>
                <p:cNvPr id="90" name="Rectangle 89">
                  <a:extLst>
                    <a:ext uri="{FF2B5EF4-FFF2-40B4-BE49-F238E27FC236}">
                      <a16:creationId xmlns:a16="http://schemas.microsoft.com/office/drawing/2014/main" id="{CD8D379F-A1CA-974F-B228-40BD78178C0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2BBC6346-A8B2-CC40-83D2-80545950D96E}"/>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92" name="Graphic 91">
                  <a:extLst>
                    <a:ext uri="{FF2B5EF4-FFF2-40B4-BE49-F238E27FC236}">
                      <a16:creationId xmlns:a16="http://schemas.microsoft.com/office/drawing/2014/main" id="{8E12A5EB-AE8E-1443-9417-C419BFE8B93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93" name="TextBox 92">
                  <a:extLst>
                    <a:ext uri="{FF2B5EF4-FFF2-40B4-BE49-F238E27FC236}">
                      <a16:creationId xmlns:a16="http://schemas.microsoft.com/office/drawing/2014/main" id="{97F1FA10-D20C-B240-9CD2-6D4497C5F4D2}"/>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94" name="TextBox 93">
                  <a:extLst>
                    <a:ext uri="{FF2B5EF4-FFF2-40B4-BE49-F238E27FC236}">
                      <a16:creationId xmlns:a16="http://schemas.microsoft.com/office/drawing/2014/main" id="{CE14D817-0EDB-0E46-9F58-EB168B99D57D}"/>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95" name="TextBox 94">
                  <a:extLst>
                    <a:ext uri="{FF2B5EF4-FFF2-40B4-BE49-F238E27FC236}">
                      <a16:creationId xmlns:a16="http://schemas.microsoft.com/office/drawing/2014/main" id="{9CED4535-1101-5649-A060-98F11DEC4395}"/>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6" name="Group 75">
                <a:extLst>
                  <a:ext uri="{FF2B5EF4-FFF2-40B4-BE49-F238E27FC236}">
                    <a16:creationId xmlns:a16="http://schemas.microsoft.com/office/drawing/2014/main" id="{C4AD87CC-6788-734A-81B5-D0B8B608B17C}"/>
                  </a:ext>
                </a:extLst>
              </p:cNvPr>
              <p:cNvGrpSpPr/>
              <p:nvPr userDrawn="1"/>
            </p:nvGrpSpPr>
            <p:grpSpPr>
              <a:xfrm>
                <a:off x="9286315" y="3431192"/>
                <a:ext cx="2735151" cy="1280928"/>
                <a:chOff x="9286315" y="6976989"/>
                <a:chExt cx="2735151" cy="1280928"/>
              </a:xfrm>
            </p:grpSpPr>
            <p:sp>
              <p:nvSpPr>
                <p:cNvPr id="85" name="Rectangle 84">
                  <a:extLst>
                    <a:ext uri="{FF2B5EF4-FFF2-40B4-BE49-F238E27FC236}">
                      <a16:creationId xmlns:a16="http://schemas.microsoft.com/office/drawing/2014/main" id="{7F3E0A81-64FA-7644-A110-F47798791436}"/>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a:extLst>
                    <a:ext uri="{FF2B5EF4-FFF2-40B4-BE49-F238E27FC236}">
                      <a16:creationId xmlns:a16="http://schemas.microsoft.com/office/drawing/2014/main" id="{A78C2125-4688-2A4F-9C89-3FCE7E50054E}"/>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7" name="Graphic 86">
                  <a:extLst>
                    <a:ext uri="{FF2B5EF4-FFF2-40B4-BE49-F238E27FC236}">
                      <a16:creationId xmlns:a16="http://schemas.microsoft.com/office/drawing/2014/main" id="{C3F1FB1C-139F-6E4F-9C91-157785071F9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8" name="TextBox 87">
                  <a:extLst>
                    <a:ext uri="{FF2B5EF4-FFF2-40B4-BE49-F238E27FC236}">
                      <a16:creationId xmlns:a16="http://schemas.microsoft.com/office/drawing/2014/main" id="{448D0656-6841-F546-BD98-F7719F78A37C}"/>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9" name="Picture 88">
                  <a:extLst>
                    <a:ext uri="{FF2B5EF4-FFF2-40B4-BE49-F238E27FC236}">
                      <a16:creationId xmlns:a16="http://schemas.microsoft.com/office/drawing/2014/main" id="{4DFEF06C-7D00-CD4A-A399-511628526B51}"/>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7" name="Group 76">
                <a:extLst>
                  <a:ext uri="{FF2B5EF4-FFF2-40B4-BE49-F238E27FC236}">
                    <a16:creationId xmlns:a16="http://schemas.microsoft.com/office/drawing/2014/main" id="{41CAF2BE-74BA-C947-9D29-4E9691DA5EFA}"/>
                  </a:ext>
                </a:extLst>
              </p:cNvPr>
              <p:cNvGrpSpPr/>
              <p:nvPr userDrawn="1"/>
            </p:nvGrpSpPr>
            <p:grpSpPr>
              <a:xfrm>
                <a:off x="9266651" y="510458"/>
                <a:ext cx="2617883" cy="651460"/>
                <a:chOff x="12352022" y="513115"/>
                <a:chExt cx="2617883" cy="651460"/>
              </a:xfrm>
            </p:grpSpPr>
            <p:sp>
              <p:nvSpPr>
                <p:cNvPr id="82" name="TextBox 81">
                  <a:extLst>
                    <a:ext uri="{FF2B5EF4-FFF2-40B4-BE49-F238E27FC236}">
                      <a16:creationId xmlns:a16="http://schemas.microsoft.com/office/drawing/2014/main" id="{35D0CA59-DF2A-494B-8A71-0D6FCABF5AD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3" name="TextBox 82">
                  <a:extLst>
                    <a:ext uri="{FF2B5EF4-FFF2-40B4-BE49-F238E27FC236}">
                      <a16:creationId xmlns:a16="http://schemas.microsoft.com/office/drawing/2014/main" id="{BB3F398C-FD2A-BF4B-BCCB-CD30B027899F}"/>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4" name="TextBox 83">
                  <a:extLst>
                    <a:ext uri="{FF2B5EF4-FFF2-40B4-BE49-F238E27FC236}">
                      <a16:creationId xmlns:a16="http://schemas.microsoft.com/office/drawing/2014/main" id="{14D5BEDC-FECA-904D-BAE1-FC9ECFA0C89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8" name="TextBox 77">
                <a:extLst>
                  <a:ext uri="{FF2B5EF4-FFF2-40B4-BE49-F238E27FC236}">
                    <a16:creationId xmlns:a16="http://schemas.microsoft.com/office/drawing/2014/main" id="{5FCF3778-A3F9-9342-8366-639247FDB55A}"/>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9" name="TextBox 78">
                <a:extLst>
                  <a:ext uri="{FF2B5EF4-FFF2-40B4-BE49-F238E27FC236}">
                    <a16:creationId xmlns:a16="http://schemas.microsoft.com/office/drawing/2014/main" id="{94601BB6-23CE-644F-87DC-9F5BA78E0D1C}"/>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0" name="TextBox 79">
                <a:extLst>
                  <a:ext uri="{FF2B5EF4-FFF2-40B4-BE49-F238E27FC236}">
                    <a16:creationId xmlns:a16="http://schemas.microsoft.com/office/drawing/2014/main" id="{170D7B81-2F68-6943-9D89-8B56A46933CB}"/>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1" name="TextBox 80">
                <a:extLst>
                  <a:ext uri="{FF2B5EF4-FFF2-40B4-BE49-F238E27FC236}">
                    <a16:creationId xmlns:a16="http://schemas.microsoft.com/office/drawing/2014/main" id="{C3A87CF9-B094-8E4A-8696-7D22C994B85B}"/>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2234985061"/>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preserve="1">
  <p:cSld name="Title (Plain)">
    <p:bg>
      <p:bgPr>
        <a:solidFill>
          <a:schemeClr val="bg1"/>
        </a:solidFill>
        <a:effectLst/>
      </p:bgPr>
    </p:bg>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7FB454B8-622E-D643-B38F-8FBBFCD62ABD}"/>
              </a:ext>
            </a:extLst>
          </p:cNvPr>
          <p:cNvSpPr/>
          <p:nvPr/>
        </p:nvSpPr>
        <p:spPr>
          <a:xfrm flipH="1">
            <a:off x="1867" y="2171627"/>
            <a:ext cx="8780681" cy="1815552"/>
          </a:xfrm>
          <a:custGeom>
            <a:avLst/>
            <a:gdLst>
              <a:gd name="connsiteX0" fmla="*/ 8780681 w 8780681"/>
              <a:gd name="connsiteY0" fmla="*/ 0 h 1815552"/>
              <a:gd name="connsiteX1" fmla="*/ 861570 w 8780681"/>
              <a:gd name="connsiteY1" fmla="*/ 0 h 1815552"/>
              <a:gd name="connsiteX2" fmla="*/ 0 w 8780681"/>
              <a:gd name="connsiteY2" fmla="*/ 1815552 h 1815552"/>
              <a:gd name="connsiteX3" fmla="*/ 8780681 w 8780681"/>
              <a:gd name="connsiteY3" fmla="*/ 1815552 h 1815552"/>
            </a:gdLst>
            <a:ahLst/>
            <a:cxnLst>
              <a:cxn ang="0">
                <a:pos x="connsiteX0" y="connsiteY0"/>
              </a:cxn>
              <a:cxn ang="0">
                <a:pos x="connsiteX1" y="connsiteY1"/>
              </a:cxn>
              <a:cxn ang="0">
                <a:pos x="connsiteX2" y="connsiteY2"/>
              </a:cxn>
              <a:cxn ang="0">
                <a:pos x="connsiteX3" y="connsiteY3"/>
              </a:cxn>
            </a:cxnLst>
            <a:rect l="l" t="t" r="r" b="b"/>
            <a:pathLst>
              <a:path w="8780681" h="1815552">
                <a:moveTo>
                  <a:pt x="8780681" y="0"/>
                </a:moveTo>
                <a:lnTo>
                  <a:pt x="861570" y="0"/>
                </a:lnTo>
                <a:lnTo>
                  <a:pt x="0" y="1815552"/>
                </a:lnTo>
                <a:lnTo>
                  <a:pt x="8780681" y="1815552"/>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 name="Freeform 11">
            <a:extLst>
              <a:ext uri="{FF2B5EF4-FFF2-40B4-BE49-F238E27FC236}">
                <a16:creationId xmlns:a16="http://schemas.microsoft.com/office/drawing/2014/main" id="{A7DAA80D-E5FC-834A-808A-ED4B4782F280}"/>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5" name="Graphic 4">
            <a:extLst>
              <a:ext uri="{FF2B5EF4-FFF2-40B4-BE49-F238E27FC236}">
                <a16:creationId xmlns:a16="http://schemas.microsoft.com/office/drawing/2014/main" id="{0E81DABE-F464-1D49-8042-2AB1827E116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sp>
        <p:nvSpPr>
          <p:cNvPr id="8" name="Title 7">
            <a:extLst>
              <a:ext uri="{FF2B5EF4-FFF2-40B4-BE49-F238E27FC236}">
                <a16:creationId xmlns:a16="http://schemas.microsoft.com/office/drawing/2014/main" id="{9428846E-90EC-CF46-BA3C-6E7E7F9A659E}"/>
              </a:ext>
            </a:extLst>
          </p:cNvPr>
          <p:cNvSpPr>
            <a:spLocks noGrp="1"/>
          </p:cNvSpPr>
          <p:nvPr>
            <p:ph type="title" hasCustomPrompt="1"/>
          </p:nvPr>
        </p:nvSpPr>
        <p:spPr>
          <a:xfrm>
            <a:off x="431800" y="2357718"/>
            <a:ext cx="7495477" cy="1443370"/>
          </a:xfrm>
        </p:spPr>
        <p:txBody>
          <a:bodyPr anchor="ctr"/>
          <a:lstStyle>
            <a:lvl1pPr>
              <a:defRPr sz="3600"/>
            </a:lvl1pPr>
          </a:lstStyle>
          <a:p>
            <a:pPr lvl="0"/>
            <a:r>
              <a:rPr lang="en-US"/>
              <a:t>CLICK TO EDIT PRESENTATION TITLE. ALL CAPS. TWO LINES.</a:t>
            </a:r>
          </a:p>
        </p:txBody>
      </p:sp>
      <p:grpSp>
        <p:nvGrpSpPr>
          <p:cNvPr id="9" name="Group 8">
            <a:extLst>
              <a:ext uri="{FF2B5EF4-FFF2-40B4-BE49-F238E27FC236}">
                <a16:creationId xmlns:a16="http://schemas.microsoft.com/office/drawing/2014/main" id="{3F8990A5-0ABE-6D46-9F28-E80369FD7B27}"/>
              </a:ext>
            </a:extLst>
          </p:cNvPr>
          <p:cNvGrpSpPr/>
          <p:nvPr/>
        </p:nvGrpSpPr>
        <p:grpSpPr>
          <a:xfrm>
            <a:off x="-256964" y="2662813"/>
            <a:ext cx="251461" cy="803868"/>
            <a:chOff x="-256404" y="360363"/>
            <a:chExt cx="251461" cy="692152"/>
          </a:xfrm>
        </p:grpSpPr>
        <p:grpSp>
          <p:nvGrpSpPr>
            <p:cNvPr id="11" name="Group 10">
              <a:extLst>
                <a:ext uri="{FF2B5EF4-FFF2-40B4-BE49-F238E27FC236}">
                  <a16:creationId xmlns:a16="http://schemas.microsoft.com/office/drawing/2014/main" id="{C06C7E69-FE02-E149-8BB5-434392A5681B}"/>
                </a:ext>
              </a:extLst>
            </p:cNvPr>
            <p:cNvGrpSpPr/>
            <p:nvPr userDrawn="1"/>
          </p:nvGrpSpPr>
          <p:grpSpPr>
            <a:xfrm rot="16200000">
              <a:off x="-476749" y="580708"/>
              <a:ext cx="692152" cy="251461"/>
              <a:chOff x="431800" y="-235792"/>
              <a:chExt cx="4400551" cy="235792"/>
            </a:xfrm>
          </p:grpSpPr>
          <p:cxnSp>
            <p:nvCxnSpPr>
              <p:cNvPr id="14" name="Straight Connector 13">
                <a:extLst>
                  <a:ext uri="{FF2B5EF4-FFF2-40B4-BE49-F238E27FC236}">
                    <a16:creationId xmlns:a16="http://schemas.microsoft.com/office/drawing/2014/main" id="{82F7D333-4D72-0B45-8D5E-E052DE17B4A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2BFE8D9F-D9D1-7446-8D2B-391634400FC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0647C002-34D7-E549-BD63-5A83EC7E36C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TextBox 12">
              <a:extLst>
                <a:ext uri="{FF2B5EF4-FFF2-40B4-BE49-F238E27FC236}">
                  <a16:creationId xmlns:a16="http://schemas.microsoft.com/office/drawing/2014/main" id="{DA3789A9-A137-3A4B-87B9-41698E91325A}"/>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8" name="Group 17">
            <a:extLst>
              <a:ext uri="{FF2B5EF4-FFF2-40B4-BE49-F238E27FC236}">
                <a16:creationId xmlns:a16="http://schemas.microsoft.com/office/drawing/2014/main" id="{9F586333-824B-794D-AA8F-3C6BE5F1C65F}"/>
              </a:ext>
            </a:extLst>
          </p:cNvPr>
          <p:cNvGrpSpPr/>
          <p:nvPr/>
        </p:nvGrpSpPr>
        <p:grpSpPr>
          <a:xfrm>
            <a:off x="-256964" y="6029561"/>
            <a:ext cx="251461" cy="414972"/>
            <a:chOff x="-256404" y="360363"/>
            <a:chExt cx="251461" cy="692152"/>
          </a:xfrm>
        </p:grpSpPr>
        <p:grpSp>
          <p:nvGrpSpPr>
            <p:cNvPr id="19" name="Group 18">
              <a:extLst>
                <a:ext uri="{FF2B5EF4-FFF2-40B4-BE49-F238E27FC236}">
                  <a16:creationId xmlns:a16="http://schemas.microsoft.com/office/drawing/2014/main" id="{A6495F36-0325-BD46-AEAC-EFD96052E078}"/>
                </a:ext>
              </a:extLst>
            </p:cNvPr>
            <p:cNvGrpSpPr/>
            <p:nvPr userDrawn="1"/>
          </p:nvGrpSpPr>
          <p:grpSpPr>
            <a:xfrm rot="16200000">
              <a:off x="-476749" y="580708"/>
              <a:ext cx="692152" cy="251461"/>
              <a:chOff x="431800" y="-235792"/>
              <a:chExt cx="4400551" cy="235792"/>
            </a:xfrm>
          </p:grpSpPr>
          <p:cxnSp>
            <p:nvCxnSpPr>
              <p:cNvPr id="21" name="Straight Connector 20">
                <a:extLst>
                  <a:ext uri="{FF2B5EF4-FFF2-40B4-BE49-F238E27FC236}">
                    <a16:creationId xmlns:a16="http://schemas.microsoft.com/office/drawing/2014/main" id="{BCB0A2ED-696C-614E-B833-27629591344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D5C0D5A-FDE9-F944-909A-630F0DA12F1A}"/>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49102644-5D60-EE47-9759-33BE1EBA9F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4E28546-B774-3A40-B34C-AAF59ECF1BD9}"/>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24" name="Text Placeholder 2">
            <a:extLst>
              <a:ext uri="{FF2B5EF4-FFF2-40B4-BE49-F238E27FC236}">
                <a16:creationId xmlns:a16="http://schemas.microsoft.com/office/drawing/2014/main" id="{740F04A0-110C-5F42-B566-20EA7EADEBC3}"/>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spTree>
    <p:extLst>
      <p:ext uri="{BB962C8B-B14F-4D97-AF65-F5344CB8AC3E}">
        <p14:creationId xmlns:p14="http://schemas.microsoft.com/office/powerpoint/2010/main" val="4126800039"/>
      </p:ext>
    </p:extLst>
  </p:cSld>
  <p:clrMapOvr>
    <a:masterClrMapping/>
  </p:clrMapOvr>
  <p:extLst>
    <p:ext uri="{DCECCB84-F9BA-43D5-87BE-67443E8EF086}">
      <p15:sldGuideLst xmlns:p15="http://schemas.microsoft.com/office/powerpoint/2012/main"/>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p:cSld name="Title (Plain, Int.)">
    <p:bg>
      <p:bgPr>
        <a:solidFill>
          <a:schemeClr val="bg1"/>
        </a:solidFill>
        <a:effectLst/>
      </p:bgPr>
    </p:bg>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7FB454B8-622E-D643-B38F-8FBBFCD62ABD}"/>
              </a:ext>
            </a:extLst>
          </p:cNvPr>
          <p:cNvSpPr/>
          <p:nvPr/>
        </p:nvSpPr>
        <p:spPr>
          <a:xfrm flipH="1">
            <a:off x="1867" y="2171627"/>
            <a:ext cx="8780681" cy="1815552"/>
          </a:xfrm>
          <a:custGeom>
            <a:avLst/>
            <a:gdLst>
              <a:gd name="connsiteX0" fmla="*/ 8780681 w 8780681"/>
              <a:gd name="connsiteY0" fmla="*/ 0 h 1815552"/>
              <a:gd name="connsiteX1" fmla="*/ 861570 w 8780681"/>
              <a:gd name="connsiteY1" fmla="*/ 0 h 1815552"/>
              <a:gd name="connsiteX2" fmla="*/ 0 w 8780681"/>
              <a:gd name="connsiteY2" fmla="*/ 1815552 h 1815552"/>
              <a:gd name="connsiteX3" fmla="*/ 8780681 w 8780681"/>
              <a:gd name="connsiteY3" fmla="*/ 1815552 h 1815552"/>
            </a:gdLst>
            <a:ahLst/>
            <a:cxnLst>
              <a:cxn ang="0">
                <a:pos x="connsiteX0" y="connsiteY0"/>
              </a:cxn>
              <a:cxn ang="0">
                <a:pos x="connsiteX1" y="connsiteY1"/>
              </a:cxn>
              <a:cxn ang="0">
                <a:pos x="connsiteX2" y="connsiteY2"/>
              </a:cxn>
              <a:cxn ang="0">
                <a:pos x="connsiteX3" y="connsiteY3"/>
              </a:cxn>
            </a:cxnLst>
            <a:rect l="l" t="t" r="r" b="b"/>
            <a:pathLst>
              <a:path w="8780681" h="1815552">
                <a:moveTo>
                  <a:pt x="8780681" y="0"/>
                </a:moveTo>
                <a:lnTo>
                  <a:pt x="861570" y="0"/>
                </a:lnTo>
                <a:lnTo>
                  <a:pt x="0" y="1815552"/>
                </a:lnTo>
                <a:lnTo>
                  <a:pt x="8780681" y="1815552"/>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12" name="Freeform 11">
            <a:extLst>
              <a:ext uri="{FF2B5EF4-FFF2-40B4-BE49-F238E27FC236}">
                <a16:creationId xmlns:a16="http://schemas.microsoft.com/office/drawing/2014/main" id="{A7DAA80D-E5FC-834A-808A-ED4B4782F280}"/>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8" name="Title 7">
            <a:extLst>
              <a:ext uri="{FF2B5EF4-FFF2-40B4-BE49-F238E27FC236}">
                <a16:creationId xmlns:a16="http://schemas.microsoft.com/office/drawing/2014/main" id="{9428846E-90EC-CF46-BA3C-6E7E7F9A659E}"/>
              </a:ext>
            </a:extLst>
          </p:cNvPr>
          <p:cNvSpPr>
            <a:spLocks noGrp="1"/>
          </p:cNvSpPr>
          <p:nvPr>
            <p:ph type="title" hasCustomPrompt="1"/>
          </p:nvPr>
        </p:nvSpPr>
        <p:spPr>
          <a:xfrm>
            <a:off x="431800" y="2357718"/>
            <a:ext cx="7495477" cy="1443370"/>
          </a:xfrm>
        </p:spPr>
        <p:txBody>
          <a:bodyPr anchor="ctr"/>
          <a:lstStyle>
            <a:lvl1pPr>
              <a:defRPr sz="3600"/>
            </a:lvl1pPr>
          </a:lstStyle>
          <a:p>
            <a:pPr lvl="0"/>
            <a:r>
              <a:rPr lang="en-US"/>
              <a:t>CLICK TO EDIT PRESENTATION TITLE. ALL CAPS. TWO LINES.</a:t>
            </a:r>
          </a:p>
        </p:txBody>
      </p:sp>
      <p:pic>
        <p:nvPicPr>
          <p:cNvPr id="7" name="Graphic 6">
            <a:extLst>
              <a:ext uri="{FF2B5EF4-FFF2-40B4-BE49-F238E27FC236}">
                <a16:creationId xmlns:a16="http://schemas.microsoft.com/office/drawing/2014/main" id="{3AC42CDE-EBE7-E741-BE32-30653614DF4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11" name="Group 10">
            <a:extLst>
              <a:ext uri="{FF2B5EF4-FFF2-40B4-BE49-F238E27FC236}">
                <a16:creationId xmlns:a16="http://schemas.microsoft.com/office/drawing/2014/main" id="{EB244C48-76C2-534E-9513-08ABA03B5E42}"/>
              </a:ext>
            </a:extLst>
          </p:cNvPr>
          <p:cNvGrpSpPr/>
          <p:nvPr/>
        </p:nvGrpSpPr>
        <p:grpSpPr>
          <a:xfrm>
            <a:off x="-256964" y="2662813"/>
            <a:ext cx="251461" cy="803868"/>
            <a:chOff x="-256404" y="360363"/>
            <a:chExt cx="251461" cy="692152"/>
          </a:xfrm>
        </p:grpSpPr>
        <p:grpSp>
          <p:nvGrpSpPr>
            <p:cNvPr id="13" name="Group 12">
              <a:extLst>
                <a:ext uri="{FF2B5EF4-FFF2-40B4-BE49-F238E27FC236}">
                  <a16:creationId xmlns:a16="http://schemas.microsoft.com/office/drawing/2014/main" id="{AB8F3F92-DCF4-5F4E-9BDB-FEE9A11B7567}"/>
                </a:ext>
              </a:extLst>
            </p:cNvPr>
            <p:cNvGrpSpPr/>
            <p:nvPr userDrawn="1"/>
          </p:nvGrpSpPr>
          <p:grpSpPr>
            <a:xfrm rot="16200000">
              <a:off x="-476749" y="580708"/>
              <a:ext cx="692152" cy="251461"/>
              <a:chOff x="431800" y="-235792"/>
              <a:chExt cx="4400551" cy="235792"/>
            </a:xfrm>
          </p:grpSpPr>
          <p:cxnSp>
            <p:nvCxnSpPr>
              <p:cNvPr id="15" name="Straight Connector 14">
                <a:extLst>
                  <a:ext uri="{FF2B5EF4-FFF2-40B4-BE49-F238E27FC236}">
                    <a16:creationId xmlns:a16="http://schemas.microsoft.com/office/drawing/2014/main" id="{1E3E7507-CF0A-8947-A091-45ACB7BD5AD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DFC8032-2C2C-B742-A741-8E1CF1FA29F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D9938BCA-C53F-834C-8CEA-DB166BA6872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TextBox 13">
              <a:extLst>
                <a:ext uri="{FF2B5EF4-FFF2-40B4-BE49-F238E27FC236}">
                  <a16:creationId xmlns:a16="http://schemas.microsoft.com/office/drawing/2014/main" id="{39E8B117-CE2C-1E41-AA75-B37EA0C0EBB4}"/>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9" name="Group 18">
            <a:extLst>
              <a:ext uri="{FF2B5EF4-FFF2-40B4-BE49-F238E27FC236}">
                <a16:creationId xmlns:a16="http://schemas.microsoft.com/office/drawing/2014/main" id="{FBB85DBD-D337-C94E-8C4C-333AD3194FA9}"/>
              </a:ext>
            </a:extLst>
          </p:cNvPr>
          <p:cNvGrpSpPr/>
          <p:nvPr/>
        </p:nvGrpSpPr>
        <p:grpSpPr>
          <a:xfrm>
            <a:off x="-256964" y="6029561"/>
            <a:ext cx="251461" cy="414972"/>
            <a:chOff x="-256404" y="360363"/>
            <a:chExt cx="251461" cy="692152"/>
          </a:xfrm>
        </p:grpSpPr>
        <p:grpSp>
          <p:nvGrpSpPr>
            <p:cNvPr id="20" name="Group 19">
              <a:extLst>
                <a:ext uri="{FF2B5EF4-FFF2-40B4-BE49-F238E27FC236}">
                  <a16:creationId xmlns:a16="http://schemas.microsoft.com/office/drawing/2014/main" id="{DD4AC7CA-38CF-B043-AD7E-5C0106965AA3}"/>
                </a:ext>
              </a:extLst>
            </p:cNvPr>
            <p:cNvGrpSpPr/>
            <p:nvPr userDrawn="1"/>
          </p:nvGrpSpPr>
          <p:grpSpPr>
            <a:xfrm rot="16200000">
              <a:off x="-476749" y="580708"/>
              <a:ext cx="692152" cy="251461"/>
              <a:chOff x="431800" y="-235792"/>
              <a:chExt cx="4400551" cy="235792"/>
            </a:xfrm>
          </p:grpSpPr>
          <p:cxnSp>
            <p:nvCxnSpPr>
              <p:cNvPr id="22" name="Straight Connector 21">
                <a:extLst>
                  <a:ext uri="{FF2B5EF4-FFF2-40B4-BE49-F238E27FC236}">
                    <a16:creationId xmlns:a16="http://schemas.microsoft.com/office/drawing/2014/main" id="{B7A9D658-71C1-CB43-ABD7-6BD77476E27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1A0BB04-B2E3-934F-9D1D-D0346C11180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8167E939-B260-2847-99C6-20C8238CF3D0}"/>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TextBox 20">
              <a:extLst>
                <a:ext uri="{FF2B5EF4-FFF2-40B4-BE49-F238E27FC236}">
                  <a16:creationId xmlns:a16="http://schemas.microsoft.com/office/drawing/2014/main" id="{EFE99EE3-3761-0D43-973C-FE9BFC88169D}"/>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25" name="Text Placeholder 2">
            <a:extLst>
              <a:ext uri="{FF2B5EF4-FFF2-40B4-BE49-F238E27FC236}">
                <a16:creationId xmlns:a16="http://schemas.microsoft.com/office/drawing/2014/main" id="{F2AFBF52-EA14-5E4D-9D64-343EF5302B48}"/>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spTree>
    <p:extLst>
      <p:ext uri="{BB962C8B-B14F-4D97-AF65-F5344CB8AC3E}">
        <p14:creationId xmlns:p14="http://schemas.microsoft.com/office/powerpoint/2010/main" val="2866899204"/>
      </p:ext>
    </p:extLst>
  </p:cSld>
  <p:clrMapOvr>
    <a:masterClrMapping/>
  </p:clrMapOvr>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Two Content (Half)">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802" y="1233489"/>
            <a:ext cx="4008676" cy="4932362"/>
          </a:xfrm>
        </p:spPr>
        <p:txBody>
          <a:bodyPr/>
          <a:lstStyle>
            <a:lvl1pPr>
              <a:defRPr lang="en-US" dirty="0"/>
            </a:lvl1pPr>
            <a:lvl2pPr>
              <a:defRPr lang="en-US" dirty="0"/>
            </a:lvl2pPr>
            <a:lvl3pPr>
              <a:defRPr lang="en-US" dirty="0"/>
            </a:lvl3pPr>
            <a:lvl4pPr>
              <a:defRPr lang="en-US" dirty="0"/>
            </a:lvl4pPr>
            <a:lvl5pPr>
              <a:defRPr lang="en-US" dirty="0"/>
            </a:lvl5p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4703522" y="1233489"/>
            <a:ext cx="4008676" cy="4932362"/>
          </a:xfrm>
        </p:spPr>
        <p:txBody>
          <a:bodyPr/>
          <a:lstStyle>
            <a:lvl1pPr>
              <a:defRPr lang="en-US"/>
            </a:lvl1pPr>
            <a:lvl2pPr>
              <a:defRPr lang="en-US"/>
            </a:lvl2pPr>
            <a:lvl3pPr>
              <a:defRPr lang="en-US"/>
            </a:lvl3pPr>
            <a:lvl4pPr>
              <a:defRPr lang="en-US"/>
            </a:lvl4pPr>
            <a:lvl5pPr>
              <a:defRPr lang="en-US" dirty="0"/>
            </a:lvl5p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1000" name="Footnotes Placeholder">
            <a:extLst>
              <a:ext uri="{FF2B5EF4-FFF2-40B4-BE49-F238E27FC236}">
                <a16:creationId xmlns:a16="http://schemas.microsoft.com/office/drawing/2014/main" id="{7E28BACC-E012-5845-9150-E5A3C25B9534}"/>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4AB1449A-BA8C-D548-BDE3-4E5DB13EB4C8}"/>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694ECBB0-4C58-4248-88F3-5F92A8649EA9}"/>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54418348-A4D7-7641-8A84-204A8DF8E9D7}"/>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BC7FC7CE-B15F-F745-8154-60A1C696F9B7}"/>
              </a:ext>
            </a:extLst>
          </p:cNvPr>
          <p:cNvGrpSpPr/>
          <p:nvPr/>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8A847F87-2150-EA49-BACD-C88E74E36228}"/>
                </a:ext>
              </a:extLst>
            </p:cNvPr>
            <p:cNvSpPr/>
            <p:nvPr/>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B84786FF-44DA-8942-AB70-199CB8C73FBF}"/>
                </a:ext>
              </a:extLst>
            </p:cNvPr>
            <p:cNvPicPr>
              <a:picLocks noChangeAspect="1"/>
            </p:cNvPicPr>
            <p:nvPr/>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1246D9CC-B5D1-9141-A99F-B466C0533950}"/>
                </a:ext>
              </a:extLst>
            </p:cNvPr>
            <p:cNvGrpSpPr/>
            <p:nvPr/>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3EE65CCC-707A-BC48-BAF5-F4FFCCAB75FD}"/>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4A238499-0695-AA45-AE43-E6D4AD9610FC}"/>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981EAC90-1E7B-0348-8A3C-9AD9FAF0B4B1}"/>
                  </a:ext>
                </a:extLst>
              </p:cNvPr>
              <p:cNvPicPr>
                <a:picLocks noChangeAspect="1"/>
              </p:cNvPicPr>
              <p:nvPr/>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23779B09-2A6B-C747-8C57-F1F407A4B659}"/>
                </a:ext>
              </a:extLst>
            </p:cNvPr>
            <p:cNvGrpSpPr/>
            <p:nvPr/>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87C1A6A5-EE75-EB45-8D57-7B217603478E}"/>
                  </a:ext>
                </a:extLst>
              </p:cNvPr>
              <p:cNvSpPr txBox="1"/>
              <p:nvPr/>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38172E64-DDB3-014D-9BB1-603E952617C6}"/>
                  </a:ext>
                </a:extLst>
              </p:cNvPr>
              <p:cNvCxnSpPr>
                <a:cxnSpLocks/>
              </p:cNvCxnSpPr>
              <p:nvPr/>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ECEE6EB4-DE30-514B-B6A3-3CF197624EFC}"/>
                </a:ext>
              </a:extLst>
            </p:cNvPr>
            <p:cNvGrpSpPr/>
            <p:nvPr/>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E539A361-27B7-D34B-A5DC-F58AB8141554}"/>
                  </a:ext>
                </a:extLst>
              </p:cNvPr>
              <p:cNvGrpSpPr/>
              <p:nvPr/>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E44AAA1A-A914-804E-98F6-7D89DE0BB22D}"/>
                    </a:ext>
                  </a:extLst>
                </p:cNvPr>
                <p:cNvSpPr/>
                <p:nvPr/>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C0F5BD81-802D-0E4D-A7B0-7F7C27BE43B6}"/>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A7FCA15E-0B61-1A42-A94F-23368608B9D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A7EA1EAA-12F2-004D-A670-BFF2541E281C}"/>
                    </a:ext>
                  </a:extLst>
                </p:cNvPr>
                <p:cNvSpPr txBox="1"/>
                <p:nvPr/>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6E685023-D799-A446-B8B0-A1B4CC6EBF17}"/>
                  </a:ext>
                </a:extLst>
              </p:cNvPr>
              <p:cNvGrpSpPr/>
              <p:nvPr/>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014C2F62-0D18-A443-8AAC-9A6BAC77A72E}"/>
                    </a:ext>
                  </a:extLst>
                </p:cNvPr>
                <p:cNvPicPr>
                  <a:picLocks noChangeAspect="1"/>
                </p:cNvPicPr>
                <p:nvPr/>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89C34461-EDC8-EB46-B055-2D682CC58AEE}"/>
                    </a:ext>
                  </a:extLst>
                </p:cNvPr>
                <p:cNvCxnSpPr>
                  <a:cxnSpLocks/>
                </p:cNvCxnSpPr>
                <p:nvPr/>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1763CD67-A109-A648-846D-0CBD5489CFB0}"/>
                    </a:ext>
                  </a:extLst>
                </p:cNvPr>
                <p:cNvCxnSpPr>
                  <a:cxnSpLocks/>
                </p:cNvCxnSpPr>
                <p:nvPr/>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5332DBA4-4E50-364A-B42D-7EDC1A5B2469}"/>
                    </a:ext>
                  </a:extLst>
                </p:cNvPr>
                <p:cNvSpPr txBox="1"/>
                <p:nvPr/>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DFDB09D6-5413-4249-98C0-1E8BC9A27D29}"/>
                    </a:ext>
                  </a:extLst>
                </p:cNvPr>
                <p:cNvSpPr txBox="1"/>
                <p:nvPr/>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99F8CE38-B0AB-984C-BF06-16DD7A8FA458}"/>
                </a:ext>
              </a:extLst>
            </p:cNvPr>
            <p:cNvGrpSpPr/>
            <p:nvPr/>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F61BB896-8775-B54F-BD43-80E54D657CF3}"/>
                  </a:ext>
                </a:extLst>
              </p:cNvPr>
              <p:cNvPicPr>
                <a:picLocks noChangeAspect="1"/>
              </p:cNvPicPr>
              <p:nvPr/>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77532585-4CE3-144A-AC32-AC8F9F388B1F}"/>
                  </a:ext>
                </a:extLst>
              </p:cNvPr>
              <p:cNvSpPr/>
              <p:nvPr/>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20A5AF3B-C55E-884F-BD62-37B268182CF4}"/>
                  </a:ext>
                </a:extLst>
              </p:cNvPr>
              <p:cNvSpPr txBox="1"/>
              <p:nvPr/>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EF138706-C32E-8B49-8A86-C08263C6034E}"/>
                </a:ext>
              </a:extLst>
            </p:cNvPr>
            <p:cNvGrpSpPr/>
            <p:nvPr/>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C3A738B4-E773-1349-ACD6-77F632243404}"/>
                  </a:ext>
                </a:extLst>
              </p:cNvPr>
              <p:cNvGrpSpPr/>
              <p:nvPr/>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EB49EA4A-5705-D54A-B343-E9468BB70060}"/>
                    </a:ext>
                  </a:extLst>
                </p:cNvPr>
                <p:cNvGrpSpPr/>
                <p:nvPr/>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7034A0E3-E3C6-D747-A54F-AB0BDA44AF92}"/>
                      </a:ext>
                    </a:extLst>
                  </p:cNvPr>
                  <p:cNvSpPr/>
                  <p:nvPr/>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E4772BEC-83FF-0347-84F5-613E17F42F3F}"/>
                      </a:ext>
                    </a:extLst>
                  </p:cNvPr>
                  <p:cNvSpPr txBox="1"/>
                  <p:nvPr/>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71AC6B17-22B5-BE49-9E2E-28CC5DEC0748}"/>
                      </a:ext>
                    </a:extLst>
                  </p:cNvPr>
                  <p:cNvSpPr txBox="1"/>
                  <p:nvPr/>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10C7229D-CD30-0341-A496-C567041270E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BA66D612-22B5-4045-8D31-CFB640573F91}"/>
                  </a:ext>
                </a:extLst>
              </p:cNvPr>
              <p:cNvPicPr>
                <a:picLocks noChangeAspect="1"/>
              </p:cNvPicPr>
              <p:nvPr/>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24778458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p:cSld name="Title (Plain, T.S.)">
    <p:bg>
      <p:bgPr>
        <a:solidFill>
          <a:schemeClr val="bg1"/>
        </a:solidFill>
        <a:effectLst/>
      </p:bgPr>
    </p:bg>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7FB454B8-622E-D643-B38F-8FBBFCD62ABD}"/>
              </a:ext>
            </a:extLst>
          </p:cNvPr>
          <p:cNvSpPr/>
          <p:nvPr/>
        </p:nvSpPr>
        <p:spPr>
          <a:xfrm flipH="1">
            <a:off x="1867" y="2171627"/>
            <a:ext cx="8780681" cy="1815552"/>
          </a:xfrm>
          <a:custGeom>
            <a:avLst/>
            <a:gdLst>
              <a:gd name="connsiteX0" fmla="*/ 8780681 w 8780681"/>
              <a:gd name="connsiteY0" fmla="*/ 0 h 1815552"/>
              <a:gd name="connsiteX1" fmla="*/ 861570 w 8780681"/>
              <a:gd name="connsiteY1" fmla="*/ 0 h 1815552"/>
              <a:gd name="connsiteX2" fmla="*/ 0 w 8780681"/>
              <a:gd name="connsiteY2" fmla="*/ 1815552 h 1815552"/>
              <a:gd name="connsiteX3" fmla="*/ 8780681 w 8780681"/>
              <a:gd name="connsiteY3" fmla="*/ 1815552 h 1815552"/>
            </a:gdLst>
            <a:ahLst/>
            <a:cxnLst>
              <a:cxn ang="0">
                <a:pos x="connsiteX0" y="connsiteY0"/>
              </a:cxn>
              <a:cxn ang="0">
                <a:pos x="connsiteX1" y="connsiteY1"/>
              </a:cxn>
              <a:cxn ang="0">
                <a:pos x="connsiteX2" y="connsiteY2"/>
              </a:cxn>
              <a:cxn ang="0">
                <a:pos x="connsiteX3" y="connsiteY3"/>
              </a:cxn>
            </a:cxnLst>
            <a:rect l="l" t="t" r="r" b="b"/>
            <a:pathLst>
              <a:path w="8780681" h="1815552">
                <a:moveTo>
                  <a:pt x="8780681" y="0"/>
                </a:moveTo>
                <a:lnTo>
                  <a:pt x="861570" y="0"/>
                </a:lnTo>
                <a:lnTo>
                  <a:pt x="0" y="1815552"/>
                </a:lnTo>
                <a:lnTo>
                  <a:pt x="8780681" y="1815552"/>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12" name="Freeform 11">
            <a:extLst>
              <a:ext uri="{FF2B5EF4-FFF2-40B4-BE49-F238E27FC236}">
                <a16:creationId xmlns:a16="http://schemas.microsoft.com/office/drawing/2014/main" id="{A7DAA80D-E5FC-834A-808A-ED4B4782F280}"/>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8" name="Title 7">
            <a:extLst>
              <a:ext uri="{FF2B5EF4-FFF2-40B4-BE49-F238E27FC236}">
                <a16:creationId xmlns:a16="http://schemas.microsoft.com/office/drawing/2014/main" id="{9428846E-90EC-CF46-BA3C-6E7E7F9A659E}"/>
              </a:ext>
            </a:extLst>
          </p:cNvPr>
          <p:cNvSpPr>
            <a:spLocks noGrp="1"/>
          </p:cNvSpPr>
          <p:nvPr>
            <p:ph type="title" hasCustomPrompt="1"/>
          </p:nvPr>
        </p:nvSpPr>
        <p:spPr>
          <a:xfrm>
            <a:off x="431800" y="2357718"/>
            <a:ext cx="7495477" cy="1443370"/>
          </a:xfrm>
        </p:spPr>
        <p:txBody>
          <a:bodyPr anchor="ctr"/>
          <a:lstStyle>
            <a:lvl1pPr>
              <a:defRPr sz="3600"/>
            </a:lvl1pPr>
          </a:lstStyle>
          <a:p>
            <a:pPr lvl="0"/>
            <a:r>
              <a:rPr lang="en-US"/>
              <a:t>CLICK TO EDIT PRESENTATION TITLE. ALL CAPS. TWO LINES.</a:t>
            </a:r>
          </a:p>
        </p:txBody>
      </p:sp>
      <p:pic>
        <p:nvPicPr>
          <p:cNvPr id="7" name="Graphic 6">
            <a:extLst>
              <a:ext uri="{FF2B5EF4-FFF2-40B4-BE49-F238E27FC236}">
                <a16:creationId xmlns:a16="http://schemas.microsoft.com/office/drawing/2014/main" id="{3AC42CDE-EBE7-E741-BE32-30653614DF49}"/>
              </a:ext>
            </a:extLst>
          </p:cNvPr>
          <p:cNvPicPr>
            <a:picLocks noChangeAspect="1"/>
          </p:cNvPicPr>
          <p:nvPr/>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11" name="Group 10">
            <a:extLst>
              <a:ext uri="{FF2B5EF4-FFF2-40B4-BE49-F238E27FC236}">
                <a16:creationId xmlns:a16="http://schemas.microsoft.com/office/drawing/2014/main" id="{95C24E01-FC3B-404D-9E78-A1D4842E648D}"/>
              </a:ext>
            </a:extLst>
          </p:cNvPr>
          <p:cNvGrpSpPr/>
          <p:nvPr/>
        </p:nvGrpSpPr>
        <p:grpSpPr>
          <a:xfrm>
            <a:off x="-256964" y="2662813"/>
            <a:ext cx="251461" cy="803868"/>
            <a:chOff x="-256404" y="360363"/>
            <a:chExt cx="251461" cy="692152"/>
          </a:xfrm>
        </p:grpSpPr>
        <p:grpSp>
          <p:nvGrpSpPr>
            <p:cNvPr id="13" name="Group 12">
              <a:extLst>
                <a:ext uri="{FF2B5EF4-FFF2-40B4-BE49-F238E27FC236}">
                  <a16:creationId xmlns:a16="http://schemas.microsoft.com/office/drawing/2014/main" id="{7609AD49-9F46-6B4D-AC61-D86E1F7D6DE3}"/>
                </a:ext>
              </a:extLst>
            </p:cNvPr>
            <p:cNvGrpSpPr/>
            <p:nvPr userDrawn="1"/>
          </p:nvGrpSpPr>
          <p:grpSpPr>
            <a:xfrm rot="16200000">
              <a:off x="-476749" y="580708"/>
              <a:ext cx="692152" cy="251461"/>
              <a:chOff x="431800" y="-235792"/>
              <a:chExt cx="4400551" cy="235792"/>
            </a:xfrm>
          </p:grpSpPr>
          <p:cxnSp>
            <p:nvCxnSpPr>
              <p:cNvPr id="15" name="Straight Connector 14">
                <a:extLst>
                  <a:ext uri="{FF2B5EF4-FFF2-40B4-BE49-F238E27FC236}">
                    <a16:creationId xmlns:a16="http://schemas.microsoft.com/office/drawing/2014/main" id="{AB26C9CC-8E39-D842-9EAF-678E2CFCEA4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72409FD-BEDA-7448-ADF2-61BA93E7861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309BC28A-A542-FE4D-93B0-F0347A65EE97}"/>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TextBox 13">
              <a:extLst>
                <a:ext uri="{FF2B5EF4-FFF2-40B4-BE49-F238E27FC236}">
                  <a16:creationId xmlns:a16="http://schemas.microsoft.com/office/drawing/2014/main" id="{659ED004-19ED-DE4A-9DA7-48843A04A76A}"/>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8" name="Group 17">
            <a:extLst>
              <a:ext uri="{FF2B5EF4-FFF2-40B4-BE49-F238E27FC236}">
                <a16:creationId xmlns:a16="http://schemas.microsoft.com/office/drawing/2014/main" id="{5E78AD02-75ED-A243-A1D9-E6F34937F533}"/>
              </a:ext>
            </a:extLst>
          </p:cNvPr>
          <p:cNvGrpSpPr/>
          <p:nvPr/>
        </p:nvGrpSpPr>
        <p:grpSpPr>
          <a:xfrm>
            <a:off x="-256964" y="6029561"/>
            <a:ext cx="251461" cy="414972"/>
            <a:chOff x="-256404" y="360363"/>
            <a:chExt cx="251461" cy="692152"/>
          </a:xfrm>
        </p:grpSpPr>
        <p:grpSp>
          <p:nvGrpSpPr>
            <p:cNvPr id="19" name="Group 18">
              <a:extLst>
                <a:ext uri="{FF2B5EF4-FFF2-40B4-BE49-F238E27FC236}">
                  <a16:creationId xmlns:a16="http://schemas.microsoft.com/office/drawing/2014/main" id="{B5C734E6-12AC-D549-85C3-5CA9349575FD}"/>
                </a:ext>
              </a:extLst>
            </p:cNvPr>
            <p:cNvGrpSpPr/>
            <p:nvPr userDrawn="1"/>
          </p:nvGrpSpPr>
          <p:grpSpPr>
            <a:xfrm rot="16200000">
              <a:off x="-476749" y="580708"/>
              <a:ext cx="692152" cy="251461"/>
              <a:chOff x="431800" y="-235792"/>
              <a:chExt cx="4400551" cy="235792"/>
            </a:xfrm>
          </p:grpSpPr>
          <p:cxnSp>
            <p:nvCxnSpPr>
              <p:cNvPr id="21" name="Straight Connector 20">
                <a:extLst>
                  <a:ext uri="{FF2B5EF4-FFF2-40B4-BE49-F238E27FC236}">
                    <a16:creationId xmlns:a16="http://schemas.microsoft.com/office/drawing/2014/main" id="{FBB2CEB4-7001-4143-8842-8DD015ADA2CC}"/>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52DBC83-F997-CC43-8A77-AB3F51D3F8A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DD5C9623-B665-514A-A1F5-4742B67F7AE1}"/>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F05C7E24-6E4B-6844-9522-6D184F784EA2}"/>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24" name="Text Placeholder 2">
            <a:extLst>
              <a:ext uri="{FF2B5EF4-FFF2-40B4-BE49-F238E27FC236}">
                <a16:creationId xmlns:a16="http://schemas.microsoft.com/office/drawing/2014/main" id="{AA8BE2D3-AB7B-1A4A-8A3E-0485C1C367A4}"/>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spTree>
    <p:extLst>
      <p:ext uri="{BB962C8B-B14F-4D97-AF65-F5344CB8AC3E}">
        <p14:creationId xmlns:p14="http://schemas.microsoft.com/office/powerpoint/2010/main" val="1948972673"/>
      </p:ext>
    </p:extLst>
  </p:cSld>
  <p:clrMapOvr>
    <a:masterClrMapping/>
  </p:clrMapOvr>
  <p:extLst>
    <p:ext uri="{DCECCB84-F9BA-43D5-87BE-67443E8EF086}">
      <p15:sldGuideLst xmlns:p15="http://schemas.microsoft.com/office/powerpoint/2012/main"/>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p:cSld name="ToC Agenda (8)">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68F4D58A-AA20-5048-8BA0-DD35FBF502B9}"/>
              </a:ext>
            </a:extLst>
          </p:cNvPr>
          <p:cNvSpPr/>
          <p:nvPr/>
        </p:nvSpPr>
        <p:spPr>
          <a:xfrm>
            <a:off x="0" y="614023"/>
            <a:ext cx="9144000" cy="6192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a:extLst>
              <a:ext uri="{FF2B5EF4-FFF2-40B4-BE49-F238E27FC236}">
                <a16:creationId xmlns:a16="http://schemas.microsoft.com/office/drawing/2014/main" id="{4E73969A-3A18-3447-B258-F387FB6CF9F1}"/>
              </a:ext>
            </a:extLst>
          </p:cNvPr>
          <p:cNvGrpSpPr/>
          <p:nvPr/>
        </p:nvGrpSpPr>
        <p:grpSpPr>
          <a:xfrm>
            <a:off x="9399182" y="-1"/>
            <a:ext cx="2877466" cy="8631622"/>
            <a:chOff x="9399182" y="-1"/>
            <a:chExt cx="2877466" cy="8631622"/>
          </a:xfrm>
        </p:grpSpPr>
        <p:sp>
          <p:nvSpPr>
            <p:cNvPr id="189" name="Rectangle 188">
              <a:extLst>
                <a:ext uri="{FF2B5EF4-FFF2-40B4-BE49-F238E27FC236}">
                  <a16:creationId xmlns:a16="http://schemas.microsoft.com/office/drawing/2014/main" id="{92729CBC-BDE5-8E45-A6BE-AE71C1B381A0}"/>
                </a:ext>
              </a:extLst>
            </p:cNvPr>
            <p:cNvSpPr/>
            <p:nvPr userDrawn="1"/>
          </p:nvSpPr>
          <p:spPr>
            <a:xfrm>
              <a:off x="9399182" y="-1"/>
              <a:ext cx="2798651" cy="84963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0" name="TextBox 189">
              <a:extLst>
                <a:ext uri="{FF2B5EF4-FFF2-40B4-BE49-F238E27FC236}">
                  <a16:creationId xmlns:a16="http://schemas.microsoft.com/office/drawing/2014/main" id="{F671A5E8-36A2-FB45-ADCA-9DAD0E120E46}"/>
                </a:ext>
              </a:extLst>
            </p:cNvPr>
            <p:cNvSpPr txBox="1">
              <a:spLocks noChangeAspect="1"/>
            </p:cNvSpPr>
            <p:nvPr userDrawn="1"/>
          </p:nvSpPr>
          <p:spPr>
            <a:xfrm>
              <a:off x="9521833" y="161035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91" name="TextBox 190">
              <a:extLst>
                <a:ext uri="{FF2B5EF4-FFF2-40B4-BE49-F238E27FC236}">
                  <a16:creationId xmlns:a16="http://schemas.microsoft.com/office/drawing/2014/main" id="{E301719B-2C9D-8E44-AE65-E00544489754}"/>
                </a:ext>
              </a:extLst>
            </p:cNvPr>
            <p:cNvSpPr txBox="1">
              <a:spLocks noChangeAspect="1"/>
            </p:cNvSpPr>
            <p:nvPr userDrawn="1"/>
          </p:nvSpPr>
          <p:spPr>
            <a:xfrm>
              <a:off x="9521833"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92" name="TextBox 191">
              <a:extLst>
                <a:ext uri="{FF2B5EF4-FFF2-40B4-BE49-F238E27FC236}">
                  <a16:creationId xmlns:a16="http://schemas.microsoft.com/office/drawing/2014/main" id="{CED24EBF-9DBE-B34E-81D8-A373E4BBB1F9}"/>
                </a:ext>
              </a:extLst>
            </p:cNvPr>
            <p:cNvSpPr txBox="1">
              <a:spLocks noChangeAspect="1"/>
            </p:cNvSpPr>
            <p:nvPr userDrawn="1"/>
          </p:nvSpPr>
          <p:spPr>
            <a:xfrm>
              <a:off x="9521833" y="1139035"/>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93" name="TextBox 192">
              <a:extLst>
                <a:ext uri="{FF2B5EF4-FFF2-40B4-BE49-F238E27FC236}">
                  <a16:creationId xmlns:a16="http://schemas.microsoft.com/office/drawing/2014/main" id="{A46F68BB-A3E6-B246-94E8-AF74AACEF49A}"/>
                </a:ext>
              </a:extLst>
            </p:cNvPr>
            <p:cNvSpPr txBox="1"/>
            <p:nvPr userDrawn="1"/>
          </p:nvSpPr>
          <p:spPr>
            <a:xfrm>
              <a:off x="9686426" y="513115"/>
              <a:ext cx="2425134"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Aft>
                  <a:spcPts val="0"/>
                </a:spcAft>
              </a:pPr>
              <a:r>
                <a:rPr lang="en-US" dirty="0"/>
                <a:t>Enter up to 8 agenda items and their page numbers. </a:t>
              </a:r>
            </a:p>
            <a:p>
              <a:pPr lvl="2"/>
              <a:r>
                <a:rPr lang="en-US" dirty="0"/>
                <a:t>Switch to the 14-item agenda if you need more. </a:t>
              </a:r>
            </a:p>
          </p:txBody>
        </p:sp>
        <p:sp>
          <p:nvSpPr>
            <p:cNvPr id="194" name="TextBox 193">
              <a:extLst>
                <a:ext uri="{FF2B5EF4-FFF2-40B4-BE49-F238E27FC236}">
                  <a16:creationId xmlns:a16="http://schemas.microsoft.com/office/drawing/2014/main" id="{FBB8C002-902E-6D47-BE1D-BF8509A004AD}"/>
                </a:ext>
              </a:extLst>
            </p:cNvPr>
            <p:cNvSpPr txBox="1"/>
            <p:nvPr userDrawn="1"/>
          </p:nvSpPr>
          <p:spPr>
            <a:xfrm>
              <a:off x="9558507" y="150290"/>
              <a:ext cx="1867499"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USE THE AGENDA</a:t>
              </a:r>
            </a:p>
          </p:txBody>
        </p:sp>
        <p:cxnSp>
          <p:nvCxnSpPr>
            <p:cNvPr id="195" name="Straight Connector 194">
              <a:extLst>
                <a:ext uri="{FF2B5EF4-FFF2-40B4-BE49-F238E27FC236}">
                  <a16:creationId xmlns:a16="http://schemas.microsoft.com/office/drawing/2014/main" id="{FE4B0B2B-3980-FB4D-8093-0BAB12D53E52}"/>
                </a:ext>
              </a:extLst>
            </p:cNvPr>
            <p:cNvCxnSpPr>
              <a:cxnSpLocks/>
            </p:cNvCxnSpPr>
            <p:nvPr userDrawn="1"/>
          </p:nvCxnSpPr>
          <p:spPr>
            <a:xfrm>
              <a:off x="9558507" y="35290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96" name="Group 195">
              <a:extLst>
                <a:ext uri="{FF2B5EF4-FFF2-40B4-BE49-F238E27FC236}">
                  <a16:creationId xmlns:a16="http://schemas.microsoft.com/office/drawing/2014/main" id="{D9DE41DC-3B7A-854E-AC16-134271A7396F}"/>
                </a:ext>
              </a:extLst>
            </p:cNvPr>
            <p:cNvGrpSpPr/>
            <p:nvPr userDrawn="1"/>
          </p:nvGrpSpPr>
          <p:grpSpPr>
            <a:xfrm>
              <a:off x="9541497" y="5505499"/>
              <a:ext cx="2735151" cy="919215"/>
              <a:chOff x="9296567" y="4150379"/>
              <a:chExt cx="2735151" cy="919215"/>
            </a:xfrm>
          </p:grpSpPr>
          <p:grpSp>
            <p:nvGrpSpPr>
              <p:cNvPr id="226" name="Group 225">
                <a:extLst>
                  <a:ext uri="{FF2B5EF4-FFF2-40B4-BE49-F238E27FC236}">
                    <a16:creationId xmlns:a16="http://schemas.microsoft.com/office/drawing/2014/main" id="{4A8E7230-F371-9049-8785-A042CADC0F97}"/>
                  </a:ext>
                </a:extLst>
              </p:cNvPr>
              <p:cNvGrpSpPr/>
              <p:nvPr userDrawn="1"/>
            </p:nvGrpSpPr>
            <p:grpSpPr>
              <a:xfrm>
                <a:off x="9296567" y="4150379"/>
                <a:ext cx="2735151" cy="919215"/>
                <a:chOff x="9296567" y="5817858"/>
                <a:chExt cx="2735151" cy="919215"/>
              </a:xfrm>
            </p:grpSpPr>
            <p:sp>
              <p:nvSpPr>
                <p:cNvPr id="228" name="Rectangle 227">
                  <a:extLst>
                    <a:ext uri="{FF2B5EF4-FFF2-40B4-BE49-F238E27FC236}">
                      <a16:creationId xmlns:a16="http://schemas.microsoft.com/office/drawing/2014/main" id="{4E2ECAE9-6825-6344-A33D-8F33A0FBEBA3}"/>
                    </a:ext>
                  </a:extLst>
                </p:cNvPr>
                <p:cNvSpPr/>
                <p:nvPr userDrawn="1"/>
              </p:nvSpPr>
              <p:spPr>
                <a:xfrm>
                  <a:off x="9296567" y="5817858"/>
                  <a:ext cx="2733136" cy="919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9" name="TextBox 228">
                  <a:extLst>
                    <a:ext uri="{FF2B5EF4-FFF2-40B4-BE49-F238E27FC236}">
                      <a16:creationId xmlns:a16="http://schemas.microsoft.com/office/drawing/2014/main" id="{A8170A63-20B8-C340-A8F1-D6D360C94661}"/>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Reset Placeholders</a:t>
                  </a:r>
                </a:p>
              </p:txBody>
            </p:sp>
            <p:pic>
              <p:nvPicPr>
                <p:cNvPr id="230" name="Graphic 229">
                  <a:extLst>
                    <a:ext uri="{FF2B5EF4-FFF2-40B4-BE49-F238E27FC236}">
                      <a16:creationId xmlns:a16="http://schemas.microsoft.com/office/drawing/2014/main" id="{23CD0419-FDFB-0249-BAA8-77ADB9197DF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231" name="TextBox 230">
                  <a:extLst>
                    <a:ext uri="{FF2B5EF4-FFF2-40B4-BE49-F238E27FC236}">
                      <a16:creationId xmlns:a16="http://schemas.microsoft.com/office/drawing/2014/main" id="{2A9D487E-DB19-7741-BCD6-CC6ADA5A5D0E}"/>
                    </a:ext>
                  </a:extLst>
                </p:cNvPr>
                <p:cNvSpPr txBox="1"/>
                <p:nvPr userDrawn="1"/>
              </p:nvSpPr>
              <p:spPr>
                <a:xfrm>
                  <a:off x="9471805" y="6169594"/>
                  <a:ext cx="2491595" cy="441146"/>
                </a:xfrm>
                <a:prstGeom prst="rect">
                  <a:avLst/>
                </a:prstGeom>
              </p:spPr>
              <p:txBody>
                <a:bodyPr vert="horz" wrap="square" lIns="0" tIns="0" rIns="0" bIns="0" rtlCol="0" anchor="t">
                  <a:spAutoFit/>
                </a:bodyPr>
                <a:lstStyle/>
                <a:p>
                  <a:pPr algn="l">
                    <a:spcBef>
                      <a:spcPts val="200"/>
                    </a:spcBef>
                  </a:pPr>
                  <a:r>
                    <a:rPr lang="en-US" sz="900" dirty="0">
                      <a:solidFill>
                        <a:schemeClr val="tx1">
                          <a:lumMod val="50000"/>
                          <a:lumOff val="50000"/>
                        </a:schemeClr>
                      </a:solidFill>
                      <a:latin typeface="Arial" charset="0"/>
                      <a:ea typeface="Arial" charset="0"/>
                      <a:cs typeface="Arial" charset="0"/>
                    </a:rPr>
                    <a:t>Press the Reset (            ) button to bring back placeholders you have deleted if you need them. </a:t>
                  </a:r>
                </a:p>
                <a:p>
                  <a:pPr algn="l">
                    <a:spcBef>
                      <a:spcPts val="200"/>
                    </a:spcBef>
                  </a:pPr>
                  <a:r>
                    <a:rPr lang="en-US" sz="900" dirty="0">
                      <a:solidFill>
                        <a:schemeClr val="tx1">
                          <a:lumMod val="50000"/>
                          <a:lumOff val="50000"/>
                        </a:schemeClr>
                      </a:solidFill>
                      <a:latin typeface="Arial" charset="0"/>
                      <a:ea typeface="Arial" charset="0"/>
                      <a:cs typeface="Arial" charset="0"/>
                    </a:rPr>
                    <a:t>Note: this will also remove your item highlight.</a:t>
                  </a:r>
                </a:p>
              </p:txBody>
            </p:sp>
          </p:grpSp>
          <p:pic>
            <p:nvPicPr>
              <p:cNvPr id="227" name="Picture 226">
                <a:extLst>
                  <a:ext uri="{FF2B5EF4-FFF2-40B4-BE49-F238E27FC236}">
                    <a16:creationId xmlns:a16="http://schemas.microsoft.com/office/drawing/2014/main" id="{F3FDF710-03B9-F349-9989-8CC152E1DAF4}"/>
                  </a:ext>
                </a:extLst>
              </p:cNvPr>
              <p:cNvPicPr>
                <a:picLocks noChangeAspect="1"/>
              </p:cNvPicPr>
              <p:nvPr userDrawn="1"/>
            </p:nvPicPr>
            <p:blipFill rotWithShape="1">
              <a:blip r:embed="rId5"/>
              <a:srcRect t="-7688" r="11531" b="-1"/>
              <a:stretch/>
            </p:blipFill>
            <p:spPr>
              <a:xfrm>
                <a:off x="10368085" y="4507363"/>
                <a:ext cx="346954" cy="130863"/>
              </a:xfrm>
              <a:prstGeom prst="rect">
                <a:avLst/>
              </a:prstGeom>
            </p:spPr>
          </p:pic>
        </p:grpSp>
        <p:sp>
          <p:nvSpPr>
            <p:cNvPr id="197" name="TextBox 196">
              <a:extLst>
                <a:ext uri="{FF2B5EF4-FFF2-40B4-BE49-F238E27FC236}">
                  <a16:creationId xmlns:a16="http://schemas.microsoft.com/office/drawing/2014/main" id="{4142786A-0A63-4E4F-93C7-691F14EE0537}"/>
                </a:ext>
              </a:extLst>
            </p:cNvPr>
            <p:cNvSpPr txBox="1"/>
            <p:nvPr/>
          </p:nvSpPr>
          <p:spPr>
            <a:xfrm>
              <a:off x="9686426" y="1588873"/>
              <a:ext cx="2284506"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Highlight the current item title and page number as follows:</a:t>
              </a:r>
            </a:p>
          </p:txBody>
        </p:sp>
        <p:sp>
          <p:nvSpPr>
            <p:cNvPr id="198" name="TextBox 197">
              <a:extLst>
                <a:ext uri="{FF2B5EF4-FFF2-40B4-BE49-F238E27FC236}">
                  <a16:creationId xmlns:a16="http://schemas.microsoft.com/office/drawing/2014/main" id="{07152F3A-AA58-A84A-9EB7-FBD519281D97}"/>
                </a:ext>
              </a:extLst>
            </p:cNvPr>
            <p:cNvSpPr txBox="1"/>
            <p:nvPr/>
          </p:nvSpPr>
          <p:spPr>
            <a:xfrm>
              <a:off x="9686426" y="1111528"/>
              <a:ext cx="2425134"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Select and delete any unused item placeholders to remove the lines.</a:t>
              </a:r>
            </a:p>
          </p:txBody>
        </p:sp>
        <p:sp>
          <p:nvSpPr>
            <p:cNvPr id="199" name="TextBox 198">
              <a:extLst>
                <a:ext uri="{FF2B5EF4-FFF2-40B4-BE49-F238E27FC236}">
                  <a16:creationId xmlns:a16="http://schemas.microsoft.com/office/drawing/2014/main" id="{F9F2552A-118B-6B4D-96D5-DD7E30384C0A}"/>
                </a:ext>
              </a:extLst>
            </p:cNvPr>
            <p:cNvSpPr txBox="1"/>
            <p:nvPr/>
          </p:nvSpPr>
          <p:spPr>
            <a:xfrm>
              <a:off x="9694073" y="2789000"/>
              <a:ext cx="2269212" cy="215444"/>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the entire element is selected—it won’t work correctly if you have your cursor in the text.</a:t>
              </a:r>
            </a:p>
          </p:txBody>
        </p:sp>
        <p:sp>
          <p:nvSpPr>
            <p:cNvPr id="200" name="TextBox 199">
              <a:extLst>
                <a:ext uri="{FF2B5EF4-FFF2-40B4-BE49-F238E27FC236}">
                  <a16:creationId xmlns:a16="http://schemas.microsoft.com/office/drawing/2014/main" id="{32F571D5-4F36-EC49-8A09-B4D4A0958C3F}"/>
                </a:ext>
              </a:extLst>
            </p:cNvPr>
            <p:cNvSpPr txBox="1"/>
            <p:nvPr/>
          </p:nvSpPr>
          <p:spPr>
            <a:xfrm>
              <a:off x="9686426" y="5004333"/>
              <a:ext cx="2126422"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page number of current agenda item (on the text works here) to apply the highlight style.</a:t>
              </a:r>
            </a:p>
          </p:txBody>
        </p:sp>
        <p:sp>
          <p:nvSpPr>
            <p:cNvPr id="201" name="Rectangle 200">
              <a:extLst>
                <a:ext uri="{FF2B5EF4-FFF2-40B4-BE49-F238E27FC236}">
                  <a16:creationId xmlns:a16="http://schemas.microsoft.com/office/drawing/2014/main" id="{6DD556FA-E7AC-9148-B57F-E293EE977EBE}"/>
                </a:ext>
              </a:extLst>
            </p:cNvPr>
            <p:cNvSpPr/>
            <p:nvPr/>
          </p:nvSpPr>
          <p:spPr>
            <a:xfrm>
              <a:off x="9686427" y="234797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202" name="Group 201">
              <a:extLst>
                <a:ext uri="{FF2B5EF4-FFF2-40B4-BE49-F238E27FC236}">
                  <a16:creationId xmlns:a16="http://schemas.microsoft.com/office/drawing/2014/main" id="{ADEE7DA1-1F48-384F-89D9-9DA13F350772}"/>
                </a:ext>
              </a:extLst>
            </p:cNvPr>
            <p:cNvGrpSpPr/>
            <p:nvPr/>
          </p:nvGrpSpPr>
          <p:grpSpPr>
            <a:xfrm>
              <a:off x="9686426" y="3062499"/>
              <a:ext cx="2284506" cy="249299"/>
              <a:chOff x="9431244" y="2862535"/>
              <a:chExt cx="2284506" cy="249299"/>
            </a:xfrm>
          </p:grpSpPr>
          <p:pic>
            <p:nvPicPr>
              <p:cNvPr id="224" name="Picture 223">
                <a:extLst>
                  <a:ext uri="{FF2B5EF4-FFF2-40B4-BE49-F238E27FC236}">
                    <a16:creationId xmlns:a16="http://schemas.microsoft.com/office/drawing/2014/main" id="{3ACC768F-04E3-A840-822B-D1EFB3C9876B}"/>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225" name="TextBox 224">
                <a:extLst>
                  <a:ext uri="{FF2B5EF4-FFF2-40B4-BE49-F238E27FC236}">
                    <a16:creationId xmlns:a16="http://schemas.microsoft.com/office/drawing/2014/main" id="{BE88291A-40C1-C145-821D-3DC04F178BCB}"/>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sp>
          <p:nvSpPr>
            <p:cNvPr id="203" name="TextBox 202">
              <a:extLst>
                <a:ext uri="{FF2B5EF4-FFF2-40B4-BE49-F238E27FC236}">
                  <a16:creationId xmlns:a16="http://schemas.microsoft.com/office/drawing/2014/main" id="{95654A3A-C98F-2A41-8935-4791ADD47024}"/>
                </a:ext>
              </a:extLst>
            </p:cNvPr>
            <p:cNvSpPr txBox="1"/>
            <p:nvPr/>
          </p:nvSpPr>
          <p:spPr>
            <a:xfrm>
              <a:off x="9686426" y="3363632"/>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current agenda item (on the text works here) to apply the highlight style.</a:t>
              </a:r>
            </a:p>
          </p:txBody>
        </p:sp>
        <p:sp>
          <p:nvSpPr>
            <p:cNvPr id="204" name="Rectangle 203">
              <a:extLst>
                <a:ext uri="{FF2B5EF4-FFF2-40B4-BE49-F238E27FC236}">
                  <a16:creationId xmlns:a16="http://schemas.microsoft.com/office/drawing/2014/main" id="{FCEB0B63-DB36-F046-8D85-FA630484DC86}"/>
                </a:ext>
              </a:extLst>
            </p:cNvPr>
            <p:cNvSpPr/>
            <p:nvPr/>
          </p:nvSpPr>
          <p:spPr>
            <a:xfrm>
              <a:off x="9686427" y="420031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5" name="TextBox 204">
              <a:extLst>
                <a:ext uri="{FF2B5EF4-FFF2-40B4-BE49-F238E27FC236}">
                  <a16:creationId xmlns:a16="http://schemas.microsoft.com/office/drawing/2014/main" id="{4B3865E1-B4C1-B040-A27A-1016E8FD7E68}"/>
                </a:ext>
              </a:extLst>
            </p:cNvPr>
            <p:cNvSpPr txBox="1"/>
            <p:nvPr/>
          </p:nvSpPr>
          <p:spPr>
            <a:xfrm>
              <a:off x="9686426" y="4026515"/>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‘page # style’ element below:</a:t>
              </a:r>
            </a:p>
          </p:txBody>
        </p:sp>
        <p:sp>
          <p:nvSpPr>
            <p:cNvPr id="206" name="TextBox 205">
              <a:extLst>
                <a:ext uri="{FF2B5EF4-FFF2-40B4-BE49-F238E27FC236}">
                  <a16:creationId xmlns:a16="http://schemas.microsoft.com/office/drawing/2014/main" id="{8B769E22-9CB3-1842-AE3D-A38FA4B458F9}"/>
                </a:ext>
              </a:extLst>
            </p:cNvPr>
            <p:cNvSpPr txBox="1"/>
            <p:nvPr/>
          </p:nvSpPr>
          <p:spPr>
            <a:xfrm>
              <a:off x="9686426" y="2184031"/>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‘title style’ element below:</a:t>
              </a:r>
            </a:p>
          </p:txBody>
        </p:sp>
        <p:sp>
          <p:nvSpPr>
            <p:cNvPr id="207" name="TextBox 206">
              <a:extLst>
                <a:ext uri="{FF2B5EF4-FFF2-40B4-BE49-F238E27FC236}">
                  <a16:creationId xmlns:a16="http://schemas.microsoft.com/office/drawing/2014/main" id="{DEF58FFE-C8BB-A644-814F-B8E499AA1354}"/>
                </a:ext>
              </a:extLst>
            </p:cNvPr>
            <p:cNvSpPr txBox="1"/>
            <p:nvPr/>
          </p:nvSpPr>
          <p:spPr>
            <a:xfrm>
              <a:off x="9686426" y="1990139"/>
              <a:ext cx="78386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TITLE:</a:t>
              </a:r>
            </a:p>
          </p:txBody>
        </p:sp>
        <p:cxnSp>
          <p:nvCxnSpPr>
            <p:cNvPr id="208" name="Straight Connector 207">
              <a:extLst>
                <a:ext uri="{FF2B5EF4-FFF2-40B4-BE49-F238E27FC236}">
                  <a16:creationId xmlns:a16="http://schemas.microsoft.com/office/drawing/2014/main" id="{E0FD961B-9C6C-C84B-82CA-1AE94D4B142C}"/>
                </a:ext>
              </a:extLst>
            </p:cNvPr>
            <p:cNvCxnSpPr>
              <a:cxnSpLocks/>
            </p:cNvCxnSpPr>
            <p:nvPr/>
          </p:nvCxnSpPr>
          <p:spPr>
            <a:xfrm>
              <a:off x="9679848" y="2113772"/>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09" name="TextBox 208">
              <a:extLst>
                <a:ext uri="{FF2B5EF4-FFF2-40B4-BE49-F238E27FC236}">
                  <a16:creationId xmlns:a16="http://schemas.microsoft.com/office/drawing/2014/main" id="{DFB31B83-EC2B-A841-BEB3-3BA0404E5872}"/>
                </a:ext>
              </a:extLst>
            </p:cNvPr>
            <p:cNvSpPr txBox="1"/>
            <p:nvPr/>
          </p:nvSpPr>
          <p:spPr>
            <a:xfrm>
              <a:off x="9686426" y="3831464"/>
              <a:ext cx="86401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PAGE #:</a:t>
              </a:r>
            </a:p>
          </p:txBody>
        </p:sp>
        <p:cxnSp>
          <p:nvCxnSpPr>
            <p:cNvPr id="210" name="Straight Connector 209">
              <a:extLst>
                <a:ext uri="{FF2B5EF4-FFF2-40B4-BE49-F238E27FC236}">
                  <a16:creationId xmlns:a16="http://schemas.microsoft.com/office/drawing/2014/main" id="{1CE7C6FE-AAF6-C844-87BE-AF0B8D40B211}"/>
                </a:ext>
              </a:extLst>
            </p:cNvPr>
            <p:cNvCxnSpPr>
              <a:cxnSpLocks/>
            </p:cNvCxnSpPr>
            <p:nvPr/>
          </p:nvCxnSpPr>
          <p:spPr>
            <a:xfrm>
              <a:off x="9679848" y="3955097"/>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211" name="Group 210">
              <a:extLst>
                <a:ext uri="{FF2B5EF4-FFF2-40B4-BE49-F238E27FC236}">
                  <a16:creationId xmlns:a16="http://schemas.microsoft.com/office/drawing/2014/main" id="{6DC53FCD-82B6-7048-9F20-C8BA810B45DB}"/>
                </a:ext>
              </a:extLst>
            </p:cNvPr>
            <p:cNvGrpSpPr/>
            <p:nvPr/>
          </p:nvGrpSpPr>
          <p:grpSpPr>
            <a:xfrm>
              <a:off x="9686426" y="4692069"/>
              <a:ext cx="2284506" cy="249299"/>
              <a:chOff x="9431244" y="2862535"/>
              <a:chExt cx="2284506" cy="249299"/>
            </a:xfrm>
          </p:grpSpPr>
          <p:pic>
            <p:nvPicPr>
              <p:cNvPr id="222" name="Picture 221">
                <a:extLst>
                  <a:ext uri="{FF2B5EF4-FFF2-40B4-BE49-F238E27FC236}">
                    <a16:creationId xmlns:a16="http://schemas.microsoft.com/office/drawing/2014/main" id="{DBD2640C-E387-4844-A244-F11A31D01261}"/>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223" name="TextBox 222">
                <a:extLst>
                  <a:ext uri="{FF2B5EF4-FFF2-40B4-BE49-F238E27FC236}">
                    <a16:creationId xmlns:a16="http://schemas.microsoft.com/office/drawing/2014/main" id="{1183DA2F-9D9A-8D45-9DFA-CF2F6744B28A}"/>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grpSp>
          <p:nvGrpSpPr>
            <p:cNvPr id="232" name="Group 231">
              <a:extLst>
                <a:ext uri="{FF2B5EF4-FFF2-40B4-BE49-F238E27FC236}">
                  <a16:creationId xmlns:a16="http://schemas.microsoft.com/office/drawing/2014/main" id="{30958E0C-707E-074A-9E85-1719DD93FE83}"/>
                </a:ext>
              </a:extLst>
            </p:cNvPr>
            <p:cNvGrpSpPr/>
            <p:nvPr userDrawn="1"/>
          </p:nvGrpSpPr>
          <p:grpSpPr>
            <a:xfrm>
              <a:off x="9541497" y="6488937"/>
              <a:ext cx="2735151" cy="2142684"/>
              <a:chOff x="9541497" y="1525267"/>
              <a:chExt cx="2735151" cy="2142684"/>
            </a:xfrm>
          </p:grpSpPr>
          <p:grpSp>
            <p:nvGrpSpPr>
              <p:cNvPr id="233" name="Group 232">
                <a:extLst>
                  <a:ext uri="{FF2B5EF4-FFF2-40B4-BE49-F238E27FC236}">
                    <a16:creationId xmlns:a16="http://schemas.microsoft.com/office/drawing/2014/main" id="{3F659622-D770-FB48-9CA2-36AF35529F6D}"/>
                  </a:ext>
                </a:extLst>
              </p:cNvPr>
              <p:cNvGrpSpPr/>
              <p:nvPr userDrawn="1"/>
            </p:nvGrpSpPr>
            <p:grpSpPr>
              <a:xfrm>
                <a:off x="9541497" y="1525267"/>
                <a:ext cx="2735151" cy="2142684"/>
                <a:chOff x="9296567" y="5817858"/>
                <a:chExt cx="2735151" cy="2142684"/>
              </a:xfrm>
            </p:grpSpPr>
            <p:sp>
              <p:nvSpPr>
                <p:cNvPr id="235" name="Rectangle 234">
                  <a:extLst>
                    <a:ext uri="{FF2B5EF4-FFF2-40B4-BE49-F238E27FC236}">
                      <a16:creationId xmlns:a16="http://schemas.microsoft.com/office/drawing/2014/main" id="{52D66407-36D6-4244-914D-013403C7AC4E}"/>
                    </a:ext>
                  </a:extLst>
                </p:cNvPr>
                <p:cNvSpPr/>
                <p:nvPr userDrawn="1"/>
              </p:nvSpPr>
              <p:spPr>
                <a:xfrm>
                  <a:off x="9296567" y="5817858"/>
                  <a:ext cx="2733136" cy="214268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TextBox 235">
                  <a:extLst>
                    <a:ext uri="{FF2B5EF4-FFF2-40B4-BE49-F238E27FC236}">
                      <a16:creationId xmlns:a16="http://schemas.microsoft.com/office/drawing/2014/main" id="{ABB6D0F0-0B4F-694F-B630-8A3236A551BC}"/>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Drag-select</a:t>
                  </a:r>
                </a:p>
              </p:txBody>
            </p:sp>
            <p:pic>
              <p:nvPicPr>
                <p:cNvPr id="237" name="Graphic 236">
                  <a:extLst>
                    <a:ext uri="{FF2B5EF4-FFF2-40B4-BE49-F238E27FC236}">
                      <a16:creationId xmlns:a16="http://schemas.microsoft.com/office/drawing/2014/main" id="{186673D5-8245-0F44-9FE3-7768FD6A4C5A}"/>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238" name="TextBox 237">
                  <a:extLst>
                    <a:ext uri="{FF2B5EF4-FFF2-40B4-BE49-F238E27FC236}">
                      <a16:creationId xmlns:a16="http://schemas.microsoft.com/office/drawing/2014/main" id="{A7383FE6-0069-8142-87B1-325CA7B82F11}"/>
                    </a:ext>
                  </a:extLst>
                </p:cNvPr>
                <p:cNvSpPr txBox="1"/>
                <p:nvPr userDrawn="1"/>
              </p:nvSpPr>
              <p:spPr>
                <a:xfrm>
                  <a:off x="9471805" y="6169594"/>
                  <a:ext cx="2444785" cy="138499"/>
                </a:xfrm>
                <a:prstGeom prst="rect">
                  <a:avLst/>
                </a:prstGeom>
              </p:spPr>
              <p:txBody>
                <a:bodyPr vert="horz" wrap="square" lIns="0" tIns="0" rIns="0" bIns="0" rtlCol="0" anchor="t">
                  <a:spAutoFit/>
                </a:bodyPr>
                <a:lstStyle/>
                <a:p>
                  <a:pPr>
                    <a:spcBef>
                      <a:spcPts val="200"/>
                    </a:spcBef>
                  </a:pPr>
                  <a:r>
                    <a:rPr lang="en-US" sz="900" dirty="0">
                      <a:solidFill>
                        <a:schemeClr val="tx1">
                          <a:lumMod val="50000"/>
                          <a:lumOff val="50000"/>
                        </a:schemeClr>
                      </a:solidFill>
                      <a:latin typeface="Arial" charset="0"/>
                      <a:ea typeface="Arial" charset="0"/>
                      <a:cs typeface="Arial" charset="0"/>
                    </a:rPr>
                    <a:t>Easily select multiple placeholders for deletion:</a:t>
                  </a:r>
                </a:p>
              </p:txBody>
            </p:sp>
            <p:sp>
              <p:nvSpPr>
                <p:cNvPr id="239" name="TextBox 238">
                  <a:extLst>
                    <a:ext uri="{FF2B5EF4-FFF2-40B4-BE49-F238E27FC236}">
                      <a16:creationId xmlns:a16="http://schemas.microsoft.com/office/drawing/2014/main" id="{9210F285-B4A2-FC43-BC5B-7EF7D83CDAFB}"/>
                    </a:ext>
                  </a:extLst>
                </p:cNvPr>
                <p:cNvSpPr txBox="1"/>
                <p:nvPr userDrawn="1"/>
              </p:nvSpPr>
              <p:spPr>
                <a:xfrm>
                  <a:off x="9471806" y="6398194"/>
                  <a:ext cx="1174622" cy="498598"/>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b="1" kern="1200" dirty="0">
                      <a:solidFill>
                        <a:schemeClr val="tx1">
                          <a:lumMod val="50000"/>
                          <a:lumOff val="50000"/>
                        </a:schemeClr>
                      </a:solidFill>
                      <a:latin typeface="Arial" charset="0"/>
                      <a:ea typeface="Arial" charset="0"/>
                      <a:cs typeface="Arial" charset="0"/>
                    </a:rPr>
                    <a:t>Click</a:t>
                  </a:r>
                  <a:r>
                    <a:rPr lang="en-US" sz="900" kern="1200" dirty="0">
                      <a:solidFill>
                        <a:schemeClr val="tx1">
                          <a:lumMod val="50000"/>
                          <a:lumOff val="50000"/>
                        </a:schemeClr>
                      </a:solidFill>
                      <a:latin typeface="Arial" charset="0"/>
                      <a:ea typeface="Arial" charset="0"/>
                      <a:cs typeface="Arial" charset="0"/>
                    </a:rPr>
                    <a:t> above and to the left of the first placeholder you’d like to delete.</a:t>
                  </a:r>
                </a:p>
              </p:txBody>
            </p:sp>
            <p:sp>
              <p:nvSpPr>
                <p:cNvPr id="240" name="TextBox 239">
                  <a:extLst>
                    <a:ext uri="{FF2B5EF4-FFF2-40B4-BE49-F238E27FC236}">
                      <a16:creationId xmlns:a16="http://schemas.microsoft.com/office/drawing/2014/main" id="{EC646126-52E4-C347-AC65-C032199DDAD5}"/>
                    </a:ext>
                  </a:extLst>
                </p:cNvPr>
                <p:cNvSpPr txBox="1"/>
                <p:nvPr userDrawn="1"/>
              </p:nvSpPr>
              <p:spPr>
                <a:xfrm>
                  <a:off x="9471805" y="7426396"/>
                  <a:ext cx="2444785"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All the placeholders inside the drag area will now be selected. Press Delete on the keyboard to remove them.</a:t>
                  </a:r>
                </a:p>
              </p:txBody>
            </p:sp>
            <p:sp>
              <p:nvSpPr>
                <p:cNvPr id="241" name="TextBox 240">
                  <a:extLst>
                    <a:ext uri="{FF2B5EF4-FFF2-40B4-BE49-F238E27FC236}">
                      <a16:creationId xmlns:a16="http://schemas.microsoft.com/office/drawing/2014/main" id="{83C0DA68-7210-F344-B933-262216762A61}"/>
                    </a:ext>
                  </a:extLst>
                </p:cNvPr>
                <p:cNvSpPr txBox="1"/>
                <p:nvPr userDrawn="1"/>
              </p:nvSpPr>
              <p:spPr>
                <a:xfrm>
                  <a:off x="9471805" y="6974619"/>
                  <a:ext cx="241440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Then (still holding down the first click) </a:t>
                  </a:r>
                  <a:br>
                    <a:rPr lang="en-US" sz="900" kern="1200" dirty="0">
                      <a:solidFill>
                        <a:schemeClr val="tx1">
                          <a:lumMod val="50000"/>
                          <a:lumOff val="50000"/>
                        </a:schemeClr>
                      </a:solidFill>
                      <a:latin typeface="Arial" charset="0"/>
                      <a:ea typeface="Arial" charset="0"/>
                      <a:cs typeface="Arial" charset="0"/>
                    </a:rPr>
                  </a:br>
                  <a:r>
                    <a:rPr lang="en-US" sz="900" b="1" kern="1200" dirty="0">
                      <a:solidFill>
                        <a:schemeClr val="tx1">
                          <a:lumMod val="50000"/>
                          <a:lumOff val="50000"/>
                        </a:schemeClr>
                      </a:solidFill>
                      <a:latin typeface="Arial" charset="0"/>
                      <a:ea typeface="Arial" charset="0"/>
                      <a:cs typeface="Arial" charset="0"/>
                    </a:rPr>
                    <a:t>drag</a:t>
                  </a:r>
                  <a:r>
                    <a:rPr lang="en-US" sz="900" kern="1200" dirty="0">
                      <a:solidFill>
                        <a:schemeClr val="tx1">
                          <a:lumMod val="50000"/>
                          <a:lumOff val="50000"/>
                        </a:schemeClr>
                      </a:solidFill>
                      <a:latin typeface="Arial" charset="0"/>
                      <a:ea typeface="Arial" charset="0"/>
                      <a:cs typeface="Arial" charset="0"/>
                    </a:rPr>
                    <a:t> the cursor to below and to the right of the last placeholder and </a:t>
                  </a:r>
                  <a:r>
                    <a:rPr lang="en-US" sz="900" b="1" kern="1200" dirty="0">
                      <a:solidFill>
                        <a:schemeClr val="tx1">
                          <a:lumMod val="50000"/>
                          <a:lumOff val="50000"/>
                        </a:schemeClr>
                      </a:solidFill>
                      <a:latin typeface="Arial" charset="0"/>
                      <a:ea typeface="Arial" charset="0"/>
                      <a:cs typeface="Arial" charset="0"/>
                    </a:rPr>
                    <a:t>release</a:t>
                  </a:r>
                  <a:r>
                    <a:rPr lang="en-US" sz="900" kern="1200" dirty="0">
                      <a:solidFill>
                        <a:schemeClr val="tx1">
                          <a:lumMod val="50000"/>
                          <a:lumOff val="50000"/>
                        </a:schemeClr>
                      </a:solidFill>
                      <a:latin typeface="Arial" charset="0"/>
                      <a:ea typeface="Arial" charset="0"/>
                      <a:cs typeface="Arial" charset="0"/>
                    </a:rPr>
                    <a:t> the click.</a:t>
                  </a:r>
                </a:p>
              </p:txBody>
            </p:sp>
          </p:grpSp>
          <p:pic>
            <p:nvPicPr>
              <p:cNvPr id="234" name="Picture 233">
                <a:extLst>
                  <a:ext uri="{FF2B5EF4-FFF2-40B4-BE49-F238E27FC236}">
                    <a16:creationId xmlns:a16="http://schemas.microsoft.com/office/drawing/2014/main" id="{90C81D1C-FBC0-2D47-9C08-925873AF6C79}"/>
                  </a:ext>
                </a:extLst>
              </p:cNvPr>
              <p:cNvPicPr>
                <a:picLocks noChangeAspect="1"/>
              </p:cNvPicPr>
              <p:nvPr userDrawn="1"/>
            </p:nvPicPr>
            <p:blipFill rotWithShape="1">
              <a:blip r:embed="rId7"/>
              <a:srcRect t="33282" b="9876"/>
              <a:stretch/>
            </p:blipFill>
            <p:spPr>
              <a:xfrm>
                <a:off x="10901855" y="2099340"/>
                <a:ext cx="1237314" cy="517325"/>
              </a:xfrm>
              <a:prstGeom prst="rect">
                <a:avLst/>
              </a:prstGeom>
            </p:spPr>
          </p:pic>
        </p:grpSp>
      </p:grpSp>
      <p:sp>
        <p:nvSpPr>
          <p:cNvPr id="2" name="Title 1">
            <a:extLst>
              <a:ext uri="{FF2B5EF4-FFF2-40B4-BE49-F238E27FC236}">
                <a16:creationId xmlns:a16="http://schemas.microsoft.com/office/drawing/2014/main" id="{E196CE33-C89A-DF4A-A514-4B0F089622A5}"/>
              </a:ext>
            </a:extLst>
          </p:cNvPr>
          <p:cNvSpPr>
            <a:spLocks noGrp="1"/>
          </p:cNvSpPr>
          <p:nvPr>
            <p:ph type="title" hasCustomPrompt="1"/>
          </p:nvPr>
        </p:nvSpPr>
        <p:spPr/>
        <p:txBody>
          <a:bodyPr/>
          <a:lstStyle/>
          <a:p>
            <a:r>
              <a:rPr lang="en-US"/>
              <a:t>Click to add agenda title. All caps. Two lines max.</a:t>
            </a:r>
          </a:p>
        </p:txBody>
      </p:sp>
      <p:sp>
        <p:nvSpPr>
          <p:cNvPr id="64" name="Text Placeholder 5">
            <a:extLst>
              <a:ext uri="{FF2B5EF4-FFF2-40B4-BE49-F238E27FC236}">
                <a16:creationId xmlns:a16="http://schemas.microsoft.com/office/drawing/2014/main" id="{680AE5C6-20A0-3842-8FA0-B38AA603F8A3}"/>
              </a:ext>
            </a:extLst>
          </p:cNvPr>
          <p:cNvSpPr>
            <a:spLocks noGrp="1"/>
          </p:cNvSpPr>
          <p:nvPr>
            <p:ph type="body" sz="quarter" idx="121" hasCustomPrompt="1"/>
          </p:nvPr>
        </p:nvSpPr>
        <p:spPr>
          <a:xfrm>
            <a:off x="9701721" y="2356306"/>
            <a:ext cx="2429418" cy="376755"/>
          </a:xfrm>
          <a:solidFill>
            <a:schemeClr val="accent1"/>
          </a:solidFill>
          <a:ln w="31750">
            <a:solidFill>
              <a:schemeClr val="accent1"/>
            </a:solidFill>
          </a:ln>
          <a:effectLst/>
        </p:spPr>
        <p:txBody>
          <a:bodyPr lIns="432000" tIns="0" rIns="36000" anchor="ctr"/>
          <a:lstStyle>
            <a:lvl1pPr marL="0" indent="0">
              <a:buNone/>
              <a:defRPr b="1">
                <a:solidFill>
                  <a:schemeClr val="bg1"/>
                </a:solidFill>
              </a:defRPr>
            </a:lvl1pPr>
          </a:lstStyle>
          <a:p>
            <a:pPr lvl="0"/>
            <a:r>
              <a:rPr lang="en-US"/>
              <a:t>Select for Title style</a:t>
            </a:r>
          </a:p>
        </p:txBody>
      </p:sp>
      <p:sp>
        <p:nvSpPr>
          <p:cNvPr id="65" name="Text Placeholder 5">
            <a:extLst>
              <a:ext uri="{FF2B5EF4-FFF2-40B4-BE49-F238E27FC236}">
                <a16:creationId xmlns:a16="http://schemas.microsoft.com/office/drawing/2014/main" id="{AC21CD0C-F907-D84E-8617-2858BDF43E81}"/>
              </a:ext>
            </a:extLst>
          </p:cNvPr>
          <p:cNvSpPr>
            <a:spLocks noGrp="1"/>
          </p:cNvSpPr>
          <p:nvPr>
            <p:ph type="body" sz="quarter" idx="122" hasCustomPrompt="1"/>
          </p:nvPr>
        </p:nvSpPr>
        <p:spPr>
          <a:xfrm>
            <a:off x="9701721" y="4208327"/>
            <a:ext cx="2429418" cy="376755"/>
          </a:xfrm>
          <a:noFill/>
          <a:ln w="31750">
            <a:noFill/>
          </a:ln>
          <a:effectLst/>
        </p:spPr>
        <p:txBody>
          <a:bodyPr lIns="0" tIns="0" rIns="0" anchor="ctr"/>
          <a:lstStyle>
            <a:lvl1pPr marL="0" indent="0" algn="r">
              <a:buNone/>
              <a:defRPr b="1">
                <a:solidFill>
                  <a:schemeClr val="bg1"/>
                </a:solidFill>
              </a:defRPr>
            </a:lvl1pPr>
          </a:lstStyle>
          <a:p>
            <a:pPr lvl="0"/>
            <a:r>
              <a:rPr lang="en-US"/>
              <a:t>Select for Page # style</a:t>
            </a:r>
          </a:p>
        </p:txBody>
      </p:sp>
      <p:sp>
        <p:nvSpPr>
          <p:cNvPr id="243" name="Text Placeholder 6">
            <a:extLst>
              <a:ext uri="{FF2B5EF4-FFF2-40B4-BE49-F238E27FC236}">
                <a16:creationId xmlns:a16="http://schemas.microsoft.com/office/drawing/2014/main" id="{91B769FF-FB3C-6747-8FCE-E8C24D69C27B}"/>
              </a:ext>
            </a:extLst>
          </p:cNvPr>
          <p:cNvSpPr>
            <a:spLocks noGrp="1"/>
          </p:cNvSpPr>
          <p:nvPr>
            <p:ph type="body" idx="13" hasCustomPrompt="1"/>
          </p:nvPr>
        </p:nvSpPr>
        <p:spPr>
          <a:xfrm>
            <a:off x="0" y="1230726"/>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4" name="Text Placeholder 6">
            <a:extLst>
              <a:ext uri="{FF2B5EF4-FFF2-40B4-BE49-F238E27FC236}">
                <a16:creationId xmlns:a16="http://schemas.microsoft.com/office/drawing/2014/main" id="{46A7DBB8-1DF6-554B-B31D-BC9C0B4F2A57}"/>
              </a:ext>
            </a:extLst>
          </p:cNvPr>
          <p:cNvSpPr>
            <a:spLocks noGrp="1"/>
          </p:cNvSpPr>
          <p:nvPr>
            <p:ph type="body" idx="14" hasCustomPrompt="1"/>
          </p:nvPr>
        </p:nvSpPr>
        <p:spPr>
          <a:xfrm>
            <a:off x="0" y="1847287"/>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5" name="Text Placeholder 6">
            <a:extLst>
              <a:ext uri="{FF2B5EF4-FFF2-40B4-BE49-F238E27FC236}">
                <a16:creationId xmlns:a16="http://schemas.microsoft.com/office/drawing/2014/main" id="{D155474C-5389-7248-85C8-A7CDCFC37463}"/>
              </a:ext>
            </a:extLst>
          </p:cNvPr>
          <p:cNvSpPr>
            <a:spLocks noGrp="1"/>
          </p:cNvSpPr>
          <p:nvPr>
            <p:ph type="body" idx="15" hasCustomPrompt="1"/>
          </p:nvPr>
        </p:nvSpPr>
        <p:spPr>
          <a:xfrm>
            <a:off x="0" y="2463848"/>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6" name="Text Placeholder 6">
            <a:extLst>
              <a:ext uri="{FF2B5EF4-FFF2-40B4-BE49-F238E27FC236}">
                <a16:creationId xmlns:a16="http://schemas.microsoft.com/office/drawing/2014/main" id="{64EC3DD3-A992-F048-A61E-0275830FA953}"/>
              </a:ext>
            </a:extLst>
          </p:cNvPr>
          <p:cNvSpPr>
            <a:spLocks noGrp="1"/>
          </p:cNvSpPr>
          <p:nvPr>
            <p:ph type="body" idx="16" hasCustomPrompt="1"/>
          </p:nvPr>
        </p:nvSpPr>
        <p:spPr>
          <a:xfrm>
            <a:off x="0" y="3080409"/>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7" name="Text Placeholder 6">
            <a:extLst>
              <a:ext uri="{FF2B5EF4-FFF2-40B4-BE49-F238E27FC236}">
                <a16:creationId xmlns:a16="http://schemas.microsoft.com/office/drawing/2014/main" id="{BAA3DB2E-205A-534B-9C44-EFEE5BDB0FBD}"/>
              </a:ext>
            </a:extLst>
          </p:cNvPr>
          <p:cNvSpPr>
            <a:spLocks noGrp="1"/>
          </p:cNvSpPr>
          <p:nvPr>
            <p:ph type="body" idx="17" hasCustomPrompt="1"/>
          </p:nvPr>
        </p:nvSpPr>
        <p:spPr>
          <a:xfrm>
            <a:off x="0" y="3696970"/>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8" name="Text Placeholder 6">
            <a:extLst>
              <a:ext uri="{FF2B5EF4-FFF2-40B4-BE49-F238E27FC236}">
                <a16:creationId xmlns:a16="http://schemas.microsoft.com/office/drawing/2014/main" id="{80869C67-837B-BE42-A9BE-AD3BBDACEB6B}"/>
              </a:ext>
            </a:extLst>
          </p:cNvPr>
          <p:cNvSpPr>
            <a:spLocks noGrp="1"/>
          </p:cNvSpPr>
          <p:nvPr>
            <p:ph type="body" idx="18" hasCustomPrompt="1"/>
          </p:nvPr>
        </p:nvSpPr>
        <p:spPr>
          <a:xfrm>
            <a:off x="0" y="4313531"/>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9" name="Text Placeholder 6">
            <a:extLst>
              <a:ext uri="{FF2B5EF4-FFF2-40B4-BE49-F238E27FC236}">
                <a16:creationId xmlns:a16="http://schemas.microsoft.com/office/drawing/2014/main" id="{6F036C69-95C0-FA4B-BBFA-E942D38EAA0D}"/>
              </a:ext>
            </a:extLst>
          </p:cNvPr>
          <p:cNvSpPr>
            <a:spLocks noGrp="1"/>
          </p:cNvSpPr>
          <p:nvPr>
            <p:ph type="body" idx="19" hasCustomPrompt="1"/>
          </p:nvPr>
        </p:nvSpPr>
        <p:spPr>
          <a:xfrm>
            <a:off x="0" y="4930092"/>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50" name="Text Placeholder 6">
            <a:extLst>
              <a:ext uri="{FF2B5EF4-FFF2-40B4-BE49-F238E27FC236}">
                <a16:creationId xmlns:a16="http://schemas.microsoft.com/office/drawing/2014/main" id="{82CFDAFE-B1BF-ED4F-8D1B-908011FE689B}"/>
              </a:ext>
            </a:extLst>
          </p:cNvPr>
          <p:cNvSpPr>
            <a:spLocks noGrp="1"/>
          </p:cNvSpPr>
          <p:nvPr>
            <p:ph type="body" idx="20" hasCustomPrompt="1"/>
          </p:nvPr>
        </p:nvSpPr>
        <p:spPr>
          <a:xfrm>
            <a:off x="0" y="5546650"/>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51" name="Text Placeholder 69">
            <a:extLst>
              <a:ext uri="{FF2B5EF4-FFF2-40B4-BE49-F238E27FC236}">
                <a16:creationId xmlns:a16="http://schemas.microsoft.com/office/drawing/2014/main" id="{58C31DAC-7646-7542-AA6F-2194522CE6A9}"/>
              </a:ext>
            </a:extLst>
          </p:cNvPr>
          <p:cNvSpPr>
            <a:spLocks noGrp="1"/>
          </p:cNvSpPr>
          <p:nvPr>
            <p:ph type="body" sz="quarter" idx="21" hasCustomPrompt="1"/>
          </p:nvPr>
        </p:nvSpPr>
        <p:spPr>
          <a:xfrm>
            <a:off x="7786170" y="1230726"/>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2" name="Text Placeholder 69">
            <a:extLst>
              <a:ext uri="{FF2B5EF4-FFF2-40B4-BE49-F238E27FC236}">
                <a16:creationId xmlns:a16="http://schemas.microsoft.com/office/drawing/2014/main" id="{F3D6B7F5-A321-C447-9339-ADB40C7B4AAE}"/>
              </a:ext>
            </a:extLst>
          </p:cNvPr>
          <p:cNvSpPr>
            <a:spLocks noGrp="1"/>
          </p:cNvSpPr>
          <p:nvPr>
            <p:ph type="body" sz="quarter" idx="22" hasCustomPrompt="1"/>
          </p:nvPr>
        </p:nvSpPr>
        <p:spPr>
          <a:xfrm>
            <a:off x="7786170" y="1847287"/>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3" name="Text Placeholder 69">
            <a:extLst>
              <a:ext uri="{FF2B5EF4-FFF2-40B4-BE49-F238E27FC236}">
                <a16:creationId xmlns:a16="http://schemas.microsoft.com/office/drawing/2014/main" id="{F918A5A2-CBA8-9746-8288-84619ED33FF4}"/>
              </a:ext>
            </a:extLst>
          </p:cNvPr>
          <p:cNvSpPr>
            <a:spLocks noGrp="1"/>
          </p:cNvSpPr>
          <p:nvPr>
            <p:ph type="body" sz="quarter" idx="23" hasCustomPrompt="1"/>
          </p:nvPr>
        </p:nvSpPr>
        <p:spPr>
          <a:xfrm>
            <a:off x="7786170" y="2463848"/>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4" name="Text Placeholder 69">
            <a:extLst>
              <a:ext uri="{FF2B5EF4-FFF2-40B4-BE49-F238E27FC236}">
                <a16:creationId xmlns:a16="http://schemas.microsoft.com/office/drawing/2014/main" id="{2110131B-6471-BA4F-83A7-D159CE9B4CF6}"/>
              </a:ext>
            </a:extLst>
          </p:cNvPr>
          <p:cNvSpPr>
            <a:spLocks noGrp="1"/>
          </p:cNvSpPr>
          <p:nvPr>
            <p:ph type="body" sz="quarter" idx="24" hasCustomPrompt="1"/>
          </p:nvPr>
        </p:nvSpPr>
        <p:spPr>
          <a:xfrm>
            <a:off x="7786170" y="3080409"/>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5" name="Text Placeholder 69">
            <a:extLst>
              <a:ext uri="{FF2B5EF4-FFF2-40B4-BE49-F238E27FC236}">
                <a16:creationId xmlns:a16="http://schemas.microsoft.com/office/drawing/2014/main" id="{5CE8F1D4-AABD-CF42-B74C-BA69A1DC7828}"/>
              </a:ext>
            </a:extLst>
          </p:cNvPr>
          <p:cNvSpPr>
            <a:spLocks noGrp="1"/>
          </p:cNvSpPr>
          <p:nvPr>
            <p:ph type="body" sz="quarter" idx="25" hasCustomPrompt="1"/>
          </p:nvPr>
        </p:nvSpPr>
        <p:spPr>
          <a:xfrm>
            <a:off x="7786170" y="3696970"/>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6" name="Text Placeholder 69">
            <a:extLst>
              <a:ext uri="{FF2B5EF4-FFF2-40B4-BE49-F238E27FC236}">
                <a16:creationId xmlns:a16="http://schemas.microsoft.com/office/drawing/2014/main" id="{D2FA80C7-C380-C54C-AF1E-86248734CA65}"/>
              </a:ext>
            </a:extLst>
          </p:cNvPr>
          <p:cNvSpPr>
            <a:spLocks noGrp="1"/>
          </p:cNvSpPr>
          <p:nvPr>
            <p:ph type="body" sz="quarter" idx="26" hasCustomPrompt="1"/>
          </p:nvPr>
        </p:nvSpPr>
        <p:spPr>
          <a:xfrm>
            <a:off x="7786170" y="4313531"/>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7" name="Text Placeholder 69">
            <a:extLst>
              <a:ext uri="{FF2B5EF4-FFF2-40B4-BE49-F238E27FC236}">
                <a16:creationId xmlns:a16="http://schemas.microsoft.com/office/drawing/2014/main" id="{10925F75-A1A8-3744-991C-D7C51B06B026}"/>
              </a:ext>
            </a:extLst>
          </p:cNvPr>
          <p:cNvSpPr>
            <a:spLocks noGrp="1"/>
          </p:cNvSpPr>
          <p:nvPr>
            <p:ph type="body" sz="quarter" idx="27" hasCustomPrompt="1"/>
          </p:nvPr>
        </p:nvSpPr>
        <p:spPr>
          <a:xfrm>
            <a:off x="7786170" y="4930092"/>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8" name="Text Placeholder 69">
            <a:extLst>
              <a:ext uri="{FF2B5EF4-FFF2-40B4-BE49-F238E27FC236}">
                <a16:creationId xmlns:a16="http://schemas.microsoft.com/office/drawing/2014/main" id="{748091C7-C5FA-B14E-912F-6F96120CF976}"/>
              </a:ext>
            </a:extLst>
          </p:cNvPr>
          <p:cNvSpPr>
            <a:spLocks noGrp="1"/>
          </p:cNvSpPr>
          <p:nvPr>
            <p:ph type="body" sz="quarter" idx="28" hasCustomPrompt="1"/>
          </p:nvPr>
        </p:nvSpPr>
        <p:spPr>
          <a:xfrm>
            <a:off x="7786170" y="5546650"/>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4" name="Date Placeholder 13">
            <a:extLst>
              <a:ext uri="{FF2B5EF4-FFF2-40B4-BE49-F238E27FC236}">
                <a16:creationId xmlns:a16="http://schemas.microsoft.com/office/drawing/2014/main" id="{C2848D6D-D4D4-484F-84EB-E19276855D2D}"/>
              </a:ext>
            </a:extLst>
          </p:cNvPr>
          <p:cNvSpPr>
            <a:spLocks noGrp="1"/>
          </p:cNvSpPr>
          <p:nvPr>
            <p:ph type="dt" sz="half" idx="123"/>
          </p:nvPr>
        </p:nvSpPr>
        <p:spPr/>
        <p:txBody>
          <a:bodyPr/>
          <a:lstStyle/>
          <a:p>
            <a:endParaRPr lang="en-US" dirty="0"/>
          </a:p>
        </p:txBody>
      </p:sp>
      <p:sp>
        <p:nvSpPr>
          <p:cNvPr id="15" name="Footer Placeholder 14">
            <a:extLst>
              <a:ext uri="{FF2B5EF4-FFF2-40B4-BE49-F238E27FC236}">
                <a16:creationId xmlns:a16="http://schemas.microsoft.com/office/drawing/2014/main" id="{1CFB29B8-ED2F-0C4F-B216-72AB74C1E9F3}"/>
              </a:ext>
            </a:extLst>
          </p:cNvPr>
          <p:cNvSpPr>
            <a:spLocks noGrp="1"/>
          </p:cNvSpPr>
          <p:nvPr>
            <p:ph type="ftr" sz="quarter" idx="124"/>
          </p:nvPr>
        </p:nvSpPr>
        <p:spPr/>
        <p:txBody>
          <a:bodyPr/>
          <a:lstStyle/>
          <a:p>
            <a:endParaRPr lang="en-US" dirty="0"/>
          </a:p>
        </p:txBody>
      </p:sp>
      <p:sp>
        <p:nvSpPr>
          <p:cNvPr id="16" name="Slide Number Placeholder 15">
            <a:extLst>
              <a:ext uri="{FF2B5EF4-FFF2-40B4-BE49-F238E27FC236}">
                <a16:creationId xmlns:a16="http://schemas.microsoft.com/office/drawing/2014/main" id="{BCF4CEC3-D8BB-F04A-A1D0-780B8D944778}"/>
              </a:ext>
            </a:extLst>
          </p:cNvPr>
          <p:cNvSpPr>
            <a:spLocks noGrp="1"/>
          </p:cNvSpPr>
          <p:nvPr>
            <p:ph type="sldNum" sz="quarter" idx="125"/>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279011652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p:cSld name="ToC Agenda (14)">
    <p:spTree>
      <p:nvGrpSpPr>
        <p:cNvPr id="1" name=""/>
        <p:cNvGrpSpPr/>
        <p:nvPr/>
      </p:nvGrpSpPr>
      <p:grpSpPr>
        <a:xfrm>
          <a:off x="0" y="0"/>
          <a:ext cx="0" cy="0"/>
          <a:chOff x="0" y="0"/>
          <a:chExt cx="0" cy="0"/>
        </a:xfrm>
      </p:grpSpPr>
      <p:sp>
        <p:nvSpPr>
          <p:cNvPr id="139" name="Rectangle 138">
            <a:extLst>
              <a:ext uri="{FF2B5EF4-FFF2-40B4-BE49-F238E27FC236}">
                <a16:creationId xmlns:a16="http://schemas.microsoft.com/office/drawing/2014/main" id="{0735789A-63DF-F64F-9BFF-A24BA7A397AC}"/>
              </a:ext>
            </a:extLst>
          </p:cNvPr>
          <p:cNvSpPr/>
          <p:nvPr/>
        </p:nvSpPr>
        <p:spPr>
          <a:xfrm>
            <a:off x="0" y="614023"/>
            <a:ext cx="9144000" cy="6192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8" name="Group 27">
            <a:extLst>
              <a:ext uri="{FF2B5EF4-FFF2-40B4-BE49-F238E27FC236}">
                <a16:creationId xmlns:a16="http://schemas.microsoft.com/office/drawing/2014/main" id="{5EBA89B3-0596-F74E-9FA2-DC751E0E88E4}"/>
              </a:ext>
            </a:extLst>
          </p:cNvPr>
          <p:cNvGrpSpPr/>
          <p:nvPr/>
        </p:nvGrpSpPr>
        <p:grpSpPr>
          <a:xfrm>
            <a:off x="9399182" y="-1"/>
            <a:ext cx="2877466" cy="8631622"/>
            <a:chOff x="9399182" y="-1"/>
            <a:chExt cx="2877466" cy="8631622"/>
          </a:xfrm>
        </p:grpSpPr>
        <p:sp>
          <p:nvSpPr>
            <p:cNvPr id="36" name="Rectangle 35">
              <a:extLst>
                <a:ext uri="{FF2B5EF4-FFF2-40B4-BE49-F238E27FC236}">
                  <a16:creationId xmlns:a16="http://schemas.microsoft.com/office/drawing/2014/main" id="{F4E83308-CF57-9E47-BA44-7A84C42B5978}"/>
                </a:ext>
              </a:extLst>
            </p:cNvPr>
            <p:cNvSpPr/>
            <p:nvPr userDrawn="1"/>
          </p:nvSpPr>
          <p:spPr>
            <a:xfrm>
              <a:off x="9399182" y="-1"/>
              <a:ext cx="2798651" cy="848185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D2A5C2D3-9F21-234B-9F98-3DE702C886F7}"/>
                </a:ext>
              </a:extLst>
            </p:cNvPr>
            <p:cNvSpPr txBox="1">
              <a:spLocks noChangeAspect="1"/>
            </p:cNvSpPr>
            <p:nvPr userDrawn="1"/>
          </p:nvSpPr>
          <p:spPr>
            <a:xfrm>
              <a:off x="9521833" y="161035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38" name="TextBox 37">
              <a:extLst>
                <a:ext uri="{FF2B5EF4-FFF2-40B4-BE49-F238E27FC236}">
                  <a16:creationId xmlns:a16="http://schemas.microsoft.com/office/drawing/2014/main" id="{A02ADF69-BF1B-1A46-8854-22053F603054}"/>
                </a:ext>
              </a:extLst>
            </p:cNvPr>
            <p:cNvSpPr txBox="1">
              <a:spLocks noChangeAspect="1"/>
            </p:cNvSpPr>
            <p:nvPr userDrawn="1"/>
          </p:nvSpPr>
          <p:spPr>
            <a:xfrm>
              <a:off x="9521833"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9" name="TextBox 38">
              <a:extLst>
                <a:ext uri="{FF2B5EF4-FFF2-40B4-BE49-F238E27FC236}">
                  <a16:creationId xmlns:a16="http://schemas.microsoft.com/office/drawing/2014/main" id="{A8195510-2A26-3049-8967-D7F2BC33D906}"/>
                </a:ext>
              </a:extLst>
            </p:cNvPr>
            <p:cNvSpPr txBox="1">
              <a:spLocks noChangeAspect="1"/>
            </p:cNvSpPr>
            <p:nvPr userDrawn="1"/>
          </p:nvSpPr>
          <p:spPr>
            <a:xfrm>
              <a:off x="9521833" y="1139035"/>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0" name="TextBox 39">
              <a:extLst>
                <a:ext uri="{FF2B5EF4-FFF2-40B4-BE49-F238E27FC236}">
                  <a16:creationId xmlns:a16="http://schemas.microsoft.com/office/drawing/2014/main" id="{D496DEE2-CA7E-AE42-879D-AF53D0749FFE}"/>
                </a:ext>
              </a:extLst>
            </p:cNvPr>
            <p:cNvSpPr txBox="1"/>
            <p:nvPr userDrawn="1"/>
          </p:nvSpPr>
          <p:spPr>
            <a:xfrm>
              <a:off x="9686426" y="513115"/>
              <a:ext cx="2425134"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Aft>
                  <a:spcPts val="0"/>
                </a:spcAft>
              </a:pPr>
              <a:r>
                <a:rPr lang="en-US" dirty="0"/>
                <a:t>Enter up to 14 agenda items and their page numbers. </a:t>
              </a:r>
            </a:p>
            <a:p>
              <a:pPr lvl="2"/>
              <a:r>
                <a:rPr lang="en-US" dirty="0"/>
                <a:t>Switch to the 8-item agenda if you need fewer. </a:t>
              </a:r>
            </a:p>
          </p:txBody>
        </p:sp>
        <p:sp>
          <p:nvSpPr>
            <p:cNvPr id="41" name="TextBox 40">
              <a:extLst>
                <a:ext uri="{FF2B5EF4-FFF2-40B4-BE49-F238E27FC236}">
                  <a16:creationId xmlns:a16="http://schemas.microsoft.com/office/drawing/2014/main" id="{14E036DD-4A36-4B41-969E-46701BA472FB}"/>
                </a:ext>
              </a:extLst>
            </p:cNvPr>
            <p:cNvSpPr txBox="1"/>
            <p:nvPr userDrawn="1"/>
          </p:nvSpPr>
          <p:spPr>
            <a:xfrm>
              <a:off x="9558507" y="150290"/>
              <a:ext cx="1867499"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USE THE AGENDA</a:t>
              </a:r>
            </a:p>
          </p:txBody>
        </p:sp>
        <p:cxnSp>
          <p:nvCxnSpPr>
            <p:cNvPr id="42" name="Straight Connector 41">
              <a:extLst>
                <a:ext uri="{FF2B5EF4-FFF2-40B4-BE49-F238E27FC236}">
                  <a16:creationId xmlns:a16="http://schemas.microsoft.com/office/drawing/2014/main" id="{4171E0C5-608B-FF44-A6A5-678877741EBB}"/>
                </a:ext>
              </a:extLst>
            </p:cNvPr>
            <p:cNvCxnSpPr>
              <a:cxnSpLocks/>
            </p:cNvCxnSpPr>
            <p:nvPr userDrawn="1"/>
          </p:nvCxnSpPr>
          <p:spPr>
            <a:xfrm>
              <a:off x="9558507" y="35290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668704FB-F8CC-2D48-82EA-8020021930B4}"/>
                </a:ext>
              </a:extLst>
            </p:cNvPr>
            <p:cNvGrpSpPr/>
            <p:nvPr userDrawn="1"/>
          </p:nvGrpSpPr>
          <p:grpSpPr>
            <a:xfrm>
              <a:off x="9541497" y="5505499"/>
              <a:ext cx="2735151" cy="919215"/>
              <a:chOff x="9296567" y="4150379"/>
              <a:chExt cx="2735151" cy="919215"/>
            </a:xfrm>
          </p:grpSpPr>
          <p:grpSp>
            <p:nvGrpSpPr>
              <p:cNvPr id="68" name="Group 67">
                <a:extLst>
                  <a:ext uri="{FF2B5EF4-FFF2-40B4-BE49-F238E27FC236}">
                    <a16:creationId xmlns:a16="http://schemas.microsoft.com/office/drawing/2014/main" id="{2848AF80-78DE-6B4E-AAFC-ECF1C10CD0B4}"/>
                  </a:ext>
                </a:extLst>
              </p:cNvPr>
              <p:cNvGrpSpPr/>
              <p:nvPr userDrawn="1"/>
            </p:nvGrpSpPr>
            <p:grpSpPr>
              <a:xfrm>
                <a:off x="9296567" y="4150379"/>
                <a:ext cx="2735151" cy="919215"/>
                <a:chOff x="9296567" y="5817858"/>
                <a:chExt cx="2735151" cy="919215"/>
              </a:xfrm>
            </p:grpSpPr>
            <p:sp>
              <p:nvSpPr>
                <p:cNvPr id="85" name="Rectangle 84">
                  <a:extLst>
                    <a:ext uri="{FF2B5EF4-FFF2-40B4-BE49-F238E27FC236}">
                      <a16:creationId xmlns:a16="http://schemas.microsoft.com/office/drawing/2014/main" id="{C98E8FA1-C645-CA4C-9A7D-083293E08816}"/>
                    </a:ext>
                  </a:extLst>
                </p:cNvPr>
                <p:cNvSpPr/>
                <p:nvPr userDrawn="1"/>
              </p:nvSpPr>
              <p:spPr>
                <a:xfrm>
                  <a:off x="9296567" y="5817858"/>
                  <a:ext cx="2733136" cy="919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a:extLst>
                    <a:ext uri="{FF2B5EF4-FFF2-40B4-BE49-F238E27FC236}">
                      <a16:creationId xmlns:a16="http://schemas.microsoft.com/office/drawing/2014/main" id="{70D9BBD7-B8A7-4242-B359-9835E773B97C}"/>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Reset Placeholders</a:t>
                  </a:r>
                </a:p>
              </p:txBody>
            </p:sp>
            <p:pic>
              <p:nvPicPr>
                <p:cNvPr id="87" name="Graphic 86">
                  <a:extLst>
                    <a:ext uri="{FF2B5EF4-FFF2-40B4-BE49-F238E27FC236}">
                      <a16:creationId xmlns:a16="http://schemas.microsoft.com/office/drawing/2014/main" id="{985CB0FA-7C01-054B-95CD-E445FA243301}"/>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88" name="TextBox 87">
                  <a:extLst>
                    <a:ext uri="{FF2B5EF4-FFF2-40B4-BE49-F238E27FC236}">
                      <a16:creationId xmlns:a16="http://schemas.microsoft.com/office/drawing/2014/main" id="{84979134-C3B7-EA40-B6A3-56FD3BE593AA}"/>
                    </a:ext>
                  </a:extLst>
                </p:cNvPr>
                <p:cNvSpPr txBox="1"/>
                <p:nvPr userDrawn="1"/>
              </p:nvSpPr>
              <p:spPr>
                <a:xfrm>
                  <a:off x="9471805" y="6169594"/>
                  <a:ext cx="2491595" cy="441146"/>
                </a:xfrm>
                <a:prstGeom prst="rect">
                  <a:avLst/>
                </a:prstGeom>
              </p:spPr>
              <p:txBody>
                <a:bodyPr vert="horz" wrap="square" lIns="0" tIns="0" rIns="0" bIns="0" rtlCol="0" anchor="t">
                  <a:spAutoFit/>
                </a:bodyPr>
                <a:lstStyle/>
                <a:p>
                  <a:pPr algn="l">
                    <a:spcBef>
                      <a:spcPts val="200"/>
                    </a:spcBef>
                  </a:pPr>
                  <a:r>
                    <a:rPr lang="en-US" sz="900" dirty="0">
                      <a:solidFill>
                        <a:schemeClr val="tx1">
                          <a:lumMod val="50000"/>
                          <a:lumOff val="50000"/>
                        </a:schemeClr>
                      </a:solidFill>
                      <a:latin typeface="Arial" charset="0"/>
                      <a:ea typeface="Arial" charset="0"/>
                      <a:cs typeface="Arial" charset="0"/>
                    </a:rPr>
                    <a:t>Press the Reset (            ) button to bring back placeholders you have deleted if you need them. </a:t>
                  </a:r>
                </a:p>
                <a:p>
                  <a:pPr algn="l">
                    <a:spcBef>
                      <a:spcPts val="200"/>
                    </a:spcBef>
                  </a:pPr>
                  <a:r>
                    <a:rPr lang="en-US" sz="900" dirty="0">
                      <a:solidFill>
                        <a:schemeClr val="tx1">
                          <a:lumMod val="50000"/>
                          <a:lumOff val="50000"/>
                        </a:schemeClr>
                      </a:solidFill>
                      <a:latin typeface="Arial" charset="0"/>
                      <a:ea typeface="Arial" charset="0"/>
                      <a:cs typeface="Arial" charset="0"/>
                    </a:rPr>
                    <a:t>Note: this will also remove your item highlight.</a:t>
                  </a:r>
                </a:p>
              </p:txBody>
            </p:sp>
          </p:grpSp>
          <p:pic>
            <p:nvPicPr>
              <p:cNvPr id="69" name="Picture 68">
                <a:extLst>
                  <a:ext uri="{FF2B5EF4-FFF2-40B4-BE49-F238E27FC236}">
                    <a16:creationId xmlns:a16="http://schemas.microsoft.com/office/drawing/2014/main" id="{9DBFC0E8-D037-9D47-9459-C3C5D94A426B}"/>
                  </a:ext>
                </a:extLst>
              </p:cNvPr>
              <p:cNvPicPr>
                <a:picLocks noChangeAspect="1"/>
              </p:cNvPicPr>
              <p:nvPr userDrawn="1"/>
            </p:nvPicPr>
            <p:blipFill rotWithShape="1">
              <a:blip r:embed="rId5"/>
              <a:srcRect t="-7688" r="11531" b="-1"/>
              <a:stretch/>
            </p:blipFill>
            <p:spPr>
              <a:xfrm>
                <a:off x="10368085" y="4507363"/>
                <a:ext cx="346954" cy="130863"/>
              </a:xfrm>
              <a:prstGeom prst="rect">
                <a:avLst/>
              </a:prstGeom>
            </p:spPr>
          </p:pic>
        </p:grpSp>
        <p:sp>
          <p:nvSpPr>
            <p:cNvPr id="45" name="TextBox 44">
              <a:extLst>
                <a:ext uri="{FF2B5EF4-FFF2-40B4-BE49-F238E27FC236}">
                  <a16:creationId xmlns:a16="http://schemas.microsoft.com/office/drawing/2014/main" id="{26ECECB2-9E9D-9C4A-BC3F-D4B6EF59D7B2}"/>
                </a:ext>
              </a:extLst>
            </p:cNvPr>
            <p:cNvSpPr txBox="1"/>
            <p:nvPr/>
          </p:nvSpPr>
          <p:spPr>
            <a:xfrm>
              <a:off x="9686426" y="1588873"/>
              <a:ext cx="2284506"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Highlight the current item title and page number as follows:</a:t>
              </a:r>
            </a:p>
          </p:txBody>
        </p:sp>
        <p:sp>
          <p:nvSpPr>
            <p:cNvPr id="46" name="TextBox 45">
              <a:extLst>
                <a:ext uri="{FF2B5EF4-FFF2-40B4-BE49-F238E27FC236}">
                  <a16:creationId xmlns:a16="http://schemas.microsoft.com/office/drawing/2014/main" id="{03ED648A-9D4D-4F41-AB76-D687D0E49DFB}"/>
                </a:ext>
              </a:extLst>
            </p:cNvPr>
            <p:cNvSpPr txBox="1"/>
            <p:nvPr/>
          </p:nvSpPr>
          <p:spPr>
            <a:xfrm>
              <a:off x="9686426" y="1111528"/>
              <a:ext cx="2425134"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Select and delete any unused item placeholders to remove the lines.</a:t>
              </a:r>
            </a:p>
          </p:txBody>
        </p:sp>
        <p:sp>
          <p:nvSpPr>
            <p:cNvPr id="47" name="TextBox 46">
              <a:extLst>
                <a:ext uri="{FF2B5EF4-FFF2-40B4-BE49-F238E27FC236}">
                  <a16:creationId xmlns:a16="http://schemas.microsoft.com/office/drawing/2014/main" id="{8271BCEA-EA17-C24E-87BB-934AFBBF87E6}"/>
                </a:ext>
              </a:extLst>
            </p:cNvPr>
            <p:cNvSpPr txBox="1"/>
            <p:nvPr/>
          </p:nvSpPr>
          <p:spPr>
            <a:xfrm>
              <a:off x="9694073" y="2789000"/>
              <a:ext cx="2269212" cy="215444"/>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the entire element is selected—it won’t work correctly if you have your cursor in the text.</a:t>
              </a:r>
            </a:p>
          </p:txBody>
        </p:sp>
        <p:sp>
          <p:nvSpPr>
            <p:cNvPr id="48" name="TextBox 47">
              <a:extLst>
                <a:ext uri="{FF2B5EF4-FFF2-40B4-BE49-F238E27FC236}">
                  <a16:creationId xmlns:a16="http://schemas.microsoft.com/office/drawing/2014/main" id="{FA5CB92E-0A0F-AC42-8739-C4D22325B31B}"/>
                </a:ext>
              </a:extLst>
            </p:cNvPr>
            <p:cNvSpPr txBox="1"/>
            <p:nvPr/>
          </p:nvSpPr>
          <p:spPr>
            <a:xfrm>
              <a:off x="9686426" y="5004333"/>
              <a:ext cx="2126422"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page number of current agenda item (on the text works here) to apply the highlight style.</a:t>
              </a:r>
            </a:p>
          </p:txBody>
        </p:sp>
        <p:sp>
          <p:nvSpPr>
            <p:cNvPr id="49" name="Rectangle 48">
              <a:extLst>
                <a:ext uri="{FF2B5EF4-FFF2-40B4-BE49-F238E27FC236}">
                  <a16:creationId xmlns:a16="http://schemas.microsoft.com/office/drawing/2014/main" id="{589B837D-7809-FE49-9BC4-51E31160E426}"/>
                </a:ext>
              </a:extLst>
            </p:cNvPr>
            <p:cNvSpPr/>
            <p:nvPr/>
          </p:nvSpPr>
          <p:spPr>
            <a:xfrm>
              <a:off x="9686427" y="234797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50" name="Group 49">
              <a:extLst>
                <a:ext uri="{FF2B5EF4-FFF2-40B4-BE49-F238E27FC236}">
                  <a16:creationId xmlns:a16="http://schemas.microsoft.com/office/drawing/2014/main" id="{B2F7C5ED-DA74-5D44-A55A-C451CAD6D7F9}"/>
                </a:ext>
              </a:extLst>
            </p:cNvPr>
            <p:cNvGrpSpPr/>
            <p:nvPr/>
          </p:nvGrpSpPr>
          <p:grpSpPr>
            <a:xfrm>
              <a:off x="9686426" y="3062499"/>
              <a:ext cx="2284506" cy="249299"/>
              <a:chOff x="9431244" y="2862535"/>
              <a:chExt cx="2284506" cy="249299"/>
            </a:xfrm>
          </p:grpSpPr>
          <p:pic>
            <p:nvPicPr>
              <p:cNvPr id="62" name="Picture 61">
                <a:extLst>
                  <a:ext uri="{FF2B5EF4-FFF2-40B4-BE49-F238E27FC236}">
                    <a16:creationId xmlns:a16="http://schemas.microsoft.com/office/drawing/2014/main" id="{24774FB4-765A-9E49-A933-097A5BD5D66C}"/>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63" name="TextBox 62">
                <a:extLst>
                  <a:ext uri="{FF2B5EF4-FFF2-40B4-BE49-F238E27FC236}">
                    <a16:creationId xmlns:a16="http://schemas.microsoft.com/office/drawing/2014/main" id="{1B7D5897-54FC-ED4C-878C-E0BBE070F573}"/>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sp>
          <p:nvSpPr>
            <p:cNvPr id="51" name="TextBox 50">
              <a:extLst>
                <a:ext uri="{FF2B5EF4-FFF2-40B4-BE49-F238E27FC236}">
                  <a16:creationId xmlns:a16="http://schemas.microsoft.com/office/drawing/2014/main" id="{D10BF092-52C8-A14D-86F5-8BF992C1ECD8}"/>
                </a:ext>
              </a:extLst>
            </p:cNvPr>
            <p:cNvSpPr txBox="1"/>
            <p:nvPr/>
          </p:nvSpPr>
          <p:spPr>
            <a:xfrm>
              <a:off x="9686426" y="3363632"/>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current agenda item (on the text works here) to apply the highlight style.</a:t>
              </a:r>
            </a:p>
          </p:txBody>
        </p:sp>
        <p:sp>
          <p:nvSpPr>
            <p:cNvPr id="52" name="Rectangle 51">
              <a:extLst>
                <a:ext uri="{FF2B5EF4-FFF2-40B4-BE49-F238E27FC236}">
                  <a16:creationId xmlns:a16="http://schemas.microsoft.com/office/drawing/2014/main" id="{3BDB51E4-A24F-4342-8A5A-EDD95B943E22}"/>
                </a:ext>
              </a:extLst>
            </p:cNvPr>
            <p:cNvSpPr/>
            <p:nvPr/>
          </p:nvSpPr>
          <p:spPr>
            <a:xfrm>
              <a:off x="9686427" y="420031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 name="TextBox 52">
              <a:extLst>
                <a:ext uri="{FF2B5EF4-FFF2-40B4-BE49-F238E27FC236}">
                  <a16:creationId xmlns:a16="http://schemas.microsoft.com/office/drawing/2014/main" id="{8C97E8A0-B37A-3044-82A9-7D36673708BC}"/>
                </a:ext>
              </a:extLst>
            </p:cNvPr>
            <p:cNvSpPr txBox="1"/>
            <p:nvPr/>
          </p:nvSpPr>
          <p:spPr>
            <a:xfrm>
              <a:off x="9686426" y="4026515"/>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‘page # style’ element below:</a:t>
              </a:r>
            </a:p>
          </p:txBody>
        </p:sp>
        <p:sp>
          <p:nvSpPr>
            <p:cNvPr id="54" name="TextBox 53">
              <a:extLst>
                <a:ext uri="{FF2B5EF4-FFF2-40B4-BE49-F238E27FC236}">
                  <a16:creationId xmlns:a16="http://schemas.microsoft.com/office/drawing/2014/main" id="{A80195D2-2D31-7942-B7D0-9F85C7D444AF}"/>
                </a:ext>
              </a:extLst>
            </p:cNvPr>
            <p:cNvSpPr txBox="1"/>
            <p:nvPr/>
          </p:nvSpPr>
          <p:spPr>
            <a:xfrm>
              <a:off x="9686426" y="2184031"/>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‘title style’ element below:</a:t>
              </a:r>
            </a:p>
          </p:txBody>
        </p:sp>
        <p:sp>
          <p:nvSpPr>
            <p:cNvPr id="55" name="TextBox 54">
              <a:extLst>
                <a:ext uri="{FF2B5EF4-FFF2-40B4-BE49-F238E27FC236}">
                  <a16:creationId xmlns:a16="http://schemas.microsoft.com/office/drawing/2014/main" id="{0A64BF6C-B9BD-1B41-969F-45514CC5BAE1}"/>
                </a:ext>
              </a:extLst>
            </p:cNvPr>
            <p:cNvSpPr txBox="1"/>
            <p:nvPr/>
          </p:nvSpPr>
          <p:spPr>
            <a:xfrm>
              <a:off x="9686426" y="1990139"/>
              <a:ext cx="78386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TITLE:</a:t>
              </a:r>
            </a:p>
          </p:txBody>
        </p:sp>
        <p:cxnSp>
          <p:nvCxnSpPr>
            <p:cNvPr id="56" name="Straight Connector 55">
              <a:extLst>
                <a:ext uri="{FF2B5EF4-FFF2-40B4-BE49-F238E27FC236}">
                  <a16:creationId xmlns:a16="http://schemas.microsoft.com/office/drawing/2014/main" id="{2EFF5343-F139-D44E-8CF9-F7359DCDB499}"/>
                </a:ext>
              </a:extLst>
            </p:cNvPr>
            <p:cNvCxnSpPr>
              <a:cxnSpLocks/>
            </p:cNvCxnSpPr>
            <p:nvPr/>
          </p:nvCxnSpPr>
          <p:spPr>
            <a:xfrm>
              <a:off x="9679848" y="2113772"/>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661BC977-1E81-D943-96A2-8EC320962EB3}"/>
                </a:ext>
              </a:extLst>
            </p:cNvPr>
            <p:cNvSpPr txBox="1"/>
            <p:nvPr/>
          </p:nvSpPr>
          <p:spPr>
            <a:xfrm>
              <a:off x="9686426" y="3831464"/>
              <a:ext cx="86401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PAGE #:</a:t>
              </a:r>
            </a:p>
          </p:txBody>
        </p:sp>
        <p:cxnSp>
          <p:nvCxnSpPr>
            <p:cNvPr id="58" name="Straight Connector 57">
              <a:extLst>
                <a:ext uri="{FF2B5EF4-FFF2-40B4-BE49-F238E27FC236}">
                  <a16:creationId xmlns:a16="http://schemas.microsoft.com/office/drawing/2014/main" id="{11E58E32-BCB0-7D4E-97A2-FF92AE046C34}"/>
                </a:ext>
              </a:extLst>
            </p:cNvPr>
            <p:cNvCxnSpPr>
              <a:cxnSpLocks/>
            </p:cNvCxnSpPr>
            <p:nvPr/>
          </p:nvCxnSpPr>
          <p:spPr>
            <a:xfrm>
              <a:off x="9679848" y="3955097"/>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59" name="Group 58">
              <a:extLst>
                <a:ext uri="{FF2B5EF4-FFF2-40B4-BE49-F238E27FC236}">
                  <a16:creationId xmlns:a16="http://schemas.microsoft.com/office/drawing/2014/main" id="{2E08EBDD-4F9E-2F46-94B0-7AEFB64F4D50}"/>
                </a:ext>
              </a:extLst>
            </p:cNvPr>
            <p:cNvGrpSpPr/>
            <p:nvPr/>
          </p:nvGrpSpPr>
          <p:grpSpPr>
            <a:xfrm>
              <a:off x="9686426" y="4692069"/>
              <a:ext cx="2284506" cy="249299"/>
              <a:chOff x="9431244" y="2862535"/>
              <a:chExt cx="2284506" cy="249299"/>
            </a:xfrm>
          </p:grpSpPr>
          <p:pic>
            <p:nvPicPr>
              <p:cNvPr id="60" name="Picture 59">
                <a:extLst>
                  <a:ext uri="{FF2B5EF4-FFF2-40B4-BE49-F238E27FC236}">
                    <a16:creationId xmlns:a16="http://schemas.microsoft.com/office/drawing/2014/main" id="{DC8D70F4-324D-F14D-8D90-4F533C708BEF}"/>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61" name="TextBox 60">
                <a:extLst>
                  <a:ext uri="{FF2B5EF4-FFF2-40B4-BE49-F238E27FC236}">
                    <a16:creationId xmlns:a16="http://schemas.microsoft.com/office/drawing/2014/main" id="{0E162A8C-5CB5-0348-AF65-83FDA753EF06}"/>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grpSp>
          <p:nvGrpSpPr>
            <p:cNvPr id="27" name="Group 26">
              <a:extLst>
                <a:ext uri="{FF2B5EF4-FFF2-40B4-BE49-F238E27FC236}">
                  <a16:creationId xmlns:a16="http://schemas.microsoft.com/office/drawing/2014/main" id="{91EE1626-B758-3D4F-9E45-7DFD0CF68876}"/>
                </a:ext>
              </a:extLst>
            </p:cNvPr>
            <p:cNvGrpSpPr/>
            <p:nvPr userDrawn="1"/>
          </p:nvGrpSpPr>
          <p:grpSpPr>
            <a:xfrm>
              <a:off x="9541497" y="6488937"/>
              <a:ext cx="2735151" cy="2142684"/>
              <a:chOff x="9541497" y="1525267"/>
              <a:chExt cx="2735151" cy="2142684"/>
            </a:xfrm>
          </p:grpSpPr>
          <p:grpSp>
            <p:nvGrpSpPr>
              <p:cNvPr id="44" name="Group 43">
                <a:extLst>
                  <a:ext uri="{FF2B5EF4-FFF2-40B4-BE49-F238E27FC236}">
                    <a16:creationId xmlns:a16="http://schemas.microsoft.com/office/drawing/2014/main" id="{EF4513C3-471E-9542-A66F-5928FF17E189}"/>
                  </a:ext>
                </a:extLst>
              </p:cNvPr>
              <p:cNvGrpSpPr/>
              <p:nvPr userDrawn="1"/>
            </p:nvGrpSpPr>
            <p:grpSpPr>
              <a:xfrm>
                <a:off x="9541497" y="1525267"/>
                <a:ext cx="2735151" cy="2142684"/>
                <a:chOff x="9296567" y="5817858"/>
                <a:chExt cx="2735151" cy="2142684"/>
              </a:xfrm>
            </p:grpSpPr>
            <p:sp>
              <p:nvSpPr>
                <p:cNvPr id="64" name="Rectangle 63">
                  <a:extLst>
                    <a:ext uri="{FF2B5EF4-FFF2-40B4-BE49-F238E27FC236}">
                      <a16:creationId xmlns:a16="http://schemas.microsoft.com/office/drawing/2014/main" id="{3BCA6528-B4AD-3B4E-817E-7E37B4801528}"/>
                    </a:ext>
                  </a:extLst>
                </p:cNvPr>
                <p:cNvSpPr/>
                <p:nvPr userDrawn="1"/>
              </p:nvSpPr>
              <p:spPr>
                <a:xfrm>
                  <a:off x="9296567" y="5817858"/>
                  <a:ext cx="2733136" cy="214268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374FCEAF-1509-4F42-9497-CD879A6A719D}"/>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Drag-select</a:t>
                  </a:r>
                </a:p>
              </p:txBody>
            </p:sp>
            <p:pic>
              <p:nvPicPr>
                <p:cNvPr id="66" name="Graphic 65">
                  <a:extLst>
                    <a:ext uri="{FF2B5EF4-FFF2-40B4-BE49-F238E27FC236}">
                      <a16:creationId xmlns:a16="http://schemas.microsoft.com/office/drawing/2014/main" id="{5DFF07DF-FE13-CC4C-B76D-1D2605070E4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67" name="TextBox 66">
                  <a:extLst>
                    <a:ext uri="{FF2B5EF4-FFF2-40B4-BE49-F238E27FC236}">
                      <a16:creationId xmlns:a16="http://schemas.microsoft.com/office/drawing/2014/main" id="{FED285DC-C61D-0D45-9BC6-5561AE17004B}"/>
                    </a:ext>
                  </a:extLst>
                </p:cNvPr>
                <p:cNvSpPr txBox="1"/>
                <p:nvPr userDrawn="1"/>
              </p:nvSpPr>
              <p:spPr>
                <a:xfrm>
                  <a:off x="9471805" y="6169594"/>
                  <a:ext cx="2444785" cy="138499"/>
                </a:xfrm>
                <a:prstGeom prst="rect">
                  <a:avLst/>
                </a:prstGeom>
              </p:spPr>
              <p:txBody>
                <a:bodyPr vert="horz" wrap="square" lIns="0" tIns="0" rIns="0" bIns="0" rtlCol="0" anchor="t">
                  <a:spAutoFit/>
                </a:bodyPr>
                <a:lstStyle/>
                <a:p>
                  <a:pPr>
                    <a:spcBef>
                      <a:spcPts val="200"/>
                    </a:spcBef>
                  </a:pPr>
                  <a:r>
                    <a:rPr lang="en-US" sz="900" dirty="0">
                      <a:solidFill>
                        <a:schemeClr val="tx1">
                          <a:lumMod val="50000"/>
                          <a:lumOff val="50000"/>
                        </a:schemeClr>
                      </a:solidFill>
                      <a:latin typeface="Arial" charset="0"/>
                      <a:ea typeface="Arial" charset="0"/>
                      <a:cs typeface="Arial" charset="0"/>
                    </a:rPr>
                    <a:t>Easily select multiple placeholders for deletion:</a:t>
                  </a:r>
                </a:p>
              </p:txBody>
            </p:sp>
            <p:sp>
              <p:nvSpPr>
                <p:cNvPr id="135" name="TextBox 134">
                  <a:extLst>
                    <a:ext uri="{FF2B5EF4-FFF2-40B4-BE49-F238E27FC236}">
                      <a16:creationId xmlns:a16="http://schemas.microsoft.com/office/drawing/2014/main" id="{03DC49DC-B6F7-5247-938C-5887557DD711}"/>
                    </a:ext>
                  </a:extLst>
                </p:cNvPr>
                <p:cNvSpPr txBox="1"/>
                <p:nvPr userDrawn="1"/>
              </p:nvSpPr>
              <p:spPr>
                <a:xfrm>
                  <a:off x="9471806" y="6398194"/>
                  <a:ext cx="1174622" cy="498598"/>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b="1" kern="1200" dirty="0">
                      <a:solidFill>
                        <a:schemeClr val="tx1">
                          <a:lumMod val="50000"/>
                          <a:lumOff val="50000"/>
                        </a:schemeClr>
                      </a:solidFill>
                      <a:latin typeface="Arial" charset="0"/>
                      <a:ea typeface="Arial" charset="0"/>
                      <a:cs typeface="Arial" charset="0"/>
                    </a:rPr>
                    <a:t>Click</a:t>
                  </a:r>
                  <a:r>
                    <a:rPr lang="en-US" sz="900" kern="1200" dirty="0">
                      <a:solidFill>
                        <a:schemeClr val="tx1">
                          <a:lumMod val="50000"/>
                          <a:lumOff val="50000"/>
                        </a:schemeClr>
                      </a:solidFill>
                      <a:latin typeface="Arial" charset="0"/>
                      <a:ea typeface="Arial" charset="0"/>
                      <a:cs typeface="Arial" charset="0"/>
                    </a:rPr>
                    <a:t> above and to the left of the first placeholder you’d like to delete.</a:t>
                  </a:r>
                </a:p>
              </p:txBody>
            </p:sp>
            <p:sp>
              <p:nvSpPr>
                <p:cNvPr id="136" name="TextBox 135">
                  <a:extLst>
                    <a:ext uri="{FF2B5EF4-FFF2-40B4-BE49-F238E27FC236}">
                      <a16:creationId xmlns:a16="http://schemas.microsoft.com/office/drawing/2014/main" id="{1F4843CF-D9EC-4B47-B9A7-B0D9BD1FDA87}"/>
                    </a:ext>
                  </a:extLst>
                </p:cNvPr>
                <p:cNvSpPr txBox="1"/>
                <p:nvPr userDrawn="1"/>
              </p:nvSpPr>
              <p:spPr>
                <a:xfrm>
                  <a:off x="9471805" y="7426396"/>
                  <a:ext cx="2444785"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All the placeholders inside the drag area will now be selected. Press Delete on the keyboard to remove them.</a:t>
                  </a:r>
                </a:p>
              </p:txBody>
            </p:sp>
            <p:sp>
              <p:nvSpPr>
                <p:cNvPr id="137" name="TextBox 136">
                  <a:extLst>
                    <a:ext uri="{FF2B5EF4-FFF2-40B4-BE49-F238E27FC236}">
                      <a16:creationId xmlns:a16="http://schemas.microsoft.com/office/drawing/2014/main" id="{6F7F8E90-37AA-3743-BDF9-554E740DFC7B}"/>
                    </a:ext>
                  </a:extLst>
                </p:cNvPr>
                <p:cNvSpPr txBox="1"/>
                <p:nvPr userDrawn="1"/>
              </p:nvSpPr>
              <p:spPr>
                <a:xfrm>
                  <a:off x="9471805" y="6974619"/>
                  <a:ext cx="241440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Then (still holding down the first click) </a:t>
                  </a:r>
                  <a:br>
                    <a:rPr lang="en-US" sz="900" kern="1200" dirty="0">
                      <a:solidFill>
                        <a:schemeClr val="tx1">
                          <a:lumMod val="50000"/>
                          <a:lumOff val="50000"/>
                        </a:schemeClr>
                      </a:solidFill>
                      <a:latin typeface="Arial" charset="0"/>
                      <a:ea typeface="Arial" charset="0"/>
                      <a:cs typeface="Arial" charset="0"/>
                    </a:rPr>
                  </a:br>
                  <a:r>
                    <a:rPr lang="en-US" sz="900" b="1" kern="1200" dirty="0">
                      <a:solidFill>
                        <a:schemeClr val="tx1">
                          <a:lumMod val="50000"/>
                          <a:lumOff val="50000"/>
                        </a:schemeClr>
                      </a:solidFill>
                      <a:latin typeface="Arial" charset="0"/>
                      <a:ea typeface="Arial" charset="0"/>
                      <a:cs typeface="Arial" charset="0"/>
                    </a:rPr>
                    <a:t>drag</a:t>
                  </a:r>
                  <a:r>
                    <a:rPr lang="en-US" sz="900" kern="1200" dirty="0">
                      <a:solidFill>
                        <a:schemeClr val="tx1">
                          <a:lumMod val="50000"/>
                          <a:lumOff val="50000"/>
                        </a:schemeClr>
                      </a:solidFill>
                      <a:latin typeface="Arial" charset="0"/>
                      <a:ea typeface="Arial" charset="0"/>
                      <a:cs typeface="Arial" charset="0"/>
                    </a:rPr>
                    <a:t> the cursor to below and to the right of the last placeholder and </a:t>
                  </a:r>
                  <a:r>
                    <a:rPr lang="en-US" sz="900" b="1" kern="1200" dirty="0">
                      <a:solidFill>
                        <a:schemeClr val="tx1">
                          <a:lumMod val="50000"/>
                          <a:lumOff val="50000"/>
                        </a:schemeClr>
                      </a:solidFill>
                      <a:latin typeface="Arial" charset="0"/>
                      <a:ea typeface="Arial" charset="0"/>
                      <a:cs typeface="Arial" charset="0"/>
                    </a:rPr>
                    <a:t>release</a:t>
                  </a:r>
                  <a:r>
                    <a:rPr lang="en-US" sz="900" kern="1200" dirty="0">
                      <a:solidFill>
                        <a:schemeClr val="tx1">
                          <a:lumMod val="50000"/>
                          <a:lumOff val="50000"/>
                        </a:schemeClr>
                      </a:solidFill>
                      <a:latin typeface="Arial" charset="0"/>
                      <a:ea typeface="Arial" charset="0"/>
                      <a:cs typeface="Arial" charset="0"/>
                    </a:rPr>
                    <a:t> the click.</a:t>
                  </a:r>
                </a:p>
              </p:txBody>
            </p:sp>
          </p:grpSp>
          <p:pic>
            <p:nvPicPr>
              <p:cNvPr id="24" name="Picture 23">
                <a:extLst>
                  <a:ext uri="{FF2B5EF4-FFF2-40B4-BE49-F238E27FC236}">
                    <a16:creationId xmlns:a16="http://schemas.microsoft.com/office/drawing/2014/main" id="{DC5AED72-86C8-4444-90CE-59B076CE4755}"/>
                  </a:ext>
                </a:extLst>
              </p:cNvPr>
              <p:cNvPicPr>
                <a:picLocks noChangeAspect="1"/>
              </p:cNvPicPr>
              <p:nvPr userDrawn="1"/>
            </p:nvPicPr>
            <p:blipFill rotWithShape="1">
              <a:blip r:embed="rId7"/>
              <a:srcRect t="33282" b="9876"/>
              <a:stretch/>
            </p:blipFill>
            <p:spPr>
              <a:xfrm>
                <a:off x="10901855" y="2099340"/>
                <a:ext cx="1237314" cy="517325"/>
              </a:xfrm>
              <a:prstGeom prst="rect">
                <a:avLst/>
              </a:prstGeom>
            </p:spPr>
          </p:pic>
        </p:grpSp>
      </p:grpSp>
      <p:sp>
        <p:nvSpPr>
          <p:cNvPr id="4" name="Title 3">
            <a:extLst>
              <a:ext uri="{FF2B5EF4-FFF2-40B4-BE49-F238E27FC236}">
                <a16:creationId xmlns:a16="http://schemas.microsoft.com/office/drawing/2014/main" id="{E767ABA5-A206-AB44-BDCD-CBEA4F6A3193}"/>
              </a:ext>
            </a:extLst>
          </p:cNvPr>
          <p:cNvSpPr>
            <a:spLocks noGrp="1"/>
          </p:cNvSpPr>
          <p:nvPr>
            <p:ph type="title" hasCustomPrompt="1"/>
          </p:nvPr>
        </p:nvSpPr>
        <p:spPr/>
        <p:txBody>
          <a:bodyPr/>
          <a:lstStyle>
            <a:lvl1pPr>
              <a:defRPr/>
            </a:lvl1pPr>
          </a:lstStyle>
          <a:p>
            <a:r>
              <a:rPr lang="en-US"/>
              <a:t>Click to add agenda title. All caps. Two lines max.</a:t>
            </a:r>
          </a:p>
        </p:txBody>
      </p:sp>
      <p:sp>
        <p:nvSpPr>
          <p:cNvPr id="91" name="Text Placeholder 5">
            <a:extLst>
              <a:ext uri="{FF2B5EF4-FFF2-40B4-BE49-F238E27FC236}">
                <a16:creationId xmlns:a16="http://schemas.microsoft.com/office/drawing/2014/main" id="{E65DF37D-BE32-8D48-B3BD-F72A205AA20A}"/>
              </a:ext>
            </a:extLst>
          </p:cNvPr>
          <p:cNvSpPr>
            <a:spLocks noGrp="1"/>
          </p:cNvSpPr>
          <p:nvPr>
            <p:ph type="body" sz="quarter" idx="134" hasCustomPrompt="1"/>
          </p:nvPr>
        </p:nvSpPr>
        <p:spPr>
          <a:xfrm>
            <a:off x="9701721" y="2361848"/>
            <a:ext cx="2429418" cy="376755"/>
          </a:xfrm>
          <a:solidFill>
            <a:schemeClr val="accent1"/>
          </a:solidFill>
          <a:ln w="31750">
            <a:solidFill>
              <a:schemeClr val="accent1"/>
            </a:solidFill>
          </a:ln>
          <a:effectLst/>
        </p:spPr>
        <p:txBody>
          <a:bodyPr lIns="432000" tIns="0" rIns="36000" anchor="ctr"/>
          <a:lstStyle>
            <a:lvl1pPr marL="0" indent="0">
              <a:buNone/>
              <a:defRPr b="1">
                <a:solidFill>
                  <a:schemeClr val="bg1"/>
                </a:solidFill>
              </a:defRPr>
            </a:lvl1pPr>
          </a:lstStyle>
          <a:p>
            <a:pPr lvl="0"/>
            <a:r>
              <a:rPr lang="en-US"/>
              <a:t>Select for Title style</a:t>
            </a:r>
          </a:p>
        </p:txBody>
      </p:sp>
      <p:sp>
        <p:nvSpPr>
          <p:cNvPr id="92" name="Text Placeholder 5">
            <a:extLst>
              <a:ext uri="{FF2B5EF4-FFF2-40B4-BE49-F238E27FC236}">
                <a16:creationId xmlns:a16="http://schemas.microsoft.com/office/drawing/2014/main" id="{D92F429B-9DFB-EE41-9601-2CCC105A7E84}"/>
              </a:ext>
            </a:extLst>
          </p:cNvPr>
          <p:cNvSpPr>
            <a:spLocks noGrp="1"/>
          </p:cNvSpPr>
          <p:nvPr>
            <p:ph type="body" sz="quarter" idx="135" hasCustomPrompt="1"/>
          </p:nvPr>
        </p:nvSpPr>
        <p:spPr>
          <a:xfrm>
            <a:off x="9701721" y="4222582"/>
            <a:ext cx="2429418" cy="376755"/>
          </a:xfrm>
          <a:noFill/>
          <a:ln w="31750">
            <a:noFill/>
          </a:ln>
          <a:effectLst/>
        </p:spPr>
        <p:txBody>
          <a:bodyPr lIns="0" tIns="0" rIns="0" anchor="ctr"/>
          <a:lstStyle>
            <a:lvl1pPr marL="0" indent="0" algn="r">
              <a:buNone/>
              <a:defRPr b="1">
                <a:solidFill>
                  <a:schemeClr val="bg1"/>
                </a:solidFill>
              </a:defRPr>
            </a:lvl1pPr>
          </a:lstStyle>
          <a:p>
            <a:pPr lvl="0"/>
            <a:r>
              <a:rPr lang="en-US"/>
              <a:t>Select for Page # style</a:t>
            </a:r>
          </a:p>
        </p:txBody>
      </p:sp>
      <p:sp>
        <p:nvSpPr>
          <p:cNvPr id="140" name="Text Placeholder 6">
            <a:extLst>
              <a:ext uri="{FF2B5EF4-FFF2-40B4-BE49-F238E27FC236}">
                <a16:creationId xmlns:a16="http://schemas.microsoft.com/office/drawing/2014/main" id="{89312458-EDEA-F145-8A40-F9DE180A0CD5}"/>
              </a:ext>
            </a:extLst>
          </p:cNvPr>
          <p:cNvSpPr>
            <a:spLocks noGrp="1"/>
          </p:cNvSpPr>
          <p:nvPr>
            <p:ph type="body" idx="13" hasCustomPrompt="1"/>
          </p:nvPr>
        </p:nvSpPr>
        <p:spPr>
          <a:xfrm>
            <a:off x="0" y="1230726"/>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1" name="Text Placeholder 6">
            <a:extLst>
              <a:ext uri="{FF2B5EF4-FFF2-40B4-BE49-F238E27FC236}">
                <a16:creationId xmlns:a16="http://schemas.microsoft.com/office/drawing/2014/main" id="{0881407E-5EEA-0645-B564-820137734C4B}"/>
              </a:ext>
            </a:extLst>
          </p:cNvPr>
          <p:cNvSpPr>
            <a:spLocks noGrp="1"/>
          </p:cNvSpPr>
          <p:nvPr>
            <p:ph type="body" idx="14" hasCustomPrompt="1"/>
          </p:nvPr>
        </p:nvSpPr>
        <p:spPr>
          <a:xfrm>
            <a:off x="0" y="1583212"/>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2" name="Text Placeholder 6">
            <a:extLst>
              <a:ext uri="{FF2B5EF4-FFF2-40B4-BE49-F238E27FC236}">
                <a16:creationId xmlns:a16="http://schemas.microsoft.com/office/drawing/2014/main" id="{975DCA04-BA85-B943-AAF1-92DA5F62A968}"/>
              </a:ext>
            </a:extLst>
          </p:cNvPr>
          <p:cNvSpPr>
            <a:spLocks noGrp="1"/>
          </p:cNvSpPr>
          <p:nvPr>
            <p:ph type="body" idx="15" hasCustomPrompt="1"/>
          </p:nvPr>
        </p:nvSpPr>
        <p:spPr>
          <a:xfrm>
            <a:off x="0" y="1935698"/>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3" name="Text Placeholder 6">
            <a:extLst>
              <a:ext uri="{FF2B5EF4-FFF2-40B4-BE49-F238E27FC236}">
                <a16:creationId xmlns:a16="http://schemas.microsoft.com/office/drawing/2014/main" id="{F953D556-C770-7D48-83BE-3EAD34AD583E}"/>
              </a:ext>
            </a:extLst>
          </p:cNvPr>
          <p:cNvSpPr>
            <a:spLocks noGrp="1"/>
          </p:cNvSpPr>
          <p:nvPr>
            <p:ph type="body" idx="16" hasCustomPrompt="1"/>
          </p:nvPr>
        </p:nvSpPr>
        <p:spPr>
          <a:xfrm>
            <a:off x="0" y="2288184"/>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4" name="Text Placeholder 6">
            <a:extLst>
              <a:ext uri="{FF2B5EF4-FFF2-40B4-BE49-F238E27FC236}">
                <a16:creationId xmlns:a16="http://schemas.microsoft.com/office/drawing/2014/main" id="{91CCF692-76BB-6A4A-885F-E120A2711E82}"/>
              </a:ext>
            </a:extLst>
          </p:cNvPr>
          <p:cNvSpPr>
            <a:spLocks noGrp="1"/>
          </p:cNvSpPr>
          <p:nvPr>
            <p:ph type="body" idx="17" hasCustomPrompt="1"/>
          </p:nvPr>
        </p:nvSpPr>
        <p:spPr>
          <a:xfrm>
            <a:off x="0" y="2640670"/>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5" name="Text Placeholder 6">
            <a:extLst>
              <a:ext uri="{FF2B5EF4-FFF2-40B4-BE49-F238E27FC236}">
                <a16:creationId xmlns:a16="http://schemas.microsoft.com/office/drawing/2014/main" id="{0C2671C4-8F73-6846-BED4-E27156554831}"/>
              </a:ext>
            </a:extLst>
          </p:cNvPr>
          <p:cNvSpPr>
            <a:spLocks noGrp="1"/>
          </p:cNvSpPr>
          <p:nvPr>
            <p:ph type="body" idx="18" hasCustomPrompt="1"/>
          </p:nvPr>
        </p:nvSpPr>
        <p:spPr>
          <a:xfrm>
            <a:off x="0" y="2993156"/>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6" name="Text Placeholder 6">
            <a:extLst>
              <a:ext uri="{FF2B5EF4-FFF2-40B4-BE49-F238E27FC236}">
                <a16:creationId xmlns:a16="http://schemas.microsoft.com/office/drawing/2014/main" id="{5FA8609C-9B16-FA4C-9F2C-D1248CCE8ACE}"/>
              </a:ext>
            </a:extLst>
          </p:cNvPr>
          <p:cNvSpPr>
            <a:spLocks noGrp="1"/>
          </p:cNvSpPr>
          <p:nvPr>
            <p:ph type="body" idx="19" hasCustomPrompt="1"/>
          </p:nvPr>
        </p:nvSpPr>
        <p:spPr>
          <a:xfrm>
            <a:off x="0" y="3345642"/>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7" name="Text Placeholder 6">
            <a:extLst>
              <a:ext uri="{FF2B5EF4-FFF2-40B4-BE49-F238E27FC236}">
                <a16:creationId xmlns:a16="http://schemas.microsoft.com/office/drawing/2014/main" id="{1160FF45-12A6-CA4A-AD6A-594E7B625D99}"/>
              </a:ext>
            </a:extLst>
          </p:cNvPr>
          <p:cNvSpPr>
            <a:spLocks noGrp="1"/>
          </p:cNvSpPr>
          <p:nvPr>
            <p:ph type="body" idx="20" hasCustomPrompt="1"/>
          </p:nvPr>
        </p:nvSpPr>
        <p:spPr>
          <a:xfrm>
            <a:off x="0" y="3698128"/>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8" name="Text Placeholder 69">
            <a:extLst>
              <a:ext uri="{FF2B5EF4-FFF2-40B4-BE49-F238E27FC236}">
                <a16:creationId xmlns:a16="http://schemas.microsoft.com/office/drawing/2014/main" id="{36C55682-41D4-2C46-A3E5-75E11CF3010E}"/>
              </a:ext>
            </a:extLst>
          </p:cNvPr>
          <p:cNvSpPr>
            <a:spLocks noGrp="1"/>
          </p:cNvSpPr>
          <p:nvPr>
            <p:ph type="body" sz="quarter" idx="21" hasCustomPrompt="1"/>
          </p:nvPr>
        </p:nvSpPr>
        <p:spPr>
          <a:xfrm>
            <a:off x="7786170" y="1230726"/>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49" name="Text Placeholder 69">
            <a:extLst>
              <a:ext uri="{FF2B5EF4-FFF2-40B4-BE49-F238E27FC236}">
                <a16:creationId xmlns:a16="http://schemas.microsoft.com/office/drawing/2014/main" id="{7A7DE69A-7CAC-2D4F-9EBA-789484126889}"/>
              </a:ext>
            </a:extLst>
          </p:cNvPr>
          <p:cNvSpPr>
            <a:spLocks noGrp="1"/>
          </p:cNvSpPr>
          <p:nvPr>
            <p:ph type="body" sz="quarter" idx="22" hasCustomPrompt="1"/>
          </p:nvPr>
        </p:nvSpPr>
        <p:spPr>
          <a:xfrm>
            <a:off x="7786170" y="1583212"/>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0" name="Text Placeholder 69">
            <a:extLst>
              <a:ext uri="{FF2B5EF4-FFF2-40B4-BE49-F238E27FC236}">
                <a16:creationId xmlns:a16="http://schemas.microsoft.com/office/drawing/2014/main" id="{8C8F8AB9-E553-FD43-9A74-A94070ABC6D9}"/>
              </a:ext>
            </a:extLst>
          </p:cNvPr>
          <p:cNvSpPr>
            <a:spLocks noGrp="1"/>
          </p:cNvSpPr>
          <p:nvPr>
            <p:ph type="body" sz="quarter" idx="23" hasCustomPrompt="1"/>
          </p:nvPr>
        </p:nvSpPr>
        <p:spPr>
          <a:xfrm>
            <a:off x="7786170" y="1935698"/>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1" name="Text Placeholder 69">
            <a:extLst>
              <a:ext uri="{FF2B5EF4-FFF2-40B4-BE49-F238E27FC236}">
                <a16:creationId xmlns:a16="http://schemas.microsoft.com/office/drawing/2014/main" id="{34397210-0F6A-4541-BF87-6238DCF7C31B}"/>
              </a:ext>
            </a:extLst>
          </p:cNvPr>
          <p:cNvSpPr>
            <a:spLocks noGrp="1"/>
          </p:cNvSpPr>
          <p:nvPr>
            <p:ph type="body" sz="quarter" idx="24" hasCustomPrompt="1"/>
          </p:nvPr>
        </p:nvSpPr>
        <p:spPr>
          <a:xfrm>
            <a:off x="7786170" y="2288184"/>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2" name="Text Placeholder 69">
            <a:extLst>
              <a:ext uri="{FF2B5EF4-FFF2-40B4-BE49-F238E27FC236}">
                <a16:creationId xmlns:a16="http://schemas.microsoft.com/office/drawing/2014/main" id="{36CB0180-6E7E-6345-BDFC-A24B6037542B}"/>
              </a:ext>
            </a:extLst>
          </p:cNvPr>
          <p:cNvSpPr>
            <a:spLocks noGrp="1"/>
          </p:cNvSpPr>
          <p:nvPr>
            <p:ph type="body" sz="quarter" idx="25" hasCustomPrompt="1"/>
          </p:nvPr>
        </p:nvSpPr>
        <p:spPr>
          <a:xfrm>
            <a:off x="7786170" y="2640670"/>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3" name="Text Placeholder 69">
            <a:extLst>
              <a:ext uri="{FF2B5EF4-FFF2-40B4-BE49-F238E27FC236}">
                <a16:creationId xmlns:a16="http://schemas.microsoft.com/office/drawing/2014/main" id="{3CDC531E-C59A-6648-B4C3-453444CE827E}"/>
              </a:ext>
            </a:extLst>
          </p:cNvPr>
          <p:cNvSpPr>
            <a:spLocks noGrp="1"/>
          </p:cNvSpPr>
          <p:nvPr>
            <p:ph type="body" sz="quarter" idx="26" hasCustomPrompt="1"/>
          </p:nvPr>
        </p:nvSpPr>
        <p:spPr>
          <a:xfrm>
            <a:off x="7786170" y="2993156"/>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4" name="Text Placeholder 69">
            <a:extLst>
              <a:ext uri="{FF2B5EF4-FFF2-40B4-BE49-F238E27FC236}">
                <a16:creationId xmlns:a16="http://schemas.microsoft.com/office/drawing/2014/main" id="{BB4EABB9-2DDE-734C-86AB-12B8EF0C6145}"/>
              </a:ext>
            </a:extLst>
          </p:cNvPr>
          <p:cNvSpPr>
            <a:spLocks noGrp="1"/>
          </p:cNvSpPr>
          <p:nvPr>
            <p:ph type="body" sz="quarter" idx="27" hasCustomPrompt="1"/>
          </p:nvPr>
        </p:nvSpPr>
        <p:spPr>
          <a:xfrm>
            <a:off x="7786170" y="3345642"/>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5" name="Text Placeholder 69">
            <a:extLst>
              <a:ext uri="{FF2B5EF4-FFF2-40B4-BE49-F238E27FC236}">
                <a16:creationId xmlns:a16="http://schemas.microsoft.com/office/drawing/2014/main" id="{51A31BC1-EC5B-CB48-906F-8A670330B3EE}"/>
              </a:ext>
            </a:extLst>
          </p:cNvPr>
          <p:cNvSpPr>
            <a:spLocks noGrp="1"/>
          </p:cNvSpPr>
          <p:nvPr>
            <p:ph type="body" sz="quarter" idx="28" hasCustomPrompt="1"/>
          </p:nvPr>
        </p:nvSpPr>
        <p:spPr>
          <a:xfrm>
            <a:off x="7786170" y="3698128"/>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6" name="Text Placeholder 6">
            <a:extLst>
              <a:ext uri="{FF2B5EF4-FFF2-40B4-BE49-F238E27FC236}">
                <a16:creationId xmlns:a16="http://schemas.microsoft.com/office/drawing/2014/main" id="{CA10688B-9A84-134D-8815-3C14EE382980}"/>
              </a:ext>
            </a:extLst>
          </p:cNvPr>
          <p:cNvSpPr>
            <a:spLocks noGrp="1"/>
          </p:cNvSpPr>
          <p:nvPr>
            <p:ph type="body" idx="29" hasCustomPrompt="1"/>
          </p:nvPr>
        </p:nvSpPr>
        <p:spPr>
          <a:xfrm>
            <a:off x="0" y="4050614"/>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57" name="Text Placeholder 69">
            <a:extLst>
              <a:ext uri="{FF2B5EF4-FFF2-40B4-BE49-F238E27FC236}">
                <a16:creationId xmlns:a16="http://schemas.microsoft.com/office/drawing/2014/main" id="{2CC5EBD5-D4B3-9A4D-9E40-19DDAE3DAEFC}"/>
              </a:ext>
            </a:extLst>
          </p:cNvPr>
          <p:cNvSpPr>
            <a:spLocks noGrp="1"/>
          </p:cNvSpPr>
          <p:nvPr>
            <p:ph type="body" sz="quarter" idx="30" hasCustomPrompt="1"/>
          </p:nvPr>
        </p:nvSpPr>
        <p:spPr>
          <a:xfrm>
            <a:off x="7786170" y="4050614"/>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8" name="Text Placeholder 6">
            <a:extLst>
              <a:ext uri="{FF2B5EF4-FFF2-40B4-BE49-F238E27FC236}">
                <a16:creationId xmlns:a16="http://schemas.microsoft.com/office/drawing/2014/main" id="{FB2BCC6B-9E0C-6B4D-BFAF-3D33A4C41128}"/>
              </a:ext>
            </a:extLst>
          </p:cNvPr>
          <p:cNvSpPr>
            <a:spLocks noGrp="1"/>
          </p:cNvSpPr>
          <p:nvPr>
            <p:ph type="body" idx="31" hasCustomPrompt="1"/>
          </p:nvPr>
        </p:nvSpPr>
        <p:spPr>
          <a:xfrm>
            <a:off x="0" y="4403100"/>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59" name="Text Placeholder 69">
            <a:extLst>
              <a:ext uri="{FF2B5EF4-FFF2-40B4-BE49-F238E27FC236}">
                <a16:creationId xmlns:a16="http://schemas.microsoft.com/office/drawing/2014/main" id="{1AF143A3-F8D7-B34D-9F19-6EA9A69EE4F0}"/>
              </a:ext>
            </a:extLst>
          </p:cNvPr>
          <p:cNvSpPr>
            <a:spLocks noGrp="1"/>
          </p:cNvSpPr>
          <p:nvPr>
            <p:ph type="body" sz="quarter" idx="32" hasCustomPrompt="1"/>
          </p:nvPr>
        </p:nvSpPr>
        <p:spPr>
          <a:xfrm>
            <a:off x="7786170" y="4403100"/>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0" name="Text Placeholder 6">
            <a:extLst>
              <a:ext uri="{FF2B5EF4-FFF2-40B4-BE49-F238E27FC236}">
                <a16:creationId xmlns:a16="http://schemas.microsoft.com/office/drawing/2014/main" id="{F9389DF8-3B53-1B40-A060-E67F5DE54FBC}"/>
              </a:ext>
            </a:extLst>
          </p:cNvPr>
          <p:cNvSpPr>
            <a:spLocks noGrp="1"/>
          </p:cNvSpPr>
          <p:nvPr>
            <p:ph type="body" idx="33" hasCustomPrompt="1"/>
          </p:nvPr>
        </p:nvSpPr>
        <p:spPr>
          <a:xfrm>
            <a:off x="0" y="4755586"/>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61" name="Text Placeholder 69">
            <a:extLst>
              <a:ext uri="{FF2B5EF4-FFF2-40B4-BE49-F238E27FC236}">
                <a16:creationId xmlns:a16="http://schemas.microsoft.com/office/drawing/2014/main" id="{8FB5E79E-4CE6-7348-93FF-FB68EFF84A06}"/>
              </a:ext>
            </a:extLst>
          </p:cNvPr>
          <p:cNvSpPr>
            <a:spLocks noGrp="1"/>
          </p:cNvSpPr>
          <p:nvPr>
            <p:ph type="body" sz="quarter" idx="34" hasCustomPrompt="1"/>
          </p:nvPr>
        </p:nvSpPr>
        <p:spPr>
          <a:xfrm>
            <a:off x="7786170" y="4755586"/>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2" name="Text Placeholder 6">
            <a:extLst>
              <a:ext uri="{FF2B5EF4-FFF2-40B4-BE49-F238E27FC236}">
                <a16:creationId xmlns:a16="http://schemas.microsoft.com/office/drawing/2014/main" id="{87654A3A-847F-514C-80BD-916D718925CF}"/>
              </a:ext>
            </a:extLst>
          </p:cNvPr>
          <p:cNvSpPr>
            <a:spLocks noGrp="1"/>
          </p:cNvSpPr>
          <p:nvPr>
            <p:ph type="body" idx="35" hasCustomPrompt="1"/>
          </p:nvPr>
        </p:nvSpPr>
        <p:spPr>
          <a:xfrm>
            <a:off x="0" y="5108072"/>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63" name="Text Placeholder 69">
            <a:extLst>
              <a:ext uri="{FF2B5EF4-FFF2-40B4-BE49-F238E27FC236}">
                <a16:creationId xmlns:a16="http://schemas.microsoft.com/office/drawing/2014/main" id="{EAC4FBD6-5E88-E34F-8DC2-FB0F2C077716}"/>
              </a:ext>
            </a:extLst>
          </p:cNvPr>
          <p:cNvSpPr>
            <a:spLocks noGrp="1"/>
          </p:cNvSpPr>
          <p:nvPr>
            <p:ph type="body" sz="quarter" idx="36" hasCustomPrompt="1"/>
          </p:nvPr>
        </p:nvSpPr>
        <p:spPr>
          <a:xfrm>
            <a:off x="7786170" y="5108072"/>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4" name="Text Placeholder 6">
            <a:extLst>
              <a:ext uri="{FF2B5EF4-FFF2-40B4-BE49-F238E27FC236}">
                <a16:creationId xmlns:a16="http://schemas.microsoft.com/office/drawing/2014/main" id="{4169DB4D-BE6F-E041-BBF4-2D644201504F}"/>
              </a:ext>
            </a:extLst>
          </p:cNvPr>
          <p:cNvSpPr>
            <a:spLocks noGrp="1"/>
          </p:cNvSpPr>
          <p:nvPr>
            <p:ph type="body" idx="37" hasCustomPrompt="1"/>
          </p:nvPr>
        </p:nvSpPr>
        <p:spPr>
          <a:xfrm>
            <a:off x="0" y="5460558"/>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65" name="Text Placeholder 69">
            <a:extLst>
              <a:ext uri="{FF2B5EF4-FFF2-40B4-BE49-F238E27FC236}">
                <a16:creationId xmlns:a16="http://schemas.microsoft.com/office/drawing/2014/main" id="{EF574AB8-FA67-6841-815F-020BC196CFE4}"/>
              </a:ext>
            </a:extLst>
          </p:cNvPr>
          <p:cNvSpPr>
            <a:spLocks noGrp="1"/>
          </p:cNvSpPr>
          <p:nvPr>
            <p:ph type="body" sz="quarter" idx="38" hasCustomPrompt="1"/>
          </p:nvPr>
        </p:nvSpPr>
        <p:spPr>
          <a:xfrm>
            <a:off x="7786170" y="5460558"/>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6" name="Text Placeholder 6">
            <a:extLst>
              <a:ext uri="{FF2B5EF4-FFF2-40B4-BE49-F238E27FC236}">
                <a16:creationId xmlns:a16="http://schemas.microsoft.com/office/drawing/2014/main" id="{0459AF7C-F9C3-8848-B7D8-3D970B0ABB9C}"/>
              </a:ext>
            </a:extLst>
          </p:cNvPr>
          <p:cNvSpPr>
            <a:spLocks noGrp="1"/>
          </p:cNvSpPr>
          <p:nvPr>
            <p:ph type="body" idx="39" hasCustomPrompt="1"/>
          </p:nvPr>
        </p:nvSpPr>
        <p:spPr>
          <a:xfrm>
            <a:off x="0" y="5813050"/>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tabLst/>
              <a:defRPr b="0">
                <a:solidFill>
                  <a:schemeClr val="accent1"/>
                </a:solidFill>
              </a:defRPr>
            </a:lvl1pPr>
            <a:lvl2pPr marL="0" indent="0">
              <a:spcBef>
                <a:spcPts val="0"/>
              </a:spcBef>
              <a:spcAft>
                <a:spcPts val="0"/>
              </a:spcAft>
              <a:buFontTx/>
              <a:buNone/>
              <a:tabLst/>
              <a:defRPr>
                <a:solidFill>
                  <a:schemeClr val="accent1"/>
                </a:solidFill>
              </a:defRPr>
            </a:lvl2pPr>
            <a:lvl3pPr marL="0" indent="0">
              <a:spcBef>
                <a:spcPts val="0"/>
              </a:spcBef>
              <a:spcAft>
                <a:spcPts val="0"/>
              </a:spcAft>
              <a:buFontTx/>
              <a:buNone/>
              <a:tabLst/>
              <a:defRPr>
                <a:solidFill>
                  <a:schemeClr val="accent1"/>
                </a:solidFill>
              </a:defRPr>
            </a:lvl3pPr>
            <a:lvl4pPr marL="0" indent="0">
              <a:spcBef>
                <a:spcPts val="0"/>
              </a:spcBef>
              <a:spcAft>
                <a:spcPts val="0"/>
              </a:spcAft>
              <a:buFontTx/>
              <a:buNone/>
              <a:tabLst/>
              <a:defRPr>
                <a:solidFill>
                  <a:schemeClr val="accent1"/>
                </a:solidFill>
              </a:defRPr>
            </a:lvl4pPr>
            <a:lvl5pPr marL="0" indent="0">
              <a:spcBef>
                <a:spcPts val="0"/>
              </a:spcBef>
              <a:spcAft>
                <a:spcPts val="0"/>
              </a:spcAft>
              <a:buFontTx/>
              <a:buNone/>
              <a:tabLst/>
              <a:defRPr>
                <a:solidFill>
                  <a:schemeClr val="accent1"/>
                </a:solidFill>
              </a:defRPr>
            </a:lvl5pPr>
            <a:lvl6pPr marL="0" indent="0">
              <a:spcBef>
                <a:spcPts val="0"/>
              </a:spcBef>
              <a:spcAft>
                <a:spcPts val="0"/>
              </a:spcAft>
              <a:buFontTx/>
              <a:buNone/>
              <a:tabLst/>
              <a:defRPr>
                <a:solidFill>
                  <a:schemeClr val="accent1"/>
                </a:solidFill>
              </a:defRPr>
            </a:lvl6pPr>
            <a:lvl7pPr marL="0" indent="0">
              <a:spcBef>
                <a:spcPts val="0"/>
              </a:spcBef>
              <a:spcAft>
                <a:spcPts val="0"/>
              </a:spcAft>
              <a:buFontTx/>
              <a:buNone/>
              <a:tabLst/>
              <a:defRPr>
                <a:solidFill>
                  <a:schemeClr val="accent1"/>
                </a:solidFill>
              </a:defRPr>
            </a:lvl7pPr>
            <a:lvl8pPr marL="0" indent="0">
              <a:spcBef>
                <a:spcPts val="0"/>
              </a:spcBef>
              <a:spcAft>
                <a:spcPts val="0"/>
              </a:spcAft>
              <a:buFontTx/>
              <a:buNone/>
              <a:tabLst/>
              <a:defRPr>
                <a:solidFill>
                  <a:schemeClr val="accent1"/>
                </a:solidFill>
              </a:defRPr>
            </a:lvl8pPr>
            <a:lvl9pPr marL="0" indent="0">
              <a:spcBef>
                <a:spcPts val="0"/>
              </a:spcBef>
              <a:spcAft>
                <a:spcPts val="0"/>
              </a:spcAft>
              <a:buFontTx/>
              <a:buNone/>
              <a:tabLst/>
              <a:defRPr>
                <a:solidFill>
                  <a:schemeClr val="accent1"/>
                </a:solidFill>
              </a:defRPr>
            </a:lvl9pPr>
          </a:lstStyle>
          <a:p>
            <a:pPr lvl="0"/>
            <a:r>
              <a:rPr lang="en-US"/>
              <a:t>Click to add agenda item</a:t>
            </a:r>
          </a:p>
        </p:txBody>
      </p:sp>
      <p:sp>
        <p:nvSpPr>
          <p:cNvPr id="167" name="Text Placeholder 69">
            <a:extLst>
              <a:ext uri="{FF2B5EF4-FFF2-40B4-BE49-F238E27FC236}">
                <a16:creationId xmlns:a16="http://schemas.microsoft.com/office/drawing/2014/main" id="{A130898E-B3C8-8D4A-86AB-EE7C88D7DE71}"/>
              </a:ext>
            </a:extLst>
          </p:cNvPr>
          <p:cNvSpPr>
            <a:spLocks noGrp="1"/>
          </p:cNvSpPr>
          <p:nvPr>
            <p:ph type="body" sz="quarter" idx="40" hasCustomPrompt="1"/>
          </p:nvPr>
        </p:nvSpPr>
        <p:spPr>
          <a:xfrm>
            <a:off x="7786170" y="5813050"/>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9" name="Date Placeholder 8">
            <a:extLst>
              <a:ext uri="{FF2B5EF4-FFF2-40B4-BE49-F238E27FC236}">
                <a16:creationId xmlns:a16="http://schemas.microsoft.com/office/drawing/2014/main" id="{1BD1BB5F-2891-C741-80FB-ACCBFEFCAA72}"/>
              </a:ext>
            </a:extLst>
          </p:cNvPr>
          <p:cNvSpPr>
            <a:spLocks noGrp="1"/>
          </p:cNvSpPr>
          <p:nvPr>
            <p:ph type="dt" sz="half" idx="136"/>
          </p:nvPr>
        </p:nvSpPr>
        <p:spPr/>
        <p:txBody>
          <a:bodyPr/>
          <a:lstStyle/>
          <a:p>
            <a:endParaRPr lang="en-US" dirty="0"/>
          </a:p>
        </p:txBody>
      </p:sp>
      <p:sp>
        <p:nvSpPr>
          <p:cNvPr id="10" name="Footer Placeholder 9">
            <a:extLst>
              <a:ext uri="{FF2B5EF4-FFF2-40B4-BE49-F238E27FC236}">
                <a16:creationId xmlns:a16="http://schemas.microsoft.com/office/drawing/2014/main" id="{9FD48C64-B26D-4248-ADFF-B57DB1CAC3A7}"/>
              </a:ext>
            </a:extLst>
          </p:cNvPr>
          <p:cNvSpPr>
            <a:spLocks noGrp="1"/>
          </p:cNvSpPr>
          <p:nvPr>
            <p:ph type="ftr" sz="quarter" idx="137"/>
          </p:nvPr>
        </p:nvSpPr>
        <p:spPr/>
        <p:txBody>
          <a:bodyPr/>
          <a:lstStyle/>
          <a:p>
            <a:endParaRPr lang="en-US" dirty="0"/>
          </a:p>
        </p:txBody>
      </p:sp>
      <p:sp>
        <p:nvSpPr>
          <p:cNvPr id="11" name="Slide Number Placeholder 10">
            <a:extLst>
              <a:ext uri="{FF2B5EF4-FFF2-40B4-BE49-F238E27FC236}">
                <a16:creationId xmlns:a16="http://schemas.microsoft.com/office/drawing/2014/main" id="{B1FDB9A5-CCD3-A540-98D5-77F33D645D45}"/>
              </a:ext>
            </a:extLst>
          </p:cNvPr>
          <p:cNvSpPr>
            <a:spLocks noGrp="1"/>
          </p:cNvSpPr>
          <p:nvPr>
            <p:ph type="sldNum" sz="quarter" idx="13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2655457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p:cSld name="Section Agenda (Photo)">
    <p:bg>
      <p:bgPr>
        <a:solidFill>
          <a:schemeClr val="bg1"/>
        </a:solidFill>
        <a:effectLst/>
      </p:bgPr>
    </p:bg>
    <p:spTree>
      <p:nvGrpSpPr>
        <p:cNvPr id="1" name=""/>
        <p:cNvGrpSpPr/>
        <p:nvPr/>
      </p:nvGrpSpPr>
      <p:grpSpPr>
        <a:xfrm>
          <a:off x="0" y="0"/>
          <a:ext cx="0" cy="0"/>
          <a:chOff x="0" y="0"/>
          <a:chExt cx="0" cy="0"/>
        </a:xfrm>
      </p:grpSpPr>
      <p:grpSp>
        <p:nvGrpSpPr>
          <p:cNvPr id="41" name="Group 40">
            <a:extLst>
              <a:ext uri="{FF2B5EF4-FFF2-40B4-BE49-F238E27FC236}">
                <a16:creationId xmlns:a16="http://schemas.microsoft.com/office/drawing/2014/main" id="{270AAB3A-1F8E-7547-BC5B-D622E7ABEECC}"/>
              </a:ext>
            </a:extLst>
          </p:cNvPr>
          <p:cNvGrpSpPr/>
          <p:nvPr/>
        </p:nvGrpSpPr>
        <p:grpSpPr>
          <a:xfrm>
            <a:off x="9399182" y="0"/>
            <a:ext cx="2874210" cy="9929814"/>
            <a:chOff x="9399182" y="0"/>
            <a:chExt cx="2874210" cy="9929814"/>
          </a:xfrm>
        </p:grpSpPr>
        <p:sp>
          <p:nvSpPr>
            <p:cNvPr id="20" name="Rectangle 19">
              <a:extLst>
                <a:ext uri="{FF2B5EF4-FFF2-40B4-BE49-F238E27FC236}">
                  <a16:creationId xmlns:a16="http://schemas.microsoft.com/office/drawing/2014/main" id="{853DAC75-2764-F94B-801B-7E41553AA7A9}"/>
                </a:ext>
              </a:extLst>
            </p:cNvPr>
            <p:cNvSpPr/>
            <p:nvPr userDrawn="1"/>
          </p:nvSpPr>
          <p:spPr>
            <a:xfrm>
              <a:off x="9399182" y="0"/>
              <a:ext cx="2798651" cy="974407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666BA62E-8407-214E-9983-5B95C260B124}"/>
                </a:ext>
              </a:extLst>
            </p:cNvPr>
            <p:cNvSpPr txBox="1"/>
            <p:nvPr userDrawn="1"/>
          </p:nvSpPr>
          <p:spPr>
            <a:xfrm>
              <a:off x="9558507" y="150290"/>
              <a:ext cx="1867499"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USE THE AGENDA</a:t>
              </a:r>
            </a:p>
          </p:txBody>
        </p:sp>
        <p:cxnSp>
          <p:nvCxnSpPr>
            <p:cNvPr id="22" name="Straight Connector 21">
              <a:extLst>
                <a:ext uri="{FF2B5EF4-FFF2-40B4-BE49-F238E27FC236}">
                  <a16:creationId xmlns:a16="http://schemas.microsoft.com/office/drawing/2014/main" id="{3EC19388-C76B-7448-9EDE-BDA3BAB9D416}"/>
                </a:ext>
              </a:extLst>
            </p:cNvPr>
            <p:cNvCxnSpPr>
              <a:cxnSpLocks/>
            </p:cNvCxnSpPr>
            <p:nvPr userDrawn="1"/>
          </p:nvCxnSpPr>
          <p:spPr>
            <a:xfrm>
              <a:off x="9558507" y="35290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7D14489D-EBF9-F043-8D0D-58D847FBFD92}"/>
                </a:ext>
              </a:extLst>
            </p:cNvPr>
            <p:cNvSpPr/>
            <p:nvPr/>
          </p:nvSpPr>
          <p:spPr>
            <a:xfrm>
              <a:off x="9686427" y="1588636"/>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24" name="Group 23">
              <a:extLst>
                <a:ext uri="{FF2B5EF4-FFF2-40B4-BE49-F238E27FC236}">
                  <a16:creationId xmlns:a16="http://schemas.microsoft.com/office/drawing/2014/main" id="{669A9012-D270-2448-A4FD-E180D5741CB9}"/>
                </a:ext>
              </a:extLst>
            </p:cNvPr>
            <p:cNvGrpSpPr/>
            <p:nvPr/>
          </p:nvGrpSpPr>
          <p:grpSpPr>
            <a:xfrm>
              <a:off x="9686426" y="2097613"/>
              <a:ext cx="2284506" cy="249299"/>
              <a:chOff x="9431244" y="2862535"/>
              <a:chExt cx="2284506" cy="249299"/>
            </a:xfrm>
          </p:grpSpPr>
          <p:sp>
            <p:nvSpPr>
              <p:cNvPr id="40" name="TextBox 39">
                <a:extLst>
                  <a:ext uri="{FF2B5EF4-FFF2-40B4-BE49-F238E27FC236}">
                    <a16:creationId xmlns:a16="http://schemas.microsoft.com/office/drawing/2014/main" id="{5AA31A6C-B76D-D84E-926A-385AA59C712C}"/>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pic>
            <p:nvPicPr>
              <p:cNvPr id="39" name="Picture 38">
                <a:extLst>
                  <a:ext uri="{FF2B5EF4-FFF2-40B4-BE49-F238E27FC236}">
                    <a16:creationId xmlns:a16="http://schemas.microsoft.com/office/drawing/2014/main" id="{1CC21A02-B792-AF47-96A4-A59105B11793}"/>
                  </a:ext>
                </a:extLst>
              </p:cNvPr>
              <p:cNvPicPr>
                <a:picLocks noChangeAspect="1"/>
              </p:cNvPicPr>
              <p:nvPr/>
            </p:nvPicPr>
            <p:blipFill>
              <a:blip r:embed="rId2"/>
              <a:stretch>
                <a:fillRect/>
              </a:stretch>
            </p:blipFill>
            <p:spPr>
              <a:xfrm>
                <a:off x="11216812" y="2866153"/>
                <a:ext cx="340854" cy="113618"/>
              </a:xfrm>
              <a:prstGeom prst="rect">
                <a:avLst/>
              </a:prstGeom>
            </p:spPr>
          </p:pic>
        </p:grpSp>
        <p:sp>
          <p:nvSpPr>
            <p:cNvPr id="25" name="TextBox 24">
              <a:extLst>
                <a:ext uri="{FF2B5EF4-FFF2-40B4-BE49-F238E27FC236}">
                  <a16:creationId xmlns:a16="http://schemas.microsoft.com/office/drawing/2014/main" id="{594CFB75-D1BB-CC4A-B543-DF9749A36F98}"/>
                </a:ext>
              </a:extLst>
            </p:cNvPr>
            <p:cNvSpPr txBox="1"/>
            <p:nvPr/>
          </p:nvSpPr>
          <p:spPr>
            <a:xfrm>
              <a:off x="9686426" y="2398746"/>
              <a:ext cx="2294082"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current agenda item (on the text works here) to apply the highlight style.</a:t>
              </a:r>
            </a:p>
          </p:txBody>
        </p:sp>
        <p:sp>
          <p:nvSpPr>
            <p:cNvPr id="26" name="TextBox 25">
              <a:extLst>
                <a:ext uri="{FF2B5EF4-FFF2-40B4-BE49-F238E27FC236}">
                  <a16:creationId xmlns:a16="http://schemas.microsoft.com/office/drawing/2014/main" id="{23193EDF-0188-094A-8A3E-60EB6775D122}"/>
                </a:ext>
              </a:extLst>
            </p:cNvPr>
            <p:cNvSpPr txBox="1">
              <a:spLocks noChangeAspect="1"/>
            </p:cNvSpPr>
            <p:nvPr/>
          </p:nvSpPr>
          <p:spPr>
            <a:xfrm>
              <a:off x="9521833"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27" name="TextBox 26">
              <a:extLst>
                <a:ext uri="{FF2B5EF4-FFF2-40B4-BE49-F238E27FC236}">
                  <a16:creationId xmlns:a16="http://schemas.microsoft.com/office/drawing/2014/main" id="{AC0A9960-B8B4-3D4C-981C-922D7EC98DE6}"/>
                </a:ext>
              </a:extLst>
            </p:cNvPr>
            <p:cNvSpPr txBox="1">
              <a:spLocks noChangeAspect="1"/>
            </p:cNvSpPr>
            <p:nvPr/>
          </p:nvSpPr>
          <p:spPr>
            <a:xfrm>
              <a:off x="9521833" y="86224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28" name="TextBox 27">
              <a:extLst>
                <a:ext uri="{FF2B5EF4-FFF2-40B4-BE49-F238E27FC236}">
                  <a16:creationId xmlns:a16="http://schemas.microsoft.com/office/drawing/2014/main" id="{E879CA51-8AA7-5B46-8B51-CCC7D4DEF501}"/>
                </a:ext>
              </a:extLst>
            </p:cNvPr>
            <p:cNvSpPr txBox="1"/>
            <p:nvPr/>
          </p:nvSpPr>
          <p:spPr>
            <a:xfrm>
              <a:off x="9811647" y="1339804"/>
              <a:ext cx="2234098"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b="1" dirty="0">
                  <a:solidFill>
                    <a:schemeClr val="bg1">
                      <a:lumMod val="85000"/>
                    </a:schemeClr>
                  </a:solidFill>
                </a:rPr>
                <a:t>Click the element border to select the shape</a:t>
              </a:r>
              <a:r>
                <a:rPr lang="en-US" sz="700" dirty="0">
                  <a:solidFill>
                    <a:schemeClr val="bg1">
                      <a:lumMod val="85000"/>
                    </a:schemeClr>
                  </a:solidFill>
                </a:rPr>
                <a:t>—it won’t work correctly if you have your cursor in the text.</a:t>
              </a:r>
            </a:p>
          </p:txBody>
        </p:sp>
        <p:sp>
          <p:nvSpPr>
            <p:cNvPr id="29" name="TextBox 28">
              <a:extLst>
                <a:ext uri="{FF2B5EF4-FFF2-40B4-BE49-F238E27FC236}">
                  <a16:creationId xmlns:a16="http://schemas.microsoft.com/office/drawing/2014/main" id="{2F0D17E0-6EFC-8B4C-BB2F-25990B9D14AE}"/>
                </a:ext>
              </a:extLst>
            </p:cNvPr>
            <p:cNvSpPr txBox="1"/>
            <p:nvPr userDrawn="1"/>
          </p:nvSpPr>
          <p:spPr>
            <a:xfrm>
              <a:off x="9686426" y="513115"/>
              <a:ext cx="2327834" cy="814582"/>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Enter agenda items as needed.</a:t>
              </a:r>
            </a:p>
            <a:p>
              <a:pPr lvl="0"/>
              <a:r>
                <a:rPr lang="en-US" dirty="0"/>
                <a:t>Apply the highlight marker to the current agenda item.</a:t>
              </a:r>
            </a:p>
            <a:p>
              <a:pPr lvl="1"/>
              <a:r>
                <a:rPr lang="en-US" dirty="0"/>
                <a:t>Select the element below:</a:t>
              </a:r>
            </a:p>
          </p:txBody>
        </p:sp>
        <p:grpSp>
          <p:nvGrpSpPr>
            <p:cNvPr id="30" name="Group 29">
              <a:extLst>
                <a:ext uri="{FF2B5EF4-FFF2-40B4-BE49-F238E27FC236}">
                  <a16:creationId xmlns:a16="http://schemas.microsoft.com/office/drawing/2014/main" id="{1B35E7F5-A8FC-E341-928F-8F1C42C01FE4}"/>
                </a:ext>
              </a:extLst>
            </p:cNvPr>
            <p:cNvGrpSpPr/>
            <p:nvPr/>
          </p:nvGrpSpPr>
          <p:grpSpPr>
            <a:xfrm>
              <a:off x="9521833" y="2859865"/>
              <a:ext cx="2545476" cy="898708"/>
              <a:chOff x="9266651" y="2105587"/>
              <a:chExt cx="2545476" cy="898708"/>
            </a:xfrm>
          </p:grpSpPr>
          <p:sp>
            <p:nvSpPr>
              <p:cNvPr id="36" name="TextBox 35">
                <a:extLst>
                  <a:ext uri="{FF2B5EF4-FFF2-40B4-BE49-F238E27FC236}">
                    <a16:creationId xmlns:a16="http://schemas.microsoft.com/office/drawing/2014/main" id="{CC0F517F-CFE4-1D43-9DEA-FE4CA6FDDFEC}"/>
                  </a:ext>
                </a:extLst>
              </p:cNvPr>
              <p:cNvSpPr txBox="1">
                <a:spLocks noChangeAspect="1"/>
              </p:cNvSpPr>
              <p:nvPr/>
            </p:nvSpPr>
            <p:spPr>
              <a:xfrm>
                <a:off x="9266651" y="21244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37" name="TextBox 36">
                <a:extLst>
                  <a:ext uri="{FF2B5EF4-FFF2-40B4-BE49-F238E27FC236}">
                    <a16:creationId xmlns:a16="http://schemas.microsoft.com/office/drawing/2014/main" id="{0A403294-57CC-B74C-A9E2-F6DA8B35535D}"/>
                  </a:ext>
                </a:extLst>
              </p:cNvPr>
              <p:cNvSpPr txBox="1"/>
              <p:nvPr/>
            </p:nvSpPr>
            <p:spPr>
              <a:xfrm>
                <a:off x="9431244" y="2105587"/>
                <a:ext cx="2380883" cy="898708"/>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Duplicate the slide to create the</a:t>
                </a:r>
                <a:br>
                  <a:rPr lang="en-US" dirty="0"/>
                </a:br>
                <a:r>
                  <a:rPr lang="en-US" dirty="0"/>
                  <a:t>other section dividers.</a:t>
                </a:r>
              </a:p>
              <a:p>
                <a:pPr lvl="1"/>
                <a:r>
                  <a:rPr lang="en-US" dirty="0"/>
                  <a:t>Use Format Painter to copy the normal style onto the previous highlighted item.</a:t>
                </a:r>
              </a:p>
              <a:p>
                <a:pPr lvl="1"/>
                <a:r>
                  <a:rPr lang="en-US" dirty="0"/>
                  <a:t>Then repeat step 2 to highlight the new current agenda item.</a:t>
                </a:r>
              </a:p>
            </p:txBody>
          </p:sp>
        </p:grpSp>
        <p:grpSp>
          <p:nvGrpSpPr>
            <p:cNvPr id="79" name="Group 78">
              <a:extLst>
                <a:ext uri="{FF2B5EF4-FFF2-40B4-BE49-F238E27FC236}">
                  <a16:creationId xmlns:a16="http://schemas.microsoft.com/office/drawing/2014/main" id="{1F7C72B2-FE96-1A47-B6A2-F9EF2CE88FD7}"/>
                </a:ext>
              </a:extLst>
            </p:cNvPr>
            <p:cNvGrpSpPr/>
            <p:nvPr userDrawn="1"/>
          </p:nvGrpSpPr>
          <p:grpSpPr>
            <a:xfrm>
              <a:off x="9518577" y="3853669"/>
              <a:ext cx="2754815" cy="6076145"/>
              <a:chOff x="9266651" y="185338"/>
              <a:chExt cx="2754815" cy="6076145"/>
            </a:xfrm>
          </p:grpSpPr>
          <p:sp>
            <p:nvSpPr>
              <p:cNvPr id="80" name="TextBox 79">
                <a:extLst>
                  <a:ext uri="{FF2B5EF4-FFF2-40B4-BE49-F238E27FC236}">
                    <a16:creationId xmlns:a16="http://schemas.microsoft.com/office/drawing/2014/main" id="{BDDFA1E5-2D54-1F4E-923A-1EBF3193D53E}"/>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81" name="Straight Connector 80">
                <a:extLst>
                  <a:ext uri="{FF2B5EF4-FFF2-40B4-BE49-F238E27FC236}">
                    <a16:creationId xmlns:a16="http://schemas.microsoft.com/office/drawing/2014/main" id="{0BE3F141-44E1-284B-B8E2-CC13393265B4}"/>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3991E50F-278F-5C43-8750-BC1E56B6BC1D}"/>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98" name="Group 97">
                <a:extLst>
                  <a:ext uri="{FF2B5EF4-FFF2-40B4-BE49-F238E27FC236}">
                    <a16:creationId xmlns:a16="http://schemas.microsoft.com/office/drawing/2014/main" id="{83F30A99-B1CD-AB4C-82B9-107FF3C5DE2E}"/>
                  </a:ext>
                </a:extLst>
              </p:cNvPr>
              <p:cNvGrpSpPr/>
              <p:nvPr userDrawn="1"/>
            </p:nvGrpSpPr>
            <p:grpSpPr>
              <a:xfrm>
                <a:off x="9286315" y="4787849"/>
                <a:ext cx="2735151" cy="1473634"/>
                <a:chOff x="9296567" y="4910412"/>
                <a:chExt cx="2735151" cy="1473634"/>
              </a:xfrm>
            </p:grpSpPr>
            <p:sp>
              <p:nvSpPr>
                <p:cNvPr id="100" name="Rectangle 99">
                  <a:extLst>
                    <a:ext uri="{FF2B5EF4-FFF2-40B4-BE49-F238E27FC236}">
                      <a16:creationId xmlns:a16="http://schemas.microsoft.com/office/drawing/2014/main" id="{F72F3191-3FD2-CD4E-BA75-7160E4514679}"/>
                    </a:ext>
                  </a:extLst>
                </p:cNvPr>
                <p:cNvSpPr/>
                <p:nvPr userDrawn="1"/>
              </p:nvSpPr>
              <p:spPr>
                <a:xfrm>
                  <a:off x="9296567" y="4910412"/>
                  <a:ext cx="2735151" cy="147363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24B7A18-40EA-AC4F-814A-1584DE95586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02" name="Graphic 101">
                  <a:extLst>
                    <a:ext uri="{FF2B5EF4-FFF2-40B4-BE49-F238E27FC236}">
                      <a16:creationId xmlns:a16="http://schemas.microsoft.com/office/drawing/2014/main" id="{824C424F-47CC-5B4E-9503-43961DF4F9BD}"/>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049494"/>
                  <a:ext cx="155227" cy="155227"/>
                </a:xfrm>
                <a:prstGeom prst="rect">
                  <a:avLst/>
                </a:prstGeom>
              </p:spPr>
            </p:pic>
            <p:sp>
              <p:nvSpPr>
                <p:cNvPr id="103" name="TextBox 102">
                  <a:extLst>
                    <a:ext uri="{FF2B5EF4-FFF2-40B4-BE49-F238E27FC236}">
                      <a16:creationId xmlns:a16="http://schemas.microsoft.com/office/drawing/2014/main" id="{960DA147-99F9-6D46-940D-A010FCA6A940}"/>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04" name="TextBox 103">
                  <a:extLst>
                    <a:ext uri="{FF2B5EF4-FFF2-40B4-BE49-F238E27FC236}">
                      <a16:creationId xmlns:a16="http://schemas.microsoft.com/office/drawing/2014/main" id="{081D9AF4-EBB7-BF4C-B301-A60743D4AF62}"/>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05" name="TextBox 104">
                  <a:extLst>
                    <a:ext uri="{FF2B5EF4-FFF2-40B4-BE49-F238E27FC236}">
                      <a16:creationId xmlns:a16="http://schemas.microsoft.com/office/drawing/2014/main" id="{F85957B1-8118-9A45-9222-78DA6A1E692E}"/>
                    </a:ext>
                  </a:extLst>
                </p:cNvPr>
                <p:cNvSpPr txBox="1"/>
                <p:nvPr userDrawn="1"/>
              </p:nvSpPr>
              <p:spPr>
                <a:xfrm>
                  <a:off x="9471805" y="6076239"/>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84" name="Group 83">
                <a:extLst>
                  <a:ext uri="{FF2B5EF4-FFF2-40B4-BE49-F238E27FC236}">
                    <a16:creationId xmlns:a16="http://schemas.microsoft.com/office/drawing/2014/main" id="{2451E775-897C-3240-87F1-FE1B59EC3995}"/>
                  </a:ext>
                </a:extLst>
              </p:cNvPr>
              <p:cNvGrpSpPr/>
              <p:nvPr userDrawn="1"/>
            </p:nvGrpSpPr>
            <p:grpSpPr>
              <a:xfrm>
                <a:off x="9286315" y="3431192"/>
                <a:ext cx="2735151" cy="1280928"/>
                <a:chOff x="9286315" y="6976989"/>
                <a:chExt cx="2735151" cy="1280928"/>
              </a:xfrm>
            </p:grpSpPr>
            <p:sp>
              <p:nvSpPr>
                <p:cNvPr id="93" name="Rectangle 92">
                  <a:extLst>
                    <a:ext uri="{FF2B5EF4-FFF2-40B4-BE49-F238E27FC236}">
                      <a16:creationId xmlns:a16="http://schemas.microsoft.com/office/drawing/2014/main" id="{BB7CAF8A-39AD-C546-8915-185237EB5B1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TextBox 93">
                  <a:extLst>
                    <a:ext uri="{FF2B5EF4-FFF2-40B4-BE49-F238E27FC236}">
                      <a16:creationId xmlns:a16="http://schemas.microsoft.com/office/drawing/2014/main" id="{C07F080B-FE36-C347-BD87-97C6AD55ADFD}"/>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95" name="Graphic 94">
                  <a:extLst>
                    <a:ext uri="{FF2B5EF4-FFF2-40B4-BE49-F238E27FC236}">
                      <a16:creationId xmlns:a16="http://schemas.microsoft.com/office/drawing/2014/main" id="{AC53915D-6A22-0A40-8A2B-4B3226EA5B9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46538" y="7116071"/>
                  <a:ext cx="155227" cy="155227"/>
                </a:xfrm>
                <a:prstGeom prst="rect">
                  <a:avLst/>
                </a:prstGeom>
              </p:spPr>
            </p:pic>
            <p:sp>
              <p:nvSpPr>
                <p:cNvPr id="96" name="TextBox 95">
                  <a:extLst>
                    <a:ext uri="{FF2B5EF4-FFF2-40B4-BE49-F238E27FC236}">
                      <a16:creationId xmlns:a16="http://schemas.microsoft.com/office/drawing/2014/main" id="{EE04E77D-44DF-3D4F-8CB4-3D9B1228C4A8}"/>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97" name="Picture 96">
                  <a:extLst>
                    <a:ext uri="{FF2B5EF4-FFF2-40B4-BE49-F238E27FC236}">
                      <a16:creationId xmlns:a16="http://schemas.microsoft.com/office/drawing/2014/main" id="{5E0CC428-D7B2-C14A-B7B1-DA955AE9FA5B}"/>
                    </a:ext>
                  </a:extLst>
                </p:cNvPr>
                <p:cNvPicPr>
                  <a:picLocks noChangeAspect="1"/>
                </p:cNvPicPr>
                <p:nvPr userDrawn="1"/>
              </p:nvPicPr>
              <p:blipFill rotWithShape="1">
                <a:blip r:embed="rId5"/>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85" name="Group 84">
                <a:extLst>
                  <a:ext uri="{FF2B5EF4-FFF2-40B4-BE49-F238E27FC236}">
                    <a16:creationId xmlns:a16="http://schemas.microsoft.com/office/drawing/2014/main" id="{F58B63AF-D922-CD49-BC43-4169636672FA}"/>
                  </a:ext>
                </a:extLst>
              </p:cNvPr>
              <p:cNvGrpSpPr/>
              <p:nvPr userDrawn="1"/>
            </p:nvGrpSpPr>
            <p:grpSpPr>
              <a:xfrm>
                <a:off x="9266651" y="510458"/>
                <a:ext cx="2617883" cy="651460"/>
                <a:chOff x="12352022" y="513115"/>
                <a:chExt cx="2617883" cy="651460"/>
              </a:xfrm>
            </p:grpSpPr>
            <p:sp>
              <p:nvSpPr>
                <p:cNvPr id="90" name="TextBox 89">
                  <a:extLst>
                    <a:ext uri="{FF2B5EF4-FFF2-40B4-BE49-F238E27FC236}">
                      <a16:creationId xmlns:a16="http://schemas.microsoft.com/office/drawing/2014/main" id="{FC2CEFD3-F990-E046-992D-8FEABF5829F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1" name="TextBox 90">
                  <a:extLst>
                    <a:ext uri="{FF2B5EF4-FFF2-40B4-BE49-F238E27FC236}">
                      <a16:creationId xmlns:a16="http://schemas.microsoft.com/office/drawing/2014/main" id="{7F412C02-87CB-E340-8BE6-07A1D513485E}"/>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2" name="TextBox 91">
                  <a:extLst>
                    <a:ext uri="{FF2B5EF4-FFF2-40B4-BE49-F238E27FC236}">
                      <a16:creationId xmlns:a16="http://schemas.microsoft.com/office/drawing/2014/main" id="{798508BC-3719-F043-963D-F484982CF8A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86" name="TextBox 85">
                <a:extLst>
                  <a:ext uri="{FF2B5EF4-FFF2-40B4-BE49-F238E27FC236}">
                    <a16:creationId xmlns:a16="http://schemas.microsoft.com/office/drawing/2014/main" id="{74207B05-5316-FE4E-BDED-E91DB8AF1403}"/>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87" name="TextBox 86">
                <a:extLst>
                  <a:ext uri="{FF2B5EF4-FFF2-40B4-BE49-F238E27FC236}">
                    <a16:creationId xmlns:a16="http://schemas.microsoft.com/office/drawing/2014/main" id="{F8455CF3-6D2B-5345-A527-CD6EF4176CE7}"/>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8" name="TextBox 87">
                <a:extLst>
                  <a:ext uri="{FF2B5EF4-FFF2-40B4-BE49-F238E27FC236}">
                    <a16:creationId xmlns:a16="http://schemas.microsoft.com/office/drawing/2014/main" id="{0E69DB1A-1E4B-7947-AEE8-1AD1A0CEE871}"/>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9" name="TextBox 88">
                <a:extLst>
                  <a:ext uri="{FF2B5EF4-FFF2-40B4-BE49-F238E27FC236}">
                    <a16:creationId xmlns:a16="http://schemas.microsoft.com/office/drawing/2014/main" id="{328EEF89-7454-7C46-865B-2C0F34935AD3}"/>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64" name="Picture Placeholder 63">
            <a:extLst>
              <a:ext uri="{FF2B5EF4-FFF2-40B4-BE49-F238E27FC236}">
                <a16:creationId xmlns:a16="http://schemas.microsoft.com/office/drawing/2014/main" id="{846FAB7A-A675-6C4B-BF10-A9B8CF7F7C96}"/>
              </a:ext>
            </a:extLst>
          </p:cNvPr>
          <p:cNvSpPr>
            <a:spLocks noGrp="1"/>
          </p:cNvSpPr>
          <p:nvPr>
            <p:ph type="pic" sz="quarter" idx="22" hasCustomPrompt="1"/>
          </p:nvPr>
        </p:nvSpPr>
        <p:spPr>
          <a:xfrm>
            <a:off x="0" y="1112838"/>
            <a:ext cx="9144001" cy="5745162"/>
          </a:xfrm>
          <a:custGeom>
            <a:avLst/>
            <a:gdLst>
              <a:gd name="connsiteX0" fmla="*/ 8545320 w 9144001"/>
              <a:gd name="connsiteY0" fmla="*/ 5464436 h 5745162"/>
              <a:gd name="connsiteX1" fmla="*/ 8554630 w 9144001"/>
              <a:gd name="connsiteY1" fmla="*/ 5464436 h 5745162"/>
              <a:gd name="connsiteX2" fmla="*/ 8572756 w 9144001"/>
              <a:gd name="connsiteY2" fmla="*/ 5479725 h 5745162"/>
              <a:gd name="connsiteX3" fmla="*/ 8552840 w 9144001"/>
              <a:gd name="connsiteY3" fmla="*/ 5495748 h 5745162"/>
              <a:gd name="connsiteX4" fmla="*/ 8552840 w 9144001"/>
              <a:gd name="connsiteY4" fmla="*/ 5495635 h 5745162"/>
              <a:gd name="connsiteX5" fmla="*/ 8545320 w 9144001"/>
              <a:gd name="connsiteY5" fmla="*/ 5495635 h 5745162"/>
              <a:gd name="connsiteX6" fmla="*/ 8440531 w 9144001"/>
              <a:gd name="connsiteY6" fmla="*/ 5463326 h 5745162"/>
              <a:gd name="connsiteX7" fmla="*/ 8450869 w 9144001"/>
              <a:gd name="connsiteY7" fmla="*/ 5463326 h 5745162"/>
              <a:gd name="connsiteX8" fmla="*/ 8486566 w 9144001"/>
              <a:gd name="connsiteY8" fmla="*/ 5494375 h 5745162"/>
              <a:gd name="connsiteX9" fmla="*/ 8452487 w 9144001"/>
              <a:gd name="connsiteY9" fmla="*/ 5527456 h 5745162"/>
              <a:gd name="connsiteX10" fmla="*/ 8440531 w 9144001"/>
              <a:gd name="connsiteY10" fmla="*/ 5527456 h 5745162"/>
              <a:gd name="connsiteX11" fmla="*/ 8359312 w 9144001"/>
              <a:gd name="connsiteY11" fmla="*/ 5441906 h 5745162"/>
              <a:gd name="connsiteX12" fmla="*/ 8357846 w 9144001"/>
              <a:gd name="connsiteY12" fmla="*/ 5445009 h 5745162"/>
              <a:gd name="connsiteX13" fmla="*/ 8338065 w 9144001"/>
              <a:gd name="connsiteY13" fmla="*/ 5486815 h 5745162"/>
              <a:gd name="connsiteX14" fmla="*/ 8338065 w 9144001"/>
              <a:gd name="connsiteY14" fmla="*/ 5548726 h 5745162"/>
              <a:gd name="connsiteX15" fmla="*/ 8406528 w 9144001"/>
              <a:gd name="connsiteY15" fmla="*/ 5548726 h 5745162"/>
              <a:gd name="connsiteX16" fmla="*/ 8406528 w 9144001"/>
              <a:gd name="connsiteY16" fmla="*/ 5526139 h 5745162"/>
              <a:gd name="connsiteX17" fmla="*/ 8363158 w 9144001"/>
              <a:gd name="connsiteY17" fmla="*/ 5526139 h 5745162"/>
              <a:gd name="connsiteX18" fmla="*/ 8363158 w 9144001"/>
              <a:gd name="connsiteY18" fmla="*/ 5505302 h 5745162"/>
              <a:gd name="connsiteX19" fmla="*/ 8402682 w 9144001"/>
              <a:gd name="connsiteY19" fmla="*/ 5505302 h 5745162"/>
              <a:gd name="connsiteX20" fmla="*/ 8402682 w 9144001"/>
              <a:gd name="connsiteY20" fmla="*/ 5483731 h 5745162"/>
              <a:gd name="connsiteX21" fmla="*/ 8363158 w 9144001"/>
              <a:gd name="connsiteY21" fmla="*/ 5483731 h 5745162"/>
              <a:gd name="connsiteX22" fmla="*/ 8363158 w 9144001"/>
              <a:gd name="connsiteY22" fmla="*/ 5464643 h 5745162"/>
              <a:gd name="connsiteX23" fmla="*/ 8406528 w 9144001"/>
              <a:gd name="connsiteY23" fmla="*/ 5464643 h 5745162"/>
              <a:gd name="connsiteX24" fmla="*/ 8406528 w 9144001"/>
              <a:gd name="connsiteY24" fmla="*/ 5441906 h 5745162"/>
              <a:gd name="connsiteX25" fmla="*/ 8245575 w 9144001"/>
              <a:gd name="connsiteY25" fmla="*/ 5441887 h 5745162"/>
              <a:gd name="connsiteX26" fmla="*/ 8262082 w 9144001"/>
              <a:gd name="connsiteY26" fmla="*/ 5476284 h 5745162"/>
              <a:gd name="connsiteX27" fmla="*/ 8288526 w 9144001"/>
              <a:gd name="connsiteY27" fmla="*/ 5476284 h 5745162"/>
              <a:gd name="connsiteX28" fmla="*/ 8273962 w 9144001"/>
              <a:gd name="connsiteY28" fmla="*/ 5441887 h 5745162"/>
              <a:gd name="connsiteX29" fmla="*/ 8520246 w 9144001"/>
              <a:gd name="connsiteY29" fmla="*/ 5441868 h 5745162"/>
              <a:gd name="connsiteX30" fmla="*/ 8520246 w 9144001"/>
              <a:gd name="connsiteY30" fmla="*/ 5548725 h 5745162"/>
              <a:gd name="connsiteX31" fmla="*/ 8545320 w 9144001"/>
              <a:gd name="connsiteY31" fmla="*/ 5548725 h 5745162"/>
              <a:gd name="connsiteX32" fmla="*/ 8545320 w 9144001"/>
              <a:gd name="connsiteY32" fmla="*/ 5517093 h 5745162"/>
              <a:gd name="connsiteX33" fmla="*/ 8554630 w 9144001"/>
              <a:gd name="connsiteY33" fmla="*/ 5517093 h 5745162"/>
              <a:gd name="connsiteX34" fmla="*/ 8598420 w 9144001"/>
              <a:gd name="connsiteY34" fmla="*/ 5479180 h 5745162"/>
              <a:gd name="connsiteX35" fmla="*/ 8550346 w 9144001"/>
              <a:gd name="connsiteY35" fmla="*/ 5441868 h 5745162"/>
              <a:gd name="connsiteX36" fmla="*/ 8415495 w 9144001"/>
              <a:gd name="connsiteY36" fmla="*/ 5441868 h 5745162"/>
              <a:gd name="connsiteX37" fmla="*/ 8415495 w 9144001"/>
              <a:gd name="connsiteY37" fmla="*/ 5548631 h 5745162"/>
              <a:gd name="connsiteX38" fmla="*/ 8448546 w 9144001"/>
              <a:gd name="connsiteY38" fmla="*/ 5548744 h 5745162"/>
              <a:gd name="connsiteX39" fmla="*/ 8513278 w 9144001"/>
              <a:gd name="connsiteY39" fmla="*/ 5494375 h 5745162"/>
              <a:gd name="connsiteX40" fmla="*/ 8447461 w 9144001"/>
              <a:gd name="connsiteY40" fmla="*/ 5441906 h 5745162"/>
              <a:gd name="connsiteX41" fmla="*/ 8447499 w 9144001"/>
              <a:gd name="connsiteY41" fmla="*/ 5441868 h 5745162"/>
              <a:gd name="connsiteX42" fmla="*/ 8415495 w 9144001"/>
              <a:gd name="connsiteY42" fmla="*/ 5441868 h 5745162"/>
              <a:gd name="connsiteX43" fmla="*/ 8323900 w 9144001"/>
              <a:gd name="connsiteY43" fmla="*/ 5441868 h 5745162"/>
              <a:gd name="connsiteX44" fmla="*/ 8298693 w 9144001"/>
              <a:gd name="connsiteY44" fmla="*/ 5499810 h 5745162"/>
              <a:gd name="connsiteX45" fmla="*/ 8291858 w 9144001"/>
              <a:gd name="connsiteY45" fmla="*/ 5483806 h 5745162"/>
              <a:gd name="connsiteX46" fmla="*/ 8265623 w 9144001"/>
              <a:gd name="connsiteY46" fmla="*/ 5483806 h 5745162"/>
              <a:gd name="connsiteX47" fmla="*/ 8296942 w 9144001"/>
              <a:gd name="connsiteY47" fmla="*/ 5549139 h 5745162"/>
              <a:gd name="connsiteX48" fmla="*/ 8299855 w 9144001"/>
              <a:gd name="connsiteY48" fmla="*/ 5549139 h 5745162"/>
              <a:gd name="connsiteX49" fmla="*/ 8350593 w 9144001"/>
              <a:gd name="connsiteY49" fmla="*/ 5441868 h 5745162"/>
              <a:gd name="connsiteX50" fmla="*/ 8704282 w 9144001"/>
              <a:gd name="connsiteY50" fmla="*/ 5403309 h 5745162"/>
              <a:gd name="connsiteX51" fmla="*/ 8704282 w 9144001"/>
              <a:gd name="connsiteY51" fmla="*/ 5577934 h 5745162"/>
              <a:gd name="connsiteX52" fmla="*/ 8723671 w 9144001"/>
              <a:gd name="connsiteY52" fmla="*/ 5577934 h 5745162"/>
              <a:gd name="connsiteX53" fmla="*/ 8723671 w 9144001"/>
              <a:gd name="connsiteY53" fmla="*/ 5403309 h 5745162"/>
              <a:gd name="connsiteX54" fmla="*/ 8950030 w 9144001"/>
              <a:gd name="connsiteY54" fmla="*/ 0 h 5745162"/>
              <a:gd name="connsiteX55" fmla="*/ 9144001 w 9144001"/>
              <a:gd name="connsiteY55" fmla="*/ 0 h 5745162"/>
              <a:gd name="connsiteX56" fmla="*/ 9144001 w 9144001"/>
              <a:gd name="connsiteY56" fmla="*/ 5745161 h 5745162"/>
              <a:gd name="connsiteX57" fmla="*/ 9144001 w 9144001"/>
              <a:gd name="connsiteY57" fmla="*/ 5745162 h 5745162"/>
              <a:gd name="connsiteX58" fmla="*/ 0 w 9144001"/>
              <a:gd name="connsiteY58" fmla="*/ 5745162 h 5745162"/>
              <a:gd name="connsiteX59" fmla="*/ 0 w 9144001"/>
              <a:gd name="connsiteY59" fmla="*/ 32567 h 5745162"/>
              <a:gd name="connsiteX60" fmla="*/ 8313 w 9144001"/>
              <a:gd name="connsiteY60" fmla="*/ 32567 h 5745162"/>
              <a:gd name="connsiteX61" fmla="*/ 8313 w 9144001"/>
              <a:gd name="connsiteY61" fmla="*/ 1 h 5745162"/>
              <a:gd name="connsiteX62" fmla="*/ 8950030 w 9144001"/>
              <a:gd name="connsiteY62" fmla="*/ 1 h 574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144001" h="5745162">
                <a:moveTo>
                  <a:pt x="8545320" y="5464436"/>
                </a:moveTo>
                <a:lnTo>
                  <a:pt x="8554630" y="5464436"/>
                </a:lnTo>
                <a:cubicBezTo>
                  <a:pt x="8567006" y="5464436"/>
                  <a:pt x="8572756" y="5471131"/>
                  <a:pt x="8572756" y="5479725"/>
                </a:cubicBezTo>
                <a:cubicBezTo>
                  <a:pt x="8572756" y="5490069"/>
                  <a:pt x="8566130" y="5495748"/>
                  <a:pt x="8552840" y="5495748"/>
                </a:cubicBezTo>
                <a:lnTo>
                  <a:pt x="8552840" y="5495635"/>
                </a:lnTo>
                <a:lnTo>
                  <a:pt x="8545320" y="5495635"/>
                </a:lnTo>
                <a:close/>
                <a:moveTo>
                  <a:pt x="8440531" y="5463326"/>
                </a:moveTo>
                <a:lnTo>
                  <a:pt x="8450869" y="5463326"/>
                </a:lnTo>
                <a:cubicBezTo>
                  <a:pt x="8474172" y="5463326"/>
                  <a:pt x="8486566" y="5474986"/>
                  <a:pt x="8486566" y="5494375"/>
                </a:cubicBezTo>
                <a:cubicBezTo>
                  <a:pt x="8486566" y="5514348"/>
                  <a:pt x="8476095" y="5527456"/>
                  <a:pt x="8452487" y="5527456"/>
                </a:cubicBezTo>
                <a:lnTo>
                  <a:pt x="8440531" y="5527456"/>
                </a:lnTo>
                <a:close/>
                <a:moveTo>
                  <a:pt x="8359312" y="5441906"/>
                </a:moveTo>
                <a:lnTo>
                  <a:pt x="8357846" y="5445009"/>
                </a:lnTo>
                <a:lnTo>
                  <a:pt x="8338065" y="5486815"/>
                </a:lnTo>
                <a:lnTo>
                  <a:pt x="8338065" y="5548726"/>
                </a:lnTo>
                <a:lnTo>
                  <a:pt x="8406528" y="5548726"/>
                </a:lnTo>
                <a:lnTo>
                  <a:pt x="8406528" y="5526139"/>
                </a:lnTo>
                <a:lnTo>
                  <a:pt x="8363158" y="5526139"/>
                </a:lnTo>
                <a:lnTo>
                  <a:pt x="8363158" y="5505302"/>
                </a:lnTo>
                <a:lnTo>
                  <a:pt x="8402682" y="5505302"/>
                </a:lnTo>
                <a:lnTo>
                  <a:pt x="8402682" y="5483731"/>
                </a:lnTo>
                <a:lnTo>
                  <a:pt x="8363158" y="5483731"/>
                </a:lnTo>
                <a:lnTo>
                  <a:pt x="8363158" y="5464643"/>
                </a:lnTo>
                <a:lnTo>
                  <a:pt x="8406528" y="5464643"/>
                </a:lnTo>
                <a:lnTo>
                  <a:pt x="8406528" y="5441906"/>
                </a:lnTo>
                <a:close/>
                <a:moveTo>
                  <a:pt x="8245575" y="5441887"/>
                </a:moveTo>
                <a:lnTo>
                  <a:pt x="8262082" y="5476284"/>
                </a:lnTo>
                <a:lnTo>
                  <a:pt x="8288526" y="5476284"/>
                </a:lnTo>
                <a:lnTo>
                  <a:pt x="8273962" y="5441887"/>
                </a:lnTo>
                <a:close/>
                <a:moveTo>
                  <a:pt x="8520246" y="5441868"/>
                </a:moveTo>
                <a:lnTo>
                  <a:pt x="8520246" y="5548725"/>
                </a:lnTo>
                <a:lnTo>
                  <a:pt x="8545320" y="5548725"/>
                </a:lnTo>
                <a:lnTo>
                  <a:pt x="8545320" y="5517093"/>
                </a:lnTo>
                <a:lnTo>
                  <a:pt x="8554630" y="5517093"/>
                </a:lnTo>
                <a:cubicBezTo>
                  <a:pt x="8583189" y="5517093"/>
                  <a:pt x="8598420" y="5501202"/>
                  <a:pt x="8598420" y="5479180"/>
                </a:cubicBezTo>
                <a:cubicBezTo>
                  <a:pt x="8598439" y="5457647"/>
                  <a:pt x="8581628" y="5441868"/>
                  <a:pt x="8550346" y="5441868"/>
                </a:cubicBezTo>
                <a:close/>
                <a:moveTo>
                  <a:pt x="8415495" y="5441868"/>
                </a:moveTo>
                <a:lnTo>
                  <a:pt x="8415495" y="5548631"/>
                </a:lnTo>
                <a:cubicBezTo>
                  <a:pt x="8415495" y="5548631"/>
                  <a:pt x="8435866" y="5548744"/>
                  <a:pt x="8448546" y="5548744"/>
                </a:cubicBezTo>
                <a:cubicBezTo>
                  <a:pt x="8493382" y="5548744"/>
                  <a:pt x="8513278" y="5525857"/>
                  <a:pt x="8513278" y="5494375"/>
                </a:cubicBezTo>
                <a:cubicBezTo>
                  <a:pt x="8513278" y="5464285"/>
                  <a:pt x="8492335" y="5441906"/>
                  <a:pt x="8447461" y="5441906"/>
                </a:cubicBezTo>
                <a:lnTo>
                  <a:pt x="8447499" y="5441868"/>
                </a:lnTo>
                <a:cubicBezTo>
                  <a:pt x="8436742" y="5441868"/>
                  <a:pt x="8415495" y="5441868"/>
                  <a:pt x="8415495" y="5441868"/>
                </a:cubicBezTo>
                <a:close/>
                <a:moveTo>
                  <a:pt x="8323900" y="5441868"/>
                </a:moveTo>
                <a:lnTo>
                  <a:pt x="8298693" y="5499810"/>
                </a:lnTo>
                <a:lnTo>
                  <a:pt x="8291858" y="5483806"/>
                </a:lnTo>
                <a:lnTo>
                  <a:pt x="8265623" y="5483806"/>
                </a:lnTo>
                <a:lnTo>
                  <a:pt x="8296942" y="5549139"/>
                </a:lnTo>
                <a:lnTo>
                  <a:pt x="8299855" y="5549139"/>
                </a:lnTo>
                <a:lnTo>
                  <a:pt x="8350593" y="5441868"/>
                </a:lnTo>
                <a:close/>
                <a:moveTo>
                  <a:pt x="8704282" y="5403309"/>
                </a:moveTo>
                <a:lnTo>
                  <a:pt x="8704282" y="5577934"/>
                </a:lnTo>
                <a:lnTo>
                  <a:pt x="8723671" y="5577934"/>
                </a:lnTo>
                <a:lnTo>
                  <a:pt x="8723671" y="5403309"/>
                </a:lnTo>
                <a:close/>
                <a:moveTo>
                  <a:pt x="8950030" y="0"/>
                </a:moveTo>
                <a:lnTo>
                  <a:pt x="9144001" y="0"/>
                </a:lnTo>
                <a:lnTo>
                  <a:pt x="9144001" y="5745161"/>
                </a:lnTo>
                <a:lnTo>
                  <a:pt x="9144001" y="5745162"/>
                </a:lnTo>
                <a:lnTo>
                  <a:pt x="0" y="5745162"/>
                </a:lnTo>
                <a:lnTo>
                  <a:pt x="0" y="32567"/>
                </a:lnTo>
                <a:lnTo>
                  <a:pt x="8313" y="32567"/>
                </a:lnTo>
                <a:lnTo>
                  <a:pt x="8313" y="1"/>
                </a:lnTo>
                <a:lnTo>
                  <a:pt x="8950030" y="1"/>
                </a:lnTo>
                <a:close/>
              </a:path>
            </a:pathLst>
          </a:custGeom>
          <a:solidFill>
            <a:schemeClr val="accent2"/>
          </a:solidFill>
          <a:ln>
            <a:noFill/>
          </a:ln>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71" name="Subtitle 70">
            <a:extLst>
              <a:ext uri="{FF2B5EF4-FFF2-40B4-BE49-F238E27FC236}">
                <a16:creationId xmlns:a16="http://schemas.microsoft.com/office/drawing/2014/main" id="{2902DD29-5760-7741-8B06-89111BC5AEA1}"/>
              </a:ext>
            </a:extLst>
          </p:cNvPr>
          <p:cNvSpPr>
            <a:spLocks noGrp="1"/>
          </p:cNvSpPr>
          <p:nvPr>
            <p:ph type="subTitle" sz="quarter" idx="100" hasCustomPrompt="1"/>
          </p:nvPr>
        </p:nvSpPr>
        <p:spPr>
          <a:xfrm>
            <a:off x="-1" y="1112839"/>
            <a:ext cx="7256524" cy="5745162"/>
          </a:xfrm>
          <a:custGeom>
            <a:avLst/>
            <a:gdLst>
              <a:gd name="connsiteX0" fmla="*/ 363188 w 7217022"/>
              <a:gd name="connsiteY0" fmla="*/ 0 h 5713887"/>
              <a:gd name="connsiteX1" fmla="*/ 4505496 w 7217022"/>
              <a:gd name="connsiteY1" fmla="*/ 0 h 5713887"/>
              <a:gd name="connsiteX2" fmla="*/ 7217022 w 7217022"/>
              <a:gd name="connsiteY2" fmla="*/ 5713887 h 5713887"/>
              <a:gd name="connsiteX3" fmla="*/ 1311018 w 7217022"/>
              <a:gd name="connsiteY3" fmla="*/ 5713887 h 5713887"/>
              <a:gd name="connsiteX4" fmla="*/ 363188 w 7217022"/>
              <a:gd name="connsiteY4" fmla="*/ 5713887 h 5713887"/>
              <a:gd name="connsiteX5" fmla="*/ 0 w 7217022"/>
              <a:gd name="connsiteY5" fmla="*/ 5713887 h 5713887"/>
              <a:gd name="connsiteX6" fmla="*/ 0 w 7217022"/>
              <a:gd name="connsiteY6" fmla="*/ 5186837 h 5713887"/>
              <a:gd name="connsiteX7" fmla="*/ 0 w 7217022"/>
              <a:gd name="connsiteY7" fmla="*/ 4697887 h 5713887"/>
              <a:gd name="connsiteX8" fmla="*/ 0 w 7217022"/>
              <a:gd name="connsiteY8" fmla="*/ 1293 h 5713887"/>
              <a:gd name="connsiteX9" fmla="*/ 363188 w 7217022"/>
              <a:gd name="connsiteY9" fmla="*/ 1293 h 57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7022" h="5713887">
                <a:moveTo>
                  <a:pt x="363188" y="0"/>
                </a:moveTo>
                <a:lnTo>
                  <a:pt x="4505496" y="0"/>
                </a:lnTo>
                <a:lnTo>
                  <a:pt x="7217022" y="5713887"/>
                </a:lnTo>
                <a:lnTo>
                  <a:pt x="1311018" y="5713887"/>
                </a:lnTo>
                <a:lnTo>
                  <a:pt x="363188" y="5713887"/>
                </a:lnTo>
                <a:lnTo>
                  <a:pt x="0" y="5713887"/>
                </a:lnTo>
                <a:lnTo>
                  <a:pt x="0" y="5186837"/>
                </a:lnTo>
                <a:lnTo>
                  <a:pt x="0" y="4697887"/>
                </a:lnTo>
                <a:lnTo>
                  <a:pt x="0" y="1293"/>
                </a:lnTo>
                <a:lnTo>
                  <a:pt x="363188" y="1293"/>
                </a:lnTo>
                <a:close/>
              </a:path>
            </a:pathLst>
          </a:custGeom>
          <a:gradFill>
            <a:gsLst>
              <a:gs pos="0">
                <a:schemeClr val="accent1">
                  <a:alpha val="95000"/>
                </a:schemeClr>
              </a:gs>
              <a:gs pos="97000">
                <a:schemeClr val="accent1">
                  <a:alpha val="80000"/>
                </a:schemeClr>
              </a:gs>
            </a:gsLst>
            <a:lin ang="5400000" scaled="0"/>
          </a:gradFill>
          <a:ln>
            <a:solidFill>
              <a:schemeClr val="accent1">
                <a:alpha val="0"/>
              </a:schemeClr>
            </a:solidFill>
          </a:ln>
        </p:spPr>
        <p:txBody>
          <a:bodyPr wrap="square" lIns="432000" bIns="522000" anchor="b">
            <a:noAutofit/>
          </a:bodyPr>
          <a:lstStyle>
            <a:lvl1pPr marL="0" indent="0">
              <a:spcBef>
                <a:spcPts val="200"/>
              </a:spcBef>
              <a:spcAft>
                <a:spcPts val="0"/>
              </a:spcAft>
              <a:buSzPct val="75000"/>
              <a:buFont typeface="+mj-lt"/>
              <a:buNone/>
              <a:tabLst/>
              <a:defRPr sz="1100">
                <a:solidFill>
                  <a:schemeClr val="bg1">
                    <a:alpha val="0"/>
                  </a:schemeClr>
                </a:solidFill>
              </a:defRPr>
            </a:lvl1pPr>
            <a:lvl2pPr marL="9525" indent="0">
              <a:spcBef>
                <a:spcPts val="400"/>
              </a:spcBef>
              <a:spcAft>
                <a:spcPts val="100"/>
              </a:spcAft>
              <a:buNone/>
              <a:tabLst/>
              <a:defRPr sz="1100" i="1">
                <a:solidFill>
                  <a:schemeClr val="bg1">
                    <a:alpha val="80000"/>
                  </a:schemeClr>
                </a:solidFill>
              </a:defRPr>
            </a:lvl2pPr>
            <a:lvl3pPr>
              <a:spcBef>
                <a:spcPts val="100"/>
              </a:spcBef>
              <a:spcAft>
                <a:spcPts val="100"/>
              </a:spcAft>
              <a:defRPr sz="1100">
                <a:solidFill>
                  <a:schemeClr val="accent6"/>
                </a:solidFill>
              </a:defRPr>
            </a:lvl3pPr>
            <a:lvl4pPr>
              <a:spcBef>
                <a:spcPts val="100"/>
              </a:spcBef>
              <a:spcAft>
                <a:spcPts val="100"/>
              </a:spcAft>
              <a:defRPr sz="1100">
                <a:solidFill>
                  <a:schemeClr val="accent6"/>
                </a:solidFill>
              </a:defRPr>
            </a:lvl4pPr>
            <a:lvl5pPr>
              <a:spcBef>
                <a:spcPts val="100"/>
              </a:spcBef>
              <a:spcAft>
                <a:spcPts val="100"/>
              </a:spcAft>
              <a:defRPr sz="1100">
                <a:solidFill>
                  <a:schemeClr val="accent6"/>
                </a:solidFill>
              </a:defRPr>
            </a:lvl5pPr>
          </a:lstStyle>
          <a:p>
            <a:pPr lvl="0"/>
            <a:endParaRPr/>
          </a:p>
        </p:txBody>
      </p:sp>
      <p:sp>
        <p:nvSpPr>
          <p:cNvPr id="7" name="Text Placeholder 6">
            <a:extLst>
              <a:ext uri="{FF2B5EF4-FFF2-40B4-BE49-F238E27FC236}">
                <a16:creationId xmlns:a16="http://schemas.microsoft.com/office/drawing/2014/main" id="{31D0EBE1-B4D6-4047-83E5-6123C3DC2687}"/>
              </a:ext>
            </a:extLst>
          </p:cNvPr>
          <p:cNvSpPr>
            <a:spLocks noGrp="1"/>
          </p:cNvSpPr>
          <p:nvPr>
            <p:ph type="body" idx="13" hasCustomPrompt="1"/>
          </p:nvPr>
        </p:nvSpPr>
        <p:spPr>
          <a:xfrm>
            <a:off x="0" y="1652564"/>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0" name="Text Placeholder 6">
            <a:extLst>
              <a:ext uri="{FF2B5EF4-FFF2-40B4-BE49-F238E27FC236}">
                <a16:creationId xmlns:a16="http://schemas.microsoft.com/office/drawing/2014/main" id="{CC577686-36A2-F643-B3D4-C5A2921D5F7D}"/>
              </a:ext>
            </a:extLst>
          </p:cNvPr>
          <p:cNvSpPr>
            <a:spLocks noGrp="1"/>
          </p:cNvSpPr>
          <p:nvPr>
            <p:ph type="body" idx="14" hasCustomPrompt="1"/>
          </p:nvPr>
        </p:nvSpPr>
        <p:spPr>
          <a:xfrm>
            <a:off x="0" y="2200591"/>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1" name="Text Placeholder 6">
            <a:extLst>
              <a:ext uri="{FF2B5EF4-FFF2-40B4-BE49-F238E27FC236}">
                <a16:creationId xmlns:a16="http://schemas.microsoft.com/office/drawing/2014/main" id="{46DB1FB2-683E-9B4E-ACC6-B46A2F011140}"/>
              </a:ext>
            </a:extLst>
          </p:cNvPr>
          <p:cNvSpPr>
            <a:spLocks noGrp="1"/>
          </p:cNvSpPr>
          <p:nvPr>
            <p:ph type="body" idx="15" hasCustomPrompt="1"/>
          </p:nvPr>
        </p:nvSpPr>
        <p:spPr>
          <a:xfrm>
            <a:off x="0" y="2748618"/>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2" name="Text Placeholder 6">
            <a:extLst>
              <a:ext uri="{FF2B5EF4-FFF2-40B4-BE49-F238E27FC236}">
                <a16:creationId xmlns:a16="http://schemas.microsoft.com/office/drawing/2014/main" id="{7006F5B0-C97C-BA41-841A-D54DE5C3469E}"/>
              </a:ext>
            </a:extLst>
          </p:cNvPr>
          <p:cNvSpPr>
            <a:spLocks noGrp="1"/>
          </p:cNvSpPr>
          <p:nvPr>
            <p:ph type="body" idx="16" hasCustomPrompt="1"/>
          </p:nvPr>
        </p:nvSpPr>
        <p:spPr>
          <a:xfrm>
            <a:off x="0" y="3296645"/>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3" name="Text Placeholder 6">
            <a:extLst>
              <a:ext uri="{FF2B5EF4-FFF2-40B4-BE49-F238E27FC236}">
                <a16:creationId xmlns:a16="http://schemas.microsoft.com/office/drawing/2014/main" id="{85A21497-54A9-774D-B270-BB2E796805E7}"/>
              </a:ext>
            </a:extLst>
          </p:cNvPr>
          <p:cNvSpPr>
            <a:spLocks noGrp="1"/>
          </p:cNvSpPr>
          <p:nvPr>
            <p:ph type="body" idx="17" hasCustomPrompt="1"/>
          </p:nvPr>
        </p:nvSpPr>
        <p:spPr>
          <a:xfrm>
            <a:off x="0" y="3844672"/>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4" name="Text Placeholder 6">
            <a:extLst>
              <a:ext uri="{FF2B5EF4-FFF2-40B4-BE49-F238E27FC236}">
                <a16:creationId xmlns:a16="http://schemas.microsoft.com/office/drawing/2014/main" id="{6E099CDA-61FC-6346-826F-84D1E7C935C1}"/>
              </a:ext>
            </a:extLst>
          </p:cNvPr>
          <p:cNvSpPr>
            <a:spLocks noGrp="1"/>
          </p:cNvSpPr>
          <p:nvPr>
            <p:ph type="body" idx="18" hasCustomPrompt="1"/>
          </p:nvPr>
        </p:nvSpPr>
        <p:spPr>
          <a:xfrm>
            <a:off x="0" y="4392699"/>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5" name="Text Placeholder 6">
            <a:extLst>
              <a:ext uri="{FF2B5EF4-FFF2-40B4-BE49-F238E27FC236}">
                <a16:creationId xmlns:a16="http://schemas.microsoft.com/office/drawing/2014/main" id="{D3BE9B67-1FCF-0A49-9AA8-CCF0BC3A843D}"/>
              </a:ext>
            </a:extLst>
          </p:cNvPr>
          <p:cNvSpPr>
            <a:spLocks noGrp="1"/>
          </p:cNvSpPr>
          <p:nvPr>
            <p:ph type="body" idx="19" hasCustomPrompt="1"/>
          </p:nvPr>
        </p:nvSpPr>
        <p:spPr>
          <a:xfrm>
            <a:off x="0" y="4940726"/>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6" name="Text Placeholder 6">
            <a:extLst>
              <a:ext uri="{FF2B5EF4-FFF2-40B4-BE49-F238E27FC236}">
                <a16:creationId xmlns:a16="http://schemas.microsoft.com/office/drawing/2014/main" id="{7AF93A84-8DAC-D44B-87D4-386F989CA395}"/>
              </a:ext>
            </a:extLst>
          </p:cNvPr>
          <p:cNvSpPr>
            <a:spLocks noGrp="1"/>
          </p:cNvSpPr>
          <p:nvPr>
            <p:ph type="body" idx="20" hasCustomPrompt="1"/>
          </p:nvPr>
        </p:nvSpPr>
        <p:spPr>
          <a:xfrm>
            <a:off x="0" y="5488750"/>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6" name="Text Placeholder 5">
            <a:extLst>
              <a:ext uri="{FF2B5EF4-FFF2-40B4-BE49-F238E27FC236}">
                <a16:creationId xmlns:a16="http://schemas.microsoft.com/office/drawing/2014/main" id="{AF45B143-DDF1-6B4E-B0B2-7907B8C48F2D}"/>
              </a:ext>
            </a:extLst>
          </p:cNvPr>
          <p:cNvSpPr>
            <a:spLocks noGrp="1"/>
          </p:cNvSpPr>
          <p:nvPr>
            <p:ph type="body" sz="quarter" idx="110" hasCustomPrompt="1"/>
          </p:nvPr>
        </p:nvSpPr>
        <p:spPr>
          <a:xfrm>
            <a:off x="9701721" y="1607861"/>
            <a:ext cx="2429418" cy="376755"/>
          </a:xfrm>
          <a:blipFill>
            <a:blip r:embed="rId6"/>
            <a:stretch>
              <a:fillRect/>
            </a:stretch>
          </a:blipFill>
          <a:effectLst/>
        </p:spPr>
        <p:txBody>
          <a:bodyPr lIns="432000" tIns="18000" rIns="144000" anchor="ctr"/>
          <a:lstStyle>
            <a:lvl1pPr marL="0" indent="0">
              <a:spcBef>
                <a:spcPts val="0"/>
              </a:spcBef>
              <a:spcAft>
                <a:spcPts val="0"/>
              </a:spcAft>
              <a:buFontTx/>
              <a:buNone/>
              <a:defRPr b="1">
                <a:solidFill>
                  <a:schemeClr val="bg1"/>
                </a:solidFill>
              </a:defRPr>
            </a:lvl1pPr>
            <a:lvl2pPr marL="0">
              <a:spcBef>
                <a:spcPts val="0"/>
              </a:spcBef>
              <a:spcAft>
                <a:spcPts val="0"/>
              </a:spcAft>
              <a:buFontTx/>
              <a:buNone/>
              <a:defRPr b="1">
                <a:solidFill>
                  <a:schemeClr val="bg1"/>
                </a:solidFill>
              </a:defRPr>
            </a:lvl2pPr>
            <a:lvl3pPr marL="0" indent="0">
              <a:spcBef>
                <a:spcPts val="0"/>
              </a:spcBef>
              <a:spcAft>
                <a:spcPts val="0"/>
              </a:spcAft>
              <a:buFontTx/>
              <a:buNone/>
              <a:defRPr b="1">
                <a:solidFill>
                  <a:schemeClr val="bg1"/>
                </a:solidFill>
              </a:defRPr>
            </a:lvl3pPr>
            <a:lvl4pPr marL="0" indent="0">
              <a:spcBef>
                <a:spcPts val="0"/>
              </a:spcBef>
              <a:spcAft>
                <a:spcPts val="0"/>
              </a:spcAft>
              <a:buFontTx/>
              <a:buNone/>
              <a:defRPr b="1">
                <a:solidFill>
                  <a:schemeClr val="bg1"/>
                </a:solidFill>
              </a:defRPr>
            </a:lvl4pPr>
            <a:lvl5pPr marL="0" indent="0">
              <a:spcBef>
                <a:spcPts val="0"/>
              </a:spcBef>
              <a:spcAft>
                <a:spcPts val="0"/>
              </a:spcAft>
              <a:buFontTx/>
              <a:buNone/>
              <a:defRPr b="1">
                <a:solidFill>
                  <a:schemeClr val="bg1"/>
                </a:solidFill>
              </a:defRPr>
            </a:lvl5pPr>
            <a:lvl6pPr marL="0" indent="0">
              <a:spcBef>
                <a:spcPts val="0"/>
              </a:spcBef>
              <a:spcAft>
                <a:spcPts val="0"/>
              </a:spcAft>
              <a:buFontTx/>
              <a:buNone/>
              <a:defRPr b="1">
                <a:solidFill>
                  <a:schemeClr val="bg1"/>
                </a:solidFill>
              </a:defRPr>
            </a:lvl6pPr>
            <a:lvl7pPr marL="0" indent="0">
              <a:spcBef>
                <a:spcPts val="0"/>
              </a:spcBef>
              <a:spcAft>
                <a:spcPts val="0"/>
              </a:spcAft>
              <a:buFontTx/>
              <a:buNone/>
              <a:defRPr b="1">
                <a:solidFill>
                  <a:schemeClr val="bg1"/>
                </a:solidFill>
              </a:defRPr>
            </a:lvl7pPr>
            <a:lvl8pPr marL="0" indent="0">
              <a:spcBef>
                <a:spcPts val="0"/>
              </a:spcBef>
              <a:spcAft>
                <a:spcPts val="0"/>
              </a:spcAft>
              <a:buFontTx/>
              <a:buNone/>
              <a:defRPr b="1">
                <a:solidFill>
                  <a:schemeClr val="bg1"/>
                </a:solidFill>
              </a:defRPr>
            </a:lvl8pPr>
            <a:lvl9pPr marL="0" indent="0">
              <a:spcBef>
                <a:spcPts val="0"/>
              </a:spcBef>
              <a:spcAft>
                <a:spcPts val="0"/>
              </a:spcAft>
              <a:buFontTx/>
              <a:buNone/>
              <a:defRPr b="1">
                <a:solidFill>
                  <a:schemeClr val="bg1"/>
                </a:solidFill>
              </a:defRPr>
            </a:lvl9pPr>
          </a:lstStyle>
          <a:p>
            <a:pPr lvl="0"/>
            <a:r>
              <a:rPr lang="en-US"/>
              <a:t>Select this element</a:t>
            </a:r>
          </a:p>
        </p:txBody>
      </p:sp>
      <p:sp>
        <p:nvSpPr>
          <p:cNvPr id="5" name="Title 4">
            <a:extLst>
              <a:ext uri="{FF2B5EF4-FFF2-40B4-BE49-F238E27FC236}">
                <a16:creationId xmlns:a16="http://schemas.microsoft.com/office/drawing/2014/main" id="{B0403EB9-9CA5-F144-8CC3-6564291F2A72}"/>
              </a:ext>
            </a:extLst>
          </p:cNvPr>
          <p:cNvSpPr>
            <a:spLocks noGrp="1"/>
          </p:cNvSpPr>
          <p:nvPr>
            <p:ph type="title" hasCustomPrompt="1"/>
          </p:nvPr>
        </p:nvSpPr>
        <p:spPr/>
        <p:txBody>
          <a:bodyPr/>
          <a:lstStyle/>
          <a:p>
            <a:r>
              <a:rPr lang="en-US"/>
              <a:t>CLICK TO ADD Slide TITLE. ALL CAPS. TWO LINES max.</a:t>
            </a:r>
          </a:p>
        </p:txBody>
      </p:sp>
      <p:sp>
        <p:nvSpPr>
          <p:cNvPr id="500" name="Caption">
            <a:extLst>
              <a:ext uri="{FF2B5EF4-FFF2-40B4-BE49-F238E27FC236}">
                <a16:creationId xmlns:a16="http://schemas.microsoft.com/office/drawing/2014/main" id="{6BEA4198-478B-E14D-8C70-FD4227A8A468}"/>
              </a:ext>
            </a:extLst>
          </p:cNvPr>
          <p:cNvSpPr>
            <a:spLocks noGrp="1"/>
          </p:cNvSpPr>
          <p:nvPr>
            <p:ph type="body" sz="quarter" idx="500" hasCustomPrompt="1"/>
          </p:nvPr>
        </p:nvSpPr>
        <p:spPr>
          <a:xfrm>
            <a:off x="7256523" y="6048425"/>
            <a:ext cx="1446636" cy="30469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Aft>
                <a:spcPts val="0"/>
              </a:spcAft>
              <a:buFontTx/>
              <a:buNone/>
              <a:tabLst/>
              <a:defRPr sz="1100">
                <a:solidFill>
                  <a:schemeClr val="bg1"/>
                </a:solidFill>
              </a:defRPr>
            </a:lvl2pPr>
            <a:lvl3pPr marL="0" indent="0" algn="r">
              <a:spcAft>
                <a:spcPts val="0"/>
              </a:spcAft>
              <a:buFontTx/>
              <a:buNone/>
              <a:tabLst/>
              <a:defRPr sz="1100">
                <a:solidFill>
                  <a:schemeClr val="bg1"/>
                </a:solidFill>
              </a:defRPr>
            </a:lvl3pPr>
            <a:lvl4pPr marL="0" indent="0" algn="r">
              <a:spcAft>
                <a:spcPts val="0"/>
              </a:spcAft>
              <a:buFontTx/>
              <a:buNone/>
              <a:tabLst/>
              <a:defRPr sz="1100">
                <a:solidFill>
                  <a:schemeClr val="bg1"/>
                </a:solidFill>
              </a:defRPr>
            </a:lvl4pPr>
            <a:lvl5pPr marL="0" indent="0" algn="r">
              <a:spcAft>
                <a:spcPts val="0"/>
              </a:spcAft>
              <a:buFontTx/>
              <a:buNone/>
              <a:tabLst/>
              <a:defRPr sz="1100">
                <a:solidFill>
                  <a:schemeClr val="bg1"/>
                </a:solidFill>
              </a:defRPr>
            </a:lvl5pPr>
            <a:lvl6pPr marL="0" indent="0" algn="r">
              <a:spcAft>
                <a:spcPts val="0"/>
              </a:spcAft>
              <a:buFontTx/>
              <a:buNone/>
              <a:tabLst/>
              <a:defRPr sz="1100">
                <a:solidFill>
                  <a:schemeClr val="bg1"/>
                </a:solidFill>
              </a:defRPr>
            </a:lvl6pPr>
            <a:lvl7pPr marL="0" indent="0" algn="r">
              <a:spcAft>
                <a:spcPts val="0"/>
              </a:spcAft>
              <a:buFontTx/>
              <a:buNone/>
              <a:tabLst/>
              <a:defRPr sz="1100">
                <a:solidFill>
                  <a:schemeClr val="bg1"/>
                </a:solidFill>
              </a:defRPr>
            </a:lvl7pPr>
            <a:lvl8pPr marL="0" indent="0" algn="r">
              <a:spcAft>
                <a:spcPts val="0"/>
              </a:spcAft>
              <a:buFontTx/>
              <a:buNone/>
              <a:tabLst/>
              <a:defRPr sz="1100">
                <a:solidFill>
                  <a:schemeClr val="bg1"/>
                </a:solidFill>
              </a:defRPr>
            </a:lvl8pPr>
            <a:lvl9pPr marL="0" indent="0" algn="r">
              <a:spcAft>
                <a:spcPts val="0"/>
              </a:spcAft>
              <a:buFontTx/>
              <a:buNone/>
              <a:tabLst/>
              <a:defRPr sz="1100">
                <a:solidFill>
                  <a:schemeClr val="bg1"/>
                </a:solidFill>
              </a:defRPr>
            </a:lvl9pPr>
          </a:lstStyle>
          <a:p>
            <a:pPr lvl="0"/>
            <a:r>
              <a:rPr lang="en-US"/>
              <a:t>Click to add photo caption</a:t>
            </a:r>
          </a:p>
        </p:txBody>
      </p:sp>
      <p:sp>
        <p:nvSpPr>
          <p:cNvPr id="2" name="Date Placeholder 1">
            <a:extLst>
              <a:ext uri="{FF2B5EF4-FFF2-40B4-BE49-F238E27FC236}">
                <a16:creationId xmlns:a16="http://schemas.microsoft.com/office/drawing/2014/main" id="{E05B8C93-D828-C84E-9755-475E2DD5D8AF}"/>
              </a:ext>
            </a:extLst>
          </p:cNvPr>
          <p:cNvSpPr>
            <a:spLocks noGrp="1"/>
          </p:cNvSpPr>
          <p:nvPr>
            <p:ph type="dt" sz="half" idx="115"/>
          </p:nvPr>
        </p:nvSpPr>
        <p:spPr/>
        <p:txBody>
          <a:bodyPr/>
          <a:lstStyle/>
          <a:p>
            <a:endParaRPr lang="en-US" dirty="0"/>
          </a:p>
        </p:txBody>
      </p:sp>
      <p:sp>
        <p:nvSpPr>
          <p:cNvPr id="3" name="Footer Placeholder 2">
            <a:extLst>
              <a:ext uri="{FF2B5EF4-FFF2-40B4-BE49-F238E27FC236}">
                <a16:creationId xmlns:a16="http://schemas.microsoft.com/office/drawing/2014/main" id="{0459B6D8-C4E6-704C-8857-5CD7CA3BEE1D}"/>
              </a:ext>
            </a:extLst>
          </p:cNvPr>
          <p:cNvSpPr>
            <a:spLocks noGrp="1"/>
          </p:cNvSpPr>
          <p:nvPr>
            <p:ph type="ftr" sz="quarter" idx="116"/>
          </p:nvPr>
        </p:nvSpPr>
        <p:spPr/>
        <p:txBody>
          <a:bodyPr/>
          <a:lstStyle/>
          <a:p>
            <a:endParaRPr lang="en-US" dirty="0"/>
          </a:p>
        </p:txBody>
      </p:sp>
      <p:sp>
        <p:nvSpPr>
          <p:cNvPr id="4" name="Slide Number Placeholder 3">
            <a:extLst>
              <a:ext uri="{FF2B5EF4-FFF2-40B4-BE49-F238E27FC236}">
                <a16:creationId xmlns:a16="http://schemas.microsoft.com/office/drawing/2014/main" id="{F88C9A36-7012-864C-8C5E-DEC51C83883E}"/>
              </a:ext>
            </a:extLst>
          </p:cNvPr>
          <p:cNvSpPr>
            <a:spLocks noGrp="1"/>
          </p:cNvSpPr>
          <p:nvPr>
            <p:ph type="sldNum" sz="quarter" idx="117"/>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spTree>
    <p:extLst>
      <p:ext uri="{BB962C8B-B14F-4D97-AF65-F5344CB8AC3E}">
        <p14:creationId xmlns:p14="http://schemas.microsoft.com/office/powerpoint/2010/main" val="290138230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p:cSld name="Section Header">
    <p:bg>
      <p:bgPr>
        <a:solidFill>
          <a:schemeClr val="bg1"/>
        </a:solidFill>
        <a:effectLst/>
      </p:bgPr>
    </p:bg>
    <p:spTree>
      <p:nvGrpSpPr>
        <p:cNvPr id="1" name=""/>
        <p:cNvGrpSpPr/>
        <p:nvPr/>
      </p:nvGrpSpPr>
      <p:grpSpPr>
        <a:xfrm>
          <a:off x="0" y="0"/>
          <a:ext cx="0" cy="0"/>
          <a:chOff x="0" y="0"/>
          <a:chExt cx="0" cy="0"/>
        </a:xfrm>
      </p:grpSpPr>
      <p:sp>
        <p:nvSpPr>
          <p:cNvPr id="28" name="Picture Placeholder 27">
            <a:extLst>
              <a:ext uri="{FF2B5EF4-FFF2-40B4-BE49-F238E27FC236}">
                <a16:creationId xmlns:a16="http://schemas.microsoft.com/office/drawing/2014/main" id="{DBF7CE65-A49E-3C40-A08E-4922AF1EE555}"/>
              </a:ext>
            </a:extLst>
          </p:cNvPr>
          <p:cNvSpPr>
            <a:spLocks noGrp="1"/>
          </p:cNvSpPr>
          <p:nvPr>
            <p:ph type="pic" sz="quarter" idx="13" hasCustomPrompt="1"/>
          </p:nvPr>
        </p:nvSpPr>
        <p:spPr>
          <a:xfrm>
            <a:off x="0" y="0"/>
            <a:ext cx="9144001" cy="6858001"/>
          </a:xfrm>
          <a:custGeom>
            <a:avLst/>
            <a:gdLst>
              <a:gd name="connsiteX0" fmla="*/ 8545320 w 9144001"/>
              <a:gd name="connsiteY0" fmla="*/ 6577275 h 6858001"/>
              <a:gd name="connsiteX1" fmla="*/ 8554630 w 9144001"/>
              <a:gd name="connsiteY1" fmla="*/ 6577275 h 6858001"/>
              <a:gd name="connsiteX2" fmla="*/ 8572756 w 9144001"/>
              <a:gd name="connsiteY2" fmla="*/ 6592564 h 6858001"/>
              <a:gd name="connsiteX3" fmla="*/ 8552840 w 9144001"/>
              <a:gd name="connsiteY3" fmla="*/ 6608587 h 6858001"/>
              <a:gd name="connsiteX4" fmla="*/ 8552840 w 9144001"/>
              <a:gd name="connsiteY4" fmla="*/ 6608474 h 6858001"/>
              <a:gd name="connsiteX5" fmla="*/ 8545320 w 9144001"/>
              <a:gd name="connsiteY5" fmla="*/ 6608474 h 6858001"/>
              <a:gd name="connsiteX6" fmla="*/ 8440531 w 9144001"/>
              <a:gd name="connsiteY6" fmla="*/ 6576165 h 6858001"/>
              <a:gd name="connsiteX7" fmla="*/ 8450869 w 9144001"/>
              <a:gd name="connsiteY7" fmla="*/ 6576165 h 6858001"/>
              <a:gd name="connsiteX8" fmla="*/ 8486566 w 9144001"/>
              <a:gd name="connsiteY8" fmla="*/ 6607214 h 6858001"/>
              <a:gd name="connsiteX9" fmla="*/ 8452487 w 9144001"/>
              <a:gd name="connsiteY9" fmla="*/ 6640295 h 6858001"/>
              <a:gd name="connsiteX10" fmla="*/ 8440531 w 9144001"/>
              <a:gd name="connsiteY10" fmla="*/ 6640295 h 6858001"/>
              <a:gd name="connsiteX11" fmla="*/ 8359312 w 9144001"/>
              <a:gd name="connsiteY11" fmla="*/ 6554745 h 6858001"/>
              <a:gd name="connsiteX12" fmla="*/ 8357846 w 9144001"/>
              <a:gd name="connsiteY12" fmla="*/ 6557848 h 6858001"/>
              <a:gd name="connsiteX13" fmla="*/ 8338065 w 9144001"/>
              <a:gd name="connsiteY13" fmla="*/ 6599654 h 6858001"/>
              <a:gd name="connsiteX14" fmla="*/ 8338065 w 9144001"/>
              <a:gd name="connsiteY14" fmla="*/ 6661565 h 6858001"/>
              <a:gd name="connsiteX15" fmla="*/ 8406528 w 9144001"/>
              <a:gd name="connsiteY15" fmla="*/ 6661565 h 6858001"/>
              <a:gd name="connsiteX16" fmla="*/ 8406528 w 9144001"/>
              <a:gd name="connsiteY16" fmla="*/ 6638978 h 6858001"/>
              <a:gd name="connsiteX17" fmla="*/ 8363158 w 9144001"/>
              <a:gd name="connsiteY17" fmla="*/ 6638978 h 6858001"/>
              <a:gd name="connsiteX18" fmla="*/ 8363158 w 9144001"/>
              <a:gd name="connsiteY18" fmla="*/ 6618141 h 6858001"/>
              <a:gd name="connsiteX19" fmla="*/ 8402682 w 9144001"/>
              <a:gd name="connsiteY19" fmla="*/ 6618141 h 6858001"/>
              <a:gd name="connsiteX20" fmla="*/ 8402682 w 9144001"/>
              <a:gd name="connsiteY20" fmla="*/ 6596570 h 6858001"/>
              <a:gd name="connsiteX21" fmla="*/ 8363158 w 9144001"/>
              <a:gd name="connsiteY21" fmla="*/ 6596570 h 6858001"/>
              <a:gd name="connsiteX22" fmla="*/ 8363158 w 9144001"/>
              <a:gd name="connsiteY22" fmla="*/ 6577482 h 6858001"/>
              <a:gd name="connsiteX23" fmla="*/ 8406528 w 9144001"/>
              <a:gd name="connsiteY23" fmla="*/ 6577482 h 6858001"/>
              <a:gd name="connsiteX24" fmla="*/ 8406528 w 9144001"/>
              <a:gd name="connsiteY24" fmla="*/ 6554745 h 6858001"/>
              <a:gd name="connsiteX25" fmla="*/ 8245575 w 9144001"/>
              <a:gd name="connsiteY25" fmla="*/ 6554726 h 6858001"/>
              <a:gd name="connsiteX26" fmla="*/ 8262082 w 9144001"/>
              <a:gd name="connsiteY26" fmla="*/ 6589123 h 6858001"/>
              <a:gd name="connsiteX27" fmla="*/ 8288526 w 9144001"/>
              <a:gd name="connsiteY27" fmla="*/ 6589123 h 6858001"/>
              <a:gd name="connsiteX28" fmla="*/ 8273962 w 9144001"/>
              <a:gd name="connsiteY28" fmla="*/ 6554726 h 6858001"/>
              <a:gd name="connsiteX29" fmla="*/ 8520246 w 9144001"/>
              <a:gd name="connsiteY29" fmla="*/ 6554707 h 6858001"/>
              <a:gd name="connsiteX30" fmla="*/ 8520246 w 9144001"/>
              <a:gd name="connsiteY30" fmla="*/ 6661564 h 6858001"/>
              <a:gd name="connsiteX31" fmla="*/ 8545320 w 9144001"/>
              <a:gd name="connsiteY31" fmla="*/ 6661564 h 6858001"/>
              <a:gd name="connsiteX32" fmla="*/ 8545320 w 9144001"/>
              <a:gd name="connsiteY32" fmla="*/ 6629932 h 6858001"/>
              <a:gd name="connsiteX33" fmla="*/ 8554630 w 9144001"/>
              <a:gd name="connsiteY33" fmla="*/ 6629932 h 6858001"/>
              <a:gd name="connsiteX34" fmla="*/ 8598420 w 9144001"/>
              <a:gd name="connsiteY34" fmla="*/ 6592019 h 6858001"/>
              <a:gd name="connsiteX35" fmla="*/ 8550346 w 9144001"/>
              <a:gd name="connsiteY35" fmla="*/ 6554707 h 6858001"/>
              <a:gd name="connsiteX36" fmla="*/ 8415495 w 9144001"/>
              <a:gd name="connsiteY36" fmla="*/ 6554707 h 6858001"/>
              <a:gd name="connsiteX37" fmla="*/ 8415495 w 9144001"/>
              <a:gd name="connsiteY37" fmla="*/ 6661470 h 6858001"/>
              <a:gd name="connsiteX38" fmla="*/ 8448546 w 9144001"/>
              <a:gd name="connsiteY38" fmla="*/ 6661583 h 6858001"/>
              <a:gd name="connsiteX39" fmla="*/ 8513278 w 9144001"/>
              <a:gd name="connsiteY39" fmla="*/ 6607214 h 6858001"/>
              <a:gd name="connsiteX40" fmla="*/ 8447461 w 9144001"/>
              <a:gd name="connsiteY40" fmla="*/ 6554745 h 6858001"/>
              <a:gd name="connsiteX41" fmla="*/ 8447499 w 9144001"/>
              <a:gd name="connsiteY41" fmla="*/ 6554707 h 6858001"/>
              <a:gd name="connsiteX42" fmla="*/ 8415495 w 9144001"/>
              <a:gd name="connsiteY42" fmla="*/ 6554707 h 6858001"/>
              <a:gd name="connsiteX43" fmla="*/ 8323900 w 9144001"/>
              <a:gd name="connsiteY43" fmla="*/ 6554707 h 6858001"/>
              <a:gd name="connsiteX44" fmla="*/ 8298693 w 9144001"/>
              <a:gd name="connsiteY44" fmla="*/ 6612649 h 6858001"/>
              <a:gd name="connsiteX45" fmla="*/ 8291858 w 9144001"/>
              <a:gd name="connsiteY45" fmla="*/ 6596645 h 6858001"/>
              <a:gd name="connsiteX46" fmla="*/ 8265623 w 9144001"/>
              <a:gd name="connsiteY46" fmla="*/ 6596645 h 6858001"/>
              <a:gd name="connsiteX47" fmla="*/ 8296942 w 9144001"/>
              <a:gd name="connsiteY47" fmla="*/ 6661978 h 6858001"/>
              <a:gd name="connsiteX48" fmla="*/ 8299855 w 9144001"/>
              <a:gd name="connsiteY48" fmla="*/ 6661978 h 6858001"/>
              <a:gd name="connsiteX49" fmla="*/ 8350593 w 9144001"/>
              <a:gd name="connsiteY49" fmla="*/ 6554707 h 6858001"/>
              <a:gd name="connsiteX50" fmla="*/ 8704282 w 9144001"/>
              <a:gd name="connsiteY50" fmla="*/ 6516148 h 6858001"/>
              <a:gd name="connsiteX51" fmla="*/ 8704282 w 9144001"/>
              <a:gd name="connsiteY51" fmla="*/ 6690773 h 6858001"/>
              <a:gd name="connsiteX52" fmla="*/ 8723671 w 9144001"/>
              <a:gd name="connsiteY52" fmla="*/ 6690773 h 6858001"/>
              <a:gd name="connsiteX53" fmla="*/ 8723671 w 9144001"/>
              <a:gd name="connsiteY53" fmla="*/ 6516148 h 6858001"/>
              <a:gd name="connsiteX54" fmla="*/ 0 w 9144001"/>
              <a:gd name="connsiteY54" fmla="*/ 0 h 6858001"/>
              <a:gd name="connsiteX55" fmla="*/ 9144001 w 9144001"/>
              <a:gd name="connsiteY55" fmla="*/ 0 h 6858001"/>
              <a:gd name="connsiteX56" fmla="*/ 9144001 w 9144001"/>
              <a:gd name="connsiteY56" fmla="*/ 6858001 h 6858001"/>
              <a:gd name="connsiteX57" fmla="*/ 0 w 9144001"/>
              <a:gd name="connsiteY57" fmla="*/ 685800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1" h="6858001">
                <a:moveTo>
                  <a:pt x="8545320" y="6577275"/>
                </a:moveTo>
                <a:lnTo>
                  <a:pt x="8554630" y="6577275"/>
                </a:lnTo>
                <a:cubicBezTo>
                  <a:pt x="8567006" y="6577275"/>
                  <a:pt x="8572756" y="6583970"/>
                  <a:pt x="8572756" y="6592564"/>
                </a:cubicBezTo>
                <a:cubicBezTo>
                  <a:pt x="8572756" y="6602908"/>
                  <a:pt x="8566130" y="6608587"/>
                  <a:pt x="8552840" y="6608587"/>
                </a:cubicBezTo>
                <a:lnTo>
                  <a:pt x="8552840" y="6608474"/>
                </a:lnTo>
                <a:lnTo>
                  <a:pt x="8545320" y="6608474"/>
                </a:lnTo>
                <a:close/>
                <a:moveTo>
                  <a:pt x="8440531" y="6576165"/>
                </a:moveTo>
                <a:lnTo>
                  <a:pt x="8450869" y="6576165"/>
                </a:lnTo>
                <a:cubicBezTo>
                  <a:pt x="8474172" y="6576165"/>
                  <a:pt x="8486566" y="6587825"/>
                  <a:pt x="8486566" y="6607214"/>
                </a:cubicBezTo>
                <a:cubicBezTo>
                  <a:pt x="8486566" y="6627187"/>
                  <a:pt x="8476095" y="6640295"/>
                  <a:pt x="8452487" y="6640295"/>
                </a:cubicBezTo>
                <a:lnTo>
                  <a:pt x="8440531" y="6640295"/>
                </a:lnTo>
                <a:close/>
                <a:moveTo>
                  <a:pt x="8359312" y="6554745"/>
                </a:moveTo>
                <a:lnTo>
                  <a:pt x="8357846" y="6557848"/>
                </a:lnTo>
                <a:lnTo>
                  <a:pt x="8338065" y="6599654"/>
                </a:lnTo>
                <a:lnTo>
                  <a:pt x="8338065" y="6661565"/>
                </a:lnTo>
                <a:lnTo>
                  <a:pt x="8406528" y="6661565"/>
                </a:lnTo>
                <a:lnTo>
                  <a:pt x="8406528" y="6638978"/>
                </a:lnTo>
                <a:lnTo>
                  <a:pt x="8363158" y="6638978"/>
                </a:lnTo>
                <a:lnTo>
                  <a:pt x="8363158" y="6618141"/>
                </a:lnTo>
                <a:lnTo>
                  <a:pt x="8402682" y="6618141"/>
                </a:lnTo>
                <a:lnTo>
                  <a:pt x="8402682" y="6596570"/>
                </a:lnTo>
                <a:lnTo>
                  <a:pt x="8363158" y="6596570"/>
                </a:lnTo>
                <a:lnTo>
                  <a:pt x="8363158" y="6577482"/>
                </a:lnTo>
                <a:lnTo>
                  <a:pt x="8406528" y="6577482"/>
                </a:lnTo>
                <a:lnTo>
                  <a:pt x="8406528" y="6554745"/>
                </a:lnTo>
                <a:close/>
                <a:moveTo>
                  <a:pt x="8245575" y="6554726"/>
                </a:moveTo>
                <a:lnTo>
                  <a:pt x="8262082" y="6589123"/>
                </a:lnTo>
                <a:lnTo>
                  <a:pt x="8288526" y="6589123"/>
                </a:lnTo>
                <a:lnTo>
                  <a:pt x="8273962" y="6554726"/>
                </a:lnTo>
                <a:close/>
                <a:moveTo>
                  <a:pt x="8520246" y="6554707"/>
                </a:moveTo>
                <a:lnTo>
                  <a:pt x="8520246" y="6661564"/>
                </a:lnTo>
                <a:lnTo>
                  <a:pt x="8545320" y="6661564"/>
                </a:lnTo>
                <a:lnTo>
                  <a:pt x="8545320" y="6629932"/>
                </a:lnTo>
                <a:lnTo>
                  <a:pt x="8554630" y="6629932"/>
                </a:lnTo>
                <a:cubicBezTo>
                  <a:pt x="8583189" y="6629932"/>
                  <a:pt x="8598420" y="6614041"/>
                  <a:pt x="8598420" y="6592019"/>
                </a:cubicBezTo>
                <a:cubicBezTo>
                  <a:pt x="8598439" y="6570486"/>
                  <a:pt x="8581628" y="6554707"/>
                  <a:pt x="8550346" y="6554707"/>
                </a:cubicBezTo>
                <a:close/>
                <a:moveTo>
                  <a:pt x="8415495" y="6554707"/>
                </a:moveTo>
                <a:lnTo>
                  <a:pt x="8415495" y="6661470"/>
                </a:lnTo>
                <a:cubicBezTo>
                  <a:pt x="8415495" y="6661470"/>
                  <a:pt x="8435866" y="6661583"/>
                  <a:pt x="8448546" y="6661583"/>
                </a:cubicBezTo>
                <a:cubicBezTo>
                  <a:pt x="8493382" y="6661583"/>
                  <a:pt x="8513278" y="6638696"/>
                  <a:pt x="8513278" y="6607214"/>
                </a:cubicBezTo>
                <a:cubicBezTo>
                  <a:pt x="8513278" y="6577124"/>
                  <a:pt x="8492335" y="6554745"/>
                  <a:pt x="8447461" y="6554745"/>
                </a:cubicBezTo>
                <a:lnTo>
                  <a:pt x="8447499" y="6554707"/>
                </a:lnTo>
                <a:cubicBezTo>
                  <a:pt x="8436742" y="6554707"/>
                  <a:pt x="8415495" y="6554707"/>
                  <a:pt x="8415495" y="6554707"/>
                </a:cubicBezTo>
                <a:close/>
                <a:moveTo>
                  <a:pt x="8323900" y="6554707"/>
                </a:moveTo>
                <a:lnTo>
                  <a:pt x="8298693" y="6612649"/>
                </a:lnTo>
                <a:lnTo>
                  <a:pt x="8291858" y="6596645"/>
                </a:lnTo>
                <a:lnTo>
                  <a:pt x="8265623" y="6596645"/>
                </a:lnTo>
                <a:lnTo>
                  <a:pt x="8296942" y="6661978"/>
                </a:lnTo>
                <a:lnTo>
                  <a:pt x="8299855" y="6661978"/>
                </a:lnTo>
                <a:lnTo>
                  <a:pt x="8350593" y="6554707"/>
                </a:lnTo>
                <a:close/>
                <a:moveTo>
                  <a:pt x="8704282" y="6516148"/>
                </a:moveTo>
                <a:lnTo>
                  <a:pt x="8704282" y="6690773"/>
                </a:lnTo>
                <a:lnTo>
                  <a:pt x="8723671" y="6690773"/>
                </a:lnTo>
                <a:lnTo>
                  <a:pt x="8723671" y="6516148"/>
                </a:lnTo>
                <a:close/>
                <a:moveTo>
                  <a:pt x="0" y="0"/>
                </a:moveTo>
                <a:lnTo>
                  <a:pt x="9144001" y="0"/>
                </a:lnTo>
                <a:lnTo>
                  <a:pt x="9144001" y="6858001"/>
                </a:lnTo>
                <a:lnTo>
                  <a:pt x="0" y="6858001"/>
                </a:lnTo>
                <a:close/>
              </a:path>
            </a:pathLst>
          </a:custGeom>
          <a:solidFill>
            <a:schemeClr val="accent2"/>
          </a:solidFill>
          <a:ln>
            <a:noFill/>
          </a:ln>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14" name="Title 13">
            <a:extLst>
              <a:ext uri="{FF2B5EF4-FFF2-40B4-BE49-F238E27FC236}">
                <a16:creationId xmlns:a16="http://schemas.microsoft.com/office/drawing/2014/main" id="{82C3A686-EFBE-6E4D-8020-4014DF4E8E7D}"/>
              </a:ext>
            </a:extLst>
          </p:cNvPr>
          <p:cNvSpPr>
            <a:spLocks noGrp="1"/>
          </p:cNvSpPr>
          <p:nvPr>
            <p:ph type="title" hasCustomPrompt="1"/>
          </p:nvPr>
        </p:nvSpPr>
        <p:spPr>
          <a:xfrm>
            <a:off x="0" y="0"/>
            <a:ext cx="5960284" cy="6857999"/>
          </a:xfrm>
          <a:custGeom>
            <a:avLst/>
            <a:gdLst>
              <a:gd name="connsiteX0" fmla="*/ 0 w 5960284"/>
              <a:gd name="connsiteY0" fmla="*/ 0 h 6857999"/>
              <a:gd name="connsiteX1" fmla="*/ 2705820 w 5960284"/>
              <a:gd name="connsiteY1" fmla="*/ 0 h 6857999"/>
              <a:gd name="connsiteX2" fmla="*/ 5960284 w 5960284"/>
              <a:gd name="connsiteY2" fmla="*/ 6857999 h 6857999"/>
              <a:gd name="connsiteX3" fmla="*/ 0 w 5960284"/>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5960284" h="6857999">
                <a:moveTo>
                  <a:pt x="0" y="0"/>
                </a:moveTo>
                <a:lnTo>
                  <a:pt x="2705820" y="0"/>
                </a:lnTo>
                <a:lnTo>
                  <a:pt x="5960284" y="6857999"/>
                </a:lnTo>
                <a:lnTo>
                  <a:pt x="0" y="6857999"/>
                </a:lnTo>
                <a:close/>
              </a:path>
            </a:pathLst>
          </a:custGeom>
          <a:gradFill>
            <a:gsLst>
              <a:gs pos="0">
                <a:schemeClr val="accent1">
                  <a:alpha val="95000"/>
                </a:schemeClr>
              </a:gs>
              <a:gs pos="97000">
                <a:schemeClr val="accent1">
                  <a:alpha val="80000"/>
                </a:schemeClr>
              </a:gs>
            </a:gsLst>
            <a:lin ang="5400000" scaled="0"/>
          </a:gradFill>
        </p:spPr>
        <p:txBody>
          <a:bodyPr wrap="square" lIns="432000" tIns="360000" rIns="1080000" bIns="612000" anchor="b">
            <a:noAutofit/>
          </a:bodyPr>
          <a:lstStyle>
            <a:lvl1pPr>
              <a:defRPr sz="3600">
                <a:solidFill>
                  <a:schemeClr val="bg1"/>
                </a:solidFill>
              </a:defRPr>
            </a:lvl1pPr>
          </a:lstStyle>
          <a:p>
            <a:pPr lvl="0"/>
            <a:r>
              <a:rPr lang="en-US"/>
              <a:t>Click to add section title.</a:t>
            </a:r>
            <a:br>
              <a:rPr lang="en-US"/>
            </a:br>
            <a:r>
              <a:rPr lang="en-US"/>
              <a:t>3 lines max.</a:t>
            </a:r>
          </a:p>
        </p:txBody>
      </p:sp>
      <p:grpSp>
        <p:nvGrpSpPr>
          <p:cNvPr id="8" name="Group 7">
            <a:extLst>
              <a:ext uri="{FF2B5EF4-FFF2-40B4-BE49-F238E27FC236}">
                <a16:creationId xmlns:a16="http://schemas.microsoft.com/office/drawing/2014/main" id="{7EF91C03-68D7-6C4C-845D-95A60CCDC888}"/>
              </a:ext>
            </a:extLst>
          </p:cNvPr>
          <p:cNvGrpSpPr/>
          <p:nvPr/>
        </p:nvGrpSpPr>
        <p:grpSpPr>
          <a:xfrm>
            <a:off x="-256964" y="4797149"/>
            <a:ext cx="251461" cy="1365066"/>
            <a:chOff x="-256404" y="360363"/>
            <a:chExt cx="251461" cy="692152"/>
          </a:xfrm>
        </p:grpSpPr>
        <p:grpSp>
          <p:nvGrpSpPr>
            <p:cNvPr id="9" name="Group 8">
              <a:extLst>
                <a:ext uri="{FF2B5EF4-FFF2-40B4-BE49-F238E27FC236}">
                  <a16:creationId xmlns:a16="http://schemas.microsoft.com/office/drawing/2014/main" id="{0D7A67AD-A78D-1040-A099-19C73D75FADD}"/>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B4B5A1AF-9A26-A642-816C-7E1E37992AA4}"/>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DBBC9F7-B424-1643-B930-EEF94712EBD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E56CBC82-1BDE-F540-BF3F-712FAD884E18}"/>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3282B5F3-F5C3-DB4C-B743-A8A59CFF7D42}"/>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55" name="Group 54">
            <a:extLst>
              <a:ext uri="{FF2B5EF4-FFF2-40B4-BE49-F238E27FC236}">
                <a16:creationId xmlns:a16="http://schemas.microsoft.com/office/drawing/2014/main" id="{9798FF58-E26B-3647-BDDF-EC266BEA7328}"/>
              </a:ext>
            </a:extLst>
          </p:cNvPr>
          <p:cNvGrpSpPr/>
          <p:nvPr/>
        </p:nvGrpSpPr>
        <p:grpSpPr>
          <a:xfrm>
            <a:off x="9399182" y="-1"/>
            <a:ext cx="2874210" cy="6858001"/>
            <a:chOff x="9144000" y="-1"/>
            <a:chExt cx="2874210" cy="6858001"/>
          </a:xfrm>
        </p:grpSpPr>
        <p:sp>
          <p:nvSpPr>
            <p:cNvPr id="56" name="Rectangle 55">
              <a:extLst>
                <a:ext uri="{FF2B5EF4-FFF2-40B4-BE49-F238E27FC236}">
                  <a16:creationId xmlns:a16="http://schemas.microsoft.com/office/drawing/2014/main" id="{88580BD2-46D4-6B43-BEB1-7D93D1D56918}"/>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57" name="Group 56">
              <a:extLst>
                <a:ext uri="{FF2B5EF4-FFF2-40B4-BE49-F238E27FC236}">
                  <a16:creationId xmlns:a16="http://schemas.microsoft.com/office/drawing/2014/main" id="{9A61082E-FFDB-C440-87DC-6022E4E82893}"/>
                </a:ext>
              </a:extLst>
            </p:cNvPr>
            <p:cNvGrpSpPr/>
            <p:nvPr userDrawn="1"/>
          </p:nvGrpSpPr>
          <p:grpSpPr>
            <a:xfrm>
              <a:off x="9263395" y="150289"/>
              <a:ext cx="2754815" cy="6013825"/>
              <a:chOff x="9266651" y="185338"/>
              <a:chExt cx="2754815" cy="6013825"/>
            </a:xfrm>
          </p:grpSpPr>
          <p:sp>
            <p:nvSpPr>
              <p:cNvPr id="58" name="TextBox 57">
                <a:extLst>
                  <a:ext uri="{FF2B5EF4-FFF2-40B4-BE49-F238E27FC236}">
                    <a16:creationId xmlns:a16="http://schemas.microsoft.com/office/drawing/2014/main" id="{FD97C5F9-1BA0-4346-8BA5-61CA34B0EB56}"/>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59" name="Straight Connector 58">
                <a:extLst>
                  <a:ext uri="{FF2B5EF4-FFF2-40B4-BE49-F238E27FC236}">
                    <a16:creationId xmlns:a16="http://schemas.microsoft.com/office/drawing/2014/main" id="{FF29B610-1229-CE4A-AF80-53A2FAABF0E4}"/>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179FAF10-6C7D-2144-8C5C-BFA813F68506}"/>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6" name="Group 75">
                <a:extLst>
                  <a:ext uri="{FF2B5EF4-FFF2-40B4-BE49-F238E27FC236}">
                    <a16:creationId xmlns:a16="http://schemas.microsoft.com/office/drawing/2014/main" id="{08A50BC6-41D4-CB43-B615-0CB5C5D8CB2E}"/>
                  </a:ext>
                </a:extLst>
              </p:cNvPr>
              <p:cNvGrpSpPr/>
              <p:nvPr userDrawn="1"/>
            </p:nvGrpSpPr>
            <p:grpSpPr>
              <a:xfrm>
                <a:off x="9286315" y="4787848"/>
                <a:ext cx="2735151" cy="1411315"/>
                <a:chOff x="9296567" y="4910411"/>
                <a:chExt cx="2735151" cy="1411315"/>
              </a:xfrm>
            </p:grpSpPr>
            <p:sp>
              <p:nvSpPr>
                <p:cNvPr id="78" name="Rectangle 77">
                  <a:extLst>
                    <a:ext uri="{FF2B5EF4-FFF2-40B4-BE49-F238E27FC236}">
                      <a16:creationId xmlns:a16="http://schemas.microsoft.com/office/drawing/2014/main" id="{AAF32C62-18B0-5A46-A72E-AB5C72B617B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3A949284-8769-7C4A-BDA9-47BF5046975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0" name="Graphic 79">
                  <a:extLst>
                    <a:ext uri="{FF2B5EF4-FFF2-40B4-BE49-F238E27FC236}">
                      <a16:creationId xmlns:a16="http://schemas.microsoft.com/office/drawing/2014/main" id="{8963D7C6-F2C5-E849-BB93-9E88B87AA57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81" name="TextBox 80">
                  <a:extLst>
                    <a:ext uri="{FF2B5EF4-FFF2-40B4-BE49-F238E27FC236}">
                      <a16:creationId xmlns:a16="http://schemas.microsoft.com/office/drawing/2014/main" id="{85DB30AD-2EC9-DB48-BA60-31491FAC119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2" name="TextBox 81">
                  <a:extLst>
                    <a:ext uri="{FF2B5EF4-FFF2-40B4-BE49-F238E27FC236}">
                      <a16:creationId xmlns:a16="http://schemas.microsoft.com/office/drawing/2014/main" id="{17B40A71-5ED2-4847-B0DF-8C7122BB42A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3" name="TextBox 82">
                  <a:extLst>
                    <a:ext uri="{FF2B5EF4-FFF2-40B4-BE49-F238E27FC236}">
                      <a16:creationId xmlns:a16="http://schemas.microsoft.com/office/drawing/2014/main" id="{224A2BA9-4F1F-074F-AEA1-D6E43A8250E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62" name="Group 61">
                <a:extLst>
                  <a:ext uri="{FF2B5EF4-FFF2-40B4-BE49-F238E27FC236}">
                    <a16:creationId xmlns:a16="http://schemas.microsoft.com/office/drawing/2014/main" id="{0F4A1271-3D8B-3C49-A3EA-8521CBDB4AF1}"/>
                  </a:ext>
                </a:extLst>
              </p:cNvPr>
              <p:cNvGrpSpPr/>
              <p:nvPr userDrawn="1"/>
            </p:nvGrpSpPr>
            <p:grpSpPr>
              <a:xfrm>
                <a:off x="9286315" y="3431192"/>
                <a:ext cx="2735151" cy="1280928"/>
                <a:chOff x="9286315" y="6976989"/>
                <a:chExt cx="2735151" cy="1280928"/>
              </a:xfrm>
            </p:grpSpPr>
            <p:sp>
              <p:nvSpPr>
                <p:cNvPr id="71" name="Rectangle 70">
                  <a:extLst>
                    <a:ext uri="{FF2B5EF4-FFF2-40B4-BE49-F238E27FC236}">
                      <a16:creationId xmlns:a16="http://schemas.microsoft.com/office/drawing/2014/main" id="{C6145E2A-AB77-D243-85C2-139861D4876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FC6A7522-6011-3549-8AE8-F95DA5F999B9}"/>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3" name="Graphic 72">
                  <a:extLst>
                    <a:ext uri="{FF2B5EF4-FFF2-40B4-BE49-F238E27FC236}">
                      <a16:creationId xmlns:a16="http://schemas.microsoft.com/office/drawing/2014/main" id="{0766D4F4-795E-5245-BF49-8D06B73BD8E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74" name="TextBox 73">
                  <a:extLst>
                    <a:ext uri="{FF2B5EF4-FFF2-40B4-BE49-F238E27FC236}">
                      <a16:creationId xmlns:a16="http://schemas.microsoft.com/office/drawing/2014/main" id="{4BA13E32-1D69-6744-97E0-5693B3DE481A}"/>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75" name="Picture 74">
                  <a:extLst>
                    <a:ext uri="{FF2B5EF4-FFF2-40B4-BE49-F238E27FC236}">
                      <a16:creationId xmlns:a16="http://schemas.microsoft.com/office/drawing/2014/main" id="{62C33A3E-B57A-5249-A736-062C612AFDE5}"/>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63" name="Group 62">
                <a:extLst>
                  <a:ext uri="{FF2B5EF4-FFF2-40B4-BE49-F238E27FC236}">
                    <a16:creationId xmlns:a16="http://schemas.microsoft.com/office/drawing/2014/main" id="{46CE5CB7-4357-AA46-858D-4971B106CB68}"/>
                  </a:ext>
                </a:extLst>
              </p:cNvPr>
              <p:cNvGrpSpPr/>
              <p:nvPr userDrawn="1"/>
            </p:nvGrpSpPr>
            <p:grpSpPr>
              <a:xfrm>
                <a:off x="9266651" y="510458"/>
                <a:ext cx="2617883" cy="651460"/>
                <a:chOff x="12352022" y="513115"/>
                <a:chExt cx="2617883" cy="651460"/>
              </a:xfrm>
            </p:grpSpPr>
            <p:sp>
              <p:nvSpPr>
                <p:cNvPr id="68" name="TextBox 67">
                  <a:extLst>
                    <a:ext uri="{FF2B5EF4-FFF2-40B4-BE49-F238E27FC236}">
                      <a16:creationId xmlns:a16="http://schemas.microsoft.com/office/drawing/2014/main" id="{42CF36A7-43B8-6C4C-86FD-1CD17D70873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9" name="TextBox 68">
                  <a:extLst>
                    <a:ext uri="{FF2B5EF4-FFF2-40B4-BE49-F238E27FC236}">
                      <a16:creationId xmlns:a16="http://schemas.microsoft.com/office/drawing/2014/main" id="{1A6C5B3E-7B6D-A148-861C-6ACAA92D6CA7}"/>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70" name="TextBox 69">
                  <a:extLst>
                    <a:ext uri="{FF2B5EF4-FFF2-40B4-BE49-F238E27FC236}">
                      <a16:creationId xmlns:a16="http://schemas.microsoft.com/office/drawing/2014/main" id="{35B6B6EB-9B89-1347-8F1C-C198506B65AC}"/>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64" name="TextBox 63">
                <a:extLst>
                  <a:ext uri="{FF2B5EF4-FFF2-40B4-BE49-F238E27FC236}">
                    <a16:creationId xmlns:a16="http://schemas.microsoft.com/office/drawing/2014/main" id="{86D606E1-D70D-CF4E-8378-6DE1F7A17FDF}"/>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65" name="TextBox 64">
                <a:extLst>
                  <a:ext uri="{FF2B5EF4-FFF2-40B4-BE49-F238E27FC236}">
                    <a16:creationId xmlns:a16="http://schemas.microsoft.com/office/drawing/2014/main" id="{1AB01998-6407-F04E-89B6-207E3B4416D9}"/>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66" name="TextBox 65">
                <a:extLst>
                  <a:ext uri="{FF2B5EF4-FFF2-40B4-BE49-F238E27FC236}">
                    <a16:creationId xmlns:a16="http://schemas.microsoft.com/office/drawing/2014/main" id="{BF601082-8B9E-E948-93FC-DD6E8E5CABC4}"/>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67" name="TextBox 66">
                <a:extLst>
                  <a:ext uri="{FF2B5EF4-FFF2-40B4-BE49-F238E27FC236}">
                    <a16:creationId xmlns:a16="http://schemas.microsoft.com/office/drawing/2014/main" id="{713FBF07-5E2E-9142-A30C-27DB2C07E4EE}"/>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500" name="Caption">
            <a:extLst>
              <a:ext uri="{FF2B5EF4-FFF2-40B4-BE49-F238E27FC236}">
                <a16:creationId xmlns:a16="http://schemas.microsoft.com/office/drawing/2014/main" id="{FBAAECF8-548A-DF48-864C-7FFAC7CE7E0F}"/>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2" name="Date Placeholder 1">
            <a:extLst>
              <a:ext uri="{FF2B5EF4-FFF2-40B4-BE49-F238E27FC236}">
                <a16:creationId xmlns:a16="http://schemas.microsoft.com/office/drawing/2014/main" id="{DCE27FEE-18EA-A346-B26F-D333D09B927F}"/>
              </a:ext>
            </a:extLst>
          </p:cNvPr>
          <p:cNvSpPr>
            <a:spLocks noGrp="1"/>
          </p:cNvSpPr>
          <p:nvPr>
            <p:ph type="dt" sz="half" idx="15"/>
          </p:nvPr>
        </p:nvSpPr>
        <p:spPr/>
        <p:txBody>
          <a:bodyPr/>
          <a:lstStyle/>
          <a:p>
            <a:endParaRPr lang="en-US" dirty="0"/>
          </a:p>
        </p:txBody>
      </p:sp>
      <p:sp>
        <p:nvSpPr>
          <p:cNvPr id="3" name="Footer Placeholder 2">
            <a:extLst>
              <a:ext uri="{FF2B5EF4-FFF2-40B4-BE49-F238E27FC236}">
                <a16:creationId xmlns:a16="http://schemas.microsoft.com/office/drawing/2014/main" id="{9A4E954B-AA54-CB4A-BB91-65FA99432494}"/>
              </a:ext>
            </a:extLst>
          </p:cNvPr>
          <p:cNvSpPr>
            <a:spLocks noGrp="1"/>
          </p:cNvSpPr>
          <p:nvPr>
            <p:ph type="ftr" sz="quarter" idx="16"/>
          </p:nvPr>
        </p:nvSpPr>
        <p:spPr/>
        <p:txBody>
          <a:bodyPr/>
          <a:lstStyle/>
          <a:p>
            <a:endParaRPr lang="en-US" dirty="0"/>
          </a:p>
        </p:txBody>
      </p:sp>
      <p:sp>
        <p:nvSpPr>
          <p:cNvPr id="4" name="Slide Number Placeholder 3">
            <a:extLst>
              <a:ext uri="{FF2B5EF4-FFF2-40B4-BE49-F238E27FC236}">
                <a16:creationId xmlns:a16="http://schemas.microsoft.com/office/drawing/2014/main" id="{3BBB10A8-70DC-DE4D-92FA-36863B35ABB9}"/>
              </a:ext>
            </a:extLst>
          </p:cNvPr>
          <p:cNvSpPr>
            <a:spLocks noGrp="1"/>
          </p:cNvSpPr>
          <p:nvPr>
            <p:ph type="sldNum" sz="quarter" idx="17"/>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47" name="Group 46">
            <a:extLst>
              <a:ext uri="{FF2B5EF4-FFF2-40B4-BE49-F238E27FC236}">
                <a16:creationId xmlns:a16="http://schemas.microsoft.com/office/drawing/2014/main" id="{9F6510D4-5C14-4C49-9E12-FE70AD2BF8B5}"/>
              </a:ext>
            </a:extLst>
          </p:cNvPr>
          <p:cNvGrpSpPr/>
          <p:nvPr/>
        </p:nvGrpSpPr>
        <p:grpSpPr>
          <a:xfrm>
            <a:off x="431240" y="-246933"/>
            <a:ext cx="8280401" cy="7347304"/>
            <a:chOff x="431240" y="-246933"/>
            <a:chExt cx="8280401" cy="7347304"/>
          </a:xfrm>
        </p:grpSpPr>
        <p:grpSp>
          <p:nvGrpSpPr>
            <p:cNvPr id="48" name="Group 47">
              <a:extLst>
                <a:ext uri="{FF2B5EF4-FFF2-40B4-BE49-F238E27FC236}">
                  <a16:creationId xmlns:a16="http://schemas.microsoft.com/office/drawing/2014/main" id="{7065C18E-D64F-7245-813C-B6B447EDB421}"/>
                </a:ext>
              </a:extLst>
            </p:cNvPr>
            <p:cNvGrpSpPr/>
            <p:nvPr userDrawn="1"/>
          </p:nvGrpSpPr>
          <p:grpSpPr>
            <a:xfrm>
              <a:off x="431242" y="6864579"/>
              <a:ext cx="8280398" cy="235792"/>
              <a:chOff x="431801" y="-235792"/>
              <a:chExt cx="4400550" cy="235792"/>
            </a:xfrm>
          </p:grpSpPr>
          <p:cxnSp>
            <p:nvCxnSpPr>
              <p:cNvPr id="87" name="Straight Connector 86">
                <a:extLst>
                  <a:ext uri="{FF2B5EF4-FFF2-40B4-BE49-F238E27FC236}">
                    <a16:creationId xmlns:a16="http://schemas.microsoft.com/office/drawing/2014/main" id="{0395E244-87CF-F140-BD60-3FFD9A25D3E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B59353F5-2397-5A4B-9D6C-2A5B3826216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6A29AC13-8431-6247-9605-4DE6AC19757E}"/>
                </a:ext>
              </a:extLst>
            </p:cNvPr>
            <p:cNvGrpSpPr/>
            <p:nvPr userDrawn="1"/>
          </p:nvGrpSpPr>
          <p:grpSpPr>
            <a:xfrm>
              <a:off x="431240" y="-246933"/>
              <a:ext cx="8280401" cy="235792"/>
              <a:chOff x="431800" y="-240735"/>
              <a:chExt cx="8280401" cy="235792"/>
            </a:xfrm>
          </p:grpSpPr>
          <p:grpSp>
            <p:nvGrpSpPr>
              <p:cNvPr id="50" name="Group 49">
                <a:extLst>
                  <a:ext uri="{FF2B5EF4-FFF2-40B4-BE49-F238E27FC236}">
                    <a16:creationId xmlns:a16="http://schemas.microsoft.com/office/drawing/2014/main" id="{91174909-64CA-EF47-A0A7-204423290ECC}"/>
                  </a:ext>
                </a:extLst>
              </p:cNvPr>
              <p:cNvGrpSpPr/>
              <p:nvPr userDrawn="1"/>
            </p:nvGrpSpPr>
            <p:grpSpPr>
              <a:xfrm>
                <a:off x="431800" y="-240735"/>
                <a:ext cx="8280400" cy="235792"/>
                <a:chOff x="431800" y="-235792"/>
                <a:chExt cx="4400551" cy="235792"/>
              </a:xfrm>
            </p:grpSpPr>
            <p:cxnSp>
              <p:nvCxnSpPr>
                <p:cNvPr id="54" name="Straight Connector 53">
                  <a:extLst>
                    <a:ext uri="{FF2B5EF4-FFF2-40B4-BE49-F238E27FC236}">
                      <a16:creationId xmlns:a16="http://schemas.microsoft.com/office/drawing/2014/main" id="{34D91FED-26CC-F144-8BF9-DB64124B41B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97B6B19F-FF08-ED4B-9CCD-CAFF7BF049B6}"/>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6" name="Rectangle 85">
                  <a:extLst>
                    <a:ext uri="{FF2B5EF4-FFF2-40B4-BE49-F238E27FC236}">
                      <a16:creationId xmlns:a16="http://schemas.microsoft.com/office/drawing/2014/main" id="{1D02FAC6-DC5B-A746-8EF4-D6DB84FFA3D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0F36343-BBC2-4349-A0F2-4B2E7BBD79F8}"/>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52" name="Straight Arrow Connector 51">
                <a:extLst>
                  <a:ext uri="{FF2B5EF4-FFF2-40B4-BE49-F238E27FC236}">
                    <a16:creationId xmlns:a16="http://schemas.microsoft.com/office/drawing/2014/main" id="{BCE10A83-4DF9-CA4C-8F3D-16220DA1460D}"/>
                  </a:ext>
                </a:extLst>
              </p:cNvPr>
              <p:cNvCxnSpPr>
                <a:cxnSpLocks/>
                <a:stCxn id="51" idx="1"/>
                <a:endCxn id="86"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a16="http://schemas.microsoft.com/office/drawing/2014/main" id="{0A539B45-3509-C647-A3C5-4AB4B3F91D32}"/>
                  </a:ext>
                </a:extLst>
              </p:cNvPr>
              <p:cNvCxnSpPr>
                <a:cxnSpLocks/>
                <a:stCxn id="51" idx="3"/>
                <a:endCxn id="86"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53224297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p:cSld name="Content">
    <p:spTree>
      <p:nvGrpSpPr>
        <p:cNvPr id="1" name=""/>
        <p:cNvGrpSpPr/>
        <p:nvPr/>
      </p:nvGrpSpPr>
      <p:grpSpPr>
        <a:xfrm>
          <a:off x="0" y="0"/>
          <a:ext cx="0" cy="0"/>
          <a:chOff x="0" y="0"/>
          <a:chExt cx="0" cy="0"/>
        </a:xfrm>
      </p:grpSpPr>
      <p:sp>
        <p:nvSpPr>
          <p:cNvPr id="200" name="First Content Placeholder">
            <a:extLst>
              <a:ext uri="{FF2B5EF4-FFF2-40B4-BE49-F238E27FC236}">
                <a16:creationId xmlns:a16="http://schemas.microsoft.com/office/drawing/2014/main" id="{D7070C02-8D3D-AA4B-B6D3-432E3D380E3C}"/>
              </a:ext>
            </a:extLst>
          </p:cNvPr>
          <p:cNvSpPr>
            <a:spLocks noGrp="1"/>
          </p:cNvSpPr>
          <p:nvPr>
            <p:ph sz="quarter" idx="200" hasCustomPrompt="1"/>
          </p:nvPr>
        </p:nvSpPr>
        <p:spPr>
          <a:xfrm>
            <a:off x="431800" y="1233489"/>
            <a:ext cx="8280400" cy="4932362"/>
          </a:xfrm>
        </p:spPr>
        <p:txBody>
          <a:bodyPr/>
          <a:lstStyle>
            <a:lvl1pPr>
              <a:defRPr lang="en-US"/>
            </a:lvl1pPr>
            <a:lvl2pPr>
              <a:defRPr lang="en-US"/>
            </a:lvl2pPr>
            <a:lvl3pPr>
              <a:defRPr lang="en-US"/>
            </a:lvl3pPr>
            <a:lvl4pPr>
              <a:defRPr lang="en-US"/>
            </a:lvl4pPr>
            <a:lvl5pPr>
              <a:defRPr lang="en-US" dirty="0"/>
            </a:lvl5p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000" name="Footnotes Placeholder">
            <a:extLst>
              <a:ext uri="{FF2B5EF4-FFF2-40B4-BE49-F238E27FC236}">
                <a16:creationId xmlns:a16="http://schemas.microsoft.com/office/drawing/2014/main" id="{73A7EDA7-F3CC-FE4B-8FF2-546BF052CA2D}"/>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32" name="Date Placeholder 31">
            <a:extLst>
              <a:ext uri="{FF2B5EF4-FFF2-40B4-BE49-F238E27FC236}">
                <a16:creationId xmlns:a16="http://schemas.microsoft.com/office/drawing/2014/main" id="{063A222F-451A-4B49-AAE6-41BBAA48AC75}"/>
              </a:ext>
            </a:extLst>
          </p:cNvPr>
          <p:cNvSpPr>
            <a:spLocks noGrp="1"/>
          </p:cNvSpPr>
          <p:nvPr>
            <p:ph type="dt" sz="half" idx="105"/>
          </p:nvPr>
        </p:nvSpPr>
        <p:spPr/>
        <p:txBody>
          <a:bodyPr/>
          <a:lstStyle/>
          <a:p>
            <a:endParaRPr lang="en-US" dirty="0"/>
          </a:p>
        </p:txBody>
      </p:sp>
      <p:sp>
        <p:nvSpPr>
          <p:cNvPr id="33" name="Footer Placeholder 32">
            <a:extLst>
              <a:ext uri="{FF2B5EF4-FFF2-40B4-BE49-F238E27FC236}">
                <a16:creationId xmlns:a16="http://schemas.microsoft.com/office/drawing/2014/main" id="{7182972C-B32C-5242-9660-1F857E08362B}"/>
              </a:ext>
            </a:extLst>
          </p:cNvPr>
          <p:cNvSpPr>
            <a:spLocks noGrp="1"/>
          </p:cNvSpPr>
          <p:nvPr>
            <p:ph type="ftr" sz="quarter" idx="106"/>
          </p:nvPr>
        </p:nvSpPr>
        <p:spPr/>
        <p:txBody>
          <a:bodyPr/>
          <a:lstStyle/>
          <a:p>
            <a:endParaRPr lang="en-US" dirty="0"/>
          </a:p>
        </p:txBody>
      </p:sp>
      <p:sp>
        <p:nvSpPr>
          <p:cNvPr id="39" name="Slide Number Placeholder 38">
            <a:extLst>
              <a:ext uri="{FF2B5EF4-FFF2-40B4-BE49-F238E27FC236}">
                <a16:creationId xmlns:a16="http://schemas.microsoft.com/office/drawing/2014/main" id="{702F905D-B5C6-604B-A8D6-931CBE08DB32}"/>
              </a:ext>
            </a:extLst>
          </p:cNvPr>
          <p:cNvSpPr>
            <a:spLocks noGrp="1"/>
          </p:cNvSpPr>
          <p:nvPr>
            <p:ph type="sldNum" sz="quarter" idx="10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6" name="Group 5">
            <a:extLst>
              <a:ext uri="{FF2B5EF4-FFF2-40B4-BE49-F238E27FC236}">
                <a16:creationId xmlns:a16="http://schemas.microsoft.com/office/drawing/2014/main" id="{7377C8CE-D482-6D47-A000-443568B2C375}"/>
              </a:ext>
            </a:extLst>
          </p:cNvPr>
          <p:cNvGrpSpPr/>
          <p:nvPr/>
        </p:nvGrpSpPr>
        <p:grpSpPr>
          <a:xfrm>
            <a:off x="9399182" y="0"/>
            <a:ext cx="2974470" cy="6857995"/>
            <a:chOff x="9399182" y="0"/>
            <a:chExt cx="2974470" cy="6857995"/>
          </a:xfrm>
        </p:grpSpPr>
        <p:sp>
          <p:nvSpPr>
            <p:cNvPr id="11" name="Rectangle 10">
              <a:extLst>
                <a:ext uri="{FF2B5EF4-FFF2-40B4-BE49-F238E27FC236}">
                  <a16:creationId xmlns:a16="http://schemas.microsoft.com/office/drawing/2014/main" id="{B624552C-B575-AE4E-B90E-80386DFFD747}"/>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0" name="Picture 69">
              <a:extLst>
                <a:ext uri="{FF2B5EF4-FFF2-40B4-BE49-F238E27FC236}">
                  <a16:creationId xmlns:a16="http://schemas.microsoft.com/office/drawing/2014/main" id="{72577E3C-2575-9A49-8EA5-9CA05A2E3D32}"/>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12" name="Group 11">
              <a:extLst>
                <a:ext uri="{FF2B5EF4-FFF2-40B4-BE49-F238E27FC236}">
                  <a16:creationId xmlns:a16="http://schemas.microsoft.com/office/drawing/2014/main" id="{4E2D26DA-696F-D345-B831-DB4BCF3B6E31}"/>
                </a:ext>
              </a:extLst>
            </p:cNvPr>
            <p:cNvGrpSpPr/>
            <p:nvPr userDrawn="1"/>
          </p:nvGrpSpPr>
          <p:grpSpPr>
            <a:xfrm>
              <a:off x="9541497" y="162442"/>
              <a:ext cx="2819400" cy="814510"/>
              <a:chOff x="-3644733" y="165205"/>
              <a:chExt cx="2819400" cy="814510"/>
            </a:xfrm>
          </p:grpSpPr>
          <p:sp>
            <p:nvSpPr>
              <p:cNvPr id="18" name="Rectangle 17">
                <a:extLst>
                  <a:ext uri="{FF2B5EF4-FFF2-40B4-BE49-F238E27FC236}">
                    <a16:creationId xmlns:a16="http://schemas.microsoft.com/office/drawing/2014/main" id="{5C3AAD8B-698C-7A43-ABDF-294888239CF2}"/>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2D824FCF-53BC-444C-88D6-38033E97AEDF}"/>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20" name="Picture 19">
                <a:extLst>
                  <a:ext uri="{FF2B5EF4-FFF2-40B4-BE49-F238E27FC236}">
                    <a16:creationId xmlns:a16="http://schemas.microsoft.com/office/drawing/2014/main" id="{B83CA71E-B1B7-6946-92A5-BFD00A4291E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15" name="Group 14">
              <a:extLst>
                <a:ext uri="{FF2B5EF4-FFF2-40B4-BE49-F238E27FC236}">
                  <a16:creationId xmlns:a16="http://schemas.microsoft.com/office/drawing/2014/main" id="{BDFE6C8C-E609-C848-9C4A-7DCBDF10FCCB}"/>
                </a:ext>
              </a:extLst>
            </p:cNvPr>
            <p:cNvGrpSpPr/>
            <p:nvPr userDrawn="1"/>
          </p:nvGrpSpPr>
          <p:grpSpPr>
            <a:xfrm>
              <a:off x="9558507" y="1119891"/>
              <a:ext cx="2639328" cy="202617"/>
              <a:chOff x="9303325" y="149270"/>
              <a:chExt cx="2639328" cy="202617"/>
            </a:xfrm>
          </p:grpSpPr>
          <p:sp>
            <p:nvSpPr>
              <p:cNvPr id="16" name="TextBox 15">
                <a:extLst>
                  <a:ext uri="{FF2B5EF4-FFF2-40B4-BE49-F238E27FC236}">
                    <a16:creationId xmlns:a16="http://schemas.microsoft.com/office/drawing/2014/main" id="{5459E50A-7290-8345-AB63-DF07B151FCBA}"/>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7" name="Straight Connector 16">
                <a:extLst>
                  <a:ext uri="{FF2B5EF4-FFF2-40B4-BE49-F238E27FC236}">
                    <a16:creationId xmlns:a16="http://schemas.microsoft.com/office/drawing/2014/main" id="{877E185E-D403-494F-AEBA-AEAB2A57C114}"/>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73" name="Group 72">
              <a:extLst>
                <a:ext uri="{FF2B5EF4-FFF2-40B4-BE49-F238E27FC236}">
                  <a16:creationId xmlns:a16="http://schemas.microsoft.com/office/drawing/2014/main" id="{2707A63D-0ED3-2649-8C74-DDC556FCF5A9}"/>
                </a:ext>
              </a:extLst>
            </p:cNvPr>
            <p:cNvGrpSpPr/>
            <p:nvPr userDrawn="1"/>
          </p:nvGrpSpPr>
          <p:grpSpPr>
            <a:xfrm>
              <a:off x="9554253" y="3678850"/>
              <a:ext cx="2735151" cy="2655095"/>
              <a:chOff x="9541497" y="2555080"/>
              <a:chExt cx="2735151" cy="2655095"/>
            </a:xfrm>
          </p:grpSpPr>
          <p:grpSp>
            <p:nvGrpSpPr>
              <p:cNvPr id="21" name="Group 20">
                <a:extLst>
                  <a:ext uri="{FF2B5EF4-FFF2-40B4-BE49-F238E27FC236}">
                    <a16:creationId xmlns:a16="http://schemas.microsoft.com/office/drawing/2014/main" id="{97646D57-86DD-CC45-AF75-033441DEAEBB}"/>
                  </a:ext>
                </a:extLst>
              </p:cNvPr>
              <p:cNvGrpSpPr/>
              <p:nvPr userDrawn="1"/>
            </p:nvGrpSpPr>
            <p:grpSpPr>
              <a:xfrm>
                <a:off x="9541497" y="2555080"/>
                <a:ext cx="2735151" cy="2655095"/>
                <a:chOff x="9296567" y="4910411"/>
                <a:chExt cx="2735151" cy="2655095"/>
              </a:xfrm>
            </p:grpSpPr>
            <p:sp>
              <p:nvSpPr>
                <p:cNvPr id="22" name="Rectangle 21">
                  <a:extLst>
                    <a:ext uri="{FF2B5EF4-FFF2-40B4-BE49-F238E27FC236}">
                      <a16:creationId xmlns:a16="http://schemas.microsoft.com/office/drawing/2014/main" id="{88B63AE3-654D-E346-84F1-DE1585D68864}"/>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73FF8F45-C686-3D4E-9541-1D8727406BA0}"/>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24" name="Graphic 23">
                  <a:extLst>
                    <a:ext uri="{FF2B5EF4-FFF2-40B4-BE49-F238E27FC236}">
                      <a16:creationId xmlns:a16="http://schemas.microsoft.com/office/drawing/2014/main" id="{CB005880-BCA3-A74D-BFE6-ECE18F5208A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25" name="TextBox 24">
                  <a:extLst>
                    <a:ext uri="{FF2B5EF4-FFF2-40B4-BE49-F238E27FC236}">
                      <a16:creationId xmlns:a16="http://schemas.microsoft.com/office/drawing/2014/main" id="{6D7CFF09-C588-D946-9376-69CEAE13234B}"/>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49" name="Group 48">
                <a:extLst>
                  <a:ext uri="{FF2B5EF4-FFF2-40B4-BE49-F238E27FC236}">
                    <a16:creationId xmlns:a16="http://schemas.microsoft.com/office/drawing/2014/main" id="{942737E0-D794-DF4D-B7C0-6CAEC1A43DF9}"/>
                  </a:ext>
                </a:extLst>
              </p:cNvPr>
              <p:cNvGrpSpPr/>
              <p:nvPr userDrawn="1"/>
            </p:nvGrpSpPr>
            <p:grpSpPr>
              <a:xfrm>
                <a:off x="9746489" y="3569700"/>
                <a:ext cx="2159761" cy="1627918"/>
                <a:chOff x="9746489" y="3617325"/>
                <a:chExt cx="2159761" cy="1627918"/>
              </a:xfrm>
            </p:grpSpPr>
            <p:pic>
              <p:nvPicPr>
                <p:cNvPr id="42" name="Picture 41">
                  <a:extLst>
                    <a:ext uri="{FF2B5EF4-FFF2-40B4-BE49-F238E27FC236}">
                      <a16:creationId xmlns:a16="http://schemas.microsoft.com/office/drawing/2014/main" id="{06E7651E-8190-B943-9721-400134189D67}"/>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44" name="Straight Connector 43">
                  <a:extLst>
                    <a:ext uri="{FF2B5EF4-FFF2-40B4-BE49-F238E27FC236}">
                      <a16:creationId xmlns:a16="http://schemas.microsoft.com/office/drawing/2014/main" id="{6A6779F1-2A60-A14F-9868-14C42F8A7876}"/>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04D2FEFE-94D7-2F4D-B902-718C10873F5D}"/>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BFD489AF-FA3E-5644-86FC-3A5B05E7B94F}"/>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48" name="TextBox 47">
                  <a:extLst>
                    <a:ext uri="{FF2B5EF4-FFF2-40B4-BE49-F238E27FC236}">
                      <a16:creationId xmlns:a16="http://schemas.microsoft.com/office/drawing/2014/main" id="{B0708852-B6D4-5043-86A8-0181B47AF502}"/>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5" name="Group 4">
              <a:extLst>
                <a:ext uri="{FF2B5EF4-FFF2-40B4-BE49-F238E27FC236}">
                  <a16:creationId xmlns:a16="http://schemas.microsoft.com/office/drawing/2014/main" id="{D90F7566-5DFC-224D-B550-F17C772A4956}"/>
                </a:ext>
              </a:extLst>
            </p:cNvPr>
            <p:cNvGrpSpPr/>
            <p:nvPr userDrawn="1"/>
          </p:nvGrpSpPr>
          <p:grpSpPr>
            <a:xfrm>
              <a:off x="9558506" y="2409506"/>
              <a:ext cx="2639327" cy="684608"/>
              <a:chOff x="9558506" y="2476806"/>
              <a:chExt cx="2639327" cy="684608"/>
            </a:xfrm>
          </p:grpSpPr>
          <p:pic>
            <p:nvPicPr>
              <p:cNvPr id="3" name="Picture 2">
                <a:extLst>
                  <a:ext uri="{FF2B5EF4-FFF2-40B4-BE49-F238E27FC236}">
                    <a16:creationId xmlns:a16="http://schemas.microsoft.com/office/drawing/2014/main" id="{740B4C7C-60B8-0147-B275-9FA9F934BCF0}"/>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4" name="Rectangle 3">
                <a:extLst>
                  <a:ext uri="{FF2B5EF4-FFF2-40B4-BE49-F238E27FC236}">
                    <a16:creationId xmlns:a16="http://schemas.microsoft.com/office/drawing/2014/main" id="{F0185F31-1C0F-C84F-82F7-CDE92D5E8462}"/>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AD7D6324-A232-CF4B-A35D-7883E63DC01B}"/>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2" name="Group 1">
              <a:extLst>
                <a:ext uri="{FF2B5EF4-FFF2-40B4-BE49-F238E27FC236}">
                  <a16:creationId xmlns:a16="http://schemas.microsoft.com/office/drawing/2014/main" id="{0DACB142-1234-41D1-A255-A168CB3FBFEC}"/>
                </a:ext>
              </a:extLst>
            </p:cNvPr>
            <p:cNvGrpSpPr/>
            <p:nvPr userDrawn="1"/>
          </p:nvGrpSpPr>
          <p:grpSpPr>
            <a:xfrm>
              <a:off x="9554253" y="2414886"/>
              <a:ext cx="2819399" cy="1181890"/>
              <a:chOff x="9541498" y="3352649"/>
              <a:chExt cx="2819399" cy="1181890"/>
            </a:xfrm>
          </p:grpSpPr>
          <p:grpSp>
            <p:nvGrpSpPr>
              <p:cNvPr id="34" name="Group 33">
                <a:extLst>
                  <a:ext uri="{FF2B5EF4-FFF2-40B4-BE49-F238E27FC236}">
                    <a16:creationId xmlns:a16="http://schemas.microsoft.com/office/drawing/2014/main" id="{68589F60-2D66-4B46-AE58-9B3DF45E0D04}"/>
                  </a:ext>
                </a:extLst>
              </p:cNvPr>
              <p:cNvGrpSpPr/>
              <p:nvPr userDrawn="1"/>
            </p:nvGrpSpPr>
            <p:grpSpPr>
              <a:xfrm>
                <a:off x="9541498" y="3352649"/>
                <a:ext cx="2735150" cy="1181890"/>
                <a:chOff x="9541498" y="3751132"/>
                <a:chExt cx="2735150" cy="1181890"/>
              </a:xfrm>
            </p:grpSpPr>
            <p:grpSp>
              <p:nvGrpSpPr>
                <p:cNvPr id="35" name="Group 34">
                  <a:extLst>
                    <a:ext uri="{FF2B5EF4-FFF2-40B4-BE49-F238E27FC236}">
                      <a16:creationId xmlns:a16="http://schemas.microsoft.com/office/drawing/2014/main" id="{2FD0186C-A219-4155-8D46-C05A3751B2ED}"/>
                    </a:ext>
                  </a:extLst>
                </p:cNvPr>
                <p:cNvGrpSpPr/>
                <p:nvPr userDrawn="1"/>
              </p:nvGrpSpPr>
              <p:grpSpPr>
                <a:xfrm>
                  <a:off x="9541498" y="3751132"/>
                  <a:ext cx="2735150" cy="1181890"/>
                  <a:chOff x="9296568" y="4910411"/>
                  <a:chExt cx="2735150" cy="1181890"/>
                </a:xfrm>
              </p:grpSpPr>
              <p:sp>
                <p:nvSpPr>
                  <p:cNvPr id="37" name="Rectangle 36">
                    <a:extLst>
                      <a:ext uri="{FF2B5EF4-FFF2-40B4-BE49-F238E27FC236}">
                        <a16:creationId xmlns:a16="http://schemas.microsoft.com/office/drawing/2014/main" id="{5F54F593-ABB9-4B7D-9C12-B4429591BE5A}"/>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A62EE7AD-C4E7-4E65-AECC-33E75355E5A7}"/>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0" name="TextBox 39">
                    <a:extLst>
                      <a:ext uri="{FF2B5EF4-FFF2-40B4-BE49-F238E27FC236}">
                        <a16:creationId xmlns:a16="http://schemas.microsoft.com/office/drawing/2014/main" id="{93DB76AE-3F4F-4A19-B966-91F70FF0FAD9}"/>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36" name="Graphic 35">
                  <a:extLst>
                    <a:ext uri="{FF2B5EF4-FFF2-40B4-BE49-F238E27FC236}">
                      <a16:creationId xmlns:a16="http://schemas.microsoft.com/office/drawing/2014/main" id="{32568DFB-2F01-47B2-BE59-F2DE9D01499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1" name="Picture 40">
                <a:extLst>
                  <a:ext uri="{FF2B5EF4-FFF2-40B4-BE49-F238E27FC236}">
                    <a16:creationId xmlns:a16="http://schemas.microsoft.com/office/drawing/2014/main" id="{29414905-E52D-4947-8B5C-2CE4F2F3689A}"/>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06292886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p:cSld name="Two Content (Half)">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802" y="1233489"/>
            <a:ext cx="4008676" cy="4932362"/>
          </a:xfrm>
        </p:spPr>
        <p:txBody>
          <a:bodyPr/>
          <a:lstStyle>
            <a:lvl1pPr>
              <a:defRPr lang="en-US" dirty="0"/>
            </a:lvl1pPr>
            <a:lvl2pPr>
              <a:defRPr lang="en-US" dirty="0"/>
            </a:lvl2pPr>
            <a:lvl3pPr>
              <a:defRPr lang="en-US" dirty="0"/>
            </a:lvl3pPr>
            <a:lvl4pPr>
              <a:defRPr lang="en-US" dirty="0"/>
            </a:lvl4pPr>
            <a:lvl5pPr>
              <a:defRPr lang="en-US" dirty="0"/>
            </a:lvl5p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4703522" y="1233489"/>
            <a:ext cx="4008676" cy="4932362"/>
          </a:xfrm>
        </p:spPr>
        <p:txBody>
          <a:bodyPr/>
          <a:lstStyle>
            <a:lvl1pPr>
              <a:defRPr lang="en-US"/>
            </a:lvl1pPr>
            <a:lvl2pPr>
              <a:defRPr lang="en-US"/>
            </a:lvl2pPr>
            <a:lvl3pPr>
              <a:defRPr lang="en-US"/>
            </a:lvl3pPr>
            <a:lvl4pPr>
              <a:defRPr lang="en-US"/>
            </a:lvl4pPr>
            <a:lvl5pPr>
              <a:defRPr lang="en-US" dirty="0"/>
            </a:lvl5p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1000" name="Footnotes Placeholder">
            <a:extLst>
              <a:ext uri="{FF2B5EF4-FFF2-40B4-BE49-F238E27FC236}">
                <a16:creationId xmlns:a16="http://schemas.microsoft.com/office/drawing/2014/main" id="{7E28BACC-E012-5845-9150-E5A3C25B9534}"/>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4AB1449A-BA8C-D548-BDE3-4E5DB13EB4C8}"/>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694ECBB0-4C58-4248-88F3-5F92A8649EA9}"/>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54418348-A4D7-7641-8A84-204A8DF8E9D7}"/>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BC7FC7CE-B15F-F745-8154-60A1C696F9B7}"/>
              </a:ext>
            </a:extLst>
          </p:cNvPr>
          <p:cNvGrpSpPr/>
          <p:nvPr/>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8A847F87-2150-EA49-BACD-C88E74E36228}"/>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B84786FF-44DA-8942-AB70-199CB8C73FBF}"/>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1246D9CC-B5D1-9141-A99F-B466C0533950}"/>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3EE65CCC-707A-BC48-BAF5-F4FFCCAB75FD}"/>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4A238499-0695-AA45-AE43-E6D4AD9610FC}"/>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981EAC90-1E7B-0348-8A3C-9AD9FAF0B4B1}"/>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23779B09-2A6B-C747-8C57-F1F407A4B659}"/>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87C1A6A5-EE75-EB45-8D57-7B217603478E}"/>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38172E64-DDB3-014D-9BB1-603E952617C6}"/>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ECEE6EB4-DE30-514B-B6A3-3CF197624EFC}"/>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E539A361-27B7-D34B-A5DC-F58AB8141554}"/>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E44AAA1A-A914-804E-98F6-7D89DE0BB22D}"/>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C0F5BD81-802D-0E4D-A7B0-7F7C27BE43B6}"/>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A7FCA15E-0B61-1A42-A94F-23368608B9D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A7EA1EAA-12F2-004D-A670-BFF2541E281C}"/>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6E685023-D799-A446-B8B0-A1B4CC6EBF17}"/>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014C2F62-0D18-A443-8AAC-9A6BAC77A72E}"/>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89C34461-EDC8-EB46-B055-2D682CC58AEE}"/>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1763CD67-A109-A648-846D-0CBD5489CFB0}"/>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5332DBA4-4E50-364A-B42D-7EDC1A5B2469}"/>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DFDB09D6-5413-4249-98C0-1E8BC9A27D29}"/>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99F8CE38-B0AB-984C-BF06-16DD7A8FA458}"/>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F61BB896-8775-B54F-BD43-80E54D657CF3}"/>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77532585-4CE3-144A-AC32-AC8F9F388B1F}"/>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20A5AF3B-C55E-884F-BD62-37B268182CF4}"/>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EF138706-C32E-8B49-8A86-C08263C6034E}"/>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C3A738B4-E773-1349-ACD6-77F632243404}"/>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EB49EA4A-5705-D54A-B343-E9468BB70060}"/>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7034A0E3-E3C6-D747-A54F-AB0BDA44AF92}"/>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E4772BEC-83FF-0347-84F5-613E17F42F3F}"/>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71AC6B17-22B5-BE49-9E2E-28CC5DEC0748}"/>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10C7229D-CD30-0341-A496-C567041270E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BA66D612-22B5-4045-8D31-CFB640573F91}"/>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25907802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p:cSld name="Two Content (1/3 Lef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782" y="1233489"/>
            <a:ext cx="2624396"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3319222" y="1233489"/>
            <a:ext cx="5392978"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1000" name="Footnotes Placeholder">
            <a:extLst>
              <a:ext uri="{FF2B5EF4-FFF2-40B4-BE49-F238E27FC236}">
                <a16:creationId xmlns:a16="http://schemas.microsoft.com/office/drawing/2014/main" id="{62E1D57E-789F-C049-AE21-2FFE596AF372}"/>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F52187D9-7A64-FD43-ADB5-4358998A306C}"/>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48C3426B-A824-D843-A346-B1AED40F1EE6}"/>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B9EF4742-1840-4A4C-9C79-0ABDE7122DD2}"/>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902E2498-FF17-AD4D-A16F-D0555843F7FF}"/>
              </a:ext>
            </a:extLst>
          </p:cNvPr>
          <p:cNvGrpSpPr/>
          <p:nvPr/>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F5F50887-8E70-CC4F-AFF3-470F73E7BC52}"/>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FC0C9224-1E37-2F47-BE66-AAF75896A7CC}"/>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6FD959D5-EFA2-5E49-83C2-CEDE37065FA6}"/>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5D2F6A44-5F00-9545-A4B1-A0061FAE7EC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C1984AA3-39E3-1C43-94A9-34B5E13FF32E}"/>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5235A41A-9B24-9F4B-BF59-14675BCD0599}"/>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A3477A72-0C5E-0043-8585-DDE93406C932}"/>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E62F6452-A2BE-7C46-A9CC-5C38489C5CE5}"/>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18AD7F99-B11F-D249-9E19-51930334CFC7}"/>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9BE17943-B901-2F45-83EC-CAE55A3C5AB3}"/>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3A282DBC-97A0-A74F-A322-83F38647E311}"/>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C6F30183-1D7E-1F46-8A9A-D436E42146F3}"/>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6F8134E9-C165-374B-B2CC-DA494A389F22}"/>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C0716B58-8AB2-BB4E-BF02-075C7AB5645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55F8E9FF-CF75-2441-B304-D1744649013E}"/>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2514B6E7-6F9E-A74E-B185-C746F5D312F2}"/>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2D8F5DB2-9D62-B645-815C-A05F1A64837F}"/>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A56B34A5-5FAB-1849-B932-0B65D3EFFC44}"/>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CDAE0E52-76E3-E948-A240-86DD232545E2}"/>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992960CE-C925-D541-B244-F39F12711B9D}"/>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7C97C986-8A69-3440-8F48-A9A0634AD1BF}"/>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847F9F1F-5251-9246-AD4B-01B5FA9CC1BA}"/>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56B31BB5-7D6D-F54A-9773-EF4DBD16FF8F}"/>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FE597D3D-3AFC-BB47-B8CF-8E6C98E82881}"/>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403DA12D-0274-1F49-B336-BD4025C49C63}"/>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65FA5060-5E13-4543-9377-154ADBB0E82F}"/>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4671AB2B-235C-C341-8881-9BBB69C9598E}"/>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4F1C356B-DB7D-4D4F-911D-77E8C771B88B}"/>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224311F3-D9B7-5B40-8F89-C14B83BC5028}"/>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C3DAD1A5-A5DD-A047-83FC-B9B82F152CD4}"/>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7A43B794-8CF2-3241-85CE-3E267DC2FAF6}"/>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ADA4F7D3-514B-1146-9B32-81A73DC6906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D7DD7A1E-5F73-B04D-BD86-83D0E9226589}"/>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6345245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p:cSld name="Two Content (1/3 Right)">
    <p:spTree>
      <p:nvGrpSpPr>
        <p:cNvPr id="1" name=""/>
        <p:cNvGrpSpPr/>
        <p:nvPr/>
      </p:nvGrpSpPr>
      <p:grpSpPr>
        <a:xfrm>
          <a:off x="0" y="0"/>
          <a:ext cx="0" cy="0"/>
          <a:chOff x="0" y="0"/>
          <a:chExt cx="0" cy="0"/>
        </a:xfrm>
      </p:grpSpPr>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800" y="1233489"/>
            <a:ext cx="5392800"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6087800" y="1233489"/>
            <a:ext cx="2624400"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2" name="Title 1">
            <a:extLst>
              <a:ext uri="{FF2B5EF4-FFF2-40B4-BE49-F238E27FC236}">
                <a16:creationId xmlns:a16="http://schemas.microsoft.com/office/drawing/2014/main" id="{E2A06382-4F71-2D43-8F90-DF7986431007}"/>
              </a:ext>
            </a:extLst>
          </p:cNvPr>
          <p:cNvSpPr>
            <a:spLocks noGrp="1"/>
          </p:cNvSpPr>
          <p:nvPr>
            <p:ph type="title" hasCustomPrompt="1"/>
          </p:nvPr>
        </p:nvSpPr>
        <p:spPr>
          <a:xfrm>
            <a:off x="431800" y="423038"/>
            <a:ext cx="8280400" cy="567394"/>
          </a:xfrm>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E8C1E42E-F316-CC44-8C90-6889E7665123}"/>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 name="Date Placeholder 6">
            <a:extLst>
              <a:ext uri="{FF2B5EF4-FFF2-40B4-BE49-F238E27FC236}">
                <a16:creationId xmlns:a16="http://schemas.microsoft.com/office/drawing/2014/main" id="{85F05EE9-0A3D-4749-B2F6-14D0C82A14DD}"/>
              </a:ext>
            </a:extLst>
          </p:cNvPr>
          <p:cNvSpPr>
            <a:spLocks noGrp="1"/>
          </p:cNvSpPr>
          <p:nvPr>
            <p:ph type="dt" sz="half" idx="106"/>
          </p:nvPr>
        </p:nvSpPr>
        <p:spPr/>
        <p:txBody>
          <a:bodyPr/>
          <a:lstStyle/>
          <a:p>
            <a:endParaRPr lang="en-US" dirty="0"/>
          </a:p>
        </p:txBody>
      </p:sp>
      <p:sp>
        <p:nvSpPr>
          <p:cNvPr id="8" name="Footer Placeholder 7">
            <a:extLst>
              <a:ext uri="{FF2B5EF4-FFF2-40B4-BE49-F238E27FC236}">
                <a16:creationId xmlns:a16="http://schemas.microsoft.com/office/drawing/2014/main" id="{E71F5980-B10D-114E-B46C-229352D8D586}"/>
              </a:ext>
            </a:extLst>
          </p:cNvPr>
          <p:cNvSpPr>
            <a:spLocks noGrp="1"/>
          </p:cNvSpPr>
          <p:nvPr>
            <p:ph type="ftr" sz="quarter" idx="107"/>
          </p:nvPr>
        </p:nvSpPr>
        <p:spPr/>
        <p:txBody>
          <a:bodyPr/>
          <a:lstStyle/>
          <a:p>
            <a:endParaRPr lang="en-US" dirty="0"/>
          </a:p>
        </p:txBody>
      </p:sp>
      <p:sp>
        <p:nvSpPr>
          <p:cNvPr id="10" name="Slide Number Placeholder 9">
            <a:extLst>
              <a:ext uri="{FF2B5EF4-FFF2-40B4-BE49-F238E27FC236}">
                <a16:creationId xmlns:a16="http://schemas.microsoft.com/office/drawing/2014/main" id="{A5D4DBE6-2175-B24F-A643-B8DBBCA00583}"/>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5C57F764-75F4-CB41-BEB8-84C2645F5FB5}"/>
              </a:ext>
            </a:extLst>
          </p:cNvPr>
          <p:cNvGrpSpPr/>
          <p:nvPr/>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7D36F087-817A-684A-AB3B-76BDBCFE257F}"/>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C828127C-A9D1-354F-8510-197876AAA7BF}"/>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23C0B752-B659-F14D-9656-D25E78B5C3F2}"/>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66AD7EA4-AF8A-5347-A757-7E9A352EED38}"/>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55F5882A-2175-4A43-B444-2BF2F22F4BED}"/>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CB69B195-59C0-0D4B-97BF-154377BD5A8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8E499ACE-87E3-FC46-A481-D32CA8F2DFCF}"/>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8226064C-7D82-F047-9BD7-219F92F5ED1A}"/>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BB238369-EA71-3742-8840-9462B586DE8E}"/>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28621C79-5C28-CD4C-9CC6-788DF5AD31B8}"/>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450E4076-2883-BA42-81BF-18827567A894}"/>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2CBF7FA1-24C1-1A47-A5B7-071E723219F8}"/>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C39DC11C-0628-054E-A8B3-C3C8217A6CB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301F6881-300A-A146-99A9-BD99ACCB3DB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AC51286F-DEF1-2B4D-93DB-F3076A2611C0}"/>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3321F084-532D-124B-A03C-154D91D8F45F}"/>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BBFF6EA2-7DDD-534F-8411-25FCA9D0E1E8}"/>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0E34E07D-3DF6-3745-9646-0A46DDF96B0B}"/>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8B1725E8-9C83-F844-A798-4509B80E08F8}"/>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1CB723A7-162A-F54C-BC8B-5F48D8109783}"/>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359BA5AE-3310-1847-9BF2-3A989E221789}"/>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AA1C27C4-CD80-3246-98DD-15A2D88DC926}"/>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2593E019-CA82-1040-9996-4316BF793D51}"/>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B3BC7102-822A-7D41-95D1-B0286E842E03}"/>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A5628D1D-267F-294B-B368-A4FBEC0A170D}"/>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1250C1D0-82B5-D54D-8DCC-BA78579053DD}"/>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A36D5FBC-C765-2B4D-88DB-68244F94A3DE}"/>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EA00EDAC-D16A-3A4C-888F-638F125A43EF}"/>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405BBDC5-B3B3-E149-B4C1-2245D1266232}"/>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E0171319-10F3-5B45-B320-E73A6292A6E6}"/>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3E27D3AE-33D1-7D4E-9E3A-0EECAC2B2E50}"/>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F5440D1A-C837-814E-91DD-BDB8325D434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C081CC70-A1B7-FB4B-975F-E36A3BAEEF61}"/>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886730920"/>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p:cSld name="Two Content (Stacke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802" y="1233488"/>
            <a:ext cx="8280398" cy="2381499"/>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431802" y="3784351"/>
            <a:ext cx="8280398" cy="2381499"/>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1000" name="Footnotes Placeholder">
            <a:extLst>
              <a:ext uri="{FF2B5EF4-FFF2-40B4-BE49-F238E27FC236}">
                <a16:creationId xmlns:a16="http://schemas.microsoft.com/office/drawing/2014/main" id="{4A06038C-128D-734E-9D80-8DBA43C1A8F8}"/>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402CC4C5-26A5-4F45-BB5F-846EFE4C15E8}"/>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DEC332D7-9604-5C49-9FCA-6EED3EB703A5}"/>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D2381C1A-6FC0-BF4F-8124-7B7DCAB4EE32}"/>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8D404F43-75AD-CE4A-A7B8-A9E3FF14D26D}"/>
              </a:ext>
            </a:extLst>
          </p:cNvPr>
          <p:cNvGrpSpPr/>
          <p:nvPr/>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1014F8BC-C417-2D44-A2FC-282CC7C25B35}"/>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55C16C39-1CD8-AA44-89DD-0FA2F2460F07}"/>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7A7AD89C-ED0F-1B48-B39F-C037B93F2E6A}"/>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F235AC39-43AE-6F40-AB10-243ECD167CED}"/>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3D35AB1B-2CF2-9747-BA0D-43B811696209}"/>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8C7C35E0-1DE8-244B-961E-FE49AB67FB0A}"/>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CAAD5832-1ACD-084B-A42D-A8C00D8AAA8B}"/>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76712AB1-475C-5B42-87BD-53A6197FA783}"/>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4F5BD1A5-A975-234B-A289-B0633D1C2953}"/>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C8881626-21AA-D14A-AD25-7121DF34EC26}"/>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30746657-077C-3546-9563-5E5BA10BE248}"/>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D68127FC-49D0-D74A-9EA8-442E1736CB3A}"/>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D7249D72-5168-BB4C-87A9-96903DE73F6A}"/>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19B19338-5CD2-7648-ABBF-92C68606669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3D7DE9F1-D936-D241-897F-E8C3A31F4213}"/>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9095461C-201B-214E-A77B-60BAC311D272}"/>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EB575104-562F-004A-B326-7B5EEDC843A4}"/>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2D863755-CBBC-8B48-BCB9-6BB775EA83E1}"/>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11D527A-AE54-1F49-9DBB-C3CD78A4EDFB}"/>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69096FA6-8848-D14E-8857-EF56C7EEAFD3}"/>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0A6361FD-3788-164D-82B1-B50A51D5C49E}"/>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0B28497C-1EBC-4146-9C10-1FA4511A8EB1}"/>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2C8A9567-D498-4E43-A058-AB8CDFBD67CA}"/>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0AE214B1-0405-3F44-B02A-A17F031B193F}"/>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A031FC06-07C2-F944-B3D7-5948AB3601DB}"/>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3535732C-1E13-4C4A-B787-AE24B4A3C9B4}"/>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B88CD7CA-DBA3-C14E-A359-502F7DC9E08F}"/>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8A62CE80-1DCA-2E41-A9A2-0FBB26DC2E37}"/>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6B01E16F-8D56-AD42-BF0C-1B00F9E33346}"/>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01AE0C3-91EA-2D43-B520-2DB261739B44}"/>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1BAA935D-EF18-3C4F-87C9-9936893F982C}"/>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DA1AD802-82D2-EE49-8DC0-E5CFC77362A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59B2C3CC-42E2-6D46-BF1D-66B0986526F5}"/>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1485874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Two Content (1/3 Lef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782" y="1233489"/>
            <a:ext cx="2624396"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3319222" y="1233489"/>
            <a:ext cx="5392978"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1000" name="Footnotes Placeholder">
            <a:extLst>
              <a:ext uri="{FF2B5EF4-FFF2-40B4-BE49-F238E27FC236}">
                <a16:creationId xmlns:a16="http://schemas.microsoft.com/office/drawing/2014/main" id="{62E1D57E-789F-C049-AE21-2FFE596AF372}"/>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F52187D9-7A64-FD43-ADB5-4358998A306C}"/>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48C3426B-A824-D843-A346-B1AED40F1EE6}"/>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B9EF4742-1840-4A4C-9C79-0ABDE7122DD2}"/>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902E2498-FF17-AD4D-A16F-D0555843F7FF}"/>
              </a:ext>
            </a:extLst>
          </p:cNvPr>
          <p:cNvGrpSpPr/>
          <p:nvPr/>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F5F50887-8E70-CC4F-AFF3-470F73E7BC52}"/>
                </a:ext>
              </a:extLst>
            </p:cNvPr>
            <p:cNvSpPr/>
            <p:nvPr/>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FC0C9224-1E37-2F47-BE66-AAF75896A7CC}"/>
                </a:ext>
              </a:extLst>
            </p:cNvPr>
            <p:cNvPicPr>
              <a:picLocks noChangeAspect="1"/>
            </p:cNvPicPr>
            <p:nvPr/>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6FD959D5-EFA2-5E49-83C2-CEDE37065FA6}"/>
                </a:ext>
              </a:extLst>
            </p:cNvPr>
            <p:cNvGrpSpPr/>
            <p:nvPr/>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5D2F6A44-5F00-9545-A4B1-A0061FAE7EC9}"/>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C1984AA3-39E3-1C43-94A9-34B5E13FF32E}"/>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5235A41A-9B24-9F4B-BF59-14675BCD0599}"/>
                  </a:ext>
                </a:extLst>
              </p:cNvPr>
              <p:cNvPicPr>
                <a:picLocks noChangeAspect="1"/>
              </p:cNvPicPr>
              <p:nvPr/>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A3477A72-0C5E-0043-8585-DDE93406C932}"/>
                </a:ext>
              </a:extLst>
            </p:cNvPr>
            <p:cNvGrpSpPr/>
            <p:nvPr/>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E62F6452-A2BE-7C46-A9CC-5C38489C5CE5}"/>
                  </a:ext>
                </a:extLst>
              </p:cNvPr>
              <p:cNvSpPr txBox="1"/>
              <p:nvPr/>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18AD7F99-B11F-D249-9E19-51930334CFC7}"/>
                  </a:ext>
                </a:extLst>
              </p:cNvPr>
              <p:cNvCxnSpPr>
                <a:cxnSpLocks/>
              </p:cNvCxnSpPr>
              <p:nvPr/>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9BE17943-B901-2F45-83EC-CAE55A3C5AB3}"/>
                </a:ext>
              </a:extLst>
            </p:cNvPr>
            <p:cNvGrpSpPr/>
            <p:nvPr/>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3A282DBC-97A0-A74F-A322-83F38647E311}"/>
                  </a:ext>
                </a:extLst>
              </p:cNvPr>
              <p:cNvGrpSpPr/>
              <p:nvPr/>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C6F30183-1D7E-1F46-8A9A-D436E42146F3}"/>
                    </a:ext>
                  </a:extLst>
                </p:cNvPr>
                <p:cNvSpPr/>
                <p:nvPr/>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6F8134E9-C165-374B-B2CC-DA494A389F22}"/>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C0716B58-8AB2-BB4E-BF02-075C7AB5645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55F8E9FF-CF75-2441-B304-D1744649013E}"/>
                    </a:ext>
                  </a:extLst>
                </p:cNvPr>
                <p:cNvSpPr txBox="1"/>
                <p:nvPr/>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2514B6E7-6F9E-A74E-B185-C746F5D312F2}"/>
                  </a:ext>
                </a:extLst>
              </p:cNvPr>
              <p:cNvGrpSpPr/>
              <p:nvPr/>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2D8F5DB2-9D62-B645-815C-A05F1A64837F}"/>
                    </a:ext>
                  </a:extLst>
                </p:cNvPr>
                <p:cNvPicPr>
                  <a:picLocks noChangeAspect="1"/>
                </p:cNvPicPr>
                <p:nvPr/>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A56B34A5-5FAB-1849-B932-0B65D3EFFC44}"/>
                    </a:ext>
                  </a:extLst>
                </p:cNvPr>
                <p:cNvCxnSpPr>
                  <a:cxnSpLocks/>
                </p:cNvCxnSpPr>
                <p:nvPr/>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CDAE0E52-76E3-E948-A240-86DD232545E2}"/>
                    </a:ext>
                  </a:extLst>
                </p:cNvPr>
                <p:cNvCxnSpPr>
                  <a:cxnSpLocks/>
                </p:cNvCxnSpPr>
                <p:nvPr/>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992960CE-C925-D541-B244-F39F12711B9D}"/>
                    </a:ext>
                  </a:extLst>
                </p:cNvPr>
                <p:cNvSpPr txBox="1"/>
                <p:nvPr/>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7C97C986-8A69-3440-8F48-A9A0634AD1BF}"/>
                    </a:ext>
                  </a:extLst>
                </p:cNvPr>
                <p:cNvSpPr txBox="1"/>
                <p:nvPr/>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847F9F1F-5251-9246-AD4B-01B5FA9CC1BA}"/>
                </a:ext>
              </a:extLst>
            </p:cNvPr>
            <p:cNvGrpSpPr/>
            <p:nvPr/>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56B31BB5-7D6D-F54A-9773-EF4DBD16FF8F}"/>
                  </a:ext>
                </a:extLst>
              </p:cNvPr>
              <p:cNvPicPr>
                <a:picLocks noChangeAspect="1"/>
              </p:cNvPicPr>
              <p:nvPr/>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FE597D3D-3AFC-BB47-B8CF-8E6C98E82881}"/>
                  </a:ext>
                </a:extLst>
              </p:cNvPr>
              <p:cNvSpPr/>
              <p:nvPr/>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403DA12D-0274-1F49-B336-BD4025C49C63}"/>
                  </a:ext>
                </a:extLst>
              </p:cNvPr>
              <p:cNvSpPr txBox="1"/>
              <p:nvPr/>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65FA5060-5E13-4543-9377-154ADBB0E82F}"/>
                </a:ext>
              </a:extLst>
            </p:cNvPr>
            <p:cNvGrpSpPr/>
            <p:nvPr/>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4671AB2B-235C-C341-8881-9BBB69C9598E}"/>
                  </a:ext>
                </a:extLst>
              </p:cNvPr>
              <p:cNvGrpSpPr/>
              <p:nvPr/>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4F1C356B-DB7D-4D4F-911D-77E8C771B88B}"/>
                    </a:ext>
                  </a:extLst>
                </p:cNvPr>
                <p:cNvGrpSpPr/>
                <p:nvPr/>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224311F3-D9B7-5B40-8F89-C14B83BC5028}"/>
                      </a:ext>
                    </a:extLst>
                  </p:cNvPr>
                  <p:cNvSpPr/>
                  <p:nvPr/>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C3DAD1A5-A5DD-A047-83FC-B9B82F152CD4}"/>
                      </a:ext>
                    </a:extLst>
                  </p:cNvPr>
                  <p:cNvSpPr txBox="1"/>
                  <p:nvPr/>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7A43B794-8CF2-3241-85CE-3E267DC2FAF6}"/>
                      </a:ext>
                    </a:extLst>
                  </p:cNvPr>
                  <p:cNvSpPr txBox="1"/>
                  <p:nvPr/>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ADA4F7D3-514B-1146-9B32-81A73DC6906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D7DD7A1E-5F73-B04D-BD86-83D0E9226589}"/>
                  </a:ext>
                </a:extLst>
              </p:cNvPr>
              <p:cNvPicPr>
                <a:picLocks noChangeAspect="1"/>
              </p:cNvPicPr>
              <p:nvPr/>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78137397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p:cSld name="One Char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6" name="Chart Placeholder 2">
            <a:extLst>
              <a:ext uri="{FF2B5EF4-FFF2-40B4-BE49-F238E27FC236}">
                <a16:creationId xmlns:a16="http://schemas.microsoft.com/office/drawing/2014/main" id="{A52282EC-86DC-8D43-96A4-DCB61C454A07}"/>
              </a:ext>
            </a:extLst>
          </p:cNvPr>
          <p:cNvSpPr>
            <a:spLocks noGrp="1"/>
          </p:cNvSpPr>
          <p:nvPr>
            <p:ph type="chart" sz="quarter" idx="113"/>
          </p:nvPr>
        </p:nvSpPr>
        <p:spPr>
          <a:xfrm>
            <a:off x="431799" y="1735138"/>
            <a:ext cx="8280399"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A5DCE5DD-26A8-1F44-AB0E-1108C6B2C629}"/>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11" name="Text Placeholder 6">
            <a:extLst>
              <a:ext uri="{FF2B5EF4-FFF2-40B4-BE49-F238E27FC236}">
                <a16:creationId xmlns:a16="http://schemas.microsoft.com/office/drawing/2014/main" id="{932E292F-93E5-C544-8958-CDEDEB71F002}"/>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grpSp>
        <p:nvGrpSpPr>
          <p:cNvPr id="56" name="Group 55">
            <a:extLst>
              <a:ext uri="{FF2B5EF4-FFF2-40B4-BE49-F238E27FC236}">
                <a16:creationId xmlns:a16="http://schemas.microsoft.com/office/drawing/2014/main" id="{46A3C5DB-48EB-1C41-B49E-663E78CA9D9E}"/>
              </a:ext>
            </a:extLst>
          </p:cNvPr>
          <p:cNvGrpSpPr/>
          <p:nvPr/>
        </p:nvGrpSpPr>
        <p:grpSpPr>
          <a:xfrm>
            <a:off x="9399182" y="-1"/>
            <a:ext cx="2961715" cy="6989737"/>
            <a:chOff x="9399182" y="-1"/>
            <a:chExt cx="2961715" cy="6989737"/>
          </a:xfrm>
        </p:grpSpPr>
        <p:sp>
          <p:nvSpPr>
            <p:cNvPr id="13" name="Rectangle 12">
              <a:extLst>
                <a:ext uri="{FF2B5EF4-FFF2-40B4-BE49-F238E27FC236}">
                  <a16:creationId xmlns:a16="http://schemas.microsoft.com/office/drawing/2014/main" id="{0DEE0A41-E466-6241-9EE4-211BECC9E5B4}"/>
                </a:ext>
              </a:extLst>
            </p:cNvPr>
            <p:cNvSpPr/>
            <p:nvPr userDrawn="1"/>
          </p:nvSpPr>
          <p:spPr>
            <a:xfrm>
              <a:off x="9399182" y="-1"/>
              <a:ext cx="2798651" cy="698973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6" name="Picture 45">
              <a:extLst>
                <a:ext uri="{FF2B5EF4-FFF2-40B4-BE49-F238E27FC236}">
                  <a16:creationId xmlns:a16="http://schemas.microsoft.com/office/drawing/2014/main" id="{052E85D3-7D4D-1245-9994-C9F23EA78BC0}"/>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17" name="Group 16">
              <a:extLst>
                <a:ext uri="{FF2B5EF4-FFF2-40B4-BE49-F238E27FC236}">
                  <a16:creationId xmlns:a16="http://schemas.microsoft.com/office/drawing/2014/main" id="{3188577A-9C5E-3441-8977-05779AF7AFFB}"/>
                </a:ext>
              </a:extLst>
            </p:cNvPr>
            <p:cNvGrpSpPr/>
            <p:nvPr userDrawn="1"/>
          </p:nvGrpSpPr>
          <p:grpSpPr>
            <a:xfrm>
              <a:off x="9541497" y="162442"/>
              <a:ext cx="2819400" cy="814510"/>
              <a:chOff x="-3644733" y="165205"/>
              <a:chExt cx="2819400" cy="814510"/>
            </a:xfrm>
          </p:grpSpPr>
          <p:sp>
            <p:nvSpPr>
              <p:cNvPr id="36" name="Rectangle 35">
                <a:extLst>
                  <a:ext uri="{FF2B5EF4-FFF2-40B4-BE49-F238E27FC236}">
                    <a16:creationId xmlns:a16="http://schemas.microsoft.com/office/drawing/2014/main" id="{AD2D2C92-2EB0-D842-80AE-BDB0B6BE7B3C}"/>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78C5C3D8-B1F5-7049-B564-458BB9066277}"/>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38" name="Picture 37">
                <a:extLst>
                  <a:ext uri="{FF2B5EF4-FFF2-40B4-BE49-F238E27FC236}">
                    <a16:creationId xmlns:a16="http://schemas.microsoft.com/office/drawing/2014/main" id="{823A8AA4-5D28-EE4F-A6FA-701C10701D71}"/>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2" name="Group 1">
              <a:extLst>
                <a:ext uri="{FF2B5EF4-FFF2-40B4-BE49-F238E27FC236}">
                  <a16:creationId xmlns:a16="http://schemas.microsoft.com/office/drawing/2014/main" id="{5F14184C-17A3-1E43-9FDB-63D39103AC76}"/>
                </a:ext>
              </a:extLst>
            </p:cNvPr>
            <p:cNvGrpSpPr/>
            <p:nvPr userDrawn="1"/>
          </p:nvGrpSpPr>
          <p:grpSpPr>
            <a:xfrm>
              <a:off x="9521833" y="5769065"/>
              <a:ext cx="2676002" cy="1052731"/>
              <a:chOff x="9521833" y="2036288"/>
              <a:chExt cx="2676002" cy="1052731"/>
            </a:xfrm>
          </p:grpSpPr>
          <p:sp>
            <p:nvSpPr>
              <p:cNvPr id="14" name="TextBox 13">
                <a:extLst>
                  <a:ext uri="{FF2B5EF4-FFF2-40B4-BE49-F238E27FC236}">
                    <a16:creationId xmlns:a16="http://schemas.microsoft.com/office/drawing/2014/main" id="{79AE1D20-8CAB-A84B-93C0-DD3E85791803}"/>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5" name="Straight Connector 14">
                <a:extLst>
                  <a:ext uri="{FF2B5EF4-FFF2-40B4-BE49-F238E27FC236}">
                    <a16:creationId xmlns:a16="http://schemas.microsoft.com/office/drawing/2014/main" id="{DF9304E6-DDDD-074C-9CA1-3FF397E8A438}"/>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FD474BE-600B-C34D-BDE1-0491BC172E2E}"/>
                  </a:ext>
                </a:extLst>
              </p:cNvPr>
              <p:cNvGrpSpPr/>
              <p:nvPr userDrawn="1"/>
            </p:nvGrpSpPr>
            <p:grpSpPr>
              <a:xfrm>
                <a:off x="9521833" y="2361408"/>
                <a:ext cx="2557391" cy="484748"/>
                <a:chOff x="12352022" y="513115"/>
                <a:chExt cx="2557391" cy="484748"/>
              </a:xfrm>
            </p:grpSpPr>
            <p:sp>
              <p:nvSpPr>
                <p:cNvPr id="33" name="TextBox 32">
                  <a:extLst>
                    <a:ext uri="{FF2B5EF4-FFF2-40B4-BE49-F238E27FC236}">
                      <a16:creationId xmlns:a16="http://schemas.microsoft.com/office/drawing/2014/main" id="{0C88436B-93D8-554A-B5CD-918E7F26680E}"/>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5" name="TextBox 34">
                  <a:extLst>
                    <a:ext uri="{FF2B5EF4-FFF2-40B4-BE49-F238E27FC236}">
                      <a16:creationId xmlns:a16="http://schemas.microsoft.com/office/drawing/2014/main" id="{AEF79A20-3A24-A548-BB43-C0356B3E259D}"/>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9" name="TextBox 18">
                <a:extLst>
                  <a:ext uri="{FF2B5EF4-FFF2-40B4-BE49-F238E27FC236}">
                    <a16:creationId xmlns:a16="http://schemas.microsoft.com/office/drawing/2014/main" id="{0E8E16A0-1C23-7C47-A1F5-A2C39F078AEA}"/>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20" name="TextBox 19">
              <a:extLst>
                <a:ext uri="{FF2B5EF4-FFF2-40B4-BE49-F238E27FC236}">
                  <a16:creationId xmlns:a16="http://schemas.microsoft.com/office/drawing/2014/main" id="{43CAB352-C374-234F-BB73-257B0657FFA7}"/>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21" name="Straight Connector 20">
              <a:extLst>
                <a:ext uri="{FF2B5EF4-FFF2-40B4-BE49-F238E27FC236}">
                  <a16:creationId xmlns:a16="http://schemas.microsoft.com/office/drawing/2014/main" id="{C19D179F-1619-3041-9EA0-F999842F6701}"/>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7B288DF0-7D33-E140-8D7C-8C53D4D2F2BD}"/>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23" name="TextBox 22">
              <a:extLst>
                <a:ext uri="{FF2B5EF4-FFF2-40B4-BE49-F238E27FC236}">
                  <a16:creationId xmlns:a16="http://schemas.microsoft.com/office/drawing/2014/main" id="{43AA5595-3102-C444-9F60-386BB986D435}"/>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24" name="TextBox 23">
              <a:extLst>
                <a:ext uri="{FF2B5EF4-FFF2-40B4-BE49-F238E27FC236}">
                  <a16:creationId xmlns:a16="http://schemas.microsoft.com/office/drawing/2014/main" id="{7012B9C1-AB90-A243-A8E5-BF0E3C62F730}"/>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25" name="TextBox 24">
              <a:extLst>
                <a:ext uri="{FF2B5EF4-FFF2-40B4-BE49-F238E27FC236}">
                  <a16:creationId xmlns:a16="http://schemas.microsoft.com/office/drawing/2014/main" id="{232CD633-A48D-A745-9BD0-9E3BD2BB3D7B}"/>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26" name="TextBox 25">
              <a:extLst>
                <a:ext uri="{FF2B5EF4-FFF2-40B4-BE49-F238E27FC236}">
                  <a16:creationId xmlns:a16="http://schemas.microsoft.com/office/drawing/2014/main" id="{20654DE4-AAA0-EA42-9B5D-4772B2BF09B0}"/>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27" name="TextBox 26">
              <a:extLst>
                <a:ext uri="{FF2B5EF4-FFF2-40B4-BE49-F238E27FC236}">
                  <a16:creationId xmlns:a16="http://schemas.microsoft.com/office/drawing/2014/main" id="{7DDF1272-B825-C44D-A05D-B7B4B9F4EE42}"/>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28" name="TextBox 27">
              <a:extLst>
                <a:ext uri="{FF2B5EF4-FFF2-40B4-BE49-F238E27FC236}">
                  <a16:creationId xmlns:a16="http://schemas.microsoft.com/office/drawing/2014/main" id="{C358145A-52DB-874A-A52C-73CB4F645F5D}"/>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30" name="Group 29">
              <a:extLst>
                <a:ext uri="{FF2B5EF4-FFF2-40B4-BE49-F238E27FC236}">
                  <a16:creationId xmlns:a16="http://schemas.microsoft.com/office/drawing/2014/main" id="{96FFEFAB-2135-954C-BE19-7078E19E9F13}"/>
                </a:ext>
              </a:extLst>
            </p:cNvPr>
            <p:cNvGrpSpPr/>
            <p:nvPr userDrawn="1"/>
          </p:nvGrpSpPr>
          <p:grpSpPr>
            <a:xfrm>
              <a:off x="9558507" y="1119891"/>
              <a:ext cx="2639328" cy="202617"/>
              <a:chOff x="9303325" y="149270"/>
              <a:chExt cx="2639328" cy="202617"/>
            </a:xfrm>
          </p:grpSpPr>
          <p:sp>
            <p:nvSpPr>
              <p:cNvPr id="31" name="TextBox 30">
                <a:extLst>
                  <a:ext uri="{FF2B5EF4-FFF2-40B4-BE49-F238E27FC236}">
                    <a16:creationId xmlns:a16="http://schemas.microsoft.com/office/drawing/2014/main" id="{18B4290E-B21A-F749-A231-9A6AC889777F}"/>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2" name="Straight Connector 31">
                <a:extLst>
                  <a:ext uri="{FF2B5EF4-FFF2-40B4-BE49-F238E27FC236}">
                    <a16:creationId xmlns:a16="http://schemas.microsoft.com/office/drawing/2014/main" id="{9FB79B68-3EBE-714A-B5BA-1F4586A34CDD}"/>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F646EFCF-19A2-C542-B0AF-E4058343FBE8}"/>
                </a:ext>
              </a:extLst>
            </p:cNvPr>
            <p:cNvGrpSpPr/>
            <p:nvPr userDrawn="1"/>
          </p:nvGrpSpPr>
          <p:grpSpPr>
            <a:xfrm>
              <a:off x="9541497" y="4046193"/>
              <a:ext cx="2735151" cy="1533198"/>
              <a:chOff x="9296567" y="4910412"/>
              <a:chExt cx="2735151" cy="1533198"/>
            </a:xfrm>
          </p:grpSpPr>
          <p:sp>
            <p:nvSpPr>
              <p:cNvPr id="40" name="Rectangle 39">
                <a:extLst>
                  <a:ext uri="{FF2B5EF4-FFF2-40B4-BE49-F238E27FC236}">
                    <a16:creationId xmlns:a16="http://schemas.microsoft.com/office/drawing/2014/main" id="{A9C96D50-537F-644A-B8A7-9E284B5D2CAF}"/>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60BEC074-7574-D843-A815-FDC7A3F8DE1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42" name="Graphic 41">
                <a:extLst>
                  <a:ext uri="{FF2B5EF4-FFF2-40B4-BE49-F238E27FC236}">
                    <a16:creationId xmlns:a16="http://schemas.microsoft.com/office/drawing/2014/main" id="{6206800A-4989-A74C-8790-A0DBC0071B01}"/>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43" name="TextBox 42">
                <a:extLst>
                  <a:ext uri="{FF2B5EF4-FFF2-40B4-BE49-F238E27FC236}">
                    <a16:creationId xmlns:a16="http://schemas.microsoft.com/office/drawing/2014/main" id="{652EE101-17F5-7E45-B4FB-A67BC514186C}"/>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
        <p:nvSpPr>
          <p:cNvPr id="7" name="Date Placeholder 6">
            <a:extLst>
              <a:ext uri="{FF2B5EF4-FFF2-40B4-BE49-F238E27FC236}">
                <a16:creationId xmlns:a16="http://schemas.microsoft.com/office/drawing/2014/main" id="{36C2C27D-9DE3-5A46-AF41-ABB478805204}"/>
              </a:ext>
            </a:extLst>
          </p:cNvPr>
          <p:cNvSpPr>
            <a:spLocks noGrp="1"/>
          </p:cNvSpPr>
          <p:nvPr>
            <p:ph type="dt" sz="half" idx="114"/>
          </p:nvPr>
        </p:nvSpPr>
        <p:spPr/>
        <p:txBody>
          <a:bodyPr/>
          <a:lstStyle/>
          <a:p>
            <a:endParaRPr lang="en-US" dirty="0"/>
          </a:p>
        </p:txBody>
      </p:sp>
      <p:sp>
        <p:nvSpPr>
          <p:cNvPr id="8" name="Footer Placeholder 7">
            <a:extLst>
              <a:ext uri="{FF2B5EF4-FFF2-40B4-BE49-F238E27FC236}">
                <a16:creationId xmlns:a16="http://schemas.microsoft.com/office/drawing/2014/main" id="{D9636EAF-4BEC-1741-AAE3-F6127A0777EA}"/>
              </a:ext>
            </a:extLst>
          </p:cNvPr>
          <p:cNvSpPr>
            <a:spLocks noGrp="1"/>
          </p:cNvSpPr>
          <p:nvPr>
            <p:ph type="ftr" sz="quarter" idx="115"/>
          </p:nvPr>
        </p:nvSpPr>
        <p:spPr/>
        <p:txBody>
          <a:bodyPr/>
          <a:lstStyle/>
          <a:p>
            <a:endParaRPr lang="en-US" dirty="0"/>
          </a:p>
        </p:txBody>
      </p:sp>
      <p:sp>
        <p:nvSpPr>
          <p:cNvPr id="12" name="Slide Number Placeholder 11">
            <a:extLst>
              <a:ext uri="{FF2B5EF4-FFF2-40B4-BE49-F238E27FC236}">
                <a16:creationId xmlns:a16="http://schemas.microsoft.com/office/drawing/2014/main" id="{8CFEAC8D-B87E-434B-B0C2-7C4783B1F6D9}"/>
              </a:ext>
            </a:extLst>
          </p:cNvPr>
          <p:cNvSpPr>
            <a:spLocks noGrp="1"/>
          </p:cNvSpPr>
          <p:nvPr>
            <p:ph type="sldNum" sz="quarter" idx="116"/>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451849275"/>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p:cSld name="Two Charts">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 name="Chart Placeholder 2">
            <a:extLst>
              <a:ext uri="{FF2B5EF4-FFF2-40B4-BE49-F238E27FC236}">
                <a16:creationId xmlns:a16="http://schemas.microsoft.com/office/drawing/2014/main" id="{FD4B8862-A567-3B46-B0C3-394F4DE43C21}"/>
              </a:ext>
            </a:extLst>
          </p:cNvPr>
          <p:cNvSpPr>
            <a:spLocks noGrp="1"/>
          </p:cNvSpPr>
          <p:nvPr>
            <p:ph type="chart" sz="quarter" idx="113"/>
          </p:nvPr>
        </p:nvSpPr>
        <p:spPr>
          <a:xfrm>
            <a:off x="431800"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7" name="Chart Placeholder 2">
            <a:extLst>
              <a:ext uri="{FF2B5EF4-FFF2-40B4-BE49-F238E27FC236}">
                <a16:creationId xmlns:a16="http://schemas.microsoft.com/office/drawing/2014/main" id="{F6E3593A-EC32-4649-9755-E1EA347597A8}"/>
              </a:ext>
            </a:extLst>
          </p:cNvPr>
          <p:cNvSpPr>
            <a:spLocks noGrp="1"/>
          </p:cNvSpPr>
          <p:nvPr>
            <p:ph type="chart" sz="quarter" idx="114"/>
          </p:nvPr>
        </p:nvSpPr>
        <p:spPr>
          <a:xfrm>
            <a:off x="4698906"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4A426F11-55A1-3946-8771-D8A379B5AD5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43" name="Text Placeholder 6">
            <a:extLst>
              <a:ext uri="{FF2B5EF4-FFF2-40B4-BE49-F238E27FC236}">
                <a16:creationId xmlns:a16="http://schemas.microsoft.com/office/drawing/2014/main" id="{7892DA04-F4A9-2044-B9E5-08BCF7318160}"/>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44" name="Text Placeholder 6">
            <a:extLst>
              <a:ext uri="{FF2B5EF4-FFF2-40B4-BE49-F238E27FC236}">
                <a16:creationId xmlns:a16="http://schemas.microsoft.com/office/drawing/2014/main" id="{FC379CB5-F96A-5A41-ABCB-0A7229FB2403}"/>
              </a:ext>
            </a:extLst>
          </p:cNvPr>
          <p:cNvSpPr>
            <a:spLocks noGrp="1"/>
          </p:cNvSpPr>
          <p:nvPr>
            <p:ph type="body" sz="quarter" idx="115" hasCustomPrompt="1"/>
          </p:nvPr>
        </p:nvSpPr>
        <p:spPr>
          <a:xfrm>
            <a:off x="4698906"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6" name="Date Placeholder 5">
            <a:extLst>
              <a:ext uri="{FF2B5EF4-FFF2-40B4-BE49-F238E27FC236}">
                <a16:creationId xmlns:a16="http://schemas.microsoft.com/office/drawing/2014/main" id="{F379AB29-F3FD-6B4D-AB9C-5B22D89A0EA3}"/>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998E7724-1686-F747-8D1B-1AB14F556771}"/>
              </a:ext>
            </a:extLst>
          </p:cNvPr>
          <p:cNvSpPr>
            <a:spLocks noGrp="1"/>
          </p:cNvSpPr>
          <p:nvPr>
            <p:ph type="ftr" sz="quarter" idx="117"/>
          </p:nvPr>
        </p:nvSpPr>
        <p:spPr/>
        <p:txBody>
          <a:bodyPr/>
          <a:lstStyle/>
          <a:p>
            <a:endParaRPr lang="en-US" dirty="0"/>
          </a:p>
        </p:txBody>
      </p:sp>
      <p:sp>
        <p:nvSpPr>
          <p:cNvPr id="8" name="Slide Number Placeholder 7">
            <a:extLst>
              <a:ext uri="{FF2B5EF4-FFF2-40B4-BE49-F238E27FC236}">
                <a16:creationId xmlns:a16="http://schemas.microsoft.com/office/drawing/2014/main" id="{67560BD8-BC0B-DB45-8951-391197B87781}"/>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107" name="Group 106">
            <a:extLst>
              <a:ext uri="{FF2B5EF4-FFF2-40B4-BE49-F238E27FC236}">
                <a16:creationId xmlns:a16="http://schemas.microsoft.com/office/drawing/2014/main" id="{C83CDE6E-B074-0A42-80BB-4939BB56DB50}"/>
              </a:ext>
            </a:extLst>
          </p:cNvPr>
          <p:cNvGrpSpPr/>
          <p:nvPr/>
        </p:nvGrpSpPr>
        <p:grpSpPr>
          <a:xfrm>
            <a:off x="9399182" y="-1"/>
            <a:ext cx="2961715" cy="6989737"/>
            <a:chOff x="9399182" y="-1"/>
            <a:chExt cx="2961715" cy="6989737"/>
          </a:xfrm>
        </p:grpSpPr>
        <p:sp>
          <p:nvSpPr>
            <p:cNvPr id="108" name="Rectangle 107">
              <a:extLst>
                <a:ext uri="{FF2B5EF4-FFF2-40B4-BE49-F238E27FC236}">
                  <a16:creationId xmlns:a16="http://schemas.microsoft.com/office/drawing/2014/main" id="{4021C5A3-7B0D-1847-9EF9-A3705154127E}"/>
                </a:ext>
              </a:extLst>
            </p:cNvPr>
            <p:cNvSpPr/>
            <p:nvPr userDrawn="1"/>
          </p:nvSpPr>
          <p:spPr>
            <a:xfrm>
              <a:off x="9399182" y="-1"/>
              <a:ext cx="2798651" cy="698973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09" name="Picture 108">
              <a:extLst>
                <a:ext uri="{FF2B5EF4-FFF2-40B4-BE49-F238E27FC236}">
                  <a16:creationId xmlns:a16="http://schemas.microsoft.com/office/drawing/2014/main" id="{8379DC2B-3092-1142-97A8-452B83E9EEE5}"/>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110" name="Group 109">
              <a:extLst>
                <a:ext uri="{FF2B5EF4-FFF2-40B4-BE49-F238E27FC236}">
                  <a16:creationId xmlns:a16="http://schemas.microsoft.com/office/drawing/2014/main" id="{1013161E-A1C5-5749-9CE3-F720067C884E}"/>
                </a:ext>
              </a:extLst>
            </p:cNvPr>
            <p:cNvGrpSpPr/>
            <p:nvPr userDrawn="1"/>
          </p:nvGrpSpPr>
          <p:grpSpPr>
            <a:xfrm>
              <a:off x="9541497" y="162442"/>
              <a:ext cx="2819400" cy="814510"/>
              <a:chOff x="-3644733" y="165205"/>
              <a:chExt cx="2819400" cy="814510"/>
            </a:xfrm>
          </p:grpSpPr>
          <p:sp>
            <p:nvSpPr>
              <p:cNvPr id="135" name="Rectangle 134">
                <a:extLst>
                  <a:ext uri="{FF2B5EF4-FFF2-40B4-BE49-F238E27FC236}">
                    <a16:creationId xmlns:a16="http://schemas.microsoft.com/office/drawing/2014/main" id="{6E6A25D8-1BC5-9B4C-8FA6-899B48E1D1CE}"/>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DE1EA92A-DBC7-B749-9767-E7B2D5BD99CA}"/>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7" name="Picture 136">
                <a:extLst>
                  <a:ext uri="{FF2B5EF4-FFF2-40B4-BE49-F238E27FC236}">
                    <a16:creationId xmlns:a16="http://schemas.microsoft.com/office/drawing/2014/main" id="{F3C81943-C1E3-344C-9C89-756433C45B2E}"/>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11" name="Group 110">
              <a:extLst>
                <a:ext uri="{FF2B5EF4-FFF2-40B4-BE49-F238E27FC236}">
                  <a16:creationId xmlns:a16="http://schemas.microsoft.com/office/drawing/2014/main" id="{15CE3F5C-AE46-334A-898C-C2B42488CBAF}"/>
                </a:ext>
              </a:extLst>
            </p:cNvPr>
            <p:cNvGrpSpPr/>
            <p:nvPr userDrawn="1"/>
          </p:nvGrpSpPr>
          <p:grpSpPr>
            <a:xfrm>
              <a:off x="9521833" y="5769065"/>
              <a:ext cx="2676002" cy="1052731"/>
              <a:chOff x="9521833" y="2036288"/>
              <a:chExt cx="2676002" cy="1052731"/>
            </a:xfrm>
          </p:grpSpPr>
          <p:sp>
            <p:nvSpPr>
              <p:cNvPr id="129" name="TextBox 128">
                <a:extLst>
                  <a:ext uri="{FF2B5EF4-FFF2-40B4-BE49-F238E27FC236}">
                    <a16:creationId xmlns:a16="http://schemas.microsoft.com/office/drawing/2014/main" id="{EA92E2AA-DFD9-5A4F-AB03-5A37B9AECDF8}"/>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30" name="Straight Connector 129">
                <a:extLst>
                  <a:ext uri="{FF2B5EF4-FFF2-40B4-BE49-F238E27FC236}">
                    <a16:creationId xmlns:a16="http://schemas.microsoft.com/office/drawing/2014/main" id="{6DEBF951-684E-EF4C-AD44-7EE3A3D737A5}"/>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B7170F64-401B-944F-BE85-D64B70491AD1}"/>
                  </a:ext>
                </a:extLst>
              </p:cNvPr>
              <p:cNvGrpSpPr/>
              <p:nvPr userDrawn="1"/>
            </p:nvGrpSpPr>
            <p:grpSpPr>
              <a:xfrm>
                <a:off x="9521833" y="2361408"/>
                <a:ext cx="2557391" cy="484748"/>
                <a:chOff x="12352022" y="513115"/>
                <a:chExt cx="2557391" cy="484748"/>
              </a:xfrm>
            </p:grpSpPr>
            <p:sp>
              <p:nvSpPr>
                <p:cNvPr id="133" name="TextBox 132">
                  <a:extLst>
                    <a:ext uri="{FF2B5EF4-FFF2-40B4-BE49-F238E27FC236}">
                      <a16:creationId xmlns:a16="http://schemas.microsoft.com/office/drawing/2014/main" id="{C6F193A3-7D39-1C40-9C0D-B981EB53025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4" name="TextBox 133">
                  <a:extLst>
                    <a:ext uri="{FF2B5EF4-FFF2-40B4-BE49-F238E27FC236}">
                      <a16:creationId xmlns:a16="http://schemas.microsoft.com/office/drawing/2014/main" id="{C7940ED9-915B-9248-BA2F-A342231D2934}"/>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32" name="TextBox 131">
                <a:extLst>
                  <a:ext uri="{FF2B5EF4-FFF2-40B4-BE49-F238E27FC236}">
                    <a16:creationId xmlns:a16="http://schemas.microsoft.com/office/drawing/2014/main" id="{A80FD326-85FF-264F-97DA-05F43B20FA05}"/>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112" name="TextBox 111">
              <a:extLst>
                <a:ext uri="{FF2B5EF4-FFF2-40B4-BE49-F238E27FC236}">
                  <a16:creationId xmlns:a16="http://schemas.microsoft.com/office/drawing/2014/main" id="{643017B9-5EB5-3C43-964D-F8B34AE37A52}"/>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113" name="Straight Connector 112">
              <a:extLst>
                <a:ext uri="{FF2B5EF4-FFF2-40B4-BE49-F238E27FC236}">
                  <a16:creationId xmlns:a16="http://schemas.microsoft.com/office/drawing/2014/main" id="{E5A28B81-D028-A442-A2BB-C885D0421BAF}"/>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4" name="TextBox 113">
              <a:extLst>
                <a:ext uri="{FF2B5EF4-FFF2-40B4-BE49-F238E27FC236}">
                  <a16:creationId xmlns:a16="http://schemas.microsoft.com/office/drawing/2014/main" id="{BC6B2BDC-1C6B-FF49-886E-34C4A1F31A1B}"/>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15" name="TextBox 114">
              <a:extLst>
                <a:ext uri="{FF2B5EF4-FFF2-40B4-BE49-F238E27FC236}">
                  <a16:creationId xmlns:a16="http://schemas.microsoft.com/office/drawing/2014/main" id="{386F9AE4-1003-E841-B986-2DFA8186BE2A}"/>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16" name="TextBox 115">
              <a:extLst>
                <a:ext uri="{FF2B5EF4-FFF2-40B4-BE49-F238E27FC236}">
                  <a16:creationId xmlns:a16="http://schemas.microsoft.com/office/drawing/2014/main" id="{81D4359D-396D-B047-8048-C51D25FF5FA9}"/>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117" name="TextBox 116">
              <a:extLst>
                <a:ext uri="{FF2B5EF4-FFF2-40B4-BE49-F238E27FC236}">
                  <a16:creationId xmlns:a16="http://schemas.microsoft.com/office/drawing/2014/main" id="{F595C52D-E737-B648-97C4-D0EEE4002727}"/>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118" name="TextBox 117">
              <a:extLst>
                <a:ext uri="{FF2B5EF4-FFF2-40B4-BE49-F238E27FC236}">
                  <a16:creationId xmlns:a16="http://schemas.microsoft.com/office/drawing/2014/main" id="{A9B4217E-F58C-E841-B458-5948479DD205}"/>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19" name="TextBox 118">
              <a:extLst>
                <a:ext uri="{FF2B5EF4-FFF2-40B4-BE49-F238E27FC236}">
                  <a16:creationId xmlns:a16="http://schemas.microsoft.com/office/drawing/2014/main" id="{BFF5E862-5288-9E4B-88AE-8C1A9F992012}"/>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120" name="TextBox 119">
              <a:extLst>
                <a:ext uri="{FF2B5EF4-FFF2-40B4-BE49-F238E27FC236}">
                  <a16:creationId xmlns:a16="http://schemas.microsoft.com/office/drawing/2014/main" id="{12A69AE4-A4C6-4F4C-A368-8510B3FA8B6B}"/>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121" name="Group 120">
              <a:extLst>
                <a:ext uri="{FF2B5EF4-FFF2-40B4-BE49-F238E27FC236}">
                  <a16:creationId xmlns:a16="http://schemas.microsoft.com/office/drawing/2014/main" id="{D3A6EECD-3549-904A-A40E-911DC97AF001}"/>
                </a:ext>
              </a:extLst>
            </p:cNvPr>
            <p:cNvGrpSpPr/>
            <p:nvPr userDrawn="1"/>
          </p:nvGrpSpPr>
          <p:grpSpPr>
            <a:xfrm>
              <a:off x="9558507" y="1119891"/>
              <a:ext cx="2639328" cy="202617"/>
              <a:chOff x="9303325" y="149270"/>
              <a:chExt cx="2639328" cy="202617"/>
            </a:xfrm>
          </p:grpSpPr>
          <p:sp>
            <p:nvSpPr>
              <p:cNvPr id="127" name="TextBox 126">
                <a:extLst>
                  <a:ext uri="{FF2B5EF4-FFF2-40B4-BE49-F238E27FC236}">
                    <a16:creationId xmlns:a16="http://schemas.microsoft.com/office/drawing/2014/main" id="{F72EE2BF-96DA-ED48-A29C-73A7C7A51107}"/>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28" name="Straight Connector 127">
                <a:extLst>
                  <a:ext uri="{FF2B5EF4-FFF2-40B4-BE49-F238E27FC236}">
                    <a16:creationId xmlns:a16="http://schemas.microsoft.com/office/drawing/2014/main" id="{D92BD20A-0C8C-E14A-BB7D-7F4DA53A0336}"/>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2" name="Group 121">
              <a:extLst>
                <a:ext uri="{FF2B5EF4-FFF2-40B4-BE49-F238E27FC236}">
                  <a16:creationId xmlns:a16="http://schemas.microsoft.com/office/drawing/2014/main" id="{CB984C52-4124-AA4D-8458-190AC08BEB6E}"/>
                </a:ext>
              </a:extLst>
            </p:cNvPr>
            <p:cNvGrpSpPr/>
            <p:nvPr userDrawn="1"/>
          </p:nvGrpSpPr>
          <p:grpSpPr>
            <a:xfrm>
              <a:off x="9541497" y="4046193"/>
              <a:ext cx="2735151" cy="1533198"/>
              <a:chOff x="9296567" y="4910412"/>
              <a:chExt cx="2735151" cy="1533198"/>
            </a:xfrm>
          </p:grpSpPr>
          <p:sp>
            <p:nvSpPr>
              <p:cNvPr id="123" name="Rectangle 122">
                <a:extLst>
                  <a:ext uri="{FF2B5EF4-FFF2-40B4-BE49-F238E27FC236}">
                    <a16:creationId xmlns:a16="http://schemas.microsoft.com/office/drawing/2014/main" id="{18659A9D-C0B3-654D-927A-38F08EBCB65C}"/>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9935FD93-FA7C-9049-9D3B-CB3B8CD860B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125" name="Graphic 124">
                <a:extLst>
                  <a:ext uri="{FF2B5EF4-FFF2-40B4-BE49-F238E27FC236}">
                    <a16:creationId xmlns:a16="http://schemas.microsoft.com/office/drawing/2014/main" id="{69667A08-748B-D846-BF72-062D307D126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26" name="TextBox 125">
                <a:extLst>
                  <a:ext uri="{FF2B5EF4-FFF2-40B4-BE49-F238E27FC236}">
                    <a16:creationId xmlns:a16="http://schemas.microsoft.com/office/drawing/2014/main" id="{AF22BED9-0030-8546-AC2B-0DC1FA590F5F}"/>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Tree>
    <p:extLst>
      <p:ext uri="{BB962C8B-B14F-4D97-AF65-F5344CB8AC3E}">
        <p14:creationId xmlns:p14="http://schemas.microsoft.com/office/powerpoint/2010/main" val="105634296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p:cSld name="Two Charts (Stacke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000" name="Footnotes Placeholder">
            <a:extLst>
              <a:ext uri="{FF2B5EF4-FFF2-40B4-BE49-F238E27FC236}">
                <a16:creationId xmlns:a16="http://schemas.microsoft.com/office/drawing/2014/main" id="{05CE940C-B9F2-AE42-819B-CF829A76DEF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 name="Date Placeholder 6">
            <a:extLst>
              <a:ext uri="{FF2B5EF4-FFF2-40B4-BE49-F238E27FC236}">
                <a16:creationId xmlns:a16="http://schemas.microsoft.com/office/drawing/2014/main" id="{19ACEBCC-F393-B646-82A5-B2CB75AA4689}"/>
              </a:ext>
            </a:extLst>
          </p:cNvPr>
          <p:cNvSpPr>
            <a:spLocks noGrp="1"/>
          </p:cNvSpPr>
          <p:nvPr>
            <p:ph type="dt" sz="half" idx="112"/>
          </p:nvPr>
        </p:nvSpPr>
        <p:spPr/>
        <p:txBody>
          <a:bodyPr/>
          <a:lstStyle/>
          <a:p>
            <a:endParaRPr lang="en-US" dirty="0"/>
          </a:p>
        </p:txBody>
      </p:sp>
      <p:sp>
        <p:nvSpPr>
          <p:cNvPr id="8" name="Footer Placeholder 7">
            <a:extLst>
              <a:ext uri="{FF2B5EF4-FFF2-40B4-BE49-F238E27FC236}">
                <a16:creationId xmlns:a16="http://schemas.microsoft.com/office/drawing/2014/main" id="{1129D6A6-E10B-9246-864B-9C137DCA8D15}"/>
              </a:ext>
            </a:extLst>
          </p:cNvPr>
          <p:cNvSpPr>
            <a:spLocks noGrp="1"/>
          </p:cNvSpPr>
          <p:nvPr>
            <p:ph type="ftr" sz="quarter" idx="113"/>
          </p:nvPr>
        </p:nvSpPr>
        <p:spPr/>
        <p:txBody>
          <a:bodyPr/>
          <a:lstStyle/>
          <a:p>
            <a:endParaRPr lang="en-US" dirty="0"/>
          </a:p>
        </p:txBody>
      </p:sp>
      <p:sp>
        <p:nvSpPr>
          <p:cNvPr id="12" name="Slide Number Placeholder 11">
            <a:extLst>
              <a:ext uri="{FF2B5EF4-FFF2-40B4-BE49-F238E27FC236}">
                <a16:creationId xmlns:a16="http://schemas.microsoft.com/office/drawing/2014/main" id="{07196862-C66B-EC4D-B2F4-A198A28BFE69}"/>
              </a:ext>
            </a:extLst>
          </p:cNvPr>
          <p:cNvSpPr>
            <a:spLocks noGrp="1"/>
          </p:cNvSpPr>
          <p:nvPr>
            <p:ph type="sldNum" sz="quarter" idx="114"/>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49" name="Chart Placeholder 2">
            <a:extLst>
              <a:ext uri="{FF2B5EF4-FFF2-40B4-BE49-F238E27FC236}">
                <a16:creationId xmlns:a16="http://schemas.microsoft.com/office/drawing/2014/main" id="{A9C63DCB-B05D-3A42-BAE8-C09F0F94245E}"/>
              </a:ext>
            </a:extLst>
          </p:cNvPr>
          <p:cNvSpPr>
            <a:spLocks noGrp="1"/>
          </p:cNvSpPr>
          <p:nvPr>
            <p:ph type="chart" sz="quarter" idx="115"/>
          </p:nvPr>
        </p:nvSpPr>
        <p:spPr>
          <a:xfrm>
            <a:off x="431799" y="1735138"/>
            <a:ext cx="8280399" cy="1903758"/>
          </a:xfrm>
        </p:spPr>
        <p:txBody>
          <a:bodyPr/>
          <a:lstStyle>
            <a:lvl1pPr>
              <a:defRPr b="0">
                <a:solidFill>
                  <a:schemeClr val="tx1">
                    <a:lumMod val="50000"/>
                    <a:lumOff val="50000"/>
                  </a:schemeClr>
                </a:solidFill>
              </a:defRPr>
            </a:lvl1pPr>
          </a:lstStyle>
          <a:p>
            <a:r>
              <a:rPr lang="en-US" dirty="0"/>
              <a:t>Click icon to add chart</a:t>
            </a:r>
          </a:p>
        </p:txBody>
      </p:sp>
      <p:sp>
        <p:nvSpPr>
          <p:cNvPr id="50" name="Text Placeholder 6">
            <a:extLst>
              <a:ext uri="{FF2B5EF4-FFF2-40B4-BE49-F238E27FC236}">
                <a16:creationId xmlns:a16="http://schemas.microsoft.com/office/drawing/2014/main" id="{22872042-8EC0-0742-9EC9-C351856408B1}"/>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51" name="Chart Placeholder 2">
            <a:extLst>
              <a:ext uri="{FF2B5EF4-FFF2-40B4-BE49-F238E27FC236}">
                <a16:creationId xmlns:a16="http://schemas.microsoft.com/office/drawing/2014/main" id="{F07CF72C-8DD7-B04A-9188-E17B7FF52CC5}"/>
              </a:ext>
            </a:extLst>
          </p:cNvPr>
          <p:cNvSpPr>
            <a:spLocks noGrp="1"/>
          </p:cNvSpPr>
          <p:nvPr>
            <p:ph type="chart" sz="quarter" idx="116"/>
          </p:nvPr>
        </p:nvSpPr>
        <p:spPr>
          <a:xfrm>
            <a:off x="431799" y="4262092"/>
            <a:ext cx="8280399" cy="1903758"/>
          </a:xfrm>
        </p:spPr>
        <p:txBody>
          <a:bodyPr/>
          <a:lstStyle>
            <a:lvl1pPr>
              <a:defRPr b="0">
                <a:solidFill>
                  <a:schemeClr val="tx1">
                    <a:lumMod val="50000"/>
                    <a:lumOff val="50000"/>
                  </a:schemeClr>
                </a:solidFill>
              </a:defRPr>
            </a:lvl1pPr>
          </a:lstStyle>
          <a:p>
            <a:r>
              <a:rPr lang="en-US" dirty="0"/>
              <a:t>Click icon to add chart</a:t>
            </a:r>
          </a:p>
        </p:txBody>
      </p:sp>
      <p:sp>
        <p:nvSpPr>
          <p:cNvPr id="52" name="Text Placeholder 6">
            <a:extLst>
              <a:ext uri="{FF2B5EF4-FFF2-40B4-BE49-F238E27FC236}">
                <a16:creationId xmlns:a16="http://schemas.microsoft.com/office/drawing/2014/main" id="{7C154E4E-8AF7-F747-B52D-D450E0D64EE6}"/>
              </a:ext>
            </a:extLst>
          </p:cNvPr>
          <p:cNvSpPr>
            <a:spLocks noGrp="1"/>
          </p:cNvSpPr>
          <p:nvPr>
            <p:ph type="body" sz="quarter" idx="117" hasCustomPrompt="1"/>
          </p:nvPr>
        </p:nvSpPr>
        <p:spPr>
          <a:xfrm>
            <a:off x="431800" y="3751272"/>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grpSp>
        <p:nvGrpSpPr>
          <p:cNvPr id="136" name="Group 135">
            <a:extLst>
              <a:ext uri="{FF2B5EF4-FFF2-40B4-BE49-F238E27FC236}">
                <a16:creationId xmlns:a16="http://schemas.microsoft.com/office/drawing/2014/main" id="{FF45F03E-B96D-DA46-93C2-135BEC126798}"/>
              </a:ext>
            </a:extLst>
          </p:cNvPr>
          <p:cNvGrpSpPr/>
          <p:nvPr/>
        </p:nvGrpSpPr>
        <p:grpSpPr>
          <a:xfrm>
            <a:off x="9399182" y="-1"/>
            <a:ext cx="2961715" cy="6989737"/>
            <a:chOff x="9399182" y="-1"/>
            <a:chExt cx="2961715" cy="6989737"/>
          </a:xfrm>
        </p:grpSpPr>
        <p:sp>
          <p:nvSpPr>
            <p:cNvPr id="137" name="Rectangle 136">
              <a:extLst>
                <a:ext uri="{FF2B5EF4-FFF2-40B4-BE49-F238E27FC236}">
                  <a16:creationId xmlns:a16="http://schemas.microsoft.com/office/drawing/2014/main" id="{F1AF54F3-DBB0-5A45-A53B-FDDFA3C6506A}"/>
                </a:ext>
              </a:extLst>
            </p:cNvPr>
            <p:cNvSpPr/>
            <p:nvPr userDrawn="1"/>
          </p:nvSpPr>
          <p:spPr>
            <a:xfrm>
              <a:off x="9399182" y="-1"/>
              <a:ext cx="2798651" cy="698973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38" name="Picture 137">
              <a:extLst>
                <a:ext uri="{FF2B5EF4-FFF2-40B4-BE49-F238E27FC236}">
                  <a16:creationId xmlns:a16="http://schemas.microsoft.com/office/drawing/2014/main" id="{504C2EE4-E1B1-A944-9395-2937A1F0585B}"/>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139" name="Group 138">
              <a:extLst>
                <a:ext uri="{FF2B5EF4-FFF2-40B4-BE49-F238E27FC236}">
                  <a16:creationId xmlns:a16="http://schemas.microsoft.com/office/drawing/2014/main" id="{891C199A-F431-4E48-87CD-C7E705D50D0A}"/>
                </a:ext>
              </a:extLst>
            </p:cNvPr>
            <p:cNvGrpSpPr/>
            <p:nvPr userDrawn="1"/>
          </p:nvGrpSpPr>
          <p:grpSpPr>
            <a:xfrm>
              <a:off x="9541497" y="162442"/>
              <a:ext cx="2819400" cy="814510"/>
              <a:chOff x="-3644733" y="165205"/>
              <a:chExt cx="2819400" cy="814510"/>
            </a:xfrm>
          </p:grpSpPr>
          <p:sp>
            <p:nvSpPr>
              <p:cNvPr id="164" name="Rectangle 163">
                <a:extLst>
                  <a:ext uri="{FF2B5EF4-FFF2-40B4-BE49-F238E27FC236}">
                    <a16:creationId xmlns:a16="http://schemas.microsoft.com/office/drawing/2014/main" id="{FD84C77A-8CD3-0944-9FF3-231D5B2738E5}"/>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96BD3459-C26E-DE41-81BE-87277B7FDDE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66" name="Picture 165">
                <a:extLst>
                  <a:ext uri="{FF2B5EF4-FFF2-40B4-BE49-F238E27FC236}">
                    <a16:creationId xmlns:a16="http://schemas.microsoft.com/office/drawing/2014/main" id="{202313DD-B5E9-E64C-BEE6-3CD600BBB16B}"/>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40" name="Group 139">
              <a:extLst>
                <a:ext uri="{FF2B5EF4-FFF2-40B4-BE49-F238E27FC236}">
                  <a16:creationId xmlns:a16="http://schemas.microsoft.com/office/drawing/2014/main" id="{063D59E6-CF04-E946-8759-26CCF7BDDA32}"/>
                </a:ext>
              </a:extLst>
            </p:cNvPr>
            <p:cNvGrpSpPr/>
            <p:nvPr userDrawn="1"/>
          </p:nvGrpSpPr>
          <p:grpSpPr>
            <a:xfrm>
              <a:off x="9521833" y="5769065"/>
              <a:ext cx="2676002" cy="1052731"/>
              <a:chOff x="9521833" y="2036288"/>
              <a:chExt cx="2676002" cy="1052731"/>
            </a:xfrm>
          </p:grpSpPr>
          <p:sp>
            <p:nvSpPr>
              <p:cNvPr id="158" name="TextBox 157">
                <a:extLst>
                  <a:ext uri="{FF2B5EF4-FFF2-40B4-BE49-F238E27FC236}">
                    <a16:creationId xmlns:a16="http://schemas.microsoft.com/office/drawing/2014/main" id="{77DEAB84-5DD6-A74D-A64B-E11CE07988F5}"/>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59" name="Straight Connector 158">
                <a:extLst>
                  <a:ext uri="{FF2B5EF4-FFF2-40B4-BE49-F238E27FC236}">
                    <a16:creationId xmlns:a16="http://schemas.microsoft.com/office/drawing/2014/main" id="{412CE4C5-C331-484D-A266-9A6522ACED70}"/>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60" name="Group 159">
                <a:extLst>
                  <a:ext uri="{FF2B5EF4-FFF2-40B4-BE49-F238E27FC236}">
                    <a16:creationId xmlns:a16="http://schemas.microsoft.com/office/drawing/2014/main" id="{52A2B73E-C3A6-FD40-B1FA-0CDAC93E0949}"/>
                  </a:ext>
                </a:extLst>
              </p:cNvPr>
              <p:cNvGrpSpPr/>
              <p:nvPr userDrawn="1"/>
            </p:nvGrpSpPr>
            <p:grpSpPr>
              <a:xfrm>
                <a:off x="9521833" y="2361408"/>
                <a:ext cx="2557391" cy="484748"/>
                <a:chOff x="12352022" y="513115"/>
                <a:chExt cx="2557391" cy="484748"/>
              </a:xfrm>
            </p:grpSpPr>
            <p:sp>
              <p:nvSpPr>
                <p:cNvPr id="162" name="TextBox 161">
                  <a:extLst>
                    <a:ext uri="{FF2B5EF4-FFF2-40B4-BE49-F238E27FC236}">
                      <a16:creationId xmlns:a16="http://schemas.microsoft.com/office/drawing/2014/main" id="{619D7F15-706D-3F4C-A8B8-C12D59510822}"/>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63" name="TextBox 162">
                  <a:extLst>
                    <a:ext uri="{FF2B5EF4-FFF2-40B4-BE49-F238E27FC236}">
                      <a16:creationId xmlns:a16="http://schemas.microsoft.com/office/drawing/2014/main" id="{1C9CAA61-2E63-2243-9107-4A321356DB2A}"/>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61" name="TextBox 160">
                <a:extLst>
                  <a:ext uri="{FF2B5EF4-FFF2-40B4-BE49-F238E27FC236}">
                    <a16:creationId xmlns:a16="http://schemas.microsoft.com/office/drawing/2014/main" id="{431A03AF-2C30-0044-878E-EBA24FF0D060}"/>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141" name="TextBox 140">
              <a:extLst>
                <a:ext uri="{FF2B5EF4-FFF2-40B4-BE49-F238E27FC236}">
                  <a16:creationId xmlns:a16="http://schemas.microsoft.com/office/drawing/2014/main" id="{9FD671FF-2D84-E843-A31C-B84F3E2677A1}"/>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142" name="Straight Connector 141">
              <a:extLst>
                <a:ext uri="{FF2B5EF4-FFF2-40B4-BE49-F238E27FC236}">
                  <a16:creationId xmlns:a16="http://schemas.microsoft.com/office/drawing/2014/main" id="{321D4ECE-156C-684D-8E18-8D9C2BE4F5CA}"/>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43" name="TextBox 142">
              <a:extLst>
                <a:ext uri="{FF2B5EF4-FFF2-40B4-BE49-F238E27FC236}">
                  <a16:creationId xmlns:a16="http://schemas.microsoft.com/office/drawing/2014/main" id="{105D3A7E-0F58-B141-BD38-F6FD34EFE53B}"/>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44" name="TextBox 143">
              <a:extLst>
                <a:ext uri="{FF2B5EF4-FFF2-40B4-BE49-F238E27FC236}">
                  <a16:creationId xmlns:a16="http://schemas.microsoft.com/office/drawing/2014/main" id="{EE872CBB-A7D5-1141-9462-389457166E9B}"/>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45" name="TextBox 144">
              <a:extLst>
                <a:ext uri="{FF2B5EF4-FFF2-40B4-BE49-F238E27FC236}">
                  <a16:creationId xmlns:a16="http://schemas.microsoft.com/office/drawing/2014/main" id="{379C53D1-7E7B-E646-A1F5-A3D9AFD81A13}"/>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146" name="TextBox 145">
              <a:extLst>
                <a:ext uri="{FF2B5EF4-FFF2-40B4-BE49-F238E27FC236}">
                  <a16:creationId xmlns:a16="http://schemas.microsoft.com/office/drawing/2014/main" id="{0E1634FF-BFE8-CD4B-A29B-07EF0D0A4213}"/>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147" name="TextBox 146">
              <a:extLst>
                <a:ext uri="{FF2B5EF4-FFF2-40B4-BE49-F238E27FC236}">
                  <a16:creationId xmlns:a16="http://schemas.microsoft.com/office/drawing/2014/main" id="{46E96A8E-58C8-284D-9D62-4C14D61A164F}"/>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48" name="TextBox 147">
              <a:extLst>
                <a:ext uri="{FF2B5EF4-FFF2-40B4-BE49-F238E27FC236}">
                  <a16:creationId xmlns:a16="http://schemas.microsoft.com/office/drawing/2014/main" id="{90BAAB41-F096-1446-AF97-DB0DF304E760}"/>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149" name="TextBox 148">
              <a:extLst>
                <a:ext uri="{FF2B5EF4-FFF2-40B4-BE49-F238E27FC236}">
                  <a16:creationId xmlns:a16="http://schemas.microsoft.com/office/drawing/2014/main" id="{70745A7D-E8B1-784F-89B5-D634636CCE13}"/>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150" name="Group 149">
              <a:extLst>
                <a:ext uri="{FF2B5EF4-FFF2-40B4-BE49-F238E27FC236}">
                  <a16:creationId xmlns:a16="http://schemas.microsoft.com/office/drawing/2014/main" id="{BC5E24AF-445C-6747-8C45-E7E1943A07EA}"/>
                </a:ext>
              </a:extLst>
            </p:cNvPr>
            <p:cNvGrpSpPr/>
            <p:nvPr userDrawn="1"/>
          </p:nvGrpSpPr>
          <p:grpSpPr>
            <a:xfrm>
              <a:off x="9558507" y="1119891"/>
              <a:ext cx="2639328" cy="202617"/>
              <a:chOff x="9303325" y="149270"/>
              <a:chExt cx="2639328" cy="202617"/>
            </a:xfrm>
          </p:grpSpPr>
          <p:sp>
            <p:nvSpPr>
              <p:cNvPr id="156" name="TextBox 155">
                <a:extLst>
                  <a:ext uri="{FF2B5EF4-FFF2-40B4-BE49-F238E27FC236}">
                    <a16:creationId xmlns:a16="http://schemas.microsoft.com/office/drawing/2014/main" id="{E294C049-81FF-734E-A604-56C73619EC6E}"/>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57" name="Straight Connector 156">
                <a:extLst>
                  <a:ext uri="{FF2B5EF4-FFF2-40B4-BE49-F238E27FC236}">
                    <a16:creationId xmlns:a16="http://schemas.microsoft.com/office/drawing/2014/main" id="{128F855E-A066-1E41-A899-00776F75A5FA}"/>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72FF89E0-A4B5-C342-9537-0A864A4B9675}"/>
                </a:ext>
              </a:extLst>
            </p:cNvPr>
            <p:cNvGrpSpPr/>
            <p:nvPr userDrawn="1"/>
          </p:nvGrpSpPr>
          <p:grpSpPr>
            <a:xfrm>
              <a:off x="9541497" y="4046193"/>
              <a:ext cx="2735151" cy="1533198"/>
              <a:chOff x="9296567" y="4910412"/>
              <a:chExt cx="2735151" cy="1533198"/>
            </a:xfrm>
          </p:grpSpPr>
          <p:sp>
            <p:nvSpPr>
              <p:cNvPr id="152" name="Rectangle 151">
                <a:extLst>
                  <a:ext uri="{FF2B5EF4-FFF2-40B4-BE49-F238E27FC236}">
                    <a16:creationId xmlns:a16="http://schemas.microsoft.com/office/drawing/2014/main" id="{E4358915-BE70-7943-8C4A-25F97B1814A3}"/>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TextBox 152">
                <a:extLst>
                  <a:ext uri="{FF2B5EF4-FFF2-40B4-BE49-F238E27FC236}">
                    <a16:creationId xmlns:a16="http://schemas.microsoft.com/office/drawing/2014/main" id="{81B4C365-355F-C643-99D7-B97298FDF7D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154" name="Graphic 153">
                <a:extLst>
                  <a:ext uri="{FF2B5EF4-FFF2-40B4-BE49-F238E27FC236}">
                    <a16:creationId xmlns:a16="http://schemas.microsoft.com/office/drawing/2014/main" id="{C6D16933-9F45-5F40-8D19-78EBF75E653E}"/>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55" name="TextBox 154">
                <a:extLst>
                  <a:ext uri="{FF2B5EF4-FFF2-40B4-BE49-F238E27FC236}">
                    <a16:creationId xmlns:a16="http://schemas.microsoft.com/office/drawing/2014/main" id="{07CEA561-9614-6F48-8B85-62EE36EF46E2}"/>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Tree>
    <p:extLst>
      <p:ext uri="{BB962C8B-B14F-4D97-AF65-F5344CB8AC3E}">
        <p14:creationId xmlns:p14="http://schemas.microsoft.com/office/powerpoint/2010/main" val="90763947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p:cSld name="Chart and Tex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 name="Chart Placeholder 2">
            <a:extLst>
              <a:ext uri="{FF2B5EF4-FFF2-40B4-BE49-F238E27FC236}">
                <a16:creationId xmlns:a16="http://schemas.microsoft.com/office/drawing/2014/main" id="{FD4B8862-A567-3B46-B0C3-394F4DE43C21}"/>
              </a:ext>
            </a:extLst>
          </p:cNvPr>
          <p:cNvSpPr>
            <a:spLocks noGrp="1"/>
          </p:cNvSpPr>
          <p:nvPr>
            <p:ph type="chart" sz="quarter" idx="113"/>
          </p:nvPr>
        </p:nvSpPr>
        <p:spPr>
          <a:xfrm>
            <a:off x="431800"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4A426F11-55A1-3946-8771-D8A379B5AD5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43" name="Text Placeholder 6">
            <a:extLst>
              <a:ext uri="{FF2B5EF4-FFF2-40B4-BE49-F238E27FC236}">
                <a16:creationId xmlns:a16="http://schemas.microsoft.com/office/drawing/2014/main" id="{7892DA04-F4A9-2044-B9E5-08BCF7318160}"/>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6" name="Date Placeholder 5">
            <a:extLst>
              <a:ext uri="{FF2B5EF4-FFF2-40B4-BE49-F238E27FC236}">
                <a16:creationId xmlns:a16="http://schemas.microsoft.com/office/drawing/2014/main" id="{F379AB29-F3FD-6B4D-AB9C-5B22D89A0EA3}"/>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998E7724-1686-F747-8D1B-1AB14F556771}"/>
              </a:ext>
            </a:extLst>
          </p:cNvPr>
          <p:cNvSpPr>
            <a:spLocks noGrp="1"/>
          </p:cNvSpPr>
          <p:nvPr>
            <p:ph type="ftr" sz="quarter" idx="117"/>
          </p:nvPr>
        </p:nvSpPr>
        <p:spPr/>
        <p:txBody>
          <a:bodyPr/>
          <a:lstStyle/>
          <a:p>
            <a:endParaRPr lang="en-US" dirty="0"/>
          </a:p>
        </p:txBody>
      </p:sp>
      <p:sp>
        <p:nvSpPr>
          <p:cNvPr id="8" name="Slide Number Placeholder 7">
            <a:extLst>
              <a:ext uri="{FF2B5EF4-FFF2-40B4-BE49-F238E27FC236}">
                <a16:creationId xmlns:a16="http://schemas.microsoft.com/office/drawing/2014/main" id="{67560BD8-BC0B-DB45-8951-391197B87781}"/>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4" name="Text Placeholder 3">
            <a:extLst>
              <a:ext uri="{FF2B5EF4-FFF2-40B4-BE49-F238E27FC236}">
                <a16:creationId xmlns:a16="http://schemas.microsoft.com/office/drawing/2014/main" id="{C0633058-F12A-3240-8E47-F68D49EC3AE2}"/>
              </a:ext>
            </a:extLst>
          </p:cNvPr>
          <p:cNvSpPr>
            <a:spLocks noGrp="1"/>
          </p:cNvSpPr>
          <p:nvPr>
            <p:ph type="body" sz="quarter" idx="119"/>
          </p:nvPr>
        </p:nvSpPr>
        <p:spPr>
          <a:xfrm>
            <a:off x="4705400" y="1735138"/>
            <a:ext cx="4006800" cy="44307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10" name="Group 9">
            <a:extLst>
              <a:ext uri="{FF2B5EF4-FFF2-40B4-BE49-F238E27FC236}">
                <a16:creationId xmlns:a16="http://schemas.microsoft.com/office/drawing/2014/main" id="{B63747D6-BC82-9944-89EC-FD8DC796135D}"/>
              </a:ext>
            </a:extLst>
          </p:cNvPr>
          <p:cNvGrpSpPr/>
          <p:nvPr/>
        </p:nvGrpSpPr>
        <p:grpSpPr>
          <a:xfrm>
            <a:off x="9399182" y="-2"/>
            <a:ext cx="2974470" cy="9791695"/>
            <a:chOff x="9399182" y="-2"/>
            <a:chExt cx="2974470" cy="9791695"/>
          </a:xfrm>
        </p:grpSpPr>
        <p:sp>
          <p:nvSpPr>
            <p:cNvPr id="108" name="Rectangle 107">
              <a:extLst>
                <a:ext uri="{FF2B5EF4-FFF2-40B4-BE49-F238E27FC236}">
                  <a16:creationId xmlns:a16="http://schemas.microsoft.com/office/drawing/2014/main" id="{4021C5A3-7B0D-1847-9EF9-A3705154127E}"/>
                </a:ext>
              </a:extLst>
            </p:cNvPr>
            <p:cNvSpPr/>
            <p:nvPr userDrawn="1"/>
          </p:nvSpPr>
          <p:spPr>
            <a:xfrm>
              <a:off x="9399182" y="-2"/>
              <a:ext cx="2798651" cy="97916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09" name="Picture 108">
              <a:extLst>
                <a:ext uri="{FF2B5EF4-FFF2-40B4-BE49-F238E27FC236}">
                  <a16:creationId xmlns:a16="http://schemas.microsoft.com/office/drawing/2014/main" id="{8379DC2B-3092-1142-97A8-452B83E9EEE5}"/>
                </a:ext>
              </a:extLst>
            </p:cNvPr>
            <p:cNvPicPr>
              <a:picLocks noChangeAspect="1"/>
            </p:cNvPicPr>
            <p:nvPr userDrawn="1"/>
          </p:nvPicPr>
          <p:blipFill rotWithShape="1">
            <a:blip r:embed="rId3"/>
            <a:srcRect r="36104"/>
            <a:stretch/>
          </p:blipFill>
          <p:spPr>
            <a:xfrm>
              <a:off x="9558497" y="1619251"/>
              <a:ext cx="2639329" cy="522522"/>
            </a:xfrm>
            <a:prstGeom prst="rect">
              <a:avLst/>
            </a:prstGeom>
          </p:spPr>
        </p:pic>
        <p:grpSp>
          <p:nvGrpSpPr>
            <p:cNvPr id="110" name="Group 109">
              <a:extLst>
                <a:ext uri="{FF2B5EF4-FFF2-40B4-BE49-F238E27FC236}">
                  <a16:creationId xmlns:a16="http://schemas.microsoft.com/office/drawing/2014/main" id="{1013161E-A1C5-5749-9CE3-F720067C884E}"/>
                </a:ext>
              </a:extLst>
            </p:cNvPr>
            <p:cNvGrpSpPr/>
            <p:nvPr userDrawn="1"/>
          </p:nvGrpSpPr>
          <p:grpSpPr>
            <a:xfrm>
              <a:off x="9541497" y="162442"/>
              <a:ext cx="2819400" cy="814510"/>
              <a:chOff x="-3644733" y="165205"/>
              <a:chExt cx="2819400" cy="814510"/>
            </a:xfrm>
          </p:grpSpPr>
          <p:sp>
            <p:nvSpPr>
              <p:cNvPr id="135" name="Rectangle 134">
                <a:extLst>
                  <a:ext uri="{FF2B5EF4-FFF2-40B4-BE49-F238E27FC236}">
                    <a16:creationId xmlns:a16="http://schemas.microsoft.com/office/drawing/2014/main" id="{6E6A25D8-1BC5-9B4C-8FA6-899B48E1D1CE}"/>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DE1EA92A-DBC7-B749-9767-E7B2D5BD99CA}"/>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7" name="Picture 136">
                <a:extLst>
                  <a:ext uri="{FF2B5EF4-FFF2-40B4-BE49-F238E27FC236}">
                    <a16:creationId xmlns:a16="http://schemas.microsoft.com/office/drawing/2014/main" id="{F3C81943-C1E3-344C-9C89-756433C45B2E}"/>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21" name="Group 120">
              <a:extLst>
                <a:ext uri="{FF2B5EF4-FFF2-40B4-BE49-F238E27FC236}">
                  <a16:creationId xmlns:a16="http://schemas.microsoft.com/office/drawing/2014/main" id="{D3A6EECD-3549-904A-A40E-911DC97AF001}"/>
                </a:ext>
              </a:extLst>
            </p:cNvPr>
            <p:cNvGrpSpPr/>
            <p:nvPr userDrawn="1"/>
          </p:nvGrpSpPr>
          <p:grpSpPr>
            <a:xfrm>
              <a:off x="9558507" y="1119891"/>
              <a:ext cx="2639328" cy="202617"/>
              <a:chOff x="9303325" y="149270"/>
              <a:chExt cx="2639328" cy="202617"/>
            </a:xfrm>
          </p:grpSpPr>
          <p:sp>
            <p:nvSpPr>
              <p:cNvPr id="127" name="TextBox 126">
                <a:extLst>
                  <a:ext uri="{FF2B5EF4-FFF2-40B4-BE49-F238E27FC236}">
                    <a16:creationId xmlns:a16="http://schemas.microsoft.com/office/drawing/2014/main" id="{F72EE2BF-96DA-ED48-A29C-73A7C7A51107}"/>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28" name="Straight Connector 127">
                <a:extLst>
                  <a:ext uri="{FF2B5EF4-FFF2-40B4-BE49-F238E27FC236}">
                    <a16:creationId xmlns:a16="http://schemas.microsoft.com/office/drawing/2014/main" id="{D92BD20A-0C8C-E14A-BB7D-7F4DA53A0336}"/>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2" name="Group 1">
              <a:extLst>
                <a:ext uri="{FF2B5EF4-FFF2-40B4-BE49-F238E27FC236}">
                  <a16:creationId xmlns:a16="http://schemas.microsoft.com/office/drawing/2014/main" id="{6ECFF6AF-6125-D947-8881-54BBFA9474F9}"/>
                </a:ext>
              </a:extLst>
            </p:cNvPr>
            <p:cNvGrpSpPr/>
            <p:nvPr userDrawn="1"/>
          </p:nvGrpSpPr>
          <p:grpSpPr>
            <a:xfrm>
              <a:off x="9521833" y="4842694"/>
              <a:ext cx="2754815" cy="4787509"/>
              <a:chOff x="9521833" y="2034287"/>
              <a:chExt cx="2754815" cy="4787509"/>
            </a:xfrm>
          </p:grpSpPr>
          <p:grpSp>
            <p:nvGrpSpPr>
              <p:cNvPr id="111" name="Group 110">
                <a:extLst>
                  <a:ext uri="{FF2B5EF4-FFF2-40B4-BE49-F238E27FC236}">
                    <a16:creationId xmlns:a16="http://schemas.microsoft.com/office/drawing/2014/main" id="{15CE3F5C-AE46-334A-898C-C2B42488CBAF}"/>
                  </a:ext>
                </a:extLst>
              </p:cNvPr>
              <p:cNvGrpSpPr/>
              <p:nvPr userDrawn="1"/>
            </p:nvGrpSpPr>
            <p:grpSpPr>
              <a:xfrm>
                <a:off x="9521833" y="5769065"/>
                <a:ext cx="2676002" cy="1052731"/>
                <a:chOff x="9521833" y="2036288"/>
                <a:chExt cx="2676002" cy="1052731"/>
              </a:xfrm>
            </p:grpSpPr>
            <p:sp>
              <p:nvSpPr>
                <p:cNvPr id="129" name="TextBox 128">
                  <a:extLst>
                    <a:ext uri="{FF2B5EF4-FFF2-40B4-BE49-F238E27FC236}">
                      <a16:creationId xmlns:a16="http://schemas.microsoft.com/office/drawing/2014/main" id="{EA92E2AA-DFD9-5A4F-AB03-5A37B9AECDF8}"/>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30" name="Straight Connector 129">
                  <a:extLst>
                    <a:ext uri="{FF2B5EF4-FFF2-40B4-BE49-F238E27FC236}">
                      <a16:creationId xmlns:a16="http://schemas.microsoft.com/office/drawing/2014/main" id="{6DEBF951-684E-EF4C-AD44-7EE3A3D737A5}"/>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B7170F64-401B-944F-BE85-D64B70491AD1}"/>
                    </a:ext>
                  </a:extLst>
                </p:cNvPr>
                <p:cNvGrpSpPr/>
                <p:nvPr userDrawn="1"/>
              </p:nvGrpSpPr>
              <p:grpSpPr>
                <a:xfrm>
                  <a:off x="9521833" y="2361408"/>
                  <a:ext cx="2557391" cy="484748"/>
                  <a:chOff x="12352022" y="513115"/>
                  <a:chExt cx="2557391" cy="484748"/>
                </a:xfrm>
              </p:grpSpPr>
              <p:sp>
                <p:nvSpPr>
                  <p:cNvPr id="133" name="TextBox 132">
                    <a:extLst>
                      <a:ext uri="{FF2B5EF4-FFF2-40B4-BE49-F238E27FC236}">
                        <a16:creationId xmlns:a16="http://schemas.microsoft.com/office/drawing/2014/main" id="{C6F193A3-7D39-1C40-9C0D-B981EB53025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4" name="TextBox 133">
                    <a:extLst>
                      <a:ext uri="{FF2B5EF4-FFF2-40B4-BE49-F238E27FC236}">
                        <a16:creationId xmlns:a16="http://schemas.microsoft.com/office/drawing/2014/main" id="{C7940ED9-915B-9248-BA2F-A342231D2934}"/>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32" name="TextBox 131">
                  <a:extLst>
                    <a:ext uri="{FF2B5EF4-FFF2-40B4-BE49-F238E27FC236}">
                      <a16:creationId xmlns:a16="http://schemas.microsoft.com/office/drawing/2014/main" id="{A80FD326-85FF-264F-97DA-05F43B20FA05}"/>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112" name="TextBox 111">
                <a:extLst>
                  <a:ext uri="{FF2B5EF4-FFF2-40B4-BE49-F238E27FC236}">
                    <a16:creationId xmlns:a16="http://schemas.microsoft.com/office/drawing/2014/main" id="{643017B9-5EB5-3C43-964D-F8B34AE37A52}"/>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113" name="Straight Connector 112">
                <a:extLst>
                  <a:ext uri="{FF2B5EF4-FFF2-40B4-BE49-F238E27FC236}">
                    <a16:creationId xmlns:a16="http://schemas.microsoft.com/office/drawing/2014/main" id="{E5A28B81-D028-A442-A2BB-C885D0421BAF}"/>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4" name="TextBox 113">
                <a:extLst>
                  <a:ext uri="{FF2B5EF4-FFF2-40B4-BE49-F238E27FC236}">
                    <a16:creationId xmlns:a16="http://schemas.microsoft.com/office/drawing/2014/main" id="{BC6B2BDC-1C6B-FF49-886E-34C4A1F31A1B}"/>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15" name="TextBox 114">
                <a:extLst>
                  <a:ext uri="{FF2B5EF4-FFF2-40B4-BE49-F238E27FC236}">
                    <a16:creationId xmlns:a16="http://schemas.microsoft.com/office/drawing/2014/main" id="{386F9AE4-1003-E841-B986-2DFA8186BE2A}"/>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16" name="TextBox 115">
                <a:extLst>
                  <a:ext uri="{FF2B5EF4-FFF2-40B4-BE49-F238E27FC236}">
                    <a16:creationId xmlns:a16="http://schemas.microsoft.com/office/drawing/2014/main" id="{81D4359D-396D-B047-8048-C51D25FF5FA9}"/>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117" name="TextBox 116">
                <a:extLst>
                  <a:ext uri="{FF2B5EF4-FFF2-40B4-BE49-F238E27FC236}">
                    <a16:creationId xmlns:a16="http://schemas.microsoft.com/office/drawing/2014/main" id="{F595C52D-E737-B648-97C4-D0EEE4002727}"/>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118" name="TextBox 117">
                <a:extLst>
                  <a:ext uri="{FF2B5EF4-FFF2-40B4-BE49-F238E27FC236}">
                    <a16:creationId xmlns:a16="http://schemas.microsoft.com/office/drawing/2014/main" id="{A9B4217E-F58C-E841-B458-5948479DD205}"/>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19" name="TextBox 118">
                <a:extLst>
                  <a:ext uri="{FF2B5EF4-FFF2-40B4-BE49-F238E27FC236}">
                    <a16:creationId xmlns:a16="http://schemas.microsoft.com/office/drawing/2014/main" id="{BFF5E862-5288-9E4B-88AE-8C1A9F992012}"/>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120" name="TextBox 119">
                <a:extLst>
                  <a:ext uri="{FF2B5EF4-FFF2-40B4-BE49-F238E27FC236}">
                    <a16:creationId xmlns:a16="http://schemas.microsoft.com/office/drawing/2014/main" id="{12A69AE4-A4C6-4F4C-A368-8510B3FA8B6B}"/>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122" name="Group 121">
                <a:extLst>
                  <a:ext uri="{FF2B5EF4-FFF2-40B4-BE49-F238E27FC236}">
                    <a16:creationId xmlns:a16="http://schemas.microsoft.com/office/drawing/2014/main" id="{CB984C52-4124-AA4D-8458-190AC08BEB6E}"/>
                  </a:ext>
                </a:extLst>
              </p:cNvPr>
              <p:cNvGrpSpPr/>
              <p:nvPr userDrawn="1"/>
            </p:nvGrpSpPr>
            <p:grpSpPr>
              <a:xfrm>
                <a:off x="9541497" y="4046193"/>
                <a:ext cx="2735151" cy="1533198"/>
                <a:chOff x="9296567" y="4910412"/>
                <a:chExt cx="2735151" cy="1533198"/>
              </a:xfrm>
            </p:grpSpPr>
            <p:sp>
              <p:nvSpPr>
                <p:cNvPr id="123" name="Rectangle 122">
                  <a:extLst>
                    <a:ext uri="{FF2B5EF4-FFF2-40B4-BE49-F238E27FC236}">
                      <a16:creationId xmlns:a16="http://schemas.microsoft.com/office/drawing/2014/main" id="{18659A9D-C0B3-654D-927A-38F08EBCB65C}"/>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9935FD93-FA7C-9049-9D3B-CB3B8CD860B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125" name="Graphic 124">
                  <a:extLst>
                    <a:ext uri="{FF2B5EF4-FFF2-40B4-BE49-F238E27FC236}">
                      <a16:creationId xmlns:a16="http://schemas.microsoft.com/office/drawing/2014/main" id="{69667A08-748B-D846-BF72-062D307D126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26" name="TextBox 125">
                  <a:extLst>
                    <a:ext uri="{FF2B5EF4-FFF2-40B4-BE49-F238E27FC236}">
                      <a16:creationId xmlns:a16="http://schemas.microsoft.com/office/drawing/2014/main" id="{AF22BED9-0030-8546-AC2B-0DC1FA590F5F}"/>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pic>
          <p:nvPicPr>
            <p:cNvPr id="42" name="Picture 41">
              <a:extLst>
                <a:ext uri="{FF2B5EF4-FFF2-40B4-BE49-F238E27FC236}">
                  <a16:creationId xmlns:a16="http://schemas.microsoft.com/office/drawing/2014/main" id="{CD6F2F4C-A392-B448-B641-E1F03F45D8ED}"/>
                </a:ext>
              </a:extLst>
            </p:cNvPr>
            <p:cNvPicPr>
              <a:picLocks noChangeAspect="1"/>
            </p:cNvPicPr>
            <p:nvPr userDrawn="1"/>
          </p:nvPicPr>
          <p:blipFill rotWithShape="1">
            <a:blip r:embed="rId7"/>
            <a:srcRect r="41694"/>
            <a:stretch/>
          </p:blipFill>
          <p:spPr>
            <a:xfrm>
              <a:off x="9558506" y="2465572"/>
              <a:ext cx="2639328" cy="995540"/>
            </a:xfrm>
            <a:prstGeom prst="rect">
              <a:avLst/>
            </a:prstGeom>
          </p:spPr>
        </p:pic>
        <p:grpSp>
          <p:nvGrpSpPr>
            <p:cNvPr id="48" name="Group 47">
              <a:extLst>
                <a:ext uri="{FF2B5EF4-FFF2-40B4-BE49-F238E27FC236}">
                  <a16:creationId xmlns:a16="http://schemas.microsoft.com/office/drawing/2014/main" id="{D6C89488-0DED-C34F-BA63-BB2306F07887}"/>
                </a:ext>
              </a:extLst>
            </p:cNvPr>
            <p:cNvGrpSpPr/>
            <p:nvPr userDrawn="1"/>
          </p:nvGrpSpPr>
          <p:grpSpPr>
            <a:xfrm>
              <a:off x="9521833" y="1389696"/>
              <a:ext cx="2617883" cy="161583"/>
              <a:chOff x="12352022" y="513115"/>
              <a:chExt cx="2617883" cy="161583"/>
            </a:xfrm>
          </p:grpSpPr>
          <p:sp>
            <p:nvSpPr>
              <p:cNvPr id="49" name="TextBox 48">
                <a:extLst>
                  <a:ext uri="{FF2B5EF4-FFF2-40B4-BE49-F238E27FC236}">
                    <a16:creationId xmlns:a16="http://schemas.microsoft.com/office/drawing/2014/main" id="{E89C6915-94F6-4D4B-8975-ED14DBCA833F}"/>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0" name="TextBox 49">
                <a:extLst>
                  <a:ext uri="{FF2B5EF4-FFF2-40B4-BE49-F238E27FC236}">
                    <a16:creationId xmlns:a16="http://schemas.microsoft.com/office/drawing/2014/main" id="{FE244EEE-8393-A640-A30E-410E64B399C3}"/>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Chart Title</a:t>
                </a:r>
              </a:p>
            </p:txBody>
          </p:sp>
        </p:grpSp>
        <p:grpSp>
          <p:nvGrpSpPr>
            <p:cNvPr id="51" name="Group 50">
              <a:extLst>
                <a:ext uri="{FF2B5EF4-FFF2-40B4-BE49-F238E27FC236}">
                  <a16:creationId xmlns:a16="http://schemas.microsoft.com/office/drawing/2014/main" id="{CD42217E-81A1-104F-955A-C09C77A38FBC}"/>
                </a:ext>
              </a:extLst>
            </p:cNvPr>
            <p:cNvGrpSpPr/>
            <p:nvPr userDrawn="1"/>
          </p:nvGrpSpPr>
          <p:grpSpPr>
            <a:xfrm>
              <a:off x="9521833" y="2233977"/>
              <a:ext cx="2617883" cy="161583"/>
              <a:chOff x="12352022" y="513115"/>
              <a:chExt cx="2617883" cy="161583"/>
            </a:xfrm>
          </p:grpSpPr>
          <p:sp>
            <p:nvSpPr>
              <p:cNvPr id="52" name="TextBox 51">
                <a:extLst>
                  <a:ext uri="{FF2B5EF4-FFF2-40B4-BE49-F238E27FC236}">
                    <a16:creationId xmlns:a16="http://schemas.microsoft.com/office/drawing/2014/main" id="{257BABD1-3C83-0B45-98DC-FCF22AD55A6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3" name="TextBox 52">
                <a:extLst>
                  <a:ext uri="{FF2B5EF4-FFF2-40B4-BE49-F238E27FC236}">
                    <a16:creationId xmlns:a16="http://schemas.microsoft.com/office/drawing/2014/main" id="{81EDE936-4FAD-0D4A-AC8B-538F26FFEA64}"/>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Text</a:t>
                </a:r>
              </a:p>
            </p:txBody>
          </p:sp>
        </p:grpSp>
        <p:grpSp>
          <p:nvGrpSpPr>
            <p:cNvPr id="54" name="Group 53">
              <a:extLst>
                <a:ext uri="{FF2B5EF4-FFF2-40B4-BE49-F238E27FC236}">
                  <a16:creationId xmlns:a16="http://schemas.microsoft.com/office/drawing/2014/main" id="{101CA2DD-38D7-7342-A3CE-110F68E2A092}"/>
                </a:ext>
              </a:extLst>
            </p:cNvPr>
            <p:cNvGrpSpPr/>
            <p:nvPr userDrawn="1"/>
          </p:nvGrpSpPr>
          <p:grpSpPr>
            <a:xfrm>
              <a:off x="9554253" y="3557439"/>
              <a:ext cx="2819399" cy="1181890"/>
              <a:chOff x="9541498" y="3352649"/>
              <a:chExt cx="2819399" cy="1181890"/>
            </a:xfrm>
          </p:grpSpPr>
          <p:grpSp>
            <p:nvGrpSpPr>
              <p:cNvPr id="55" name="Group 54">
                <a:extLst>
                  <a:ext uri="{FF2B5EF4-FFF2-40B4-BE49-F238E27FC236}">
                    <a16:creationId xmlns:a16="http://schemas.microsoft.com/office/drawing/2014/main" id="{90218002-4B02-564D-A2BF-0D09979B2947}"/>
                  </a:ext>
                </a:extLst>
              </p:cNvPr>
              <p:cNvGrpSpPr/>
              <p:nvPr userDrawn="1"/>
            </p:nvGrpSpPr>
            <p:grpSpPr>
              <a:xfrm>
                <a:off x="9541498" y="3352649"/>
                <a:ext cx="2735150" cy="1181890"/>
                <a:chOff x="9541498" y="3751132"/>
                <a:chExt cx="2735150" cy="1181890"/>
              </a:xfrm>
            </p:grpSpPr>
            <p:grpSp>
              <p:nvGrpSpPr>
                <p:cNvPr id="57" name="Group 56">
                  <a:extLst>
                    <a:ext uri="{FF2B5EF4-FFF2-40B4-BE49-F238E27FC236}">
                      <a16:creationId xmlns:a16="http://schemas.microsoft.com/office/drawing/2014/main" id="{CBF6E043-B29D-E249-8D60-765DDD87E278}"/>
                    </a:ext>
                  </a:extLst>
                </p:cNvPr>
                <p:cNvGrpSpPr/>
                <p:nvPr userDrawn="1"/>
              </p:nvGrpSpPr>
              <p:grpSpPr>
                <a:xfrm>
                  <a:off x="9541498" y="3751132"/>
                  <a:ext cx="2735150" cy="1181890"/>
                  <a:chOff x="9296568" y="4910411"/>
                  <a:chExt cx="2735150" cy="1181890"/>
                </a:xfrm>
              </p:grpSpPr>
              <p:sp>
                <p:nvSpPr>
                  <p:cNvPr id="59" name="Rectangle 58">
                    <a:extLst>
                      <a:ext uri="{FF2B5EF4-FFF2-40B4-BE49-F238E27FC236}">
                        <a16:creationId xmlns:a16="http://schemas.microsoft.com/office/drawing/2014/main" id="{8FADE130-D33A-2F46-9CD0-6AC4FFE5A978}"/>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6EAF02B6-2D34-C642-BAC0-B2B8830ABC01}"/>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1" name="TextBox 60">
                    <a:extLst>
                      <a:ext uri="{FF2B5EF4-FFF2-40B4-BE49-F238E27FC236}">
                        <a16:creationId xmlns:a16="http://schemas.microsoft.com/office/drawing/2014/main" id="{C0F09278-9856-1E49-9DED-3BB87FE53943}"/>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58" name="Graphic 57">
                  <a:extLst>
                    <a:ext uri="{FF2B5EF4-FFF2-40B4-BE49-F238E27FC236}">
                      <a16:creationId xmlns:a16="http://schemas.microsoft.com/office/drawing/2014/main" id="{35768E32-3EEB-334C-B735-DDE79280446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56" name="Picture 55">
                <a:extLst>
                  <a:ext uri="{FF2B5EF4-FFF2-40B4-BE49-F238E27FC236}">
                    <a16:creationId xmlns:a16="http://schemas.microsoft.com/office/drawing/2014/main" id="{DA8E6F77-3696-DA42-BC1C-06A344FD999F}"/>
                  </a:ext>
                </a:extLst>
              </p:cNvPr>
              <p:cNvPicPr>
                <a:picLocks noChangeAspect="1"/>
              </p:cNvPicPr>
              <p:nvPr userDrawn="1"/>
            </p:nvPicPr>
            <p:blipFill rotWithShape="1">
              <a:blip r:embed="rId10"/>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58512288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p:cSld name="Chart and Data Column">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 name="Chart Placeholder 2">
            <a:extLst>
              <a:ext uri="{FF2B5EF4-FFF2-40B4-BE49-F238E27FC236}">
                <a16:creationId xmlns:a16="http://schemas.microsoft.com/office/drawing/2014/main" id="{FD4B8862-A567-3B46-B0C3-394F4DE43C21}"/>
              </a:ext>
            </a:extLst>
          </p:cNvPr>
          <p:cNvSpPr>
            <a:spLocks noGrp="1"/>
          </p:cNvSpPr>
          <p:nvPr>
            <p:ph type="chart" sz="quarter" idx="113"/>
          </p:nvPr>
        </p:nvSpPr>
        <p:spPr>
          <a:xfrm>
            <a:off x="431799" y="1735138"/>
            <a:ext cx="6533777" cy="4430712"/>
          </a:xfrm>
        </p:spPr>
        <p:txBody>
          <a:bodyPr/>
          <a:lstStyle>
            <a:lvl1pPr>
              <a:defRPr b="0">
                <a:solidFill>
                  <a:schemeClr val="tx1">
                    <a:lumMod val="50000"/>
                    <a:lumOff val="50000"/>
                  </a:schemeClr>
                </a:solidFill>
              </a:defRPr>
            </a:lvl1pPr>
          </a:lstStyle>
          <a:p>
            <a:r>
              <a:rPr lang="en-US" dirty="0"/>
              <a:t>Click icon to add chart</a:t>
            </a:r>
          </a:p>
        </p:txBody>
      </p:sp>
      <p:sp>
        <p:nvSpPr>
          <p:cNvPr id="8" name="Table Placeholder 7">
            <a:extLst>
              <a:ext uri="{FF2B5EF4-FFF2-40B4-BE49-F238E27FC236}">
                <a16:creationId xmlns:a16="http://schemas.microsoft.com/office/drawing/2014/main" id="{DF938284-2F1E-584D-9337-D7B87CBC5AA9}"/>
              </a:ext>
            </a:extLst>
          </p:cNvPr>
          <p:cNvSpPr>
            <a:spLocks noGrp="1"/>
          </p:cNvSpPr>
          <p:nvPr>
            <p:ph type="tbl" sz="quarter" idx="114"/>
          </p:nvPr>
        </p:nvSpPr>
        <p:spPr>
          <a:xfrm>
            <a:off x="7301753" y="1877126"/>
            <a:ext cx="1410447" cy="4142674"/>
          </a:xfrm>
        </p:spPr>
        <p:txBody>
          <a:bodyPr/>
          <a:lstStyle>
            <a:lvl1pPr>
              <a:defRPr b="0">
                <a:solidFill>
                  <a:schemeClr val="tx1">
                    <a:lumMod val="50000"/>
                    <a:lumOff val="50000"/>
                  </a:schemeClr>
                </a:solidFill>
              </a:defRPr>
            </a:lvl1pPr>
          </a:lstStyle>
          <a:p>
            <a:r>
              <a:rPr lang="en-US" dirty="0"/>
              <a:t>Click icon to add table</a:t>
            </a:r>
          </a:p>
        </p:txBody>
      </p:sp>
      <p:sp>
        <p:nvSpPr>
          <p:cNvPr id="1000" name="Footnotes Placeholder">
            <a:extLst>
              <a:ext uri="{FF2B5EF4-FFF2-40B4-BE49-F238E27FC236}">
                <a16:creationId xmlns:a16="http://schemas.microsoft.com/office/drawing/2014/main" id="{36A53150-D08D-9841-95BF-646666A13560}"/>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4" name="Text Placeholder 6">
            <a:extLst>
              <a:ext uri="{FF2B5EF4-FFF2-40B4-BE49-F238E27FC236}">
                <a16:creationId xmlns:a16="http://schemas.microsoft.com/office/drawing/2014/main" id="{0EEFD735-CCDF-DA48-8D5E-802BC215A699}"/>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75" name="Text Placeholder 6">
            <a:extLst>
              <a:ext uri="{FF2B5EF4-FFF2-40B4-BE49-F238E27FC236}">
                <a16:creationId xmlns:a16="http://schemas.microsoft.com/office/drawing/2014/main" id="{F2931FB7-F796-0A4B-9B3B-8EBE98CF1E80}"/>
              </a:ext>
            </a:extLst>
          </p:cNvPr>
          <p:cNvSpPr>
            <a:spLocks noGrp="1"/>
          </p:cNvSpPr>
          <p:nvPr>
            <p:ph type="body" sz="quarter" idx="115" hasCustomPrompt="1"/>
          </p:nvPr>
        </p:nvSpPr>
        <p:spPr>
          <a:xfrm>
            <a:off x="7301753" y="1211494"/>
            <a:ext cx="1410447" cy="399750"/>
          </a:xfrm>
          <a:blipFill dpi="0" rotWithShape="1">
            <a:blip r:embed="rId2"/>
            <a:srcRect/>
            <a:tile tx="0" ty="0" sx="100000" sy="100000" flip="xy" algn="b"/>
          </a:blipFill>
          <a:effectLst/>
        </p:spPr>
        <p:txBody>
          <a:bodyPr wrap="square" bIns="54000" anchor="b">
            <a:spAutoFit/>
          </a:bodyPr>
          <a:lstStyle>
            <a:lvl1pPr marL="3175" indent="0" algn="ctr">
              <a:spcBef>
                <a:spcPts val="100"/>
              </a:spcBef>
              <a:spcAft>
                <a:spcPts val="0"/>
              </a:spcAft>
              <a:tabLst/>
              <a:defRPr sz="1200">
                <a:solidFill>
                  <a:schemeClr val="tx1"/>
                </a:solidFill>
              </a:defRPr>
            </a:lvl1pPr>
            <a:lvl2pPr marL="3175" indent="0" algn="ctr">
              <a:spcAft>
                <a:spcPts val="0"/>
              </a:spcAft>
              <a:buFont typeface="Arial" panose="020B0604020202020204" pitchFamily="34" charset="0"/>
              <a:buNone/>
              <a:tabLst/>
              <a:defRPr sz="1200">
                <a:solidFill>
                  <a:schemeClr val="tx1"/>
                </a:solidFill>
              </a:defRPr>
            </a:lvl2pPr>
            <a:lvl3pPr marL="3175" indent="0" algn="ctr">
              <a:buNone/>
              <a:tabLst/>
              <a:defRPr sz="1200">
                <a:solidFill>
                  <a:schemeClr val="tx1"/>
                </a:solidFill>
              </a:defRPr>
            </a:lvl3pPr>
            <a:lvl4pPr marL="3175" indent="0" algn="ctr">
              <a:spcAft>
                <a:spcPts val="0"/>
              </a:spcAft>
              <a:buNone/>
              <a:tabLst/>
              <a:defRPr sz="1200">
                <a:solidFill>
                  <a:schemeClr val="tx1"/>
                </a:solidFill>
              </a:defRPr>
            </a:lvl4pPr>
            <a:lvl5pPr marL="3175" indent="0" algn="ctr">
              <a:spcAft>
                <a:spcPts val="0"/>
              </a:spcAft>
              <a:buFont typeface="Arial" panose="020B0604020202020204" pitchFamily="34" charset="0"/>
              <a:buNone/>
              <a:tabLst/>
              <a:defRPr sz="1200">
                <a:solidFill>
                  <a:schemeClr val="tx1"/>
                </a:solidFill>
              </a:defRPr>
            </a:lvl5pPr>
            <a:lvl6pPr marL="3175" indent="0" algn="ctr">
              <a:spcAft>
                <a:spcPts val="0"/>
              </a:spcAft>
              <a:buNone/>
              <a:tabLst/>
              <a:defRPr sz="1200">
                <a:solidFill>
                  <a:schemeClr val="tx1"/>
                </a:solidFill>
              </a:defRPr>
            </a:lvl6pPr>
            <a:lvl7pPr marL="3175" indent="0" algn="ctr">
              <a:spcAft>
                <a:spcPts val="0"/>
              </a:spcAft>
              <a:buNone/>
              <a:tabLst/>
              <a:defRPr sz="1200">
                <a:solidFill>
                  <a:schemeClr val="tx1"/>
                </a:solidFill>
              </a:defRPr>
            </a:lvl7pPr>
            <a:lvl8pPr marL="3175" indent="0" algn="ctr">
              <a:spcAft>
                <a:spcPts val="0"/>
              </a:spcAft>
              <a:buNone/>
              <a:tabLst/>
              <a:defRPr sz="1200">
                <a:solidFill>
                  <a:schemeClr val="tx1"/>
                </a:solidFill>
              </a:defRPr>
            </a:lvl8pPr>
            <a:lvl9pPr marL="3175" indent="0" algn="ctr">
              <a:spcAft>
                <a:spcPts val="0"/>
              </a:spcAft>
              <a:buNone/>
              <a:tabLst/>
              <a:defRPr sz="1200">
                <a:solidFill>
                  <a:schemeClr val="tx1"/>
                </a:solidFill>
              </a:defRPr>
            </a:lvl9pPr>
          </a:lstStyle>
          <a:p>
            <a:pPr lvl="0"/>
            <a:r>
              <a:rPr lang="en-US"/>
              <a:t>Click to add topic</a:t>
            </a:r>
          </a:p>
          <a:p>
            <a:pPr lvl="1"/>
            <a:r>
              <a:rPr lang="en-US"/>
              <a:t>Subtitle</a:t>
            </a:r>
          </a:p>
        </p:txBody>
      </p:sp>
      <p:sp>
        <p:nvSpPr>
          <p:cNvPr id="6" name="Date Placeholder 5">
            <a:extLst>
              <a:ext uri="{FF2B5EF4-FFF2-40B4-BE49-F238E27FC236}">
                <a16:creationId xmlns:a16="http://schemas.microsoft.com/office/drawing/2014/main" id="{00E0EC71-9467-C940-A5C4-5AE2C2306E07}"/>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71040711-9799-2949-9707-943424D7AC7C}"/>
              </a:ext>
            </a:extLst>
          </p:cNvPr>
          <p:cNvSpPr>
            <a:spLocks noGrp="1"/>
          </p:cNvSpPr>
          <p:nvPr>
            <p:ph type="ftr" sz="quarter" idx="117"/>
          </p:nvPr>
        </p:nvSpPr>
        <p:spPr/>
        <p:txBody>
          <a:bodyPr/>
          <a:lstStyle/>
          <a:p>
            <a:endParaRPr lang="en-US" dirty="0"/>
          </a:p>
        </p:txBody>
      </p:sp>
      <p:sp>
        <p:nvSpPr>
          <p:cNvPr id="10" name="Slide Number Placeholder 9">
            <a:extLst>
              <a:ext uri="{FF2B5EF4-FFF2-40B4-BE49-F238E27FC236}">
                <a16:creationId xmlns:a16="http://schemas.microsoft.com/office/drawing/2014/main" id="{1CAA4B3A-4569-BE43-A665-117BBA2442D6}"/>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17" name="Group 16">
            <a:extLst>
              <a:ext uri="{FF2B5EF4-FFF2-40B4-BE49-F238E27FC236}">
                <a16:creationId xmlns:a16="http://schemas.microsoft.com/office/drawing/2014/main" id="{B864070E-A16B-8540-98EE-429756CFB812}"/>
              </a:ext>
            </a:extLst>
          </p:cNvPr>
          <p:cNvGrpSpPr/>
          <p:nvPr/>
        </p:nvGrpSpPr>
        <p:grpSpPr>
          <a:xfrm>
            <a:off x="9399182" y="-1"/>
            <a:ext cx="2961715" cy="9267987"/>
            <a:chOff x="9399182" y="-1"/>
            <a:chExt cx="2961715" cy="9267987"/>
          </a:xfrm>
        </p:grpSpPr>
        <p:sp>
          <p:nvSpPr>
            <p:cNvPr id="77" name="Rectangle 76">
              <a:extLst>
                <a:ext uri="{FF2B5EF4-FFF2-40B4-BE49-F238E27FC236}">
                  <a16:creationId xmlns:a16="http://schemas.microsoft.com/office/drawing/2014/main" id="{0603B78C-BC30-1640-816E-69DA7CE83E2F}"/>
                </a:ext>
              </a:extLst>
            </p:cNvPr>
            <p:cNvSpPr/>
            <p:nvPr userDrawn="1"/>
          </p:nvSpPr>
          <p:spPr>
            <a:xfrm>
              <a:off x="9399182" y="-1"/>
              <a:ext cx="2798651" cy="92679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6" name="Picture 55">
              <a:extLst>
                <a:ext uri="{FF2B5EF4-FFF2-40B4-BE49-F238E27FC236}">
                  <a16:creationId xmlns:a16="http://schemas.microsoft.com/office/drawing/2014/main" id="{9826FF71-3274-F14B-B6F7-E4981E065655}"/>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78" name="Group 77">
              <a:extLst>
                <a:ext uri="{FF2B5EF4-FFF2-40B4-BE49-F238E27FC236}">
                  <a16:creationId xmlns:a16="http://schemas.microsoft.com/office/drawing/2014/main" id="{98722430-68E5-C049-90EB-29339645DED9}"/>
                </a:ext>
              </a:extLst>
            </p:cNvPr>
            <p:cNvGrpSpPr/>
            <p:nvPr userDrawn="1"/>
          </p:nvGrpSpPr>
          <p:grpSpPr>
            <a:xfrm>
              <a:off x="9541497" y="162442"/>
              <a:ext cx="2819400" cy="814510"/>
              <a:chOff x="-3644733" y="165205"/>
              <a:chExt cx="2819400" cy="814510"/>
            </a:xfrm>
          </p:grpSpPr>
          <p:sp>
            <p:nvSpPr>
              <p:cNvPr id="104" name="Rectangle 103">
                <a:extLst>
                  <a:ext uri="{FF2B5EF4-FFF2-40B4-BE49-F238E27FC236}">
                    <a16:creationId xmlns:a16="http://schemas.microsoft.com/office/drawing/2014/main" id="{28459255-E604-9343-87B1-649A2191144C}"/>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TextBox 104">
                <a:extLst>
                  <a:ext uri="{FF2B5EF4-FFF2-40B4-BE49-F238E27FC236}">
                    <a16:creationId xmlns:a16="http://schemas.microsoft.com/office/drawing/2014/main" id="{69499230-744A-E14B-9620-23F5B206215C}"/>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06" name="Picture 105">
                <a:extLst>
                  <a:ext uri="{FF2B5EF4-FFF2-40B4-BE49-F238E27FC236}">
                    <a16:creationId xmlns:a16="http://schemas.microsoft.com/office/drawing/2014/main" id="{8FC05E41-787F-E742-AC69-7912BA0ECCDD}"/>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sp>
          <p:nvSpPr>
            <p:cNvPr id="96" name="TextBox 95">
              <a:extLst>
                <a:ext uri="{FF2B5EF4-FFF2-40B4-BE49-F238E27FC236}">
                  <a16:creationId xmlns:a16="http://schemas.microsoft.com/office/drawing/2014/main" id="{70A88B44-6F55-9D4E-AAE3-48BC61C7044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7" name="Straight Connector 96">
              <a:extLst>
                <a:ext uri="{FF2B5EF4-FFF2-40B4-BE49-F238E27FC236}">
                  <a16:creationId xmlns:a16="http://schemas.microsoft.com/office/drawing/2014/main" id="{2EAF79B9-3FFF-124B-B1AD-B933F83802DD}"/>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79" name="Group 78">
              <a:extLst>
                <a:ext uri="{FF2B5EF4-FFF2-40B4-BE49-F238E27FC236}">
                  <a16:creationId xmlns:a16="http://schemas.microsoft.com/office/drawing/2014/main" id="{E91BEBAB-D308-674B-BF77-07962DFE1A2B}"/>
                </a:ext>
              </a:extLst>
            </p:cNvPr>
            <p:cNvGrpSpPr/>
            <p:nvPr userDrawn="1"/>
          </p:nvGrpSpPr>
          <p:grpSpPr>
            <a:xfrm>
              <a:off x="9521833" y="8003265"/>
              <a:ext cx="2676002" cy="1052731"/>
              <a:chOff x="9521833" y="2036288"/>
              <a:chExt cx="2676002" cy="1052731"/>
            </a:xfrm>
          </p:grpSpPr>
          <p:sp>
            <p:nvSpPr>
              <p:cNvPr id="98" name="TextBox 97">
                <a:extLst>
                  <a:ext uri="{FF2B5EF4-FFF2-40B4-BE49-F238E27FC236}">
                    <a16:creationId xmlns:a16="http://schemas.microsoft.com/office/drawing/2014/main" id="{8E29CC56-D7E0-A743-8545-C70D5769BB5C}"/>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99" name="Straight Connector 98">
                <a:extLst>
                  <a:ext uri="{FF2B5EF4-FFF2-40B4-BE49-F238E27FC236}">
                    <a16:creationId xmlns:a16="http://schemas.microsoft.com/office/drawing/2014/main" id="{37B40757-D8C1-EC41-9432-9B3652E3815F}"/>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0" name="Group 99">
                <a:extLst>
                  <a:ext uri="{FF2B5EF4-FFF2-40B4-BE49-F238E27FC236}">
                    <a16:creationId xmlns:a16="http://schemas.microsoft.com/office/drawing/2014/main" id="{8B671BCA-8DB9-E644-88C5-5BC2E18F782D}"/>
                  </a:ext>
                </a:extLst>
              </p:cNvPr>
              <p:cNvGrpSpPr/>
              <p:nvPr userDrawn="1"/>
            </p:nvGrpSpPr>
            <p:grpSpPr>
              <a:xfrm>
                <a:off x="9521833" y="2361408"/>
                <a:ext cx="2557391" cy="484748"/>
                <a:chOff x="12352022" y="513115"/>
                <a:chExt cx="2557391" cy="484748"/>
              </a:xfrm>
            </p:grpSpPr>
            <p:sp>
              <p:nvSpPr>
                <p:cNvPr id="102" name="TextBox 101">
                  <a:extLst>
                    <a:ext uri="{FF2B5EF4-FFF2-40B4-BE49-F238E27FC236}">
                      <a16:creationId xmlns:a16="http://schemas.microsoft.com/office/drawing/2014/main" id="{BEB784B2-AE05-A243-8FAF-336308ECBC8D}"/>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03" name="TextBox 102">
                  <a:extLst>
                    <a:ext uri="{FF2B5EF4-FFF2-40B4-BE49-F238E27FC236}">
                      <a16:creationId xmlns:a16="http://schemas.microsoft.com/office/drawing/2014/main" id="{D7E60B24-6CF0-D146-894F-6A8172D604DE}"/>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01" name="TextBox 100">
                <a:extLst>
                  <a:ext uri="{FF2B5EF4-FFF2-40B4-BE49-F238E27FC236}">
                    <a16:creationId xmlns:a16="http://schemas.microsoft.com/office/drawing/2014/main" id="{F035D1A9-98A9-1540-B091-D067CCAC007C}"/>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80" name="TextBox 79">
              <a:extLst>
                <a:ext uri="{FF2B5EF4-FFF2-40B4-BE49-F238E27FC236}">
                  <a16:creationId xmlns:a16="http://schemas.microsoft.com/office/drawing/2014/main" id="{FFA433AB-7A83-FE46-B7D5-E3E9223C94FE}"/>
                </a:ext>
              </a:extLst>
            </p:cNvPr>
            <p:cNvSpPr txBox="1"/>
            <p:nvPr userDrawn="1"/>
          </p:nvSpPr>
          <p:spPr>
            <a:xfrm>
              <a:off x="9558507" y="4314602"/>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81" name="Straight Connector 80">
              <a:extLst>
                <a:ext uri="{FF2B5EF4-FFF2-40B4-BE49-F238E27FC236}">
                  <a16:creationId xmlns:a16="http://schemas.microsoft.com/office/drawing/2014/main" id="{1B09943F-2379-404A-B5DA-E7E4342B6C86}"/>
                </a:ext>
              </a:extLst>
            </p:cNvPr>
            <p:cNvCxnSpPr>
              <a:cxnSpLocks/>
            </p:cNvCxnSpPr>
            <p:nvPr userDrawn="1"/>
          </p:nvCxnSpPr>
          <p:spPr>
            <a:xfrm>
              <a:off x="9558507" y="4517219"/>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BFB006C8-D07C-804E-A72A-C50DBCE312C1}"/>
                </a:ext>
              </a:extLst>
            </p:cNvPr>
            <p:cNvSpPr txBox="1">
              <a:spLocks noChangeAspect="1"/>
            </p:cNvSpPr>
            <p:nvPr userDrawn="1"/>
          </p:nvSpPr>
          <p:spPr>
            <a:xfrm>
              <a:off x="9521833" y="4664749"/>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3" name="TextBox 82">
              <a:extLst>
                <a:ext uri="{FF2B5EF4-FFF2-40B4-BE49-F238E27FC236}">
                  <a16:creationId xmlns:a16="http://schemas.microsoft.com/office/drawing/2014/main" id="{98FC336D-B4A7-4A4A-8AD2-1F9EF034E3AD}"/>
                </a:ext>
              </a:extLst>
            </p:cNvPr>
            <p:cNvSpPr txBox="1">
              <a:spLocks noChangeAspect="1"/>
            </p:cNvSpPr>
            <p:nvPr userDrawn="1"/>
          </p:nvSpPr>
          <p:spPr>
            <a:xfrm>
              <a:off x="9521833" y="5391799"/>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4" name="TextBox 83">
              <a:extLst>
                <a:ext uri="{FF2B5EF4-FFF2-40B4-BE49-F238E27FC236}">
                  <a16:creationId xmlns:a16="http://schemas.microsoft.com/office/drawing/2014/main" id="{84AF85FC-1918-5741-B46D-5BD00B98A8B4}"/>
                </a:ext>
              </a:extLst>
            </p:cNvPr>
            <p:cNvSpPr txBox="1"/>
            <p:nvPr userDrawn="1"/>
          </p:nvSpPr>
          <p:spPr>
            <a:xfrm>
              <a:off x="9686426" y="4639722"/>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85" name="TextBox 84">
              <a:extLst>
                <a:ext uri="{FF2B5EF4-FFF2-40B4-BE49-F238E27FC236}">
                  <a16:creationId xmlns:a16="http://schemas.microsoft.com/office/drawing/2014/main" id="{D674EEFB-EF3C-2340-BE36-9233624B9308}"/>
                </a:ext>
              </a:extLst>
            </p:cNvPr>
            <p:cNvSpPr txBox="1"/>
            <p:nvPr userDrawn="1"/>
          </p:nvSpPr>
          <p:spPr>
            <a:xfrm>
              <a:off x="9686426" y="5368928"/>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86" name="TextBox 85">
              <a:extLst>
                <a:ext uri="{FF2B5EF4-FFF2-40B4-BE49-F238E27FC236}">
                  <a16:creationId xmlns:a16="http://schemas.microsoft.com/office/drawing/2014/main" id="{C863F9D4-3950-0241-850A-C88B4A8B95D4}"/>
                </a:ext>
              </a:extLst>
            </p:cNvPr>
            <p:cNvSpPr txBox="1">
              <a:spLocks noChangeAspect="1"/>
            </p:cNvSpPr>
            <p:nvPr userDrawn="1"/>
          </p:nvSpPr>
          <p:spPr>
            <a:xfrm>
              <a:off x="9521833" y="5854789"/>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87" name="TextBox 86">
              <a:extLst>
                <a:ext uri="{FF2B5EF4-FFF2-40B4-BE49-F238E27FC236}">
                  <a16:creationId xmlns:a16="http://schemas.microsoft.com/office/drawing/2014/main" id="{157780A7-784A-CE4E-A107-6AD67C7614A3}"/>
                </a:ext>
              </a:extLst>
            </p:cNvPr>
            <p:cNvSpPr txBox="1"/>
            <p:nvPr userDrawn="1"/>
          </p:nvSpPr>
          <p:spPr>
            <a:xfrm>
              <a:off x="9686426" y="5831918"/>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88" name="TextBox 87">
              <a:extLst>
                <a:ext uri="{FF2B5EF4-FFF2-40B4-BE49-F238E27FC236}">
                  <a16:creationId xmlns:a16="http://schemas.microsoft.com/office/drawing/2014/main" id="{E018981E-3F1A-7146-9B4B-4485D3EC3895}"/>
                </a:ext>
              </a:extLst>
            </p:cNvPr>
            <p:cNvSpPr txBox="1"/>
            <p:nvPr userDrawn="1"/>
          </p:nvSpPr>
          <p:spPr>
            <a:xfrm>
              <a:off x="9674268" y="5002944"/>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91" name="Group 90">
              <a:extLst>
                <a:ext uri="{FF2B5EF4-FFF2-40B4-BE49-F238E27FC236}">
                  <a16:creationId xmlns:a16="http://schemas.microsoft.com/office/drawing/2014/main" id="{A9C1A1AE-A143-5B45-A93F-D2BC596FED56}"/>
                </a:ext>
              </a:extLst>
            </p:cNvPr>
            <p:cNvGrpSpPr/>
            <p:nvPr userDrawn="1"/>
          </p:nvGrpSpPr>
          <p:grpSpPr>
            <a:xfrm>
              <a:off x="9541497" y="6326507"/>
              <a:ext cx="2735151" cy="1475581"/>
              <a:chOff x="9296567" y="4910411"/>
              <a:chExt cx="2735151" cy="1475581"/>
            </a:xfrm>
          </p:grpSpPr>
          <p:sp>
            <p:nvSpPr>
              <p:cNvPr id="92" name="Rectangle 91">
                <a:extLst>
                  <a:ext uri="{FF2B5EF4-FFF2-40B4-BE49-F238E27FC236}">
                    <a16:creationId xmlns:a16="http://schemas.microsoft.com/office/drawing/2014/main" id="{205C3E47-B0FB-6D42-8FE4-533A345103DB}"/>
                  </a:ext>
                </a:extLst>
              </p:cNvPr>
              <p:cNvSpPr/>
              <p:nvPr userDrawn="1"/>
            </p:nvSpPr>
            <p:spPr>
              <a:xfrm>
                <a:off x="9296567" y="4910411"/>
                <a:ext cx="2735151" cy="1475581"/>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05B3AB36-11C1-B345-B1C6-7001A0937B3A}"/>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94" name="Graphic 93">
                <a:extLst>
                  <a:ext uri="{FF2B5EF4-FFF2-40B4-BE49-F238E27FC236}">
                    <a16:creationId xmlns:a16="http://schemas.microsoft.com/office/drawing/2014/main" id="{26163978-6874-234F-A1D2-D12DAC94998E}"/>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95" name="TextBox 94">
                <a:extLst>
                  <a:ext uri="{FF2B5EF4-FFF2-40B4-BE49-F238E27FC236}">
                    <a16:creationId xmlns:a16="http://schemas.microsoft.com/office/drawing/2014/main" id="{69B7DBB9-0A63-934A-91F0-2514D4B24140}"/>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nvGrpSpPr>
            <p:cNvPr id="46" name="Group 45">
              <a:extLst>
                <a:ext uri="{FF2B5EF4-FFF2-40B4-BE49-F238E27FC236}">
                  <a16:creationId xmlns:a16="http://schemas.microsoft.com/office/drawing/2014/main" id="{EDC97BF0-6494-054B-BAC7-76B18D15D463}"/>
                </a:ext>
              </a:extLst>
            </p:cNvPr>
            <p:cNvGrpSpPr/>
            <p:nvPr userDrawn="1"/>
          </p:nvGrpSpPr>
          <p:grpSpPr>
            <a:xfrm>
              <a:off x="9541497" y="1990481"/>
              <a:ext cx="2735151" cy="2124319"/>
              <a:chOff x="9296567" y="4910411"/>
              <a:chExt cx="2735151" cy="2124319"/>
            </a:xfrm>
          </p:grpSpPr>
          <p:sp>
            <p:nvSpPr>
              <p:cNvPr id="47" name="Rectangle 46">
                <a:extLst>
                  <a:ext uri="{FF2B5EF4-FFF2-40B4-BE49-F238E27FC236}">
                    <a16:creationId xmlns:a16="http://schemas.microsoft.com/office/drawing/2014/main" id="{6EA5BD78-0CA6-1D44-AE20-16CD67196734}"/>
                  </a:ext>
                </a:extLst>
              </p:cNvPr>
              <p:cNvSpPr/>
              <p:nvPr userDrawn="1"/>
            </p:nvSpPr>
            <p:spPr>
              <a:xfrm>
                <a:off x="9296567" y="4910411"/>
                <a:ext cx="2735151" cy="2124319"/>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C9B44842-1EC0-ED4A-8AFC-859D10E283B5}"/>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Use a table to add data column</a:t>
                </a:r>
              </a:p>
            </p:txBody>
          </p:sp>
          <p:pic>
            <p:nvPicPr>
              <p:cNvPr id="49" name="Graphic 48">
                <a:extLst>
                  <a:ext uri="{FF2B5EF4-FFF2-40B4-BE49-F238E27FC236}">
                    <a16:creationId xmlns:a16="http://schemas.microsoft.com/office/drawing/2014/main" id="{B936CAA9-65A1-FC4A-875A-7639F7F131D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50" name="TextBox 49">
                <a:extLst>
                  <a:ext uri="{FF2B5EF4-FFF2-40B4-BE49-F238E27FC236}">
                    <a16:creationId xmlns:a16="http://schemas.microsoft.com/office/drawing/2014/main" id="{101400F7-2DF9-9C4E-8B1C-7F2315B8FDAC}"/>
                  </a:ext>
                </a:extLst>
              </p:cNvPr>
              <p:cNvSpPr txBox="1"/>
              <p:nvPr userDrawn="1"/>
            </p:nvSpPr>
            <p:spPr>
              <a:xfrm>
                <a:off x="9471805" y="5300350"/>
                <a:ext cx="2399065" cy="648896"/>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pPr lvl="1"/>
                <a:r>
                  <a:rPr lang="en-US" dirty="0"/>
                  <a:t>Click the table icon and insert a table with</a:t>
                </a:r>
                <a:br>
                  <a:rPr lang="en-US" dirty="0"/>
                </a:br>
                <a:r>
                  <a:rPr lang="en-US" dirty="0"/>
                  <a:t>1 column and the same number of rows as categories in your chart.</a:t>
                </a:r>
              </a:p>
              <a:p>
                <a:pPr lvl="1"/>
                <a:r>
                  <a:rPr lang="en-US" dirty="0"/>
                  <a:t>In the Table Design tab, choose the</a:t>
                </a:r>
                <a:br>
                  <a:rPr lang="en-US" dirty="0"/>
                </a:br>
                <a:r>
                  <a:rPr lang="en-US" dirty="0"/>
                  <a:t>“No Style, No Grid” table style.</a:t>
                </a:r>
              </a:p>
            </p:txBody>
          </p:sp>
          <p:sp>
            <p:nvSpPr>
              <p:cNvPr id="55" name="TextBox 54">
                <a:extLst>
                  <a:ext uri="{FF2B5EF4-FFF2-40B4-BE49-F238E27FC236}">
                    <a16:creationId xmlns:a16="http://schemas.microsoft.com/office/drawing/2014/main" id="{3BF0B28D-ACDE-694B-AE6D-61241B43B83E}"/>
                  </a:ext>
                </a:extLst>
              </p:cNvPr>
              <p:cNvSpPr txBox="1"/>
              <p:nvPr userDrawn="1"/>
            </p:nvSpPr>
            <p:spPr>
              <a:xfrm>
                <a:off x="9471805" y="6471925"/>
                <a:ext cx="2284765" cy="399597"/>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pPr lvl="1"/>
                <a:r>
                  <a:rPr lang="en-US" dirty="0"/>
                  <a:t>Change the text alignment to “Center”</a:t>
                </a:r>
              </a:p>
              <a:p>
                <a:pPr lvl="1"/>
                <a:r>
                  <a:rPr lang="en-US" dirty="0"/>
                  <a:t>Change the vertical alignment of the cells to “Middle”</a:t>
                </a:r>
              </a:p>
            </p:txBody>
          </p:sp>
        </p:grpSp>
        <p:pic>
          <p:nvPicPr>
            <p:cNvPr id="14" name="Picture 13">
              <a:extLst>
                <a:ext uri="{FF2B5EF4-FFF2-40B4-BE49-F238E27FC236}">
                  <a16:creationId xmlns:a16="http://schemas.microsoft.com/office/drawing/2014/main" id="{59A68EBB-78D1-BF41-BBB4-FEEDFBED0038}"/>
                </a:ext>
              </a:extLst>
            </p:cNvPr>
            <p:cNvPicPr>
              <a:picLocks noChangeAspect="1"/>
            </p:cNvPicPr>
            <p:nvPr userDrawn="1"/>
          </p:nvPicPr>
          <p:blipFill>
            <a:blip r:embed="rId7"/>
            <a:stretch>
              <a:fillRect/>
            </a:stretch>
          </p:blipFill>
          <p:spPr>
            <a:xfrm>
              <a:off x="9779333" y="3076329"/>
              <a:ext cx="2265030" cy="324185"/>
            </a:xfrm>
            <a:prstGeom prst="rect">
              <a:avLst/>
            </a:prstGeom>
          </p:spPr>
        </p:pic>
        <p:pic>
          <p:nvPicPr>
            <p:cNvPr id="16" name="Picture 15">
              <a:extLst>
                <a:ext uri="{FF2B5EF4-FFF2-40B4-BE49-F238E27FC236}">
                  <a16:creationId xmlns:a16="http://schemas.microsoft.com/office/drawing/2014/main" id="{B9CE2B6D-A88E-BF47-88F9-0FD3CD4DD4D2}"/>
                </a:ext>
              </a:extLst>
            </p:cNvPr>
            <p:cNvPicPr>
              <a:picLocks noChangeAspect="1"/>
            </p:cNvPicPr>
            <p:nvPr userDrawn="1"/>
          </p:nvPicPr>
          <p:blipFill rotWithShape="1">
            <a:blip r:embed="rId8"/>
            <a:srcRect l="1073" t="3423" r="1434" b="3096"/>
            <a:stretch/>
          </p:blipFill>
          <p:spPr>
            <a:xfrm>
              <a:off x="10594975" y="3279775"/>
              <a:ext cx="739775" cy="184150"/>
            </a:xfrm>
            <a:prstGeom prst="rect">
              <a:avLst/>
            </a:prstGeom>
          </p:spPr>
        </p:pic>
      </p:grpSp>
    </p:spTree>
    <p:extLst>
      <p:ext uri="{BB962C8B-B14F-4D97-AF65-F5344CB8AC3E}">
        <p14:creationId xmlns:p14="http://schemas.microsoft.com/office/powerpoint/2010/main" val="1109589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p:cSld name="Chart and Callout Box">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2B99E022-6BD1-074D-A651-0F1D3CDA165E}"/>
              </a:ext>
            </a:extLst>
          </p:cNvPr>
          <p:cNvSpPr/>
          <p:nvPr/>
        </p:nvSpPr>
        <p:spPr>
          <a:xfrm>
            <a:off x="9399182" y="-1"/>
            <a:ext cx="2798651" cy="846557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0" name="Picture 69">
            <a:extLst>
              <a:ext uri="{FF2B5EF4-FFF2-40B4-BE49-F238E27FC236}">
                <a16:creationId xmlns:a16="http://schemas.microsoft.com/office/drawing/2014/main" id="{9C63083C-E80F-E145-8345-4B0E6010FB67}"/>
              </a:ext>
            </a:extLst>
          </p:cNvPr>
          <p:cNvPicPr>
            <a:picLocks noChangeAspect="1"/>
          </p:cNvPicPr>
          <p:nvPr/>
        </p:nvPicPr>
        <p:blipFill rotWithShape="1">
          <a:blip r:embed="rId2"/>
          <a:srcRect r="43480"/>
          <a:stretch/>
        </p:blipFill>
        <p:spPr>
          <a:xfrm>
            <a:off x="9558505" y="2429172"/>
            <a:ext cx="2639324" cy="935038"/>
          </a:xfrm>
          <a:prstGeom prst="rect">
            <a:avLst/>
          </a:prstGeom>
        </p:spPr>
      </p:pic>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6" name="Chart Placeholder 2">
            <a:extLst>
              <a:ext uri="{FF2B5EF4-FFF2-40B4-BE49-F238E27FC236}">
                <a16:creationId xmlns:a16="http://schemas.microsoft.com/office/drawing/2014/main" id="{A52282EC-86DC-8D43-96A4-DCB61C454A07}"/>
              </a:ext>
            </a:extLst>
          </p:cNvPr>
          <p:cNvSpPr>
            <a:spLocks noGrp="1"/>
          </p:cNvSpPr>
          <p:nvPr>
            <p:ph type="chart" sz="quarter" idx="113"/>
          </p:nvPr>
        </p:nvSpPr>
        <p:spPr>
          <a:xfrm>
            <a:off x="431799" y="1735138"/>
            <a:ext cx="5762524" cy="4430712"/>
          </a:xfrm>
        </p:spPr>
        <p:txBody>
          <a:bodyPr/>
          <a:lstStyle>
            <a:lvl1pPr>
              <a:defRPr b="0">
                <a:solidFill>
                  <a:schemeClr val="tx1">
                    <a:lumMod val="50000"/>
                    <a:lumOff val="50000"/>
                  </a:schemeClr>
                </a:solidFill>
              </a:defRPr>
            </a:lvl1pPr>
          </a:lstStyle>
          <a:p>
            <a:r>
              <a:rPr lang="en-US" dirty="0"/>
              <a:t>Click icon to add chart</a:t>
            </a:r>
          </a:p>
        </p:txBody>
      </p:sp>
      <p:sp>
        <p:nvSpPr>
          <p:cNvPr id="3" name="Text Placeholder 2">
            <a:extLst>
              <a:ext uri="{FF2B5EF4-FFF2-40B4-BE49-F238E27FC236}">
                <a16:creationId xmlns:a16="http://schemas.microsoft.com/office/drawing/2014/main" id="{B4047063-0C39-EB47-B9DB-09006681A5FA}"/>
              </a:ext>
            </a:extLst>
          </p:cNvPr>
          <p:cNvSpPr>
            <a:spLocks noGrp="1"/>
          </p:cNvSpPr>
          <p:nvPr>
            <p:ph type="body" sz="quarter" idx="114" hasCustomPrompt="1"/>
          </p:nvPr>
        </p:nvSpPr>
        <p:spPr>
          <a:xfrm>
            <a:off x="6533535" y="1735139"/>
            <a:ext cx="2178665" cy="4430712"/>
          </a:xfrm>
          <a:ln w="12700">
            <a:solidFill>
              <a:schemeClr val="accent1"/>
            </a:solidFill>
          </a:ln>
        </p:spPr>
        <p:txBody>
          <a:bodyPr lIns="216000" tIns="360000" rIns="216000" bIns="216000" anchor="t"/>
          <a:lstStyle>
            <a:lvl1pPr marL="0" marR="0" indent="0" algn="l" defTabSz="914400" rtl="0" eaLnBrk="1" fontAlgn="auto" latinLnBrk="0" hangingPunct="1">
              <a:lnSpc>
                <a:spcPct val="90000"/>
              </a:lnSpc>
              <a:spcBef>
                <a:spcPts val="600"/>
              </a:spcBef>
              <a:spcAft>
                <a:spcPts val="300"/>
              </a:spcAft>
              <a:buClrTx/>
              <a:buSzTx/>
              <a:buFont typeface="Wingdings" pitchFamily="2" charset="2"/>
              <a:buNone/>
              <a:tabLst/>
              <a:defRPr lang="en-US" sz="3200"/>
            </a:lvl1pPr>
            <a:lvl2pPr>
              <a:defRPr lang="en-US" dirty="0"/>
            </a:lvl2pPr>
            <a:lvl3pPr marL="0" indent="0">
              <a:buFontTx/>
              <a:buNone/>
              <a:defRPr lang="en-US" dirty="0"/>
            </a:lvl3pPr>
            <a:lvl4pPr marL="0" indent="0">
              <a:buFontTx/>
              <a:buNone/>
              <a:defRPr lang="en-US" dirty="0"/>
            </a:lvl4pPr>
            <a:lvl5pPr marL="0" indent="0">
              <a:buFontTx/>
              <a:buNone/>
              <a:defRPr lang="en-US" dirty="0"/>
            </a:lvl5pPr>
            <a:lvl6pPr marL="0" indent="0">
              <a:buFontTx/>
              <a:buNone/>
              <a:defRPr/>
            </a:lvl6pPr>
            <a:lvl7pPr marL="0" indent="0">
              <a:buFontTx/>
              <a:buNone/>
              <a:defRPr/>
            </a:lvl7pPr>
            <a:lvl8pPr marL="0" indent="0">
              <a:buFontTx/>
              <a:buNone/>
              <a:defRPr/>
            </a:lvl8pPr>
            <a:lvl9pPr marL="0" indent="0">
              <a:buFontTx/>
              <a:buNone/>
              <a:defRPr/>
            </a:lvl9pPr>
          </a:lstStyle>
          <a:p>
            <a:pPr marL="0" marR="0" lvl="0" indent="0" algn="l" defTabSz="914400" rtl="0" eaLnBrk="1" fontAlgn="auto" latinLnBrk="0" hangingPunct="1">
              <a:lnSpc>
                <a:spcPct val="90000"/>
              </a:lnSpc>
              <a:spcBef>
                <a:spcPts val="600"/>
              </a:spcBef>
              <a:spcAft>
                <a:spcPts val="300"/>
              </a:spcAft>
              <a:buClrTx/>
              <a:buSzTx/>
              <a:buFont typeface="Wingdings" pitchFamily="2" charset="2"/>
              <a:buNone/>
              <a:tabLst/>
              <a:defRPr/>
            </a:pPr>
            <a:r>
              <a:rPr lang="en-US"/>
              <a:t>XX%</a:t>
            </a:r>
          </a:p>
          <a:p>
            <a:pPr lvl="1"/>
            <a:r>
              <a:rPr lang="en-US"/>
              <a:t>Body text (second level)</a:t>
            </a:r>
          </a:p>
        </p:txBody>
      </p:sp>
      <p:sp>
        <p:nvSpPr>
          <p:cNvPr id="14" name="Text Placeholder 6">
            <a:extLst>
              <a:ext uri="{FF2B5EF4-FFF2-40B4-BE49-F238E27FC236}">
                <a16:creationId xmlns:a16="http://schemas.microsoft.com/office/drawing/2014/main" id="{67041110-B28F-8541-8B72-CE723F208693}"/>
              </a:ext>
            </a:extLst>
          </p:cNvPr>
          <p:cNvSpPr>
            <a:spLocks noGrp="1"/>
          </p:cNvSpPr>
          <p:nvPr>
            <p:ph type="body" sz="quarter" idx="115" hasCustomPrompt="1"/>
          </p:nvPr>
        </p:nvSpPr>
        <p:spPr>
          <a:xfrm>
            <a:off x="6907364" y="1578356"/>
            <a:ext cx="1431015" cy="332399"/>
          </a:xfrm>
          <a:solidFill>
            <a:schemeClr val="bg1"/>
          </a:solidFill>
          <a:effectLst/>
        </p:spPr>
        <p:txBody>
          <a:bodyPr wrap="none" lIns="72000" tIns="0" rIns="72000" bIns="0" anchor="ctr">
            <a:spAutoFit/>
          </a:bodyPr>
          <a:lstStyle>
            <a:lvl1pPr algn="ctr">
              <a:spcBef>
                <a:spcPts val="100"/>
              </a:spcBef>
              <a:spcAft>
                <a:spcPts val="0"/>
              </a:spcAft>
              <a:defRPr sz="1200">
                <a:solidFill>
                  <a:schemeClr val="accent1"/>
                </a:solidFill>
              </a:defRPr>
            </a:lvl1pPr>
            <a:lvl2pPr marL="3175" indent="0" algn="ctr">
              <a:spcAft>
                <a:spcPts val="0"/>
              </a:spcAft>
              <a:buFont typeface="Arial" panose="020B0604020202020204" pitchFamily="34" charset="0"/>
              <a:buNone/>
              <a:tabLst/>
              <a:defRPr sz="1200">
                <a:solidFill>
                  <a:schemeClr val="accent1"/>
                </a:solidFill>
              </a:defRPr>
            </a:lvl2pPr>
            <a:lvl3pPr marL="9525" indent="0" algn="ctr">
              <a:buNone/>
              <a:tabLst/>
              <a:defRPr sz="1200">
                <a:solidFill>
                  <a:schemeClr val="accent1"/>
                </a:solidFill>
              </a:defRPr>
            </a:lvl3pPr>
            <a:lvl4pPr marL="9525" indent="0" algn="ctr">
              <a:buNone/>
              <a:tabLst/>
              <a:defRPr sz="1200">
                <a:solidFill>
                  <a:schemeClr val="accent1"/>
                </a:solidFill>
              </a:defRPr>
            </a:lvl4pPr>
            <a:lvl5pPr marL="9525" indent="0" algn="ctr">
              <a:buFont typeface="Arial" panose="020B0604020202020204" pitchFamily="34" charset="0"/>
              <a:buNone/>
              <a:tabLst/>
              <a:defRPr sz="1200">
                <a:solidFill>
                  <a:schemeClr val="accent1"/>
                </a:solidFill>
              </a:defRPr>
            </a:lvl5pPr>
            <a:lvl6pPr marL="9525" indent="0" algn="ctr">
              <a:buNone/>
              <a:tabLst/>
              <a:defRPr sz="1200">
                <a:solidFill>
                  <a:schemeClr val="accent1"/>
                </a:solidFill>
              </a:defRPr>
            </a:lvl6pPr>
            <a:lvl7pPr marL="9525" indent="0" algn="ctr">
              <a:buNone/>
              <a:tabLst/>
              <a:defRPr sz="1200">
                <a:solidFill>
                  <a:schemeClr val="accent1"/>
                </a:solidFill>
              </a:defRPr>
            </a:lvl7pPr>
            <a:lvl8pPr marL="9525" indent="0" algn="ctr">
              <a:buNone/>
              <a:tabLst/>
              <a:defRPr sz="1200">
                <a:solidFill>
                  <a:schemeClr val="accent1"/>
                </a:solidFill>
              </a:defRPr>
            </a:lvl8pPr>
            <a:lvl9pPr marL="9525" indent="0" algn="ctr">
              <a:buNone/>
              <a:tabLst/>
              <a:defRPr sz="1200">
                <a:solidFill>
                  <a:schemeClr val="accent1"/>
                </a:solidFill>
              </a:defRPr>
            </a:lvl9pPr>
          </a:lstStyle>
          <a:p>
            <a:pPr lvl="0"/>
            <a:r>
              <a:rPr lang="en-US"/>
              <a:t>Click to add topic</a:t>
            </a:r>
          </a:p>
          <a:p>
            <a:pPr lvl="1"/>
            <a:r>
              <a:rPr lang="en-US"/>
              <a:t>Subtopic</a:t>
            </a:r>
          </a:p>
        </p:txBody>
      </p:sp>
      <p:sp>
        <p:nvSpPr>
          <p:cNvPr id="1000" name="Footnotes Placeholder">
            <a:extLst>
              <a:ext uri="{FF2B5EF4-FFF2-40B4-BE49-F238E27FC236}">
                <a16:creationId xmlns:a16="http://schemas.microsoft.com/office/drawing/2014/main" id="{60CEA154-018A-D041-9D08-46D2C2864923}"/>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1" name="Text Placeholder 6">
            <a:extLst>
              <a:ext uri="{FF2B5EF4-FFF2-40B4-BE49-F238E27FC236}">
                <a16:creationId xmlns:a16="http://schemas.microsoft.com/office/drawing/2014/main" id="{5097C055-E96E-DC48-9B57-3C90E8692550}"/>
              </a:ext>
            </a:extLst>
          </p:cNvPr>
          <p:cNvSpPr>
            <a:spLocks noGrp="1"/>
          </p:cNvSpPr>
          <p:nvPr>
            <p:ph type="body" sz="quarter" idx="108" hasCustomPrompt="1"/>
          </p:nvPr>
        </p:nvSpPr>
        <p:spPr>
          <a:xfrm>
            <a:off x="431800" y="1224318"/>
            <a:ext cx="1904367" cy="386926"/>
          </a:xfrm>
          <a:blipFill dpi="0" rotWithShape="1">
            <a:blip r:embed="rId3"/>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grpSp>
        <p:nvGrpSpPr>
          <p:cNvPr id="20" name="Group 19">
            <a:extLst>
              <a:ext uri="{FF2B5EF4-FFF2-40B4-BE49-F238E27FC236}">
                <a16:creationId xmlns:a16="http://schemas.microsoft.com/office/drawing/2014/main" id="{1304FF1D-0CE8-E345-906B-4A0F37157528}"/>
              </a:ext>
            </a:extLst>
          </p:cNvPr>
          <p:cNvGrpSpPr/>
          <p:nvPr/>
        </p:nvGrpSpPr>
        <p:grpSpPr>
          <a:xfrm>
            <a:off x="9541497" y="162442"/>
            <a:ext cx="2819400" cy="814510"/>
            <a:chOff x="-3644733" y="165205"/>
            <a:chExt cx="2819400" cy="814510"/>
          </a:xfrm>
        </p:grpSpPr>
        <p:sp>
          <p:nvSpPr>
            <p:cNvPr id="48" name="Rectangle 47">
              <a:extLst>
                <a:ext uri="{FF2B5EF4-FFF2-40B4-BE49-F238E27FC236}">
                  <a16:creationId xmlns:a16="http://schemas.microsoft.com/office/drawing/2014/main" id="{A4CD39F0-34C6-E349-B508-223A8EC300CE}"/>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ACF4FF2B-41D7-814F-ADC3-B8F4D688F688}"/>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0" name="Picture 49">
              <a:extLst>
                <a:ext uri="{FF2B5EF4-FFF2-40B4-BE49-F238E27FC236}">
                  <a16:creationId xmlns:a16="http://schemas.microsoft.com/office/drawing/2014/main" id="{26933AA9-32A1-AC4B-BE8F-5AD8531E5B21}"/>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29" name="Group 28">
            <a:extLst>
              <a:ext uri="{FF2B5EF4-FFF2-40B4-BE49-F238E27FC236}">
                <a16:creationId xmlns:a16="http://schemas.microsoft.com/office/drawing/2014/main" id="{5B92A826-7A09-9E44-916B-E29522B6D922}"/>
              </a:ext>
            </a:extLst>
          </p:cNvPr>
          <p:cNvGrpSpPr/>
          <p:nvPr/>
        </p:nvGrpSpPr>
        <p:grpSpPr>
          <a:xfrm>
            <a:off x="9558507" y="1119891"/>
            <a:ext cx="2639328" cy="202617"/>
            <a:chOff x="9303325" y="149270"/>
            <a:chExt cx="2639328" cy="202617"/>
          </a:xfrm>
        </p:grpSpPr>
        <p:sp>
          <p:nvSpPr>
            <p:cNvPr id="30" name="TextBox 29">
              <a:extLst>
                <a:ext uri="{FF2B5EF4-FFF2-40B4-BE49-F238E27FC236}">
                  <a16:creationId xmlns:a16="http://schemas.microsoft.com/office/drawing/2014/main" id="{E88FFA9C-3A10-3948-84B4-9B1DF715F79D}"/>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1" name="Straight Connector 30">
              <a:extLst>
                <a:ext uri="{FF2B5EF4-FFF2-40B4-BE49-F238E27FC236}">
                  <a16:creationId xmlns:a16="http://schemas.microsoft.com/office/drawing/2014/main" id="{EC121F51-5A96-A745-9B63-72CEF196AD68}"/>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5AC2D6C2-0BE1-AA4F-AB14-C27A2EB40593}"/>
              </a:ext>
            </a:extLst>
          </p:cNvPr>
          <p:cNvGrpSpPr/>
          <p:nvPr/>
        </p:nvGrpSpPr>
        <p:grpSpPr>
          <a:xfrm>
            <a:off x="9521833" y="1389696"/>
            <a:ext cx="2617883" cy="161583"/>
            <a:chOff x="12352022" y="513115"/>
            <a:chExt cx="2617883" cy="161583"/>
          </a:xfrm>
        </p:grpSpPr>
        <p:sp>
          <p:nvSpPr>
            <p:cNvPr id="63" name="TextBox 62">
              <a:extLst>
                <a:ext uri="{FF2B5EF4-FFF2-40B4-BE49-F238E27FC236}">
                  <a16:creationId xmlns:a16="http://schemas.microsoft.com/office/drawing/2014/main" id="{7BC9D9FD-67BD-FB47-8182-C2E4CCB01CA9}"/>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5" name="TextBox 64">
              <a:extLst>
                <a:ext uri="{FF2B5EF4-FFF2-40B4-BE49-F238E27FC236}">
                  <a16:creationId xmlns:a16="http://schemas.microsoft.com/office/drawing/2014/main" id="{5C58E318-D8E3-D542-BEA7-9E8EF8674240}"/>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Chart Title</a:t>
              </a:r>
            </a:p>
          </p:txBody>
        </p:sp>
      </p:grpSp>
      <p:grpSp>
        <p:nvGrpSpPr>
          <p:cNvPr id="66" name="Group 65">
            <a:extLst>
              <a:ext uri="{FF2B5EF4-FFF2-40B4-BE49-F238E27FC236}">
                <a16:creationId xmlns:a16="http://schemas.microsoft.com/office/drawing/2014/main" id="{5616D80C-A2C8-7A41-97B1-0131E7C240B3}"/>
              </a:ext>
            </a:extLst>
          </p:cNvPr>
          <p:cNvGrpSpPr/>
          <p:nvPr/>
        </p:nvGrpSpPr>
        <p:grpSpPr>
          <a:xfrm>
            <a:off x="9521833" y="2233977"/>
            <a:ext cx="2617883" cy="161583"/>
            <a:chOff x="12352022" y="513115"/>
            <a:chExt cx="2617883" cy="161583"/>
          </a:xfrm>
        </p:grpSpPr>
        <p:sp>
          <p:nvSpPr>
            <p:cNvPr id="67" name="TextBox 66">
              <a:extLst>
                <a:ext uri="{FF2B5EF4-FFF2-40B4-BE49-F238E27FC236}">
                  <a16:creationId xmlns:a16="http://schemas.microsoft.com/office/drawing/2014/main" id="{F96FB928-F772-BE46-A91F-588D2B103C8E}"/>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68" name="TextBox 67">
              <a:extLst>
                <a:ext uri="{FF2B5EF4-FFF2-40B4-BE49-F238E27FC236}">
                  <a16:creationId xmlns:a16="http://schemas.microsoft.com/office/drawing/2014/main" id="{57CCCD1E-0E8A-7F4E-8102-CB018E6B6E8F}"/>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Callout Box</a:t>
              </a:r>
            </a:p>
          </p:txBody>
        </p:sp>
      </p:grpSp>
      <p:grpSp>
        <p:nvGrpSpPr>
          <p:cNvPr id="19" name="Group 18">
            <a:extLst>
              <a:ext uri="{FF2B5EF4-FFF2-40B4-BE49-F238E27FC236}">
                <a16:creationId xmlns:a16="http://schemas.microsoft.com/office/drawing/2014/main" id="{330AAE65-D135-5F4E-A8FA-538A1821D4A0}"/>
              </a:ext>
            </a:extLst>
          </p:cNvPr>
          <p:cNvGrpSpPr/>
          <p:nvPr/>
        </p:nvGrpSpPr>
        <p:grpSpPr>
          <a:xfrm>
            <a:off x="9521833" y="3502223"/>
            <a:ext cx="2754815" cy="4801460"/>
            <a:chOff x="9521833" y="3656659"/>
            <a:chExt cx="2754815" cy="4801460"/>
          </a:xfrm>
        </p:grpSpPr>
        <p:grpSp>
          <p:nvGrpSpPr>
            <p:cNvPr id="75" name="Group 74">
              <a:extLst>
                <a:ext uri="{FF2B5EF4-FFF2-40B4-BE49-F238E27FC236}">
                  <a16:creationId xmlns:a16="http://schemas.microsoft.com/office/drawing/2014/main" id="{FF00C3E3-3773-C749-A347-050E2BBEB510}"/>
                </a:ext>
              </a:extLst>
            </p:cNvPr>
            <p:cNvGrpSpPr/>
            <p:nvPr userDrawn="1"/>
          </p:nvGrpSpPr>
          <p:grpSpPr>
            <a:xfrm>
              <a:off x="9521833" y="7405388"/>
              <a:ext cx="2676002" cy="1052731"/>
              <a:chOff x="9521833" y="2036288"/>
              <a:chExt cx="2676002" cy="1052731"/>
            </a:xfrm>
          </p:grpSpPr>
          <p:sp>
            <p:nvSpPr>
              <p:cNvPr id="94" name="TextBox 93">
                <a:extLst>
                  <a:ext uri="{FF2B5EF4-FFF2-40B4-BE49-F238E27FC236}">
                    <a16:creationId xmlns:a16="http://schemas.microsoft.com/office/drawing/2014/main" id="{82CAC38A-6253-2D46-A9C1-302180EED363}"/>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95" name="Straight Connector 94">
                <a:extLst>
                  <a:ext uri="{FF2B5EF4-FFF2-40B4-BE49-F238E27FC236}">
                    <a16:creationId xmlns:a16="http://schemas.microsoft.com/office/drawing/2014/main" id="{AD2B3722-E54B-F241-BF5C-4E06D9858DE0}"/>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6" name="Group 95">
                <a:extLst>
                  <a:ext uri="{FF2B5EF4-FFF2-40B4-BE49-F238E27FC236}">
                    <a16:creationId xmlns:a16="http://schemas.microsoft.com/office/drawing/2014/main" id="{DE6DD331-B8FF-724A-88A0-EDAB740240BC}"/>
                  </a:ext>
                </a:extLst>
              </p:cNvPr>
              <p:cNvGrpSpPr/>
              <p:nvPr userDrawn="1"/>
            </p:nvGrpSpPr>
            <p:grpSpPr>
              <a:xfrm>
                <a:off x="9521833" y="2361408"/>
                <a:ext cx="2557391" cy="484748"/>
                <a:chOff x="12352022" y="513115"/>
                <a:chExt cx="2557391" cy="484748"/>
              </a:xfrm>
            </p:grpSpPr>
            <p:sp>
              <p:nvSpPr>
                <p:cNvPr id="98" name="TextBox 97">
                  <a:extLst>
                    <a:ext uri="{FF2B5EF4-FFF2-40B4-BE49-F238E27FC236}">
                      <a16:creationId xmlns:a16="http://schemas.microsoft.com/office/drawing/2014/main" id="{01BD870A-BDFF-AD42-9F9F-680AB538E99D}"/>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9" name="TextBox 98">
                  <a:extLst>
                    <a:ext uri="{FF2B5EF4-FFF2-40B4-BE49-F238E27FC236}">
                      <a16:creationId xmlns:a16="http://schemas.microsoft.com/office/drawing/2014/main" id="{D46E1157-8158-3D41-83D2-9C0A0041030B}"/>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97" name="TextBox 96">
                <a:extLst>
                  <a:ext uri="{FF2B5EF4-FFF2-40B4-BE49-F238E27FC236}">
                    <a16:creationId xmlns:a16="http://schemas.microsoft.com/office/drawing/2014/main" id="{C12B8CA1-E11D-D840-A89D-9BDC9316EDA6}"/>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76" name="TextBox 75">
              <a:extLst>
                <a:ext uri="{FF2B5EF4-FFF2-40B4-BE49-F238E27FC236}">
                  <a16:creationId xmlns:a16="http://schemas.microsoft.com/office/drawing/2014/main" id="{19F3EA98-82D3-ED4F-B900-49458C4A36FA}"/>
                </a:ext>
              </a:extLst>
            </p:cNvPr>
            <p:cNvSpPr txBox="1"/>
            <p:nvPr userDrawn="1"/>
          </p:nvSpPr>
          <p:spPr>
            <a:xfrm>
              <a:off x="9558507" y="3656659"/>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77" name="Straight Connector 76">
              <a:extLst>
                <a:ext uri="{FF2B5EF4-FFF2-40B4-BE49-F238E27FC236}">
                  <a16:creationId xmlns:a16="http://schemas.microsoft.com/office/drawing/2014/main" id="{30A1EA8F-07DE-014F-AA10-6C9333AAD7A8}"/>
                </a:ext>
              </a:extLst>
            </p:cNvPr>
            <p:cNvCxnSpPr>
              <a:cxnSpLocks/>
            </p:cNvCxnSpPr>
            <p:nvPr userDrawn="1"/>
          </p:nvCxnSpPr>
          <p:spPr>
            <a:xfrm>
              <a:off x="9558507" y="385927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1807A3DB-B170-C543-827E-1797D79B35BD}"/>
                </a:ext>
              </a:extLst>
            </p:cNvPr>
            <p:cNvSpPr txBox="1">
              <a:spLocks noChangeAspect="1"/>
            </p:cNvSpPr>
            <p:nvPr/>
          </p:nvSpPr>
          <p:spPr>
            <a:xfrm>
              <a:off x="9521833" y="400680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9" name="TextBox 78">
              <a:extLst>
                <a:ext uri="{FF2B5EF4-FFF2-40B4-BE49-F238E27FC236}">
                  <a16:creationId xmlns:a16="http://schemas.microsoft.com/office/drawing/2014/main" id="{21F6557E-4825-E045-B871-0D127A0BFF5B}"/>
                </a:ext>
              </a:extLst>
            </p:cNvPr>
            <p:cNvSpPr txBox="1">
              <a:spLocks noChangeAspect="1"/>
            </p:cNvSpPr>
            <p:nvPr/>
          </p:nvSpPr>
          <p:spPr>
            <a:xfrm>
              <a:off x="9521833" y="473385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0" name="TextBox 79">
              <a:extLst>
                <a:ext uri="{FF2B5EF4-FFF2-40B4-BE49-F238E27FC236}">
                  <a16:creationId xmlns:a16="http://schemas.microsoft.com/office/drawing/2014/main" id="{A11A289F-F032-6D42-A3A4-E7A6C9F596ED}"/>
                </a:ext>
              </a:extLst>
            </p:cNvPr>
            <p:cNvSpPr txBox="1"/>
            <p:nvPr userDrawn="1"/>
          </p:nvSpPr>
          <p:spPr>
            <a:xfrm>
              <a:off x="9686426" y="3981779"/>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81" name="TextBox 80">
              <a:extLst>
                <a:ext uri="{FF2B5EF4-FFF2-40B4-BE49-F238E27FC236}">
                  <a16:creationId xmlns:a16="http://schemas.microsoft.com/office/drawing/2014/main" id="{56CC7998-FBBA-984A-B3BB-B8422CBF5A84}"/>
                </a:ext>
              </a:extLst>
            </p:cNvPr>
            <p:cNvSpPr txBox="1"/>
            <p:nvPr userDrawn="1"/>
          </p:nvSpPr>
          <p:spPr>
            <a:xfrm>
              <a:off x="9686426" y="4710985"/>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82" name="TextBox 81">
              <a:extLst>
                <a:ext uri="{FF2B5EF4-FFF2-40B4-BE49-F238E27FC236}">
                  <a16:creationId xmlns:a16="http://schemas.microsoft.com/office/drawing/2014/main" id="{18527B35-9EDF-3247-A18C-B5CEAF526738}"/>
                </a:ext>
              </a:extLst>
            </p:cNvPr>
            <p:cNvSpPr txBox="1">
              <a:spLocks noChangeAspect="1"/>
            </p:cNvSpPr>
            <p:nvPr userDrawn="1"/>
          </p:nvSpPr>
          <p:spPr>
            <a:xfrm>
              <a:off x="9521833" y="519684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83" name="TextBox 82">
              <a:extLst>
                <a:ext uri="{FF2B5EF4-FFF2-40B4-BE49-F238E27FC236}">
                  <a16:creationId xmlns:a16="http://schemas.microsoft.com/office/drawing/2014/main" id="{26539DAF-BEC6-744B-B400-8FA0A0079295}"/>
                </a:ext>
              </a:extLst>
            </p:cNvPr>
            <p:cNvSpPr txBox="1"/>
            <p:nvPr userDrawn="1"/>
          </p:nvSpPr>
          <p:spPr>
            <a:xfrm>
              <a:off x="9686426" y="5173975"/>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84" name="TextBox 83">
              <a:extLst>
                <a:ext uri="{FF2B5EF4-FFF2-40B4-BE49-F238E27FC236}">
                  <a16:creationId xmlns:a16="http://schemas.microsoft.com/office/drawing/2014/main" id="{85DB54E3-20CB-F84D-BA87-AE6461071775}"/>
                </a:ext>
              </a:extLst>
            </p:cNvPr>
            <p:cNvSpPr txBox="1"/>
            <p:nvPr userDrawn="1"/>
          </p:nvSpPr>
          <p:spPr>
            <a:xfrm>
              <a:off x="9674268" y="4345001"/>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87" name="Group 86">
              <a:extLst>
                <a:ext uri="{FF2B5EF4-FFF2-40B4-BE49-F238E27FC236}">
                  <a16:creationId xmlns:a16="http://schemas.microsoft.com/office/drawing/2014/main" id="{FF601E2C-20C4-8448-BDCB-09817050A9EF}"/>
                </a:ext>
              </a:extLst>
            </p:cNvPr>
            <p:cNvGrpSpPr/>
            <p:nvPr userDrawn="1"/>
          </p:nvGrpSpPr>
          <p:grpSpPr>
            <a:xfrm>
              <a:off x="9541497" y="5668564"/>
              <a:ext cx="2735151" cy="1538827"/>
              <a:chOff x="9296567" y="4910411"/>
              <a:chExt cx="2735151" cy="1538827"/>
            </a:xfrm>
          </p:grpSpPr>
          <p:sp>
            <p:nvSpPr>
              <p:cNvPr id="88" name="Rectangle 87">
                <a:extLst>
                  <a:ext uri="{FF2B5EF4-FFF2-40B4-BE49-F238E27FC236}">
                    <a16:creationId xmlns:a16="http://schemas.microsoft.com/office/drawing/2014/main" id="{10D997EE-0253-9948-A6ED-E7D0D161D2C0}"/>
                  </a:ext>
                </a:extLst>
              </p:cNvPr>
              <p:cNvSpPr/>
              <p:nvPr userDrawn="1"/>
            </p:nvSpPr>
            <p:spPr>
              <a:xfrm>
                <a:off x="9296567" y="4910411"/>
                <a:ext cx="2735151" cy="1538827"/>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97CF5BD-F20F-DE4A-92B5-C2CEBD4ED538}"/>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90" name="Graphic 89">
                <a:extLst>
                  <a:ext uri="{FF2B5EF4-FFF2-40B4-BE49-F238E27FC236}">
                    <a16:creationId xmlns:a16="http://schemas.microsoft.com/office/drawing/2014/main" id="{8F021B2D-63E0-7348-9C34-06C74EB29FA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91" name="TextBox 90">
                <a:extLst>
                  <a:ext uri="{FF2B5EF4-FFF2-40B4-BE49-F238E27FC236}">
                    <a16:creationId xmlns:a16="http://schemas.microsoft.com/office/drawing/2014/main" id="{547D6D74-E159-4349-960D-F7C54F8A34D8}"/>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
        <p:nvSpPr>
          <p:cNvPr id="13" name="Date Placeholder 12">
            <a:extLst>
              <a:ext uri="{FF2B5EF4-FFF2-40B4-BE49-F238E27FC236}">
                <a16:creationId xmlns:a16="http://schemas.microsoft.com/office/drawing/2014/main" id="{C9A997CF-9195-6143-A783-C6007CE38DB9}"/>
              </a:ext>
            </a:extLst>
          </p:cNvPr>
          <p:cNvSpPr>
            <a:spLocks noGrp="1"/>
          </p:cNvSpPr>
          <p:nvPr>
            <p:ph type="dt" sz="half" idx="116"/>
          </p:nvPr>
        </p:nvSpPr>
        <p:spPr/>
        <p:txBody>
          <a:bodyPr/>
          <a:lstStyle/>
          <a:p>
            <a:endParaRPr lang="en-US" dirty="0"/>
          </a:p>
        </p:txBody>
      </p:sp>
      <p:sp>
        <p:nvSpPr>
          <p:cNvPr id="17" name="Footer Placeholder 16">
            <a:extLst>
              <a:ext uri="{FF2B5EF4-FFF2-40B4-BE49-F238E27FC236}">
                <a16:creationId xmlns:a16="http://schemas.microsoft.com/office/drawing/2014/main" id="{7816C2B4-6EA9-7D40-A112-32D7F9DB85D9}"/>
              </a:ext>
            </a:extLst>
          </p:cNvPr>
          <p:cNvSpPr>
            <a:spLocks noGrp="1"/>
          </p:cNvSpPr>
          <p:nvPr>
            <p:ph type="ftr" sz="quarter" idx="117"/>
          </p:nvPr>
        </p:nvSpPr>
        <p:spPr/>
        <p:txBody>
          <a:bodyPr/>
          <a:lstStyle/>
          <a:p>
            <a:endParaRPr lang="en-US" dirty="0"/>
          </a:p>
        </p:txBody>
      </p:sp>
      <p:sp>
        <p:nvSpPr>
          <p:cNvPr id="18" name="Slide Number Placeholder 17">
            <a:extLst>
              <a:ext uri="{FF2B5EF4-FFF2-40B4-BE49-F238E27FC236}">
                <a16:creationId xmlns:a16="http://schemas.microsoft.com/office/drawing/2014/main" id="{6C8A9A10-E846-7A4E-B2F3-E64EB163031D}"/>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pic>
        <p:nvPicPr>
          <p:cNvPr id="104" name="Picture 103">
            <a:extLst>
              <a:ext uri="{FF2B5EF4-FFF2-40B4-BE49-F238E27FC236}">
                <a16:creationId xmlns:a16="http://schemas.microsoft.com/office/drawing/2014/main" id="{E76FC806-1745-034B-9D8A-1CAFCD9FE3BC}"/>
              </a:ext>
            </a:extLst>
          </p:cNvPr>
          <p:cNvPicPr>
            <a:picLocks noChangeAspect="1"/>
          </p:cNvPicPr>
          <p:nvPr/>
        </p:nvPicPr>
        <p:blipFill rotWithShape="1">
          <a:blip r:embed="rId7"/>
          <a:srcRect r="36104"/>
          <a:stretch/>
        </p:blipFill>
        <p:spPr>
          <a:xfrm>
            <a:off x="9558497" y="1610212"/>
            <a:ext cx="2639329" cy="522522"/>
          </a:xfrm>
          <a:prstGeom prst="rect">
            <a:avLst/>
          </a:prstGeom>
        </p:spPr>
      </p:pic>
    </p:spTree>
    <p:extLst>
      <p:ext uri="{BB962C8B-B14F-4D97-AF65-F5344CB8AC3E}">
        <p14:creationId xmlns:p14="http://schemas.microsoft.com/office/powerpoint/2010/main" val="390975463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p:cSld name="2 Photos and Tex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F7232953-10D7-9346-B58D-EA3D767D05C8}"/>
              </a:ext>
            </a:extLst>
          </p:cNvPr>
          <p:cNvSpPr>
            <a:spLocks noGrp="1"/>
          </p:cNvSpPr>
          <p:nvPr>
            <p:ph type="pic" sz="quarter" idx="13" hasCustomPrompt="1"/>
          </p:nvPr>
        </p:nvSpPr>
        <p:spPr>
          <a:xfrm>
            <a:off x="431783" y="1233641"/>
            <a:ext cx="3941999" cy="2134716"/>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br>
              <a:rPr lang="en-US" dirty="0"/>
            </a:br>
            <a:endParaRPr lang="en-US" dirty="0"/>
          </a:p>
        </p:txBody>
      </p:sp>
      <p:sp>
        <p:nvSpPr>
          <p:cNvPr id="12" name="Picture Placeholder 7">
            <a:extLst>
              <a:ext uri="{FF2B5EF4-FFF2-40B4-BE49-F238E27FC236}">
                <a16:creationId xmlns:a16="http://schemas.microsoft.com/office/drawing/2014/main" id="{5852B5E0-86AD-3749-B882-594E0C761812}"/>
              </a:ext>
            </a:extLst>
          </p:cNvPr>
          <p:cNvSpPr>
            <a:spLocks noGrp="1"/>
          </p:cNvSpPr>
          <p:nvPr>
            <p:ph type="pic" sz="quarter" idx="14" hasCustomPrompt="1"/>
          </p:nvPr>
        </p:nvSpPr>
        <p:spPr>
          <a:xfrm>
            <a:off x="4770778" y="1233488"/>
            <a:ext cx="3941422" cy="2134938"/>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br>
              <a:rPr lang="en-US" dirty="0"/>
            </a:br>
            <a:endParaRPr lang="en-US" dirty="0"/>
          </a:p>
        </p:txBody>
      </p:sp>
      <p:cxnSp>
        <p:nvCxnSpPr>
          <p:cNvPr id="13" name="Straight Connector 12">
            <a:extLst>
              <a:ext uri="{FF2B5EF4-FFF2-40B4-BE49-F238E27FC236}">
                <a16:creationId xmlns:a16="http://schemas.microsoft.com/office/drawing/2014/main" id="{ED753A27-0B53-3B44-A318-323612277CF2}"/>
              </a:ext>
            </a:extLst>
          </p:cNvPr>
          <p:cNvCxnSpPr>
            <a:cxnSpLocks/>
          </p:cNvCxnSpPr>
          <p:nvPr/>
        </p:nvCxnSpPr>
        <p:spPr>
          <a:xfrm>
            <a:off x="4572000" y="1233487"/>
            <a:ext cx="0" cy="4932363"/>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500" name="Caption">
            <a:extLst>
              <a:ext uri="{FF2B5EF4-FFF2-40B4-BE49-F238E27FC236}">
                <a16:creationId xmlns:a16="http://schemas.microsoft.com/office/drawing/2014/main" id="{CF4AE758-84F6-C54D-A7DE-052D01982D22}"/>
              </a:ext>
            </a:extLst>
          </p:cNvPr>
          <p:cNvSpPr>
            <a:spLocks noGrp="1"/>
          </p:cNvSpPr>
          <p:nvPr>
            <p:ph type="body" sz="quarter" idx="500" hasCustomPrompt="1"/>
          </p:nvPr>
        </p:nvSpPr>
        <p:spPr>
          <a:xfrm>
            <a:off x="431225" y="2634839"/>
            <a:ext cx="3941998" cy="733587"/>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502" name="Caption 2">
            <a:extLst>
              <a:ext uri="{FF2B5EF4-FFF2-40B4-BE49-F238E27FC236}">
                <a16:creationId xmlns:a16="http://schemas.microsoft.com/office/drawing/2014/main" id="{AC269ED5-A2B1-6A4F-BE9E-2525E65191C5}"/>
              </a:ext>
            </a:extLst>
          </p:cNvPr>
          <p:cNvSpPr>
            <a:spLocks noGrp="1"/>
          </p:cNvSpPr>
          <p:nvPr>
            <p:ph type="body" sz="quarter" idx="502" hasCustomPrompt="1"/>
          </p:nvPr>
        </p:nvSpPr>
        <p:spPr>
          <a:xfrm>
            <a:off x="4770202" y="2634839"/>
            <a:ext cx="3941998" cy="733587"/>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499" name="Text Placeholder 1">
            <a:extLst>
              <a:ext uri="{FF2B5EF4-FFF2-40B4-BE49-F238E27FC236}">
                <a16:creationId xmlns:a16="http://schemas.microsoft.com/office/drawing/2014/main" id="{41B64066-3F3A-DB41-BCF0-E80DA5C45921}"/>
              </a:ext>
            </a:extLst>
          </p:cNvPr>
          <p:cNvSpPr>
            <a:spLocks noGrp="1"/>
          </p:cNvSpPr>
          <p:nvPr>
            <p:ph type="body" sz="quarter" idx="499"/>
          </p:nvPr>
        </p:nvSpPr>
        <p:spPr>
          <a:xfrm>
            <a:off x="431800" y="3535516"/>
            <a:ext cx="3941763" cy="263033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 name="Text Placeholder 2">
            <a:extLst>
              <a:ext uri="{FF2B5EF4-FFF2-40B4-BE49-F238E27FC236}">
                <a16:creationId xmlns:a16="http://schemas.microsoft.com/office/drawing/2014/main" id="{260EFF75-E658-614B-A491-3B51B67CB5AB}"/>
              </a:ext>
            </a:extLst>
          </p:cNvPr>
          <p:cNvSpPr>
            <a:spLocks noGrp="1"/>
          </p:cNvSpPr>
          <p:nvPr>
            <p:ph type="body" sz="quarter" idx="501"/>
          </p:nvPr>
        </p:nvSpPr>
        <p:spPr>
          <a:xfrm>
            <a:off x="4770437" y="3535516"/>
            <a:ext cx="3941763" cy="263033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C2462BB1-A914-C04A-8D72-3148BA19C440}"/>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260B3C8A-5655-8B44-8713-F8E0DC8EB268}"/>
              </a:ext>
            </a:extLst>
          </p:cNvPr>
          <p:cNvSpPr>
            <a:spLocks noGrp="1"/>
          </p:cNvSpPr>
          <p:nvPr>
            <p:ph type="dt" sz="half" idx="112"/>
          </p:nvPr>
        </p:nvSpPr>
        <p:spPr/>
        <p:txBody>
          <a:bodyPr/>
          <a:lstStyle/>
          <a:p>
            <a:endParaRPr lang="en-US" dirty="0"/>
          </a:p>
        </p:txBody>
      </p:sp>
      <p:sp>
        <p:nvSpPr>
          <p:cNvPr id="6" name="Footer Placeholder 5">
            <a:extLst>
              <a:ext uri="{FF2B5EF4-FFF2-40B4-BE49-F238E27FC236}">
                <a16:creationId xmlns:a16="http://schemas.microsoft.com/office/drawing/2014/main" id="{BA55FF92-D07E-284C-BB1E-EFB0F62B0728}"/>
              </a:ext>
            </a:extLst>
          </p:cNvPr>
          <p:cNvSpPr>
            <a:spLocks noGrp="1"/>
          </p:cNvSpPr>
          <p:nvPr>
            <p:ph type="ftr" sz="quarter" idx="113"/>
          </p:nvPr>
        </p:nvSpPr>
        <p:spPr/>
        <p:txBody>
          <a:bodyPr/>
          <a:lstStyle/>
          <a:p>
            <a:endParaRPr lang="en-US" dirty="0"/>
          </a:p>
        </p:txBody>
      </p:sp>
      <p:sp>
        <p:nvSpPr>
          <p:cNvPr id="7" name="Slide Number Placeholder 6">
            <a:extLst>
              <a:ext uri="{FF2B5EF4-FFF2-40B4-BE49-F238E27FC236}">
                <a16:creationId xmlns:a16="http://schemas.microsoft.com/office/drawing/2014/main" id="{125CB6C4-3F83-8C46-9B51-1523B5214FBC}"/>
              </a:ext>
            </a:extLst>
          </p:cNvPr>
          <p:cNvSpPr>
            <a:spLocks noGrp="1"/>
          </p:cNvSpPr>
          <p:nvPr>
            <p:ph type="sldNum" sz="quarter" idx="114"/>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 name="Group 2">
            <a:extLst>
              <a:ext uri="{FF2B5EF4-FFF2-40B4-BE49-F238E27FC236}">
                <a16:creationId xmlns:a16="http://schemas.microsoft.com/office/drawing/2014/main" id="{B5DD4673-07D8-2F47-AE16-41FB7DB1F691}"/>
              </a:ext>
            </a:extLst>
          </p:cNvPr>
          <p:cNvGrpSpPr/>
          <p:nvPr/>
        </p:nvGrpSpPr>
        <p:grpSpPr>
          <a:xfrm>
            <a:off x="9399182" y="-2"/>
            <a:ext cx="2974470" cy="9769405"/>
            <a:chOff x="9399182" y="-2"/>
            <a:chExt cx="2974470" cy="9769405"/>
          </a:xfrm>
        </p:grpSpPr>
        <p:sp>
          <p:nvSpPr>
            <p:cNvPr id="57" name="Rectangle 56">
              <a:extLst>
                <a:ext uri="{FF2B5EF4-FFF2-40B4-BE49-F238E27FC236}">
                  <a16:creationId xmlns:a16="http://schemas.microsoft.com/office/drawing/2014/main" id="{1EB07126-E360-1041-9164-DD8BA167A8AB}"/>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8" name="Picture 57">
              <a:extLst>
                <a:ext uri="{FF2B5EF4-FFF2-40B4-BE49-F238E27FC236}">
                  <a16:creationId xmlns:a16="http://schemas.microsoft.com/office/drawing/2014/main" id="{6821E402-D350-E444-8856-CC46A758A65E}"/>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59" name="Group 58">
              <a:extLst>
                <a:ext uri="{FF2B5EF4-FFF2-40B4-BE49-F238E27FC236}">
                  <a16:creationId xmlns:a16="http://schemas.microsoft.com/office/drawing/2014/main" id="{66715B48-D70E-A34F-8B62-E282410AAC7D}"/>
                </a:ext>
              </a:extLst>
            </p:cNvPr>
            <p:cNvGrpSpPr/>
            <p:nvPr userDrawn="1"/>
          </p:nvGrpSpPr>
          <p:grpSpPr>
            <a:xfrm>
              <a:off x="9541497" y="162442"/>
              <a:ext cx="2819400" cy="814510"/>
              <a:chOff x="-3644733" y="165205"/>
              <a:chExt cx="2819400" cy="814510"/>
            </a:xfrm>
          </p:grpSpPr>
          <p:sp>
            <p:nvSpPr>
              <p:cNvPr id="87" name="Rectangle 86">
                <a:extLst>
                  <a:ext uri="{FF2B5EF4-FFF2-40B4-BE49-F238E27FC236}">
                    <a16:creationId xmlns:a16="http://schemas.microsoft.com/office/drawing/2014/main" id="{258C8417-A50B-8A40-AAC7-69B29D878C1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D5350C49-A777-6241-98F9-3A4F555D085D}"/>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89" name="Picture 88">
                <a:extLst>
                  <a:ext uri="{FF2B5EF4-FFF2-40B4-BE49-F238E27FC236}">
                    <a16:creationId xmlns:a16="http://schemas.microsoft.com/office/drawing/2014/main" id="{6602266A-7721-2749-BEF8-F0041AD01BC9}"/>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60" name="Group 59">
              <a:extLst>
                <a:ext uri="{FF2B5EF4-FFF2-40B4-BE49-F238E27FC236}">
                  <a16:creationId xmlns:a16="http://schemas.microsoft.com/office/drawing/2014/main" id="{CA2A2AE4-DD6D-8844-B557-F45A9D1F1E5E}"/>
                </a:ext>
              </a:extLst>
            </p:cNvPr>
            <p:cNvGrpSpPr/>
            <p:nvPr userDrawn="1"/>
          </p:nvGrpSpPr>
          <p:grpSpPr>
            <a:xfrm>
              <a:off x="9521833" y="3755578"/>
              <a:ext cx="2754815" cy="6013825"/>
              <a:chOff x="9521833" y="2566288"/>
              <a:chExt cx="2754815" cy="6013825"/>
            </a:xfrm>
          </p:grpSpPr>
          <p:sp>
            <p:nvSpPr>
              <p:cNvPr id="63" name="TextBox 62">
                <a:extLst>
                  <a:ext uri="{FF2B5EF4-FFF2-40B4-BE49-F238E27FC236}">
                    <a16:creationId xmlns:a16="http://schemas.microsoft.com/office/drawing/2014/main" id="{399905FA-4468-DE44-8356-F030E128DE0E}"/>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64" name="Straight Connector 63">
                <a:extLst>
                  <a:ext uri="{FF2B5EF4-FFF2-40B4-BE49-F238E27FC236}">
                    <a16:creationId xmlns:a16="http://schemas.microsoft.com/office/drawing/2014/main" id="{EEB7F7FC-6FB7-6B48-A4C7-1784FFA3B477}"/>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CFB53592-0368-5E42-BA03-98211B0977AE}"/>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6" name="Group 65">
                <a:extLst>
                  <a:ext uri="{FF2B5EF4-FFF2-40B4-BE49-F238E27FC236}">
                    <a16:creationId xmlns:a16="http://schemas.microsoft.com/office/drawing/2014/main" id="{70D6C76B-0CBD-8541-947F-B20A36C671CF}"/>
                  </a:ext>
                </a:extLst>
              </p:cNvPr>
              <p:cNvGrpSpPr/>
              <p:nvPr userDrawn="1"/>
            </p:nvGrpSpPr>
            <p:grpSpPr>
              <a:xfrm>
                <a:off x="9541497" y="7168798"/>
                <a:ext cx="2735151" cy="1411315"/>
                <a:chOff x="9296567" y="4910411"/>
                <a:chExt cx="2735151" cy="1411315"/>
              </a:xfrm>
            </p:grpSpPr>
            <p:sp>
              <p:nvSpPr>
                <p:cNvPr id="81" name="Rectangle 80">
                  <a:extLst>
                    <a:ext uri="{FF2B5EF4-FFF2-40B4-BE49-F238E27FC236}">
                      <a16:creationId xmlns:a16="http://schemas.microsoft.com/office/drawing/2014/main" id="{7B060E3F-3460-1340-A955-A0E0058CA96A}"/>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CF89F7B0-F650-8844-A28B-9665EB78F56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3" name="Graphic 82">
                  <a:extLst>
                    <a:ext uri="{FF2B5EF4-FFF2-40B4-BE49-F238E27FC236}">
                      <a16:creationId xmlns:a16="http://schemas.microsoft.com/office/drawing/2014/main" id="{AC2297FF-4363-464B-AD47-EFF94E8CC13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4" name="TextBox 83">
                  <a:extLst>
                    <a:ext uri="{FF2B5EF4-FFF2-40B4-BE49-F238E27FC236}">
                      <a16:creationId xmlns:a16="http://schemas.microsoft.com/office/drawing/2014/main" id="{ECD7ABCD-E747-9145-B364-C6EE6679ED8D}"/>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5" name="TextBox 84">
                  <a:extLst>
                    <a:ext uri="{FF2B5EF4-FFF2-40B4-BE49-F238E27FC236}">
                      <a16:creationId xmlns:a16="http://schemas.microsoft.com/office/drawing/2014/main" id="{9D2EDEA1-AFD7-8144-9BFE-E95C524E5D8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6" name="TextBox 85">
                  <a:extLst>
                    <a:ext uri="{FF2B5EF4-FFF2-40B4-BE49-F238E27FC236}">
                      <a16:creationId xmlns:a16="http://schemas.microsoft.com/office/drawing/2014/main" id="{5D7D6192-8EC2-3147-944F-C9990998399D}"/>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67" name="Group 66">
                <a:extLst>
                  <a:ext uri="{FF2B5EF4-FFF2-40B4-BE49-F238E27FC236}">
                    <a16:creationId xmlns:a16="http://schemas.microsoft.com/office/drawing/2014/main" id="{07C54234-03B7-ED4C-95A6-74560FB7E24D}"/>
                  </a:ext>
                </a:extLst>
              </p:cNvPr>
              <p:cNvGrpSpPr/>
              <p:nvPr userDrawn="1"/>
            </p:nvGrpSpPr>
            <p:grpSpPr>
              <a:xfrm>
                <a:off x="9541497" y="5812142"/>
                <a:ext cx="2735151" cy="1280928"/>
                <a:chOff x="9286315" y="6976989"/>
                <a:chExt cx="2735151" cy="1280928"/>
              </a:xfrm>
            </p:grpSpPr>
            <p:sp>
              <p:nvSpPr>
                <p:cNvPr id="76" name="Rectangle 75">
                  <a:extLst>
                    <a:ext uri="{FF2B5EF4-FFF2-40B4-BE49-F238E27FC236}">
                      <a16:creationId xmlns:a16="http://schemas.microsoft.com/office/drawing/2014/main" id="{F53BB598-EA50-564F-ACB0-AF0849D9E4EA}"/>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5709B753-3BAD-BA41-9041-2E20667632BC}"/>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8" name="Graphic 77">
                  <a:extLst>
                    <a:ext uri="{FF2B5EF4-FFF2-40B4-BE49-F238E27FC236}">
                      <a16:creationId xmlns:a16="http://schemas.microsoft.com/office/drawing/2014/main" id="{506AF462-47AB-2D41-9BC3-AFB0E9F9D82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79" name="TextBox 78">
                  <a:extLst>
                    <a:ext uri="{FF2B5EF4-FFF2-40B4-BE49-F238E27FC236}">
                      <a16:creationId xmlns:a16="http://schemas.microsoft.com/office/drawing/2014/main" id="{9A627AE6-C7F3-334D-A34F-2BC4E58C2E95}"/>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0" name="Picture 79">
                  <a:extLst>
                    <a:ext uri="{FF2B5EF4-FFF2-40B4-BE49-F238E27FC236}">
                      <a16:creationId xmlns:a16="http://schemas.microsoft.com/office/drawing/2014/main" id="{BA46C26C-A1B1-3143-B061-C7CB9671CDE2}"/>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68" name="Group 67">
                <a:extLst>
                  <a:ext uri="{FF2B5EF4-FFF2-40B4-BE49-F238E27FC236}">
                    <a16:creationId xmlns:a16="http://schemas.microsoft.com/office/drawing/2014/main" id="{B638C602-8F7A-FF4F-9436-99BFF634F80A}"/>
                  </a:ext>
                </a:extLst>
              </p:cNvPr>
              <p:cNvGrpSpPr/>
              <p:nvPr userDrawn="1"/>
            </p:nvGrpSpPr>
            <p:grpSpPr>
              <a:xfrm>
                <a:off x="9521833" y="2891408"/>
                <a:ext cx="2617883" cy="651460"/>
                <a:chOff x="12352022" y="513115"/>
                <a:chExt cx="2617883" cy="651460"/>
              </a:xfrm>
            </p:grpSpPr>
            <p:sp>
              <p:nvSpPr>
                <p:cNvPr id="73" name="TextBox 72">
                  <a:extLst>
                    <a:ext uri="{FF2B5EF4-FFF2-40B4-BE49-F238E27FC236}">
                      <a16:creationId xmlns:a16="http://schemas.microsoft.com/office/drawing/2014/main" id="{F5E8575C-58DF-6F4D-846B-64E64AEAD4B3}"/>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4" name="TextBox 73">
                  <a:extLst>
                    <a:ext uri="{FF2B5EF4-FFF2-40B4-BE49-F238E27FC236}">
                      <a16:creationId xmlns:a16="http://schemas.microsoft.com/office/drawing/2014/main" id="{7F689E54-3DDE-9146-9E71-0F9EF77EB584}"/>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75" name="TextBox 74">
                  <a:extLst>
                    <a:ext uri="{FF2B5EF4-FFF2-40B4-BE49-F238E27FC236}">
                      <a16:creationId xmlns:a16="http://schemas.microsoft.com/office/drawing/2014/main" id="{E200D3D3-053D-F342-9A67-0E660D73F76B}"/>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69" name="TextBox 68">
                <a:extLst>
                  <a:ext uri="{FF2B5EF4-FFF2-40B4-BE49-F238E27FC236}">
                    <a16:creationId xmlns:a16="http://schemas.microsoft.com/office/drawing/2014/main" id="{7C8EB52F-15EB-7449-9FC6-CFECD8E81D6C}"/>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0" name="TextBox 69">
                <a:extLst>
                  <a:ext uri="{FF2B5EF4-FFF2-40B4-BE49-F238E27FC236}">
                    <a16:creationId xmlns:a16="http://schemas.microsoft.com/office/drawing/2014/main" id="{56C11956-D135-0244-8935-77ECF9139C68}"/>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71" name="TextBox 70">
                <a:extLst>
                  <a:ext uri="{FF2B5EF4-FFF2-40B4-BE49-F238E27FC236}">
                    <a16:creationId xmlns:a16="http://schemas.microsoft.com/office/drawing/2014/main" id="{841BDB28-CB56-C346-9DF5-E30F5ADD0CB7}"/>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72" name="TextBox 71">
                <a:extLst>
                  <a:ext uri="{FF2B5EF4-FFF2-40B4-BE49-F238E27FC236}">
                    <a16:creationId xmlns:a16="http://schemas.microsoft.com/office/drawing/2014/main" id="{7841BCCC-4BF1-1644-8598-448D5C40EC05}"/>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61" name="TextBox 60">
              <a:extLst>
                <a:ext uri="{FF2B5EF4-FFF2-40B4-BE49-F238E27FC236}">
                  <a16:creationId xmlns:a16="http://schemas.microsoft.com/office/drawing/2014/main" id="{A0C7E1FE-3DCE-F245-ADBB-D7351343D700}"/>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2" name="Straight Connector 61">
              <a:extLst>
                <a:ext uri="{FF2B5EF4-FFF2-40B4-BE49-F238E27FC236}">
                  <a16:creationId xmlns:a16="http://schemas.microsoft.com/office/drawing/2014/main" id="{47B69573-680F-C847-8FB3-E97B96F0087B}"/>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2" name="Group 51">
              <a:extLst>
                <a:ext uri="{FF2B5EF4-FFF2-40B4-BE49-F238E27FC236}">
                  <a16:creationId xmlns:a16="http://schemas.microsoft.com/office/drawing/2014/main" id="{156E90A0-F5F3-7D4A-BCA0-0B455A043EC4}"/>
                </a:ext>
              </a:extLst>
            </p:cNvPr>
            <p:cNvGrpSpPr/>
            <p:nvPr userDrawn="1"/>
          </p:nvGrpSpPr>
          <p:grpSpPr>
            <a:xfrm>
              <a:off x="9554253" y="2414886"/>
              <a:ext cx="2819399" cy="1181890"/>
              <a:chOff x="9541498" y="3352649"/>
              <a:chExt cx="2819399" cy="1181890"/>
            </a:xfrm>
          </p:grpSpPr>
          <p:grpSp>
            <p:nvGrpSpPr>
              <p:cNvPr id="53" name="Group 52">
                <a:extLst>
                  <a:ext uri="{FF2B5EF4-FFF2-40B4-BE49-F238E27FC236}">
                    <a16:creationId xmlns:a16="http://schemas.microsoft.com/office/drawing/2014/main" id="{E3B8AD0A-9353-E743-98CA-44AFA4D7C166}"/>
                  </a:ext>
                </a:extLst>
              </p:cNvPr>
              <p:cNvGrpSpPr/>
              <p:nvPr userDrawn="1"/>
            </p:nvGrpSpPr>
            <p:grpSpPr>
              <a:xfrm>
                <a:off x="9541498" y="3352649"/>
                <a:ext cx="2735150" cy="1181890"/>
                <a:chOff x="9541498" y="3751132"/>
                <a:chExt cx="2735150" cy="1181890"/>
              </a:xfrm>
            </p:grpSpPr>
            <p:grpSp>
              <p:nvGrpSpPr>
                <p:cNvPr id="55" name="Group 54">
                  <a:extLst>
                    <a:ext uri="{FF2B5EF4-FFF2-40B4-BE49-F238E27FC236}">
                      <a16:creationId xmlns:a16="http://schemas.microsoft.com/office/drawing/2014/main" id="{B0E8F800-E1AB-E746-8851-BE07C9573DF5}"/>
                    </a:ext>
                  </a:extLst>
                </p:cNvPr>
                <p:cNvGrpSpPr/>
                <p:nvPr userDrawn="1"/>
              </p:nvGrpSpPr>
              <p:grpSpPr>
                <a:xfrm>
                  <a:off x="9541498" y="3751132"/>
                  <a:ext cx="2735150" cy="1181890"/>
                  <a:chOff x="9296568" y="4910411"/>
                  <a:chExt cx="2735150" cy="1181890"/>
                </a:xfrm>
              </p:grpSpPr>
              <p:sp>
                <p:nvSpPr>
                  <p:cNvPr id="90" name="Rectangle 89">
                    <a:extLst>
                      <a:ext uri="{FF2B5EF4-FFF2-40B4-BE49-F238E27FC236}">
                        <a16:creationId xmlns:a16="http://schemas.microsoft.com/office/drawing/2014/main" id="{F0341023-B297-EE44-B1E7-3A1B988C0D34}"/>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004FF57D-84DA-054C-BAE1-86A84ADB8BFA}"/>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92" name="TextBox 91">
                    <a:extLst>
                      <a:ext uri="{FF2B5EF4-FFF2-40B4-BE49-F238E27FC236}">
                        <a16:creationId xmlns:a16="http://schemas.microsoft.com/office/drawing/2014/main" id="{14A089B3-40F5-BA48-9C89-18CED644A608}"/>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56" name="Graphic 55">
                  <a:extLst>
                    <a:ext uri="{FF2B5EF4-FFF2-40B4-BE49-F238E27FC236}">
                      <a16:creationId xmlns:a16="http://schemas.microsoft.com/office/drawing/2014/main" id="{0F683FF8-BB88-8D4C-AFF7-96AC3276CB7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54" name="Picture 53">
                <a:extLst>
                  <a:ext uri="{FF2B5EF4-FFF2-40B4-BE49-F238E27FC236}">
                    <a16:creationId xmlns:a16="http://schemas.microsoft.com/office/drawing/2014/main" id="{CF48C183-4FC2-8B43-8812-4E977634650E}"/>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57275270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p:cSld name="3 Photos and Text (Vertical)">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F7232953-10D7-9346-B58D-EA3D767D05C8}"/>
              </a:ext>
            </a:extLst>
          </p:cNvPr>
          <p:cNvSpPr>
            <a:spLocks noGrp="1"/>
          </p:cNvSpPr>
          <p:nvPr>
            <p:ph type="pic" sz="quarter" idx="13" hasCustomPrompt="1"/>
          </p:nvPr>
        </p:nvSpPr>
        <p:spPr>
          <a:xfrm>
            <a:off x="432360" y="1233641"/>
            <a:ext cx="2467429"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12" name="Picture Placeholder 7">
            <a:extLst>
              <a:ext uri="{FF2B5EF4-FFF2-40B4-BE49-F238E27FC236}">
                <a16:creationId xmlns:a16="http://schemas.microsoft.com/office/drawing/2014/main" id="{5852B5E0-86AD-3749-B882-594E0C761812}"/>
              </a:ext>
            </a:extLst>
          </p:cNvPr>
          <p:cNvSpPr>
            <a:spLocks noGrp="1"/>
          </p:cNvSpPr>
          <p:nvPr>
            <p:ph type="pic" sz="quarter" idx="14" hasCustomPrompt="1"/>
          </p:nvPr>
        </p:nvSpPr>
        <p:spPr>
          <a:xfrm>
            <a:off x="3338925" y="1233488"/>
            <a:ext cx="2467068" cy="1466229"/>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0" name="Caption">
            <a:extLst>
              <a:ext uri="{FF2B5EF4-FFF2-40B4-BE49-F238E27FC236}">
                <a16:creationId xmlns:a16="http://schemas.microsoft.com/office/drawing/2014/main" id="{CF4AE758-84F6-C54D-A7DE-052D01982D22}"/>
              </a:ext>
            </a:extLst>
          </p:cNvPr>
          <p:cNvSpPr>
            <a:spLocks noGrp="1"/>
          </p:cNvSpPr>
          <p:nvPr>
            <p:ph type="body" sz="quarter" idx="500" hasCustomPrompt="1"/>
          </p:nvPr>
        </p:nvSpPr>
        <p:spPr>
          <a:xfrm>
            <a:off x="431800" y="2147777"/>
            <a:ext cx="2467429"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502" name="Caption 2">
            <a:extLst>
              <a:ext uri="{FF2B5EF4-FFF2-40B4-BE49-F238E27FC236}">
                <a16:creationId xmlns:a16="http://schemas.microsoft.com/office/drawing/2014/main" id="{AC269ED5-A2B1-6A4F-BE9E-2525E65191C5}"/>
              </a:ext>
            </a:extLst>
          </p:cNvPr>
          <p:cNvSpPr>
            <a:spLocks noGrp="1"/>
          </p:cNvSpPr>
          <p:nvPr>
            <p:ph type="body" sz="quarter" idx="502" hasCustomPrompt="1"/>
          </p:nvPr>
        </p:nvSpPr>
        <p:spPr>
          <a:xfrm>
            <a:off x="3338281" y="2147777"/>
            <a:ext cx="2467429"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00" name="Photo">
            <a:extLst>
              <a:ext uri="{FF2B5EF4-FFF2-40B4-BE49-F238E27FC236}">
                <a16:creationId xmlns:a16="http://schemas.microsoft.com/office/drawing/2014/main" id="{A5A98BB7-3BBC-BF47-A9BC-1EE83DF5EEF5}"/>
              </a:ext>
            </a:extLst>
          </p:cNvPr>
          <p:cNvSpPr>
            <a:spLocks noGrp="1"/>
          </p:cNvSpPr>
          <p:nvPr>
            <p:ph type="pic" sz="quarter" idx="100" hasCustomPrompt="1"/>
          </p:nvPr>
        </p:nvSpPr>
        <p:spPr>
          <a:xfrm>
            <a:off x="6245129" y="1233488"/>
            <a:ext cx="2467068" cy="1466229"/>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grpSp>
        <p:nvGrpSpPr>
          <p:cNvPr id="2" name="Group 1">
            <a:extLst>
              <a:ext uri="{FF2B5EF4-FFF2-40B4-BE49-F238E27FC236}">
                <a16:creationId xmlns:a16="http://schemas.microsoft.com/office/drawing/2014/main" id="{88F1C867-7832-304B-B6CD-BF0427937307}"/>
              </a:ext>
            </a:extLst>
          </p:cNvPr>
          <p:cNvGrpSpPr/>
          <p:nvPr/>
        </p:nvGrpSpPr>
        <p:grpSpPr>
          <a:xfrm>
            <a:off x="3119357" y="1233487"/>
            <a:ext cx="2906204" cy="4932363"/>
            <a:chOff x="3119357" y="1233487"/>
            <a:chExt cx="2906204" cy="4861079"/>
          </a:xfrm>
        </p:grpSpPr>
        <p:cxnSp>
          <p:nvCxnSpPr>
            <p:cNvPr id="13" name="Straight Connector 12">
              <a:extLst>
                <a:ext uri="{FF2B5EF4-FFF2-40B4-BE49-F238E27FC236}">
                  <a16:creationId xmlns:a16="http://schemas.microsoft.com/office/drawing/2014/main" id="{ED753A27-0B53-3B44-A318-323612277CF2}"/>
                </a:ext>
              </a:extLst>
            </p:cNvPr>
            <p:cNvCxnSpPr>
              <a:cxnSpLocks/>
            </p:cNvCxnSpPr>
            <p:nvPr userDrawn="1"/>
          </p:nvCxnSpPr>
          <p:spPr>
            <a:xfrm>
              <a:off x="3119357" y="1233487"/>
              <a:ext cx="0" cy="4861079"/>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0281FD7-9911-134B-A7C9-82C3663644A9}"/>
                </a:ext>
              </a:extLst>
            </p:cNvPr>
            <p:cNvCxnSpPr>
              <a:cxnSpLocks/>
            </p:cNvCxnSpPr>
            <p:nvPr userDrawn="1"/>
          </p:nvCxnSpPr>
          <p:spPr>
            <a:xfrm>
              <a:off x="6025561" y="1233487"/>
              <a:ext cx="0" cy="4861079"/>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sp>
        <p:nvSpPr>
          <p:cNvPr id="504" name="Caption 3">
            <a:extLst>
              <a:ext uri="{FF2B5EF4-FFF2-40B4-BE49-F238E27FC236}">
                <a16:creationId xmlns:a16="http://schemas.microsoft.com/office/drawing/2014/main" id="{42868E29-E783-A54C-A4B5-63DAB28D5BEF}"/>
              </a:ext>
            </a:extLst>
          </p:cNvPr>
          <p:cNvSpPr>
            <a:spLocks noGrp="1"/>
          </p:cNvSpPr>
          <p:nvPr>
            <p:ph type="body" sz="quarter" idx="504" hasCustomPrompt="1"/>
          </p:nvPr>
        </p:nvSpPr>
        <p:spPr>
          <a:xfrm>
            <a:off x="6244767" y="2147777"/>
            <a:ext cx="2467429"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499" name="Text Placeholder 1">
            <a:extLst>
              <a:ext uri="{FF2B5EF4-FFF2-40B4-BE49-F238E27FC236}">
                <a16:creationId xmlns:a16="http://schemas.microsoft.com/office/drawing/2014/main" id="{092CA0F9-EE9F-8C4F-9A14-8B88D9656C37}"/>
              </a:ext>
            </a:extLst>
          </p:cNvPr>
          <p:cNvSpPr>
            <a:spLocks noGrp="1"/>
          </p:cNvSpPr>
          <p:nvPr>
            <p:ph type="body" sz="quarter" idx="499"/>
          </p:nvPr>
        </p:nvSpPr>
        <p:spPr>
          <a:xfrm>
            <a:off x="431801" y="2866844"/>
            <a:ext cx="2467428" cy="32990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 name="Text Placeholder 2">
            <a:extLst>
              <a:ext uri="{FF2B5EF4-FFF2-40B4-BE49-F238E27FC236}">
                <a16:creationId xmlns:a16="http://schemas.microsoft.com/office/drawing/2014/main" id="{781EEB42-430C-9948-97C1-B9A99786D432}"/>
              </a:ext>
            </a:extLst>
          </p:cNvPr>
          <p:cNvSpPr>
            <a:spLocks noGrp="1"/>
          </p:cNvSpPr>
          <p:nvPr>
            <p:ph type="body" sz="quarter" idx="501"/>
          </p:nvPr>
        </p:nvSpPr>
        <p:spPr>
          <a:xfrm>
            <a:off x="3338281" y="2866844"/>
            <a:ext cx="2467428" cy="32990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3" name="Text Placeholder 3">
            <a:extLst>
              <a:ext uri="{FF2B5EF4-FFF2-40B4-BE49-F238E27FC236}">
                <a16:creationId xmlns:a16="http://schemas.microsoft.com/office/drawing/2014/main" id="{8C3607B2-9D2D-5E49-86D7-3D3FC05F0012}"/>
              </a:ext>
            </a:extLst>
          </p:cNvPr>
          <p:cNvSpPr>
            <a:spLocks noGrp="1"/>
          </p:cNvSpPr>
          <p:nvPr>
            <p:ph type="body" sz="quarter" idx="503"/>
          </p:nvPr>
        </p:nvSpPr>
        <p:spPr>
          <a:xfrm>
            <a:off x="6244768" y="2866844"/>
            <a:ext cx="2467428" cy="32990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0EF6CB6B-94CC-654E-AE09-4DED2D6EA769}"/>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6" name="Date Placeholder 5">
            <a:extLst>
              <a:ext uri="{FF2B5EF4-FFF2-40B4-BE49-F238E27FC236}">
                <a16:creationId xmlns:a16="http://schemas.microsoft.com/office/drawing/2014/main" id="{D895EACF-4F1C-3842-A7FF-4AC5A2D2E696}"/>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56214F30-9FE6-D845-91CA-9835E0CF8D52}"/>
              </a:ext>
            </a:extLst>
          </p:cNvPr>
          <p:cNvSpPr>
            <a:spLocks noGrp="1"/>
          </p:cNvSpPr>
          <p:nvPr>
            <p:ph type="ftr" sz="quarter" idx="117"/>
          </p:nvPr>
        </p:nvSpPr>
        <p:spPr/>
        <p:txBody>
          <a:bodyPr/>
          <a:lstStyle/>
          <a:p>
            <a:endParaRPr lang="en-US" dirty="0"/>
          </a:p>
        </p:txBody>
      </p:sp>
      <p:sp>
        <p:nvSpPr>
          <p:cNvPr id="8" name="Slide Number Placeholder 7">
            <a:extLst>
              <a:ext uri="{FF2B5EF4-FFF2-40B4-BE49-F238E27FC236}">
                <a16:creationId xmlns:a16="http://schemas.microsoft.com/office/drawing/2014/main" id="{93172460-2E71-5943-A56D-3D902E900BD0}"/>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57" name="Group 56">
            <a:extLst>
              <a:ext uri="{FF2B5EF4-FFF2-40B4-BE49-F238E27FC236}">
                <a16:creationId xmlns:a16="http://schemas.microsoft.com/office/drawing/2014/main" id="{9B420A68-79DB-DB41-B02A-F2E31E6651C4}"/>
              </a:ext>
            </a:extLst>
          </p:cNvPr>
          <p:cNvGrpSpPr/>
          <p:nvPr/>
        </p:nvGrpSpPr>
        <p:grpSpPr>
          <a:xfrm>
            <a:off x="9399182" y="-2"/>
            <a:ext cx="2974470" cy="9769405"/>
            <a:chOff x="9399182" y="-2"/>
            <a:chExt cx="2974470" cy="9769405"/>
          </a:xfrm>
        </p:grpSpPr>
        <p:sp>
          <p:nvSpPr>
            <p:cNvPr id="58" name="Rectangle 57">
              <a:extLst>
                <a:ext uri="{FF2B5EF4-FFF2-40B4-BE49-F238E27FC236}">
                  <a16:creationId xmlns:a16="http://schemas.microsoft.com/office/drawing/2014/main" id="{1FD61CBE-4EF4-9744-9738-8709C50F1AFF}"/>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A3D0F9C7-1B58-504B-9BB8-DB9D4FABA977}"/>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60" name="Group 59">
              <a:extLst>
                <a:ext uri="{FF2B5EF4-FFF2-40B4-BE49-F238E27FC236}">
                  <a16:creationId xmlns:a16="http://schemas.microsoft.com/office/drawing/2014/main" id="{35358C56-D8B9-2D44-A534-272FE4FBDFFA}"/>
                </a:ext>
              </a:extLst>
            </p:cNvPr>
            <p:cNvGrpSpPr/>
            <p:nvPr userDrawn="1"/>
          </p:nvGrpSpPr>
          <p:grpSpPr>
            <a:xfrm>
              <a:off x="9541497" y="162442"/>
              <a:ext cx="2819400" cy="814510"/>
              <a:chOff x="-3644733" y="165205"/>
              <a:chExt cx="2819400" cy="814510"/>
            </a:xfrm>
          </p:grpSpPr>
          <p:sp>
            <p:nvSpPr>
              <p:cNvPr id="135" name="Rectangle 134">
                <a:extLst>
                  <a:ext uri="{FF2B5EF4-FFF2-40B4-BE49-F238E27FC236}">
                    <a16:creationId xmlns:a16="http://schemas.microsoft.com/office/drawing/2014/main" id="{95659F2A-19A0-4447-8057-CFEE8FF56B20}"/>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B67C9E65-EC19-3442-B39D-EF200814B68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7" name="Picture 136">
                <a:extLst>
                  <a:ext uri="{FF2B5EF4-FFF2-40B4-BE49-F238E27FC236}">
                    <a16:creationId xmlns:a16="http://schemas.microsoft.com/office/drawing/2014/main" id="{323C1721-626E-314E-A318-8CD718694A2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95" name="Group 94">
              <a:extLst>
                <a:ext uri="{FF2B5EF4-FFF2-40B4-BE49-F238E27FC236}">
                  <a16:creationId xmlns:a16="http://schemas.microsoft.com/office/drawing/2014/main" id="{B17DCDDF-F1BE-DE4A-A470-27619CEB4EA1}"/>
                </a:ext>
              </a:extLst>
            </p:cNvPr>
            <p:cNvGrpSpPr/>
            <p:nvPr userDrawn="1"/>
          </p:nvGrpSpPr>
          <p:grpSpPr>
            <a:xfrm>
              <a:off x="9521833" y="3755578"/>
              <a:ext cx="2754815" cy="6013825"/>
              <a:chOff x="9521833" y="2566288"/>
              <a:chExt cx="2754815" cy="6013825"/>
            </a:xfrm>
          </p:grpSpPr>
          <p:sp>
            <p:nvSpPr>
              <p:cNvPr id="107" name="TextBox 106">
                <a:extLst>
                  <a:ext uri="{FF2B5EF4-FFF2-40B4-BE49-F238E27FC236}">
                    <a16:creationId xmlns:a16="http://schemas.microsoft.com/office/drawing/2014/main" id="{E6F2A99C-3FE4-AD45-B484-C0BE917FD294}"/>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08" name="Straight Connector 107">
                <a:extLst>
                  <a:ext uri="{FF2B5EF4-FFF2-40B4-BE49-F238E27FC236}">
                    <a16:creationId xmlns:a16="http://schemas.microsoft.com/office/drawing/2014/main" id="{FB66869C-518A-4E44-A5D8-215292EBADF3}"/>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1E6E8BDE-A518-5A4C-8679-EEE8B59A8496}"/>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10" name="Group 109">
                <a:extLst>
                  <a:ext uri="{FF2B5EF4-FFF2-40B4-BE49-F238E27FC236}">
                    <a16:creationId xmlns:a16="http://schemas.microsoft.com/office/drawing/2014/main" id="{856B91D7-AFB6-D14D-9C1A-039849E808D4}"/>
                  </a:ext>
                </a:extLst>
              </p:cNvPr>
              <p:cNvGrpSpPr/>
              <p:nvPr userDrawn="1"/>
            </p:nvGrpSpPr>
            <p:grpSpPr>
              <a:xfrm>
                <a:off x="9541497" y="7168798"/>
                <a:ext cx="2735151" cy="1411315"/>
                <a:chOff x="9296567" y="4910411"/>
                <a:chExt cx="2735151" cy="1411315"/>
              </a:xfrm>
            </p:grpSpPr>
            <p:sp>
              <p:nvSpPr>
                <p:cNvPr id="129" name="Rectangle 128">
                  <a:extLst>
                    <a:ext uri="{FF2B5EF4-FFF2-40B4-BE49-F238E27FC236}">
                      <a16:creationId xmlns:a16="http://schemas.microsoft.com/office/drawing/2014/main" id="{FD2AE5C6-3677-724F-92E6-5538D45B8D48}"/>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FA964FC1-48D0-784E-9777-5823D5FA266D}"/>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31" name="Graphic 130">
                  <a:extLst>
                    <a:ext uri="{FF2B5EF4-FFF2-40B4-BE49-F238E27FC236}">
                      <a16:creationId xmlns:a16="http://schemas.microsoft.com/office/drawing/2014/main" id="{9A1BCB32-2903-F44E-8F4D-87C1D9ADEAA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32" name="TextBox 131">
                  <a:extLst>
                    <a:ext uri="{FF2B5EF4-FFF2-40B4-BE49-F238E27FC236}">
                      <a16:creationId xmlns:a16="http://schemas.microsoft.com/office/drawing/2014/main" id="{55BE347B-59DF-6947-A01C-B5DC935B7398}"/>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33" name="TextBox 132">
                  <a:extLst>
                    <a:ext uri="{FF2B5EF4-FFF2-40B4-BE49-F238E27FC236}">
                      <a16:creationId xmlns:a16="http://schemas.microsoft.com/office/drawing/2014/main" id="{31AE7AC1-83E2-C248-979E-EF4CCB978969}"/>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34" name="TextBox 133">
                  <a:extLst>
                    <a:ext uri="{FF2B5EF4-FFF2-40B4-BE49-F238E27FC236}">
                      <a16:creationId xmlns:a16="http://schemas.microsoft.com/office/drawing/2014/main" id="{34ED295B-81B0-9948-AC39-03FB2489D319}"/>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11" name="Group 110">
                <a:extLst>
                  <a:ext uri="{FF2B5EF4-FFF2-40B4-BE49-F238E27FC236}">
                    <a16:creationId xmlns:a16="http://schemas.microsoft.com/office/drawing/2014/main" id="{FA21885C-5903-6E41-AC43-23C29B0342C1}"/>
                  </a:ext>
                </a:extLst>
              </p:cNvPr>
              <p:cNvGrpSpPr/>
              <p:nvPr userDrawn="1"/>
            </p:nvGrpSpPr>
            <p:grpSpPr>
              <a:xfrm>
                <a:off x="9541497" y="5812142"/>
                <a:ext cx="2735151" cy="1280928"/>
                <a:chOff x="9286315" y="6976989"/>
                <a:chExt cx="2735151" cy="1280928"/>
              </a:xfrm>
            </p:grpSpPr>
            <p:sp>
              <p:nvSpPr>
                <p:cNvPr id="120" name="Rectangle 119">
                  <a:extLst>
                    <a:ext uri="{FF2B5EF4-FFF2-40B4-BE49-F238E27FC236}">
                      <a16:creationId xmlns:a16="http://schemas.microsoft.com/office/drawing/2014/main" id="{0CBDA1BF-3DF5-AF4A-A75B-16654E5BBE0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FB9070B7-F38E-B145-B116-93DD07A0ED7F}"/>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26" name="Graphic 125">
                  <a:extLst>
                    <a:ext uri="{FF2B5EF4-FFF2-40B4-BE49-F238E27FC236}">
                      <a16:creationId xmlns:a16="http://schemas.microsoft.com/office/drawing/2014/main" id="{05297A0C-0DFC-3F40-AA58-4B1BF710AC1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27" name="TextBox 126">
                  <a:extLst>
                    <a:ext uri="{FF2B5EF4-FFF2-40B4-BE49-F238E27FC236}">
                      <a16:creationId xmlns:a16="http://schemas.microsoft.com/office/drawing/2014/main" id="{B2923AFA-67A9-EE4B-A5F0-0027855F0D74}"/>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28" name="Picture 127">
                  <a:extLst>
                    <a:ext uri="{FF2B5EF4-FFF2-40B4-BE49-F238E27FC236}">
                      <a16:creationId xmlns:a16="http://schemas.microsoft.com/office/drawing/2014/main" id="{140F5F94-D2B2-394D-8B07-BF813910FA32}"/>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12" name="Group 111">
                <a:extLst>
                  <a:ext uri="{FF2B5EF4-FFF2-40B4-BE49-F238E27FC236}">
                    <a16:creationId xmlns:a16="http://schemas.microsoft.com/office/drawing/2014/main" id="{F33273B7-FF85-EB44-BD0E-E50B420269F5}"/>
                  </a:ext>
                </a:extLst>
              </p:cNvPr>
              <p:cNvGrpSpPr/>
              <p:nvPr userDrawn="1"/>
            </p:nvGrpSpPr>
            <p:grpSpPr>
              <a:xfrm>
                <a:off x="9521833" y="2891408"/>
                <a:ext cx="2617883" cy="651460"/>
                <a:chOff x="12352022" y="513115"/>
                <a:chExt cx="2617883" cy="651460"/>
              </a:xfrm>
            </p:grpSpPr>
            <p:sp>
              <p:nvSpPr>
                <p:cNvPr id="117" name="TextBox 116">
                  <a:extLst>
                    <a:ext uri="{FF2B5EF4-FFF2-40B4-BE49-F238E27FC236}">
                      <a16:creationId xmlns:a16="http://schemas.microsoft.com/office/drawing/2014/main" id="{842D6F5C-1CCA-7743-AA36-CF22419CFF39}"/>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18" name="TextBox 117">
                  <a:extLst>
                    <a:ext uri="{FF2B5EF4-FFF2-40B4-BE49-F238E27FC236}">
                      <a16:creationId xmlns:a16="http://schemas.microsoft.com/office/drawing/2014/main" id="{3B5E7011-3C06-A54E-BC42-0AC71F269195}"/>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19" name="TextBox 118">
                  <a:extLst>
                    <a:ext uri="{FF2B5EF4-FFF2-40B4-BE49-F238E27FC236}">
                      <a16:creationId xmlns:a16="http://schemas.microsoft.com/office/drawing/2014/main" id="{8BABC65A-2E00-2C47-8534-CC7BF92B8C44}"/>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13" name="TextBox 112">
                <a:extLst>
                  <a:ext uri="{FF2B5EF4-FFF2-40B4-BE49-F238E27FC236}">
                    <a16:creationId xmlns:a16="http://schemas.microsoft.com/office/drawing/2014/main" id="{1200E688-1FCE-BE4D-ADD7-CEC6FCA2EEFD}"/>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14" name="TextBox 113">
                <a:extLst>
                  <a:ext uri="{FF2B5EF4-FFF2-40B4-BE49-F238E27FC236}">
                    <a16:creationId xmlns:a16="http://schemas.microsoft.com/office/drawing/2014/main" id="{7785D546-828D-3146-ACAC-55A0A0A07D3C}"/>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15" name="TextBox 114">
                <a:extLst>
                  <a:ext uri="{FF2B5EF4-FFF2-40B4-BE49-F238E27FC236}">
                    <a16:creationId xmlns:a16="http://schemas.microsoft.com/office/drawing/2014/main" id="{3BD9DF96-0C2D-4240-A433-266ED2D6EDFD}"/>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16" name="TextBox 115">
                <a:extLst>
                  <a:ext uri="{FF2B5EF4-FFF2-40B4-BE49-F238E27FC236}">
                    <a16:creationId xmlns:a16="http://schemas.microsoft.com/office/drawing/2014/main" id="{E6D29337-01D2-6545-ADD5-AB53F0139F0B}"/>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96" name="TextBox 95">
              <a:extLst>
                <a:ext uri="{FF2B5EF4-FFF2-40B4-BE49-F238E27FC236}">
                  <a16:creationId xmlns:a16="http://schemas.microsoft.com/office/drawing/2014/main" id="{A6874E17-02C1-C946-A42C-55A813E95DDC}"/>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7" name="Straight Connector 96">
              <a:extLst>
                <a:ext uri="{FF2B5EF4-FFF2-40B4-BE49-F238E27FC236}">
                  <a16:creationId xmlns:a16="http://schemas.microsoft.com/office/drawing/2014/main" id="{E676D275-6C7A-794E-B3A4-9C0D2F01BA21}"/>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8" name="Group 97">
              <a:extLst>
                <a:ext uri="{FF2B5EF4-FFF2-40B4-BE49-F238E27FC236}">
                  <a16:creationId xmlns:a16="http://schemas.microsoft.com/office/drawing/2014/main" id="{9E39727D-7666-D944-A279-9C6F9F522EAA}"/>
                </a:ext>
              </a:extLst>
            </p:cNvPr>
            <p:cNvGrpSpPr/>
            <p:nvPr userDrawn="1"/>
          </p:nvGrpSpPr>
          <p:grpSpPr>
            <a:xfrm>
              <a:off x="9554253" y="2414886"/>
              <a:ext cx="2819399" cy="1181890"/>
              <a:chOff x="9541498" y="3352649"/>
              <a:chExt cx="2819399" cy="1181890"/>
            </a:xfrm>
          </p:grpSpPr>
          <p:grpSp>
            <p:nvGrpSpPr>
              <p:cNvPr id="99" name="Group 98">
                <a:extLst>
                  <a:ext uri="{FF2B5EF4-FFF2-40B4-BE49-F238E27FC236}">
                    <a16:creationId xmlns:a16="http://schemas.microsoft.com/office/drawing/2014/main" id="{D43C113E-CE1B-0E46-8157-A4043B1705E1}"/>
                  </a:ext>
                </a:extLst>
              </p:cNvPr>
              <p:cNvGrpSpPr/>
              <p:nvPr userDrawn="1"/>
            </p:nvGrpSpPr>
            <p:grpSpPr>
              <a:xfrm>
                <a:off x="9541498" y="3352649"/>
                <a:ext cx="2735150" cy="1181890"/>
                <a:chOff x="9541498" y="3751132"/>
                <a:chExt cx="2735150" cy="1181890"/>
              </a:xfrm>
            </p:grpSpPr>
            <p:grpSp>
              <p:nvGrpSpPr>
                <p:cNvPr id="102" name="Group 101">
                  <a:extLst>
                    <a:ext uri="{FF2B5EF4-FFF2-40B4-BE49-F238E27FC236}">
                      <a16:creationId xmlns:a16="http://schemas.microsoft.com/office/drawing/2014/main" id="{2F7911CF-19AC-2E45-BF56-1473CD99BDBB}"/>
                    </a:ext>
                  </a:extLst>
                </p:cNvPr>
                <p:cNvGrpSpPr/>
                <p:nvPr userDrawn="1"/>
              </p:nvGrpSpPr>
              <p:grpSpPr>
                <a:xfrm>
                  <a:off x="9541498" y="3751132"/>
                  <a:ext cx="2735150" cy="1181890"/>
                  <a:chOff x="9296568" y="4910411"/>
                  <a:chExt cx="2735150" cy="1181890"/>
                </a:xfrm>
              </p:grpSpPr>
              <p:sp>
                <p:nvSpPr>
                  <p:cNvPr id="104" name="Rectangle 103">
                    <a:extLst>
                      <a:ext uri="{FF2B5EF4-FFF2-40B4-BE49-F238E27FC236}">
                        <a16:creationId xmlns:a16="http://schemas.microsoft.com/office/drawing/2014/main" id="{21935321-67DF-0942-B103-5EBEA1A11C6D}"/>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TextBox 104">
                    <a:extLst>
                      <a:ext uri="{FF2B5EF4-FFF2-40B4-BE49-F238E27FC236}">
                        <a16:creationId xmlns:a16="http://schemas.microsoft.com/office/drawing/2014/main" id="{5084153E-429E-984E-9780-BCE1637F49BF}"/>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06" name="TextBox 105">
                    <a:extLst>
                      <a:ext uri="{FF2B5EF4-FFF2-40B4-BE49-F238E27FC236}">
                        <a16:creationId xmlns:a16="http://schemas.microsoft.com/office/drawing/2014/main" id="{FD4E6000-FEEF-524E-88BD-FDBE78CDD820}"/>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03" name="Graphic 102">
                  <a:extLst>
                    <a:ext uri="{FF2B5EF4-FFF2-40B4-BE49-F238E27FC236}">
                      <a16:creationId xmlns:a16="http://schemas.microsoft.com/office/drawing/2014/main" id="{A25C8F3C-F2C1-8A40-AD08-DDCA82F39ED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01" name="Picture 100">
                <a:extLst>
                  <a:ext uri="{FF2B5EF4-FFF2-40B4-BE49-F238E27FC236}">
                    <a16:creationId xmlns:a16="http://schemas.microsoft.com/office/drawing/2014/main" id="{BC4EC8E7-BEED-1048-9857-E678954434A6}"/>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69905934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p:cSld name="3 Photos and Text (Horizontal)">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cxnSp>
        <p:nvCxnSpPr>
          <p:cNvPr id="13" name="Straight Connector 12">
            <a:extLst>
              <a:ext uri="{FF2B5EF4-FFF2-40B4-BE49-F238E27FC236}">
                <a16:creationId xmlns:a16="http://schemas.microsoft.com/office/drawing/2014/main" id="{ED753A27-0B53-3B44-A318-323612277CF2}"/>
              </a:ext>
            </a:extLst>
          </p:cNvPr>
          <p:cNvCxnSpPr>
            <a:cxnSpLocks/>
          </p:cNvCxnSpPr>
          <p:nvPr/>
        </p:nvCxnSpPr>
        <p:spPr>
          <a:xfrm rot="5400000">
            <a:off x="4561949" y="-1298971"/>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0281FD7-9911-134B-A7C9-82C3663644A9}"/>
              </a:ext>
            </a:extLst>
          </p:cNvPr>
          <p:cNvCxnSpPr>
            <a:cxnSpLocks/>
          </p:cNvCxnSpPr>
          <p:nvPr/>
        </p:nvCxnSpPr>
        <p:spPr>
          <a:xfrm rot="5400000">
            <a:off x="4561949" y="430520"/>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499" name="Text Placeholder 1">
            <a:extLst>
              <a:ext uri="{FF2B5EF4-FFF2-40B4-BE49-F238E27FC236}">
                <a16:creationId xmlns:a16="http://schemas.microsoft.com/office/drawing/2014/main" id="{EA8D8CC5-DDED-9445-8A9A-D06B2B9A91DE}"/>
              </a:ext>
            </a:extLst>
          </p:cNvPr>
          <p:cNvSpPr>
            <a:spLocks noGrp="1"/>
          </p:cNvSpPr>
          <p:nvPr>
            <p:ph type="body" sz="quarter" idx="499"/>
          </p:nvPr>
        </p:nvSpPr>
        <p:spPr>
          <a:xfrm>
            <a:off x="2854325" y="1233488"/>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 name="Text Placeholder 2">
            <a:extLst>
              <a:ext uri="{FF2B5EF4-FFF2-40B4-BE49-F238E27FC236}">
                <a16:creationId xmlns:a16="http://schemas.microsoft.com/office/drawing/2014/main" id="{65A45B82-A28A-C541-9948-969822196900}"/>
              </a:ext>
            </a:extLst>
          </p:cNvPr>
          <p:cNvSpPr>
            <a:spLocks noGrp="1"/>
          </p:cNvSpPr>
          <p:nvPr>
            <p:ph type="body" sz="quarter" idx="501"/>
          </p:nvPr>
        </p:nvSpPr>
        <p:spPr>
          <a:xfrm>
            <a:off x="2854325" y="2962517"/>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3" name="Text Placeholder 3">
            <a:extLst>
              <a:ext uri="{FF2B5EF4-FFF2-40B4-BE49-F238E27FC236}">
                <a16:creationId xmlns:a16="http://schemas.microsoft.com/office/drawing/2014/main" id="{8B46136D-9E6B-7348-A230-0C0B61F4043F}"/>
              </a:ext>
            </a:extLst>
          </p:cNvPr>
          <p:cNvSpPr>
            <a:spLocks noGrp="1"/>
          </p:cNvSpPr>
          <p:nvPr>
            <p:ph type="body" sz="quarter" idx="503"/>
          </p:nvPr>
        </p:nvSpPr>
        <p:spPr>
          <a:xfrm>
            <a:off x="2854325" y="4691546"/>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A9BB490B-C309-B748-9B19-AF93AAACA3C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8" name="Picture Placeholder 7">
            <a:extLst>
              <a:ext uri="{FF2B5EF4-FFF2-40B4-BE49-F238E27FC236}">
                <a16:creationId xmlns:a16="http://schemas.microsoft.com/office/drawing/2014/main" id="{6F749DAD-56A6-D649-9F35-5B56FF579CB0}"/>
              </a:ext>
            </a:extLst>
          </p:cNvPr>
          <p:cNvSpPr>
            <a:spLocks noGrp="1"/>
          </p:cNvSpPr>
          <p:nvPr>
            <p:ph type="pic" sz="quarter" idx="13" hasCustomPrompt="1"/>
          </p:nvPr>
        </p:nvSpPr>
        <p:spPr>
          <a:xfrm>
            <a:off x="432360" y="1233641"/>
            <a:ext cx="2172295"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0" name="Caption">
            <a:extLst>
              <a:ext uri="{FF2B5EF4-FFF2-40B4-BE49-F238E27FC236}">
                <a16:creationId xmlns:a16="http://schemas.microsoft.com/office/drawing/2014/main" id="{D94C6D6D-4FAA-B44F-ACF0-6E5AB0A38656}"/>
              </a:ext>
            </a:extLst>
          </p:cNvPr>
          <p:cNvSpPr>
            <a:spLocks noGrp="1"/>
          </p:cNvSpPr>
          <p:nvPr>
            <p:ph type="body" sz="quarter" idx="500" hasCustomPrompt="1"/>
          </p:nvPr>
        </p:nvSpPr>
        <p:spPr>
          <a:xfrm>
            <a:off x="431800" y="2147777"/>
            <a:ext cx="2172295"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60" name="Picture Placeholder 7">
            <a:extLst>
              <a:ext uri="{FF2B5EF4-FFF2-40B4-BE49-F238E27FC236}">
                <a16:creationId xmlns:a16="http://schemas.microsoft.com/office/drawing/2014/main" id="{2D1E164C-A44E-6C43-B08A-9A9E7394EE60}"/>
              </a:ext>
            </a:extLst>
          </p:cNvPr>
          <p:cNvSpPr>
            <a:spLocks noGrp="1"/>
          </p:cNvSpPr>
          <p:nvPr>
            <p:ph type="pic" sz="quarter" idx="121" hasCustomPrompt="1"/>
          </p:nvPr>
        </p:nvSpPr>
        <p:spPr>
          <a:xfrm>
            <a:off x="432360" y="2962055"/>
            <a:ext cx="2172295"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2" name="Caption 2">
            <a:extLst>
              <a:ext uri="{FF2B5EF4-FFF2-40B4-BE49-F238E27FC236}">
                <a16:creationId xmlns:a16="http://schemas.microsoft.com/office/drawing/2014/main" id="{72DD6B82-4027-214C-907A-917585DE52E2}"/>
              </a:ext>
            </a:extLst>
          </p:cNvPr>
          <p:cNvSpPr>
            <a:spLocks noGrp="1"/>
          </p:cNvSpPr>
          <p:nvPr>
            <p:ph type="body" sz="quarter" idx="502" hasCustomPrompt="1"/>
          </p:nvPr>
        </p:nvSpPr>
        <p:spPr>
          <a:xfrm>
            <a:off x="431800" y="3876191"/>
            <a:ext cx="2172295"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62" name="Picture Placeholder 7">
            <a:extLst>
              <a:ext uri="{FF2B5EF4-FFF2-40B4-BE49-F238E27FC236}">
                <a16:creationId xmlns:a16="http://schemas.microsoft.com/office/drawing/2014/main" id="{12ACC18C-7823-4243-80B6-3AD22ABEB0F0}"/>
              </a:ext>
            </a:extLst>
          </p:cNvPr>
          <p:cNvSpPr>
            <a:spLocks noGrp="1"/>
          </p:cNvSpPr>
          <p:nvPr>
            <p:ph type="pic" sz="quarter" idx="123" hasCustomPrompt="1"/>
          </p:nvPr>
        </p:nvSpPr>
        <p:spPr>
          <a:xfrm>
            <a:off x="432360" y="4691544"/>
            <a:ext cx="2172295"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4" name="Caption 3">
            <a:extLst>
              <a:ext uri="{FF2B5EF4-FFF2-40B4-BE49-F238E27FC236}">
                <a16:creationId xmlns:a16="http://schemas.microsoft.com/office/drawing/2014/main" id="{BFF4272A-93C5-194D-96DD-141C47B60F8F}"/>
              </a:ext>
            </a:extLst>
          </p:cNvPr>
          <p:cNvSpPr>
            <a:spLocks noGrp="1"/>
          </p:cNvSpPr>
          <p:nvPr>
            <p:ph type="body" sz="quarter" idx="504" hasCustomPrompt="1"/>
          </p:nvPr>
        </p:nvSpPr>
        <p:spPr>
          <a:xfrm>
            <a:off x="431800" y="5605680"/>
            <a:ext cx="2172295"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8" name="Date Placeholder 7">
            <a:extLst>
              <a:ext uri="{FF2B5EF4-FFF2-40B4-BE49-F238E27FC236}">
                <a16:creationId xmlns:a16="http://schemas.microsoft.com/office/drawing/2014/main" id="{5D5C0E79-A3BD-5144-8C77-5A57F1DFDA10}"/>
              </a:ext>
            </a:extLst>
          </p:cNvPr>
          <p:cNvSpPr>
            <a:spLocks noGrp="1"/>
          </p:cNvSpPr>
          <p:nvPr>
            <p:ph type="dt" sz="half" idx="125"/>
          </p:nvPr>
        </p:nvSpPr>
        <p:spPr/>
        <p:txBody>
          <a:bodyPr/>
          <a:lstStyle/>
          <a:p>
            <a:endParaRPr lang="en-US" dirty="0"/>
          </a:p>
        </p:txBody>
      </p:sp>
      <p:sp>
        <p:nvSpPr>
          <p:cNvPr id="10" name="Footer Placeholder 9">
            <a:extLst>
              <a:ext uri="{FF2B5EF4-FFF2-40B4-BE49-F238E27FC236}">
                <a16:creationId xmlns:a16="http://schemas.microsoft.com/office/drawing/2014/main" id="{AA4A8FA1-CC46-7144-84B1-17C00BC259EB}"/>
              </a:ext>
            </a:extLst>
          </p:cNvPr>
          <p:cNvSpPr>
            <a:spLocks noGrp="1"/>
          </p:cNvSpPr>
          <p:nvPr>
            <p:ph type="ftr" sz="quarter" idx="126"/>
          </p:nvPr>
        </p:nvSpPr>
        <p:spPr/>
        <p:txBody>
          <a:bodyPr/>
          <a:lstStyle/>
          <a:p>
            <a:endParaRPr lang="en-US" dirty="0"/>
          </a:p>
        </p:txBody>
      </p:sp>
      <p:sp>
        <p:nvSpPr>
          <p:cNvPr id="14" name="Slide Number Placeholder 13">
            <a:extLst>
              <a:ext uri="{FF2B5EF4-FFF2-40B4-BE49-F238E27FC236}">
                <a16:creationId xmlns:a16="http://schemas.microsoft.com/office/drawing/2014/main" id="{ACB2D2FD-3057-D74D-B44D-0EB64193CE1C}"/>
              </a:ext>
            </a:extLst>
          </p:cNvPr>
          <p:cNvSpPr>
            <a:spLocks noGrp="1"/>
          </p:cNvSpPr>
          <p:nvPr>
            <p:ph type="sldNum" sz="quarter" idx="12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56" name="Group 55">
            <a:extLst>
              <a:ext uri="{FF2B5EF4-FFF2-40B4-BE49-F238E27FC236}">
                <a16:creationId xmlns:a16="http://schemas.microsoft.com/office/drawing/2014/main" id="{05E9C379-DDF1-7B44-89A9-61472AAB938F}"/>
              </a:ext>
            </a:extLst>
          </p:cNvPr>
          <p:cNvGrpSpPr/>
          <p:nvPr/>
        </p:nvGrpSpPr>
        <p:grpSpPr>
          <a:xfrm>
            <a:off x="9399182" y="-2"/>
            <a:ext cx="2974470" cy="9769405"/>
            <a:chOff x="9399182" y="-2"/>
            <a:chExt cx="2974470" cy="9769405"/>
          </a:xfrm>
        </p:grpSpPr>
        <p:sp>
          <p:nvSpPr>
            <p:cNvPr id="57" name="Rectangle 56">
              <a:extLst>
                <a:ext uri="{FF2B5EF4-FFF2-40B4-BE49-F238E27FC236}">
                  <a16:creationId xmlns:a16="http://schemas.microsoft.com/office/drawing/2014/main" id="{02AA4587-5464-694B-A0E3-F705C2D6C38B}"/>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184225E7-8754-CD4D-AE0E-53076B270764}"/>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61" name="Group 60">
              <a:extLst>
                <a:ext uri="{FF2B5EF4-FFF2-40B4-BE49-F238E27FC236}">
                  <a16:creationId xmlns:a16="http://schemas.microsoft.com/office/drawing/2014/main" id="{53ED5C7E-A3C9-E44F-9C13-86E78B48E65F}"/>
                </a:ext>
              </a:extLst>
            </p:cNvPr>
            <p:cNvGrpSpPr/>
            <p:nvPr userDrawn="1"/>
          </p:nvGrpSpPr>
          <p:grpSpPr>
            <a:xfrm>
              <a:off x="9541497" y="162442"/>
              <a:ext cx="2819400" cy="814510"/>
              <a:chOff x="-3644733" y="165205"/>
              <a:chExt cx="2819400" cy="814510"/>
            </a:xfrm>
          </p:grpSpPr>
          <p:sp>
            <p:nvSpPr>
              <p:cNvPr id="136" name="Rectangle 135">
                <a:extLst>
                  <a:ext uri="{FF2B5EF4-FFF2-40B4-BE49-F238E27FC236}">
                    <a16:creationId xmlns:a16="http://schemas.microsoft.com/office/drawing/2014/main" id="{ACE05B8D-FE1E-1145-90BB-9998F8CA2CAB}"/>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Box 136">
                <a:extLst>
                  <a:ext uri="{FF2B5EF4-FFF2-40B4-BE49-F238E27FC236}">
                    <a16:creationId xmlns:a16="http://schemas.microsoft.com/office/drawing/2014/main" id="{443BD4B2-7A49-7B4D-A180-98D5EB1AD43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8" name="Picture 137">
                <a:extLst>
                  <a:ext uri="{FF2B5EF4-FFF2-40B4-BE49-F238E27FC236}">
                    <a16:creationId xmlns:a16="http://schemas.microsoft.com/office/drawing/2014/main" id="{08065AFB-7BEE-0F47-BED7-2DE8C591FB2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63" name="Group 62">
              <a:extLst>
                <a:ext uri="{FF2B5EF4-FFF2-40B4-BE49-F238E27FC236}">
                  <a16:creationId xmlns:a16="http://schemas.microsoft.com/office/drawing/2014/main" id="{764EAB81-6824-4047-9BA3-6AFFE7AE03F3}"/>
                </a:ext>
              </a:extLst>
            </p:cNvPr>
            <p:cNvGrpSpPr/>
            <p:nvPr userDrawn="1"/>
          </p:nvGrpSpPr>
          <p:grpSpPr>
            <a:xfrm>
              <a:off x="9521833" y="3755578"/>
              <a:ext cx="2754815" cy="6013825"/>
              <a:chOff x="9521833" y="2566288"/>
              <a:chExt cx="2754815" cy="6013825"/>
            </a:xfrm>
          </p:grpSpPr>
          <p:sp>
            <p:nvSpPr>
              <p:cNvPr id="74" name="TextBox 73">
                <a:extLst>
                  <a:ext uri="{FF2B5EF4-FFF2-40B4-BE49-F238E27FC236}">
                    <a16:creationId xmlns:a16="http://schemas.microsoft.com/office/drawing/2014/main" id="{B89A63E2-40AE-6F46-A362-BFE20BF1B080}"/>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5" name="Straight Connector 74">
                <a:extLst>
                  <a:ext uri="{FF2B5EF4-FFF2-40B4-BE49-F238E27FC236}">
                    <a16:creationId xmlns:a16="http://schemas.microsoft.com/office/drawing/2014/main" id="{1DD9B0EE-DBC0-FE43-992A-95582817972C}"/>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2099CD36-FA5E-D446-83AD-9BEB40BDDA39}"/>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7" name="Group 76">
                <a:extLst>
                  <a:ext uri="{FF2B5EF4-FFF2-40B4-BE49-F238E27FC236}">
                    <a16:creationId xmlns:a16="http://schemas.microsoft.com/office/drawing/2014/main" id="{506D11A7-2578-BA40-896C-CE07CC36B340}"/>
                  </a:ext>
                </a:extLst>
              </p:cNvPr>
              <p:cNvGrpSpPr/>
              <p:nvPr userDrawn="1"/>
            </p:nvGrpSpPr>
            <p:grpSpPr>
              <a:xfrm>
                <a:off x="9541497" y="7168798"/>
                <a:ext cx="2735151" cy="1411315"/>
                <a:chOff x="9296567" y="4910411"/>
                <a:chExt cx="2735151" cy="1411315"/>
              </a:xfrm>
            </p:grpSpPr>
            <p:sp>
              <p:nvSpPr>
                <p:cNvPr id="130" name="Rectangle 129">
                  <a:extLst>
                    <a:ext uri="{FF2B5EF4-FFF2-40B4-BE49-F238E27FC236}">
                      <a16:creationId xmlns:a16="http://schemas.microsoft.com/office/drawing/2014/main" id="{234AFB33-F664-1B42-AC5B-833976E236C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TextBox 130">
                  <a:extLst>
                    <a:ext uri="{FF2B5EF4-FFF2-40B4-BE49-F238E27FC236}">
                      <a16:creationId xmlns:a16="http://schemas.microsoft.com/office/drawing/2014/main" id="{DC3973FE-EA67-1446-90F5-00311B24E762}"/>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32" name="Graphic 131">
                  <a:extLst>
                    <a:ext uri="{FF2B5EF4-FFF2-40B4-BE49-F238E27FC236}">
                      <a16:creationId xmlns:a16="http://schemas.microsoft.com/office/drawing/2014/main" id="{9754AA2E-1658-B94E-BD64-D044C2E502B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33" name="TextBox 132">
                  <a:extLst>
                    <a:ext uri="{FF2B5EF4-FFF2-40B4-BE49-F238E27FC236}">
                      <a16:creationId xmlns:a16="http://schemas.microsoft.com/office/drawing/2014/main" id="{DFCE0AA6-50EE-9641-B168-FBEF90AE66A2}"/>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34" name="TextBox 133">
                  <a:extLst>
                    <a:ext uri="{FF2B5EF4-FFF2-40B4-BE49-F238E27FC236}">
                      <a16:creationId xmlns:a16="http://schemas.microsoft.com/office/drawing/2014/main" id="{A15B11FC-4E91-5D4F-8B9F-F43F6D56913E}"/>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35" name="TextBox 134">
                  <a:extLst>
                    <a:ext uri="{FF2B5EF4-FFF2-40B4-BE49-F238E27FC236}">
                      <a16:creationId xmlns:a16="http://schemas.microsoft.com/office/drawing/2014/main" id="{93BEE3EB-479B-2440-BD75-3378D4FCFF3D}"/>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8" name="Group 77">
                <a:extLst>
                  <a:ext uri="{FF2B5EF4-FFF2-40B4-BE49-F238E27FC236}">
                    <a16:creationId xmlns:a16="http://schemas.microsoft.com/office/drawing/2014/main" id="{434F34EB-E608-1447-8D3A-0EA4F1F48519}"/>
                  </a:ext>
                </a:extLst>
              </p:cNvPr>
              <p:cNvGrpSpPr/>
              <p:nvPr userDrawn="1"/>
            </p:nvGrpSpPr>
            <p:grpSpPr>
              <a:xfrm>
                <a:off x="9541497" y="5812142"/>
                <a:ext cx="2735151" cy="1280928"/>
                <a:chOff x="9286315" y="6976989"/>
                <a:chExt cx="2735151" cy="1280928"/>
              </a:xfrm>
            </p:grpSpPr>
            <p:sp>
              <p:nvSpPr>
                <p:cNvPr id="87" name="Rectangle 86">
                  <a:extLst>
                    <a:ext uri="{FF2B5EF4-FFF2-40B4-BE49-F238E27FC236}">
                      <a16:creationId xmlns:a16="http://schemas.microsoft.com/office/drawing/2014/main" id="{E32A3E2E-D1F0-9741-A8EE-7BC84B4DE0D3}"/>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BDA4BD56-D03C-1548-978A-67CE2301B253}"/>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27" name="Graphic 126">
                  <a:extLst>
                    <a:ext uri="{FF2B5EF4-FFF2-40B4-BE49-F238E27FC236}">
                      <a16:creationId xmlns:a16="http://schemas.microsoft.com/office/drawing/2014/main" id="{02277E74-6CD2-4746-AB10-BAC27E952C6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28" name="TextBox 127">
                  <a:extLst>
                    <a:ext uri="{FF2B5EF4-FFF2-40B4-BE49-F238E27FC236}">
                      <a16:creationId xmlns:a16="http://schemas.microsoft.com/office/drawing/2014/main" id="{2E41B035-7E95-6047-BBDE-7C5B9457A0AD}"/>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29" name="Picture 128">
                  <a:extLst>
                    <a:ext uri="{FF2B5EF4-FFF2-40B4-BE49-F238E27FC236}">
                      <a16:creationId xmlns:a16="http://schemas.microsoft.com/office/drawing/2014/main" id="{7B58D3BB-E0DF-CE47-A88C-EBD63D7D6A44}"/>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9" name="Group 78">
                <a:extLst>
                  <a:ext uri="{FF2B5EF4-FFF2-40B4-BE49-F238E27FC236}">
                    <a16:creationId xmlns:a16="http://schemas.microsoft.com/office/drawing/2014/main" id="{C8A25EA3-4BB5-0948-9768-F661F9D2B441}"/>
                  </a:ext>
                </a:extLst>
              </p:cNvPr>
              <p:cNvGrpSpPr/>
              <p:nvPr userDrawn="1"/>
            </p:nvGrpSpPr>
            <p:grpSpPr>
              <a:xfrm>
                <a:off x="9521833" y="2891408"/>
                <a:ext cx="2617883" cy="651460"/>
                <a:chOff x="12352022" y="513115"/>
                <a:chExt cx="2617883" cy="651460"/>
              </a:xfrm>
            </p:grpSpPr>
            <p:sp>
              <p:nvSpPr>
                <p:cNvPr id="84" name="TextBox 83">
                  <a:extLst>
                    <a:ext uri="{FF2B5EF4-FFF2-40B4-BE49-F238E27FC236}">
                      <a16:creationId xmlns:a16="http://schemas.microsoft.com/office/drawing/2014/main" id="{812E9279-E3E5-A242-A2DB-550E662BE6CB}"/>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5" name="TextBox 84">
                  <a:extLst>
                    <a:ext uri="{FF2B5EF4-FFF2-40B4-BE49-F238E27FC236}">
                      <a16:creationId xmlns:a16="http://schemas.microsoft.com/office/drawing/2014/main" id="{916869B2-51AC-8042-BAC1-566B99834406}"/>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6" name="TextBox 85">
                  <a:extLst>
                    <a:ext uri="{FF2B5EF4-FFF2-40B4-BE49-F238E27FC236}">
                      <a16:creationId xmlns:a16="http://schemas.microsoft.com/office/drawing/2014/main" id="{6A901D3D-F415-AC4E-A011-9D50733FCE8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80" name="TextBox 79">
                <a:extLst>
                  <a:ext uri="{FF2B5EF4-FFF2-40B4-BE49-F238E27FC236}">
                    <a16:creationId xmlns:a16="http://schemas.microsoft.com/office/drawing/2014/main" id="{EA1A97BD-9E28-EB42-8C33-224FE0567041}"/>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81" name="TextBox 80">
                <a:extLst>
                  <a:ext uri="{FF2B5EF4-FFF2-40B4-BE49-F238E27FC236}">
                    <a16:creationId xmlns:a16="http://schemas.microsoft.com/office/drawing/2014/main" id="{FCE719BC-ADE3-DB4E-AE64-4310A0F56B22}"/>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2" name="TextBox 81">
                <a:extLst>
                  <a:ext uri="{FF2B5EF4-FFF2-40B4-BE49-F238E27FC236}">
                    <a16:creationId xmlns:a16="http://schemas.microsoft.com/office/drawing/2014/main" id="{CF2AA2C7-9C18-8E48-8CD9-713923D584C0}"/>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3" name="TextBox 82">
                <a:extLst>
                  <a:ext uri="{FF2B5EF4-FFF2-40B4-BE49-F238E27FC236}">
                    <a16:creationId xmlns:a16="http://schemas.microsoft.com/office/drawing/2014/main" id="{073AAC87-9D0B-A942-AEAB-5498BE1CDE42}"/>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64" name="TextBox 63">
              <a:extLst>
                <a:ext uri="{FF2B5EF4-FFF2-40B4-BE49-F238E27FC236}">
                  <a16:creationId xmlns:a16="http://schemas.microsoft.com/office/drawing/2014/main" id="{2718DEAF-7355-D24A-A55A-6E5AFED9A98E}"/>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5" name="Straight Connector 64">
              <a:extLst>
                <a:ext uri="{FF2B5EF4-FFF2-40B4-BE49-F238E27FC236}">
                  <a16:creationId xmlns:a16="http://schemas.microsoft.com/office/drawing/2014/main" id="{908EADCA-2DBF-C447-BEEC-89115265ADFA}"/>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66" name="Group 65">
              <a:extLst>
                <a:ext uri="{FF2B5EF4-FFF2-40B4-BE49-F238E27FC236}">
                  <a16:creationId xmlns:a16="http://schemas.microsoft.com/office/drawing/2014/main" id="{90D81BAF-EA14-5342-B457-9F03F6415490}"/>
                </a:ext>
              </a:extLst>
            </p:cNvPr>
            <p:cNvGrpSpPr/>
            <p:nvPr userDrawn="1"/>
          </p:nvGrpSpPr>
          <p:grpSpPr>
            <a:xfrm>
              <a:off x="9554253" y="2414886"/>
              <a:ext cx="2819399" cy="1181890"/>
              <a:chOff x="9541498" y="3352649"/>
              <a:chExt cx="2819399" cy="1181890"/>
            </a:xfrm>
          </p:grpSpPr>
          <p:grpSp>
            <p:nvGrpSpPr>
              <p:cNvPr id="67" name="Group 66">
                <a:extLst>
                  <a:ext uri="{FF2B5EF4-FFF2-40B4-BE49-F238E27FC236}">
                    <a16:creationId xmlns:a16="http://schemas.microsoft.com/office/drawing/2014/main" id="{787A14E2-9B41-3441-B537-57155291B0D0}"/>
                  </a:ext>
                </a:extLst>
              </p:cNvPr>
              <p:cNvGrpSpPr/>
              <p:nvPr userDrawn="1"/>
            </p:nvGrpSpPr>
            <p:grpSpPr>
              <a:xfrm>
                <a:off x="9541498" y="3352649"/>
                <a:ext cx="2735150" cy="1181890"/>
                <a:chOff x="9541498" y="3751132"/>
                <a:chExt cx="2735150" cy="1181890"/>
              </a:xfrm>
            </p:grpSpPr>
            <p:grpSp>
              <p:nvGrpSpPr>
                <p:cNvPr id="69" name="Group 68">
                  <a:extLst>
                    <a:ext uri="{FF2B5EF4-FFF2-40B4-BE49-F238E27FC236}">
                      <a16:creationId xmlns:a16="http://schemas.microsoft.com/office/drawing/2014/main" id="{D9193720-38CB-8C45-8CB5-9F66BE5437DF}"/>
                    </a:ext>
                  </a:extLst>
                </p:cNvPr>
                <p:cNvGrpSpPr/>
                <p:nvPr userDrawn="1"/>
              </p:nvGrpSpPr>
              <p:grpSpPr>
                <a:xfrm>
                  <a:off x="9541498" y="3751132"/>
                  <a:ext cx="2735150" cy="1181890"/>
                  <a:chOff x="9296568" y="4910411"/>
                  <a:chExt cx="2735150" cy="1181890"/>
                </a:xfrm>
              </p:grpSpPr>
              <p:sp>
                <p:nvSpPr>
                  <p:cNvPr id="71" name="Rectangle 70">
                    <a:extLst>
                      <a:ext uri="{FF2B5EF4-FFF2-40B4-BE49-F238E27FC236}">
                        <a16:creationId xmlns:a16="http://schemas.microsoft.com/office/drawing/2014/main" id="{9661E725-6578-9A4A-B314-D6021CB4CFBF}"/>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6A82AECB-20FC-D04F-9436-9AA74FD66C5B}"/>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73" name="TextBox 72">
                    <a:extLst>
                      <a:ext uri="{FF2B5EF4-FFF2-40B4-BE49-F238E27FC236}">
                        <a16:creationId xmlns:a16="http://schemas.microsoft.com/office/drawing/2014/main" id="{76348B4A-2ADC-7F46-BABF-CA32F5E68A17}"/>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70" name="Graphic 69">
                  <a:extLst>
                    <a:ext uri="{FF2B5EF4-FFF2-40B4-BE49-F238E27FC236}">
                      <a16:creationId xmlns:a16="http://schemas.microsoft.com/office/drawing/2014/main" id="{C86CE353-C5DB-0145-AA86-27F6522447F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68" name="Picture 67">
                <a:extLst>
                  <a:ext uri="{FF2B5EF4-FFF2-40B4-BE49-F238E27FC236}">
                    <a16:creationId xmlns:a16="http://schemas.microsoft.com/office/drawing/2014/main" id="{9DB6EC41-E4FA-B54E-A44A-FE32BE140AB8}"/>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08739550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p:cSld name="3 Logos and Tex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cxnSp>
        <p:nvCxnSpPr>
          <p:cNvPr id="13" name="Straight Connector 12">
            <a:extLst>
              <a:ext uri="{FF2B5EF4-FFF2-40B4-BE49-F238E27FC236}">
                <a16:creationId xmlns:a16="http://schemas.microsoft.com/office/drawing/2014/main" id="{ED753A27-0B53-3B44-A318-323612277CF2}"/>
              </a:ext>
            </a:extLst>
          </p:cNvPr>
          <p:cNvCxnSpPr>
            <a:cxnSpLocks/>
          </p:cNvCxnSpPr>
          <p:nvPr/>
        </p:nvCxnSpPr>
        <p:spPr>
          <a:xfrm rot="5400000">
            <a:off x="4561949" y="-1298971"/>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0281FD7-9911-134B-A7C9-82C3663644A9}"/>
              </a:ext>
            </a:extLst>
          </p:cNvPr>
          <p:cNvCxnSpPr>
            <a:cxnSpLocks/>
          </p:cNvCxnSpPr>
          <p:nvPr/>
        </p:nvCxnSpPr>
        <p:spPr>
          <a:xfrm rot="5400000">
            <a:off x="4561949" y="430520"/>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EA8D8CC5-DDED-9445-8A9A-D06B2B9A91DE}"/>
              </a:ext>
            </a:extLst>
          </p:cNvPr>
          <p:cNvSpPr>
            <a:spLocks noGrp="1"/>
          </p:cNvSpPr>
          <p:nvPr>
            <p:ph type="body" sz="quarter" idx="115"/>
          </p:nvPr>
        </p:nvSpPr>
        <p:spPr>
          <a:xfrm>
            <a:off x="2854325" y="1233488"/>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2">
            <a:extLst>
              <a:ext uri="{FF2B5EF4-FFF2-40B4-BE49-F238E27FC236}">
                <a16:creationId xmlns:a16="http://schemas.microsoft.com/office/drawing/2014/main" id="{65A45B82-A28A-C541-9948-969822196900}"/>
              </a:ext>
            </a:extLst>
          </p:cNvPr>
          <p:cNvSpPr>
            <a:spLocks noGrp="1"/>
          </p:cNvSpPr>
          <p:nvPr>
            <p:ph type="body" sz="quarter" idx="116"/>
          </p:nvPr>
        </p:nvSpPr>
        <p:spPr>
          <a:xfrm>
            <a:off x="2854325" y="2962517"/>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2">
            <a:extLst>
              <a:ext uri="{FF2B5EF4-FFF2-40B4-BE49-F238E27FC236}">
                <a16:creationId xmlns:a16="http://schemas.microsoft.com/office/drawing/2014/main" id="{8B46136D-9E6B-7348-A230-0C0B61F4043F}"/>
              </a:ext>
            </a:extLst>
          </p:cNvPr>
          <p:cNvSpPr>
            <a:spLocks noGrp="1"/>
          </p:cNvSpPr>
          <p:nvPr>
            <p:ph type="body" sz="quarter" idx="117"/>
          </p:nvPr>
        </p:nvSpPr>
        <p:spPr>
          <a:xfrm>
            <a:off x="2854325" y="4691546"/>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A9BB490B-C309-B748-9B19-AF93AAACA3C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8" name="Date Placeholder 7">
            <a:extLst>
              <a:ext uri="{FF2B5EF4-FFF2-40B4-BE49-F238E27FC236}">
                <a16:creationId xmlns:a16="http://schemas.microsoft.com/office/drawing/2014/main" id="{5D5C0E79-A3BD-5144-8C77-5A57F1DFDA10}"/>
              </a:ext>
            </a:extLst>
          </p:cNvPr>
          <p:cNvSpPr>
            <a:spLocks noGrp="1"/>
          </p:cNvSpPr>
          <p:nvPr>
            <p:ph type="dt" sz="half" idx="125"/>
          </p:nvPr>
        </p:nvSpPr>
        <p:spPr/>
        <p:txBody>
          <a:bodyPr/>
          <a:lstStyle/>
          <a:p>
            <a:endParaRPr lang="en-US" dirty="0"/>
          </a:p>
        </p:txBody>
      </p:sp>
      <p:sp>
        <p:nvSpPr>
          <p:cNvPr id="10" name="Footer Placeholder 9">
            <a:extLst>
              <a:ext uri="{FF2B5EF4-FFF2-40B4-BE49-F238E27FC236}">
                <a16:creationId xmlns:a16="http://schemas.microsoft.com/office/drawing/2014/main" id="{AA4A8FA1-CC46-7144-84B1-17C00BC259EB}"/>
              </a:ext>
            </a:extLst>
          </p:cNvPr>
          <p:cNvSpPr>
            <a:spLocks noGrp="1"/>
          </p:cNvSpPr>
          <p:nvPr>
            <p:ph type="ftr" sz="quarter" idx="126"/>
          </p:nvPr>
        </p:nvSpPr>
        <p:spPr/>
        <p:txBody>
          <a:bodyPr/>
          <a:lstStyle/>
          <a:p>
            <a:endParaRPr lang="en-US" dirty="0"/>
          </a:p>
        </p:txBody>
      </p:sp>
      <p:sp>
        <p:nvSpPr>
          <p:cNvPr id="14" name="Slide Number Placeholder 13">
            <a:extLst>
              <a:ext uri="{FF2B5EF4-FFF2-40B4-BE49-F238E27FC236}">
                <a16:creationId xmlns:a16="http://schemas.microsoft.com/office/drawing/2014/main" id="{ACB2D2FD-3057-D74D-B44D-0EB64193CE1C}"/>
              </a:ext>
            </a:extLst>
          </p:cNvPr>
          <p:cNvSpPr>
            <a:spLocks noGrp="1"/>
          </p:cNvSpPr>
          <p:nvPr>
            <p:ph type="sldNum" sz="quarter" idx="12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5" name="Content Placeholder 4">
            <a:extLst>
              <a:ext uri="{FF2B5EF4-FFF2-40B4-BE49-F238E27FC236}">
                <a16:creationId xmlns:a16="http://schemas.microsoft.com/office/drawing/2014/main" id="{97ACE0C3-0640-2343-BA09-F3EFC7CFB949}"/>
              </a:ext>
            </a:extLst>
          </p:cNvPr>
          <p:cNvSpPr>
            <a:spLocks noGrp="1"/>
          </p:cNvSpPr>
          <p:nvPr>
            <p:ph sz="quarter" idx="128" hasCustomPrompt="1"/>
          </p:nvPr>
        </p:nvSpPr>
        <p:spPr>
          <a:xfrm>
            <a:off x="431800" y="1233488"/>
            <a:ext cx="2238375" cy="1466850"/>
          </a:xfrm>
        </p:spPr>
        <p:txBody>
          <a:bodyPr/>
          <a:lstStyle>
            <a:lvl1pPr algn="ctr">
              <a:defRPr b="0">
                <a:solidFill>
                  <a:schemeClr val="tx1">
                    <a:lumMod val="50000"/>
                    <a:lumOff val="50000"/>
                  </a:schemeClr>
                </a:solidFill>
              </a:defRPr>
            </a:lvl1pPr>
          </a:lstStyle>
          <a:p>
            <a:pPr lvl="0"/>
            <a:r>
              <a:rPr lang="en-US"/>
              <a:t>Click image icon to add logo (do not add any other types of content)</a:t>
            </a:r>
          </a:p>
        </p:txBody>
      </p:sp>
      <p:sp>
        <p:nvSpPr>
          <p:cNvPr id="56" name="Content Placeholder 4">
            <a:extLst>
              <a:ext uri="{FF2B5EF4-FFF2-40B4-BE49-F238E27FC236}">
                <a16:creationId xmlns:a16="http://schemas.microsoft.com/office/drawing/2014/main" id="{3B8A4E6F-E1C9-9641-B3D3-BDB9B2012DBB}"/>
              </a:ext>
            </a:extLst>
          </p:cNvPr>
          <p:cNvSpPr>
            <a:spLocks noGrp="1"/>
          </p:cNvSpPr>
          <p:nvPr>
            <p:ph sz="quarter" idx="129" hasCustomPrompt="1"/>
          </p:nvPr>
        </p:nvSpPr>
        <p:spPr>
          <a:xfrm>
            <a:off x="431800" y="2962517"/>
            <a:ext cx="2238375" cy="1466850"/>
          </a:xfrm>
        </p:spPr>
        <p:txBody>
          <a:bodyPr/>
          <a:lstStyle>
            <a:lvl1pPr algn="ctr">
              <a:defRPr b="0">
                <a:solidFill>
                  <a:schemeClr val="tx1">
                    <a:lumMod val="50000"/>
                    <a:lumOff val="50000"/>
                  </a:schemeClr>
                </a:solidFill>
              </a:defRPr>
            </a:lvl1pPr>
          </a:lstStyle>
          <a:p>
            <a:pPr lvl="0"/>
            <a:r>
              <a:rPr lang="en-US"/>
              <a:t>Click image icon to add logo (do not add any other types of content)</a:t>
            </a:r>
          </a:p>
        </p:txBody>
      </p:sp>
      <p:sp>
        <p:nvSpPr>
          <p:cNvPr id="57" name="Content Placeholder 4">
            <a:extLst>
              <a:ext uri="{FF2B5EF4-FFF2-40B4-BE49-F238E27FC236}">
                <a16:creationId xmlns:a16="http://schemas.microsoft.com/office/drawing/2014/main" id="{04F52250-2F95-E448-A157-BA7D33261555}"/>
              </a:ext>
            </a:extLst>
          </p:cNvPr>
          <p:cNvSpPr>
            <a:spLocks noGrp="1"/>
          </p:cNvSpPr>
          <p:nvPr>
            <p:ph sz="quarter" idx="130" hasCustomPrompt="1"/>
          </p:nvPr>
        </p:nvSpPr>
        <p:spPr>
          <a:xfrm>
            <a:off x="431800" y="4691546"/>
            <a:ext cx="2238375" cy="1466850"/>
          </a:xfrm>
        </p:spPr>
        <p:txBody>
          <a:bodyPr/>
          <a:lstStyle>
            <a:lvl1pPr algn="ctr">
              <a:defRPr b="0">
                <a:solidFill>
                  <a:schemeClr val="tx1">
                    <a:lumMod val="50000"/>
                    <a:lumOff val="50000"/>
                  </a:schemeClr>
                </a:solidFill>
              </a:defRPr>
            </a:lvl1pPr>
          </a:lstStyle>
          <a:p>
            <a:pPr lvl="0"/>
            <a:r>
              <a:rPr lang="en-US"/>
              <a:t>Click image icon to add logo (do not add any other types of content)</a:t>
            </a:r>
          </a:p>
        </p:txBody>
      </p:sp>
      <p:grpSp>
        <p:nvGrpSpPr>
          <p:cNvPr id="62" name="Group 61">
            <a:extLst>
              <a:ext uri="{FF2B5EF4-FFF2-40B4-BE49-F238E27FC236}">
                <a16:creationId xmlns:a16="http://schemas.microsoft.com/office/drawing/2014/main" id="{14338023-BC13-1347-A902-C2204A24D96D}"/>
              </a:ext>
            </a:extLst>
          </p:cNvPr>
          <p:cNvGrpSpPr/>
          <p:nvPr/>
        </p:nvGrpSpPr>
        <p:grpSpPr>
          <a:xfrm>
            <a:off x="9399182" y="-2"/>
            <a:ext cx="2974470" cy="9769405"/>
            <a:chOff x="9399182" y="-2"/>
            <a:chExt cx="2974470" cy="9769405"/>
          </a:xfrm>
        </p:grpSpPr>
        <p:sp>
          <p:nvSpPr>
            <p:cNvPr id="63" name="Rectangle 62">
              <a:extLst>
                <a:ext uri="{FF2B5EF4-FFF2-40B4-BE49-F238E27FC236}">
                  <a16:creationId xmlns:a16="http://schemas.microsoft.com/office/drawing/2014/main" id="{F14DF298-5DBB-564B-B56C-06F534677012}"/>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64" name="Picture 63">
              <a:extLst>
                <a:ext uri="{FF2B5EF4-FFF2-40B4-BE49-F238E27FC236}">
                  <a16:creationId xmlns:a16="http://schemas.microsoft.com/office/drawing/2014/main" id="{87A54F67-95E3-4D47-8A30-4154E885C7CB}"/>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68" name="Group 67">
              <a:extLst>
                <a:ext uri="{FF2B5EF4-FFF2-40B4-BE49-F238E27FC236}">
                  <a16:creationId xmlns:a16="http://schemas.microsoft.com/office/drawing/2014/main" id="{9394EAB8-8CA4-4B4D-A004-BC8697696E5A}"/>
                </a:ext>
              </a:extLst>
            </p:cNvPr>
            <p:cNvGrpSpPr/>
            <p:nvPr userDrawn="1"/>
          </p:nvGrpSpPr>
          <p:grpSpPr>
            <a:xfrm>
              <a:off x="9541497" y="162442"/>
              <a:ext cx="2819400" cy="814510"/>
              <a:chOff x="-3644733" y="165205"/>
              <a:chExt cx="2819400" cy="814510"/>
            </a:xfrm>
          </p:grpSpPr>
          <p:sp>
            <p:nvSpPr>
              <p:cNvPr id="141" name="Rectangle 140">
                <a:extLst>
                  <a:ext uri="{FF2B5EF4-FFF2-40B4-BE49-F238E27FC236}">
                    <a16:creationId xmlns:a16="http://schemas.microsoft.com/office/drawing/2014/main" id="{FFD516EB-2BCB-2E43-AFF3-5121CF79D655}"/>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TextBox 141">
                <a:extLst>
                  <a:ext uri="{FF2B5EF4-FFF2-40B4-BE49-F238E27FC236}">
                    <a16:creationId xmlns:a16="http://schemas.microsoft.com/office/drawing/2014/main" id="{BF97D8B0-4B8D-B145-87DF-8E19E86AB9CF}"/>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43" name="Picture 142">
                <a:extLst>
                  <a:ext uri="{FF2B5EF4-FFF2-40B4-BE49-F238E27FC236}">
                    <a16:creationId xmlns:a16="http://schemas.microsoft.com/office/drawing/2014/main" id="{B352A88A-0AE1-F846-9CA0-DBE561C4B649}"/>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69" name="Group 68">
              <a:extLst>
                <a:ext uri="{FF2B5EF4-FFF2-40B4-BE49-F238E27FC236}">
                  <a16:creationId xmlns:a16="http://schemas.microsoft.com/office/drawing/2014/main" id="{6DC41A6A-6B56-8547-86A6-CBFAF67515C3}"/>
                </a:ext>
              </a:extLst>
            </p:cNvPr>
            <p:cNvGrpSpPr/>
            <p:nvPr userDrawn="1"/>
          </p:nvGrpSpPr>
          <p:grpSpPr>
            <a:xfrm>
              <a:off x="9521833" y="3755578"/>
              <a:ext cx="2754815" cy="6013825"/>
              <a:chOff x="9521833" y="2566288"/>
              <a:chExt cx="2754815" cy="6013825"/>
            </a:xfrm>
          </p:grpSpPr>
          <p:sp>
            <p:nvSpPr>
              <p:cNvPr id="117" name="TextBox 116">
                <a:extLst>
                  <a:ext uri="{FF2B5EF4-FFF2-40B4-BE49-F238E27FC236}">
                    <a16:creationId xmlns:a16="http://schemas.microsoft.com/office/drawing/2014/main" id="{3AD32596-DA46-734D-B2A7-5DA54F93A57C}"/>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18" name="Straight Connector 117">
                <a:extLst>
                  <a:ext uri="{FF2B5EF4-FFF2-40B4-BE49-F238E27FC236}">
                    <a16:creationId xmlns:a16="http://schemas.microsoft.com/office/drawing/2014/main" id="{CDBD1C83-41B8-F547-BE36-B26D9D04D2C1}"/>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9" name="TextBox 118">
                <a:extLst>
                  <a:ext uri="{FF2B5EF4-FFF2-40B4-BE49-F238E27FC236}">
                    <a16:creationId xmlns:a16="http://schemas.microsoft.com/office/drawing/2014/main" id="{00AA5701-68AE-A84A-8CD3-773557FA6DE2}"/>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20" name="Group 119">
                <a:extLst>
                  <a:ext uri="{FF2B5EF4-FFF2-40B4-BE49-F238E27FC236}">
                    <a16:creationId xmlns:a16="http://schemas.microsoft.com/office/drawing/2014/main" id="{392A157E-FDF8-C647-ABDF-ED28D6D3705D}"/>
                  </a:ext>
                </a:extLst>
              </p:cNvPr>
              <p:cNvGrpSpPr/>
              <p:nvPr userDrawn="1"/>
            </p:nvGrpSpPr>
            <p:grpSpPr>
              <a:xfrm>
                <a:off x="9541497" y="7168798"/>
                <a:ext cx="2735151" cy="1411315"/>
                <a:chOff x="9296567" y="4910411"/>
                <a:chExt cx="2735151" cy="1411315"/>
              </a:xfrm>
            </p:grpSpPr>
            <p:sp>
              <p:nvSpPr>
                <p:cNvPr id="135" name="Rectangle 134">
                  <a:extLst>
                    <a:ext uri="{FF2B5EF4-FFF2-40B4-BE49-F238E27FC236}">
                      <a16:creationId xmlns:a16="http://schemas.microsoft.com/office/drawing/2014/main" id="{02B94648-6324-8142-876C-27E337B0E1FD}"/>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0618C21E-471B-BA4C-9A32-09C947BE9431}"/>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37" name="Graphic 136">
                  <a:extLst>
                    <a:ext uri="{FF2B5EF4-FFF2-40B4-BE49-F238E27FC236}">
                      <a16:creationId xmlns:a16="http://schemas.microsoft.com/office/drawing/2014/main" id="{1D728239-808A-0B4C-862B-8E8C8EFDC1C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38" name="TextBox 137">
                  <a:extLst>
                    <a:ext uri="{FF2B5EF4-FFF2-40B4-BE49-F238E27FC236}">
                      <a16:creationId xmlns:a16="http://schemas.microsoft.com/office/drawing/2014/main" id="{2DE50146-1A5A-C242-845B-1A477E0FC2F7}"/>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39" name="TextBox 138">
                  <a:extLst>
                    <a:ext uri="{FF2B5EF4-FFF2-40B4-BE49-F238E27FC236}">
                      <a16:creationId xmlns:a16="http://schemas.microsoft.com/office/drawing/2014/main" id="{7F1E0890-D66E-AF4C-A4EE-BC8248861590}"/>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40" name="TextBox 139">
                  <a:extLst>
                    <a:ext uri="{FF2B5EF4-FFF2-40B4-BE49-F238E27FC236}">
                      <a16:creationId xmlns:a16="http://schemas.microsoft.com/office/drawing/2014/main" id="{A6BB6014-5278-3B4C-AB9E-A834031F5481}"/>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21" name="Group 120">
                <a:extLst>
                  <a:ext uri="{FF2B5EF4-FFF2-40B4-BE49-F238E27FC236}">
                    <a16:creationId xmlns:a16="http://schemas.microsoft.com/office/drawing/2014/main" id="{6DAE35F0-9F0F-B740-BC72-9824D18FBCE5}"/>
                  </a:ext>
                </a:extLst>
              </p:cNvPr>
              <p:cNvGrpSpPr/>
              <p:nvPr userDrawn="1"/>
            </p:nvGrpSpPr>
            <p:grpSpPr>
              <a:xfrm>
                <a:off x="9541497" y="5812142"/>
                <a:ext cx="2735151" cy="1280928"/>
                <a:chOff x="9286315" y="6976989"/>
                <a:chExt cx="2735151" cy="1280928"/>
              </a:xfrm>
            </p:grpSpPr>
            <p:sp>
              <p:nvSpPr>
                <p:cNvPr id="130" name="Rectangle 129">
                  <a:extLst>
                    <a:ext uri="{FF2B5EF4-FFF2-40B4-BE49-F238E27FC236}">
                      <a16:creationId xmlns:a16="http://schemas.microsoft.com/office/drawing/2014/main" id="{75EB5A98-D7E3-3246-896C-BD7C101139E3}"/>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TextBox 130">
                  <a:extLst>
                    <a:ext uri="{FF2B5EF4-FFF2-40B4-BE49-F238E27FC236}">
                      <a16:creationId xmlns:a16="http://schemas.microsoft.com/office/drawing/2014/main" id="{50776269-501A-0947-87D0-CCEDC9337CD8}"/>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32" name="Graphic 131">
                  <a:extLst>
                    <a:ext uri="{FF2B5EF4-FFF2-40B4-BE49-F238E27FC236}">
                      <a16:creationId xmlns:a16="http://schemas.microsoft.com/office/drawing/2014/main" id="{87F48501-5A93-374F-981B-4315F4383BB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33" name="TextBox 132">
                  <a:extLst>
                    <a:ext uri="{FF2B5EF4-FFF2-40B4-BE49-F238E27FC236}">
                      <a16:creationId xmlns:a16="http://schemas.microsoft.com/office/drawing/2014/main" id="{359DA86C-29B3-2248-B674-BD1EBB7C9A9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34" name="Picture 133">
                  <a:extLst>
                    <a:ext uri="{FF2B5EF4-FFF2-40B4-BE49-F238E27FC236}">
                      <a16:creationId xmlns:a16="http://schemas.microsoft.com/office/drawing/2014/main" id="{2139862B-48B2-7C46-9307-BA667EB073A7}"/>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22" name="Group 121">
                <a:extLst>
                  <a:ext uri="{FF2B5EF4-FFF2-40B4-BE49-F238E27FC236}">
                    <a16:creationId xmlns:a16="http://schemas.microsoft.com/office/drawing/2014/main" id="{F542BE3A-25C8-E34D-82A2-3E5EAAC9EE28}"/>
                  </a:ext>
                </a:extLst>
              </p:cNvPr>
              <p:cNvGrpSpPr/>
              <p:nvPr userDrawn="1"/>
            </p:nvGrpSpPr>
            <p:grpSpPr>
              <a:xfrm>
                <a:off x="9521833" y="2891408"/>
                <a:ext cx="2617883" cy="651460"/>
                <a:chOff x="12352022" y="513115"/>
                <a:chExt cx="2617883" cy="651460"/>
              </a:xfrm>
            </p:grpSpPr>
            <p:sp>
              <p:nvSpPr>
                <p:cNvPr id="127" name="TextBox 126">
                  <a:extLst>
                    <a:ext uri="{FF2B5EF4-FFF2-40B4-BE49-F238E27FC236}">
                      <a16:creationId xmlns:a16="http://schemas.microsoft.com/office/drawing/2014/main" id="{11FED43B-88E5-474E-9104-8C4173B493FA}"/>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28" name="TextBox 127">
                  <a:extLst>
                    <a:ext uri="{FF2B5EF4-FFF2-40B4-BE49-F238E27FC236}">
                      <a16:creationId xmlns:a16="http://schemas.microsoft.com/office/drawing/2014/main" id="{72D77D68-4988-744A-BA1D-53B1BBCE8BC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29" name="TextBox 128">
                  <a:extLst>
                    <a:ext uri="{FF2B5EF4-FFF2-40B4-BE49-F238E27FC236}">
                      <a16:creationId xmlns:a16="http://schemas.microsoft.com/office/drawing/2014/main" id="{C0677107-2EAD-8B4A-A4DC-B850078AF29D}"/>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23" name="TextBox 122">
                <a:extLst>
                  <a:ext uri="{FF2B5EF4-FFF2-40B4-BE49-F238E27FC236}">
                    <a16:creationId xmlns:a16="http://schemas.microsoft.com/office/drawing/2014/main" id="{BAEC99EA-B6F6-1646-92FB-80FE6823066D}"/>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24" name="TextBox 123">
                <a:extLst>
                  <a:ext uri="{FF2B5EF4-FFF2-40B4-BE49-F238E27FC236}">
                    <a16:creationId xmlns:a16="http://schemas.microsoft.com/office/drawing/2014/main" id="{CF9B3E9B-05D1-8848-ADE8-D02FE87F82F0}"/>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25" name="TextBox 124">
                <a:extLst>
                  <a:ext uri="{FF2B5EF4-FFF2-40B4-BE49-F238E27FC236}">
                    <a16:creationId xmlns:a16="http://schemas.microsoft.com/office/drawing/2014/main" id="{9629908E-9915-5E43-B359-FDD0D3CB4A2F}"/>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26" name="TextBox 125">
                <a:extLst>
                  <a:ext uri="{FF2B5EF4-FFF2-40B4-BE49-F238E27FC236}">
                    <a16:creationId xmlns:a16="http://schemas.microsoft.com/office/drawing/2014/main" id="{EAF0EC84-90D9-954F-ADAB-0B3094909692}"/>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107" name="TextBox 106">
              <a:extLst>
                <a:ext uri="{FF2B5EF4-FFF2-40B4-BE49-F238E27FC236}">
                  <a16:creationId xmlns:a16="http://schemas.microsoft.com/office/drawing/2014/main" id="{0141B528-2023-7140-87BB-06308B73F35E}"/>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8" name="Straight Connector 107">
              <a:extLst>
                <a:ext uri="{FF2B5EF4-FFF2-40B4-BE49-F238E27FC236}">
                  <a16:creationId xmlns:a16="http://schemas.microsoft.com/office/drawing/2014/main" id="{5BB2FFFE-D291-0E44-88F0-F0BAC043939A}"/>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9" name="Group 108">
              <a:extLst>
                <a:ext uri="{FF2B5EF4-FFF2-40B4-BE49-F238E27FC236}">
                  <a16:creationId xmlns:a16="http://schemas.microsoft.com/office/drawing/2014/main" id="{EB44AA9A-6F0C-7E41-8B8F-81618CAC427A}"/>
                </a:ext>
              </a:extLst>
            </p:cNvPr>
            <p:cNvGrpSpPr/>
            <p:nvPr userDrawn="1"/>
          </p:nvGrpSpPr>
          <p:grpSpPr>
            <a:xfrm>
              <a:off x="9554253" y="2414886"/>
              <a:ext cx="2819399" cy="1181890"/>
              <a:chOff x="9541498" y="3352649"/>
              <a:chExt cx="2819399" cy="1181890"/>
            </a:xfrm>
          </p:grpSpPr>
          <p:grpSp>
            <p:nvGrpSpPr>
              <p:cNvPr id="110" name="Group 109">
                <a:extLst>
                  <a:ext uri="{FF2B5EF4-FFF2-40B4-BE49-F238E27FC236}">
                    <a16:creationId xmlns:a16="http://schemas.microsoft.com/office/drawing/2014/main" id="{F5B9B122-6142-B94E-942E-E0B201D15CA1}"/>
                  </a:ext>
                </a:extLst>
              </p:cNvPr>
              <p:cNvGrpSpPr/>
              <p:nvPr userDrawn="1"/>
            </p:nvGrpSpPr>
            <p:grpSpPr>
              <a:xfrm>
                <a:off x="9541498" y="3352649"/>
                <a:ext cx="2735150" cy="1181890"/>
                <a:chOff x="9541498" y="3751132"/>
                <a:chExt cx="2735150" cy="1181890"/>
              </a:xfrm>
            </p:grpSpPr>
            <p:grpSp>
              <p:nvGrpSpPr>
                <p:cNvPr id="112" name="Group 111">
                  <a:extLst>
                    <a:ext uri="{FF2B5EF4-FFF2-40B4-BE49-F238E27FC236}">
                      <a16:creationId xmlns:a16="http://schemas.microsoft.com/office/drawing/2014/main" id="{7B291978-2AC5-9143-AD37-94A0197282B8}"/>
                    </a:ext>
                  </a:extLst>
                </p:cNvPr>
                <p:cNvGrpSpPr/>
                <p:nvPr userDrawn="1"/>
              </p:nvGrpSpPr>
              <p:grpSpPr>
                <a:xfrm>
                  <a:off x="9541498" y="3751132"/>
                  <a:ext cx="2735150" cy="1181890"/>
                  <a:chOff x="9296568" y="4910411"/>
                  <a:chExt cx="2735150" cy="1181890"/>
                </a:xfrm>
              </p:grpSpPr>
              <p:sp>
                <p:nvSpPr>
                  <p:cNvPr id="114" name="Rectangle 113">
                    <a:extLst>
                      <a:ext uri="{FF2B5EF4-FFF2-40B4-BE49-F238E27FC236}">
                        <a16:creationId xmlns:a16="http://schemas.microsoft.com/office/drawing/2014/main" id="{C0D2544A-D26D-3F41-BA73-D37F4F2465D4}"/>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TextBox 114">
                    <a:extLst>
                      <a:ext uri="{FF2B5EF4-FFF2-40B4-BE49-F238E27FC236}">
                        <a16:creationId xmlns:a16="http://schemas.microsoft.com/office/drawing/2014/main" id="{60035F06-47BB-404F-AB16-667FE44B13AB}"/>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16" name="TextBox 115">
                    <a:extLst>
                      <a:ext uri="{FF2B5EF4-FFF2-40B4-BE49-F238E27FC236}">
                        <a16:creationId xmlns:a16="http://schemas.microsoft.com/office/drawing/2014/main" id="{28D5443B-64CA-584A-B14F-3D6F077D622F}"/>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13" name="Graphic 112">
                  <a:extLst>
                    <a:ext uri="{FF2B5EF4-FFF2-40B4-BE49-F238E27FC236}">
                      <a16:creationId xmlns:a16="http://schemas.microsoft.com/office/drawing/2014/main" id="{86D88F2A-157A-434C-BC12-58130EFE280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11" name="Picture 110">
                <a:extLst>
                  <a:ext uri="{FF2B5EF4-FFF2-40B4-BE49-F238E27FC236}">
                    <a16:creationId xmlns:a16="http://schemas.microsoft.com/office/drawing/2014/main" id="{D10AB923-ECC0-7F44-8C4E-D2C2876526B7}"/>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15750272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wo Content (1/3 Right)">
    <p:spTree>
      <p:nvGrpSpPr>
        <p:cNvPr id="1" name=""/>
        <p:cNvGrpSpPr/>
        <p:nvPr/>
      </p:nvGrpSpPr>
      <p:grpSpPr>
        <a:xfrm>
          <a:off x="0" y="0"/>
          <a:ext cx="0" cy="0"/>
          <a:chOff x="0" y="0"/>
          <a:chExt cx="0" cy="0"/>
        </a:xfrm>
      </p:grpSpPr>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800" y="1233489"/>
            <a:ext cx="5392800"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6087800" y="1233489"/>
            <a:ext cx="2624400"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2" name="Title 1">
            <a:extLst>
              <a:ext uri="{FF2B5EF4-FFF2-40B4-BE49-F238E27FC236}">
                <a16:creationId xmlns:a16="http://schemas.microsoft.com/office/drawing/2014/main" id="{E2A06382-4F71-2D43-8F90-DF7986431007}"/>
              </a:ext>
            </a:extLst>
          </p:cNvPr>
          <p:cNvSpPr>
            <a:spLocks noGrp="1"/>
          </p:cNvSpPr>
          <p:nvPr>
            <p:ph type="title" hasCustomPrompt="1"/>
          </p:nvPr>
        </p:nvSpPr>
        <p:spPr>
          <a:xfrm>
            <a:off x="431800" y="423038"/>
            <a:ext cx="8280400" cy="567394"/>
          </a:xfrm>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E8C1E42E-F316-CC44-8C90-6889E7665123}"/>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 name="Date Placeholder 6">
            <a:extLst>
              <a:ext uri="{FF2B5EF4-FFF2-40B4-BE49-F238E27FC236}">
                <a16:creationId xmlns:a16="http://schemas.microsoft.com/office/drawing/2014/main" id="{85F05EE9-0A3D-4749-B2F6-14D0C82A14DD}"/>
              </a:ext>
            </a:extLst>
          </p:cNvPr>
          <p:cNvSpPr>
            <a:spLocks noGrp="1"/>
          </p:cNvSpPr>
          <p:nvPr>
            <p:ph type="dt" sz="half" idx="106"/>
          </p:nvPr>
        </p:nvSpPr>
        <p:spPr/>
        <p:txBody>
          <a:bodyPr/>
          <a:lstStyle/>
          <a:p>
            <a:endParaRPr lang="en-US" dirty="0"/>
          </a:p>
        </p:txBody>
      </p:sp>
      <p:sp>
        <p:nvSpPr>
          <p:cNvPr id="8" name="Footer Placeholder 7">
            <a:extLst>
              <a:ext uri="{FF2B5EF4-FFF2-40B4-BE49-F238E27FC236}">
                <a16:creationId xmlns:a16="http://schemas.microsoft.com/office/drawing/2014/main" id="{E71F5980-B10D-114E-B46C-229352D8D586}"/>
              </a:ext>
            </a:extLst>
          </p:cNvPr>
          <p:cNvSpPr>
            <a:spLocks noGrp="1"/>
          </p:cNvSpPr>
          <p:nvPr>
            <p:ph type="ftr" sz="quarter" idx="107"/>
          </p:nvPr>
        </p:nvSpPr>
        <p:spPr/>
        <p:txBody>
          <a:bodyPr/>
          <a:lstStyle/>
          <a:p>
            <a:endParaRPr lang="en-US" dirty="0"/>
          </a:p>
        </p:txBody>
      </p:sp>
      <p:sp>
        <p:nvSpPr>
          <p:cNvPr id="10" name="Slide Number Placeholder 9">
            <a:extLst>
              <a:ext uri="{FF2B5EF4-FFF2-40B4-BE49-F238E27FC236}">
                <a16:creationId xmlns:a16="http://schemas.microsoft.com/office/drawing/2014/main" id="{A5D4DBE6-2175-B24F-A643-B8DBBCA00583}"/>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5C57F764-75F4-CB41-BEB8-84C2645F5FB5}"/>
              </a:ext>
            </a:extLst>
          </p:cNvPr>
          <p:cNvGrpSpPr/>
          <p:nvPr/>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7D36F087-817A-684A-AB3B-76BDBCFE257F}"/>
                </a:ext>
              </a:extLst>
            </p:cNvPr>
            <p:cNvSpPr/>
            <p:nvPr/>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C828127C-A9D1-354F-8510-197876AAA7BF}"/>
                </a:ext>
              </a:extLst>
            </p:cNvPr>
            <p:cNvPicPr>
              <a:picLocks noChangeAspect="1"/>
            </p:cNvPicPr>
            <p:nvPr/>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23C0B752-B659-F14D-9656-D25E78B5C3F2}"/>
                </a:ext>
              </a:extLst>
            </p:cNvPr>
            <p:cNvGrpSpPr/>
            <p:nvPr/>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66AD7EA4-AF8A-5347-A757-7E9A352EED38}"/>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55F5882A-2175-4A43-B444-2BF2F22F4BED}"/>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CB69B195-59C0-0D4B-97BF-154377BD5A8E}"/>
                  </a:ext>
                </a:extLst>
              </p:cNvPr>
              <p:cNvPicPr>
                <a:picLocks noChangeAspect="1"/>
              </p:cNvPicPr>
              <p:nvPr/>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8E499ACE-87E3-FC46-A481-D32CA8F2DFCF}"/>
                </a:ext>
              </a:extLst>
            </p:cNvPr>
            <p:cNvGrpSpPr/>
            <p:nvPr/>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8226064C-7D82-F047-9BD7-219F92F5ED1A}"/>
                  </a:ext>
                </a:extLst>
              </p:cNvPr>
              <p:cNvSpPr txBox="1"/>
              <p:nvPr/>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BB238369-EA71-3742-8840-9462B586DE8E}"/>
                  </a:ext>
                </a:extLst>
              </p:cNvPr>
              <p:cNvCxnSpPr>
                <a:cxnSpLocks/>
              </p:cNvCxnSpPr>
              <p:nvPr/>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28621C79-5C28-CD4C-9CC6-788DF5AD31B8}"/>
                </a:ext>
              </a:extLst>
            </p:cNvPr>
            <p:cNvGrpSpPr/>
            <p:nvPr/>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450E4076-2883-BA42-81BF-18827567A894}"/>
                  </a:ext>
                </a:extLst>
              </p:cNvPr>
              <p:cNvGrpSpPr/>
              <p:nvPr/>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2CBF7FA1-24C1-1A47-A5B7-071E723219F8}"/>
                    </a:ext>
                  </a:extLst>
                </p:cNvPr>
                <p:cNvSpPr/>
                <p:nvPr/>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C39DC11C-0628-054E-A8B3-C3C8217A6CB3}"/>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301F6881-300A-A146-99A9-BD99ACCB3DB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AC51286F-DEF1-2B4D-93DB-F3076A2611C0}"/>
                    </a:ext>
                  </a:extLst>
                </p:cNvPr>
                <p:cNvSpPr txBox="1"/>
                <p:nvPr/>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3321F084-532D-124B-A03C-154D91D8F45F}"/>
                  </a:ext>
                </a:extLst>
              </p:cNvPr>
              <p:cNvGrpSpPr/>
              <p:nvPr/>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BBFF6EA2-7DDD-534F-8411-25FCA9D0E1E8}"/>
                    </a:ext>
                  </a:extLst>
                </p:cNvPr>
                <p:cNvPicPr>
                  <a:picLocks noChangeAspect="1"/>
                </p:cNvPicPr>
                <p:nvPr/>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0E34E07D-3DF6-3745-9646-0A46DDF96B0B}"/>
                    </a:ext>
                  </a:extLst>
                </p:cNvPr>
                <p:cNvCxnSpPr>
                  <a:cxnSpLocks/>
                </p:cNvCxnSpPr>
                <p:nvPr/>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8B1725E8-9C83-F844-A798-4509B80E08F8}"/>
                    </a:ext>
                  </a:extLst>
                </p:cNvPr>
                <p:cNvCxnSpPr>
                  <a:cxnSpLocks/>
                </p:cNvCxnSpPr>
                <p:nvPr/>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1CB723A7-162A-F54C-BC8B-5F48D8109783}"/>
                    </a:ext>
                  </a:extLst>
                </p:cNvPr>
                <p:cNvSpPr txBox="1"/>
                <p:nvPr/>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359BA5AE-3310-1847-9BF2-3A989E221789}"/>
                    </a:ext>
                  </a:extLst>
                </p:cNvPr>
                <p:cNvSpPr txBox="1"/>
                <p:nvPr/>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AA1C27C4-CD80-3246-98DD-15A2D88DC926}"/>
                </a:ext>
              </a:extLst>
            </p:cNvPr>
            <p:cNvGrpSpPr/>
            <p:nvPr/>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2593E019-CA82-1040-9996-4316BF793D51}"/>
                  </a:ext>
                </a:extLst>
              </p:cNvPr>
              <p:cNvPicPr>
                <a:picLocks noChangeAspect="1"/>
              </p:cNvPicPr>
              <p:nvPr/>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B3BC7102-822A-7D41-95D1-B0286E842E03}"/>
                  </a:ext>
                </a:extLst>
              </p:cNvPr>
              <p:cNvSpPr/>
              <p:nvPr/>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A5628D1D-267F-294B-B368-A4FBEC0A170D}"/>
                  </a:ext>
                </a:extLst>
              </p:cNvPr>
              <p:cNvSpPr txBox="1"/>
              <p:nvPr/>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1250C1D0-82B5-D54D-8DCC-BA78579053DD}"/>
                </a:ext>
              </a:extLst>
            </p:cNvPr>
            <p:cNvGrpSpPr/>
            <p:nvPr/>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A36D5FBC-C765-2B4D-88DB-68244F94A3DE}"/>
                  </a:ext>
                </a:extLst>
              </p:cNvPr>
              <p:cNvGrpSpPr/>
              <p:nvPr/>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EA00EDAC-D16A-3A4C-888F-638F125A43EF}"/>
                    </a:ext>
                  </a:extLst>
                </p:cNvPr>
                <p:cNvGrpSpPr/>
                <p:nvPr/>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405BBDC5-B3B3-E149-B4C1-2245D1266232}"/>
                      </a:ext>
                    </a:extLst>
                  </p:cNvPr>
                  <p:cNvSpPr/>
                  <p:nvPr/>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E0171319-10F3-5B45-B320-E73A6292A6E6}"/>
                      </a:ext>
                    </a:extLst>
                  </p:cNvPr>
                  <p:cNvSpPr txBox="1"/>
                  <p:nvPr/>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3E27D3AE-33D1-7D4E-9E3A-0EECAC2B2E50}"/>
                      </a:ext>
                    </a:extLst>
                  </p:cNvPr>
                  <p:cNvSpPr txBox="1"/>
                  <p:nvPr/>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F5440D1A-C837-814E-91DD-BDB8325D434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C081CC70-A1B7-FB4B-975F-E36A3BAEEF61}"/>
                  </a:ext>
                </a:extLst>
              </p:cNvPr>
              <p:cNvPicPr>
                <a:picLocks noChangeAspect="1"/>
              </p:cNvPicPr>
              <p:nvPr/>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420411356"/>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p:cSld name="4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AA2048-EDD2-F745-AD54-211B30AB720D}"/>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EEC714A-A2AD-484A-890B-76F9195C93E6}"/>
              </a:ext>
            </a:extLst>
          </p:cNvPr>
          <p:cNvSpPr>
            <a:spLocks noGrp="1"/>
          </p:cNvSpPr>
          <p:nvPr>
            <p:ph type="dt" sz="half" idx="10"/>
          </p:nvPr>
        </p:nvSpPr>
        <p:spPr/>
        <p:txBody>
          <a:bodyPr/>
          <a:lstStyle/>
          <a:p>
            <a:endParaRPr lang="en-US" dirty="0"/>
          </a:p>
        </p:txBody>
      </p:sp>
      <p:sp>
        <p:nvSpPr>
          <p:cNvPr id="4" name="Slide Number Placeholder 3">
            <a:extLst>
              <a:ext uri="{FF2B5EF4-FFF2-40B4-BE49-F238E27FC236}">
                <a16:creationId xmlns:a16="http://schemas.microsoft.com/office/drawing/2014/main" id="{93BD8BF2-2AF8-9541-BC63-26C010B37A70}"/>
              </a:ext>
            </a:extLst>
          </p:cNvPr>
          <p:cNvSpPr>
            <a:spLocks noGrp="1"/>
          </p:cNvSpPr>
          <p:nvPr>
            <p:ph type="sldNum" sz="quarter" idx="11"/>
          </p:nvPr>
        </p:nvSpPr>
        <p:spPr/>
        <p:txBody>
          <a:bodyPr/>
          <a:lstStyle/>
          <a:p>
            <a:pPr marL="12700"/>
            <a:fld id="{078C017C-E1B9-8443-B047-B08AAA027B45}" type="slidenum">
              <a:rPr lang="en-US" smtClean="0"/>
              <a:pPr marL="12700"/>
              <a:t>‹#›</a:t>
            </a:fld>
            <a:endParaRPr lang="en-US" dirty="0"/>
          </a:p>
        </p:txBody>
      </p:sp>
      <p:sp>
        <p:nvSpPr>
          <p:cNvPr id="5" name="Footer Placeholder 4">
            <a:extLst>
              <a:ext uri="{FF2B5EF4-FFF2-40B4-BE49-F238E27FC236}">
                <a16:creationId xmlns:a16="http://schemas.microsoft.com/office/drawing/2014/main" id="{AFE1AB2A-232B-AF48-94F1-8052F8A8C02C}"/>
              </a:ext>
            </a:extLst>
          </p:cNvPr>
          <p:cNvSpPr>
            <a:spLocks noGrp="1"/>
          </p:cNvSpPr>
          <p:nvPr>
            <p:ph type="ftr" sz="quarter" idx="12"/>
          </p:nvPr>
        </p:nvSpPr>
        <p:spPr/>
        <p:txBody>
          <a:bodyPr/>
          <a:lstStyle/>
          <a:p>
            <a:endParaRPr lang="en-US" dirty="0"/>
          </a:p>
        </p:txBody>
      </p:sp>
      <p:sp>
        <p:nvSpPr>
          <p:cNvPr id="6" name="Picture Placeholder 7">
            <a:extLst>
              <a:ext uri="{FF2B5EF4-FFF2-40B4-BE49-F238E27FC236}">
                <a16:creationId xmlns:a16="http://schemas.microsoft.com/office/drawing/2014/main" id="{F1CC87B0-C7F2-9F44-9F26-7CF2550160B4}"/>
              </a:ext>
            </a:extLst>
          </p:cNvPr>
          <p:cNvSpPr>
            <a:spLocks noGrp="1"/>
          </p:cNvSpPr>
          <p:nvPr>
            <p:ph type="pic" sz="quarter" idx="13" hasCustomPrompt="1"/>
          </p:nvPr>
        </p:nvSpPr>
        <p:spPr>
          <a:xfrm>
            <a:off x="1" y="1233641"/>
            <a:ext cx="2286000" cy="4931851"/>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7" name="Picture Placeholder 7">
            <a:extLst>
              <a:ext uri="{FF2B5EF4-FFF2-40B4-BE49-F238E27FC236}">
                <a16:creationId xmlns:a16="http://schemas.microsoft.com/office/drawing/2014/main" id="{41F3EA96-E39D-0348-A1BC-0B903B535508}"/>
              </a:ext>
            </a:extLst>
          </p:cNvPr>
          <p:cNvSpPr>
            <a:spLocks noGrp="1"/>
          </p:cNvSpPr>
          <p:nvPr>
            <p:ph type="pic" sz="quarter" idx="14" hasCustomPrompt="1"/>
          </p:nvPr>
        </p:nvSpPr>
        <p:spPr>
          <a:xfrm>
            <a:off x="2286084" y="1233488"/>
            <a:ext cx="2286000" cy="4932362"/>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8" name="Caption">
            <a:extLst>
              <a:ext uri="{FF2B5EF4-FFF2-40B4-BE49-F238E27FC236}">
                <a16:creationId xmlns:a16="http://schemas.microsoft.com/office/drawing/2014/main" id="{FF765415-C64D-0745-B0AB-3D196208D3B5}"/>
              </a:ext>
            </a:extLst>
          </p:cNvPr>
          <p:cNvSpPr>
            <a:spLocks noGrp="1"/>
          </p:cNvSpPr>
          <p:nvPr>
            <p:ph type="body" sz="quarter" idx="500" hasCustomPrompt="1"/>
          </p:nvPr>
        </p:nvSpPr>
        <p:spPr>
          <a:xfrm>
            <a:off x="-559"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9" name="Caption 2">
            <a:extLst>
              <a:ext uri="{FF2B5EF4-FFF2-40B4-BE49-F238E27FC236}">
                <a16:creationId xmlns:a16="http://schemas.microsoft.com/office/drawing/2014/main" id="{A058AF6A-478D-C446-8FDA-BB66BB40EFDC}"/>
              </a:ext>
            </a:extLst>
          </p:cNvPr>
          <p:cNvSpPr>
            <a:spLocks noGrp="1"/>
          </p:cNvSpPr>
          <p:nvPr>
            <p:ph type="body" sz="quarter" idx="502" hasCustomPrompt="1"/>
          </p:nvPr>
        </p:nvSpPr>
        <p:spPr>
          <a:xfrm>
            <a:off x="2285441"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0" name="Photo">
            <a:extLst>
              <a:ext uri="{FF2B5EF4-FFF2-40B4-BE49-F238E27FC236}">
                <a16:creationId xmlns:a16="http://schemas.microsoft.com/office/drawing/2014/main" id="{512A0202-78E1-D741-BC82-143227E8914D}"/>
              </a:ext>
            </a:extLst>
          </p:cNvPr>
          <p:cNvSpPr>
            <a:spLocks noGrp="1"/>
          </p:cNvSpPr>
          <p:nvPr>
            <p:ph type="pic" sz="quarter" idx="100" hasCustomPrompt="1"/>
          </p:nvPr>
        </p:nvSpPr>
        <p:spPr>
          <a:xfrm>
            <a:off x="4571242" y="1233488"/>
            <a:ext cx="2286000" cy="4932362"/>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14" name="Caption 3">
            <a:extLst>
              <a:ext uri="{FF2B5EF4-FFF2-40B4-BE49-F238E27FC236}">
                <a16:creationId xmlns:a16="http://schemas.microsoft.com/office/drawing/2014/main" id="{3D533D84-C7F7-CA45-8D50-AF88F17CA887}"/>
              </a:ext>
            </a:extLst>
          </p:cNvPr>
          <p:cNvSpPr>
            <a:spLocks noGrp="1"/>
          </p:cNvSpPr>
          <p:nvPr>
            <p:ph type="body" sz="quarter" idx="504" hasCustomPrompt="1"/>
          </p:nvPr>
        </p:nvSpPr>
        <p:spPr>
          <a:xfrm>
            <a:off x="4570881"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21" name="Photo">
            <a:extLst>
              <a:ext uri="{FF2B5EF4-FFF2-40B4-BE49-F238E27FC236}">
                <a16:creationId xmlns:a16="http://schemas.microsoft.com/office/drawing/2014/main" id="{8A6B6870-A91D-CD4C-849D-824612FE6646}"/>
              </a:ext>
            </a:extLst>
          </p:cNvPr>
          <p:cNvSpPr>
            <a:spLocks noGrp="1"/>
          </p:cNvSpPr>
          <p:nvPr>
            <p:ph type="pic" sz="quarter" idx="505" hasCustomPrompt="1"/>
          </p:nvPr>
        </p:nvSpPr>
        <p:spPr>
          <a:xfrm>
            <a:off x="6858000" y="1233488"/>
            <a:ext cx="2286000" cy="4932362"/>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22" name="Caption 3">
            <a:extLst>
              <a:ext uri="{FF2B5EF4-FFF2-40B4-BE49-F238E27FC236}">
                <a16:creationId xmlns:a16="http://schemas.microsoft.com/office/drawing/2014/main" id="{8DACDE04-BA10-A24B-9665-9686CF8ADBC8}"/>
              </a:ext>
            </a:extLst>
          </p:cNvPr>
          <p:cNvSpPr>
            <a:spLocks noGrp="1"/>
          </p:cNvSpPr>
          <p:nvPr>
            <p:ph type="body" sz="quarter" idx="506" hasCustomPrompt="1"/>
          </p:nvPr>
        </p:nvSpPr>
        <p:spPr>
          <a:xfrm>
            <a:off x="6857639"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grpSp>
        <p:nvGrpSpPr>
          <p:cNvPr id="29" name="Group 28">
            <a:extLst>
              <a:ext uri="{FF2B5EF4-FFF2-40B4-BE49-F238E27FC236}">
                <a16:creationId xmlns:a16="http://schemas.microsoft.com/office/drawing/2014/main" id="{6BE6425A-D6B1-9C42-9FF8-6B1BDD2111E9}"/>
              </a:ext>
            </a:extLst>
          </p:cNvPr>
          <p:cNvGrpSpPr/>
          <p:nvPr/>
        </p:nvGrpSpPr>
        <p:grpSpPr>
          <a:xfrm>
            <a:off x="9399182" y="-1"/>
            <a:ext cx="2874210" cy="6858001"/>
            <a:chOff x="9144000" y="-1"/>
            <a:chExt cx="2874210" cy="6858001"/>
          </a:xfrm>
        </p:grpSpPr>
        <p:sp>
          <p:nvSpPr>
            <p:cNvPr id="30" name="Rectangle 29">
              <a:extLst>
                <a:ext uri="{FF2B5EF4-FFF2-40B4-BE49-F238E27FC236}">
                  <a16:creationId xmlns:a16="http://schemas.microsoft.com/office/drawing/2014/main" id="{A7F06CD3-CF26-EE4B-AB60-DED6C8D6F9CC}"/>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31" name="Group 30">
              <a:extLst>
                <a:ext uri="{FF2B5EF4-FFF2-40B4-BE49-F238E27FC236}">
                  <a16:creationId xmlns:a16="http://schemas.microsoft.com/office/drawing/2014/main" id="{217B8F47-0053-A745-BC3E-BCEAB1D8AEE6}"/>
                </a:ext>
              </a:extLst>
            </p:cNvPr>
            <p:cNvGrpSpPr/>
            <p:nvPr userDrawn="1"/>
          </p:nvGrpSpPr>
          <p:grpSpPr>
            <a:xfrm>
              <a:off x="9263395" y="150289"/>
              <a:ext cx="2754815" cy="6013825"/>
              <a:chOff x="9266651" y="185338"/>
              <a:chExt cx="2754815" cy="6013825"/>
            </a:xfrm>
          </p:grpSpPr>
          <p:sp>
            <p:nvSpPr>
              <p:cNvPr id="32" name="TextBox 31">
                <a:extLst>
                  <a:ext uri="{FF2B5EF4-FFF2-40B4-BE49-F238E27FC236}">
                    <a16:creationId xmlns:a16="http://schemas.microsoft.com/office/drawing/2014/main" id="{28FE4F0B-DDA2-8A4A-B29A-667129CFB748}"/>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33" name="Straight Connector 32">
                <a:extLst>
                  <a:ext uri="{FF2B5EF4-FFF2-40B4-BE49-F238E27FC236}">
                    <a16:creationId xmlns:a16="http://schemas.microsoft.com/office/drawing/2014/main" id="{E121F88A-F599-904C-A272-C9075C810E00}"/>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1E2A20B4-C22E-1E43-AC20-7640AF790E7F}"/>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35" name="Group 34">
                <a:extLst>
                  <a:ext uri="{FF2B5EF4-FFF2-40B4-BE49-F238E27FC236}">
                    <a16:creationId xmlns:a16="http://schemas.microsoft.com/office/drawing/2014/main" id="{F09AC02A-BB41-5548-8D57-D0FEF0DA6D92}"/>
                  </a:ext>
                </a:extLst>
              </p:cNvPr>
              <p:cNvGrpSpPr/>
              <p:nvPr userDrawn="1"/>
            </p:nvGrpSpPr>
            <p:grpSpPr>
              <a:xfrm>
                <a:off x="9286315" y="4787848"/>
                <a:ext cx="2735151" cy="1411315"/>
                <a:chOff x="9296567" y="4910411"/>
                <a:chExt cx="2735151" cy="1411315"/>
              </a:xfrm>
            </p:grpSpPr>
            <p:sp>
              <p:nvSpPr>
                <p:cNvPr id="50" name="Rectangle 49">
                  <a:extLst>
                    <a:ext uri="{FF2B5EF4-FFF2-40B4-BE49-F238E27FC236}">
                      <a16:creationId xmlns:a16="http://schemas.microsoft.com/office/drawing/2014/main" id="{A2683D67-4490-A94E-AE4F-6D1857C59756}"/>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12A1897F-4969-9E45-86B4-067CA6602E6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2" name="Graphic 51">
                  <a:extLst>
                    <a:ext uri="{FF2B5EF4-FFF2-40B4-BE49-F238E27FC236}">
                      <a16:creationId xmlns:a16="http://schemas.microsoft.com/office/drawing/2014/main" id="{35439718-B1E3-AB45-AB2F-F8E48DE0FF8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53" name="TextBox 52">
                  <a:extLst>
                    <a:ext uri="{FF2B5EF4-FFF2-40B4-BE49-F238E27FC236}">
                      <a16:creationId xmlns:a16="http://schemas.microsoft.com/office/drawing/2014/main" id="{A522DBD7-CBEB-9B4E-8695-A6A03805465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4" name="TextBox 53">
                  <a:extLst>
                    <a:ext uri="{FF2B5EF4-FFF2-40B4-BE49-F238E27FC236}">
                      <a16:creationId xmlns:a16="http://schemas.microsoft.com/office/drawing/2014/main" id="{98CFD1B1-8CD1-0542-9C92-6F1880C4EB6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5" name="TextBox 54">
                  <a:extLst>
                    <a:ext uri="{FF2B5EF4-FFF2-40B4-BE49-F238E27FC236}">
                      <a16:creationId xmlns:a16="http://schemas.microsoft.com/office/drawing/2014/main" id="{0344AA54-A017-0344-AD5A-AF7F2518933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36" name="Group 35">
                <a:extLst>
                  <a:ext uri="{FF2B5EF4-FFF2-40B4-BE49-F238E27FC236}">
                    <a16:creationId xmlns:a16="http://schemas.microsoft.com/office/drawing/2014/main" id="{99C4C35A-48AA-1544-8019-14E037D79E1D}"/>
                  </a:ext>
                </a:extLst>
              </p:cNvPr>
              <p:cNvGrpSpPr/>
              <p:nvPr userDrawn="1"/>
            </p:nvGrpSpPr>
            <p:grpSpPr>
              <a:xfrm>
                <a:off x="9286315" y="3431192"/>
                <a:ext cx="2735151" cy="1280928"/>
                <a:chOff x="9286315" y="6976989"/>
                <a:chExt cx="2735151" cy="1280928"/>
              </a:xfrm>
            </p:grpSpPr>
            <p:sp>
              <p:nvSpPr>
                <p:cNvPr id="45" name="Rectangle 44">
                  <a:extLst>
                    <a:ext uri="{FF2B5EF4-FFF2-40B4-BE49-F238E27FC236}">
                      <a16:creationId xmlns:a16="http://schemas.microsoft.com/office/drawing/2014/main" id="{271FFA37-2AB4-2B40-A550-905F9F08D77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34AF0656-4B26-B84A-8E33-57265E5F7B8C}"/>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7" name="Graphic 46">
                  <a:extLst>
                    <a:ext uri="{FF2B5EF4-FFF2-40B4-BE49-F238E27FC236}">
                      <a16:creationId xmlns:a16="http://schemas.microsoft.com/office/drawing/2014/main" id="{BB8498F9-B3B1-2549-B8AF-550228F9FF0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8" name="TextBox 47">
                  <a:extLst>
                    <a:ext uri="{FF2B5EF4-FFF2-40B4-BE49-F238E27FC236}">
                      <a16:creationId xmlns:a16="http://schemas.microsoft.com/office/drawing/2014/main" id="{F28684BB-60A4-6244-8ACD-8932E203844A}"/>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9" name="Picture 48">
                  <a:extLst>
                    <a:ext uri="{FF2B5EF4-FFF2-40B4-BE49-F238E27FC236}">
                      <a16:creationId xmlns:a16="http://schemas.microsoft.com/office/drawing/2014/main" id="{D7AB3508-106A-0C4F-B290-C3FBA222A5E2}"/>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7" name="Group 36">
                <a:extLst>
                  <a:ext uri="{FF2B5EF4-FFF2-40B4-BE49-F238E27FC236}">
                    <a16:creationId xmlns:a16="http://schemas.microsoft.com/office/drawing/2014/main" id="{71727728-ED63-FC48-ACDE-061C8C673F89}"/>
                  </a:ext>
                </a:extLst>
              </p:cNvPr>
              <p:cNvGrpSpPr/>
              <p:nvPr userDrawn="1"/>
            </p:nvGrpSpPr>
            <p:grpSpPr>
              <a:xfrm>
                <a:off x="9266651" y="510458"/>
                <a:ext cx="2617883" cy="651460"/>
                <a:chOff x="12352022" y="513115"/>
                <a:chExt cx="2617883" cy="651460"/>
              </a:xfrm>
            </p:grpSpPr>
            <p:sp>
              <p:nvSpPr>
                <p:cNvPr id="42" name="TextBox 41">
                  <a:extLst>
                    <a:ext uri="{FF2B5EF4-FFF2-40B4-BE49-F238E27FC236}">
                      <a16:creationId xmlns:a16="http://schemas.microsoft.com/office/drawing/2014/main" id="{2FB9D382-9D7F-1D47-8087-B98355D54A4D}"/>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3" name="TextBox 42">
                  <a:extLst>
                    <a:ext uri="{FF2B5EF4-FFF2-40B4-BE49-F238E27FC236}">
                      <a16:creationId xmlns:a16="http://schemas.microsoft.com/office/drawing/2014/main" id="{7B579028-EE0C-DC47-AB28-DFF135019071}"/>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4" name="TextBox 43">
                  <a:extLst>
                    <a:ext uri="{FF2B5EF4-FFF2-40B4-BE49-F238E27FC236}">
                      <a16:creationId xmlns:a16="http://schemas.microsoft.com/office/drawing/2014/main" id="{DB620138-9FB3-B145-8A69-1A634C89385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8" name="TextBox 37">
                <a:extLst>
                  <a:ext uri="{FF2B5EF4-FFF2-40B4-BE49-F238E27FC236}">
                    <a16:creationId xmlns:a16="http://schemas.microsoft.com/office/drawing/2014/main" id="{C8D89CE9-6754-7A40-B9BD-2DF033C4391A}"/>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9" name="TextBox 38">
                <a:extLst>
                  <a:ext uri="{FF2B5EF4-FFF2-40B4-BE49-F238E27FC236}">
                    <a16:creationId xmlns:a16="http://schemas.microsoft.com/office/drawing/2014/main" id="{D2FF0306-7D0A-034E-A536-BECA596486DD}"/>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40" name="TextBox 39">
                <a:extLst>
                  <a:ext uri="{FF2B5EF4-FFF2-40B4-BE49-F238E27FC236}">
                    <a16:creationId xmlns:a16="http://schemas.microsoft.com/office/drawing/2014/main" id="{97CD2AB1-6289-C941-96B2-D6EE69AE6141}"/>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41" name="TextBox 40">
                <a:extLst>
                  <a:ext uri="{FF2B5EF4-FFF2-40B4-BE49-F238E27FC236}">
                    <a16:creationId xmlns:a16="http://schemas.microsoft.com/office/drawing/2014/main" id="{9754A378-846E-7E44-B72A-0009F5AF6D76}"/>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180045482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p:cSld name="Content and Photo">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423DF32C-150B-B744-A7E1-5C3269E4E6AA}"/>
              </a:ext>
            </a:extLst>
          </p:cNvPr>
          <p:cNvSpPr>
            <a:spLocks noGrp="1"/>
          </p:cNvSpPr>
          <p:nvPr>
            <p:ph type="pic" sz="quarter" idx="25" hasCustomPrompt="1"/>
          </p:nvPr>
        </p:nvSpPr>
        <p:spPr>
          <a:xfrm>
            <a:off x="4787900" y="1112838"/>
            <a:ext cx="4356100" cy="5053013"/>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1"/>
                </a:solidFill>
              </a:defRPr>
            </a:lvl1pPr>
          </a:lstStyle>
          <a:p>
            <a:r>
              <a:rPr lang="en-US" dirty="0"/>
              <a:t>Click icon to add photo</a:t>
            </a:r>
          </a:p>
        </p:txBody>
      </p:sp>
      <p:sp>
        <p:nvSpPr>
          <p:cNvPr id="3" name="Title 2">
            <a:extLst>
              <a:ext uri="{FF2B5EF4-FFF2-40B4-BE49-F238E27FC236}">
                <a16:creationId xmlns:a16="http://schemas.microsoft.com/office/drawing/2014/main" id="{44C2598A-7FBA-894D-9FD9-C59942BC6A93}"/>
              </a:ext>
            </a:extLst>
          </p:cNvPr>
          <p:cNvSpPr>
            <a:spLocks noGrp="1"/>
          </p:cNvSpPr>
          <p:nvPr>
            <p:ph type="title" hasCustomPrompt="1"/>
          </p:nvPr>
        </p:nvSpPr>
        <p:spPr/>
        <p:txBody>
          <a:bodyPr/>
          <a:lstStyle>
            <a:lvl1pPr>
              <a:defRPr/>
            </a:lvl1pPr>
          </a:lstStyle>
          <a:p>
            <a:r>
              <a:rPr lang="en-US"/>
              <a:t>CLICK TO ADD Slide TITLE. ALL CAPS. TWO LINES max.</a:t>
            </a:r>
          </a:p>
        </p:txBody>
      </p:sp>
      <p:sp>
        <p:nvSpPr>
          <p:cNvPr id="1000" name="Footnotes Placeholder">
            <a:extLst>
              <a:ext uri="{FF2B5EF4-FFF2-40B4-BE49-F238E27FC236}">
                <a16:creationId xmlns:a16="http://schemas.microsoft.com/office/drawing/2014/main" id="{78B27A02-1C02-184E-8B71-04A32B7B0FF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00" name="Caption">
            <a:extLst>
              <a:ext uri="{FF2B5EF4-FFF2-40B4-BE49-F238E27FC236}">
                <a16:creationId xmlns:a16="http://schemas.microsoft.com/office/drawing/2014/main" id="{E3703CA0-7C6E-BE4A-9549-3CD18BE408F5}"/>
              </a:ext>
            </a:extLst>
          </p:cNvPr>
          <p:cNvSpPr>
            <a:spLocks noGrp="1"/>
          </p:cNvSpPr>
          <p:nvPr>
            <p:ph type="body" sz="quarter" idx="500" hasCustomPrompt="1"/>
          </p:nvPr>
        </p:nvSpPr>
        <p:spPr>
          <a:xfrm>
            <a:off x="5960284" y="5812142"/>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6" name="Date Placeholder 5">
            <a:extLst>
              <a:ext uri="{FF2B5EF4-FFF2-40B4-BE49-F238E27FC236}">
                <a16:creationId xmlns:a16="http://schemas.microsoft.com/office/drawing/2014/main" id="{77B9ACC9-FEEA-594F-95EA-7E74907FD326}"/>
              </a:ext>
            </a:extLst>
          </p:cNvPr>
          <p:cNvSpPr>
            <a:spLocks noGrp="1"/>
          </p:cNvSpPr>
          <p:nvPr>
            <p:ph type="dt" sz="half" idx="101"/>
          </p:nvPr>
        </p:nvSpPr>
        <p:spPr/>
        <p:txBody>
          <a:bodyPr/>
          <a:lstStyle/>
          <a:p>
            <a:endParaRPr lang="en-US" dirty="0"/>
          </a:p>
        </p:txBody>
      </p:sp>
      <p:sp>
        <p:nvSpPr>
          <p:cNvPr id="7" name="Footer Placeholder 6">
            <a:extLst>
              <a:ext uri="{FF2B5EF4-FFF2-40B4-BE49-F238E27FC236}">
                <a16:creationId xmlns:a16="http://schemas.microsoft.com/office/drawing/2014/main" id="{4DC1EDE3-F4CF-9F41-BC8A-2E7BCECD6FFF}"/>
              </a:ext>
            </a:extLst>
          </p:cNvPr>
          <p:cNvSpPr>
            <a:spLocks noGrp="1"/>
          </p:cNvSpPr>
          <p:nvPr>
            <p:ph type="ftr" sz="quarter" idx="102"/>
          </p:nvPr>
        </p:nvSpPr>
        <p:spPr/>
        <p:txBody>
          <a:bodyPr/>
          <a:lstStyle/>
          <a:p>
            <a:endParaRPr lang="en-US" dirty="0"/>
          </a:p>
        </p:txBody>
      </p:sp>
      <p:sp>
        <p:nvSpPr>
          <p:cNvPr id="9" name="Slide Number Placeholder 8">
            <a:extLst>
              <a:ext uri="{FF2B5EF4-FFF2-40B4-BE49-F238E27FC236}">
                <a16:creationId xmlns:a16="http://schemas.microsoft.com/office/drawing/2014/main" id="{ADC54D9D-3175-B84D-96C6-75A1EF65E81A}"/>
              </a:ext>
            </a:extLst>
          </p:cNvPr>
          <p:cNvSpPr>
            <a:spLocks noGrp="1"/>
          </p:cNvSpPr>
          <p:nvPr>
            <p:ph type="sldNum" sz="quarter" idx="103"/>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200" name="First Content Placeholder">
            <a:extLst>
              <a:ext uri="{FF2B5EF4-FFF2-40B4-BE49-F238E27FC236}">
                <a16:creationId xmlns:a16="http://schemas.microsoft.com/office/drawing/2014/main" id="{1C1B5872-F27A-8540-9155-0506D8591D38}"/>
              </a:ext>
            </a:extLst>
          </p:cNvPr>
          <p:cNvSpPr>
            <a:spLocks noGrp="1"/>
          </p:cNvSpPr>
          <p:nvPr>
            <p:ph type="body" sz="quarter" idx="200"/>
          </p:nvPr>
        </p:nvSpPr>
        <p:spPr>
          <a:xfrm>
            <a:off x="431800" y="1233488"/>
            <a:ext cx="4140200" cy="4932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124" name="Group 123">
            <a:extLst>
              <a:ext uri="{FF2B5EF4-FFF2-40B4-BE49-F238E27FC236}">
                <a16:creationId xmlns:a16="http://schemas.microsoft.com/office/drawing/2014/main" id="{4733A701-C28D-D14B-8A54-4FABF63CD244}"/>
              </a:ext>
            </a:extLst>
          </p:cNvPr>
          <p:cNvGrpSpPr/>
          <p:nvPr/>
        </p:nvGrpSpPr>
        <p:grpSpPr>
          <a:xfrm>
            <a:off x="9399182" y="-2"/>
            <a:ext cx="2974470" cy="9769405"/>
            <a:chOff x="9399182" y="-2"/>
            <a:chExt cx="2974470" cy="9769405"/>
          </a:xfrm>
        </p:grpSpPr>
        <p:sp>
          <p:nvSpPr>
            <p:cNvPr id="125" name="Rectangle 124">
              <a:extLst>
                <a:ext uri="{FF2B5EF4-FFF2-40B4-BE49-F238E27FC236}">
                  <a16:creationId xmlns:a16="http://schemas.microsoft.com/office/drawing/2014/main" id="{751DA6CE-8EF3-4A45-8D22-D0DF488812BC}"/>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26" name="Picture 125">
              <a:extLst>
                <a:ext uri="{FF2B5EF4-FFF2-40B4-BE49-F238E27FC236}">
                  <a16:creationId xmlns:a16="http://schemas.microsoft.com/office/drawing/2014/main" id="{B1044BAF-5A45-8449-B9C7-80FE332259FA}"/>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127" name="Group 126">
              <a:extLst>
                <a:ext uri="{FF2B5EF4-FFF2-40B4-BE49-F238E27FC236}">
                  <a16:creationId xmlns:a16="http://schemas.microsoft.com/office/drawing/2014/main" id="{BA68E120-F0E4-E945-800D-04C9368C1492}"/>
                </a:ext>
              </a:extLst>
            </p:cNvPr>
            <p:cNvGrpSpPr/>
            <p:nvPr userDrawn="1"/>
          </p:nvGrpSpPr>
          <p:grpSpPr>
            <a:xfrm>
              <a:off x="9541497" y="162442"/>
              <a:ext cx="2819400" cy="814510"/>
              <a:chOff x="-3644733" y="165205"/>
              <a:chExt cx="2819400" cy="814510"/>
            </a:xfrm>
          </p:grpSpPr>
          <p:sp>
            <p:nvSpPr>
              <p:cNvPr id="163" name="Rectangle 162">
                <a:extLst>
                  <a:ext uri="{FF2B5EF4-FFF2-40B4-BE49-F238E27FC236}">
                    <a16:creationId xmlns:a16="http://schemas.microsoft.com/office/drawing/2014/main" id="{A2492CFD-ACE4-D440-8AB8-5C71505FB95A}"/>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Box 163">
                <a:extLst>
                  <a:ext uri="{FF2B5EF4-FFF2-40B4-BE49-F238E27FC236}">
                    <a16:creationId xmlns:a16="http://schemas.microsoft.com/office/drawing/2014/main" id="{D4154661-313C-224F-BD94-A7239272105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65" name="Picture 164">
                <a:extLst>
                  <a:ext uri="{FF2B5EF4-FFF2-40B4-BE49-F238E27FC236}">
                    <a16:creationId xmlns:a16="http://schemas.microsoft.com/office/drawing/2014/main" id="{73A77609-877B-8A42-8CB0-F890A6AF4803}"/>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128" name="Group 127">
              <a:extLst>
                <a:ext uri="{FF2B5EF4-FFF2-40B4-BE49-F238E27FC236}">
                  <a16:creationId xmlns:a16="http://schemas.microsoft.com/office/drawing/2014/main" id="{B5788AF6-D5BE-4D46-A7FD-EEA5EC2271BC}"/>
                </a:ext>
              </a:extLst>
            </p:cNvPr>
            <p:cNvGrpSpPr/>
            <p:nvPr userDrawn="1"/>
          </p:nvGrpSpPr>
          <p:grpSpPr>
            <a:xfrm>
              <a:off x="9521833" y="3755578"/>
              <a:ext cx="2754815" cy="6013825"/>
              <a:chOff x="9521833" y="2566288"/>
              <a:chExt cx="2754815" cy="6013825"/>
            </a:xfrm>
          </p:grpSpPr>
          <p:sp>
            <p:nvSpPr>
              <p:cNvPr id="139" name="TextBox 138">
                <a:extLst>
                  <a:ext uri="{FF2B5EF4-FFF2-40B4-BE49-F238E27FC236}">
                    <a16:creationId xmlns:a16="http://schemas.microsoft.com/office/drawing/2014/main" id="{40357B56-9945-894E-8D94-FE78A1E1BBDA}"/>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40" name="Straight Connector 139">
                <a:extLst>
                  <a:ext uri="{FF2B5EF4-FFF2-40B4-BE49-F238E27FC236}">
                    <a16:creationId xmlns:a16="http://schemas.microsoft.com/office/drawing/2014/main" id="{C48E1D43-565E-C748-AA09-8B2024B0024A}"/>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41" name="TextBox 140">
                <a:extLst>
                  <a:ext uri="{FF2B5EF4-FFF2-40B4-BE49-F238E27FC236}">
                    <a16:creationId xmlns:a16="http://schemas.microsoft.com/office/drawing/2014/main" id="{9609B6B1-808D-2F47-BA9D-5471F55D00F3}"/>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42" name="Group 141">
                <a:extLst>
                  <a:ext uri="{FF2B5EF4-FFF2-40B4-BE49-F238E27FC236}">
                    <a16:creationId xmlns:a16="http://schemas.microsoft.com/office/drawing/2014/main" id="{B05A4C93-6C32-F549-B7C2-5264AE3CC159}"/>
                  </a:ext>
                </a:extLst>
              </p:cNvPr>
              <p:cNvGrpSpPr/>
              <p:nvPr userDrawn="1"/>
            </p:nvGrpSpPr>
            <p:grpSpPr>
              <a:xfrm>
                <a:off x="9541497" y="7168798"/>
                <a:ext cx="2735151" cy="1411315"/>
                <a:chOff x="9296567" y="4910411"/>
                <a:chExt cx="2735151" cy="1411315"/>
              </a:xfrm>
            </p:grpSpPr>
            <p:sp>
              <p:nvSpPr>
                <p:cNvPr id="157" name="Rectangle 156">
                  <a:extLst>
                    <a:ext uri="{FF2B5EF4-FFF2-40B4-BE49-F238E27FC236}">
                      <a16:creationId xmlns:a16="http://schemas.microsoft.com/office/drawing/2014/main" id="{BDC5CF10-ABF4-3548-B7A9-AFF61FDC6756}"/>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TextBox 157">
                  <a:extLst>
                    <a:ext uri="{FF2B5EF4-FFF2-40B4-BE49-F238E27FC236}">
                      <a16:creationId xmlns:a16="http://schemas.microsoft.com/office/drawing/2014/main" id="{697C1DF9-78D8-F946-8AEA-97C6739BC23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59" name="Graphic 158">
                  <a:extLst>
                    <a:ext uri="{FF2B5EF4-FFF2-40B4-BE49-F238E27FC236}">
                      <a16:creationId xmlns:a16="http://schemas.microsoft.com/office/drawing/2014/main" id="{5C2FF1FF-B1B7-6545-806F-1BDC3027171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60" name="TextBox 159">
                  <a:extLst>
                    <a:ext uri="{FF2B5EF4-FFF2-40B4-BE49-F238E27FC236}">
                      <a16:creationId xmlns:a16="http://schemas.microsoft.com/office/drawing/2014/main" id="{FA3C0A73-D511-3B49-8AC7-02179A31268C}"/>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61" name="TextBox 160">
                  <a:extLst>
                    <a:ext uri="{FF2B5EF4-FFF2-40B4-BE49-F238E27FC236}">
                      <a16:creationId xmlns:a16="http://schemas.microsoft.com/office/drawing/2014/main" id="{8EA9CE81-F075-DE47-82D8-6F158387D04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62" name="TextBox 161">
                  <a:extLst>
                    <a:ext uri="{FF2B5EF4-FFF2-40B4-BE49-F238E27FC236}">
                      <a16:creationId xmlns:a16="http://schemas.microsoft.com/office/drawing/2014/main" id="{78807420-9DBC-9A45-8A89-7CD0F4D92B9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43" name="Group 142">
                <a:extLst>
                  <a:ext uri="{FF2B5EF4-FFF2-40B4-BE49-F238E27FC236}">
                    <a16:creationId xmlns:a16="http://schemas.microsoft.com/office/drawing/2014/main" id="{5C351591-2472-904B-8759-942A88D16B9D}"/>
                  </a:ext>
                </a:extLst>
              </p:cNvPr>
              <p:cNvGrpSpPr/>
              <p:nvPr userDrawn="1"/>
            </p:nvGrpSpPr>
            <p:grpSpPr>
              <a:xfrm>
                <a:off x="9541497" y="5812142"/>
                <a:ext cx="2735151" cy="1280928"/>
                <a:chOff x="9286315" y="6976989"/>
                <a:chExt cx="2735151" cy="1280928"/>
              </a:xfrm>
            </p:grpSpPr>
            <p:sp>
              <p:nvSpPr>
                <p:cNvPr id="152" name="Rectangle 151">
                  <a:extLst>
                    <a:ext uri="{FF2B5EF4-FFF2-40B4-BE49-F238E27FC236}">
                      <a16:creationId xmlns:a16="http://schemas.microsoft.com/office/drawing/2014/main" id="{BE2203C4-AADF-9846-8B18-491BE1A24360}"/>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TextBox 152">
                  <a:extLst>
                    <a:ext uri="{FF2B5EF4-FFF2-40B4-BE49-F238E27FC236}">
                      <a16:creationId xmlns:a16="http://schemas.microsoft.com/office/drawing/2014/main" id="{0030A937-6F39-054A-AED5-ADF5A04739AF}"/>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54" name="Graphic 153">
                  <a:extLst>
                    <a:ext uri="{FF2B5EF4-FFF2-40B4-BE49-F238E27FC236}">
                      <a16:creationId xmlns:a16="http://schemas.microsoft.com/office/drawing/2014/main" id="{0537737C-2115-B947-9A78-0777F840E7B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55" name="TextBox 154">
                  <a:extLst>
                    <a:ext uri="{FF2B5EF4-FFF2-40B4-BE49-F238E27FC236}">
                      <a16:creationId xmlns:a16="http://schemas.microsoft.com/office/drawing/2014/main" id="{8BA15225-069B-8742-A8D7-CAC9185D5090}"/>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56" name="Picture 155">
                  <a:extLst>
                    <a:ext uri="{FF2B5EF4-FFF2-40B4-BE49-F238E27FC236}">
                      <a16:creationId xmlns:a16="http://schemas.microsoft.com/office/drawing/2014/main" id="{8144153B-0D79-E944-B51D-5835E26BED66}"/>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44" name="Group 143">
                <a:extLst>
                  <a:ext uri="{FF2B5EF4-FFF2-40B4-BE49-F238E27FC236}">
                    <a16:creationId xmlns:a16="http://schemas.microsoft.com/office/drawing/2014/main" id="{E9E4EBA5-7235-1749-BE4E-7F57283F44A6}"/>
                  </a:ext>
                </a:extLst>
              </p:cNvPr>
              <p:cNvGrpSpPr/>
              <p:nvPr userDrawn="1"/>
            </p:nvGrpSpPr>
            <p:grpSpPr>
              <a:xfrm>
                <a:off x="9521833" y="2891408"/>
                <a:ext cx="2617883" cy="651460"/>
                <a:chOff x="12352022" y="513115"/>
                <a:chExt cx="2617883" cy="651460"/>
              </a:xfrm>
            </p:grpSpPr>
            <p:sp>
              <p:nvSpPr>
                <p:cNvPr id="149" name="TextBox 148">
                  <a:extLst>
                    <a:ext uri="{FF2B5EF4-FFF2-40B4-BE49-F238E27FC236}">
                      <a16:creationId xmlns:a16="http://schemas.microsoft.com/office/drawing/2014/main" id="{F2698A1D-5AA4-DC44-9F55-CBD096FE57F1}"/>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50" name="TextBox 149">
                  <a:extLst>
                    <a:ext uri="{FF2B5EF4-FFF2-40B4-BE49-F238E27FC236}">
                      <a16:creationId xmlns:a16="http://schemas.microsoft.com/office/drawing/2014/main" id="{3AE86D23-8305-5A45-A571-52B2F5C0990D}"/>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51" name="TextBox 150">
                  <a:extLst>
                    <a:ext uri="{FF2B5EF4-FFF2-40B4-BE49-F238E27FC236}">
                      <a16:creationId xmlns:a16="http://schemas.microsoft.com/office/drawing/2014/main" id="{C22F969C-FAF1-8246-BD84-28276607268B}"/>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45" name="TextBox 144">
                <a:extLst>
                  <a:ext uri="{FF2B5EF4-FFF2-40B4-BE49-F238E27FC236}">
                    <a16:creationId xmlns:a16="http://schemas.microsoft.com/office/drawing/2014/main" id="{94AAA41A-0A99-B540-9DFB-E702DDC79CE0}"/>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46" name="TextBox 145">
                <a:extLst>
                  <a:ext uri="{FF2B5EF4-FFF2-40B4-BE49-F238E27FC236}">
                    <a16:creationId xmlns:a16="http://schemas.microsoft.com/office/drawing/2014/main" id="{4FB277D0-59CC-B04A-AF4B-F5F46BEA5970}"/>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47" name="TextBox 146">
                <a:extLst>
                  <a:ext uri="{FF2B5EF4-FFF2-40B4-BE49-F238E27FC236}">
                    <a16:creationId xmlns:a16="http://schemas.microsoft.com/office/drawing/2014/main" id="{D2A1627A-335B-1447-896B-7A24744C3AFE}"/>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48" name="TextBox 147">
                <a:extLst>
                  <a:ext uri="{FF2B5EF4-FFF2-40B4-BE49-F238E27FC236}">
                    <a16:creationId xmlns:a16="http://schemas.microsoft.com/office/drawing/2014/main" id="{D1D1A24B-457A-C34F-BF91-92618BD9AA84}"/>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129" name="TextBox 128">
              <a:extLst>
                <a:ext uri="{FF2B5EF4-FFF2-40B4-BE49-F238E27FC236}">
                  <a16:creationId xmlns:a16="http://schemas.microsoft.com/office/drawing/2014/main" id="{44275E70-9A90-8248-B103-32F4FC330EA0}"/>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0" name="Straight Connector 129">
              <a:extLst>
                <a:ext uri="{FF2B5EF4-FFF2-40B4-BE49-F238E27FC236}">
                  <a16:creationId xmlns:a16="http://schemas.microsoft.com/office/drawing/2014/main" id="{3206D460-1991-A942-841E-D63D3918283D}"/>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F4DDB051-6B6F-BC48-8BB7-4040D84AAB04}"/>
                </a:ext>
              </a:extLst>
            </p:cNvPr>
            <p:cNvGrpSpPr/>
            <p:nvPr userDrawn="1"/>
          </p:nvGrpSpPr>
          <p:grpSpPr>
            <a:xfrm>
              <a:off x="9554253" y="2414886"/>
              <a:ext cx="2819399" cy="1181890"/>
              <a:chOff x="9541498" y="3352649"/>
              <a:chExt cx="2819399" cy="1181890"/>
            </a:xfrm>
          </p:grpSpPr>
          <p:grpSp>
            <p:nvGrpSpPr>
              <p:cNvPr id="132" name="Group 131">
                <a:extLst>
                  <a:ext uri="{FF2B5EF4-FFF2-40B4-BE49-F238E27FC236}">
                    <a16:creationId xmlns:a16="http://schemas.microsoft.com/office/drawing/2014/main" id="{766FADBE-8E34-814E-96B3-2AEADDB68211}"/>
                  </a:ext>
                </a:extLst>
              </p:cNvPr>
              <p:cNvGrpSpPr/>
              <p:nvPr userDrawn="1"/>
            </p:nvGrpSpPr>
            <p:grpSpPr>
              <a:xfrm>
                <a:off x="9541498" y="3352649"/>
                <a:ext cx="2735150" cy="1181890"/>
                <a:chOff x="9541498" y="3751132"/>
                <a:chExt cx="2735150" cy="1181890"/>
              </a:xfrm>
            </p:grpSpPr>
            <p:grpSp>
              <p:nvGrpSpPr>
                <p:cNvPr id="134" name="Group 133">
                  <a:extLst>
                    <a:ext uri="{FF2B5EF4-FFF2-40B4-BE49-F238E27FC236}">
                      <a16:creationId xmlns:a16="http://schemas.microsoft.com/office/drawing/2014/main" id="{AD0934A4-4B6D-554D-99CA-06DCE1F3AD20}"/>
                    </a:ext>
                  </a:extLst>
                </p:cNvPr>
                <p:cNvGrpSpPr/>
                <p:nvPr userDrawn="1"/>
              </p:nvGrpSpPr>
              <p:grpSpPr>
                <a:xfrm>
                  <a:off x="9541498" y="3751132"/>
                  <a:ext cx="2735150" cy="1181890"/>
                  <a:chOff x="9296568" y="4910411"/>
                  <a:chExt cx="2735150" cy="1181890"/>
                </a:xfrm>
              </p:grpSpPr>
              <p:sp>
                <p:nvSpPr>
                  <p:cNvPr id="136" name="Rectangle 135">
                    <a:extLst>
                      <a:ext uri="{FF2B5EF4-FFF2-40B4-BE49-F238E27FC236}">
                        <a16:creationId xmlns:a16="http://schemas.microsoft.com/office/drawing/2014/main" id="{53182B15-F43E-0147-B7E0-9BED83FA6B88}"/>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Box 136">
                    <a:extLst>
                      <a:ext uri="{FF2B5EF4-FFF2-40B4-BE49-F238E27FC236}">
                        <a16:creationId xmlns:a16="http://schemas.microsoft.com/office/drawing/2014/main" id="{A7FE4E2B-60F9-B74B-9322-B2A84ADC3AEC}"/>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38" name="TextBox 137">
                    <a:extLst>
                      <a:ext uri="{FF2B5EF4-FFF2-40B4-BE49-F238E27FC236}">
                        <a16:creationId xmlns:a16="http://schemas.microsoft.com/office/drawing/2014/main" id="{45C5FDA9-51EB-994D-A9B6-D74A75ECC8CA}"/>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35" name="Graphic 134">
                  <a:extLst>
                    <a:ext uri="{FF2B5EF4-FFF2-40B4-BE49-F238E27FC236}">
                      <a16:creationId xmlns:a16="http://schemas.microsoft.com/office/drawing/2014/main" id="{10990A9D-3395-D041-92DA-7AF631B6320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33" name="Picture 132">
                <a:extLst>
                  <a:ext uri="{FF2B5EF4-FFF2-40B4-BE49-F238E27FC236}">
                    <a16:creationId xmlns:a16="http://schemas.microsoft.com/office/drawing/2014/main" id="{A163CE1E-05FE-3244-A292-D0B3E311C30C}"/>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56028739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p:cSld name="Default Text Over Photo">
    <p:bg>
      <p:bgPr>
        <a:solidFill>
          <a:schemeClr val="bg1"/>
        </a:solidFill>
        <a:effectLst/>
      </p:bgPr>
    </p:bg>
    <p:spTree>
      <p:nvGrpSpPr>
        <p:cNvPr id="1" name=""/>
        <p:cNvGrpSpPr/>
        <p:nvPr/>
      </p:nvGrpSpPr>
      <p:grpSpPr>
        <a:xfrm>
          <a:off x="0" y="0"/>
          <a:ext cx="0" cy="0"/>
          <a:chOff x="0" y="0"/>
          <a:chExt cx="0" cy="0"/>
        </a:xfrm>
      </p:grpSpPr>
      <p:sp>
        <p:nvSpPr>
          <p:cNvPr id="49" name="TextBox 48">
            <a:extLst>
              <a:ext uri="{FF2B5EF4-FFF2-40B4-BE49-F238E27FC236}">
                <a16:creationId xmlns:a16="http://schemas.microsoft.com/office/drawing/2014/main" id="{53978DEE-ECAD-2749-B8B1-A2F8338F3B0F}"/>
              </a:ext>
            </a:extLst>
          </p:cNvPr>
          <p:cNvSpPr txBox="1">
            <a:spLocks/>
          </p:cNvSpPr>
          <p:nvPr/>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sp>
        <p:nvSpPr>
          <p:cNvPr id="14" name="Picture Placeholder 13">
            <a:extLst>
              <a:ext uri="{FF2B5EF4-FFF2-40B4-BE49-F238E27FC236}">
                <a16:creationId xmlns:a16="http://schemas.microsoft.com/office/drawing/2014/main" id="{B8FF2F9E-B138-B440-A76C-3B6051B4C94E}"/>
              </a:ext>
            </a:extLst>
          </p:cNvPr>
          <p:cNvSpPr>
            <a:spLocks noGrp="1"/>
          </p:cNvSpPr>
          <p:nvPr>
            <p:ph type="pic" sz="quarter" idx="13" hasCustomPrompt="1"/>
          </p:nvPr>
        </p:nvSpPr>
        <p:spPr>
          <a:xfrm>
            <a:off x="0" y="1112838"/>
            <a:ext cx="9144001" cy="5745162"/>
          </a:xfrm>
          <a:custGeom>
            <a:avLst/>
            <a:gdLst>
              <a:gd name="connsiteX0" fmla="*/ 8545320 w 9144001"/>
              <a:gd name="connsiteY0" fmla="*/ 5464436 h 5745162"/>
              <a:gd name="connsiteX1" fmla="*/ 8554630 w 9144001"/>
              <a:gd name="connsiteY1" fmla="*/ 5464436 h 5745162"/>
              <a:gd name="connsiteX2" fmla="*/ 8572756 w 9144001"/>
              <a:gd name="connsiteY2" fmla="*/ 5479725 h 5745162"/>
              <a:gd name="connsiteX3" fmla="*/ 8552840 w 9144001"/>
              <a:gd name="connsiteY3" fmla="*/ 5495748 h 5745162"/>
              <a:gd name="connsiteX4" fmla="*/ 8552840 w 9144001"/>
              <a:gd name="connsiteY4" fmla="*/ 5495635 h 5745162"/>
              <a:gd name="connsiteX5" fmla="*/ 8545320 w 9144001"/>
              <a:gd name="connsiteY5" fmla="*/ 5495635 h 5745162"/>
              <a:gd name="connsiteX6" fmla="*/ 8440531 w 9144001"/>
              <a:gd name="connsiteY6" fmla="*/ 5463326 h 5745162"/>
              <a:gd name="connsiteX7" fmla="*/ 8450869 w 9144001"/>
              <a:gd name="connsiteY7" fmla="*/ 5463326 h 5745162"/>
              <a:gd name="connsiteX8" fmla="*/ 8486566 w 9144001"/>
              <a:gd name="connsiteY8" fmla="*/ 5494375 h 5745162"/>
              <a:gd name="connsiteX9" fmla="*/ 8452487 w 9144001"/>
              <a:gd name="connsiteY9" fmla="*/ 5527456 h 5745162"/>
              <a:gd name="connsiteX10" fmla="*/ 8440531 w 9144001"/>
              <a:gd name="connsiteY10" fmla="*/ 5527456 h 5745162"/>
              <a:gd name="connsiteX11" fmla="*/ 8359312 w 9144001"/>
              <a:gd name="connsiteY11" fmla="*/ 5441906 h 5745162"/>
              <a:gd name="connsiteX12" fmla="*/ 8357846 w 9144001"/>
              <a:gd name="connsiteY12" fmla="*/ 5445009 h 5745162"/>
              <a:gd name="connsiteX13" fmla="*/ 8338065 w 9144001"/>
              <a:gd name="connsiteY13" fmla="*/ 5486815 h 5745162"/>
              <a:gd name="connsiteX14" fmla="*/ 8338065 w 9144001"/>
              <a:gd name="connsiteY14" fmla="*/ 5548726 h 5745162"/>
              <a:gd name="connsiteX15" fmla="*/ 8406528 w 9144001"/>
              <a:gd name="connsiteY15" fmla="*/ 5548726 h 5745162"/>
              <a:gd name="connsiteX16" fmla="*/ 8406528 w 9144001"/>
              <a:gd name="connsiteY16" fmla="*/ 5526139 h 5745162"/>
              <a:gd name="connsiteX17" fmla="*/ 8363158 w 9144001"/>
              <a:gd name="connsiteY17" fmla="*/ 5526139 h 5745162"/>
              <a:gd name="connsiteX18" fmla="*/ 8363158 w 9144001"/>
              <a:gd name="connsiteY18" fmla="*/ 5505302 h 5745162"/>
              <a:gd name="connsiteX19" fmla="*/ 8402682 w 9144001"/>
              <a:gd name="connsiteY19" fmla="*/ 5505302 h 5745162"/>
              <a:gd name="connsiteX20" fmla="*/ 8402682 w 9144001"/>
              <a:gd name="connsiteY20" fmla="*/ 5483731 h 5745162"/>
              <a:gd name="connsiteX21" fmla="*/ 8363158 w 9144001"/>
              <a:gd name="connsiteY21" fmla="*/ 5483731 h 5745162"/>
              <a:gd name="connsiteX22" fmla="*/ 8363158 w 9144001"/>
              <a:gd name="connsiteY22" fmla="*/ 5464643 h 5745162"/>
              <a:gd name="connsiteX23" fmla="*/ 8406528 w 9144001"/>
              <a:gd name="connsiteY23" fmla="*/ 5464643 h 5745162"/>
              <a:gd name="connsiteX24" fmla="*/ 8406528 w 9144001"/>
              <a:gd name="connsiteY24" fmla="*/ 5441906 h 5745162"/>
              <a:gd name="connsiteX25" fmla="*/ 8245575 w 9144001"/>
              <a:gd name="connsiteY25" fmla="*/ 5441887 h 5745162"/>
              <a:gd name="connsiteX26" fmla="*/ 8262082 w 9144001"/>
              <a:gd name="connsiteY26" fmla="*/ 5476284 h 5745162"/>
              <a:gd name="connsiteX27" fmla="*/ 8288526 w 9144001"/>
              <a:gd name="connsiteY27" fmla="*/ 5476284 h 5745162"/>
              <a:gd name="connsiteX28" fmla="*/ 8273962 w 9144001"/>
              <a:gd name="connsiteY28" fmla="*/ 5441887 h 5745162"/>
              <a:gd name="connsiteX29" fmla="*/ 8520246 w 9144001"/>
              <a:gd name="connsiteY29" fmla="*/ 5441868 h 5745162"/>
              <a:gd name="connsiteX30" fmla="*/ 8520246 w 9144001"/>
              <a:gd name="connsiteY30" fmla="*/ 5548725 h 5745162"/>
              <a:gd name="connsiteX31" fmla="*/ 8545320 w 9144001"/>
              <a:gd name="connsiteY31" fmla="*/ 5548725 h 5745162"/>
              <a:gd name="connsiteX32" fmla="*/ 8545320 w 9144001"/>
              <a:gd name="connsiteY32" fmla="*/ 5517093 h 5745162"/>
              <a:gd name="connsiteX33" fmla="*/ 8554630 w 9144001"/>
              <a:gd name="connsiteY33" fmla="*/ 5517093 h 5745162"/>
              <a:gd name="connsiteX34" fmla="*/ 8598420 w 9144001"/>
              <a:gd name="connsiteY34" fmla="*/ 5479180 h 5745162"/>
              <a:gd name="connsiteX35" fmla="*/ 8550346 w 9144001"/>
              <a:gd name="connsiteY35" fmla="*/ 5441868 h 5745162"/>
              <a:gd name="connsiteX36" fmla="*/ 8415495 w 9144001"/>
              <a:gd name="connsiteY36" fmla="*/ 5441868 h 5745162"/>
              <a:gd name="connsiteX37" fmla="*/ 8415495 w 9144001"/>
              <a:gd name="connsiteY37" fmla="*/ 5548631 h 5745162"/>
              <a:gd name="connsiteX38" fmla="*/ 8448546 w 9144001"/>
              <a:gd name="connsiteY38" fmla="*/ 5548744 h 5745162"/>
              <a:gd name="connsiteX39" fmla="*/ 8513278 w 9144001"/>
              <a:gd name="connsiteY39" fmla="*/ 5494375 h 5745162"/>
              <a:gd name="connsiteX40" fmla="*/ 8447461 w 9144001"/>
              <a:gd name="connsiteY40" fmla="*/ 5441906 h 5745162"/>
              <a:gd name="connsiteX41" fmla="*/ 8447499 w 9144001"/>
              <a:gd name="connsiteY41" fmla="*/ 5441868 h 5745162"/>
              <a:gd name="connsiteX42" fmla="*/ 8415495 w 9144001"/>
              <a:gd name="connsiteY42" fmla="*/ 5441868 h 5745162"/>
              <a:gd name="connsiteX43" fmla="*/ 8323900 w 9144001"/>
              <a:gd name="connsiteY43" fmla="*/ 5441868 h 5745162"/>
              <a:gd name="connsiteX44" fmla="*/ 8298693 w 9144001"/>
              <a:gd name="connsiteY44" fmla="*/ 5499810 h 5745162"/>
              <a:gd name="connsiteX45" fmla="*/ 8291858 w 9144001"/>
              <a:gd name="connsiteY45" fmla="*/ 5483806 h 5745162"/>
              <a:gd name="connsiteX46" fmla="*/ 8265623 w 9144001"/>
              <a:gd name="connsiteY46" fmla="*/ 5483806 h 5745162"/>
              <a:gd name="connsiteX47" fmla="*/ 8296942 w 9144001"/>
              <a:gd name="connsiteY47" fmla="*/ 5549139 h 5745162"/>
              <a:gd name="connsiteX48" fmla="*/ 8299855 w 9144001"/>
              <a:gd name="connsiteY48" fmla="*/ 5549139 h 5745162"/>
              <a:gd name="connsiteX49" fmla="*/ 8350593 w 9144001"/>
              <a:gd name="connsiteY49" fmla="*/ 5441868 h 5745162"/>
              <a:gd name="connsiteX50" fmla="*/ 8704282 w 9144001"/>
              <a:gd name="connsiteY50" fmla="*/ 5403309 h 5745162"/>
              <a:gd name="connsiteX51" fmla="*/ 8704282 w 9144001"/>
              <a:gd name="connsiteY51" fmla="*/ 5577934 h 5745162"/>
              <a:gd name="connsiteX52" fmla="*/ 8723671 w 9144001"/>
              <a:gd name="connsiteY52" fmla="*/ 5577934 h 5745162"/>
              <a:gd name="connsiteX53" fmla="*/ 8723671 w 9144001"/>
              <a:gd name="connsiteY53" fmla="*/ 5403309 h 5745162"/>
              <a:gd name="connsiteX54" fmla="*/ 0 w 9144001"/>
              <a:gd name="connsiteY54" fmla="*/ 0 h 5745162"/>
              <a:gd name="connsiteX55" fmla="*/ 9144001 w 9144001"/>
              <a:gd name="connsiteY55" fmla="*/ 0 h 5745162"/>
              <a:gd name="connsiteX56" fmla="*/ 9144001 w 9144001"/>
              <a:gd name="connsiteY56" fmla="*/ 32567 h 5745162"/>
              <a:gd name="connsiteX57" fmla="*/ 9144001 w 9144001"/>
              <a:gd name="connsiteY57" fmla="*/ 3873048 h 5745162"/>
              <a:gd name="connsiteX58" fmla="*/ 9144001 w 9144001"/>
              <a:gd name="connsiteY58" fmla="*/ 5745162 h 5745162"/>
              <a:gd name="connsiteX59" fmla="*/ 0 w 9144001"/>
              <a:gd name="connsiteY59" fmla="*/ 5745162 h 5745162"/>
              <a:gd name="connsiteX60" fmla="*/ 0 w 9144001"/>
              <a:gd name="connsiteY60" fmla="*/ 3873048 h 5745162"/>
              <a:gd name="connsiteX61" fmla="*/ 0 w 9144001"/>
              <a:gd name="connsiteY61" fmla="*/ 32567 h 574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144001" h="5745162">
                <a:moveTo>
                  <a:pt x="8545320" y="5464436"/>
                </a:moveTo>
                <a:lnTo>
                  <a:pt x="8554630" y="5464436"/>
                </a:lnTo>
                <a:cubicBezTo>
                  <a:pt x="8567006" y="5464436"/>
                  <a:pt x="8572756" y="5471131"/>
                  <a:pt x="8572756" y="5479725"/>
                </a:cubicBezTo>
                <a:cubicBezTo>
                  <a:pt x="8572756" y="5490069"/>
                  <a:pt x="8566130" y="5495748"/>
                  <a:pt x="8552840" y="5495748"/>
                </a:cubicBezTo>
                <a:lnTo>
                  <a:pt x="8552840" y="5495635"/>
                </a:lnTo>
                <a:lnTo>
                  <a:pt x="8545320" y="5495635"/>
                </a:lnTo>
                <a:close/>
                <a:moveTo>
                  <a:pt x="8440531" y="5463326"/>
                </a:moveTo>
                <a:lnTo>
                  <a:pt x="8450869" y="5463326"/>
                </a:lnTo>
                <a:cubicBezTo>
                  <a:pt x="8474172" y="5463326"/>
                  <a:pt x="8486566" y="5474986"/>
                  <a:pt x="8486566" y="5494375"/>
                </a:cubicBezTo>
                <a:cubicBezTo>
                  <a:pt x="8486566" y="5514348"/>
                  <a:pt x="8476095" y="5527456"/>
                  <a:pt x="8452487" y="5527456"/>
                </a:cubicBezTo>
                <a:lnTo>
                  <a:pt x="8440531" y="5527456"/>
                </a:lnTo>
                <a:close/>
                <a:moveTo>
                  <a:pt x="8359312" y="5441906"/>
                </a:moveTo>
                <a:lnTo>
                  <a:pt x="8357846" y="5445009"/>
                </a:lnTo>
                <a:lnTo>
                  <a:pt x="8338065" y="5486815"/>
                </a:lnTo>
                <a:lnTo>
                  <a:pt x="8338065" y="5548726"/>
                </a:lnTo>
                <a:lnTo>
                  <a:pt x="8406528" y="5548726"/>
                </a:lnTo>
                <a:lnTo>
                  <a:pt x="8406528" y="5526139"/>
                </a:lnTo>
                <a:lnTo>
                  <a:pt x="8363158" y="5526139"/>
                </a:lnTo>
                <a:lnTo>
                  <a:pt x="8363158" y="5505302"/>
                </a:lnTo>
                <a:lnTo>
                  <a:pt x="8402682" y="5505302"/>
                </a:lnTo>
                <a:lnTo>
                  <a:pt x="8402682" y="5483731"/>
                </a:lnTo>
                <a:lnTo>
                  <a:pt x="8363158" y="5483731"/>
                </a:lnTo>
                <a:lnTo>
                  <a:pt x="8363158" y="5464643"/>
                </a:lnTo>
                <a:lnTo>
                  <a:pt x="8406528" y="5464643"/>
                </a:lnTo>
                <a:lnTo>
                  <a:pt x="8406528" y="5441906"/>
                </a:lnTo>
                <a:close/>
                <a:moveTo>
                  <a:pt x="8245575" y="5441887"/>
                </a:moveTo>
                <a:lnTo>
                  <a:pt x="8262082" y="5476284"/>
                </a:lnTo>
                <a:lnTo>
                  <a:pt x="8288526" y="5476284"/>
                </a:lnTo>
                <a:lnTo>
                  <a:pt x="8273962" y="5441887"/>
                </a:lnTo>
                <a:close/>
                <a:moveTo>
                  <a:pt x="8520246" y="5441868"/>
                </a:moveTo>
                <a:lnTo>
                  <a:pt x="8520246" y="5548725"/>
                </a:lnTo>
                <a:lnTo>
                  <a:pt x="8545320" y="5548725"/>
                </a:lnTo>
                <a:lnTo>
                  <a:pt x="8545320" y="5517093"/>
                </a:lnTo>
                <a:lnTo>
                  <a:pt x="8554630" y="5517093"/>
                </a:lnTo>
                <a:cubicBezTo>
                  <a:pt x="8583189" y="5517093"/>
                  <a:pt x="8598420" y="5501202"/>
                  <a:pt x="8598420" y="5479180"/>
                </a:cubicBezTo>
                <a:cubicBezTo>
                  <a:pt x="8598439" y="5457647"/>
                  <a:pt x="8581628" y="5441868"/>
                  <a:pt x="8550346" y="5441868"/>
                </a:cubicBezTo>
                <a:close/>
                <a:moveTo>
                  <a:pt x="8415495" y="5441868"/>
                </a:moveTo>
                <a:lnTo>
                  <a:pt x="8415495" y="5548631"/>
                </a:lnTo>
                <a:cubicBezTo>
                  <a:pt x="8415495" y="5548631"/>
                  <a:pt x="8435866" y="5548744"/>
                  <a:pt x="8448546" y="5548744"/>
                </a:cubicBezTo>
                <a:cubicBezTo>
                  <a:pt x="8493382" y="5548744"/>
                  <a:pt x="8513278" y="5525857"/>
                  <a:pt x="8513278" y="5494375"/>
                </a:cubicBezTo>
                <a:cubicBezTo>
                  <a:pt x="8513278" y="5464285"/>
                  <a:pt x="8492335" y="5441906"/>
                  <a:pt x="8447461" y="5441906"/>
                </a:cubicBezTo>
                <a:lnTo>
                  <a:pt x="8447499" y="5441868"/>
                </a:lnTo>
                <a:cubicBezTo>
                  <a:pt x="8436742" y="5441868"/>
                  <a:pt x="8415495" y="5441868"/>
                  <a:pt x="8415495" y="5441868"/>
                </a:cubicBezTo>
                <a:close/>
                <a:moveTo>
                  <a:pt x="8323900" y="5441868"/>
                </a:moveTo>
                <a:lnTo>
                  <a:pt x="8298693" y="5499810"/>
                </a:lnTo>
                <a:lnTo>
                  <a:pt x="8291858" y="5483806"/>
                </a:lnTo>
                <a:lnTo>
                  <a:pt x="8265623" y="5483806"/>
                </a:lnTo>
                <a:lnTo>
                  <a:pt x="8296942" y="5549139"/>
                </a:lnTo>
                <a:lnTo>
                  <a:pt x="8299855" y="5549139"/>
                </a:lnTo>
                <a:lnTo>
                  <a:pt x="8350593" y="5441868"/>
                </a:lnTo>
                <a:close/>
                <a:moveTo>
                  <a:pt x="8704282" y="5403309"/>
                </a:moveTo>
                <a:lnTo>
                  <a:pt x="8704282" y="5577934"/>
                </a:lnTo>
                <a:lnTo>
                  <a:pt x="8723671" y="5577934"/>
                </a:lnTo>
                <a:lnTo>
                  <a:pt x="8723671" y="5403309"/>
                </a:lnTo>
                <a:close/>
                <a:moveTo>
                  <a:pt x="0" y="0"/>
                </a:moveTo>
                <a:lnTo>
                  <a:pt x="9144001" y="0"/>
                </a:lnTo>
                <a:lnTo>
                  <a:pt x="9144001" y="32567"/>
                </a:lnTo>
                <a:lnTo>
                  <a:pt x="9144001" y="3873048"/>
                </a:lnTo>
                <a:lnTo>
                  <a:pt x="9144001" y="5745162"/>
                </a:lnTo>
                <a:lnTo>
                  <a:pt x="0" y="5745162"/>
                </a:lnTo>
                <a:lnTo>
                  <a:pt x="0" y="3873048"/>
                </a:lnTo>
                <a:lnTo>
                  <a:pt x="0" y="32567"/>
                </a:lnTo>
                <a:close/>
              </a:path>
            </a:pathLst>
          </a:custGeom>
          <a:solidFill>
            <a:schemeClr val="accent2"/>
          </a:solidFill>
          <a:ln>
            <a:noFill/>
          </a:ln>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630CB258-15BC-1643-9DB4-368468698F13}"/>
              </a:ext>
            </a:extLst>
          </p:cNvPr>
          <p:cNvSpPr>
            <a:spLocks noGrp="1"/>
          </p:cNvSpPr>
          <p:nvPr>
            <p:ph type="body" sz="quarter" idx="200"/>
          </p:nvPr>
        </p:nvSpPr>
        <p:spPr>
          <a:xfrm>
            <a:off x="0" y="1112838"/>
            <a:ext cx="4572000" cy="5745162"/>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3">
            <a:extLst>
              <a:ext uri="{FF2B5EF4-FFF2-40B4-BE49-F238E27FC236}">
                <a16:creationId xmlns:a16="http://schemas.microsoft.com/office/drawing/2014/main" id="{63B11128-F69D-DC4E-8CD4-B5A9A92E8D6E}"/>
              </a:ext>
            </a:extLst>
          </p:cNvPr>
          <p:cNvSpPr>
            <a:spLocks noGrp="1"/>
          </p:cNvSpPr>
          <p:nvPr>
            <p:ph type="title" hasCustomPrompt="1"/>
          </p:nvPr>
        </p:nvSpPr>
        <p:spPr/>
        <p:txBody>
          <a:bodyPr/>
          <a:lstStyle>
            <a:lvl1pPr>
              <a:defRPr/>
            </a:lvl1pPr>
          </a:lstStyle>
          <a:p>
            <a:r>
              <a:rPr lang="en-US"/>
              <a:t>CLICK TO ADD Slide TITLE. ALL CAPS. TWO LINES max.</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F97A898C-B866-B14B-9178-5A34D2335457}"/>
              </a:ext>
            </a:extLst>
          </p:cNvPr>
          <p:cNvSpPr>
            <a:spLocks noGrp="1"/>
          </p:cNvSpPr>
          <p:nvPr>
            <p:ph type="dt" sz="half" idx="110"/>
          </p:nvPr>
        </p:nvSpPr>
        <p:spPr/>
        <p:txBody>
          <a:bodyPr/>
          <a:lstStyle/>
          <a:p>
            <a:endParaRPr lang="en-US" dirty="0"/>
          </a:p>
        </p:txBody>
      </p:sp>
      <p:sp>
        <p:nvSpPr>
          <p:cNvPr id="5" name="Footer Placeholder 4">
            <a:extLst>
              <a:ext uri="{FF2B5EF4-FFF2-40B4-BE49-F238E27FC236}">
                <a16:creationId xmlns:a16="http://schemas.microsoft.com/office/drawing/2014/main" id="{26F97896-B943-434D-88CF-4C1DD9A124EB}"/>
              </a:ext>
            </a:extLst>
          </p:cNvPr>
          <p:cNvSpPr>
            <a:spLocks noGrp="1"/>
          </p:cNvSpPr>
          <p:nvPr>
            <p:ph type="ftr" sz="quarter" idx="111"/>
          </p:nvPr>
        </p:nvSpPr>
        <p:spPr/>
        <p:txBody>
          <a:bodyPr/>
          <a:lstStyle/>
          <a:p>
            <a:endParaRPr lang="en-US" dirty="0"/>
          </a:p>
        </p:txBody>
      </p:sp>
      <p:sp>
        <p:nvSpPr>
          <p:cNvPr id="500" name="Caption">
            <a:extLst>
              <a:ext uri="{FF2B5EF4-FFF2-40B4-BE49-F238E27FC236}">
                <a16:creationId xmlns:a16="http://schemas.microsoft.com/office/drawing/2014/main" id="{FD347B14-43C4-154A-92C4-BB860714839D}"/>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48" name="Slide Number Placeholder 3">
            <a:extLst>
              <a:ext uri="{FF2B5EF4-FFF2-40B4-BE49-F238E27FC236}">
                <a16:creationId xmlns:a16="http://schemas.microsoft.com/office/drawing/2014/main" id="{92E106F0-9484-5947-ACF2-FD796A463D32}"/>
              </a:ext>
            </a:extLst>
          </p:cNvPr>
          <p:cNvSpPr>
            <a:spLocks noGrp="1"/>
          </p:cNvSpPr>
          <p:nvPr>
            <p:ph type="sldNum" sz="quarter" idx="112"/>
          </p:nvPr>
        </p:nvSpPr>
        <p:spPr>
          <a:xfrm>
            <a:off x="8790039" y="6516148"/>
            <a:ext cx="350454" cy="174625"/>
          </a:xfrm>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6" name="Group 5">
            <a:extLst>
              <a:ext uri="{FF2B5EF4-FFF2-40B4-BE49-F238E27FC236}">
                <a16:creationId xmlns:a16="http://schemas.microsoft.com/office/drawing/2014/main" id="{B104F9D3-21BC-F941-8399-CF9E0BBD5283}"/>
              </a:ext>
            </a:extLst>
          </p:cNvPr>
          <p:cNvGrpSpPr/>
          <p:nvPr/>
        </p:nvGrpSpPr>
        <p:grpSpPr>
          <a:xfrm>
            <a:off x="9399182" y="-2"/>
            <a:ext cx="2961715" cy="11187339"/>
            <a:chOff x="9399182" y="-2"/>
            <a:chExt cx="2961715" cy="11187339"/>
          </a:xfrm>
        </p:grpSpPr>
        <p:sp>
          <p:nvSpPr>
            <p:cNvPr id="45" name="Rectangle 44">
              <a:extLst>
                <a:ext uri="{FF2B5EF4-FFF2-40B4-BE49-F238E27FC236}">
                  <a16:creationId xmlns:a16="http://schemas.microsoft.com/office/drawing/2014/main" id="{E43CC0CC-412F-694E-BA2F-CCF91349B581}"/>
                </a:ext>
              </a:extLst>
            </p:cNvPr>
            <p:cNvSpPr/>
            <p:nvPr userDrawn="1"/>
          </p:nvSpPr>
          <p:spPr>
            <a:xfrm>
              <a:off x="9399182" y="-2"/>
              <a:ext cx="2798651" cy="1101500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6" name="Picture 45">
              <a:extLst>
                <a:ext uri="{FF2B5EF4-FFF2-40B4-BE49-F238E27FC236}">
                  <a16:creationId xmlns:a16="http://schemas.microsoft.com/office/drawing/2014/main" id="{EA9F5F80-B9F9-0F44-B698-DF454AA644DD}"/>
                </a:ext>
              </a:extLst>
            </p:cNvPr>
            <p:cNvPicPr>
              <a:picLocks noChangeAspect="1"/>
            </p:cNvPicPr>
            <p:nvPr userDrawn="1"/>
          </p:nvPicPr>
          <p:blipFill rotWithShape="1">
            <a:blip r:embed="rId2"/>
            <a:srcRect t="17021" r="58309" b="16813"/>
            <a:stretch/>
          </p:blipFill>
          <p:spPr>
            <a:xfrm>
              <a:off x="9558505" y="1321569"/>
              <a:ext cx="2639327" cy="1095417"/>
            </a:xfrm>
            <a:prstGeom prst="rect">
              <a:avLst/>
            </a:prstGeom>
          </p:spPr>
        </p:pic>
        <p:sp>
          <p:nvSpPr>
            <p:cNvPr id="47" name="Rectangle 46">
              <a:extLst>
                <a:ext uri="{FF2B5EF4-FFF2-40B4-BE49-F238E27FC236}">
                  <a16:creationId xmlns:a16="http://schemas.microsoft.com/office/drawing/2014/main" id="{6BB1AE2B-CA0A-8D42-82DE-43E63DE4AC0D}"/>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9AB55C23-AD36-AE4E-9421-68AD42E3CAAC}"/>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3" name="Picture 52">
              <a:extLst>
                <a:ext uri="{FF2B5EF4-FFF2-40B4-BE49-F238E27FC236}">
                  <a16:creationId xmlns:a16="http://schemas.microsoft.com/office/drawing/2014/main" id="{1108CC98-FEA9-DC4C-807D-C762CA96FAAF}"/>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103" name="TextBox 102">
              <a:extLst>
                <a:ext uri="{FF2B5EF4-FFF2-40B4-BE49-F238E27FC236}">
                  <a16:creationId xmlns:a16="http://schemas.microsoft.com/office/drawing/2014/main" id="{12194029-9A74-1343-8288-8CF894102496}"/>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4" name="Straight Connector 103">
              <a:extLst>
                <a:ext uri="{FF2B5EF4-FFF2-40B4-BE49-F238E27FC236}">
                  <a16:creationId xmlns:a16="http://schemas.microsoft.com/office/drawing/2014/main" id="{E41EA862-645E-0F49-9B37-60C68EF7C6A8}"/>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196F6A19-D6A3-6947-9A53-F14EEAE75208}"/>
                </a:ext>
              </a:extLst>
            </p:cNvPr>
            <p:cNvGrpSpPr/>
            <p:nvPr userDrawn="1"/>
          </p:nvGrpSpPr>
          <p:grpSpPr>
            <a:xfrm>
              <a:off x="9521833" y="3751281"/>
              <a:ext cx="2754815" cy="7436056"/>
              <a:chOff x="9521833" y="2531409"/>
              <a:chExt cx="2754815" cy="7436056"/>
            </a:xfrm>
          </p:grpSpPr>
          <p:sp>
            <p:nvSpPr>
              <p:cNvPr id="54" name="TextBox 53">
                <a:extLst>
                  <a:ext uri="{FF2B5EF4-FFF2-40B4-BE49-F238E27FC236}">
                    <a16:creationId xmlns:a16="http://schemas.microsoft.com/office/drawing/2014/main" id="{A4D10D26-A257-FE41-BFB0-8F5ED90CC342}"/>
                  </a:ext>
                </a:extLst>
              </p:cNvPr>
              <p:cNvSpPr txBox="1"/>
              <p:nvPr userDrawn="1"/>
            </p:nvSpPr>
            <p:spPr>
              <a:xfrm>
                <a:off x="9558507" y="3953640"/>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55" name="Straight Connector 54">
                <a:extLst>
                  <a:ext uri="{FF2B5EF4-FFF2-40B4-BE49-F238E27FC236}">
                    <a16:creationId xmlns:a16="http://schemas.microsoft.com/office/drawing/2014/main" id="{CCBA4925-27F7-0840-AB2A-43828EF3AD6C}"/>
                  </a:ext>
                </a:extLst>
              </p:cNvPr>
              <p:cNvCxnSpPr>
                <a:cxnSpLocks/>
              </p:cNvCxnSpPr>
              <p:nvPr userDrawn="1"/>
            </p:nvCxnSpPr>
            <p:spPr>
              <a:xfrm>
                <a:off x="9558507" y="415625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2586850C-9180-FA4E-968E-FF19A860A64D}"/>
                  </a:ext>
                </a:extLst>
              </p:cNvPr>
              <p:cNvSpPr txBox="1"/>
              <p:nvPr userDrawn="1"/>
            </p:nvSpPr>
            <p:spPr>
              <a:xfrm>
                <a:off x="9686426" y="5014567"/>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sp>
            <p:nvSpPr>
              <p:cNvPr id="61" name="Rectangle 60">
                <a:extLst>
                  <a:ext uri="{FF2B5EF4-FFF2-40B4-BE49-F238E27FC236}">
                    <a16:creationId xmlns:a16="http://schemas.microsoft.com/office/drawing/2014/main" id="{6261B6DE-3D1B-B646-8CA5-3B37F32A674F}"/>
                  </a:ext>
                </a:extLst>
              </p:cNvPr>
              <p:cNvSpPr/>
              <p:nvPr userDrawn="1"/>
            </p:nvSpPr>
            <p:spPr>
              <a:xfrm>
                <a:off x="9541497" y="8556150"/>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B35D847C-FBAE-9141-80AA-E929009454B3}"/>
                  </a:ext>
                </a:extLst>
              </p:cNvPr>
              <p:cNvSpPr txBox="1"/>
              <p:nvPr userDrawn="1"/>
            </p:nvSpPr>
            <p:spPr>
              <a:xfrm>
                <a:off x="9907688" y="8684950"/>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73" name="Graphic 72">
                <a:extLst>
                  <a:ext uri="{FF2B5EF4-FFF2-40B4-BE49-F238E27FC236}">
                    <a16:creationId xmlns:a16="http://schemas.microsoft.com/office/drawing/2014/main" id="{7E3A8F17-D7F3-FB43-8FFE-8437E55D771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8695233"/>
                <a:ext cx="155227" cy="155227"/>
              </a:xfrm>
              <a:prstGeom prst="rect">
                <a:avLst/>
              </a:prstGeom>
            </p:spPr>
          </p:pic>
          <p:sp>
            <p:nvSpPr>
              <p:cNvPr id="74" name="TextBox 73">
                <a:extLst>
                  <a:ext uri="{FF2B5EF4-FFF2-40B4-BE49-F238E27FC236}">
                    <a16:creationId xmlns:a16="http://schemas.microsoft.com/office/drawing/2014/main" id="{3F05BF82-935B-0D48-A2E9-BD0093B49F2C}"/>
                  </a:ext>
                </a:extLst>
              </p:cNvPr>
              <p:cNvSpPr txBox="1"/>
              <p:nvPr userDrawn="1"/>
            </p:nvSpPr>
            <p:spPr>
              <a:xfrm>
                <a:off x="9716735" y="9264933"/>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8" name="TextBox 77">
                <a:extLst>
                  <a:ext uri="{FF2B5EF4-FFF2-40B4-BE49-F238E27FC236}">
                    <a16:creationId xmlns:a16="http://schemas.microsoft.com/office/drawing/2014/main" id="{B65235D7-20FA-AA4C-B70A-258CF74C09E1}"/>
                  </a:ext>
                </a:extLst>
              </p:cNvPr>
              <p:cNvSpPr txBox="1"/>
              <p:nvPr userDrawn="1"/>
            </p:nvSpPr>
            <p:spPr>
              <a:xfrm>
                <a:off x="9716735" y="8946089"/>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9" name="TextBox 78">
                <a:extLst>
                  <a:ext uri="{FF2B5EF4-FFF2-40B4-BE49-F238E27FC236}">
                    <a16:creationId xmlns:a16="http://schemas.microsoft.com/office/drawing/2014/main" id="{27581D51-2E99-9242-ABB1-C15D65232A7A}"/>
                  </a:ext>
                </a:extLst>
              </p:cNvPr>
              <p:cNvSpPr txBox="1"/>
              <p:nvPr userDrawn="1"/>
            </p:nvSpPr>
            <p:spPr>
              <a:xfrm>
                <a:off x="9716735" y="9714610"/>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85" name="Rectangle 84">
                <a:extLst>
                  <a:ext uri="{FF2B5EF4-FFF2-40B4-BE49-F238E27FC236}">
                    <a16:creationId xmlns:a16="http://schemas.microsoft.com/office/drawing/2014/main" id="{C5CEAEDC-18E3-9E45-9236-4044DE7F605B}"/>
                  </a:ext>
                </a:extLst>
              </p:cNvPr>
              <p:cNvSpPr/>
              <p:nvPr userDrawn="1"/>
            </p:nvSpPr>
            <p:spPr>
              <a:xfrm>
                <a:off x="9541497" y="7199494"/>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a:extLst>
                  <a:ext uri="{FF2B5EF4-FFF2-40B4-BE49-F238E27FC236}">
                    <a16:creationId xmlns:a16="http://schemas.microsoft.com/office/drawing/2014/main" id="{8CF43F75-DCAC-3A4B-856C-20394D3967E0}"/>
                  </a:ext>
                </a:extLst>
              </p:cNvPr>
              <p:cNvSpPr txBox="1"/>
              <p:nvPr userDrawn="1"/>
            </p:nvSpPr>
            <p:spPr>
              <a:xfrm>
                <a:off x="9907688" y="732829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7" name="Graphic 86">
                <a:extLst>
                  <a:ext uri="{FF2B5EF4-FFF2-40B4-BE49-F238E27FC236}">
                    <a16:creationId xmlns:a16="http://schemas.microsoft.com/office/drawing/2014/main" id="{757374C0-8D98-8A47-BE70-BB1D3E4F133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338576"/>
                <a:ext cx="155227" cy="155227"/>
              </a:xfrm>
              <a:prstGeom prst="rect">
                <a:avLst/>
              </a:prstGeom>
            </p:spPr>
          </p:pic>
          <p:sp>
            <p:nvSpPr>
              <p:cNvPr id="89" name="TextBox 88">
                <a:extLst>
                  <a:ext uri="{FF2B5EF4-FFF2-40B4-BE49-F238E27FC236}">
                    <a16:creationId xmlns:a16="http://schemas.microsoft.com/office/drawing/2014/main" id="{7E869158-45ED-B645-9955-8A67BA7702F6}"/>
                  </a:ext>
                </a:extLst>
              </p:cNvPr>
              <p:cNvSpPr txBox="1"/>
              <p:nvPr userDrawn="1"/>
            </p:nvSpPr>
            <p:spPr>
              <a:xfrm>
                <a:off x="9701720" y="7592477"/>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90" name="Picture 89">
                <a:extLst>
                  <a:ext uri="{FF2B5EF4-FFF2-40B4-BE49-F238E27FC236}">
                    <a16:creationId xmlns:a16="http://schemas.microsoft.com/office/drawing/2014/main" id="{BC30FFF4-CDB9-3B4D-9B7E-D33DD4F29647}"/>
                  </a:ext>
                </a:extLst>
              </p:cNvPr>
              <p:cNvPicPr>
                <a:picLocks noChangeAspect="1"/>
              </p:cNvPicPr>
              <p:nvPr userDrawn="1"/>
            </p:nvPicPr>
            <p:blipFill rotWithShape="1">
              <a:blip r:embed="rId6"/>
              <a:srcRect l="33684" t="12097" r="43371" b="20368"/>
              <a:stretch/>
            </p:blipFill>
            <p:spPr>
              <a:xfrm>
                <a:off x="11498723" y="7676910"/>
                <a:ext cx="136897" cy="213643"/>
              </a:xfrm>
              <a:prstGeom prst="rect">
                <a:avLst/>
              </a:prstGeom>
              <a:ln w="19050">
                <a:solidFill>
                  <a:schemeClr val="accent3">
                    <a:lumMod val="60000"/>
                    <a:lumOff val="40000"/>
                  </a:schemeClr>
                </a:solidFill>
              </a:ln>
            </p:spPr>
          </p:pic>
          <p:sp>
            <p:nvSpPr>
              <p:cNvPr id="91" name="TextBox 90">
                <a:extLst>
                  <a:ext uri="{FF2B5EF4-FFF2-40B4-BE49-F238E27FC236}">
                    <a16:creationId xmlns:a16="http://schemas.microsoft.com/office/drawing/2014/main" id="{248967FA-A69C-BF4E-83CA-ACF61244C965}"/>
                  </a:ext>
                </a:extLst>
              </p:cNvPr>
              <p:cNvSpPr txBox="1">
                <a:spLocks noChangeAspect="1"/>
              </p:cNvSpPr>
              <p:nvPr/>
            </p:nvSpPr>
            <p:spPr>
              <a:xfrm>
                <a:off x="9521833" y="430378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2" name="TextBox 91">
                <a:extLst>
                  <a:ext uri="{FF2B5EF4-FFF2-40B4-BE49-F238E27FC236}">
                    <a16:creationId xmlns:a16="http://schemas.microsoft.com/office/drawing/2014/main" id="{28A219F0-9820-E94D-9B0B-FC1451A729F1}"/>
                  </a:ext>
                </a:extLst>
              </p:cNvPr>
              <p:cNvSpPr txBox="1">
                <a:spLocks noChangeAspect="1"/>
              </p:cNvSpPr>
              <p:nvPr/>
            </p:nvSpPr>
            <p:spPr>
              <a:xfrm>
                <a:off x="9521833" y="4799341"/>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7" name="TextBox 96">
                <a:extLst>
                  <a:ext uri="{FF2B5EF4-FFF2-40B4-BE49-F238E27FC236}">
                    <a16:creationId xmlns:a16="http://schemas.microsoft.com/office/drawing/2014/main" id="{6B1FFA28-D937-0546-81ED-6A667496097F}"/>
                  </a:ext>
                </a:extLst>
              </p:cNvPr>
              <p:cNvSpPr txBox="1"/>
              <p:nvPr userDrawn="1"/>
            </p:nvSpPr>
            <p:spPr>
              <a:xfrm>
                <a:off x="9686426" y="4278760"/>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98" name="TextBox 97">
                <a:extLst>
                  <a:ext uri="{FF2B5EF4-FFF2-40B4-BE49-F238E27FC236}">
                    <a16:creationId xmlns:a16="http://schemas.microsoft.com/office/drawing/2014/main" id="{68994775-7F6D-024C-A545-1FD8DA0B5066}"/>
                  </a:ext>
                </a:extLst>
              </p:cNvPr>
              <p:cNvSpPr txBox="1"/>
              <p:nvPr userDrawn="1"/>
            </p:nvSpPr>
            <p:spPr>
              <a:xfrm>
                <a:off x="9674267" y="5297872"/>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99" name="TextBox 98">
                <a:extLst>
                  <a:ext uri="{FF2B5EF4-FFF2-40B4-BE49-F238E27FC236}">
                    <a16:creationId xmlns:a16="http://schemas.microsoft.com/office/drawing/2014/main" id="{AC1A251F-EFCC-D040-AD73-5A844F6C8923}"/>
                  </a:ext>
                </a:extLst>
              </p:cNvPr>
              <p:cNvSpPr txBox="1"/>
              <p:nvPr userDrawn="1"/>
            </p:nvSpPr>
            <p:spPr>
              <a:xfrm>
                <a:off x="9686426" y="5713129"/>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00" name="TextBox 99">
                <a:extLst>
                  <a:ext uri="{FF2B5EF4-FFF2-40B4-BE49-F238E27FC236}">
                    <a16:creationId xmlns:a16="http://schemas.microsoft.com/office/drawing/2014/main" id="{0F0507AD-9F18-6D4E-9209-0C54CEF82012}"/>
                  </a:ext>
                </a:extLst>
              </p:cNvPr>
              <p:cNvSpPr txBox="1"/>
              <p:nvPr userDrawn="1"/>
            </p:nvSpPr>
            <p:spPr>
              <a:xfrm>
                <a:off x="9686426" y="6433219"/>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02" name="TextBox 101">
                <a:extLst>
                  <a:ext uri="{FF2B5EF4-FFF2-40B4-BE49-F238E27FC236}">
                    <a16:creationId xmlns:a16="http://schemas.microsoft.com/office/drawing/2014/main" id="{4827295A-AD1C-9B4E-9832-4C95BEE1E2CF}"/>
                  </a:ext>
                </a:extLst>
              </p:cNvPr>
              <p:cNvSpPr txBox="1"/>
              <p:nvPr userDrawn="1"/>
            </p:nvSpPr>
            <p:spPr>
              <a:xfrm>
                <a:off x="9674267" y="6863782"/>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05" name="Rectangle 104">
                <a:extLst>
                  <a:ext uri="{FF2B5EF4-FFF2-40B4-BE49-F238E27FC236}">
                    <a16:creationId xmlns:a16="http://schemas.microsoft.com/office/drawing/2014/main" id="{6C8F933F-D9D9-7549-9AF5-2C614E0FD4B9}"/>
                  </a:ext>
                </a:extLst>
              </p:cNvPr>
              <p:cNvSpPr/>
              <p:nvPr userDrawn="1"/>
            </p:nvSpPr>
            <p:spPr>
              <a:xfrm>
                <a:off x="9541497" y="2531409"/>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TextBox 105">
                <a:extLst>
                  <a:ext uri="{FF2B5EF4-FFF2-40B4-BE49-F238E27FC236}">
                    <a16:creationId xmlns:a16="http://schemas.microsoft.com/office/drawing/2014/main" id="{BFF57C2F-17D2-C542-9688-994363166A69}"/>
                  </a:ext>
                </a:extLst>
              </p:cNvPr>
              <p:cNvSpPr txBox="1"/>
              <p:nvPr userDrawn="1"/>
            </p:nvSpPr>
            <p:spPr>
              <a:xfrm>
                <a:off x="9907688" y="26602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07" name="Graphic 106">
                <a:extLst>
                  <a:ext uri="{FF2B5EF4-FFF2-40B4-BE49-F238E27FC236}">
                    <a16:creationId xmlns:a16="http://schemas.microsoft.com/office/drawing/2014/main" id="{8F010FD2-F208-734E-83F5-73F06D91019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670492"/>
                <a:ext cx="155227" cy="155227"/>
              </a:xfrm>
              <a:prstGeom prst="rect">
                <a:avLst/>
              </a:prstGeom>
            </p:spPr>
          </p:pic>
          <p:sp>
            <p:nvSpPr>
              <p:cNvPr id="108" name="TextBox 107">
                <a:extLst>
                  <a:ext uri="{FF2B5EF4-FFF2-40B4-BE49-F238E27FC236}">
                    <a16:creationId xmlns:a16="http://schemas.microsoft.com/office/drawing/2014/main" id="{FE457EE7-A96E-FF4C-93C4-103A4656AC92}"/>
                  </a:ext>
                </a:extLst>
              </p:cNvPr>
              <p:cNvSpPr txBox="1"/>
              <p:nvPr userDrawn="1"/>
            </p:nvSpPr>
            <p:spPr>
              <a:xfrm>
                <a:off x="9701720" y="2924393"/>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nvGrpSpPr>
            <p:cNvPr id="3" name="Group 2">
              <a:extLst>
                <a:ext uri="{FF2B5EF4-FFF2-40B4-BE49-F238E27FC236}">
                  <a16:creationId xmlns:a16="http://schemas.microsoft.com/office/drawing/2014/main" id="{0F981F28-9C61-BC4E-BB91-07F303CF4C2D}"/>
                </a:ext>
              </a:extLst>
            </p:cNvPr>
            <p:cNvGrpSpPr/>
            <p:nvPr userDrawn="1"/>
          </p:nvGrpSpPr>
          <p:grpSpPr>
            <a:xfrm>
              <a:off x="9540503" y="2468708"/>
              <a:ext cx="2806644" cy="1181890"/>
              <a:chOff x="9554253" y="2414886"/>
              <a:chExt cx="2806644" cy="1181890"/>
            </a:xfrm>
          </p:grpSpPr>
          <p:grpSp>
            <p:nvGrpSpPr>
              <p:cNvPr id="58" name="Group 57">
                <a:extLst>
                  <a:ext uri="{FF2B5EF4-FFF2-40B4-BE49-F238E27FC236}">
                    <a16:creationId xmlns:a16="http://schemas.microsoft.com/office/drawing/2014/main" id="{0DF2DCCF-DC2F-E347-A31C-CDF68A9AF8AC}"/>
                  </a:ext>
                </a:extLst>
              </p:cNvPr>
              <p:cNvGrpSpPr/>
              <p:nvPr userDrawn="1"/>
            </p:nvGrpSpPr>
            <p:grpSpPr>
              <a:xfrm>
                <a:off x="9554253" y="2414886"/>
                <a:ext cx="2735150" cy="1181890"/>
                <a:chOff x="9541498" y="3751132"/>
                <a:chExt cx="2735150" cy="1181890"/>
              </a:xfrm>
            </p:grpSpPr>
            <p:grpSp>
              <p:nvGrpSpPr>
                <p:cNvPr id="60" name="Group 59">
                  <a:extLst>
                    <a:ext uri="{FF2B5EF4-FFF2-40B4-BE49-F238E27FC236}">
                      <a16:creationId xmlns:a16="http://schemas.microsoft.com/office/drawing/2014/main" id="{672EE88A-201E-864B-915E-E26EB55300E2}"/>
                    </a:ext>
                  </a:extLst>
                </p:cNvPr>
                <p:cNvGrpSpPr/>
                <p:nvPr userDrawn="1"/>
              </p:nvGrpSpPr>
              <p:grpSpPr>
                <a:xfrm>
                  <a:off x="9541498" y="3751132"/>
                  <a:ext cx="2735150" cy="1181890"/>
                  <a:chOff x="9296568" y="4910411"/>
                  <a:chExt cx="2735150" cy="1181890"/>
                </a:xfrm>
              </p:grpSpPr>
              <p:sp>
                <p:nvSpPr>
                  <p:cNvPr id="64" name="Rectangle 63">
                    <a:extLst>
                      <a:ext uri="{FF2B5EF4-FFF2-40B4-BE49-F238E27FC236}">
                        <a16:creationId xmlns:a16="http://schemas.microsoft.com/office/drawing/2014/main" id="{1ACA2DCD-6D06-6E48-ADC7-E4700B8E7ED2}"/>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66699C1-6810-F840-B15E-9FDBF86672FE}"/>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6" name="TextBox 65">
                    <a:extLst>
                      <a:ext uri="{FF2B5EF4-FFF2-40B4-BE49-F238E27FC236}">
                        <a16:creationId xmlns:a16="http://schemas.microsoft.com/office/drawing/2014/main" id="{46B5DD35-B22A-0445-8540-375CCBA7046C}"/>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63" name="Graphic 62">
                  <a:extLst>
                    <a:ext uri="{FF2B5EF4-FFF2-40B4-BE49-F238E27FC236}">
                      <a16:creationId xmlns:a16="http://schemas.microsoft.com/office/drawing/2014/main" id="{9D9E4893-D645-1746-AECB-65B57D82B9E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1" name="Picture 10">
                <a:extLst>
                  <a:ext uri="{FF2B5EF4-FFF2-40B4-BE49-F238E27FC236}">
                    <a16:creationId xmlns:a16="http://schemas.microsoft.com/office/drawing/2014/main" id="{670B2B87-7712-C049-9036-20C3AD85D78B}"/>
                  </a:ext>
                </a:extLst>
              </p:cNvPr>
              <p:cNvPicPr>
                <a:picLocks noChangeAspect="1"/>
              </p:cNvPicPr>
              <p:nvPr userDrawn="1"/>
            </p:nvPicPr>
            <p:blipFill rotWithShape="1">
              <a:blip r:embed="rId9"/>
              <a:srcRect t="5468" r="25071" b="3995"/>
              <a:stretch/>
            </p:blipFill>
            <p:spPr>
              <a:xfrm>
                <a:off x="10779975" y="2820522"/>
                <a:ext cx="1580922" cy="695279"/>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515915671"/>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p:cSld name="Default Text Over Photo (Full)">
    <p:bg>
      <p:bgPr>
        <a:solidFill>
          <a:schemeClr val="bg1"/>
        </a:solidFill>
        <a:effectLst/>
      </p:bgPr>
    </p:bg>
    <p:spTree>
      <p:nvGrpSpPr>
        <p:cNvPr id="1" name=""/>
        <p:cNvGrpSpPr/>
        <p:nvPr/>
      </p:nvGrpSpPr>
      <p:grpSpPr>
        <a:xfrm>
          <a:off x="0" y="0"/>
          <a:ext cx="0" cy="0"/>
          <a:chOff x="0" y="0"/>
          <a:chExt cx="0" cy="0"/>
        </a:xfrm>
      </p:grpSpPr>
      <p:sp>
        <p:nvSpPr>
          <p:cNvPr id="143" name="TextBox 142">
            <a:extLst>
              <a:ext uri="{FF2B5EF4-FFF2-40B4-BE49-F238E27FC236}">
                <a16:creationId xmlns:a16="http://schemas.microsoft.com/office/drawing/2014/main" id="{46481346-5599-134A-9D85-7AA21E57226F}"/>
              </a:ext>
            </a:extLst>
          </p:cNvPr>
          <p:cNvSpPr txBox="1">
            <a:spLocks/>
          </p:cNvSpPr>
          <p:nvPr/>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6" name="Group 5">
            <a:extLst>
              <a:ext uri="{FF2B5EF4-FFF2-40B4-BE49-F238E27FC236}">
                <a16:creationId xmlns:a16="http://schemas.microsoft.com/office/drawing/2014/main" id="{CDC1CA07-8C63-8647-8A4A-38C9BB1B9E32}"/>
              </a:ext>
            </a:extLst>
          </p:cNvPr>
          <p:cNvGrpSpPr/>
          <p:nvPr/>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rIns="432000" anchor="ctr">
            <a:noAutofit/>
          </a:bodyPr>
          <a:lstStyle>
            <a:lvl1pPr algn="r">
              <a:defRPr b="0">
                <a:solidFill>
                  <a:schemeClr val="bg1"/>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4572000" cy="6858000"/>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sp>
        <p:nvSpPr>
          <p:cNvPr id="500" name="Caption">
            <a:extLst>
              <a:ext uri="{FF2B5EF4-FFF2-40B4-BE49-F238E27FC236}">
                <a16:creationId xmlns:a16="http://schemas.microsoft.com/office/drawing/2014/main" id="{3907BEE1-E170-4B45-8716-60BA2FC22521}"/>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grpSp>
        <p:nvGrpSpPr>
          <p:cNvPr id="144" name="Group 143">
            <a:extLst>
              <a:ext uri="{FF2B5EF4-FFF2-40B4-BE49-F238E27FC236}">
                <a16:creationId xmlns:a16="http://schemas.microsoft.com/office/drawing/2014/main" id="{2368DF05-568B-8542-8C72-DF1F57E7755B}"/>
              </a:ext>
            </a:extLst>
          </p:cNvPr>
          <p:cNvGrpSpPr/>
          <p:nvPr/>
        </p:nvGrpSpPr>
        <p:grpSpPr>
          <a:xfrm>
            <a:off x="9399182" y="-2"/>
            <a:ext cx="2961715" cy="11187339"/>
            <a:chOff x="9399182" y="-2"/>
            <a:chExt cx="2961715" cy="11187339"/>
          </a:xfrm>
        </p:grpSpPr>
        <p:sp>
          <p:nvSpPr>
            <p:cNvPr id="145" name="Rectangle 144">
              <a:extLst>
                <a:ext uri="{FF2B5EF4-FFF2-40B4-BE49-F238E27FC236}">
                  <a16:creationId xmlns:a16="http://schemas.microsoft.com/office/drawing/2014/main" id="{46F9184D-8E86-4D45-B84F-2FFA5448B70D}"/>
                </a:ext>
              </a:extLst>
            </p:cNvPr>
            <p:cNvSpPr/>
            <p:nvPr userDrawn="1"/>
          </p:nvSpPr>
          <p:spPr>
            <a:xfrm>
              <a:off x="9399182" y="-2"/>
              <a:ext cx="2798651" cy="1101500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46" name="Picture 145">
              <a:extLst>
                <a:ext uri="{FF2B5EF4-FFF2-40B4-BE49-F238E27FC236}">
                  <a16:creationId xmlns:a16="http://schemas.microsoft.com/office/drawing/2014/main" id="{C603612C-55C8-C541-8D50-2F8B676C0A9B}"/>
                </a:ext>
              </a:extLst>
            </p:cNvPr>
            <p:cNvPicPr>
              <a:picLocks noChangeAspect="1"/>
            </p:cNvPicPr>
            <p:nvPr userDrawn="1"/>
          </p:nvPicPr>
          <p:blipFill rotWithShape="1">
            <a:blip r:embed="rId2"/>
            <a:srcRect t="17021" r="58309" b="16813"/>
            <a:stretch/>
          </p:blipFill>
          <p:spPr>
            <a:xfrm>
              <a:off x="9558505" y="1321569"/>
              <a:ext cx="2639327" cy="1095417"/>
            </a:xfrm>
            <a:prstGeom prst="rect">
              <a:avLst/>
            </a:prstGeom>
          </p:spPr>
        </p:pic>
        <p:sp>
          <p:nvSpPr>
            <p:cNvPr id="147" name="Rectangle 146">
              <a:extLst>
                <a:ext uri="{FF2B5EF4-FFF2-40B4-BE49-F238E27FC236}">
                  <a16:creationId xmlns:a16="http://schemas.microsoft.com/office/drawing/2014/main" id="{9A91BC00-A745-1C44-8C0F-2E56EB93F065}"/>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Box 147">
              <a:extLst>
                <a:ext uri="{FF2B5EF4-FFF2-40B4-BE49-F238E27FC236}">
                  <a16:creationId xmlns:a16="http://schemas.microsoft.com/office/drawing/2014/main" id="{9382585A-4F78-B447-8773-3700C9C77510}"/>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49" name="Picture 148">
              <a:extLst>
                <a:ext uri="{FF2B5EF4-FFF2-40B4-BE49-F238E27FC236}">
                  <a16:creationId xmlns:a16="http://schemas.microsoft.com/office/drawing/2014/main" id="{FA314583-5943-5747-A179-6750C843A6DA}"/>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150" name="TextBox 149">
              <a:extLst>
                <a:ext uri="{FF2B5EF4-FFF2-40B4-BE49-F238E27FC236}">
                  <a16:creationId xmlns:a16="http://schemas.microsoft.com/office/drawing/2014/main" id="{667736F2-0684-7049-915D-E1AE4FEF1C1F}"/>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51" name="Straight Connector 150">
              <a:extLst>
                <a:ext uri="{FF2B5EF4-FFF2-40B4-BE49-F238E27FC236}">
                  <a16:creationId xmlns:a16="http://schemas.microsoft.com/office/drawing/2014/main" id="{8B02C5E0-ADB8-2F46-8348-B72DA9D08CF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2" name="Group 151">
              <a:extLst>
                <a:ext uri="{FF2B5EF4-FFF2-40B4-BE49-F238E27FC236}">
                  <a16:creationId xmlns:a16="http://schemas.microsoft.com/office/drawing/2014/main" id="{CDE6DBBA-CE9A-2042-B7D5-0165AD2334E5}"/>
                </a:ext>
              </a:extLst>
            </p:cNvPr>
            <p:cNvGrpSpPr/>
            <p:nvPr userDrawn="1"/>
          </p:nvGrpSpPr>
          <p:grpSpPr>
            <a:xfrm>
              <a:off x="9521833" y="3751281"/>
              <a:ext cx="2754815" cy="7436056"/>
              <a:chOff x="9521833" y="2531409"/>
              <a:chExt cx="2754815" cy="7436056"/>
            </a:xfrm>
          </p:grpSpPr>
          <p:sp>
            <p:nvSpPr>
              <p:cNvPr id="161" name="TextBox 160">
                <a:extLst>
                  <a:ext uri="{FF2B5EF4-FFF2-40B4-BE49-F238E27FC236}">
                    <a16:creationId xmlns:a16="http://schemas.microsoft.com/office/drawing/2014/main" id="{A854AB62-018A-CB4B-8521-979E582C96DE}"/>
                  </a:ext>
                </a:extLst>
              </p:cNvPr>
              <p:cNvSpPr txBox="1"/>
              <p:nvPr userDrawn="1"/>
            </p:nvSpPr>
            <p:spPr>
              <a:xfrm>
                <a:off x="9558507" y="3953640"/>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62" name="Straight Connector 161">
                <a:extLst>
                  <a:ext uri="{FF2B5EF4-FFF2-40B4-BE49-F238E27FC236}">
                    <a16:creationId xmlns:a16="http://schemas.microsoft.com/office/drawing/2014/main" id="{511FF7D6-EE76-9E48-B953-E8C488A6DC3E}"/>
                  </a:ext>
                </a:extLst>
              </p:cNvPr>
              <p:cNvCxnSpPr>
                <a:cxnSpLocks/>
              </p:cNvCxnSpPr>
              <p:nvPr userDrawn="1"/>
            </p:nvCxnSpPr>
            <p:spPr>
              <a:xfrm>
                <a:off x="9558507" y="415625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3" name="TextBox 162">
                <a:extLst>
                  <a:ext uri="{FF2B5EF4-FFF2-40B4-BE49-F238E27FC236}">
                    <a16:creationId xmlns:a16="http://schemas.microsoft.com/office/drawing/2014/main" id="{5EE5D691-B3DD-7940-A2EE-4F1242AE5D3A}"/>
                  </a:ext>
                </a:extLst>
              </p:cNvPr>
              <p:cNvSpPr txBox="1"/>
              <p:nvPr userDrawn="1"/>
            </p:nvSpPr>
            <p:spPr>
              <a:xfrm>
                <a:off x="9686426" y="5014567"/>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sp>
            <p:nvSpPr>
              <p:cNvPr id="164" name="Rectangle 163">
                <a:extLst>
                  <a:ext uri="{FF2B5EF4-FFF2-40B4-BE49-F238E27FC236}">
                    <a16:creationId xmlns:a16="http://schemas.microsoft.com/office/drawing/2014/main" id="{DA9D6203-1E48-DF4B-BDC3-B397A843D5F5}"/>
                  </a:ext>
                </a:extLst>
              </p:cNvPr>
              <p:cNvSpPr/>
              <p:nvPr userDrawn="1"/>
            </p:nvSpPr>
            <p:spPr>
              <a:xfrm>
                <a:off x="9541497" y="8556150"/>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C3359E59-5350-D34B-A3EA-40E99A3FD6B7}"/>
                  </a:ext>
                </a:extLst>
              </p:cNvPr>
              <p:cNvSpPr txBox="1"/>
              <p:nvPr userDrawn="1"/>
            </p:nvSpPr>
            <p:spPr>
              <a:xfrm>
                <a:off x="9907688" y="8684950"/>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66" name="Graphic 165">
                <a:extLst>
                  <a:ext uri="{FF2B5EF4-FFF2-40B4-BE49-F238E27FC236}">
                    <a16:creationId xmlns:a16="http://schemas.microsoft.com/office/drawing/2014/main" id="{050619D2-D343-C74D-A7AE-31444836923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8695233"/>
                <a:ext cx="155227" cy="155227"/>
              </a:xfrm>
              <a:prstGeom prst="rect">
                <a:avLst/>
              </a:prstGeom>
            </p:spPr>
          </p:pic>
          <p:sp>
            <p:nvSpPr>
              <p:cNvPr id="167" name="TextBox 166">
                <a:extLst>
                  <a:ext uri="{FF2B5EF4-FFF2-40B4-BE49-F238E27FC236}">
                    <a16:creationId xmlns:a16="http://schemas.microsoft.com/office/drawing/2014/main" id="{00C56975-AB4A-2543-A94B-0493E8E4AF6F}"/>
                  </a:ext>
                </a:extLst>
              </p:cNvPr>
              <p:cNvSpPr txBox="1"/>
              <p:nvPr userDrawn="1"/>
            </p:nvSpPr>
            <p:spPr>
              <a:xfrm>
                <a:off x="9716735" y="9264933"/>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68" name="TextBox 167">
                <a:extLst>
                  <a:ext uri="{FF2B5EF4-FFF2-40B4-BE49-F238E27FC236}">
                    <a16:creationId xmlns:a16="http://schemas.microsoft.com/office/drawing/2014/main" id="{D124988A-7981-B841-BB41-B682BE6C4461}"/>
                  </a:ext>
                </a:extLst>
              </p:cNvPr>
              <p:cNvSpPr txBox="1"/>
              <p:nvPr userDrawn="1"/>
            </p:nvSpPr>
            <p:spPr>
              <a:xfrm>
                <a:off x="9716735" y="8946089"/>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69" name="TextBox 168">
                <a:extLst>
                  <a:ext uri="{FF2B5EF4-FFF2-40B4-BE49-F238E27FC236}">
                    <a16:creationId xmlns:a16="http://schemas.microsoft.com/office/drawing/2014/main" id="{556222D6-2C29-844E-BCEB-F80A3A82B3EB}"/>
                  </a:ext>
                </a:extLst>
              </p:cNvPr>
              <p:cNvSpPr txBox="1"/>
              <p:nvPr userDrawn="1"/>
            </p:nvSpPr>
            <p:spPr>
              <a:xfrm>
                <a:off x="9716735" y="9714610"/>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170" name="Rectangle 169">
                <a:extLst>
                  <a:ext uri="{FF2B5EF4-FFF2-40B4-BE49-F238E27FC236}">
                    <a16:creationId xmlns:a16="http://schemas.microsoft.com/office/drawing/2014/main" id="{A64B4767-3CEA-BC46-97EA-2C980219C696}"/>
                  </a:ext>
                </a:extLst>
              </p:cNvPr>
              <p:cNvSpPr/>
              <p:nvPr userDrawn="1"/>
            </p:nvSpPr>
            <p:spPr>
              <a:xfrm>
                <a:off x="9541497" y="7199494"/>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TextBox 170">
                <a:extLst>
                  <a:ext uri="{FF2B5EF4-FFF2-40B4-BE49-F238E27FC236}">
                    <a16:creationId xmlns:a16="http://schemas.microsoft.com/office/drawing/2014/main" id="{2D773D81-6CE7-9842-A402-24F9E5DA7A41}"/>
                  </a:ext>
                </a:extLst>
              </p:cNvPr>
              <p:cNvSpPr txBox="1"/>
              <p:nvPr userDrawn="1"/>
            </p:nvSpPr>
            <p:spPr>
              <a:xfrm>
                <a:off x="9907688" y="732829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72" name="Graphic 171">
                <a:extLst>
                  <a:ext uri="{FF2B5EF4-FFF2-40B4-BE49-F238E27FC236}">
                    <a16:creationId xmlns:a16="http://schemas.microsoft.com/office/drawing/2014/main" id="{36B14339-67DD-8D4B-B01C-96674861DC3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338576"/>
                <a:ext cx="155227" cy="155227"/>
              </a:xfrm>
              <a:prstGeom prst="rect">
                <a:avLst/>
              </a:prstGeom>
            </p:spPr>
          </p:pic>
          <p:sp>
            <p:nvSpPr>
              <p:cNvPr id="173" name="TextBox 172">
                <a:extLst>
                  <a:ext uri="{FF2B5EF4-FFF2-40B4-BE49-F238E27FC236}">
                    <a16:creationId xmlns:a16="http://schemas.microsoft.com/office/drawing/2014/main" id="{780D3816-2F37-C44F-BB3D-AAD1BD77FCFA}"/>
                  </a:ext>
                </a:extLst>
              </p:cNvPr>
              <p:cNvSpPr txBox="1"/>
              <p:nvPr userDrawn="1"/>
            </p:nvSpPr>
            <p:spPr>
              <a:xfrm>
                <a:off x="9701720" y="7592477"/>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74" name="Picture 173">
                <a:extLst>
                  <a:ext uri="{FF2B5EF4-FFF2-40B4-BE49-F238E27FC236}">
                    <a16:creationId xmlns:a16="http://schemas.microsoft.com/office/drawing/2014/main" id="{0A78A0F4-3B2A-0840-B2ED-D10184A35C28}"/>
                  </a:ext>
                </a:extLst>
              </p:cNvPr>
              <p:cNvPicPr>
                <a:picLocks noChangeAspect="1"/>
              </p:cNvPicPr>
              <p:nvPr userDrawn="1"/>
            </p:nvPicPr>
            <p:blipFill rotWithShape="1">
              <a:blip r:embed="rId6"/>
              <a:srcRect l="33684" t="12097" r="43371" b="20368"/>
              <a:stretch/>
            </p:blipFill>
            <p:spPr>
              <a:xfrm>
                <a:off x="11498723" y="7676910"/>
                <a:ext cx="136897" cy="213643"/>
              </a:xfrm>
              <a:prstGeom prst="rect">
                <a:avLst/>
              </a:prstGeom>
              <a:ln w="19050">
                <a:solidFill>
                  <a:schemeClr val="accent3">
                    <a:lumMod val="60000"/>
                    <a:lumOff val="40000"/>
                  </a:schemeClr>
                </a:solidFill>
              </a:ln>
            </p:spPr>
          </p:pic>
          <p:sp>
            <p:nvSpPr>
              <p:cNvPr id="175" name="TextBox 174">
                <a:extLst>
                  <a:ext uri="{FF2B5EF4-FFF2-40B4-BE49-F238E27FC236}">
                    <a16:creationId xmlns:a16="http://schemas.microsoft.com/office/drawing/2014/main" id="{86D47968-FA35-774E-AF51-0C090A1928AC}"/>
                  </a:ext>
                </a:extLst>
              </p:cNvPr>
              <p:cNvSpPr txBox="1">
                <a:spLocks noChangeAspect="1"/>
              </p:cNvSpPr>
              <p:nvPr/>
            </p:nvSpPr>
            <p:spPr>
              <a:xfrm>
                <a:off x="9521833" y="430378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76" name="TextBox 175">
                <a:extLst>
                  <a:ext uri="{FF2B5EF4-FFF2-40B4-BE49-F238E27FC236}">
                    <a16:creationId xmlns:a16="http://schemas.microsoft.com/office/drawing/2014/main" id="{12E64578-3F1D-6649-852E-6A3EAA8D6CBB}"/>
                  </a:ext>
                </a:extLst>
              </p:cNvPr>
              <p:cNvSpPr txBox="1">
                <a:spLocks noChangeAspect="1"/>
              </p:cNvSpPr>
              <p:nvPr/>
            </p:nvSpPr>
            <p:spPr>
              <a:xfrm>
                <a:off x="9521833" y="4799341"/>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77" name="TextBox 176">
                <a:extLst>
                  <a:ext uri="{FF2B5EF4-FFF2-40B4-BE49-F238E27FC236}">
                    <a16:creationId xmlns:a16="http://schemas.microsoft.com/office/drawing/2014/main" id="{030BA93C-7BDC-A64D-B6DC-746732C83C30}"/>
                  </a:ext>
                </a:extLst>
              </p:cNvPr>
              <p:cNvSpPr txBox="1"/>
              <p:nvPr userDrawn="1"/>
            </p:nvSpPr>
            <p:spPr>
              <a:xfrm>
                <a:off x="9686426" y="4278760"/>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178" name="TextBox 177">
                <a:extLst>
                  <a:ext uri="{FF2B5EF4-FFF2-40B4-BE49-F238E27FC236}">
                    <a16:creationId xmlns:a16="http://schemas.microsoft.com/office/drawing/2014/main" id="{581B96C2-BEBF-A94F-82A9-8A26BA103B53}"/>
                  </a:ext>
                </a:extLst>
              </p:cNvPr>
              <p:cNvSpPr txBox="1"/>
              <p:nvPr userDrawn="1"/>
            </p:nvSpPr>
            <p:spPr>
              <a:xfrm>
                <a:off x="9674267" y="5297872"/>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79" name="TextBox 178">
                <a:extLst>
                  <a:ext uri="{FF2B5EF4-FFF2-40B4-BE49-F238E27FC236}">
                    <a16:creationId xmlns:a16="http://schemas.microsoft.com/office/drawing/2014/main" id="{0EFE05D7-5CE1-7146-8853-1139A08DF9E6}"/>
                  </a:ext>
                </a:extLst>
              </p:cNvPr>
              <p:cNvSpPr txBox="1"/>
              <p:nvPr userDrawn="1"/>
            </p:nvSpPr>
            <p:spPr>
              <a:xfrm>
                <a:off x="9686426" y="5713129"/>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80" name="TextBox 179">
                <a:extLst>
                  <a:ext uri="{FF2B5EF4-FFF2-40B4-BE49-F238E27FC236}">
                    <a16:creationId xmlns:a16="http://schemas.microsoft.com/office/drawing/2014/main" id="{E8BD0C13-8FBE-394A-910E-10615590B6A1}"/>
                  </a:ext>
                </a:extLst>
              </p:cNvPr>
              <p:cNvSpPr txBox="1"/>
              <p:nvPr userDrawn="1"/>
            </p:nvSpPr>
            <p:spPr>
              <a:xfrm>
                <a:off x="9686426" y="6433219"/>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81" name="TextBox 180">
                <a:extLst>
                  <a:ext uri="{FF2B5EF4-FFF2-40B4-BE49-F238E27FC236}">
                    <a16:creationId xmlns:a16="http://schemas.microsoft.com/office/drawing/2014/main" id="{D7FB5246-47EA-FD4F-8D6E-196E7AD7FA38}"/>
                  </a:ext>
                </a:extLst>
              </p:cNvPr>
              <p:cNvSpPr txBox="1"/>
              <p:nvPr userDrawn="1"/>
            </p:nvSpPr>
            <p:spPr>
              <a:xfrm>
                <a:off x="9674267" y="6863782"/>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82" name="Rectangle 181">
                <a:extLst>
                  <a:ext uri="{FF2B5EF4-FFF2-40B4-BE49-F238E27FC236}">
                    <a16:creationId xmlns:a16="http://schemas.microsoft.com/office/drawing/2014/main" id="{B89C480E-A71A-D44E-B608-4344003C99CB}"/>
                  </a:ext>
                </a:extLst>
              </p:cNvPr>
              <p:cNvSpPr/>
              <p:nvPr userDrawn="1"/>
            </p:nvSpPr>
            <p:spPr>
              <a:xfrm>
                <a:off x="9541497" y="2531409"/>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3" name="TextBox 182">
                <a:extLst>
                  <a:ext uri="{FF2B5EF4-FFF2-40B4-BE49-F238E27FC236}">
                    <a16:creationId xmlns:a16="http://schemas.microsoft.com/office/drawing/2014/main" id="{DD62B91F-6210-1449-A8C8-796BD40FAB50}"/>
                  </a:ext>
                </a:extLst>
              </p:cNvPr>
              <p:cNvSpPr txBox="1"/>
              <p:nvPr userDrawn="1"/>
            </p:nvSpPr>
            <p:spPr>
              <a:xfrm>
                <a:off x="9907688" y="26602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84" name="Graphic 183">
                <a:extLst>
                  <a:ext uri="{FF2B5EF4-FFF2-40B4-BE49-F238E27FC236}">
                    <a16:creationId xmlns:a16="http://schemas.microsoft.com/office/drawing/2014/main" id="{BC18E47A-0D07-5E4B-92C8-9B3BB2EA831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670492"/>
                <a:ext cx="155227" cy="155227"/>
              </a:xfrm>
              <a:prstGeom prst="rect">
                <a:avLst/>
              </a:prstGeom>
            </p:spPr>
          </p:pic>
          <p:sp>
            <p:nvSpPr>
              <p:cNvPr id="185" name="TextBox 184">
                <a:extLst>
                  <a:ext uri="{FF2B5EF4-FFF2-40B4-BE49-F238E27FC236}">
                    <a16:creationId xmlns:a16="http://schemas.microsoft.com/office/drawing/2014/main" id="{A34A608C-8516-8545-9041-572194C4BC91}"/>
                  </a:ext>
                </a:extLst>
              </p:cNvPr>
              <p:cNvSpPr txBox="1"/>
              <p:nvPr userDrawn="1"/>
            </p:nvSpPr>
            <p:spPr>
              <a:xfrm>
                <a:off x="9701720" y="2924393"/>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nvGrpSpPr>
            <p:cNvPr id="153" name="Group 152">
              <a:extLst>
                <a:ext uri="{FF2B5EF4-FFF2-40B4-BE49-F238E27FC236}">
                  <a16:creationId xmlns:a16="http://schemas.microsoft.com/office/drawing/2014/main" id="{D31E61DD-2C09-1F45-A7EF-4AD5FA85F952}"/>
                </a:ext>
              </a:extLst>
            </p:cNvPr>
            <p:cNvGrpSpPr/>
            <p:nvPr userDrawn="1"/>
          </p:nvGrpSpPr>
          <p:grpSpPr>
            <a:xfrm>
              <a:off x="9540503" y="2468708"/>
              <a:ext cx="2806644" cy="1181890"/>
              <a:chOff x="9554253" y="2414886"/>
              <a:chExt cx="2806644" cy="1181890"/>
            </a:xfrm>
          </p:grpSpPr>
          <p:grpSp>
            <p:nvGrpSpPr>
              <p:cNvPr id="154" name="Group 153">
                <a:extLst>
                  <a:ext uri="{FF2B5EF4-FFF2-40B4-BE49-F238E27FC236}">
                    <a16:creationId xmlns:a16="http://schemas.microsoft.com/office/drawing/2014/main" id="{AE515DAB-7829-4E46-8033-92951355A1AC}"/>
                  </a:ext>
                </a:extLst>
              </p:cNvPr>
              <p:cNvGrpSpPr/>
              <p:nvPr userDrawn="1"/>
            </p:nvGrpSpPr>
            <p:grpSpPr>
              <a:xfrm>
                <a:off x="9554253" y="2414886"/>
                <a:ext cx="2735150" cy="1181890"/>
                <a:chOff x="9541498" y="3751132"/>
                <a:chExt cx="2735150" cy="1181890"/>
              </a:xfrm>
            </p:grpSpPr>
            <p:grpSp>
              <p:nvGrpSpPr>
                <p:cNvPr id="156" name="Group 155">
                  <a:extLst>
                    <a:ext uri="{FF2B5EF4-FFF2-40B4-BE49-F238E27FC236}">
                      <a16:creationId xmlns:a16="http://schemas.microsoft.com/office/drawing/2014/main" id="{5785614C-7308-5841-9902-E01FC7DF0F79}"/>
                    </a:ext>
                  </a:extLst>
                </p:cNvPr>
                <p:cNvGrpSpPr/>
                <p:nvPr userDrawn="1"/>
              </p:nvGrpSpPr>
              <p:grpSpPr>
                <a:xfrm>
                  <a:off x="9541498" y="3751132"/>
                  <a:ext cx="2735150" cy="1181890"/>
                  <a:chOff x="9296568" y="4910411"/>
                  <a:chExt cx="2735150" cy="1181890"/>
                </a:xfrm>
              </p:grpSpPr>
              <p:sp>
                <p:nvSpPr>
                  <p:cNvPr id="158" name="Rectangle 157">
                    <a:extLst>
                      <a:ext uri="{FF2B5EF4-FFF2-40B4-BE49-F238E27FC236}">
                        <a16:creationId xmlns:a16="http://schemas.microsoft.com/office/drawing/2014/main" id="{59501F35-B809-2B4D-94F5-1FBC3C009A86}"/>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Box 158">
                    <a:extLst>
                      <a:ext uri="{FF2B5EF4-FFF2-40B4-BE49-F238E27FC236}">
                        <a16:creationId xmlns:a16="http://schemas.microsoft.com/office/drawing/2014/main" id="{9CDE9FBA-1F86-8948-A493-6011E0A7AAC8}"/>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60" name="TextBox 159">
                    <a:extLst>
                      <a:ext uri="{FF2B5EF4-FFF2-40B4-BE49-F238E27FC236}">
                        <a16:creationId xmlns:a16="http://schemas.microsoft.com/office/drawing/2014/main" id="{45394A56-E008-A14E-AECC-1347077C6587}"/>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57" name="Graphic 156">
                  <a:extLst>
                    <a:ext uri="{FF2B5EF4-FFF2-40B4-BE49-F238E27FC236}">
                      <a16:creationId xmlns:a16="http://schemas.microsoft.com/office/drawing/2014/main" id="{33074372-DE62-C049-AC9B-F5C2A426647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55" name="Picture 154">
                <a:extLst>
                  <a:ext uri="{FF2B5EF4-FFF2-40B4-BE49-F238E27FC236}">
                    <a16:creationId xmlns:a16="http://schemas.microsoft.com/office/drawing/2014/main" id="{538972A4-60AB-0A4B-AD4C-080FA4770747}"/>
                  </a:ext>
                </a:extLst>
              </p:cNvPr>
              <p:cNvPicPr>
                <a:picLocks noChangeAspect="1"/>
              </p:cNvPicPr>
              <p:nvPr userDrawn="1"/>
            </p:nvPicPr>
            <p:blipFill rotWithShape="1">
              <a:blip r:embed="rId9"/>
              <a:srcRect t="5468" r="25071" b="3995"/>
              <a:stretch/>
            </p:blipFill>
            <p:spPr>
              <a:xfrm>
                <a:off x="10779975" y="2820522"/>
                <a:ext cx="1580922" cy="695279"/>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4181187410"/>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p:cSld name="Statistics Text Over Photo (Full)">
    <p:bg>
      <p:bgPr>
        <a:solidFill>
          <a:schemeClr val="bg1"/>
        </a:solidFill>
        <a:effectLst/>
      </p:bgPr>
    </p:bg>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041452B9-404B-4B43-893C-BB42AF2A9105}"/>
              </a:ext>
            </a:extLst>
          </p:cNvPr>
          <p:cNvSpPr txBox="1">
            <a:spLocks/>
          </p:cNvSpPr>
          <p:nvPr/>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7" name="Group 6">
            <a:extLst>
              <a:ext uri="{FF2B5EF4-FFF2-40B4-BE49-F238E27FC236}">
                <a16:creationId xmlns:a16="http://schemas.microsoft.com/office/drawing/2014/main" id="{26ACA9DB-4044-6F42-96B1-45EBCD182B84}"/>
              </a:ext>
            </a:extLst>
          </p:cNvPr>
          <p:cNvGrpSpPr/>
          <p:nvPr/>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rIns="432000" anchor="ctr">
            <a:noAutofit/>
          </a:bodyPr>
          <a:lstStyle>
            <a:lvl1pPr algn="r">
              <a:defRPr b="0">
                <a:solidFill>
                  <a:schemeClr val="bg1"/>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4572000" cy="6858000"/>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sz="2800">
                <a:solidFill>
                  <a:schemeClr val="bg1"/>
                </a:solidFill>
              </a:defRPr>
            </a:lvl1pPr>
            <a:lvl2pPr>
              <a:defRPr>
                <a:solidFill>
                  <a:schemeClr val="bg1"/>
                </a:solidFill>
              </a:defRPr>
            </a:lvl2pPr>
            <a:lvl3pPr marL="0" indent="0">
              <a:buFontTx/>
              <a:buNone/>
              <a:defRPr>
                <a:solidFill>
                  <a:schemeClr val="bg1"/>
                </a:solidFill>
              </a:defRPr>
            </a:lvl3pPr>
            <a:lvl4pPr marL="0" indent="0">
              <a:buFontTx/>
              <a:buNone/>
              <a:defRPr>
                <a:solidFill>
                  <a:schemeClr val="bg1"/>
                </a:solidFill>
              </a:defRPr>
            </a:lvl4pPr>
            <a:lvl5pPr marL="0" indent="0">
              <a:buFontTx/>
              <a:buNone/>
              <a:defRPr>
                <a:solidFill>
                  <a:schemeClr val="bg1"/>
                </a:solidFill>
              </a:defRPr>
            </a:lvl5pPr>
            <a:lvl6pPr marL="0" indent="0">
              <a:buFontTx/>
              <a:buNone/>
              <a:defRPr>
                <a:solidFill>
                  <a:schemeClr val="bg1"/>
                </a:solidFill>
              </a:defRPr>
            </a:lvl6pPr>
            <a:lvl7pPr marL="0" indent="0">
              <a:buFontTx/>
              <a:buNone/>
              <a:defRPr>
                <a:solidFill>
                  <a:schemeClr val="bg1"/>
                </a:solidFill>
              </a:defRPr>
            </a:lvl7pPr>
            <a:lvl8pPr marL="0" indent="0">
              <a:buFontTx/>
              <a:buNone/>
              <a:defRPr>
                <a:solidFill>
                  <a:schemeClr val="bg1"/>
                </a:solidFill>
              </a:defRPr>
            </a:lvl8pPr>
            <a:lvl9pPr marL="0" indent="0">
              <a:buFontTx/>
              <a:buNone/>
              <a:defRPr>
                <a:solidFill>
                  <a:schemeClr val="bg1"/>
                </a:solidFill>
              </a:defRPr>
            </a:lvl9pPr>
          </a:lstStyle>
          <a:p>
            <a:pPr lvl="0"/>
            <a:r>
              <a:rPr lang="en-US"/>
              <a:t>Click to edit Master text styles</a:t>
            </a:r>
          </a:p>
          <a:p>
            <a:pPr lvl="1"/>
            <a:r>
              <a:rPr lang="en-US"/>
              <a:t>Second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6" name="Group 5">
            <a:extLst>
              <a:ext uri="{FF2B5EF4-FFF2-40B4-BE49-F238E27FC236}">
                <a16:creationId xmlns:a16="http://schemas.microsoft.com/office/drawing/2014/main" id="{384FC32F-D780-2C41-B31E-1F1C7720CD48}"/>
              </a:ext>
            </a:extLst>
          </p:cNvPr>
          <p:cNvGrpSpPr/>
          <p:nvPr/>
        </p:nvGrpSpPr>
        <p:grpSpPr>
          <a:xfrm>
            <a:off x="9399182" y="-1"/>
            <a:ext cx="2961715" cy="9658589"/>
            <a:chOff x="9399182" y="-1"/>
            <a:chExt cx="2961715" cy="9658589"/>
          </a:xfrm>
        </p:grpSpPr>
        <p:sp>
          <p:nvSpPr>
            <p:cNvPr id="114" name="Rectangle 113">
              <a:extLst>
                <a:ext uri="{FF2B5EF4-FFF2-40B4-BE49-F238E27FC236}">
                  <a16:creationId xmlns:a16="http://schemas.microsoft.com/office/drawing/2014/main" id="{1F6701BF-092D-2F4F-9D3D-CB526578FD23}"/>
                </a:ext>
              </a:extLst>
            </p:cNvPr>
            <p:cNvSpPr/>
            <p:nvPr userDrawn="1"/>
          </p:nvSpPr>
          <p:spPr>
            <a:xfrm>
              <a:off x="9399182" y="-1"/>
              <a:ext cx="2798651" cy="94869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63" name="Picture 162">
              <a:extLst>
                <a:ext uri="{FF2B5EF4-FFF2-40B4-BE49-F238E27FC236}">
                  <a16:creationId xmlns:a16="http://schemas.microsoft.com/office/drawing/2014/main" id="{2D12CE45-289D-6B47-8827-232211E4A4E4}"/>
                </a:ext>
              </a:extLst>
            </p:cNvPr>
            <p:cNvPicPr>
              <a:picLocks noChangeAspect="1"/>
            </p:cNvPicPr>
            <p:nvPr userDrawn="1"/>
          </p:nvPicPr>
          <p:blipFill rotWithShape="1">
            <a:blip r:embed="rId2"/>
            <a:srcRect t="11482" r="50733" b="17784"/>
            <a:stretch/>
          </p:blipFill>
          <p:spPr>
            <a:xfrm>
              <a:off x="9558506" y="1332920"/>
              <a:ext cx="2639326" cy="746975"/>
            </a:xfrm>
            <a:prstGeom prst="rect">
              <a:avLst/>
            </a:prstGeom>
          </p:spPr>
        </p:pic>
        <p:grpSp>
          <p:nvGrpSpPr>
            <p:cNvPr id="115" name="Group 114">
              <a:extLst>
                <a:ext uri="{FF2B5EF4-FFF2-40B4-BE49-F238E27FC236}">
                  <a16:creationId xmlns:a16="http://schemas.microsoft.com/office/drawing/2014/main" id="{E06DB9A1-FD76-8C4E-AA60-A3215A54B22B}"/>
                </a:ext>
              </a:extLst>
            </p:cNvPr>
            <p:cNvGrpSpPr/>
            <p:nvPr userDrawn="1"/>
          </p:nvGrpSpPr>
          <p:grpSpPr>
            <a:xfrm>
              <a:off x="9541497" y="162442"/>
              <a:ext cx="2819400" cy="814510"/>
              <a:chOff x="-3644733" y="165205"/>
              <a:chExt cx="2819400" cy="814510"/>
            </a:xfrm>
          </p:grpSpPr>
          <p:sp>
            <p:nvSpPr>
              <p:cNvPr id="154" name="Rectangle 153">
                <a:extLst>
                  <a:ext uri="{FF2B5EF4-FFF2-40B4-BE49-F238E27FC236}">
                    <a16:creationId xmlns:a16="http://schemas.microsoft.com/office/drawing/2014/main" id="{9B6A22A1-5D5B-4A45-9873-94CDE4AF538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extBox 154">
                <a:extLst>
                  <a:ext uri="{FF2B5EF4-FFF2-40B4-BE49-F238E27FC236}">
                    <a16:creationId xmlns:a16="http://schemas.microsoft.com/office/drawing/2014/main" id="{7ABB8F1D-E85A-ED44-9693-9F13743BAED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56" name="Picture 155">
                <a:extLst>
                  <a:ext uri="{FF2B5EF4-FFF2-40B4-BE49-F238E27FC236}">
                    <a16:creationId xmlns:a16="http://schemas.microsoft.com/office/drawing/2014/main" id="{20DBD003-BD74-534F-B6C9-503C1716230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sp>
          <p:nvSpPr>
            <p:cNvPr id="116" name="TextBox 115">
              <a:extLst>
                <a:ext uri="{FF2B5EF4-FFF2-40B4-BE49-F238E27FC236}">
                  <a16:creationId xmlns:a16="http://schemas.microsoft.com/office/drawing/2014/main" id="{00987C7D-6B58-624B-A8C2-E1C8B5B41655}"/>
                </a:ext>
              </a:extLst>
            </p:cNvPr>
            <p:cNvSpPr txBox="1"/>
            <p:nvPr userDrawn="1"/>
          </p:nvSpPr>
          <p:spPr>
            <a:xfrm>
              <a:off x="9558507" y="3644763"/>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17" name="Straight Connector 116">
              <a:extLst>
                <a:ext uri="{FF2B5EF4-FFF2-40B4-BE49-F238E27FC236}">
                  <a16:creationId xmlns:a16="http://schemas.microsoft.com/office/drawing/2014/main" id="{76A5E172-F2DB-AB47-BF8B-E04905D4DF34}"/>
                </a:ext>
              </a:extLst>
            </p:cNvPr>
            <p:cNvCxnSpPr>
              <a:cxnSpLocks/>
            </p:cNvCxnSpPr>
            <p:nvPr userDrawn="1"/>
          </p:nvCxnSpPr>
          <p:spPr>
            <a:xfrm>
              <a:off x="9558507" y="3847380"/>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73686235-423F-604C-911D-620F011D49F8}"/>
                </a:ext>
              </a:extLst>
            </p:cNvPr>
            <p:cNvSpPr txBox="1"/>
            <p:nvPr userDrawn="1"/>
          </p:nvSpPr>
          <p:spPr>
            <a:xfrm>
              <a:off x="9686426" y="4705690"/>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19" name="Group 118">
              <a:extLst>
                <a:ext uri="{FF2B5EF4-FFF2-40B4-BE49-F238E27FC236}">
                  <a16:creationId xmlns:a16="http://schemas.microsoft.com/office/drawing/2014/main" id="{74431D0C-E5D7-5C4B-B34D-ED622DCEC90B}"/>
                </a:ext>
              </a:extLst>
            </p:cNvPr>
            <p:cNvGrpSpPr/>
            <p:nvPr userDrawn="1"/>
          </p:nvGrpSpPr>
          <p:grpSpPr>
            <a:xfrm>
              <a:off x="9541497" y="8247273"/>
              <a:ext cx="2735151" cy="1411315"/>
              <a:chOff x="9296567" y="4910411"/>
              <a:chExt cx="2735151" cy="1411315"/>
            </a:xfrm>
          </p:grpSpPr>
          <p:sp>
            <p:nvSpPr>
              <p:cNvPr id="148" name="Rectangle 147">
                <a:extLst>
                  <a:ext uri="{FF2B5EF4-FFF2-40B4-BE49-F238E27FC236}">
                    <a16:creationId xmlns:a16="http://schemas.microsoft.com/office/drawing/2014/main" id="{3EE33C6F-C414-704B-930C-49B6415FB0D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C7770F39-017B-9A4E-B2C7-C48397F86E0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50" name="Graphic 149">
                <a:extLst>
                  <a:ext uri="{FF2B5EF4-FFF2-40B4-BE49-F238E27FC236}">
                    <a16:creationId xmlns:a16="http://schemas.microsoft.com/office/drawing/2014/main" id="{2B06D124-E28F-144C-A1A8-A9F9DCEDD39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51" name="TextBox 150">
                <a:extLst>
                  <a:ext uri="{FF2B5EF4-FFF2-40B4-BE49-F238E27FC236}">
                    <a16:creationId xmlns:a16="http://schemas.microsoft.com/office/drawing/2014/main" id="{217354F4-3327-F641-8A6E-7CF3A11F0418}"/>
                  </a:ext>
                </a:extLst>
              </p:cNvPr>
              <p:cNvSpPr txBox="1"/>
              <p:nvPr userDrawn="1"/>
            </p:nvSpPr>
            <p:spPr>
              <a:xfrm>
                <a:off x="9471805" y="5619194"/>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52" name="TextBox 151">
                <a:extLst>
                  <a:ext uri="{FF2B5EF4-FFF2-40B4-BE49-F238E27FC236}">
                    <a16:creationId xmlns:a16="http://schemas.microsoft.com/office/drawing/2014/main" id="{C21E8267-10D6-A74C-9247-CF15A2756B5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53" name="TextBox 152">
                <a:extLst>
                  <a:ext uri="{FF2B5EF4-FFF2-40B4-BE49-F238E27FC236}">
                    <a16:creationId xmlns:a16="http://schemas.microsoft.com/office/drawing/2014/main" id="{33236540-7695-CC4F-8B5C-2A70FAD9ED3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20" name="Group 119">
              <a:extLst>
                <a:ext uri="{FF2B5EF4-FFF2-40B4-BE49-F238E27FC236}">
                  <a16:creationId xmlns:a16="http://schemas.microsoft.com/office/drawing/2014/main" id="{1CC75D71-084C-2841-A6C3-E4B52088D324}"/>
                </a:ext>
              </a:extLst>
            </p:cNvPr>
            <p:cNvGrpSpPr/>
            <p:nvPr userDrawn="1"/>
          </p:nvGrpSpPr>
          <p:grpSpPr>
            <a:xfrm>
              <a:off x="9541497" y="6890617"/>
              <a:ext cx="2735151" cy="1280928"/>
              <a:chOff x="9286315" y="6976989"/>
              <a:chExt cx="2735151" cy="1280928"/>
            </a:xfrm>
          </p:grpSpPr>
          <p:sp>
            <p:nvSpPr>
              <p:cNvPr id="138" name="Rectangle 137">
                <a:extLst>
                  <a:ext uri="{FF2B5EF4-FFF2-40B4-BE49-F238E27FC236}">
                    <a16:creationId xmlns:a16="http://schemas.microsoft.com/office/drawing/2014/main" id="{80A4814C-F3C9-8E4D-A7A3-91D0BBB9B2D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TextBox 143">
                <a:extLst>
                  <a:ext uri="{FF2B5EF4-FFF2-40B4-BE49-F238E27FC236}">
                    <a16:creationId xmlns:a16="http://schemas.microsoft.com/office/drawing/2014/main" id="{9E22E78A-6530-6E49-B5B6-FE675F4954F7}"/>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45" name="Graphic 144">
                <a:extLst>
                  <a:ext uri="{FF2B5EF4-FFF2-40B4-BE49-F238E27FC236}">
                    <a16:creationId xmlns:a16="http://schemas.microsoft.com/office/drawing/2014/main" id="{DABEDA03-6252-DA49-BF04-D4C0068F703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46" name="TextBox 145">
                <a:extLst>
                  <a:ext uri="{FF2B5EF4-FFF2-40B4-BE49-F238E27FC236}">
                    <a16:creationId xmlns:a16="http://schemas.microsoft.com/office/drawing/2014/main" id="{8636DC60-0BA4-B64F-91F4-B8555CA43CB7}"/>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47" name="Picture 146">
                <a:extLst>
                  <a:ext uri="{FF2B5EF4-FFF2-40B4-BE49-F238E27FC236}">
                    <a16:creationId xmlns:a16="http://schemas.microsoft.com/office/drawing/2014/main" id="{9C06CF34-F5E9-FF43-92FC-A8A12A5E7514}"/>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21" name="Group 120">
              <a:extLst>
                <a:ext uri="{FF2B5EF4-FFF2-40B4-BE49-F238E27FC236}">
                  <a16:creationId xmlns:a16="http://schemas.microsoft.com/office/drawing/2014/main" id="{38052344-BDD9-5C4C-BCF9-CDD928F9ABEF}"/>
                </a:ext>
              </a:extLst>
            </p:cNvPr>
            <p:cNvGrpSpPr/>
            <p:nvPr userDrawn="1"/>
          </p:nvGrpSpPr>
          <p:grpSpPr>
            <a:xfrm>
              <a:off x="9521833" y="3969883"/>
              <a:ext cx="2617883" cy="651460"/>
              <a:chOff x="12352022" y="513115"/>
              <a:chExt cx="2617883" cy="651460"/>
            </a:xfrm>
          </p:grpSpPr>
          <p:sp>
            <p:nvSpPr>
              <p:cNvPr id="135" name="TextBox 134">
                <a:extLst>
                  <a:ext uri="{FF2B5EF4-FFF2-40B4-BE49-F238E27FC236}">
                    <a16:creationId xmlns:a16="http://schemas.microsoft.com/office/drawing/2014/main" id="{EA326582-6206-9448-AC3D-D3956871747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6" name="TextBox 135">
                <a:extLst>
                  <a:ext uri="{FF2B5EF4-FFF2-40B4-BE49-F238E27FC236}">
                    <a16:creationId xmlns:a16="http://schemas.microsoft.com/office/drawing/2014/main" id="{4064E1A2-6908-7D4E-AED8-AABD4AFAA4D9}"/>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37" name="TextBox 136">
                <a:extLst>
                  <a:ext uri="{FF2B5EF4-FFF2-40B4-BE49-F238E27FC236}">
                    <a16:creationId xmlns:a16="http://schemas.microsoft.com/office/drawing/2014/main" id="{26F5F72F-54E6-6444-AD2C-1C7049E062D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22" name="TextBox 121">
              <a:extLst>
                <a:ext uri="{FF2B5EF4-FFF2-40B4-BE49-F238E27FC236}">
                  <a16:creationId xmlns:a16="http://schemas.microsoft.com/office/drawing/2014/main" id="{6ADF7B1D-21B9-4A43-9883-156AF8A7FE24}"/>
                </a:ext>
              </a:extLst>
            </p:cNvPr>
            <p:cNvSpPr txBox="1"/>
            <p:nvPr userDrawn="1"/>
          </p:nvSpPr>
          <p:spPr>
            <a:xfrm>
              <a:off x="9674267" y="4988995"/>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23" name="TextBox 122">
              <a:extLst>
                <a:ext uri="{FF2B5EF4-FFF2-40B4-BE49-F238E27FC236}">
                  <a16:creationId xmlns:a16="http://schemas.microsoft.com/office/drawing/2014/main" id="{FD008BFE-F284-7448-B84A-6DC42232D3A9}"/>
                </a:ext>
              </a:extLst>
            </p:cNvPr>
            <p:cNvSpPr txBox="1"/>
            <p:nvPr userDrawn="1"/>
          </p:nvSpPr>
          <p:spPr>
            <a:xfrm>
              <a:off x="9686426" y="5404252"/>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24" name="TextBox 123">
              <a:extLst>
                <a:ext uri="{FF2B5EF4-FFF2-40B4-BE49-F238E27FC236}">
                  <a16:creationId xmlns:a16="http://schemas.microsoft.com/office/drawing/2014/main" id="{3BA44DCB-A3AF-9546-85AA-0C8080A538B5}"/>
                </a:ext>
              </a:extLst>
            </p:cNvPr>
            <p:cNvSpPr txBox="1"/>
            <p:nvPr userDrawn="1"/>
          </p:nvSpPr>
          <p:spPr>
            <a:xfrm>
              <a:off x="9686426" y="6124342"/>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25" name="TextBox 124">
              <a:extLst>
                <a:ext uri="{FF2B5EF4-FFF2-40B4-BE49-F238E27FC236}">
                  <a16:creationId xmlns:a16="http://schemas.microsoft.com/office/drawing/2014/main" id="{495F74B5-1BAA-CF4B-B826-677D9A1B2C48}"/>
                </a:ext>
              </a:extLst>
            </p:cNvPr>
            <p:cNvSpPr txBox="1"/>
            <p:nvPr userDrawn="1"/>
          </p:nvSpPr>
          <p:spPr>
            <a:xfrm>
              <a:off x="9674267" y="6554905"/>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33" name="TextBox 132">
              <a:extLst>
                <a:ext uri="{FF2B5EF4-FFF2-40B4-BE49-F238E27FC236}">
                  <a16:creationId xmlns:a16="http://schemas.microsoft.com/office/drawing/2014/main" id="{3F7CB717-E705-2840-9197-C78C7B64E71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4" name="Straight Connector 133">
              <a:extLst>
                <a:ext uri="{FF2B5EF4-FFF2-40B4-BE49-F238E27FC236}">
                  <a16:creationId xmlns:a16="http://schemas.microsoft.com/office/drawing/2014/main" id="{C57B530B-447D-4A4B-9F77-9EBFE3288785}"/>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28" name="Group 127">
              <a:extLst>
                <a:ext uri="{FF2B5EF4-FFF2-40B4-BE49-F238E27FC236}">
                  <a16:creationId xmlns:a16="http://schemas.microsoft.com/office/drawing/2014/main" id="{62FAFE70-D4B2-8F4F-9523-F66BEB76844C}"/>
                </a:ext>
              </a:extLst>
            </p:cNvPr>
            <p:cNvGrpSpPr/>
            <p:nvPr userDrawn="1"/>
          </p:nvGrpSpPr>
          <p:grpSpPr>
            <a:xfrm>
              <a:off x="9541497" y="2222532"/>
              <a:ext cx="2735151" cy="1326215"/>
              <a:chOff x="9286315" y="6976988"/>
              <a:chExt cx="2735151" cy="1326215"/>
            </a:xfrm>
          </p:grpSpPr>
          <p:sp>
            <p:nvSpPr>
              <p:cNvPr id="129" name="Rectangle 128">
                <a:extLst>
                  <a:ext uri="{FF2B5EF4-FFF2-40B4-BE49-F238E27FC236}">
                    <a16:creationId xmlns:a16="http://schemas.microsoft.com/office/drawing/2014/main" id="{E47B8ADC-2456-1243-95C8-E860AAB723D4}"/>
                  </a:ext>
                </a:extLst>
              </p:cNvPr>
              <p:cNvSpPr/>
              <p:nvPr userDrawn="1"/>
            </p:nvSpPr>
            <p:spPr>
              <a:xfrm>
                <a:off x="9286315" y="6976988"/>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EDAA5B06-10D3-584A-BD73-861E5B9ACB56}"/>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31" name="Graphic 130">
                <a:extLst>
                  <a:ext uri="{FF2B5EF4-FFF2-40B4-BE49-F238E27FC236}">
                    <a16:creationId xmlns:a16="http://schemas.microsoft.com/office/drawing/2014/main" id="{161E4833-BB86-994F-833D-93E67F55990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32" name="TextBox 131">
                <a:extLst>
                  <a:ext uri="{FF2B5EF4-FFF2-40B4-BE49-F238E27FC236}">
                    <a16:creationId xmlns:a16="http://schemas.microsoft.com/office/drawing/2014/main" id="{8DAA1AE3-7284-B649-9EEF-97FFE151F8C8}"/>
                  </a:ext>
                </a:extLst>
              </p:cNvPr>
              <p:cNvSpPr txBox="1"/>
              <p:nvPr userDrawn="1"/>
            </p:nvSpPr>
            <p:spPr>
              <a:xfrm>
                <a:off x="9446538" y="7369972"/>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sp>
        <p:nvSpPr>
          <p:cNvPr id="500" name="Caption">
            <a:extLst>
              <a:ext uri="{FF2B5EF4-FFF2-40B4-BE49-F238E27FC236}">
                <a16:creationId xmlns:a16="http://schemas.microsoft.com/office/drawing/2014/main" id="{659A1A30-0D40-E04A-93E5-5EBF0216ED61}"/>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Tree>
    <p:extLst>
      <p:ext uri="{BB962C8B-B14F-4D97-AF65-F5344CB8AC3E}">
        <p14:creationId xmlns:p14="http://schemas.microsoft.com/office/powerpoint/2010/main" val="2166542115"/>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p:cSld name="Single Large Stat Over Photo (Full)">
    <p:bg>
      <p:bgPr>
        <a:solidFill>
          <a:schemeClr val="bg1"/>
        </a:solidFill>
        <a:effectLst/>
      </p:bgPr>
    </p:bg>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23B4BB76-40B0-E54D-B448-1587B8F2254F}"/>
              </a:ext>
            </a:extLst>
          </p:cNvPr>
          <p:cNvSpPr txBox="1">
            <a:spLocks/>
          </p:cNvSpPr>
          <p:nvPr/>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8" name="Group 7">
            <a:extLst>
              <a:ext uri="{FF2B5EF4-FFF2-40B4-BE49-F238E27FC236}">
                <a16:creationId xmlns:a16="http://schemas.microsoft.com/office/drawing/2014/main" id="{B59B1C78-E256-DF49-A6F9-68ADE4F58193}"/>
              </a:ext>
            </a:extLst>
          </p:cNvPr>
          <p:cNvGrpSpPr/>
          <p:nvPr/>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FOOT </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 NOTES </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 KEEP CONTENT WITHIN THIS AREA </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 KEEP CONTENT WITHIN THIS AREA </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1/3 </a:t>
                </a:r>
                <a:r>
                  <a:rPr lang="en-US" sz="650" kern="1200" baseline="30000" dirty="0">
                    <a:solidFill>
                      <a:schemeClr val="accent2"/>
                    </a:solidFill>
                    <a:latin typeface="Arial" charset="0"/>
                    <a:ea typeface="Arial" charset="0"/>
                    <a:cs typeface="Arial" charset="0"/>
                  </a:rPr>
                  <a:t> RD </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HALF </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2/3 </a:t>
                </a:r>
                <a:r>
                  <a:rPr lang="en-US" sz="650" baseline="30000" dirty="0">
                    <a:solidFill>
                      <a:schemeClr val="accent2"/>
                    </a:solidFill>
                    <a:latin typeface="Arial" charset="0"/>
                    <a:ea typeface="Arial" charset="0"/>
                    <a:cs typeface="Arial" charset="0"/>
                  </a:rPr>
                  <a:t> RDS </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rIns="432000" anchor="ctr">
            <a:noAutofit/>
          </a:bodyPr>
          <a:lstStyle>
            <a:lvl1pPr algn="r">
              <a:defRPr b="0">
                <a:solidFill>
                  <a:schemeClr val="bg1"/>
                </a:solidFill>
              </a:defRPr>
            </a:lvl1pPr>
          </a:lstStyle>
          <a:p>
            <a:r>
              <a:rPr lang="en-US" dirty="0"/>
              <a:t> Drag image onto slide to add photo </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3186557" cy="6858000"/>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2400"/>
              </a:spcBef>
              <a:spcAft>
                <a:spcPts val="300"/>
              </a:spcAft>
              <a:buClrTx/>
              <a:buSzTx/>
              <a:buFont typeface="Wingdings" pitchFamily="2" charset="2"/>
              <a:buNone/>
              <a:tabLst/>
              <a:defRPr sz="4400">
                <a:solidFill>
                  <a:schemeClr val="bg1"/>
                </a:solidFill>
              </a:defRPr>
            </a:lvl1pPr>
            <a:lvl2pPr>
              <a:defRPr sz="1600">
                <a:solidFill>
                  <a:schemeClr val="bg1"/>
                </a:solidFill>
              </a:defRPr>
            </a:lvl2pPr>
            <a:lvl3pPr marL="0" indent="0">
              <a:buFontTx/>
              <a:buNone/>
              <a:defRPr sz="1600">
                <a:solidFill>
                  <a:schemeClr val="bg1"/>
                </a:solidFill>
              </a:defRPr>
            </a:lvl3pPr>
            <a:lvl4pPr marL="0" indent="0">
              <a:buFontTx/>
              <a:buNone/>
              <a:defRPr sz="1600">
                <a:solidFill>
                  <a:schemeClr val="bg1"/>
                </a:solidFill>
              </a:defRPr>
            </a:lvl4pPr>
            <a:lvl5pPr marL="0" indent="0">
              <a:buFontTx/>
              <a:buNone/>
              <a:defRPr sz="1600">
                <a:solidFill>
                  <a:schemeClr val="bg1"/>
                </a:solidFill>
              </a:defRPr>
            </a:lvl5pPr>
            <a:lvl6pPr marL="0" indent="0">
              <a:buFontTx/>
              <a:buNone/>
              <a:defRPr>
                <a:solidFill>
                  <a:schemeClr val="bg1"/>
                </a:solidFill>
              </a:defRPr>
            </a:lvl6pPr>
            <a:lvl7pPr marL="0" indent="0">
              <a:buFontTx/>
              <a:buNone/>
              <a:defRPr>
                <a:solidFill>
                  <a:schemeClr val="bg1"/>
                </a:solidFill>
              </a:defRPr>
            </a:lvl7pPr>
            <a:lvl8pPr marL="0" indent="0">
              <a:buFontTx/>
              <a:buNone/>
              <a:defRPr>
                <a:solidFill>
                  <a:schemeClr val="bg1"/>
                </a:solidFill>
              </a:defRPr>
            </a:lvl8pPr>
            <a:lvl9pPr marL="0" indent="0">
              <a:buFontTx/>
              <a:buNone/>
              <a:defRPr>
                <a:solidFill>
                  <a:schemeClr val="bg1"/>
                </a:solidFill>
              </a:defRPr>
            </a:lvl9pPr>
          </a:lstStyle>
          <a:p>
            <a:pPr lvl="0"/>
            <a:r>
              <a:rPr lang="en-US"/>
              <a:t>Click to edit Master text styles</a:t>
            </a:r>
          </a:p>
          <a:p>
            <a:pPr lvl="1"/>
            <a:r>
              <a:rPr lang="en-US"/>
              <a:t>Second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2311400"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 Click to add source and footnotes. (Level 1 formatting for source, and levels 2+ for footnote numbering.) If over 4 lines, move footnote text to “Footnotes Appendix” slide and write “See Appendix for footnotes #-#” with level 1 formatting. </a:t>
            </a:r>
          </a:p>
          <a:p>
            <a:pPr lvl="1"/>
            <a:r>
              <a:rPr lang="en-US"/>
              <a:t> Footnotes – Levels 2-9 </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7" name="Group 6">
            <a:extLst>
              <a:ext uri="{FF2B5EF4-FFF2-40B4-BE49-F238E27FC236}">
                <a16:creationId xmlns:a16="http://schemas.microsoft.com/office/drawing/2014/main" id="{77197522-BF99-8445-8C68-D6578288AD2D}"/>
              </a:ext>
            </a:extLst>
          </p:cNvPr>
          <p:cNvGrpSpPr/>
          <p:nvPr/>
        </p:nvGrpSpPr>
        <p:grpSpPr>
          <a:xfrm>
            <a:off x="9399182" y="-2"/>
            <a:ext cx="2961715" cy="9689553"/>
            <a:chOff x="9399182" y="-2"/>
            <a:chExt cx="2961715" cy="9689553"/>
          </a:xfrm>
        </p:grpSpPr>
        <p:sp>
          <p:nvSpPr>
            <p:cNvPr id="114" name="Rectangle 113">
              <a:extLst>
                <a:ext uri="{FF2B5EF4-FFF2-40B4-BE49-F238E27FC236}">
                  <a16:creationId xmlns:a16="http://schemas.microsoft.com/office/drawing/2014/main" id="{058DECCA-09EF-5C43-8453-6890A89614B0}"/>
                </a:ext>
              </a:extLst>
            </p:cNvPr>
            <p:cNvSpPr/>
            <p:nvPr userDrawn="1"/>
          </p:nvSpPr>
          <p:spPr>
            <a:xfrm>
              <a:off x="9399182" y="-2"/>
              <a:ext cx="2798651" cy="951547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62" name="Picture 161">
              <a:extLst>
                <a:ext uri="{FF2B5EF4-FFF2-40B4-BE49-F238E27FC236}">
                  <a16:creationId xmlns:a16="http://schemas.microsoft.com/office/drawing/2014/main" id="{512A7C54-DE21-4344-96B4-6CF162E7EF9F}"/>
                </a:ext>
              </a:extLst>
            </p:cNvPr>
            <p:cNvPicPr>
              <a:picLocks noChangeAspect="1"/>
            </p:cNvPicPr>
            <p:nvPr userDrawn="1"/>
          </p:nvPicPr>
          <p:blipFill rotWithShape="1">
            <a:blip r:embed="rId2"/>
            <a:srcRect t="18182" r="54279" b="28233"/>
            <a:stretch/>
          </p:blipFill>
          <p:spPr>
            <a:xfrm>
              <a:off x="9558506" y="1325046"/>
              <a:ext cx="2639326" cy="784740"/>
            </a:xfrm>
            <a:prstGeom prst="rect">
              <a:avLst/>
            </a:prstGeom>
          </p:spPr>
        </p:pic>
        <p:sp>
          <p:nvSpPr>
            <p:cNvPr id="154" name="Rectangle 153">
              <a:extLst>
                <a:ext uri="{FF2B5EF4-FFF2-40B4-BE49-F238E27FC236}">
                  <a16:creationId xmlns:a16="http://schemas.microsoft.com/office/drawing/2014/main" id="{21F4F9E6-E172-8440-B1C2-D5D4BD628238}"/>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extBox 154">
              <a:extLst>
                <a:ext uri="{FF2B5EF4-FFF2-40B4-BE49-F238E27FC236}">
                  <a16:creationId xmlns:a16="http://schemas.microsoft.com/office/drawing/2014/main" id="{9C96D69A-1828-5C46-BC13-9C94FCBFE241}"/>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Access programmed text formats by using the ‘Indent More’ button to change the indent level. </a:t>
              </a:r>
            </a:p>
          </p:txBody>
        </p:sp>
        <p:pic>
          <p:nvPicPr>
            <p:cNvPr id="156" name="Picture 155">
              <a:extLst>
                <a:ext uri="{FF2B5EF4-FFF2-40B4-BE49-F238E27FC236}">
                  <a16:creationId xmlns:a16="http://schemas.microsoft.com/office/drawing/2014/main" id="{8103D77D-8415-7749-BCBB-4905B395A710}"/>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133" name="TextBox 132">
              <a:extLst>
                <a:ext uri="{FF2B5EF4-FFF2-40B4-BE49-F238E27FC236}">
                  <a16:creationId xmlns:a16="http://schemas.microsoft.com/office/drawing/2014/main" id="{A1DB698E-0CEF-AD45-8121-4CD4E026F6C2}"/>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 TEXT FORMATS IN THIS LAYOUT </a:t>
              </a:r>
            </a:p>
          </p:txBody>
        </p:sp>
        <p:cxnSp>
          <p:nvCxnSpPr>
            <p:cNvPr id="134" name="Straight Connector 133">
              <a:extLst>
                <a:ext uri="{FF2B5EF4-FFF2-40B4-BE49-F238E27FC236}">
                  <a16:creationId xmlns:a16="http://schemas.microsoft.com/office/drawing/2014/main" id="{E884F550-2205-3843-81FA-454481A85FD7}"/>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12E1247F-233F-F94C-98B1-C8EC05E1729D}"/>
                </a:ext>
              </a:extLst>
            </p:cNvPr>
            <p:cNvGrpSpPr/>
            <p:nvPr userDrawn="1"/>
          </p:nvGrpSpPr>
          <p:grpSpPr>
            <a:xfrm>
              <a:off x="9521833" y="2253495"/>
              <a:ext cx="2754815" cy="7436056"/>
              <a:chOff x="9521833" y="2531409"/>
              <a:chExt cx="2754815" cy="7436056"/>
            </a:xfrm>
          </p:grpSpPr>
          <p:sp>
            <p:nvSpPr>
              <p:cNvPr id="116" name="TextBox 115">
                <a:extLst>
                  <a:ext uri="{FF2B5EF4-FFF2-40B4-BE49-F238E27FC236}">
                    <a16:creationId xmlns:a16="http://schemas.microsoft.com/office/drawing/2014/main" id="{E8B2BC36-E252-F449-91B0-E44A4C6E88AC}"/>
                  </a:ext>
                </a:extLst>
              </p:cNvPr>
              <p:cNvSpPr txBox="1"/>
              <p:nvPr userDrawn="1"/>
            </p:nvSpPr>
            <p:spPr>
              <a:xfrm>
                <a:off x="9558507" y="3953640"/>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 HOW TO ADD AN IMAGE </a:t>
                </a:r>
              </a:p>
            </p:txBody>
          </p:sp>
          <p:cxnSp>
            <p:nvCxnSpPr>
              <p:cNvPr id="117" name="Straight Connector 116">
                <a:extLst>
                  <a:ext uri="{FF2B5EF4-FFF2-40B4-BE49-F238E27FC236}">
                    <a16:creationId xmlns:a16="http://schemas.microsoft.com/office/drawing/2014/main" id="{828801CA-93C8-9E4C-AB3C-451F07B6D7FB}"/>
                  </a:ext>
                </a:extLst>
              </p:cNvPr>
              <p:cNvCxnSpPr>
                <a:cxnSpLocks/>
              </p:cNvCxnSpPr>
              <p:nvPr userDrawn="1"/>
            </p:nvCxnSpPr>
            <p:spPr>
              <a:xfrm>
                <a:off x="9558507" y="415625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75B9A3BF-AC32-DA42-A161-4BB2E2281D4D}"/>
                  </a:ext>
                </a:extLst>
              </p:cNvPr>
              <p:cNvSpPr txBox="1"/>
              <p:nvPr userDrawn="1"/>
            </p:nvSpPr>
            <p:spPr>
              <a:xfrm>
                <a:off x="9686426" y="5014567"/>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 Method 1: </a:t>
                </a:r>
                <a:r>
                  <a:rPr lang="en-US" sz="600" b="0" dirty="0"/>
                  <a:t> from file browser </a:t>
                </a:r>
              </a:p>
              <a:p>
                <a:pPr lvl="1">
                  <a:buNone/>
                </a:pPr>
                <a:r>
                  <a:rPr lang="en-US" sz="1050" dirty="0"/>
                  <a:t> Drag the image onto the slide. </a:t>
                </a:r>
              </a:p>
            </p:txBody>
          </p:sp>
          <p:sp>
            <p:nvSpPr>
              <p:cNvPr id="148" name="Rectangle 147">
                <a:extLst>
                  <a:ext uri="{FF2B5EF4-FFF2-40B4-BE49-F238E27FC236}">
                    <a16:creationId xmlns:a16="http://schemas.microsoft.com/office/drawing/2014/main" id="{924F2A4D-5E0A-1240-8BED-C913FAAFD6F2}"/>
                  </a:ext>
                </a:extLst>
              </p:cNvPr>
              <p:cNvSpPr/>
              <p:nvPr userDrawn="1"/>
            </p:nvSpPr>
            <p:spPr>
              <a:xfrm>
                <a:off x="9541497" y="8556150"/>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8A3C99CB-E95A-B74E-BE7F-0792FAF9671D}"/>
                  </a:ext>
                </a:extLst>
              </p:cNvPr>
              <p:cNvSpPr txBox="1"/>
              <p:nvPr userDrawn="1"/>
            </p:nvSpPr>
            <p:spPr>
              <a:xfrm>
                <a:off x="9907688" y="8684950"/>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TIP: Change Image </a:t>
                </a:r>
              </a:p>
            </p:txBody>
          </p:sp>
          <p:pic>
            <p:nvPicPr>
              <p:cNvPr id="150" name="Graphic 149">
                <a:extLst>
                  <a:ext uri="{FF2B5EF4-FFF2-40B4-BE49-F238E27FC236}">
                    <a16:creationId xmlns:a16="http://schemas.microsoft.com/office/drawing/2014/main" id="{9D2838B6-04DF-EB45-9DD9-3C36BB13157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8695233"/>
                <a:ext cx="155227" cy="155227"/>
              </a:xfrm>
              <a:prstGeom prst="rect">
                <a:avLst/>
              </a:prstGeom>
            </p:spPr>
          </p:pic>
          <p:sp>
            <p:nvSpPr>
              <p:cNvPr id="151" name="TextBox 150">
                <a:extLst>
                  <a:ext uri="{FF2B5EF4-FFF2-40B4-BE49-F238E27FC236}">
                    <a16:creationId xmlns:a16="http://schemas.microsoft.com/office/drawing/2014/main" id="{C2A77126-7E90-1843-AE86-D347F2D075EE}"/>
                  </a:ext>
                </a:extLst>
              </p:cNvPr>
              <p:cNvSpPr txBox="1"/>
              <p:nvPr userDrawn="1"/>
            </p:nvSpPr>
            <p:spPr>
              <a:xfrm>
                <a:off x="9716735" y="9264933"/>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 Deleting the image may bring the image placeholder to the top layer. Right-click on the placeholder and choose “Send to Back”. </a:t>
                </a:r>
              </a:p>
            </p:txBody>
          </p:sp>
          <p:sp>
            <p:nvSpPr>
              <p:cNvPr id="152" name="TextBox 151">
                <a:extLst>
                  <a:ext uri="{FF2B5EF4-FFF2-40B4-BE49-F238E27FC236}">
                    <a16:creationId xmlns:a16="http://schemas.microsoft.com/office/drawing/2014/main" id="{0FAD37BE-7E80-0046-A61C-0B15F860162C}"/>
                  </a:ext>
                </a:extLst>
              </p:cNvPr>
              <p:cNvSpPr txBox="1"/>
              <p:nvPr userDrawn="1"/>
            </p:nvSpPr>
            <p:spPr>
              <a:xfrm>
                <a:off x="9716735" y="8946089"/>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 First, delete the existing image to reset the photo placeholder functionality. </a:t>
                </a:r>
              </a:p>
            </p:txBody>
          </p:sp>
          <p:sp>
            <p:nvSpPr>
              <p:cNvPr id="153" name="TextBox 152">
                <a:extLst>
                  <a:ext uri="{FF2B5EF4-FFF2-40B4-BE49-F238E27FC236}">
                    <a16:creationId xmlns:a16="http://schemas.microsoft.com/office/drawing/2014/main" id="{5B98A223-2512-6C4D-87C9-B2267FF7CCD9}"/>
                  </a:ext>
                </a:extLst>
              </p:cNvPr>
              <p:cNvSpPr txBox="1"/>
              <p:nvPr userDrawn="1"/>
            </p:nvSpPr>
            <p:spPr>
              <a:xfrm>
                <a:off x="9716735" y="9714610"/>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 You can now add a new image as normal. </a:t>
                </a:r>
              </a:p>
            </p:txBody>
          </p:sp>
          <p:sp>
            <p:nvSpPr>
              <p:cNvPr id="138" name="Rectangle 137">
                <a:extLst>
                  <a:ext uri="{FF2B5EF4-FFF2-40B4-BE49-F238E27FC236}">
                    <a16:creationId xmlns:a16="http://schemas.microsoft.com/office/drawing/2014/main" id="{330B2B4B-905D-9A46-A3F8-DF5095A8A808}"/>
                  </a:ext>
                </a:extLst>
              </p:cNvPr>
              <p:cNvSpPr/>
              <p:nvPr userDrawn="1"/>
            </p:nvSpPr>
            <p:spPr>
              <a:xfrm>
                <a:off x="9541497" y="7199494"/>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TextBox 143">
                <a:extLst>
                  <a:ext uri="{FF2B5EF4-FFF2-40B4-BE49-F238E27FC236}">
                    <a16:creationId xmlns:a16="http://schemas.microsoft.com/office/drawing/2014/main" id="{2150B26E-162C-6547-A215-96C9E1F3D965}"/>
                  </a:ext>
                </a:extLst>
              </p:cNvPr>
              <p:cNvSpPr txBox="1"/>
              <p:nvPr userDrawn="1"/>
            </p:nvSpPr>
            <p:spPr>
              <a:xfrm>
                <a:off x="9907688" y="732829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TIP: Crop Image </a:t>
                </a:r>
              </a:p>
            </p:txBody>
          </p:sp>
          <p:pic>
            <p:nvPicPr>
              <p:cNvPr id="145" name="Graphic 144">
                <a:extLst>
                  <a:ext uri="{FF2B5EF4-FFF2-40B4-BE49-F238E27FC236}">
                    <a16:creationId xmlns:a16="http://schemas.microsoft.com/office/drawing/2014/main" id="{B7C5CED2-A0E3-BC4E-91D6-56BB03F90E1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338576"/>
                <a:ext cx="155227" cy="155227"/>
              </a:xfrm>
              <a:prstGeom prst="rect">
                <a:avLst/>
              </a:prstGeom>
            </p:spPr>
          </p:pic>
          <p:sp>
            <p:nvSpPr>
              <p:cNvPr id="146" name="TextBox 145">
                <a:extLst>
                  <a:ext uri="{FF2B5EF4-FFF2-40B4-BE49-F238E27FC236}">
                    <a16:creationId xmlns:a16="http://schemas.microsoft.com/office/drawing/2014/main" id="{BF216341-3721-3F4D-8307-92E095EF4A01}"/>
                  </a:ext>
                </a:extLst>
              </p:cNvPr>
              <p:cNvSpPr txBox="1"/>
              <p:nvPr userDrawn="1"/>
            </p:nvSpPr>
            <p:spPr>
              <a:xfrm>
                <a:off x="9701720" y="7592477"/>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 Right-click on the image. </a:t>
                </a:r>
              </a:p>
              <a:p>
                <a:pPr lvl="1">
                  <a:defRPr/>
                </a:pPr>
                <a:r>
                  <a:rPr lang="en-US" sz="900" kern="1200" dirty="0">
                    <a:solidFill>
                      <a:schemeClr val="tx1">
                        <a:lumMod val="50000"/>
                        <a:lumOff val="50000"/>
                      </a:schemeClr>
                    </a:solidFill>
                    <a:latin typeface="Arial" charset="0"/>
                    <a:cs typeface="Arial" charset="0"/>
                  </a:rPr>
                  <a:t> Choose “Crop” from the menu. ( ) </a:t>
                </a:r>
              </a:p>
              <a:p>
                <a:pPr lvl="1">
                  <a:defRPr/>
                </a:pPr>
                <a:r>
                  <a:rPr lang="en-US" sz="900" kern="1200" dirty="0">
                    <a:solidFill>
                      <a:schemeClr val="tx1">
                        <a:lumMod val="50000"/>
                        <a:lumOff val="50000"/>
                      </a:schemeClr>
                    </a:solidFill>
                    <a:latin typeface="Arial" charset="0"/>
                    <a:cs typeface="Arial" charset="0"/>
                  </a:rPr>
                  <a:t> Adjust the size and position of the image. </a:t>
                </a:r>
              </a:p>
              <a:p>
                <a:pPr lvl="1">
                  <a:defRPr/>
                </a:pPr>
                <a:r>
                  <a:rPr lang="en-US" sz="900" kern="1200" dirty="0">
                    <a:solidFill>
                      <a:schemeClr val="tx1">
                        <a:lumMod val="50000"/>
                        <a:lumOff val="50000"/>
                      </a:schemeClr>
                    </a:solidFill>
                    <a:latin typeface="Arial" charset="0"/>
                    <a:cs typeface="Arial" charset="0"/>
                  </a:rPr>
                  <a:t> Press Esc or click outside the image area to exit the cropping mode. </a:t>
                </a:r>
              </a:p>
            </p:txBody>
          </p:sp>
          <p:pic>
            <p:nvPicPr>
              <p:cNvPr id="147" name="Picture 146">
                <a:extLst>
                  <a:ext uri="{FF2B5EF4-FFF2-40B4-BE49-F238E27FC236}">
                    <a16:creationId xmlns:a16="http://schemas.microsoft.com/office/drawing/2014/main" id="{06858368-B053-6843-9D5C-3B4B3F349159}"/>
                  </a:ext>
                </a:extLst>
              </p:cNvPr>
              <p:cNvPicPr>
                <a:picLocks noChangeAspect="1"/>
              </p:cNvPicPr>
              <p:nvPr userDrawn="1"/>
            </p:nvPicPr>
            <p:blipFill rotWithShape="1">
              <a:blip r:embed="rId6"/>
              <a:srcRect l="33684" t="12097" r="43371" b="20368"/>
              <a:stretch/>
            </p:blipFill>
            <p:spPr>
              <a:xfrm>
                <a:off x="11498723" y="7676910"/>
                <a:ext cx="136897" cy="213643"/>
              </a:xfrm>
              <a:prstGeom prst="rect">
                <a:avLst/>
              </a:prstGeom>
              <a:ln w="19050">
                <a:solidFill>
                  <a:schemeClr val="accent3">
                    <a:lumMod val="60000"/>
                    <a:lumOff val="40000"/>
                  </a:schemeClr>
                </a:solidFill>
              </a:ln>
            </p:spPr>
          </p:pic>
          <p:sp>
            <p:nvSpPr>
              <p:cNvPr id="135" name="TextBox 134">
                <a:extLst>
                  <a:ext uri="{FF2B5EF4-FFF2-40B4-BE49-F238E27FC236}">
                    <a16:creationId xmlns:a16="http://schemas.microsoft.com/office/drawing/2014/main" id="{E31E6EE2-4F47-504B-B3F7-9B15B3C8AF25}"/>
                  </a:ext>
                </a:extLst>
              </p:cNvPr>
              <p:cNvSpPr txBox="1">
                <a:spLocks noChangeAspect="1"/>
              </p:cNvSpPr>
              <p:nvPr/>
            </p:nvSpPr>
            <p:spPr>
              <a:xfrm>
                <a:off x="9521833" y="430378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 1 </a:t>
                </a:r>
              </a:p>
            </p:txBody>
          </p:sp>
          <p:sp>
            <p:nvSpPr>
              <p:cNvPr id="136" name="TextBox 135">
                <a:extLst>
                  <a:ext uri="{FF2B5EF4-FFF2-40B4-BE49-F238E27FC236}">
                    <a16:creationId xmlns:a16="http://schemas.microsoft.com/office/drawing/2014/main" id="{349068D4-361C-5C46-A532-3801C2F1365D}"/>
                  </a:ext>
                </a:extLst>
              </p:cNvPr>
              <p:cNvSpPr txBox="1">
                <a:spLocks noChangeAspect="1"/>
              </p:cNvSpPr>
              <p:nvPr/>
            </p:nvSpPr>
            <p:spPr>
              <a:xfrm>
                <a:off x="9521833" y="4799341"/>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 2 </a:t>
                </a:r>
              </a:p>
            </p:txBody>
          </p:sp>
          <p:sp>
            <p:nvSpPr>
              <p:cNvPr id="137" name="TextBox 136">
                <a:extLst>
                  <a:ext uri="{FF2B5EF4-FFF2-40B4-BE49-F238E27FC236}">
                    <a16:creationId xmlns:a16="http://schemas.microsoft.com/office/drawing/2014/main" id="{F2DCEAA6-A668-EA47-BC03-B82CE31AF08C}"/>
                  </a:ext>
                </a:extLst>
              </p:cNvPr>
              <p:cNvSpPr txBox="1"/>
              <p:nvPr userDrawn="1"/>
            </p:nvSpPr>
            <p:spPr>
              <a:xfrm>
                <a:off x="9686426" y="4278760"/>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 Select and download images from the Marketing Resource Database. </a:t>
                </a:r>
              </a:p>
              <a:p>
                <a:pPr lvl="0"/>
                <a:r>
                  <a:rPr lang="en-US" dirty="0"/>
                  <a:t> Add the image to the placeholder. </a:t>
                </a:r>
              </a:p>
            </p:txBody>
          </p:sp>
          <p:sp>
            <p:nvSpPr>
              <p:cNvPr id="122" name="TextBox 121">
                <a:extLst>
                  <a:ext uri="{FF2B5EF4-FFF2-40B4-BE49-F238E27FC236}">
                    <a16:creationId xmlns:a16="http://schemas.microsoft.com/office/drawing/2014/main" id="{488662D1-77FE-D34D-BFA8-B58A59DB47EA}"/>
                  </a:ext>
                </a:extLst>
              </p:cNvPr>
              <p:cNvSpPr txBox="1"/>
              <p:nvPr userDrawn="1"/>
            </p:nvSpPr>
            <p:spPr>
              <a:xfrm>
                <a:off x="9674267" y="5297872"/>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 Note: If there are multiple image placeholders on the slide, select the intended placeholder before dragging in the image to let PowerPoint know where you want it. </a:t>
                </a:r>
              </a:p>
            </p:txBody>
          </p:sp>
          <p:sp>
            <p:nvSpPr>
              <p:cNvPr id="123" name="TextBox 122">
                <a:extLst>
                  <a:ext uri="{FF2B5EF4-FFF2-40B4-BE49-F238E27FC236}">
                    <a16:creationId xmlns:a16="http://schemas.microsoft.com/office/drawing/2014/main" id="{10E9AA29-096E-D54C-95D4-EFDFFD7CC612}"/>
                  </a:ext>
                </a:extLst>
              </p:cNvPr>
              <p:cNvSpPr txBox="1"/>
              <p:nvPr userDrawn="1"/>
            </p:nvSpPr>
            <p:spPr>
              <a:xfrm>
                <a:off x="9686426" y="5713129"/>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 Method 2: </a:t>
                </a:r>
                <a:r>
                  <a:rPr lang="en-US" sz="600" b="0" dirty="0"/>
                  <a:t> Paste from clipboard </a:t>
                </a:r>
              </a:p>
              <a:p>
                <a:pPr lvl="1">
                  <a:buNone/>
                </a:pPr>
                <a:r>
                  <a:rPr lang="en-US" sz="1050" dirty="0"/>
                  <a:t> Select the image placeholder. </a:t>
                </a:r>
              </a:p>
              <a:p>
                <a:pPr lvl="1">
                  <a:buNone/>
                </a:pPr>
                <a:r>
                  <a:rPr lang="en-US" sz="1050" dirty="0"/>
                  <a:t> Right-click or use keyboard shortcuts to paste the image. </a:t>
                </a:r>
              </a:p>
            </p:txBody>
          </p:sp>
          <p:sp>
            <p:nvSpPr>
              <p:cNvPr id="124" name="TextBox 123">
                <a:extLst>
                  <a:ext uri="{FF2B5EF4-FFF2-40B4-BE49-F238E27FC236}">
                    <a16:creationId xmlns:a16="http://schemas.microsoft.com/office/drawing/2014/main" id="{0B4A71BF-5B38-0644-8E4F-605A80E979B2}"/>
                  </a:ext>
                </a:extLst>
              </p:cNvPr>
              <p:cNvSpPr txBox="1"/>
              <p:nvPr userDrawn="1"/>
            </p:nvSpPr>
            <p:spPr>
              <a:xfrm>
                <a:off x="9686426" y="6433219"/>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 Method 3: </a:t>
                </a:r>
                <a:r>
                  <a:rPr lang="en-US" sz="600" b="0" dirty="0"/>
                  <a:t> Placeholder icon </a:t>
                </a:r>
              </a:p>
              <a:p>
                <a:pPr lvl="1">
                  <a:buNone/>
                </a:pPr>
                <a:r>
                  <a:rPr lang="en-US" sz="1050" dirty="0"/>
                  <a:t> Click the image icon inside the placeholder to browse for an image. </a:t>
                </a:r>
              </a:p>
            </p:txBody>
          </p:sp>
          <p:sp>
            <p:nvSpPr>
              <p:cNvPr id="125" name="TextBox 124">
                <a:extLst>
                  <a:ext uri="{FF2B5EF4-FFF2-40B4-BE49-F238E27FC236}">
                    <a16:creationId xmlns:a16="http://schemas.microsoft.com/office/drawing/2014/main" id="{2A674F33-12AC-0340-BFB9-C1CA46F83893}"/>
                  </a:ext>
                </a:extLst>
              </p:cNvPr>
              <p:cNvSpPr txBox="1"/>
              <p:nvPr userDrawn="1"/>
            </p:nvSpPr>
            <p:spPr>
              <a:xfrm>
                <a:off x="9674267" y="6863782"/>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 Note: This icon may be covered by another element. </a:t>
                </a:r>
                <a:br>
                  <a:rPr lang="en-US" sz="700" dirty="0"/>
                </a:br>
                <a:r>
                  <a:rPr lang="en-US" sz="700" dirty="0"/>
                  <a:t> In this case use one of the other methods. </a:t>
                </a:r>
              </a:p>
            </p:txBody>
          </p:sp>
          <p:sp>
            <p:nvSpPr>
              <p:cNvPr id="129" name="Rectangle 128">
                <a:extLst>
                  <a:ext uri="{FF2B5EF4-FFF2-40B4-BE49-F238E27FC236}">
                    <a16:creationId xmlns:a16="http://schemas.microsoft.com/office/drawing/2014/main" id="{318F2069-729F-9B4A-8445-081E2247CBB1}"/>
                  </a:ext>
                </a:extLst>
              </p:cNvPr>
              <p:cNvSpPr/>
              <p:nvPr userDrawn="1"/>
            </p:nvSpPr>
            <p:spPr>
              <a:xfrm>
                <a:off x="9541497" y="2531409"/>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905C9F4A-8864-BA4C-B90C-28BC8E5E724C}"/>
                  </a:ext>
                </a:extLst>
              </p:cNvPr>
              <p:cNvSpPr txBox="1"/>
              <p:nvPr userDrawn="1"/>
            </p:nvSpPr>
            <p:spPr>
              <a:xfrm>
                <a:off x="9907688" y="26602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TIP: Adjust overlay text box size </a:t>
                </a:r>
              </a:p>
            </p:txBody>
          </p:sp>
          <p:pic>
            <p:nvPicPr>
              <p:cNvPr id="131" name="Graphic 130">
                <a:extLst>
                  <a:ext uri="{FF2B5EF4-FFF2-40B4-BE49-F238E27FC236}">
                    <a16:creationId xmlns:a16="http://schemas.microsoft.com/office/drawing/2014/main" id="{F23C5373-D4CD-5047-843F-B92DB290985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670492"/>
                <a:ext cx="155227" cy="155227"/>
              </a:xfrm>
              <a:prstGeom prst="rect">
                <a:avLst/>
              </a:prstGeom>
            </p:spPr>
          </p:pic>
          <p:sp>
            <p:nvSpPr>
              <p:cNvPr id="132" name="TextBox 131">
                <a:extLst>
                  <a:ext uri="{FF2B5EF4-FFF2-40B4-BE49-F238E27FC236}">
                    <a16:creationId xmlns:a16="http://schemas.microsoft.com/office/drawing/2014/main" id="{C0F58EBC-DF0A-A441-813C-62553D74D316}"/>
                  </a:ext>
                </a:extLst>
              </p:cNvPr>
              <p:cNvSpPr txBox="1"/>
              <p:nvPr userDrawn="1"/>
            </p:nvSpPr>
            <p:spPr>
              <a:xfrm>
                <a:off x="9701720" y="2924393"/>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 If extra space is required for content, use the size handle on this shape to extend the right edge of the shape to the “2/3rds” slide ruler mark. </a:t>
                </a:r>
              </a:p>
              <a:p>
                <a:pPr lvl="1">
                  <a:defRPr/>
                </a:pPr>
                <a:r>
                  <a:rPr lang="en-US" sz="900" kern="1200" dirty="0">
                    <a:solidFill>
                      <a:schemeClr val="tx1">
                        <a:lumMod val="50000"/>
                        <a:lumOff val="50000"/>
                      </a:schemeClr>
                    </a:solidFill>
                    <a:latin typeface="Arial" charset="0"/>
                    <a:cs typeface="Arial" charset="0"/>
                  </a:rPr>
                  <a:t> Turn on guides (View &gt; Guides) to enable snapping. </a:t>
                </a:r>
              </a:p>
            </p:txBody>
          </p:sp>
        </p:grpSp>
      </p:grpSp>
      <p:sp>
        <p:nvSpPr>
          <p:cNvPr id="500" name="Caption">
            <a:extLst>
              <a:ext uri="{FF2B5EF4-FFF2-40B4-BE49-F238E27FC236}">
                <a16:creationId xmlns:a16="http://schemas.microsoft.com/office/drawing/2014/main" id="{C8FA2963-29D5-4B4C-9DB5-0731074098A4}"/>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Tree>
    <p:extLst>
      <p:ext uri="{BB962C8B-B14F-4D97-AF65-F5344CB8AC3E}">
        <p14:creationId xmlns:p14="http://schemas.microsoft.com/office/powerpoint/2010/main" val="132637816"/>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p:cSld name="Statistics Text Over Graphic (Full)">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041452B9-404B-4B43-893C-BB42AF2A9105}"/>
              </a:ext>
            </a:extLst>
          </p:cNvPr>
          <p:cNvSpPr txBox="1">
            <a:spLocks/>
          </p:cNvSpPr>
          <p:nvPr/>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7" name="Group 6">
            <a:extLst>
              <a:ext uri="{FF2B5EF4-FFF2-40B4-BE49-F238E27FC236}">
                <a16:creationId xmlns:a16="http://schemas.microsoft.com/office/drawing/2014/main" id="{26ACA9DB-4044-6F42-96B1-45EBCD182B84}"/>
              </a:ext>
            </a:extLst>
          </p:cNvPr>
          <p:cNvGrpSpPr/>
          <p:nvPr/>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rgbClr val="E8F3FD"/>
          </a:solidFill>
        </p:spPr>
        <p:txBody>
          <a:bodyPr wrap="square" rIns="432000" anchor="ctr">
            <a:noAutofit/>
          </a:bodyPr>
          <a:lstStyle>
            <a:lvl1pPr algn="r">
              <a:defRPr b="0">
                <a:solidFill>
                  <a:schemeClr val="tx1">
                    <a:lumMod val="50000"/>
                    <a:lumOff val="50000"/>
                  </a:schemeClr>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4572000" cy="6858000"/>
          </a:xfrm>
          <a:gradFill>
            <a:gsLst>
              <a:gs pos="13000">
                <a:schemeClr val="accent1"/>
              </a:gs>
              <a:gs pos="97000">
                <a:schemeClr val="accent1">
                  <a:alpha val="9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sz="2800">
                <a:solidFill>
                  <a:schemeClr val="bg1"/>
                </a:solidFill>
              </a:defRPr>
            </a:lvl1pPr>
            <a:lvl2pPr>
              <a:defRPr>
                <a:solidFill>
                  <a:schemeClr val="bg1"/>
                </a:solidFill>
              </a:defRPr>
            </a:lvl2pPr>
            <a:lvl3pPr marL="0" indent="0">
              <a:buFontTx/>
              <a:buNone/>
              <a:defRPr>
                <a:solidFill>
                  <a:schemeClr val="bg1"/>
                </a:solidFill>
              </a:defRPr>
            </a:lvl3pPr>
            <a:lvl4pPr marL="0" indent="0">
              <a:buFontTx/>
              <a:buNone/>
              <a:defRPr>
                <a:solidFill>
                  <a:schemeClr val="bg1"/>
                </a:solidFill>
              </a:defRPr>
            </a:lvl4pPr>
            <a:lvl5pPr marL="0" indent="0">
              <a:buFontTx/>
              <a:buNone/>
              <a:defRPr>
                <a:solidFill>
                  <a:schemeClr val="bg1"/>
                </a:solidFill>
              </a:defRPr>
            </a:lvl5pPr>
            <a:lvl6pPr marL="0" indent="0">
              <a:buFontTx/>
              <a:buNone/>
              <a:defRPr>
                <a:solidFill>
                  <a:schemeClr val="bg1"/>
                </a:solidFill>
              </a:defRPr>
            </a:lvl6pPr>
            <a:lvl7pPr marL="0" indent="0">
              <a:buFontTx/>
              <a:buNone/>
              <a:defRPr>
                <a:solidFill>
                  <a:schemeClr val="bg1"/>
                </a:solidFill>
              </a:defRPr>
            </a:lvl7pPr>
            <a:lvl8pPr marL="0" indent="0">
              <a:buFontTx/>
              <a:buNone/>
              <a:defRPr>
                <a:solidFill>
                  <a:schemeClr val="bg1"/>
                </a:solidFill>
              </a:defRPr>
            </a:lvl8pPr>
            <a:lvl9pPr marL="0" indent="0">
              <a:buFontTx/>
              <a:buNone/>
              <a:defRPr>
                <a:solidFill>
                  <a:schemeClr val="bg1"/>
                </a:solidFill>
              </a:defRPr>
            </a:lvl9pPr>
          </a:lstStyle>
          <a:p>
            <a:pPr lvl="0"/>
            <a:r>
              <a:rPr lang="en-US"/>
              <a:t>Click to edit Master text styles</a:t>
            </a:r>
          </a:p>
          <a:p>
            <a:pPr lvl="1"/>
            <a:r>
              <a:rPr lang="en-US"/>
              <a:t>Second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lang="en-US" smtClean="0"/>
            </a:lvl1pPr>
          </a:lstStyle>
          <a:p>
            <a:pPr marL="12700">
              <a:buFont typeface="Arial" panose="020B0604020202020204" pitchFamily="34" charset="0"/>
              <a:buNone/>
            </a:pPr>
            <a:fld id="{078C017C-E1B9-8443-B047-B08AAA027B45}" type="slidenum">
              <a:rPr lang="en-CA" smtClean="0"/>
              <a:pPr marL="12700">
                <a:buFont typeface="Arial" panose="020B0604020202020204" pitchFamily="34" charset="0"/>
                <a:buNone/>
              </a:pPr>
              <a:t>‹#›</a:t>
            </a:fld>
            <a:endParaRPr lang="en-CA" dirty="0"/>
          </a:p>
        </p:txBody>
      </p:sp>
      <p:grpSp>
        <p:nvGrpSpPr>
          <p:cNvPr id="6" name="Group 5">
            <a:extLst>
              <a:ext uri="{FF2B5EF4-FFF2-40B4-BE49-F238E27FC236}">
                <a16:creationId xmlns:a16="http://schemas.microsoft.com/office/drawing/2014/main" id="{384FC32F-D780-2C41-B31E-1F1C7720CD48}"/>
              </a:ext>
            </a:extLst>
          </p:cNvPr>
          <p:cNvGrpSpPr/>
          <p:nvPr/>
        </p:nvGrpSpPr>
        <p:grpSpPr>
          <a:xfrm>
            <a:off x="9399182" y="-1"/>
            <a:ext cx="2961715" cy="9658589"/>
            <a:chOff x="9399182" y="-1"/>
            <a:chExt cx="2961715" cy="9658589"/>
          </a:xfrm>
        </p:grpSpPr>
        <p:sp>
          <p:nvSpPr>
            <p:cNvPr id="114" name="Rectangle 113">
              <a:extLst>
                <a:ext uri="{FF2B5EF4-FFF2-40B4-BE49-F238E27FC236}">
                  <a16:creationId xmlns:a16="http://schemas.microsoft.com/office/drawing/2014/main" id="{1F6701BF-092D-2F4F-9D3D-CB526578FD23}"/>
                </a:ext>
              </a:extLst>
            </p:cNvPr>
            <p:cNvSpPr/>
            <p:nvPr userDrawn="1"/>
          </p:nvSpPr>
          <p:spPr>
            <a:xfrm>
              <a:off x="9399182" y="-1"/>
              <a:ext cx="2798651" cy="94869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63" name="Picture 162">
              <a:extLst>
                <a:ext uri="{FF2B5EF4-FFF2-40B4-BE49-F238E27FC236}">
                  <a16:creationId xmlns:a16="http://schemas.microsoft.com/office/drawing/2014/main" id="{2D12CE45-289D-6B47-8827-232211E4A4E4}"/>
                </a:ext>
              </a:extLst>
            </p:cNvPr>
            <p:cNvPicPr>
              <a:picLocks noChangeAspect="1"/>
            </p:cNvPicPr>
            <p:nvPr userDrawn="1"/>
          </p:nvPicPr>
          <p:blipFill rotWithShape="1">
            <a:blip r:embed="rId2"/>
            <a:srcRect t="11482" r="50733" b="17784"/>
            <a:stretch/>
          </p:blipFill>
          <p:spPr>
            <a:xfrm>
              <a:off x="9558506" y="1332920"/>
              <a:ext cx="2639326" cy="746975"/>
            </a:xfrm>
            <a:prstGeom prst="rect">
              <a:avLst/>
            </a:prstGeom>
          </p:spPr>
        </p:pic>
        <p:grpSp>
          <p:nvGrpSpPr>
            <p:cNvPr id="115" name="Group 114">
              <a:extLst>
                <a:ext uri="{FF2B5EF4-FFF2-40B4-BE49-F238E27FC236}">
                  <a16:creationId xmlns:a16="http://schemas.microsoft.com/office/drawing/2014/main" id="{E06DB9A1-FD76-8C4E-AA60-A3215A54B22B}"/>
                </a:ext>
              </a:extLst>
            </p:cNvPr>
            <p:cNvGrpSpPr/>
            <p:nvPr userDrawn="1"/>
          </p:nvGrpSpPr>
          <p:grpSpPr>
            <a:xfrm>
              <a:off x="9541497" y="162442"/>
              <a:ext cx="2819400" cy="814510"/>
              <a:chOff x="-3644733" y="165205"/>
              <a:chExt cx="2819400" cy="814510"/>
            </a:xfrm>
          </p:grpSpPr>
          <p:sp>
            <p:nvSpPr>
              <p:cNvPr id="154" name="Rectangle 153">
                <a:extLst>
                  <a:ext uri="{FF2B5EF4-FFF2-40B4-BE49-F238E27FC236}">
                    <a16:creationId xmlns:a16="http://schemas.microsoft.com/office/drawing/2014/main" id="{9B6A22A1-5D5B-4A45-9873-94CDE4AF538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extBox 154">
                <a:extLst>
                  <a:ext uri="{FF2B5EF4-FFF2-40B4-BE49-F238E27FC236}">
                    <a16:creationId xmlns:a16="http://schemas.microsoft.com/office/drawing/2014/main" id="{7ABB8F1D-E85A-ED44-9693-9F13743BAED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56" name="Picture 155">
                <a:extLst>
                  <a:ext uri="{FF2B5EF4-FFF2-40B4-BE49-F238E27FC236}">
                    <a16:creationId xmlns:a16="http://schemas.microsoft.com/office/drawing/2014/main" id="{20DBD003-BD74-534F-B6C9-503C1716230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sp>
          <p:nvSpPr>
            <p:cNvPr id="116" name="TextBox 115">
              <a:extLst>
                <a:ext uri="{FF2B5EF4-FFF2-40B4-BE49-F238E27FC236}">
                  <a16:creationId xmlns:a16="http://schemas.microsoft.com/office/drawing/2014/main" id="{00987C7D-6B58-624B-A8C2-E1C8B5B41655}"/>
                </a:ext>
              </a:extLst>
            </p:cNvPr>
            <p:cNvSpPr txBox="1"/>
            <p:nvPr userDrawn="1"/>
          </p:nvSpPr>
          <p:spPr>
            <a:xfrm>
              <a:off x="9558507" y="3644763"/>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17" name="Straight Connector 116">
              <a:extLst>
                <a:ext uri="{FF2B5EF4-FFF2-40B4-BE49-F238E27FC236}">
                  <a16:creationId xmlns:a16="http://schemas.microsoft.com/office/drawing/2014/main" id="{76A5E172-F2DB-AB47-BF8B-E04905D4DF34}"/>
                </a:ext>
              </a:extLst>
            </p:cNvPr>
            <p:cNvCxnSpPr>
              <a:cxnSpLocks/>
            </p:cNvCxnSpPr>
            <p:nvPr userDrawn="1"/>
          </p:nvCxnSpPr>
          <p:spPr>
            <a:xfrm>
              <a:off x="9558507" y="3847380"/>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73686235-423F-604C-911D-620F011D49F8}"/>
                </a:ext>
              </a:extLst>
            </p:cNvPr>
            <p:cNvSpPr txBox="1"/>
            <p:nvPr userDrawn="1"/>
          </p:nvSpPr>
          <p:spPr>
            <a:xfrm>
              <a:off x="9686426" y="4705690"/>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19" name="Group 118">
              <a:extLst>
                <a:ext uri="{FF2B5EF4-FFF2-40B4-BE49-F238E27FC236}">
                  <a16:creationId xmlns:a16="http://schemas.microsoft.com/office/drawing/2014/main" id="{74431D0C-E5D7-5C4B-B34D-ED622DCEC90B}"/>
                </a:ext>
              </a:extLst>
            </p:cNvPr>
            <p:cNvGrpSpPr/>
            <p:nvPr userDrawn="1"/>
          </p:nvGrpSpPr>
          <p:grpSpPr>
            <a:xfrm>
              <a:off x="9541497" y="8247273"/>
              <a:ext cx="2735151" cy="1411315"/>
              <a:chOff x="9296567" y="4910411"/>
              <a:chExt cx="2735151" cy="1411315"/>
            </a:xfrm>
          </p:grpSpPr>
          <p:sp>
            <p:nvSpPr>
              <p:cNvPr id="148" name="Rectangle 147">
                <a:extLst>
                  <a:ext uri="{FF2B5EF4-FFF2-40B4-BE49-F238E27FC236}">
                    <a16:creationId xmlns:a16="http://schemas.microsoft.com/office/drawing/2014/main" id="{3EE33C6F-C414-704B-930C-49B6415FB0D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C7770F39-017B-9A4E-B2C7-C48397F86E0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50" name="Graphic 149">
                <a:extLst>
                  <a:ext uri="{FF2B5EF4-FFF2-40B4-BE49-F238E27FC236}">
                    <a16:creationId xmlns:a16="http://schemas.microsoft.com/office/drawing/2014/main" id="{2B06D124-E28F-144C-A1A8-A9F9DCEDD39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51" name="TextBox 150">
                <a:extLst>
                  <a:ext uri="{FF2B5EF4-FFF2-40B4-BE49-F238E27FC236}">
                    <a16:creationId xmlns:a16="http://schemas.microsoft.com/office/drawing/2014/main" id="{217354F4-3327-F641-8A6E-7CF3A11F0418}"/>
                  </a:ext>
                </a:extLst>
              </p:cNvPr>
              <p:cNvSpPr txBox="1"/>
              <p:nvPr userDrawn="1"/>
            </p:nvSpPr>
            <p:spPr>
              <a:xfrm>
                <a:off x="9471805" y="5619194"/>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52" name="TextBox 151">
                <a:extLst>
                  <a:ext uri="{FF2B5EF4-FFF2-40B4-BE49-F238E27FC236}">
                    <a16:creationId xmlns:a16="http://schemas.microsoft.com/office/drawing/2014/main" id="{C21E8267-10D6-A74C-9247-CF15A2756B5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53" name="TextBox 152">
                <a:extLst>
                  <a:ext uri="{FF2B5EF4-FFF2-40B4-BE49-F238E27FC236}">
                    <a16:creationId xmlns:a16="http://schemas.microsoft.com/office/drawing/2014/main" id="{33236540-7695-CC4F-8B5C-2A70FAD9ED3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20" name="Group 119">
              <a:extLst>
                <a:ext uri="{FF2B5EF4-FFF2-40B4-BE49-F238E27FC236}">
                  <a16:creationId xmlns:a16="http://schemas.microsoft.com/office/drawing/2014/main" id="{1CC75D71-084C-2841-A6C3-E4B52088D324}"/>
                </a:ext>
              </a:extLst>
            </p:cNvPr>
            <p:cNvGrpSpPr/>
            <p:nvPr userDrawn="1"/>
          </p:nvGrpSpPr>
          <p:grpSpPr>
            <a:xfrm>
              <a:off x="9541497" y="6890617"/>
              <a:ext cx="2735151" cy="1280928"/>
              <a:chOff x="9286315" y="6976989"/>
              <a:chExt cx="2735151" cy="1280928"/>
            </a:xfrm>
          </p:grpSpPr>
          <p:sp>
            <p:nvSpPr>
              <p:cNvPr id="138" name="Rectangle 137">
                <a:extLst>
                  <a:ext uri="{FF2B5EF4-FFF2-40B4-BE49-F238E27FC236}">
                    <a16:creationId xmlns:a16="http://schemas.microsoft.com/office/drawing/2014/main" id="{80A4814C-F3C9-8E4D-A7A3-91D0BBB9B2D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TextBox 143">
                <a:extLst>
                  <a:ext uri="{FF2B5EF4-FFF2-40B4-BE49-F238E27FC236}">
                    <a16:creationId xmlns:a16="http://schemas.microsoft.com/office/drawing/2014/main" id="{9E22E78A-6530-6E49-B5B6-FE675F4954F7}"/>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45" name="Graphic 144">
                <a:extLst>
                  <a:ext uri="{FF2B5EF4-FFF2-40B4-BE49-F238E27FC236}">
                    <a16:creationId xmlns:a16="http://schemas.microsoft.com/office/drawing/2014/main" id="{DABEDA03-6252-DA49-BF04-D4C0068F703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46" name="TextBox 145">
                <a:extLst>
                  <a:ext uri="{FF2B5EF4-FFF2-40B4-BE49-F238E27FC236}">
                    <a16:creationId xmlns:a16="http://schemas.microsoft.com/office/drawing/2014/main" id="{8636DC60-0BA4-B64F-91F4-B8555CA43CB7}"/>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47" name="Picture 146">
                <a:extLst>
                  <a:ext uri="{FF2B5EF4-FFF2-40B4-BE49-F238E27FC236}">
                    <a16:creationId xmlns:a16="http://schemas.microsoft.com/office/drawing/2014/main" id="{9C06CF34-F5E9-FF43-92FC-A8A12A5E7514}"/>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21" name="Group 120">
              <a:extLst>
                <a:ext uri="{FF2B5EF4-FFF2-40B4-BE49-F238E27FC236}">
                  <a16:creationId xmlns:a16="http://schemas.microsoft.com/office/drawing/2014/main" id="{38052344-BDD9-5C4C-BCF9-CDD928F9ABEF}"/>
                </a:ext>
              </a:extLst>
            </p:cNvPr>
            <p:cNvGrpSpPr/>
            <p:nvPr userDrawn="1"/>
          </p:nvGrpSpPr>
          <p:grpSpPr>
            <a:xfrm>
              <a:off x="9521833" y="3969883"/>
              <a:ext cx="2617883" cy="651460"/>
              <a:chOff x="12352022" y="513115"/>
              <a:chExt cx="2617883" cy="651460"/>
            </a:xfrm>
          </p:grpSpPr>
          <p:sp>
            <p:nvSpPr>
              <p:cNvPr id="135" name="TextBox 134">
                <a:extLst>
                  <a:ext uri="{FF2B5EF4-FFF2-40B4-BE49-F238E27FC236}">
                    <a16:creationId xmlns:a16="http://schemas.microsoft.com/office/drawing/2014/main" id="{EA326582-6206-9448-AC3D-D3956871747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6" name="TextBox 135">
                <a:extLst>
                  <a:ext uri="{FF2B5EF4-FFF2-40B4-BE49-F238E27FC236}">
                    <a16:creationId xmlns:a16="http://schemas.microsoft.com/office/drawing/2014/main" id="{4064E1A2-6908-7D4E-AED8-AABD4AFAA4D9}"/>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37" name="TextBox 136">
                <a:extLst>
                  <a:ext uri="{FF2B5EF4-FFF2-40B4-BE49-F238E27FC236}">
                    <a16:creationId xmlns:a16="http://schemas.microsoft.com/office/drawing/2014/main" id="{26F5F72F-54E6-6444-AD2C-1C7049E062D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22" name="TextBox 121">
              <a:extLst>
                <a:ext uri="{FF2B5EF4-FFF2-40B4-BE49-F238E27FC236}">
                  <a16:creationId xmlns:a16="http://schemas.microsoft.com/office/drawing/2014/main" id="{6ADF7B1D-21B9-4A43-9883-156AF8A7FE24}"/>
                </a:ext>
              </a:extLst>
            </p:cNvPr>
            <p:cNvSpPr txBox="1"/>
            <p:nvPr userDrawn="1"/>
          </p:nvSpPr>
          <p:spPr>
            <a:xfrm>
              <a:off x="9674267" y="4988995"/>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23" name="TextBox 122">
              <a:extLst>
                <a:ext uri="{FF2B5EF4-FFF2-40B4-BE49-F238E27FC236}">
                  <a16:creationId xmlns:a16="http://schemas.microsoft.com/office/drawing/2014/main" id="{FD008BFE-F284-7448-B84A-6DC42232D3A9}"/>
                </a:ext>
              </a:extLst>
            </p:cNvPr>
            <p:cNvSpPr txBox="1"/>
            <p:nvPr userDrawn="1"/>
          </p:nvSpPr>
          <p:spPr>
            <a:xfrm>
              <a:off x="9686426" y="5404252"/>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24" name="TextBox 123">
              <a:extLst>
                <a:ext uri="{FF2B5EF4-FFF2-40B4-BE49-F238E27FC236}">
                  <a16:creationId xmlns:a16="http://schemas.microsoft.com/office/drawing/2014/main" id="{3BA44DCB-A3AF-9546-85AA-0C8080A538B5}"/>
                </a:ext>
              </a:extLst>
            </p:cNvPr>
            <p:cNvSpPr txBox="1"/>
            <p:nvPr userDrawn="1"/>
          </p:nvSpPr>
          <p:spPr>
            <a:xfrm>
              <a:off x="9686426" y="6124342"/>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25" name="TextBox 124">
              <a:extLst>
                <a:ext uri="{FF2B5EF4-FFF2-40B4-BE49-F238E27FC236}">
                  <a16:creationId xmlns:a16="http://schemas.microsoft.com/office/drawing/2014/main" id="{495F74B5-1BAA-CF4B-B826-677D9A1B2C48}"/>
                </a:ext>
              </a:extLst>
            </p:cNvPr>
            <p:cNvSpPr txBox="1"/>
            <p:nvPr userDrawn="1"/>
          </p:nvSpPr>
          <p:spPr>
            <a:xfrm>
              <a:off x="9674267" y="6554905"/>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33" name="TextBox 132">
              <a:extLst>
                <a:ext uri="{FF2B5EF4-FFF2-40B4-BE49-F238E27FC236}">
                  <a16:creationId xmlns:a16="http://schemas.microsoft.com/office/drawing/2014/main" id="{3F7CB717-E705-2840-9197-C78C7B64E71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4" name="Straight Connector 133">
              <a:extLst>
                <a:ext uri="{FF2B5EF4-FFF2-40B4-BE49-F238E27FC236}">
                  <a16:creationId xmlns:a16="http://schemas.microsoft.com/office/drawing/2014/main" id="{C57B530B-447D-4A4B-9F77-9EBFE3288785}"/>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28" name="Group 127">
              <a:extLst>
                <a:ext uri="{FF2B5EF4-FFF2-40B4-BE49-F238E27FC236}">
                  <a16:creationId xmlns:a16="http://schemas.microsoft.com/office/drawing/2014/main" id="{62FAFE70-D4B2-8F4F-9523-F66BEB76844C}"/>
                </a:ext>
              </a:extLst>
            </p:cNvPr>
            <p:cNvGrpSpPr/>
            <p:nvPr userDrawn="1"/>
          </p:nvGrpSpPr>
          <p:grpSpPr>
            <a:xfrm>
              <a:off x="9541497" y="2222532"/>
              <a:ext cx="2735151" cy="1326215"/>
              <a:chOff x="9286315" y="6976988"/>
              <a:chExt cx="2735151" cy="1326215"/>
            </a:xfrm>
          </p:grpSpPr>
          <p:sp>
            <p:nvSpPr>
              <p:cNvPr id="129" name="Rectangle 128">
                <a:extLst>
                  <a:ext uri="{FF2B5EF4-FFF2-40B4-BE49-F238E27FC236}">
                    <a16:creationId xmlns:a16="http://schemas.microsoft.com/office/drawing/2014/main" id="{E47B8ADC-2456-1243-95C8-E860AAB723D4}"/>
                  </a:ext>
                </a:extLst>
              </p:cNvPr>
              <p:cNvSpPr/>
              <p:nvPr userDrawn="1"/>
            </p:nvSpPr>
            <p:spPr>
              <a:xfrm>
                <a:off x="9286315" y="6976988"/>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EDAA5B06-10D3-584A-BD73-861E5B9ACB56}"/>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31" name="Graphic 130">
                <a:extLst>
                  <a:ext uri="{FF2B5EF4-FFF2-40B4-BE49-F238E27FC236}">
                    <a16:creationId xmlns:a16="http://schemas.microsoft.com/office/drawing/2014/main" id="{161E4833-BB86-994F-833D-93E67F55990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32" name="TextBox 131">
                <a:extLst>
                  <a:ext uri="{FF2B5EF4-FFF2-40B4-BE49-F238E27FC236}">
                    <a16:creationId xmlns:a16="http://schemas.microsoft.com/office/drawing/2014/main" id="{8DAA1AE3-7284-B649-9EEF-97FFE151F8C8}"/>
                  </a:ext>
                </a:extLst>
              </p:cNvPr>
              <p:cNvSpPr txBox="1"/>
              <p:nvPr userDrawn="1"/>
            </p:nvSpPr>
            <p:spPr>
              <a:xfrm>
                <a:off x="9446538" y="7369972"/>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sp>
        <p:nvSpPr>
          <p:cNvPr id="500" name="Caption">
            <a:extLst>
              <a:ext uri="{FF2B5EF4-FFF2-40B4-BE49-F238E27FC236}">
                <a16:creationId xmlns:a16="http://schemas.microsoft.com/office/drawing/2014/main" id="{659A1A30-0D40-E04A-93E5-5EBF0216ED61}"/>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tx1"/>
                </a:solidFill>
                <a:effectLst/>
              </a:defRPr>
            </a:lvl1pPr>
            <a:lvl2pPr marL="0" indent="0" algn="r">
              <a:spcBef>
                <a:spcPts val="0"/>
              </a:spcBef>
              <a:spcAft>
                <a:spcPts val="0"/>
              </a:spcAft>
              <a:buFontTx/>
              <a:buNone/>
              <a:tabLst/>
              <a:defRPr sz="1100">
                <a:solidFill>
                  <a:schemeClr val="tx1"/>
                </a:solidFill>
              </a:defRPr>
            </a:lvl2pPr>
            <a:lvl3pPr marL="0" indent="0" algn="r">
              <a:spcBef>
                <a:spcPts val="0"/>
              </a:spcBef>
              <a:spcAft>
                <a:spcPts val="0"/>
              </a:spcAft>
              <a:buFontTx/>
              <a:buNone/>
              <a:tabLst/>
              <a:defRPr sz="1100">
                <a:solidFill>
                  <a:schemeClr val="tx1"/>
                </a:solidFill>
              </a:defRPr>
            </a:lvl3pPr>
            <a:lvl4pPr marL="0" indent="0" algn="r">
              <a:spcBef>
                <a:spcPts val="0"/>
              </a:spcBef>
              <a:spcAft>
                <a:spcPts val="0"/>
              </a:spcAft>
              <a:buFontTx/>
              <a:buNone/>
              <a:tabLst/>
              <a:defRPr sz="1100">
                <a:solidFill>
                  <a:schemeClr val="tx1"/>
                </a:solidFill>
              </a:defRPr>
            </a:lvl4pPr>
            <a:lvl5pPr marL="0" indent="0" algn="r">
              <a:spcBef>
                <a:spcPts val="0"/>
              </a:spcBef>
              <a:spcAft>
                <a:spcPts val="0"/>
              </a:spcAft>
              <a:buFontTx/>
              <a:buNone/>
              <a:tabLst/>
              <a:defRPr sz="1100">
                <a:solidFill>
                  <a:schemeClr val="tx1"/>
                </a:solidFill>
              </a:defRPr>
            </a:lvl5pPr>
            <a:lvl6pPr marL="0" indent="0" algn="r">
              <a:spcBef>
                <a:spcPts val="0"/>
              </a:spcBef>
              <a:spcAft>
                <a:spcPts val="0"/>
              </a:spcAft>
              <a:buFontTx/>
              <a:buNone/>
              <a:tabLst/>
              <a:defRPr sz="1100">
                <a:solidFill>
                  <a:schemeClr val="tx1"/>
                </a:solidFill>
              </a:defRPr>
            </a:lvl6pPr>
            <a:lvl7pPr marL="0" indent="0" algn="r">
              <a:spcBef>
                <a:spcPts val="0"/>
              </a:spcBef>
              <a:spcAft>
                <a:spcPts val="0"/>
              </a:spcAft>
              <a:buFontTx/>
              <a:buNone/>
              <a:tabLst/>
              <a:defRPr sz="1100">
                <a:solidFill>
                  <a:schemeClr val="tx1"/>
                </a:solidFill>
              </a:defRPr>
            </a:lvl7pPr>
            <a:lvl8pPr marL="0" indent="0" algn="r">
              <a:spcBef>
                <a:spcPts val="0"/>
              </a:spcBef>
              <a:spcAft>
                <a:spcPts val="0"/>
              </a:spcAft>
              <a:buFontTx/>
              <a:buNone/>
              <a:tabLst/>
              <a:defRPr sz="1100">
                <a:solidFill>
                  <a:schemeClr val="tx1"/>
                </a:solidFill>
              </a:defRPr>
            </a:lvl8pPr>
            <a:lvl9pPr marL="0" indent="0" algn="r">
              <a:spcBef>
                <a:spcPts val="0"/>
              </a:spcBef>
              <a:spcAft>
                <a:spcPts val="0"/>
              </a:spcAft>
              <a:buFontTx/>
              <a:buNone/>
              <a:tabLst/>
              <a:defRPr sz="1100">
                <a:solidFill>
                  <a:schemeClr val="tx1"/>
                </a:solidFill>
              </a:defRPr>
            </a:lvl9pPr>
          </a:lstStyle>
          <a:p>
            <a:pPr lvl="0"/>
            <a:r>
              <a:rPr lang="en-US"/>
              <a:t>Click to add photo caption</a:t>
            </a:r>
          </a:p>
        </p:txBody>
      </p:sp>
    </p:spTree>
    <p:extLst>
      <p:ext uri="{BB962C8B-B14F-4D97-AF65-F5344CB8AC3E}">
        <p14:creationId xmlns:p14="http://schemas.microsoft.com/office/powerpoint/2010/main" val="1983328964"/>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p:cSld name="Ranking (Left) and Photo">
    <p:bg>
      <p:bgPr>
        <a:solidFill>
          <a:schemeClr val="bg1"/>
        </a:solidFill>
        <a:effectLst/>
      </p:bgPr>
    </p:bg>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AE403CC8-0AF4-0B41-9F00-0561FB8057DC}"/>
              </a:ext>
            </a:extLst>
          </p:cNvPr>
          <p:cNvSpPr>
            <a:spLocks noGrp="1"/>
          </p:cNvSpPr>
          <p:nvPr>
            <p:ph type="pic" sz="quarter" idx="13" hasCustomPrompt="1"/>
          </p:nvPr>
        </p:nvSpPr>
        <p:spPr>
          <a:xfrm>
            <a:off x="5959475" y="0"/>
            <a:ext cx="3184526" cy="6858001"/>
          </a:xfrm>
          <a:custGeom>
            <a:avLst/>
            <a:gdLst>
              <a:gd name="connsiteX0" fmla="*/ 2585845 w 3184526"/>
              <a:gd name="connsiteY0" fmla="*/ 6577275 h 6858001"/>
              <a:gd name="connsiteX1" fmla="*/ 2595155 w 3184526"/>
              <a:gd name="connsiteY1" fmla="*/ 6577275 h 6858001"/>
              <a:gd name="connsiteX2" fmla="*/ 2613281 w 3184526"/>
              <a:gd name="connsiteY2" fmla="*/ 6592564 h 6858001"/>
              <a:gd name="connsiteX3" fmla="*/ 2593365 w 3184526"/>
              <a:gd name="connsiteY3" fmla="*/ 6608587 h 6858001"/>
              <a:gd name="connsiteX4" fmla="*/ 2593365 w 3184526"/>
              <a:gd name="connsiteY4" fmla="*/ 6608474 h 6858001"/>
              <a:gd name="connsiteX5" fmla="*/ 2585845 w 3184526"/>
              <a:gd name="connsiteY5" fmla="*/ 6608474 h 6858001"/>
              <a:gd name="connsiteX6" fmla="*/ 2481056 w 3184526"/>
              <a:gd name="connsiteY6" fmla="*/ 6576165 h 6858001"/>
              <a:gd name="connsiteX7" fmla="*/ 2491394 w 3184526"/>
              <a:gd name="connsiteY7" fmla="*/ 6576165 h 6858001"/>
              <a:gd name="connsiteX8" fmla="*/ 2527091 w 3184526"/>
              <a:gd name="connsiteY8" fmla="*/ 6607214 h 6858001"/>
              <a:gd name="connsiteX9" fmla="*/ 2493012 w 3184526"/>
              <a:gd name="connsiteY9" fmla="*/ 6640295 h 6858001"/>
              <a:gd name="connsiteX10" fmla="*/ 2481056 w 3184526"/>
              <a:gd name="connsiteY10" fmla="*/ 6640295 h 6858001"/>
              <a:gd name="connsiteX11" fmla="*/ 2399837 w 3184526"/>
              <a:gd name="connsiteY11" fmla="*/ 6554745 h 6858001"/>
              <a:gd name="connsiteX12" fmla="*/ 2398371 w 3184526"/>
              <a:gd name="connsiteY12" fmla="*/ 6557848 h 6858001"/>
              <a:gd name="connsiteX13" fmla="*/ 2378590 w 3184526"/>
              <a:gd name="connsiteY13" fmla="*/ 6599654 h 6858001"/>
              <a:gd name="connsiteX14" fmla="*/ 2378590 w 3184526"/>
              <a:gd name="connsiteY14" fmla="*/ 6661565 h 6858001"/>
              <a:gd name="connsiteX15" fmla="*/ 2447053 w 3184526"/>
              <a:gd name="connsiteY15" fmla="*/ 6661565 h 6858001"/>
              <a:gd name="connsiteX16" fmla="*/ 2447053 w 3184526"/>
              <a:gd name="connsiteY16" fmla="*/ 6638978 h 6858001"/>
              <a:gd name="connsiteX17" fmla="*/ 2403683 w 3184526"/>
              <a:gd name="connsiteY17" fmla="*/ 6638978 h 6858001"/>
              <a:gd name="connsiteX18" fmla="*/ 2403683 w 3184526"/>
              <a:gd name="connsiteY18" fmla="*/ 6618141 h 6858001"/>
              <a:gd name="connsiteX19" fmla="*/ 2443207 w 3184526"/>
              <a:gd name="connsiteY19" fmla="*/ 6618141 h 6858001"/>
              <a:gd name="connsiteX20" fmla="*/ 2443207 w 3184526"/>
              <a:gd name="connsiteY20" fmla="*/ 6596570 h 6858001"/>
              <a:gd name="connsiteX21" fmla="*/ 2403683 w 3184526"/>
              <a:gd name="connsiteY21" fmla="*/ 6596570 h 6858001"/>
              <a:gd name="connsiteX22" fmla="*/ 2403683 w 3184526"/>
              <a:gd name="connsiteY22" fmla="*/ 6577482 h 6858001"/>
              <a:gd name="connsiteX23" fmla="*/ 2447053 w 3184526"/>
              <a:gd name="connsiteY23" fmla="*/ 6577482 h 6858001"/>
              <a:gd name="connsiteX24" fmla="*/ 2447053 w 3184526"/>
              <a:gd name="connsiteY24" fmla="*/ 6554745 h 6858001"/>
              <a:gd name="connsiteX25" fmla="*/ 2286100 w 3184526"/>
              <a:gd name="connsiteY25" fmla="*/ 6554726 h 6858001"/>
              <a:gd name="connsiteX26" fmla="*/ 2302607 w 3184526"/>
              <a:gd name="connsiteY26" fmla="*/ 6589123 h 6858001"/>
              <a:gd name="connsiteX27" fmla="*/ 2329051 w 3184526"/>
              <a:gd name="connsiteY27" fmla="*/ 6589123 h 6858001"/>
              <a:gd name="connsiteX28" fmla="*/ 2314487 w 3184526"/>
              <a:gd name="connsiteY28" fmla="*/ 6554726 h 6858001"/>
              <a:gd name="connsiteX29" fmla="*/ 2560771 w 3184526"/>
              <a:gd name="connsiteY29" fmla="*/ 6554707 h 6858001"/>
              <a:gd name="connsiteX30" fmla="*/ 2560771 w 3184526"/>
              <a:gd name="connsiteY30" fmla="*/ 6661564 h 6858001"/>
              <a:gd name="connsiteX31" fmla="*/ 2585845 w 3184526"/>
              <a:gd name="connsiteY31" fmla="*/ 6661564 h 6858001"/>
              <a:gd name="connsiteX32" fmla="*/ 2585845 w 3184526"/>
              <a:gd name="connsiteY32" fmla="*/ 6629932 h 6858001"/>
              <a:gd name="connsiteX33" fmla="*/ 2595155 w 3184526"/>
              <a:gd name="connsiteY33" fmla="*/ 6629932 h 6858001"/>
              <a:gd name="connsiteX34" fmla="*/ 2638945 w 3184526"/>
              <a:gd name="connsiteY34" fmla="*/ 6592019 h 6858001"/>
              <a:gd name="connsiteX35" fmla="*/ 2590871 w 3184526"/>
              <a:gd name="connsiteY35" fmla="*/ 6554707 h 6858001"/>
              <a:gd name="connsiteX36" fmla="*/ 2456020 w 3184526"/>
              <a:gd name="connsiteY36" fmla="*/ 6554707 h 6858001"/>
              <a:gd name="connsiteX37" fmla="*/ 2456020 w 3184526"/>
              <a:gd name="connsiteY37" fmla="*/ 6661470 h 6858001"/>
              <a:gd name="connsiteX38" fmla="*/ 2489071 w 3184526"/>
              <a:gd name="connsiteY38" fmla="*/ 6661583 h 6858001"/>
              <a:gd name="connsiteX39" fmla="*/ 2553803 w 3184526"/>
              <a:gd name="connsiteY39" fmla="*/ 6607214 h 6858001"/>
              <a:gd name="connsiteX40" fmla="*/ 2487986 w 3184526"/>
              <a:gd name="connsiteY40" fmla="*/ 6554745 h 6858001"/>
              <a:gd name="connsiteX41" fmla="*/ 2488024 w 3184526"/>
              <a:gd name="connsiteY41" fmla="*/ 6554707 h 6858001"/>
              <a:gd name="connsiteX42" fmla="*/ 2456020 w 3184526"/>
              <a:gd name="connsiteY42" fmla="*/ 6554707 h 6858001"/>
              <a:gd name="connsiteX43" fmla="*/ 2364425 w 3184526"/>
              <a:gd name="connsiteY43" fmla="*/ 6554707 h 6858001"/>
              <a:gd name="connsiteX44" fmla="*/ 2339218 w 3184526"/>
              <a:gd name="connsiteY44" fmla="*/ 6612649 h 6858001"/>
              <a:gd name="connsiteX45" fmla="*/ 2332383 w 3184526"/>
              <a:gd name="connsiteY45" fmla="*/ 6596645 h 6858001"/>
              <a:gd name="connsiteX46" fmla="*/ 2306148 w 3184526"/>
              <a:gd name="connsiteY46" fmla="*/ 6596645 h 6858001"/>
              <a:gd name="connsiteX47" fmla="*/ 2337467 w 3184526"/>
              <a:gd name="connsiteY47" fmla="*/ 6661978 h 6858001"/>
              <a:gd name="connsiteX48" fmla="*/ 2340380 w 3184526"/>
              <a:gd name="connsiteY48" fmla="*/ 6661978 h 6858001"/>
              <a:gd name="connsiteX49" fmla="*/ 2391118 w 3184526"/>
              <a:gd name="connsiteY49" fmla="*/ 6554707 h 6858001"/>
              <a:gd name="connsiteX50" fmla="*/ 2744807 w 3184526"/>
              <a:gd name="connsiteY50" fmla="*/ 6516148 h 6858001"/>
              <a:gd name="connsiteX51" fmla="*/ 2744807 w 3184526"/>
              <a:gd name="connsiteY51" fmla="*/ 6690773 h 6858001"/>
              <a:gd name="connsiteX52" fmla="*/ 2764196 w 3184526"/>
              <a:gd name="connsiteY52" fmla="*/ 6690773 h 6858001"/>
              <a:gd name="connsiteX53" fmla="*/ 2764196 w 3184526"/>
              <a:gd name="connsiteY53" fmla="*/ 6516148 h 6858001"/>
              <a:gd name="connsiteX54" fmla="*/ 0 w 3184526"/>
              <a:gd name="connsiteY54" fmla="*/ 0 h 6858001"/>
              <a:gd name="connsiteX55" fmla="*/ 3184526 w 3184526"/>
              <a:gd name="connsiteY55" fmla="*/ 0 h 6858001"/>
              <a:gd name="connsiteX56" fmla="*/ 3184526 w 3184526"/>
              <a:gd name="connsiteY56" fmla="*/ 6858001 h 6858001"/>
              <a:gd name="connsiteX57" fmla="*/ 0 w 3184526"/>
              <a:gd name="connsiteY57" fmla="*/ 685800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84526" h="6858001">
                <a:moveTo>
                  <a:pt x="2585845" y="6577275"/>
                </a:moveTo>
                <a:lnTo>
                  <a:pt x="2595155" y="6577275"/>
                </a:lnTo>
                <a:cubicBezTo>
                  <a:pt x="2607531" y="6577275"/>
                  <a:pt x="2613281" y="6583970"/>
                  <a:pt x="2613281" y="6592564"/>
                </a:cubicBezTo>
                <a:cubicBezTo>
                  <a:pt x="2613281" y="6602908"/>
                  <a:pt x="2606655" y="6608587"/>
                  <a:pt x="2593365" y="6608587"/>
                </a:cubicBezTo>
                <a:lnTo>
                  <a:pt x="2593365" y="6608474"/>
                </a:lnTo>
                <a:lnTo>
                  <a:pt x="2585845" y="6608474"/>
                </a:lnTo>
                <a:close/>
                <a:moveTo>
                  <a:pt x="2481056" y="6576165"/>
                </a:moveTo>
                <a:lnTo>
                  <a:pt x="2491394" y="6576165"/>
                </a:lnTo>
                <a:cubicBezTo>
                  <a:pt x="2514697" y="6576165"/>
                  <a:pt x="2527091" y="6587825"/>
                  <a:pt x="2527091" y="6607214"/>
                </a:cubicBezTo>
                <a:cubicBezTo>
                  <a:pt x="2527091" y="6627187"/>
                  <a:pt x="2516620" y="6640295"/>
                  <a:pt x="2493012" y="6640295"/>
                </a:cubicBezTo>
                <a:lnTo>
                  <a:pt x="2481056" y="6640295"/>
                </a:lnTo>
                <a:close/>
                <a:moveTo>
                  <a:pt x="2399837" y="6554745"/>
                </a:moveTo>
                <a:lnTo>
                  <a:pt x="2398371" y="6557848"/>
                </a:lnTo>
                <a:lnTo>
                  <a:pt x="2378590" y="6599654"/>
                </a:lnTo>
                <a:lnTo>
                  <a:pt x="2378590" y="6661565"/>
                </a:lnTo>
                <a:lnTo>
                  <a:pt x="2447053" y="6661565"/>
                </a:lnTo>
                <a:lnTo>
                  <a:pt x="2447053" y="6638978"/>
                </a:lnTo>
                <a:lnTo>
                  <a:pt x="2403683" y="6638978"/>
                </a:lnTo>
                <a:lnTo>
                  <a:pt x="2403683" y="6618141"/>
                </a:lnTo>
                <a:lnTo>
                  <a:pt x="2443207" y="6618141"/>
                </a:lnTo>
                <a:lnTo>
                  <a:pt x="2443207" y="6596570"/>
                </a:lnTo>
                <a:lnTo>
                  <a:pt x="2403683" y="6596570"/>
                </a:lnTo>
                <a:lnTo>
                  <a:pt x="2403683" y="6577482"/>
                </a:lnTo>
                <a:lnTo>
                  <a:pt x="2447053" y="6577482"/>
                </a:lnTo>
                <a:lnTo>
                  <a:pt x="2447053" y="6554745"/>
                </a:lnTo>
                <a:close/>
                <a:moveTo>
                  <a:pt x="2286100" y="6554726"/>
                </a:moveTo>
                <a:lnTo>
                  <a:pt x="2302607" y="6589123"/>
                </a:lnTo>
                <a:lnTo>
                  <a:pt x="2329051" y="6589123"/>
                </a:lnTo>
                <a:lnTo>
                  <a:pt x="2314487" y="6554726"/>
                </a:lnTo>
                <a:close/>
                <a:moveTo>
                  <a:pt x="2560771" y="6554707"/>
                </a:moveTo>
                <a:lnTo>
                  <a:pt x="2560771" y="6661564"/>
                </a:lnTo>
                <a:lnTo>
                  <a:pt x="2585845" y="6661564"/>
                </a:lnTo>
                <a:lnTo>
                  <a:pt x="2585845" y="6629932"/>
                </a:lnTo>
                <a:lnTo>
                  <a:pt x="2595155" y="6629932"/>
                </a:lnTo>
                <a:cubicBezTo>
                  <a:pt x="2623714" y="6629932"/>
                  <a:pt x="2638945" y="6614041"/>
                  <a:pt x="2638945" y="6592019"/>
                </a:cubicBezTo>
                <a:cubicBezTo>
                  <a:pt x="2638964" y="6570486"/>
                  <a:pt x="2622153" y="6554707"/>
                  <a:pt x="2590871" y="6554707"/>
                </a:cubicBezTo>
                <a:close/>
                <a:moveTo>
                  <a:pt x="2456020" y="6554707"/>
                </a:moveTo>
                <a:lnTo>
                  <a:pt x="2456020" y="6661470"/>
                </a:lnTo>
                <a:cubicBezTo>
                  <a:pt x="2456020" y="6661470"/>
                  <a:pt x="2476391" y="6661583"/>
                  <a:pt x="2489071" y="6661583"/>
                </a:cubicBezTo>
                <a:cubicBezTo>
                  <a:pt x="2533907" y="6661583"/>
                  <a:pt x="2553803" y="6638696"/>
                  <a:pt x="2553803" y="6607214"/>
                </a:cubicBezTo>
                <a:cubicBezTo>
                  <a:pt x="2553803" y="6577124"/>
                  <a:pt x="2532860" y="6554745"/>
                  <a:pt x="2487986" y="6554745"/>
                </a:cubicBezTo>
                <a:lnTo>
                  <a:pt x="2488024" y="6554707"/>
                </a:lnTo>
                <a:cubicBezTo>
                  <a:pt x="2477267" y="6554707"/>
                  <a:pt x="2456020" y="6554707"/>
                  <a:pt x="2456020" y="6554707"/>
                </a:cubicBezTo>
                <a:close/>
                <a:moveTo>
                  <a:pt x="2364425" y="6554707"/>
                </a:moveTo>
                <a:lnTo>
                  <a:pt x="2339218" y="6612649"/>
                </a:lnTo>
                <a:lnTo>
                  <a:pt x="2332383" y="6596645"/>
                </a:lnTo>
                <a:lnTo>
                  <a:pt x="2306148" y="6596645"/>
                </a:lnTo>
                <a:lnTo>
                  <a:pt x="2337467" y="6661978"/>
                </a:lnTo>
                <a:lnTo>
                  <a:pt x="2340380" y="6661978"/>
                </a:lnTo>
                <a:lnTo>
                  <a:pt x="2391118" y="6554707"/>
                </a:lnTo>
                <a:close/>
                <a:moveTo>
                  <a:pt x="2744807" y="6516148"/>
                </a:moveTo>
                <a:lnTo>
                  <a:pt x="2744807" y="6690773"/>
                </a:lnTo>
                <a:lnTo>
                  <a:pt x="2764196" y="6690773"/>
                </a:lnTo>
                <a:lnTo>
                  <a:pt x="2764196" y="6516148"/>
                </a:lnTo>
                <a:close/>
                <a:moveTo>
                  <a:pt x="0" y="0"/>
                </a:moveTo>
                <a:lnTo>
                  <a:pt x="3184526" y="0"/>
                </a:lnTo>
                <a:lnTo>
                  <a:pt x="3184526" y="6858001"/>
                </a:lnTo>
                <a:lnTo>
                  <a:pt x="0" y="6858001"/>
                </a:lnTo>
                <a:close/>
              </a:path>
            </a:pathLst>
          </a:custGeom>
          <a:solidFill>
            <a:schemeClr val="accent2"/>
          </a:solidFill>
          <a:ln>
            <a:noFill/>
          </a:ln>
        </p:spPr>
        <p:txBody>
          <a:bodyPr wrap="square" lIns="432000" rIns="432000" anchor="ctr">
            <a:noAutofit/>
          </a:bodyPr>
          <a:lstStyle>
            <a:lvl1pPr marL="0" indent="0" algn="ctr">
              <a:spcBef>
                <a:spcPts val="0"/>
              </a:spcBef>
              <a:spcAft>
                <a:spcPts val="0"/>
              </a:spcAft>
              <a:buNone/>
              <a:defRPr b="0">
                <a:solidFill>
                  <a:schemeClr val="bg2"/>
                </a:solidFill>
              </a:defRPr>
            </a:lvl1pPr>
          </a:lstStyle>
          <a:p>
            <a:r>
              <a:rPr lang="en-US" dirty="0"/>
              <a:t>Click icon to add photo.</a:t>
            </a:r>
            <a:br>
              <a:rPr lang="en-US" dirty="0"/>
            </a:br>
            <a:r>
              <a:rPr lang="en-US" dirty="0"/>
              <a:t>Strict rule: do not resize this image. (Crop if necessary.)</a:t>
            </a:r>
          </a:p>
        </p:txBody>
      </p:sp>
      <p:sp>
        <p:nvSpPr>
          <p:cNvPr id="116" name="Text Placeholder 21">
            <a:extLst>
              <a:ext uri="{FF2B5EF4-FFF2-40B4-BE49-F238E27FC236}">
                <a16:creationId xmlns:a16="http://schemas.microsoft.com/office/drawing/2014/main" id="{6D77A529-4F58-5E4F-95C8-1B870B6EF275}"/>
              </a:ext>
            </a:extLst>
          </p:cNvPr>
          <p:cNvSpPr>
            <a:spLocks noGrp="1"/>
          </p:cNvSpPr>
          <p:nvPr>
            <p:ph type="body" sz="quarter" idx="14" hasCustomPrompt="1"/>
          </p:nvPr>
        </p:nvSpPr>
        <p:spPr>
          <a:xfrm>
            <a:off x="6356195" y="6200775"/>
            <a:ext cx="2346964"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18" name="Picture Placeholder 7">
            <a:extLst>
              <a:ext uri="{FF2B5EF4-FFF2-40B4-BE49-F238E27FC236}">
                <a16:creationId xmlns:a16="http://schemas.microsoft.com/office/drawing/2014/main" id="{50501BB8-75BC-4F41-A788-05E4DEAEAA35}"/>
              </a:ext>
            </a:extLst>
          </p:cNvPr>
          <p:cNvSpPr>
            <a:spLocks noGrp="1"/>
          </p:cNvSpPr>
          <p:nvPr>
            <p:ph type="pic" sz="quarter" idx="108" hasCustomPrompt="1"/>
          </p:nvPr>
        </p:nvSpPr>
        <p:spPr>
          <a:xfrm>
            <a:off x="49870" y="1126869"/>
            <a:ext cx="5861832" cy="4395148"/>
          </a:xfrm>
          <a:solidFill>
            <a:srgbClr val="E8F3FD"/>
          </a:solidFill>
        </p:spPr>
        <p:txBody>
          <a:bodyPr anchor="ct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or quote graphic</a:t>
            </a:r>
          </a:p>
        </p:txBody>
      </p:sp>
      <p:sp>
        <p:nvSpPr>
          <p:cNvPr id="2" name="Date Placeholder 1">
            <a:extLst>
              <a:ext uri="{FF2B5EF4-FFF2-40B4-BE49-F238E27FC236}">
                <a16:creationId xmlns:a16="http://schemas.microsoft.com/office/drawing/2014/main" id="{884E28E5-6A67-0244-A79A-3AEB27D6D5DE}"/>
              </a:ext>
            </a:extLst>
          </p:cNvPr>
          <p:cNvSpPr>
            <a:spLocks noGrp="1"/>
          </p:cNvSpPr>
          <p:nvPr>
            <p:ph type="dt" sz="half" idx="109"/>
          </p:nvPr>
        </p:nvSpPr>
        <p:spPr/>
        <p:txBody>
          <a:bodyPr/>
          <a:lstStyle/>
          <a:p>
            <a:endParaRPr lang="en-US" dirty="0"/>
          </a:p>
        </p:txBody>
      </p:sp>
      <p:sp>
        <p:nvSpPr>
          <p:cNvPr id="3" name="Footer Placeholder 2">
            <a:extLst>
              <a:ext uri="{FF2B5EF4-FFF2-40B4-BE49-F238E27FC236}">
                <a16:creationId xmlns:a16="http://schemas.microsoft.com/office/drawing/2014/main" id="{917C96B8-5877-064A-8DD0-AB1D7ECB4030}"/>
              </a:ext>
            </a:extLst>
          </p:cNvPr>
          <p:cNvSpPr>
            <a:spLocks noGrp="1"/>
          </p:cNvSpPr>
          <p:nvPr>
            <p:ph type="ftr" sz="quarter" idx="110"/>
          </p:nvPr>
        </p:nvSpPr>
        <p:spPr/>
        <p:txBody>
          <a:bodyPr/>
          <a:lstStyle/>
          <a:p>
            <a:endParaRPr lang="en-US" dirty="0"/>
          </a:p>
        </p:txBody>
      </p:sp>
      <p:sp>
        <p:nvSpPr>
          <p:cNvPr id="4" name="Slide Number Placeholder 3">
            <a:extLst>
              <a:ext uri="{FF2B5EF4-FFF2-40B4-BE49-F238E27FC236}">
                <a16:creationId xmlns:a16="http://schemas.microsoft.com/office/drawing/2014/main" id="{52FEEDA1-ADD4-BD45-A1DD-CC2C4ADEB555}"/>
              </a:ext>
            </a:extLst>
          </p:cNvPr>
          <p:cNvSpPr>
            <a:spLocks noGrp="1"/>
          </p:cNvSpPr>
          <p:nvPr>
            <p:ph type="sldNum" sz="quarter" idx="111"/>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37" name="Group 36">
            <a:extLst>
              <a:ext uri="{FF2B5EF4-FFF2-40B4-BE49-F238E27FC236}">
                <a16:creationId xmlns:a16="http://schemas.microsoft.com/office/drawing/2014/main" id="{1763432E-81DC-9141-B4E0-A88D726ADFFC}"/>
              </a:ext>
            </a:extLst>
          </p:cNvPr>
          <p:cNvGrpSpPr/>
          <p:nvPr/>
        </p:nvGrpSpPr>
        <p:grpSpPr>
          <a:xfrm>
            <a:off x="9399182" y="-1"/>
            <a:ext cx="2874210" cy="6858001"/>
            <a:chOff x="9399182" y="-1"/>
            <a:chExt cx="2874210" cy="6858001"/>
          </a:xfrm>
        </p:grpSpPr>
        <p:sp>
          <p:nvSpPr>
            <p:cNvPr id="38" name="Rectangle 37">
              <a:extLst>
                <a:ext uri="{FF2B5EF4-FFF2-40B4-BE49-F238E27FC236}">
                  <a16:creationId xmlns:a16="http://schemas.microsoft.com/office/drawing/2014/main" id="{3C939D41-EDD4-E145-AC70-1FEA78861983}"/>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39" name="TextBox 38">
              <a:extLst>
                <a:ext uri="{FF2B5EF4-FFF2-40B4-BE49-F238E27FC236}">
                  <a16:creationId xmlns:a16="http://schemas.microsoft.com/office/drawing/2014/main" id="{D28E0661-751E-CE4C-8BC5-F16780187439}"/>
                </a:ext>
              </a:extLst>
            </p:cNvPr>
            <p:cNvSpPr txBox="1"/>
            <p:nvPr userDrawn="1"/>
          </p:nvSpPr>
          <p:spPr>
            <a:xfrm>
              <a:off x="9555251" y="150289"/>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0" name="Straight Connector 39">
              <a:extLst>
                <a:ext uri="{FF2B5EF4-FFF2-40B4-BE49-F238E27FC236}">
                  <a16:creationId xmlns:a16="http://schemas.microsoft.com/office/drawing/2014/main" id="{3408AD67-9977-5847-8456-1BA4A449DD94}"/>
                </a:ext>
              </a:extLst>
            </p:cNvPr>
            <p:cNvCxnSpPr>
              <a:cxnSpLocks/>
            </p:cNvCxnSpPr>
            <p:nvPr userDrawn="1"/>
          </p:nvCxnSpPr>
          <p:spPr>
            <a:xfrm>
              <a:off x="9555251" y="35290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8AC807C0-4C95-754F-9B48-24C2884EC3A8}"/>
                </a:ext>
              </a:extLst>
            </p:cNvPr>
            <p:cNvSpPr txBox="1"/>
            <p:nvPr userDrawn="1"/>
          </p:nvSpPr>
          <p:spPr>
            <a:xfrm>
              <a:off x="9683170" y="1211216"/>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3" name="Group 42">
              <a:extLst>
                <a:ext uri="{FF2B5EF4-FFF2-40B4-BE49-F238E27FC236}">
                  <a16:creationId xmlns:a16="http://schemas.microsoft.com/office/drawing/2014/main" id="{E5633BC6-629B-B243-98D5-93A61D37DCA2}"/>
                </a:ext>
              </a:extLst>
            </p:cNvPr>
            <p:cNvGrpSpPr/>
            <p:nvPr userDrawn="1"/>
          </p:nvGrpSpPr>
          <p:grpSpPr>
            <a:xfrm>
              <a:off x="9538241" y="5191130"/>
              <a:ext cx="2735151" cy="1411315"/>
              <a:chOff x="9296567" y="4910411"/>
              <a:chExt cx="2735151" cy="1411315"/>
            </a:xfrm>
          </p:grpSpPr>
          <p:sp>
            <p:nvSpPr>
              <p:cNvPr id="59" name="Rectangle 58">
                <a:extLst>
                  <a:ext uri="{FF2B5EF4-FFF2-40B4-BE49-F238E27FC236}">
                    <a16:creationId xmlns:a16="http://schemas.microsoft.com/office/drawing/2014/main" id="{9F863234-89FF-8F40-BE73-4316B3ABFA65}"/>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2C5A738D-CF1E-4B44-AC3D-BA4815CF1858}"/>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1" name="Graphic 60">
                <a:extLst>
                  <a:ext uri="{FF2B5EF4-FFF2-40B4-BE49-F238E27FC236}">
                    <a16:creationId xmlns:a16="http://schemas.microsoft.com/office/drawing/2014/main" id="{EB95FA99-3430-0149-B21D-F142420715F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62" name="TextBox 61">
                <a:extLst>
                  <a:ext uri="{FF2B5EF4-FFF2-40B4-BE49-F238E27FC236}">
                    <a16:creationId xmlns:a16="http://schemas.microsoft.com/office/drawing/2014/main" id="{2A101CD2-81BC-5247-9E37-65506544734B}"/>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3" name="TextBox 62">
                <a:extLst>
                  <a:ext uri="{FF2B5EF4-FFF2-40B4-BE49-F238E27FC236}">
                    <a16:creationId xmlns:a16="http://schemas.microsoft.com/office/drawing/2014/main" id="{DA111A3F-62A5-A341-B311-884D94AECDDC}"/>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4" name="TextBox 63">
                <a:extLst>
                  <a:ext uri="{FF2B5EF4-FFF2-40B4-BE49-F238E27FC236}">
                    <a16:creationId xmlns:a16="http://schemas.microsoft.com/office/drawing/2014/main" id="{A91A7249-E4DE-9045-B263-B2E6552B974A}"/>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44" name="Group 43">
              <a:extLst>
                <a:ext uri="{FF2B5EF4-FFF2-40B4-BE49-F238E27FC236}">
                  <a16:creationId xmlns:a16="http://schemas.microsoft.com/office/drawing/2014/main" id="{E81DE022-4C71-2544-8505-1761305A250F}"/>
                </a:ext>
              </a:extLst>
            </p:cNvPr>
            <p:cNvGrpSpPr/>
            <p:nvPr userDrawn="1"/>
          </p:nvGrpSpPr>
          <p:grpSpPr>
            <a:xfrm>
              <a:off x="9538241" y="3396143"/>
              <a:ext cx="2735151" cy="1666188"/>
              <a:chOff x="9286315" y="6976989"/>
              <a:chExt cx="2735151" cy="1666188"/>
            </a:xfrm>
          </p:grpSpPr>
          <p:sp>
            <p:nvSpPr>
              <p:cNvPr id="53" name="Rectangle 52">
                <a:extLst>
                  <a:ext uri="{FF2B5EF4-FFF2-40B4-BE49-F238E27FC236}">
                    <a16:creationId xmlns:a16="http://schemas.microsoft.com/office/drawing/2014/main" id="{FC6F4C93-688F-8D4E-ABCD-9BC9F8F9CBAA}"/>
                  </a:ext>
                </a:extLst>
              </p:cNvPr>
              <p:cNvSpPr/>
              <p:nvPr userDrawn="1"/>
            </p:nvSpPr>
            <p:spPr>
              <a:xfrm>
                <a:off x="9286315" y="6976989"/>
                <a:ext cx="2735151" cy="166618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35D49C1A-C836-5A44-8A49-80E5A075C93A}"/>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55" name="Graphic 54">
                <a:extLst>
                  <a:ext uri="{FF2B5EF4-FFF2-40B4-BE49-F238E27FC236}">
                    <a16:creationId xmlns:a16="http://schemas.microsoft.com/office/drawing/2014/main" id="{EB93AE78-B9CD-AB40-95D3-B134C74973B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56" name="TextBox 55">
                <a:extLst>
                  <a:ext uri="{FF2B5EF4-FFF2-40B4-BE49-F238E27FC236}">
                    <a16:creationId xmlns:a16="http://schemas.microsoft.com/office/drawing/2014/main" id="{5784DD63-BA1D-1542-806C-9B2E2FA95A95}"/>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7" name="Picture 56">
                <a:extLst>
                  <a:ext uri="{FF2B5EF4-FFF2-40B4-BE49-F238E27FC236}">
                    <a16:creationId xmlns:a16="http://schemas.microsoft.com/office/drawing/2014/main" id="{E0E8A988-05AB-3248-93C8-C5006E414A56}"/>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sp>
            <p:nvSpPr>
              <p:cNvPr id="58" name="TextBox 57">
                <a:extLst>
                  <a:ext uri="{FF2B5EF4-FFF2-40B4-BE49-F238E27FC236}">
                    <a16:creationId xmlns:a16="http://schemas.microsoft.com/office/drawing/2014/main" id="{88DD2CB9-AED7-714F-B970-5632385CD159}"/>
                  </a:ext>
                </a:extLst>
              </p:cNvPr>
              <p:cNvSpPr txBox="1"/>
              <p:nvPr userDrawn="1"/>
            </p:nvSpPr>
            <p:spPr>
              <a:xfrm>
                <a:off x="9446538" y="8244615"/>
                <a:ext cx="2467032"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3175" lvl="1" indent="0">
                  <a:buNone/>
                  <a:defRPr/>
                </a:pPr>
                <a:r>
                  <a:rPr lang="en-US" sz="900" i="1" kern="1200" dirty="0">
                    <a:solidFill>
                      <a:schemeClr val="tx1">
                        <a:lumMod val="50000"/>
                        <a:lumOff val="50000"/>
                      </a:schemeClr>
                    </a:solidFill>
                    <a:latin typeface="Arial" charset="0"/>
                    <a:cs typeface="Arial" charset="0"/>
                  </a:rPr>
                  <a:t>Strict rule: do not resize the image placeholder. It should always be 1/3rd of the slide width.</a:t>
                </a:r>
              </a:p>
            </p:txBody>
          </p:sp>
        </p:grpSp>
        <p:grpSp>
          <p:nvGrpSpPr>
            <p:cNvPr id="45" name="Group 44">
              <a:extLst>
                <a:ext uri="{FF2B5EF4-FFF2-40B4-BE49-F238E27FC236}">
                  <a16:creationId xmlns:a16="http://schemas.microsoft.com/office/drawing/2014/main" id="{522C1CD7-2090-FC48-80A3-6DC2AF4F2810}"/>
                </a:ext>
              </a:extLst>
            </p:cNvPr>
            <p:cNvGrpSpPr/>
            <p:nvPr userDrawn="1"/>
          </p:nvGrpSpPr>
          <p:grpSpPr>
            <a:xfrm>
              <a:off x="9518577" y="475409"/>
              <a:ext cx="2617883" cy="651460"/>
              <a:chOff x="12352022" y="513115"/>
              <a:chExt cx="2617883" cy="651460"/>
            </a:xfrm>
          </p:grpSpPr>
          <p:sp>
            <p:nvSpPr>
              <p:cNvPr id="50" name="TextBox 49">
                <a:extLst>
                  <a:ext uri="{FF2B5EF4-FFF2-40B4-BE49-F238E27FC236}">
                    <a16:creationId xmlns:a16="http://schemas.microsoft.com/office/drawing/2014/main" id="{697B859F-3589-2A4F-A834-9541E03CDE87}"/>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1" name="TextBox 50">
                <a:extLst>
                  <a:ext uri="{FF2B5EF4-FFF2-40B4-BE49-F238E27FC236}">
                    <a16:creationId xmlns:a16="http://schemas.microsoft.com/office/drawing/2014/main" id="{2EA4EEBF-44D6-B64D-A9A9-305B00FCA67C}"/>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2" name="TextBox 51">
                <a:extLst>
                  <a:ext uri="{FF2B5EF4-FFF2-40B4-BE49-F238E27FC236}">
                    <a16:creationId xmlns:a16="http://schemas.microsoft.com/office/drawing/2014/main" id="{4F609CAA-7DFC-C34E-9B3E-600CFAED5850}"/>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46" name="TextBox 45">
              <a:extLst>
                <a:ext uri="{FF2B5EF4-FFF2-40B4-BE49-F238E27FC236}">
                  <a16:creationId xmlns:a16="http://schemas.microsoft.com/office/drawing/2014/main" id="{825247B6-FFD6-8D42-800F-51E92618BD11}"/>
                </a:ext>
              </a:extLst>
            </p:cNvPr>
            <p:cNvSpPr txBox="1"/>
            <p:nvPr userDrawn="1"/>
          </p:nvSpPr>
          <p:spPr>
            <a:xfrm>
              <a:off x="9671011" y="1494521"/>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47" name="TextBox 46">
              <a:extLst>
                <a:ext uri="{FF2B5EF4-FFF2-40B4-BE49-F238E27FC236}">
                  <a16:creationId xmlns:a16="http://schemas.microsoft.com/office/drawing/2014/main" id="{970D307F-E4DB-E049-9932-D63E2B92B691}"/>
                </a:ext>
              </a:extLst>
            </p:cNvPr>
            <p:cNvSpPr txBox="1"/>
            <p:nvPr userDrawn="1"/>
          </p:nvSpPr>
          <p:spPr>
            <a:xfrm>
              <a:off x="9683170" y="1909778"/>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 </a:t>
              </a:r>
            </a:p>
            <a:p>
              <a:pPr lvl="1">
                <a:buNone/>
              </a:pPr>
              <a:r>
                <a:rPr lang="en-US" sz="1050" dirty="0"/>
                <a:t>Right-click or use keyboard shortcuts to paste the image.</a:t>
              </a:r>
            </a:p>
          </p:txBody>
        </p:sp>
        <p:sp>
          <p:nvSpPr>
            <p:cNvPr id="48" name="TextBox 47">
              <a:extLst>
                <a:ext uri="{FF2B5EF4-FFF2-40B4-BE49-F238E27FC236}">
                  <a16:creationId xmlns:a16="http://schemas.microsoft.com/office/drawing/2014/main" id="{882A7166-211F-0A4C-B965-143A64AF82E4}"/>
                </a:ext>
              </a:extLst>
            </p:cNvPr>
            <p:cNvSpPr txBox="1"/>
            <p:nvPr userDrawn="1"/>
          </p:nvSpPr>
          <p:spPr>
            <a:xfrm>
              <a:off x="9683170" y="2629868"/>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49" name="TextBox 48">
              <a:extLst>
                <a:ext uri="{FF2B5EF4-FFF2-40B4-BE49-F238E27FC236}">
                  <a16:creationId xmlns:a16="http://schemas.microsoft.com/office/drawing/2014/main" id="{D07C2016-E2F3-A14A-B1C2-86F63D44D337}"/>
                </a:ext>
              </a:extLst>
            </p:cNvPr>
            <p:cNvSpPr txBox="1"/>
            <p:nvPr userDrawn="1"/>
          </p:nvSpPr>
          <p:spPr>
            <a:xfrm>
              <a:off x="9671011" y="3060431"/>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 </a:t>
              </a:r>
              <a:br>
                <a:rPr lang="en-US" sz="700" dirty="0"/>
              </a:br>
              <a:r>
                <a:rPr lang="en-US" sz="700" dirty="0"/>
                <a:t>In this case use one of the other methods.</a:t>
              </a:r>
            </a:p>
          </p:txBody>
        </p:sp>
      </p:grpSp>
    </p:spTree>
    <p:extLst>
      <p:ext uri="{BB962C8B-B14F-4D97-AF65-F5344CB8AC3E}">
        <p14:creationId xmlns:p14="http://schemas.microsoft.com/office/powerpoint/2010/main" val="269717035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p:cSld name="Ranking (Right) and Photo">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AE403CC8-0AF4-0B41-9F00-0561FB8057DC}"/>
              </a:ext>
            </a:extLst>
          </p:cNvPr>
          <p:cNvSpPr>
            <a:spLocks noGrp="1"/>
          </p:cNvSpPr>
          <p:nvPr>
            <p:ph type="pic" sz="quarter" idx="13" hasCustomPrompt="1"/>
          </p:nvPr>
        </p:nvSpPr>
        <p:spPr>
          <a:xfrm>
            <a:off x="0" y="0"/>
            <a:ext cx="3184526" cy="6858001"/>
          </a:xfrm>
          <a:prstGeom prst="rect">
            <a:avLst/>
          </a:prstGeom>
          <a:solidFill>
            <a:schemeClr val="accent2"/>
          </a:solidFill>
          <a:ln>
            <a:noFill/>
          </a:ln>
        </p:spPr>
        <p:txBody>
          <a:bodyPr wrap="square" lIns="432000" rIns="288000" anchor="ctr">
            <a:noAutofit/>
          </a:bodyPr>
          <a:lstStyle>
            <a:lvl1pPr marL="0" indent="0" algn="ctr">
              <a:spcBef>
                <a:spcPts val="0"/>
              </a:spcBef>
              <a:spcAft>
                <a:spcPts val="0"/>
              </a:spcAft>
              <a:buNone/>
              <a:defRPr b="0">
                <a:solidFill>
                  <a:schemeClr val="bg2"/>
                </a:solidFill>
              </a:defRPr>
            </a:lvl1pPr>
          </a:lstStyle>
          <a:p>
            <a:r>
              <a:rPr lang="en-US" dirty="0"/>
              <a:t>Click icon to add photo.</a:t>
            </a:r>
            <a:br>
              <a:rPr lang="en-US" dirty="0"/>
            </a:br>
            <a:r>
              <a:rPr lang="en-US" dirty="0"/>
              <a:t>Strict rule: do not resize this image. (Crop if necessary.)</a:t>
            </a:r>
          </a:p>
        </p:txBody>
      </p:sp>
      <p:sp>
        <p:nvSpPr>
          <p:cNvPr id="40" name="Text Placeholder 21">
            <a:extLst>
              <a:ext uri="{FF2B5EF4-FFF2-40B4-BE49-F238E27FC236}">
                <a16:creationId xmlns:a16="http://schemas.microsoft.com/office/drawing/2014/main" id="{D976F2F4-DE2A-DC4C-A765-97FABA1D68D1}"/>
              </a:ext>
            </a:extLst>
          </p:cNvPr>
          <p:cNvSpPr>
            <a:spLocks noGrp="1"/>
          </p:cNvSpPr>
          <p:nvPr>
            <p:ph type="body" sz="quarter" idx="14" hasCustomPrompt="1"/>
          </p:nvPr>
        </p:nvSpPr>
        <p:spPr>
          <a:xfrm>
            <a:off x="441652" y="6200775"/>
            <a:ext cx="2268598" cy="152349"/>
          </a:xfrm>
          <a:effectLst/>
        </p:spPr>
        <p:txBody>
          <a:bodyPr wrap="square" anchor="b">
            <a:spAutoFit/>
          </a:bodyPr>
          <a:lstStyle>
            <a:lvl1pPr marL="0" indent="0" algn="l">
              <a:spcBef>
                <a:spcPts val="0"/>
              </a:spcBef>
              <a:spcAft>
                <a:spcPts val="0"/>
              </a:spcAft>
              <a:buFontTx/>
              <a:buNone/>
              <a:tabLst/>
              <a:defRPr sz="1100" b="0">
                <a:solidFill>
                  <a:schemeClr val="bg1"/>
                </a:solidFill>
                <a:effectLst/>
              </a:defRPr>
            </a:lvl1pPr>
            <a:lvl2pPr marL="0" indent="0" algn="l">
              <a:spcBef>
                <a:spcPts val="0"/>
              </a:spcBef>
              <a:spcAft>
                <a:spcPts val="0"/>
              </a:spcAft>
              <a:buFontTx/>
              <a:buNone/>
              <a:tabLst/>
              <a:defRPr sz="1100">
                <a:solidFill>
                  <a:schemeClr val="bg1"/>
                </a:solidFill>
              </a:defRPr>
            </a:lvl2pPr>
            <a:lvl3pPr marL="0" indent="0" algn="l">
              <a:spcBef>
                <a:spcPts val="0"/>
              </a:spcBef>
              <a:spcAft>
                <a:spcPts val="0"/>
              </a:spcAft>
              <a:buFontTx/>
              <a:buNone/>
              <a:tabLst/>
              <a:defRPr sz="1100">
                <a:solidFill>
                  <a:schemeClr val="bg1"/>
                </a:solidFill>
              </a:defRPr>
            </a:lvl3pPr>
            <a:lvl4pPr marL="0" indent="0" algn="l">
              <a:spcBef>
                <a:spcPts val="0"/>
              </a:spcBef>
              <a:spcAft>
                <a:spcPts val="0"/>
              </a:spcAft>
              <a:buFontTx/>
              <a:buNone/>
              <a:tabLst/>
              <a:defRPr sz="1100">
                <a:solidFill>
                  <a:schemeClr val="bg1"/>
                </a:solidFill>
              </a:defRPr>
            </a:lvl4pPr>
            <a:lvl5pPr marL="0" indent="0" algn="l">
              <a:spcBef>
                <a:spcPts val="0"/>
              </a:spcBef>
              <a:spcAft>
                <a:spcPts val="0"/>
              </a:spcAft>
              <a:buFontTx/>
              <a:buNone/>
              <a:tabLst/>
              <a:defRPr sz="1100">
                <a:solidFill>
                  <a:schemeClr val="bg1"/>
                </a:solidFill>
              </a:defRPr>
            </a:lvl5pPr>
            <a:lvl6pPr marL="0" indent="0" algn="l">
              <a:spcBef>
                <a:spcPts val="0"/>
              </a:spcBef>
              <a:spcAft>
                <a:spcPts val="0"/>
              </a:spcAft>
              <a:buFontTx/>
              <a:buNone/>
              <a:tabLst/>
              <a:defRPr sz="1100">
                <a:solidFill>
                  <a:schemeClr val="bg1"/>
                </a:solidFill>
              </a:defRPr>
            </a:lvl6pPr>
            <a:lvl7pPr marL="0" indent="0" algn="l">
              <a:spcBef>
                <a:spcPts val="0"/>
              </a:spcBef>
              <a:spcAft>
                <a:spcPts val="0"/>
              </a:spcAft>
              <a:buFontTx/>
              <a:buNone/>
              <a:tabLst/>
              <a:defRPr sz="1100">
                <a:solidFill>
                  <a:schemeClr val="bg1"/>
                </a:solidFill>
              </a:defRPr>
            </a:lvl7pPr>
            <a:lvl8pPr marL="0" indent="0" algn="l">
              <a:spcBef>
                <a:spcPts val="0"/>
              </a:spcBef>
              <a:spcAft>
                <a:spcPts val="0"/>
              </a:spcAft>
              <a:buFontTx/>
              <a:buNone/>
              <a:tabLst/>
              <a:defRPr sz="1100">
                <a:solidFill>
                  <a:schemeClr val="bg1"/>
                </a:solidFill>
              </a:defRPr>
            </a:lvl8pPr>
            <a:lvl9pPr marL="0" indent="0" algn="l">
              <a:spcBef>
                <a:spcPts val="0"/>
              </a:spcBef>
              <a:spcAft>
                <a:spcPts val="0"/>
              </a:spcAft>
              <a:buFontTx/>
              <a:buNone/>
              <a:tabLst/>
              <a:defRPr sz="1100">
                <a:solidFill>
                  <a:schemeClr val="bg1"/>
                </a:solidFill>
              </a:defRPr>
            </a:lvl9pPr>
          </a:lstStyle>
          <a:p>
            <a:pPr lvl="0"/>
            <a:r>
              <a:rPr lang="en-US"/>
              <a:t>Click to add photo caption</a:t>
            </a:r>
          </a:p>
        </p:txBody>
      </p:sp>
      <p:sp>
        <p:nvSpPr>
          <p:cNvPr id="5" name="Date Placeholder 4">
            <a:extLst>
              <a:ext uri="{FF2B5EF4-FFF2-40B4-BE49-F238E27FC236}">
                <a16:creationId xmlns:a16="http://schemas.microsoft.com/office/drawing/2014/main" id="{D54C76DA-F528-244F-B82D-2FD6602BA875}"/>
              </a:ext>
            </a:extLst>
          </p:cNvPr>
          <p:cNvSpPr>
            <a:spLocks noGrp="1"/>
          </p:cNvSpPr>
          <p:nvPr>
            <p:ph type="dt" sz="half" idx="109"/>
          </p:nvPr>
        </p:nvSpPr>
        <p:spPr/>
        <p:txBody>
          <a:bodyPr/>
          <a:lstStyle/>
          <a:p>
            <a:endParaRPr lang="en-US" dirty="0"/>
          </a:p>
        </p:txBody>
      </p:sp>
      <p:sp>
        <p:nvSpPr>
          <p:cNvPr id="6" name="Footer Placeholder 5">
            <a:extLst>
              <a:ext uri="{FF2B5EF4-FFF2-40B4-BE49-F238E27FC236}">
                <a16:creationId xmlns:a16="http://schemas.microsoft.com/office/drawing/2014/main" id="{31625B55-E0DA-464D-BFB5-020839E75BEF}"/>
              </a:ext>
            </a:extLst>
          </p:cNvPr>
          <p:cNvSpPr>
            <a:spLocks noGrp="1"/>
          </p:cNvSpPr>
          <p:nvPr>
            <p:ph type="ftr" sz="quarter" idx="110"/>
          </p:nvPr>
        </p:nvSpPr>
        <p:spPr/>
        <p:txBody>
          <a:bodyPr/>
          <a:lstStyle/>
          <a:p>
            <a:endParaRPr lang="en-US" dirty="0"/>
          </a:p>
        </p:txBody>
      </p:sp>
      <p:sp>
        <p:nvSpPr>
          <p:cNvPr id="7" name="Slide Number Placeholder 6">
            <a:extLst>
              <a:ext uri="{FF2B5EF4-FFF2-40B4-BE49-F238E27FC236}">
                <a16:creationId xmlns:a16="http://schemas.microsoft.com/office/drawing/2014/main" id="{43D59DA1-A77E-7144-9771-F69145665B98}"/>
              </a:ext>
            </a:extLst>
          </p:cNvPr>
          <p:cNvSpPr>
            <a:spLocks noGrp="1"/>
          </p:cNvSpPr>
          <p:nvPr>
            <p:ph type="sldNum" sz="quarter" idx="111"/>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42" name="Picture Placeholder 7">
            <a:extLst>
              <a:ext uri="{FF2B5EF4-FFF2-40B4-BE49-F238E27FC236}">
                <a16:creationId xmlns:a16="http://schemas.microsoft.com/office/drawing/2014/main" id="{1F08C253-A48A-3143-84F4-862490E091D5}"/>
              </a:ext>
            </a:extLst>
          </p:cNvPr>
          <p:cNvSpPr>
            <a:spLocks noGrp="1"/>
          </p:cNvSpPr>
          <p:nvPr>
            <p:ph type="pic" sz="quarter" idx="108" hasCustomPrompt="1"/>
          </p:nvPr>
        </p:nvSpPr>
        <p:spPr>
          <a:xfrm>
            <a:off x="3234413" y="1126869"/>
            <a:ext cx="5861832" cy="4395148"/>
          </a:xfrm>
          <a:solidFill>
            <a:srgbClr val="E8F3FD"/>
          </a:solidFill>
        </p:spPr>
        <p:txBody>
          <a:bodyPr anchor="ctr"/>
          <a:lstStyle>
            <a:lvl1pPr algn="ctr">
              <a:defRPr b="0">
                <a:solidFill>
                  <a:schemeClr val="tx1">
                    <a:lumMod val="50000"/>
                    <a:lumOff val="50000"/>
                  </a:schemeClr>
                </a:solidFill>
              </a:defRPr>
            </a:lvl1pPr>
          </a:lstStyle>
          <a:p>
            <a:r>
              <a:rPr lang="en-US" dirty="0"/>
              <a:t>Click icon to add a pre-designed </a:t>
            </a:r>
            <a:br>
              <a:rPr lang="en-US" dirty="0"/>
            </a:br>
            <a:r>
              <a:rPr lang="en-US" dirty="0"/>
              <a:t>ranking or quote graphic</a:t>
            </a:r>
          </a:p>
        </p:txBody>
      </p:sp>
      <p:grpSp>
        <p:nvGrpSpPr>
          <p:cNvPr id="2" name="Group 1">
            <a:extLst>
              <a:ext uri="{FF2B5EF4-FFF2-40B4-BE49-F238E27FC236}">
                <a16:creationId xmlns:a16="http://schemas.microsoft.com/office/drawing/2014/main" id="{D1764BD5-D145-264C-B0A8-208A483730D7}"/>
              </a:ext>
            </a:extLst>
          </p:cNvPr>
          <p:cNvGrpSpPr/>
          <p:nvPr/>
        </p:nvGrpSpPr>
        <p:grpSpPr>
          <a:xfrm>
            <a:off x="9399182" y="-1"/>
            <a:ext cx="2874210" cy="6858001"/>
            <a:chOff x="9399182" y="-1"/>
            <a:chExt cx="2874210" cy="6858001"/>
          </a:xfrm>
        </p:grpSpPr>
        <p:sp>
          <p:nvSpPr>
            <p:cNvPr id="43" name="Rectangle 42">
              <a:extLst>
                <a:ext uri="{FF2B5EF4-FFF2-40B4-BE49-F238E27FC236}">
                  <a16:creationId xmlns:a16="http://schemas.microsoft.com/office/drawing/2014/main" id="{0E350FE8-9140-BD44-8746-BA901039FCE8}"/>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44" name="TextBox 43">
              <a:extLst>
                <a:ext uri="{FF2B5EF4-FFF2-40B4-BE49-F238E27FC236}">
                  <a16:creationId xmlns:a16="http://schemas.microsoft.com/office/drawing/2014/main" id="{8D1B288D-9366-E241-BD9C-0C163D006B50}"/>
                </a:ext>
              </a:extLst>
            </p:cNvPr>
            <p:cNvSpPr txBox="1"/>
            <p:nvPr userDrawn="1"/>
          </p:nvSpPr>
          <p:spPr>
            <a:xfrm>
              <a:off x="9555251" y="150289"/>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5" name="Straight Connector 44">
              <a:extLst>
                <a:ext uri="{FF2B5EF4-FFF2-40B4-BE49-F238E27FC236}">
                  <a16:creationId xmlns:a16="http://schemas.microsoft.com/office/drawing/2014/main" id="{6B3ABA96-5F83-394D-9840-D7F0CBD05CB6}"/>
                </a:ext>
              </a:extLst>
            </p:cNvPr>
            <p:cNvCxnSpPr>
              <a:cxnSpLocks/>
            </p:cNvCxnSpPr>
            <p:nvPr userDrawn="1"/>
          </p:nvCxnSpPr>
          <p:spPr>
            <a:xfrm>
              <a:off x="9555251" y="35290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6EF9EA9D-2ECC-8B45-B42B-25173A4A4C25}"/>
                </a:ext>
              </a:extLst>
            </p:cNvPr>
            <p:cNvSpPr txBox="1"/>
            <p:nvPr userDrawn="1"/>
          </p:nvSpPr>
          <p:spPr>
            <a:xfrm>
              <a:off x="9683170" y="1211216"/>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7" name="Group 46">
              <a:extLst>
                <a:ext uri="{FF2B5EF4-FFF2-40B4-BE49-F238E27FC236}">
                  <a16:creationId xmlns:a16="http://schemas.microsoft.com/office/drawing/2014/main" id="{C8972E43-5336-2241-891B-35A2BC5D2DEE}"/>
                </a:ext>
              </a:extLst>
            </p:cNvPr>
            <p:cNvGrpSpPr/>
            <p:nvPr userDrawn="1"/>
          </p:nvGrpSpPr>
          <p:grpSpPr>
            <a:xfrm>
              <a:off x="9538241" y="5191130"/>
              <a:ext cx="2735151" cy="1411315"/>
              <a:chOff x="9296567" y="4910411"/>
              <a:chExt cx="2735151" cy="1411315"/>
            </a:xfrm>
          </p:grpSpPr>
          <p:sp>
            <p:nvSpPr>
              <p:cNvPr id="48" name="Rectangle 47">
                <a:extLst>
                  <a:ext uri="{FF2B5EF4-FFF2-40B4-BE49-F238E27FC236}">
                    <a16:creationId xmlns:a16="http://schemas.microsoft.com/office/drawing/2014/main" id="{E2C26990-7FF8-054E-A281-B53F537BEE27}"/>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3B995B5E-F502-524D-8B58-27186D7A107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0" name="Graphic 49">
                <a:extLst>
                  <a:ext uri="{FF2B5EF4-FFF2-40B4-BE49-F238E27FC236}">
                    <a16:creationId xmlns:a16="http://schemas.microsoft.com/office/drawing/2014/main" id="{A061601C-8C68-F242-B113-EE7F7709496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51" name="TextBox 50">
                <a:extLst>
                  <a:ext uri="{FF2B5EF4-FFF2-40B4-BE49-F238E27FC236}">
                    <a16:creationId xmlns:a16="http://schemas.microsoft.com/office/drawing/2014/main" id="{2176A971-B2F1-5E43-B3E1-7B135F870F0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2" name="TextBox 51">
                <a:extLst>
                  <a:ext uri="{FF2B5EF4-FFF2-40B4-BE49-F238E27FC236}">
                    <a16:creationId xmlns:a16="http://schemas.microsoft.com/office/drawing/2014/main" id="{90EC215C-94D0-E34B-A0ED-1A1FAA96773F}"/>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3" name="TextBox 52">
                <a:extLst>
                  <a:ext uri="{FF2B5EF4-FFF2-40B4-BE49-F238E27FC236}">
                    <a16:creationId xmlns:a16="http://schemas.microsoft.com/office/drawing/2014/main" id="{76B9D522-8908-7049-B7A4-B57C5618ADD3}"/>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54" name="Group 53">
              <a:extLst>
                <a:ext uri="{FF2B5EF4-FFF2-40B4-BE49-F238E27FC236}">
                  <a16:creationId xmlns:a16="http://schemas.microsoft.com/office/drawing/2014/main" id="{AA4B5C55-C3B7-894B-A35E-D5CA95E6E7F1}"/>
                </a:ext>
              </a:extLst>
            </p:cNvPr>
            <p:cNvGrpSpPr/>
            <p:nvPr userDrawn="1"/>
          </p:nvGrpSpPr>
          <p:grpSpPr>
            <a:xfrm>
              <a:off x="9538241" y="3396143"/>
              <a:ext cx="2735151" cy="1666188"/>
              <a:chOff x="9286315" y="6976989"/>
              <a:chExt cx="2735151" cy="1666188"/>
            </a:xfrm>
          </p:grpSpPr>
          <p:sp>
            <p:nvSpPr>
              <p:cNvPr id="55" name="Rectangle 54">
                <a:extLst>
                  <a:ext uri="{FF2B5EF4-FFF2-40B4-BE49-F238E27FC236}">
                    <a16:creationId xmlns:a16="http://schemas.microsoft.com/office/drawing/2014/main" id="{0F3B6FDA-7E11-594D-AA59-432E8381D202}"/>
                  </a:ext>
                </a:extLst>
              </p:cNvPr>
              <p:cNvSpPr/>
              <p:nvPr userDrawn="1"/>
            </p:nvSpPr>
            <p:spPr>
              <a:xfrm>
                <a:off x="9286315" y="6976989"/>
                <a:ext cx="2735151" cy="166618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B533522C-4577-8A45-84ED-1C28ADF906A5}"/>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57" name="Graphic 56">
                <a:extLst>
                  <a:ext uri="{FF2B5EF4-FFF2-40B4-BE49-F238E27FC236}">
                    <a16:creationId xmlns:a16="http://schemas.microsoft.com/office/drawing/2014/main" id="{CAA725A2-71E0-CC44-BF0B-C7D949C4E17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58" name="TextBox 57">
                <a:extLst>
                  <a:ext uri="{FF2B5EF4-FFF2-40B4-BE49-F238E27FC236}">
                    <a16:creationId xmlns:a16="http://schemas.microsoft.com/office/drawing/2014/main" id="{877D7503-2CC1-D345-B445-E51D2E0A1D5E}"/>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9" name="Picture 58">
                <a:extLst>
                  <a:ext uri="{FF2B5EF4-FFF2-40B4-BE49-F238E27FC236}">
                    <a16:creationId xmlns:a16="http://schemas.microsoft.com/office/drawing/2014/main" id="{168D46CD-D101-064B-A62A-09B9595E705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sp>
            <p:nvSpPr>
              <p:cNvPr id="60" name="TextBox 59">
                <a:extLst>
                  <a:ext uri="{FF2B5EF4-FFF2-40B4-BE49-F238E27FC236}">
                    <a16:creationId xmlns:a16="http://schemas.microsoft.com/office/drawing/2014/main" id="{5412DB5D-1726-FE4B-A4FC-19F1AAD0388A}"/>
                  </a:ext>
                </a:extLst>
              </p:cNvPr>
              <p:cNvSpPr txBox="1"/>
              <p:nvPr userDrawn="1"/>
            </p:nvSpPr>
            <p:spPr>
              <a:xfrm>
                <a:off x="9446538" y="8244615"/>
                <a:ext cx="2467032"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3175" lvl="1" indent="0">
                  <a:buNone/>
                  <a:defRPr/>
                </a:pPr>
                <a:r>
                  <a:rPr lang="en-US" sz="900" i="1" kern="1200" dirty="0">
                    <a:solidFill>
                      <a:schemeClr val="tx1">
                        <a:lumMod val="50000"/>
                        <a:lumOff val="50000"/>
                      </a:schemeClr>
                    </a:solidFill>
                    <a:latin typeface="Arial" charset="0"/>
                    <a:cs typeface="Arial" charset="0"/>
                  </a:rPr>
                  <a:t>Strict rule: do not resize the image placeholder. It should always be 1/3rd of the slide width.</a:t>
                </a:r>
              </a:p>
            </p:txBody>
          </p:sp>
        </p:grpSp>
        <p:grpSp>
          <p:nvGrpSpPr>
            <p:cNvPr id="61" name="Group 60">
              <a:extLst>
                <a:ext uri="{FF2B5EF4-FFF2-40B4-BE49-F238E27FC236}">
                  <a16:creationId xmlns:a16="http://schemas.microsoft.com/office/drawing/2014/main" id="{9DEDB481-299F-A241-8351-91656708A78B}"/>
                </a:ext>
              </a:extLst>
            </p:cNvPr>
            <p:cNvGrpSpPr/>
            <p:nvPr userDrawn="1"/>
          </p:nvGrpSpPr>
          <p:grpSpPr>
            <a:xfrm>
              <a:off x="9518577" y="475409"/>
              <a:ext cx="2617883" cy="651460"/>
              <a:chOff x="12352022" y="513115"/>
              <a:chExt cx="2617883" cy="651460"/>
            </a:xfrm>
          </p:grpSpPr>
          <p:sp>
            <p:nvSpPr>
              <p:cNvPr id="62" name="TextBox 61">
                <a:extLst>
                  <a:ext uri="{FF2B5EF4-FFF2-40B4-BE49-F238E27FC236}">
                    <a16:creationId xmlns:a16="http://schemas.microsoft.com/office/drawing/2014/main" id="{AB4D90F5-A24B-2141-B2C9-24D7F207050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3" name="TextBox 62">
                <a:extLst>
                  <a:ext uri="{FF2B5EF4-FFF2-40B4-BE49-F238E27FC236}">
                    <a16:creationId xmlns:a16="http://schemas.microsoft.com/office/drawing/2014/main" id="{81F83443-307B-1E45-9461-3D7B0B74AC67}"/>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64" name="TextBox 63">
                <a:extLst>
                  <a:ext uri="{FF2B5EF4-FFF2-40B4-BE49-F238E27FC236}">
                    <a16:creationId xmlns:a16="http://schemas.microsoft.com/office/drawing/2014/main" id="{9D96AAF3-257A-024D-8BEB-1EF46B227EF1}"/>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65" name="TextBox 64">
              <a:extLst>
                <a:ext uri="{FF2B5EF4-FFF2-40B4-BE49-F238E27FC236}">
                  <a16:creationId xmlns:a16="http://schemas.microsoft.com/office/drawing/2014/main" id="{3EAD2FB7-5D7E-3B4E-9279-C776EEE44836}"/>
                </a:ext>
              </a:extLst>
            </p:cNvPr>
            <p:cNvSpPr txBox="1"/>
            <p:nvPr userDrawn="1"/>
          </p:nvSpPr>
          <p:spPr>
            <a:xfrm>
              <a:off x="9671011" y="1494521"/>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66" name="TextBox 65">
              <a:extLst>
                <a:ext uri="{FF2B5EF4-FFF2-40B4-BE49-F238E27FC236}">
                  <a16:creationId xmlns:a16="http://schemas.microsoft.com/office/drawing/2014/main" id="{EE34DDB8-5373-A745-B56A-FBF923B54BF3}"/>
                </a:ext>
              </a:extLst>
            </p:cNvPr>
            <p:cNvSpPr txBox="1"/>
            <p:nvPr userDrawn="1"/>
          </p:nvSpPr>
          <p:spPr>
            <a:xfrm>
              <a:off x="9683170" y="1909778"/>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 </a:t>
              </a:r>
            </a:p>
            <a:p>
              <a:pPr lvl="1">
                <a:buNone/>
              </a:pPr>
              <a:r>
                <a:rPr lang="en-US" sz="1050" dirty="0"/>
                <a:t>Right-click or use keyboard shortcuts to paste the image.</a:t>
              </a:r>
            </a:p>
          </p:txBody>
        </p:sp>
        <p:sp>
          <p:nvSpPr>
            <p:cNvPr id="67" name="TextBox 66">
              <a:extLst>
                <a:ext uri="{FF2B5EF4-FFF2-40B4-BE49-F238E27FC236}">
                  <a16:creationId xmlns:a16="http://schemas.microsoft.com/office/drawing/2014/main" id="{FB22E602-F5E8-F549-B709-653F5ED78E9A}"/>
                </a:ext>
              </a:extLst>
            </p:cNvPr>
            <p:cNvSpPr txBox="1"/>
            <p:nvPr userDrawn="1"/>
          </p:nvSpPr>
          <p:spPr>
            <a:xfrm>
              <a:off x="9683170" y="2629868"/>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68" name="TextBox 67">
              <a:extLst>
                <a:ext uri="{FF2B5EF4-FFF2-40B4-BE49-F238E27FC236}">
                  <a16:creationId xmlns:a16="http://schemas.microsoft.com/office/drawing/2014/main" id="{D1EAB1B9-8082-D946-8E99-B3E0046C15E3}"/>
                </a:ext>
              </a:extLst>
            </p:cNvPr>
            <p:cNvSpPr txBox="1"/>
            <p:nvPr userDrawn="1"/>
          </p:nvSpPr>
          <p:spPr>
            <a:xfrm>
              <a:off x="9671011" y="3060431"/>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 </a:t>
              </a:r>
              <a:br>
                <a:rPr lang="en-US" sz="700" dirty="0"/>
              </a:br>
              <a:r>
                <a:rPr lang="en-US" sz="700" dirty="0"/>
                <a:t>In this case use one of the other methods.</a:t>
              </a:r>
            </a:p>
          </p:txBody>
        </p:sp>
      </p:grpSp>
    </p:spTree>
    <p:extLst>
      <p:ext uri="{BB962C8B-B14F-4D97-AF65-F5344CB8AC3E}">
        <p14:creationId xmlns:p14="http://schemas.microsoft.com/office/powerpoint/2010/main" val="398825689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p:cSld name="One Graphic">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AB61EC68-0522-AF4D-8694-0D0881A7666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rgbClr val="E8F3FD"/>
          </a:solidFill>
        </p:spPr>
        <p:txBody>
          <a:bodyPr wrap="square" anchor="ctr">
            <a:noAutofit/>
          </a:bodyPr>
          <a:lstStyle>
            <a:lvl1pPr algn="ctr">
              <a:defRPr b="0">
                <a:solidFill>
                  <a:schemeClr val="tx1">
                    <a:lumMod val="50000"/>
                    <a:lumOff val="50000"/>
                  </a:schemeClr>
                </a:solidFill>
              </a:defRPr>
            </a:lvl1pPr>
          </a:lstStyle>
          <a:p>
            <a:r>
              <a:rPr lang="en-US" dirty="0"/>
              <a:t>Click icon to add a pre-designed graphic</a:t>
            </a:r>
            <a:br>
              <a:rPr lang="en-US" dirty="0"/>
            </a:br>
            <a:r>
              <a:rPr lang="en-US" dirty="0"/>
              <a:t>(e.g. ranking, quote, or map)</a:t>
            </a:r>
          </a:p>
        </p:txBody>
      </p:sp>
      <p:sp>
        <p:nvSpPr>
          <p:cNvPr id="5" name="Title 4">
            <a:extLst>
              <a:ext uri="{FF2B5EF4-FFF2-40B4-BE49-F238E27FC236}">
                <a16:creationId xmlns:a16="http://schemas.microsoft.com/office/drawing/2014/main" id="{4D5405C3-B529-8445-891B-5DC49F4AC2AA}"/>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7689135C-1344-F94E-8F1C-BE454F6FBFB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3" name="Date Placeholder 2">
            <a:extLst>
              <a:ext uri="{FF2B5EF4-FFF2-40B4-BE49-F238E27FC236}">
                <a16:creationId xmlns:a16="http://schemas.microsoft.com/office/drawing/2014/main" id="{10B0DF10-D944-7E44-8C33-475A3A1A8A9D}"/>
              </a:ext>
            </a:extLst>
          </p:cNvPr>
          <p:cNvSpPr>
            <a:spLocks noGrp="1"/>
          </p:cNvSpPr>
          <p:nvPr>
            <p:ph type="dt" sz="half" idx="101"/>
          </p:nvPr>
        </p:nvSpPr>
        <p:spPr/>
        <p:txBody>
          <a:bodyPr/>
          <a:lstStyle/>
          <a:p>
            <a:endParaRPr lang="en-US" dirty="0"/>
          </a:p>
        </p:txBody>
      </p:sp>
      <p:sp>
        <p:nvSpPr>
          <p:cNvPr id="7" name="Footer Placeholder 6">
            <a:extLst>
              <a:ext uri="{FF2B5EF4-FFF2-40B4-BE49-F238E27FC236}">
                <a16:creationId xmlns:a16="http://schemas.microsoft.com/office/drawing/2014/main" id="{2C4CCAAA-DF95-7842-8BC9-3F8AB6B46ED7}"/>
              </a:ext>
            </a:extLst>
          </p:cNvPr>
          <p:cNvSpPr>
            <a:spLocks noGrp="1"/>
          </p:cNvSpPr>
          <p:nvPr>
            <p:ph type="ftr" sz="quarter" idx="102"/>
          </p:nvPr>
        </p:nvSpPr>
        <p:spPr/>
        <p:txBody>
          <a:bodyPr/>
          <a:lstStyle/>
          <a:p>
            <a:endParaRPr lang="en-US" dirty="0"/>
          </a:p>
        </p:txBody>
      </p:sp>
      <p:sp>
        <p:nvSpPr>
          <p:cNvPr id="8" name="Slide Number Placeholder 7">
            <a:extLst>
              <a:ext uri="{FF2B5EF4-FFF2-40B4-BE49-F238E27FC236}">
                <a16:creationId xmlns:a16="http://schemas.microsoft.com/office/drawing/2014/main" id="{77E60850-6391-3041-B4D0-C92867F3DEB4}"/>
              </a:ext>
            </a:extLst>
          </p:cNvPr>
          <p:cNvSpPr>
            <a:spLocks noGrp="1"/>
          </p:cNvSpPr>
          <p:nvPr>
            <p:ph type="sldNum" sz="quarter" idx="103"/>
          </p:nvPr>
        </p:nvSpPr>
        <p:spPr>
          <a:noFill/>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44" name="Group 43">
            <a:extLst>
              <a:ext uri="{FF2B5EF4-FFF2-40B4-BE49-F238E27FC236}">
                <a16:creationId xmlns:a16="http://schemas.microsoft.com/office/drawing/2014/main" id="{67D02F64-F08E-0F4E-B529-5BC62DBE3DF1}"/>
              </a:ext>
            </a:extLst>
          </p:cNvPr>
          <p:cNvGrpSpPr/>
          <p:nvPr/>
        </p:nvGrpSpPr>
        <p:grpSpPr>
          <a:xfrm>
            <a:off x="9399182" y="-1"/>
            <a:ext cx="2874210" cy="6858001"/>
            <a:chOff x="9144000" y="-1"/>
            <a:chExt cx="2874210" cy="6858001"/>
          </a:xfrm>
        </p:grpSpPr>
        <p:sp>
          <p:nvSpPr>
            <p:cNvPr id="51" name="Rectangle 50">
              <a:extLst>
                <a:ext uri="{FF2B5EF4-FFF2-40B4-BE49-F238E27FC236}">
                  <a16:creationId xmlns:a16="http://schemas.microsoft.com/office/drawing/2014/main" id="{B502E77A-94C0-9946-8D2F-BE9E8B1B62E9}"/>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52" name="Group 51">
              <a:extLst>
                <a:ext uri="{FF2B5EF4-FFF2-40B4-BE49-F238E27FC236}">
                  <a16:creationId xmlns:a16="http://schemas.microsoft.com/office/drawing/2014/main" id="{527EA42E-6AC0-B547-9370-A426FC3DA920}"/>
                </a:ext>
              </a:extLst>
            </p:cNvPr>
            <p:cNvGrpSpPr/>
            <p:nvPr userDrawn="1"/>
          </p:nvGrpSpPr>
          <p:grpSpPr>
            <a:xfrm>
              <a:off x="9263395" y="150289"/>
              <a:ext cx="2754815" cy="6013825"/>
              <a:chOff x="9266651" y="185338"/>
              <a:chExt cx="2754815" cy="6013825"/>
            </a:xfrm>
          </p:grpSpPr>
          <p:sp>
            <p:nvSpPr>
              <p:cNvPr id="53" name="TextBox 52">
                <a:extLst>
                  <a:ext uri="{FF2B5EF4-FFF2-40B4-BE49-F238E27FC236}">
                    <a16:creationId xmlns:a16="http://schemas.microsoft.com/office/drawing/2014/main" id="{318F7B6C-E16E-7A45-B2AD-D99A7D30D7AC}"/>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54" name="Straight Connector 53">
                <a:extLst>
                  <a:ext uri="{FF2B5EF4-FFF2-40B4-BE49-F238E27FC236}">
                    <a16:creationId xmlns:a16="http://schemas.microsoft.com/office/drawing/2014/main" id="{AA79330A-89D2-B64E-BB5A-387368250368}"/>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9688A793-3D82-5747-92B2-2E732EDCE5AE}"/>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56" name="Group 55">
                <a:extLst>
                  <a:ext uri="{FF2B5EF4-FFF2-40B4-BE49-F238E27FC236}">
                    <a16:creationId xmlns:a16="http://schemas.microsoft.com/office/drawing/2014/main" id="{B6DBEC5E-BD0E-9241-A3E4-2F56C03C1A05}"/>
                  </a:ext>
                </a:extLst>
              </p:cNvPr>
              <p:cNvGrpSpPr/>
              <p:nvPr userDrawn="1"/>
            </p:nvGrpSpPr>
            <p:grpSpPr>
              <a:xfrm>
                <a:off x="9286315" y="4787848"/>
                <a:ext cx="2735151" cy="1411315"/>
                <a:chOff x="9296567" y="4910411"/>
                <a:chExt cx="2735151" cy="1411315"/>
              </a:xfrm>
            </p:grpSpPr>
            <p:sp>
              <p:nvSpPr>
                <p:cNvPr id="71" name="Rectangle 70">
                  <a:extLst>
                    <a:ext uri="{FF2B5EF4-FFF2-40B4-BE49-F238E27FC236}">
                      <a16:creationId xmlns:a16="http://schemas.microsoft.com/office/drawing/2014/main" id="{FFA48DED-F3DA-EC47-97E5-E6739BF46422}"/>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82CFB4CC-B76D-A94D-AB78-1A7F4E4CE9E0}"/>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73" name="Graphic 72">
                  <a:extLst>
                    <a:ext uri="{FF2B5EF4-FFF2-40B4-BE49-F238E27FC236}">
                      <a16:creationId xmlns:a16="http://schemas.microsoft.com/office/drawing/2014/main" id="{786BEA28-9B2D-2C46-85BC-0D2CF1D6365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74" name="TextBox 73">
                  <a:extLst>
                    <a:ext uri="{FF2B5EF4-FFF2-40B4-BE49-F238E27FC236}">
                      <a16:creationId xmlns:a16="http://schemas.microsoft.com/office/drawing/2014/main" id="{71831B6F-88D4-2D4F-9998-C1B41572775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5" name="TextBox 74">
                  <a:extLst>
                    <a:ext uri="{FF2B5EF4-FFF2-40B4-BE49-F238E27FC236}">
                      <a16:creationId xmlns:a16="http://schemas.microsoft.com/office/drawing/2014/main" id="{EFBA3B08-C039-6D48-BC25-182C2C66DF32}"/>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6" name="TextBox 75">
                  <a:extLst>
                    <a:ext uri="{FF2B5EF4-FFF2-40B4-BE49-F238E27FC236}">
                      <a16:creationId xmlns:a16="http://schemas.microsoft.com/office/drawing/2014/main" id="{5FCB126F-01A3-9A47-AD52-F8C4B63FEC23}"/>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57" name="Group 56">
                <a:extLst>
                  <a:ext uri="{FF2B5EF4-FFF2-40B4-BE49-F238E27FC236}">
                    <a16:creationId xmlns:a16="http://schemas.microsoft.com/office/drawing/2014/main" id="{6136081A-ADDF-5648-821B-4397ABC813A2}"/>
                  </a:ext>
                </a:extLst>
              </p:cNvPr>
              <p:cNvGrpSpPr/>
              <p:nvPr userDrawn="1"/>
            </p:nvGrpSpPr>
            <p:grpSpPr>
              <a:xfrm>
                <a:off x="9286315" y="3431192"/>
                <a:ext cx="2735151" cy="1280928"/>
                <a:chOff x="9286315" y="6976989"/>
                <a:chExt cx="2735151" cy="1280928"/>
              </a:xfrm>
            </p:grpSpPr>
            <p:sp>
              <p:nvSpPr>
                <p:cNvPr id="66" name="Rectangle 65">
                  <a:extLst>
                    <a:ext uri="{FF2B5EF4-FFF2-40B4-BE49-F238E27FC236}">
                      <a16:creationId xmlns:a16="http://schemas.microsoft.com/office/drawing/2014/main" id="{A1A968B8-5BC5-284F-898B-B6637A41DEF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51A95283-5490-1742-84A3-68783BE54308}"/>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8" name="Graphic 67">
                  <a:extLst>
                    <a:ext uri="{FF2B5EF4-FFF2-40B4-BE49-F238E27FC236}">
                      <a16:creationId xmlns:a16="http://schemas.microsoft.com/office/drawing/2014/main" id="{986C6630-8E1B-6642-9DBA-0BE12B3DE85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9" name="TextBox 68">
                  <a:extLst>
                    <a:ext uri="{FF2B5EF4-FFF2-40B4-BE49-F238E27FC236}">
                      <a16:creationId xmlns:a16="http://schemas.microsoft.com/office/drawing/2014/main" id="{F073B232-F982-1B48-B310-DCE7A95E03B2}"/>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70" name="Picture 69">
                  <a:extLst>
                    <a:ext uri="{FF2B5EF4-FFF2-40B4-BE49-F238E27FC236}">
                      <a16:creationId xmlns:a16="http://schemas.microsoft.com/office/drawing/2014/main" id="{808FFCB2-7DF3-CA48-B29E-9FEAAB8F2B7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58" name="Group 57">
                <a:extLst>
                  <a:ext uri="{FF2B5EF4-FFF2-40B4-BE49-F238E27FC236}">
                    <a16:creationId xmlns:a16="http://schemas.microsoft.com/office/drawing/2014/main" id="{07236D2B-D298-EB49-8ABB-E7D7376416F2}"/>
                  </a:ext>
                </a:extLst>
              </p:cNvPr>
              <p:cNvGrpSpPr/>
              <p:nvPr userDrawn="1"/>
            </p:nvGrpSpPr>
            <p:grpSpPr>
              <a:xfrm>
                <a:off x="9266651" y="510458"/>
                <a:ext cx="2617883" cy="651460"/>
                <a:chOff x="12352022" y="513115"/>
                <a:chExt cx="2617883" cy="651460"/>
              </a:xfrm>
            </p:grpSpPr>
            <p:sp>
              <p:nvSpPr>
                <p:cNvPr id="63" name="TextBox 62">
                  <a:extLst>
                    <a:ext uri="{FF2B5EF4-FFF2-40B4-BE49-F238E27FC236}">
                      <a16:creationId xmlns:a16="http://schemas.microsoft.com/office/drawing/2014/main" id="{A2A47C15-08E4-7049-935A-EDE4F9DCF822}"/>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4" name="TextBox 63">
                  <a:extLst>
                    <a:ext uri="{FF2B5EF4-FFF2-40B4-BE49-F238E27FC236}">
                      <a16:creationId xmlns:a16="http://schemas.microsoft.com/office/drawing/2014/main" id="{FC6539D2-0500-124D-81F7-76B67EA90792}"/>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65" name="TextBox 64">
                  <a:extLst>
                    <a:ext uri="{FF2B5EF4-FFF2-40B4-BE49-F238E27FC236}">
                      <a16:creationId xmlns:a16="http://schemas.microsoft.com/office/drawing/2014/main" id="{F1F80A10-B10E-A846-8794-521C2A75678D}"/>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59" name="TextBox 58">
                <a:extLst>
                  <a:ext uri="{FF2B5EF4-FFF2-40B4-BE49-F238E27FC236}">
                    <a16:creationId xmlns:a16="http://schemas.microsoft.com/office/drawing/2014/main" id="{170F57E5-FA5E-C04D-ABAC-987519A35248}"/>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60" name="TextBox 59">
                <a:extLst>
                  <a:ext uri="{FF2B5EF4-FFF2-40B4-BE49-F238E27FC236}">
                    <a16:creationId xmlns:a16="http://schemas.microsoft.com/office/drawing/2014/main" id="{54C63403-02A3-EB42-BBF7-B19D923AF7CB}"/>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61" name="TextBox 60">
                <a:extLst>
                  <a:ext uri="{FF2B5EF4-FFF2-40B4-BE49-F238E27FC236}">
                    <a16:creationId xmlns:a16="http://schemas.microsoft.com/office/drawing/2014/main" id="{73B0C4AD-7511-3A44-A092-8D4C4CCE19ED}"/>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62" name="TextBox 61">
                <a:extLst>
                  <a:ext uri="{FF2B5EF4-FFF2-40B4-BE49-F238E27FC236}">
                    <a16:creationId xmlns:a16="http://schemas.microsoft.com/office/drawing/2014/main" id="{9689DDA7-3FF5-0447-8D1D-746B7CEB0585}"/>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259696910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wo Content (Stacke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802" y="1233488"/>
            <a:ext cx="8280398" cy="2381499"/>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431802" y="3784351"/>
            <a:ext cx="8280398" cy="2381499"/>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1000" name="Footnotes Placeholder">
            <a:extLst>
              <a:ext uri="{FF2B5EF4-FFF2-40B4-BE49-F238E27FC236}">
                <a16:creationId xmlns:a16="http://schemas.microsoft.com/office/drawing/2014/main" id="{4A06038C-128D-734E-9D80-8DBA43C1A8F8}"/>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402CC4C5-26A5-4F45-BB5F-846EFE4C15E8}"/>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DEC332D7-9604-5C49-9FCA-6EED3EB703A5}"/>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D2381C1A-6FC0-BF4F-8124-7B7DCAB4EE32}"/>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8D404F43-75AD-CE4A-A7B8-A9E3FF14D26D}"/>
              </a:ext>
            </a:extLst>
          </p:cNvPr>
          <p:cNvGrpSpPr/>
          <p:nvPr/>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1014F8BC-C417-2D44-A2FC-282CC7C25B35}"/>
                </a:ext>
              </a:extLst>
            </p:cNvPr>
            <p:cNvSpPr/>
            <p:nvPr/>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55C16C39-1CD8-AA44-89DD-0FA2F2460F07}"/>
                </a:ext>
              </a:extLst>
            </p:cNvPr>
            <p:cNvPicPr>
              <a:picLocks noChangeAspect="1"/>
            </p:cNvPicPr>
            <p:nvPr/>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7A7AD89C-ED0F-1B48-B39F-C037B93F2E6A}"/>
                </a:ext>
              </a:extLst>
            </p:cNvPr>
            <p:cNvGrpSpPr/>
            <p:nvPr/>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F235AC39-43AE-6F40-AB10-243ECD167CED}"/>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3D35AB1B-2CF2-9747-BA0D-43B811696209}"/>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8C7C35E0-1DE8-244B-961E-FE49AB67FB0A}"/>
                  </a:ext>
                </a:extLst>
              </p:cNvPr>
              <p:cNvPicPr>
                <a:picLocks noChangeAspect="1"/>
              </p:cNvPicPr>
              <p:nvPr/>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CAAD5832-1ACD-084B-A42D-A8C00D8AAA8B}"/>
                </a:ext>
              </a:extLst>
            </p:cNvPr>
            <p:cNvGrpSpPr/>
            <p:nvPr/>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76712AB1-475C-5B42-87BD-53A6197FA783}"/>
                  </a:ext>
                </a:extLst>
              </p:cNvPr>
              <p:cNvSpPr txBox="1"/>
              <p:nvPr/>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4F5BD1A5-A975-234B-A289-B0633D1C2953}"/>
                  </a:ext>
                </a:extLst>
              </p:cNvPr>
              <p:cNvCxnSpPr>
                <a:cxnSpLocks/>
              </p:cNvCxnSpPr>
              <p:nvPr/>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C8881626-21AA-D14A-AD25-7121DF34EC26}"/>
                </a:ext>
              </a:extLst>
            </p:cNvPr>
            <p:cNvGrpSpPr/>
            <p:nvPr/>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30746657-077C-3546-9563-5E5BA10BE248}"/>
                  </a:ext>
                </a:extLst>
              </p:cNvPr>
              <p:cNvGrpSpPr/>
              <p:nvPr/>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D68127FC-49D0-D74A-9EA8-442E1736CB3A}"/>
                    </a:ext>
                  </a:extLst>
                </p:cNvPr>
                <p:cNvSpPr/>
                <p:nvPr/>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D7249D72-5168-BB4C-87A9-96903DE73F6A}"/>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19B19338-5CD2-7648-ABBF-92C68606669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3D7DE9F1-D936-D241-897F-E8C3A31F4213}"/>
                    </a:ext>
                  </a:extLst>
                </p:cNvPr>
                <p:cNvSpPr txBox="1"/>
                <p:nvPr/>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9095461C-201B-214E-A77B-60BAC311D272}"/>
                  </a:ext>
                </a:extLst>
              </p:cNvPr>
              <p:cNvGrpSpPr/>
              <p:nvPr/>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EB575104-562F-004A-B326-7B5EEDC843A4}"/>
                    </a:ext>
                  </a:extLst>
                </p:cNvPr>
                <p:cNvPicPr>
                  <a:picLocks noChangeAspect="1"/>
                </p:cNvPicPr>
                <p:nvPr/>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2D863755-CBBC-8B48-BCB9-6BB775EA83E1}"/>
                    </a:ext>
                  </a:extLst>
                </p:cNvPr>
                <p:cNvCxnSpPr>
                  <a:cxnSpLocks/>
                </p:cNvCxnSpPr>
                <p:nvPr/>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11D527A-AE54-1F49-9DBB-C3CD78A4EDFB}"/>
                    </a:ext>
                  </a:extLst>
                </p:cNvPr>
                <p:cNvCxnSpPr>
                  <a:cxnSpLocks/>
                </p:cNvCxnSpPr>
                <p:nvPr/>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69096FA6-8848-D14E-8857-EF56C7EEAFD3}"/>
                    </a:ext>
                  </a:extLst>
                </p:cNvPr>
                <p:cNvSpPr txBox="1"/>
                <p:nvPr/>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0A6361FD-3788-164D-82B1-B50A51D5C49E}"/>
                    </a:ext>
                  </a:extLst>
                </p:cNvPr>
                <p:cNvSpPr txBox="1"/>
                <p:nvPr/>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0B28497C-1EBC-4146-9C10-1FA4511A8EB1}"/>
                </a:ext>
              </a:extLst>
            </p:cNvPr>
            <p:cNvGrpSpPr/>
            <p:nvPr/>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2C8A9567-D498-4E43-A058-AB8CDFBD67CA}"/>
                  </a:ext>
                </a:extLst>
              </p:cNvPr>
              <p:cNvPicPr>
                <a:picLocks noChangeAspect="1"/>
              </p:cNvPicPr>
              <p:nvPr/>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0AE214B1-0405-3F44-B02A-A17F031B193F}"/>
                  </a:ext>
                </a:extLst>
              </p:cNvPr>
              <p:cNvSpPr/>
              <p:nvPr/>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A031FC06-07C2-F944-B3D7-5948AB3601DB}"/>
                  </a:ext>
                </a:extLst>
              </p:cNvPr>
              <p:cNvSpPr txBox="1"/>
              <p:nvPr/>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3535732C-1E13-4C4A-B787-AE24B4A3C9B4}"/>
                </a:ext>
              </a:extLst>
            </p:cNvPr>
            <p:cNvGrpSpPr/>
            <p:nvPr/>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B88CD7CA-DBA3-C14E-A359-502F7DC9E08F}"/>
                  </a:ext>
                </a:extLst>
              </p:cNvPr>
              <p:cNvGrpSpPr/>
              <p:nvPr/>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8A62CE80-1DCA-2E41-A9A2-0FBB26DC2E37}"/>
                    </a:ext>
                  </a:extLst>
                </p:cNvPr>
                <p:cNvGrpSpPr/>
                <p:nvPr/>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6B01E16F-8D56-AD42-BF0C-1B00F9E33346}"/>
                      </a:ext>
                    </a:extLst>
                  </p:cNvPr>
                  <p:cNvSpPr/>
                  <p:nvPr/>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01AE0C3-91EA-2D43-B520-2DB261739B44}"/>
                      </a:ext>
                    </a:extLst>
                  </p:cNvPr>
                  <p:cNvSpPr txBox="1"/>
                  <p:nvPr/>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1BAA935D-EF18-3C4F-87C9-9936893F982C}"/>
                      </a:ext>
                    </a:extLst>
                  </p:cNvPr>
                  <p:cNvSpPr txBox="1"/>
                  <p:nvPr/>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DA1AD802-82D2-EE49-8DC0-E5CFC77362A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59B2C3CC-42E2-6D46-BF1D-66B0986526F5}"/>
                  </a:ext>
                </a:extLst>
              </p:cNvPr>
              <p:cNvPicPr>
                <a:picLocks noChangeAspect="1"/>
              </p:cNvPicPr>
              <p:nvPr/>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94672842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p:cSld name="One Graphic (Dark)">
    <p:bg>
      <p:bgPr>
        <a:solidFill>
          <a:schemeClr val="bg1"/>
        </a:solidFill>
        <a:effectLst/>
      </p:bgPr>
    </p:bg>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AB61EC68-0522-AF4D-8694-0D0881A7666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anchor="ctr">
            <a:noAutofit/>
          </a:bodyPr>
          <a:lstStyle>
            <a:lvl1pPr algn="ctr">
              <a:defRPr b="0">
                <a:solidFill>
                  <a:schemeClr val="bg1"/>
                </a:solidFill>
              </a:defRPr>
            </a:lvl1pPr>
          </a:lstStyle>
          <a:p>
            <a:r>
              <a:rPr lang="en-US" dirty="0"/>
              <a:t>Click icon to add a pre-designed graphic</a:t>
            </a:r>
            <a:br>
              <a:rPr lang="en-US" dirty="0"/>
            </a:br>
            <a:r>
              <a:rPr lang="en-US" dirty="0"/>
              <a:t>(e.g. ranking, quote, or map)</a:t>
            </a:r>
          </a:p>
        </p:txBody>
      </p:sp>
      <p:sp>
        <p:nvSpPr>
          <p:cNvPr id="5" name="Title 4">
            <a:extLst>
              <a:ext uri="{FF2B5EF4-FFF2-40B4-BE49-F238E27FC236}">
                <a16:creationId xmlns:a16="http://schemas.microsoft.com/office/drawing/2014/main" id="{4D5405C3-B529-8445-891B-5DC49F4AC2AA}"/>
              </a:ext>
            </a:extLst>
          </p:cNvPr>
          <p:cNvSpPr>
            <a:spLocks noGrp="1"/>
          </p:cNvSpPr>
          <p:nvPr>
            <p:ph type="title" hasCustomPrompt="1"/>
          </p:nvPr>
        </p:nvSpPr>
        <p:spPr/>
        <p:txBody>
          <a:bodyPr/>
          <a:lstStyle>
            <a:lvl1pPr>
              <a:defRPr>
                <a:solidFill>
                  <a:schemeClr val="bg1"/>
                </a:solidFill>
              </a:defRPr>
            </a:lvl1pPr>
          </a:lstStyle>
          <a:p>
            <a:r>
              <a:rPr lang="en-US"/>
              <a:t>CLICK TO ADD Slide TITLE. ALL CAPS. TWO LINES max.</a:t>
            </a:r>
          </a:p>
        </p:txBody>
      </p:sp>
      <p:sp>
        <p:nvSpPr>
          <p:cNvPr id="1000" name="Footnotes Placeholder">
            <a:extLst>
              <a:ext uri="{FF2B5EF4-FFF2-40B4-BE49-F238E27FC236}">
                <a16:creationId xmlns:a16="http://schemas.microsoft.com/office/drawing/2014/main" id="{7689135C-1344-F94E-8F1C-BE454F6FBFB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grpSp>
        <p:nvGrpSpPr>
          <p:cNvPr id="16" name="Group 15">
            <a:extLst>
              <a:ext uri="{FF2B5EF4-FFF2-40B4-BE49-F238E27FC236}">
                <a16:creationId xmlns:a16="http://schemas.microsoft.com/office/drawing/2014/main" id="{10A60567-C6A8-9745-A7BD-650F05617F55}"/>
              </a:ext>
            </a:extLst>
          </p:cNvPr>
          <p:cNvGrpSpPr/>
          <p:nvPr/>
        </p:nvGrpSpPr>
        <p:grpSpPr>
          <a:xfrm>
            <a:off x="9399182" y="-1"/>
            <a:ext cx="2874210" cy="6858001"/>
            <a:chOff x="9144000" y="-1"/>
            <a:chExt cx="2874210" cy="6858001"/>
          </a:xfrm>
        </p:grpSpPr>
        <p:sp>
          <p:nvSpPr>
            <p:cNvPr id="17" name="Rectangle 16">
              <a:extLst>
                <a:ext uri="{FF2B5EF4-FFF2-40B4-BE49-F238E27FC236}">
                  <a16:creationId xmlns:a16="http://schemas.microsoft.com/office/drawing/2014/main" id="{448C1A1C-69E6-2E4B-B77D-A4ECA59B3F9E}"/>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18" name="Group 17">
              <a:extLst>
                <a:ext uri="{FF2B5EF4-FFF2-40B4-BE49-F238E27FC236}">
                  <a16:creationId xmlns:a16="http://schemas.microsoft.com/office/drawing/2014/main" id="{58B4174A-1940-A14D-BE35-2361AF2DB700}"/>
                </a:ext>
              </a:extLst>
            </p:cNvPr>
            <p:cNvGrpSpPr/>
            <p:nvPr userDrawn="1"/>
          </p:nvGrpSpPr>
          <p:grpSpPr>
            <a:xfrm>
              <a:off x="9263395" y="150289"/>
              <a:ext cx="2754815" cy="6013825"/>
              <a:chOff x="9266651" y="185338"/>
              <a:chExt cx="2754815" cy="6013825"/>
            </a:xfrm>
          </p:grpSpPr>
          <p:sp>
            <p:nvSpPr>
              <p:cNvPr id="19" name="TextBox 18">
                <a:extLst>
                  <a:ext uri="{FF2B5EF4-FFF2-40B4-BE49-F238E27FC236}">
                    <a16:creationId xmlns:a16="http://schemas.microsoft.com/office/drawing/2014/main" id="{8154AD6F-FF5C-AF46-AF46-3A2F76383F84}"/>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0" name="Straight Connector 19">
                <a:extLst>
                  <a:ext uri="{FF2B5EF4-FFF2-40B4-BE49-F238E27FC236}">
                    <a16:creationId xmlns:a16="http://schemas.microsoft.com/office/drawing/2014/main" id="{A473109F-0CBB-3543-B531-C9EE5039E8F3}"/>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84255D80-C41E-D843-BA4B-49C358DE9F33}"/>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3" name="Group 42">
                <a:extLst>
                  <a:ext uri="{FF2B5EF4-FFF2-40B4-BE49-F238E27FC236}">
                    <a16:creationId xmlns:a16="http://schemas.microsoft.com/office/drawing/2014/main" id="{E66BE7A5-B95E-5647-BB64-B391E7B70B4C}"/>
                  </a:ext>
                </a:extLst>
              </p:cNvPr>
              <p:cNvGrpSpPr/>
              <p:nvPr userDrawn="1"/>
            </p:nvGrpSpPr>
            <p:grpSpPr>
              <a:xfrm>
                <a:off x="9286315" y="4787848"/>
                <a:ext cx="2735151" cy="1411315"/>
                <a:chOff x="9296567" y="4910411"/>
                <a:chExt cx="2735151" cy="1411315"/>
              </a:xfrm>
            </p:grpSpPr>
            <p:sp>
              <p:nvSpPr>
                <p:cNvPr id="45" name="Rectangle 44">
                  <a:extLst>
                    <a:ext uri="{FF2B5EF4-FFF2-40B4-BE49-F238E27FC236}">
                      <a16:creationId xmlns:a16="http://schemas.microsoft.com/office/drawing/2014/main" id="{3E456B4A-35E2-1E46-AF5B-69BC4A031DFD}"/>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5020C91E-8ECD-9446-9FD6-8317FDCC66B1}"/>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47" name="Graphic 46">
                  <a:extLst>
                    <a:ext uri="{FF2B5EF4-FFF2-40B4-BE49-F238E27FC236}">
                      <a16:creationId xmlns:a16="http://schemas.microsoft.com/office/drawing/2014/main" id="{F8B2E612-99F0-C842-8E04-621A4A3B40E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48" name="TextBox 47">
                  <a:extLst>
                    <a:ext uri="{FF2B5EF4-FFF2-40B4-BE49-F238E27FC236}">
                      <a16:creationId xmlns:a16="http://schemas.microsoft.com/office/drawing/2014/main" id="{FFF1E73D-444F-B546-A7C4-57D3717E9A5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49" name="TextBox 48">
                  <a:extLst>
                    <a:ext uri="{FF2B5EF4-FFF2-40B4-BE49-F238E27FC236}">
                      <a16:creationId xmlns:a16="http://schemas.microsoft.com/office/drawing/2014/main" id="{EA65B9F0-297D-D74A-AED0-C2DF6E16365B}"/>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0" name="TextBox 49">
                  <a:extLst>
                    <a:ext uri="{FF2B5EF4-FFF2-40B4-BE49-F238E27FC236}">
                      <a16:creationId xmlns:a16="http://schemas.microsoft.com/office/drawing/2014/main" id="{FF9CCBAC-EFF1-D64D-BAA2-00D33EB2E99E}"/>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29" name="Group 28">
                <a:extLst>
                  <a:ext uri="{FF2B5EF4-FFF2-40B4-BE49-F238E27FC236}">
                    <a16:creationId xmlns:a16="http://schemas.microsoft.com/office/drawing/2014/main" id="{599AA6FE-1950-8F41-9D7B-376A540F81F8}"/>
                  </a:ext>
                </a:extLst>
              </p:cNvPr>
              <p:cNvGrpSpPr/>
              <p:nvPr userDrawn="1"/>
            </p:nvGrpSpPr>
            <p:grpSpPr>
              <a:xfrm>
                <a:off x="9286315" y="3431192"/>
                <a:ext cx="2735151" cy="1280928"/>
                <a:chOff x="9286315" y="6976989"/>
                <a:chExt cx="2735151" cy="1280928"/>
              </a:xfrm>
            </p:grpSpPr>
            <p:sp>
              <p:nvSpPr>
                <p:cNvPr id="38" name="Rectangle 37">
                  <a:extLst>
                    <a:ext uri="{FF2B5EF4-FFF2-40B4-BE49-F238E27FC236}">
                      <a16:creationId xmlns:a16="http://schemas.microsoft.com/office/drawing/2014/main" id="{96798E0F-BB64-0746-87AC-50312AED96E1}"/>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F9048FEE-4AC5-F346-8AA9-B96470C93BB9}"/>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0" name="Graphic 39">
                  <a:extLst>
                    <a:ext uri="{FF2B5EF4-FFF2-40B4-BE49-F238E27FC236}">
                      <a16:creationId xmlns:a16="http://schemas.microsoft.com/office/drawing/2014/main" id="{DDFDEDFA-065B-6446-8C5E-888321D0CE4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1" name="TextBox 40">
                  <a:extLst>
                    <a:ext uri="{FF2B5EF4-FFF2-40B4-BE49-F238E27FC236}">
                      <a16:creationId xmlns:a16="http://schemas.microsoft.com/office/drawing/2014/main" id="{7DC42090-9A4E-1948-920E-D0251217ED8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2" name="Picture 41">
                  <a:extLst>
                    <a:ext uri="{FF2B5EF4-FFF2-40B4-BE49-F238E27FC236}">
                      <a16:creationId xmlns:a16="http://schemas.microsoft.com/office/drawing/2014/main" id="{49506D48-EE49-E344-BD58-0E7ACE18BEA4}"/>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0" name="Group 29">
                <a:extLst>
                  <a:ext uri="{FF2B5EF4-FFF2-40B4-BE49-F238E27FC236}">
                    <a16:creationId xmlns:a16="http://schemas.microsoft.com/office/drawing/2014/main" id="{8289D14B-260D-364C-8834-60C0FB3F053F}"/>
                  </a:ext>
                </a:extLst>
              </p:cNvPr>
              <p:cNvGrpSpPr/>
              <p:nvPr userDrawn="1"/>
            </p:nvGrpSpPr>
            <p:grpSpPr>
              <a:xfrm>
                <a:off x="9266651" y="510458"/>
                <a:ext cx="2617883" cy="651460"/>
                <a:chOff x="12352022" y="513115"/>
                <a:chExt cx="2617883" cy="651460"/>
              </a:xfrm>
            </p:grpSpPr>
            <p:sp>
              <p:nvSpPr>
                <p:cNvPr id="35" name="TextBox 34">
                  <a:extLst>
                    <a:ext uri="{FF2B5EF4-FFF2-40B4-BE49-F238E27FC236}">
                      <a16:creationId xmlns:a16="http://schemas.microsoft.com/office/drawing/2014/main" id="{6530850F-5903-4241-B33B-7472896369B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6" name="TextBox 35">
                  <a:extLst>
                    <a:ext uri="{FF2B5EF4-FFF2-40B4-BE49-F238E27FC236}">
                      <a16:creationId xmlns:a16="http://schemas.microsoft.com/office/drawing/2014/main" id="{B9AE25B5-349B-5C47-9854-CC58C3DFD0E6}"/>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37" name="TextBox 36">
                  <a:extLst>
                    <a:ext uri="{FF2B5EF4-FFF2-40B4-BE49-F238E27FC236}">
                      <a16:creationId xmlns:a16="http://schemas.microsoft.com/office/drawing/2014/main" id="{FBC27616-0537-A643-80CA-4C159C63CC02}"/>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1" name="TextBox 30">
                <a:extLst>
                  <a:ext uri="{FF2B5EF4-FFF2-40B4-BE49-F238E27FC236}">
                    <a16:creationId xmlns:a16="http://schemas.microsoft.com/office/drawing/2014/main" id="{02138E1E-A77D-E446-B51D-5B1FD135B9BF}"/>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2" name="TextBox 31">
                <a:extLst>
                  <a:ext uri="{FF2B5EF4-FFF2-40B4-BE49-F238E27FC236}">
                    <a16:creationId xmlns:a16="http://schemas.microsoft.com/office/drawing/2014/main" id="{620C17C2-E7A1-8A48-AD81-3A9EAACA602D}"/>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3" name="TextBox 32">
                <a:extLst>
                  <a:ext uri="{FF2B5EF4-FFF2-40B4-BE49-F238E27FC236}">
                    <a16:creationId xmlns:a16="http://schemas.microsoft.com/office/drawing/2014/main" id="{FCE72D9E-F64A-6C45-B5E4-5509FBC7C3DA}"/>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34" name="TextBox 33">
                <a:extLst>
                  <a:ext uri="{FF2B5EF4-FFF2-40B4-BE49-F238E27FC236}">
                    <a16:creationId xmlns:a16="http://schemas.microsoft.com/office/drawing/2014/main" id="{F7CB64C4-3F1A-F84B-B69A-13F4593C12B6}"/>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3" name="Date Placeholder 2">
            <a:extLst>
              <a:ext uri="{FF2B5EF4-FFF2-40B4-BE49-F238E27FC236}">
                <a16:creationId xmlns:a16="http://schemas.microsoft.com/office/drawing/2014/main" id="{996897C2-6DB8-D84B-835C-E23BE83E1A08}"/>
              </a:ext>
            </a:extLst>
          </p:cNvPr>
          <p:cNvSpPr>
            <a:spLocks noGrp="1"/>
          </p:cNvSpPr>
          <p:nvPr>
            <p:ph type="dt" sz="half" idx="101"/>
          </p:nvPr>
        </p:nvSpPr>
        <p:spPr/>
        <p:txBody>
          <a:bodyPr/>
          <a:lstStyle/>
          <a:p>
            <a:endParaRPr lang="en-US" dirty="0"/>
          </a:p>
        </p:txBody>
      </p:sp>
      <p:sp>
        <p:nvSpPr>
          <p:cNvPr id="8" name="Footer Placeholder 7">
            <a:extLst>
              <a:ext uri="{FF2B5EF4-FFF2-40B4-BE49-F238E27FC236}">
                <a16:creationId xmlns:a16="http://schemas.microsoft.com/office/drawing/2014/main" id="{0967810F-AD16-6E49-B2A3-1DA6D8B1281F}"/>
              </a:ext>
            </a:extLst>
          </p:cNvPr>
          <p:cNvSpPr>
            <a:spLocks noGrp="1"/>
          </p:cNvSpPr>
          <p:nvPr>
            <p:ph type="ftr" sz="quarter" idx="102"/>
          </p:nvPr>
        </p:nvSpPr>
        <p:spPr/>
        <p:txBody>
          <a:bodyPr/>
          <a:lstStyle/>
          <a:p>
            <a:endParaRPr lang="en-US" dirty="0"/>
          </a:p>
        </p:txBody>
      </p:sp>
      <p:sp>
        <p:nvSpPr>
          <p:cNvPr id="10" name="Slide Number Placeholder 9">
            <a:extLst>
              <a:ext uri="{FF2B5EF4-FFF2-40B4-BE49-F238E27FC236}">
                <a16:creationId xmlns:a16="http://schemas.microsoft.com/office/drawing/2014/main" id="{5E7FAC5D-4E0E-F541-A5F0-7B548D5C6943}"/>
              </a:ext>
            </a:extLst>
          </p:cNvPr>
          <p:cNvSpPr>
            <a:spLocks noGrp="1"/>
          </p:cNvSpPr>
          <p:nvPr>
            <p:ph type="sldNum" sz="quarter" idx="103"/>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spTree>
    <p:extLst>
      <p:ext uri="{BB962C8B-B14F-4D97-AF65-F5344CB8AC3E}">
        <p14:creationId xmlns:p14="http://schemas.microsoft.com/office/powerpoint/2010/main" val="261857761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p:cSld name="Map and Chart">
    <p:spTree>
      <p:nvGrpSpPr>
        <p:cNvPr id="1" name=""/>
        <p:cNvGrpSpPr/>
        <p:nvPr/>
      </p:nvGrpSpPr>
      <p:grpSpPr>
        <a:xfrm>
          <a:off x="0" y="0"/>
          <a:ext cx="0" cy="0"/>
          <a:chOff x="0" y="0"/>
          <a:chExt cx="0" cy="0"/>
        </a:xfrm>
      </p:grpSpPr>
      <p:sp>
        <p:nvSpPr>
          <p:cNvPr id="111" name="Picture Placeholder 10">
            <a:extLst>
              <a:ext uri="{FF2B5EF4-FFF2-40B4-BE49-F238E27FC236}">
                <a16:creationId xmlns:a16="http://schemas.microsoft.com/office/drawing/2014/main" id="{AE10EEE1-52DC-3B49-A4AE-DCC0B52D1E65}"/>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blipFill>
            <a:blip r:embed="rId2"/>
            <a:stretch>
              <a:fillRect/>
            </a:stretch>
          </a:blipFill>
        </p:spPr>
        <p:txBody>
          <a:bodyPr wrap="square" lIns="792000" tIns="0" rIns="5256000" anchor="ctr">
            <a:noAutofit/>
          </a:bodyPr>
          <a:lstStyle>
            <a:lvl1pPr algn="ctr">
              <a:defRPr b="0">
                <a:solidFill>
                  <a:schemeClr val="tx1">
                    <a:lumMod val="50000"/>
                    <a:lumOff val="50000"/>
                  </a:schemeClr>
                </a:solidFill>
              </a:defRPr>
            </a:lvl1pPr>
          </a:lstStyle>
          <a:p>
            <a:r>
              <a:rPr lang="en-US" dirty="0"/>
              <a:t>Click the icon at the center of the slide to add a pre-designed half-page map graphic to the slide.</a:t>
            </a:r>
            <a:br>
              <a:rPr lang="en-US" dirty="0"/>
            </a:br>
            <a:r>
              <a:rPr lang="en-US" dirty="0"/>
              <a:t>(In the Marketing Resource Database, these files will have “half slide” in the files name)</a:t>
            </a:r>
          </a:p>
        </p:txBody>
      </p:sp>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6" name="Chart Placeholder 2">
            <a:extLst>
              <a:ext uri="{FF2B5EF4-FFF2-40B4-BE49-F238E27FC236}">
                <a16:creationId xmlns:a16="http://schemas.microsoft.com/office/drawing/2014/main" id="{078808F4-3217-FA41-8ABF-24B9D247AE5A}"/>
              </a:ext>
            </a:extLst>
          </p:cNvPr>
          <p:cNvSpPr>
            <a:spLocks noGrp="1"/>
          </p:cNvSpPr>
          <p:nvPr>
            <p:ph type="chart" sz="quarter" idx="114"/>
          </p:nvPr>
        </p:nvSpPr>
        <p:spPr>
          <a:xfrm>
            <a:off x="4698906"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89C8ABCA-426C-9447-AA12-B5A756649D54}"/>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grpSp>
        <p:nvGrpSpPr>
          <p:cNvPr id="6" name="Group 5">
            <a:extLst>
              <a:ext uri="{FF2B5EF4-FFF2-40B4-BE49-F238E27FC236}">
                <a16:creationId xmlns:a16="http://schemas.microsoft.com/office/drawing/2014/main" id="{A1834941-C348-A040-9D09-770ED5F00B5B}"/>
              </a:ext>
            </a:extLst>
          </p:cNvPr>
          <p:cNvGrpSpPr/>
          <p:nvPr/>
        </p:nvGrpSpPr>
        <p:grpSpPr>
          <a:xfrm>
            <a:off x="9399182" y="-1"/>
            <a:ext cx="2961715" cy="13179981"/>
            <a:chOff x="9399182" y="-1"/>
            <a:chExt cx="2961715" cy="13179981"/>
          </a:xfrm>
        </p:grpSpPr>
        <p:sp>
          <p:nvSpPr>
            <p:cNvPr id="80" name="Rectangle 79">
              <a:extLst>
                <a:ext uri="{FF2B5EF4-FFF2-40B4-BE49-F238E27FC236}">
                  <a16:creationId xmlns:a16="http://schemas.microsoft.com/office/drawing/2014/main" id="{7F39C21F-C07C-7740-9183-FE0C02C54D48}"/>
                </a:ext>
              </a:extLst>
            </p:cNvPr>
            <p:cNvSpPr/>
            <p:nvPr userDrawn="1"/>
          </p:nvSpPr>
          <p:spPr>
            <a:xfrm>
              <a:off x="9399182" y="-1"/>
              <a:ext cx="2798651" cy="129929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3" name="Picture 72">
              <a:extLst>
                <a:ext uri="{FF2B5EF4-FFF2-40B4-BE49-F238E27FC236}">
                  <a16:creationId xmlns:a16="http://schemas.microsoft.com/office/drawing/2014/main" id="{8D2E816D-1321-604A-8779-D37820720E7E}"/>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81" name="Group 80">
              <a:extLst>
                <a:ext uri="{FF2B5EF4-FFF2-40B4-BE49-F238E27FC236}">
                  <a16:creationId xmlns:a16="http://schemas.microsoft.com/office/drawing/2014/main" id="{C545234B-6DF7-7643-92C8-BA7AC4A8A953}"/>
                </a:ext>
              </a:extLst>
            </p:cNvPr>
            <p:cNvGrpSpPr/>
            <p:nvPr userDrawn="1"/>
          </p:nvGrpSpPr>
          <p:grpSpPr>
            <a:xfrm>
              <a:off x="9541497" y="162442"/>
              <a:ext cx="2819400" cy="814510"/>
              <a:chOff x="-3644733" y="165205"/>
              <a:chExt cx="2819400" cy="814510"/>
            </a:xfrm>
          </p:grpSpPr>
          <p:sp>
            <p:nvSpPr>
              <p:cNvPr id="107" name="Rectangle 106">
                <a:extLst>
                  <a:ext uri="{FF2B5EF4-FFF2-40B4-BE49-F238E27FC236}">
                    <a16:creationId xmlns:a16="http://schemas.microsoft.com/office/drawing/2014/main" id="{2F039784-C448-5543-B741-6EBF9C27FE1C}"/>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xtBox 107">
                <a:extLst>
                  <a:ext uri="{FF2B5EF4-FFF2-40B4-BE49-F238E27FC236}">
                    <a16:creationId xmlns:a16="http://schemas.microsoft.com/office/drawing/2014/main" id="{F60BC00D-BAE8-1C44-A7A3-F83307EFAE07}"/>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09" name="Picture 108">
                <a:extLst>
                  <a:ext uri="{FF2B5EF4-FFF2-40B4-BE49-F238E27FC236}">
                    <a16:creationId xmlns:a16="http://schemas.microsoft.com/office/drawing/2014/main" id="{4BF9F541-6966-324D-8295-8DC4C6ED816B}"/>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82" name="Group 81">
              <a:extLst>
                <a:ext uri="{FF2B5EF4-FFF2-40B4-BE49-F238E27FC236}">
                  <a16:creationId xmlns:a16="http://schemas.microsoft.com/office/drawing/2014/main" id="{876CC36D-CD32-7F49-83AC-D8C75EEEEBC3}"/>
                </a:ext>
              </a:extLst>
            </p:cNvPr>
            <p:cNvGrpSpPr/>
            <p:nvPr userDrawn="1"/>
          </p:nvGrpSpPr>
          <p:grpSpPr>
            <a:xfrm>
              <a:off x="9521833" y="5949873"/>
              <a:ext cx="2676002" cy="1052731"/>
              <a:chOff x="9521833" y="2036288"/>
              <a:chExt cx="2676002" cy="1052731"/>
            </a:xfrm>
          </p:grpSpPr>
          <p:sp>
            <p:nvSpPr>
              <p:cNvPr id="101" name="TextBox 100">
                <a:extLst>
                  <a:ext uri="{FF2B5EF4-FFF2-40B4-BE49-F238E27FC236}">
                    <a16:creationId xmlns:a16="http://schemas.microsoft.com/office/drawing/2014/main" id="{0C54F8FD-6A48-EF40-AD43-A10ACF4D7CF9}"/>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02" name="Straight Connector 101">
                <a:extLst>
                  <a:ext uri="{FF2B5EF4-FFF2-40B4-BE49-F238E27FC236}">
                    <a16:creationId xmlns:a16="http://schemas.microsoft.com/office/drawing/2014/main" id="{4CF1923C-FF57-604A-A528-0F8B428DC115}"/>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3" name="Group 102">
                <a:extLst>
                  <a:ext uri="{FF2B5EF4-FFF2-40B4-BE49-F238E27FC236}">
                    <a16:creationId xmlns:a16="http://schemas.microsoft.com/office/drawing/2014/main" id="{BA303ED0-59A7-B84C-A014-7496C5477C51}"/>
                  </a:ext>
                </a:extLst>
              </p:cNvPr>
              <p:cNvGrpSpPr/>
              <p:nvPr userDrawn="1"/>
            </p:nvGrpSpPr>
            <p:grpSpPr>
              <a:xfrm>
                <a:off x="9521833" y="2361408"/>
                <a:ext cx="2557391" cy="484748"/>
                <a:chOff x="12352022" y="513115"/>
                <a:chExt cx="2557391" cy="484748"/>
              </a:xfrm>
            </p:grpSpPr>
            <p:sp>
              <p:nvSpPr>
                <p:cNvPr id="105" name="TextBox 104">
                  <a:extLst>
                    <a:ext uri="{FF2B5EF4-FFF2-40B4-BE49-F238E27FC236}">
                      <a16:creationId xmlns:a16="http://schemas.microsoft.com/office/drawing/2014/main" id="{34680833-A017-FE4C-B658-3EDDEB9B2F3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06" name="TextBox 105">
                  <a:extLst>
                    <a:ext uri="{FF2B5EF4-FFF2-40B4-BE49-F238E27FC236}">
                      <a16:creationId xmlns:a16="http://schemas.microsoft.com/office/drawing/2014/main" id="{E4EC3B22-EC11-D84D-90B3-DC3B7E1CA6D3}"/>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04" name="TextBox 103">
                <a:extLst>
                  <a:ext uri="{FF2B5EF4-FFF2-40B4-BE49-F238E27FC236}">
                    <a16:creationId xmlns:a16="http://schemas.microsoft.com/office/drawing/2014/main" id="{862A8FB6-C487-2D48-A9DC-F3D0905D6BE5}"/>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83" name="TextBox 82">
              <a:extLst>
                <a:ext uri="{FF2B5EF4-FFF2-40B4-BE49-F238E27FC236}">
                  <a16:creationId xmlns:a16="http://schemas.microsoft.com/office/drawing/2014/main" id="{203EC2FF-8F5A-2547-A699-BE8FF88F9301}"/>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84" name="Straight Connector 83">
              <a:extLst>
                <a:ext uri="{FF2B5EF4-FFF2-40B4-BE49-F238E27FC236}">
                  <a16:creationId xmlns:a16="http://schemas.microsoft.com/office/drawing/2014/main" id="{59E92957-8BDF-4347-81B2-9604E93AE603}"/>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36CA8A72-2DBC-5545-BC2E-B4BDCAC3FDF6}"/>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6" name="TextBox 85">
              <a:extLst>
                <a:ext uri="{FF2B5EF4-FFF2-40B4-BE49-F238E27FC236}">
                  <a16:creationId xmlns:a16="http://schemas.microsoft.com/office/drawing/2014/main" id="{E1C1C471-3C86-9243-8147-752CF2CED878}"/>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7" name="TextBox 86">
              <a:extLst>
                <a:ext uri="{FF2B5EF4-FFF2-40B4-BE49-F238E27FC236}">
                  <a16:creationId xmlns:a16="http://schemas.microsoft.com/office/drawing/2014/main" id="{594015A7-4E0F-FB48-B54B-DBDAD2AACFBF}"/>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88" name="TextBox 87">
              <a:extLst>
                <a:ext uri="{FF2B5EF4-FFF2-40B4-BE49-F238E27FC236}">
                  <a16:creationId xmlns:a16="http://schemas.microsoft.com/office/drawing/2014/main" id="{55791D51-A4E3-254B-9CDC-883656B5BBB3}"/>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89" name="TextBox 88">
              <a:extLst>
                <a:ext uri="{FF2B5EF4-FFF2-40B4-BE49-F238E27FC236}">
                  <a16:creationId xmlns:a16="http://schemas.microsoft.com/office/drawing/2014/main" id="{098081F0-15A2-CE4F-B597-7D0A57F05E29}"/>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90" name="TextBox 89">
              <a:extLst>
                <a:ext uri="{FF2B5EF4-FFF2-40B4-BE49-F238E27FC236}">
                  <a16:creationId xmlns:a16="http://schemas.microsoft.com/office/drawing/2014/main" id="{41684A96-AE24-5949-8098-95299F59040E}"/>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91" name="TextBox 90">
              <a:extLst>
                <a:ext uri="{FF2B5EF4-FFF2-40B4-BE49-F238E27FC236}">
                  <a16:creationId xmlns:a16="http://schemas.microsoft.com/office/drawing/2014/main" id="{A95F9DFB-59B1-0849-A7FD-D719AC7DE165}"/>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93" name="Group 92">
              <a:extLst>
                <a:ext uri="{FF2B5EF4-FFF2-40B4-BE49-F238E27FC236}">
                  <a16:creationId xmlns:a16="http://schemas.microsoft.com/office/drawing/2014/main" id="{0B9FBE4B-500D-DC43-91EC-3123D9EF5462}"/>
                </a:ext>
              </a:extLst>
            </p:cNvPr>
            <p:cNvGrpSpPr/>
            <p:nvPr userDrawn="1"/>
          </p:nvGrpSpPr>
          <p:grpSpPr>
            <a:xfrm>
              <a:off x="9558507" y="1119891"/>
              <a:ext cx="2639328" cy="202617"/>
              <a:chOff x="9303325" y="149270"/>
              <a:chExt cx="2639328" cy="202617"/>
            </a:xfrm>
          </p:grpSpPr>
          <p:sp>
            <p:nvSpPr>
              <p:cNvPr id="99" name="TextBox 98">
                <a:extLst>
                  <a:ext uri="{FF2B5EF4-FFF2-40B4-BE49-F238E27FC236}">
                    <a16:creationId xmlns:a16="http://schemas.microsoft.com/office/drawing/2014/main" id="{3B2F129A-3FD3-E24F-92D4-3E5C29B9DBB8}"/>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0" name="Straight Connector 99">
                <a:extLst>
                  <a:ext uri="{FF2B5EF4-FFF2-40B4-BE49-F238E27FC236}">
                    <a16:creationId xmlns:a16="http://schemas.microsoft.com/office/drawing/2014/main" id="{1476F00B-34CF-9B4A-8F55-B463B3FDB70B}"/>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94" name="Group 93">
              <a:extLst>
                <a:ext uri="{FF2B5EF4-FFF2-40B4-BE49-F238E27FC236}">
                  <a16:creationId xmlns:a16="http://schemas.microsoft.com/office/drawing/2014/main" id="{8D1C5EC9-E2AC-8041-9FC6-7AD7ADED145B}"/>
                </a:ext>
              </a:extLst>
            </p:cNvPr>
            <p:cNvGrpSpPr/>
            <p:nvPr userDrawn="1"/>
          </p:nvGrpSpPr>
          <p:grpSpPr>
            <a:xfrm>
              <a:off x="9541497" y="4046192"/>
              <a:ext cx="2735151" cy="1741977"/>
              <a:chOff x="9296567" y="4910411"/>
              <a:chExt cx="2735151" cy="1741977"/>
            </a:xfrm>
          </p:grpSpPr>
          <p:sp>
            <p:nvSpPr>
              <p:cNvPr id="95" name="Rectangle 94">
                <a:extLst>
                  <a:ext uri="{FF2B5EF4-FFF2-40B4-BE49-F238E27FC236}">
                    <a16:creationId xmlns:a16="http://schemas.microsoft.com/office/drawing/2014/main" id="{836A575A-4268-7545-9724-E5529E81C3A7}"/>
                  </a:ext>
                </a:extLst>
              </p:cNvPr>
              <p:cNvSpPr/>
              <p:nvPr userDrawn="1"/>
            </p:nvSpPr>
            <p:spPr>
              <a:xfrm>
                <a:off x="9296567" y="4910411"/>
                <a:ext cx="2735151" cy="1741977"/>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TextBox 95">
                <a:extLst>
                  <a:ext uri="{FF2B5EF4-FFF2-40B4-BE49-F238E27FC236}">
                    <a16:creationId xmlns:a16="http://schemas.microsoft.com/office/drawing/2014/main" id="{263A6D68-9AA3-584A-809D-EE6673D3B056}"/>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97" name="Graphic 96">
                <a:extLst>
                  <a:ext uri="{FF2B5EF4-FFF2-40B4-BE49-F238E27FC236}">
                    <a16:creationId xmlns:a16="http://schemas.microsoft.com/office/drawing/2014/main" id="{4AF9B51D-9E9A-F947-8F70-A6C06771D1F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98" name="TextBox 97">
                <a:extLst>
                  <a:ext uri="{FF2B5EF4-FFF2-40B4-BE49-F238E27FC236}">
                    <a16:creationId xmlns:a16="http://schemas.microsoft.com/office/drawing/2014/main" id="{48800C5A-9825-D044-8419-0A6095892041}"/>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nvGrpSpPr>
            <p:cNvPr id="2" name="Group 1">
              <a:extLst>
                <a:ext uri="{FF2B5EF4-FFF2-40B4-BE49-F238E27FC236}">
                  <a16:creationId xmlns:a16="http://schemas.microsoft.com/office/drawing/2014/main" id="{A4CF5DAB-1553-C04B-92A4-F1198F8EECE3}"/>
                </a:ext>
              </a:extLst>
            </p:cNvPr>
            <p:cNvGrpSpPr/>
            <p:nvPr userDrawn="1"/>
          </p:nvGrpSpPr>
          <p:grpSpPr>
            <a:xfrm>
              <a:off x="9521833" y="7166155"/>
              <a:ext cx="2754815" cy="6013825"/>
              <a:chOff x="9521833" y="-6801152"/>
              <a:chExt cx="2754815" cy="6013825"/>
            </a:xfrm>
          </p:grpSpPr>
          <p:sp>
            <p:nvSpPr>
              <p:cNvPr id="42" name="TextBox 41">
                <a:extLst>
                  <a:ext uri="{FF2B5EF4-FFF2-40B4-BE49-F238E27FC236}">
                    <a16:creationId xmlns:a16="http://schemas.microsoft.com/office/drawing/2014/main" id="{07BD5352-94B5-1940-89E6-DC02A72A4418}"/>
                  </a:ext>
                </a:extLst>
              </p:cNvPr>
              <p:cNvSpPr txBox="1"/>
              <p:nvPr userDrawn="1"/>
            </p:nvSpPr>
            <p:spPr>
              <a:xfrm>
                <a:off x="9558507" y="-6801152"/>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3" name="Straight Connector 42">
                <a:extLst>
                  <a:ext uri="{FF2B5EF4-FFF2-40B4-BE49-F238E27FC236}">
                    <a16:creationId xmlns:a16="http://schemas.microsoft.com/office/drawing/2014/main" id="{DE135D9E-6B8E-BF4A-8B52-EEAE03AC9DE2}"/>
                  </a:ext>
                </a:extLst>
              </p:cNvPr>
              <p:cNvCxnSpPr>
                <a:cxnSpLocks/>
              </p:cNvCxnSpPr>
              <p:nvPr userDrawn="1"/>
            </p:nvCxnSpPr>
            <p:spPr>
              <a:xfrm>
                <a:off x="9558507" y="-659853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6C3F42BF-41FD-244D-86C9-0031DA675594}"/>
                  </a:ext>
                </a:extLst>
              </p:cNvPr>
              <p:cNvSpPr txBox="1"/>
              <p:nvPr userDrawn="1"/>
            </p:nvSpPr>
            <p:spPr>
              <a:xfrm>
                <a:off x="9686426" y="-574022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5" name="Group 64">
                <a:extLst>
                  <a:ext uri="{FF2B5EF4-FFF2-40B4-BE49-F238E27FC236}">
                    <a16:creationId xmlns:a16="http://schemas.microsoft.com/office/drawing/2014/main" id="{1AF14A82-884D-6E44-833A-66AEAE8D73E5}"/>
                  </a:ext>
                </a:extLst>
              </p:cNvPr>
              <p:cNvGrpSpPr/>
              <p:nvPr userDrawn="1"/>
            </p:nvGrpSpPr>
            <p:grpSpPr>
              <a:xfrm>
                <a:off x="9541497" y="-2198642"/>
                <a:ext cx="2735151" cy="1411315"/>
                <a:chOff x="9296567" y="4910411"/>
                <a:chExt cx="2735151" cy="1411315"/>
              </a:xfrm>
            </p:grpSpPr>
            <p:sp>
              <p:nvSpPr>
                <p:cNvPr id="67" name="Rectangle 66">
                  <a:extLst>
                    <a:ext uri="{FF2B5EF4-FFF2-40B4-BE49-F238E27FC236}">
                      <a16:creationId xmlns:a16="http://schemas.microsoft.com/office/drawing/2014/main" id="{F7A9386A-4C7E-3A41-8497-284AAB05A9F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4233D935-4B30-F44F-9AE5-ED48766ABB3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9" name="Graphic 68">
                  <a:extLst>
                    <a:ext uri="{FF2B5EF4-FFF2-40B4-BE49-F238E27FC236}">
                      <a16:creationId xmlns:a16="http://schemas.microsoft.com/office/drawing/2014/main" id="{16F18F42-237E-5D49-9406-C82AB8706B5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70" name="TextBox 69">
                  <a:extLst>
                    <a:ext uri="{FF2B5EF4-FFF2-40B4-BE49-F238E27FC236}">
                      <a16:creationId xmlns:a16="http://schemas.microsoft.com/office/drawing/2014/main" id="{DE14BA7F-29C8-C24E-928B-592788C3333F}"/>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1" name="TextBox 70">
                  <a:extLst>
                    <a:ext uri="{FF2B5EF4-FFF2-40B4-BE49-F238E27FC236}">
                      <a16:creationId xmlns:a16="http://schemas.microsoft.com/office/drawing/2014/main" id="{29C49CB8-3278-3D41-8689-3FE7FAAE598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2" name="TextBox 71">
                  <a:extLst>
                    <a:ext uri="{FF2B5EF4-FFF2-40B4-BE49-F238E27FC236}">
                      <a16:creationId xmlns:a16="http://schemas.microsoft.com/office/drawing/2014/main" id="{22BE9216-4058-A445-B627-693F5A96240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47" name="Group 46">
                <a:extLst>
                  <a:ext uri="{FF2B5EF4-FFF2-40B4-BE49-F238E27FC236}">
                    <a16:creationId xmlns:a16="http://schemas.microsoft.com/office/drawing/2014/main" id="{14F294D6-B313-E949-842F-F41379956161}"/>
                  </a:ext>
                </a:extLst>
              </p:cNvPr>
              <p:cNvGrpSpPr/>
              <p:nvPr userDrawn="1"/>
            </p:nvGrpSpPr>
            <p:grpSpPr>
              <a:xfrm>
                <a:off x="9541497" y="-3555298"/>
                <a:ext cx="2735151" cy="1280928"/>
                <a:chOff x="9286315" y="6976989"/>
                <a:chExt cx="2735151" cy="1280928"/>
              </a:xfrm>
            </p:grpSpPr>
            <p:sp>
              <p:nvSpPr>
                <p:cNvPr id="60" name="Rectangle 59">
                  <a:extLst>
                    <a:ext uri="{FF2B5EF4-FFF2-40B4-BE49-F238E27FC236}">
                      <a16:creationId xmlns:a16="http://schemas.microsoft.com/office/drawing/2014/main" id="{14F654D1-DB8F-CE4F-A23A-52B9BC2BFFEA}"/>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1DC4A4C9-98A4-154F-8F68-6545453B1513}"/>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2" name="Graphic 61">
                  <a:extLst>
                    <a:ext uri="{FF2B5EF4-FFF2-40B4-BE49-F238E27FC236}">
                      <a16:creationId xmlns:a16="http://schemas.microsoft.com/office/drawing/2014/main" id="{09C862AD-FB96-864E-8468-306B3BB1F66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46538" y="7116071"/>
                  <a:ext cx="155227" cy="155227"/>
                </a:xfrm>
                <a:prstGeom prst="rect">
                  <a:avLst/>
                </a:prstGeom>
              </p:spPr>
            </p:pic>
            <p:sp>
              <p:nvSpPr>
                <p:cNvPr id="63" name="TextBox 62">
                  <a:extLst>
                    <a:ext uri="{FF2B5EF4-FFF2-40B4-BE49-F238E27FC236}">
                      <a16:creationId xmlns:a16="http://schemas.microsoft.com/office/drawing/2014/main" id="{F14F4FFA-0615-1D48-B3DF-3595FF4FE06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64" name="Picture 63">
                  <a:extLst>
                    <a:ext uri="{FF2B5EF4-FFF2-40B4-BE49-F238E27FC236}">
                      <a16:creationId xmlns:a16="http://schemas.microsoft.com/office/drawing/2014/main" id="{88F30D86-450E-F848-A211-E408470B957E}"/>
                    </a:ext>
                  </a:extLst>
                </p:cNvPr>
                <p:cNvPicPr>
                  <a:picLocks noChangeAspect="1"/>
                </p:cNvPicPr>
                <p:nvPr userDrawn="1"/>
              </p:nvPicPr>
              <p:blipFill rotWithShape="1">
                <a:blip r:embed="rId7"/>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48" name="Group 47">
                <a:extLst>
                  <a:ext uri="{FF2B5EF4-FFF2-40B4-BE49-F238E27FC236}">
                    <a16:creationId xmlns:a16="http://schemas.microsoft.com/office/drawing/2014/main" id="{02D72FD7-6279-0446-AC58-A3C3DC24D160}"/>
                  </a:ext>
                </a:extLst>
              </p:cNvPr>
              <p:cNvGrpSpPr/>
              <p:nvPr userDrawn="1"/>
            </p:nvGrpSpPr>
            <p:grpSpPr>
              <a:xfrm>
                <a:off x="9521833" y="-6476032"/>
                <a:ext cx="2617883" cy="651460"/>
                <a:chOff x="12352022" y="513115"/>
                <a:chExt cx="2617883" cy="651460"/>
              </a:xfrm>
            </p:grpSpPr>
            <p:sp>
              <p:nvSpPr>
                <p:cNvPr id="57" name="TextBox 56">
                  <a:extLst>
                    <a:ext uri="{FF2B5EF4-FFF2-40B4-BE49-F238E27FC236}">
                      <a16:creationId xmlns:a16="http://schemas.microsoft.com/office/drawing/2014/main" id="{F61D0EBF-B2C0-7046-B77D-2B9CD5228843}"/>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8" name="TextBox 57">
                  <a:extLst>
                    <a:ext uri="{FF2B5EF4-FFF2-40B4-BE49-F238E27FC236}">
                      <a16:creationId xmlns:a16="http://schemas.microsoft.com/office/drawing/2014/main" id="{80E248F4-5967-3B48-BA75-443830FB430F}"/>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9" name="TextBox 58">
                  <a:extLst>
                    <a:ext uri="{FF2B5EF4-FFF2-40B4-BE49-F238E27FC236}">
                      <a16:creationId xmlns:a16="http://schemas.microsoft.com/office/drawing/2014/main" id="{4458B103-16C3-734D-9D4C-08A0AD40A3F8}"/>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49" name="TextBox 48">
                <a:extLst>
                  <a:ext uri="{FF2B5EF4-FFF2-40B4-BE49-F238E27FC236}">
                    <a16:creationId xmlns:a16="http://schemas.microsoft.com/office/drawing/2014/main" id="{9F6763D5-C877-A84E-AA38-3CED305D0841}"/>
                  </a:ext>
                </a:extLst>
              </p:cNvPr>
              <p:cNvSpPr txBox="1"/>
              <p:nvPr userDrawn="1"/>
            </p:nvSpPr>
            <p:spPr>
              <a:xfrm>
                <a:off x="9674267" y="-54569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50" name="TextBox 49">
                <a:extLst>
                  <a:ext uri="{FF2B5EF4-FFF2-40B4-BE49-F238E27FC236}">
                    <a16:creationId xmlns:a16="http://schemas.microsoft.com/office/drawing/2014/main" id="{DFB47FC7-5B8F-1A47-817A-A3CF2131BD9D}"/>
                  </a:ext>
                </a:extLst>
              </p:cNvPr>
              <p:cNvSpPr txBox="1"/>
              <p:nvPr userDrawn="1"/>
            </p:nvSpPr>
            <p:spPr>
              <a:xfrm>
                <a:off x="9686426" y="-5041663"/>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51" name="TextBox 50">
                <a:extLst>
                  <a:ext uri="{FF2B5EF4-FFF2-40B4-BE49-F238E27FC236}">
                    <a16:creationId xmlns:a16="http://schemas.microsoft.com/office/drawing/2014/main" id="{5CD80403-C6E9-C346-A05A-8AE1F1F93179}"/>
                  </a:ext>
                </a:extLst>
              </p:cNvPr>
              <p:cNvSpPr txBox="1"/>
              <p:nvPr userDrawn="1"/>
            </p:nvSpPr>
            <p:spPr>
              <a:xfrm>
                <a:off x="9686426" y="-4321573"/>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52" name="TextBox 51">
                <a:extLst>
                  <a:ext uri="{FF2B5EF4-FFF2-40B4-BE49-F238E27FC236}">
                    <a16:creationId xmlns:a16="http://schemas.microsoft.com/office/drawing/2014/main" id="{6AB870E0-EE0A-D84C-A2C8-84EDC9B761D9}"/>
                  </a:ext>
                </a:extLst>
              </p:cNvPr>
              <p:cNvSpPr txBox="1"/>
              <p:nvPr userDrawn="1"/>
            </p:nvSpPr>
            <p:spPr>
              <a:xfrm>
                <a:off x="9674267" y="-389101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78" name="Text Placeholder 6">
            <a:extLst>
              <a:ext uri="{FF2B5EF4-FFF2-40B4-BE49-F238E27FC236}">
                <a16:creationId xmlns:a16="http://schemas.microsoft.com/office/drawing/2014/main" id="{49D0B9C5-5521-2646-B128-094867E34EA6}"/>
              </a:ext>
            </a:extLst>
          </p:cNvPr>
          <p:cNvSpPr>
            <a:spLocks noGrp="1"/>
          </p:cNvSpPr>
          <p:nvPr>
            <p:ph type="body" sz="quarter" idx="108" hasCustomPrompt="1"/>
          </p:nvPr>
        </p:nvSpPr>
        <p:spPr>
          <a:xfrm>
            <a:off x="4698906" y="1211494"/>
            <a:ext cx="1655903" cy="399750"/>
          </a:xfrm>
          <a:blipFill dpi="0" rotWithShape="1">
            <a:blip r:embed="rId8"/>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Second level</a:t>
            </a:r>
          </a:p>
        </p:txBody>
      </p:sp>
      <p:sp>
        <p:nvSpPr>
          <p:cNvPr id="3" name="Date Placeholder 2">
            <a:extLst>
              <a:ext uri="{FF2B5EF4-FFF2-40B4-BE49-F238E27FC236}">
                <a16:creationId xmlns:a16="http://schemas.microsoft.com/office/drawing/2014/main" id="{4124FA82-5551-674F-8ABF-17E6898F90B7}"/>
              </a:ext>
            </a:extLst>
          </p:cNvPr>
          <p:cNvSpPr>
            <a:spLocks noGrp="1"/>
          </p:cNvSpPr>
          <p:nvPr>
            <p:ph type="dt" sz="half" idx="115"/>
          </p:nvPr>
        </p:nvSpPr>
        <p:spPr/>
        <p:txBody>
          <a:bodyPr/>
          <a:lstStyle/>
          <a:p>
            <a:endParaRPr lang="en-US" dirty="0"/>
          </a:p>
        </p:txBody>
      </p:sp>
      <p:sp>
        <p:nvSpPr>
          <p:cNvPr id="4" name="Footer Placeholder 3">
            <a:extLst>
              <a:ext uri="{FF2B5EF4-FFF2-40B4-BE49-F238E27FC236}">
                <a16:creationId xmlns:a16="http://schemas.microsoft.com/office/drawing/2014/main" id="{08857F84-3938-184A-B69E-D20F1F0ED888}"/>
              </a:ext>
            </a:extLst>
          </p:cNvPr>
          <p:cNvSpPr>
            <a:spLocks noGrp="1"/>
          </p:cNvSpPr>
          <p:nvPr>
            <p:ph type="ftr" sz="quarter" idx="116"/>
          </p:nvPr>
        </p:nvSpPr>
        <p:spPr/>
        <p:txBody>
          <a:bodyPr/>
          <a:lstStyle/>
          <a:p>
            <a:endParaRPr lang="en-US" dirty="0"/>
          </a:p>
        </p:txBody>
      </p:sp>
      <p:sp>
        <p:nvSpPr>
          <p:cNvPr id="5" name="Slide Number Placeholder 4">
            <a:extLst>
              <a:ext uri="{FF2B5EF4-FFF2-40B4-BE49-F238E27FC236}">
                <a16:creationId xmlns:a16="http://schemas.microsoft.com/office/drawing/2014/main" id="{55145EE2-42E0-FD4B-84FE-BBCF42195267}"/>
              </a:ext>
            </a:extLst>
          </p:cNvPr>
          <p:cNvSpPr>
            <a:spLocks noGrp="1"/>
          </p:cNvSpPr>
          <p:nvPr>
            <p:ph type="sldNum" sz="quarter" idx="11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156999958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p:cSld name="Map and Content">
    <p:spTree>
      <p:nvGrpSpPr>
        <p:cNvPr id="1" name=""/>
        <p:cNvGrpSpPr/>
        <p:nvPr/>
      </p:nvGrpSpPr>
      <p:grpSpPr>
        <a:xfrm>
          <a:off x="0" y="0"/>
          <a:ext cx="0" cy="0"/>
          <a:chOff x="0" y="0"/>
          <a:chExt cx="0" cy="0"/>
        </a:xfrm>
      </p:grpSpPr>
      <p:sp>
        <p:nvSpPr>
          <p:cNvPr id="140" name="Picture Placeholder 10">
            <a:extLst>
              <a:ext uri="{FF2B5EF4-FFF2-40B4-BE49-F238E27FC236}">
                <a16:creationId xmlns:a16="http://schemas.microsoft.com/office/drawing/2014/main" id="{DDE5C622-747E-4E4C-BBC5-19A839D9F40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blipFill>
            <a:blip r:embed="rId2"/>
            <a:stretch>
              <a:fillRect/>
            </a:stretch>
          </a:blipFill>
        </p:spPr>
        <p:txBody>
          <a:bodyPr wrap="square" lIns="792000" tIns="0" rIns="5256000" anchor="ctr">
            <a:noAutofit/>
          </a:bodyPr>
          <a:lstStyle>
            <a:lvl1pPr algn="ctr">
              <a:defRPr b="0">
                <a:solidFill>
                  <a:schemeClr val="tx1">
                    <a:lumMod val="50000"/>
                    <a:lumOff val="50000"/>
                  </a:schemeClr>
                </a:solidFill>
              </a:defRPr>
            </a:lvl1pPr>
          </a:lstStyle>
          <a:p>
            <a:r>
              <a:rPr lang="en-US" dirty="0"/>
              <a:t>Click the icon at the center of the slide to add a pre-designed half-page map graphic to the slide.</a:t>
            </a:r>
            <a:br>
              <a:rPr lang="en-US" dirty="0"/>
            </a:br>
            <a:r>
              <a:rPr lang="en-US" dirty="0"/>
              <a:t>(In the Marketing Resource Database, these files will have “half slide” in the files name)</a:t>
            </a:r>
          </a:p>
        </p:txBody>
      </p:sp>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000" name="Footnotes Placeholder">
            <a:extLst>
              <a:ext uri="{FF2B5EF4-FFF2-40B4-BE49-F238E27FC236}">
                <a16:creationId xmlns:a16="http://schemas.microsoft.com/office/drawing/2014/main" id="{89C8ABCA-426C-9447-AA12-B5A756649D54}"/>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3" name="Content Placeholder 13">
            <a:extLst>
              <a:ext uri="{FF2B5EF4-FFF2-40B4-BE49-F238E27FC236}">
                <a16:creationId xmlns:a16="http://schemas.microsoft.com/office/drawing/2014/main" id="{BD8F7771-D5FD-5E48-914F-1B0C8281DAF2}"/>
              </a:ext>
            </a:extLst>
          </p:cNvPr>
          <p:cNvSpPr>
            <a:spLocks noGrp="1"/>
          </p:cNvSpPr>
          <p:nvPr>
            <p:ph sz="quarter" idx="105"/>
          </p:nvPr>
        </p:nvSpPr>
        <p:spPr>
          <a:xfrm>
            <a:off x="4703522" y="1233489"/>
            <a:ext cx="4008676" cy="4932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D662E80-C602-AD49-88C5-4C7981BFDF51}"/>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AAA8D22F-CD71-0048-A44D-45D040CB3EA8}"/>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392EC2F9-9D32-434C-8F82-E8D200FC4895}"/>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 name="Group 2">
            <a:extLst>
              <a:ext uri="{FF2B5EF4-FFF2-40B4-BE49-F238E27FC236}">
                <a16:creationId xmlns:a16="http://schemas.microsoft.com/office/drawing/2014/main" id="{8B57B4F9-541A-FA47-94AB-4A76E2D84EBB}"/>
              </a:ext>
            </a:extLst>
          </p:cNvPr>
          <p:cNvGrpSpPr/>
          <p:nvPr/>
        </p:nvGrpSpPr>
        <p:grpSpPr>
          <a:xfrm>
            <a:off x="9399182" y="-1"/>
            <a:ext cx="2974470" cy="12489650"/>
            <a:chOff x="9399182" y="-1"/>
            <a:chExt cx="2974470" cy="12489650"/>
          </a:xfrm>
        </p:grpSpPr>
        <p:sp>
          <p:nvSpPr>
            <p:cNvPr id="80" name="Rectangle 79">
              <a:extLst>
                <a:ext uri="{FF2B5EF4-FFF2-40B4-BE49-F238E27FC236}">
                  <a16:creationId xmlns:a16="http://schemas.microsoft.com/office/drawing/2014/main" id="{7F39C21F-C07C-7740-9183-FE0C02C54D48}"/>
                </a:ext>
              </a:extLst>
            </p:cNvPr>
            <p:cNvSpPr/>
            <p:nvPr userDrawn="1"/>
          </p:nvSpPr>
          <p:spPr>
            <a:xfrm>
              <a:off x="9399182" y="-1"/>
              <a:ext cx="2798651" cy="1232329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5" name="Picture 74">
              <a:extLst>
                <a:ext uri="{FF2B5EF4-FFF2-40B4-BE49-F238E27FC236}">
                  <a16:creationId xmlns:a16="http://schemas.microsoft.com/office/drawing/2014/main" id="{62DE5BAE-3274-6547-A846-0E36742248D0}"/>
                </a:ext>
              </a:extLst>
            </p:cNvPr>
            <p:cNvPicPr>
              <a:picLocks noChangeAspect="1"/>
            </p:cNvPicPr>
            <p:nvPr userDrawn="1"/>
          </p:nvPicPr>
          <p:blipFill rotWithShape="1">
            <a:blip r:embed="rId3"/>
            <a:srcRect r="41694"/>
            <a:stretch/>
          </p:blipFill>
          <p:spPr>
            <a:xfrm>
              <a:off x="9558506" y="1322104"/>
              <a:ext cx="2639328" cy="995540"/>
            </a:xfrm>
            <a:prstGeom prst="rect">
              <a:avLst/>
            </a:prstGeom>
          </p:spPr>
        </p:pic>
        <p:grpSp>
          <p:nvGrpSpPr>
            <p:cNvPr id="131" name="Group 130">
              <a:extLst>
                <a:ext uri="{FF2B5EF4-FFF2-40B4-BE49-F238E27FC236}">
                  <a16:creationId xmlns:a16="http://schemas.microsoft.com/office/drawing/2014/main" id="{EA8A0D49-B3FC-114E-BD4F-A224D345C631}"/>
                </a:ext>
              </a:extLst>
            </p:cNvPr>
            <p:cNvGrpSpPr/>
            <p:nvPr userDrawn="1"/>
          </p:nvGrpSpPr>
          <p:grpSpPr>
            <a:xfrm>
              <a:off x="9541497" y="162442"/>
              <a:ext cx="2819400" cy="814510"/>
              <a:chOff x="-3644733" y="165205"/>
              <a:chExt cx="2819400" cy="814510"/>
            </a:xfrm>
          </p:grpSpPr>
          <p:sp>
            <p:nvSpPr>
              <p:cNvPr id="136" name="Rectangle 135">
                <a:extLst>
                  <a:ext uri="{FF2B5EF4-FFF2-40B4-BE49-F238E27FC236}">
                    <a16:creationId xmlns:a16="http://schemas.microsoft.com/office/drawing/2014/main" id="{9B430B4D-00A5-0E44-AEFA-4FF0C5C67CB2}"/>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Box 136">
                <a:extLst>
                  <a:ext uri="{FF2B5EF4-FFF2-40B4-BE49-F238E27FC236}">
                    <a16:creationId xmlns:a16="http://schemas.microsoft.com/office/drawing/2014/main" id="{1A92EEBC-DB6D-1349-822C-5E9062E5C64A}"/>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8" name="Picture 137">
                <a:extLst>
                  <a:ext uri="{FF2B5EF4-FFF2-40B4-BE49-F238E27FC236}">
                    <a16:creationId xmlns:a16="http://schemas.microsoft.com/office/drawing/2014/main" id="{2B5D82AA-15DA-6F48-B821-49645A8B7DD3}"/>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33" name="Group 132">
              <a:extLst>
                <a:ext uri="{FF2B5EF4-FFF2-40B4-BE49-F238E27FC236}">
                  <a16:creationId xmlns:a16="http://schemas.microsoft.com/office/drawing/2014/main" id="{C9C4E2FC-B406-D849-816A-FE7024AFBE6E}"/>
                </a:ext>
              </a:extLst>
            </p:cNvPr>
            <p:cNvGrpSpPr/>
            <p:nvPr userDrawn="1"/>
          </p:nvGrpSpPr>
          <p:grpSpPr>
            <a:xfrm>
              <a:off x="9558507" y="1119891"/>
              <a:ext cx="2639328" cy="202617"/>
              <a:chOff x="9303325" y="149270"/>
              <a:chExt cx="2639328" cy="202617"/>
            </a:xfrm>
          </p:grpSpPr>
          <p:sp>
            <p:nvSpPr>
              <p:cNvPr id="134" name="TextBox 133">
                <a:extLst>
                  <a:ext uri="{FF2B5EF4-FFF2-40B4-BE49-F238E27FC236}">
                    <a16:creationId xmlns:a16="http://schemas.microsoft.com/office/drawing/2014/main" id="{105231A2-EDEC-3E4B-91A8-B78EAD4061BD}"/>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5" name="Straight Connector 134">
                <a:extLst>
                  <a:ext uri="{FF2B5EF4-FFF2-40B4-BE49-F238E27FC236}">
                    <a16:creationId xmlns:a16="http://schemas.microsoft.com/office/drawing/2014/main" id="{72E3E04B-C66B-DE46-870F-2C26FF6D7F12}"/>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02553D65-8D5E-9043-AA8A-EB0588AA8551}"/>
                </a:ext>
              </a:extLst>
            </p:cNvPr>
            <p:cNvGrpSpPr/>
            <p:nvPr userDrawn="1"/>
          </p:nvGrpSpPr>
          <p:grpSpPr>
            <a:xfrm>
              <a:off x="9541497" y="3679950"/>
              <a:ext cx="2735151" cy="2655095"/>
              <a:chOff x="9541497" y="11478235"/>
              <a:chExt cx="2735151" cy="2655095"/>
            </a:xfrm>
          </p:grpSpPr>
          <p:grpSp>
            <p:nvGrpSpPr>
              <p:cNvPr id="111" name="Group 110">
                <a:extLst>
                  <a:ext uri="{FF2B5EF4-FFF2-40B4-BE49-F238E27FC236}">
                    <a16:creationId xmlns:a16="http://schemas.microsoft.com/office/drawing/2014/main" id="{9B9C9F49-49E7-CA4E-849A-BB97B8486113}"/>
                  </a:ext>
                </a:extLst>
              </p:cNvPr>
              <p:cNvGrpSpPr/>
              <p:nvPr userDrawn="1"/>
            </p:nvGrpSpPr>
            <p:grpSpPr>
              <a:xfrm>
                <a:off x="9541497" y="11478235"/>
                <a:ext cx="2735151" cy="2655095"/>
                <a:chOff x="9296567" y="4910411"/>
                <a:chExt cx="2735151" cy="2655095"/>
              </a:xfrm>
            </p:grpSpPr>
            <p:sp>
              <p:nvSpPr>
                <p:cNvPr id="126" name="Rectangle 125">
                  <a:extLst>
                    <a:ext uri="{FF2B5EF4-FFF2-40B4-BE49-F238E27FC236}">
                      <a16:creationId xmlns:a16="http://schemas.microsoft.com/office/drawing/2014/main" id="{8025FD44-3660-E343-B0A6-B6F6EDF3C8C6}"/>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Box 126">
                  <a:extLst>
                    <a:ext uri="{FF2B5EF4-FFF2-40B4-BE49-F238E27FC236}">
                      <a16:creationId xmlns:a16="http://schemas.microsoft.com/office/drawing/2014/main" id="{FE31536B-440B-8046-88B3-2642529016B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128" name="Graphic 127">
                  <a:extLst>
                    <a:ext uri="{FF2B5EF4-FFF2-40B4-BE49-F238E27FC236}">
                      <a16:creationId xmlns:a16="http://schemas.microsoft.com/office/drawing/2014/main" id="{A16034BD-6983-5C4A-9FEC-2CE8E81F500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29" name="TextBox 128">
                  <a:extLst>
                    <a:ext uri="{FF2B5EF4-FFF2-40B4-BE49-F238E27FC236}">
                      <a16:creationId xmlns:a16="http://schemas.microsoft.com/office/drawing/2014/main" id="{2ABC9F07-580A-7E4A-B11B-F111FDC350F5}"/>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114" name="Group 113">
                <a:extLst>
                  <a:ext uri="{FF2B5EF4-FFF2-40B4-BE49-F238E27FC236}">
                    <a16:creationId xmlns:a16="http://schemas.microsoft.com/office/drawing/2014/main" id="{09B499C6-2BCA-D941-836C-075460C0EC17}"/>
                  </a:ext>
                </a:extLst>
              </p:cNvPr>
              <p:cNvGrpSpPr/>
              <p:nvPr userDrawn="1"/>
            </p:nvGrpSpPr>
            <p:grpSpPr>
              <a:xfrm>
                <a:off x="9746489" y="12492855"/>
                <a:ext cx="2159761" cy="1627918"/>
                <a:chOff x="9746489" y="3617325"/>
                <a:chExt cx="2159761" cy="1627918"/>
              </a:xfrm>
            </p:grpSpPr>
            <p:pic>
              <p:nvPicPr>
                <p:cNvPr id="117" name="Picture 116">
                  <a:extLst>
                    <a:ext uri="{FF2B5EF4-FFF2-40B4-BE49-F238E27FC236}">
                      <a16:creationId xmlns:a16="http://schemas.microsoft.com/office/drawing/2014/main" id="{AABA3998-6D10-4545-A7DF-6ED794AC719C}"/>
                    </a:ext>
                  </a:extLst>
                </p:cNvPr>
                <p:cNvPicPr>
                  <a:picLocks noChangeAspect="1"/>
                </p:cNvPicPr>
                <p:nvPr userDrawn="1"/>
              </p:nvPicPr>
              <p:blipFill>
                <a:blip r:embed="rId7"/>
                <a:stretch>
                  <a:fillRect/>
                </a:stretch>
              </p:blipFill>
              <p:spPr>
                <a:xfrm>
                  <a:off x="10075660" y="3617325"/>
                  <a:ext cx="1830590" cy="1627918"/>
                </a:xfrm>
                <a:prstGeom prst="rect">
                  <a:avLst/>
                </a:prstGeom>
              </p:spPr>
            </p:pic>
            <p:cxnSp>
              <p:nvCxnSpPr>
                <p:cNvPr id="118" name="Straight Connector 117">
                  <a:extLst>
                    <a:ext uri="{FF2B5EF4-FFF2-40B4-BE49-F238E27FC236}">
                      <a16:creationId xmlns:a16="http://schemas.microsoft.com/office/drawing/2014/main" id="{2EEFBFC1-6C0D-0348-B560-CF141A2017FC}"/>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9ADBFB77-76D0-6444-AB28-A01243DE58E9}"/>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20" name="TextBox 119">
                  <a:extLst>
                    <a:ext uri="{FF2B5EF4-FFF2-40B4-BE49-F238E27FC236}">
                      <a16:creationId xmlns:a16="http://schemas.microsoft.com/office/drawing/2014/main" id="{798FC946-C3A9-DA4D-8EB6-7E9386F341B4}"/>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121" name="TextBox 120">
                  <a:extLst>
                    <a:ext uri="{FF2B5EF4-FFF2-40B4-BE49-F238E27FC236}">
                      <a16:creationId xmlns:a16="http://schemas.microsoft.com/office/drawing/2014/main" id="{2A28E02E-BC50-B343-919D-78A769FA9250}"/>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2" name="Group 1">
              <a:extLst>
                <a:ext uri="{FF2B5EF4-FFF2-40B4-BE49-F238E27FC236}">
                  <a16:creationId xmlns:a16="http://schemas.microsoft.com/office/drawing/2014/main" id="{A4CF5DAB-1553-C04B-92A4-F1198F8EECE3}"/>
                </a:ext>
              </a:extLst>
            </p:cNvPr>
            <p:cNvGrpSpPr/>
            <p:nvPr userDrawn="1"/>
          </p:nvGrpSpPr>
          <p:grpSpPr>
            <a:xfrm>
              <a:off x="9521833" y="6475824"/>
              <a:ext cx="2754815" cy="6013825"/>
              <a:chOff x="9521833" y="-6801152"/>
              <a:chExt cx="2754815" cy="6013825"/>
            </a:xfrm>
          </p:grpSpPr>
          <p:sp>
            <p:nvSpPr>
              <p:cNvPr id="42" name="TextBox 41">
                <a:extLst>
                  <a:ext uri="{FF2B5EF4-FFF2-40B4-BE49-F238E27FC236}">
                    <a16:creationId xmlns:a16="http://schemas.microsoft.com/office/drawing/2014/main" id="{07BD5352-94B5-1940-89E6-DC02A72A4418}"/>
                  </a:ext>
                </a:extLst>
              </p:cNvPr>
              <p:cNvSpPr txBox="1"/>
              <p:nvPr userDrawn="1"/>
            </p:nvSpPr>
            <p:spPr>
              <a:xfrm>
                <a:off x="9558507" y="-6801152"/>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3" name="Straight Connector 42">
                <a:extLst>
                  <a:ext uri="{FF2B5EF4-FFF2-40B4-BE49-F238E27FC236}">
                    <a16:creationId xmlns:a16="http://schemas.microsoft.com/office/drawing/2014/main" id="{DE135D9E-6B8E-BF4A-8B52-EEAE03AC9DE2}"/>
                  </a:ext>
                </a:extLst>
              </p:cNvPr>
              <p:cNvCxnSpPr>
                <a:cxnSpLocks/>
              </p:cNvCxnSpPr>
              <p:nvPr userDrawn="1"/>
            </p:nvCxnSpPr>
            <p:spPr>
              <a:xfrm>
                <a:off x="9558507" y="-659853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6C3F42BF-41FD-244D-86C9-0031DA675594}"/>
                  </a:ext>
                </a:extLst>
              </p:cNvPr>
              <p:cNvSpPr txBox="1"/>
              <p:nvPr userDrawn="1"/>
            </p:nvSpPr>
            <p:spPr>
              <a:xfrm>
                <a:off x="9686426" y="-574022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5" name="Group 64">
                <a:extLst>
                  <a:ext uri="{FF2B5EF4-FFF2-40B4-BE49-F238E27FC236}">
                    <a16:creationId xmlns:a16="http://schemas.microsoft.com/office/drawing/2014/main" id="{1AF14A82-884D-6E44-833A-66AEAE8D73E5}"/>
                  </a:ext>
                </a:extLst>
              </p:cNvPr>
              <p:cNvGrpSpPr/>
              <p:nvPr userDrawn="1"/>
            </p:nvGrpSpPr>
            <p:grpSpPr>
              <a:xfrm>
                <a:off x="9541497" y="-2198642"/>
                <a:ext cx="2735151" cy="1411315"/>
                <a:chOff x="9296567" y="4910411"/>
                <a:chExt cx="2735151" cy="1411315"/>
              </a:xfrm>
            </p:grpSpPr>
            <p:sp>
              <p:nvSpPr>
                <p:cNvPr id="67" name="Rectangle 66">
                  <a:extLst>
                    <a:ext uri="{FF2B5EF4-FFF2-40B4-BE49-F238E27FC236}">
                      <a16:creationId xmlns:a16="http://schemas.microsoft.com/office/drawing/2014/main" id="{F7A9386A-4C7E-3A41-8497-284AAB05A9F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4233D935-4B30-F44F-9AE5-ED48766ABB3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9" name="Graphic 68">
                  <a:extLst>
                    <a:ext uri="{FF2B5EF4-FFF2-40B4-BE49-F238E27FC236}">
                      <a16:creationId xmlns:a16="http://schemas.microsoft.com/office/drawing/2014/main" id="{16F18F42-237E-5D49-9406-C82AB8706B5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70" name="TextBox 69">
                  <a:extLst>
                    <a:ext uri="{FF2B5EF4-FFF2-40B4-BE49-F238E27FC236}">
                      <a16:creationId xmlns:a16="http://schemas.microsoft.com/office/drawing/2014/main" id="{DE14BA7F-29C8-C24E-928B-592788C3333F}"/>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1" name="TextBox 70">
                  <a:extLst>
                    <a:ext uri="{FF2B5EF4-FFF2-40B4-BE49-F238E27FC236}">
                      <a16:creationId xmlns:a16="http://schemas.microsoft.com/office/drawing/2014/main" id="{29C49CB8-3278-3D41-8689-3FE7FAAE598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2" name="TextBox 71">
                  <a:extLst>
                    <a:ext uri="{FF2B5EF4-FFF2-40B4-BE49-F238E27FC236}">
                      <a16:creationId xmlns:a16="http://schemas.microsoft.com/office/drawing/2014/main" id="{22BE9216-4058-A445-B627-693F5A96240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47" name="Group 46">
                <a:extLst>
                  <a:ext uri="{FF2B5EF4-FFF2-40B4-BE49-F238E27FC236}">
                    <a16:creationId xmlns:a16="http://schemas.microsoft.com/office/drawing/2014/main" id="{14F294D6-B313-E949-842F-F41379956161}"/>
                  </a:ext>
                </a:extLst>
              </p:cNvPr>
              <p:cNvGrpSpPr/>
              <p:nvPr userDrawn="1"/>
            </p:nvGrpSpPr>
            <p:grpSpPr>
              <a:xfrm>
                <a:off x="9541497" y="-3555298"/>
                <a:ext cx="2735151" cy="1280928"/>
                <a:chOff x="9286315" y="6976989"/>
                <a:chExt cx="2735151" cy="1280928"/>
              </a:xfrm>
            </p:grpSpPr>
            <p:sp>
              <p:nvSpPr>
                <p:cNvPr id="60" name="Rectangle 59">
                  <a:extLst>
                    <a:ext uri="{FF2B5EF4-FFF2-40B4-BE49-F238E27FC236}">
                      <a16:creationId xmlns:a16="http://schemas.microsoft.com/office/drawing/2014/main" id="{14F654D1-DB8F-CE4F-A23A-52B9BC2BFFEA}"/>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1DC4A4C9-98A4-154F-8F68-6545453B1513}"/>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2" name="Graphic 61">
                  <a:extLst>
                    <a:ext uri="{FF2B5EF4-FFF2-40B4-BE49-F238E27FC236}">
                      <a16:creationId xmlns:a16="http://schemas.microsoft.com/office/drawing/2014/main" id="{09C862AD-FB96-864E-8468-306B3BB1F66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46538" y="7116071"/>
                  <a:ext cx="155227" cy="155227"/>
                </a:xfrm>
                <a:prstGeom prst="rect">
                  <a:avLst/>
                </a:prstGeom>
              </p:spPr>
            </p:pic>
            <p:sp>
              <p:nvSpPr>
                <p:cNvPr id="63" name="TextBox 62">
                  <a:extLst>
                    <a:ext uri="{FF2B5EF4-FFF2-40B4-BE49-F238E27FC236}">
                      <a16:creationId xmlns:a16="http://schemas.microsoft.com/office/drawing/2014/main" id="{F14F4FFA-0615-1D48-B3DF-3595FF4FE06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64" name="Picture 63">
                  <a:extLst>
                    <a:ext uri="{FF2B5EF4-FFF2-40B4-BE49-F238E27FC236}">
                      <a16:creationId xmlns:a16="http://schemas.microsoft.com/office/drawing/2014/main" id="{88F30D86-450E-F848-A211-E408470B957E}"/>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48" name="Group 47">
                <a:extLst>
                  <a:ext uri="{FF2B5EF4-FFF2-40B4-BE49-F238E27FC236}">
                    <a16:creationId xmlns:a16="http://schemas.microsoft.com/office/drawing/2014/main" id="{02D72FD7-6279-0446-AC58-A3C3DC24D160}"/>
                  </a:ext>
                </a:extLst>
              </p:cNvPr>
              <p:cNvGrpSpPr/>
              <p:nvPr userDrawn="1"/>
            </p:nvGrpSpPr>
            <p:grpSpPr>
              <a:xfrm>
                <a:off x="9521833" y="-6476032"/>
                <a:ext cx="2617883" cy="651460"/>
                <a:chOff x="12352022" y="513115"/>
                <a:chExt cx="2617883" cy="651460"/>
              </a:xfrm>
            </p:grpSpPr>
            <p:sp>
              <p:nvSpPr>
                <p:cNvPr id="57" name="TextBox 56">
                  <a:extLst>
                    <a:ext uri="{FF2B5EF4-FFF2-40B4-BE49-F238E27FC236}">
                      <a16:creationId xmlns:a16="http://schemas.microsoft.com/office/drawing/2014/main" id="{F61D0EBF-B2C0-7046-B77D-2B9CD5228843}"/>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8" name="TextBox 57">
                  <a:extLst>
                    <a:ext uri="{FF2B5EF4-FFF2-40B4-BE49-F238E27FC236}">
                      <a16:creationId xmlns:a16="http://schemas.microsoft.com/office/drawing/2014/main" id="{80E248F4-5967-3B48-BA75-443830FB430F}"/>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9" name="TextBox 58">
                  <a:extLst>
                    <a:ext uri="{FF2B5EF4-FFF2-40B4-BE49-F238E27FC236}">
                      <a16:creationId xmlns:a16="http://schemas.microsoft.com/office/drawing/2014/main" id="{4458B103-16C3-734D-9D4C-08A0AD40A3F8}"/>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49" name="TextBox 48">
                <a:extLst>
                  <a:ext uri="{FF2B5EF4-FFF2-40B4-BE49-F238E27FC236}">
                    <a16:creationId xmlns:a16="http://schemas.microsoft.com/office/drawing/2014/main" id="{9F6763D5-C877-A84E-AA38-3CED305D0841}"/>
                  </a:ext>
                </a:extLst>
              </p:cNvPr>
              <p:cNvSpPr txBox="1"/>
              <p:nvPr userDrawn="1"/>
            </p:nvSpPr>
            <p:spPr>
              <a:xfrm>
                <a:off x="9674267" y="-54569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50" name="TextBox 49">
                <a:extLst>
                  <a:ext uri="{FF2B5EF4-FFF2-40B4-BE49-F238E27FC236}">
                    <a16:creationId xmlns:a16="http://schemas.microsoft.com/office/drawing/2014/main" id="{DFB47FC7-5B8F-1A47-817A-A3CF2131BD9D}"/>
                  </a:ext>
                </a:extLst>
              </p:cNvPr>
              <p:cNvSpPr txBox="1"/>
              <p:nvPr userDrawn="1"/>
            </p:nvSpPr>
            <p:spPr>
              <a:xfrm>
                <a:off x="9686426" y="-5041663"/>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51" name="TextBox 50">
                <a:extLst>
                  <a:ext uri="{FF2B5EF4-FFF2-40B4-BE49-F238E27FC236}">
                    <a16:creationId xmlns:a16="http://schemas.microsoft.com/office/drawing/2014/main" id="{5CD80403-C6E9-C346-A05A-8AE1F1F93179}"/>
                  </a:ext>
                </a:extLst>
              </p:cNvPr>
              <p:cNvSpPr txBox="1"/>
              <p:nvPr userDrawn="1"/>
            </p:nvSpPr>
            <p:spPr>
              <a:xfrm>
                <a:off x="9686426" y="-4321573"/>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52" name="TextBox 51">
                <a:extLst>
                  <a:ext uri="{FF2B5EF4-FFF2-40B4-BE49-F238E27FC236}">
                    <a16:creationId xmlns:a16="http://schemas.microsoft.com/office/drawing/2014/main" id="{6AB870E0-EE0A-D84C-A2C8-84EDC9B761D9}"/>
                  </a:ext>
                </a:extLst>
              </p:cNvPr>
              <p:cNvSpPr txBox="1"/>
              <p:nvPr userDrawn="1"/>
            </p:nvSpPr>
            <p:spPr>
              <a:xfrm>
                <a:off x="9674267" y="-389101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nvGrpSpPr>
            <p:cNvPr id="56" name="Group 55">
              <a:extLst>
                <a:ext uri="{FF2B5EF4-FFF2-40B4-BE49-F238E27FC236}">
                  <a16:creationId xmlns:a16="http://schemas.microsoft.com/office/drawing/2014/main" id="{51C8198C-DD7F-BA46-8818-A422C4B5DDAB}"/>
                </a:ext>
              </a:extLst>
            </p:cNvPr>
            <p:cNvGrpSpPr/>
            <p:nvPr userDrawn="1"/>
          </p:nvGrpSpPr>
          <p:grpSpPr>
            <a:xfrm>
              <a:off x="9554253" y="2414886"/>
              <a:ext cx="2819399" cy="1181890"/>
              <a:chOff x="9541498" y="3352649"/>
              <a:chExt cx="2819399" cy="1181890"/>
            </a:xfrm>
          </p:grpSpPr>
          <p:grpSp>
            <p:nvGrpSpPr>
              <p:cNvPr id="66" name="Group 65">
                <a:extLst>
                  <a:ext uri="{FF2B5EF4-FFF2-40B4-BE49-F238E27FC236}">
                    <a16:creationId xmlns:a16="http://schemas.microsoft.com/office/drawing/2014/main" id="{51461867-39BD-8443-858A-89E8E720E047}"/>
                  </a:ext>
                </a:extLst>
              </p:cNvPr>
              <p:cNvGrpSpPr/>
              <p:nvPr userDrawn="1"/>
            </p:nvGrpSpPr>
            <p:grpSpPr>
              <a:xfrm>
                <a:off x="9541498" y="3352649"/>
                <a:ext cx="2735150" cy="1181890"/>
                <a:chOff x="9541498" y="3751132"/>
                <a:chExt cx="2735150" cy="1181890"/>
              </a:xfrm>
            </p:grpSpPr>
            <p:grpSp>
              <p:nvGrpSpPr>
                <p:cNvPr id="76" name="Group 75">
                  <a:extLst>
                    <a:ext uri="{FF2B5EF4-FFF2-40B4-BE49-F238E27FC236}">
                      <a16:creationId xmlns:a16="http://schemas.microsoft.com/office/drawing/2014/main" id="{B43C4940-84D3-BE4D-B6C7-B9F4069E6AF2}"/>
                    </a:ext>
                  </a:extLst>
                </p:cNvPr>
                <p:cNvGrpSpPr/>
                <p:nvPr userDrawn="1"/>
              </p:nvGrpSpPr>
              <p:grpSpPr>
                <a:xfrm>
                  <a:off x="9541498" y="3751132"/>
                  <a:ext cx="2735150" cy="1181890"/>
                  <a:chOff x="9296568" y="4910411"/>
                  <a:chExt cx="2735150" cy="1181890"/>
                </a:xfrm>
              </p:grpSpPr>
              <p:sp>
                <p:nvSpPr>
                  <p:cNvPr id="78" name="Rectangle 77">
                    <a:extLst>
                      <a:ext uri="{FF2B5EF4-FFF2-40B4-BE49-F238E27FC236}">
                        <a16:creationId xmlns:a16="http://schemas.microsoft.com/office/drawing/2014/main" id="{9D64EC32-DC56-1A4F-B329-EFB7AD05123D}"/>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98AC335A-B89B-6A4C-9272-D47CD0D06EC8}"/>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81" name="TextBox 80">
                    <a:extLst>
                      <a:ext uri="{FF2B5EF4-FFF2-40B4-BE49-F238E27FC236}">
                        <a16:creationId xmlns:a16="http://schemas.microsoft.com/office/drawing/2014/main" id="{278ECCAF-CE58-9C43-BD97-C451117E731F}"/>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77" name="Graphic 76">
                  <a:extLst>
                    <a:ext uri="{FF2B5EF4-FFF2-40B4-BE49-F238E27FC236}">
                      <a16:creationId xmlns:a16="http://schemas.microsoft.com/office/drawing/2014/main" id="{AB366EEA-B03C-9046-8AD6-59CC9C8CE5A1}"/>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686425" y="3891259"/>
                  <a:ext cx="170340" cy="170340"/>
                </a:xfrm>
                <a:prstGeom prst="rect">
                  <a:avLst/>
                </a:prstGeom>
              </p:spPr>
            </p:pic>
          </p:grpSp>
          <p:pic>
            <p:nvPicPr>
              <p:cNvPr id="74" name="Picture 73">
                <a:extLst>
                  <a:ext uri="{FF2B5EF4-FFF2-40B4-BE49-F238E27FC236}">
                    <a16:creationId xmlns:a16="http://schemas.microsoft.com/office/drawing/2014/main" id="{699DEED4-35C2-9441-873F-AAED33354F6B}"/>
                  </a:ext>
                </a:extLst>
              </p:cNvPr>
              <p:cNvPicPr>
                <a:picLocks noChangeAspect="1"/>
              </p:cNvPicPr>
              <p:nvPr userDrawn="1"/>
            </p:nvPicPr>
            <p:blipFill rotWithShape="1">
              <a:blip r:embed="rId11"/>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129750377"/>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p:cSld name="Two Graphics">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FE0F2A22-DC4A-E346-AE87-FB4ED4577753}"/>
              </a:ext>
            </a:extLst>
          </p:cNvPr>
          <p:cNvSpPr>
            <a:spLocks noGrp="1"/>
          </p:cNvSpPr>
          <p:nvPr>
            <p:ph type="pic" sz="quarter" idx="13" hasCustomPrompt="1"/>
          </p:nvPr>
        </p:nvSpPr>
        <p:spPr>
          <a:xfrm>
            <a:off x="431783" y="2218123"/>
            <a:ext cx="3941999" cy="2955675"/>
          </a:xfrm>
          <a:solidFill>
            <a:srgbClr val="E8F3FD"/>
          </a:solidFill>
        </p:spPr>
        <p:txBody>
          <a:bodyPr anchor="ctr"/>
          <a:lstStyle>
            <a:lvl1pPr algn="ctr">
              <a:defRPr b="0">
                <a:solidFill>
                  <a:schemeClr val="tx1">
                    <a:lumMod val="50000"/>
                    <a:lumOff val="50000"/>
                  </a:schemeClr>
                </a:solidFill>
              </a:defRPr>
            </a:lvl1pPr>
          </a:lstStyle>
          <a:p>
            <a:r>
              <a:rPr lang="en-US" dirty="0"/>
              <a:t>Click to add a pre-designed</a:t>
            </a:r>
            <a:br>
              <a:rPr lang="en-US" dirty="0"/>
            </a:br>
            <a:r>
              <a:rPr lang="en-US" dirty="0"/>
              <a:t>ranking or quote graphic</a:t>
            </a:r>
          </a:p>
        </p:txBody>
      </p:sp>
      <p:sp>
        <p:nvSpPr>
          <p:cNvPr id="9" name="Picture Placeholder 7">
            <a:extLst>
              <a:ext uri="{FF2B5EF4-FFF2-40B4-BE49-F238E27FC236}">
                <a16:creationId xmlns:a16="http://schemas.microsoft.com/office/drawing/2014/main" id="{1640ADA5-7398-B640-ADDD-6DF2A63EF342}"/>
              </a:ext>
            </a:extLst>
          </p:cNvPr>
          <p:cNvSpPr>
            <a:spLocks noGrp="1"/>
          </p:cNvSpPr>
          <p:nvPr>
            <p:ph type="pic" sz="quarter" idx="14" hasCustomPrompt="1"/>
          </p:nvPr>
        </p:nvSpPr>
        <p:spPr>
          <a:xfrm>
            <a:off x="4770778" y="2217969"/>
            <a:ext cx="3941422" cy="2955983"/>
          </a:xfrm>
          <a:solidFill>
            <a:srgbClr val="E8F3FD"/>
          </a:solidFill>
        </p:spPr>
        <p:txBody>
          <a:bodyPr anchor="ctr"/>
          <a:lstStyle>
            <a:lvl1pPr algn="ctr">
              <a:defRPr b="0">
                <a:solidFill>
                  <a:schemeClr val="tx1">
                    <a:lumMod val="50000"/>
                    <a:lumOff val="50000"/>
                  </a:schemeClr>
                </a:solidFill>
              </a:defRPr>
            </a:lvl1pPr>
          </a:lstStyle>
          <a:p>
            <a:r>
              <a:rPr lang="en-US" dirty="0"/>
              <a:t>Click to add a pre-designed</a:t>
            </a:r>
            <a:br>
              <a:rPr lang="en-US" dirty="0"/>
            </a:br>
            <a:r>
              <a:rPr lang="en-US" dirty="0"/>
              <a:t>ranking or quote graphic</a:t>
            </a:r>
          </a:p>
        </p:txBody>
      </p:sp>
      <p:cxnSp>
        <p:nvCxnSpPr>
          <p:cNvPr id="10" name="Straight Connector 9">
            <a:extLst>
              <a:ext uri="{FF2B5EF4-FFF2-40B4-BE49-F238E27FC236}">
                <a16:creationId xmlns:a16="http://schemas.microsoft.com/office/drawing/2014/main" id="{6C7DBB08-85DE-1A46-BB43-C98D1EBB9768}"/>
              </a:ext>
            </a:extLst>
          </p:cNvPr>
          <p:cNvCxnSpPr>
            <a:cxnSpLocks/>
          </p:cNvCxnSpPr>
          <p:nvPr/>
        </p:nvCxnSpPr>
        <p:spPr>
          <a:xfrm>
            <a:off x="4572000" y="2217969"/>
            <a:ext cx="0" cy="2955983"/>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12" name="Title 11">
            <a:extLst>
              <a:ext uri="{FF2B5EF4-FFF2-40B4-BE49-F238E27FC236}">
                <a16:creationId xmlns:a16="http://schemas.microsoft.com/office/drawing/2014/main" id="{90A94CCC-95A0-1A46-97DB-01C300149D6E}"/>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38EB76C2-EC49-D74D-8138-42F36071D111}"/>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88AC8874-ADB0-E745-A95D-BC630D73D54E}"/>
              </a:ext>
            </a:extLst>
          </p:cNvPr>
          <p:cNvSpPr>
            <a:spLocks noGrp="1"/>
          </p:cNvSpPr>
          <p:nvPr>
            <p:ph type="dt" sz="half" idx="101"/>
          </p:nvPr>
        </p:nvSpPr>
        <p:spPr/>
        <p:txBody>
          <a:bodyPr/>
          <a:lstStyle/>
          <a:p>
            <a:endParaRPr lang="en-US" dirty="0"/>
          </a:p>
        </p:txBody>
      </p:sp>
      <p:sp>
        <p:nvSpPr>
          <p:cNvPr id="6" name="Footer Placeholder 5">
            <a:extLst>
              <a:ext uri="{FF2B5EF4-FFF2-40B4-BE49-F238E27FC236}">
                <a16:creationId xmlns:a16="http://schemas.microsoft.com/office/drawing/2014/main" id="{C165C2A2-356A-7548-BE96-5A0D200A7CD7}"/>
              </a:ext>
            </a:extLst>
          </p:cNvPr>
          <p:cNvSpPr>
            <a:spLocks noGrp="1"/>
          </p:cNvSpPr>
          <p:nvPr>
            <p:ph type="ftr" sz="quarter" idx="102"/>
          </p:nvPr>
        </p:nvSpPr>
        <p:spPr/>
        <p:txBody>
          <a:bodyPr/>
          <a:lstStyle/>
          <a:p>
            <a:endParaRPr lang="en-US" dirty="0"/>
          </a:p>
        </p:txBody>
      </p:sp>
      <p:sp>
        <p:nvSpPr>
          <p:cNvPr id="7" name="Slide Number Placeholder 6">
            <a:extLst>
              <a:ext uri="{FF2B5EF4-FFF2-40B4-BE49-F238E27FC236}">
                <a16:creationId xmlns:a16="http://schemas.microsoft.com/office/drawing/2014/main" id="{AB83E43E-DF9D-AB4F-843F-9C58B110211E}"/>
              </a:ext>
            </a:extLst>
          </p:cNvPr>
          <p:cNvSpPr>
            <a:spLocks noGrp="1"/>
          </p:cNvSpPr>
          <p:nvPr>
            <p:ph type="sldNum" sz="quarter" idx="103"/>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7" name="Group 36">
            <a:extLst>
              <a:ext uri="{FF2B5EF4-FFF2-40B4-BE49-F238E27FC236}">
                <a16:creationId xmlns:a16="http://schemas.microsoft.com/office/drawing/2014/main" id="{A4BF7355-4363-8343-BF89-F6DDE86B3E19}"/>
              </a:ext>
            </a:extLst>
          </p:cNvPr>
          <p:cNvGrpSpPr/>
          <p:nvPr/>
        </p:nvGrpSpPr>
        <p:grpSpPr>
          <a:xfrm>
            <a:off x="9399182" y="-1"/>
            <a:ext cx="2874210" cy="6858001"/>
            <a:chOff x="9144000" y="-1"/>
            <a:chExt cx="2874210" cy="6858001"/>
          </a:xfrm>
        </p:grpSpPr>
        <p:sp>
          <p:nvSpPr>
            <p:cNvPr id="44" name="Rectangle 43">
              <a:extLst>
                <a:ext uri="{FF2B5EF4-FFF2-40B4-BE49-F238E27FC236}">
                  <a16:creationId xmlns:a16="http://schemas.microsoft.com/office/drawing/2014/main" id="{DC3EFD55-F84B-3140-8A09-E694BBDB477A}"/>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45" name="Group 44">
              <a:extLst>
                <a:ext uri="{FF2B5EF4-FFF2-40B4-BE49-F238E27FC236}">
                  <a16:creationId xmlns:a16="http://schemas.microsoft.com/office/drawing/2014/main" id="{F52CEB7A-9DDD-2846-8CDB-25FF2BD4E0F2}"/>
                </a:ext>
              </a:extLst>
            </p:cNvPr>
            <p:cNvGrpSpPr/>
            <p:nvPr userDrawn="1"/>
          </p:nvGrpSpPr>
          <p:grpSpPr>
            <a:xfrm>
              <a:off x="9263395" y="150289"/>
              <a:ext cx="2754815" cy="6013825"/>
              <a:chOff x="9266651" y="185338"/>
              <a:chExt cx="2754815" cy="6013825"/>
            </a:xfrm>
          </p:grpSpPr>
          <p:sp>
            <p:nvSpPr>
              <p:cNvPr id="46" name="TextBox 45">
                <a:extLst>
                  <a:ext uri="{FF2B5EF4-FFF2-40B4-BE49-F238E27FC236}">
                    <a16:creationId xmlns:a16="http://schemas.microsoft.com/office/drawing/2014/main" id="{9C639E71-F95A-7A4A-BCA4-1C7279BE09D4}"/>
                  </a:ext>
                </a:extLst>
              </p:cNvPr>
              <p:cNvSpPr txBox="1"/>
              <p:nvPr userDrawn="1"/>
            </p:nvSpPr>
            <p:spPr>
              <a:xfrm>
                <a:off x="9303325" y="185338"/>
                <a:ext cx="2415726"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 RANKING GRAPHIC</a:t>
                </a:r>
              </a:p>
            </p:txBody>
          </p:sp>
          <p:cxnSp>
            <p:nvCxnSpPr>
              <p:cNvPr id="47" name="Straight Connector 46">
                <a:extLst>
                  <a:ext uri="{FF2B5EF4-FFF2-40B4-BE49-F238E27FC236}">
                    <a16:creationId xmlns:a16="http://schemas.microsoft.com/office/drawing/2014/main" id="{3454B777-88A5-A54A-8688-8CCFBB2CBB56}"/>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386A5866-BE39-6A48-AE63-C492C5C420BC}"/>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9" name="Group 48">
                <a:extLst>
                  <a:ext uri="{FF2B5EF4-FFF2-40B4-BE49-F238E27FC236}">
                    <a16:creationId xmlns:a16="http://schemas.microsoft.com/office/drawing/2014/main" id="{FBDBCBCD-7B16-ED4B-89CB-3BAB8B70B23B}"/>
                  </a:ext>
                </a:extLst>
              </p:cNvPr>
              <p:cNvGrpSpPr/>
              <p:nvPr userDrawn="1"/>
            </p:nvGrpSpPr>
            <p:grpSpPr>
              <a:xfrm>
                <a:off x="9286315" y="4787848"/>
                <a:ext cx="2735151" cy="1411315"/>
                <a:chOff x="9296567" y="4910411"/>
                <a:chExt cx="2735151" cy="1411315"/>
              </a:xfrm>
            </p:grpSpPr>
            <p:sp>
              <p:nvSpPr>
                <p:cNvPr id="64" name="Rectangle 63">
                  <a:extLst>
                    <a:ext uri="{FF2B5EF4-FFF2-40B4-BE49-F238E27FC236}">
                      <a16:creationId xmlns:a16="http://schemas.microsoft.com/office/drawing/2014/main" id="{7707291B-F5C5-E84D-BB87-EC256B761F2F}"/>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7E811E1-3D01-0242-B581-B3D0E2D9E8C8}"/>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6" name="Graphic 65">
                  <a:extLst>
                    <a:ext uri="{FF2B5EF4-FFF2-40B4-BE49-F238E27FC236}">
                      <a16:creationId xmlns:a16="http://schemas.microsoft.com/office/drawing/2014/main" id="{CC7533CE-AAD6-6A4F-B604-501FBC22F2F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67" name="TextBox 66">
                  <a:extLst>
                    <a:ext uri="{FF2B5EF4-FFF2-40B4-BE49-F238E27FC236}">
                      <a16:creationId xmlns:a16="http://schemas.microsoft.com/office/drawing/2014/main" id="{DEFC58F9-83F9-F24E-8CFB-85C42B9FF28B}"/>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8" name="TextBox 67">
                  <a:extLst>
                    <a:ext uri="{FF2B5EF4-FFF2-40B4-BE49-F238E27FC236}">
                      <a16:creationId xmlns:a16="http://schemas.microsoft.com/office/drawing/2014/main" id="{4343EFA7-F04B-AD4C-B49F-773E72FEEA0C}"/>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9" name="TextBox 68">
                  <a:extLst>
                    <a:ext uri="{FF2B5EF4-FFF2-40B4-BE49-F238E27FC236}">
                      <a16:creationId xmlns:a16="http://schemas.microsoft.com/office/drawing/2014/main" id="{74414D03-81D7-8041-8A2A-5F8A32095DD0}"/>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50" name="Group 49">
                <a:extLst>
                  <a:ext uri="{FF2B5EF4-FFF2-40B4-BE49-F238E27FC236}">
                    <a16:creationId xmlns:a16="http://schemas.microsoft.com/office/drawing/2014/main" id="{49F75BF1-C2B3-B54F-8730-6D9E5FA3B42F}"/>
                  </a:ext>
                </a:extLst>
              </p:cNvPr>
              <p:cNvGrpSpPr/>
              <p:nvPr userDrawn="1"/>
            </p:nvGrpSpPr>
            <p:grpSpPr>
              <a:xfrm>
                <a:off x="9286315" y="3431192"/>
                <a:ext cx="2735151" cy="1280928"/>
                <a:chOff x="9286315" y="6976989"/>
                <a:chExt cx="2735151" cy="1280928"/>
              </a:xfrm>
            </p:grpSpPr>
            <p:sp>
              <p:nvSpPr>
                <p:cNvPr id="59" name="Rectangle 58">
                  <a:extLst>
                    <a:ext uri="{FF2B5EF4-FFF2-40B4-BE49-F238E27FC236}">
                      <a16:creationId xmlns:a16="http://schemas.microsoft.com/office/drawing/2014/main" id="{390CF49D-B56E-F246-9B8F-7253ADBF55CF}"/>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5CA0CD73-90A4-5947-9FED-FC045B6A96DB}"/>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1" name="Graphic 60">
                  <a:extLst>
                    <a:ext uri="{FF2B5EF4-FFF2-40B4-BE49-F238E27FC236}">
                      <a16:creationId xmlns:a16="http://schemas.microsoft.com/office/drawing/2014/main" id="{8566AC83-205E-F840-8065-FAD2AD96F8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2" name="TextBox 61">
                  <a:extLst>
                    <a:ext uri="{FF2B5EF4-FFF2-40B4-BE49-F238E27FC236}">
                      <a16:creationId xmlns:a16="http://schemas.microsoft.com/office/drawing/2014/main" id="{DDEB2D73-0AF0-D34E-88C1-C738A08E9937}"/>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63" name="Picture 62">
                  <a:extLst>
                    <a:ext uri="{FF2B5EF4-FFF2-40B4-BE49-F238E27FC236}">
                      <a16:creationId xmlns:a16="http://schemas.microsoft.com/office/drawing/2014/main" id="{CA429C1D-9A21-394C-A2DC-7BF8A319EFA6}"/>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51" name="Group 50">
                <a:extLst>
                  <a:ext uri="{FF2B5EF4-FFF2-40B4-BE49-F238E27FC236}">
                    <a16:creationId xmlns:a16="http://schemas.microsoft.com/office/drawing/2014/main" id="{49CCA4E1-8EF5-2549-84B1-9E3BBF0438EA}"/>
                  </a:ext>
                </a:extLst>
              </p:cNvPr>
              <p:cNvGrpSpPr/>
              <p:nvPr userDrawn="1"/>
            </p:nvGrpSpPr>
            <p:grpSpPr>
              <a:xfrm>
                <a:off x="9266651" y="510458"/>
                <a:ext cx="2617883" cy="651460"/>
                <a:chOff x="12352022" y="513115"/>
                <a:chExt cx="2617883" cy="651460"/>
              </a:xfrm>
            </p:grpSpPr>
            <p:sp>
              <p:nvSpPr>
                <p:cNvPr id="56" name="TextBox 55">
                  <a:extLst>
                    <a:ext uri="{FF2B5EF4-FFF2-40B4-BE49-F238E27FC236}">
                      <a16:creationId xmlns:a16="http://schemas.microsoft.com/office/drawing/2014/main" id="{C2E305A8-FA70-5E42-8141-397DA68944F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7" name="TextBox 56">
                  <a:extLst>
                    <a:ext uri="{FF2B5EF4-FFF2-40B4-BE49-F238E27FC236}">
                      <a16:creationId xmlns:a16="http://schemas.microsoft.com/office/drawing/2014/main" id="{7ED7D884-C4B1-7941-88D0-3BC49DC1632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8" name="TextBox 57">
                  <a:extLst>
                    <a:ext uri="{FF2B5EF4-FFF2-40B4-BE49-F238E27FC236}">
                      <a16:creationId xmlns:a16="http://schemas.microsoft.com/office/drawing/2014/main" id="{FEBB71D5-7B19-FE4A-8102-B363C4A42F30}"/>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52" name="TextBox 51">
                <a:extLst>
                  <a:ext uri="{FF2B5EF4-FFF2-40B4-BE49-F238E27FC236}">
                    <a16:creationId xmlns:a16="http://schemas.microsoft.com/office/drawing/2014/main" id="{A1548EEE-06E3-CC41-9F8E-0DDC2A665391}"/>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53" name="TextBox 52">
                <a:extLst>
                  <a:ext uri="{FF2B5EF4-FFF2-40B4-BE49-F238E27FC236}">
                    <a16:creationId xmlns:a16="http://schemas.microsoft.com/office/drawing/2014/main" id="{73BFC1D0-EE7B-E04D-8255-6C212EF19379}"/>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54" name="TextBox 53">
                <a:extLst>
                  <a:ext uri="{FF2B5EF4-FFF2-40B4-BE49-F238E27FC236}">
                    <a16:creationId xmlns:a16="http://schemas.microsoft.com/office/drawing/2014/main" id="{AFBE415B-053E-814E-B121-87F6ADDFE554}"/>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55" name="TextBox 54">
                <a:extLst>
                  <a:ext uri="{FF2B5EF4-FFF2-40B4-BE49-F238E27FC236}">
                    <a16:creationId xmlns:a16="http://schemas.microsoft.com/office/drawing/2014/main" id="{41737B6D-EC46-E844-88B0-2E9EB831AD16}"/>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187579096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p:cSld name="Four Rankings">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6C7DBB08-85DE-1A46-BB43-C98D1EBB9768}"/>
              </a:ext>
            </a:extLst>
          </p:cNvPr>
          <p:cNvCxnSpPr>
            <a:cxnSpLocks/>
          </p:cNvCxnSpPr>
          <p:nvPr/>
        </p:nvCxnSpPr>
        <p:spPr>
          <a:xfrm>
            <a:off x="4572000" y="1233488"/>
            <a:ext cx="0" cy="4932362"/>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0BDB01CD-2962-8340-88FB-839DBE47CB09}"/>
              </a:ext>
            </a:extLst>
          </p:cNvPr>
          <p:cNvCxnSpPr>
            <a:cxnSpLocks/>
          </p:cNvCxnSpPr>
          <p:nvPr/>
        </p:nvCxnSpPr>
        <p:spPr>
          <a:xfrm flipH="1">
            <a:off x="431801" y="3699669"/>
            <a:ext cx="8280399" cy="0"/>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1A6A8005-7996-1E40-9EA1-933A3B5C30FA}"/>
              </a:ext>
            </a:extLst>
          </p:cNvPr>
          <p:cNvSpPr/>
          <p:nvPr/>
        </p:nvSpPr>
        <p:spPr>
          <a:xfrm>
            <a:off x="4430814" y="3558483"/>
            <a:ext cx="282373" cy="28237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11">
            <a:extLst>
              <a:ext uri="{FF2B5EF4-FFF2-40B4-BE49-F238E27FC236}">
                <a16:creationId xmlns:a16="http://schemas.microsoft.com/office/drawing/2014/main" id="{90A94CCC-95A0-1A46-97DB-01C300149D6E}"/>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91EC1F1B-FF90-E74E-B72A-B7A125D22585}"/>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grpSp>
        <p:nvGrpSpPr>
          <p:cNvPr id="19" name="Group 18">
            <a:extLst>
              <a:ext uri="{FF2B5EF4-FFF2-40B4-BE49-F238E27FC236}">
                <a16:creationId xmlns:a16="http://schemas.microsoft.com/office/drawing/2014/main" id="{B46CC54C-7B68-E241-9642-3F0AEBCE1D3E}"/>
              </a:ext>
            </a:extLst>
          </p:cNvPr>
          <p:cNvGrpSpPr/>
          <p:nvPr/>
        </p:nvGrpSpPr>
        <p:grpSpPr>
          <a:xfrm>
            <a:off x="9399182" y="-1"/>
            <a:ext cx="2874210" cy="6858001"/>
            <a:chOff x="9144000" y="-1"/>
            <a:chExt cx="2874210" cy="6858001"/>
          </a:xfrm>
        </p:grpSpPr>
        <p:sp>
          <p:nvSpPr>
            <p:cNvPr id="20" name="Rectangle 19">
              <a:extLst>
                <a:ext uri="{FF2B5EF4-FFF2-40B4-BE49-F238E27FC236}">
                  <a16:creationId xmlns:a16="http://schemas.microsoft.com/office/drawing/2014/main" id="{ACAF3989-9001-1D42-BFD2-B3EE44E569C1}"/>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21" name="Group 20">
              <a:extLst>
                <a:ext uri="{FF2B5EF4-FFF2-40B4-BE49-F238E27FC236}">
                  <a16:creationId xmlns:a16="http://schemas.microsoft.com/office/drawing/2014/main" id="{A3F2572A-15DB-CA44-97F0-4402CF54CD81}"/>
                </a:ext>
              </a:extLst>
            </p:cNvPr>
            <p:cNvGrpSpPr/>
            <p:nvPr userDrawn="1"/>
          </p:nvGrpSpPr>
          <p:grpSpPr>
            <a:xfrm>
              <a:off x="9263395" y="150289"/>
              <a:ext cx="2754815" cy="6013825"/>
              <a:chOff x="9266651" y="185338"/>
              <a:chExt cx="2754815" cy="6013825"/>
            </a:xfrm>
          </p:grpSpPr>
          <p:sp>
            <p:nvSpPr>
              <p:cNvPr id="22" name="TextBox 21">
                <a:extLst>
                  <a:ext uri="{FF2B5EF4-FFF2-40B4-BE49-F238E27FC236}">
                    <a16:creationId xmlns:a16="http://schemas.microsoft.com/office/drawing/2014/main" id="{A831107F-3B71-A246-94F0-2CE3B86E6490}"/>
                  </a:ext>
                </a:extLst>
              </p:cNvPr>
              <p:cNvSpPr txBox="1"/>
              <p:nvPr userDrawn="1"/>
            </p:nvSpPr>
            <p:spPr>
              <a:xfrm>
                <a:off x="9303325" y="185338"/>
                <a:ext cx="2415726"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 RANKING GRAPHIC</a:t>
                </a:r>
              </a:p>
            </p:txBody>
          </p:sp>
          <p:cxnSp>
            <p:nvCxnSpPr>
              <p:cNvPr id="26" name="Straight Connector 25">
                <a:extLst>
                  <a:ext uri="{FF2B5EF4-FFF2-40B4-BE49-F238E27FC236}">
                    <a16:creationId xmlns:a16="http://schemas.microsoft.com/office/drawing/2014/main" id="{9DCE2AC9-948B-6D42-B58B-27F86BD2882E}"/>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FF9B6675-437C-2442-A0FD-A32F3ECBBE63}"/>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4" name="Group 43">
                <a:extLst>
                  <a:ext uri="{FF2B5EF4-FFF2-40B4-BE49-F238E27FC236}">
                    <a16:creationId xmlns:a16="http://schemas.microsoft.com/office/drawing/2014/main" id="{68EEA0A5-F3D7-6E42-8D40-78F80F4B8729}"/>
                  </a:ext>
                </a:extLst>
              </p:cNvPr>
              <p:cNvGrpSpPr/>
              <p:nvPr userDrawn="1"/>
            </p:nvGrpSpPr>
            <p:grpSpPr>
              <a:xfrm>
                <a:off x="9286315" y="4787848"/>
                <a:ext cx="2735151" cy="1411315"/>
                <a:chOff x="9296567" y="4910411"/>
                <a:chExt cx="2735151" cy="1411315"/>
              </a:xfrm>
            </p:grpSpPr>
            <p:sp>
              <p:nvSpPr>
                <p:cNvPr id="46" name="Rectangle 45">
                  <a:extLst>
                    <a:ext uri="{FF2B5EF4-FFF2-40B4-BE49-F238E27FC236}">
                      <a16:creationId xmlns:a16="http://schemas.microsoft.com/office/drawing/2014/main" id="{FFE7198E-18DB-3D4C-ACF1-59FA0D8A732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21063239-8381-314C-B8AB-56546C63F8A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48" name="Graphic 47">
                  <a:extLst>
                    <a:ext uri="{FF2B5EF4-FFF2-40B4-BE49-F238E27FC236}">
                      <a16:creationId xmlns:a16="http://schemas.microsoft.com/office/drawing/2014/main" id="{59CE261D-316E-0443-9C75-851826E0F94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49" name="TextBox 48">
                  <a:extLst>
                    <a:ext uri="{FF2B5EF4-FFF2-40B4-BE49-F238E27FC236}">
                      <a16:creationId xmlns:a16="http://schemas.microsoft.com/office/drawing/2014/main" id="{687D252E-574D-6641-B186-9B6BF591E53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0" name="TextBox 49">
                  <a:extLst>
                    <a:ext uri="{FF2B5EF4-FFF2-40B4-BE49-F238E27FC236}">
                      <a16:creationId xmlns:a16="http://schemas.microsoft.com/office/drawing/2014/main" id="{7DEC1CC5-BF48-CE46-B863-0760ACFFC917}"/>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1" name="TextBox 50">
                  <a:extLst>
                    <a:ext uri="{FF2B5EF4-FFF2-40B4-BE49-F238E27FC236}">
                      <a16:creationId xmlns:a16="http://schemas.microsoft.com/office/drawing/2014/main" id="{3A57F9FD-D4F2-DA46-AD18-8A912DFB1910}"/>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29" name="Group 28">
                <a:extLst>
                  <a:ext uri="{FF2B5EF4-FFF2-40B4-BE49-F238E27FC236}">
                    <a16:creationId xmlns:a16="http://schemas.microsoft.com/office/drawing/2014/main" id="{AE16DB9C-E5B2-884A-9565-EEAF0C5CF9BF}"/>
                  </a:ext>
                </a:extLst>
              </p:cNvPr>
              <p:cNvGrpSpPr/>
              <p:nvPr userDrawn="1"/>
            </p:nvGrpSpPr>
            <p:grpSpPr>
              <a:xfrm>
                <a:off x="9286315" y="3431192"/>
                <a:ext cx="2735151" cy="1280928"/>
                <a:chOff x="9286315" y="6976989"/>
                <a:chExt cx="2735151" cy="1280928"/>
              </a:xfrm>
            </p:grpSpPr>
            <p:sp>
              <p:nvSpPr>
                <p:cNvPr id="39" name="Rectangle 38">
                  <a:extLst>
                    <a:ext uri="{FF2B5EF4-FFF2-40B4-BE49-F238E27FC236}">
                      <a16:creationId xmlns:a16="http://schemas.microsoft.com/office/drawing/2014/main" id="{25D76DD2-29C7-BD42-9BE9-1550F8B7BDF1}"/>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E7045288-2B1C-4240-9A09-B89800D81B9D}"/>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1" name="Graphic 40">
                  <a:extLst>
                    <a:ext uri="{FF2B5EF4-FFF2-40B4-BE49-F238E27FC236}">
                      <a16:creationId xmlns:a16="http://schemas.microsoft.com/office/drawing/2014/main" id="{9C95FF09-8F95-C741-80C5-9454ECCF66F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2" name="TextBox 41">
                  <a:extLst>
                    <a:ext uri="{FF2B5EF4-FFF2-40B4-BE49-F238E27FC236}">
                      <a16:creationId xmlns:a16="http://schemas.microsoft.com/office/drawing/2014/main" id="{C04D2D0F-4866-1448-921A-43934368B081}"/>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3" name="Picture 42">
                  <a:extLst>
                    <a:ext uri="{FF2B5EF4-FFF2-40B4-BE49-F238E27FC236}">
                      <a16:creationId xmlns:a16="http://schemas.microsoft.com/office/drawing/2014/main" id="{2DACD82A-9A31-2640-A95E-910937801137}"/>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1" name="Group 30">
                <a:extLst>
                  <a:ext uri="{FF2B5EF4-FFF2-40B4-BE49-F238E27FC236}">
                    <a16:creationId xmlns:a16="http://schemas.microsoft.com/office/drawing/2014/main" id="{143CC937-04D8-DE45-8D1A-A0DB7A99D293}"/>
                  </a:ext>
                </a:extLst>
              </p:cNvPr>
              <p:cNvGrpSpPr/>
              <p:nvPr userDrawn="1"/>
            </p:nvGrpSpPr>
            <p:grpSpPr>
              <a:xfrm>
                <a:off x="9266651" y="510458"/>
                <a:ext cx="2617883" cy="651460"/>
                <a:chOff x="12352022" y="513115"/>
                <a:chExt cx="2617883" cy="651460"/>
              </a:xfrm>
            </p:grpSpPr>
            <p:sp>
              <p:nvSpPr>
                <p:cNvPr id="36" name="TextBox 35">
                  <a:extLst>
                    <a:ext uri="{FF2B5EF4-FFF2-40B4-BE49-F238E27FC236}">
                      <a16:creationId xmlns:a16="http://schemas.microsoft.com/office/drawing/2014/main" id="{820E4047-347B-0646-A5C0-9C67844D04A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7" name="TextBox 36">
                  <a:extLst>
                    <a:ext uri="{FF2B5EF4-FFF2-40B4-BE49-F238E27FC236}">
                      <a16:creationId xmlns:a16="http://schemas.microsoft.com/office/drawing/2014/main" id="{141E9D61-4264-1F40-8A29-25D967620479}"/>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38" name="TextBox 37">
                  <a:extLst>
                    <a:ext uri="{FF2B5EF4-FFF2-40B4-BE49-F238E27FC236}">
                      <a16:creationId xmlns:a16="http://schemas.microsoft.com/office/drawing/2014/main" id="{D0A5D692-BC3D-524B-9835-3D96650DE31A}"/>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2" name="TextBox 31">
                <a:extLst>
                  <a:ext uri="{FF2B5EF4-FFF2-40B4-BE49-F238E27FC236}">
                    <a16:creationId xmlns:a16="http://schemas.microsoft.com/office/drawing/2014/main" id="{3C323880-D720-CB4D-BE01-DE5BBD7897E2}"/>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3" name="TextBox 32">
                <a:extLst>
                  <a:ext uri="{FF2B5EF4-FFF2-40B4-BE49-F238E27FC236}">
                    <a16:creationId xmlns:a16="http://schemas.microsoft.com/office/drawing/2014/main" id="{9EF3C03E-D1A7-144E-BB81-4551B13F525D}"/>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4" name="TextBox 33">
                <a:extLst>
                  <a:ext uri="{FF2B5EF4-FFF2-40B4-BE49-F238E27FC236}">
                    <a16:creationId xmlns:a16="http://schemas.microsoft.com/office/drawing/2014/main" id="{E99FADFB-AEE1-B940-8414-BC0369A1F7EF}"/>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35" name="TextBox 34">
                <a:extLst>
                  <a:ext uri="{FF2B5EF4-FFF2-40B4-BE49-F238E27FC236}">
                    <a16:creationId xmlns:a16="http://schemas.microsoft.com/office/drawing/2014/main" id="{DE441ADD-F33A-BB4A-B90B-1DE478BAD320}"/>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5" name="Date Placeholder 4">
            <a:extLst>
              <a:ext uri="{FF2B5EF4-FFF2-40B4-BE49-F238E27FC236}">
                <a16:creationId xmlns:a16="http://schemas.microsoft.com/office/drawing/2014/main" id="{57736864-A696-CE41-ABC2-ABC572DF6E7C}"/>
              </a:ext>
            </a:extLst>
          </p:cNvPr>
          <p:cNvSpPr>
            <a:spLocks noGrp="1"/>
          </p:cNvSpPr>
          <p:nvPr>
            <p:ph type="dt" sz="half" idx="104"/>
          </p:nvPr>
        </p:nvSpPr>
        <p:spPr/>
        <p:txBody>
          <a:bodyPr/>
          <a:lstStyle/>
          <a:p>
            <a:endParaRPr lang="en-US" dirty="0"/>
          </a:p>
        </p:txBody>
      </p:sp>
      <p:sp>
        <p:nvSpPr>
          <p:cNvPr id="6" name="Footer Placeholder 5">
            <a:extLst>
              <a:ext uri="{FF2B5EF4-FFF2-40B4-BE49-F238E27FC236}">
                <a16:creationId xmlns:a16="http://schemas.microsoft.com/office/drawing/2014/main" id="{32336FBA-2F01-B14F-8747-8F105CF5439F}"/>
              </a:ext>
            </a:extLst>
          </p:cNvPr>
          <p:cNvSpPr>
            <a:spLocks noGrp="1"/>
          </p:cNvSpPr>
          <p:nvPr>
            <p:ph type="ftr" sz="quarter" idx="105"/>
          </p:nvPr>
        </p:nvSpPr>
        <p:spPr/>
        <p:txBody>
          <a:bodyPr/>
          <a:lstStyle/>
          <a:p>
            <a:endParaRPr lang="en-US" dirty="0"/>
          </a:p>
        </p:txBody>
      </p:sp>
      <p:sp>
        <p:nvSpPr>
          <p:cNvPr id="7" name="Slide Number Placeholder 6">
            <a:extLst>
              <a:ext uri="{FF2B5EF4-FFF2-40B4-BE49-F238E27FC236}">
                <a16:creationId xmlns:a16="http://schemas.microsoft.com/office/drawing/2014/main" id="{C712BF78-99E1-2F48-8801-14B42F731A25}"/>
              </a:ext>
            </a:extLst>
          </p:cNvPr>
          <p:cNvSpPr>
            <a:spLocks noGrp="1"/>
          </p:cNvSpPr>
          <p:nvPr>
            <p:ph type="sldNum" sz="quarter" idx="106"/>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60" name="Picture Placeholder 59">
            <a:extLst>
              <a:ext uri="{FF2B5EF4-FFF2-40B4-BE49-F238E27FC236}">
                <a16:creationId xmlns:a16="http://schemas.microsoft.com/office/drawing/2014/main" id="{1B8EE01B-6230-DE4D-94BD-23EB640CF275}"/>
              </a:ext>
            </a:extLst>
          </p:cNvPr>
          <p:cNvSpPr>
            <a:spLocks noGrp="1"/>
          </p:cNvSpPr>
          <p:nvPr>
            <p:ph type="pic" sz="quarter" idx="13" hasCustomPrompt="1"/>
          </p:nvPr>
        </p:nvSpPr>
        <p:spPr>
          <a:xfrm>
            <a:off x="431782" y="939470"/>
            <a:ext cx="3681291" cy="2760199"/>
          </a:xfrm>
          <a:custGeom>
            <a:avLst/>
            <a:gdLst>
              <a:gd name="connsiteX0" fmla="*/ 0 w 3681291"/>
              <a:gd name="connsiteY0" fmla="*/ 2756057 h 2760199"/>
              <a:gd name="connsiteX1" fmla="*/ 4143 w 3681291"/>
              <a:gd name="connsiteY1" fmla="*/ 2756057 h 2760199"/>
              <a:gd name="connsiteX2" fmla="*/ 4143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3 w 3681291"/>
              <a:gd name="connsiteY9" fmla="*/ 0 h 2760199"/>
              <a:gd name="connsiteX10" fmla="*/ 4143 w 3681291"/>
              <a:gd name="connsiteY10" fmla="*/ 4143 h 2760199"/>
              <a:gd name="connsiteX11" fmla="*/ 0 w 3681291"/>
              <a:gd name="connsiteY11" fmla="*/ 4143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3" y="2756057"/>
                </a:lnTo>
                <a:lnTo>
                  <a:pt x="4143" y="2760199"/>
                </a:lnTo>
                <a:lnTo>
                  <a:pt x="0" y="2760199"/>
                </a:lnTo>
                <a:close/>
                <a:moveTo>
                  <a:pt x="0" y="440325"/>
                </a:moveTo>
                <a:lnTo>
                  <a:pt x="3681291" y="440325"/>
                </a:lnTo>
                <a:lnTo>
                  <a:pt x="3681291" y="2478925"/>
                </a:lnTo>
                <a:lnTo>
                  <a:pt x="0" y="2478925"/>
                </a:lnTo>
                <a:close/>
                <a:moveTo>
                  <a:pt x="0" y="0"/>
                </a:moveTo>
                <a:lnTo>
                  <a:pt x="4143" y="0"/>
                </a:lnTo>
                <a:lnTo>
                  <a:pt x="4143" y="4143"/>
                </a:lnTo>
                <a:lnTo>
                  <a:pt x="0" y="4143"/>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
        <p:nvSpPr>
          <p:cNvPr id="61" name="Picture Placeholder 60">
            <a:extLst>
              <a:ext uri="{FF2B5EF4-FFF2-40B4-BE49-F238E27FC236}">
                <a16:creationId xmlns:a16="http://schemas.microsoft.com/office/drawing/2014/main" id="{BF1E3154-23CD-9D4A-9429-B3D20217993C}"/>
              </a:ext>
            </a:extLst>
          </p:cNvPr>
          <p:cNvSpPr>
            <a:spLocks noGrp="1"/>
          </p:cNvSpPr>
          <p:nvPr>
            <p:ph type="pic" sz="quarter" idx="102" hasCustomPrompt="1"/>
          </p:nvPr>
        </p:nvSpPr>
        <p:spPr>
          <a:xfrm>
            <a:off x="4708374" y="939470"/>
            <a:ext cx="3681291" cy="2760199"/>
          </a:xfrm>
          <a:custGeom>
            <a:avLst/>
            <a:gdLst>
              <a:gd name="connsiteX0" fmla="*/ 0 w 3681291"/>
              <a:gd name="connsiteY0" fmla="*/ 2756057 h 2760199"/>
              <a:gd name="connsiteX1" fmla="*/ 4142 w 3681291"/>
              <a:gd name="connsiteY1" fmla="*/ 2756057 h 2760199"/>
              <a:gd name="connsiteX2" fmla="*/ 4142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2 w 3681291"/>
              <a:gd name="connsiteY9" fmla="*/ 0 h 2760199"/>
              <a:gd name="connsiteX10" fmla="*/ 4142 w 3681291"/>
              <a:gd name="connsiteY10" fmla="*/ 4143 h 2760199"/>
              <a:gd name="connsiteX11" fmla="*/ 0 w 3681291"/>
              <a:gd name="connsiteY11" fmla="*/ 4143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2" y="2756057"/>
                </a:lnTo>
                <a:lnTo>
                  <a:pt x="4142" y="2760199"/>
                </a:lnTo>
                <a:lnTo>
                  <a:pt x="0" y="2760199"/>
                </a:lnTo>
                <a:close/>
                <a:moveTo>
                  <a:pt x="0" y="440325"/>
                </a:moveTo>
                <a:lnTo>
                  <a:pt x="3681291" y="440325"/>
                </a:lnTo>
                <a:lnTo>
                  <a:pt x="3681291" y="2478925"/>
                </a:lnTo>
                <a:lnTo>
                  <a:pt x="0" y="2478925"/>
                </a:lnTo>
                <a:close/>
                <a:moveTo>
                  <a:pt x="0" y="0"/>
                </a:moveTo>
                <a:lnTo>
                  <a:pt x="4142" y="0"/>
                </a:lnTo>
                <a:lnTo>
                  <a:pt x="4142" y="4143"/>
                </a:lnTo>
                <a:lnTo>
                  <a:pt x="0" y="4143"/>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
        <p:nvSpPr>
          <p:cNvPr id="62" name="Picture Placeholder 61">
            <a:extLst>
              <a:ext uri="{FF2B5EF4-FFF2-40B4-BE49-F238E27FC236}">
                <a16:creationId xmlns:a16="http://schemas.microsoft.com/office/drawing/2014/main" id="{FF6A229A-95CC-4546-92E9-8BEC486139C2}"/>
              </a:ext>
            </a:extLst>
          </p:cNvPr>
          <p:cNvSpPr>
            <a:spLocks noGrp="1"/>
          </p:cNvSpPr>
          <p:nvPr>
            <p:ph type="pic" sz="quarter" idx="101" hasCustomPrompt="1"/>
          </p:nvPr>
        </p:nvSpPr>
        <p:spPr>
          <a:xfrm>
            <a:off x="431782" y="3403915"/>
            <a:ext cx="3681291" cy="2760199"/>
          </a:xfrm>
          <a:custGeom>
            <a:avLst/>
            <a:gdLst>
              <a:gd name="connsiteX0" fmla="*/ 0 w 3681291"/>
              <a:gd name="connsiteY0" fmla="*/ 2756057 h 2760199"/>
              <a:gd name="connsiteX1" fmla="*/ 4143 w 3681291"/>
              <a:gd name="connsiteY1" fmla="*/ 2756057 h 2760199"/>
              <a:gd name="connsiteX2" fmla="*/ 4143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3 w 3681291"/>
              <a:gd name="connsiteY9" fmla="*/ 0 h 2760199"/>
              <a:gd name="connsiteX10" fmla="*/ 4143 w 3681291"/>
              <a:gd name="connsiteY10" fmla="*/ 4142 h 2760199"/>
              <a:gd name="connsiteX11" fmla="*/ 0 w 3681291"/>
              <a:gd name="connsiteY11" fmla="*/ 4142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3" y="2756057"/>
                </a:lnTo>
                <a:lnTo>
                  <a:pt x="4143" y="2760199"/>
                </a:lnTo>
                <a:lnTo>
                  <a:pt x="0" y="2760199"/>
                </a:lnTo>
                <a:close/>
                <a:moveTo>
                  <a:pt x="0" y="440325"/>
                </a:moveTo>
                <a:lnTo>
                  <a:pt x="3681291" y="440325"/>
                </a:lnTo>
                <a:lnTo>
                  <a:pt x="3681291" y="2478925"/>
                </a:lnTo>
                <a:lnTo>
                  <a:pt x="0" y="2478925"/>
                </a:lnTo>
                <a:close/>
                <a:moveTo>
                  <a:pt x="0" y="0"/>
                </a:moveTo>
                <a:lnTo>
                  <a:pt x="4143" y="0"/>
                </a:lnTo>
                <a:lnTo>
                  <a:pt x="4143" y="4142"/>
                </a:lnTo>
                <a:lnTo>
                  <a:pt x="0" y="4142"/>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
        <p:nvSpPr>
          <p:cNvPr id="63" name="Picture Placeholder 62">
            <a:extLst>
              <a:ext uri="{FF2B5EF4-FFF2-40B4-BE49-F238E27FC236}">
                <a16:creationId xmlns:a16="http://schemas.microsoft.com/office/drawing/2014/main" id="{E1B6409D-D1DD-2941-8A39-63C9D178D519}"/>
              </a:ext>
            </a:extLst>
          </p:cNvPr>
          <p:cNvSpPr>
            <a:spLocks noGrp="1"/>
          </p:cNvSpPr>
          <p:nvPr>
            <p:ph type="pic" sz="quarter" idx="103" hasCustomPrompt="1"/>
          </p:nvPr>
        </p:nvSpPr>
        <p:spPr>
          <a:xfrm>
            <a:off x="4708374" y="3403915"/>
            <a:ext cx="3681291" cy="2760199"/>
          </a:xfrm>
          <a:custGeom>
            <a:avLst/>
            <a:gdLst>
              <a:gd name="connsiteX0" fmla="*/ 0 w 3681291"/>
              <a:gd name="connsiteY0" fmla="*/ 2756057 h 2760199"/>
              <a:gd name="connsiteX1" fmla="*/ 4142 w 3681291"/>
              <a:gd name="connsiteY1" fmla="*/ 2756057 h 2760199"/>
              <a:gd name="connsiteX2" fmla="*/ 4142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2 w 3681291"/>
              <a:gd name="connsiteY9" fmla="*/ 0 h 2760199"/>
              <a:gd name="connsiteX10" fmla="*/ 4142 w 3681291"/>
              <a:gd name="connsiteY10" fmla="*/ 4142 h 2760199"/>
              <a:gd name="connsiteX11" fmla="*/ 0 w 3681291"/>
              <a:gd name="connsiteY11" fmla="*/ 4142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2" y="2756057"/>
                </a:lnTo>
                <a:lnTo>
                  <a:pt x="4142" y="2760199"/>
                </a:lnTo>
                <a:lnTo>
                  <a:pt x="0" y="2760199"/>
                </a:lnTo>
                <a:close/>
                <a:moveTo>
                  <a:pt x="0" y="440325"/>
                </a:moveTo>
                <a:lnTo>
                  <a:pt x="3681291" y="440325"/>
                </a:lnTo>
                <a:lnTo>
                  <a:pt x="3681291" y="2478925"/>
                </a:lnTo>
                <a:lnTo>
                  <a:pt x="0" y="2478925"/>
                </a:lnTo>
                <a:close/>
                <a:moveTo>
                  <a:pt x="0" y="0"/>
                </a:moveTo>
                <a:lnTo>
                  <a:pt x="4142" y="0"/>
                </a:lnTo>
                <a:lnTo>
                  <a:pt x="4142" y="4142"/>
                </a:lnTo>
                <a:lnTo>
                  <a:pt x="0" y="4142"/>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Tree>
    <p:extLst>
      <p:ext uri="{BB962C8B-B14F-4D97-AF65-F5344CB8AC3E}">
        <p14:creationId xmlns:p14="http://schemas.microsoft.com/office/powerpoint/2010/main" val="407331690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p:cSld name="Text w/ Supporting Graphic (Righ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986F40DB-9C90-0445-8B56-2AB71F390752}"/>
              </a:ext>
            </a:extLst>
          </p:cNvPr>
          <p:cNvSpPr>
            <a:spLocks noGrp="1"/>
          </p:cNvSpPr>
          <p:nvPr>
            <p:ph type="pic" sz="quarter" idx="14" hasCustomPrompt="1"/>
          </p:nvPr>
        </p:nvSpPr>
        <p:spPr>
          <a:xfrm>
            <a:off x="4703522" y="3159427"/>
            <a:ext cx="4008678" cy="3006424"/>
          </a:xfrm>
          <a:solidFill>
            <a:srgbClr val="E8F3FD"/>
          </a:solidFill>
        </p:spPr>
        <p:txBody>
          <a:bodyPr anchor="ctr"/>
          <a:lstStyle>
            <a:lvl1pPr algn="ctr">
              <a:defRPr b="0">
                <a:solidFill>
                  <a:schemeClr val="tx1">
                    <a:lumMod val="50000"/>
                    <a:lumOff val="50000"/>
                  </a:schemeClr>
                </a:solidFill>
              </a:defRPr>
            </a:lvl1pPr>
          </a:lstStyle>
          <a:p>
            <a:r>
              <a:rPr lang="en-US" dirty="0"/>
              <a:t>Click icon to add a supporting</a:t>
            </a:r>
            <a:br>
              <a:rPr lang="en-US" dirty="0"/>
            </a:br>
            <a:r>
              <a:rPr lang="en-US" dirty="0"/>
              <a:t>graphic from the MRD</a:t>
            </a:r>
          </a:p>
        </p:txBody>
      </p:sp>
      <p:sp>
        <p:nvSpPr>
          <p:cNvPr id="1000" name="Footnotes Placeholder">
            <a:extLst>
              <a:ext uri="{FF2B5EF4-FFF2-40B4-BE49-F238E27FC236}">
                <a16:creationId xmlns:a16="http://schemas.microsoft.com/office/drawing/2014/main" id="{C191A018-C105-424B-88DC-E4B2664039C3}"/>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8" name="Date Placeholder 7">
            <a:extLst>
              <a:ext uri="{FF2B5EF4-FFF2-40B4-BE49-F238E27FC236}">
                <a16:creationId xmlns:a16="http://schemas.microsoft.com/office/drawing/2014/main" id="{2E70A2B7-CE2A-ED43-A309-9210649F358A}"/>
              </a:ext>
            </a:extLst>
          </p:cNvPr>
          <p:cNvSpPr>
            <a:spLocks noGrp="1"/>
          </p:cNvSpPr>
          <p:nvPr>
            <p:ph type="dt" sz="half" idx="106"/>
          </p:nvPr>
        </p:nvSpPr>
        <p:spPr/>
        <p:txBody>
          <a:bodyPr/>
          <a:lstStyle/>
          <a:p>
            <a:endParaRPr lang="en-US" dirty="0"/>
          </a:p>
        </p:txBody>
      </p:sp>
      <p:sp>
        <p:nvSpPr>
          <p:cNvPr id="12" name="Footer Placeholder 11">
            <a:extLst>
              <a:ext uri="{FF2B5EF4-FFF2-40B4-BE49-F238E27FC236}">
                <a16:creationId xmlns:a16="http://schemas.microsoft.com/office/drawing/2014/main" id="{CD578981-DF62-9545-86D9-D47CA9B9AE76}"/>
              </a:ext>
            </a:extLst>
          </p:cNvPr>
          <p:cNvSpPr>
            <a:spLocks noGrp="1"/>
          </p:cNvSpPr>
          <p:nvPr>
            <p:ph type="ftr" sz="quarter" idx="107"/>
          </p:nvPr>
        </p:nvSpPr>
        <p:spPr/>
        <p:txBody>
          <a:bodyPr/>
          <a:lstStyle/>
          <a:p>
            <a:endParaRPr lang="en-US" dirty="0"/>
          </a:p>
        </p:txBody>
      </p:sp>
      <p:sp>
        <p:nvSpPr>
          <p:cNvPr id="35" name="Slide Number Placeholder 34">
            <a:extLst>
              <a:ext uri="{FF2B5EF4-FFF2-40B4-BE49-F238E27FC236}">
                <a16:creationId xmlns:a16="http://schemas.microsoft.com/office/drawing/2014/main" id="{375449F1-602A-F648-BB75-81B7431F974E}"/>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52" name="Text Placeholder 51">
            <a:extLst>
              <a:ext uri="{FF2B5EF4-FFF2-40B4-BE49-F238E27FC236}">
                <a16:creationId xmlns:a16="http://schemas.microsoft.com/office/drawing/2014/main" id="{32E619A7-2AA9-834A-95F7-C8972C8CA24E}"/>
              </a:ext>
            </a:extLst>
          </p:cNvPr>
          <p:cNvSpPr>
            <a:spLocks noGrp="1"/>
          </p:cNvSpPr>
          <p:nvPr>
            <p:ph type="body" sz="quarter" idx="109"/>
          </p:nvPr>
        </p:nvSpPr>
        <p:spPr>
          <a:xfrm>
            <a:off x="431800" y="1233489"/>
            <a:ext cx="4010400" cy="4932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3" name="Text Placeholder 51">
            <a:extLst>
              <a:ext uri="{FF2B5EF4-FFF2-40B4-BE49-F238E27FC236}">
                <a16:creationId xmlns:a16="http://schemas.microsoft.com/office/drawing/2014/main" id="{B3C16F4A-5C29-7D42-B44A-AE0870C22033}"/>
              </a:ext>
            </a:extLst>
          </p:cNvPr>
          <p:cNvSpPr>
            <a:spLocks noGrp="1"/>
          </p:cNvSpPr>
          <p:nvPr>
            <p:ph type="body" sz="quarter" idx="110"/>
          </p:nvPr>
        </p:nvSpPr>
        <p:spPr>
          <a:xfrm>
            <a:off x="4701800" y="1233489"/>
            <a:ext cx="4010400" cy="17319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51" name="Group 50">
            <a:extLst>
              <a:ext uri="{FF2B5EF4-FFF2-40B4-BE49-F238E27FC236}">
                <a16:creationId xmlns:a16="http://schemas.microsoft.com/office/drawing/2014/main" id="{439DA4F8-9BFA-1543-833F-C395E53F03C5}"/>
              </a:ext>
            </a:extLst>
          </p:cNvPr>
          <p:cNvGrpSpPr/>
          <p:nvPr/>
        </p:nvGrpSpPr>
        <p:grpSpPr>
          <a:xfrm>
            <a:off x="9399182" y="-2"/>
            <a:ext cx="2974470" cy="9769405"/>
            <a:chOff x="9399182" y="-2"/>
            <a:chExt cx="2974470" cy="9769405"/>
          </a:xfrm>
        </p:grpSpPr>
        <p:sp>
          <p:nvSpPr>
            <p:cNvPr id="54" name="Rectangle 53">
              <a:extLst>
                <a:ext uri="{FF2B5EF4-FFF2-40B4-BE49-F238E27FC236}">
                  <a16:creationId xmlns:a16="http://schemas.microsoft.com/office/drawing/2014/main" id="{6B93FAD8-1ABE-8A4B-99DB-5688A1F2FCF4}"/>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5" name="Picture 54">
              <a:extLst>
                <a:ext uri="{FF2B5EF4-FFF2-40B4-BE49-F238E27FC236}">
                  <a16:creationId xmlns:a16="http://schemas.microsoft.com/office/drawing/2014/main" id="{9A844FD7-28C9-684C-8754-5CC8523344A8}"/>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56" name="Group 55">
              <a:extLst>
                <a:ext uri="{FF2B5EF4-FFF2-40B4-BE49-F238E27FC236}">
                  <a16:creationId xmlns:a16="http://schemas.microsoft.com/office/drawing/2014/main" id="{755AFA76-AD18-3D47-851A-F91F6F1DD6C4}"/>
                </a:ext>
              </a:extLst>
            </p:cNvPr>
            <p:cNvGrpSpPr/>
            <p:nvPr userDrawn="1"/>
          </p:nvGrpSpPr>
          <p:grpSpPr>
            <a:xfrm>
              <a:off x="9541497" y="162442"/>
              <a:ext cx="2819400" cy="814510"/>
              <a:chOff x="-3644733" y="165205"/>
              <a:chExt cx="2819400" cy="814510"/>
            </a:xfrm>
          </p:grpSpPr>
          <p:sp>
            <p:nvSpPr>
              <p:cNvPr id="123" name="Rectangle 122">
                <a:extLst>
                  <a:ext uri="{FF2B5EF4-FFF2-40B4-BE49-F238E27FC236}">
                    <a16:creationId xmlns:a16="http://schemas.microsoft.com/office/drawing/2014/main" id="{C097B3FB-898A-AC42-B3E4-F5A08355AA01}"/>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B57B4B0D-B8A6-3741-B898-3B5B9621F809}"/>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25" name="Picture 124">
                <a:extLst>
                  <a:ext uri="{FF2B5EF4-FFF2-40B4-BE49-F238E27FC236}">
                    <a16:creationId xmlns:a16="http://schemas.microsoft.com/office/drawing/2014/main" id="{E334168C-A1EA-0045-904E-AD3D885667B5}"/>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57" name="Group 56">
              <a:extLst>
                <a:ext uri="{FF2B5EF4-FFF2-40B4-BE49-F238E27FC236}">
                  <a16:creationId xmlns:a16="http://schemas.microsoft.com/office/drawing/2014/main" id="{6AC4EB5C-A373-3142-A895-73AFE767A8C7}"/>
                </a:ext>
              </a:extLst>
            </p:cNvPr>
            <p:cNvGrpSpPr/>
            <p:nvPr userDrawn="1"/>
          </p:nvGrpSpPr>
          <p:grpSpPr>
            <a:xfrm>
              <a:off x="9521833" y="3755578"/>
              <a:ext cx="2754815" cy="6013825"/>
              <a:chOff x="9521833" y="2566288"/>
              <a:chExt cx="2754815" cy="6013825"/>
            </a:xfrm>
          </p:grpSpPr>
          <p:sp>
            <p:nvSpPr>
              <p:cNvPr id="68" name="TextBox 67">
                <a:extLst>
                  <a:ext uri="{FF2B5EF4-FFF2-40B4-BE49-F238E27FC236}">
                    <a16:creationId xmlns:a16="http://schemas.microsoft.com/office/drawing/2014/main" id="{CEA72FE0-5163-5647-91EF-188D43828BD3}"/>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69" name="Straight Connector 68">
                <a:extLst>
                  <a:ext uri="{FF2B5EF4-FFF2-40B4-BE49-F238E27FC236}">
                    <a16:creationId xmlns:a16="http://schemas.microsoft.com/office/drawing/2014/main" id="{23870F40-EB02-D74F-9098-6F2F12C985CB}"/>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8AE3F8FE-C399-5943-9055-76BEAA6F1E25}"/>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1" name="Group 70">
                <a:extLst>
                  <a:ext uri="{FF2B5EF4-FFF2-40B4-BE49-F238E27FC236}">
                    <a16:creationId xmlns:a16="http://schemas.microsoft.com/office/drawing/2014/main" id="{4F7E5367-61BA-0844-A18D-6E243A611B23}"/>
                  </a:ext>
                </a:extLst>
              </p:cNvPr>
              <p:cNvGrpSpPr/>
              <p:nvPr userDrawn="1"/>
            </p:nvGrpSpPr>
            <p:grpSpPr>
              <a:xfrm>
                <a:off x="9541497" y="7168798"/>
                <a:ext cx="2735151" cy="1411315"/>
                <a:chOff x="9296567" y="4910411"/>
                <a:chExt cx="2735151" cy="1411315"/>
              </a:xfrm>
            </p:grpSpPr>
            <p:sp>
              <p:nvSpPr>
                <p:cNvPr id="86" name="Rectangle 85">
                  <a:extLst>
                    <a:ext uri="{FF2B5EF4-FFF2-40B4-BE49-F238E27FC236}">
                      <a16:creationId xmlns:a16="http://schemas.microsoft.com/office/drawing/2014/main" id="{B7AB5EF7-7C57-6842-8895-9E22B85B7ACE}"/>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TextBox 117">
                  <a:extLst>
                    <a:ext uri="{FF2B5EF4-FFF2-40B4-BE49-F238E27FC236}">
                      <a16:creationId xmlns:a16="http://schemas.microsoft.com/office/drawing/2014/main" id="{73AAC846-7BFB-DA44-8D2C-ECB3087FB0D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19" name="Graphic 118">
                  <a:extLst>
                    <a:ext uri="{FF2B5EF4-FFF2-40B4-BE49-F238E27FC236}">
                      <a16:creationId xmlns:a16="http://schemas.microsoft.com/office/drawing/2014/main" id="{3D419284-D2BF-524C-9A3C-343AEBFCB80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20" name="TextBox 119">
                  <a:extLst>
                    <a:ext uri="{FF2B5EF4-FFF2-40B4-BE49-F238E27FC236}">
                      <a16:creationId xmlns:a16="http://schemas.microsoft.com/office/drawing/2014/main" id="{ACB24C4B-2C93-3D41-91B0-90484A6DE11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21" name="TextBox 120">
                  <a:extLst>
                    <a:ext uri="{FF2B5EF4-FFF2-40B4-BE49-F238E27FC236}">
                      <a16:creationId xmlns:a16="http://schemas.microsoft.com/office/drawing/2014/main" id="{6DC0F23D-3334-F945-BE8F-138CCFB269C5}"/>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22" name="TextBox 121">
                  <a:extLst>
                    <a:ext uri="{FF2B5EF4-FFF2-40B4-BE49-F238E27FC236}">
                      <a16:creationId xmlns:a16="http://schemas.microsoft.com/office/drawing/2014/main" id="{DF879D9E-3B5F-5346-BC23-2A7421B948CB}"/>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2" name="Group 71">
                <a:extLst>
                  <a:ext uri="{FF2B5EF4-FFF2-40B4-BE49-F238E27FC236}">
                    <a16:creationId xmlns:a16="http://schemas.microsoft.com/office/drawing/2014/main" id="{806D7B6A-4525-CB4E-BEDE-27DFFFC9F273}"/>
                  </a:ext>
                </a:extLst>
              </p:cNvPr>
              <p:cNvGrpSpPr/>
              <p:nvPr userDrawn="1"/>
            </p:nvGrpSpPr>
            <p:grpSpPr>
              <a:xfrm>
                <a:off x="9541497" y="5812142"/>
                <a:ext cx="2735151" cy="1280928"/>
                <a:chOff x="9286315" y="6976989"/>
                <a:chExt cx="2735151" cy="1280928"/>
              </a:xfrm>
            </p:grpSpPr>
            <p:sp>
              <p:nvSpPr>
                <p:cNvPr id="81" name="Rectangle 80">
                  <a:extLst>
                    <a:ext uri="{FF2B5EF4-FFF2-40B4-BE49-F238E27FC236}">
                      <a16:creationId xmlns:a16="http://schemas.microsoft.com/office/drawing/2014/main" id="{3112B5BF-3EA7-EA4E-9AAA-8D3A2CCACF6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86F17A0C-8BDE-2B4F-8AFF-BF237CA89922}"/>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3" name="Graphic 82">
                  <a:extLst>
                    <a:ext uri="{FF2B5EF4-FFF2-40B4-BE49-F238E27FC236}">
                      <a16:creationId xmlns:a16="http://schemas.microsoft.com/office/drawing/2014/main" id="{E28C0A14-C0E0-DB4A-8A0E-0D823458A51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4" name="TextBox 83">
                  <a:extLst>
                    <a:ext uri="{FF2B5EF4-FFF2-40B4-BE49-F238E27FC236}">
                      <a16:creationId xmlns:a16="http://schemas.microsoft.com/office/drawing/2014/main" id="{4FEAEE44-7C52-1F4B-A920-A8BD040EFC7B}"/>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5" name="Picture 84">
                  <a:extLst>
                    <a:ext uri="{FF2B5EF4-FFF2-40B4-BE49-F238E27FC236}">
                      <a16:creationId xmlns:a16="http://schemas.microsoft.com/office/drawing/2014/main" id="{61D39635-4EFC-EB4F-A621-556285D7CB32}"/>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3" name="Group 72">
                <a:extLst>
                  <a:ext uri="{FF2B5EF4-FFF2-40B4-BE49-F238E27FC236}">
                    <a16:creationId xmlns:a16="http://schemas.microsoft.com/office/drawing/2014/main" id="{CCE30F03-6ECE-1648-965A-6C4E47AAC40C}"/>
                  </a:ext>
                </a:extLst>
              </p:cNvPr>
              <p:cNvGrpSpPr/>
              <p:nvPr userDrawn="1"/>
            </p:nvGrpSpPr>
            <p:grpSpPr>
              <a:xfrm>
                <a:off x="9521833" y="2891408"/>
                <a:ext cx="2617883" cy="651460"/>
                <a:chOff x="12352022" y="513115"/>
                <a:chExt cx="2617883" cy="651460"/>
              </a:xfrm>
            </p:grpSpPr>
            <p:sp>
              <p:nvSpPr>
                <p:cNvPr id="78" name="TextBox 77">
                  <a:extLst>
                    <a:ext uri="{FF2B5EF4-FFF2-40B4-BE49-F238E27FC236}">
                      <a16:creationId xmlns:a16="http://schemas.microsoft.com/office/drawing/2014/main" id="{1BFE1CF6-1371-7949-8C81-E85AE3364C6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9" name="TextBox 78">
                  <a:extLst>
                    <a:ext uri="{FF2B5EF4-FFF2-40B4-BE49-F238E27FC236}">
                      <a16:creationId xmlns:a16="http://schemas.microsoft.com/office/drawing/2014/main" id="{E7065FCA-7D52-954D-951B-AFFF617AC36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0" name="TextBox 79">
                  <a:extLst>
                    <a:ext uri="{FF2B5EF4-FFF2-40B4-BE49-F238E27FC236}">
                      <a16:creationId xmlns:a16="http://schemas.microsoft.com/office/drawing/2014/main" id="{9F81720C-5B88-6747-92DE-B4CC8D593A59}"/>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4" name="TextBox 73">
                <a:extLst>
                  <a:ext uri="{FF2B5EF4-FFF2-40B4-BE49-F238E27FC236}">
                    <a16:creationId xmlns:a16="http://schemas.microsoft.com/office/drawing/2014/main" id="{C66E677C-F59F-234E-94B8-5E68549A3A91}"/>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5" name="TextBox 74">
                <a:extLst>
                  <a:ext uri="{FF2B5EF4-FFF2-40B4-BE49-F238E27FC236}">
                    <a16:creationId xmlns:a16="http://schemas.microsoft.com/office/drawing/2014/main" id="{CA900B32-800E-3A4E-AD5E-D6F78E897FB7}"/>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76" name="TextBox 75">
                <a:extLst>
                  <a:ext uri="{FF2B5EF4-FFF2-40B4-BE49-F238E27FC236}">
                    <a16:creationId xmlns:a16="http://schemas.microsoft.com/office/drawing/2014/main" id="{4C3215A6-2653-8046-96BD-835DEB1396EC}"/>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77" name="TextBox 76">
                <a:extLst>
                  <a:ext uri="{FF2B5EF4-FFF2-40B4-BE49-F238E27FC236}">
                    <a16:creationId xmlns:a16="http://schemas.microsoft.com/office/drawing/2014/main" id="{4C82AA2D-B8C0-024B-860E-F3632B97576C}"/>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58" name="TextBox 57">
              <a:extLst>
                <a:ext uri="{FF2B5EF4-FFF2-40B4-BE49-F238E27FC236}">
                  <a16:creationId xmlns:a16="http://schemas.microsoft.com/office/drawing/2014/main" id="{370B81F6-838F-D747-95BA-4C229DAF5126}"/>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59" name="Straight Connector 58">
              <a:extLst>
                <a:ext uri="{FF2B5EF4-FFF2-40B4-BE49-F238E27FC236}">
                  <a16:creationId xmlns:a16="http://schemas.microsoft.com/office/drawing/2014/main" id="{CB220E15-3482-4F41-A26F-2953EA355B4D}"/>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60" name="Group 59">
              <a:extLst>
                <a:ext uri="{FF2B5EF4-FFF2-40B4-BE49-F238E27FC236}">
                  <a16:creationId xmlns:a16="http://schemas.microsoft.com/office/drawing/2014/main" id="{515E1C38-696D-EF44-A4BC-68688B6A2140}"/>
                </a:ext>
              </a:extLst>
            </p:cNvPr>
            <p:cNvGrpSpPr/>
            <p:nvPr userDrawn="1"/>
          </p:nvGrpSpPr>
          <p:grpSpPr>
            <a:xfrm>
              <a:off x="9554253" y="2414886"/>
              <a:ext cx="2819399" cy="1181890"/>
              <a:chOff x="9541498" y="3352649"/>
              <a:chExt cx="2819399" cy="1181890"/>
            </a:xfrm>
          </p:grpSpPr>
          <p:grpSp>
            <p:nvGrpSpPr>
              <p:cNvPr id="61" name="Group 60">
                <a:extLst>
                  <a:ext uri="{FF2B5EF4-FFF2-40B4-BE49-F238E27FC236}">
                    <a16:creationId xmlns:a16="http://schemas.microsoft.com/office/drawing/2014/main" id="{BA17E685-1C3A-5D40-866A-F707A720ED89}"/>
                  </a:ext>
                </a:extLst>
              </p:cNvPr>
              <p:cNvGrpSpPr/>
              <p:nvPr userDrawn="1"/>
            </p:nvGrpSpPr>
            <p:grpSpPr>
              <a:xfrm>
                <a:off x="9541498" y="3352649"/>
                <a:ext cx="2735150" cy="1181890"/>
                <a:chOff x="9541498" y="3751132"/>
                <a:chExt cx="2735150" cy="1181890"/>
              </a:xfrm>
            </p:grpSpPr>
            <p:grpSp>
              <p:nvGrpSpPr>
                <p:cNvPr id="63" name="Group 62">
                  <a:extLst>
                    <a:ext uri="{FF2B5EF4-FFF2-40B4-BE49-F238E27FC236}">
                      <a16:creationId xmlns:a16="http://schemas.microsoft.com/office/drawing/2014/main" id="{708B5411-EB9C-DE44-A78A-CB78C658CE4F}"/>
                    </a:ext>
                  </a:extLst>
                </p:cNvPr>
                <p:cNvGrpSpPr/>
                <p:nvPr userDrawn="1"/>
              </p:nvGrpSpPr>
              <p:grpSpPr>
                <a:xfrm>
                  <a:off x="9541498" y="3751132"/>
                  <a:ext cx="2735150" cy="1181890"/>
                  <a:chOff x="9296568" y="4910411"/>
                  <a:chExt cx="2735150" cy="1181890"/>
                </a:xfrm>
              </p:grpSpPr>
              <p:sp>
                <p:nvSpPr>
                  <p:cNvPr id="65" name="Rectangle 64">
                    <a:extLst>
                      <a:ext uri="{FF2B5EF4-FFF2-40B4-BE49-F238E27FC236}">
                        <a16:creationId xmlns:a16="http://schemas.microsoft.com/office/drawing/2014/main" id="{100AB9A3-51FF-BC40-B7CC-8EE421C3F661}"/>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C58CAD7-CFE6-3E47-9821-B56722BF0476}"/>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7" name="TextBox 66">
                    <a:extLst>
                      <a:ext uri="{FF2B5EF4-FFF2-40B4-BE49-F238E27FC236}">
                        <a16:creationId xmlns:a16="http://schemas.microsoft.com/office/drawing/2014/main" id="{27700D65-D0AA-CC46-A945-F26784AD6A6A}"/>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64" name="Graphic 63">
                  <a:extLst>
                    <a:ext uri="{FF2B5EF4-FFF2-40B4-BE49-F238E27FC236}">
                      <a16:creationId xmlns:a16="http://schemas.microsoft.com/office/drawing/2014/main" id="{C2A770D0-9E7E-A948-806C-6BFD3E5A41B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62" name="Picture 61">
                <a:extLst>
                  <a:ext uri="{FF2B5EF4-FFF2-40B4-BE49-F238E27FC236}">
                    <a16:creationId xmlns:a16="http://schemas.microsoft.com/office/drawing/2014/main" id="{8385943A-95B3-1445-B5C9-27F30D8DF83D}"/>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17071423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p:cSld name="Text w/ Supporting Graphic (Lef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986F40DB-9C90-0445-8B56-2AB71F390752}"/>
              </a:ext>
            </a:extLst>
          </p:cNvPr>
          <p:cNvSpPr>
            <a:spLocks noGrp="1"/>
          </p:cNvSpPr>
          <p:nvPr>
            <p:ph type="pic" sz="quarter" idx="14" hasCustomPrompt="1"/>
          </p:nvPr>
        </p:nvSpPr>
        <p:spPr>
          <a:xfrm>
            <a:off x="433522" y="1233488"/>
            <a:ext cx="4008678" cy="3006424"/>
          </a:xfrm>
          <a:solidFill>
            <a:srgbClr val="E8F3FD"/>
          </a:solidFill>
        </p:spPr>
        <p:txBody>
          <a:bodyPr anchor="ctr"/>
          <a:lstStyle>
            <a:lvl1pPr algn="ctr">
              <a:defRPr b="0">
                <a:solidFill>
                  <a:schemeClr val="tx1">
                    <a:lumMod val="50000"/>
                    <a:lumOff val="50000"/>
                  </a:schemeClr>
                </a:solidFill>
              </a:defRPr>
            </a:lvl1pPr>
          </a:lstStyle>
          <a:p>
            <a:r>
              <a:rPr lang="en-US" dirty="0"/>
              <a:t>Click icon to add a supporting</a:t>
            </a:r>
            <a:br>
              <a:rPr lang="en-US" dirty="0"/>
            </a:br>
            <a:r>
              <a:rPr lang="en-US" dirty="0"/>
              <a:t>graphic from the MRD</a:t>
            </a:r>
          </a:p>
        </p:txBody>
      </p:sp>
      <p:sp>
        <p:nvSpPr>
          <p:cNvPr id="1000" name="Footnotes Placeholder">
            <a:extLst>
              <a:ext uri="{FF2B5EF4-FFF2-40B4-BE49-F238E27FC236}">
                <a16:creationId xmlns:a16="http://schemas.microsoft.com/office/drawing/2014/main" id="{8A77B1E8-8952-D848-91B2-927E1D27FF9C}"/>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E8245AA9-9EB0-A44D-9F6A-AE5544DD7AF4}"/>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C076AD30-9E9D-AD46-8DB1-E1FA38235D98}"/>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341D4FA9-B8EC-024E-9A3B-D9D5C8888BDC}"/>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83" name="Text Placeholder 51">
            <a:extLst>
              <a:ext uri="{FF2B5EF4-FFF2-40B4-BE49-F238E27FC236}">
                <a16:creationId xmlns:a16="http://schemas.microsoft.com/office/drawing/2014/main" id="{9F65596F-ECB2-1345-91E2-F5F3E3B039BA}"/>
              </a:ext>
            </a:extLst>
          </p:cNvPr>
          <p:cNvSpPr>
            <a:spLocks noGrp="1"/>
          </p:cNvSpPr>
          <p:nvPr>
            <p:ph type="body" sz="quarter" idx="109"/>
          </p:nvPr>
        </p:nvSpPr>
        <p:spPr>
          <a:xfrm>
            <a:off x="431800" y="4426721"/>
            <a:ext cx="4010400" cy="1738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4" name="Text Placeholder 51">
            <a:extLst>
              <a:ext uri="{FF2B5EF4-FFF2-40B4-BE49-F238E27FC236}">
                <a16:creationId xmlns:a16="http://schemas.microsoft.com/office/drawing/2014/main" id="{7E8C46CA-959B-CA4A-8775-B431C35E84F3}"/>
              </a:ext>
            </a:extLst>
          </p:cNvPr>
          <p:cNvSpPr>
            <a:spLocks noGrp="1"/>
          </p:cNvSpPr>
          <p:nvPr>
            <p:ph type="body" sz="quarter" idx="110"/>
          </p:nvPr>
        </p:nvSpPr>
        <p:spPr>
          <a:xfrm>
            <a:off x="4701800" y="1233488"/>
            <a:ext cx="4010400" cy="493236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9" name="Group 48">
            <a:extLst>
              <a:ext uri="{FF2B5EF4-FFF2-40B4-BE49-F238E27FC236}">
                <a16:creationId xmlns:a16="http://schemas.microsoft.com/office/drawing/2014/main" id="{BC6A50FF-7566-1649-8705-A39247ECBA70}"/>
              </a:ext>
            </a:extLst>
          </p:cNvPr>
          <p:cNvGrpSpPr/>
          <p:nvPr/>
        </p:nvGrpSpPr>
        <p:grpSpPr>
          <a:xfrm>
            <a:off x="9399182" y="-2"/>
            <a:ext cx="2974470" cy="9769405"/>
            <a:chOff x="9399182" y="-2"/>
            <a:chExt cx="2974470" cy="9769405"/>
          </a:xfrm>
        </p:grpSpPr>
        <p:sp>
          <p:nvSpPr>
            <p:cNvPr id="50" name="Rectangle 49">
              <a:extLst>
                <a:ext uri="{FF2B5EF4-FFF2-40B4-BE49-F238E27FC236}">
                  <a16:creationId xmlns:a16="http://schemas.microsoft.com/office/drawing/2014/main" id="{A5924230-3214-F841-925E-C150247BC60C}"/>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1" name="Picture 50">
              <a:extLst>
                <a:ext uri="{FF2B5EF4-FFF2-40B4-BE49-F238E27FC236}">
                  <a16:creationId xmlns:a16="http://schemas.microsoft.com/office/drawing/2014/main" id="{F7C92D88-EA4F-DF4B-B033-7E4AA28E420B}"/>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52" name="Group 51">
              <a:extLst>
                <a:ext uri="{FF2B5EF4-FFF2-40B4-BE49-F238E27FC236}">
                  <a16:creationId xmlns:a16="http://schemas.microsoft.com/office/drawing/2014/main" id="{EA037373-1C4C-FB46-A237-6166750D09BA}"/>
                </a:ext>
              </a:extLst>
            </p:cNvPr>
            <p:cNvGrpSpPr/>
            <p:nvPr userDrawn="1"/>
          </p:nvGrpSpPr>
          <p:grpSpPr>
            <a:xfrm>
              <a:off x="9541497" y="162442"/>
              <a:ext cx="2819400" cy="814510"/>
              <a:chOff x="-3644733" y="165205"/>
              <a:chExt cx="2819400" cy="814510"/>
            </a:xfrm>
          </p:grpSpPr>
          <p:sp>
            <p:nvSpPr>
              <p:cNvPr id="123" name="Rectangle 122">
                <a:extLst>
                  <a:ext uri="{FF2B5EF4-FFF2-40B4-BE49-F238E27FC236}">
                    <a16:creationId xmlns:a16="http://schemas.microsoft.com/office/drawing/2014/main" id="{6A89438A-C37A-8241-BE0E-FCBC1E6AC75D}"/>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150A96AB-ACCE-A84E-9E34-865BB0CDBC6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25" name="Picture 124">
                <a:extLst>
                  <a:ext uri="{FF2B5EF4-FFF2-40B4-BE49-F238E27FC236}">
                    <a16:creationId xmlns:a16="http://schemas.microsoft.com/office/drawing/2014/main" id="{80A686FA-35D4-E54F-84D1-E5A1C088C2E4}"/>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53" name="Group 52">
              <a:extLst>
                <a:ext uri="{FF2B5EF4-FFF2-40B4-BE49-F238E27FC236}">
                  <a16:creationId xmlns:a16="http://schemas.microsoft.com/office/drawing/2014/main" id="{5B49B299-27B8-0543-B955-B39AD77B717C}"/>
                </a:ext>
              </a:extLst>
            </p:cNvPr>
            <p:cNvGrpSpPr/>
            <p:nvPr userDrawn="1"/>
          </p:nvGrpSpPr>
          <p:grpSpPr>
            <a:xfrm>
              <a:off x="9521833" y="3755578"/>
              <a:ext cx="2754815" cy="6013825"/>
              <a:chOff x="9521833" y="2566288"/>
              <a:chExt cx="2754815" cy="6013825"/>
            </a:xfrm>
          </p:grpSpPr>
          <p:sp>
            <p:nvSpPr>
              <p:cNvPr id="64" name="TextBox 63">
                <a:extLst>
                  <a:ext uri="{FF2B5EF4-FFF2-40B4-BE49-F238E27FC236}">
                    <a16:creationId xmlns:a16="http://schemas.microsoft.com/office/drawing/2014/main" id="{2AF2070A-EFB0-8148-9A83-076562E3FA5D}"/>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65" name="Straight Connector 64">
                <a:extLst>
                  <a:ext uri="{FF2B5EF4-FFF2-40B4-BE49-F238E27FC236}">
                    <a16:creationId xmlns:a16="http://schemas.microsoft.com/office/drawing/2014/main" id="{BFFB8F6D-33C7-B84A-8C53-1C8BCABB3357}"/>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442299A1-A12A-4648-BADF-C112B5112970}"/>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7" name="Group 66">
                <a:extLst>
                  <a:ext uri="{FF2B5EF4-FFF2-40B4-BE49-F238E27FC236}">
                    <a16:creationId xmlns:a16="http://schemas.microsoft.com/office/drawing/2014/main" id="{FB2A614A-0DFB-1746-9449-BC673274DC69}"/>
                  </a:ext>
                </a:extLst>
              </p:cNvPr>
              <p:cNvGrpSpPr/>
              <p:nvPr userDrawn="1"/>
            </p:nvGrpSpPr>
            <p:grpSpPr>
              <a:xfrm>
                <a:off x="9541497" y="7168798"/>
                <a:ext cx="2735151" cy="1411315"/>
                <a:chOff x="9296567" y="4910411"/>
                <a:chExt cx="2735151" cy="1411315"/>
              </a:xfrm>
            </p:grpSpPr>
            <p:sp>
              <p:nvSpPr>
                <p:cNvPr id="82" name="Rectangle 81">
                  <a:extLst>
                    <a:ext uri="{FF2B5EF4-FFF2-40B4-BE49-F238E27FC236}">
                      <a16:creationId xmlns:a16="http://schemas.microsoft.com/office/drawing/2014/main" id="{08B2DC79-72E8-F448-B26F-22C25E78DE4E}"/>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TextBox 117">
                  <a:extLst>
                    <a:ext uri="{FF2B5EF4-FFF2-40B4-BE49-F238E27FC236}">
                      <a16:creationId xmlns:a16="http://schemas.microsoft.com/office/drawing/2014/main" id="{A012B685-7A1B-EE4A-B48C-476DD149037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19" name="Graphic 118">
                  <a:extLst>
                    <a:ext uri="{FF2B5EF4-FFF2-40B4-BE49-F238E27FC236}">
                      <a16:creationId xmlns:a16="http://schemas.microsoft.com/office/drawing/2014/main" id="{E42684EA-260D-FE4C-9DB5-ABC6A5EA89A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20" name="TextBox 119">
                  <a:extLst>
                    <a:ext uri="{FF2B5EF4-FFF2-40B4-BE49-F238E27FC236}">
                      <a16:creationId xmlns:a16="http://schemas.microsoft.com/office/drawing/2014/main" id="{229045D4-3E64-B747-9B77-8324211D1AB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21" name="TextBox 120">
                  <a:extLst>
                    <a:ext uri="{FF2B5EF4-FFF2-40B4-BE49-F238E27FC236}">
                      <a16:creationId xmlns:a16="http://schemas.microsoft.com/office/drawing/2014/main" id="{7C8C5E78-2D68-0F4A-9771-9A181870404F}"/>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22" name="TextBox 121">
                  <a:extLst>
                    <a:ext uri="{FF2B5EF4-FFF2-40B4-BE49-F238E27FC236}">
                      <a16:creationId xmlns:a16="http://schemas.microsoft.com/office/drawing/2014/main" id="{72ACF7AE-340C-034B-A293-B81D7EDAC4B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68" name="Group 67">
                <a:extLst>
                  <a:ext uri="{FF2B5EF4-FFF2-40B4-BE49-F238E27FC236}">
                    <a16:creationId xmlns:a16="http://schemas.microsoft.com/office/drawing/2014/main" id="{9D428D69-5C21-954F-AAA0-6C95377428A6}"/>
                  </a:ext>
                </a:extLst>
              </p:cNvPr>
              <p:cNvGrpSpPr/>
              <p:nvPr userDrawn="1"/>
            </p:nvGrpSpPr>
            <p:grpSpPr>
              <a:xfrm>
                <a:off x="9541497" y="5812142"/>
                <a:ext cx="2735151" cy="1280928"/>
                <a:chOff x="9286315" y="6976989"/>
                <a:chExt cx="2735151" cy="1280928"/>
              </a:xfrm>
            </p:grpSpPr>
            <p:sp>
              <p:nvSpPr>
                <p:cNvPr id="77" name="Rectangle 76">
                  <a:extLst>
                    <a:ext uri="{FF2B5EF4-FFF2-40B4-BE49-F238E27FC236}">
                      <a16:creationId xmlns:a16="http://schemas.microsoft.com/office/drawing/2014/main" id="{D2A8D114-EB36-D047-9E19-6917F77AB8AC}"/>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TextBox 77">
                  <a:extLst>
                    <a:ext uri="{FF2B5EF4-FFF2-40B4-BE49-F238E27FC236}">
                      <a16:creationId xmlns:a16="http://schemas.microsoft.com/office/drawing/2014/main" id="{DE249B37-1CBD-DE4C-B078-D171107C8DFB}"/>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9" name="Graphic 78">
                  <a:extLst>
                    <a:ext uri="{FF2B5EF4-FFF2-40B4-BE49-F238E27FC236}">
                      <a16:creationId xmlns:a16="http://schemas.microsoft.com/office/drawing/2014/main" id="{D9DC4789-EC3A-3C48-88CF-5B84FF620F3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0" name="TextBox 79">
                  <a:extLst>
                    <a:ext uri="{FF2B5EF4-FFF2-40B4-BE49-F238E27FC236}">
                      <a16:creationId xmlns:a16="http://schemas.microsoft.com/office/drawing/2014/main" id="{BC49CB42-C3B5-5841-B879-851F9C7EEA36}"/>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1" name="Picture 80">
                  <a:extLst>
                    <a:ext uri="{FF2B5EF4-FFF2-40B4-BE49-F238E27FC236}">
                      <a16:creationId xmlns:a16="http://schemas.microsoft.com/office/drawing/2014/main" id="{628F206A-7D04-EF40-9861-84678517D248}"/>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69" name="Group 68">
                <a:extLst>
                  <a:ext uri="{FF2B5EF4-FFF2-40B4-BE49-F238E27FC236}">
                    <a16:creationId xmlns:a16="http://schemas.microsoft.com/office/drawing/2014/main" id="{A490542C-8DFC-5548-AE6A-63B1D2808097}"/>
                  </a:ext>
                </a:extLst>
              </p:cNvPr>
              <p:cNvGrpSpPr/>
              <p:nvPr userDrawn="1"/>
            </p:nvGrpSpPr>
            <p:grpSpPr>
              <a:xfrm>
                <a:off x="9521833" y="2891408"/>
                <a:ext cx="2617883" cy="651460"/>
                <a:chOff x="12352022" y="513115"/>
                <a:chExt cx="2617883" cy="651460"/>
              </a:xfrm>
            </p:grpSpPr>
            <p:sp>
              <p:nvSpPr>
                <p:cNvPr id="74" name="TextBox 73">
                  <a:extLst>
                    <a:ext uri="{FF2B5EF4-FFF2-40B4-BE49-F238E27FC236}">
                      <a16:creationId xmlns:a16="http://schemas.microsoft.com/office/drawing/2014/main" id="{0FAFBA51-3305-F345-92BD-B46BA279BA27}"/>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5" name="TextBox 74">
                  <a:extLst>
                    <a:ext uri="{FF2B5EF4-FFF2-40B4-BE49-F238E27FC236}">
                      <a16:creationId xmlns:a16="http://schemas.microsoft.com/office/drawing/2014/main" id="{768B0866-9666-5048-A6BD-3E4EE1D31D82}"/>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76" name="TextBox 75">
                  <a:extLst>
                    <a:ext uri="{FF2B5EF4-FFF2-40B4-BE49-F238E27FC236}">
                      <a16:creationId xmlns:a16="http://schemas.microsoft.com/office/drawing/2014/main" id="{2FDB09E1-182B-8C41-A90D-675C6F64D42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0" name="TextBox 69">
                <a:extLst>
                  <a:ext uri="{FF2B5EF4-FFF2-40B4-BE49-F238E27FC236}">
                    <a16:creationId xmlns:a16="http://schemas.microsoft.com/office/drawing/2014/main" id="{D485FD98-7EF6-A54D-9C57-9E702C04A959}"/>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1" name="TextBox 70">
                <a:extLst>
                  <a:ext uri="{FF2B5EF4-FFF2-40B4-BE49-F238E27FC236}">
                    <a16:creationId xmlns:a16="http://schemas.microsoft.com/office/drawing/2014/main" id="{87E809D7-903C-6E4C-9509-800D999D8BEB}"/>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72" name="TextBox 71">
                <a:extLst>
                  <a:ext uri="{FF2B5EF4-FFF2-40B4-BE49-F238E27FC236}">
                    <a16:creationId xmlns:a16="http://schemas.microsoft.com/office/drawing/2014/main" id="{7653C300-7116-984F-AC25-FE91A768367E}"/>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73" name="TextBox 72">
                <a:extLst>
                  <a:ext uri="{FF2B5EF4-FFF2-40B4-BE49-F238E27FC236}">
                    <a16:creationId xmlns:a16="http://schemas.microsoft.com/office/drawing/2014/main" id="{348DD668-2F25-B14F-B0EB-7BBC3FE735D6}"/>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54" name="TextBox 53">
              <a:extLst>
                <a:ext uri="{FF2B5EF4-FFF2-40B4-BE49-F238E27FC236}">
                  <a16:creationId xmlns:a16="http://schemas.microsoft.com/office/drawing/2014/main" id="{A38C3867-F18E-4D46-9E21-2FC7FF845627}"/>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55" name="Straight Connector 54">
              <a:extLst>
                <a:ext uri="{FF2B5EF4-FFF2-40B4-BE49-F238E27FC236}">
                  <a16:creationId xmlns:a16="http://schemas.microsoft.com/office/drawing/2014/main" id="{DD4325D9-7389-094C-A2CF-5C5323B35208}"/>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6" name="Group 55">
              <a:extLst>
                <a:ext uri="{FF2B5EF4-FFF2-40B4-BE49-F238E27FC236}">
                  <a16:creationId xmlns:a16="http://schemas.microsoft.com/office/drawing/2014/main" id="{EEAA9040-CF51-8F4A-A448-164422E39F10}"/>
                </a:ext>
              </a:extLst>
            </p:cNvPr>
            <p:cNvGrpSpPr/>
            <p:nvPr userDrawn="1"/>
          </p:nvGrpSpPr>
          <p:grpSpPr>
            <a:xfrm>
              <a:off x="9554253" y="2414886"/>
              <a:ext cx="2819399" cy="1181890"/>
              <a:chOff x="9541498" y="3352649"/>
              <a:chExt cx="2819399" cy="1181890"/>
            </a:xfrm>
          </p:grpSpPr>
          <p:grpSp>
            <p:nvGrpSpPr>
              <p:cNvPr id="57" name="Group 56">
                <a:extLst>
                  <a:ext uri="{FF2B5EF4-FFF2-40B4-BE49-F238E27FC236}">
                    <a16:creationId xmlns:a16="http://schemas.microsoft.com/office/drawing/2014/main" id="{71989BAA-BA51-5B43-B478-80240E70B031}"/>
                  </a:ext>
                </a:extLst>
              </p:cNvPr>
              <p:cNvGrpSpPr/>
              <p:nvPr userDrawn="1"/>
            </p:nvGrpSpPr>
            <p:grpSpPr>
              <a:xfrm>
                <a:off x="9541498" y="3352649"/>
                <a:ext cx="2735150" cy="1181890"/>
                <a:chOff x="9541498" y="3751132"/>
                <a:chExt cx="2735150" cy="1181890"/>
              </a:xfrm>
            </p:grpSpPr>
            <p:grpSp>
              <p:nvGrpSpPr>
                <p:cNvPr id="59" name="Group 58">
                  <a:extLst>
                    <a:ext uri="{FF2B5EF4-FFF2-40B4-BE49-F238E27FC236}">
                      <a16:creationId xmlns:a16="http://schemas.microsoft.com/office/drawing/2014/main" id="{1F0DB689-2380-EE49-8628-14383AA33533}"/>
                    </a:ext>
                  </a:extLst>
                </p:cNvPr>
                <p:cNvGrpSpPr/>
                <p:nvPr userDrawn="1"/>
              </p:nvGrpSpPr>
              <p:grpSpPr>
                <a:xfrm>
                  <a:off x="9541498" y="3751132"/>
                  <a:ext cx="2735150" cy="1181890"/>
                  <a:chOff x="9296568" y="4910411"/>
                  <a:chExt cx="2735150" cy="1181890"/>
                </a:xfrm>
              </p:grpSpPr>
              <p:sp>
                <p:nvSpPr>
                  <p:cNvPr id="61" name="Rectangle 60">
                    <a:extLst>
                      <a:ext uri="{FF2B5EF4-FFF2-40B4-BE49-F238E27FC236}">
                        <a16:creationId xmlns:a16="http://schemas.microsoft.com/office/drawing/2014/main" id="{0C31B8AD-3259-0E4D-B7B9-A1BED5431619}"/>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79D5AE7D-A300-E04A-8178-CEFBFD6B3695}"/>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3" name="TextBox 62">
                    <a:extLst>
                      <a:ext uri="{FF2B5EF4-FFF2-40B4-BE49-F238E27FC236}">
                        <a16:creationId xmlns:a16="http://schemas.microsoft.com/office/drawing/2014/main" id="{71453D1D-E082-484F-B617-10330BB9C893}"/>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60" name="Graphic 59">
                  <a:extLst>
                    <a:ext uri="{FF2B5EF4-FFF2-40B4-BE49-F238E27FC236}">
                      <a16:creationId xmlns:a16="http://schemas.microsoft.com/office/drawing/2014/main" id="{0BFB961E-6B44-4A41-8979-B6EDBFAAEB3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58" name="Picture 57">
                <a:extLst>
                  <a:ext uri="{FF2B5EF4-FFF2-40B4-BE49-F238E27FC236}">
                    <a16:creationId xmlns:a16="http://schemas.microsoft.com/office/drawing/2014/main" id="{983E9B20-7313-604E-8431-234F059880A1}"/>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400279582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8A1E5E-5092-C14B-BCA7-1CE9980DAC4E}"/>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36AF8DC8-87FB-C141-8D83-20DF12993AF5}"/>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3" name="Date Placeholder 2">
            <a:extLst>
              <a:ext uri="{FF2B5EF4-FFF2-40B4-BE49-F238E27FC236}">
                <a16:creationId xmlns:a16="http://schemas.microsoft.com/office/drawing/2014/main" id="{6F932E4D-3BB6-F145-B5C5-AD97EAF75D44}"/>
              </a:ext>
            </a:extLst>
          </p:cNvPr>
          <p:cNvSpPr>
            <a:spLocks noGrp="1"/>
          </p:cNvSpPr>
          <p:nvPr>
            <p:ph type="dt" sz="half" idx="1001"/>
          </p:nvPr>
        </p:nvSpPr>
        <p:spPr/>
        <p:txBody>
          <a:bodyPr/>
          <a:lstStyle/>
          <a:p>
            <a:endParaRPr lang="en-US" dirty="0"/>
          </a:p>
        </p:txBody>
      </p:sp>
      <p:sp>
        <p:nvSpPr>
          <p:cNvPr id="4" name="Footer Placeholder 3">
            <a:extLst>
              <a:ext uri="{FF2B5EF4-FFF2-40B4-BE49-F238E27FC236}">
                <a16:creationId xmlns:a16="http://schemas.microsoft.com/office/drawing/2014/main" id="{E17286FE-76E3-3247-ACB0-061B0414E37F}"/>
              </a:ext>
            </a:extLst>
          </p:cNvPr>
          <p:cNvSpPr>
            <a:spLocks noGrp="1"/>
          </p:cNvSpPr>
          <p:nvPr>
            <p:ph type="ftr" sz="quarter" idx="1002"/>
          </p:nvPr>
        </p:nvSpPr>
        <p:spPr/>
        <p:txBody>
          <a:bodyPr/>
          <a:lstStyle/>
          <a:p>
            <a:endParaRPr lang="en-US" dirty="0"/>
          </a:p>
        </p:txBody>
      </p:sp>
      <p:sp>
        <p:nvSpPr>
          <p:cNvPr id="5" name="Slide Number Placeholder 4">
            <a:extLst>
              <a:ext uri="{FF2B5EF4-FFF2-40B4-BE49-F238E27FC236}">
                <a16:creationId xmlns:a16="http://schemas.microsoft.com/office/drawing/2014/main" id="{867E789D-6D1E-A34E-82C5-72E722D0C6B6}"/>
              </a:ext>
            </a:extLst>
          </p:cNvPr>
          <p:cNvSpPr>
            <a:spLocks noGrp="1"/>
          </p:cNvSpPr>
          <p:nvPr>
            <p:ph type="sldNum" sz="quarter" idx="1003"/>
          </p:nvPr>
        </p:nvSpPr>
        <p:spPr/>
        <p:txBody>
          <a:bodyPr/>
          <a:lstStyle/>
          <a:p>
            <a:pPr marL="12700"/>
            <a:fld id="{078C017C-E1B9-8443-B047-B08AAA027B45}" type="slidenum">
              <a:rPr lang="en-US" smtClean="0"/>
              <a:pPr marL="12700"/>
              <a:t>‹#›</a:t>
            </a:fld>
            <a:endParaRPr lang="en-US" dirty="0"/>
          </a:p>
        </p:txBody>
      </p:sp>
    </p:spTree>
    <p:extLst>
      <p:ext uri="{BB962C8B-B14F-4D97-AF65-F5344CB8AC3E}">
        <p14:creationId xmlns:p14="http://schemas.microsoft.com/office/powerpoint/2010/main" val="52823932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p:cSld name="Footnotes Appendix">
    <p:spTree>
      <p:nvGrpSpPr>
        <p:cNvPr id="1" name=""/>
        <p:cNvGrpSpPr/>
        <p:nvPr/>
      </p:nvGrpSpPr>
      <p:grpSpPr>
        <a:xfrm>
          <a:off x="0" y="0"/>
          <a:ext cx="0" cy="0"/>
          <a:chOff x="0" y="0"/>
          <a:chExt cx="0" cy="0"/>
        </a:xfrm>
      </p:grpSpPr>
      <p:sp>
        <p:nvSpPr>
          <p:cNvPr id="1000" name="Footnotes Placeholder">
            <a:extLst>
              <a:ext uri="{FF2B5EF4-FFF2-40B4-BE49-F238E27FC236}">
                <a16:creationId xmlns:a16="http://schemas.microsoft.com/office/drawing/2014/main" id="{73A7EDA7-F3CC-FE4B-8FF2-546BF052CA2D}"/>
              </a:ext>
            </a:extLst>
          </p:cNvPr>
          <p:cNvSpPr>
            <a:spLocks noGrp="1"/>
          </p:cNvSpPr>
          <p:nvPr>
            <p:ph type="subTitle" sz="quarter" idx="1000" hasCustomPrompt="1"/>
          </p:nvPr>
        </p:nvSpPr>
        <p:spPr>
          <a:xfrm>
            <a:off x="431782" y="1233488"/>
            <a:ext cx="8280399" cy="4932362"/>
          </a:xfrm>
        </p:spPr>
        <p:txBody>
          <a:bodyPr bIns="0" anchor="t"/>
          <a:lstStyle>
            <a:lvl1pPr marL="6350" indent="-1588">
              <a:spcBef>
                <a:spcPts val="600"/>
              </a:spcBef>
              <a:spcAft>
                <a:spcPts val="75"/>
              </a:spcAft>
              <a:buSzPct val="100000"/>
              <a:buFontTx/>
              <a:buNone/>
              <a:tabLst/>
              <a:defRPr sz="1100" b="1">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page reference. Paste in overflow footnotes.</a:t>
            </a:r>
          </a:p>
          <a:p>
            <a:pPr lvl="1"/>
            <a:r>
              <a:rPr lang="en-US"/>
              <a:t>Second level</a:t>
            </a:r>
          </a:p>
          <a:p>
            <a:pPr lvl="2"/>
            <a:r>
              <a:rPr lang="en-US"/>
              <a:t>Third level</a:t>
            </a:r>
          </a:p>
          <a:p>
            <a:pPr lvl="3"/>
            <a:r>
              <a:rPr lang="en-US"/>
              <a:t>Fourth level</a:t>
            </a:r>
          </a:p>
          <a:p>
            <a:pPr lvl="4"/>
            <a:r>
              <a:rPr lang="en-US"/>
              <a:t>Fifth level</a:t>
            </a:r>
            <a:endParaRPr lang="en-US" sz="1400">
              <a:latin typeface="Arial" charset="0"/>
              <a:cs typeface="Arial" charset="0"/>
            </a:endParaRPr>
          </a:p>
          <a:p>
            <a:pPr lvl="5"/>
            <a:r>
              <a:rPr lang="en-US">
                <a:latin typeface="Arial" charset="0"/>
                <a:cs typeface="Arial" charset="0"/>
              </a:rPr>
              <a:t>Sixth level</a:t>
            </a:r>
          </a:p>
          <a:p>
            <a:pPr lvl="6"/>
            <a:r>
              <a:rPr lang="en-US">
                <a:latin typeface="Arial" charset="0"/>
                <a:cs typeface="Arial" charset="0"/>
              </a:rPr>
              <a:t>Seventh level</a:t>
            </a:r>
          </a:p>
          <a:p>
            <a:pPr lvl="7"/>
            <a:r>
              <a:rPr lang="en-US">
                <a:latin typeface="Arial" charset="0"/>
                <a:cs typeface="Arial" charset="0"/>
              </a:rPr>
              <a:t>Eighth level</a:t>
            </a:r>
          </a:p>
          <a:p>
            <a:pPr lvl="8"/>
            <a:r>
              <a:rPr lang="en-US">
                <a:latin typeface="Arial" charset="0"/>
                <a:cs typeface="Arial" charset="0"/>
              </a:rPr>
              <a:t>Ninth level</a:t>
            </a:r>
            <a:endParaRPr lang="en-US"/>
          </a:p>
        </p:txBody>
      </p:sp>
      <p:sp>
        <p:nvSpPr>
          <p:cNvPr id="11" name="Title 8">
            <a:extLst>
              <a:ext uri="{FF2B5EF4-FFF2-40B4-BE49-F238E27FC236}">
                <a16:creationId xmlns:a16="http://schemas.microsoft.com/office/drawing/2014/main" id="{39E817B6-FF8C-0842-B1E7-3F8A6FA8F66D}"/>
              </a:ext>
            </a:extLst>
          </p:cNvPr>
          <p:cNvSpPr txBox="1">
            <a:spLocks/>
          </p:cNvSpPr>
          <p:nvPr/>
        </p:nvSpPr>
        <p:spPr>
          <a:xfrm>
            <a:off x="431800" y="423038"/>
            <a:ext cx="8280400" cy="567394"/>
          </a:xfrm>
          <a:prstGeom prst="rect">
            <a:avLst/>
          </a:prstGeom>
        </p:spPr>
        <p:txBody>
          <a:bodyPr vert="horz" lIns="0" tIns="0" rIns="0" bIns="0" rtlCol="0" anchor="b">
            <a:noAutofit/>
          </a:bodyPr>
          <a:lst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a:lstStyle>
          <a:p>
            <a:r>
              <a:rPr lang="en-US" dirty="0"/>
              <a:t>Appendix</a:t>
            </a:r>
          </a:p>
        </p:txBody>
      </p:sp>
      <p:sp>
        <p:nvSpPr>
          <p:cNvPr id="5" name="Date Placeholder 4">
            <a:extLst>
              <a:ext uri="{FF2B5EF4-FFF2-40B4-BE49-F238E27FC236}">
                <a16:creationId xmlns:a16="http://schemas.microsoft.com/office/drawing/2014/main" id="{4EB956B6-5A6C-5D48-9F0C-B94F649F8BBE}"/>
              </a:ext>
            </a:extLst>
          </p:cNvPr>
          <p:cNvSpPr>
            <a:spLocks noGrp="1"/>
          </p:cNvSpPr>
          <p:nvPr>
            <p:ph type="dt" sz="half" idx="101"/>
          </p:nvPr>
        </p:nvSpPr>
        <p:spPr/>
        <p:txBody>
          <a:bodyPr/>
          <a:lstStyle/>
          <a:p>
            <a:endParaRPr lang="en-US" dirty="0"/>
          </a:p>
        </p:txBody>
      </p:sp>
      <p:sp>
        <p:nvSpPr>
          <p:cNvPr id="6" name="Footer Placeholder 5">
            <a:extLst>
              <a:ext uri="{FF2B5EF4-FFF2-40B4-BE49-F238E27FC236}">
                <a16:creationId xmlns:a16="http://schemas.microsoft.com/office/drawing/2014/main" id="{65529702-1F3A-4D45-95E7-B4EE450AA0E0}"/>
              </a:ext>
            </a:extLst>
          </p:cNvPr>
          <p:cNvSpPr>
            <a:spLocks noGrp="1"/>
          </p:cNvSpPr>
          <p:nvPr>
            <p:ph type="ftr" sz="quarter" idx="102"/>
          </p:nvPr>
        </p:nvSpPr>
        <p:spPr/>
        <p:txBody>
          <a:bodyPr/>
          <a:lstStyle/>
          <a:p>
            <a:endParaRPr lang="en-US" dirty="0"/>
          </a:p>
        </p:txBody>
      </p:sp>
      <p:sp>
        <p:nvSpPr>
          <p:cNvPr id="7" name="Slide Number Placeholder 6">
            <a:extLst>
              <a:ext uri="{FF2B5EF4-FFF2-40B4-BE49-F238E27FC236}">
                <a16:creationId xmlns:a16="http://schemas.microsoft.com/office/drawing/2014/main" id="{2AF6F60A-A028-CA43-9F6E-24A771157036}"/>
              </a:ext>
            </a:extLst>
          </p:cNvPr>
          <p:cNvSpPr>
            <a:spLocks noGrp="1"/>
          </p:cNvSpPr>
          <p:nvPr>
            <p:ph type="sldNum" sz="quarter" idx="103"/>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21" name="Group 20">
            <a:extLst>
              <a:ext uri="{FF2B5EF4-FFF2-40B4-BE49-F238E27FC236}">
                <a16:creationId xmlns:a16="http://schemas.microsoft.com/office/drawing/2014/main" id="{104D1EDF-2467-804A-B15C-D4504AFFEBB6}"/>
              </a:ext>
            </a:extLst>
          </p:cNvPr>
          <p:cNvGrpSpPr/>
          <p:nvPr/>
        </p:nvGrpSpPr>
        <p:grpSpPr>
          <a:xfrm>
            <a:off x="9399182" y="-1"/>
            <a:ext cx="2961715" cy="6858001"/>
            <a:chOff x="9399182" y="-1"/>
            <a:chExt cx="2961715" cy="6858001"/>
          </a:xfrm>
        </p:grpSpPr>
        <p:sp>
          <p:nvSpPr>
            <p:cNvPr id="9" name="Rectangle 8">
              <a:extLst>
                <a:ext uri="{FF2B5EF4-FFF2-40B4-BE49-F238E27FC236}">
                  <a16:creationId xmlns:a16="http://schemas.microsoft.com/office/drawing/2014/main" id="{1450A66C-4EFE-574E-8105-8F19294291C0}"/>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1" name="Picture 40">
              <a:extLst>
                <a:ext uri="{FF2B5EF4-FFF2-40B4-BE49-F238E27FC236}">
                  <a16:creationId xmlns:a16="http://schemas.microsoft.com/office/drawing/2014/main" id="{8CFE866E-1B7C-B841-9874-F39026C7B1D6}"/>
                </a:ext>
              </a:extLst>
            </p:cNvPr>
            <p:cNvPicPr>
              <a:picLocks noChangeAspect="1"/>
            </p:cNvPicPr>
            <p:nvPr userDrawn="1"/>
          </p:nvPicPr>
          <p:blipFill rotWithShape="1">
            <a:blip r:embed="rId2"/>
            <a:srcRect l="-1" t="-1" r="57393" b="1331"/>
            <a:stretch/>
          </p:blipFill>
          <p:spPr>
            <a:xfrm>
              <a:off x="9558505" y="1322104"/>
              <a:ext cx="2631977" cy="1346819"/>
            </a:xfrm>
            <a:prstGeom prst="rect">
              <a:avLst/>
            </a:prstGeom>
          </p:spPr>
        </p:pic>
        <p:grpSp>
          <p:nvGrpSpPr>
            <p:cNvPr id="14" name="Group 13">
              <a:extLst>
                <a:ext uri="{FF2B5EF4-FFF2-40B4-BE49-F238E27FC236}">
                  <a16:creationId xmlns:a16="http://schemas.microsoft.com/office/drawing/2014/main" id="{9FFEF678-A102-7F4F-AA3B-CD00034E1645}"/>
                </a:ext>
              </a:extLst>
            </p:cNvPr>
            <p:cNvGrpSpPr/>
            <p:nvPr userDrawn="1"/>
          </p:nvGrpSpPr>
          <p:grpSpPr>
            <a:xfrm>
              <a:off x="9541497" y="162442"/>
              <a:ext cx="2819400" cy="814510"/>
              <a:chOff x="-3644733" y="165205"/>
              <a:chExt cx="2819400" cy="814510"/>
            </a:xfrm>
          </p:grpSpPr>
          <p:sp>
            <p:nvSpPr>
              <p:cNvPr id="42" name="Rectangle 41">
                <a:extLst>
                  <a:ext uri="{FF2B5EF4-FFF2-40B4-BE49-F238E27FC236}">
                    <a16:creationId xmlns:a16="http://schemas.microsoft.com/office/drawing/2014/main" id="{5897A035-D50A-9E4B-AC4B-7F127F053054}"/>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80017FBF-C159-274E-A045-C7FE28DD4891}"/>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44" name="Picture 43">
                <a:extLst>
                  <a:ext uri="{FF2B5EF4-FFF2-40B4-BE49-F238E27FC236}">
                    <a16:creationId xmlns:a16="http://schemas.microsoft.com/office/drawing/2014/main" id="{E92D98F1-AA3C-ED4D-9D08-7B7F95CAA93F}"/>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23" name="Group 22">
              <a:extLst>
                <a:ext uri="{FF2B5EF4-FFF2-40B4-BE49-F238E27FC236}">
                  <a16:creationId xmlns:a16="http://schemas.microsoft.com/office/drawing/2014/main" id="{63F2733A-C19B-3340-8146-DE69DD441B5E}"/>
                </a:ext>
              </a:extLst>
            </p:cNvPr>
            <p:cNvGrpSpPr/>
            <p:nvPr userDrawn="1"/>
          </p:nvGrpSpPr>
          <p:grpSpPr>
            <a:xfrm>
              <a:off x="9558507" y="1119891"/>
              <a:ext cx="2639328" cy="202617"/>
              <a:chOff x="9303325" y="149270"/>
              <a:chExt cx="2639328" cy="202617"/>
            </a:xfrm>
          </p:grpSpPr>
          <p:sp>
            <p:nvSpPr>
              <p:cNvPr id="24" name="TextBox 23">
                <a:extLst>
                  <a:ext uri="{FF2B5EF4-FFF2-40B4-BE49-F238E27FC236}">
                    <a16:creationId xmlns:a16="http://schemas.microsoft.com/office/drawing/2014/main" id="{C79CF978-B72A-C545-9B0B-E904D2B4E054}"/>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25" name="Straight Connector 24">
                <a:extLst>
                  <a:ext uri="{FF2B5EF4-FFF2-40B4-BE49-F238E27FC236}">
                    <a16:creationId xmlns:a16="http://schemas.microsoft.com/office/drawing/2014/main" id="{8526A15D-C3EF-0040-8B4F-8F84446E57AB}"/>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99342659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p:cSld name="Q+A (Photo)">
    <p:bg>
      <p:bgPr>
        <a:solidFill>
          <a:schemeClr val="bg1"/>
        </a:solidFill>
        <a:effectLst/>
      </p:bgPr>
    </p:bg>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58A4F191-2C43-004D-A488-5B9444E0A676}"/>
              </a:ext>
            </a:extLst>
          </p:cNvPr>
          <p:cNvSpPr>
            <a:spLocks noGrp="1"/>
          </p:cNvSpPr>
          <p:nvPr>
            <p:ph type="pic" sz="quarter" idx="13" hasCustomPrompt="1"/>
          </p:nvPr>
        </p:nvSpPr>
        <p:spPr>
          <a:xfrm>
            <a:off x="1" y="1"/>
            <a:ext cx="9144000" cy="6858000"/>
          </a:xfrm>
          <a:custGeom>
            <a:avLst/>
            <a:gdLst>
              <a:gd name="connsiteX0" fmla="*/ 8545319 w 9144000"/>
              <a:gd name="connsiteY0" fmla="*/ 6577274 h 6858000"/>
              <a:gd name="connsiteX1" fmla="*/ 8554629 w 9144000"/>
              <a:gd name="connsiteY1" fmla="*/ 6577274 h 6858000"/>
              <a:gd name="connsiteX2" fmla="*/ 8572755 w 9144000"/>
              <a:gd name="connsiteY2" fmla="*/ 6592563 h 6858000"/>
              <a:gd name="connsiteX3" fmla="*/ 8552839 w 9144000"/>
              <a:gd name="connsiteY3" fmla="*/ 6608586 h 6858000"/>
              <a:gd name="connsiteX4" fmla="*/ 8552839 w 9144000"/>
              <a:gd name="connsiteY4" fmla="*/ 6608473 h 6858000"/>
              <a:gd name="connsiteX5" fmla="*/ 8545319 w 9144000"/>
              <a:gd name="connsiteY5" fmla="*/ 6608473 h 6858000"/>
              <a:gd name="connsiteX6" fmla="*/ 8440530 w 9144000"/>
              <a:gd name="connsiteY6" fmla="*/ 6576164 h 6858000"/>
              <a:gd name="connsiteX7" fmla="*/ 8450868 w 9144000"/>
              <a:gd name="connsiteY7" fmla="*/ 6576164 h 6858000"/>
              <a:gd name="connsiteX8" fmla="*/ 8486565 w 9144000"/>
              <a:gd name="connsiteY8" fmla="*/ 6607213 h 6858000"/>
              <a:gd name="connsiteX9" fmla="*/ 8452486 w 9144000"/>
              <a:gd name="connsiteY9" fmla="*/ 6640294 h 6858000"/>
              <a:gd name="connsiteX10" fmla="*/ 8440530 w 9144000"/>
              <a:gd name="connsiteY10" fmla="*/ 6640294 h 6858000"/>
              <a:gd name="connsiteX11" fmla="*/ 8359311 w 9144000"/>
              <a:gd name="connsiteY11" fmla="*/ 6554744 h 6858000"/>
              <a:gd name="connsiteX12" fmla="*/ 8357845 w 9144000"/>
              <a:gd name="connsiteY12" fmla="*/ 6557847 h 6858000"/>
              <a:gd name="connsiteX13" fmla="*/ 8338064 w 9144000"/>
              <a:gd name="connsiteY13" fmla="*/ 6599653 h 6858000"/>
              <a:gd name="connsiteX14" fmla="*/ 8338064 w 9144000"/>
              <a:gd name="connsiteY14" fmla="*/ 6661564 h 6858000"/>
              <a:gd name="connsiteX15" fmla="*/ 8406527 w 9144000"/>
              <a:gd name="connsiteY15" fmla="*/ 6661564 h 6858000"/>
              <a:gd name="connsiteX16" fmla="*/ 8406527 w 9144000"/>
              <a:gd name="connsiteY16" fmla="*/ 6638977 h 6858000"/>
              <a:gd name="connsiteX17" fmla="*/ 8363157 w 9144000"/>
              <a:gd name="connsiteY17" fmla="*/ 6638977 h 6858000"/>
              <a:gd name="connsiteX18" fmla="*/ 8363157 w 9144000"/>
              <a:gd name="connsiteY18" fmla="*/ 6618140 h 6858000"/>
              <a:gd name="connsiteX19" fmla="*/ 8402681 w 9144000"/>
              <a:gd name="connsiteY19" fmla="*/ 6618140 h 6858000"/>
              <a:gd name="connsiteX20" fmla="*/ 8402681 w 9144000"/>
              <a:gd name="connsiteY20" fmla="*/ 6596569 h 6858000"/>
              <a:gd name="connsiteX21" fmla="*/ 8363157 w 9144000"/>
              <a:gd name="connsiteY21" fmla="*/ 6596569 h 6858000"/>
              <a:gd name="connsiteX22" fmla="*/ 8363157 w 9144000"/>
              <a:gd name="connsiteY22" fmla="*/ 6577481 h 6858000"/>
              <a:gd name="connsiteX23" fmla="*/ 8406527 w 9144000"/>
              <a:gd name="connsiteY23" fmla="*/ 6577481 h 6858000"/>
              <a:gd name="connsiteX24" fmla="*/ 8406527 w 9144000"/>
              <a:gd name="connsiteY24" fmla="*/ 6554744 h 6858000"/>
              <a:gd name="connsiteX25" fmla="*/ 8245574 w 9144000"/>
              <a:gd name="connsiteY25" fmla="*/ 6554725 h 6858000"/>
              <a:gd name="connsiteX26" fmla="*/ 8262081 w 9144000"/>
              <a:gd name="connsiteY26" fmla="*/ 6589122 h 6858000"/>
              <a:gd name="connsiteX27" fmla="*/ 8288525 w 9144000"/>
              <a:gd name="connsiteY27" fmla="*/ 6589122 h 6858000"/>
              <a:gd name="connsiteX28" fmla="*/ 8273961 w 9144000"/>
              <a:gd name="connsiteY28" fmla="*/ 6554725 h 6858000"/>
              <a:gd name="connsiteX29" fmla="*/ 8520245 w 9144000"/>
              <a:gd name="connsiteY29" fmla="*/ 6554706 h 6858000"/>
              <a:gd name="connsiteX30" fmla="*/ 8520245 w 9144000"/>
              <a:gd name="connsiteY30" fmla="*/ 6661563 h 6858000"/>
              <a:gd name="connsiteX31" fmla="*/ 8545319 w 9144000"/>
              <a:gd name="connsiteY31" fmla="*/ 6661563 h 6858000"/>
              <a:gd name="connsiteX32" fmla="*/ 8545319 w 9144000"/>
              <a:gd name="connsiteY32" fmla="*/ 6629931 h 6858000"/>
              <a:gd name="connsiteX33" fmla="*/ 8554629 w 9144000"/>
              <a:gd name="connsiteY33" fmla="*/ 6629931 h 6858000"/>
              <a:gd name="connsiteX34" fmla="*/ 8598419 w 9144000"/>
              <a:gd name="connsiteY34" fmla="*/ 6592018 h 6858000"/>
              <a:gd name="connsiteX35" fmla="*/ 8550345 w 9144000"/>
              <a:gd name="connsiteY35" fmla="*/ 6554706 h 6858000"/>
              <a:gd name="connsiteX36" fmla="*/ 8415494 w 9144000"/>
              <a:gd name="connsiteY36" fmla="*/ 6554706 h 6858000"/>
              <a:gd name="connsiteX37" fmla="*/ 8415494 w 9144000"/>
              <a:gd name="connsiteY37" fmla="*/ 6661469 h 6858000"/>
              <a:gd name="connsiteX38" fmla="*/ 8448545 w 9144000"/>
              <a:gd name="connsiteY38" fmla="*/ 6661582 h 6858000"/>
              <a:gd name="connsiteX39" fmla="*/ 8513277 w 9144000"/>
              <a:gd name="connsiteY39" fmla="*/ 6607213 h 6858000"/>
              <a:gd name="connsiteX40" fmla="*/ 8447460 w 9144000"/>
              <a:gd name="connsiteY40" fmla="*/ 6554744 h 6858000"/>
              <a:gd name="connsiteX41" fmla="*/ 8447498 w 9144000"/>
              <a:gd name="connsiteY41" fmla="*/ 6554706 h 6858000"/>
              <a:gd name="connsiteX42" fmla="*/ 8415494 w 9144000"/>
              <a:gd name="connsiteY42" fmla="*/ 6554706 h 6858000"/>
              <a:gd name="connsiteX43" fmla="*/ 8323899 w 9144000"/>
              <a:gd name="connsiteY43" fmla="*/ 6554706 h 6858000"/>
              <a:gd name="connsiteX44" fmla="*/ 8298692 w 9144000"/>
              <a:gd name="connsiteY44" fmla="*/ 6612648 h 6858000"/>
              <a:gd name="connsiteX45" fmla="*/ 8291857 w 9144000"/>
              <a:gd name="connsiteY45" fmla="*/ 6596644 h 6858000"/>
              <a:gd name="connsiteX46" fmla="*/ 8265622 w 9144000"/>
              <a:gd name="connsiteY46" fmla="*/ 6596644 h 6858000"/>
              <a:gd name="connsiteX47" fmla="*/ 8296941 w 9144000"/>
              <a:gd name="connsiteY47" fmla="*/ 6661977 h 6858000"/>
              <a:gd name="connsiteX48" fmla="*/ 8299854 w 9144000"/>
              <a:gd name="connsiteY48" fmla="*/ 6661977 h 6858000"/>
              <a:gd name="connsiteX49" fmla="*/ 8350592 w 9144000"/>
              <a:gd name="connsiteY49" fmla="*/ 6554706 h 6858000"/>
              <a:gd name="connsiteX50" fmla="*/ 8704281 w 9144000"/>
              <a:gd name="connsiteY50" fmla="*/ 6516147 h 6858000"/>
              <a:gd name="connsiteX51" fmla="*/ 8704281 w 9144000"/>
              <a:gd name="connsiteY51" fmla="*/ 6690772 h 6858000"/>
              <a:gd name="connsiteX52" fmla="*/ 8723670 w 9144000"/>
              <a:gd name="connsiteY52" fmla="*/ 6690772 h 6858000"/>
              <a:gd name="connsiteX53" fmla="*/ 8723670 w 9144000"/>
              <a:gd name="connsiteY53" fmla="*/ 6516147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19" y="6577274"/>
                </a:moveTo>
                <a:lnTo>
                  <a:pt x="8554629" y="6577274"/>
                </a:lnTo>
                <a:cubicBezTo>
                  <a:pt x="8567005" y="6577274"/>
                  <a:pt x="8572755" y="6583969"/>
                  <a:pt x="8572755" y="6592563"/>
                </a:cubicBezTo>
                <a:cubicBezTo>
                  <a:pt x="8572755" y="6602907"/>
                  <a:pt x="8566129" y="6608586"/>
                  <a:pt x="8552839" y="6608586"/>
                </a:cubicBezTo>
                <a:lnTo>
                  <a:pt x="8552839" y="6608473"/>
                </a:lnTo>
                <a:lnTo>
                  <a:pt x="8545319" y="6608473"/>
                </a:lnTo>
                <a:close/>
                <a:moveTo>
                  <a:pt x="8440530" y="6576164"/>
                </a:moveTo>
                <a:lnTo>
                  <a:pt x="8450868" y="6576164"/>
                </a:lnTo>
                <a:cubicBezTo>
                  <a:pt x="8474171" y="6576164"/>
                  <a:pt x="8486565" y="6587824"/>
                  <a:pt x="8486565" y="6607213"/>
                </a:cubicBezTo>
                <a:cubicBezTo>
                  <a:pt x="8486565" y="6627186"/>
                  <a:pt x="8476094" y="6640294"/>
                  <a:pt x="8452486" y="6640294"/>
                </a:cubicBezTo>
                <a:lnTo>
                  <a:pt x="8440530" y="6640294"/>
                </a:lnTo>
                <a:close/>
                <a:moveTo>
                  <a:pt x="8359311" y="6554744"/>
                </a:moveTo>
                <a:lnTo>
                  <a:pt x="8357845" y="6557847"/>
                </a:lnTo>
                <a:lnTo>
                  <a:pt x="8338064" y="6599653"/>
                </a:lnTo>
                <a:lnTo>
                  <a:pt x="8338064" y="6661564"/>
                </a:lnTo>
                <a:lnTo>
                  <a:pt x="8406527" y="6661564"/>
                </a:lnTo>
                <a:lnTo>
                  <a:pt x="8406527" y="6638977"/>
                </a:lnTo>
                <a:lnTo>
                  <a:pt x="8363157" y="6638977"/>
                </a:lnTo>
                <a:lnTo>
                  <a:pt x="8363157" y="6618140"/>
                </a:lnTo>
                <a:lnTo>
                  <a:pt x="8402681" y="6618140"/>
                </a:lnTo>
                <a:lnTo>
                  <a:pt x="8402681" y="6596569"/>
                </a:lnTo>
                <a:lnTo>
                  <a:pt x="8363157" y="6596569"/>
                </a:lnTo>
                <a:lnTo>
                  <a:pt x="8363157" y="6577481"/>
                </a:lnTo>
                <a:lnTo>
                  <a:pt x="8406527" y="6577481"/>
                </a:lnTo>
                <a:lnTo>
                  <a:pt x="8406527" y="6554744"/>
                </a:lnTo>
                <a:close/>
                <a:moveTo>
                  <a:pt x="8245574" y="6554725"/>
                </a:moveTo>
                <a:lnTo>
                  <a:pt x="8262081" y="6589122"/>
                </a:lnTo>
                <a:lnTo>
                  <a:pt x="8288525" y="6589122"/>
                </a:lnTo>
                <a:lnTo>
                  <a:pt x="8273961" y="6554725"/>
                </a:lnTo>
                <a:close/>
                <a:moveTo>
                  <a:pt x="8520245" y="6554706"/>
                </a:moveTo>
                <a:lnTo>
                  <a:pt x="8520245" y="6661563"/>
                </a:lnTo>
                <a:lnTo>
                  <a:pt x="8545319" y="6661563"/>
                </a:lnTo>
                <a:lnTo>
                  <a:pt x="8545319" y="6629931"/>
                </a:lnTo>
                <a:lnTo>
                  <a:pt x="8554629" y="6629931"/>
                </a:lnTo>
                <a:cubicBezTo>
                  <a:pt x="8583188" y="6629931"/>
                  <a:pt x="8598419" y="6614040"/>
                  <a:pt x="8598419" y="6592018"/>
                </a:cubicBezTo>
                <a:cubicBezTo>
                  <a:pt x="8598438" y="6570485"/>
                  <a:pt x="8581627" y="6554706"/>
                  <a:pt x="8550345" y="6554706"/>
                </a:cubicBezTo>
                <a:close/>
                <a:moveTo>
                  <a:pt x="8415494" y="6554706"/>
                </a:moveTo>
                <a:lnTo>
                  <a:pt x="8415494" y="6661469"/>
                </a:lnTo>
                <a:cubicBezTo>
                  <a:pt x="8415494" y="6661469"/>
                  <a:pt x="8435865" y="6661582"/>
                  <a:pt x="8448545" y="6661582"/>
                </a:cubicBezTo>
                <a:cubicBezTo>
                  <a:pt x="8493381" y="6661582"/>
                  <a:pt x="8513277" y="6638695"/>
                  <a:pt x="8513277" y="6607213"/>
                </a:cubicBezTo>
                <a:cubicBezTo>
                  <a:pt x="8513277" y="6577123"/>
                  <a:pt x="8492334" y="6554744"/>
                  <a:pt x="8447460" y="6554744"/>
                </a:cubicBezTo>
                <a:lnTo>
                  <a:pt x="8447498" y="6554706"/>
                </a:lnTo>
                <a:cubicBezTo>
                  <a:pt x="8436741" y="6554706"/>
                  <a:pt x="8415494" y="6554706"/>
                  <a:pt x="8415494" y="6554706"/>
                </a:cubicBezTo>
                <a:close/>
                <a:moveTo>
                  <a:pt x="8323899" y="6554706"/>
                </a:moveTo>
                <a:lnTo>
                  <a:pt x="8298692" y="6612648"/>
                </a:lnTo>
                <a:lnTo>
                  <a:pt x="8291857" y="6596644"/>
                </a:lnTo>
                <a:lnTo>
                  <a:pt x="8265622" y="6596644"/>
                </a:lnTo>
                <a:lnTo>
                  <a:pt x="8296941" y="6661977"/>
                </a:lnTo>
                <a:lnTo>
                  <a:pt x="8299854" y="6661977"/>
                </a:lnTo>
                <a:lnTo>
                  <a:pt x="8350592" y="6554706"/>
                </a:lnTo>
                <a:close/>
                <a:moveTo>
                  <a:pt x="8704281" y="6516147"/>
                </a:moveTo>
                <a:lnTo>
                  <a:pt x="8704281" y="6690772"/>
                </a:lnTo>
                <a:lnTo>
                  <a:pt x="8723670" y="6690772"/>
                </a:lnTo>
                <a:lnTo>
                  <a:pt x="8723670" y="6516147"/>
                </a:lnTo>
                <a:close/>
                <a:moveTo>
                  <a:pt x="0" y="0"/>
                </a:moveTo>
                <a:lnTo>
                  <a:pt x="9144000" y="0"/>
                </a:lnTo>
                <a:lnTo>
                  <a:pt x="9144000" y="6858000"/>
                </a:lnTo>
                <a:lnTo>
                  <a:pt x="0" y="6858000"/>
                </a:lnTo>
                <a:close/>
              </a:path>
            </a:pathLst>
          </a:custGeom>
          <a:solidFill>
            <a:schemeClr val="accent2"/>
          </a:solidFill>
          <a:ln>
            <a:solidFill>
              <a:srgbClr val="003865">
                <a:shade val="50000"/>
                <a:alpha val="0"/>
              </a:srgbClr>
            </a:solidFill>
          </a:ln>
        </p:spPr>
        <p:txBody>
          <a:bodyPr wrap="square" rIns="432000" anchor="ctr">
            <a:noAutofit/>
          </a:bodyPr>
          <a:lstStyle>
            <a:lvl1pPr marL="0" indent="0" algn="r">
              <a:spcBef>
                <a:spcPts val="0"/>
              </a:spcBef>
              <a:spcAft>
                <a:spcPts val="0"/>
              </a:spcAft>
              <a:buNone/>
              <a:defRPr b="0">
                <a:solidFill>
                  <a:schemeClr val="bg1"/>
                </a:solidFill>
              </a:defRPr>
            </a:lvl1pPr>
          </a:lstStyle>
          <a:p>
            <a:r>
              <a:rPr lang="en-US" dirty="0"/>
              <a:t>Drag image onto slide to add photo</a:t>
            </a:r>
          </a:p>
        </p:txBody>
      </p:sp>
      <p:sp>
        <p:nvSpPr>
          <p:cNvPr id="11" name="Text Placeholder 10">
            <a:extLst>
              <a:ext uri="{FF2B5EF4-FFF2-40B4-BE49-F238E27FC236}">
                <a16:creationId xmlns:a16="http://schemas.microsoft.com/office/drawing/2014/main" id="{B44084FA-14AD-964B-87DF-2AC4D0E2555D}"/>
              </a:ext>
            </a:extLst>
          </p:cNvPr>
          <p:cNvSpPr>
            <a:spLocks noGrp="1"/>
          </p:cNvSpPr>
          <p:nvPr>
            <p:ph type="body" sz="quarter" idx="15" hasCustomPrompt="1"/>
          </p:nvPr>
        </p:nvSpPr>
        <p:spPr>
          <a:xfrm>
            <a:off x="1" y="1"/>
            <a:ext cx="7217021" cy="6858000"/>
          </a:xfrm>
          <a:custGeom>
            <a:avLst/>
            <a:gdLst>
              <a:gd name="connsiteX0" fmla="*/ 0 w 7217021"/>
              <a:gd name="connsiteY0" fmla="*/ 0 h 6858000"/>
              <a:gd name="connsiteX1" fmla="*/ 3962555 w 7217021"/>
              <a:gd name="connsiteY1" fmla="*/ 0 h 6858000"/>
              <a:gd name="connsiteX2" fmla="*/ 7217021 w 7217021"/>
              <a:gd name="connsiteY2" fmla="*/ 6858000 h 6858000"/>
              <a:gd name="connsiteX3" fmla="*/ 0 w 721702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021" h="6858000">
                <a:moveTo>
                  <a:pt x="0" y="0"/>
                </a:moveTo>
                <a:lnTo>
                  <a:pt x="3962555" y="0"/>
                </a:lnTo>
                <a:lnTo>
                  <a:pt x="7217021" y="6858000"/>
                </a:lnTo>
                <a:lnTo>
                  <a:pt x="0" y="6858000"/>
                </a:lnTo>
                <a:close/>
              </a:path>
            </a:pathLst>
          </a:custGeom>
          <a:gradFill>
            <a:gsLst>
              <a:gs pos="13000">
                <a:schemeClr val="accent1"/>
              </a:gs>
              <a:gs pos="97000">
                <a:schemeClr val="accent1">
                  <a:alpha val="80000"/>
                </a:schemeClr>
              </a:gs>
            </a:gsLst>
            <a:lin ang="5400000" scaled="0"/>
          </a:gradFill>
          <a:ln>
            <a:solidFill>
              <a:srgbClr val="003865">
                <a:shade val="50000"/>
                <a:alpha val="0"/>
              </a:srgbClr>
            </a:solidFill>
          </a:ln>
        </p:spPr>
        <p:txBody>
          <a:bodyPr wrap="square" lIns="432000" tIns="0" rIns="2160000" bIns="0" anchor="ctr">
            <a:noAutofit/>
          </a:bodyPr>
          <a:lstStyle>
            <a:lvl1pPr marL="20638" indent="0">
              <a:spcAft>
                <a:spcPts val="300"/>
              </a:spcAft>
              <a:buNone/>
              <a:tabLst/>
              <a:defRPr sz="66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Q&amp;A message</a:t>
            </a:r>
          </a:p>
          <a:p>
            <a:pPr lvl="1"/>
            <a:r>
              <a:rPr lang="en-US"/>
              <a:t>Second level</a:t>
            </a:r>
          </a:p>
        </p:txBody>
      </p:sp>
      <p:grpSp>
        <p:nvGrpSpPr>
          <p:cNvPr id="16" name="Group 15">
            <a:extLst>
              <a:ext uri="{FF2B5EF4-FFF2-40B4-BE49-F238E27FC236}">
                <a16:creationId xmlns:a16="http://schemas.microsoft.com/office/drawing/2014/main" id="{50A982D0-E4B8-1041-813F-BDDC3436A88D}"/>
              </a:ext>
            </a:extLst>
          </p:cNvPr>
          <p:cNvGrpSpPr/>
          <p:nvPr/>
        </p:nvGrpSpPr>
        <p:grpSpPr>
          <a:xfrm>
            <a:off x="-256964" y="2429704"/>
            <a:ext cx="251461" cy="1998593"/>
            <a:chOff x="-256404" y="360363"/>
            <a:chExt cx="251461" cy="692152"/>
          </a:xfrm>
        </p:grpSpPr>
        <p:grpSp>
          <p:nvGrpSpPr>
            <p:cNvPr id="17" name="Group 16">
              <a:extLst>
                <a:ext uri="{FF2B5EF4-FFF2-40B4-BE49-F238E27FC236}">
                  <a16:creationId xmlns:a16="http://schemas.microsoft.com/office/drawing/2014/main" id="{C83CFF79-5962-9D49-8E42-F2AF4C267204}"/>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A6F525C6-8B46-4140-AF00-48FB794ECBC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04655F-D15F-D843-AA38-CAA6FDF115A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43ACDE28-DF49-C14A-B556-C3FBEB96DDE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509205E5-0F35-EB40-8B2F-8E547892AACD}"/>
                </a:ext>
              </a:extLst>
            </p:cNvPr>
            <p:cNvSpPr txBox="1"/>
            <p:nvPr userDrawn="1"/>
          </p:nvSpPr>
          <p:spPr>
            <a:xfrm rot="16200000">
              <a:off x="-297289" y="649201"/>
              <a:ext cx="333247"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Q&amp;A MESSAGE</a:t>
              </a:r>
            </a:p>
          </p:txBody>
        </p:sp>
      </p:grpSp>
      <p:grpSp>
        <p:nvGrpSpPr>
          <p:cNvPr id="12" name="Group 11">
            <a:extLst>
              <a:ext uri="{FF2B5EF4-FFF2-40B4-BE49-F238E27FC236}">
                <a16:creationId xmlns:a16="http://schemas.microsoft.com/office/drawing/2014/main" id="{A18A15BD-A596-E247-85A4-DD939638C5D3}"/>
              </a:ext>
            </a:extLst>
          </p:cNvPr>
          <p:cNvGrpSpPr/>
          <p:nvPr/>
        </p:nvGrpSpPr>
        <p:grpSpPr>
          <a:xfrm>
            <a:off x="9399182" y="0"/>
            <a:ext cx="2961715" cy="8293166"/>
            <a:chOff x="9399182" y="0"/>
            <a:chExt cx="2961715" cy="8293166"/>
          </a:xfrm>
        </p:grpSpPr>
        <p:sp>
          <p:nvSpPr>
            <p:cNvPr id="24" name="Rectangle 23">
              <a:extLst>
                <a:ext uri="{FF2B5EF4-FFF2-40B4-BE49-F238E27FC236}">
                  <a16:creationId xmlns:a16="http://schemas.microsoft.com/office/drawing/2014/main" id="{3484143C-DF42-9845-8B4E-6EE9192D37DA}"/>
                </a:ext>
              </a:extLst>
            </p:cNvPr>
            <p:cNvSpPr/>
            <p:nvPr userDrawn="1"/>
          </p:nvSpPr>
          <p:spPr>
            <a:xfrm>
              <a:off x="9399182" y="0"/>
              <a:ext cx="2798651" cy="812636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68" name="Picture 67">
              <a:extLst>
                <a:ext uri="{FF2B5EF4-FFF2-40B4-BE49-F238E27FC236}">
                  <a16:creationId xmlns:a16="http://schemas.microsoft.com/office/drawing/2014/main" id="{DC6F3D09-77E6-DD4A-B8C1-57D3B5AF8511}"/>
                </a:ext>
              </a:extLst>
            </p:cNvPr>
            <p:cNvPicPr>
              <a:picLocks noChangeAspect="1"/>
            </p:cNvPicPr>
            <p:nvPr userDrawn="1"/>
          </p:nvPicPr>
          <p:blipFill rotWithShape="1">
            <a:blip r:embed="rId2"/>
            <a:srcRect r="31332"/>
            <a:stretch/>
          </p:blipFill>
          <p:spPr>
            <a:xfrm>
              <a:off x="9558506" y="1334591"/>
              <a:ext cx="2639325" cy="793238"/>
            </a:xfrm>
            <a:prstGeom prst="rect">
              <a:avLst/>
            </a:prstGeom>
          </p:spPr>
        </p:pic>
        <p:sp>
          <p:nvSpPr>
            <p:cNvPr id="57" name="Rectangle 56">
              <a:extLst>
                <a:ext uri="{FF2B5EF4-FFF2-40B4-BE49-F238E27FC236}">
                  <a16:creationId xmlns:a16="http://schemas.microsoft.com/office/drawing/2014/main" id="{6FAA681A-5A01-3546-8044-1C8ECB661A3E}"/>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94D0CDE4-38A0-8B46-802A-EFEB782422E0}"/>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9" name="Picture 58">
              <a:extLst>
                <a:ext uri="{FF2B5EF4-FFF2-40B4-BE49-F238E27FC236}">
                  <a16:creationId xmlns:a16="http://schemas.microsoft.com/office/drawing/2014/main" id="{F1F33519-662F-9A45-B84A-EC851E121091}"/>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grpSp>
          <p:nvGrpSpPr>
            <p:cNvPr id="6" name="Group 5">
              <a:extLst>
                <a:ext uri="{FF2B5EF4-FFF2-40B4-BE49-F238E27FC236}">
                  <a16:creationId xmlns:a16="http://schemas.microsoft.com/office/drawing/2014/main" id="{991FADFC-F7F0-CE43-B65A-8A3CF7063BA7}"/>
                </a:ext>
              </a:extLst>
            </p:cNvPr>
            <p:cNvGrpSpPr/>
            <p:nvPr userDrawn="1"/>
          </p:nvGrpSpPr>
          <p:grpSpPr>
            <a:xfrm>
              <a:off x="9521833" y="2279341"/>
              <a:ext cx="2754815" cy="6013825"/>
              <a:chOff x="9521833" y="2429703"/>
              <a:chExt cx="2754815" cy="6013825"/>
            </a:xfrm>
          </p:grpSpPr>
          <p:sp>
            <p:nvSpPr>
              <p:cNvPr id="25" name="TextBox 24">
                <a:extLst>
                  <a:ext uri="{FF2B5EF4-FFF2-40B4-BE49-F238E27FC236}">
                    <a16:creationId xmlns:a16="http://schemas.microsoft.com/office/drawing/2014/main" id="{50000E5F-473E-B14E-9172-0C267CD0D2E3}"/>
                  </a:ext>
                </a:extLst>
              </p:cNvPr>
              <p:cNvSpPr txBox="1"/>
              <p:nvPr userDrawn="1"/>
            </p:nvSpPr>
            <p:spPr>
              <a:xfrm>
                <a:off x="9558507" y="2429703"/>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6" name="Straight Connector 25">
                <a:extLst>
                  <a:ext uri="{FF2B5EF4-FFF2-40B4-BE49-F238E27FC236}">
                    <a16:creationId xmlns:a16="http://schemas.microsoft.com/office/drawing/2014/main" id="{4E62F4DD-8AD3-2F43-B8DF-8C54ABD90DFD}"/>
                  </a:ext>
                </a:extLst>
              </p:cNvPr>
              <p:cNvCxnSpPr>
                <a:cxnSpLocks/>
              </p:cNvCxnSpPr>
              <p:nvPr userDrawn="1"/>
            </p:nvCxnSpPr>
            <p:spPr>
              <a:xfrm>
                <a:off x="9558507" y="2632320"/>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C363D809-5FFE-3D42-B068-23D851F092D9}"/>
                  </a:ext>
                </a:extLst>
              </p:cNvPr>
              <p:cNvSpPr txBox="1"/>
              <p:nvPr userDrawn="1"/>
            </p:nvSpPr>
            <p:spPr>
              <a:xfrm>
                <a:off x="9686426" y="3490630"/>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sp>
            <p:nvSpPr>
              <p:cNvPr id="51" name="Rectangle 50">
                <a:extLst>
                  <a:ext uri="{FF2B5EF4-FFF2-40B4-BE49-F238E27FC236}">
                    <a16:creationId xmlns:a16="http://schemas.microsoft.com/office/drawing/2014/main" id="{AB47AC43-F715-C242-B27E-A04E6F462262}"/>
                  </a:ext>
                </a:extLst>
              </p:cNvPr>
              <p:cNvSpPr/>
              <p:nvPr userDrawn="1"/>
            </p:nvSpPr>
            <p:spPr>
              <a:xfrm>
                <a:off x="9541497" y="7032213"/>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148CB54C-821A-5D43-9B80-B00746C05FDA}"/>
                  </a:ext>
                </a:extLst>
              </p:cNvPr>
              <p:cNvSpPr txBox="1"/>
              <p:nvPr userDrawn="1"/>
            </p:nvSpPr>
            <p:spPr>
              <a:xfrm>
                <a:off x="9907688" y="716101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3" name="Graphic 52">
                <a:extLst>
                  <a:ext uri="{FF2B5EF4-FFF2-40B4-BE49-F238E27FC236}">
                    <a16:creationId xmlns:a16="http://schemas.microsoft.com/office/drawing/2014/main" id="{2504B4CD-2C7F-1246-A54A-8E3EBAAD534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171296"/>
                <a:ext cx="155227" cy="155227"/>
              </a:xfrm>
              <a:prstGeom prst="rect">
                <a:avLst/>
              </a:prstGeom>
            </p:spPr>
          </p:pic>
          <p:sp>
            <p:nvSpPr>
              <p:cNvPr id="54" name="TextBox 53">
                <a:extLst>
                  <a:ext uri="{FF2B5EF4-FFF2-40B4-BE49-F238E27FC236}">
                    <a16:creationId xmlns:a16="http://schemas.microsoft.com/office/drawing/2014/main" id="{62BFE2AB-0056-4F46-9E47-AE686B26A8F3}"/>
                  </a:ext>
                </a:extLst>
              </p:cNvPr>
              <p:cNvSpPr txBox="1"/>
              <p:nvPr userDrawn="1"/>
            </p:nvSpPr>
            <p:spPr>
              <a:xfrm>
                <a:off x="9716735" y="7740996"/>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5" name="TextBox 54">
                <a:extLst>
                  <a:ext uri="{FF2B5EF4-FFF2-40B4-BE49-F238E27FC236}">
                    <a16:creationId xmlns:a16="http://schemas.microsoft.com/office/drawing/2014/main" id="{89249B47-877A-7F4B-81CF-E1915A134B07}"/>
                  </a:ext>
                </a:extLst>
              </p:cNvPr>
              <p:cNvSpPr txBox="1"/>
              <p:nvPr userDrawn="1"/>
            </p:nvSpPr>
            <p:spPr>
              <a:xfrm>
                <a:off x="9716735" y="742215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6" name="TextBox 55">
                <a:extLst>
                  <a:ext uri="{FF2B5EF4-FFF2-40B4-BE49-F238E27FC236}">
                    <a16:creationId xmlns:a16="http://schemas.microsoft.com/office/drawing/2014/main" id="{25B3D92B-ADE7-4F4A-97DB-1DFE94A4713A}"/>
                  </a:ext>
                </a:extLst>
              </p:cNvPr>
              <p:cNvSpPr txBox="1"/>
              <p:nvPr userDrawn="1"/>
            </p:nvSpPr>
            <p:spPr>
              <a:xfrm>
                <a:off x="9716735" y="8190673"/>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44" name="Rectangle 43">
                <a:extLst>
                  <a:ext uri="{FF2B5EF4-FFF2-40B4-BE49-F238E27FC236}">
                    <a16:creationId xmlns:a16="http://schemas.microsoft.com/office/drawing/2014/main" id="{27DA6595-306D-0A4B-AE99-BA22D473E46C}"/>
                  </a:ext>
                </a:extLst>
              </p:cNvPr>
              <p:cNvSpPr/>
              <p:nvPr userDrawn="1"/>
            </p:nvSpPr>
            <p:spPr>
              <a:xfrm>
                <a:off x="9541497" y="5675557"/>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EF7C1405-EF07-DF44-B3F2-FD2C93E0BA8B}"/>
                  </a:ext>
                </a:extLst>
              </p:cNvPr>
              <p:cNvSpPr txBox="1"/>
              <p:nvPr userDrawn="1"/>
            </p:nvSpPr>
            <p:spPr>
              <a:xfrm>
                <a:off x="9907688" y="580435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6" name="Graphic 45">
                <a:extLst>
                  <a:ext uri="{FF2B5EF4-FFF2-40B4-BE49-F238E27FC236}">
                    <a16:creationId xmlns:a16="http://schemas.microsoft.com/office/drawing/2014/main" id="{98B75E83-A291-C749-8530-D0134288939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5814639"/>
                <a:ext cx="155227" cy="155227"/>
              </a:xfrm>
              <a:prstGeom prst="rect">
                <a:avLst/>
              </a:prstGeom>
            </p:spPr>
          </p:pic>
          <p:sp>
            <p:nvSpPr>
              <p:cNvPr id="47" name="TextBox 46">
                <a:extLst>
                  <a:ext uri="{FF2B5EF4-FFF2-40B4-BE49-F238E27FC236}">
                    <a16:creationId xmlns:a16="http://schemas.microsoft.com/office/drawing/2014/main" id="{49043FBC-99A8-904D-B1DC-ED8D203DAF7E}"/>
                  </a:ext>
                </a:extLst>
              </p:cNvPr>
              <p:cNvSpPr txBox="1"/>
              <p:nvPr userDrawn="1"/>
            </p:nvSpPr>
            <p:spPr>
              <a:xfrm>
                <a:off x="9701720" y="6068540"/>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8" name="Picture 47">
                <a:extLst>
                  <a:ext uri="{FF2B5EF4-FFF2-40B4-BE49-F238E27FC236}">
                    <a16:creationId xmlns:a16="http://schemas.microsoft.com/office/drawing/2014/main" id="{94798B0E-910D-4A4C-9F6F-4AAF72D24DFC}"/>
                  </a:ext>
                </a:extLst>
              </p:cNvPr>
              <p:cNvPicPr>
                <a:picLocks noChangeAspect="1"/>
              </p:cNvPicPr>
              <p:nvPr userDrawn="1"/>
            </p:nvPicPr>
            <p:blipFill rotWithShape="1">
              <a:blip r:embed="rId6"/>
              <a:srcRect l="33684" t="12097" r="43371" b="20368"/>
              <a:stretch/>
            </p:blipFill>
            <p:spPr>
              <a:xfrm>
                <a:off x="11498723" y="6152973"/>
                <a:ext cx="136897" cy="213643"/>
              </a:xfrm>
              <a:prstGeom prst="rect">
                <a:avLst/>
              </a:prstGeom>
              <a:ln w="19050">
                <a:solidFill>
                  <a:schemeClr val="accent3">
                    <a:lumMod val="60000"/>
                    <a:lumOff val="40000"/>
                  </a:schemeClr>
                </a:solidFill>
              </a:ln>
            </p:spPr>
          </p:pic>
          <p:sp>
            <p:nvSpPr>
              <p:cNvPr id="41" name="TextBox 40">
                <a:extLst>
                  <a:ext uri="{FF2B5EF4-FFF2-40B4-BE49-F238E27FC236}">
                    <a16:creationId xmlns:a16="http://schemas.microsoft.com/office/drawing/2014/main" id="{52BC29DD-C20C-EA42-8872-8414ACCDD374}"/>
                  </a:ext>
                </a:extLst>
              </p:cNvPr>
              <p:cNvSpPr txBox="1">
                <a:spLocks noChangeAspect="1"/>
              </p:cNvSpPr>
              <p:nvPr/>
            </p:nvSpPr>
            <p:spPr>
              <a:xfrm>
                <a:off x="9521833" y="277985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2" name="TextBox 41">
                <a:extLst>
                  <a:ext uri="{FF2B5EF4-FFF2-40B4-BE49-F238E27FC236}">
                    <a16:creationId xmlns:a16="http://schemas.microsoft.com/office/drawing/2014/main" id="{95A41E19-A5FB-2D4D-8D95-130C7BA64B44}"/>
                  </a:ext>
                </a:extLst>
              </p:cNvPr>
              <p:cNvSpPr txBox="1">
                <a:spLocks noChangeAspect="1"/>
              </p:cNvSpPr>
              <p:nvPr/>
            </p:nvSpPr>
            <p:spPr>
              <a:xfrm>
                <a:off x="9521833" y="327540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3" name="TextBox 42">
                <a:extLst>
                  <a:ext uri="{FF2B5EF4-FFF2-40B4-BE49-F238E27FC236}">
                    <a16:creationId xmlns:a16="http://schemas.microsoft.com/office/drawing/2014/main" id="{B4A2419C-7501-4D49-A0B2-08128721E5B0}"/>
                  </a:ext>
                </a:extLst>
              </p:cNvPr>
              <p:cNvSpPr txBox="1"/>
              <p:nvPr userDrawn="1"/>
            </p:nvSpPr>
            <p:spPr>
              <a:xfrm>
                <a:off x="9686426" y="2754823"/>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33" name="TextBox 32">
                <a:extLst>
                  <a:ext uri="{FF2B5EF4-FFF2-40B4-BE49-F238E27FC236}">
                    <a16:creationId xmlns:a16="http://schemas.microsoft.com/office/drawing/2014/main" id="{5506C958-AF2C-9943-9FB4-E2A3C7843CB1}"/>
                  </a:ext>
                </a:extLst>
              </p:cNvPr>
              <p:cNvSpPr txBox="1"/>
              <p:nvPr userDrawn="1"/>
            </p:nvSpPr>
            <p:spPr>
              <a:xfrm>
                <a:off x="9674267" y="3773935"/>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4" name="TextBox 33">
                <a:extLst>
                  <a:ext uri="{FF2B5EF4-FFF2-40B4-BE49-F238E27FC236}">
                    <a16:creationId xmlns:a16="http://schemas.microsoft.com/office/drawing/2014/main" id="{C706E14D-CD4C-A845-9F04-15216A850EFD}"/>
                  </a:ext>
                </a:extLst>
              </p:cNvPr>
              <p:cNvSpPr txBox="1"/>
              <p:nvPr userDrawn="1"/>
            </p:nvSpPr>
            <p:spPr>
              <a:xfrm>
                <a:off x="9686426" y="4189192"/>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 </a:t>
                </a:r>
              </a:p>
              <a:p>
                <a:pPr lvl="1">
                  <a:buNone/>
                </a:pPr>
                <a:r>
                  <a:rPr lang="en-US" sz="1050" dirty="0"/>
                  <a:t>Right-click or use keyboard shortcuts to paste the image.</a:t>
                </a:r>
              </a:p>
            </p:txBody>
          </p:sp>
          <p:sp>
            <p:nvSpPr>
              <p:cNvPr id="35" name="TextBox 34">
                <a:extLst>
                  <a:ext uri="{FF2B5EF4-FFF2-40B4-BE49-F238E27FC236}">
                    <a16:creationId xmlns:a16="http://schemas.microsoft.com/office/drawing/2014/main" id="{781F2FB8-3E34-904B-A499-11E8E7059B83}"/>
                  </a:ext>
                </a:extLst>
              </p:cNvPr>
              <p:cNvSpPr txBox="1"/>
              <p:nvPr userDrawn="1"/>
            </p:nvSpPr>
            <p:spPr>
              <a:xfrm>
                <a:off x="9686426" y="4909282"/>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36" name="TextBox 35">
                <a:extLst>
                  <a:ext uri="{FF2B5EF4-FFF2-40B4-BE49-F238E27FC236}">
                    <a16:creationId xmlns:a16="http://schemas.microsoft.com/office/drawing/2014/main" id="{E470A557-B8E0-3A45-9AF0-EA49D8E444DD}"/>
                  </a:ext>
                </a:extLst>
              </p:cNvPr>
              <p:cNvSpPr txBox="1"/>
              <p:nvPr userDrawn="1"/>
            </p:nvSpPr>
            <p:spPr>
              <a:xfrm>
                <a:off x="9674267" y="5339845"/>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 </a:t>
                </a:r>
                <a:br>
                  <a:rPr lang="en-US" sz="700" dirty="0"/>
                </a:br>
                <a:r>
                  <a:rPr lang="en-US" sz="700" dirty="0"/>
                  <a:t>In this case use one of the other methods.</a:t>
                </a:r>
              </a:p>
            </p:txBody>
          </p:sp>
        </p:grpSp>
        <p:sp>
          <p:nvSpPr>
            <p:cNvPr id="39" name="TextBox 38">
              <a:extLst>
                <a:ext uri="{FF2B5EF4-FFF2-40B4-BE49-F238E27FC236}">
                  <a16:creationId xmlns:a16="http://schemas.microsoft.com/office/drawing/2014/main" id="{E6CC4D87-33F0-FC4F-BA5B-B1A92EB4BE71}"/>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40" name="Straight Connector 39">
              <a:extLst>
                <a:ext uri="{FF2B5EF4-FFF2-40B4-BE49-F238E27FC236}">
                  <a16:creationId xmlns:a16="http://schemas.microsoft.com/office/drawing/2014/main" id="{E1268B1E-F62E-304A-B81F-61E2F75FA67E}"/>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60" name="Text Placeholder 21">
            <a:extLst>
              <a:ext uri="{FF2B5EF4-FFF2-40B4-BE49-F238E27FC236}">
                <a16:creationId xmlns:a16="http://schemas.microsoft.com/office/drawing/2014/main" id="{AE87001B-4793-B648-AA15-C4839E720D70}"/>
              </a:ext>
            </a:extLst>
          </p:cNvPr>
          <p:cNvSpPr>
            <a:spLocks noGrp="1"/>
          </p:cNvSpPr>
          <p:nvPr>
            <p:ph type="body" sz="quarter" idx="14" hasCustomPrompt="1"/>
          </p:nvPr>
        </p:nvSpPr>
        <p:spPr>
          <a:xfrm>
            <a:off x="7359337" y="6048425"/>
            <a:ext cx="1343822" cy="30469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2" name="Date Placeholder 1">
            <a:extLst>
              <a:ext uri="{FF2B5EF4-FFF2-40B4-BE49-F238E27FC236}">
                <a16:creationId xmlns:a16="http://schemas.microsoft.com/office/drawing/2014/main" id="{639E4D18-9C18-1044-90FB-55BA101FB9A6}"/>
              </a:ext>
            </a:extLst>
          </p:cNvPr>
          <p:cNvSpPr>
            <a:spLocks noGrp="1"/>
          </p:cNvSpPr>
          <p:nvPr>
            <p:ph type="dt" sz="half" idx="16"/>
          </p:nvPr>
        </p:nvSpPr>
        <p:spPr/>
        <p:txBody>
          <a:bodyPr/>
          <a:lstStyle/>
          <a:p>
            <a:endParaRPr lang="en-US" dirty="0"/>
          </a:p>
        </p:txBody>
      </p:sp>
      <p:sp>
        <p:nvSpPr>
          <p:cNvPr id="4" name="Footer Placeholder 3">
            <a:extLst>
              <a:ext uri="{FF2B5EF4-FFF2-40B4-BE49-F238E27FC236}">
                <a16:creationId xmlns:a16="http://schemas.microsoft.com/office/drawing/2014/main" id="{9A6F3FDB-CFE4-E643-8F66-62F5B43DC7E7}"/>
              </a:ext>
            </a:extLst>
          </p:cNvPr>
          <p:cNvSpPr>
            <a:spLocks noGrp="1"/>
          </p:cNvSpPr>
          <p:nvPr>
            <p:ph type="ftr" sz="quarter" idx="17"/>
          </p:nvPr>
        </p:nvSpPr>
        <p:spPr/>
        <p:txBody>
          <a:bodyPr/>
          <a:lstStyle/>
          <a:p>
            <a:endParaRPr lang="en-US" dirty="0"/>
          </a:p>
        </p:txBody>
      </p:sp>
      <p:sp>
        <p:nvSpPr>
          <p:cNvPr id="5" name="Slide Number Placeholder 4">
            <a:extLst>
              <a:ext uri="{FF2B5EF4-FFF2-40B4-BE49-F238E27FC236}">
                <a16:creationId xmlns:a16="http://schemas.microsoft.com/office/drawing/2014/main" id="{DDB21BDA-AD36-4743-9F8E-0A4C0BC0DD64}"/>
              </a:ext>
            </a:extLst>
          </p:cNvPr>
          <p:cNvSpPr>
            <a:spLocks noGrp="1"/>
          </p:cNvSpPr>
          <p:nvPr>
            <p:ph type="sldNum" sz="quarter" idx="18"/>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96" name="Group 95">
            <a:extLst>
              <a:ext uri="{FF2B5EF4-FFF2-40B4-BE49-F238E27FC236}">
                <a16:creationId xmlns:a16="http://schemas.microsoft.com/office/drawing/2014/main" id="{673DA702-693D-CC41-B851-ADCA7E442CAD}"/>
              </a:ext>
            </a:extLst>
          </p:cNvPr>
          <p:cNvGrpSpPr/>
          <p:nvPr/>
        </p:nvGrpSpPr>
        <p:grpSpPr>
          <a:xfrm>
            <a:off x="431240" y="-246933"/>
            <a:ext cx="8280401" cy="7347304"/>
            <a:chOff x="431240" y="-246933"/>
            <a:chExt cx="8280401" cy="7347304"/>
          </a:xfrm>
        </p:grpSpPr>
        <p:grpSp>
          <p:nvGrpSpPr>
            <p:cNvPr id="97" name="Group 96">
              <a:extLst>
                <a:ext uri="{FF2B5EF4-FFF2-40B4-BE49-F238E27FC236}">
                  <a16:creationId xmlns:a16="http://schemas.microsoft.com/office/drawing/2014/main" id="{68E21C45-C896-3A4E-9AC2-0B2E1C68424D}"/>
                </a:ext>
              </a:extLst>
            </p:cNvPr>
            <p:cNvGrpSpPr/>
            <p:nvPr userDrawn="1"/>
          </p:nvGrpSpPr>
          <p:grpSpPr>
            <a:xfrm>
              <a:off x="431242" y="6864579"/>
              <a:ext cx="8280398" cy="235792"/>
              <a:chOff x="431801" y="-235792"/>
              <a:chExt cx="4400550" cy="235792"/>
            </a:xfrm>
          </p:grpSpPr>
          <p:cxnSp>
            <p:nvCxnSpPr>
              <p:cNvPr id="106" name="Straight Connector 105">
                <a:extLst>
                  <a:ext uri="{FF2B5EF4-FFF2-40B4-BE49-F238E27FC236}">
                    <a16:creationId xmlns:a16="http://schemas.microsoft.com/office/drawing/2014/main" id="{E11C4987-4F88-FA4D-9044-5BEA5CD0FD7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FAFED8F-4D61-3A4C-B900-C1AFD5742855}"/>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98" name="Group 97">
              <a:extLst>
                <a:ext uri="{FF2B5EF4-FFF2-40B4-BE49-F238E27FC236}">
                  <a16:creationId xmlns:a16="http://schemas.microsoft.com/office/drawing/2014/main" id="{0F0D3C41-93FC-C045-9185-5A21C57F01F2}"/>
                </a:ext>
              </a:extLst>
            </p:cNvPr>
            <p:cNvGrpSpPr/>
            <p:nvPr userDrawn="1"/>
          </p:nvGrpSpPr>
          <p:grpSpPr>
            <a:xfrm>
              <a:off x="431240" y="-246933"/>
              <a:ext cx="8280401" cy="235792"/>
              <a:chOff x="431800" y="-240735"/>
              <a:chExt cx="8280401" cy="235792"/>
            </a:xfrm>
          </p:grpSpPr>
          <p:grpSp>
            <p:nvGrpSpPr>
              <p:cNvPr id="99" name="Group 98">
                <a:extLst>
                  <a:ext uri="{FF2B5EF4-FFF2-40B4-BE49-F238E27FC236}">
                    <a16:creationId xmlns:a16="http://schemas.microsoft.com/office/drawing/2014/main" id="{1D065C1D-41DC-ED41-AC5F-9B220460AFDF}"/>
                  </a:ext>
                </a:extLst>
              </p:cNvPr>
              <p:cNvGrpSpPr/>
              <p:nvPr userDrawn="1"/>
            </p:nvGrpSpPr>
            <p:grpSpPr>
              <a:xfrm>
                <a:off x="431800" y="-240735"/>
                <a:ext cx="8280400" cy="235792"/>
                <a:chOff x="431800" y="-235792"/>
                <a:chExt cx="4400551" cy="235792"/>
              </a:xfrm>
            </p:grpSpPr>
            <p:cxnSp>
              <p:nvCxnSpPr>
                <p:cNvPr id="103" name="Straight Connector 102">
                  <a:extLst>
                    <a:ext uri="{FF2B5EF4-FFF2-40B4-BE49-F238E27FC236}">
                      <a16:creationId xmlns:a16="http://schemas.microsoft.com/office/drawing/2014/main" id="{0C96A83E-17A8-C54D-A34D-A4D00E992C7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E874F0A-C444-FD4A-ABF6-C6D41FC80E5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5" name="Rectangle 104">
                  <a:extLst>
                    <a:ext uri="{FF2B5EF4-FFF2-40B4-BE49-F238E27FC236}">
                      <a16:creationId xmlns:a16="http://schemas.microsoft.com/office/drawing/2014/main" id="{E74B379E-15F9-2A4A-A6FF-49649073612C}"/>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0" name="TextBox 99">
                <a:extLst>
                  <a:ext uri="{FF2B5EF4-FFF2-40B4-BE49-F238E27FC236}">
                    <a16:creationId xmlns:a16="http://schemas.microsoft.com/office/drawing/2014/main" id="{4B9BE125-E956-8941-AE3B-AD6895BD1F8B}"/>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01" name="Straight Arrow Connector 100">
                <a:extLst>
                  <a:ext uri="{FF2B5EF4-FFF2-40B4-BE49-F238E27FC236}">
                    <a16:creationId xmlns:a16="http://schemas.microsoft.com/office/drawing/2014/main" id="{B40F167B-24AA-EA40-9DF5-3D37F00624E8}"/>
                  </a:ext>
                </a:extLst>
              </p:cNvPr>
              <p:cNvCxnSpPr>
                <a:cxnSpLocks/>
                <a:stCxn id="100" idx="1"/>
                <a:endCxn id="105"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02" name="Straight Arrow Connector 101">
                <a:extLst>
                  <a:ext uri="{FF2B5EF4-FFF2-40B4-BE49-F238E27FC236}">
                    <a16:creationId xmlns:a16="http://schemas.microsoft.com/office/drawing/2014/main" id="{4111FD70-76FA-D84E-9207-CC62337BE3E4}"/>
                  </a:ext>
                </a:extLst>
              </p:cNvPr>
              <p:cNvCxnSpPr>
                <a:cxnSpLocks/>
                <a:stCxn id="100" idx="3"/>
                <a:endCxn id="105"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01215344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One Char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6" name="Chart Placeholder 2">
            <a:extLst>
              <a:ext uri="{FF2B5EF4-FFF2-40B4-BE49-F238E27FC236}">
                <a16:creationId xmlns:a16="http://schemas.microsoft.com/office/drawing/2014/main" id="{A52282EC-86DC-8D43-96A4-DCB61C454A07}"/>
              </a:ext>
            </a:extLst>
          </p:cNvPr>
          <p:cNvSpPr>
            <a:spLocks noGrp="1"/>
          </p:cNvSpPr>
          <p:nvPr>
            <p:ph type="chart" sz="quarter" idx="113"/>
          </p:nvPr>
        </p:nvSpPr>
        <p:spPr>
          <a:xfrm>
            <a:off x="431799" y="1735138"/>
            <a:ext cx="8280399"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A5DCE5DD-26A8-1F44-AB0E-1108C6B2C629}"/>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11" name="Text Placeholder 6">
            <a:extLst>
              <a:ext uri="{FF2B5EF4-FFF2-40B4-BE49-F238E27FC236}">
                <a16:creationId xmlns:a16="http://schemas.microsoft.com/office/drawing/2014/main" id="{932E292F-93E5-C544-8958-CDEDEB71F002}"/>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grpSp>
        <p:nvGrpSpPr>
          <p:cNvPr id="56" name="Group 55">
            <a:extLst>
              <a:ext uri="{FF2B5EF4-FFF2-40B4-BE49-F238E27FC236}">
                <a16:creationId xmlns:a16="http://schemas.microsoft.com/office/drawing/2014/main" id="{46A3C5DB-48EB-1C41-B49E-663E78CA9D9E}"/>
              </a:ext>
            </a:extLst>
          </p:cNvPr>
          <p:cNvGrpSpPr/>
          <p:nvPr/>
        </p:nvGrpSpPr>
        <p:grpSpPr>
          <a:xfrm>
            <a:off x="9399182" y="-1"/>
            <a:ext cx="2961715" cy="6989737"/>
            <a:chOff x="9399182" y="-1"/>
            <a:chExt cx="2961715" cy="6989737"/>
          </a:xfrm>
        </p:grpSpPr>
        <p:sp>
          <p:nvSpPr>
            <p:cNvPr id="13" name="Rectangle 12">
              <a:extLst>
                <a:ext uri="{FF2B5EF4-FFF2-40B4-BE49-F238E27FC236}">
                  <a16:creationId xmlns:a16="http://schemas.microsoft.com/office/drawing/2014/main" id="{0DEE0A41-E466-6241-9EE4-211BECC9E5B4}"/>
                </a:ext>
              </a:extLst>
            </p:cNvPr>
            <p:cNvSpPr/>
            <p:nvPr/>
          </p:nvSpPr>
          <p:spPr>
            <a:xfrm>
              <a:off x="9399182" y="-1"/>
              <a:ext cx="2798651" cy="698973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6" name="Picture 45">
              <a:extLst>
                <a:ext uri="{FF2B5EF4-FFF2-40B4-BE49-F238E27FC236}">
                  <a16:creationId xmlns:a16="http://schemas.microsoft.com/office/drawing/2014/main" id="{052E85D3-7D4D-1245-9994-C9F23EA78BC0}"/>
                </a:ext>
              </a:extLst>
            </p:cNvPr>
            <p:cNvPicPr>
              <a:picLocks noChangeAspect="1"/>
            </p:cNvPicPr>
            <p:nvPr/>
          </p:nvPicPr>
          <p:blipFill rotWithShape="1">
            <a:blip r:embed="rId3"/>
            <a:srcRect r="36104"/>
            <a:stretch/>
          </p:blipFill>
          <p:spPr>
            <a:xfrm>
              <a:off x="9558497" y="1330741"/>
              <a:ext cx="2639329" cy="522522"/>
            </a:xfrm>
            <a:prstGeom prst="rect">
              <a:avLst/>
            </a:prstGeom>
          </p:spPr>
        </p:pic>
        <p:grpSp>
          <p:nvGrpSpPr>
            <p:cNvPr id="17" name="Group 16">
              <a:extLst>
                <a:ext uri="{FF2B5EF4-FFF2-40B4-BE49-F238E27FC236}">
                  <a16:creationId xmlns:a16="http://schemas.microsoft.com/office/drawing/2014/main" id="{3188577A-9C5E-3441-8977-05779AF7AFFB}"/>
                </a:ext>
              </a:extLst>
            </p:cNvPr>
            <p:cNvGrpSpPr/>
            <p:nvPr/>
          </p:nvGrpSpPr>
          <p:grpSpPr>
            <a:xfrm>
              <a:off x="9541497" y="162442"/>
              <a:ext cx="2819400" cy="814510"/>
              <a:chOff x="-3644733" y="165205"/>
              <a:chExt cx="2819400" cy="814510"/>
            </a:xfrm>
          </p:grpSpPr>
          <p:sp>
            <p:nvSpPr>
              <p:cNvPr id="36" name="Rectangle 35">
                <a:extLst>
                  <a:ext uri="{FF2B5EF4-FFF2-40B4-BE49-F238E27FC236}">
                    <a16:creationId xmlns:a16="http://schemas.microsoft.com/office/drawing/2014/main" id="{AD2D2C92-2EB0-D842-80AE-BDB0B6BE7B3C}"/>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78C5C3D8-B1F5-7049-B564-458BB9066277}"/>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38" name="Picture 37">
                <a:extLst>
                  <a:ext uri="{FF2B5EF4-FFF2-40B4-BE49-F238E27FC236}">
                    <a16:creationId xmlns:a16="http://schemas.microsoft.com/office/drawing/2014/main" id="{823A8AA4-5D28-EE4F-A6FA-701C10701D71}"/>
                  </a:ext>
                </a:extLst>
              </p:cNvPr>
              <p:cNvPicPr>
                <a:picLocks noChangeAspect="1"/>
              </p:cNvPicPr>
              <p:nvPr/>
            </p:nvPicPr>
            <p:blipFill rotWithShape="1">
              <a:blip r:embed="rId4"/>
              <a:srcRect l="8882" t="5165" r="-1"/>
              <a:stretch/>
            </p:blipFill>
            <p:spPr>
              <a:xfrm>
                <a:off x="-3491292" y="414013"/>
                <a:ext cx="324017" cy="289055"/>
              </a:xfrm>
              <a:prstGeom prst="roundRect">
                <a:avLst/>
              </a:prstGeom>
            </p:spPr>
          </p:pic>
        </p:grpSp>
        <p:grpSp>
          <p:nvGrpSpPr>
            <p:cNvPr id="2" name="Group 1">
              <a:extLst>
                <a:ext uri="{FF2B5EF4-FFF2-40B4-BE49-F238E27FC236}">
                  <a16:creationId xmlns:a16="http://schemas.microsoft.com/office/drawing/2014/main" id="{5F14184C-17A3-1E43-9FDB-63D39103AC76}"/>
                </a:ext>
              </a:extLst>
            </p:cNvPr>
            <p:cNvGrpSpPr/>
            <p:nvPr/>
          </p:nvGrpSpPr>
          <p:grpSpPr>
            <a:xfrm>
              <a:off x="9521833" y="5769065"/>
              <a:ext cx="2676002" cy="1052731"/>
              <a:chOff x="9521833" y="2036288"/>
              <a:chExt cx="2676002" cy="1052731"/>
            </a:xfrm>
          </p:grpSpPr>
          <p:sp>
            <p:nvSpPr>
              <p:cNvPr id="14" name="TextBox 13">
                <a:extLst>
                  <a:ext uri="{FF2B5EF4-FFF2-40B4-BE49-F238E27FC236}">
                    <a16:creationId xmlns:a16="http://schemas.microsoft.com/office/drawing/2014/main" id="{79AE1D20-8CAB-A84B-93C0-DD3E85791803}"/>
                  </a:ext>
                </a:extLst>
              </p:cNvPr>
              <p:cNvSpPr txBox="1"/>
              <p:nvPr/>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5" name="Straight Connector 14">
                <a:extLst>
                  <a:ext uri="{FF2B5EF4-FFF2-40B4-BE49-F238E27FC236}">
                    <a16:creationId xmlns:a16="http://schemas.microsoft.com/office/drawing/2014/main" id="{DF9304E6-DDDD-074C-9CA1-3FF397E8A438}"/>
                  </a:ext>
                </a:extLst>
              </p:cNvPr>
              <p:cNvCxnSpPr>
                <a:cxnSpLocks/>
              </p:cNvCxnSpPr>
              <p:nvPr/>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FD474BE-600B-C34D-BDE1-0491BC172E2E}"/>
                  </a:ext>
                </a:extLst>
              </p:cNvPr>
              <p:cNvGrpSpPr/>
              <p:nvPr/>
            </p:nvGrpSpPr>
            <p:grpSpPr>
              <a:xfrm>
                <a:off x="9521833" y="2361408"/>
                <a:ext cx="2557391" cy="484748"/>
                <a:chOff x="12352022" y="513115"/>
                <a:chExt cx="2557391" cy="484748"/>
              </a:xfrm>
            </p:grpSpPr>
            <p:sp>
              <p:nvSpPr>
                <p:cNvPr id="33" name="TextBox 32">
                  <a:extLst>
                    <a:ext uri="{FF2B5EF4-FFF2-40B4-BE49-F238E27FC236}">
                      <a16:creationId xmlns:a16="http://schemas.microsoft.com/office/drawing/2014/main" id="{0C88436B-93D8-554A-B5CD-918E7F26680E}"/>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5" name="TextBox 34">
                  <a:extLst>
                    <a:ext uri="{FF2B5EF4-FFF2-40B4-BE49-F238E27FC236}">
                      <a16:creationId xmlns:a16="http://schemas.microsoft.com/office/drawing/2014/main" id="{AEF79A20-3A24-A548-BB43-C0356B3E259D}"/>
                    </a:ext>
                  </a:extLst>
                </p:cNvPr>
                <p:cNvSpPr txBox="1"/>
                <p:nvPr/>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9" name="TextBox 18">
                <a:extLst>
                  <a:ext uri="{FF2B5EF4-FFF2-40B4-BE49-F238E27FC236}">
                    <a16:creationId xmlns:a16="http://schemas.microsoft.com/office/drawing/2014/main" id="{0E8E16A0-1C23-7C47-A1F5-A2C39F078AEA}"/>
                  </a:ext>
                </a:extLst>
              </p:cNvPr>
              <p:cNvSpPr txBox="1"/>
              <p:nvPr/>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20" name="TextBox 19">
              <a:extLst>
                <a:ext uri="{FF2B5EF4-FFF2-40B4-BE49-F238E27FC236}">
                  <a16:creationId xmlns:a16="http://schemas.microsoft.com/office/drawing/2014/main" id="{43CAB352-C374-234F-BB73-257B0657FFA7}"/>
                </a:ext>
              </a:extLst>
            </p:cNvPr>
            <p:cNvSpPr txBox="1"/>
            <p:nvPr/>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21" name="Straight Connector 20">
              <a:extLst>
                <a:ext uri="{FF2B5EF4-FFF2-40B4-BE49-F238E27FC236}">
                  <a16:creationId xmlns:a16="http://schemas.microsoft.com/office/drawing/2014/main" id="{C19D179F-1619-3041-9EA0-F999842F6701}"/>
                </a:ext>
              </a:extLst>
            </p:cNvPr>
            <p:cNvCxnSpPr>
              <a:cxnSpLocks/>
            </p:cNvCxnSpPr>
            <p:nvPr/>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7B288DF0-7D33-E140-8D7C-8C53D4D2F2BD}"/>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23" name="TextBox 22">
              <a:extLst>
                <a:ext uri="{FF2B5EF4-FFF2-40B4-BE49-F238E27FC236}">
                  <a16:creationId xmlns:a16="http://schemas.microsoft.com/office/drawing/2014/main" id="{43AA5595-3102-C444-9F60-386BB986D435}"/>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24" name="TextBox 23">
              <a:extLst>
                <a:ext uri="{FF2B5EF4-FFF2-40B4-BE49-F238E27FC236}">
                  <a16:creationId xmlns:a16="http://schemas.microsoft.com/office/drawing/2014/main" id="{7012B9C1-AB90-A243-A8E5-BF0E3C62F730}"/>
                </a:ext>
              </a:extLst>
            </p:cNvPr>
            <p:cNvSpPr txBox="1"/>
            <p:nvPr/>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25" name="TextBox 24">
              <a:extLst>
                <a:ext uri="{FF2B5EF4-FFF2-40B4-BE49-F238E27FC236}">
                  <a16:creationId xmlns:a16="http://schemas.microsoft.com/office/drawing/2014/main" id="{232CD633-A48D-A745-9BD0-9E3BD2BB3D7B}"/>
                </a:ext>
              </a:extLst>
            </p:cNvPr>
            <p:cNvSpPr txBox="1"/>
            <p:nvPr/>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26" name="TextBox 25">
              <a:extLst>
                <a:ext uri="{FF2B5EF4-FFF2-40B4-BE49-F238E27FC236}">
                  <a16:creationId xmlns:a16="http://schemas.microsoft.com/office/drawing/2014/main" id="{20654DE4-AAA0-EA42-9B5D-4772B2BF09B0}"/>
                </a:ext>
              </a:extLst>
            </p:cNvPr>
            <p:cNvSpPr txBox="1">
              <a:spLocks noChangeAspect="1"/>
            </p:cNvSpPr>
            <p:nvPr/>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27" name="TextBox 26">
              <a:extLst>
                <a:ext uri="{FF2B5EF4-FFF2-40B4-BE49-F238E27FC236}">
                  <a16:creationId xmlns:a16="http://schemas.microsoft.com/office/drawing/2014/main" id="{7DDF1272-B825-C44D-A05D-B7B4B9F4EE42}"/>
                </a:ext>
              </a:extLst>
            </p:cNvPr>
            <p:cNvSpPr txBox="1"/>
            <p:nvPr/>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28" name="TextBox 27">
              <a:extLst>
                <a:ext uri="{FF2B5EF4-FFF2-40B4-BE49-F238E27FC236}">
                  <a16:creationId xmlns:a16="http://schemas.microsoft.com/office/drawing/2014/main" id="{C358145A-52DB-874A-A52C-73CB4F645F5D}"/>
                </a:ext>
              </a:extLst>
            </p:cNvPr>
            <p:cNvSpPr txBox="1"/>
            <p:nvPr/>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30" name="Group 29">
              <a:extLst>
                <a:ext uri="{FF2B5EF4-FFF2-40B4-BE49-F238E27FC236}">
                  <a16:creationId xmlns:a16="http://schemas.microsoft.com/office/drawing/2014/main" id="{96FFEFAB-2135-954C-BE19-7078E19E9F13}"/>
                </a:ext>
              </a:extLst>
            </p:cNvPr>
            <p:cNvGrpSpPr/>
            <p:nvPr/>
          </p:nvGrpSpPr>
          <p:grpSpPr>
            <a:xfrm>
              <a:off x="9558507" y="1119891"/>
              <a:ext cx="2639328" cy="202617"/>
              <a:chOff x="9303325" y="149270"/>
              <a:chExt cx="2639328" cy="202617"/>
            </a:xfrm>
          </p:grpSpPr>
          <p:sp>
            <p:nvSpPr>
              <p:cNvPr id="31" name="TextBox 30">
                <a:extLst>
                  <a:ext uri="{FF2B5EF4-FFF2-40B4-BE49-F238E27FC236}">
                    <a16:creationId xmlns:a16="http://schemas.microsoft.com/office/drawing/2014/main" id="{18B4290E-B21A-F749-A231-9A6AC889777F}"/>
                  </a:ext>
                </a:extLst>
              </p:cNvPr>
              <p:cNvSpPr txBox="1"/>
              <p:nvPr/>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2" name="Straight Connector 31">
                <a:extLst>
                  <a:ext uri="{FF2B5EF4-FFF2-40B4-BE49-F238E27FC236}">
                    <a16:creationId xmlns:a16="http://schemas.microsoft.com/office/drawing/2014/main" id="{9FB79B68-3EBE-714A-B5BA-1F4586A34CDD}"/>
                  </a:ext>
                </a:extLst>
              </p:cNvPr>
              <p:cNvCxnSpPr>
                <a:cxnSpLocks/>
              </p:cNvCxnSpPr>
              <p:nvPr/>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F646EFCF-19A2-C542-B0AF-E4058343FBE8}"/>
                </a:ext>
              </a:extLst>
            </p:cNvPr>
            <p:cNvGrpSpPr/>
            <p:nvPr/>
          </p:nvGrpSpPr>
          <p:grpSpPr>
            <a:xfrm>
              <a:off x="9541497" y="4046193"/>
              <a:ext cx="2735151" cy="1533198"/>
              <a:chOff x="9296567" y="4910412"/>
              <a:chExt cx="2735151" cy="1533198"/>
            </a:xfrm>
          </p:grpSpPr>
          <p:sp>
            <p:nvSpPr>
              <p:cNvPr id="40" name="Rectangle 39">
                <a:extLst>
                  <a:ext uri="{FF2B5EF4-FFF2-40B4-BE49-F238E27FC236}">
                    <a16:creationId xmlns:a16="http://schemas.microsoft.com/office/drawing/2014/main" id="{A9C96D50-537F-644A-B8A7-9E284B5D2CAF}"/>
                  </a:ext>
                </a:extLst>
              </p:cNvPr>
              <p:cNvSpPr/>
              <p:nvPr/>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60BEC074-7574-D843-A815-FDC7A3F8DE13}"/>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42" name="Graphic 41">
                <a:extLst>
                  <a:ext uri="{FF2B5EF4-FFF2-40B4-BE49-F238E27FC236}">
                    <a16:creationId xmlns:a16="http://schemas.microsoft.com/office/drawing/2014/main" id="{6206800A-4989-A74C-8790-A0DBC0071B0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43" name="TextBox 42">
                <a:extLst>
                  <a:ext uri="{FF2B5EF4-FFF2-40B4-BE49-F238E27FC236}">
                    <a16:creationId xmlns:a16="http://schemas.microsoft.com/office/drawing/2014/main" id="{652EE101-17F5-7E45-B4FB-A67BC514186C}"/>
                  </a:ext>
                </a:extLst>
              </p:cNvPr>
              <p:cNvSpPr txBox="1"/>
              <p:nvPr/>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
        <p:nvSpPr>
          <p:cNvPr id="7" name="Date Placeholder 6">
            <a:extLst>
              <a:ext uri="{FF2B5EF4-FFF2-40B4-BE49-F238E27FC236}">
                <a16:creationId xmlns:a16="http://schemas.microsoft.com/office/drawing/2014/main" id="{36C2C27D-9DE3-5A46-AF41-ABB478805204}"/>
              </a:ext>
            </a:extLst>
          </p:cNvPr>
          <p:cNvSpPr>
            <a:spLocks noGrp="1"/>
          </p:cNvSpPr>
          <p:nvPr>
            <p:ph type="dt" sz="half" idx="114"/>
          </p:nvPr>
        </p:nvSpPr>
        <p:spPr/>
        <p:txBody>
          <a:bodyPr/>
          <a:lstStyle/>
          <a:p>
            <a:endParaRPr lang="en-US" dirty="0"/>
          </a:p>
        </p:txBody>
      </p:sp>
      <p:sp>
        <p:nvSpPr>
          <p:cNvPr id="8" name="Footer Placeholder 7">
            <a:extLst>
              <a:ext uri="{FF2B5EF4-FFF2-40B4-BE49-F238E27FC236}">
                <a16:creationId xmlns:a16="http://schemas.microsoft.com/office/drawing/2014/main" id="{D9636EAF-4BEC-1741-AAE3-F6127A0777EA}"/>
              </a:ext>
            </a:extLst>
          </p:cNvPr>
          <p:cNvSpPr>
            <a:spLocks noGrp="1"/>
          </p:cNvSpPr>
          <p:nvPr>
            <p:ph type="ftr" sz="quarter" idx="115"/>
          </p:nvPr>
        </p:nvSpPr>
        <p:spPr/>
        <p:txBody>
          <a:bodyPr/>
          <a:lstStyle/>
          <a:p>
            <a:endParaRPr lang="en-US" dirty="0"/>
          </a:p>
        </p:txBody>
      </p:sp>
      <p:sp>
        <p:nvSpPr>
          <p:cNvPr id="12" name="Slide Number Placeholder 11">
            <a:extLst>
              <a:ext uri="{FF2B5EF4-FFF2-40B4-BE49-F238E27FC236}">
                <a16:creationId xmlns:a16="http://schemas.microsoft.com/office/drawing/2014/main" id="{8CFEAC8D-B87E-434B-B0C2-7C4783B1F6D9}"/>
              </a:ext>
            </a:extLst>
          </p:cNvPr>
          <p:cNvSpPr>
            <a:spLocks noGrp="1"/>
          </p:cNvSpPr>
          <p:nvPr>
            <p:ph type="sldNum" sz="quarter" idx="116"/>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3" name="Rectangle 2">
            <a:extLst>
              <a:ext uri="{FF2B5EF4-FFF2-40B4-BE49-F238E27FC236}">
                <a16:creationId xmlns:a16="http://schemas.microsoft.com/office/drawing/2014/main" id="{DBD41A0F-5566-E6D1-1486-BCE101BFA46F}"/>
              </a:ext>
            </a:extLst>
          </p:cNvPr>
          <p:cNvSpPr/>
          <p:nvPr userDrawn="1"/>
        </p:nvSpPr>
        <p:spPr>
          <a:xfrm>
            <a:off x="8220972" y="6516148"/>
            <a:ext cx="516130" cy="1901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76161088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p:cSld name="Q+A (Plain)">
    <p:spTree>
      <p:nvGrpSpPr>
        <p:cNvPr id="1" name=""/>
        <p:cNvGrpSpPr/>
        <p:nvPr/>
      </p:nvGrpSpPr>
      <p:grpSpPr>
        <a:xfrm>
          <a:off x="0" y="0"/>
          <a:ext cx="0" cy="0"/>
          <a:chOff x="0" y="0"/>
          <a:chExt cx="0" cy="0"/>
        </a:xfrm>
      </p:grpSpPr>
      <p:sp>
        <p:nvSpPr>
          <p:cNvPr id="34" name="TextBox 33">
            <a:extLst>
              <a:ext uri="{FF2B5EF4-FFF2-40B4-BE49-F238E27FC236}">
                <a16:creationId xmlns:a16="http://schemas.microsoft.com/office/drawing/2014/main" id="{66A325C2-D12F-7B40-91F5-4861BF43A0FF}"/>
              </a:ext>
            </a:extLst>
          </p:cNvPr>
          <p:cNvSpPr txBox="1">
            <a:spLocks/>
          </p:cNvSpPr>
          <p:nvPr/>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sp>
        <p:nvSpPr>
          <p:cNvPr id="24" name="Freeform 23">
            <a:extLst>
              <a:ext uri="{FF2B5EF4-FFF2-40B4-BE49-F238E27FC236}">
                <a16:creationId xmlns:a16="http://schemas.microsoft.com/office/drawing/2014/main" id="{E79AC3E7-6F38-DB4F-A28C-F43DDC379D28}"/>
              </a:ext>
            </a:extLst>
          </p:cNvPr>
          <p:cNvSpPr/>
          <p:nvPr/>
        </p:nvSpPr>
        <p:spPr>
          <a:xfrm>
            <a:off x="0" y="0"/>
            <a:ext cx="7217021" cy="6858000"/>
          </a:xfrm>
          <a:custGeom>
            <a:avLst/>
            <a:gdLst>
              <a:gd name="connsiteX0" fmla="*/ 0 w 7217021"/>
              <a:gd name="connsiteY0" fmla="*/ 0 h 6858000"/>
              <a:gd name="connsiteX1" fmla="*/ 3962555 w 7217021"/>
              <a:gd name="connsiteY1" fmla="*/ 0 h 6858000"/>
              <a:gd name="connsiteX2" fmla="*/ 7217021 w 7217021"/>
              <a:gd name="connsiteY2" fmla="*/ 6858000 h 6858000"/>
              <a:gd name="connsiteX3" fmla="*/ 0 w 721702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021" h="6858000">
                <a:moveTo>
                  <a:pt x="0" y="0"/>
                </a:moveTo>
                <a:lnTo>
                  <a:pt x="3962555" y="0"/>
                </a:lnTo>
                <a:lnTo>
                  <a:pt x="7217021" y="6858000"/>
                </a:lnTo>
                <a:lnTo>
                  <a:pt x="0" y="6858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 Placeholder 10">
            <a:extLst>
              <a:ext uri="{FF2B5EF4-FFF2-40B4-BE49-F238E27FC236}">
                <a16:creationId xmlns:a16="http://schemas.microsoft.com/office/drawing/2014/main" id="{B44084FA-14AD-964B-87DF-2AC4D0E2555D}"/>
              </a:ext>
            </a:extLst>
          </p:cNvPr>
          <p:cNvSpPr>
            <a:spLocks noGrp="1"/>
          </p:cNvSpPr>
          <p:nvPr>
            <p:ph type="body" sz="quarter" idx="15" hasCustomPrompt="1"/>
          </p:nvPr>
        </p:nvSpPr>
        <p:spPr>
          <a:xfrm>
            <a:off x="1" y="1881813"/>
            <a:ext cx="5194851" cy="3094376"/>
          </a:xfrm>
          <a:prstGeom prst="rect">
            <a:avLst/>
          </a:prstGeom>
          <a:noFill/>
          <a:ln>
            <a:noFill/>
          </a:ln>
        </p:spPr>
        <p:txBody>
          <a:bodyPr wrap="square" lIns="432000" tIns="0" rIns="0" bIns="0" anchor="ctr">
            <a:noAutofit/>
          </a:bodyPr>
          <a:lstStyle>
            <a:lvl1pPr marL="20638" indent="0">
              <a:spcAft>
                <a:spcPts val="300"/>
              </a:spcAft>
              <a:buNone/>
              <a:tabLst/>
              <a:defRPr sz="66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Q&amp;A message</a:t>
            </a:r>
          </a:p>
          <a:p>
            <a:pPr lvl="1"/>
            <a:r>
              <a:rPr lang="en-US"/>
              <a:t>Second level</a:t>
            </a:r>
          </a:p>
        </p:txBody>
      </p:sp>
      <p:grpSp>
        <p:nvGrpSpPr>
          <p:cNvPr id="25" name="Group 24">
            <a:extLst>
              <a:ext uri="{FF2B5EF4-FFF2-40B4-BE49-F238E27FC236}">
                <a16:creationId xmlns:a16="http://schemas.microsoft.com/office/drawing/2014/main" id="{8103AB71-ACF2-D747-99D4-1B67168DB846}"/>
              </a:ext>
            </a:extLst>
          </p:cNvPr>
          <p:cNvGrpSpPr/>
          <p:nvPr/>
        </p:nvGrpSpPr>
        <p:grpSpPr>
          <a:xfrm>
            <a:off x="-256964" y="2429704"/>
            <a:ext cx="251461" cy="1998593"/>
            <a:chOff x="-256404" y="360363"/>
            <a:chExt cx="251461" cy="692152"/>
          </a:xfrm>
        </p:grpSpPr>
        <p:grpSp>
          <p:nvGrpSpPr>
            <p:cNvPr id="26" name="Group 25">
              <a:extLst>
                <a:ext uri="{FF2B5EF4-FFF2-40B4-BE49-F238E27FC236}">
                  <a16:creationId xmlns:a16="http://schemas.microsoft.com/office/drawing/2014/main" id="{03C6CB04-838C-1B48-B38E-7B94BB69DD62}"/>
                </a:ext>
              </a:extLst>
            </p:cNvPr>
            <p:cNvGrpSpPr/>
            <p:nvPr userDrawn="1"/>
          </p:nvGrpSpPr>
          <p:grpSpPr>
            <a:xfrm rot="16200000">
              <a:off x="-476749" y="580708"/>
              <a:ext cx="692152" cy="251461"/>
              <a:chOff x="431800" y="-235792"/>
              <a:chExt cx="4400551" cy="235792"/>
            </a:xfrm>
          </p:grpSpPr>
          <p:cxnSp>
            <p:nvCxnSpPr>
              <p:cNvPr id="28" name="Straight Connector 27">
                <a:extLst>
                  <a:ext uri="{FF2B5EF4-FFF2-40B4-BE49-F238E27FC236}">
                    <a16:creationId xmlns:a16="http://schemas.microsoft.com/office/drawing/2014/main" id="{E791AF36-A848-784A-9A81-59277F52155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9DBC04DA-F43F-C344-981D-CACEBABFB90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BABEF78A-48F4-204E-80F9-FC75EBD140D2}"/>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Box 26">
              <a:extLst>
                <a:ext uri="{FF2B5EF4-FFF2-40B4-BE49-F238E27FC236}">
                  <a16:creationId xmlns:a16="http://schemas.microsoft.com/office/drawing/2014/main" id="{116AC5B1-5C25-304E-951F-89E93B11D04C}"/>
                </a:ext>
              </a:extLst>
            </p:cNvPr>
            <p:cNvSpPr txBox="1"/>
            <p:nvPr userDrawn="1"/>
          </p:nvSpPr>
          <p:spPr>
            <a:xfrm rot="16200000">
              <a:off x="-297289" y="649201"/>
              <a:ext cx="333247"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Q&amp;A MESSAGE</a:t>
              </a:r>
            </a:p>
          </p:txBody>
        </p:sp>
      </p:grpSp>
      <p:grpSp>
        <p:nvGrpSpPr>
          <p:cNvPr id="9" name="Group 8">
            <a:extLst>
              <a:ext uri="{FF2B5EF4-FFF2-40B4-BE49-F238E27FC236}">
                <a16:creationId xmlns:a16="http://schemas.microsoft.com/office/drawing/2014/main" id="{A9A7483A-4424-4C4C-B1F2-8E0F2C79B3A4}"/>
              </a:ext>
            </a:extLst>
          </p:cNvPr>
          <p:cNvGrpSpPr/>
          <p:nvPr/>
        </p:nvGrpSpPr>
        <p:grpSpPr>
          <a:xfrm>
            <a:off x="9399182" y="-1"/>
            <a:ext cx="2961715" cy="6858001"/>
            <a:chOff x="9399182" y="-1"/>
            <a:chExt cx="2961715" cy="6858001"/>
          </a:xfrm>
        </p:grpSpPr>
        <p:sp>
          <p:nvSpPr>
            <p:cNvPr id="13" name="Rectangle 12">
              <a:extLst>
                <a:ext uri="{FF2B5EF4-FFF2-40B4-BE49-F238E27FC236}">
                  <a16:creationId xmlns:a16="http://schemas.microsoft.com/office/drawing/2014/main" id="{9743BD3E-2C67-B54E-81F0-54DACF7DFE45}"/>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7" name="Picture 46">
              <a:extLst>
                <a:ext uri="{FF2B5EF4-FFF2-40B4-BE49-F238E27FC236}">
                  <a16:creationId xmlns:a16="http://schemas.microsoft.com/office/drawing/2014/main" id="{A9367C43-CC85-224D-AD7D-1ED5A0D9F644}"/>
                </a:ext>
              </a:extLst>
            </p:cNvPr>
            <p:cNvPicPr>
              <a:picLocks noChangeAspect="1"/>
            </p:cNvPicPr>
            <p:nvPr userDrawn="1"/>
          </p:nvPicPr>
          <p:blipFill rotWithShape="1">
            <a:blip r:embed="rId2"/>
            <a:srcRect r="31332"/>
            <a:stretch/>
          </p:blipFill>
          <p:spPr>
            <a:xfrm>
              <a:off x="9558506" y="1334591"/>
              <a:ext cx="2639325" cy="793238"/>
            </a:xfrm>
            <a:prstGeom prst="rect">
              <a:avLst/>
            </a:prstGeom>
          </p:spPr>
        </p:pic>
        <p:grpSp>
          <p:nvGrpSpPr>
            <p:cNvPr id="17" name="Group 16">
              <a:extLst>
                <a:ext uri="{FF2B5EF4-FFF2-40B4-BE49-F238E27FC236}">
                  <a16:creationId xmlns:a16="http://schemas.microsoft.com/office/drawing/2014/main" id="{2A9C7FA4-FCE6-7949-A0D7-679DD9A64FDC}"/>
                </a:ext>
              </a:extLst>
            </p:cNvPr>
            <p:cNvGrpSpPr/>
            <p:nvPr userDrawn="1"/>
          </p:nvGrpSpPr>
          <p:grpSpPr>
            <a:xfrm>
              <a:off x="9541497" y="162442"/>
              <a:ext cx="2819400" cy="814510"/>
              <a:chOff x="-3644733" y="165205"/>
              <a:chExt cx="2819400" cy="814510"/>
            </a:xfrm>
          </p:grpSpPr>
          <p:sp>
            <p:nvSpPr>
              <p:cNvPr id="53" name="Rectangle 52">
                <a:extLst>
                  <a:ext uri="{FF2B5EF4-FFF2-40B4-BE49-F238E27FC236}">
                    <a16:creationId xmlns:a16="http://schemas.microsoft.com/office/drawing/2014/main" id="{E6A4374B-28C4-A446-B944-F0B0823BD893}"/>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E586C57-8856-BD47-9CD4-B7DE17D313F0}"/>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5" name="Picture 54">
                <a:extLst>
                  <a:ext uri="{FF2B5EF4-FFF2-40B4-BE49-F238E27FC236}">
                    <a16:creationId xmlns:a16="http://schemas.microsoft.com/office/drawing/2014/main" id="{819A74B4-84E5-5946-9114-CF2C00B8314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sp>
          <p:nvSpPr>
            <p:cNvPr id="35" name="TextBox 34">
              <a:extLst>
                <a:ext uri="{FF2B5EF4-FFF2-40B4-BE49-F238E27FC236}">
                  <a16:creationId xmlns:a16="http://schemas.microsoft.com/office/drawing/2014/main" id="{0C99A293-5185-464D-9613-58B7520A8FFD}"/>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6" name="Straight Connector 35">
              <a:extLst>
                <a:ext uri="{FF2B5EF4-FFF2-40B4-BE49-F238E27FC236}">
                  <a16:creationId xmlns:a16="http://schemas.microsoft.com/office/drawing/2014/main" id="{1C5A7CD5-C968-D840-92D1-2E763C0E070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6" name="Date Placeholder 5">
            <a:extLst>
              <a:ext uri="{FF2B5EF4-FFF2-40B4-BE49-F238E27FC236}">
                <a16:creationId xmlns:a16="http://schemas.microsoft.com/office/drawing/2014/main" id="{2A94A909-1D52-5E46-B1A0-D0AF81D2814A}"/>
              </a:ext>
            </a:extLst>
          </p:cNvPr>
          <p:cNvSpPr>
            <a:spLocks noGrp="1"/>
          </p:cNvSpPr>
          <p:nvPr>
            <p:ph type="dt" sz="half" idx="16"/>
          </p:nvPr>
        </p:nvSpPr>
        <p:spPr/>
        <p:txBody>
          <a:bodyPr/>
          <a:lstStyle/>
          <a:p>
            <a:endParaRPr lang="en-US" dirty="0"/>
          </a:p>
        </p:txBody>
      </p:sp>
      <p:sp>
        <p:nvSpPr>
          <p:cNvPr id="7" name="Footer Placeholder 6">
            <a:extLst>
              <a:ext uri="{FF2B5EF4-FFF2-40B4-BE49-F238E27FC236}">
                <a16:creationId xmlns:a16="http://schemas.microsoft.com/office/drawing/2014/main" id="{37A6EC4E-A217-D940-A712-EF8E45593574}"/>
              </a:ext>
            </a:extLst>
          </p:cNvPr>
          <p:cNvSpPr>
            <a:spLocks noGrp="1"/>
          </p:cNvSpPr>
          <p:nvPr>
            <p:ph type="ftr" sz="quarter" idx="17"/>
          </p:nvPr>
        </p:nvSpPr>
        <p:spPr/>
        <p:txBody>
          <a:bodyPr/>
          <a:lstStyle/>
          <a:p>
            <a:endParaRPr lang="en-US" dirty="0"/>
          </a:p>
        </p:txBody>
      </p:sp>
      <p:sp>
        <p:nvSpPr>
          <p:cNvPr id="8" name="Slide Number Placeholder 7">
            <a:extLst>
              <a:ext uri="{FF2B5EF4-FFF2-40B4-BE49-F238E27FC236}">
                <a16:creationId xmlns:a16="http://schemas.microsoft.com/office/drawing/2014/main" id="{95FB6912-B810-8A46-94FD-A4C9F97EBB58}"/>
              </a:ext>
            </a:extLst>
          </p:cNvPr>
          <p:cNvSpPr>
            <a:spLocks noGrp="1"/>
          </p:cNvSpPr>
          <p:nvPr>
            <p:ph type="sldNum" sz="quarter" idx="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1" name="Group 30">
            <a:extLst>
              <a:ext uri="{FF2B5EF4-FFF2-40B4-BE49-F238E27FC236}">
                <a16:creationId xmlns:a16="http://schemas.microsoft.com/office/drawing/2014/main" id="{ECDB5F78-53FA-F540-9184-B4244AFBB550}"/>
              </a:ext>
            </a:extLst>
          </p:cNvPr>
          <p:cNvGrpSpPr/>
          <p:nvPr/>
        </p:nvGrpSpPr>
        <p:grpSpPr>
          <a:xfrm>
            <a:off x="431240" y="-246933"/>
            <a:ext cx="8280401" cy="7347304"/>
            <a:chOff x="431240" y="-246933"/>
            <a:chExt cx="8280401" cy="7347304"/>
          </a:xfrm>
        </p:grpSpPr>
        <p:grpSp>
          <p:nvGrpSpPr>
            <p:cNvPr id="32" name="Group 31">
              <a:extLst>
                <a:ext uri="{FF2B5EF4-FFF2-40B4-BE49-F238E27FC236}">
                  <a16:creationId xmlns:a16="http://schemas.microsoft.com/office/drawing/2014/main" id="{E94D2956-4630-B947-85C0-FA902055800D}"/>
                </a:ext>
              </a:extLst>
            </p:cNvPr>
            <p:cNvGrpSpPr/>
            <p:nvPr userDrawn="1"/>
          </p:nvGrpSpPr>
          <p:grpSpPr>
            <a:xfrm>
              <a:off x="431242" y="6864579"/>
              <a:ext cx="8280398" cy="235792"/>
              <a:chOff x="431801" y="-235792"/>
              <a:chExt cx="4400550" cy="235792"/>
            </a:xfrm>
          </p:grpSpPr>
          <p:cxnSp>
            <p:nvCxnSpPr>
              <p:cNvPr id="45" name="Straight Connector 44">
                <a:extLst>
                  <a:ext uri="{FF2B5EF4-FFF2-40B4-BE49-F238E27FC236}">
                    <a16:creationId xmlns:a16="http://schemas.microsoft.com/office/drawing/2014/main" id="{A9DCB243-7CBD-CF41-A847-4743B31F6F4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FA3C3437-8E87-6441-8B0A-8F8F806A150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7" name="Group 36">
              <a:extLst>
                <a:ext uri="{FF2B5EF4-FFF2-40B4-BE49-F238E27FC236}">
                  <a16:creationId xmlns:a16="http://schemas.microsoft.com/office/drawing/2014/main" id="{C6173C6B-B5E5-C049-9D82-7736499206BB}"/>
                </a:ext>
              </a:extLst>
            </p:cNvPr>
            <p:cNvGrpSpPr/>
            <p:nvPr userDrawn="1"/>
          </p:nvGrpSpPr>
          <p:grpSpPr>
            <a:xfrm>
              <a:off x="431240" y="-246933"/>
              <a:ext cx="8280401" cy="235792"/>
              <a:chOff x="431800" y="-240735"/>
              <a:chExt cx="8280401" cy="235792"/>
            </a:xfrm>
          </p:grpSpPr>
          <p:grpSp>
            <p:nvGrpSpPr>
              <p:cNvPr id="38" name="Group 37">
                <a:extLst>
                  <a:ext uri="{FF2B5EF4-FFF2-40B4-BE49-F238E27FC236}">
                    <a16:creationId xmlns:a16="http://schemas.microsoft.com/office/drawing/2014/main" id="{7DB3214B-5835-0A45-ACF6-5EA3D2A2C2A4}"/>
                  </a:ext>
                </a:extLst>
              </p:cNvPr>
              <p:cNvGrpSpPr/>
              <p:nvPr userDrawn="1"/>
            </p:nvGrpSpPr>
            <p:grpSpPr>
              <a:xfrm>
                <a:off x="431800" y="-240735"/>
                <a:ext cx="8280400" cy="235792"/>
                <a:chOff x="431800" y="-235792"/>
                <a:chExt cx="4400551" cy="235792"/>
              </a:xfrm>
            </p:grpSpPr>
            <p:cxnSp>
              <p:nvCxnSpPr>
                <p:cNvPr id="42" name="Straight Connector 41">
                  <a:extLst>
                    <a:ext uri="{FF2B5EF4-FFF2-40B4-BE49-F238E27FC236}">
                      <a16:creationId xmlns:a16="http://schemas.microsoft.com/office/drawing/2014/main" id="{9CD9029C-552E-3842-9142-2A9B992CBCD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5CB89CE-5B72-E546-9AC4-BA4ABE7B6E5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96D438F2-534B-EE4B-B585-C4CC5EDDB6F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64038C5B-89D1-BD45-9508-F03D30A080FB}"/>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40" name="Straight Arrow Connector 39">
                <a:extLst>
                  <a:ext uri="{FF2B5EF4-FFF2-40B4-BE49-F238E27FC236}">
                    <a16:creationId xmlns:a16="http://schemas.microsoft.com/office/drawing/2014/main" id="{EF67F087-0FB9-A040-AE75-7F2F09852397}"/>
                  </a:ext>
                </a:extLst>
              </p:cNvPr>
              <p:cNvCxnSpPr>
                <a:cxnSpLocks/>
                <a:stCxn id="39" idx="1"/>
                <a:endCxn id="44"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41" name="Straight Arrow Connector 40">
                <a:extLst>
                  <a:ext uri="{FF2B5EF4-FFF2-40B4-BE49-F238E27FC236}">
                    <a16:creationId xmlns:a16="http://schemas.microsoft.com/office/drawing/2014/main" id="{CD7BC267-67E7-4F46-8C2A-B2420627EE12}"/>
                  </a:ext>
                </a:extLst>
              </p:cNvPr>
              <p:cNvCxnSpPr>
                <a:cxnSpLocks/>
                <a:stCxn id="39" idx="3"/>
                <a:endCxn id="44"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880032207"/>
      </p:ext>
    </p:extLst>
  </p:cSld>
  <p:clrMapOvr>
    <a:overrideClrMapping bg1="lt1" tx1="dk1" bg2="lt2" tx2="dk2" accent1="accent1" accent2="accent2" accent3="accent3" accent4="accent4" accent5="accent5" accent6="accent6" hlink="lt1" folHlink="lt1"/>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p:cSld name="Thank You (Photo)">
    <p:bg>
      <p:bgPr>
        <a:solidFill>
          <a:schemeClr val="bg1"/>
        </a:solidFill>
        <a:effectLst/>
      </p:bgPr>
    </p:bg>
    <p:spTree>
      <p:nvGrpSpPr>
        <p:cNvPr id="1" name=""/>
        <p:cNvGrpSpPr/>
        <p:nvPr/>
      </p:nvGrpSpPr>
      <p:grpSpPr>
        <a:xfrm>
          <a:off x="0" y="0"/>
          <a:ext cx="0" cy="0"/>
          <a:chOff x="0" y="0"/>
          <a:chExt cx="0" cy="0"/>
        </a:xfrm>
      </p:grpSpPr>
      <p:sp>
        <p:nvSpPr>
          <p:cNvPr id="24" name="Rectangle 23">
            <a:extLst>
              <a:ext uri="{FF2B5EF4-FFF2-40B4-BE49-F238E27FC236}">
                <a16:creationId xmlns:a16="http://schemas.microsoft.com/office/drawing/2014/main" id="{8F61A072-3C5F-4846-BB8E-52BBAAD71B0D}"/>
              </a:ext>
            </a:extLst>
          </p:cNvPr>
          <p:cNvSpPr/>
          <p:nvPr/>
        </p:nvSpPr>
        <p:spPr>
          <a:xfrm>
            <a:off x="9399182" y="-1"/>
            <a:ext cx="2798651" cy="786089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3" name="Picture 72">
            <a:extLst>
              <a:ext uri="{FF2B5EF4-FFF2-40B4-BE49-F238E27FC236}">
                <a16:creationId xmlns:a16="http://schemas.microsoft.com/office/drawing/2014/main" id="{9623AF5A-508B-0F44-9682-E5B1C5647AF4}"/>
              </a:ext>
            </a:extLst>
          </p:cNvPr>
          <p:cNvPicPr>
            <a:picLocks noChangeAspect="1"/>
          </p:cNvPicPr>
          <p:nvPr/>
        </p:nvPicPr>
        <p:blipFill rotWithShape="1">
          <a:blip r:embed="rId2"/>
          <a:srcRect r="44021" b="6017"/>
          <a:stretch/>
        </p:blipFill>
        <p:spPr>
          <a:xfrm>
            <a:off x="9558506" y="1323797"/>
            <a:ext cx="2632538" cy="532435"/>
          </a:xfrm>
          <a:prstGeom prst="rect">
            <a:avLst/>
          </a:prstGeom>
        </p:spPr>
      </p:pic>
      <p:sp>
        <p:nvSpPr>
          <p:cNvPr id="25" name="Picture Placeholder 24">
            <a:extLst>
              <a:ext uri="{FF2B5EF4-FFF2-40B4-BE49-F238E27FC236}">
                <a16:creationId xmlns:a16="http://schemas.microsoft.com/office/drawing/2014/main" id="{DDE404AD-B661-6644-92E8-7E8C873D3937}"/>
              </a:ext>
            </a:extLst>
          </p:cNvPr>
          <p:cNvSpPr>
            <a:spLocks noGrp="1"/>
          </p:cNvSpPr>
          <p:nvPr>
            <p:ph type="pic" sz="quarter" idx="13" hasCustomPrompt="1"/>
          </p:nvPr>
        </p:nvSpPr>
        <p:spPr>
          <a:xfrm>
            <a:off x="1" y="1"/>
            <a:ext cx="9144000" cy="6858000"/>
          </a:xfrm>
          <a:custGeom>
            <a:avLst/>
            <a:gdLst>
              <a:gd name="connsiteX0" fmla="*/ 8545319 w 9144000"/>
              <a:gd name="connsiteY0" fmla="*/ 6577274 h 6858000"/>
              <a:gd name="connsiteX1" fmla="*/ 8554629 w 9144000"/>
              <a:gd name="connsiteY1" fmla="*/ 6577274 h 6858000"/>
              <a:gd name="connsiteX2" fmla="*/ 8572755 w 9144000"/>
              <a:gd name="connsiteY2" fmla="*/ 6592563 h 6858000"/>
              <a:gd name="connsiteX3" fmla="*/ 8552839 w 9144000"/>
              <a:gd name="connsiteY3" fmla="*/ 6608586 h 6858000"/>
              <a:gd name="connsiteX4" fmla="*/ 8552839 w 9144000"/>
              <a:gd name="connsiteY4" fmla="*/ 6608473 h 6858000"/>
              <a:gd name="connsiteX5" fmla="*/ 8545319 w 9144000"/>
              <a:gd name="connsiteY5" fmla="*/ 6608473 h 6858000"/>
              <a:gd name="connsiteX6" fmla="*/ 8440530 w 9144000"/>
              <a:gd name="connsiteY6" fmla="*/ 6576164 h 6858000"/>
              <a:gd name="connsiteX7" fmla="*/ 8450868 w 9144000"/>
              <a:gd name="connsiteY7" fmla="*/ 6576164 h 6858000"/>
              <a:gd name="connsiteX8" fmla="*/ 8486565 w 9144000"/>
              <a:gd name="connsiteY8" fmla="*/ 6607213 h 6858000"/>
              <a:gd name="connsiteX9" fmla="*/ 8452486 w 9144000"/>
              <a:gd name="connsiteY9" fmla="*/ 6640294 h 6858000"/>
              <a:gd name="connsiteX10" fmla="*/ 8440530 w 9144000"/>
              <a:gd name="connsiteY10" fmla="*/ 6640294 h 6858000"/>
              <a:gd name="connsiteX11" fmla="*/ 8359311 w 9144000"/>
              <a:gd name="connsiteY11" fmla="*/ 6554744 h 6858000"/>
              <a:gd name="connsiteX12" fmla="*/ 8357845 w 9144000"/>
              <a:gd name="connsiteY12" fmla="*/ 6557847 h 6858000"/>
              <a:gd name="connsiteX13" fmla="*/ 8338064 w 9144000"/>
              <a:gd name="connsiteY13" fmla="*/ 6599653 h 6858000"/>
              <a:gd name="connsiteX14" fmla="*/ 8338064 w 9144000"/>
              <a:gd name="connsiteY14" fmla="*/ 6661564 h 6858000"/>
              <a:gd name="connsiteX15" fmla="*/ 8406527 w 9144000"/>
              <a:gd name="connsiteY15" fmla="*/ 6661564 h 6858000"/>
              <a:gd name="connsiteX16" fmla="*/ 8406527 w 9144000"/>
              <a:gd name="connsiteY16" fmla="*/ 6638977 h 6858000"/>
              <a:gd name="connsiteX17" fmla="*/ 8363157 w 9144000"/>
              <a:gd name="connsiteY17" fmla="*/ 6638977 h 6858000"/>
              <a:gd name="connsiteX18" fmla="*/ 8363157 w 9144000"/>
              <a:gd name="connsiteY18" fmla="*/ 6618140 h 6858000"/>
              <a:gd name="connsiteX19" fmla="*/ 8402681 w 9144000"/>
              <a:gd name="connsiteY19" fmla="*/ 6618140 h 6858000"/>
              <a:gd name="connsiteX20" fmla="*/ 8402681 w 9144000"/>
              <a:gd name="connsiteY20" fmla="*/ 6596569 h 6858000"/>
              <a:gd name="connsiteX21" fmla="*/ 8363157 w 9144000"/>
              <a:gd name="connsiteY21" fmla="*/ 6596569 h 6858000"/>
              <a:gd name="connsiteX22" fmla="*/ 8363157 w 9144000"/>
              <a:gd name="connsiteY22" fmla="*/ 6577481 h 6858000"/>
              <a:gd name="connsiteX23" fmla="*/ 8406527 w 9144000"/>
              <a:gd name="connsiteY23" fmla="*/ 6577481 h 6858000"/>
              <a:gd name="connsiteX24" fmla="*/ 8406527 w 9144000"/>
              <a:gd name="connsiteY24" fmla="*/ 6554744 h 6858000"/>
              <a:gd name="connsiteX25" fmla="*/ 8245574 w 9144000"/>
              <a:gd name="connsiteY25" fmla="*/ 6554725 h 6858000"/>
              <a:gd name="connsiteX26" fmla="*/ 8262081 w 9144000"/>
              <a:gd name="connsiteY26" fmla="*/ 6589122 h 6858000"/>
              <a:gd name="connsiteX27" fmla="*/ 8288525 w 9144000"/>
              <a:gd name="connsiteY27" fmla="*/ 6589122 h 6858000"/>
              <a:gd name="connsiteX28" fmla="*/ 8273961 w 9144000"/>
              <a:gd name="connsiteY28" fmla="*/ 6554725 h 6858000"/>
              <a:gd name="connsiteX29" fmla="*/ 8520245 w 9144000"/>
              <a:gd name="connsiteY29" fmla="*/ 6554706 h 6858000"/>
              <a:gd name="connsiteX30" fmla="*/ 8520245 w 9144000"/>
              <a:gd name="connsiteY30" fmla="*/ 6661563 h 6858000"/>
              <a:gd name="connsiteX31" fmla="*/ 8545319 w 9144000"/>
              <a:gd name="connsiteY31" fmla="*/ 6661563 h 6858000"/>
              <a:gd name="connsiteX32" fmla="*/ 8545319 w 9144000"/>
              <a:gd name="connsiteY32" fmla="*/ 6629931 h 6858000"/>
              <a:gd name="connsiteX33" fmla="*/ 8554629 w 9144000"/>
              <a:gd name="connsiteY33" fmla="*/ 6629931 h 6858000"/>
              <a:gd name="connsiteX34" fmla="*/ 8598419 w 9144000"/>
              <a:gd name="connsiteY34" fmla="*/ 6592018 h 6858000"/>
              <a:gd name="connsiteX35" fmla="*/ 8550345 w 9144000"/>
              <a:gd name="connsiteY35" fmla="*/ 6554706 h 6858000"/>
              <a:gd name="connsiteX36" fmla="*/ 8415494 w 9144000"/>
              <a:gd name="connsiteY36" fmla="*/ 6554706 h 6858000"/>
              <a:gd name="connsiteX37" fmla="*/ 8415494 w 9144000"/>
              <a:gd name="connsiteY37" fmla="*/ 6661469 h 6858000"/>
              <a:gd name="connsiteX38" fmla="*/ 8448545 w 9144000"/>
              <a:gd name="connsiteY38" fmla="*/ 6661582 h 6858000"/>
              <a:gd name="connsiteX39" fmla="*/ 8513277 w 9144000"/>
              <a:gd name="connsiteY39" fmla="*/ 6607213 h 6858000"/>
              <a:gd name="connsiteX40" fmla="*/ 8447460 w 9144000"/>
              <a:gd name="connsiteY40" fmla="*/ 6554744 h 6858000"/>
              <a:gd name="connsiteX41" fmla="*/ 8447498 w 9144000"/>
              <a:gd name="connsiteY41" fmla="*/ 6554706 h 6858000"/>
              <a:gd name="connsiteX42" fmla="*/ 8415494 w 9144000"/>
              <a:gd name="connsiteY42" fmla="*/ 6554706 h 6858000"/>
              <a:gd name="connsiteX43" fmla="*/ 8323899 w 9144000"/>
              <a:gd name="connsiteY43" fmla="*/ 6554706 h 6858000"/>
              <a:gd name="connsiteX44" fmla="*/ 8298692 w 9144000"/>
              <a:gd name="connsiteY44" fmla="*/ 6612648 h 6858000"/>
              <a:gd name="connsiteX45" fmla="*/ 8291857 w 9144000"/>
              <a:gd name="connsiteY45" fmla="*/ 6596644 h 6858000"/>
              <a:gd name="connsiteX46" fmla="*/ 8265622 w 9144000"/>
              <a:gd name="connsiteY46" fmla="*/ 6596644 h 6858000"/>
              <a:gd name="connsiteX47" fmla="*/ 8296941 w 9144000"/>
              <a:gd name="connsiteY47" fmla="*/ 6661977 h 6858000"/>
              <a:gd name="connsiteX48" fmla="*/ 8299854 w 9144000"/>
              <a:gd name="connsiteY48" fmla="*/ 6661977 h 6858000"/>
              <a:gd name="connsiteX49" fmla="*/ 8350592 w 9144000"/>
              <a:gd name="connsiteY49" fmla="*/ 6554706 h 6858000"/>
              <a:gd name="connsiteX50" fmla="*/ 8704281 w 9144000"/>
              <a:gd name="connsiteY50" fmla="*/ 6516147 h 6858000"/>
              <a:gd name="connsiteX51" fmla="*/ 8704281 w 9144000"/>
              <a:gd name="connsiteY51" fmla="*/ 6690772 h 6858000"/>
              <a:gd name="connsiteX52" fmla="*/ 8723670 w 9144000"/>
              <a:gd name="connsiteY52" fmla="*/ 6690772 h 6858000"/>
              <a:gd name="connsiteX53" fmla="*/ 8723670 w 9144000"/>
              <a:gd name="connsiteY53" fmla="*/ 6516147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19" y="6577274"/>
                </a:moveTo>
                <a:lnTo>
                  <a:pt x="8554629" y="6577274"/>
                </a:lnTo>
                <a:cubicBezTo>
                  <a:pt x="8567005" y="6577274"/>
                  <a:pt x="8572755" y="6583969"/>
                  <a:pt x="8572755" y="6592563"/>
                </a:cubicBezTo>
                <a:cubicBezTo>
                  <a:pt x="8572755" y="6602907"/>
                  <a:pt x="8566129" y="6608586"/>
                  <a:pt x="8552839" y="6608586"/>
                </a:cubicBezTo>
                <a:lnTo>
                  <a:pt x="8552839" y="6608473"/>
                </a:lnTo>
                <a:lnTo>
                  <a:pt x="8545319" y="6608473"/>
                </a:lnTo>
                <a:close/>
                <a:moveTo>
                  <a:pt x="8440530" y="6576164"/>
                </a:moveTo>
                <a:lnTo>
                  <a:pt x="8450868" y="6576164"/>
                </a:lnTo>
                <a:cubicBezTo>
                  <a:pt x="8474171" y="6576164"/>
                  <a:pt x="8486565" y="6587824"/>
                  <a:pt x="8486565" y="6607213"/>
                </a:cubicBezTo>
                <a:cubicBezTo>
                  <a:pt x="8486565" y="6627186"/>
                  <a:pt x="8476094" y="6640294"/>
                  <a:pt x="8452486" y="6640294"/>
                </a:cubicBezTo>
                <a:lnTo>
                  <a:pt x="8440530" y="6640294"/>
                </a:lnTo>
                <a:close/>
                <a:moveTo>
                  <a:pt x="8359311" y="6554744"/>
                </a:moveTo>
                <a:lnTo>
                  <a:pt x="8357845" y="6557847"/>
                </a:lnTo>
                <a:lnTo>
                  <a:pt x="8338064" y="6599653"/>
                </a:lnTo>
                <a:lnTo>
                  <a:pt x="8338064" y="6661564"/>
                </a:lnTo>
                <a:lnTo>
                  <a:pt x="8406527" y="6661564"/>
                </a:lnTo>
                <a:lnTo>
                  <a:pt x="8406527" y="6638977"/>
                </a:lnTo>
                <a:lnTo>
                  <a:pt x="8363157" y="6638977"/>
                </a:lnTo>
                <a:lnTo>
                  <a:pt x="8363157" y="6618140"/>
                </a:lnTo>
                <a:lnTo>
                  <a:pt x="8402681" y="6618140"/>
                </a:lnTo>
                <a:lnTo>
                  <a:pt x="8402681" y="6596569"/>
                </a:lnTo>
                <a:lnTo>
                  <a:pt x="8363157" y="6596569"/>
                </a:lnTo>
                <a:lnTo>
                  <a:pt x="8363157" y="6577481"/>
                </a:lnTo>
                <a:lnTo>
                  <a:pt x="8406527" y="6577481"/>
                </a:lnTo>
                <a:lnTo>
                  <a:pt x="8406527" y="6554744"/>
                </a:lnTo>
                <a:close/>
                <a:moveTo>
                  <a:pt x="8245574" y="6554725"/>
                </a:moveTo>
                <a:lnTo>
                  <a:pt x="8262081" y="6589122"/>
                </a:lnTo>
                <a:lnTo>
                  <a:pt x="8288525" y="6589122"/>
                </a:lnTo>
                <a:lnTo>
                  <a:pt x="8273961" y="6554725"/>
                </a:lnTo>
                <a:close/>
                <a:moveTo>
                  <a:pt x="8520245" y="6554706"/>
                </a:moveTo>
                <a:lnTo>
                  <a:pt x="8520245" y="6661563"/>
                </a:lnTo>
                <a:lnTo>
                  <a:pt x="8545319" y="6661563"/>
                </a:lnTo>
                <a:lnTo>
                  <a:pt x="8545319" y="6629931"/>
                </a:lnTo>
                <a:lnTo>
                  <a:pt x="8554629" y="6629931"/>
                </a:lnTo>
                <a:cubicBezTo>
                  <a:pt x="8583188" y="6629931"/>
                  <a:pt x="8598419" y="6614040"/>
                  <a:pt x="8598419" y="6592018"/>
                </a:cubicBezTo>
                <a:cubicBezTo>
                  <a:pt x="8598438" y="6570485"/>
                  <a:pt x="8581627" y="6554706"/>
                  <a:pt x="8550345" y="6554706"/>
                </a:cubicBezTo>
                <a:close/>
                <a:moveTo>
                  <a:pt x="8415494" y="6554706"/>
                </a:moveTo>
                <a:lnTo>
                  <a:pt x="8415494" y="6661469"/>
                </a:lnTo>
                <a:cubicBezTo>
                  <a:pt x="8415494" y="6661469"/>
                  <a:pt x="8435865" y="6661582"/>
                  <a:pt x="8448545" y="6661582"/>
                </a:cubicBezTo>
                <a:cubicBezTo>
                  <a:pt x="8493381" y="6661582"/>
                  <a:pt x="8513277" y="6638695"/>
                  <a:pt x="8513277" y="6607213"/>
                </a:cubicBezTo>
                <a:cubicBezTo>
                  <a:pt x="8513277" y="6577123"/>
                  <a:pt x="8492334" y="6554744"/>
                  <a:pt x="8447460" y="6554744"/>
                </a:cubicBezTo>
                <a:lnTo>
                  <a:pt x="8447498" y="6554706"/>
                </a:lnTo>
                <a:cubicBezTo>
                  <a:pt x="8436741" y="6554706"/>
                  <a:pt x="8415494" y="6554706"/>
                  <a:pt x="8415494" y="6554706"/>
                </a:cubicBezTo>
                <a:close/>
                <a:moveTo>
                  <a:pt x="8323899" y="6554706"/>
                </a:moveTo>
                <a:lnTo>
                  <a:pt x="8298692" y="6612648"/>
                </a:lnTo>
                <a:lnTo>
                  <a:pt x="8291857" y="6596644"/>
                </a:lnTo>
                <a:lnTo>
                  <a:pt x="8265622" y="6596644"/>
                </a:lnTo>
                <a:lnTo>
                  <a:pt x="8296941" y="6661977"/>
                </a:lnTo>
                <a:lnTo>
                  <a:pt x="8299854" y="6661977"/>
                </a:lnTo>
                <a:lnTo>
                  <a:pt x="8350592" y="6554706"/>
                </a:lnTo>
                <a:close/>
                <a:moveTo>
                  <a:pt x="8704281" y="6516147"/>
                </a:moveTo>
                <a:lnTo>
                  <a:pt x="8704281" y="6690772"/>
                </a:lnTo>
                <a:lnTo>
                  <a:pt x="8723670" y="6690772"/>
                </a:lnTo>
                <a:lnTo>
                  <a:pt x="8723670" y="6516147"/>
                </a:lnTo>
                <a:close/>
                <a:moveTo>
                  <a:pt x="0" y="0"/>
                </a:moveTo>
                <a:lnTo>
                  <a:pt x="9144000" y="0"/>
                </a:lnTo>
                <a:lnTo>
                  <a:pt x="9144000" y="6858000"/>
                </a:lnTo>
                <a:lnTo>
                  <a:pt x="0" y="6858000"/>
                </a:lnTo>
                <a:close/>
              </a:path>
            </a:pathLst>
          </a:custGeom>
          <a:solidFill>
            <a:schemeClr val="accent2"/>
          </a:solidFill>
          <a:ln>
            <a:solidFill>
              <a:srgbClr val="003865">
                <a:shade val="50000"/>
                <a:alpha val="0"/>
              </a:srgbClr>
            </a:solidFill>
          </a:ln>
        </p:spPr>
        <p:txBody>
          <a:bodyPr wrap="square" rIns="432000" anchor="ctr">
            <a:noAutofit/>
          </a:bodyPr>
          <a:lstStyle>
            <a:lvl1pPr marL="0" indent="0" algn="r">
              <a:spcBef>
                <a:spcPts val="0"/>
              </a:spcBef>
              <a:spcAft>
                <a:spcPts val="0"/>
              </a:spcAft>
              <a:buNone/>
              <a:defRPr b="0">
                <a:solidFill>
                  <a:schemeClr val="bg1"/>
                </a:solidFill>
              </a:defRPr>
            </a:lvl1pPr>
          </a:lstStyle>
          <a:p>
            <a:r>
              <a:rPr lang="en-US" dirty="0"/>
              <a:t>Drag image onto slide to add photo</a:t>
            </a:r>
          </a:p>
        </p:txBody>
      </p:sp>
      <p:sp>
        <p:nvSpPr>
          <p:cNvPr id="11" name="Text Placeholder 10">
            <a:extLst>
              <a:ext uri="{FF2B5EF4-FFF2-40B4-BE49-F238E27FC236}">
                <a16:creationId xmlns:a16="http://schemas.microsoft.com/office/drawing/2014/main" id="{B44084FA-14AD-964B-87DF-2AC4D0E2555D}"/>
              </a:ext>
            </a:extLst>
          </p:cNvPr>
          <p:cNvSpPr>
            <a:spLocks noGrp="1"/>
          </p:cNvSpPr>
          <p:nvPr>
            <p:ph type="body" sz="quarter" idx="15" hasCustomPrompt="1"/>
          </p:nvPr>
        </p:nvSpPr>
        <p:spPr>
          <a:xfrm>
            <a:off x="1" y="1"/>
            <a:ext cx="7217021" cy="6858000"/>
          </a:xfrm>
          <a:custGeom>
            <a:avLst/>
            <a:gdLst>
              <a:gd name="connsiteX0" fmla="*/ 0 w 7217021"/>
              <a:gd name="connsiteY0" fmla="*/ 0 h 6858000"/>
              <a:gd name="connsiteX1" fmla="*/ 3962555 w 7217021"/>
              <a:gd name="connsiteY1" fmla="*/ 0 h 6858000"/>
              <a:gd name="connsiteX2" fmla="*/ 7217021 w 7217021"/>
              <a:gd name="connsiteY2" fmla="*/ 6858000 h 6858000"/>
              <a:gd name="connsiteX3" fmla="*/ 0 w 721702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021" h="6858000">
                <a:moveTo>
                  <a:pt x="0" y="0"/>
                </a:moveTo>
                <a:lnTo>
                  <a:pt x="3962555" y="0"/>
                </a:lnTo>
                <a:lnTo>
                  <a:pt x="7217021" y="6858000"/>
                </a:lnTo>
                <a:lnTo>
                  <a:pt x="0" y="6858000"/>
                </a:lnTo>
                <a:close/>
              </a:path>
            </a:pathLst>
          </a:custGeom>
          <a:gradFill>
            <a:gsLst>
              <a:gs pos="13000">
                <a:schemeClr val="accent1"/>
              </a:gs>
              <a:gs pos="97000">
                <a:schemeClr val="accent1">
                  <a:alpha val="80000"/>
                </a:schemeClr>
              </a:gs>
            </a:gsLst>
            <a:lin ang="5400000" scaled="0"/>
          </a:gradFill>
          <a:ln>
            <a:solidFill>
              <a:srgbClr val="003865">
                <a:shade val="50000"/>
                <a:alpha val="0"/>
              </a:srgbClr>
            </a:solidFill>
          </a:ln>
        </p:spPr>
        <p:txBody>
          <a:bodyPr wrap="square" lIns="432000" tIns="3600000" rIns="2160000" bIns="648000" anchor="t">
            <a:noAutofit/>
          </a:bodyPr>
          <a:lstStyle>
            <a:lvl1pPr marL="20638" indent="0">
              <a:spcAft>
                <a:spcPts val="300"/>
              </a:spcAft>
              <a:buNone/>
              <a:tabLst/>
              <a:defRPr sz="14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2" name="Title 1">
            <a:extLst>
              <a:ext uri="{FF2B5EF4-FFF2-40B4-BE49-F238E27FC236}">
                <a16:creationId xmlns:a16="http://schemas.microsoft.com/office/drawing/2014/main" id="{AE92DE0F-EE53-C14F-99E3-F9D9748A8383}"/>
              </a:ext>
            </a:extLst>
          </p:cNvPr>
          <p:cNvSpPr>
            <a:spLocks noGrp="1"/>
          </p:cNvSpPr>
          <p:nvPr>
            <p:ph type="title" hasCustomPrompt="1"/>
          </p:nvPr>
        </p:nvSpPr>
        <p:spPr>
          <a:xfrm>
            <a:off x="431800" y="2402731"/>
            <a:ext cx="4633495" cy="922907"/>
          </a:xfrm>
        </p:spPr>
        <p:txBody>
          <a:bodyPr/>
          <a:lstStyle>
            <a:lvl1pPr>
              <a:defRPr sz="3200">
                <a:solidFill>
                  <a:schemeClr val="bg2"/>
                </a:solidFill>
              </a:defRPr>
            </a:lvl1pPr>
          </a:lstStyle>
          <a:p>
            <a:r>
              <a:rPr lang="en-US"/>
              <a:t>Click to add</a:t>
            </a:r>
            <a:br>
              <a:rPr lang="en-US"/>
            </a:br>
            <a:r>
              <a:rPr lang="en-US"/>
              <a:t>thank-you message</a:t>
            </a:r>
          </a:p>
        </p:txBody>
      </p:sp>
      <p:grpSp>
        <p:nvGrpSpPr>
          <p:cNvPr id="7" name="Group 6">
            <a:extLst>
              <a:ext uri="{FF2B5EF4-FFF2-40B4-BE49-F238E27FC236}">
                <a16:creationId xmlns:a16="http://schemas.microsoft.com/office/drawing/2014/main" id="{B0A164B3-8FCE-4E4B-B360-04ECA3CD2AA8}"/>
              </a:ext>
            </a:extLst>
          </p:cNvPr>
          <p:cNvGrpSpPr/>
          <p:nvPr/>
        </p:nvGrpSpPr>
        <p:grpSpPr>
          <a:xfrm>
            <a:off x="-256964" y="2477066"/>
            <a:ext cx="251461" cy="787628"/>
            <a:chOff x="-256404" y="360363"/>
            <a:chExt cx="251461" cy="692152"/>
          </a:xfrm>
        </p:grpSpPr>
        <p:grpSp>
          <p:nvGrpSpPr>
            <p:cNvPr id="8" name="Group 7">
              <a:extLst>
                <a:ext uri="{FF2B5EF4-FFF2-40B4-BE49-F238E27FC236}">
                  <a16:creationId xmlns:a16="http://schemas.microsoft.com/office/drawing/2014/main" id="{B41D2554-9517-BF41-8E4D-516D3FB68F51}"/>
                </a:ext>
              </a:extLst>
            </p:cNvPr>
            <p:cNvGrpSpPr/>
            <p:nvPr userDrawn="1"/>
          </p:nvGrpSpPr>
          <p:grpSpPr>
            <a:xfrm rot="16200000">
              <a:off x="-476749" y="580708"/>
              <a:ext cx="692152" cy="251461"/>
              <a:chOff x="431800" y="-235792"/>
              <a:chExt cx="4400551" cy="235792"/>
            </a:xfrm>
          </p:grpSpPr>
          <p:cxnSp>
            <p:nvCxnSpPr>
              <p:cNvPr id="10" name="Straight Connector 9">
                <a:extLst>
                  <a:ext uri="{FF2B5EF4-FFF2-40B4-BE49-F238E27FC236}">
                    <a16:creationId xmlns:a16="http://schemas.microsoft.com/office/drawing/2014/main" id="{663ADAD1-481A-7B4C-986E-CFA8555641A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AA3487CA-6D0B-C049-B9A4-75466E8DD3B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EB925DF6-3FFE-BD40-9EE2-29A73ECA1CE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6D5BF6DD-76B4-0145-A962-2C82A8F2CC6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50A982D0-E4B8-1041-813F-BDDC3436A88D}"/>
              </a:ext>
            </a:extLst>
          </p:cNvPr>
          <p:cNvGrpSpPr/>
          <p:nvPr/>
        </p:nvGrpSpPr>
        <p:grpSpPr>
          <a:xfrm>
            <a:off x="-256964" y="3622630"/>
            <a:ext cx="251461" cy="1365066"/>
            <a:chOff x="-256404" y="360363"/>
            <a:chExt cx="251461" cy="692152"/>
          </a:xfrm>
        </p:grpSpPr>
        <p:grpSp>
          <p:nvGrpSpPr>
            <p:cNvPr id="17" name="Group 16">
              <a:extLst>
                <a:ext uri="{FF2B5EF4-FFF2-40B4-BE49-F238E27FC236}">
                  <a16:creationId xmlns:a16="http://schemas.microsoft.com/office/drawing/2014/main" id="{C83CFF79-5962-9D49-8E42-F2AF4C267204}"/>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A6F525C6-8B46-4140-AF00-48FB794ECBC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04655F-D15F-D843-AA38-CAA6FDF115A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43ACDE28-DF49-C14A-B556-C3FBEB96DDE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509205E5-0F35-EB40-8B2F-8E547892AACD}"/>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59" name="Rectangle 58">
            <a:extLst>
              <a:ext uri="{FF2B5EF4-FFF2-40B4-BE49-F238E27FC236}">
                <a16:creationId xmlns:a16="http://schemas.microsoft.com/office/drawing/2014/main" id="{74FE977B-E645-754F-A6D9-0F8ACDA35EAF}"/>
              </a:ext>
            </a:extLst>
          </p:cNvPr>
          <p:cNvSpPr/>
          <p:nvPr/>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BFC01FD0-DC6E-0747-B9A3-3D0A61805785}"/>
              </a:ext>
            </a:extLst>
          </p:cNvPr>
          <p:cNvSpPr txBox="1"/>
          <p:nvPr/>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1" name="Picture 60">
            <a:extLst>
              <a:ext uri="{FF2B5EF4-FFF2-40B4-BE49-F238E27FC236}">
                <a16:creationId xmlns:a16="http://schemas.microsoft.com/office/drawing/2014/main" id="{1ADEDEE9-2E86-2D43-BC1C-F833B71D59CB}"/>
              </a:ext>
            </a:extLst>
          </p:cNvPr>
          <p:cNvPicPr>
            <a:picLocks noChangeAspect="1"/>
          </p:cNvPicPr>
          <p:nvPr/>
        </p:nvPicPr>
        <p:blipFill rotWithShape="1">
          <a:blip r:embed="rId3"/>
          <a:srcRect l="8882" t="5165" r="-1"/>
          <a:stretch/>
        </p:blipFill>
        <p:spPr>
          <a:xfrm>
            <a:off x="9694938" y="411250"/>
            <a:ext cx="324017" cy="289055"/>
          </a:xfrm>
          <a:prstGeom prst="roundRect">
            <a:avLst/>
          </a:prstGeom>
        </p:spPr>
      </p:pic>
      <p:grpSp>
        <p:nvGrpSpPr>
          <p:cNvPr id="22" name="Group 21">
            <a:extLst>
              <a:ext uri="{FF2B5EF4-FFF2-40B4-BE49-F238E27FC236}">
                <a16:creationId xmlns:a16="http://schemas.microsoft.com/office/drawing/2014/main" id="{4F5FC086-2AFA-E34A-9BC9-834E9C2AD811}"/>
              </a:ext>
            </a:extLst>
          </p:cNvPr>
          <p:cNvGrpSpPr/>
          <p:nvPr/>
        </p:nvGrpSpPr>
        <p:grpSpPr>
          <a:xfrm>
            <a:off x="9521833" y="1994856"/>
            <a:ext cx="2754815" cy="6013825"/>
            <a:chOff x="9521833" y="2167456"/>
            <a:chExt cx="2754815" cy="6013825"/>
          </a:xfrm>
        </p:grpSpPr>
        <p:sp>
          <p:nvSpPr>
            <p:cNvPr id="27" name="TextBox 26">
              <a:extLst>
                <a:ext uri="{FF2B5EF4-FFF2-40B4-BE49-F238E27FC236}">
                  <a16:creationId xmlns:a16="http://schemas.microsoft.com/office/drawing/2014/main" id="{DFE94FA6-7F73-404E-B7F6-E23829C5FAF7}"/>
                </a:ext>
              </a:extLst>
            </p:cNvPr>
            <p:cNvSpPr txBox="1"/>
            <p:nvPr userDrawn="1"/>
          </p:nvSpPr>
          <p:spPr>
            <a:xfrm>
              <a:off x="9558507" y="2167456"/>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8" name="Straight Connector 27">
              <a:extLst>
                <a:ext uri="{FF2B5EF4-FFF2-40B4-BE49-F238E27FC236}">
                  <a16:creationId xmlns:a16="http://schemas.microsoft.com/office/drawing/2014/main" id="{CFBCA6E4-9782-E348-A2BA-54F7934E4B21}"/>
                </a:ext>
              </a:extLst>
            </p:cNvPr>
            <p:cNvCxnSpPr>
              <a:cxnSpLocks/>
            </p:cNvCxnSpPr>
            <p:nvPr userDrawn="1"/>
          </p:nvCxnSpPr>
          <p:spPr>
            <a:xfrm>
              <a:off x="9558507" y="2370073"/>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81BD7423-242E-5345-8960-AE7228257A9D}"/>
                </a:ext>
              </a:extLst>
            </p:cNvPr>
            <p:cNvSpPr txBox="1"/>
            <p:nvPr userDrawn="1"/>
          </p:nvSpPr>
          <p:spPr>
            <a:xfrm>
              <a:off x="9686426" y="3228383"/>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sp>
          <p:nvSpPr>
            <p:cNvPr id="53" name="Rectangle 52">
              <a:extLst>
                <a:ext uri="{FF2B5EF4-FFF2-40B4-BE49-F238E27FC236}">
                  <a16:creationId xmlns:a16="http://schemas.microsoft.com/office/drawing/2014/main" id="{13084C70-8D46-D64B-9F1E-ECB869353637}"/>
                </a:ext>
              </a:extLst>
            </p:cNvPr>
            <p:cNvSpPr/>
            <p:nvPr userDrawn="1"/>
          </p:nvSpPr>
          <p:spPr>
            <a:xfrm>
              <a:off x="9541497" y="6769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501420C3-DFA0-9C4F-813C-BAFA8958E874}"/>
                </a:ext>
              </a:extLst>
            </p:cNvPr>
            <p:cNvSpPr txBox="1"/>
            <p:nvPr userDrawn="1"/>
          </p:nvSpPr>
          <p:spPr>
            <a:xfrm>
              <a:off x="9907688" y="6898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5" name="Graphic 54">
              <a:extLst>
                <a:ext uri="{FF2B5EF4-FFF2-40B4-BE49-F238E27FC236}">
                  <a16:creationId xmlns:a16="http://schemas.microsoft.com/office/drawing/2014/main" id="{CB867BF1-BBC5-8C4A-97CA-FD5D5D78260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6909049"/>
              <a:ext cx="155227" cy="155227"/>
            </a:xfrm>
            <a:prstGeom prst="rect">
              <a:avLst/>
            </a:prstGeom>
          </p:spPr>
        </p:pic>
        <p:sp>
          <p:nvSpPr>
            <p:cNvPr id="56" name="TextBox 55">
              <a:extLst>
                <a:ext uri="{FF2B5EF4-FFF2-40B4-BE49-F238E27FC236}">
                  <a16:creationId xmlns:a16="http://schemas.microsoft.com/office/drawing/2014/main" id="{E62E6250-142A-854D-8FFE-79C80019AAB8}"/>
                </a:ext>
              </a:extLst>
            </p:cNvPr>
            <p:cNvSpPr txBox="1"/>
            <p:nvPr userDrawn="1"/>
          </p:nvSpPr>
          <p:spPr>
            <a:xfrm>
              <a:off x="9716735" y="7478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7" name="TextBox 56">
              <a:extLst>
                <a:ext uri="{FF2B5EF4-FFF2-40B4-BE49-F238E27FC236}">
                  <a16:creationId xmlns:a16="http://schemas.microsoft.com/office/drawing/2014/main" id="{08381C9B-F145-0B48-ADFA-FE8B8E0A8A82}"/>
                </a:ext>
              </a:extLst>
            </p:cNvPr>
            <p:cNvSpPr txBox="1"/>
            <p:nvPr userDrawn="1"/>
          </p:nvSpPr>
          <p:spPr>
            <a:xfrm>
              <a:off x="9716735" y="7159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8" name="TextBox 57">
              <a:extLst>
                <a:ext uri="{FF2B5EF4-FFF2-40B4-BE49-F238E27FC236}">
                  <a16:creationId xmlns:a16="http://schemas.microsoft.com/office/drawing/2014/main" id="{F22092C6-EF53-B243-83B3-2B8877623AFD}"/>
                </a:ext>
              </a:extLst>
            </p:cNvPr>
            <p:cNvSpPr txBox="1"/>
            <p:nvPr userDrawn="1"/>
          </p:nvSpPr>
          <p:spPr>
            <a:xfrm>
              <a:off x="9716735" y="7928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46" name="Rectangle 45">
              <a:extLst>
                <a:ext uri="{FF2B5EF4-FFF2-40B4-BE49-F238E27FC236}">
                  <a16:creationId xmlns:a16="http://schemas.microsoft.com/office/drawing/2014/main" id="{26FED399-29B3-9447-940E-56B9040B4EF7}"/>
                </a:ext>
              </a:extLst>
            </p:cNvPr>
            <p:cNvSpPr/>
            <p:nvPr userDrawn="1"/>
          </p:nvSpPr>
          <p:spPr>
            <a:xfrm>
              <a:off x="9541497" y="5413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15CE3E14-463F-4D4E-B0C6-D4F7A0935AFF}"/>
                </a:ext>
              </a:extLst>
            </p:cNvPr>
            <p:cNvSpPr txBox="1"/>
            <p:nvPr userDrawn="1"/>
          </p:nvSpPr>
          <p:spPr>
            <a:xfrm>
              <a:off x="9907688" y="5542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8" name="Graphic 47">
              <a:extLst>
                <a:ext uri="{FF2B5EF4-FFF2-40B4-BE49-F238E27FC236}">
                  <a16:creationId xmlns:a16="http://schemas.microsoft.com/office/drawing/2014/main" id="{BC8A9006-4EDB-7C4F-9624-E02C261E560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5552392"/>
              <a:ext cx="155227" cy="155227"/>
            </a:xfrm>
            <a:prstGeom prst="rect">
              <a:avLst/>
            </a:prstGeom>
          </p:spPr>
        </p:pic>
        <p:sp>
          <p:nvSpPr>
            <p:cNvPr id="49" name="TextBox 48">
              <a:extLst>
                <a:ext uri="{FF2B5EF4-FFF2-40B4-BE49-F238E27FC236}">
                  <a16:creationId xmlns:a16="http://schemas.microsoft.com/office/drawing/2014/main" id="{F28125A0-17EA-6B41-8117-DCA0C5236435}"/>
                </a:ext>
              </a:extLst>
            </p:cNvPr>
            <p:cNvSpPr txBox="1"/>
            <p:nvPr userDrawn="1"/>
          </p:nvSpPr>
          <p:spPr>
            <a:xfrm>
              <a:off x="9701720" y="5806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0" name="Picture 49">
              <a:extLst>
                <a:ext uri="{FF2B5EF4-FFF2-40B4-BE49-F238E27FC236}">
                  <a16:creationId xmlns:a16="http://schemas.microsoft.com/office/drawing/2014/main" id="{C5041B41-AD98-EE4B-8F39-82AFCFAEC610}"/>
                </a:ext>
              </a:extLst>
            </p:cNvPr>
            <p:cNvPicPr>
              <a:picLocks noChangeAspect="1"/>
            </p:cNvPicPr>
            <p:nvPr userDrawn="1"/>
          </p:nvPicPr>
          <p:blipFill rotWithShape="1">
            <a:blip r:embed="rId6"/>
            <a:srcRect l="33684" t="12097" r="43371" b="20368"/>
            <a:stretch/>
          </p:blipFill>
          <p:spPr>
            <a:xfrm>
              <a:off x="11498723" y="5890726"/>
              <a:ext cx="136897" cy="213643"/>
            </a:xfrm>
            <a:prstGeom prst="rect">
              <a:avLst/>
            </a:prstGeom>
            <a:ln w="19050">
              <a:solidFill>
                <a:schemeClr val="accent3">
                  <a:lumMod val="60000"/>
                  <a:lumOff val="40000"/>
                </a:schemeClr>
              </a:solidFill>
            </a:ln>
          </p:spPr>
        </p:pic>
        <p:sp>
          <p:nvSpPr>
            <p:cNvPr id="43" name="TextBox 42">
              <a:extLst>
                <a:ext uri="{FF2B5EF4-FFF2-40B4-BE49-F238E27FC236}">
                  <a16:creationId xmlns:a16="http://schemas.microsoft.com/office/drawing/2014/main" id="{C8DAA1F3-3919-A74B-B632-FF6C6D301C4C}"/>
                </a:ext>
              </a:extLst>
            </p:cNvPr>
            <p:cNvSpPr txBox="1">
              <a:spLocks noChangeAspect="1"/>
            </p:cNvSpPr>
            <p:nvPr/>
          </p:nvSpPr>
          <p:spPr>
            <a:xfrm>
              <a:off x="9521833" y="2517603"/>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4" name="TextBox 43">
              <a:extLst>
                <a:ext uri="{FF2B5EF4-FFF2-40B4-BE49-F238E27FC236}">
                  <a16:creationId xmlns:a16="http://schemas.microsoft.com/office/drawing/2014/main" id="{82652DDD-CB8F-E945-8AF3-2BB91733F597}"/>
                </a:ext>
              </a:extLst>
            </p:cNvPr>
            <p:cNvSpPr txBox="1">
              <a:spLocks noChangeAspect="1"/>
            </p:cNvSpPr>
            <p:nvPr/>
          </p:nvSpPr>
          <p:spPr>
            <a:xfrm>
              <a:off x="9521833" y="301315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5" name="TextBox 44">
              <a:extLst>
                <a:ext uri="{FF2B5EF4-FFF2-40B4-BE49-F238E27FC236}">
                  <a16:creationId xmlns:a16="http://schemas.microsoft.com/office/drawing/2014/main" id="{091C757D-B387-E847-9E94-2F6EEF57801C}"/>
                </a:ext>
              </a:extLst>
            </p:cNvPr>
            <p:cNvSpPr txBox="1"/>
            <p:nvPr userDrawn="1"/>
          </p:nvSpPr>
          <p:spPr>
            <a:xfrm>
              <a:off x="9686426" y="2492576"/>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35" name="TextBox 34">
              <a:extLst>
                <a:ext uri="{FF2B5EF4-FFF2-40B4-BE49-F238E27FC236}">
                  <a16:creationId xmlns:a16="http://schemas.microsoft.com/office/drawing/2014/main" id="{CAFE63F6-9FBD-C64E-80C3-50B9F353BF5D}"/>
                </a:ext>
              </a:extLst>
            </p:cNvPr>
            <p:cNvSpPr txBox="1"/>
            <p:nvPr userDrawn="1"/>
          </p:nvSpPr>
          <p:spPr>
            <a:xfrm>
              <a:off x="9674267" y="3511688"/>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6" name="TextBox 35">
              <a:extLst>
                <a:ext uri="{FF2B5EF4-FFF2-40B4-BE49-F238E27FC236}">
                  <a16:creationId xmlns:a16="http://schemas.microsoft.com/office/drawing/2014/main" id="{AA7141EF-2646-B14F-ABCC-C67B27BD3A7C}"/>
                </a:ext>
              </a:extLst>
            </p:cNvPr>
            <p:cNvSpPr txBox="1"/>
            <p:nvPr userDrawn="1"/>
          </p:nvSpPr>
          <p:spPr>
            <a:xfrm>
              <a:off x="9686426" y="3926945"/>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7" name="TextBox 36">
              <a:extLst>
                <a:ext uri="{FF2B5EF4-FFF2-40B4-BE49-F238E27FC236}">
                  <a16:creationId xmlns:a16="http://schemas.microsoft.com/office/drawing/2014/main" id="{11D9FCFA-F40E-B24E-8540-B475629EECD1}"/>
                </a:ext>
              </a:extLst>
            </p:cNvPr>
            <p:cNvSpPr txBox="1"/>
            <p:nvPr userDrawn="1"/>
          </p:nvSpPr>
          <p:spPr>
            <a:xfrm>
              <a:off x="9686426" y="4647035"/>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38" name="TextBox 37">
              <a:extLst>
                <a:ext uri="{FF2B5EF4-FFF2-40B4-BE49-F238E27FC236}">
                  <a16:creationId xmlns:a16="http://schemas.microsoft.com/office/drawing/2014/main" id="{7B36E0C2-0DDC-0E43-A8B5-AAD3722ABC98}"/>
                </a:ext>
              </a:extLst>
            </p:cNvPr>
            <p:cNvSpPr txBox="1"/>
            <p:nvPr userDrawn="1"/>
          </p:nvSpPr>
          <p:spPr>
            <a:xfrm>
              <a:off x="9674267" y="5077598"/>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41" name="TextBox 40">
            <a:extLst>
              <a:ext uri="{FF2B5EF4-FFF2-40B4-BE49-F238E27FC236}">
                <a16:creationId xmlns:a16="http://schemas.microsoft.com/office/drawing/2014/main" id="{A5BBEC5F-5FC4-4543-B661-598C68695314}"/>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42" name="Straight Connector 41">
            <a:extLst>
              <a:ext uri="{FF2B5EF4-FFF2-40B4-BE49-F238E27FC236}">
                <a16:creationId xmlns:a16="http://schemas.microsoft.com/office/drawing/2014/main" id="{28C6DE0C-61AB-CD48-9657-673BA80A6635}"/>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5" name="Text Placeholder 21">
            <a:extLst>
              <a:ext uri="{FF2B5EF4-FFF2-40B4-BE49-F238E27FC236}">
                <a16:creationId xmlns:a16="http://schemas.microsoft.com/office/drawing/2014/main" id="{41291117-3B8F-E84F-819C-E9D1B31461BA}"/>
              </a:ext>
            </a:extLst>
          </p:cNvPr>
          <p:cNvSpPr>
            <a:spLocks noGrp="1"/>
          </p:cNvSpPr>
          <p:nvPr>
            <p:ph type="body" sz="quarter" idx="14" hasCustomPrompt="1"/>
          </p:nvPr>
        </p:nvSpPr>
        <p:spPr>
          <a:xfrm>
            <a:off x="7359337" y="6048425"/>
            <a:ext cx="1343822" cy="30469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3" name="Date Placeholder 2">
            <a:extLst>
              <a:ext uri="{FF2B5EF4-FFF2-40B4-BE49-F238E27FC236}">
                <a16:creationId xmlns:a16="http://schemas.microsoft.com/office/drawing/2014/main" id="{1E2FA3C1-DFDE-954E-A045-DA2C23D87C79}"/>
              </a:ext>
            </a:extLst>
          </p:cNvPr>
          <p:cNvSpPr>
            <a:spLocks noGrp="1"/>
          </p:cNvSpPr>
          <p:nvPr>
            <p:ph type="dt" sz="half" idx="16"/>
          </p:nvPr>
        </p:nvSpPr>
        <p:spPr/>
        <p:txBody>
          <a:bodyPr/>
          <a:lstStyle/>
          <a:p>
            <a:endParaRPr lang="en-US" dirty="0"/>
          </a:p>
        </p:txBody>
      </p:sp>
      <p:sp>
        <p:nvSpPr>
          <p:cNvPr id="5" name="Footer Placeholder 4">
            <a:extLst>
              <a:ext uri="{FF2B5EF4-FFF2-40B4-BE49-F238E27FC236}">
                <a16:creationId xmlns:a16="http://schemas.microsoft.com/office/drawing/2014/main" id="{8E3C21A6-2F34-CB41-9CB8-465C5A165E2E}"/>
              </a:ext>
            </a:extLst>
          </p:cNvPr>
          <p:cNvSpPr>
            <a:spLocks noGrp="1"/>
          </p:cNvSpPr>
          <p:nvPr>
            <p:ph type="ftr" sz="quarter" idx="17"/>
          </p:nvPr>
        </p:nvSpPr>
        <p:spPr/>
        <p:txBody>
          <a:bodyPr/>
          <a:lstStyle/>
          <a:p>
            <a:endParaRPr lang="en-US" dirty="0"/>
          </a:p>
        </p:txBody>
      </p:sp>
      <p:sp>
        <p:nvSpPr>
          <p:cNvPr id="6" name="Slide Number Placeholder 5">
            <a:extLst>
              <a:ext uri="{FF2B5EF4-FFF2-40B4-BE49-F238E27FC236}">
                <a16:creationId xmlns:a16="http://schemas.microsoft.com/office/drawing/2014/main" id="{345A57F9-6F4F-954D-883C-298340BAC4E8}"/>
              </a:ext>
            </a:extLst>
          </p:cNvPr>
          <p:cNvSpPr>
            <a:spLocks noGrp="1"/>
          </p:cNvSpPr>
          <p:nvPr>
            <p:ph type="sldNum" sz="quarter" idx="18"/>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77" name="Group 76">
            <a:extLst>
              <a:ext uri="{FF2B5EF4-FFF2-40B4-BE49-F238E27FC236}">
                <a16:creationId xmlns:a16="http://schemas.microsoft.com/office/drawing/2014/main" id="{BB7448AF-7E4C-3B4B-8EEC-CADF56A2032C}"/>
              </a:ext>
            </a:extLst>
          </p:cNvPr>
          <p:cNvGrpSpPr/>
          <p:nvPr/>
        </p:nvGrpSpPr>
        <p:grpSpPr>
          <a:xfrm>
            <a:off x="431240" y="-246933"/>
            <a:ext cx="8280401" cy="7347304"/>
            <a:chOff x="431240" y="-246933"/>
            <a:chExt cx="8280401" cy="7347304"/>
          </a:xfrm>
        </p:grpSpPr>
        <p:grpSp>
          <p:nvGrpSpPr>
            <p:cNvPr id="78" name="Group 77">
              <a:extLst>
                <a:ext uri="{FF2B5EF4-FFF2-40B4-BE49-F238E27FC236}">
                  <a16:creationId xmlns:a16="http://schemas.microsoft.com/office/drawing/2014/main" id="{672BAF4C-241C-FC45-8467-60B10AF7AB65}"/>
                </a:ext>
              </a:extLst>
            </p:cNvPr>
            <p:cNvGrpSpPr/>
            <p:nvPr userDrawn="1"/>
          </p:nvGrpSpPr>
          <p:grpSpPr>
            <a:xfrm>
              <a:off x="431242" y="6864579"/>
              <a:ext cx="8280398" cy="235792"/>
              <a:chOff x="431801" y="-235792"/>
              <a:chExt cx="4400550" cy="235792"/>
            </a:xfrm>
          </p:grpSpPr>
          <p:cxnSp>
            <p:nvCxnSpPr>
              <p:cNvPr id="87" name="Straight Connector 86">
                <a:extLst>
                  <a:ext uri="{FF2B5EF4-FFF2-40B4-BE49-F238E27FC236}">
                    <a16:creationId xmlns:a16="http://schemas.microsoft.com/office/drawing/2014/main" id="{590F8A25-E020-6846-8351-4AC93F1283B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5BB4FF16-C4BE-2F41-97E4-CA7412FE1A76}"/>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79" name="Group 78">
              <a:extLst>
                <a:ext uri="{FF2B5EF4-FFF2-40B4-BE49-F238E27FC236}">
                  <a16:creationId xmlns:a16="http://schemas.microsoft.com/office/drawing/2014/main" id="{1FBF7B4D-D315-D841-998E-600E7FD39B85}"/>
                </a:ext>
              </a:extLst>
            </p:cNvPr>
            <p:cNvGrpSpPr/>
            <p:nvPr userDrawn="1"/>
          </p:nvGrpSpPr>
          <p:grpSpPr>
            <a:xfrm>
              <a:off x="431240" y="-246933"/>
              <a:ext cx="8280401" cy="235792"/>
              <a:chOff x="431800" y="-240735"/>
              <a:chExt cx="8280401" cy="235792"/>
            </a:xfrm>
          </p:grpSpPr>
          <p:grpSp>
            <p:nvGrpSpPr>
              <p:cNvPr id="80" name="Group 79">
                <a:extLst>
                  <a:ext uri="{FF2B5EF4-FFF2-40B4-BE49-F238E27FC236}">
                    <a16:creationId xmlns:a16="http://schemas.microsoft.com/office/drawing/2014/main" id="{262CB220-7BBD-9A40-8EFE-DBF481D41325}"/>
                  </a:ext>
                </a:extLst>
              </p:cNvPr>
              <p:cNvGrpSpPr/>
              <p:nvPr userDrawn="1"/>
            </p:nvGrpSpPr>
            <p:grpSpPr>
              <a:xfrm>
                <a:off x="431800" y="-240735"/>
                <a:ext cx="8280400" cy="235792"/>
                <a:chOff x="431800" y="-235792"/>
                <a:chExt cx="4400551" cy="235792"/>
              </a:xfrm>
            </p:grpSpPr>
            <p:cxnSp>
              <p:nvCxnSpPr>
                <p:cNvPr id="84" name="Straight Connector 83">
                  <a:extLst>
                    <a:ext uri="{FF2B5EF4-FFF2-40B4-BE49-F238E27FC236}">
                      <a16:creationId xmlns:a16="http://schemas.microsoft.com/office/drawing/2014/main" id="{4C0212DE-4F3A-064A-8852-84F9520CE40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54F88236-9314-6245-BA34-4C419A15253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6" name="Rectangle 85">
                  <a:extLst>
                    <a:ext uri="{FF2B5EF4-FFF2-40B4-BE49-F238E27FC236}">
                      <a16:creationId xmlns:a16="http://schemas.microsoft.com/office/drawing/2014/main" id="{208F0B2C-2ECF-FF4E-9454-5EE223675D0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1" name="TextBox 80">
                <a:extLst>
                  <a:ext uri="{FF2B5EF4-FFF2-40B4-BE49-F238E27FC236}">
                    <a16:creationId xmlns:a16="http://schemas.microsoft.com/office/drawing/2014/main" id="{52854B52-8256-764E-870F-8B12DFC75805}"/>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82" name="Straight Arrow Connector 81">
                <a:extLst>
                  <a:ext uri="{FF2B5EF4-FFF2-40B4-BE49-F238E27FC236}">
                    <a16:creationId xmlns:a16="http://schemas.microsoft.com/office/drawing/2014/main" id="{EE3A4062-FF2D-804A-88FA-53139017D530}"/>
                  </a:ext>
                </a:extLst>
              </p:cNvPr>
              <p:cNvCxnSpPr>
                <a:cxnSpLocks/>
                <a:stCxn id="81" idx="1"/>
                <a:endCxn id="86"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83" name="Straight Arrow Connector 82">
                <a:extLst>
                  <a:ext uri="{FF2B5EF4-FFF2-40B4-BE49-F238E27FC236}">
                    <a16:creationId xmlns:a16="http://schemas.microsoft.com/office/drawing/2014/main" id="{89961C7F-EE2F-4844-874C-FABF729B3E38}"/>
                  </a:ext>
                </a:extLst>
              </p:cNvPr>
              <p:cNvCxnSpPr>
                <a:cxnSpLocks/>
                <a:stCxn id="81" idx="3"/>
                <a:endCxn id="86"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069047948"/>
      </p:ext>
    </p:extLst>
  </p:cSld>
  <p:clrMapOvr>
    <a:overrideClrMapping bg1="lt1" tx1="dk1" bg2="lt2" tx2="dk2" accent1="accent1" accent2="accent2" accent3="accent3" accent4="accent4" accent5="accent5" accent6="accent6" hlink="lt1" folHlink="lt1"/>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p:cSld name="Thank You (Headshot)">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A733D6C8-2947-664C-94C0-9AD79C24D8BC}"/>
              </a:ext>
            </a:extLst>
          </p:cNvPr>
          <p:cNvSpPr/>
          <p:nvPr/>
        </p:nvSpPr>
        <p:spPr>
          <a:xfrm flipH="1">
            <a:off x="-1" y="2402808"/>
            <a:ext cx="9144000" cy="3294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21" name="Picture Placeholder 20">
            <a:extLst>
              <a:ext uri="{FF2B5EF4-FFF2-40B4-BE49-F238E27FC236}">
                <a16:creationId xmlns:a16="http://schemas.microsoft.com/office/drawing/2014/main" id="{0B98A494-7A59-1347-AC1A-9CEFC6F3BA30}"/>
              </a:ext>
            </a:extLst>
          </p:cNvPr>
          <p:cNvSpPr>
            <a:spLocks noGrp="1"/>
          </p:cNvSpPr>
          <p:nvPr>
            <p:ph type="pic" sz="quarter" idx="16" hasCustomPrompt="1"/>
          </p:nvPr>
        </p:nvSpPr>
        <p:spPr>
          <a:xfrm>
            <a:off x="4855972" y="2402809"/>
            <a:ext cx="4288028" cy="3294098"/>
          </a:xfrm>
          <a:custGeom>
            <a:avLst/>
            <a:gdLst>
              <a:gd name="connsiteX0" fmla="*/ 0 w 4288028"/>
              <a:gd name="connsiteY0" fmla="*/ 0 h 3294098"/>
              <a:gd name="connsiteX1" fmla="*/ 4288028 w 4288028"/>
              <a:gd name="connsiteY1" fmla="*/ 0 h 3294098"/>
              <a:gd name="connsiteX2" fmla="*/ 4288028 w 4288028"/>
              <a:gd name="connsiteY2" fmla="*/ 3294098 h 3294098"/>
              <a:gd name="connsiteX3" fmla="*/ 1563214 w 4288028"/>
              <a:gd name="connsiteY3" fmla="*/ 3294098 h 3294098"/>
            </a:gdLst>
            <a:ahLst/>
            <a:cxnLst>
              <a:cxn ang="0">
                <a:pos x="connsiteX0" y="connsiteY0"/>
              </a:cxn>
              <a:cxn ang="0">
                <a:pos x="connsiteX1" y="connsiteY1"/>
              </a:cxn>
              <a:cxn ang="0">
                <a:pos x="connsiteX2" y="connsiteY2"/>
              </a:cxn>
              <a:cxn ang="0">
                <a:pos x="connsiteX3" y="connsiteY3"/>
              </a:cxn>
            </a:cxnLst>
            <a:rect l="l" t="t" r="r" b="b"/>
            <a:pathLst>
              <a:path w="4288028" h="3294098">
                <a:moveTo>
                  <a:pt x="0" y="0"/>
                </a:moveTo>
                <a:lnTo>
                  <a:pt x="4288028" y="0"/>
                </a:lnTo>
                <a:lnTo>
                  <a:pt x="4288028" y="3294098"/>
                </a:lnTo>
                <a:lnTo>
                  <a:pt x="1563214" y="3294098"/>
                </a:lnTo>
                <a:close/>
              </a:path>
            </a:pathLst>
          </a:custGeom>
          <a:solidFill>
            <a:schemeClr val="accent2"/>
          </a:solidFill>
        </p:spPr>
        <p:txBody>
          <a:bodyPr wrap="square" rIns="432000" anchor="ctr">
            <a:noAutofit/>
          </a:bodyPr>
          <a:lstStyle>
            <a:lvl1pPr marL="0" indent="0" algn="r">
              <a:buNone/>
              <a:defRPr b="0">
                <a:solidFill>
                  <a:schemeClr val="bg1"/>
                </a:solidFill>
              </a:defRPr>
            </a:lvl1pPr>
          </a:lstStyle>
          <a:p>
            <a:r>
              <a:rPr lang="en-US" dirty="0"/>
              <a:t>Click icon to add photo or headshot</a:t>
            </a:r>
          </a:p>
        </p:txBody>
      </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1219067"/>
            <a:ext cx="8280400" cy="914400"/>
          </a:xfrm>
        </p:spPr>
        <p:txBody>
          <a:bodyPr/>
          <a:lstStyle>
            <a:lvl1pPr>
              <a:defRPr sz="3200"/>
            </a:lvl1pPr>
          </a:lstStyle>
          <a:p>
            <a:r>
              <a:rPr lang="en-US"/>
              <a:t>Click to add</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2714222"/>
            <a:ext cx="4140200" cy="2671270"/>
          </a:xfrm>
          <a:prstGeom prst="rect">
            <a:avLst/>
          </a:prstGeom>
          <a:noFill/>
          <a:ln>
            <a:noFill/>
          </a:ln>
        </p:spPr>
        <p:txBody>
          <a:bodyPr wrap="square" lIns="0" tIns="0" rIns="0" bIns="0" anchor="ctr">
            <a:noAutofit/>
          </a:bodyPr>
          <a:lstStyle>
            <a:lvl1pPr marL="20638" indent="0">
              <a:spcAft>
                <a:spcPts val="300"/>
              </a:spcAft>
              <a:buFont typeface="Arial" panose="020B0604020202020204" pitchFamily="34" charset="0"/>
              <a:buNone/>
              <a:tabLst/>
              <a:defRPr sz="1400" b="1">
                <a:solidFill>
                  <a:schemeClr val="bg1"/>
                </a:solidFill>
              </a:defRPr>
            </a:lvl1pPr>
            <a:lvl2pPr marL="20638" indent="0">
              <a:spcAft>
                <a:spcPts val="200"/>
              </a:spcAft>
              <a:buFont typeface="Arial" panose="020B0604020202020204" pitchFamily="34" charset="0"/>
              <a:buNone/>
              <a:tabLst/>
              <a:defRPr sz="1400">
                <a:solidFill>
                  <a:schemeClr val="bg1"/>
                </a:solidFill>
              </a:defRPr>
            </a:lvl2pPr>
            <a:lvl3pPr marL="20638" indent="0">
              <a:spcAft>
                <a:spcPts val="200"/>
              </a:spcAft>
              <a:buFont typeface="Arial" panose="020B0604020202020204" pitchFamily="34" charset="0"/>
              <a:buNone/>
              <a:tabLst/>
              <a:defRPr sz="1400">
                <a:solidFill>
                  <a:schemeClr val="bg1"/>
                </a:solidFill>
              </a:defRPr>
            </a:lvl3pPr>
            <a:lvl4pPr marL="20638" indent="0">
              <a:spcAft>
                <a:spcPts val="200"/>
              </a:spcAft>
              <a:buFont typeface="Arial" panose="020B0604020202020204" pitchFamily="34" charset="0"/>
              <a:buNone/>
              <a:tabLst/>
              <a:defRPr sz="1400">
                <a:solidFill>
                  <a:schemeClr val="bg1"/>
                </a:solidFill>
              </a:defRPr>
            </a:lvl4pPr>
            <a:lvl5pPr marL="20638" indent="0">
              <a:spcAft>
                <a:spcPts val="200"/>
              </a:spcAft>
              <a:buFont typeface="Arial" panose="020B0604020202020204" pitchFamily="34" charset="0"/>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50" name="Group 49">
            <a:extLst>
              <a:ext uri="{FF2B5EF4-FFF2-40B4-BE49-F238E27FC236}">
                <a16:creationId xmlns:a16="http://schemas.microsoft.com/office/drawing/2014/main" id="{8154AF59-E4FF-3346-B926-57EDAB1FE062}"/>
              </a:ext>
            </a:extLst>
          </p:cNvPr>
          <p:cNvGrpSpPr/>
          <p:nvPr/>
        </p:nvGrpSpPr>
        <p:grpSpPr>
          <a:xfrm>
            <a:off x="-256964" y="1261817"/>
            <a:ext cx="251461" cy="787628"/>
            <a:chOff x="-256404" y="360363"/>
            <a:chExt cx="251461" cy="692152"/>
          </a:xfrm>
        </p:grpSpPr>
        <p:grpSp>
          <p:nvGrpSpPr>
            <p:cNvPr id="51" name="Group 50">
              <a:extLst>
                <a:ext uri="{FF2B5EF4-FFF2-40B4-BE49-F238E27FC236}">
                  <a16:creationId xmlns:a16="http://schemas.microsoft.com/office/drawing/2014/main" id="{36AB50BF-4718-484C-B6EA-0C330459021B}"/>
                </a:ext>
              </a:extLst>
            </p:cNvPr>
            <p:cNvGrpSpPr/>
            <p:nvPr userDrawn="1"/>
          </p:nvGrpSpPr>
          <p:grpSpPr>
            <a:xfrm rot="16200000">
              <a:off x="-476749" y="580708"/>
              <a:ext cx="692152" cy="251461"/>
              <a:chOff x="431800" y="-235792"/>
              <a:chExt cx="4400551" cy="235792"/>
            </a:xfrm>
          </p:grpSpPr>
          <p:cxnSp>
            <p:nvCxnSpPr>
              <p:cNvPr id="53" name="Straight Connector 52">
                <a:extLst>
                  <a:ext uri="{FF2B5EF4-FFF2-40B4-BE49-F238E27FC236}">
                    <a16:creationId xmlns:a16="http://schemas.microsoft.com/office/drawing/2014/main" id="{A30C18D2-1D99-164F-A515-FE124A48FC0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10DDE84-4C05-1A4A-A2D8-AAE8FB3D342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0FEB97B8-81FD-4541-B92C-ADB8AD94CD4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5D9FF21D-3A71-2548-A8D3-8888EABDC88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56" name="Group 55">
            <a:extLst>
              <a:ext uri="{FF2B5EF4-FFF2-40B4-BE49-F238E27FC236}">
                <a16:creationId xmlns:a16="http://schemas.microsoft.com/office/drawing/2014/main" id="{85D3DB86-D979-BC43-82F9-D7DB16BFB915}"/>
              </a:ext>
            </a:extLst>
          </p:cNvPr>
          <p:cNvGrpSpPr/>
          <p:nvPr/>
        </p:nvGrpSpPr>
        <p:grpSpPr>
          <a:xfrm>
            <a:off x="-256964" y="3367324"/>
            <a:ext cx="251461" cy="1365066"/>
            <a:chOff x="-256404" y="360363"/>
            <a:chExt cx="251461" cy="692152"/>
          </a:xfrm>
        </p:grpSpPr>
        <p:grpSp>
          <p:nvGrpSpPr>
            <p:cNvPr id="57" name="Group 56">
              <a:extLst>
                <a:ext uri="{FF2B5EF4-FFF2-40B4-BE49-F238E27FC236}">
                  <a16:creationId xmlns:a16="http://schemas.microsoft.com/office/drawing/2014/main" id="{BBE9AB7B-CC36-1C48-8850-B428D53FD54E}"/>
                </a:ext>
              </a:extLst>
            </p:cNvPr>
            <p:cNvGrpSpPr/>
            <p:nvPr userDrawn="1"/>
          </p:nvGrpSpPr>
          <p:grpSpPr>
            <a:xfrm rot="16200000">
              <a:off x="-476749" y="580708"/>
              <a:ext cx="692152" cy="251461"/>
              <a:chOff x="431800" y="-235792"/>
              <a:chExt cx="4400551" cy="235792"/>
            </a:xfrm>
          </p:grpSpPr>
          <p:cxnSp>
            <p:nvCxnSpPr>
              <p:cNvPr id="59" name="Straight Connector 58">
                <a:extLst>
                  <a:ext uri="{FF2B5EF4-FFF2-40B4-BE49-F238E27FC236}">
                    <a16:creationId xmlns:a16="http://schemas.microsoft.com/office/drawing/2014/main" id="{383BC659-DE1A-AD46-BABB-4216D5152A6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6C4EDB7-BE73-C648-8454-EDBF3A3BCEC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98F7CC41-3485-F345-AD6D-DA420283A29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8" name="TextBox 57">
              <a:extLst>
                <a:ext uri="{FF2B5EF4-FFF2-40B4-BE49-F238E27FC236}">
                  <a16:creationId xmlns:a16="http://schemas.microsoft.com/office/drawing/2014/main" id="{8CDD96D5-24AE-C84E-9626-2669E4455CE7}"/>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2" name="Group 1">
            <a:extLst>
              <a:ext uri="{FF2B5EF4-FFF2-40B4-BE49-F238E27FC236}">
                <a16:creationId xmlns:a16="http://schemas.microsoft.com/office/drawing/2014/main" id="{B3E31308-5073-4344-9CE0-58B65E2EFAD8}"/>
              </a:ext>
            </a:extLst>
          </p:cNvPr>
          <p:cNvGrpSpPr/>
          <p:nvPr/>
        </p:nvGrpSpPr>
        <p:grpSpPr>
          <a:xfrm>
            <a:off x="9399182" y="-1"/>
            <a:ext cx="2961715" cy="9888233"/>
            <a:chOff x="9399182" y="-1"/>
            <a:chExt cx="2961715" cy="9888233"/>
          </a:xfrm>
        </p:grpSpPr>
        <p:sp>
          <p:nvSpPr>
            <p:cNvPr id="24" name="Rectangle 23">
              <a:extLst>
                <a:ext uri="{FF2B5EF4-FFF2-40B4-BE49-F238E27FC236}">
                  <a16:creationId xmlns:a16="http://schemas.microsoft.com/office/drawing/2014/main" id="{4E76269E-8C78-D343-B169-EBF41DC6C7A1}"/>
                </a:ext>
              </a:extLst>
            </p:cNvPr>
            <p:cNvSpPr/>
            <p:nvPr userDrawn="1"/>
          </p:nvSpPr>
          <p:spPr>
            <a:xfrm>
              <a:off x="9399182" y="-1"/>
              <a:ext cx="2798651" cy="97486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90" name="Picture 89">
              <a:extLst>
                <a:ext uri="{FF2B5EF4-FFF2-40B4-BE49-F238E27FC236}">
                  <a16:creationId xmlns:a16="http://schemas.microsoft.com/office/drawing/2014/main" id="{F246FA3C-064F-9848-8568-CFCFAD40560E}"/>
                </a:ext>
              </a:extLst>
            </p:cNvPr>
            <p:cNvPicPr>
              <a:picLocks noChangeAspect="1"/>
            </p:cNvPicPr>
            <p:nvPr userDrawn="1"/>
          </p:nvPicPr>
          <p:blipFill rotWithShape="1">
            <a:blip r:embed="rId4"/>
            <a:srcRect r="44021" b="6017"/>
            <a:stretch/>
          </p:blipFill>
          <p:spPr>
            <a:xfrm>
              <a:off x="9558506" y="1323797"/>
              <a:ext cx="2632538" cy="532435"/>
            </a:xfrm>
            <a:prstGeom prst="rect">
              <a:avLst/>
            </a:prstGeom>
          </p:spPr>
        </p:pic>
        <p:sp>
          <p:nvSpPr>
            <p:cNvPr id="25" name="TextBox 24">
              <a:extLst>
                <a:ext uri="{FF2B5EF4-FFF2-40B4-BE49-F238E27FC236}">
                  <a16:creationId xmlns:a16="http://schemas.microsoft.com/office/drawing/2014/main" id="{1671C85D-BA5D-4D49-929C-B172CAD4A8DC}"/>
                </a:ext>
              </a:extLst>
            </p:cNvPr>
            <p:cNvSpPr txBox="1"/>
            <p:nvPr userDrawn="1"/>
          </p:nvSpPr>
          <p:spPr>
            <a:xfrm>
              <a:off x="9558507" y="3874407"/>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6" name="Straight Connector 25">
              <a:extLst>
                <a:ext uri="{FF2B5EF4-FFF2-40B4-BE49-F238E27FC236}">
                  <a16:creationId xmlns:a16="http://schemas.microsoft.com/office/drawing/2014/main" id="{FF6343EF-AD02-7847-99E6-3F12C4DE8DD6}"/>
                </a:ext>
              </a:extLst>
            </p:cNvPr>
            <p:cNvCxnSpPr>
              <a:cxnSpLocks/>
            </p:cNvCxnSpPr>
            <p:nvPr userDrawn="1"/>
          </p:nvCxnSpPr>
          <p:spPr>
            <a:xfrm>
              <a:off x="9558507" y="407702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489BD887-3769-7E4A-84E6-A89C01DFBF0B}"/>
                </a:ext>
              </a:extLst>
            </p:cNvPr>
            <p:cNvSpPr txBox="1"/>
            <p:nvPr userDrawn="1"/>
          </p:nvSpPr>
          <p:spPr>
            <a:xfrm>
              <a:off x="9686426" y="4935334"/>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grpSp>
          <p:nvGrpSpPr>
            <p:cNvPr id="28" name="Group 27">
              <a:extLst>
                <a:ext uri="{FF2B5EF4-FFF2-40B4-BE49-F238E27FC236}">
                  <a16:creationId xmlns:a16="http://schemas.microsoft.com/office/drawing/2014/main" id="{3BB7DFA5-86A8-2241-81D4-51CD6B2BCFFE}"/>
                </a:ext>
              </a:extLst>
            </p:cNvPr>
            <p:cNvGrpSpPr/>
            <p:nvPr userDrawn="1"/>
          </p:nvGrpSpPr>
          <p:grpSpPr>
            <a:xfrm>
              <a:off x="9541497" y="162442"/>
              <a:ext cx="2819400" cy="814510"/>
              <a:chOff x="-3644733" y="165205"/>
              <a:chExt cx="2819400" cy="814510"/>
            </a:xfrm>
          </p:grpSpPr>
          <p:sp>
            <p:nvSpPr>
              <p:cNvPr id="68" name="Rectangle 67">
                <a:extLst>
                  <a:ext uri="{FF2B5EF4-FFF2-40B4-BE49-F238E27FC236}">
                    <a16:creationId xmlns:a16="http://schemas.microsoft.com/office/drawing/2014/main" id="{9FA83002-5E66-5C4C-9655-0BA18B87C2B0}"/>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5E1F513F-7453-184B-BF9C-0FE3D213F37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0" name="Picture 69">
                <a:extLst>
                  <a:ext uri="{FF2B5EF4-FFF2-40B4-BE49-F238E27FC236}">
                    <a16:creationId xmlns:a16="http://schemas.microsoft.com/office/drawing/2014/main" id="{DA1384A2-99EA-8F47-831A-0F69FD1BD1E9}"/>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48" name="Group 47">
              <a:extLst>
                <a:ext uri="{FF2B5EF4-FFF2-40B4-BE49-F238E27FC236}">
                  <a16:creationId xmlns:a16="http://schemas.microsoft.com/office/drawing/2014/main" id="{936DB6E4-613B-B043-BEEC-D9B02A473D15}"/>
                </a:ext>
              </a:extLst>
            </p:cNvPr>
            <p:cNvGrpSpPr/>
            <p:nvPr userDrawn="1"/>
          </p:nvGrpSpPr>
          <p:grpSpPr>
            <a:xfrm>
              <a:off x="9541497" y="8476917"/>
              <a:ext cx="2735151" cy="1411315"/>
              <a:chOff x="9296567" y="4910411"/>
              <a:chExt cx="2735151" cy="1411315"/>
            </a:xfrm>
          </p:grpSpPr>
          <p:sp>
            <p:nvSpPr>
              <p:cNvPr id="62" name="Rectangle 61">
                <a:extLst>
                  <a:ext uri="{FF2B5EF4-FFF2-40B4-BE49-F238E27FC236}">
                    <a16:creationId xmlns:a16="http://schemas.microsoft.com/office/drawing/2014/main" id="{B4B99D08-66F1-204B-AE0E-AE40EE746E6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D89DB38A-645F-144A-95C6-B29245BB782C}"/>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4" name="Graphic 63">
                <a:extLst>
                  <a:ext uri="{FF2B5EF4-FFF2-40B4-BE49-F238E27FC236}">
                    <a16:creationId xmlns:a16="http://schemas.microsoft.com/office/drawing/2014/main" id="{5844EBB1-69EC-374A-973E-FDB923CB63D4}"/>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56790" y="5049494"/>
                <a:ext cx="155227" cy="155227"/>
              </a:xfrm>
              <a:prstGeom prst="rect">
                <a:avLst/>
              </a:prstGeom>
            </p:spPr>
          </p:pic>
          <p:sp>
            <p:nvSpPr>
              <p:cNvPr id="65" name="TextBox 64">
                <a:extLst>
                  <a:ext uri="{FF2B5EF4-FFF2-40B4-BE49-F238E27FC236}">
                    <a16:creationId xmlns:a16="http://schemas.microsoft.com/office/drawing/2014/main" id="{2A7D2CE2-0888-254D-8182-E8B9B984C27C}"/>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6" name="TextBox 65">
                <a:extLst>
                  <a:ext uri="{FF2B5EF4-FFF2-40B4-BE49-F238E27FC236}">
                    <a16:creationId xmlns:a16="http://schemas.microsoft.com/office/drawing/2014/main" id="{4BEAE704-A4F2-8846-BBA0-A78F408CC4F6}"/>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7" name="TextBox 66">
                <a:extLst>
                  <a:ext uri="{FF2B5EF4-FFF2-40B4-BE49-F238E27FC236}">
                    <a16:creationId xmlns:a16="http://schemas.microsoft.com/office/drawing/2014/main" id="{E827C2E6-4B03-3E40-A5C3-2897F09BF8B9}"/>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30" name="Group 29">
              <a:extLst>
                <a:ext uri="{FF2B5EF4-FFF2-40B4-BE49-F238E27FC236}">
                  <a16:creationId xmlns:a16="http://schemas.microsoft.com/office/drawing/2014/main" id="{85BD4996-1151-B14E-92B4-B6EB0B20C0D1}"/>
                </a:ext>
              </a:extLst>
            </p:cNvPr>
            <p:cNvGrpSpPr/>
            <p:nvPr userDrawn="1"/>
          </p:nvGrpSpPr>
          <p:grpSpPr>
            <a:xfrm>
              <a:off x="9541497" y="7120261"/>
              <a:ext cx="2735151" cy="1280928"/>
              <a:chOff x="9286315" y="6976989"/>
              <a:chExt cx="2735151" cy="1280928"/>
            </a:xfrm>
          </p:grpSpPr>
          <p:sp>
            <p:nvSpPr>
              <p:cNvPr id="43" name="Rectangle 42">
                <a:extLst>
                  <a:ext uri="{FF2B5EF4-FFF2-40B4-BE49-F238E27FC236}">
                    <a16:creationId xmlns:a16="http://schemas.microsoft.com/office/drawing/2014/main" id="{500FE895-1720-AB4B-9E0F-91C2C382303D}"/>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1B155C23-A6FC-4149-BF55-6313E95865F9}"/>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5" name="Graphic 44">
                <a:extLst>
                  <a:ext uri="{FF2B5EF4-FFF2-40B4-BE49-F238E27FC236}">
                    <a16:creationId xmlns:a16="http://schemas.microsoft.com/office/drawing/2014/main" id="{D666C49D-563C-9144-B854-B5D8FFA16E37}"/>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46538" y="7116071"/>
                <a:ext cx="155227" cy="155227"/>
              </a:xfrm>
              <a:prstGeom prst="rect">
                <a:avLst/>
              </a:prstGeom>
            </p:spPr>
          </p:pic>
          <p:sp>
            <p:nvSpPr>
              <p:cNvPr id="46" name="TextBox 45">
                <a:extLst>
                  <a:ext uri="{FF2B5EF4-FFF2-40B4-BE49-F238E27FC236}">
                    <a16:creationId xmlns:a16="http://schemas.microsoft.com/office/drawing/2014/main" id="{3CBE64FA-7748-1349-89EC-902B4A25BD00}"/>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7" name="Picture 46">
                <a:extLst>
                  <a:ext uri="{FF2B5EF4-FFF2-40B4-BE49-F238E27FC236}">
                    <a16:creationId xmlns:a16="http://schemas.microsoft.com/office/drawing/2014/main" id="{EBED6E0D-C534-0B4E-9ADA-CEEA5779E7B1}"/>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1" name="Group 30">
              <a:extLst>
                <a:ext uri="{FF2B5EF4-FFF2-40B4-BE49-F238E27FC236}">
                  <a16:creationId xmlns:a16="http://schemas.microsoft.com/office/drawing/2014/main" id="{1ADEF5FC-92F8-0E47-9385-A4F9D9B30AF8}"/>
                </a:ext>
              </a:extLst>
            </p:cNvPr>
            <p:cNvGrpSpPr/>
            <p:nvPr userDrawn="1"/>
          </p:nvGrpSpPr>
          <p:grpSpPr>
            <a:xfrm>
              <a:off x="9521833" y="4199527"/>
              <a:ext cx="2617883" cy="651460"/>
              <a:chOff x="12352022" y="513115"/>
              <a:chExt cx="2617883" cy="651460"/>
            </a:xfrm>
          </p:grpSpPr>
          <p:sp>
            <p:nvSpPr>
              <p:cNvPr id="40" name="TextBox 39">
                <a:extLst>
                  <a:ext uri="{FF2B5EF4-FFF2-40B4-BE49-F238E27FC236}">
                    <a16:creationId xmlns:a16="http://schemas.microsoft.com/office/drawing/2014/main" id="{67B0499E-8D11-9D4A-A286-DEBDE9610976}"/>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1" name="TextBox 40">
                <a:extLst>
                  <a:ext uri="{FF2B5EF4-FFF2-40B4-BE49-F238E27FC236}">
                    <a16:creationId xmlns:a16="http://schemas.microsoft.com/office/drawing/2014/main" id="{D0D2B337-235A-7742-931F-C88DF26DF94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2" name="TextBox 41">
                <a:extLst>
                  <a:ext uri="{FF2B5EF4-FFF2-40B4-BE49-F238E27FC236}">
                    <a16:creationId xmlns:a16="http://schemas.microsoft.com/office/drawing/2014/main" id="{C57FC906-94A4-9340-B80B-5A4321C7FD9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2" name="TextBox 31">
              <a:extLst>
                <a:ext uri="{FF2B5EF4-FFF2-40B4-BE49-F238E27FC236}">
                  <a16:creationId xmlns:a16="http://schemas.microsoft.com/office/drawing/2014/main" id="{33DD3CB3-E4D8-D945-AB52-C6152FB5CEEE}"/>
                </a:ext>
              </a:extLst>
            </p:cNvPr>
            <p:cNvSpPr txBox="1"/>
            <p:nvPr userDrawn="1"/>
          </p:nvSpPr>
          <p:spPr>
            <a:xfrm>
              <a:off x="9674267" y="5218639"/>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3" name="TextBox 32">
              <a:extLst>
                <a:ext uri="{FF2B5EF4-FFF2-40B4-BE49-F238E27FC236}">
                  <a16:creationId xmlns:a16="http://schemas.microsoft.com/office/drawing/2014/main" id="{F2294DF0-4D25-5543-B7E9-64BC32586F13}"/>
                </a:ext>
              </a:extLst>
            </p:cNvPr>
            <p:cNvSpPr txBox="1"/>
            <p:nvPr userDrawn="1"/>
          </p:nvSpPr>
          <p:spPr>
            <a:xfrm>
              <a:off x="9686426" y="5633896"/>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4" name="TextBox 33">
              <a:extLst>
                <a:ext uri="{FF2B5EF4-FFF2-40B4-BE49-F238E27FC236}">
                  <a16:creationId xmlns:a16="http://schemas.microsoft.com/office/drawing/2014/main" id="{E7593A18-4AA6-1740-8742-F41540517E1F}"/>
                </a:ext>
              </a:extLst>
            </p:cNvPr>
            <p:cNvSpPr txBox="1"/>
            <p:nvPr userDrawn="1"/>
          </p:nvSpPr>
          <p:spPr>
            <a:xfrm>
              <a:off x="9686426" y="6353986"/>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35" name="TextBox 34">
              <a:extLst>
                <a:ext uri="{FF2B5EF4-FFF2-40B4-BE49-F238E27FC236}">
                  <a16:creationId xmlns:a16="http://schemas.microsoft.com/office/drawing/2014/main" id="{956F856D-C4D3-334A-B1FE-BDBA5CA3B0E1}"/>
                </a:ext>
              </a:extLst>
            </p:cNvPr>
            <p:cNvSpPr txBox="1"/>
            <p:nvPr userDrawn="1"/>
          </p:nvSpPr>
          <p:spPr>
            <a:xfrm>
              <a:off x="9674267" y="6784549"/>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38" name="TextBox 37">
              <a:extLst>
                <a:ext uri="{FF2B5EF4-FFF2-40B4-BE49-F238E27FC236}">
                  <a16:creationId xmlns:a16="http://schemas.microsoft.com/office/drawing/2014/main" id="{AB0AAF54-7965-B142-B874-EE47EADD6C0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9" name="Straight Connector 38">
              <a:extLst>
                <a:ext uri="{FF2B5EF4-FFF2-40B4-BE49-F238E27FC236}">
                  <a16:creationId xmlns:a16="http://schemas.microsoft.com/office/drawing/2014/main" id="{9DED1D72-DEB5-E94A-A957-290E83552A0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6B557C09-E337-D24A-941E-6A7414CBA1D8}"/>
                </a:ext>
              </a:extLst>
            </p:cNvPr>
            <p:cNvGrpSpPr/>
            <p:nvPr userDrawn="1"/>
          </p:nvGrpSpPr>
          <p:grpSpPr>
            <a:xfrm>
              <a:off x="9541497" y="1993090"/>
              <a:ext cx="2735151" cy="1739504"/>
              <a:chOff x="9541497" y="2125825"/>
              <a:chExt cx="2735151" cy="1739504"/>
            </a:xfrm>
          </p:grpSpPr>
          <p:sp>
            <p:nvSpPr>
              <p:cNvPr id="72" name="Rectangle 71">
                <a:extLst>
                  <a:ext uri="{FF2B5EF4-FFF2-40B4-BE49-F238E27FC236}">
                    <a16:creationId xmlns:a16="http://schemas.microsoft.com/office/drawing/2014/main" id="{3EFFB818-B95A-9A4F-AA82-9F4D5FF20275}"/>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DEC5F26B-4D18-5442-B88B-C1A3C02042FF}"/>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74" name="Graphic 73">
                <a:extLst>
                  <a:ext uri="{FF2B5EF4-FFF2-40B4-BE49-F238E27FC236}">
                    <a16:creationId xmlns:a16="http://schemas.microsoft.com/office/drawing/2014/main" id="{474F1871-E7AA-694F-A055-112CE85079D9}"/>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75" name="TextBox 74">
                <a:extLst>
                  <a:ext uri="{FF2B5EF4-FFF2-40B4-BE49-F238E27FC236}">
                    <a16:creationId xmlns:a16="http://schemas.microsoft.com/office/drawing/2014/main" id="{E5FA5F2C-CB33-3742-94F7-FCC2AF53A1E3}"/>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78" name="TextBox 77">
                <a:extLst>
                  <a:ext uri="{FF2B5EF4-FFF2-40B4-BE49-F238E27FC236}">
                    <a16:creationId xmlns:a16="http://schemas.microsoft.com/office/drawing/2014/main" id="{2E1A285B-D1A8-7542-B57C-1FB7F1DE582E}"/>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79" name="TextBox 78">
                <a:extLst>
                  <a:ext uri="{FF2B5EF4-FFF2-40B4-BE49-F238E27FC236}">
                    <a16:creationId xmlns:a16="http://schemas.microsoft.com/office/drawing/2014/main" id="{9A7FC49C-9563-8045-A659-511775C12BE2}"/>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80" name="TextBox 79">
                <a:extLst>
                  <a:ext uri="{FF2B5EF4-FFF2-40B4-BE49-F238E27FC236}">
                    <a16:creationId xmlns:a16="http://schemas.microsoft.com/office/drawing/2014/main" id="{CD793767-48F5-464F-88A1-9CCB91E4C405}"/>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3" name="Picture 2">
                <a:extLst>
                  <a:ext uri="{FF2B5EF4-FFF2-40B4-BE49-F238E27FC236}">
                    <a16:creationId xmlns:a16="http://schemas.microsoft.com/office/drawing/2014/main" id="{101078BD-505E-0F4C-AD76-8DD34B7498CB}"/>
                  </a:ext>
                </a:extLst>
              </p:cNvPr>
              <p:cNvPicPr>
                <a:picLocks noChangeAspect="1"/>
              </p:cNvPicPr>
              <p:nvPr userDrawn="1"/>
            </p:nvPicPr>
            <p:blipFill rotWithShape="1">
              <a:blip r:embed="rId9"/>
              <a:srcRect l="4852" t="17138" r="10283" b="11792"/>
              <a:stretch/>
            </p:blipFill>
            <p:spPr>
              <a:xfrm>
                <a:off x="10676602" y="3604038"/>
                <a:ext cx="478277" cy="101726"/>
              </a:xfrm>
              <a:prstGeom prst="rect">
                <a:avLst/>
              </a:prstGeom>
              <a:ln>
                <a:solidFill>
                  <a:schemeClr val="accent3">
                    <a:lumMod val="60000"/>
                    <a:lumOff val="40000"/>
                  </a:schemeClr>
                </a:solidFill>
              </a:ln>
            </p:spPr>
          </p:pic>
        </p:grpSp>
      </p:grpSp>
      <p:grpSp>
        <p:nvGrpSpPr>
          <p:cNvPr id="71" name="Group 70">
            <a:extLst>
              <a:ext uri="{FF2B5EF4-FFF2-40B4-BE49-F238E27FC236}">
                <a16:creationId xmlns:a16="http://schemas.microsoft.com/office/drawing/2014/main" id="{7C71C768-6B06-514A-9B09-14236993DABA}"/>
              </a:ext>
            </a:extLst>
          </p:cNvPr>
          <p:cNvGrpSpPr/>
          <p:nvPr/>
        </p:nvGrpSpPr>
        <p:grpSpPr>
          <a:xfrm>
            <a:off x="431240" y="-246933"/>
            <a:ext cx="8280401" cy="7347304"/>
            <a:chOff x="431240" y="-246933"/>
            <a:chExt cx="8280401" cy="7347304"/>
          </a:xfrm>
        </p:grpSpPr>
        <p:grpSp>
          <p:nvGrpSpPr>
            <p:cNvPr id="76" name="Group 75">
              <a:extLst>
                <a:ext uri="{FF2B5EF4-FFF2-40B4-BE49-F238E27FC236}">
                  <a16:creationId xmlns:a16="http://schemas.microsoft.com/office/drawing/2014/main" id="{9B95636A-1056-924A-97B4-C3A6F8C3B1B4}"/>
                </a:ext>
              </a:extLst>
            </p:cNvPr>
            <p:cNvGrpSpPr/>
            <p:nvPr userDrawn="1"/>
          </p:nvGrpSpPr>
          <p:grpSpPr>
            <a:xfrm>
              <a:off x="431242" y="6864579"/>
              <a:ext cx="8280398" cy="235792"/>
              <a:chOff x="431801" y="-235792"/>
              <a:chExt cx="4400550" cy="235792"/>
            </a:xfrm>
          </p:grpSpPr>
          <p:cxnSp>
            <p:nvCxnSpPr>
              <p:cNvPr id="88" name="Straight Connector 87">
                <a:extLst>
                  <a:ext uri="{FF2B5EF4-FFF2-40B4-BE49-F238E27FC236}">
                    <a16:creationId xmlns:a16="http://schemas.microsoft.com/office/drawing/2014/main" id="{A3BD970C-9E24-EF4F-8A3A-73AB3554235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05D3E976-ACCC-3442-8667-B012B51D2E6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0A1A29BA-21FE-BF4F-A419-8BEDC8913E4C}"/>
                </a:ext>
              </a:extLst>
            </p:cNvPr>
            <p:cNvGrpSpPr/>
            <p:nvPr userDrawn="1"/>
          </p:nvGrpSpPr>
          <p:grpSpPr>
            <a:xfrm>
              <a:off x="431240" y="-246933"/>
              <a:ext cx="8280401" cy="235792"/>
              <a:chOff x="431800" y="-240735"/>
              <a:chExt cx="8280401" cy="235792"/>
            </a:xfrm>
          </p:grpSpPr>
          <p:grpSp>
            <p:nvGrpSpPr>
              <p:cNvPr id="81" name="Group 80">
                <a:extLst>
                  <a:ext uri="{FF2B5EF4-FFF2-40B4-BE49-F238E27FC236}">
                    <a16:creationId xmlns:a16="http://schemas.microsoft.com/office/drawing/2014/main" id="{07CF734D-3FF9-4E47-A5C5-1D33DD70F237}"/>
                  </a:ext>
                </a:extLst>
              </p:cNvPr>
              <p:cNvGrpSpPr/>
              <p:nvPr userDrawn="1"/>
            </p:nvGrpSpPr>
            <p:grpSpPr>
              <a:xfrm>
                <a:off x="431800" y="-240735"/>
                <a:ext cx="8280400" cy="235792"/>
                <a:chOff x="431800" y="-235792"/>
                <a:chExt cx="4400551" cy="235792"/>
              </a:xfrm>
            </p:grpSpPr>
            <p:cxnSp>
              <p:nvCxnSpPr>
                <p:cNvPr id="85" name="Straight Connector 84">
                  <a:extLst>
                    <a:ext uri="{FF2B5EF4-FFF2-40B4-BE49-F238E27FC236}">
                      <a16:creationId xmlns:a16="http://schemas.microsoft.com/office/drawing/2014/main" id="{A3D8645B-FB11-AF4F-A236-5EEAA664B35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43479ADB-FA23-394E-8391-00230A9B7BB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7" name="Rectangle 86">
                  <a:extLst>
                    <a:ext uri="{FF2B5EF4-FFF2-40B4-BE49-F238E27FC236}">
                      <a16:creationId xmlns:a16="http://schemas.microsoft.com/office/drawing/2014/main" id="{5CE960C4-BA95-7E46-819D-BD872CA8C5ED}"/>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D1DED7A1-A6E1-1B4A-B40C-99489D2EB2D3}"/>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83" name="Straight Arrow Connector 82">
                <a:extLst>
                  <a:ext uri="{FF2B5EF4-FFF2-40B4-BE49-F238E27FC236}">
                    <a16:creationId xmlns:a16="http://schemas.microsoft.com/office/drawing/2014/main" id="{EA4680D5-EBE2-9445-9E04-4B3E32771EF3}"/>
                  </a:ext>
                </a:extLst>
              </p:cNvPr>
              <p:cNvCxnSpPr>
                <a:cxnSpLocks/>
                <a:stCxn id="82" idx="1"/>
                <a:endCxn id="87"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1C4946BD-BA2D-B243-9830-431EA0108821}"/>
                  </a:ext>
                </a:extLst>
              </p:cNvPr>
              <p:cNvCxnSpPr>
                <a:cxnSpLocks/>
                <a:stCxn id="82" idx="3"/>
                <a:endCxn id="87"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242377868"/>
      </p:ext>
    </p:extLst>
  </p:cSld>
  <p:clrMapOvr>
    <a:overrideClrMapping bg1="lt1" tx1="dk1" bg2="lt2" tx2="dk2" accent1="accent1" accent2="accent2" accent3="accent3" accent4="accent4" accent5="accent5" accent6="accent6" hlink="lt1" folHlink="lt1"/>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p:cSld name="Thank You (Headshot. Int.)">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A733D6C8-2947-664C-94C0-9AD79C24D8BC}"/>
              </a:ext>
            </a:extLst>
          </p:cNvPr>
          <p:cNvSpPr/>
          <p:nvPr/>
        </p:nvSpPr>
        <p:spPr>
          <a:xfrm flipH="1">
            <a:off x="-1" y="2402808"/>
            <a:ext cx="9144000" cy="3294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21" name="Picture Placeholder 20">
            <a:extLst>
              <a:ext uri="{FF2B5EF4-FFF2-40B4-BE49-F238E27FC236}">
                <a16:creationId xmlns:a16="http://schemas.microsoft.com/office/drawing/2014/main" id="{0B98A494-7A59-1347-AC1A-9CEFC6F3BA30}"/>
              </a:ext>
            </a:extLst>
          </p:cNvPr>
          <p:cNvSpPr>
            <a:spLocks noGrp="1"/>
          </p:cNvSpPr>
          <p:nvPr>
            <p:ph type="pic" sz="quarter" idx="16" hasCustomPrompt="1"/>
          </p:nvPr>
        </p:nvSpPr>
        <p:spPr>
          <a:xfrm>
            <a:off x="4855972" y="2402809"/>
            <a:ext cx="4288028" cy="3294098"/>
          </a:xfrm>
          <a:custGeom>
            <a:avLst/>
            <a:gdLst>
              <a:gd name="connsiteX0" fmla="*/ 0 w 4288028"/>
              <a:gd name="connsiteY0" fmla="*/ 0 h 3294098"/>
              <a:gd name="connsiteX1" fmla="*/ 4288028 w 4288028"/>
              <a:gd name="connsiteY1" fmla="*/ 0 h 3294098"/>
              <a:gd name="connsiteX2" fmla="*/ 4288028 w 4288028"/>
              <a:gd name="connsiteY2" fmla="*/ 3294098 h 3294098"/>
              <a:gd name="connsiteX3" fmla="*/ 1563214 w 4288028"/>
              <a:gd name="connsiteY3" fmla="*/ 3294098 h 3294098"/>
            </a:gdLst>
            <a:ahLst/>
            <a:cxnLst>
              <a:cxn ang="0">
                <a:pos x="connsiteX0" y="connsiteY0"/>
              </a:cxn>
              <a:cxn ang="0">
                <a:pos x="connsiteX1" y="connsiteY1"/>
              </a:cxn>
              <a:cxn ang="0">
                <a:pos x="connsiteX2" y="connsiteY2"/>
              </a:cxn>
              <a:cxn ang="0">
                <a:pos x="connsiteX3" y="connsiteY3"/>
              </a:cxn>
            </a:cxnLst>
            <a:rect l="l" t="t" r="r" b="b"/>
            <a:pathLst>
              <a:path w="4288028" h="3294098">
                <a:moveTo>
                  <a:pt x="0" y="0"/>
                </a:moveTo>
                <a:lnTo>
                  <a:pt x="4288028" y="0"/>
                </a:lnTo>
                <a:lnTo>
                  <a:pt x="4288028" y="3294098"/>
                </a:lnTo>
                <a:lnTo>
                  <a:pt x="1563214" y="3294098"/>
                </a:lnTo>
                <a:close/>
              </a:path>
            </a:pathLst>
          </a:custGeom>
          <a:solidFill>
            <a:schemeClr val="accent2"/>
          </a:solidFill>
        </p:spPr>
        <p:txBody>
          <a:bodyPr wrap="square" rIns="432000" anchor="ctr">
            <a:noAutofit/>
          </a:bodyPr>
          <a:lstStyle>
            <a:lvl1pPr marL="0" indent="0" algn="r">
              <a:buNone/>
              <a:defRPr b="0">
                <a:solidFill>
                  <a:schemeClr val="bg1"/>
                </a:solidFill>
              </a:defRPr>
            </a:lvl1pPr>
          </a:lstStyle>
          <a:p>
            <a:r>
              <a:rPr lang="en-US" dirty="0"/>
              <a:t>Click icon to add photo or headshot</a:t>
            </a:r>
          </a:p>
        </p:txBody>
      </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1219067"/>
            <a:ext cx="8280400" cy="914400"/>
          </a:xfrm>
        </p:spPr>
        <p:txBody>
          <a:bodyPr/>
          <a:lstStyle>
            <a:lvl1pPr>
              <a:defRPr sz="3200"/>
            </a:lvl1pPr>
          </a:lstStyle>
          <a:p>
            <a:r>
              <a:rPr lang="en-US"/>
              <a:t>Click to add</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2714222"/>
            <a:ext cx="4140200" cy="2671270"/>
          </a:xfrm>
          <a:prstGeom prst="rect">
            <a:avLst/>
          </a:prstGeom>
          <a:noFill/>
          <a:ln>
            <a:noFill/>
          </a:ln>
        </p:spPr>
        <p:txBody>
          <a:bodyPr wrap="square" lIns="0" tIns="0" rIns="0" bIns="0" anchor="ctr">
            <a:noAutofit/>
          </a:bodyPr>
          <a:lstStyle>
            <a:lvl1pPr marL="20638" indent="0">
              <a:spcAft>
                <a:spcPts val="300"/>
              </a:spcAft>
              <a:buNone/>
              <a:tabLst/>
              <a:defRPr sz="14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38" name="Group 37">
            <a:extLst>
              <a:ext uri="{FF2B5EF4-FFF2-40B4-BE49-F238E27FC236}">
                <a16:creationId xmlns:a16="http://schemas.microsoft.com/office/drawing/2014/main" id="{4B76D37E-5ECE-5649-83FB-005816FB86D9}"/>
              </a:ext>
            </a:extLst>
          </p:cNvPr>
          <p:cNvGrpSpPr/>
          <p:nvPr/>
        </p:nvGrpSpPr>
        <p:grpSpPr>
          <a:xfrm>
            <a:off x="-256964" y="1261817"/>
            <a:ext cx="251461" cy="787628"/>
            <a:chOff x="-256404" y="360363"/>
            <a:chExt cx="251461" cy="692152"/>
          </a:xfrm>
        </p:grpSpPr>
        <p:grpSp>
          <p:nvGrpSpPr>
            <p:cNvPr id="39" name="Group 38">
              <a:extLst>
                <a:ext uri="{FF2B5EF4-FFF2-40B4-BE49-F238E27FC236}">
                  <a16:creationId xmlns:a16="http://schemas.microsoft.com/office/drawing/2014/main" id="{D4BFAEFD-2E24-574A-9016-E522BCB9693E}"/>
                </a:ext>
              </a:extLst>
            </p:cNvPr>
            <p:cNvGrpSpPr/>
            <p:nvPr userDrawn="1"/>
          </p:nvGrpSpPr>
          <p:grpSpPr>
            <a:xfrm rot="16200000">
              <a:off x="-476749" y="580708"/>
              <a:ext cx="692152" cy="251461"/>
              <a:chOff x="431800" y="-235792"/>
              <a:chExt cx="4400551" cy="235792"/>
            </a:xfrm>
          </p:grpSpPr>
          <p:cxnSp>
            <p:nvCxnSpPr>
              <p:cNvPr id="41" name="Straight Connector 40">
                <a:extLst>
                  <a:ext uri="{FF2B5EF4-FFF2-40B4-BE49-F238E27FC236}">
                    <a16:creationId xmlns:a16="http://schemas.microsoft.com/office/drawing/2014/main" id="{501084F3-6071-5F42-A83E-53097D95E01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766F9AD-50E4-E34E-871C-16B6E7ACA4B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AE413019-A316-E248-A2E2-D7E00CC76392}"/>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TextBox 39">
              <a:extLst>
                <a:ext uri="{FF2B5EF4-FFF2-40B4-BE49-F238E27FC236}">
                  <a16:creationId xmlns:a16="http://schemas.microsoft.com/office/drawing/2014/main" id="{81EC56EE-E78A-C64C-B03F-9E33CFCFF6FF}"/>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44" name="Group 43">
            <a:extLst>
              <a:ext uri="{FF2B5EF4-FFF2-40B4-BE49-F238E27FC236}">
                <a16:creationId xmlns:a16="http://schemas.microsoft.com/office/drawing/2014/main" id="{3C062D5B-B78D-A74B-A752-F2940C2B159C}"/>
              </a:ext>
            </a:extLst>
          </p:cNvPr>
          <p:cNvGrpSpPr/>
          <p:nvPr/>
        </p:nvGrpSpPr>
        <p:grpSpPr>
          <a:xfrm>
            <a:off x="-256964" y="3367324"/>
            <a:ext cx="251461" cy="1365066"/>
            <a:chOff x="-256404" y="360363"/>
            <a:chExt cx="251461" cy="692152"/>
          </a:xfrm>
        </p:grpSpPr>
        <p:grpSp>
          <p:nvGrpSpPr>
            <p:cNvPr id="45" name="Group 44">
              <a:extLst>
                <a:ext uri="{FF2B5EF4-FFF2-40B4-BE49-F238E27FC236}">
                  <a16:creationId xmlns:a16="http://schemas.microsoft.com/office/drawing/2014/main" id="{BC39A059-6049-B647-8FF9-32A912D1AF52}"/>
                </a:ext>
              </a:extLst>
            </p:cNvPr>
            <p:cNvGrpSpPr/>
            <p:nvPr userDrawn="1"/>
          </p:nvGrpSpPr>
          <p:grpSpPr>
            <a:xfrm rot="16200000">
              <a:off x="-476749" y="580708"/>
              <a:ext cx="692152" cy="251461"/>
              <a:chOff x="431800" y="-235792"/>
              <a:chExt cx="4400551" cy="235792"/>
            </a:xfrm>
          </p:grpSpPr>
          <p:cxnSp>
            <p:nvCxnSpPr>
              <p:cNvPr id="47" name="Straight Connector 46">
                <a:extLst>
                  <a:ext uri="{FF2B5EF4-FFF2-40B4-BE49-F238E27FC236}">
                    <a16:creationId xmlns:a16="http://schemas.microsoft.com/office/drawing/2014/main" id="{D0603B59-8C79-A942-9F70-EF5E623351C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C9B266A-8246-7046-985E-1A6B65FD28A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9" name="Rectangle 48">
                <a:extLst>
                  <a:ext uri="{FF2B5EF4-FFF2-40B4-BE49-F238E27FC236}">
                    <a16:creationId xmlns:a16="http://schemas.microsoft.com/office/drawing/2014/main" id="{70BB019F-7AF8-454E-96F4-D6A61F4F739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0101D5C1-C72F-4340-96C3-42253FAF2B21}"/>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122" name="Group 121">
            <a:extLst>
              <a:ext uri="{FF2B5EF4-FFF2-40B4-BE49-F238E27FC236}">
                <a16:creationId xmlns:a16="http://schemas.microsoft.com/office/drawing/2014/main" id="{10B09069-46D3-FE46-8D6A-F47A3CA7EF25}"/>
              </a:ext>
            </a:extLst>
          </p:cNvPr>
          <p:cNvGrpSpPr/>
          <p:nvPr/>
        </p:nvGrpSpPr>
        <p:grpSpPr>
          <a:xfrm>
            <a:off x="431240" y="-246933"/>
            <a:ext cx="8280401" cy="7347304"/>
            <a:chOff x="431240" y="-246933"/>
            <a:chExt cx="8280401" cy="7347304"/>
          </a:xfrm>
        </p:grpSpPr>
        <p:grpSp>
          <p:nvGrpSpPr>
            <p:cNvPr id="123" name="Group 122">
              <a:extLst>
                <a:ext uri="{FF2B5EF4-FFF2-40B4-BE49-F238E27FC236}">
                  <a16:creationId xmlns:a16="http://schemas.microsoft.com/office/drawing/2014/main" id="{060DC74F-3798-0F41-A21A-C9A161BF1870}"/>
                </a:ext>
              </a:extLst>
            </p:cNvPr>
            <p:cNvGrpSpPr/>
            <p:nvPr userDrawn="1"/>
          </p:nvGrpSpPr>
          <p:grpSpPr>
            <a:xfrm>
              <a:off x="431242" y="6864579"/>
              <a:ext cx="8280398" cy="235792"/>
              <a:chOff x="431801" y="-235792"/>
              <a:chExt cx="4400550" cy="235792"/>
            </a:xfrm>
          </p:grpSpPr>
          <p:cxnSp>
            <p:nvCxnSpPr>
              <p:cNvPr id="132" name="Straight Connector 131">
                <a:extLst>
                  <a:ext uri="{FF2B5EF4-FFF2-40B4-BE49-F238E27FC236}">
                    <a16:creationId xmlns:a16="http://schemas.microsoft.com/office/drawing/2014/main" id="{CD608C57-7514-154B-836A-4010788A31A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DB68B65-F11B-344C-ACD4-BCE9587B6D2A}"/>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24" name="Group 123">
              <a:extLst>
                <a:ext uri="{FF2B5EF4-FFF2-40B4-BE49-F238E27FC236}">
                  <a16:creationId xmlns:a16="http://schemas.microsoft.com/office/drawing/2014/main" id="{54682FFD-D655-B046-976E-07664624D4EA}"/>
                </a:ext>
              </a:extLst>
            </p:cNvPr>
            <p:cNvGrpSpPr/>
            <p:nvPr userDrawn="1"/>
          </p:nvGrpSpPr>
          <p:grpSpPr>
            <a:xfrm>
              <a:off x="431240" y="-246933"/>
              <a:ext cx="8280401" cy="235792"/>
              <a:chOff x="431800" y="-240735"/>
              <a:chExt cx="8280401" cy="235792"/>
            </a:xfrm>
          </p:grpSpPr>
          <p:grpSp>
            <p:nvGrpSpPr>
              <p:cNvPr id="125" name="Group 124">
                <a:extLst>
                  <a:ext uri="{FF2B5EF4-FFF2-40B4-BE49-F238E27FC236}">
                    <a16:creationId xmlns:a16="http://schemas.microsoft.com/office/drawing/2014/main" id="{F1D720E4-E69C-4D43-8106-8E51E975FE1F}"/>
                  </a:ext>
                </a:extLst>
              </p:cNvPr>
              <p:cNvGrpSpPr/>
              <p:nvPr userDrawn="1"/>
            </p:nvGrpSpPr>
            <p:grpSpPr>
              <a:xfrm>
                <a:off x="431800" y="-240735"/>
                <a:ext cx="8280400" cy="235792"/>
                <a:chOff x="431800" y="-235792"/>
                <a:chExt cx="4400551" cy="235792"/>
              </a:xfrm>
            </p:grpSpPr>
            <p:cxnSp>
              <p:nvCxnSpPr>
                <p:cNvPr id="129" name="Straight Connector 128">
                  <a:extLst>
                    <a:ext uri="{FF2B5EF4-FFF2-40B4-BE49-F238E27FC236}">
                      <a16:creationId xmlns:a16="http://schemas.microsoft.com/office/drawing/2014/main" id="{C9C8E860-C048-794C-BB48-55334FB486B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ECCBB4D-A419-1C4F-A538-20EABEC4480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1" name="Rectangle 130">
                  <a:extLst>
                    <a:ext uri="{FF2B5EF4-FFF2-40B4-BE49-F238E27FC236}">
                      <a16:creationId xmlns:a16="http://schemas.microsoft.com/office/drawing/2014/main" id="{A64A141F-7CF9-0543-947A-2E28885429A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6" name="TextBox 125">
                <a:extLst>
                  <a:ext uri="{FF2B5EF4-FFF2-40B4-BE49-F238E27FC236}">
                    <a16:creationId xmlns:a16="http://schemas.microsoft.com/office/drawing/2014/main" id="{42762588-74B6-AA48-AAEF-8478DA61532A}"/>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27" name="Straight Arrow Connector 126">
                <a:extLst>
                  <a:ext uri="{FF2B5EF4-FFF2-40B4-BE49-F238E27FC236}">
                    <a16:creationId xmlns:a16="http://schemas.microsoft.com/office/drawing/2014/main" id="{EA604FD8-087C-894E-AA97-B1F828E874DA}"/>
                  </a:ext>
                </a:extLst>
              </p:cNvPr>
              <p:cNvCxnSpPr>
                <a:cxnSpLocks/>
                <a:stCxn id="126" idx="1"/>
                <a:endCxn id="131"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0840AE4A-3225-144E-8C2B-CC8459C4871A}"/>
                  </a:ext>
                </a:extLst>
              </p:cNvPr>
              <p:cNvCxnSpPr>
                <a:cxnSpLocks/>
                <a:stCxn id="126" idx="3"/>
                <a:endCxn id="131"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134" name="Group 133">
            <a:extLst>
              <a:ext uri="{FF2B5EF4-FFF2-40B4-BE49-F238E27FC236}">
                <a16:creationId xmlns:a16="http://schemas.microsoft.com/office/drawing/2014/main" id="{8952B065-0183-8440-93EE-C2E8983124E2}"/>
              </a:ext>
            </a:extLst>
          </p:cNvPr>
          <p:cNvGrpSpPr/>
          <p:nvPr/>
        </p:nvGrpSpPr>
        <p:grpSpPr>
          <a:xfrm>
            <a:off x="9399182" y="-1"/>
            <a:ext cx="2961715" cy="9888233"/>
            <a:chOff x="9399182" y="-1"/>
            <a:chExt cx="2961715" cy="9888233"/>
          </a:xfrm>
        </p:grpSpPr>
        <p:sp>
          <p:nvSpPr>
            <p:cNvPr id="135" name="Rectangle 134">
              <a:extLst>
                <a:ext uri="{FF2B5EF4-FFF2-40B4-BE49-F238E27FC236}">
                  <a16:creationId xmlns:a16="http://schemas.microsoft.com/office/drawing/2014/main" id="{8A328D57-A69E-254D-A262-CC2989A8C417}"/>
                </a:ext>
              </a:extLst>
            </p:cNvPr>
            <p:cNvSpPr/>
            <p:nvPr userDrawn="1"/>
          </p:nvSpPr>
          <p:spPr>
            <a:xfrm>
              <a:off x="9399182" y="-1"/>
              <a:ext cx="2798651" cy="97486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36" name="Picture 135">
              <a:extLst>
                <a:ext uri="{FF2B5EF4-FFF2-40B4-BE49-F238E27FC236}">
                  <a16:creationId xmlns:a16="http://schemas.microsoft.com/office/drawing/2014/main" id="{2F15995A-2BAF-7E43-8B52-B02F97201E05}"/>
                </a:ext>
              </a:extLst>
            </p:cNvPr>
            <p:cNvPicPr>
              <a:picLocks noChangeAspect="1"/>
            </p:cNvPicPr>
            <p:nvPr userDrawn="1"/>
          </p:nvPicPr>
          <p:blipFill rotWithShape="1">
            <a:blip r:embed="rId4"/>
            <a:srcRect r="44021" b="6017"/>
            <a:stretch/>
          </p:blipFill>
          <p:spPr>
            <a:xfrm>
              <a:off x="9558506" y="1323797"/>
              <a:ext cx="2632538" cy="532435"/>
            </a:xfrm>
            <a:prstGeom prst="rect">
              <a:avLst/>
            </a:prstGeom>
          </p:spPr>
        </p:pic>
        <p:sp>
          <p:nvSpPr>
            <p:cNvPr id="137" name="TextBox 136">
              <a:extLst>
                <a:ext uri="{FF2B5EF4-FFF2-40B4-BE49-F238E27FC236}">
                  <a16:creationId xmlns:a16="http://schemas.microsoft.com/office/drawing/2014/main" id="{5D176143-8C1A-B24B-8CB3-AFB08B25554B}"/>
                </a:ext>
              </a:extLst>
            </p:cNvPr>
            <p:cNvSpPr txBox="1"/>
            <p:nvPr userDrawn="1"/>
          </p:nvSpPr>
          <p:spPr>
            <a:xfrm>
              <a:off x="9558507" y="3874407"/>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38" name="Straight Connector 137">
              <a:extLst>
                <a:ext uri="{FF2B5EF4-FFF2-40B4-BE49-F238E27FC236}">
                  <a16:creationId xmlns:a16="http://schemas.microsoft.com/office/drawing/2014/main" id="{61E87ACF-E072-1942-8902-BC3DECAE4A14}"/>
                </a:ext>
              </a:extLst>
            </p:cNvPr>
            <p:cNvCxnSpPr>
              <a:cxnSpLocks/>
            </p:cNvCxnSpPr>
            <p:nvPr userDrawn="1"/>
          </p:nvCxnSpPr>
          <p:spPr>
            <a:xfrm>
              <a:off x="9558507" y="407702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9" name="TextBox 138">
              <a:extLst>
                <a:ext uri="{FF2B5EF4-FFF2-40B4-BE49-F238E27FC236}">
                  <a16:creationId xmlns:a16="http://schemas.microsoft.com/office/drawing/2014/main" id="{4230E43A-DEF1-584B-AD63-0D994D37359D}"/>
                </a:ext>
              </a:extLst>
            </p:cNvPr>
            <p:cNvSpPr txBox="1"/>
            <p:nvPr userDrawn="1"/>
          </p:nvSpPr>
          <p:spPr>
            <a:xfrm>
              <a:off x="9686426" y="4935334"/>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grpSp>
          <p:nvGrpSpPr>
            <p:cNvPr id="140" name="Group 139">
              <a:extLst>
                <a:ext uri="{FF2B5EF4-FFF2-40B4-BE49-F238E27FC236}">
                  <a16:creationId xmlns:a16="http://schemas.microsoft.com/office/drawing/2014/main" id="{78101614-52BC-7B46-84D7-2461ED2FA0EA}"/>
                </a:ext>
              </a:extLst>
            </p:cNvPr>
            <p:cNvGrpSpPr/>
            <p:nvPr userDrawn="1"/>
          </p:nvGrpSpPr>
          <p:grpSpPr>
            <a:xfrm>
              <a:off x="9541497" y="162442"/>
              <a:ext cx="2819400" cy="814510"/>
              <a:chOff x="-3644733" y="165205"/>
              <a:chExt cx="2819400" cy="814510"/>
            </a:xfrm>
          </p:grpSpPr>
          <p:sp>
            <p:nvSpPr>
              <p:cNvPr id="173" name="Rectangle 172">
                <a:extLst>
                  <a:ext uri="{FF2B5EF4-FFF2-40B4-BE49-F238E27FC236}">
                    <a16:creationId xmlns:a16="http://schemas.microsoft.com/office/drawing/2014/main" id="{40254D00-389E-3940-B811-35C2C8922696}"/>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 name="TextBox 173">
                <a:extLst>
                  <a:ext uri="{FF2B5EF4-FFF2-40B4-BE49-F238E27FC236}">
                    <a16:creationId xmlns:a16="http://schemas.microsoft.com/office/drawing/2014/main" id="{0B1CE189-800B-DB49-86F8-D1D7860D619D}"/>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75" name="Picture 174">
                <a:extLst>
                  <a:ext uri="{FF2B5EF4-FFF2-40B4-BE49-F238E27FC236}">
                    <a16:creationId xmlns:a16="http://schemas.microsoft.com/office/drawing/2014/main" id="{8FB38671-F42B-984F-89E2-28269106487A}"/>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141" name="Group 140">
              <a:extLst>
                <a:ext uri="{FF2B5EF4-FFF2-40B4-BE49-F238E27FC236}">
                  <a16:creationId xmlns:a16="http://schemas.microsoft.com/office/drawing/2014/main" id="{A5DCE01F-D854-EE4B-8C74-2A5FD60EB92D}"/>
                </a:ext>
              </a:extLst>
            </p:cNvPr>
            <p:cNvGrpSpPr/>
            <p:nvPr userDrawn="1"/>
          </p:nvGrpSpPr>
          <p:grpSpPr>
            <a:xfrm>
              <a:off x="9541497" y="8476917"/>
              <a:ext cx="2735151" cy="1411315"/>
              <a:chOff x="9296567" y="4910411"/>
              <a:chExt cx="2735151" cy="1411315"/>
            </a:xfrm>
          </p:grpSpPr>
          <p:sp>
            <p:nvSpPr>
              <p:cNvPr id="167" name="Rectangle 166">
                <a:extLst>
                  <a:ext uri="{FF2B5EF4-FFF2-40B4-BE49-F238E27FC236}">
                    <a16:creationId xmlns:a16="http://schemas.microsoft.com/office/drawing/2014/main" id="{0200651A-A5C2-6745-93C3-D1EC973B8F32}"/>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TextBox 167">
                <a:extLst>
                  <a:ext uri="{FF2B5EF4-FFF2-40B4-BE49-F238E27FC236}">
                    <a16:creationId xmlns:a16="http://schemas.microsoft.com/office/drawing/2014/main" id="{ACA5E4FE-97BE-0A4E-9196-292CE279FF5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69" name="Graphic 168">
                <a:extLst>
                  <a:ext uri="{FF2B5EF4-FFF2-40B4-BE49-F238E27FC236}">
                    <a16:creationId xmlns:a16="http://schemas.microsoft.com/office/drawing/2014/main" id="{C47FEBB8-EA11-4B44-B21D-5846F0D5BEEE}"/>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56790" y="5049494"/>
                <a:ext cx="155227" cy="155227"/>
              </a:xfrm>
              <a:prstGeom prst="rect">
                <a:avLst/>
              </a:prstGeom>
            </p:spPr>
          </p:pic>
          <p:sp>
            <p:nvSpPr>
              <p:cNvPr id="170" name="TextBox 169">
                <a:extLst>
                  <a:ext uri="{FF2B5EF4-FFF2-40B4-BE49-F238E27FC236}">
                    <a16:creationId xmlns:a16="http://schemas.microsoft.com/office/drawing/2014/main" id="{39933606-2D86-DC4B-8924-AFCFBFEFAC5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71" name="TextBox 170">
                <a:extLst>
                  <a:ext uri="{FF2B5EF4-FFF2-40B4-BE49-F238E27FC236}">
                    <a16:creationId xmlns:a16="http://schemas.microsoft.com/office/drawing/2014/main" id="{999BA398-8DC3-504A-BF43-C299337A8C50}"/>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72" name="TextBox 171">
                <a:extLst>
                  <a:ext uri="{FF2B5EF4-FFF2-40B4-BE49-F238E27FC236}">
                    <a16:creationId xmlns:a16="http://schemas.microsoft.com/office/drawing/2014/main" id="{9BCEF715-ED9F-CF4A-B26F-0228E531C7ED}"/>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42" name="Group 141">
              <a:extLst>
                <a:ext uri="{FF2B5EF4-FFF2-40B4-BE49-F238E27FC236}">
                  <a16:creationId xmlns:a16="http://schemas.microsoft.com/office/drawing/2014/main" id="{A920F2A2-D16F-7B49-8249-3CB38630702B}"/>
                </a:ext>
              </a:extLst>
            </p:cNvPr>
            <p:cNvGrpSpPr/>
            <p:nvPr userDrawn="1"/>
          </p:nvGrpSpPr>
          <p:grpSpPr>
            <a:xfrm>
              <a:off x="9541497" y="7120261"/>
              <a:ext cx="2735151" cy="1280928"/>
              <a:chOff x="9286315" y="6976989"/>
              <a:chExt cx="2735151" cy="1280928"/>
            </a:xfrm>
          </p:grpSpPr>
          <p:sp>
            <p:nvSpPr>
              <p:cNvPr id="162" name="Rectangle 161">
                <a:extLst>
                  <a:ext uri="{FF2B5EF4-FFF2-40B4-BE49-F238E27FC236}">
                    <a16:creationId xmlns:a16="http://schemas.microsoft.com/office/drawing/2014/main" id="{B6D0A85B-3890-1F45-9BFC-811B5745177B}"/>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3" name="TextBox 162">
                <a:extLst>
                  <a:ext uri="{FF2B5EF4-FFF2-40B4-BE49-F238E27FC236}">
                    <a16:creationId xmlns:a16="http://schemas.microsoft.com/office/drawing/2014/main" id="{EEA5EE72-4CD7-1A46-9DF6-568DC138E4B1}"/>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64" name="Graphic 163">
                <a:extLst>
                  <a:ext uri="{FF2B5EF4-FFF2-40B4-BE49-F238E27FC236}">
                    <a16:creationId xmlns:a16="http://schemas.microsoft.com/office/drawing/2014/main" id="{3CFCDF9C-C88C-3341-AB2C-415DF5C33EA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46538" y="7116071"/>
                <a:ext cx="155227" cy="155227"/>
              </a:xfrm>
              <a:prstGeom prst="rect">
                <a:avLst/>
              </a:prstGeom>
            </p:spPr>
          </p:pic>
          <p:sp>
            <p:nvSpPr>
              <p:cNvPr id="165" name="TextBox 164">
                <a:extLst>
                  <a:ext uri="{FF2B5EF4-FFF2-40B4-BE49-F238E27FC236}">
                    <a16:creationId xmlns:a16="http://schemas.microsoft.com/office/drawing/2014/main" id="{2481AABB-FA68-0E42-83A5-60002F0CF46C}"/>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66" name="Picture 165">
                <a:extLst>
                  <a:ext uri="{FF2B5EF4-FFF2-40B4-BE49-F238E27FC236}">
                    <a16:creationId xmlns:a16="http://schemas.microsoft.com/office/drawing/2014/main" id="{2FC9AE94-F10E-2F49-B483-7ED173824832}"/>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43" name="Group 142">
              <a:extLst>
                <a:ext uri="{FF2B5EF4-FFF2-40B4-BE49-F238E27FC236}">
                  <a16:creationId xmlns:a16="http://schemas.microsoft.com/office/drawing/2014/main" id="{B5831C8C-0608-3A40-A402-088C1320D2DA}"/>
                </a:ext>
              </a:extLst>
            </p:cNvPr>
            <p:cNvGrpSpPr/>
            <p:nvPr userDrawn="1"/>
          </p:nvGrpSpPr>
          <p:grpSpPr>
            <a:xfrm>
              <a:off x="9521833" y="4199527"/>
              <a:ext cx="2617883" cy="651460"/>
              <a:chOff x="12352022" y="513115"/>
              <a:chExt cx="2617883" cy="651460"/>
            </a:xfrm>
          </p:grpSpPr>
          <p:sp>
            <p:nvSpPr>
              <p:cNvPr id="159" name="TextBox 158">
                <a:extLst>
                  <a:ext uri="{FF2B5EF4-FFF2-40B4-BE49-F238E27FC236}">
                    <a16:creationId xmlns:a16="http://schemas.microsoft.com/office/drawing/2014/main" id="{10910114-E8E6-A34A-93A2-5ED44636D61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60" name="TextBox 159">
                <a:extLst>
                  <a:ext uri="{FF2B5EF4-FFF2-40B4-BE49-F238E27FC236}">
                    <a16:creationId xmlns:a16="http://schemas.microsoft.com/office/drawing/2014/main" id="{67552FF1-C078-4C4F-AAB9-817604F41E2B}"/>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61" name="TextBox 160">
                <a:extLst>
                  <a:ext uri="{FF2B5EF4-FFF2-40B4-BE49-F238E27FC236}">
                    <a16:creationId xmlns:a16="http://schemas.microsoft.com/office/drawing/2014/main" id="{CCD37AEA-AC1D-A84E-9AF6-8A7E3C011D99}"/>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44" name="TextBox 143">
              <a:extLst>
                <a:ext uri="{FF2B5EF4-FFF2-40B4-BE49-F238E27FC236}">
                  <a16:creationId xmlns:a16="http://schemas.microsoft.com/office/drawing/2014/main" id="{34A26DA3-DB64-CC4A-925C-B75604BC4686}"/>
                </a:ext>
              </a:extLst>
            </p:cNvPr>
            <p:cNvSpPr txBox="1"/>
            <p:nvPr userDrawn="1"/>
          </p:nvSpPr>
          <p:spPr>
            <a:xfrm>
              <a:off x="9674267" y="5218639"/>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45" name="TextBox 144">
              <a:extLst>
                <a:ext uri="{FF2B5EF4-FFF2-40B4-BE49-F238E27FC236}">
                  <a16:creationId xmlns:a16="http://schemas.microsoft.com/office/drawing/2014/main" id="{27BCDA8C-98AB-6E41-86C8-68DD5ADC0556}"/>
                </a:ext>
              </a:extLst>
            </p:cNvPr>
            <p:cNvSpPr txBox="1"/>
            <p:nvPr userDrawn="1"/>
          </p:nvSpPr>
          <p:spPr>
            <a:xfrm>
              <a:off x="9686426" y="5633896"/>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46" name="TextBox 145">
              <a:extLst>
                <a:ext uri="{FF2B5EF4-FFF2-40B4-BE49-F238E27FC236}">
                  <a16:creationId xmlns:a16="http://schemas.microsoft.com/office/drawing/2014/main" id="{3674C8B4-19A9-7F4C-A0E9-A0CCA63C5A27}"/>
                </a:ext>
              </a:extLst>
            </p:cNvPr>
            <p:cNvSpPr txBox="1"/>
            <p:nvPr userDrawn="1"/>
          </p:nvSpPr>
          <p:spPr>
            <a:xfrm>
              <a:off x="9686426" y="6353986"/>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147" name="TextBox 146">
              <a:extLst>
                <a:ext uri="{FF2B5EF4-FFF2-40B4-BE49-F238E27FC236}">
                  <a16:creationId xmlns:a16="http://schemas.microsoft.com/office/drawing/2014/main" id="{6CDB408F-F9BC-BE49-BB1D-ED4826DEF237}"/>
                </a:ext>
              </a:extLst>
            </p:cNvPr>
            <p:cNvSpPr txBox="1"/>
            <p:nvPr userDrawn="1"/>
          </p:nvSpPr>
          <p:spPr>
            <a:xfrm>
              <a:off x="9674267" y="6784549"/>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48" name="TextBox 147">
              <a:extLst>
                <a:ext uri="{FF2B5EF4-FFF2-40B4-BE49-F238E27FC236}">
                  <a16:creationId xmlns:a16="http://schemas.microsoft.com/office/drawing/2014/main" id="{1ECE0F32-D532-904C-8F1D-31C62A85DF64}"/>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49" name="Straight Connector 148">
              <a:extLst>
                <a:ext uri="{FF2B5EF4-FFF2-40B4-BE49-F238E27FC236}">
                  <a16:creationId xmlns:a16="http://schemas.microsoft.com/office/drawing/2014/main" id="{51DEE00D-8872-664F-91AC-88EBE656C017}"/>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0" name="Group 149">
              <a:extLst>
                <a:ext uri="{FF2B5EF4-FFF2-40B4-BE49-F238E27FC236}">
                  <a16:creationId xmlns:a16="http://schemas.microsoft.com/office/drawing/2014/main" id="{F7B782B6-E142-5C41-A58A-1C6E735E5795}"/>
                </a:ext>
              </a:extLst>
            </p:cNvPr>
            <p:cNvGrpSpPr/>
            <p:nvPr userDrawn="1"/>
          </p:nvGrpSpPr>
          <p:grpSpPr>
            <a:xfrm>
              <a:off x="9541497" y="1993090"/>
              <a:ext cx="2735151" cy="1739504"/>
              <a:chOff x="9541497" y="2125825"/>
              <a:chExt cx="2735151" cy="1739504"/>
            </a:xfrm>
          </p:grpSpPr>
          <p:sp>
            <p:nvSpPr>
              <p:cNvPr id="151" name="Rectangle 150">
                <a:extLst>
                  <a:ext uri="{FF2B5EF4-FFF2-40B4-BE49-F238E27FC236}">
                    <a16:creationId xmlns:a16="http://schemas.microsoft.com/office/drawing/2014/main" id="{FAADFAA3-8DA1-E14D-B99C-AB2508555523}"/>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2" name="TextBox 151">
                <a:extLst>
                  <a:ext uri="{FF2B5EF4-FFF2-40B4-BE49-F238E27FC236}">
                    <a16:creationId xmlns:a16="http://schemas.microsoft.com/office/drawing/2014/main" id="{A937AB33-CB8B-A241-9EA4-8CAC5B904E8F}"/>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153" name="Graphic 152">
                <a:extLst>
                  <a:ext uri="{FF2B5EF4-FFF2-40B4-BE49-F238E27FC236}">
                    <a16:creationId xmlns:a16="http://schemas.microsoft.com/office/drawing/2014/main" id="{EBF5A0BA-1949-E142-BD57-E8238FDFF60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154" name="TextBox 153">
                <a:extLst>
                  <a:ext uri="{FF2B5EF4-FFF2-40B4-BE49-F238E27FC236}">
                    <a16:creationId xmlns:a16="http://schemas.microsoft.com/office/drawing/2014/main" id="{E3FC725E-D267-EE4C-ACC7-0FF6F88C1DED}"/>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155" name="TextBox 154">
                <a:extLst>
                  <a:ext uri="{FF2B5EF4-FFF2-40B4-BE49-F238E27FC236}">
                    <a16:creationId xmlns:a16="http://schemas.microsoft.com/office/drawing/2014/main" id="{DAC191F7-746A-F649-8BB7-706F351D95B5}"/>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156" name="TextBox 155">
                <a:extLst>
                  <a:ext uri="{FF2B5EF4-FFF2-40B4-BE49-F238E27FC236}">
                    <a16:creationId xmlns:a16="http://schemas.microsoft.com/office/drawing/2014/main" id="{928BBA09-01DB-5E45-9E3F-116384E13EF0}"/>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157" name="TextBox 156">
                <a:extLst>
                  <a:ext uri="{FF2B5EF4-FFF2-40B4-BE49-F238E27FC236}">
                    <a16:creationId xmlns:a16="http://schemas.microsoft.com/office/drawing/2014/main" id="{D2E2DD0D-5C91-6840-8E42-F620FF7B593C}"/>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58" name="Picture 157">
                <a:extLst>
                  <a:ext uri="{FF2B5EF4-FFF2-40B4-BE49-F238E27FC236}">
                    <a16:creationId xmlns:a16="http://schemas.microsoft.com/office/drawing/2014/main" id="{D403EB95-EC44-9141-919C-B5D3EF377E28}"/>
                  </a:ext>
                </a:extLst>
              </p:cNvPr>
              <p:cNvPicPr>
                <a:picLocks noChangeAspect="1"/>
              </p:cNvPicPr>
              <p:nvPr userDrawn="1"/>
            </p:nvPicPr>
            <p:blipFill rotWithShape="1">
              <a:blip r:embed="rId9"/>
              <a:srcRect l="4852" t="17138" r="10283" b="11792"/>
              <a:stretch/>
            </p:blipFill>
            <p:spPr>
              <a:xfrm>
                <a:off x="10676602" y="3604038"/>
                <a:ext cx="478277" cy="101726"/>
              </a:xfrm>
              <a:prstGeom prst="rect">
                <a:avLst/>
              </a:prstGeom>
              <a:ln>
                <a:solidFill>
                  <a:schemeClr val="accent3">
                    <a:lumMod val="60000"/>
                    <a:lumOff val="40000"/>
                  </a:schemeClr>
                </a:solidFill>
              </a:ln>
            </p:spPr>
          </p:pic>
        </p:grpSp>
      </p:grpSp>
    </p:spTree>
    <p:extLst>
      <p:ext uri="{BB962C8B-B14F-4D97-AF65-F5344CB8AC3E}">
        <p14:creationId xmlns:p14="http://schemas.microsoft.com/office/powerpoint/2010/main" val="1358140096"/>
      </p:ext>
    </p:extLst>
  </p:cSld>
  <p:clrMapOvr>
    <a:overrideClrMapping bg1="lt1" tx1="dk1" bg2="lt2" tx2="dk2" accent1="accent1" accent2="accent2" accent3="accent3" accent4="accent4" accent5="accent5" accent6="accent6" hlink="lt1" folHlink="lt1"/>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preserve="1">
  <p:cSld name="Thank You (Headshot. T.S.)">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A733D6C8-2947-664C-94C0-9AD79C24D8BC}"/>
              </a:ext>
            </a:extLst>
          </p:cNvPr>
          <p:cNvSpPr/>
          <p:nvPr/>
        </p:nvSpPr>
        <p:spPr>
          <a:xfrm flipH="1">
            <a:off x="-1" y="2402808"/>
            <a:ext cx="9144000" cy="3294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21" name="Picture Placeholder 20">
            <a:extLst>
              <a:ext uri="{FF2B5EF4-FFF2-40B4-BE49-F238E27FC236}">
                <a16:creationId xmlns:a16="http://schemas.microsoft.com/office/drawing/2014/main" id="{0B98A494-7A59-1347-AC1A-9CEFC6F3BA30}"/>
              </a:ext>
            </a:extLst>
          </p:cNvPr>
          <p:cNvSpPr>
            <a:spLocks noGrp="1"/>
          </p:cNvSpPr>
          <p:nvPr>
            <p:ph type="pic" sz="quarter" idx="16" hasCustomPrompt="1"/>
          </p:nvPr>
        </p:nvSpPr>
        <p:spPr>
          <a:xfrm>
            <a:off x="4855972" y="2402809"/>
            <a:ext cx="4288028" cy="3294098"/>
          </a:xfrm>
          <a:custGeom>
            <a:avLst/>
            <a:gdLst>
              <a:gd name="connsiteX0" fmla="*/ 0 w 4288028"/>
              <a:gd name="connsiteY0" fmla="*/ 0 h 3294098"/>
              <a:gd name="connsiteX1" fmla="*/ 4288028 w 4288028"/>
              <a:gd name="connsiteY1" fmla="*/ 0 h 3294098"/>
              <a:gd name="connsiteX2" fmla="*/ 4288028 w 4288028"/>
              <a:gd name="connsiteY2" fmla="*/ 3294098 h 3294098"/>
              <a:gd name="connsiteX3" fmla="*/ 1563214 w 4288028"/>
              <a:gd name="connsiteY3" fmla="*/ 3294098 h 3294098"/>
            </a:gdLst>
            <a:ahLst/>
            <a:cxnLst>
              <a:cxn ang="0">
                <a:pos x="connsiteX0" y="connsiteY0"/>
              </a:cxn>
              <a:cxn ang="0">
                <a:pos x="connsiteX1" y="connsiteY1"/>
              </a:cxn>
              <a:cxn ang="0">
                <a:pos x="connsiteX2" y="connsiteY2"/>
              </a:cxn>
              <a:cxn ang="0">
                <a:pos x="connsiteX3" y="connsiteY3"/>
              </a:cxn>
            </a:cxnLst>
            <a:rect l="l" t="t" r="r" b="b"/>
            <a:pathLst>
              <a:path w="4288028" h="3294098">
                <a:moveTo>
                  <a:pt x="0" y="0"/>
                </a:moveTo>
                <a:lnTo>
                  <a:pt x="4288028" y="0"/>
                </a:lnTo>
                <a:lnTo>
                  <a:pt x="4288028" y="3294098"/>
                </a:lnTo>
                <a:lnTo>
                  <a:pt x="1563214" y="3294098"/>
                </a:lnTo>
                <a:close/>
              </a:path>
            </a:pathLst>
          </a:custGeom>
          <a:solidFill>
            <a:schemeClr val="accent2"/>
          </a:solidFill>
        </p:spPr>
        <p:txBody>
          <a:bodyPr wrap="square" rIns="432000" anchor="ctr">
            <a:noAutofit/>
          </a:bodyPr>
          <a:lstStyle>
            <a:lvl1pPr marL="0" indent="0" algn="r">
              <a:buNone/>
              <a:defRPr b="0">
                <a:solidFill>
                  <a:schemeClr val="bg1"/>
                </a:solidFill>
              </a:defRPr>
            </a:lvl1pPr>
          </a:lstStyle>
          <a:p>
            <a:r>
              <a:rPr lang="en-US" dirty="0"/>
              <a:t>Click icon to add photo or headshot</a:t>
            </a:r>
          </a:p>
        </p:txBody>
      </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1219067"/>
            <a:ext cx="8280400" cy="914400"/>
          </a:xfrm>
        </p:spPr>
        <p:txBody>
          <a:bodyPr/>
          <a:lstStyle>
            <a:lvl1pPr>
              <a:defRPr sz="3200"/>
            </a:lvl1pPr>
          </a:lstStyle>
          <a:p>
            <a:r>
              <a:rPr lang="en-US"/>
              <a:t>Click to add</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2714222"/>
            <a:ext cx="4140200" cy="2671270"/>
          </a:xfrm>
          <a:prstGeom prst="rect">
            <a:avLst/>
          </a:prstGeom>
          <a:noFill/>
          <a:ln>
            <a:noFill/>
          </a:ln>
        </p:spPr>
        <p:txBody>
          <a:bodyPr wrap="square" lIns="0" tIns="0" rIns="0" bIns="0" anchor="ctr">
            <a:noAutofit/>
          </a:bodyPr>
          <a:lstStyle>
            <a:lvl1pPr marL="20638" indent="0">
              <a:spcAft>
                <a:spcPts val="300"/>
              </a:spcAft>
              <a:buNone/>
              <a:tabLst/>
              <a:defRPr sz="14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p:nvPicPr>
        <p:blipFill>
          <a:blip r:embed="rId2">
            <a:extLst>
              <a:ext uri="{96DAC541-7B7A-43D3-8B79-37D633B846F1}">
                <asvg:svgBlip xmlns:asvg="http://schemas.microsoft.com/office/drawing/2016/SVG/main" r:embed="rId3"/>
              </a:ext>
            </a:extLst>
          </a:blip>
          <a:srcRect/>
          <a:stretch/>
        </p:blipFill>
        <p:spPr>
          <a:xfrm>
            <a:off x="6724098" y="5966248"/>
            <a:ext cx="2151407" cy="555201"/>
          </a:xfrm>
          <a:prstGeom prst="rect">
            <a:avLst/>
          </a:prstGeom>
        </p:spPr>
      </p:pic>
      <p:grpSp>
        <p:nvGrpSpPr>
          <p:cNvPr id="9" name="Group 8">
            <a:extLst>
              <a:ext uri="{FF2B5EF4-FFF2-40B4-BE49-F238E27FC236}">
                <a16:creationId xmlns:a16="http://schemas.microsoft.com/office/drawing/2014/main" id="{94A77A8F-5D12-E34B-8708-A5312423922C}"/>
              </a:ext>
            </a:extLst>
          </p:cNvPr>
          <p:cNvGrpSpPr/>
          <p:nvPr/>
        </p:nvGrpSpPr>
        <p:grpSpPr>
          <a:xfrm>
            <a:off x="-256964" y="1261817"/>
            <a:ext cx="251461" cy="787628"/>
            <a:chOff x="-256404" y="360363"/>
            <a:chExt cx="251461" cy="692152"/>
          </a:xfrm>
        </p:grpSpPr>
        <p:grpSp>
          <p:nvGrpSpPr>
            <p:cNvPr id="10" name="Group 9">
              <a:extLst>
                <a:ext uri="{FF2B5EF4-FFF2-40B4-BE49-F238E27FC236}">
                  <a16:creationId xmlns:a16="http://schemas.microsoft.com/office/drawing/2014/main" id="{B637000E-F84A-1145-919E-5DA2FD101A77}"/>
                </a:ext>
              </a:extLst>
            </p:cNvPr>
            <p:cNvGrpSpPr/>
            <p:nvPr userDrawn="1"/>
          </p:nvGrpSpPr>
          <p:grpSpPr>
            <a:xfrm rot="16200000">
              <a:off x="-476749" y="580708"/>
              <a:ext cx="692152" cy="251461"/>
              <a:chOff x="431800" y="-235792"/>
              <a:chExt cx="4400551" cy="235792"/>
            </a:xfrm>
          </p:grpSpPr>
          <p:cxnSp>
            <p:nvCxnSpPr>
              <p:cNvPr id="13" name="Straight Connector 12">
                <a:extLst>
                  <a:ext uri="{FF2B5EF4-FFF2-40B4-BE49-F238E27FC236}">
                    <a16:creationId xmlns:a16="http://schemas.microsoft.com/office/drawing/2014/main" id="{7B380594-C62D-324D-AD00-233F0356024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A4DA0649-4B5A-6149-AF3E-E7306EFC79C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FA9CBF1E-E8FA-9D49-99B7-933FA7F583CC}"/>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28F40B88-00B1-E24C-B5AC-F85B614215DD}"/>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7" name="Group 16">
            <a:extLst>
              <a:ext uri="{FF2B5EF4-FFF2-40B4-BE49-F238E27FC236}">
                <a16:creationId xmlns:a16="http://schemas.microsoft.com/office/drawing/2014/main" id="{256FBD86-8772-2741-BD56-20A14AB5B4D0}"/>
              </a:ext>
            </a:extLst>
          </p:cNvPr>
          <p:cNvGrpSpPr/>
          <p:nvPr/>
        </p:nvGrpSpPr>
        <p:grpSpPr>
          <a:xfrm>
            <a:off x="-256964" y="3367324"/>
            <a:ext cx="251461" cy="1365066"/>
            <a:chOff x="-256404" y="360363"/>
            <a:chExt cx="251461" cy="692152"/>
          </a:xfrm>
        </p:grpSpPr>
        <p:grpSp>
          <p:nvGrpSpPr>
            <p:cNvPr id="18" name="Group 17">
              <a:extLst>
                <a:ext uri="{FF2B5EF4-FFF2-40B4-BE49-F238E27FC236}">
                  <a16:creationId xmlns:a16="http://schemas.microsoft.com/office/drawing/2014/main" id="{16AB86AF-2A25-B547-9EDA-F8EED4FDCFCB}"/>
                </a:ext>
              </a:extLst>
            </p:cNvPr>
            <p:cNvGrpSpPr/>
            <p:nvPr userDrawn="1"/>
          </p:nvGrpSpPr>
          <p:grpSpPr>
            <a:xfrm rot="16200000">
              <a:off x="-476749" y="580708"/>
              <a:ext cx="692152" cy="251461"/>
              <a:chOff x="431800" y="-235792"/>
              <a:chExt cx="4400551" cy="235792"/>
            </a:xfrm>
          </p:grpSpPr>
          <p:cxnSp>
            <p:nvCxnSpPr>
              <p:cNvPr id="22" name="Straight Connector 21">
                <a:extLst>
                  <a:ext uri="{FF2B5EF4-FFF2-40B4-BE49-F238E27FC236}">
                    <a16:creationId xmlns:a16="http://schemas.microsoft.com/office/drawing/2014/main" id="{724101C4-1166-584E-ACD2-2214586A319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89C2C98-B3D1-5043-B59E-DFA49C30AF4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2DA7E2B3-4DB5-8E48-AFA9-F7FCCD3A95BD}"/>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TextBox 18">
              <a:extLst>
                <a:ext uri="{FF2B5EF4-FFF2-40B4-BE49-F238E27FC236}">
                  <a16:creationId xmlns:a16="http://schemas.microsoft.com/office/drawing/2014/main" id="{24FF7AC7-18F3-1F4F-ADDF-503169DE7192}"/>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113" name="Group 112">
            <a:extLst>
              <a:ext uri="{FF2B5EF4-FFF2-40B4-BE49-F238E27FC236}">
                <a16:creationId xmlns:a16="http://schemas.microsoft.com/office/drawing/2014/main" id="{77D3FCE0-E691-3E44-A57D-ECDAE556E4FE}"/>
              </a:ext>
            </a:extLst>
          </p:cNvPr>
          <p:cNvGrpSpPr/>
          <p:nvPr/>
        </p:nvGrpSpPr>
        <p:grpSpPr>
          <a:xfrm>
            <a:off x="431240" y="-246933"/>
            <a:ext cx="8280401" cy="7347304"/>
            <a:chOff x="431240" y="-246933"/>
            <a:chExt cx="8280401" cy="7347304"/>
          </a:xfrm>
        </p:grpSpPr>
        <p:grpSp>
          <p:nvGrpSpPr>
            <p:cNvPr id="114" name="Group 113">
              <a:extLst>
                <a:ext uri="{FF2B5EF4-FFF2-40B4-BE49-F238E27FC236}">
                  <a16:creationId xmlns:a16="http://schemas.microsoft.com/office/drawing/2014/main" id="{9E931012-2003-2543-97CB-79A6045D941E}"/>
                </a:ext>
              </a:extLst>
            </p:cNvPr>
            <p:cNvGrpSpPr/>
            <p:nvPr userDrawn="1"/>
          </p:nvGrpSpPr>
          <p:grpSpPr>
            <a:xfrm>
              <a:off x="431242" y="6864579"/>
              <a:ext cx="8280398" cy="235792"/>
              <a:chOff x="431801" y="-235792"/>
              <a:chExt cx="4400550" cy="235792"/>
            </a:xfrm>
          </p:grpSpPr>
          <p:cxnSp>
            <p:nvCxnSpPr>
              <p:cNvPr id="123" name="Straight Connector 122">
                <a:extLst>
                  <a:ext uri="{FF2B5EF4-FFF2-40B4-BE49-F238E27FC236}">
                    <a16:creationId xmlns:a16="http://schemas.microsoft.com/office/drawing/2014/main" id="{B93CA922-F7B0-0748-B406-436E8B6A0F0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8147241-E2F6-C348-9AC4-7BD8938A2CF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79CC637B-89E3-684C-8110-25BFEE1E0211}"/>
                </a:ext>
              </a:extLst>
            </p:cNvPr>
            <p:cNvGrpSpPr/>
            <p:nvPr userDrawn="1"/>
          </p:nvGrpSpPr>
          <p:grpSpPr>
            <a:xfrm>
              <a:off x="431240" y="-246933"/>
              <a:ext cx="8280401" cy="235792"/>
              <a:chOff x="431800" y="-240735"/>
              <a:chExt cx="8280401" cy="235792"/>
            </a:xfrm>
          </p:grpSpPr>
          <p:grpSp>
            <p:nvGrpSpPr>
              <p:cNvPr id="116" name="Group 115">
                <a:extLst>
                  <a:ext uri="{FF2B5EF4-FFF2-40B4-BE49-F238E27FC236}">
                    <a16:creationId xmlns:a16="http://schemas.microsoft.com/office/drawing/2014/main" id="{00F2606F-6D13-5440-96CF-871056AD211A}"/>
                  </a:ext>
                </a:extLst>
              </p:cNvPr>
              <p:cNvGrpSpPr/>
              <p:nvPr userDrawn="1"/>
            </p:nvGrpSpPr>
            <p:grpSpPr>
              <a:xfrm>
                <a:off x="431800" y="-240735"/>
                <a:ext cx="8280400" cy="235792"/>
                <a:chOff x="431800" y="-235792"/>
                <a:chExt cx="4400551" cy="235792"/>
              </a:xfrm>
            </p:grpSpPr>
            <p:cxnSp>
              <p:nvCxnSpPr>
                <p:cNvPr id="120" name="Straight Connector 119">
                  <a:extLst>
                    <a:ext uri="{FF2B5EF4-FFF2-40B4-BE49-F238E27FC236}">
                      <a16:creationId xmlns:a16="http://schemas.microsoft.com/office/drawing/2014/main" id="{FCFB4B41-BF85-7B40-8CCC-196A3742C4C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205341C8-9176-C04A-979F-A1265E327B5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2" name="Rectangle 121">
                  <a:extLst>
                    <a:ext uri="{FF2B5EF4-FFF2-40B4-BE49-F238E27FC236}">
                      <a16:creationId xmlns:a16="http://schemas.microsoft.com/office/drawing/2014/main" id="{1739FE7B-2552-6F40-95CD-992E32CD500D}"/>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7" name="TextBox 116">
                <a:extLst>
                  <a:ext uri="{FF2B5EF4-FFF2-40B4-BE49-F238E27FC236}">
                    <a16:creationId xmlns:a16="http://schemas.microsoft.com/office/drawing/2014/main" id="{BCAD5F91-0EBA-A346-B9D7-BDF226AC2562}"/>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18" name="Straight Arrow Connector 117">
                <a:extLst>
                  <a:ext uri="{FF2B5EF4-FFF2-40B4-BE49-F238E27FC236}">
                    <a16:creationId xmlns:a16="http://schemas.microsoft.com/office/drawing/2014/main" id="{B7483C9D-769B-A74A-871C-84AC19953014}"/>
                  </a:ext>
                </a:extLst>
              </p:cNvPr>
              <p:cNvCxnSpPr>
                <a:cxnSpLocks/>
                <a:stCxn id="117" idx="1"/>
                <a:endCxn id="12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id="{FFF12A77-86E0-B349-A46C-7E1FBDCC474C}"/>
                  </a:ext>
                </a:extLst>
              </p:cNvPr>
              <p:cNvCxnSpPr>
                <a:cxnSpLocks/>
                <a:stCxn id="117" idx="3"/>
                <a:endCxn id="12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125" name="Group 124">
            <a:extLst>
              <a:ext uri="{FF2B5EF4-FFF2-40B4-BE49-F238E27FC236}">
                <a16:creationId xmlns:a16="http://schemas.microsoft.com/office/drawing/2014/main" id="{AD5C5ED9-7B43-BE47-809A-7B8837E8043A}"/>
              </a:ext>
            </a:extLst>
          </p:cNvPr>
          <p:cNvGrpSpPr/>
          <p:nvPr/>
        </p:nvGrpSpPr>
        <p:grpSpPr>
          <a:xfrm>
            <a:off x="9399182" y="-1"/>
            <a:ext cx="2961715" cy="9888233"/>
            <a:chOff x="9399182" y="-1"/>
            <a:chExt cx="2961715" cy="9888233"/>
          </a:xfrm>
        </p:grpSpPr>
        <p:sp>
          <p:nvSpPr>
            <p:cNvPr id="126" name="Rectangle 125">
              <a:extLst>
                <a:ext uri="{FF2B5EF4-FFF2-40B4-BE49-F238E27FC236}">
                  <a16:creationId xmlns:a16="http://schemas.microsoft.com/office/drawing/2014/main" id="{F9BAF0BA-0BDC-1247-813B-03F7EA59E73E}"/>
                </a:ext>
              </a:extLst>
            </p:cNvPr>
            <p:cNvSpPr/>
            <p:nvPr userDrawn="1"/>
          </p:nvSpPr>
          <p:spPr>
            <a:xfrm>
              <a:off x="9399182" y="-1"/>
              <a:ext cx="2798651" cy="97486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27" name="Picture 126">
              <a:extLst>
                <a:ext uri="{FF2B5EF4-FFF2-40B4-BE49-F238E27FC236}">
                  <a16:creationId xmlns:a16="http://schemas.microsoft.com/office/drawing/2014/main" id="{061D06E5-386C-9A44-86AB-C48DF5024292}"/>
                </a:ext>
              </a:extLst>
            </p:cNvPr>
            <p:cNvPicPr>
              <a:picLocks noChangeAspect="1"/>
            </p:cNvPicPr>
            <p:nvPr userDrawn="1"/>
          </p:nvPicPr>
          <p:blipFill rotWithShape="1">
            <a:blip r:embed="rId4"/>
            <a:srcRect r="44021" b="6017"/>
            <a:stretch/>
          </p:blipFill>
          <p:spPr>
            <a:xfrm>
              <a:off x="9558506" y="1323797"/>
              <a:ext cx="2632538" cy="532435"/>
            </a:xfrm>
            <a:prstGeom prst="rect">
              <a:avLst/>
            </a:prstGeom>
          </p:spPr>
        </p:pic>
        <p:sp>
          <p:nvSpPr>
            <p:cNvPr id="128" name="TextBox 127">
              <a:extLst>
                <a:ext uri="{FF2B5EF4-FFF2-40B4-BE49-F238E27FC236}">
                  <a16:creationId xmlns:a16="http://schemas.microsoft.com/office/drawing/2014/main" id="{CB2E8C9A-4FB4-6445-9C60-4EE2DB6B1768}"/>
                </a:ext>
              </a:extLst>
            </p:cNvPr>
            <p:cNvSpPr txBox="1"/>
            <p:nvPr userDrawn="1"/>
          </p:nvSpPr>
          <p:spPr>
            <a:xfrm>
              <a:off x="9558507" y="3874407"/>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29" name="Straight Connector 128">
              <a:extLst>
                <a:ext uri="{FF2B5EF4-FFF2-40B4-BE49-F238E27FC236}">
                  <a16:creationId xmlns:a16="http://schemas.microsoft.com/office/drawing/2014/main" id="{E8A81CC4-D4ED-6647-B722-D848B3A6529A}"/>
                </a:ext>
              </a:extLst>
            </p:cNvPr>
            <p:cNvCxnSpPr>
              <a:cxnSpLocks/>
            </p:cNvCxnSpPr>
            <p:nvPr userDrawn="1"/>
          </p:nvCxnSpPr>
          <p:spPr>
            <a:xfrm>
              <a:off x="9558507" y="407702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0" name="TextBox 129">
              <a:extLst>
                <a:ext uri="{FF2B5EF4-FFF2-40B4-BE49-F238E27FC236}">
                  <a16:creationId xmlns:a16="http://schemas.microsoft.com/office/drawing/2014/main" id="{4F84C578-2664-E643-9472-A17F6E6BE6BD}"/>
                </a:ext>
              </a:extLst>
            </p:cNvPr>
            <p:cNvSpPr txBox="1"/>
            <p:nvPr userDrawn="1"/>
          </p:nvSpPr>
          <p:spPr>
            <a:xfrm>
              <a:off x="9686426" y="4935334"/>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grpSp>
          <p:nvGrpSpPr>
            <p:cNvPr id="131" name="Group 130">
              <a:extLst>
                <a:ext uri="{FF2B5EF4-FFF2-40B4-BE49-F238E27FC236}">
                  <a16:creationId xmlns:a16="http://schemas.microsoft.com/office/drawing/2014/main" id="{E92595B0-CF39-6843-81E1-EAABD547E6A4}"/>
                </a:ext>
              </a:extLst>
            </p:cNvPr>
            <p:cNvGrpSpPr/>
            <p:nvPr userDrawn="1"/>
          </p:nvGrpSpPr>
          <p:grpSpPr>
            <a:xfrm>
              <a:off x="9541497" y="162442"/>
              <a:ext cx="2819400" cy="814510"/>
              <a:chOff x="-3644733" y="165205"/>
              <a:chExt cx="2819400" cy="814510"/>
            </a:xfrm>
          </p:grpSpPr>
          <p:sp>
            <p:nvSpPr>
              <p:cNvPr id="164" name="Rectangle 163">
                <a:extLst>
                  <a:ext uri="{FF2B5EF4-FFF2-40B4-BE49-F238E27FC236}">
                    <a16:creationId xmlns:a16="http://schemas.microsoft.com/office/drawing/2014/main" id="{66122352-90ED-2A48-8FF8-33C7B03519D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46F342E6-6D49-BA41-A71D-B2EAF5BB7021}"/>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66" name="Picture 165">
                <a:extLst>
                  <a:ext uri="{FF2B5EF4-FFF2-40B4-BE49-F238E27FC236}">
                    <a16:creationId xmlns:a16="http://schemas.microsoft.com/office/drawing/2014/main" id="{4B56E006-7B74-2E43-8AF7-0B546803EFEF}"/>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132" name="Group 131">
              <a:extLst>
                <a:ext uri="{FF2B5EF4-FFF2-40B4-BE49-F238E27FC236}">
                  <a16:creationId xmlns:a16="http://schemas.microsoft.com/office/drawing/2014/main" id="{8ED31E1B-C47C-6444-B18D-10F07AD75967}"/>
                </a:ext>
              </a:extLst>
            </p:cNvPr>
            <p:cNvGrpSpPr/>
            <p:nvPr userDrawn="1"/>
          </p:nvGrpSpPr>
          <p:grpSpPr>
            <a:xfrm>
              <a:off x="9541497" y="8476917"/>
              <a:ext cx="2735151" cy="1411315"/>
              <a:chOff x="9296567" y="4910411"/>
              <a:chExt cx="2735151" cy="1411315"/>
            </a:xfrm>
          </p:grpSpPr>
          <p:sp>
            <p:nvSpPr>
              <p:cNvPr id="158" name="Rectangle 157">
                <a:extLst>
                  <a:ext uri="{FF2B5EF4-FFF2-40B4-BE49-F238E27FC236}">
                    <a16:creationId xmlns:a16="http://schemas.microsoft.com/office/drawing/2014/main" id="{1BC1C51A-ECC0-D846-83E1-18277AEBD125}"/>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Box 158">
                <a:extLst>
                  <a:ext uri="{FF2B5EF4-FFF2-40B4-BE49-F238E27FC236}">
                    <a16:creationId xmlns:a16="http://schemas.microsoft.com/office/drawing/2014/main" id="{62F58A85-515C-0644-8065-784967D02301}"/>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60" name="Graphic 159">
                <a:extLst>
                  <a:ext uri="{FF2B5EF4-FFF2-40B4-BE49-F238E27FC236}">
                    <a16:creationId xmlns:a16="http://schemas.microsoft.com/office/drawing/2014/main" id="{34BF85D0-43E2-6C47-8BDC-135B93441BB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56790" y="5049494"/>
                <a:ext cx="155227" cy="155227"/>
              </a:xfrm>
              <a:prstGeom prst="rect">
                <a:avLst/>
              </a:prstGeom>
            </p:spPr>
          </p:pic>
          <p:sp>
            <p:nvSpPr>
              <p:cNvPr id="161" name="TextBox 160">
                <a:extLst>
                  <a:ext uri="{FF2B5EF4-FFF2-40B4-BE49-F238E27FC236}">
                    <a16:creationId xmlns:a16="http://schemas.microsoft.com/office/drawing/2014/main" id="{A620BBCD-FCF8-A449-B62F-8347A0D2E56F}"/>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62" name="TextBox 161">
                <a:extLst>
                  <a:ext uri="{FF2B5EF4-FFF2-40B4-BE49-F238E27FC236}">
                    <a16:creationId xmlns:a16="http://schemas.microsoft.com/office/drawing/2014/main" id="{A353EA54-45AB-D440-90A5-F7FFA68E8277}"/>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63" name="TextBox 162">
                <a:extLst>
                  <a:ext uri="{FF2B5EF4-FFF2-40B4-BE49-F238E27FC236}">
                    <a16:creationId xmlns:a16="http://schemas.microsoft.com/office/drawing/2014/main" id="{BEDFBBB6-E5F9-B04E-9573-E0BEE0A827D6}"/>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33" name="Group 132">
              <a:extLst>
                <a:ext uri="{FF2B5EF4-FFF2-40B4-BE49-F238E27FC236}">
                  <a16:creationId xmlns:a16="http://schemas.microsoft.com/office/drawing/2014/main" id="{55FA8466-28DE-314F-9E10-841CA5A67806}"/>
                </a:ext>
              </a:extLst>
            </p:cNvPr>
            <p:cNvGrpSpPr/>
            <p:nvPr userDrawn="1"/>
          </p:nvGrpSpPr>
          <p:grpSpPr>
            <a:xfrm>
              <a:off x="9541497" y="7120261"/>
              <a:ext cx="2735151" cy="1280928"/>
              <a:chOff x="9286315" y="6976989"/>
              <a:chExt cx="2735151" cy="1280928"/>
            </a:xfrm>
          </p:grpSpPr>
          <p:sp>
            <p:nvSpPr>
              <p:cNvPr id="153" name="Rectangle 152">
                <a:extLst>
                  <a:ext uri="{FF2B5EF4-FFF2-40B4-BE49-F238E27FC236}">
                    <a16:creationId xmlns:a16="http://schemas.microsoft.com/office/drawing/2014/main" id="{05828DAF-41DC-FF4F-AC26-F4C6A8B6305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TextBox 153">
                <a:extLst>
                  <a:ext uri="{FF2B5EF4-FFF2-40B4-BE49-F238E27FC236}">
                    <a16:creationId xmlns:a16="http://schemas.microsoft.com/office/drawing/2014/main" id="{D8ADA2D6-D5A5-784E-A45D-83532F4E6081}"/>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55" name="Graphic 154">
                <a:extLst>
                  <a:ext uri="{FF2B5EF4-FFF2-40B4-BE49-F238E27FC236}">
                    <a16:creationId xmlns:a16="http://schemas.microsoft.com/office/drawing/2014/main" id="{CEAC3E4D-5FCA-0645-9B99-2164C11F93A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46538" y="7116071"/>
                <a:ext cx="155227" cy="155227"/>
              </a:xfrm>
              <a:prstGeom prst="rect">
                <a:avLst/>
              </a:prstGeom>
            </p:spPr>
          </p:pic>
          <p:sp>
            <p:nvSpPr>
              <p:cNvPr id="156" name="TextBox 155">
                <a:extLst>
                  <a:ext uri="{FF2B5EF4-FFF2-40B4-BE49-F238E27FC236}">
                    <a16:creationId xmlns:a16="http://schemas.microsoft.com/office/drawing/2014/main" id="{9B42898C-5F47-3F43-B337-69341CF4C7D0}"/>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57" name="Picture 156">
                <a:extLst>
                  <a:ext uri="{FF2B5EF4-FFF2-40B4-BE49-F238E27FC236}">
                    <a16:creationId xmlns:a16="http://schemas.microsoft.com/office/drawing/2014/main" id="{2B17B7A2-579E-264F-AFA9-A6C0D3044EE9}"/>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34" name="Group 133">
              <a:extLst>
                <a:ext uri="{FF2B5EF4-FFF2-40B4-BE49-F238E27FC236}">
                  <a16:creationId xmlns:a16="http://schemas.microsoft.com/office/drawing/2014/main" id="{4FCB2141-4630-E34F-91E8-A4B1D805FE7D}"/>
                </a:ext>
              </a:extLst>
            </p:cNvPr>
            <p:cNvGrpSpPr/>
            <p:nvPr userDrawn="1"/>
          </p:nvGrpSpPr>
          <p:grpSpPr>
            <a:xfrm>
              <a:off x="9521833" y="4199527"/>
              <a:ext cx="2617883" cy="651460"/>
              <a:chOff x="12352022" y="513115"/>
              <a:chExt cx="2617883" cy="651460"/>
            </a:xfrm>
          </p:grpSpPr>
          <p:sp>
            <p:nvSpPr>
              <p:cNvPr id="150" name="TextBox 149">
                <a:extLst>
                  <a:ext uri="{FF2B5EF4-FFF2-40B4-BE49-F238E27FC236}">
                    <a16:creationId xmlns:a16="http://schemas.microsoft.com/office/drawing/2014/main" id="{6F9AC646-EF27-2141-AEB7-4D0CDD043E3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51" name="TextBox 150">
                <a:extLst>
                  <a:ext uri="{FF2B5EF4-FFF2-40B4-BE49-F238E27FC236}">
                    <a16:creationId xmlns:a16="http://schemas.microsoft.com/office/drawing/2014/main" id="{C8872405-7363-E04E-BCBC-4D7C41A0C027}"/>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52" name="TextBox 151">
                <a:extLst>
                  <a:ext uri="{FF2B5EF4-FFF2-40B4-BE49-F238E27FC236}">
                    <a16:creationId xmlns:a16="http://schemas.microsoft.com/office/drawing/2014/main" id="{163E301A-90B1-5142-8C9D-CBA4D2B0DDB1}"/>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35" name="TextBox 134">
              <a:extLst>
                <a:ext uri="{FF2B5EF4-FFF2-40B4-BE49-F238E27FC236}">
                  <a16:creationId xmlns:a16="http://schemas.microsoft.com/office/drawing/2014/main" id="{765364B7-0A41-A344-82EA-5CBC4E0534D1}"/>
                </a:ext>
              </a:extLst>
            </p:cNvPr>
            <p:cNvSpPr txBox="1"/>
            <p:nvPr userDrawn="1"/>
          </p:nvSpPr>
          <p:spPr>
            <a:xfrm>
              <a:off x="9674267" y="5218639"/>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36" name="TextBox 135">
              <a:extLst>
                <a:ext uri="{FF2B5EF4-FFF2-40B4-BE49-F238E27FC236}">
                  <a16:creationId xmlns:a16="http://schemas.microsoft.com/office/drawing/2014/main" id="{57E30B1B-AA82-1544-9697-1536E16F1177}"/>
                </a:ext>
              </a:extLst>
            </p:cNvPr>
            <p:cNvSpPr txBox="1"/>
            <p:nvPr userDrawn="1"/>
          </p:nvSpPr>
          <p:spPr>
            <a:xfrm>
              <a:off x="9686426" y="5633896"/>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37" name="TextBox 136">
              <a:extLst>
                <a:ext uri="{FF2B5EF4-FFF2-40B4-BE49-F238E27FC236}">
                  <a16:creationId xmlns:a16="http://schemas.microsoft.com/office/drawing/2014/main" id="{0B5B22EC-8F9C-CA4F-A61A-09D9EC55B715}"/>
                </a:ext>
              </a:extLst>
            </p:cNvPr>
            <p:cNvSpPr txBox="1"/>
            <p:nvPr userDrawn="1"/>
          </p:nvSpPr>
          <p:spPr>
            <a:xfrm>
              <a:off x="9686426" y="6353986"/>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138" name="TextBox 137">
              <a:extLst>
                <a:ext uri="{FF2B5EF4-FFF2-40B4-BE49-F238E27FC236}">
                  <a16:creationId xmlns:a16="http://schemas.microsoft.com/office/drawing/2014/main" id="{0321AB7A-262C-E243-9A39-092F6CABA552}"/>
                </a:ext>
              </a:extLst>
            </p:cNvPr>
            <p:cNvSpPr txBox="1"/>
            <p:nvPr userDrawn="1"/>
          </p:nvSpPr>
          <p:spPr>
            <a:xfrm>
              <a:off x="9674267" y="6784549"/>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39" name="TextBox 138">
              <a:extLst>
                <a:ext uri="{FF2B5EF4-FFF2-40B4-BE49-F238E27FC236}">
                  <a16:creationId xmlns:a16="http://schemas.microsoft.com/office/drawing/2014/main" id="{50EAAF30-5A19-764F-8A81-E50A2CDBB443}"/>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40" name="Straight Connector 139">
              <a:extLst>
                <a:ext uri="{FF2B5EF4-FFF2-40B4-BE49-F238E27FC236}">
                  <a16:creationId xmlns:a16="http://schemas.microsoft.com/office/drawing/2014/main" id="{3DF2975D-FBB6-8D43-9A3E-31BFB4BC4C93}"/>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41" name="Group 140">
              <a:extLst>
                <a:ext uri="{FF2B5EF4-FFF2-40B4-BE49-F238E27FC236}">
                  <a16:creationId xmlns:a16="http://schemas.microsoft.com/office/drawing/2014/main" id="{14AED418-A7FD-0943-98FB-BDDDA0D8E908}"/>
                </a:ext>
              </a:extLst>
            </p:cNvPr>
            <p:cNvGrpSpPr/>
            <p:nvPr userDrawn="1"/>
          </p:nvGrpSpPr>
          <p:grpSpPr>
            <a:xfrm>
              <a:off x="9541497" y="1993090"/>
              <a:ext cx="2735151" cy="1739504"/>
              <a:chOff x="9541497" y="2125825"/>
              <a:chExt cx="2735151" cy="1739504"/>
            </a:xfrm>
          </p:grpSpPr>
          <p:sp>
            <p:nvSpPr>
              <p:cNvPr id="142" name="Rectangle 141">
                <a:extLst>
                  <a:ext uri="{FF2B5EF4-FFF2-40B4-BE49-F238E27FC236}">
                    <a16:creationId xmlns:a16="http://schemas.microsoft.com/office/drawing/2014/main" id="{96DB50A7-2B13-B747-9724-B02F5CC5FAE6}"/>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TextBox 142">
                <a:extLst>
                  <a:ext uri="{FF2B5EF4-FFF2-40B4-BE49-F238E27FC236}">
                    <a16:creationId xmlns:a16="http://schemas.microsoft.com/office/drawing/2014/main" id="{97885988-9EEC-D24A-B627-43F68E16F4BC}"/>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144" name="Graphic 143">
                <a:extLst>
                  <a:ext uri="{FF2B5EF4-FFF2-40B4-BE49-F238E27FC236}">
                    <a16:creationId xmlns:a16="http://schemas.microsoft.com/office/drawing/2014/main" id="{83851E78-BB9F-6449-8DF6-A0FC2CAA2BEE}"/>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145" name="TextBox 144">
                <a:extLst>
                  <a:ext uri="{FF2B5EF4-FFF2-40B4-BE49-F238E27FC236}">
                    <a16:creationId xmlns:a16="http://schemas.microsoft.com/office/drawing/2014/main" id="{EC05698B-83B1-FA41-890C-86B8BDC77CEF}"/>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146" name="TextBox 145">
                <a:extLst>
                  <a:ext uri="{FF2B5EF4-FFF2-40B4-BE49-F238E27FC236}">
                    <a16:creationId xmlns:a16="http://schemas.microsoft.com/office/drawing/2014/main" id="{7352129B-5821-294B-A6FC-0108438173D0}"/>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147" name="TextBox 146">
                <a:extLst>
                  <a:ext uri="{FF2B5EF4-FFF2-40B4-BE49-F238E27FC236}">
                    <a16:creationId xmlns:a16="http://schemas.microsoft.com/office/drawing/2014/main" id="{95C0D103-7B69-674C-BB26-5A97DEC86380}"/>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148" name="TextBox 147">
                <a:extLst>
                  <a:ext uri="{FF2B5EF4-FFF2-40B4-BE49-F238E27FC236}">
                    <a16:creationId xmlns:a16="http://schemas.microsoft.com/office/drawing/2014/main" id="{01F7D329-536B-8B41-B896-7592DD5B60F6}"/>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49" name="Picture 148">
                <a:extLst>
                  <a:ext uri="{FF2B5EF4-FFF2-40B4-BE49-F238E27FC236}">
                    <a16:creationId xmlns:a16="http://schemas.microsoft.com/office/drawing/2014/main" id="{DE1D17B7-BC70-8F4C-AF98-5944562B2CD6}"/>
                  </a:ext>
                </a:extLst>
              </p:cNvPr>
              <p:cNvPicPr>
                <a:picLocks noChangeAspect="1"/>
              </p:cNvPicPr>
              <p:nvPr userDrawn="1"/>
            </p:nvPicPr>
            <p:blipFill rotWithShape="1">
              <a:blip r:embed="rId9"/>
              <a:srcRect l="4852" t="17138" r="10283" b="11792"/>
              <a:stretch/>
            </p:blipFill>
            <p:spPr>
              <a:xfrm>
                <a:off x="10676602" y="3604038"/>
                <a:ext cx="478277" cy="101726"/>
              </a:xfrm>
              <a:prstGeom prst="rect">
                <a:avLst/>
              </a:prstGeom>
              <a:ln>
                <a:solidFill>
                  <a:schemeClr val="accent3">
                    <a:lumMod val="60000"/>
                    <a:lumOff val="40000"/>
                  </a:schemeClr>
                </a:solidFill>
              </a:ln>
            </p:spPr>
          </p:pic>
        </p:grpSp>
      </p:grpSp>
    </p:spTree>
    <p:extLst>
      <p:ext uri="{BB962C8B-B14F-4D97-AF65-F5344CB8AC3E}">
        <p14:creationId xmlns:p14="http://schemas.microsoft.com/office/powerpoint/2010/main" val="3216095757"/>
      </p:ext>
    </p:extLst>
  </p:cSld>
  <p:clrMapOvr>
    <a:overrideClrMapping bg1="lt1" tx1="dk1" bg2="lt2" tx2="dk2" accent1="accent1" accent2="accent2" accent3="accent3" accent4="accent4" accent5="accent5" accent6="accent6" hlink="lt1" folHlink="lt1"/>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preserve="1">
  <p:cSld name="Thank You (2 Headshots)">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2146852"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7" name="Group 6">
            <a:extLst>
              <a:ext uri="{FF2B5EF4-FFF2-40B4-BE49-F238E27FC236}">
                <a16:creationId xmlns:a16="http://schemas.microsoft.com/office/drawing/2014/main" id="{329E5FF7-98BC-884F-840D-5E423F4AF849}"/>
              </a:ext>
            </a:extLst>
          </p:cNvPr>
          <p:cNvGrpSpPr/>
          <p:nvPr/>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D8244616-2BA8-434E-A138-B2D5956D9EE1}"/>
              </a:ext>
            </a:extLst>
          </p:cNvPr>
          <p:cNvGrpSpPr/>
          <p:nvPr/>
        </p:nvGrpSpPr>
        <p:grpSpPr>
          <a:xfrm>
            <a:off x="-256964" y="3622629"/>
            <a:ext cx="251461" cy="1506813"/>
            <a:chOff x="-256404" y="360363"/>
            <a:chExt cx="251461" cy="692152"/>
          </a:xfrm>
        </p:grpSpPr>
        <p:grpSp>
          <p:nvGrpSpPr>
            <p:cNvPr id="17" name="Group 16">
              <a:extLst>
                <a:ext uri="{FF2B5EF4-FFF2-40B4-BE49-F238E27FC236}">
                  <a16:creationId xmlns:a16="http://schemas.microsoft.com/office/drawing/2014/main" id="{709CBFCC-B5CB-D24E-8728-2AAEE959FF6E}"/>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977E976A-5E64-D14B-BA4C-4F26EF696B7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00263B3-BEFA-F84D-A346-488994B5061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0D5E94FD-3E4F-7A4D-8F85-338D20425FB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C137DA0-E7A0-8348-964C-0094E9A21AD9}"/>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3" name="Picture Placeholder 2">
            <a:extLst>
              <a:ext uri="{FF2B5EF4-FFF2-40B4-BE49-F238E27FC236}">
                <a16:creationId xmlns:a16="http://schemas.microsoft.com/office/drawing/2014/main" id="{3953A8BD-C2FA-AE49-99CC-15B59CE56A15}"/>
              </a:ext>
            </a:extLst>
          </p:cNvPr>
          <p:cNvSpPr>
            <a:spLocks noGrp="1"/>
          </p:cNvSpPr>
          <p:nvPr>
            <p:ph type="pic" sz="quarter" idx="16" hasCustomPrompt="1"/>
          </p:nvPr>
        </p:nvSpPr>
        <p:spPr>
          <a:xfrm>
            <a:off x="431800"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22" name="Text Placeholder 7">
            <a:extLst>
              <a:ext uri="{FF2B5EF4-FFF2-40B4-BE49-F238E27FC236}">
                <a16:creationId xmlns:a16="http://schemas.microsoft.com/office/drawing/2014/main" id="{1B6BB86B-8CCA-614F-97F8-932E6DC1B83C}"/>
              </a:ext>
            </a:extLst>
          </p:cNvPr>
          <p:cNvSpPr>
            <a:spLocks noGrp="1"/>
          </p:cNvSpPr>
          <p:nvPr>
            <p:ph type="body" sz="quarter" idx="17" hasCustomPrompt="1"/>
          </p:nvPr>
        </p:nvSpPr>
        <p:spPr>
          <a:xfrm>
            <a:off x="6410739"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3" name="Picture Placeholder 2">
            <a:extLst>
              <a:ext uri="{FF2B5EF4-FFF2-40B4-BE49-F238E27FC236}">
                <a16:creationId xmlns:a16="http://schemas.microsoft.com/office/drawing/2014/main" id="{E582B670-FA91-C849-BD22-A066A6FE9B53}"/>
              </a:ext>
            </a:extLst>
          </p:cNvPr>
          <p:cNvSpPr>
            <a:spLocks noGrp="1"/>
          </p:cNvSpPr>
          <p:nvPr>
            <p:ph type="pic" sz="quarter" idx="18" hasCustomPrompt="1"/>
          </p:nvPr>
        </p:nvSpPr>
        <p:spPr>
          <a:xfrm>
            <a:off x="4695687"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2" name="Group 1">
            <a:extLst>
              <a:ext uri="{FF2B5EF4-FFF2-40B4-BE49-F238E27FC236}">
                <a16:creationId xmlns:a16="http://schemas.microsoft.com/office/drawing/2014/main" id="{C8C5271A-0BDF-8A4B-A174-563C1037B2D5}"/>
              </a:ext>
            </a:extLst>
          </p:cNvPr>
          <p:cNvGrpSpPr/>
          <p:nvPr/>
        </p:nvGrpSpPr>
        <p:grpSpPr>
          <a:xfrm>
            <a:off x="9399182" y="-1"/>
            <a:ext cx="2961715" cy="8383282"/>
            <a:chOff x="9399182" y="-1"/>
            <a:chExt cx="2961715" cy="8383282"/>
          </a:xfrm>
        </p:grpSpPr>
        <p:sp>
          <p:nvSpPr>
            <p:cNvPr id="25" name="Rectangle 24">
              <a:extLst>
                <a:ext uri="{FF2B5EF4-FFF2-40B4-BE49-F238E27FC236}">
                  <a16:creationId xmlns:a16="http://schemas.microsoft.com/office/drawing/2014/main" id="{545B4392-38F5-6C41-A941-E1CDFEF149BA}"/>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81" name="Picture 80">
              <a:extLst>
                <a:ext uri="{FF2B5EF4-FFF2-40B4-BE49-F238E27FC236}">
                  <a16:creationId xmlns:a16="http://schemas.microsoft.com/office/drawing/2014/main" id="{9505F31A-B1BD-6B43-93A4-B74F320C4E6C}"/>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sp>
          <p:nvSpPr>
            <p:cNvPr id="26" name="TextBox 25">
              <a:extLst>
                <a:ext uri="{FF2B5EF4-FFF2-40B4-BE49-F238E27FC236}">
                  <a16:creationId xmlns:a16="http://schemas.microsoft.com/office/drawing/2014/main" id="{5258D4B1-E9C2-FB40-A4A9-66BEE0EF3965}"/>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27" name="Straight Connector 26">
              <a:extLst>
                <a:ext uri="{FF2B5EF4-FFF2-40B4-BE49-F238E27FC236}">
                  <a16:creationId xmlns:a16="http://schemas.microsoft.com/office/drawing/2014/main" id="{661008D7-F48E-CB4E-99B2-9CD9ECF9FBD6}"/>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EEB03B23-ECF8-7E4C-9DD0-D5EB04C22CCD}"/>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D36E3FB2-9D3F-F345-8ABF-49772659DC3C}"/>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8" name="Picture 67">
              <a:extLst>
                <a:ext uri="{FF2B5EF4-FFF2-40B4-BE49-F238E27FC236}">
                  <a16:creationId xmlns:a16="http://schemas.microsoft.com/office/drawing/2014/main" id="{A2E380DD-5DBC-7B40-941B-9B833C5A4891}"/>
                </a:ext>
              </a:extLst>
            </p:cNvPr>
            <p:cNvPicPr>
              <a:picLocks noChangeAspect="1"/>
            </p:cNvPicPr>
            <p:nvPr userDrawn="1"/>
          </p:nvPicPr>
          <p:blipFill rotWithShape="1">
            <a:blip r:embed="rId5"/>
            <a:srcRect l="8882" t="5165" r="-1"/>
            <a:stretch/>
          </p:blipFill>
          <p:spPr>
            <a:xfrm>
              <a:off x="9694938" y="411250"/>
              <a:ext cx="324017" cy="289055"/>
            </a:xfrm>
            <a:prstGeom prst="roundRect">
              <a:avLst/>
            </a:prstGeom>
          </p:spPr>
        </p:pic>
        <p:sp>
          <p:nvSpPr>
            <p:cNvPr id="60" name="Rectangle 59">
              <a:extLst>
                <a:ext uri="{FF2B5EF4-FFF2-40B4-BE49-F238E27FC236}">
                  <a16:creationId xmlns:a16="http://schemas.microsoft.com/office/drawing/2014/main" id="{F9D5BAED-BA0A-B647-B7F6-5D6021FACCCF}"/>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526BF7F-3849-4849-8E5B-701D9AA18384}"/>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2" name="Graphic 61">
              <a:extLst>
                <a:ext uri="{FF2B5EF4-FFF2-40B4-BE49-F238E27FC236}">
                  <a16:creationId xmlns:a16="http://schemas.microsoft.com/office/drawing/2014/main" id="{A349D8B4-550A-014D-9076-DDDB3624A37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7111049"/>
              <a:ext cx="155227" cy="155227"/>
            </a:xfrm>
            <a:prstGeom prst="rect">
              <a:avLst/>
            </a:prstGeom>
          </p:spPr>
        </p:pic>
        <p:sp>
          <p:nvSpPr>
            <p:cNvPr id="63" name="TextBox 62">
              <a:extLst>
                <a:ext uri="{FF2B5EF4-FFF2-40B4-BE49-F238E27FC236}">
                  <a16:creationId xmlns:a16="http://schemas.microsoft.com/office/drawing/2014/main" id="{EE86AFA1-0C01-1D45-B393-A7B36DC10AE4}"/>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4" name="TextBox 63">
              <a:extLst>
                <a:ext uri="{FF2B5EF4-FFF2-40B4-BE49-F238E27FC236}">
                  <a16:creationId xmlns:a16="http://schemas.microsoft.com/office/drawing/2014/main" id="{B69B0D5D-8E81-F645-BCC8-64447E84902A}"/>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5" name="TextBox 64">
              <a:extLst>
                <a:ext uri="{FF2B5EF4-FFF2-40B4-BE49-F238E27FC236}">
                  <a16:creationId xmlns:a16="http://schemas.microsoft.com/office/drawing/2014/main" id="{EFADA951-D7D8-B14D-82B0-66F3604EF11D}"/>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53" name="Rectangle 52">
              <a:extLst>
                <a:ext uri="{FF2B5EF4-FFF2-40B4-BE49-F238E27FC236}">
                  <a16:creationId xmlns:a16="http://schemas.microsoft.com/office/drawing/2014/main" id="{1C6A9EE0-3F9B-9141-804D-7B7B3100D2F8}"/>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F6EBC34F-18CE-E54E-9812-7C5701913234}"/>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55" name="Graphic 54">
              <a:extLst>
                <a:ext uri="{FF2B5EF4-FFF2-40B4-BE49-F238E27FC236}">
                  <a16:creationId xmlns:a16="http://schemas.microsoft.com/office/drawing/2014/main" id="{911FC2BF-E4F0-7447-8543-FE7B8063A27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5754392"/>
              <a:ext cx="155227" cy="155227"/>
            </a:xfrm>
            <a:prstGeom prst="rect">
              <a:avLst/>
            </a:prstGeom>
          </p:spPr>
        </p:pic>
        <p:sp>
          <p:nvSpPr>
            <p:cNvPr id="56" name="TextBox 55">
              <a:extLst>
                <a:ext uri="{FF2B5EF4-FFF2-40B4-BE49-F238E27FC236}">
                  <a16:creationId xmlns:a16="http://schemas.microsoft.com/office/drawing/2014/main" id="{7A713D6E-1306-BD46-9022-2EEA5CF4E52C}"/>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7" name="Picture 56">
              <a:extLst>
                <a:ext uri="{FF2B5EF4-FFF2-40B4-BE49-F238E27FC236}">
                  <a16:creationId xmlns:a16="http://schemas.microsoft.com/office/drawing/2014/main" id="{D30E2C41-A0A4-C34F-BD05-3F5C3C56ACC3}"/>
                </a:ext>
              </a:extLst>
            </p:cNvPr>
            <p:cNvPicPr>
              <a:picLocks noChangeAspect="1"/>
            </p:cNvPicPr>
            <p:nvPr userDrawn="1"/>
          </p:nvPicPr>
          <p:blipFill rotWithShape="1">
            <a:blip r:embed="rId8"/>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50" name="TextBox 49">
              <a:extLst>
                <a:ext uri="{FF2B5EF4-FFF2-40B4-BE49-F238E27FC236}">
                  <a16:creationId xmlns:a16="http://schemas.microsoft.com/office/drawing/2014/main" id="{6FE6E364-A45B-B842-AD58-20FEF7E057A3}"/>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1" name="TextBox 50">
              <a:extLst>
                <a:ext uri="{FF2B5EF4-FFF2-40B4-BE49-F238E27FC236}">
                  <a16:creationId xmlns:a16="http://schemas.microsoft.com/office/drawing/2014/main" id="{9B2852C9-AD22-FD42-B207-3FA60EC80EE1}"/>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2" name="TextBox 51">
              <a:extLst>
                <a:ext uri="{FF2B5EF4-FFF2-40B4-BE49-F238E27FC236}">
                  <a16:creationId xmlns:a16="http://schemas.microsoft.com/office/drawing/2014/main" id="{2B3D3979-13E7-BE49-84DE-225A4B2C314C}"/>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69" name="TextBox 68">
              <a:extLst>
                <a:ext uri="{FF2B5EF4-FFF2-40B4-BE49-F238E27FC236}">
                  <a16:creationId xmlns:a16="http://schemas.microsoft.com/office/drawing/2014/main" id="{D96C0231-DDB2-674E-BA33-8934B6975490}"/>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40" name="Rectangle 39">
              <a:extLst>
                <a:ext uri="{FF2B5EF4-FFF2-40B4-BE49-F238E27FC236}">
                  <a16:creationId xmlns:a16="http://schemas.microsoft.com/office/drawing/2014/main" id="{34261B0B-0443-2947-86D5-57D446CA022B}"/>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9B54DFE-A2F3-C645-9D97-EECBE782E039}"/>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42" name="Graphic 41">
              <a:extLst>
                <a:ext uri="{FF2B5EF4-FFF2-40B4-BE49-F238E27FC236}">
                  <a16:creationId xmlns:a16="http://schemas.microsoft.com/office/drawing/2014/main" id="{78A98A1A-F2C6-8B4A-B922-D0F44DD6FD1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121034"/>
              <a:ext cx="155227" cy="155227"/>
            </a:xfrm>
            <a:prstGeom prst="rect">
              <a:avLst/>
            </a:prstGeom>
          </p:spPr>
        </p:pic>
        <p:sp>
          <p:nvSpPr>
            <p:cNvPr id="43" name="TextBox 42">
              <a:extLst>
                <a:ext uri="{FF2B5EF4-FFF2-40B4-BE49-F238E27FC236}">
                  <a16:creationId xmlns:a16="http://schemas.microsoft.com/office/drawing/2014/main" id="{C1821284-7515-6645-AD56-2112AB09410E}"/>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44" name="TextBox 43">
              <a:extLst>
                <a:ext uri="{FF2B5EF4-FFF2-40B4-BE49-F238E27FC236}">
                  <a16:creationId xmlns:a16="http://schemas.microsoft.com/office/drawing/2014/main" id="{73339CCA-9476-8145-AA5E-4BF66FED48CC}"/>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45" name="TextBox 44">
              <a:extLst>
                <a:ext uri="{FF2B5EF4-FFF2-40B4-BE49-F238E27FC236}">
                  <a16:creationId xmlns:a16="http://schemas.microsoft.com/office/drawing/2014/main" id="{D59F6E3B-D6C3-5046-821A-B0958EABAE66}"/>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46" name="TextBox 45">
              <a:extLst>
                <a:ext uri="{FF2B5EF4-FFF2-40B4-BE49-F238E27FC236}">
                  <a16:creationId xmlns:a16="http://schemas.microsoft.com/office/drawing/2014/main" id="{BB5D2460-8792-4C47-8772-D09B0975E99A}"/>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47" name="Picture 46">
              <a:extLst>
                <a:ext uri="{FF2B5EF4-FFF2-40B4-BE49-F238E27FC236}">
                  <a16:creationId xmlns:a16="http://schemas.microsoft.com/office/drawing/2014/main" id="{2024B849-BE34-3D47-836E-F64027EBFFBD}"/>
                </a:ext>
              </a:extLst>
            </p:cNvPr>
            <p:cNvPicPr>
              <a:picLocks noChangeAspect="1"/>
            </p:cNvPicPr>
            <p:nvPr userDrawn="1"/>
          </p:nvPicPr>
          <p:blipFill rotWithShape="1">
            <a:blip r:embed="rId9"/>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5" name="Picture 4">
              <a:extLst>
                <a:ext uri="{FF2B5EF4-FFF2-40B4-BE49-F238E27FC236}">
                  <a16:creationId xmlns:a16="http://schemas.microsoft.com/office/drawing/2014/main" id="{52FE0A6A-07E7-D846-9A21-107CEEAD3B6F}"/>
                </a:ext>
              </a:extLst>
            </p:cNvPr>
            <p:cNvPicPr>
              <a:picLocks noChangeAspect="1"/>
            </p:cNvPicPr>
            <p:nvPr userDrawn="1"/>
          </p:nvPicPr>
          <p:blipFill>
            <a:blip r:embed="rId10"/>
            <a:stretch>
              <a:fillRect/>
            </a:stretch>
          </p:blipFill>
          <p:spPr>
            <a:xfrm>
              <a:off x="11251841" y="4562988"/>
              <a:ext cx="849028" cy="849028"/>
            </a:xfrm>
            <a:prstGeom prst="rect">
              <a:avLst/>
            </a:prstGeom>
          </p:spPr>
        </p:pic>
        <p:sp>
          <p:nvSpPr>
            <p:cNvPr id="48" name="TextBox 47">
              <a:extLst>
                <a:ext uri="{FF2B5EF4-FFF2-40B4-BE49-F238E27FC236}">
                  <a16:creationId xmlns:a16="http://schemas.microsoft.com/office/drawing/2014/main" id="{4348059E-F311-3E49-929C-68406361B611}"/>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49" name="Straight Connector 48">
              <a:extLst>
                <a:ext uri="{FF2B5EF4-FFF2-40B4-BE49-F238E27FC236}">
                  <a16:creationId xmlns:a16="http://schemas.microsoft.com/office/drawing/2014/main" id="{6D32AA4D-A813-B740-8E61-D74D604CEE5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4" name="Group 83">
            <a:extLst>
              <a:ext uri="{FF2B5EF4-FFF2-40B4-BE49-F238E27FC236}">
                <a16:creationId xmlns:a16="http://schemas.microsoft.com/office/drawing/2014/main" id="{9230EF6E-C845-D64E-BC72-F37EFCE9B7D8}"/>
              </a:ext>
            </a:extLst>
          </p:cNvPr>
          <p:cNvGrpSpPr/>
          <p:nvPr/>
        </p:nvGrpSpPr>
        <p:grpSpPr>
          <a:xfrm>
            <a:off x="431240" y="-246933"/>
            <a:ext cx="8280401" cy="7347304"/>
            <a:chOff x="431240" y="-246933"/>
            <a:chExt cx="8280401" cy="7347304"/>
          </a:xfrm>
        </p:grpSpPr>
        <p:grpSp>
          <p:nvGrpSpPr>
            <p:cNvPr id="85" name="Group 84">
              <a:extLst>
                <a:ext uri="{FF2B5EF4-FFF2-40B4-BE49-F238E27FC236}">
                  <a16:creationId xmlns:a16="http://schemas.microsoft.com/office/drawing/2014/main" id="{7B5DBABC-D043-5F48-AA9E-590EFDB7EE71}"/>
                </a:ext>
              </a:extLst>
            </p:cNvPr>
            <p:cNvGrpSpPr/>
            <p:nvPr userDrawn="1"/>
          </p:nvGrpSpPr>
          <p:grpSpPr>
            <a:xfrm>
              <a:off x="431242" y="6864579"/>
              <a:ext cx="8280398" cy="235792"/>
              <a:chOff x="431801" y="-235792"/>
              <a:chExt cx="4400550" cy="235792"/>
            </a:xfrm>
          </p:grpSpPr>
          <p:cxnSp>
            <p:nvCxnSpPr>
              <p:cNvPr id="94" name="Straight Connector 93">
                <a:extLst>
                  <a:ext uri="{FF2B5EF4-FFF2-40B4-BE49-F238E27FC236}">
                    <a16:creationId xmlns:a16="http://schemas.microsoft.com/office/drawing/2014/main" id="{A5D4D379-3F76-B448-9498-84AB6A27E01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EF8E035-72A9-FE47-AC59-8D6A909E08E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6" name="Group 85">
              <a:extLst>
                <a:ext uri="{FF2B5EF4-FFF2-40B4-BE49-F238E27FC236}">
                  <a16:creationId xmlns:a16="http://schemas.microsoft.com/office/drawing/2014/main" id="{3486BB88-F072-2D44-AF2B-06DF2812AAA9}"/>
                </a:ext>
              </a:extLst>
            </p:cNvPr>
            <p:cNvGrpSpPr/>
            <p:nvPr userDrawn="1"/>
          </p:nvGrpSpPr>
          <p:grpSpPr>
            <a:xfrm>
              <a:off x="431240" y="-246933"/>
              <a:ext cx="8280401" cy="235792"/>
              <a:chOff x="431800" y="-240735"/>
              <a:chExt cx="8280401" cy="235792"/>
            </a:xfrm>
          </p:grpSpPr>
          <p:grpSp>
            <p:nvGrpSpPr>
              <p:cNvPr id="87" name="Group 86">
                <a:extLst>
                  <a:ext uri="{FF2B5EF4-FFF2-40B4-BE49-F238E27FC236}">
                    <a16:creationId xmlns:a16="http://schemas.microsoft.com/office/drawing/2014/main" id="{51F1AA18-8D70-B74C-9039-62189A303501}"/>
                  </a:ext>
                </a:extLst>
              </p:cNvPr>
              <p:cNvGrpSpPr/>
              <p:nvPr userDrawn="1"/>
            </p:nvGrpSpPr>
            <p:grpSpPr>
              <a:xfrm>
                <a:off x="431800" y="-240735"/>
                <a:ext cx="8280400" cy="235792"/>
                <a:chOff x="431800" y="-235792"/>
                <a:chExt cx="4400551" cy="235792"/>
              </a:xfrm>
            </p:grpSpPr>
            <p:cxnSp>
              <p:nvCxnSpPr>
                <p:cNvPr id="91" name="Straight Connector 90">
                  <a:extLst>
                    <a:ext uri="{FF2B5EF4-FFF2-40B4-BE49-F238E27FC236}">
                      <a16:creationId xmlns:a16="http://schemas.microsoft.com/office/drawing/2014/main" id="{55FEC584-665C-7545-84C6-2D2E1D2C018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2C5C3A87-06AD-2C4F-9DC4-6000A647C55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3" name="Rectangle 92">
                  <a:extLst>
                    <a:ext uri="{FF2B5EF4-FFF2-40B4-BE49-F238E27FC236}">
                      <a16:creationId xmlns:a16="http://schemas.microsoft.com/office/drawing/2014/main" id="{281582EA-F393-1147-828A-D50AB16A990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8" name="TextBox 87">
                <a:extLst>
                  <a:ext uri="{FF2B5EF4-FFF2-40B4-BE49-F238E27FC236}">
                    <a16:creationId xmlns:a16="http://schemas.microsoft.com/office/drawing/2014/main" id="{BACC31F5-D05D-4A41-B49F-42A54E4620F2}"/>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89" name="Straight Arrow Connector 88">
                <a:extLst>
                  <a:ext uri="{FF2B5EF4-FFF2-40B4-BE49-F238E27FC236}">
                    <a16:creationId xmlns:a16="http://schemas.microsoft.com/office/drawing/2014/main" id="{405C5C4B-BD92-D543-9EAC-B93AFF2A9CB7}"/>
                  </a:ext>
                </a:extLst>
              </p:cNvPr>
              <p:cNvCxnSpPr>
                <a:cxnSpLocks/>
                <a:stCxn id="88" idx="1"/>
                <a:endCxn id="9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90" name="Straight Arrow Connector 89">
                <a:extLst>
                  <a:ext uri="{FF2B5EF4-FFF2-40B4-BE49-F238E27FC236}">
                    <a16:creationId xmlns:a16="http://schemas.microsoft.com/office/drawing/2014/main" id="{BCA96D44-28E2-B847-9649-7F42CD53BA49}"/>
                  </a:ext>
                </a:extLst>
              </p:cNvPr>
              <p:cNvCxnSpPr>
                <a:cxnSpLocks/>
                <a:stCxn id="88" idx="3"/>
                <a:endCxn id="9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880555775"/>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p:cSld name="Thank You (2 Headshots, Int.)">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grpSp>
        <p:nvGrpSpPr>
          <p:cNvPr id="7" name="Group 6">
            <a:extLst>
              <a:ext uri="{FF2B5EF4-FFF2-40B4-BE49-F238E27FC236}">
                <a16:creationId xmlns:a16="http://schemas.microsoft.com/office/drawing/2014/main" id="{329E5FF7-98BC-884F-840D-5E423F4AF849}"/>
              </a:ext>
            </a:extLst>
          </p:cNvPr>
          <p:cNvGrpSpPr/>
          <p:nvPr/>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D8244616-2BA8-434E-A138-B2D5956D9EE1}"/>
              </a:ext>
            </a:extLst>
          </p:cNvPr>
          <p:cNvGrpSpPr/>
          <p:nvPr/>
        </p:nvGrpSpPr>
        <p:grpSpPr>
          <a:xfrm>
            <a:off x="-256964" y="3622629"/>
            <a:ext cx="251461" cy="1506813"/>
            <a:chOff x="-256404" y="360363"/>
            <a:chExt cx="251461" cy="692152"/>
          </a:xfrm>
        </p:grpSpPr>
        <p:grpSp>
          <p:nvGrpSpPr>
            <p:cNvPr id="17" name="Group 16">
              <a:extLst>
                <a:ext uri="{FF2B5EF4-FFF2-40B4-BE49-F238E27FC236}">
                  <a16:creationId xmlns:a16="http://schemas.microsoft.com/office/drawing/2014/main" id="{709CBFCC-B5CB-D24E-8728-2AAEE959FF6E}"/>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977E976A-5E64-D14B-BA4C-4F26EF696B7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00263B3-BEFA-F84D-A346-488994B5061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0D5E94FD-3E4F-7A4D-8F85-338D20425FB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C137DA0-E7A0-8348-964C-0094E9A21AD9}"/>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pic>
        <p:nvPicPr>
          <p:cNvPr id="24" name="Graphic 23">
            <a:extLst>
              <a:ext uri="{FF2B5EF4-FFF2-40B4-BE49-F238E27FC236}">
                <a16:creationId xmlns:a16="http://schemas.microsoft.com/office/drawing/2014/main" id="{A51D81C6-D41D-9C48-B9F1-95BFC2FEC10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sp>
        <p:nvSpPr>
          <p:cNvPr id="27" name="Text Placeholder 7">
            <a:extLst>
              <a:ext uri="{FF2B5EF4-FFF2-40B4-BE49-F238E27FC236}">
                <a16:creationId xmlns:a16="http://schemas.microsoft.com/office/drawing/2014/main" id="{8D9716CF-B3CC-9749-B8D6-4D1852A62190}"/>
              </a:ext>
            </a:extLst>
          </p:cNvPr>
          <p:cNvSpPr>
            <a:spLocks noGrp="1"/>
          </p:cNvSpPr>
          <p:nvPr>
            <p:ph type="body" sz="quarter" idx="15" hasCustomPrompt="1"/>
          </p:nvPr>
        </p:nvSpPr>
        <p:spPr>
          <a:xfrm>
            <a:off x="2146852"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8" name="Text Placeholder 7">
            <a:extLst>
              <a:ext uri="{FF2B5EF4-FFF2-40B4-BE49-F238E27FC236}">
                <a16:creationId xmlns:a16="http://schemas.microsoft.com/office/drawing/2014/main" id="{AC91DC8D-5748-6C4F-BAA3-A949A24C8EF5}"/>
              </a:ext>
            </a:extLst>
          </p:cNvPr>
          <p:cNvSpPr>
            <a:spLocks noGrp="1"/>
          </p:cNvSpPr>
          <p:nvPr>
            <p:ph type="body" sz="quarter" idx="17" hasCustomPrompt="1"/>
          </p:nvPr>
        </p:nvSpPr>
        <p:spPr>
          <a:xfrm>
            <a:off x="6410739"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2" name="Picture Placeholder 2">
            <a:extLst>
              <a:ext uri="{FF2B5EF4-FFF2-40B4-BE49-F238E27FC236}">
                <a16:creationId xmlns:a16="http://schemas.microsoft.com/office/drawing/2014/main" id="{0216EB2D-59F4-FD47-931E-E02AB99C2681}"/>
              </a:ext>
            </a:extLst>
          </p:cNvPr>
          <p:cNvSpPr>
            <a:spLocks noGrp="1"/>
          </p:cNvSpPr>
          <p:nvPr>
            <p:ph type="pic" sz="quarter" idx="16" hasCustomPrompt="1"/>
          </p:nvPr>
        </p:nvSpPr>
        <p:spPr>
          <a:xfrm>
            <a:off x="431800"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25" name="Picture Placeholder 2">
            <a:extLst>
              <a:ext uri="{FF2B5EF4-FFF2-40B4-BE49-F238E27FC236}">
                <a16:creationId xmlns:a16="http://schemas.microsoft.com/office/drawing/2014/main" id="{97F05825-72C9-7043-8C8F-2226D2DE63D4}"/>
              </a:ext>
            </a:extLst>
          </p:cNvPr>
          <p:cNvSpPr>
            <a:spLocks noGrp="1"/>
          </p:cNvSpPr>
          <p:nvPr>
            <p:ph type="pic" sz="quarter" idx="18" hasCustomPrompt="1"/>
          </p:nvPr>
        </p:nvSpPr>
        <p:spPr>
          <a:xfrm>
            <a:off x="4695687"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70" name="Group 69">
            <a:extLst>
              <a:ext uri="{FF2B5EF4-FFF2-40B4-BE49-F238E27FC236}">
                <a16:creationId xmlns:a16="http://schemas.microsoft.com/office/drawing/2014/main" id="{2FBAFDC7-47DA-9C4A-816F-E85B56A431AE}"/>
              </a:ext>
            </a:extLst>
          </p:cNvPr>
          <p:cNvGrpSpPr/>
          <p:nvPr/>
        </p:nvGrpSpPr>
        <p:grpSpPr>
          <a:xfrm>
            <a:off x="9399182" y="-1"/>
            <a:ext cx="2961715" cy="8383282"/>
            <a:chOff x="9399182" y="-1"/>
            <a:chExt cx="2961715" cy="8383282"/>
          </a:xfrm>
        </p:grpSpPr>
        <p:sp>
          <p:nvSpPr>
            <p:cNvPr id="71" name="Rectangle 70">
              <a:extLst>
                <a:ext uri="{FF2B5EF4-FFF2-40B4-BE49-F238E27FC236}">
                  <a16:creationId xmlns:a16="http://schemas.microsoft.com/office/drawing/2014/main" id="{A7A2DDC7-CEC7-FF41-8438-335E93560D63}"/>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2" name="Picture 71">
              <a:extLst>
                <a:ext uri="{FF2B5EF4-FFF2-40B4-BE49-F238E27FC236}">
                  <a16:creationId xmlns:a16="http://schemas.microsoft.com/office/drawing/2014/main" id="{3D54E816-A47F-9749-8EC0-C0EC180FF767}"/>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sp>
          <p:nvSpPr>
            <p:cNvPr id="73" name="TextBox 72">
              <a:extLst>
                <a:ext uri="{FF2B5EF4-FFF2-40B4-BE49-F238E27FC236}">
                  <a16:creationId xmlns:a16="http://schemas.microsoft.com/office/drawing/2014/main" id="{0ABBEEBD-B580-2448-9DEE-78136FA2421D}"/>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74" name="Straight Connector 73">
              <a:extLst>
                <a:ext uri="{FF2B5EF4-FFF2-40B4-BE49-F238E27FC236}">
                  <a16:creationId xmlns:a16="http://schemas.microsoft.com/office/drawing/2014/main" id="{23269366-0820-BA46-81B5-20DC9631FC54}"/>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049CD1A0-1933-B347-9CB4-36408A1C9217}"/>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5FD3FB48-94EB-1B4E-81F7-1FE45EDD3C39}"/>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7" name="Picture 76">
              <a:extLst>
                <a:ext uri="{FF2B5EF4-FFF2-40B4-BE49-F238E27FC236}">
                  <a16:creationId xmlns:a16="http://schemas.microsoft.com/office/drawing/2014/main" id="{E9B96E12-B99E-D44E-89CE-B8A44D18D3FA}"/>
                </a:ext>
              </a:extLst>
            </p:cNvPr>
            <p:cNvPicPr>
              <a:picLocks noChangeAspect="1"/>
            </p:cNvPicPr>
            <p:nvPr userDrawn="1"/>
          </p:nvPicPr>
          <p:blipFill rotWithShape="1">
            <a:blip r:embed="rId5"/>
            <a:srcRect l="8882" t="5165" r="-1"/>
            <a:stretch/>
          </p:blipFill>
          <p:spPr>
            <a:xfrm>
              <a:off x="9694938" y="411250"/>
              <a:ext cx="324017" cy="289055"/>
            </a:xfrm>
            <a:prstGeom prst="roundRect">
              <a:avLst/>
            </a:prstGeom>
          </p:spPr>
        </p:pic>
        <p:sp>
          <p:nvSpPr>
            <p:cNvPr id="78" name="Rectangle 77">
              <a:extLst>
                <a:ext uri="{FF2B5EF4-FFF2-40B4-BE49-F238E27FC236}">
                  <a16:creationId xmlns:a16="http://schemas.microsoft.com/office/drawing/2014/main" id="{E3DCCE05-B8D4-1F4C-8BFF-80AE234A7349}"/>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0169AEC9-5839-9445-8182-C14959A558B4}"/>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0" name="Graphic 79">
              <a:extLst>
                <a:ext uri="{FF2B5EF4-FFF2-40B4-BE49-F238E27FC236}">
                  <a16:creationId xmlns:a16="http://schemas.microsoft.com/office/drawing/2014/main" id="{B5D3FADB-81B2-5447-A92A-F89A20223BF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7111049"/>
              <a:ext cx="155227" cy="155227"/>
            </a:xfrm>
            <a:prstGeom prst="rect">
              <a:avLst/>
            </a:prstGeom>
          </p:spPr>
        </p:pic>
        <p:sp>
          <p:nvSpPr>
            <p:cNvPr id="81" name="TextBox 80">
              <a:extLst>
                <a:ext uri="{FF2B5EF4-FFF2-40B4-BE49-F238E27FC236}">
                  <a16:creationId xmlns:a16="http://schemas.microsoft.com/office/drawing/2014/main" id="{54E5FFD5-1A47-A54C-AB01-D7E7F47A6776}"/>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2" name="TextBox 81">
              <a:extLst>
                <a:ext uri="{FF2B5EF4-FFF2-40B4-BE49-F238E27FC236}">
                  <a16:creationId xmlns:a16="http://schemas.microsoft.com/office/drawing/2014/main" id="{BD396389-F227-194B-8487-C4FE671EBEBF}"/>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3" name="TextBox 82">
              <a:extLst>
                <a:ext uri="{FF2B5EF4-FFF2-40B4-BE49-F238E27FC236}">
                  <a16:creationId xmlns:a16="http://schemas.microsoft.com/office/drawing/2014/main" id="{AD61651D-60D1-2141-97AD-456E38DCC979}"/>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84" name="Rectangle 83">
              <a:extLst>
                <a:ext uri="{FF2B5EF4-FFF2-40B4-BE49-F238E27FC236}">
                  <a16:creationId xmlns:a16="http://schemas.microsoft.com/office/drawing/2014/main" id="{ECF4C248-85A7-1545-ADEF-643AC9D31C7D}"/>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1F7ED9B-4120-C24F-8900-05688AA058B6}"/>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6" name="Graphic 85">
              <a:extLst>
                <a:ext uri="{FF2B5EF4-FFF2-40B4-BE49-F238E27FC236}">
                  <a16:creationId xmlns:a16="http://schemas.microsoft.com/office/drawing/2014/main" id="{C51F0AD1-C4CD-AF43-B356-01B7B3AD94C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5754392"/>
              <a:ext cx="155227" cy="155227"/>
            </a:xfrm>
            <a:prstGeom prst="rect">
              <a:avLst/>
            </a:prstGeom>
          </p:spPr>
        </p:pic>
        <p:sp>
          <p:nvSpPr>
            <p:cNvPr id="87" name="TextBox 86">
              <a:extLst>
                <a:ext uri="{FF2B5EF4-FFF2-40B4-BE49-F238E27FC236}">
                  <a16:creationId xmlns:a16="http://schemas.microsoft.com/office/drawing/2014/main" id="{B7DC1C2B-EC3F-BA43-9A91-D3ADD23C3B7A}"/>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8" name="Picture 87">
              <a:extLst>
                <a:ext uri="{FF2B5EF4-FFF2-40B4-BE49-F238E27FC236}">
                  <a16:creationId xmlns:a16="http://schemas.microsoft.com/office/drawing/2014/main" id="{0D9C39FB-7101-2C49-A7AF-EDE1C444F04F}"/>
                </a:ext>
              </a:extLst>
            </p:cNvPr>
            <p:cNvPicPr>
              <a:picLocks noChangeAspect="1"/>
            </p:cNvPicPr>
            <p:nvPr userDrawn="1"/>
          </p:nvPicPr>
          <p:blipFill rotWithShape="1">
            <a:blip r:embed="rId8"/>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89" name="TextBox 88">
              <a:extLst>
                <a:ext uri="{FF2B5EF4-FFF2-40B4-BE49-F238E27FC236}">
                  <a16:creationId xmlns:a16="http://schemas.microsoft.com/office/drawing/2014/main" id="{9CC55C53-92B2-C546-BE73-3BD2B881D4BF}"/>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0" name="TextBox 89">
              <a:extLst>
                <a:ext uri="{FF2B5EF4-FFF2-40B4-BE49-F238E27FC236}">
                  <a16:creationId xmlns:a16="http://schemas.microsoft.com/office/drawing/2014/main" id="{9EEB8476-E283-6A41-84A9-A2C4E784944F}"/>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1" name="TextBox 90">
              <a:extLst>
                <a:ext uri="{FF2B5EF4-FFF2-40B4-BE49-F238E27FC236}">
                  <a16:creationId xmlns:a16="http://schemas.microsoft.com/office/drawing/2014/main" id="{AEE411E8-9BC9-C04A-88A2-8770C3CDDD21}"/>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92" name="TextBox 91">
              <a:extLst>
                <a:ext uri="{FF2B5EF4-FFF2-40B4-BE49-F238E27FC236}">
                  <a16:creationId xmlns:a16="http://schemas.microsoft.com/office/drawing/2014/main" id="{6F252C8B-A514-954B-BC9F-E4AF5A09F0EC}"/>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93" name="Rectangle 92">
              <a:extLst>
                <a:ext uri="{FF2B5EF4-FFF2-40B4-BE49-F238E27FC236}">
                  <a16:creationId xmlns:a16="http://schemas.microsoft.com/office/drawing/2014/main" id="{032BB037-EDB0-194D-9E71-040FE1867B64}"/>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TextBox 93">
              <a:extLst>
                <a:ext uri="{FF2B5EF4-FFF2-40B4-BE49-F238E27FC236}">
                  <a16:creationId xmlns:a16="http://schemas.microsoft.com/office/drawing/2014/main" id="{03EA2B74-83D8-7542-91F6-476FF3AC2DC4}"/>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95" name="Graphic 94">
              <a:extLst>
                <a:ext uri="{FF2B5EF4-FFF2-40B4-BE49-F238E27FC236}">
                  <a16:creationId xmlns:a16="http://schemas.microsoft.com/office/drawing/2014/main" id="{11BFA0A0-D799-E747-B082-8C9228649C09}"/>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121034"/>
              <a:ext cx="155227" cy="155227"/>
            </a:xfrm>
            <a:prstGeom prst="rect">
              <a:avLst/>
            </a:prstGeom>
          </p:spPr>
        </p:pic>
        <p:sp>
          <p:nvSpPr>
            <p:cNvPr id="96" name="TextBox 95">
              <a:extLst>
                <a:ext uri="{FF2B5EF4-FFF2-40B4-BE49-F238E27FC236}">
                  <a16:creationId xmlns:a16="http://schemas.microsoft.com/office/drawing/2014/main" id="{B54C888B-8D9B-0F49-958D-10DF1E18C36A}"/>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97" name="TextBox 96">
              <a:extLst>
                <a:ext uri="{FF2B5EF4-FFF2-40B4-BE49-F238E27FC236}">
                  <a16:creationId xmlns:a16="http://schemas.microsoft.com/office/drawing/2014/main" id="{EE7842C4-CD36-214E-8855-3F2C2B51C2CB}"/>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98" name="TextBox 97">
              <a:extLst>
                <a:ext uri="{FF2B5EF4-FFF2-40B4-BE49-F238E27FC236}">
                  <a16:creationId xmlns:a16="http://schemas.microsoft.com/office/drawing/2014/main" id="{1B51B1E1-437F-B24F-91B7-36B605E62803}"/>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99" name="TextBox 98">
              <a:extLst>
                <a:ext uri="{FF2B5EF4-FFF2-40B4-BE49-F238E27FC236}">
                  <a16:creationId xmlns:a16="http://schemas.microsoft.com/office/drawing/2014/main" id="{BD384708-F855-C94E-8FD0-900BDD4CB339}"/>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00" name="Picture 99">
              <a:extLst>
                <a:ext uri="{FF2B5EF4-FFF2-40B4-BE49-F238E27FC236}">
                  <a16:creationId xmlns:a16="http://schemas.microsoft.com/office/drawing/2014/main" id="{87400EAF-8B50-254F-9E36-50BCDA0B4ED5}"/>
                </a:ext>
              </a:extLst>
            </p:cNvPr>
            <p:cNvPicPr>
              <a:picLocks noChangeAspect="1"/>
            </p:cNvPicPr>
            <p:nvPr userDrawn="1"/>
          </p:nvPicPr>
          <p:blipFill rotWithShape="1">
            <a:blip r:embed="rId9"/>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101" name="Picture 100">
              <a:extLst>
                <a:ext uri="{FF2B5EF4-FFF2-40B4-BE49-F238E27FC236}">
                  <a16:creationId xmlns:a16="http://schemas.microsoft.com/office/drawing/2014/main" id="{1315041C-6446-BA45-BB92-81623B91BF6F}"/>
                </a:ext>
              </a:extLst>
            </p:cNvPr>
            <p:cNvPicPr>
              <a:picLocks noChangeAspect="1"/>
            </p:cNvPicPr>
            <p:nvPr userDrawn="1"/>
          </p:nvPicPr>
          <p:blipFill>
            <a:blip r:embed="rId10"/>
            <a:stretch>
              <a:fillRect/>
            </a:stretch>
          </p:blipFill>
          <p:spPr>
            <a:xfrm>
              <a:off x="11251841" y="4562988"/>
              <a:ext cx="849028" cy="849028"/>
            </a:xfrm>
            <a:prstGeom prst="rect">
              <a:avLst/>
            </a:prstGeom>
          </p:spPr>
        </p:pic>
        <p:sp>
          <p:nvSpPr>
            <p:cNvPr id="102" name="TextBox 101">
              <a:extLst>
                <a:ext uri="{FF2B5EF4-FFF2-40B4-BE49-F238E27FC236}">
                  <a16:creationId xmlns:a16="http://schemas.microsoft.com/office/drawing/2014/main" id="{C2898206-9D7A-634C-8B17-25423B6E185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3" name="Straight Connector 102">
              <a:extLst>
                <a:ext uri="{FF2B5EF4-FFF2-40B4-BE49-F238E27FC236}">
                  <a16:creationId xmlns:a16="http://schemas.microsoft.com/office/drawing/2014/main" id="{E8D78739-06CA-C84C-8CB1-9AD8B7904026}"/>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F5565709-B9E5-D144-96ED-FC30124F65FB}"/>
              </a:ext>
            </a:extLst>
          </p:cNvPr>
          <p:cNvGrpSpPr/>
          <p:nvPr/>
        </p:nvGrpSpPr>
        <p:grpSpPr>
          <a:xfrm>
            <a:off x="431240" y="-246933"/>
            <a:ext cx="8280401" cy="7347304"/>
            <a:chOff x="431240" y="-246933"/>
            <a:chExt cx="8280401" cy="7347304"/>
          </a:xfrm>
        </p:grpSpPr>
        <p:grpSp>
          <p:nvGrpSpPr>
            <p:cNvPr id="105" name="Group 104">
              <a:extLst>
                <a:ext uri="{FF2B5EF4-FFF2-40B4-BE49-F238E27FC236}">
                  <a16:creationId xmlns:a16="http://schemas.microsoft.com/office/drawing/2014/main" id="{E5AA293F-0CF5-7545-834F-D3B07B05575B}"/>
                </a:ext>
              </a:extLst>
            </p:cNvPr>
            <p:cNvGrpSpPr/>
            <p:nvPr userDrawn="1"/>
          </p:nvGrpSpPr>
          <p:grpSpPr>
            <a:xfrm>
              <a:off x="431242" y="6864579"/>
              <a:ext cx="8280398" cy="235792"/>
              <a:chOff x="431801" y="-235792"/>
              <a:chExt cx="4400550" cy="235792"/>
            </a:xfrm>
          </p:grpSpPr>
          <p:cxnSp>
            <p:nvCxnSpPr>
              <p:cNvPr id="114" name="Straight Connector 113">
                <a:extLst>
                  <a:ext uri="{FF2B5EF4-FFF2-40B4-BE49-F238E27FC236}">
                    <a16:creationId xmlns:a16="http://schemas.microsoft.com/office/drawing/2014/main" id="{0D0210AB-D4A2-6B4B-9766-A018ACB62B6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ED0F83E-143B-4E4C-8E09-48DC265A2C3D}"/>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06" name="Group 105">
              <a:extLst>
                <a:ext uri="{FF2B5EF4-FFF2-40B4-BE49-F238E27FC236}">
                  <a16:creationId xmlns:a16="http://schemas.microsoft.com/office/drawing/2014/main" id="{1230ADFF-86EA-7743-91D7-675CC975C43A}"/>
                </a:ext>
              </a:extLst>
            </p:cNvPr>
            <p:cNvGrpSpPr/>
            <p:nvPr userDrawn="1"/>
          </p:nvGrpSpPr>
          <p:grpSpPr>
            <a:xfrm>
              <a:off x="431240" y="-246933"/>
              <a:ext cx="8280401" cy="235792"/>
              <a:chOff x="431800" y="-240735"/>
              <a:chExt cx="8280401" cy="235792"/>
            </a:xfrm>
          </p:grpSpPr>
          <p:grpSp>
            <p:nvGrpSpPr>
              <p:cNvPr id="107" name="Group 106">
                <a:extLst>
                  <a:ext uri="{FF2B5EF4-FFF2-40B4-BE49-F238E27FC236}">
                    <a16:creationId xmlns:a16="http://schemas.microsoft.com/office/drawing/2014/main" id="{3202D28D-8AE8-5D41-9317-C24167899E33}"/>
                  </a:ext>
                </a:extLst>
              </p:cNvPr>
              <p:cNvGrpSpPr/>
              <p:nvPr userDrawn="1"/>
            </p:nvGrpSpPr>
            <p:grpSpPr>
              <a:xfrm>
                <a:off x="431800" y="-240735"/>
                <a:ext cx="8280400" cy="235792"/>
                <a:chOff x="431800" y="-235792"/>
                <a:chExt cx="4400551" cy="235792"/>
              </a:xfrm>
            </p:grpSpPr>
            <p:cxnSp>
              <p:nvCxnSpPr>
                <p:cNvPr id="111" name="Straight Connector 110">
                  <a:extLst>
                    <a:ext uri="{FF2B5EF4-FFF2-40B4-BE49-F238E27FC236}">
                      <a16:creationId xmlns:a16="http://schemas.microsoft.com/office/drawing/2014/main" id="{689AD7B8-DFBE-9546-9D2D-34F6F277643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BF892C78-5626-7D49-9B76-4630814D198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3" name="Rectangle 112">
                  <a:extLst>
                    <a:ext uri="{FF2B5EF4-FFF2-40B4-BE49-F238E27FC236}">
                      <a16:creationId xmlns:a16="http://schemas.microsoft.com/office/drawing/2014/main" id="{41E4DD53-C6B5-2D4E-B89E-E0F0EBD30FF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8" name="TextBox 107">
                <a:extLst>
                  <a:ext uri="{FF2B5EF4-FFF2-40B4-BE49-F238E27FC236}">
                    <a16:creationId xmlns:a16="http://schemas.microsoft.com/office/drawing/2014/main" id="{FB57A5FF-FF40-4340-B648-30A3D5237DE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09" name="Straight Arrow Connector 108">
                <a:extLst>
                  <a:ext uri="{FF2B5EF4-FFF2-40B4-BE49-F238E27FC236}">
                    <a16:creationId xmlns:a16="http://schemas.microsoft.com/office/drawing/2014/main" id="{4DDC1F11-CD77-844E-A086-A78F439662B6}"/>
                  </a:ext>
                </a:extLst>
              </p:cNvPr>
              <p:cNvCxnSpPr>
                <a:cxnSpLocks/>
                <a:stCxn id="108" idx="1"/>
                <a:endCxn id="11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10" name="Straight Arrow Connector 109">
                <a:extLst>
                  <a:ext uri="{FF2B5EF4-FFF2-40B4-BE49-F238E27FC236}">
                    <a16:creationId xmlns:a16="http://schemas.microsoft.com/office/drawing/2014/main" id="{1B108CCF-6F68-F24A-A245-6872CBB92F69}"/>
                  </a:ext>
                </a:extLst>
              </p:cNvPr>
              <p:cNvCxnSpPr>
                <a:cxnSpLocks/>
                <a:stCxn id="108" idx="3"/>
                <a:endCxn id="11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89694450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p:cSld name="Thank You (2 Headshots, T.S.)">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grpSp>
        <p:nvGrpSpPr>
          <p:cNvPr id="7" name="Group 6">
            <a:extLst>
              <a:ext uri="{FF2B5EF4-FFF2-40B4-BE49-F238E27FC236}">
                <a16:creationId xmlns:a16="http://schemas.microsoft.com/office/drawing/2014/main" id="{329E5FF7-98BC-884F-840D-5E423F4AF849}"/>
              </a:ext>
            </a:extLst>
          </p:cNvPr>
          <p:cNvGrpSpPr/>
          <p:nvPr/>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D8244616-2BA8-434E-A138-B2D5956D9EE1}"/>
              </a:ext>
            </a:extLst>
          </p:cNvPr>
          <p:cNvGrpSpPr/>
          <p:nvPr/>
        </p:nvGrpSpPr>
        <p:grpSpPr>
          <a:xfrm>
            <a:off x="-256964" y="3622629"/>
            <a:ext cx="251461" cy="1506813"/>
            <a:chOff x="-256404" y="360363"/>
            <a:chExt cx="251461" cy="692152"/>
          </a:xfrm>
        </p:grpSpPr>
        <p:grpSp>
          <p:nvGrpSpPr>
            <p:cNvPr id="17" name="Group 16">
              <a:extLst>
                <a:ext uri="{FF2B5EF4-FFF2-40B4-BE49-F238E27FC236}">
                  <a16:creationId xmlns:a16="http://schemas.microsoft.com/office/drawing/2014/main" id="{709CBFCC-B5CB-D24E-8728-2AAEE959FF6E}"/>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977E976A-5E64-D14B-BA4C-4F26EF696B7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00263B3-BEFA-F84D-A346-488994B5061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0D5E94FD-3E4F-7A4D-8F85-338D20425FB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C137DA0-E7A0-8348-964C-0094E9A21AD9}"/>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pic>
        <p:nvPicPr>
          <p:cNvPr id="25" name="Graphic 24">
            <a:extLst>
              <a:ext uri="{FF2B5EF4-FFF2-40B4-BE49-F238E27FC236}">
                <a16:creationId xmlns:a16="http://schemas.microsoft.com/office/drawing/2014/main" id="{D04C2D26-D34C-9A43-9F15-4312C0BA4378}"/>
              </a:ext>
            </a:extLst>
          </p:cNvPr>
          <p:cNvPicPr>
            <a:picLocks noChangeAspect="1"/>
          </p:cNvPicPr>
          <p:nvPr/>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sp>
        <p:nvSpPr>
          <p:cNvPr id="24" name="Text Placeholder 7">
            <a:extLst>
              <a:ext uri="{FF2B5EF4-FFF2-40B4-BE49-F238E27FC236}">
                <a16:creationId xmlns:a16="http://schemas.microsoft.com/office/drawing/2014/main" id="{6BFDB021-8BC9-EA47-8986-9CAF47070234}"/>
              </a:ext>
            </a:extLst>
          </p:cNvPr>
          <p:cNvSpPr>
            <a:spLocks noGrp="1"/>
          </p:cNvSpPr>
          <p:nvPr>
            <p:ph type="body" sz="quarter" idx="15" hasCustomPrompt="1"/>
          </p:nvPr>
        </p:nvSpPr>
        <p:spPr>
          <a:xfrm>
            <a:off x="2146852"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6" name="Text Placeholder 7">
            <a:extLst>
              <a:ext uri="{FF2B5EF4-FFF2-40B4-BE49-F238E27FC236}">
                <a16:creationId xmlns:a16="http://schemas.microsoft.com/office/drawing/2014/main" id="{D0D2085C-21C8-514C-9468-72608860643C}"/>
              </a:ext>
            </a:extLst>
          </p:cNvPr>
          <p:cNvSpPr>
            <a:spLocks noGrp="1"/>
          </p:cNvSpPr>
          <p:nvPr>
            <p:ph type="body" sz="quarter" idx="17" hasCustomPrompt="1"/>
          </p:nvPr>
        </p:nvSpPr>
        <p:spPr>
          <a:xfrm>
            <a:off x="6410739"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2" name="Picture Placeholder 2">
            <a:extLst>
              <a:ext uri="{FF2B5EF4-FFF2-40B4-BE49-F238E27FC236}">
                <a16:creationId xmlns:a16="http://schemas.microsoft.com/office/drawing/2014/main" id="{56956F67-281F-0940-9C57-1BE70F2D2874}"/>
              </a:ext>
            </a:extLst>
          </p:cNvPr>
          <p:cNvSpPr>
            <a:spLocks noGrp="1"/>
          </p:cNvSpPr>
          <p:nvPr>
            <p:ph type="pic" sz="quarter" idx="16" hasCustomPrompt="1"/>
          </p:nvPr>
        </p:nvSpPr>
        <p:spPr>
          <a:xfrm>
            <a:off x="431800"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27" name="Picture Placeholder 2">
            <a:extLst>
              <a:ext uri="{FF2B5EF4-FFF2-40B4-BE49-F238E27FC236}">
                <a16:creationId xmlns:a16="http://schemas.microsoft.com/office/drawing/2014/main" id="{F8479724-C6A7-D34A-BCE9-1A7017A9B713}"/>
              </a:ext>
            </a:extLst>
          </p:cNvPr>
          <p:cNvSpPr>
            <a:spLocks noGrp="1"/>
          </p:cNvSpPr>
          <p:nvPr>
            <p:ph type="pic" sz="quarter" idx="18" hasCustomPrompt="1"/>
          </p:nvPr>
        </p:nvSpPr>
        <p:spPr>
          <a:xfrm>
            <a:off x="4695687"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70" name="Group 69">
            <a:extLst>
              <a:ext uri="{FF2B5EF4-FFF2-40B4-BE49-F238E27FC236}">
                <a16:creationId xmlns:a16="http://schemas.microsoft.com/office/drawing/2014/main" id="{7014C08B-50EC-6E40-91DC-5D199BFEE278}"/>
              </a:ext>
            </a:extLst>
          </p:cNvPr>
          <p:cNvGrpSpPr/>
          <p:nvPr/>
        </p:nvGrpSpPr>
        <p:grpSpPr>
          <a:xfrm>
            <a:off x="9399182" y="-1"/>
            <a:ext cx="2961715" cy="8383282"/>
            <a:chOff x="9399182" y="-1"/>
            <a:chExt cx="2961715" cy="8383282"/>
          </a:xfrm>
        </p:grpSpPr>
        <p:sp>
          <p:nvSpPr>
            <p:cNvPr id="71" name="Rectangle 70">
              <a:extLst>
                <a:ext uri="{FF2B5EF4-FFF2-40B4-BE49-F238E27FC236}">
                  <a16:creationId xmlns:a16="http://schemas.microsoft.com/office/drawing/2014/main" id="{8AB95FED-D242-4B4A-903E-4397DD60009E}"/>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2" name="Picture 71">
              <a:extLst>
                <a:ext uri="{FF2B5EF4-FFF2-40B4-BE49-F238E27FC236}">
                  <a16:creationId xmlns:a16="http://schemas.microsoft.com/office/drawing/2014/main" id="{205F4317-9E5F-014F-84FB-54546707CFBC}"/>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sp>
          <p:nvSpPr>
            <p:cNvPr id="73" name="TextBox 72">
              <a:extLst>
                <a:ext uri="{FF2B5EF4-FFF2-40B4-BE49-F238E27FC236}">
                  <a16:creationId xmlns:a16="http://schemas.microsoft.com/office/drawing/2014/main" id="{30DDF7B1-AAA8-724F-9B80-B8A649D6417C}"/>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74" name="Straight Connector 73">
              <a:extLst>
                <a:ext uri="{FF2B5EF4-FFF2-40B4-BE49-F238E27FC236}">
                  <a16:creationId xmlns:a16="http://schemas.microsoft.com/office/drawing/2014/main" id="{09B047C1-4D53-D74D-8F8F-3A27D79B0A5E}"/>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14DB5831-A77D-084A-A4D8-66FFF852D8EC}"/>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9CB3988E-1068-5C4E-AA5D-EE2C662EF423}"/>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7" name="Picture 76">
              <a:extLst>
                <a:ext uri="{FF2B5EF4-FFF2-40B4-BE49-F238E27FC236}">
                  <a16:creationId xmlns:a16="http://schemas.microsoft.com/office/drawing/2014/main" id="{C6253886-63B9-DA44-93AD-DEBD64EE1C51}"/>
                </a:ext>
              </a:extLst>
            </p:cNvPr>
            <p:cNvPicPr>
              <a:picLocks noChangeAspect="1"/>
            </p:cNvPicPr>
            <p:nvPr userDrawn="1"/>
          </p:nvPicPr>
          <p:blipFill rotWithShape="1">
            <a:blip r:embed="rId5"/>
            <a:srcRect l="8882" t="5165" r="-1"/>
            <a:stretch/>
          </p:blipFill>
          <p:spPr>
            <a:xfrm>
              <a:off x="9694938" y="411250"/>
              <a:ext cx="324017" cy="289055"/>
            </a:xfrm>
            <a:prstGeom prst="roundRect">
              <a:avLst/>
            </a:prstGeom>
          </p:spPr>
        </p:pic>
        <p:sp>
          <p:nvSpPr>
            <p:cNvPr id="78" name="Rectangle 77">
              <a:extLst>
                <a:ext uri="{FF2B5EF4-FFF2-40B4-BE49-F238E27FC236}">
                  <a16:creationId xmlns:a16="http://schemas.microsoft.com/office/drawing/2014/main" id="{67D6DAF1-D397-A449-B81C-02FD9FC35BD2}"/>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38A63BD7-75CA-594F-B630-748766ED6BFD}"/>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0" name="Graphic 79">
              <a:extLst>
                <a:ext uri="{FF2B5EF4-FFF2-40B4-BE49-F238E27FC236}">
                  <a16:creationId xmlns:a16="http://schemas.microsoft.com/office/drawing/2014/main" id="{481143C8-3F7C-B848-881C-D21667B9C71E}"/>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7111049"/>
              <a:ext cx="155227" cy="155227"/>
            </a:xfrm>
            <a:prstGeom prst="rect">
              <a:avLst/>
            </a:prstGeom>
          </p:spPr>
        </p:pic>
        <p:sp>
          <p:nvSpPr>
            <p:cNvPr id="81" name="TextBox 80">
              <a:extLst>
                <a:ext uri="{FF2B5EF4-FFF2-40B4-BE49-F238E27FC236}">
                  <a16:creationId xmlns:a16="http://schemas.microsoft.com/office/drawing/2014/main" id="{9503076B-BE27-EC49-BB07-CDA23F607AD2}"/>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2" name="TextBox 81">
              <a:extLst>
                <a:ext uri="{FF2B5EF4-FFF2-40B4-BE49-F238E27FC236}">
                  <a16:creationId xmlns:a16="http://schemas.microsoft.com/office/drawing/2014/main" id="{59C8022A-B181-BE49-B15A-D72620C7061B}"/>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3" name="TextBox 82">
              <a:extLst>
                <a:ext uri="{FF2B5EF4-FFF2-40B4-BE49-F238E27FC236}">
                  <a16:creationId xmlns:a16="http://schemas.microsoft.com/office/drawing/2014/main" id="{3587C716-0B4A-0A44-8B87-2CF438BEFEA8}"/>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84" name="Rectangle 83">
              <a:extLst>
                <a:ext uri="{FF2B5EF4-FFF2-40B4-BE49-F238E27FC236}">
                  <a16:creationId xmlns:a16="http://schemas.microsoft.com/office/drawing/2014/main" id="{F09412C1-E102-5E48-AB9A-49A44A59E350}"/>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5CED197C-AF58-C44F-A26F-6391B9641BB7}"/>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6" name="Graphic 85">
              <a:extLst>
                <a:ext uri="{FF2B5EF4-FFF2-40B4-BE49-F238E27FC236}">
                  <a16:creationId xmlns:a16="http://schemas.microsoft.com/office/drawing/2014/main" id="{B32AB170-21E1-7447-8797-C34B52EDD8E8}"/>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5754392"/>
              <a:ext cx="155227" cy="155227"/>
            </a:xfrm>
            <a:prstGeom prst="rect">
              <a:avLst/>
            </a:prstGeom>
          </p:spPr>
        </p:pic>
        <p:sp>
          <p:nvSpPr>
            <p:cNvPr id="87" name="TextBox 86">
              <a:extLst>
                <a:ext uri="{FF2B5EF4-FFF2-40B4-BE49-F238E27FC236}">
                  <a16:creationId xmlns:a16="http://schemas.microsoft.com/office/drawing/2014/main" id="{23ABE0DF-3A83-7644-906B-2443CF815B35}"/>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8" name="Picture 87">
              <a:extLst>
                <a:ext uri="{FF2B5EF4-FFF2-40B4-BE49-F238E27FC236}">
                  <a16:creationId xmlns:a16="http://schemas.microsoft.com/office/drawing/2014/main" id="{5D6DF90E-ADF0-AE40-9662-5A3C4525ED05}"/>
                </a:ext>
              </a:extLst>
            </p:cNvPr>
            <p:cNvPicPr>
              <a:picLocks noChangeAspect="1"/>
            </p:cNvPicPr>
            <p:nvPr userDrawn="1"/>
          </p:nvPicPr>
          <p:blipFill rotWithShape="1">
            <a:blip r:embed="rId8"/>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89" name="TextBox 88">
              <a:extLst>
                <a:ext uri="{FF2B5EF4-FFF2-40B4-BE49-F238E27FC236}">
                  <a16:creationId xmlns:a16="http://schemas.microsoft.com/office/drawing/2014/main" id="{624F7FAD-EDF1-9649-B62D-0EAD6312583F}"/>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0" name="TextBox 89">
              <a:extLst>
                <a:ext uri="{FF2B5EF4-FFF2-40B4-BE49-F238E27FC236}">
                  <a16:creationId xmlns:a16="http://schemas.microsoft.com/office/drawing/2014/main" id="{07FD656E-F50E-6446-B1C9-643199745B1B}"/>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1" name="TextBox 90">
              <a:extLst>
                <a:ext uri="{FF2B5EF4-FFF2-40B4-BE49-F238E27FC236}">
                  <a16:creationId xmlns:a16="http://schemas.microsoft.com/office/drawing/2014/main" id="{59DF2FB2-11A9-8D4C-A946-3E2F8D03A863}"/>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92" name="TextBox 91">
              <a:extLst>
                <a:ext uri="{FF2B5EF4-FFF2-40B4-BE49-F238E27FC236}">
                  <a16:creationId xmlns:a16="http://schemas.microsoft.com/office/drawing/2014/main" id="{2ED69E6F-E242-3845-A02E-40BF00D2EC2E}"/>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93" name="Rectangle 92">
              <a:extLst>
                <a:ext uri="{FF2B5EF4-FFF2-40B4-BE49-F238E27FC236}">
                  <a16:creationId xmlns:a16="http://schemas.microsoft.com/office/drawing/2014/main" id="{DED3E77A-B95D-0840-B42A-F982154E5F14}"/>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TextBox 93">
              <a:extLst>
                <a:ext uri="{FF2B5EF4-FFF2-40B4-BE49-F238E27FC236}">
                  <a16:creationId xmlns:a16="http://schemas.microsoft.com/office/drawing/2014/main" id="{4FA6DBF9-F11E-6C44-BE7B-0A7E8F64AA89}"/>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95" name="Graphic 94">
              <a:extLst>
                <a:ext uri="{FF2B5EF4-FFF2-40B4-BE49-F238E27FC236}">
                  <a16:creationId xmlns:a16="http://schemas.microsoft.com/office/drawing/2014/main" id="{1F9E0C86-0745-CC46-AD1D-180848269EB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121034"/>
              <a:ext cx="155227" cy="155227"/>
            </a:xfrm>
            <a:prstGeom prst="rect">
              <a:avLst/>
            </a:prstGeom>
          </p:spPr>
        </p:pic>
        <p:sp>
          <p:nvSpPr>
            <p:cNvPr id="96" name="TextBox 95">
              <a:extLst>
                <a:ext uri="{FF2B5EF4-FFF2-40B4-BE49-F238E27FC236}">
                  <a16:creationId xmlns:a16="http://schemas.microsoft.com/office/drawing/2014/main" id="{6F6F45D1-6EFE-6B45-8B6F-DBFAE78D1437}"/>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97" name="TextBox 96">
              <a:extLst>
                <a:ext uri="{FF2B5EF4-FFF2-40B4-BE49-F238E27FC236}">
                  <a16:creationId xmlns:a16="http://schemas.microsoft.com/office/drawing/2014/main" id="{0544C069-DAC2-4747-9A60-646318E43112}"/>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98" name="TextBox 97">
              <a:extLst>
                <a:ext uri="{FF2B5EF4-FFF2-40B4-BE49-F238E27FC236}">
                  <a16:creationId xmlns:a16="http://schemas.microsoft.com/office/drawing/2014/main" id="{6F3D0D05-5454-5E48-A04F-5CA03B6B3602}"/>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99" name="TextBox 98">
              <a:extLst>
                <a:ext uri="{FF2B5EF4-FFF2-40B4-BE49-F238E27FC236}">
                  <a16:creationId xmlns:a16="http://schemas.microsoft.com/office/drawing/2014/main" id="{78D4761D-A79D-EC47-ABB0-FD3B6AF76846}"/>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00" name="Picture 99">
              <a:extLst>
                <a:ext uri="{FF2B5EF4-FFF2-40B4-BE49-F238E27FC236}">
                  <a16:creationId xmlns:a16="http://schemas.microsoft.com/office/drawing/2014/main" id="{D8C0288D-BEA3-4347-89F3-10E891E53EC2}"/>
                </a:ext>
              </a:extLst>
            </p:cNvPr>
            <p:cNvPicPr>
              <a:picLocks noChangeAspect="1"/>
            </p:cNvPicPr>
            <p:nvPr userDrawn="1"/>
          </p:nvPicPr>
          <p:blipFill rotWithShape="1">
            <a:blip r:embed="rId9"/>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101" name="Picture 100">
              <a:extLst>
                <a:ext uri="{FF2B5EF4-FFF2-40B4-BE49-F238E27FC236}">
                  <a16:creationId xmlns:a16="http://schemas.microsoft.com/office/drawing/2014/main" id="{C2EB5A16-EAA2-BC49-A6E3-EBFCAB6357D7}"/>
                </a:ext>
              </a:extLst>
            </p:cNvPr>
            <p:cNvPicPr>
              <a:picLocks noChangeAspect="1"/>
            </p:cNvPicPr>
            <p:nvPr userDrawn="1"/>
          </p:nvPicPr>
          <p:blipFill>
            <a:blip r:embed="rId10"/>
            <a:stretch>
              <a:fillRect/>
            </a:stretch>
          </p:blipFill>
          <p:spPr>
            <a:xfrm>
              <a:off x="11251841" y="4562988"/>
              <a:ext cx="849028" cy="849028"/>
            </a:xfrm>
            <a:prstGeom prst="rect">
              <a:avLst/>
            </a:prstGeom>
          </p:spPr>
        </p:pic>
        <p:sp>
          <p:nvSpPr>
            <p:cNvPr id="102" name="TextBox 101">
              <a:extLst>
                <a:ext uri="{FF2B5EF4-FFF2-40B4-BE49-F238E27FC236}">
                  <a16:creationId xmlns:a16="http://schemas.microsoft.com/office/drawing/2014/main" id="{0371FFE2-BA6B-2046-BD44-A8983AD6968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3" name="Straight Connector 102">
              <a:extLst>
                <a:ext uri="{FF2B5EF4-FFF2-40B4-BE49-F238E27FC236}">
                  <a16:creationId xmlns:a16="http://schemas.microsoft.com/office/drawing/2014/main" id="{70ACF86C-9EB8-B643-9EF3-CE5669FB41E7}"/>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56F5DA9D-A83E-0E43-B12B-971AA4C127E2}"/>
              </a:ext>
            </a:extLst>
          </p:cNvPr>
          <p:cNvGrpSpPr/>
          <p:nvPr/>
        </p:nvGrpSpPr>
        <p:grpSpPr>
          <a:xfrm>
            <a:off x="431240" y="-246933"/>
            <a:ext cx="8280401" cy="7347304"/>
            <a:chOff x="431240" y="-246933"/>
            <a:chExt cx="8280401" cy="7347304"/>
          </a:xfrm>
        </p:grpSpPr>
        <p:grpSp>
          <p:nvGrpSpPr>
            <p:cNvPr id="105" name="Group 104">
              <a:extLst>
                <a:ext uri="{FF2B5EF4-FFF2-40B4-BE49-F238E27FC236}">
                  <a16:creationId xmlns:a16="http://schemas.microsoft.com/office/drawing/2014/main" id="{5C75549D-EBC1-9C4C-800F-8959A08EB7BB}"/>
                </a:ext>
              </a:extLst>
            </p:cNvPr>
            <p:cNvGrpSpPr/>
            <p:nvPr userDrawn="1"/>
          </p:nvGrpSpPr>
          <p:grpSpPr>
            <a:xfrm>
              <a:off x="431242" y="6864579"/>
              <a:ext cx="8280398" cy="235792"/>
              <a:chOff x="431801" y="-235792"/>
              <a:chExt cx="4400550" cy="235792"/>
            </a:xfrm>
          </p:grpSpPr>
          <p:cxnSp>
            <p:nvCxnSpPr>
              <p:cNvPr id="114" name="Straight Connector 113">
                <a:extLst>
                  <a:ext uri="{FF2B5EF4-FFF2-40B4-BE49-F238E27FC236}">
                    <a16:creationId xmlns:a16="http://schemas.microsoft.com/office/drawing/2014/main" id="{E5501523-0530-EE43-B937-C26AD69BE2C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C9455B4-7F5F-604F-8654-BE1E95726C1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06" name="Group 105">
              <a:extLst>
                <a:ext uri="{FF2B5EF4-FFF2-40B4-BE49-F238E27FC236}">
                  <a16:creationId xmlns:a16="http://schemas.microsoft.com/office/drawing/2014/main" id="{65666F82-53E6-824D-BC78-74E082A95A8A}"/>
                </a:ext>
              </a:extLst>
            </p:cNvPr>
            <p:cNvGrpSpPr/>
            <p:nvPr userDrawn="1"/>
          </p:nvGrpSpPr>
          <p:grpSpPr>
            <a:xfrm>
              <a:off x="431240" y="-246933"/>
              <a:ext cx="8280401" cy="235792"/>
              <a:chOff x="431800" y="-240735"/>
              <a:chExt cx="8280401" cy="235792"/>
            </a:xfrm>
          </p:grpSpPr>
          <p:grpSp>
            <p:nvGrpSpPr>
              <p:cNvPr id="107" name="Group 106">
                <a:extLst>
                  <a:ext uri="{FF2B5EF4-FFF2-40B4-BE49-F238E27FC236}">
                    <a16:creationId xmlns:a16="http://schemas.microsoft.com/office/drawing/2014/main" id="{50217315-EACD-2843-ACBF-887A99AB6B5A}"/>
                  </a:ext>
                </a:extLst>
              </p:cNvPr>
              <p:cNvGrpSpPr/>
              <p:nvPr userDrawn="1"/>
            </p:nvGrpSpPr>
            <p:grpSpPr>
              <a:xfrm>
                <a:off x="431800" y="-240735"/>
                <a:ext cx="8280400" cy="235792"/>
                <a:chOff x="431800" y="-235792"/>
                <a:chExt cx="4400551" cy="235792"/>
              </a:xfrm>
            </p:grpSpPr>
            <p:cxnSp>
              <p:nvCxnSpPr>
                <p:cNvPr id="111" name="Straight Connector 110">
                  <a:extLst>
                    <a:ext uri="{FF2B5EF4-FFF2-40B4-BE49-F238E27FC236}">
                      <a16:creationId xmlns:a16="http://schemas.microsoft.com/office/drawing/2014/main" id="{7CF4F87D-3E89-D044-AA6B-F4275E8BD254}"/>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3690A968-541F-ED41-B6ED-1D7566AFCC3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3" name="Rectangle 112">
                  <a:extLst>
                    <a:ext uri="{FF2B5EF4-FFF2-40B4-BE49-F238E27FC236}">
                      <a16:creationId xmlns:a16="http://schemas.microsoft.com/office/drawing/2014/main" id="{639845D3-D19F-1748-A15A-7A066F2E945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8" name="TextBox 107">
                <a:extLst>
                  <a:ext uri="{FF2B5EF4-FFF2-40B4-BE49-F238E27FC236}">
                    <a16:creationId xmlns:a16="http://schemas.microsoft.com/office/drawing/2014/main" id="{92B5BD0C-F803-D94A-A277-DCCF5C956E2D}"/>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09" name="Straight Arrow Connector 108">
                <a:extLst>
                  <a:ext uri="{FF2B5EF4-FFF2-40B4-BE49-F238E27FC236}">
                    <a16:creationId xmlns:a16="http://schemas.microsoft.com/office/drawing/2014/main" id="{32AD3739-9F2B-E348-8995-21C95F726E7B}"/>
                  </a:ext>
                </a:extLst>
              </p:cNvPr>
              <p:cNvCxnSpPr>
                <a:cxnSpLocks/>
                <a:stCxn id="108" idx="1"/>
                <a:endCxn id="11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10" name="Straight Arrow Connector 109">
                <a:extLst>
                  <a:ext uri="{FF2B5EF4-FFF2-40B4-BE49-F238E27FC236}">
                    <a16:creationId xmlns:a16="http://schemas.microsoft.com/office/drawing/2014/main" id="{6D01C25D-77F7-C345-910D-4A71A682AA58}"/>
                  </a:ext>
                </a:extLst>
              </p:cNvPr>
              <p:cNvCxnSpPr>
                <a:cxnSpLocks/>
                <a:stCxn id="108" idx="3"/>
                <a:endCxn id="11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147433651"/>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p:cSld name="Team Members (6 Headshots)">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2" name="Date Placeholder 31">
            <a:extLst>
              <a:ext uri="{FF2B5EF4-FFF2-40B4-BE49-F238E27FC236}">
                <a16:creationId xmlns:a16="http://schemas.microsoft.com/office/drawing/2014/main" id="{063A222F-451A-4B49-AAE6-41BBAA48AC75}"/>
              </a:ext>
            </a:extLst>
          </p:cNvPr>
          <p:cNvSpPr>
            <a:spLocks noGrp="1"/>
          </p:cNvSpPr>
          <p:nvPr>
            <p:ph type="dt" sz="half" idx="105"/>
          </p:nvPr>
        </p:nvSpPr>
        <p:spPr/>
        <p:txBody>
          <a:bodyPr/>
          <a:lstStyle/>
          <a:p>
            <a:endParaRPr lang="en-US" dirty="0"/>
          </a:p>
        </p:txBody>
      </p:sp>
      <p:sp>
        <p:nvSpPr>
          <p:cNvPr id="33" name="Footer Placeholder 32">
            <a:extLst>
              <a:ext uri="{FF2B5EF4-FFF2-40B4-BE49-F238E27FC236}">
                <a16:creationId xmlns:a16="http://schemas.microsoft.com/office/drawing/2014/main" id="{7182972C-B32C-5242-9660-1F857E08362B}"/>
              </a:ext>
            </a:extLst>
          </p:cNvPr>
          <p:cNvSpPr>
            <a:spLocks noGrp="1"/>
          </p:cNvSpPr>
          <p:nvPr>
            <p:ph type="ftr" sz="quarter" idx="106"/>
          </p:nvPr>
        </p:nvSpPr>
        <p:spPr/>
        <p:txBody>
          <a:bodyPr/>
          <a:lstStyle/>
          <a:p>
            <a:endParaRPr lang="en-US" dirty="0"/>
          </a:p>
        </p:txBody>
      </p:sp>
      <p:sp>
        <p:nvSpPr>
          <p:cNvPr id="39" name="Slide Number Placeholder 38">
            <a:extLst>
              <a:ext uri="{FF2B5EF4-FFF2-40B4-BE49-F238E27FC236}">
                <a16:creationId xmlns:a16="http://schemas.microsoft.com/office/drawing/2014/main" id="{702F905D-B5C6-604B-A8D6-931CBE08DB32}"/>
              </a:ext>
            </a:extLst>
          </p:cNvPr>
          <p:cNvSpPr>
            <a:spLocks noGrp="1"/>
          </p:cNvSpPr>
          <p:nvPr>
            <p:ph type="sldNum" sz="quarter" idx="10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51"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2146852" y="1233488"/>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2" name="Picture Placeholder 2">
            <a:extLst>
              <a:ext uri="{FF2B5EF4-FFF2-40B4-BE49-F238E27FC236}">
                <a16:creationId xmlns:a16="http://schemas.microsoft.com/office/drawing/2014/main" id="{3953A8BD-C2FA-AE49-99CC-15B59CE56A15}"/>
              </a:ext>
            </a:extLst>
          </p:cNvPr>
          <p:cNvSpPr>
            <a:spLocks noGrp="1"/>
          </p:cNvSpPr>
          <p:nvPr>
            <p:ph type="pic" sz="quarter" idx="16" hasCustomPrompt="1"/>
          </p:nvPr>
        </p:nvSpPr>
        <p:spPr>
          <a:xfrm>
            <a:off x="431800" y="123296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3" name="Text Placeholder 7">
            <a:extLst>
              <a:ext uri="{FF2B5EF4-FFF2-40B4-BE49-F238E27FC236}">
                <a16:creationId xmlns:a16="http://schemas.microsoft.com/office/drawing/2014/main" id="{1B6BB86B-8CCA-614F-97F8-932E6DC1B83C}"/>
              </a:ext>
            </a:extLst>
          </p:cNvPr>
          <p:cNvSpPr>
            <a:spLocks noGrp="1"/>
          </p:cNvSpPr>
          <p:nvPr>
            <p:ph type="body" sz="quarter" idx="17" hasCustomPrompt="1"/>
          </p:nvPr>
        </p:nvSpPr>
        <p:spPr>
          <a:xfrm>
            <a:off x="6410739" y="1233488"/>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4" name="Picture Placeholder 2">
            <a:extLst>
              <a:ext uri="{FF2B5EF4-FFF2-40B4-BE49-F238E27FC236}">
                <a16:creationId xmlns:a16="http://schemas.microsoft.com/office/drawing/2014/main" id="{E582B670-FA91-C849-BD22-A066A6FE9B53}"/>
              </a:ext>
            </a:extLst>
          </p:cNvPr>
          <p:cNvSpPr>
            <a:spLocks noGrp="1"/>
          </p:cNvSpPr>
          <p:nvPr>
            <p:ph type="pic" sz="quarter" idx="18" hasCustomPrompt="1"/>
          </p:nvPr>
        </p:nvSpPr>
        <p:spPr>
          <a:xfrm>
            <a:off x="4695687" y="123296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5" name="Text Placeholder 7">
            <a:extLst>
              <a:ext uri="{FF2B5EF4-FFF2-40B4-BE49-F238E27FC236}">
                <a16:creationId xmlns:a16="http://schemas.microsoft.com/office/drawing/2014/main" id="{022CA3D9-DBCD-8543-9EF3-77B6B03F5142}"/>
              </a:ext>
            </a:extLst>
          </p:cNvPr>
          <p:cNvSpPr>
            <a:spLocks noGrp="1"/>
          </p:cNvSpPr>
          <p:nvPr>
            <p:ph type="body" sz="quarter" idx="1001" hasCustomPrompt="1"/>
          </p:nvPr>
        </p:nvSpPr>
        <p:spPr>
          <a:xfrm>
            <a:off x="2146852" y="4607601"/>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6" name="Picture Placeholder 2">
            <a:extLst>
              <a:ext uri="{FF2B5EF4-FFF2-40B4-BE49-F238E27FC236}">
                <a16:creationId xmlns:a16="http://schemas.microsoft.com/office/drawing/2014/main" id="{3953A8BD-C2FA-AE49-99CC-15B59CE56A15}"/>
              </a:ext>
            </a:extLst>
          </p:cNvPr>
          <p:cNvSpPr>
            <a:spLocks noGrp="1"/>
          </p:cNvSpPr>
          <p:nvPr>
            <p:ph type="pic" sz="quarter" idx="1002" hasCustomPrompt="1"/>
          </p:nvPr>
        </p:nvSpPr>
        <p:spPr>
          <a:xfrm>
            <a:off x="431800" y="4607078"/>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7" name="Text Placeholder 7">
            <a:extLst>
              <a:ext uri="{FF2B5EF4-FFF2-40B4-BE49-F238E27FC236}">
                <a16:creationId xmlns:a16="http://schemas.microsoft.com/office/drawing/2014/main" id="{1B6BB86B-8CCA-614F-97F8-932E6DC1B83C}"/>
              </a:ext>
            </a:extLst>
          </p:cNvPr>
          <p:cNvSpPr>
            <a:spLocks noGrp="1"/>
          </p:cNvSpPr>
          <p:nvPr>
            <p:ph type="body" sz="quarter" idx="1003" hasCustomPrompt="1"/>
          </p:nvPr>
        </p:nvSpPr>
        <p:spPr>
          <a:xfrm>
            <a:off x="6410739" y="4607601"/>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8" name="Picture Placeholder 2">
            <a:extLst>
              <a:ext uri="{FF2B5EF4-FFF2-40B4-BE49-F238E27FC236}">
                <a16:creationId xmlns:a16="http://schemas.microsoft.com/office/drawing/2014/main" id="{E582B670-FA91-C849-BD22-A066A6FE9B53}"/>
              </a:ext>
            </a:extLst>
          </p:cNvPr>
          <p:cNvSpPr>
            <a:spLocks noGrp="1"/>
          </p:cNvSpPr>
          <p:nvPr>
            <p:ph type="pic" sz="quarter" idx="1004" hasCustomPrompt="1"/>
          </p:nvPr>
        </p:nvSpPr>
        <p:spPr>
          <a:xfrm>
            <a:off x="4695687" y="4607078"/>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9" name="Text Placeholder 7">
            <a:extLst>
              <a:ext uri="{FF2B5EF4-FFF2-40B4-BE49-F238E27FC236}">
                <a16:creationId xmlns:a16="http://schemas.microsoft.com/office/drawing/2014/main" id="{022CA3D9-DBCD-8543-9EF3-77B6B03F5142}"/>
              </a:ext>
            </a:extLst>
          </p:cNvPr>
          <p:cNvSpPr>
            <a:spLocks noGrp="1"/>
          </p:cNvSpPr>
          <p:nvPr>
            <p:ph type="body" sz="quarter" idx="1005" hasCustomPrompt="1"/>
          </p:nvPr>
        </p:nvSpPr>
        <p:spPr>
          <a:xfrm>
            <a:off x="2146852" y="2913206"/>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60" name="Picture Placeholder 2">
            <a:extLst>
              <a:ext uri="{FF2B5EF4-FFF2-40B4-BE49-F238E27FC236}">
                <a16:creationId xmlns:a16="http://schemas.microsoft.com/office/drawing/2014/main" id="{3953A8BD-C2FA-AE49-99CC-15B59CE56A15}"/>
              </a:ext>
            </a:extLst>
          </p:cNvPr>
          <p:cNvSpPr>
            <a:spLocks noGrp="1"/>
          </p:cNvSpPr>
          <p:nvPr>
            <p:ph type="pic" sz="quarter" idx="1006" hasCustomPrompt="1"/>
          </p:nvPr>
        </p:nvSpPr>
        <p:spPr>
          <a:xfrm>
            <a:off x="431800" y="2912683"/>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61" name="Text Placeholder 7">
            <a:extLst>
              <a:ext uri="{FF2B5EF4-FFF2-40B4-BE49-F238E27FC236}">
                <a16:creationId xmlns:a16="http://schemas.microsoft.com/office/drawing/2014/main" id="{1B6BB86B-8CCA-614F-97F8-932E6DC1B83C}"/>
              </a:ext>
            </a:extLst>
          </p:cNvPr>
          <p:cNvSpPr>
            <a:spLocks noGrp="1"/>
          </p:cNvSpPr>
          <p:nvPr>
            <p:ph type="body" sz="quarter" idx="1007" hasCustomPrompt="1"/>
          </p:nvPr>
        </p:nvSpPr>
        <p:spPr>
          <a:xfrm>
            <a:off x="6410739" y="2913206"/>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62" name="Picture Placeholder 2">
            <a:extLst>
              <a:ext uri="{FF2B5EF4-FFF2-40B4-BE49-F238E27FC236}">
                <a16:creationId xmlns:a16="http://schemas.microsoft.com/office/drawing/2014/main" id="{E582B670-FA91-C849-BD22-A066A6FE9B53}"/>
              </a:ext>
            </a:extLst>
          </p:cNvPr>
          <p:cNvSpPr>
            <a:spLocks noGrp="1"/>
          </p:cNvSpPr>
          <p:nvPr>
            <p:ph type="pic" sz="quarter" idx="1008" hasCustomPrompt="1"/>
          </p:nvPr>
        </p:nvSpPr>
        <p:spPr>
          <a:xfrm>
            <a:off x="4695687" y="2912683"/>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40" name="Group 39">
            <a:extLst>
              <a:ext uri="{FF2B5EF4-FFF2-40B4-BE49-F238E27FC236}">
                <a16:creationId xmlns:a16="http://schemas.microsoft.com/office/drawing/2014/main" id="{D766E2A4-7A9C-6B40-BD3F-4DD3FBAE2121}"/>
              </a:ext>
            </a:extLst>
          </p:cNvPr>
          <p:cNvGrpSpPr/>
          <p:nvPr/>
        </p:nvGrpSpPr>
        <p:grpSpPr>
          <a:xfrm>
            <a:off x="9399182" y="-1"/>
            <a:ext cx="2961715" cy="8383282"/>
            <a:chOff x="9399182" y="-1"/>
            <a:chExt cx="2961715" cy="8383282"/>
          </a:xfrm>
        </p:grpSpPr>
        <p:sp>
          <p:nvSpPr>
            <p:cNvPr id="41" name="Rectangle 40">
              <a:extLst>
                <a:ext uri="{FF2B5EF4-FFF2-40B4-BE49-F238E27FC236}">
                  <a16:creationId xmlns:a16="http://schemas.microsoft.com/office/drawing/2014/main" id="{034C8B5B-FB2C-7C44-AAFB-0A322448A16B}"/>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3" name="Picture 42">
              <a:extLst>
                <a:ext uri="{FF2B5EF4-FFF2-40B4-BE49-F238E27FC236}">
                  <a16:creationId xmlns:a16="http://schemas.microsoft.com/office/drawing/2014/main" id="{535BEB65-F661-CA44-BF4A-4739FD15E76E}"/>
                </a:ext>
              </a:extLst>
            </p:cNvPr>
            <p:cNvPicPr>
              <a:picLocks noChangeAspect="1"/>
            </p:cNvPicPr>
            <p:nvPr userDrawn="1"/>
          </p:nvPicPr>
          <p:blipFill rotWithShape="1">
            <a:blip r:embed="rId2"/>
            <a:srcRect r="44907"/>
            <a:stretch/>
          </p:blipFill>
          <p:spPr>
            <a:xfrm>
              <a:off x="9558505" y="1326787"/>
              <a:ext cx="2639326" cy="517021"/>
            </a:xfrm>
            <a:prstGeom prst="rect">
              <a:avLst/>
            </a:prstGeom>
          </p:spPr>
        </p:pic>
        <p:sp>
          <p:nvSpPr>
            <p:cNvPr id="45" name="TextBox 44">
              <a:extLst>
                <a:ext uri="{FF2B5EF4-FFF2-40B4-BE49-F238E27FC236}">
                  <a16:creationId xmlns:a16="http://schemas.microsoft.com/office/drawing/2014/main" id="{7E0FF283-DF06-F948-94DA-DE9EF964F624}"/>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50" name="Straight Connector 49">
              <a:extLst>
                <a:ext uri="{FF2B5EF4-FFF2-40B4-BE49-F238E27FC236}">
                  <a16:creationId xmlns:a16="http://schemas.microsoft.com/office/drawing/2014/main" id="{E8F507BA-3C92-8644-BDBD-45B4FDF18BF4}"/>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C71155CD-BB6D-C646-8CC8-AF1F24B7C98C}"/>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CC62A9D-5394-674A-BEAB-97FADBEC0916}"/>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5" name="Picture 64">
              <a:extLst>
                <a:ext uri="{FF2B5EF4-FFF2-40B4-BE49-F238E27FC236}">
                  <a16:creationId xmlns:a16="http://schemas.microsoft.com/office/drawing/2014/main" id="{0E89AECA-429D-484C-90EB-560EABFCF664}"/>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66" name="Rectangle 65">
              <a:extLst>
                <a:ext uri="{FF2B5EF4-FFF2-40B4-BE49-F238E27FC236}">
                  <a16:creationId xmlns:a16="http://schemas.microsoft.com/office/drawing/2014/main" id="{D2341F3F-7DFB-874E-A13E-07D7F7B9D8F1}"/>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85D71E54-D6BA-0E40-A53B-AF7E62071130}"/>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8" name="Graphic 67">
              <a:extLst>
                <a:ext uri="{FF2B5EF4-FFF2-40B4-BE49-F238E27FC236}">
                  <a16:creationId xmlns:a16="http://schemas.microsoft.com/office/drawing/2014/main" id="{BB5031F7-D2AF-CA4F-A8CB-7CFFD0DFE74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111049"/>
              <a:ext cx="155227" cy="155227"/>
            </a:xfrm>
            <a:prstGeom prst="rect">
              <a:avLst/>
            </a:prstGeom>
          </p:spPr>
        </p:pic>
        <p:sp>
          <p:nvSpPr>
            <p:cNvPr id="69" name="TextBox 68">
              <a:extLst>
                <a:ext uri="{FF2B5EF4-FFF2-40B4-BE49-F238E27FC236}">
                  <a16:creationId xmlns:a16="http://schemas.microsoft.com/office/drawing/2014/main" id="{BCF278F6-1885-9845-A8B6-104A81007CE1}"/>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1" name="TextBox 70">
              <a:extLst>
                <a:ext uri="{FF2B5EF4-FFF2-40B4-BE49-F238E27FC236}">
                  <a16:creationId xmlns:a16="http://schemas.microsoft.com/office/drawing/2014/main" id="{66ACDF17-388A-C643-B5AD-ED6E1C649F65}"/>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2" name="TextBox 71">
              <a:extLst>
                <a:ext uri="{FF2B5EF4-FFF2-40B4-BE49-F238E27FC236}">
                  <a16:creationId xmlns:a16="http://schemas.microsoft.com/office/drawing/2014/main" id="{938CA5F0-0B3E-8343-A9CF-99D356C37500}"/>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75" name="Rectangle 74">
              <a:extLst>
                <a:ext uri="{FF2B5EF4-FFF2-40B4-BE49-F238E27FC236}">
                  <a16:creationId xmlns:a16="http://schemas.microsoft.com/office/drawing/2014/main" id="{5D42C796-9096-EE43-BA39-054BDFD8C7DC}"/>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45520887-BC9C-114D-AD47-51EA84357B7B}"/>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7" name="Graphic 76">
              <a:extLst>
                <a:ext uri="{FF2B5EF4-FFF2-40B4-BE49-F238E27FC236}">
                  <a16:creationId xmlns:a16="http://schemas.microsoft.com/office/drawing/2014/main" id="{3577901F-4F1C-6E43-AE9A-07AC98F7E64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5754392"/>
              <a:ext cx="155227" cy="155227"/>
            </a:xfrm>
            <a:prstGeom prst="rect">
              <a:avLst/>
            </a:prstGeom>
          </p:spPr>
        </p:pic>
        <p:sp>
          <p:nvSpPr>
            <p:cNvPr id="78" name="TextBox 77">
              <a:extLst>
                <a:ext uri="{FF2B5EF4-FFF2-40B4-BE49-F238E27FC236}">
                  <a16:creationId xmlns:a16="http://schemas.microsoft.com/office/drawing/2014/main" id="{7B01DCF4-9CAD-3E46-8A50-BC4709155B06}"/>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79" name="Picture 78">
              <a:extLst>
                <a:ext uri="{FF2B5EF4-FFF2-40B4-BE49-F238E27FC236}">
                  <a16:creationId xmlns:a16="http://schemas.microsoft.com/office/drawing/2014/main" id="{C7C815DD-9D6F-524D-8717-D4D467D9AC19}"/>
                </a:ext>
              </a:extLst>
            </p:cNvPr>
            <p:cNvPicPr>
              <a:picLocks noChangeAspect="1"/>
            </p:cNvPicPr>
            <p:nvPr userDrawn="1"/>
          </p:nvPicPr>
          <p:blipFill rotWithShape="1">
            <a:blip r:embed="rId6"/>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80" name="TextBox 79">
              <a:extLst>
                <a:ext uri="{FF2B5EF4-FFF2-40B4-BE49-F238E27FC236}">
                  <a16:creationId xmlns:a16="http://schemas.microsoft.com/office/drawing/2014/main" id="{2A45E990-D01D-064A-A20A-E8C8CC6E4ABD}"/>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1" name="TextBox 80">
              <a:extLst>
                <a:ext uri="{FF2B5EF4-FFF2-40B4-BE49-F238E27FC236}">
                  <a16:creationId xmlns:a16="http://schemas.microsoft.com/office/drawing/2014/main" id="{8AA89570-2399-5847-8669-4AAF530EA38A}"/>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2" name="TextBox 81">
              <a:extLst>
                <a:ext uri="{FF2B5EF4-FFF2-40B4-BE49-F238E27FC236}">
                  <a16:creationId xmlns:a16="http://schemas.microsoft.com/office/drawing/2014/main" id="{28BE45B5-340E-F641-B09F-AD59D8FD0DD5}"/>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83" name="TextBox 82">
              <a:extLst>
                <a:ext uri="{FF2B5EF4-FFF2-40B4-BE49-F238E27FC236}">
                  <a16:creationId xmlns:a16="http://schemas.microsoft.com/office/drawing/2014/main" id="{DAB12CD4-A662-8E4E-A50D-9F0F7977FB9C}"/>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84" name="Rectangle 83">
              <a:extLst>
                <a:ext uri="{FF2B5EF4-FFF2-40B4-BE49-F238E27FC236}">
                  <a16:creationId xmlns:a16="http://schemas.microsoft.com/office/drawing/2014/main" id="{DE9B88A4-46AB-6C41-B3DF-20247111449B}"/>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2D7C5D91-095D-0049-BECC-ACFE7362EAB2}"/>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86" name="Graphic 85">
              <a:extLst>
                <a:ext uri="{FF2B5EF4-FFF2-40B4-BE49-F238E27FC236}">
                  <a16:creationId xmlns:a16="http://schemas.microsoft.com/office/drawing/2014/main" id="{BC467E62-41AB-1547-BAA0-0497DA492F3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121034"/>
              <a:ext cx="155227" cy="155227"/>
            </a:xfrm>
            <a:prstGeom prst="rect">
              <a:avLst/>
            </a:prstGeom>
          </p:spPr>
        </p:pic>
        <p:sp>
          <p:nvSpPr>
            <p:cNvPr id="87" name="TextBox 86">
              <a:extLst>
                <a:ext uri="{FF2B5EF4-FFF2-40B4-BE49-F238E27FC236}">
                  <a16:creationId xmlns:a16="http://schemas.microsoft.com/office/drawing/2014/main" id="{B99EEBE7-201D-0E4C-927E-FE3966451069}"/>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88" name="TextBox 87">
              <a:extLst>
                <a:ext uri="{FF2B5EF4-FFF2-40B4-BE49-F238E27FC236}">
                  <a16:creationId xmlns:a16="http://schemas.microsoft.com/office/drawing/2014/main" id="{0A515CD1-7A4D-5943-AF1E-A861CA3992AF}"/>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89" name="TextBox 88">
              <a:extLst>
                <a:ext uri="{FF2B5EF4-FFF2-40B4-BE49-F238E27FC236}">
                  <a16:creationId xmlns:a16="http://schemas.microsoft.com/office/drawing/2014/main" id="{FE15B6C7-CC3C-9547-B859-96AB175C6BDB}"/>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90" name="TextBox 89">
              <a:extLst>
                <a:ext uri="{FF2B5EF4-FFF2-40B4-BE49-F238E27FC236}">
                  <a16:creationId xmlns:a16="http://schemas.microsoft.com/office/drawing/2014/main" id="{0BB739D9-93EF-604B-B664-982F20E91B52}"/>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91" name="Picture 90">
              <a:extLst>
                <a:ext uri="{FF2B5EF4-FFF2-40B4-BE49-F238E27FC236}">
                  <a16:creationId xmlns:a16="http://schemas.microsoft.com/office/drawing/2014/main" id="{E9A7FBA7-E4BB-6D46-9DD5-F4390A8393F4}"/>
                </a:ext>
              </a:extLst>
            </p:cNvPr>
            <p:cNvPicPr>
              <a:picLocks noChangeAspect="1"/>
            </p:cNvPicPr>
            <p:nvPr userDrawn="1"/>
          </p:nvPicPr>
          <p:blipFill rotWithShape="1">
            <a:blip r:embed="rId7"/>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92" name="Picture 91">
              <a:extLst>
                <a:ext uri="{FF2B5EF4-FFF2-40B4-BE49-F238E27FC236}">
                  <a16:creationId xmlns:a16="http://schemas.microsoft.com/office/drawing/2014/main" id="{6DCE73ED-99FF-1B46-9E34-8D926E9613FC}"/>
                </a:ext>
              </a:extLst>
            </p:cNvPr>
            <p:cNvPicPr>
              <a:picLocks noChangeAspect="1"/>
            </p:cNvPicPr>
            <p:nvPr userDrawn="1"/>
          </p:nvPicPr>
          <p:blipFill>
            <a:blip r:embed="rId8"/>
            <a:stretch>
              <a:fillRect/>
            </a:stretch>
          </p:blipFill>
          <p:spPr>
            <a:xfrm>
              <a:off x="11251841" y="4562988"/>
              <a:ext cx="849028" cy="849028"/>
            </a:xfrm>
            <a:prstGeom prst="rect">
              <a:avLst/>
            </a:prstGeom>
          </p:spPr>
        </p:pic>
        <p:sp>
          <p:nvSpPr>
            <p:cNvPr id="93" name="TextBox 92">
              <a:extLst>
                <a:ext uri="{FF2B5EF4-FFF2-40B4-BE49-F238E27FC236}">
                  <a16:creationId xmlns:a16="http://schemas.microsoft.com/office/drawing/2014/main" id="{654D58EA-8928-9A46-9612-5FEB15C79CF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4" name="Straight Connector 93">
              <a:extLst>
                <a:ext uri="{FF2B5EF4-FFF2-40B4-BE49-F238E27FC236}">
                  <a16:creationId xmlns:a16="http://schemas.microsoft.com/office/drawing/2014/main" id="{590BEFA3-64F0-8A46-A705-CC6B636E92B3}"/>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61143393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p:cSld name="Thank You (Plain)">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FE32CCA1-CED9-294A-A470-F78E958FA780}"/>
              </a:ext>
            </a:extLst>
          </p:cNvPr>
          <p:cNvGrpSpPr/>
          <p:nvPr/>
        </p:nvGrpSpPr>
        <p:grpSpPr>
          <a:xfrm>
            <a:off x="9399182" y="-1"/>
            <a:ext cx="2961715" cy="6858002"/>
            <a:chOff x="9399182" y="-1"/>
            <a:chExt cx="2961715" cy="6858002"/>
          </a:xfrm>
        </p:grpSpPr>
        <p:sp>
          <p:nvSpPr>
            <p:cNvPr id="19" name="Rectangle 18">
              <a:extLst>
                <a:ext uri="{FF2B5EF4-FFF2-40B4-BE49-F238E27FC236}">
                  <a16:creationId xmlns:a16="http://schemas.microsoft.com/office/drawing/2014/main" id="{B6D6B989-9284-9D44-BE14-8A6C89EF3E32}"/>
                </a:ext>
              </a:extLst>
            </p:cNvPr>
            <p:cNvSpPr/>
            <p:nvPr userDrawn="1"/>
          </p:nvSpPr>
          <p:spPr>
            <a:xfrm>
              <a:off x="9399182" y="-1"/>
              <a:ext cx="2798651" cy="68580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8" name="Picture 57">
              <a:extLst>
                <a:ext uri="{FF2B5EF4-FFF2-40B4-BE49-F238E27FC236}">
                  <a16:creationId xmlns:a16="http://schemas.microsoft.com/office/drawing/2014/main" id="{16F5F437-7152-D647-BE19-CA5CFF0C6F8A}"/>
                </a:ext>
              </a:extLst>
            </p:cNvPr>
            <p:cNvPicPr>
              <a:picLocks noChangeAspect="1"/>
            </p:cNvPicPr>
            <p:nvPr userDrawn="1"/>
          </p:nvPicPr>
          <p:blipFill rotWithShape="1">
            <a:blip r:embed="rId2"/>
            <a:srcRect r="44907"/>
            <a:stretch/>
          </p:blipFill>
          <p:spPr>
            <a:xfrm>
              <a:off x="9558505" y="1326787"/>
              <a:ext cx="2639326" cy="517021"/>
            </a:xfrm>
            <a:prstGeom prst="rect">
              <a:avLst/>
            </a:prstGeom>
          </p:spPr>
        </p:pic>
        <p:grpSp>
          <p:nvGrpSpPr>
            <p:cNvPr id="28" name="Group 27">
              <a:extLst>
                <a:ext uri="{FF2B5EF4-FFF2-40B4-BE49-F238E27FC236}">
                  <a16:creationId xmlns:a16="http://schemas.microsoft.com/office/drawing/2014/main" id="{0AC109CA-765B-F445-89D7-F9A56CF3160E}"/>
                </a:ext>
              </a:extLst>
            </p:cNvPr>
            <p:cNvGrpSpPr/>
            <p:nvPr userDrawn="1"/>
          </p:nvGrpSpPr>
          <p:grpSpPr>
            <a:xfrm>
              <a:off x="9541497" y="162442"/>
              <a:ext cx="2819400" cy="814510"/>
              <a:chOff x="-3644733" y="165205"/>
              <a:chExt cx="2819400" cy="814510"/>
            </a:xfrm>
          </p:grpSpPr>
          <p:sp>
            <p:nvSpPr>
              <p:cNvPr id="63" name="Rectangle 62">
                <a:extLst>
                  <a:ext uri="{FF2B5EF4-FFF2-40B4-BE49-F238E27FC236}">
                    <a16:creationId xmlns:a16="http://schemas.microsoft.com/office/drawing/2014/main" id="{49BBD5DE-FD33-6944-B905-2592D7F1C5E0}"/>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E610496C-239D-1644-8DAD-0730905DFAD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5" name="Picture 64">
                <a:extLst>
                  <a:ext uri="{FF2B5EF4-FFF2-40B4-BE49-F238E27FC236}">
                    <a16:creationId xmlns:a16="http://schemas.microsoft.com/office/drawing/2014/main" id="{A8368BC6-66AD-7E4A-919D-4EE710C4C09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2" name="Group 31">
              <a:extLst>
                <a:ext uri="{FF2B5EF4-FFF2-40B4-BE49-F238E27FC236}">
                  <a16:creationId xmlns:a16="http://schemas.microsoft.com/office/drawing/2014/main" id="{C7000E6E-6E99-204E-BA7D-E4CA1E9BD536}"/>
                </a:ext>
              </a:extLst>
            </p:cNvPr>
            <p:cNvGrpSpPr/>
            <p:nvPr userDrawn="1"/>
          </p:nvGrpSpPr>
          <p:grpSpPr>
            <a:xfrm>
              <a:off x="9541497" y="2001128"/>
              <a:ext cx="2735151" cy="1739504"/>
              <a:chOff x="9541497" y="2125825"/>
              <a:chExt cx="2735151" cy="1739504"/>
            </a:xfrm>
          </p:grpSpPr>
          <p:sp>
            <p:nvSpPr>
              <p:cNvPr id="38" name="Rectangle 37">
                <a:extLst>
                  <a:ext uri="{FF2B5EF4-FFF2-40B4-BE49-F238E27FC236}">
                    <a16:creationId xmlns:a16="http://schemas.microsoft.com/office/drawing/2014/main" id="{D5C7E2DD-B9AA-7542-BB1C-4EDF4B2874A6}"/>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A835F353-E20F-7145-A34F-6F386E09121D}"/>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40" name="Graphic 39">
                <a:extLst>
                  <a:ext uri="{FF2B5EF4-FFF2-40B4-BE49-F238E27FC236}">
                    <a16:creationId xmlns:a16="http://schemas.microsoft.com/office/drawing/2014/main" id="{ACEEC605-AF63-5242-8C8C-3968205B31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264907"/>
                <a:ext cx="155227" cy="155227"/>
              </a:xfrm>
              <a:prstGeom prst="rect">
                <a:avLst/>
              </a:prstGeom>
            </p:spPr>
          </p:pic>
          <p:sp>
            <p:nvSpPr>
              <p:cNvPr id="41" name="TextBox 40">
                <a:extLst>
                  <a:ext uri="{FF2B5EF4-FFF2-40B4-BE49-F238E27FC236}">
                    <a16:creationId xmlns:a16="http://schemas.microsoft.com/office/drawing/2014/main" id="{A7DCE96D-FB91-1648-BC3A-ADACF2DFD6A2}"/>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42" name="TextBox 41">
                <a:extLst>
                  <a:ext uri="{FF2B5EF4-FFF2-40B4-BE49-F238E27FC236}">
                    <a16:creationId xmlns:a16="http://schemas.microsoft.com/office/drawing/2014/main" id="{2B0A90B8-B226-E44B-94F1-478141C501EF}"/>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43" name="TextBox 42">
                <a:extLst>
                  <a:ext uri="{FF2B5EF4-FFF2-40B4-BE49-F238E27FC236}">
                    <a16:creationId xmlns:a16="http://schemas.microsoft.com/office/drawing/2014/main" id="{F319E11B-79DC-9145-9D0C-0A5D3FA1DCA8}"/>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44" name="TextBox 43">
                <a:extLst>
                  <a:ext uri="{FF2B5EF4-FFF2-40B4-BE49-F238E27FC236}">
                    <a16:creationId xmlns:a16="http://schemas.microsoft.com/office/drawing/2014/main" id="{5A40DD8A-8575-3A45-BCC4-A27FBEB7E728}"/>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45" name="Picture 44">
                <a:extLst>
                  <a:ext uri="{FF2B5EF4-FFF2-40B4-BE49-F238E27FC236}">
                    <a16:creationId xmlns:a16="http://schemas.microsoft.com/office/drawing/2014/main" id="{81F14588-1C54-AC43-BC7C-54BD1667AB52}"/>
                  </a:ext>
                </a:extLst>
              </p:cNvPr>
              <p:cNvPicPr>
                <a:picLocks noChangeAspect="1"/>
              </p:cNvPicPr>
              <p:nvPr userDrawn="1"/>
            </p:nvPicPr>
            <p:blipFill rotWithShape="1">
              <a:blip r:embed="rId6"/>
              <a:srcRect l="4852" t="17138" r="10283" b="11792"/>
              <a:stretch/>
            </p:blipFill>
            <p:spPr>
              <a:xfrm>
                <a:off x="10676602" y="3604038"/>
                <a:ext cx="478277" cy="101726"/>
              </a:xfrm>
              <a:prstGeom prst="rect">
                <a:avLst/>
              </a:prstGeom>
              <a:ln>
                <a:solidFill>
                  <a:schemeClr val="accent3">
                    <a:lumMod val="60000"/>
                    <a:lumOff val="40000"/>
                  </a:schemeClr>
                </a:solidFill>
              </a:ln>
            </p:spPr>
          </p:pic>
        </p:grpSp>
        <p:sp>
          <p:nvSpPr>
            <p:cNvPr id="36" name="TextBox 35">
              <a:extLst>
                <a:ext uri="{FF2B5EF4-FFF2-40B4-BE49-F238E27FC236}">
                  <a16:creationId xmlns:a16="http://schemas.microsoft.com/office/drawing/2014/main" id="{06BE892A-D470-B745-A06E-4422FF2B46B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7" name="Straight Connector 36">
              <a:extLst>
                <a:ext uri="{FF2B5EF4-FFF2-40B4-BE49-F238E27FC236}">
                  <a16:creationId xmlns:a16="http://schemas.microsoft.com/office/drawing/2014/main" id="{F98EF2F6-212E-284F-8D82-E01FF28977B0}"/>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3604148"/>
            <a:ext cx="8280400"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724097" y="5966248"/>
            <a:ext cx="2151409" cy="555202"/>
          </a:xfrm>
          <a:prstGeom prst="rect">
            <a:avLst/>
          </a:prstGeom>
        </p:spPr>
      </p:pic>
      <p:grpSp>
        <p:nvGrpSpPr>
          <p:cNvPr id="7" name="Group 6">
            <a:extLst>
              <a:ext uri="{FF2B5EF4-FFF2-40B4-BE49-F238E27FC236}">
                <a16:creationId xmlns:a16="http://schemas.microsoft.com/office/drawing/2014/main" id="{329E5FF7-98BC-884F-840D-5E423F4AF849}"/>
              </a:ext>
            </a:extLst>
          </p:cNvPr>
          <p:cNvGrpSpPr/>
          <p:nvPr/>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22" name="Group 21">
            <a:extLst>
              <a:ext uri="{FF2B5EF4-FFF2-40B4-BE49-F238E27FC236}">
                <a16:creationId xmlns:a16="http://schemas.microsoft.com/office/drawing/2014/main" id="{7E46CEE4-894D-624D-A955-EB76D7DD0E0A}"/>
              </a:ext>
            </a:extLst>
          </p:cNvPr>
          <p:cNvGrpSpPr/>
          <p:nvPr/>
        </p:nvGrpSpPr>
        <p:grpSpPr>
          <a:xfrm>
            <a:off x="-256964" y="3622629"/>
            <a:ext cx="251461" cy="1506813"/>
            <a:chOff x="-256404" y="360363"/>
            <a:chExt cx="251461" cy="692152"/>
          </a:xfrm>
        </p:grpSpPr>
        <p:grpSp>
          <p:nvGrpSpPr>
            <p:cNvPr id="23" name="Group 22">
              <a:extLst>
                <a:ext uri="{FF2B5EF4-FFF2-40B4-BE49-F238E27FC236}">
                  <a16:creationId xmlns:a16="http://schemas.microsoft.com/office/drawing/2014/main" id="{B3D4B207-ECDC-2149-9289-837E9CD2BA4E}"/>
                </a:ext>
              </a:extLst>
            </p:cNvPr>
            <p:cNvGrpSpPr/>
            <p:nvPr userDrawn="1"/>
          </p:nvGrpSpPr>
          <p:grpSpPr>
            <a:xfrm rot="16200000">
              <a:off x="-476749" y="580708"/>
              <a:ext cx="692152" cy="251461"/>
              <a:chOff x="431800" y="-235792"/>
              <a:chExt cx="4400551" cy="235792"/>
            </a:xfrm>
          </p:grpSpPr>
          <p:cxnSp>
            <p:nvCxnSpPr>
              <p:cNvPr id="25" name="Straight Connector 24">
                <a:extLst>
                  <a:ext uri="{FF2B5EF4-FFF2-40B4-BE49-F238E27FC236}">
                    <a16:creationId xmlns:a16="http://schemas.microsoft.com/office/drawing/2014/main" id="{C5DB3F20-EFB9-A342-95DF-42A3963D185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EC292F3-7787-8C42-8363-0B3D8175AC85}"/>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32F0246A-EFD3-2048-A326-3DE0B12CA2D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TextBox 23">
              <a:extLst>
                <a:ext uri="{FF2B5EF4-FFF2-40B4-BE49-F238E27FC236}">
                  <a16:creationId xmlns:a16="http://schemas.microsoft.com/office/drawing/2014/main" id="{CA0BB0B9-B04C-F344-9EAD-266B7195FA13}"/>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46" name="Group 45">
            <a:extLst>
              <a:ext uri="{FF2B5EF4-FFF2-40B4-BE49-F238E27FC236}">
                <a16:creationId xmlns:a16="http://schemas.microsoft.com/office/drawing/2014/main" id="{36470FD9-6E01-0B4F-9293-5E77836108A7}"/>
              </a:ext>
            </a:extLst>
          </p:cNvPr>
          <p:cNvGrpSpPr/>
          <p:nvPr/>
        </p:nvGrpSpPr>
        <p:grpSpPr>
          <a:xfrm>
            <a:off x="431240" y="-246933"/>
            <a:ext cx="8280401" cy="7347304"/>
            <a:chOff x="431240" y="-246933"/>
            <a:chExt cx="8280401" cy="7347304"/>
          </a:xfrm>
        </p:grpSpPr>
        <p:grpSp>
          <p:nvGrpSpPr>
            <p:cNvPr id="47" name="Group 46">
              <a:extLst>
                <a:ext uri="{FF2B5EF4-FFF2-40B4-BE49-F238E27FC236}">
                  <a16:creationId xmlns:a16="http://schemas.microsoft.com/office/drawing/2014/main" id="{A2E8BA8C-8FF3-254C-8529-17D81E9A3EA9}"/>
                </a:ext>
              </a:extLst>
            </p:cNvPr>
            <p:cNvGrpSpPr/>
            <p:nvPr userDrawn="1"/>
          </p:nvGrpSpPr>
          <p:grpSpPr>
            <a:xfrm>
              <a:off x="431242" y="6864579"/>
              <a:ext cx="8280398" cy="235792"/>
              <a:chOff x="431801" y="-235792"/>
              <a:chExt cx="4400550" cy="235792"/>
            </a:xfrm>
          </p:grpSpPr>
          <p:cxnSp>
            <p:nvCxnSpPr>
              <p:cNvPr id="56" name="Straight Connector 55">
                <a:extLst>
                  <a:ext uri="{FF2B5EF4-FFF2-40B4-BE49-F238E27FC236}">
                    <a16:creationId xmlns:a16="http://schemas.microsoft.com/office/drawing/2014/main" id="{50F328EC-B503-354C-8736-5D64EE2969CC}"/>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5A29AA69-4035-F742-B4C9-50563DD5BD22}"/>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B0AEC935-9C4F-7543-96BF-78796BCB2423}"/>
                </a:ext>
              </a:extLst>
            </p:cNvPr>
            <p:cNvGrpSpPr/>
            <p:nvPr userDrawn="1"/>
          </p:nvGrpSpPr>
          <p:grpSpPr>
            <a:xfrm>
              <a:off x="431240" y="-246933"/>
              <a:ext cx="8280401" cy="235792"/>
              <a:chOff x="431800" y="-240735"/>
              <a:chExt cx="8280401" cy="235792"/>
            </a:xfrm>
          </p:grpSpPr>
          <p:grpSp>
            <p:nvGrpSpPr>
              <p:cNvPr id="49" name="Group 48">
                <a:extLst>
                  <a:ext uri="{FF2B5EF4-FFF2-40B4-BE49-F238E27FC236}">
                    <a16:creationId xmlns:a16="http://schemas.microsoft.com/office/drawing/2014/main" id="{848838DC-C092-C842-8204-37BB10FF8D4C}"/>
                  </a:ext>
                </a:extLst>
              </p:cNvPr>
              <p:cNvGrpSpPr/>
              <p:nvPr userDrawn="1"/>
            </p:nvGrpSpPr>
            <p:grpSpPr>
              <a:xfrm>
                <a:off x="431800" y="-240735"/>
                <a:ext cx="8280400" cy="235792"/>
                <a:chOff x="431800" y="-235792"/>
                <a:chExt cx="4400551" cy="235792"/>
              </a:xfrm>
            </p:grpSpPr>
            <p:cxnSp>
              <p:nvCxnSpPr>
                <p:cNvPr id="53" name="Straight Connector 52">
                  <a:extLst>
                    <a:ext uri="{FF2B5EF4-FFF2-40B4-BE49-F238E27FC236}">
                      <a16:creationId xmlns:a16="http://schemas.microsoft.com/office/drawing/2014/main" id="{5AE9D414-9B70-1A40-A283-B9BE3316F27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D2DCCD-9E6B-4941-B2DD-BCF9A00279B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CFA68C3E-5FA0-2147-8F3D-878AC5BEAC4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 name="TextBox 49">
                <a:extLst>
                  <a:ext uri="{FF2B5EF4-FFF2-40B4-BE49-F238E27FC236}">
                    <a16:creationId xmlns:a16="http://schemas.microsoft.com/office/drawing/2014/main" id="{CECDBD12-780D-2643-8288-D1E6A75E071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51" name="Straight Arrow Connector 50">
                <a:extLst>
                  <a:ext uri="{FF2B5EF4-FFF2-40B4-BE49-F238E27FC236}">
                    <a16:creationId xmlns:a16="http://schemas.microsoft.com/office/drawing/2014/main" id="{62B0D30E-8CF5-E041-A33B-9048CF7AA145}"/>
                  </a:ext>
                </a:extLst>
              </p:cNvPr>
              <p:cNvCxnSpPr>
                <a:cxnSpLocks/>
                <a:stCxn id="50" idx="1"/>
                <a:endCxn id="55"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id="{600B5CB1-1C7E-0744-9B21-78D2AC6FD7AD}"/>
                  </a:ext>
                </a:extLst>
              </p:cNvPr>
              <p:cNvCxnSpPr>
                <a:cxnSpLocks/>
                <a:stCxn id="50" idx="3"/>
                <a:endCxn id="55"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43354997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Two Charts">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 name="Chart Placeholder 2">
            <a:extLst>
              <a:ext uri="{FF2B5EF4-FFF2-40B4-BE49-F238E27FC236}">
                <a16:creationId xmlns:a16="http://schemas.microsoft.com/office/drawing/2014/main" id="{FD4B8862-A567-3B46-B0C3-394F4DE43C21}"/>
              </a:ext>
            </a:extLst>
          </p:cNvPr>
          <p:cNvSpPr>
            <a:spLocks noGrp="1"/>
          </p:cNvSpPr>
          <p:nvPr>
            <p:ph type="chart" sz="quarter" idx="113"/>
          </p:nvPr>
        </p:nvSpPr>
        <p:spPr>
          <a:xfrm>
            <a:off x="431800"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7" name="Chart Placeholder 2">
            <a:extLst>
              <a:ext uri="{FF2B5EF4-FFF2-40B4-BE49-F238E27FC236}">
                <a16:creationId xmlns:a16="http://schemas.microsoft.com/office/drawing/2014/main" id="{F6E3593A-EC32-4649-9755-E1EA347597A8}"/>
              </a:ext>
            </a:extLst>
          </p:cNvPr>
          <p:cNvSpPr>
            <a:spLocks noGrp="1"/>
          </p:cNvSpPr>
          <p:nvPr>
            <p:ph type="chart" sz="quarter" idx="114"/>
          </p:nvPr>
        </p:nvSpPr>
        <p:spPr>
          <a:xfrm>
            <a:off x="4698906"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4A426F11-55A1-3946-8771-D8A379B5AD5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43" name="Text Placeholder 6">
            <a:extLst>
              <a:ext uri="{FF2B5EF4-FFF2-40B4-BE49-F238E27FC236}">
                <a16:creationId xmlns:a16="http://schemas.microsoft.com/office/drawing/2014/main" id="{7892DA04-F4A9-2044-B9E5-08BCF7318160}"/>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44" name="Text Placeholder 6">
            <a:extLst>
              <a:ext uri="{FF2B5EF4-FFF2-40B4-BE49-F238E27FC236}">
                <a16:creationId xmlns:a16="http://schemas.microsoft.com/office/drawing/2014/main" id="{FC379CB5-F96A-5A41-ABCB-0A7229FB2403}"/>
              </a:ext>
            </a:extLst>
          </p:cNvPr>
          <p:cNvSpPr>
            <a:spLocks noGrp="1"/>
          </p:cNvSpPr>
          <p:nvPr>
            <p:ph type="body" sz="quarter" idx="115" hasCustomPrompt="1"/>
          </p:nvPr>
        </p:nvSpPr>
        <p:spPr>
          <a:xfrm>
            <a:off x="4698906"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6" name="Date Placeholder 5">
            <a:extLst>
              <a:ext uri="{FF2B5EF4-FFF2-40B4-BE49-F238E27FC236}">
                <a16:creationId xmlns:a16="http://schemas.microsoft.com/office/drawing/2014/main" id="{F379AB29-F3FD-6B4D-AB9C-5B22D89A0EA3}"/>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998E7724-1686-F747-8D1B-1AB14F556771}"/>
              </a:ext>
            </a:extLst>
          </p:cNvPr>
          <p:cNvSpPr>
            <a:spLocks noGrp="1"/>
          </p:cNvSpPr>
          <p:nvPr>
            <p:ph type="ftr" sz="quarter" idx="117"/>
          </p:nvPr>
        </p:nvSpPr>
        <p:spPr/>
        <p:txBody>
          <a:bodyPr/>
          <a:lstStyle/>
          <a:p>
            <a:endParaRPr lang="en-US" dirty="0"/>
          </a:p>
        </p:txBody>
      </p:sp>
      <p:sp>
        <p:nvSpPr>
          <p:cNvPr id="8" name="Slide Number Placeholder 7">
            <a:extLst>
              <a:ext uri="{FF2B5EF4-FFF2-40B4-BE49-F238E27FC236}">
                <a16:creationId xmlns:a16="http://schemas.microsoft.com/office/drawing/2014/main" id="{67560BD8-BC0B-DB45-8951-391197B87781}"/>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107" name="Group 106">
            <a:extLst>
              <a:ext uri="{FF2B5EF4-FFF2-40B4-BE49-F238E27FC236}">
                <a16:creationId xmlns:a16="http://schemas.microsoft.com/office/drawing/2014/main" id="{C83CDE6E-B074-0A42-80BB-4939BB56DB50}"/>
              </a:ext>
            </a:extLst>
          </p:cNvPr>
          <p:cNvGrpSpPr/>
          <p:nvPr/>
        </p:nvGrpSpPr>
        <p:grpSpPr>
          <a:xfrm>
            <a:off x="9399182" y="-1"/>
            <a:ext cx="2961715" cy="6989737"/>
            <a:chOff x="9399182" y="-1"/>
            <a:chExt cx="2961715" cy="6989737"/>
          </a:xfrm>
        </p:grpSpPr>
        <p:sp>
          <p:nvSpPr>
            <p:cNvPr id="108" name="Rectangle 107">
              <a:extLst>
                <a:ext uri="{FF2B5EF4-FFF2-40B4-BE49-F238E27FC236}">
                  <a16:creationId xmlns:a16="http://schemas.microsoft.com/office/drawing/2014/main" id="{4021C5A3-7B0D-1847-9EF9-A3705154127E}"/>
                </a:ext>
              </a:extLst>
            </p:cNvPr>
            <p:cNvSpPr/>
            <p:nvPr/>
          </p:nvSpPr>
          <p:spPr>
            <a:xfrm>
              <a:off x="9399182" y="-1"/>
              <a:ext cx="2798651" cy="698973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09" name="Picture 108">
              <a:extLst>
                <a:ext uri="{FF2B5EF4-FFF2-40B4-BE49-F238E27FC236}">
                  <a16:creationId xmlns:a16="http://schemas.microsoft.com/office/drawing/2014/main" id="{8379DC2B-3092-1142-97A8-452B83E9EEE5}"/>
                </a:ext>
              </a:extLst>
            </p:cNvPr>
            <p:cNvPicPr>
              <a:picLocks noChangeAspect="1"/>
            </p:cNvPicPr>
            <p:nvPr/>
          </p:nvPicPr>
          <p:blipFill rotWithShape="1">
            <a:blip r:embed="rId3"/>
            <a:srcRect r="36104"/>
            <a:stretch/>
          </p:blipFill>
          <p:spPr>
            <a:xfrm>
              <a:off x="9558497" y="1330741"/>
              <a:ext cx="2639329" cy="522522"/>
            </a:xfrm>
            <a:prstGeom prst="rect">
              <a:avLst/>
            </a:prstGeom>
          </p:spPr>
        </p:pic>
        <p:grpSp>
          <p:nvGrpSpPr>
            <p:cNvPr id="110" name="Group 109">
              <a:extLst>
                <a:ext uri="{FF2B5EF4-FFF2-40B4-BE49-F238E27FC236}">
                  <a16:creationId xmlns:a16="http://schemas.microsoft.com/office/drawing/2014/main" id="{1013161E-A1C5-5749-9CE3-F720067C884E}"/>
                </a:ext>
              </a:extLst>
            </p:cNvPr>
            <p:cNvGrpSpPr/>
            <p:nvPr/>
          </p:nvGrpSpPr>
          <p:grpSpPr>
            <a:xfrm>
              <a:off x="9541497" y="162442"/>
              <a:ext cx="2819400" cy="814510"/>
              <a:chOff x="-3644733" y="165205"/>
              <a:chExt cx="2819400" cy="814510"/>
            </a:xfrm>
          </p:grpSpPr>
          <p:sp>
            <p:nvSpPr>
              <p:cNvPr id="135" name="Rectangle 134">
                <a:extLst>
                  <a:ext uri="{FF2B5EF4-FFF2-40B4-BE49-F238E27FC236}">
                    <a16:creationId xmlns:a16="http://schemas.microsoft.com/office/drawing/2014/main" id="{6E6A25D8-1BC5-9B4C-8FA6-899B48E1D1CE}"/>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DE1EA92A-DBC7-B749-9767-E7B2D5BD99CA}"/>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7" name="Picture 136">
                <a:extLst>
                  <a:ext uri="{FF2B5EF4-FFF2-40B4-BE49-F238E27FC236}">
                    <a16:creationId xmlns:a16="http://schemas.microsoft.com/office/drawing/2014/main" id="{F3C81943-C1E3-344C-9C89-756433C45B2E}"/>
                  </a:ext>
                </a:extLst>
              </p:cNvPr>
              <p:cNvPicPr>
                <a:picLocks noChangeAspect="1"/>
              </p:cNvPicPr>
              <p:nvPr/>
            </p:nvPicPr>
            <p:blipFill rotWithShape="1">
              <a:blip r:embed="rId4"/>
              <a:srcRect l="8882" t="5165" r="-1"/>
              <a:stretch/>
            </p:blipFill>
            <p:spPr>
              <a:xfrm>
                <a:off x="-3491292" y="414013"/>
                <a:ext cx="324017" cy="289055"/>
              </a:xfrm>
              <a:prstGeom prst="roundRect">
                <a:avLst/>
              </a:prstGeom>
            </p:spPr>
          </p:pic>
        </p:grpSp>
        <p:grpSp>
          <p:nvGrpSpPr>
            <p:cNvPr id="111" name="Group 110">
              <a:extLst>
                <a:ext uri="{FF2B5EF4-FFF2-40B4-BE49-F238E27FC236}">
                  <a16:creationId xmlns:a16="http://schemas.microsoft.com/office/drawing/2014/main" id="{15CE3F5C-AE46-334A-898C-C2B42488CBAF}"/>
                </a:ext>
              </a:extLst>
            </p:cNvPr>
            <p:cNvGrpSpPr/>
            <p:nvPr/>
          </p:nvGrpSpPr>
          <p:grpSpPr>
            <a:xfrm>
              <a:off x="9521833" y="5769065"/>
              <a:ext cx="2676002" cy="1052731"/>
              <a:chOff x="9521833" y="2036288"/>
              <a:chExt cx="2676002" cy="1052731"/>
            </a:xfrm>
          </p:grpSpPr>
          <p:sp>
            <p:nvSpPr>
              <p:cNvPr id="129" name="TextBox 128">
                <a:extLst>
                  <a:ext uri="{FF2B5EF4-FFF2-40B4-BE49-F238E27FC236}">
                    <a16:creationId xmlns:a16="http://schemas.microsoft.com/office/drawing/2014/main" id="{EA92E2AA-DFD9-5A4F-AB03-5A37B9AECDF8}"/>
                  </a:ext>
                </a:extLst>
              </p:cNvPr>
              <p:cNvSpPr txBox="1"/>
              <p:nvPr/>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30" name="Straight Connector 129">
                <a:extLst>
                  <a:ext uri="{FF2B5EF4-FFF2-40B4-BE49-F238E27FC236}">
                    <a16:creationId xmlns:a16="http://schemas.microsoft.com/office/drawing/2014/main" id="{6DEBF951-684E-EF4C-AD44-7EE3A3D737A5}"/>
                  </a:ext>
                </a:extLst>
              </p:cNvPr>
              <p:cNvCxnSpPr>
                <a:cxnSpLocks/>
              </p:cNvCxnSpPr>
              <p:nvPr/>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B7170F64-401B-944F-BE85-D64B70491AD1}"/>
                  </a:ext>
                </a:extLst>
              </p:cNvPr>
              <p:cNvGrpSpPr/>
              <p:nvPr/>
            </p:nvGrpSpPr>
            <p:grpSpPr>
              <a:xfrm>
                <a:off x="9521833" y="2361408"/>
                <a:ext cx="2557391" cy="484748"/>
                <a:chOff x="12352022" y="513115"/>
                <a:chExt cx="2557391" cy="484748"/>
              </a:xfrm>
            </p:grpSpPr>
            <p:sp>
              <p:nvSpPr>
                <p:cNvPr id="133" name="TextBox 132">
                  <a:extLst>
                    <a:ext uri="{FF2B5EF4-FFF2-40B4-BE49-F238E27FC236}">
                      <a16:creationId xmlns:a16="http://schemas.microsoft.com/office/drawing/2014/main" id="{C6F193A3-7D39-1C40-9C0D-B981EB53025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4" name="TextBox 133">
                  <a:extLst>
                    <a:ext uri="{FF2B5EF4-FFF2-40B4-BE49-F238E27FC236}">
                      <a16:creationId xmlns:a16="http://schemas.microsoft.com/office/drawing/2014/main" id="{C7940ED9-915B-9248-BA2F-A342231D2934}"/>
                    </a:ext>
                  </a:extLst>
                </p:cNvPr>
                <p:cNvSpPr txBox="1"/>
                <p:nvPr/>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32" name="TextBox 131">
                <a:extLst>
                  <a:ext uri="{FF2B5EF4-FFF2-40B4-BE49-F238E27FC236}">
                    <a16:creationId xmlns:a16="http://schemas.microsoft.com/office/drawing/2014/main" id="{A80FD326-85FF-264F-97DA-05F43B20FA05}"/>
                  </a:ext>
                </a:extLst>
              </p:cNvPr>
              <p:cNvSpPr txBox="1"/>
              <p:nvPr/>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112" name="TextBox 111">
              <a:extLst>
                <a:ext uri="{FF2B5EF4-FFF2-40B4-BE49-F238E27FC236}">
                  <a16:creationId xmlns:a16="http://schemas.microsoft.com/office/drawing/2014/main" id="{643017B9-5EB5-3C43-964D-F8B34AE37A52}"/>
                </a:ext>
              </a:extLst>
            </p:cNvPr>
            <p:cNvSpPr txBox="1"/>
            <p:nvPr/>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113" name="Straight Connector 112">
              <a:extLst>
                <a:ext uri="{FF2B5EF4-FFF2-40B4-BE49-F238E27FC236}">
                  <a16:creationId xmlns:a16="http://schemas.microsoft.com/office/drawing/2014/main" id="{E5A28B81-D028-A442-A2BB-C885D0421BAF}"/>
                </a:ext>
              </a:extLst>
            </p:cNvPr>
            <p:cNvCxnSpPr>
              <a:cxnSpLocks/>
            </p:cNvCxnSpPr>
            <p:nvPr/>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4" name="TextBox 113">
              <a:extLst>
                <a:ext uri="{FF2B5EF4-FFF2-40B4-BE49-F238E27FC236}">
                  <a16:creationId xmlns:a16="http://schemas.microsoft.com/office/drawing/2014/main" id="{BC6B2BDC-1C6B-FF49-886E-34C4A1F31A1B}"/>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15" name="TextBox 114">
              <a:extLst>
                <a:ext uri="{FF2B5EF4-FFF2-40B4-BE49-F238E27FC236}">
                  <a16:creationId xmlns:a16="http://schemas.microsoft.com/office/drawing/2014/main" id="{386F9AE4-1003-E841-B986-2DFA8186BE2A}"/>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16" name="TextBox 115">
              <a:extLst>
                <a:ext uri="{FF2B5EF4-FFF2-40B4-BE49-F238E27FC236}">
                  <a16:creationId xmlns:a16="http://schemas.microsoft.com/office/drawing/2014/main" id="{81D4359D-396D-B047-8048-C51D25FF5FA9}"/>
                </a:ext>
              </a:extLst>
            </p:cNvPr>
            <p:cNvSpPr txBox="1"/>
            <p:nvPr/>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117" name="TextBox 116">
              <a:extLst>
                <a:ext uri="{FF2B5EF4-FFF2-40B4-BE49-F238E27FC236}">
                  <a16:creationId xmlns:a16="http://schemas.microsoft.com/office/drawing/2014/main" id="{F595C52D-E737-B648-97C4-D0EEE4002727}"/>
                </a:ext>
              </a:extLst>
            </p:cNvPr>
            <p:cNvSpPr txBox="1"/>
            <p:nvPr/>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118" name="TextBox 117">
              <a:extLst>
                <a:ext uri="{FF2B5EF4-FFF2-40B4-BE49-F238E27FC236}">
                  <a16:creationId xmlns:a16="http://schemas.microsoft.com/office/drawing/2014/main" id="{A9B4217E-F58C-E841-B458-5948479DD205}"/>
                </a:ext>
              </a:extLst>
            </p:cNvPr>
            <p:cNvSpPr txBox="1">
              <a:spLocks noChangeAspect="1"/>
            </p:cNvSpPr>
            <p:nvPr/>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19" name="TextBox 118">
              <a:extLst>
                <a:ext uri="{FF2B5EF4-FFF2-40B4-BE49-F238E27FC236}">
                  <a16:creationId xmlns:a16="http://schemas.microsoft.com/office/drawing/2014/main" id="{BFF5E862-5288-9E4B-88AE-8C1A9F992012}"/>
                </a:ext>
              </a:extLst>
            </p:cNvPr>
            <p:cNvSpPr txBox="1"/>
            <p:nvPr/>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120" name="TextBox 119">
              <a:extLst>
                <a:ext uri="{FF2B5EF4-FFF2-40B4-BE49-F238E27FC236}">
                  <a16:creationId xmlns:a16="http://schemas.microsoft.com/office/drawing/2014/main" id="{12A69AE4-A4C6-4F4C-A368-8510B3FA8B6B}"/>
                </a:ext>
              </a:extLst>
            </p:cNvPr>
            <p:cNvSpPr txBox="1"/>
            <p:nvPr/>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121" name="Group 120">
              <a:extLst>
                <a:ext uri="{FF2B5EF4-FFF2-40B4-BE49-F238E27FC236}">
                  <a16:creationId xmlns:a16="http://schemas.microsoft.com/office/drawing/2014/main" id="{D3A6EECD-3549-904A-A40E-911DC97AF001}"/>
                </a:ext>
              </a:extLst>
            </p:cNvPr>
            <p:cNvGrpSpPr/>
            <p:nvPr/>
          </p:nvGrpSpPr>
          <p:grpSpPr>
            <a:xfrm>
              <a:off x="9558507" y="1119891"/>
              <a:ext cx="2639328" cy="202617"/>
              <a:chOff x="9303325" y="149270"/>
              <a:chExt cx="2639328" cy="202617"/>
            </a:xfrm>
          </p:grpSpPr>
          <p:sp>
            <p:nvSpPr>
              <p:cNvPr id="127" name="TextBox 126">
                <a:extLst>
                  <a:ext uri="{FF2B5EF4-FFF2-40B4-BE49-F238E27FC236}">
                    <a16:creationId xmlns:a16="http://schemas.microsoft.com/office/drawing/2014/main" id="{F72EE2BF-96DA-ED48-A29C-73A7C7A51107}"/>
                  </a:ext>
                </a:extLst>
              </p:cNvPr>
              <p:cNvSpPr txBox="1"/>
              <p:nvPr/>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28" name="Straight Connector 127">
                <a:extLst>
                  <a:ext uri="{FF2B5EF4-FFF2-40B4-BE49-F238E27FC236}">
                    <a16:creationId xmlns:a16="http://schemas.microsoft.com/office/drawing/2014/main" id="{D92BD20A-0C8C-E14A-BB7D-7F4DA53A0336}"/>
                  </a:ext>
                </a:extLst>
              </p:cNvPr>
              <p:cNvCxnSpPr>
                <a:cxnSpLocks/>
              </p:cNvCxnSpPr>
              <p:nvPr/>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2" name="Group 121">
              <a:extLst>
                <a:ext uri="{FF2B5EF4-FFF2-40B4-BE49-F238E27FC236}">
                  <a16:creationId xmlns:a16="http://schemas.microsoft.com/office/drawing/2014/main" id="{CB984C52-4124-AA4D-8458-190AC08BEB6E}"/>
                </a:ext>
              </a:extLst>
            </p:cNvPr>
            <p:cNvGrpSpPr/>
            <p:nvPr/>
          </p:nvGrpSpPr>
          <p:grpSpPr>
            <a:xfrm>
              <a:off x="9541497" y="4046193"/>
              <a:ext cx="2735151" cy="1533198"/>
              <a:chOff x="9296567" y="4910412"/>
              <a:chExt cx="2735151" cy="1533198"/>
            </a:xfrm>
          </p:grpSpPr>
          <p:sp>
            <p:nvSpPr>
              <p:cNvPr id="123" name="Rectangle 122">
                <a:extLst>
                  <a:ext uri="{FF2B5EF4-FFF2-40B4-BE49-F238E27FC236}">
                    <a16:creationId xmlns:a16="http://schemas.microsoft.com/office/drawing/2014/main" id="{18659A9D-C0B3-654D-927A-38F08EBCB65C}"/>
                  </a:ext>
                </a:extLst>
              </p:cNvPr>
              <p:cNvSpPr/>
              <p:nvPr/>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9935FD93-FA7C-9049-9D3B-CB3B8CD860B7}"/>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125" name="Graphic 124">
                <a:extLst>
                  <a:ext uri="{FF2B5EF4-FFF2-40B4-BE49-F238E27FC236}">
                    <a16:creationId xmlns:a16="http://schemas.microsoft.com/office/drawing/2014/main" id="{69667A08-748B-D846-BF72-062D307D126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26" name="TextBox 125">
                <a:extLst>
                  <a:ext uri="{FF2B5EF4-FFF2-40B4-BE49-F238E27FC236}">
                    <a16:creationId xmlns:a16="http://schemas.microsoft.com/office/drawing/2014/main" id="{AF22BED9-0030-8546-AC2B-0DC1FA590F5F}"/>
                  </a:ext>
                </a:extLst>
              </p:cNvPr>
              <p:cNvSpPr txBox="1"/>
              <p:nvPr/>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Tree>
    <p:extLst>
      <p:ext uri="{BB962C8B-B14F-4D97-AF65-F5344CB8AC3E}">
        <p14:creationId xmlns:p14="http://schemas.microsoft.com/office/powerpoint/2010/main" val="3130842110"/>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p:cSld name="Thank You (Plain, Int.)">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393003"/>
            <a:ext cx="8280400" cy="932635"/>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54" name="Graphic 53">
            <a:extLst>
              <a:ext uri="{FF2B5EF4-FFF2-40B4-BE49-F238E27FC236}">
                <a16:creationId xmlns:a16="http://schemas.microsoft.com/office/drawing/2014/main" id="{8EC34710-1C9F-5947-B0E6-4240B16E01D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7" name="Group 6">
            <a:extLst>
              <a:ext uri="{FF2B5EF4-FFF2-40B4-BE49-F238E27FC236}">
                <a16:creationId xmlns:a16="http://schemas.microsoft.com/office/drawing/2014/main" id="{77651239-376F-4149-96FC-21160EE4BDA4}"/>
              </a:ext>
            </a:extLst>
          </p:cNvPr>
          <p:cNvGrpSpPr/>
          <p:nvPr/>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AFDC3AAE-8083-C045-9C2F-F5399AB54128}"/>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30513AF8-FEF3-C44A-9F4F-AD1FF66E82F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CEA8E20-DDEC-B841-8C60-E187621550A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4A087970-2162-2046-8746-A371C450CADC}"/>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CD90C0D8-6B9B-C74A-B73B-C80616B60E69}"/>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21" name="Group 20">
            <a:extLst>
              <a:ext uri="{FF2B5EF4-FFF2-40B4-BE49-F238E27FC236}">
                <a16:creationId xmlns:a16="http://schemas.microsoft.com/office/drawing/2014/main" id="{0186D92C-157F-7E4C-9A4A-9488AFA4F0A7}"/>
              </a:ext>
            </a:extLst>
          </p:cNvPr>
          <p:cNvGrpSpPr/>
          <p:nvPr/>
        </p:nvGrpSpPr>
        <p:grpSpPr>
          <a:xfrm>
            <a:off x="-256964" y="3622629"/>
            <a:ext cx="251461" cy="1506813"/>
            <a:chOff x="-256404" y="360363"/>
            <a:chExt cx="251461" cy="692152"/>
          </a:xfrm>
        </p:grpSpPr>
        <p:grpSp>
          <p:nvGrpSpPr>
            <p:cNvPr id="22" name="Group 21">
              <a:extLst>
                <a:ext uri="{FF2B5EF4-FFF2-40B4-BE49-F238E27FC236}">
                  <a16:creationId xmlns:a16="http://schemas.microsoft.com/office/drawing/2014/main" id="{E7E2FD30-BB16-AF4F-AF56-0B6E3A8C03B8}"/>
                </a:ext>
              </a:extLst>
            </p:cNvPr>
            <p:cNvGrpSpPr/>
            <p:nvPr userDrawn="1"/>
          </p:nvGrpSpPr>
          <p:grpSpPr>
            <a:xfrm rot="16200000">
              <a:off x="-476749" y="580708"/>
              <a:ext cx="692152" cy="251461"/>
              <a:chOff x="431800" y="-235792"/>
              <a:chExt cx="4400551" cy="235792"/>
            </a:xfrm>
          </p:grpSpPr>
          <p:cxnSp>
            <p:nvCxnSpPr>
              <p:cNvPr id="24" name="Straight Connector 23">
                <a:extLst>
                  <a:ext uri="{FF2B5EF4-FFF2-40B4-BE49-F238E27FC236}">
                    <a16:creationId xmlns:a16="http://schemas.microsoft.com/office/drawing/2014/main" id="{24D293D7-9859-C841-9B8B-8666310CB91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11CA2944-97B1-984C-983E-C4166C79BF76}"/>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81839677-726C-2B47-BEFD-17513B8B229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Box 22">
              <a:extLst>
                <a:ext uri="{FF2B5EF4-FFF2-40B4-BE49-F238E27FC236}">
                  <a16:creationId xmlns:a16="http://schemas.microsoft.com/office/drawing/2014/main" id="{0851E76E-6C66-8B4B-ADA8-7C90E8F627AA}"/>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18" name="Text Placeholder 7">
            <a:extLst>
              <a:ext uri="{FF2B5EF4-FFF2-40B4-BE49-F238E27FC236}">
                <a16:creationId xmlns:a16="http://schemas.microsoft.com/office/drawing/2014/main" id="{7C3458D3-53F7-0E45-8873-C6BA06BC854F}"/>
              </a:ext>
            </a:extLst>
          </p:cNvPr>
          <p:cNvSpPr>
            <a:spLocks noGrp="1"/>
          </p:cNvSpPr>
          <p:nvPr>
            <p:ph type="body" sz="quarter" idx="15" hasCustomPrompt="1"/>
          </p:nvPr>
        </p:nvSpPr>
        <p:spPr>
          <a:xfrm>
            <a:off x="431800" y="3604148"/>
            <a:ext cx="8280400"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grpSp>
        <p:nvGrpSpPr>
          <p:cNvPr id="44" name="Group 43">
            <a:extLst>
              <a:ext uri="{FF2B5EF4-FFF2-40B4-BE49-F238E27FC236}">
                <a16:creationId xmlns:a16="http://schemas.microsoft.com/office/drawing/2014/main" id="{C0B6BF69-0EEF-BC4C-A91B-03BDFC7C92B3}"/>
              </a:ext>
            </a:extLst>
          </p:cNvPr>
          <p:cNvGrpSpPr/>
          <p:nvPr/>
        </p:nvGrpSpPr>
        <p:grpSpPr>
          <a:xfrm>
            <a:off x="431240" y="-246933"/>
            <a:ext cx="8280401" cy="7347304"/>
            <a:chOff x="431240" y="-246933"/>
            <a:chExt cx="8280401" cy="7347304"/>
          </a:xfrm>
        </p:grpSpPr>
        <p:grpSp>
          <p:nvGrpSpPr>
            <p:cNvPr id="45" name="Group 44">
              <a:extLst>
                <a:ext uri="{FF2B5EF4-FFF2-40B4-BE49-F238E27FC236}">
                  <a16:creationId xmlns:a16="http://schemas.microsoft.com/office/drawing/2014/main" id="{FEE1EEFE-BDB3-A543-98F1-DCDFF9D524E5}"/>
                </a:ext>
              </a:extLst>
            </p:cNvPr>
            <p:cNvGrpSpPr/>
            <p:nvPr userDrawn="1"/>
          </p:nvGrpSpPr>
          <p:grpSpPr>
            <a:xfrm>
              <a:off x="431242" y="6864579"/>
              <a:ext cx="8280398" cy="235792"/>
              <a:chOff x="431801" y="-235792"/>
              <a:chExt cx="4400550" cy="235792"/>
            </a:xfrm>
          </p:grpSpPr>
          <p:cxnSp>
            <p:nvCxnSpPr>
              <p:cNvPr id="55" name="Straight Connector 54">
                <a:extLst>
                  <a:ext uri="{FF2B5EF4-FFF2-40B4-BE49-F238E27FC236}">
                    <a16:creationId xmlns:a16="http://schemas.microsoft.com/office/drawing/2014/main" id="{6641443C-C572-9C45-BA89-02883243CA8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BAFA3AD9-0800-0945-BFF5-96DAD5F01DA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04D642EC-3C16-1744-BAEB-BBE65388C5A0}"/>
                </a:ext>
              </a:extLst>
            </p:cNvPr>
            <p:cNvGrpSpPr/>
            <p:nvPr userDrawn="1"/>
          </p:nvGrpSpPr>
          <p:grpSpPr>
            <a:xfrm>
              <a:off x="431240" y="-246933"/>
              <a:ext cx="8280401" cy="235792"/>
              <a:chOff x="431800" y="-240735"/>
              <a:chExt cx="8280401" cy="235792"/>
            </a:xfrm>
          </p:grpSpPr>
          <p:grpSp>
            <p:nvGrpSpPr>
              <p:cNvPr id="47" name="Group 46">
                <a:extLst>
                  <a:ext uri="{FF2B5EF4-FFF2-40B4-BE49-F238E27FC236}">
                    <a16:creationId xmlns:a16="http://schemas.microsoft.com/office/drawing/2014/main" id="{9526B61A-B175-1F4A-8574-DF91C1E65CE5}"/>
                  </a:ext>
                </a:extLst>
              </p:cNvPr>
              <p:cNvGrpSpPr/>
              <p:nvPr userDrawn="1"/>
            </p:nvGrpSpPr>
            <p:grpSpPr>
              <a:xfrm>
                <a:off x="431800" y="-240735"/>
                <a:ext cx="8280400" cy="235792"/>
                <a:chOff x="431800" y="-235792"/>
                <a:chExt cx="4400551" cy="235792"/>
              </a:xfrm>
            </p:grpSpPr>
            <p:cxnSp>
              <p:nvCxnSpPr>
                <p:cNvPr id="51" name="Straight Connector 50">
                  <a:extLst>
                    <a:ext uri="{FF2B5EF4-FFF2-40B4-BE49-F238E27FC236}">
                      <a16:creationId xmlns:a16="http://schemas.microsoft.com/office/drawing/2014/main" id="{584DE61C-1208-C44B-AE72-AA251DCCC6C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4ABBE2B-285D-8C48-B44B-23D7F037468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0B34404F-69A4-544C-A2F9-C056F24CFC00}"/>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8" name="TextBox 47">
                <a:extLst>
                  <a:ext uri="{FF2B5EF4-FFF2-40B4-BE49-F238E27FC236}">
                    <a16:creationId xmlns:a16="http://schemas.microsoft.com/office/drawing/2014/main" id="{BCD5F804-74F2-CA49-8ADB-27B7F888C71C}"/>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49" name="Straight Arrow Connector 48">
                <a:extLst>
                  <a:ext uri="{FF2B5EF4-FFF2-40B4-BE49-F238E27FC236}">
                    <a16:creationId xmlns:a16="http://schemas.microsoft.com/office/drawing/2014/main" id="{19156B4A-40D1-9A48-B99F-B19CD25D36EB}"/>
                  </a:ext>
                </a:extLst>
              </p:cNvPr>
              <p:cNvCxnSpPr>
                <a:cxnSpLocks/>
                <a:stCxn id="48" idx="1"/>
                <a:endCxn id="5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5D54EFAB-AD3C-FC43-BFCA-E1F34016DB9F}"/>
                  </a:ext>
                </a:extLst>
              </p:cNvPr>
              <p:cNvCxnSpPr>
                <a:cxnSpLocks/>
                <a:stCxn id="48" idx="3"/>
                <a:endCxn id="5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57" name="Group 56">
            <a:extLst>
              <a:ext uri="{FF2B5EF4-FFF2-40B4-BE49-F238E27FC236}">
                <a16:creationId xmlns:a16="http://schemas.microsoft.com/office/drawing/2014/main" id="{D6F29292-F9A7-FC49-86FB-8EC134A6383C}"/>
              </a:ext>
            </a:extLst>
          </p:cNvPr>
          <p:cNvGrpSpPr/>
          <p:nvPr/>
        </p:nvGrpSpPr>
        <p:grpSpPr>
          <a:xfrm>
            <a:off x="9399182" y="-1"/>
            <a:ext cx="2961715" cy="6858002"/>
            <a:chOff x="9399182" y="-1"/>
            <a:chExt cx="2961715" cy="6858002"/>
          </a:xfrm>
        </p:grpSpPr>
        <p:sp>
          <p:nvSpPr>
            <p:cNvPr id="58" name="Rectangle 57">
              <a:extLst>
                <a:ext uri="{FF2B5EF4-FFF2-40B4-BE49-F238E27FC236}">
                  <a16:creationId xmlns:a16="http://schemas.microsoft.com/office/drawing/2014/main" id="{0E784191-11D3-4D4E-8362-825AEBB8AD8E}"/>
                </a:ext>
              </a:extLst>
            </p:cNvPr>
            <p:cNvSpPr/>
            <p:nvPr userDrawn="1"/>
          </p:nvSpPr>
          <p:spPr>
            <a:xfrm>
              <a:off x="9399182" y="-1"/>
              <a:ext cx="2798651" cy="68580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FA8C3748-7C03-0B4E-B3FF-CAF4AB6E3C5C}"/>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grpSp>
          <p:nvGrpSpPr>
            <p:cNvPr id="60" name="Group 59">
              <a:extLst>
                <a:ext uri="{FF2B5EF4-FFF2-40B4-BE49-F238E27FC236}">
                  <a16:creationId xmlns:a16="http://schemas.microsoft.com/office/drawing/2014/main" id="{3AB78FBD-B034-C34F-8B34-D0776918BC3B}"/>
                </a:ext>
              </a:extLst>
            </p:cNvPr>
            <p:cNvGrpSpPr/>
            <p:nvPr userDrawn="1"/>
          </p:nvGrpSpPr>
          <p:grpSpPr>
            <a:xfrm>
              <a:off x="9541497" y="162442"/>
              <a:ext cx="2819400" cy="814510"/>
              <a:chOff x="-3644733" y="165205"/>
              <a:chExt cx="2819400" cy="814510"/>
            </a:xfrm>
          </p:grpSpPr>
          <p:sp>
            <p:nvSpPr>
              <p:cNvPr id="72" name="Rectangle 71">
                <a:extLst>
                  <a:ext uri="{FF2B5EF4-FFF2-40B4-BE49-F238E27FC236}">
                    <a16:creationId xmlns:a16="http://schemas.microsoft.com/office/drawing/2014/main" id="{7A352831-5886-5F4E-84E4-553F400B5518}"/>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1E3E24A5-FDC5-6D40-A181-FE78DC155B4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4" name="Picture 73">
                <a:extLst>
                  <a:ext uri="{FF2B5EF4-FFF2-40B4-BE49-F238E27FC236}">
                    <a16:creationId xmlns:a16="http://schemas.microsoft.com/office/drawing/2014/main" id="{7089C08D-27F2-EA4D-A591-1B564B23F146}"/>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61" name="Group 60">
              <a:extLst>
                <a:ext uri="{FF2B5EF4-FFF2-40B4-BE49-F238E27FC236}">
                  <a16:creationId xmlns:a16="http://schemas.microsoft.com/office/drawing/2014/main" id="{E4BA23D8-F740-FB4D-9559-C01FD26BE47F}"/>
                </a:ext>
              </a:extLst>
            </p:cNvPr>
            <p:cNvGrpSpPr/>
            <p:nvPr userDrawn="1"/>
          </p:nvGrpSpPr>
          <p:grpSpPr>
            <a:xfrm>
              <a:off x="9541497" y="2001128"/>
              <a:ext cx="2735151" cy="1739504"/>
              <a:chOff x="9541497" y="2125825"/>
              <a:chExt cx="2735151" cy="1739504"/>
            </a:xfrm>
          </p:grpSpPr>
          <p:sp>
            <p:nvSpPr>
              <p:cNvPr id="64" name="Rectangle 63">
                <a:extLst>
                  <a:ext uri="{FF2B5EF4-FFF2-40B4-BE49-F238E27FC236}">
                    <a16:creationId xmlns:a16="http://schemas.microsoft.com/office/drawing/2014/main" id="{FB3ACB90-CF5D-2B4B-8756-646CC22CD6D6}"/>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53D91C97-69F8-5E4E-9B49-1565A3502855}"/>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66" name="Graphic 65">
                <a:extLst>
                  <a:ext uri="{FF2B5EF4-FFF2-40B4-BE49-F238E27FC236}">
                    <a16:creationId xmlns:a16="http://schemas.microsoft.com/office/drawing/2014/main" id="{EB09DA06-373A-7F4A-8858-5D0CE9C6C0F5}"/>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67" name="TextBox 66">
                <a:extLst>
                  <a:ext uri="{FF2B5EF4-FFF2-40B4-BE49-F238E27FC236}">
                    <a16:creationId xmlns:a16="http://schemas.microsoft.com/office/drawing/2014/main" id="{552E8C3B-638E-544C-82D3-D7B40228C070}"/>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68" name="TextBox 67">
                <a:extLst>
                  <a:ext uri="{FF2B5EF4-FFF2-40B4-BE49-F238E27FC236}">
                    <a16:creationId xmlns:a16="http://schemas.microsoft.com/office/drawing/2014/main" id="{8CE1C63A-594A-4445-B3FC-6764DC0BDABD}"/>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69" name="TextBox 68">
                <a:extLst>
                  <a:ext uri="{FF2B5EF4-FFF2-40B4-BE49-F238E27FC236}">
                    <a16:creationId xmlns:a16="http://schemas.microsoft.com/office/drawing/2014/main" id="{12C61A23-7896-B14E-8B22-0695FE395AFC}"/>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70" name="TextBox 69">
                <a:extLst>
                  <a:ext uri="{FF2B5EF4-FFF2-40B4-BE49-F238E27FC236}">
                    <a16:creationId xmlns:a16="http://schemas.microsoft.com/office/drawing/2014/main" id="{194DB09E-F3CD-DB4D-85FA-90394501DA0F}"/>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71" name="Picture 70">
                <a:extLst>
                  <a:ext uri="{FF2B5EF4-FFF2-40B4-BE49-F238E27FC236}">
                    <a16:creationId xmlns:a16="http://schemas.microsoft.com/office/drawing/2014/main" id="{30CA1E45-C57A-4340-B73D-8AC99F316659}"/>
                  </a:ext>
                </a:extLst>
              </p:cNvPr>
              <p:cNvPicPr>
                <a:picLocks noChangeAspect="1"/>
              </p:cNvPicPr>
              <p:nvPr userDrawn="1"/>
            </p:nvPicPr>
            <p:blipFill rotWithShape="1">
              <a:blip r:embed="rId8"/>
              <a:srcRect l="4852" t="17138" r="10283" b="11792"/>
              <a:stretch/>
            </p:blipFill>
            <p:spPr>
              <a:xfrm>
                <a:off x="10676602" y="3604038"/>
                <a:ext cx="478277" cy="101726"/>
              </a:xfrm>
              <a:prstGeom prst="rect">
                <a:avLst/>
              </a:prstGeom>
              <a:ln>
                <a:solidFill>
                  <a:schemeClr val="accent3">
                    <a:lumMod val="60000"/>
                    <a:lumOff val="40000"/>
                  </a:schemeClr>
                </a:solidFill>
              </a:ln>
            </p:spPr>
          </p:pic>
        </p:grpSp>
        <p:sp>
          <p:nvSpPr>
            <p:cNvPr id="62" name="TextBox 61">
              <a:extLst>
                <a:ext uri="{FF2B5EF4-FFF2-40B4-BE49-F238E27FC236}">
                  <a16:creationId xmlns:a16="http://schemas.microsoft.com/office/drawing/2014/main" id="{F5460527-35E4-EE43-B313-C4A78A64A05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3" name="Straight Connector 62">
              <a:extLst>
                <a:ext uri="{FF2B5EF4-FFF2-40B4-BE49-F238E27FC236}">
                  <a16:creationId xmlns:a16="http://schemas.microsoft.com/office/drawing/2014/main" id="{92A81776-5FDE-E748-88EA-1670E9427426}"/>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862168783"/>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preserve="1">
  <p:cSld name="Thank You (Plain, T.S.)">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54" name="Graphic 53">
            <a:extLst>
              <a:ext uri="{FF2B5EF4-FFF2-40B4-BE49-F238E27FC236}">
                <a16:creationId xmlns:a16="http://schemas.microsoft.com/office/drawing/2014/main" id="{8EC34710-1C9F-5947-B0E6-4240B16E01DC}"/>
              </a:ext>
            </a:extLst>
          </p:cNvPr>
          <p:cNvPicPr>
            <a:picLocks noChangeAspect="1"/>
          </p:cNvPicPr>
          <p:nvPr/>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7" name="Group 6">
            <a:extLst>
              <a:ext uri="{FF2B5EF4-FFF2-40B4-BE49-F238E27FC236}">
                <a16:creationId xmlns:a16="http://schemas.microsoft.com/office/drawing/2014/main" id="{0C1838D0-087C-C84C-BD20-8662027BCFD8}"/>
              </a:ext>
            </a:extLst>
          </p:cNvPr>
          <p:cNvGrpSpPr/>
          <p:nvPr/>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C9F63503-981B-C241-AA66-C5F4235499ED}"/>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9426E31B-0302-7C41-9536-CDFE2167773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EE6A6390-C8A9-C34D-9106-B3D35D21DBD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0FA3F01B-9379-334E-A217-91E4E7840B0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172FC0E1-17BD-D74D-8B57-B0DE86A24E8D}"/>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21" name="Group 20">
            <a:extLst>
              <a:ext uri="{FF2B5EF4-FFF2-40B4-BE49-F238E27FC236}">
                <a16:creationId xmlns:a16="http://schemas.microsoft.com/office/drawing/2014/main" id="{46679DDA-6F88-6A48-B266-850A75491A83}"/>
              </a:ext>
            </a:extLst>
          </p:cNvPr>
          <p:cNvGrpSpPr/>
          <p:nvPr/>
        </p:nvGrpSpPr>
        <p:grpSpPr>
          <a:xfrm>
            <a:off x="-256964" y="3622629"/>
            <a:ext cx="251461" cy="1506813"/>
            <a:chOff x="-256404" y="360363"/>
            <a:chExt cx="251461" cy="692152"/>
          </a:xfrm>
        </p:grpSpPr>
        <p:grpSp>
          <p:nvGrpSpPr>
            <p:cNvPr id="22" name="Group 21">
              <a:extLst>
                <a:ext uri="{FF2B5EF4-FFF2-40B4-BE49-F238E27FC236}">
                  <a16:creationId xmlns:a16="http://schemas.microsoft.com/office/drawing/2014/main" id="{CF645CF7-7BD0-B04F-86BA-E40A933FF6B5}"/>
                </a:ext>
              </a:extLst>
            </p:cNvPr>
            <p:cNvGrpSpPr/>
            <p:nvPr userDrawn="1"/>
          </p:nvGrpSpPr>
          <p:grpSpPr>
            <a:xfrm rot="16200000">
              <a:off x="-476749" y="580708"/>
              <a:ext cx="692152" cy="251461"/>
              <a:chOff x="431800" y="-235792"/>
              <a:chExt cx="4400551" cy="235792"/>
            </a:xfrm>
          </p:grpSpPr>
          <p:cxnSp>
            <p:nvCxnSpPr>
              <p:cNvPr id="24" name="Straight Connector 23">
                <a:extLst>
                  <a:ext uri="{FF2B5EF4-FFF2-40B4-BE49-F238E27FC236}">
                    <a16:creationId xmlns:a16="http://schemas.microsoft.com/office/drawing/2014/main" id="{686C0C3F-F9AB-5D4F-B6F9-E49DAEB7B2B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E8F3CF3D-2A02-CA4C-BAE5-30716FE5112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6BBBD618-8C93-5144-A9F2-14FA66324671}"/>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Box 22">
              <a:extLst>
                <a:ext uri="{FF2B5EF4-FFF2-40B4-BE49-F238E27FC236}">
                  <a16:creationId xmlns:a16="http://schemas.microsoft.com/office/drawing/2014/main" id="{AB4CB1C9-A8C8-8C4C-9D8F-D9EBB7ADC67E}"/>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18" name="Text Placeholder 7">
            <a:extLst>
              <a:ext uri="{FF2B5EF4-FFF2-40B4-BE49-F238E27FC236}">
                <a16:creationId xmlns:a16="http://schemas.microsoft.com/office/drawing/2014/main" id="{834B9718-6380-F245-B99D-BC20E3A8B542}"/>
              </a:ext>
            </a:extLst>
          </p:cNvPr>
          <p:cNvSpPr>
            <a:spLocks noGrp="1"/>
          </p:cNvSpPr>
          <p:nvPr>
            <p:ph type="body" sz="quarter" idx="15" hasCustomPrompt="1"/>
          </p:nvPr>
        </p:nvSpPr>
        <p:spPr>
          <a:xfrm>
            <a:off x="431800" y="3604148"/>
            <a:ext cx="8280400"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grpSp>
        <p:nvGrpSpPr>
          <p:cNvPr id="44" name="Group 43">
            <a:extLst>
              <a:ext uri="{FF2B5EF4-FFF2-40B4-BE49-F238E27FC236}">
                <a16:creationId xmlns:a16="http://schemas.microsoft.com/office/drawing/2014/main" id="{88AD61A7-E23A-1F49-AAEB-30A8DD651FCB}"/>
              </a:ext>
            </a:extLst>
          </p:cNvPr>
          <p:cNvGrpSpPr/>
          <p:nvPr/>
        </p:nvGrpSpPr>
        <p:grpSpPr>
          <a:xfrm>
            <a:off x="431240" y="-246933"/>
            <a:ext cx="8280401" cy="7347304"/>
            <a:chOff x="431240" y="-246933"/>
            <a:chExt cx="8280401" cy="7347304"/>
          </a:xfrm>
        </p:grpSpPr>
        <p:grpSp>
          <p:nvGrpSpPr>
            <p:cNvPr id="45" name="Group 44">
              <a:extLst>
                <a:ext uri="{FF2B5EF4-FFF2-40B4-BE49-F238E27FC236}">
                  <a16:creationId xmlns:a16="http://schemas.microsoft.com/office/drawing/2014/main" id="{6C46D37E-ED5C-DC41-9697-2DA5AF3897B9}"/>
                </a:ext>
              </a:extLst>
            </p:cNvPr>
            <p:cNvGrpSpPr/>
            <p:nvPr userDrawn="1"/>
          </p:nvGrpSpPr>
          <p:grpSpPr>
            <a:xfrm>
              <a:off x="431242" y="6864579"/>
              <a:ext cx="8280398" cy="235792"/>
              <a:chOff x="431801" y="-235792"/>
              <a:chExt cx="4400550" cy="235792"/>
            </a:xfrm>
          </p:grpSpPr>
          <p:cxnSp>
            <p:nvCxnSpPr>
              <p:cNvPr id="55" name="Straight Connector 54">
                <a:extLst>
                  <a:ext uri="{FF2B5EF4-FFF2-40B4-BE49-F238E27FC236}">
                    <a16:creationId xmlns:a16="http://schemas.microsoft.com/office/drawing/2014/main" id="{70A33EDA-B4A8-0B4E-A842-B2C1DC673D7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468E3C4C-8265-5D47-8903-B814EC1B2DD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701DC5A2-785F-ED4D-9388-D43323B87370}"/>
                </a:ext>
              </a:extLst>
            </p:cNvPr>
            <p:cNvGrpSpPr/>
            <p:nvPr userDrawn="1"/>
          </p:nvGrpSpPr>
          <p:grpSpPr>
            <a:xfrm>
              <a:off x="431240" y="-246933"/>
              <a:ext cx="8280401" cy="235792"/>
              <a:chOff x="431800" y="-240735"/>
              <a:chExt cx="8280401" cy="235792"/>
            </a:xfrm>
          </p:grpSpPr>
          <p:grpSp>
            <p:nvGrpSpPr>
              <p:cNvPr id="47" name="Group 46">
                <a:extLst>
                  <a:ext uri="{FF2B5EF4-FFF2-40B4-BE49-F238E27FC236}">
                    <a16:creationId xmlns:a16="http://schemas.microsoft.com/office/drawing/2014/main" id="{31007021-C162-9C43-823F-4F582A7C05AB}"/>
                  </a:ext>
                </a:extLst>
              </p:cNvPr>
              <p:cNvGrpSpPr/>
              <p:nvPr userDrawn="1"/>
            </p:nvGrpSpPr>
            <p:grpSpPr>
              <a:xfrm>
                <a:off x="431800" y="-240735"/>
                <a:ext cx="8280400" cy="235792"/>
                <a:chOff x="431800" y="-235792"/>
                <a:chExt cx="4400551" cy="235792"/>
              </a:xfrm>
            </p:grpSpPr>
            <p:cxnSp>
              <p:nvCxnSpPr>
                <p:cNvPr id="51" name="Straight Connector 50">
                  <a:extLst>
                    <a:ext uri="{FF2B5EF4-FFF2-40B4-BE49-F238E27FC236}">
                      <a16:creationId xmlns:a16="http://schemas.microsoft.com/office/drawing/2014/main" id="{5E98A604-56B2-9345-ACCF-AF38353ED42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A6AF58A-87FD-804F-AA49-6AD574A07FE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86F36FDF-5B20-8E4C-85DF-714AB19EA43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8" name="TextBox 47">
                <a:extLst>
                  <a:ext uri="{FF2B5EF4-FFF2-40B4-BE49-F238E27FC236}">
                    <a16:creationId xmlns:a16="http://schemas.microsoft.com/office/drawing/2014/main" id="{E5A09468-1709-984C-8EC1-C1F9FFADE57C}"/>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49" name="Straight Arrow Connector 48">
                <a:extLst>
                  <a:ext uri="{FF2B5EF4-FFF2-40B4-BE49-F238E27FC236}">
                    <a16:creationId xmlns:a16="http://schemas.microsoft.com/office/drawing/2014/main" id="{CDE2C67D-8BD6-DC41-AF20-7FAA9675C716}"/>
                  </a:ext>
                </a:extLst>
              </p:cNvPr>
              <p:cNvCxnSpPr>
                <a:cxnSpLocks/>
                <a:stCxn id="48" idx="1"/>
                <a:endCxn id="5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FE530C30-B79E-8F43-940C-FCF8970BE6EB}"/>
                  </a:ext>
                </a:extLst>
              </p:cNvPr>
              <p:cNvCxnSpPr>
                <a:cxnSpLocks/>
                <a:stCxn id="48" idx="3"/>
                <a:endCxn id="5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57" name="Group 56">
            <a:extLst>
              <a:ext uri="{FF2B5EF4-FFF2-40B4-BE49-F238E27FC236}">
                <a16:creationId xmlns:a16="http://schemas.microsoft.com/office/drawing/2014/main" id="{7F96F018-A664-B540-B004-D45CCFE76A75}"/>
              </a:ext>
            </a:extLst>
          </p:cNvPr>
          <p:cNvGrpSpPr/>
          <p:nvPr/>
        </p:nvGrpSpPr>
        <p:grpSpPr>
          <a:xfrm>
            <a:off x="9399182" y="-1"/>
            <a:ext cx="2961715" cy="6858002"/>
            <a:chOff x="9399182" y="-1"/>
            <a:chExt cx="2961715" cy="6858002"/>
          </a:xfrm>
        </p:grpSpPr>
        <p:sp>
          <p:nvSpPr>
            <p:cNvPr id="58" name="Rectangle 57">
              <a:extLst>
                <a:ext uri="{FF2B5EF4-FFF2-40B4-BE49-F238E27FC236}">
                  <a16:creationId xmlns:a16="http://schemas.microsoft.com/office/drawing/2014/main" id="{6D987FAF-CC7B-0640-8722-7EE6471E6901}"/>
                </a:ext>
              </a:extLst>
            </p:cNvPr>
            <p:cNvSpPr/>
            <p:nvPr userDrawn="1"/>
          </p:nvSpPr>
          <p:spPr>
            <a:xfrm>
              <a:off x="9399182" y="-1"/>
              <a:ext cx="2798651" cy="68580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26FE57B3-F850-1E48-B661-0B3DB802A671}"/>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grpSp>
          <p:nvGrpSpPr>
            <p:cNvPr id="60" name="Group 59">
              <a:extLst>
                <a:ext uri="{FF2B5EF4-FFF2-40B4-BE49-F238E27FC236}">
                  <a16:creationId xmlns:a16="http://schemas.microsoft.com/office/drawing/2014/main" id="{27F2EFCC-B85A-7243-AD55-5815FF040AB8}"/>
                </a:ext>
              </a:extLst>
            </p:cNvPr>
            <p:cNvGrpSpPr/>
            <p:nvPr userDrawn="1"/>
          </p:nvGrpSpPr>
          <p:grpSpPr>
            <a:xfrm>
              <a:off x="9541497" y="162442"/>
              <a:ext cx="2819400" cy="814510"/>
              <a:chOff x="-3644733" y="165205"/>
              <a:chExt cx="2819400" cy="814510"/>
            </a:xfrm>
          </p:grpSpPr>
          <p:sp>
            <p:nvSpPr>
              <p:cNvPr id="72" name="Rectangle 71">
                <a:extLst>
                  <a:ext uri="{FF2B5EF4-FFF2-40B4-BE49-F238E27FC236}">
                    <a16:creationId xmlns:a16="http://schemas.microsoft.com/office/drawing/2014/main" id="{ED713B88-98F1-FF49-9219-D32C4B2740D3}"/>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EF3E53F2-95E7-9F47-A4FD-AD7DB6BC66E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4" name="Picture 73">
                <a:extLst>
                  <a:ext uri="{FF2B5EF4-FFF2-40B4-BE49-F238E27FC236}">
                    <a16:creationId xmlns:a16="http://schemas.microsoft.com/office/drawing/2014/main" id="{90F9AF66-5251-5142-AB15-993088249142}"/>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61" name="Group 60">
              <a:extLst>
                <a:ext uri="{FF2B5EF4-FFF2-40B4-BE49-F238E27FC236}">
                  <a16:creationId xmlns:a16="http://schemas.microsoft.com/office/drawing/2014/main" id="{C7F6F6A6-5B3F-5E4D-AA2D-D18E32AF2B33}"/>
                </a:ext>
              </a:extLst>
            </p:cNvPr>
            <p:cNvGrpSpPr/>
            <p:nvPr userDrawn="1"/>
          </p:nvGrpSpPr>
          <p:grpSpPr>
            <a:xfrm>
              <a:off x="9541497" y="2001128"/>
              <a:ext cx="2735151" cy="1739504"/>
              <a:chOff x="9541497" y="2125825"/>
              <a:chExt cx="2735151" cy="1739504"/>
            </a:xfrm>
          </p:grpSpPr>
          <p:sp>
            <p:nvSpPr>
              <p:cNvPr id="64" name="Rectangle 63">
                <a:extLst>
                  <a:ext uri="{FF2B5EF4-FFF2-40B4-BE49-F238E27FC236}">
                    <a16:creationId xmlns:a16="http://schemas.microsoft.com/office/drawing/2014/main" id="{10E3E0B5-442E-D342-B713-2C7D475F1ABD}"/>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30B9E3F6-CBF5-F54B-8469-B59DF5B1B45F}"/>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66" name="Graphic 65">
                <a:extLst>
                  <a:ext uri="{FF2B5EF4-FFF2-40B4-BE49-F238E27FC236}">
                    <a16:creationId xmlns:a16="http://schemas.microsoft.com/office/drawing/2014/main" id="{9258BA04-2516-F041-AC6E-418C990D96D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67" name="TextBox 66">
                <a:extLst>
                  <a:ext uri="{FF2B5EF4-FFF2-40B4-BE49-F238E27FC236}">
                    <a16:creationId xmlns:a16="http://schemas.microsoft.com/office/drawing/2014/main" id="{B74EED98-2E62-DD49-A384-EA4382C505E1}"/>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68" name="TextBox 67">
                <a:extLst>
                  <a:ext uri="{FF2B5EF4-FFF2-40B4-BE49-F238E27FC236}">
                    <a16:creationId xmlns:a16="http://schemas.microsoft.com/office/drawing/2014/main" id="{F384A55C-D7CF-FF48-B0FF-2456C82E6EBE}"/>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69" name="TextBox 68">
                <a:extLst>
                  <a:ext uri="{FF2B5EF4-FFF2-40B4-BE49-F238E27FC236}">
                    <a16:creationId xmlns:a16="http://schemas.microsoft.com/office/drawing/2014/main" id="{E2302EA8-8733-DD40-AAB2-9F1D1EF06B7C}"/>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70" name="TextBox 69">
                <a:extLst>
                  <a:ext uri="{FF2B5EF4-FFF2-40B4-BE49-F238E27FC236}">
                    <a16:creationId xmlns:a16="http://schemas.microsoft.com/office/drawing/2014/main" id="{636FE2CE-37D5-BF40-B558-5246FB50D8FF}"/>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71" name="Picture 70">
                <a:extLst>
                  <a:ext uri="{FF2B5EF4-FFF2-40B4-BE49-F238E27FC236}">
                    <a16:creationId xmlns:a16="http://schemas.microsoft.com/office/drawing/2014/main" id="{5BABAB4D-B3D4-6846-98D9-70059E3456A4}"/>
                  </a:ext>
                </a:extLst>
              </p:cNvPr>
              <p:cNvPicPr>
                <a:picLocks noChangeAspect="1"/>
              </p:cNvPicPr>
              <p:nvPr userDrawn="1"/>
            </p:nvPicPr>
            <p:blipFill rotWithShape="1">
              <a:blip r:embed="rId8"/>
              <a:srcRect l="4852" t="17138" r="10283" b="11792"/>
              <a:stretch/>
            </p:blipFill>
            <p:spPr>
              <a:xfrm>
                <a:off x="10676602" y="3604038"/>
                <a:ext cx="478277" cy="101726"/>
              </a:xfrm>
              <a:prstGeom prst="rect">
                <a:avLst/>
              </a:prstGeom>
              <a:ln>
                <a:solidFill>
                  <a:schemeClr val="accent3">
                    <a:lumMod val="60000"/>
                    <a:lumOff val="40000"/>
                  </a:schemeClr>
                </a:solidFill>
              </a:ln>
            </p:spPr>
          </p:pic>
        </p:grpSp>
        <p:sp>
          <p:nvSpPr>
            <p:cNvPr id="62" name="TextBox 61">
              <a:extLst>
                <a:ext uri="{FF2B5EF4-FFF2-40B4-BE49-F238E27FC236}">
                  <a16:creationId xmlns:a16="http://schemas.microsoft.com/office/drawing/2014/main" id="{94956E66-A974-8749-AE46-D644207B685E}"/>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3" name="Straight Connector 62">
              <a:extLst>
                <a:ext uri="{FF2B5EF4-FFF2-40B4-BE49-F238E27FC236}">
                  <a16:creationId xmlns:a16="http://schemas.microsoft.com/office/drawing/2014/main" id="{558A9D8A-09FA-EB45-86D2-0B16C31ED986}"/>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99170632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bg1"/>
        </a:solidFill>
        <a:effectLst/>
      </p:bgPr>
    </p:bg>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602C580C-279C-C14B-A35B-19A3198CE523}"/>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Picture Placeholder 9">
            <a:extLst>
              <a:ext uri="{FF2B5EF4-FFF2-40B4-BE49-F238E27FC236}">
                <a16:creationId xmlns:a16="http://schemas.microsoft.com/office/drawing/2014/main" id="{32EA00E4-A5CA-8A45-BBC6-14C9E32393F9}"/>
              </a:ext>
            </a:extLst>
          </p:cNvPr>
          <p:cNvSpPr>
            <a:spLocks noGrp="1"/>
          </p:cNvSpPr>
          <p:nvPr>
            <p:ph type="pic" sz="quarter" idx="25" hasCustomPrompt="1"/>
          </p:nvPr>
        </p:nvSpPr>
        <p:spPr>
          <a:xfrm>
            <a:off x="0" y="0"/>
            <a:ext cx="9144001" cy="5696907"/>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500" name="Caption">
            <a:extLst>
              <a:ext uri="{FF2B5EF4-FFF2-40B4-BE49-F238E27FC236}">
                <a16:creationId xmlns:a16="http://schemas.microsoft.com/office/drawing/2014/main" id="{0430D3F5-0DA7-044B-A6F4-A7E78D2279FC}"/>
              </a:ext>
            </a:extLst>
          </p:cNvPr>
          <p:cNvSpPr>
            <a:spLocks noGrp="1"/>
          </p:cNvSpPr>
          <p:nvPr>
            <p:ph type="body" sz="quarter" idx="500" hasCustomPrompt="1"/>
          </p:nvPr>
        </p:nvSpPr>
        <p:spPr>
          <a:xfrm>
            <a:off x="6673517" y="5356375"/>
            <a:ext cx="2254584" cy="152349"/>
          </a:xfrm>
          <a:effectLst/>
        </p:spPr>
        <p:txBody>
          <a:bodyPr wrap="square" anchor="b">
            <a:spAutoFit/>
          </a:bodyPr>
          <a:lstStyle>
            <a:lvl1pPr marL="0" marR="0" indent="0" algn="r" defTabSz="914400" rtl="0" eaLnBrk="1" fontAlgn="auto" latinLnBrk="0" hangingPunct="1">
              <a:lnSpc>
                <a:spcPct val="90000"/>
              </a:lnSpc>
              <a:spcBef>
                <a:spcPts val="0"/>
              </a:spcBef>
              <a:spcAft>
                <a:spcPts val="0"/>
              </a:spcAft>
              <a:buClrTx/>
              <a:buSzTx/>
              <a:buFont typeface="Wingdings" pitchFamily="2" charset="2"/>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6" name="Title 15">
            <a:extLst>
              <a:ext uri="{FF2B5EF4-FFF2-40B4-BE49-F238E27FC236}">
                <a16:creationId xmlns:a16="http://schemas.microsoft.com/office/drawing/2014/main" id="{56B2C3DE-0130-DA4D-94C6-482024DAAC1E}"/>
              </a:ext>
            </a:extLst>
          </p:cNvPr>
          <p:cNvSpPr>
            <a:spLocks noGrp="1"/>
          </p:cNvSpPr>
          <p:nvPr>
            <p:ph type="title" hasCustomPrompt="1"/>
          </p:nvPr>
        </p:nvSpPr>
        <p:spPr>
          <a:xfrm>
            <a:off x="0" y="0"/>
            <a:ext cx="6420387" cy="5696907"/>
          </a:xfrm>
          <a:custGeom>
            <a:avLst/>
            <a:gdLst>
              <a:gd name="connsiteX0" fmla="*/ 0 w 6420387"/>
              <a:gd name="connsiteY0" fmla="*/ 0 h 5696907"/>
              <a:gd name="connsiteX1" fmla="*/ 3716919 w 6420387"/>
              <a:gd name="connsiteY1" fmla="*/ 0 h 5696907"/>
              <a:gd name="connsiteX2" fmla="*/ 6420387 w 6420387"/>
              <a:gd name="connsiteY2" fmla="*/ 5696907 h 5696907"/>
              <a:gd name="connsiteX3" fmla="*/ 0 w 6420387"/>
              <a:gd name="connsiteY3" fmla="*/ 5696907 h 5696907"/>
            </a:gdLst>
            <a:ahLst/>
            <a:cxnLst>
              <a:cxn ang="0">
                <a:pos x="connsiteX0" y="connsiteY0"/>
              </a:cxn>
              <a:cxn ang="0">
                <a:pos x="connsiteX1" y="connsiteY1"/>
              </a:cxn>
              <a:cxn ang="0">
                <a:pos x="connsiteX2" y="connsiteY2"/>
              </a:cxn>
              <a:cxn ang="0">
                <a:pos x="connsiteX3" y="connsiteY3"/>
              </a:cxn>
            </a:cxnLst>
            <a:rect l="l" t="t" r="r" b="b"/>
            <a:pathLst>
              <a:path w="6420387" h="5696907">
                <a:moveTo>
                  <a:pt x="0" y="0"/>
                </a:moveTo>
                <a:lnTo>
                  <a:pt x="3716919" y="0"/>
                </a:lnTo>
                <a:lnTo>
                  <a:pt x="6420387" y="5696907"/>
                </a:lnTo>
                <a:lnTo>
                  <a:pt x="0" y="5696907"/>
                </a:lnTo>
                <a:close/>
              </a:path>
            </a:pathLst>
          </a:custGeom>
          <a:gradFill>
            <a:gsLst>
              <a:gs pos="0">
                <a:schemeClr val="accent1">
                  <a:alpha val="95000"/>
                </a:schemeClr>
              </a:gs>
              <a:gs pos="97000">
                <a:schemeClr val="accent1">
                  <a:alpha val="80000"/>
                </a:schemeClr>
              </a:gs>
            </a:gsLst>
            <a:lin ang="5400000" scaled="0"/>
          </a:gradFill>
        </p:spPr>
        <p:txBody>
          <a:bodyPr wrap="square" lIns="432000" rIns="1080000" bIns="360000" anchor="b">
            <a:noAutofit/>
          </a:bodyPr>
          <a:lstStyle>
            <a:lvl1pPr>
              <a:defRPr sz="3600">
                <a:solidFill>
                  <a:schemeClr val="bg1"/>
                </a:solidFill>
              </a:defRPr>
            </a:lvl1pPr>
          </a:lstStyle>
          <a:p>
            <a:pPr lvl="0"/>
            <a:r>
              <a:rPr lang="en-US"/>
              <a:t>Click to add presentation title. 3 lines max.</a:t>
            </a:r>
          </a:p>
        </p:txBody>
      </p:sp>
      <p:pic>
        <p:nvPicPr>
          <p:cNvPr id="11" name="Graphic 10">
            <a:extLst>
              <a:ext uri="{FF2B5EF4-FFF2-40B4-BE49-F238E27FC236}">
                <a16:creationId xmlns:a16="http://schemas.microsoft.com/office/drawing/2014/main" id="{58866ED3-A469-2941-AC64-FCD3214137F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sp>
        <p:nvSpPr>
          <p:cNvPr id="3" name="Text Placeholder 2">
            <a:extLst>
              <a:ext uri="{FF2B5EF4-FFF2-40B4-BE49-F238E27FC236}">
                <a16:creationId xmlns:a16="http://schemas.microsoft.com/office/drawing/2014/main" id="{701F2488-D761-CD4C-9517-9EF654BF32FF}"/>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grpSp>
        <p:nvGrpSpPr>
          <p:cNvPr id="14" name="Group 13">
            <a:extLst>
              <a:ext uri="{FF2B5EF4-FFF2-40B4-BE49-F238E27FC236}">
                <a16:creationId xmlns:a16="http://schemas.microsoft.com/office/drawing/2014/main" id="{A7A1D6F1-47B6-2D4F-A5EC-E7EA70685A9A}"/>
              </a:ext>
            </a:extLst>
          </p:cNvPr>
          <p:cNvGrpSpPr/>
          <p:nvPr userDrawn="1"/>
        </p:nvGrpSpPr>
        <p:grpSpPr>
          <a:xfrm>
            <a:off x="-256964" y="3892184"/>
            <a:ext cx="251461" cy="1365066"/>
            <a:chOff x="-256404" y="360363"/>
            <a:chExt cx="251461" cy="692152"/>
          </a:xfrm>
        </p:grpSpPr>
        <p:grpSp>
          <p:nvGrpSpPr>
            <p:cNvPr id="15" name="Group 14">
              <a:extLst>
                <a:ext uri="{FF2B5EF4-FFF2-40B4-BE49-F238E27FC236}">
                  <a16:creationId xmlns:a16="http://schemas.microsoft.com/office/drawing/2014/main" id="{5D298027-A0B6-0B47-9F3C-4771F8511D99}"/>
                </a:ext>
              </a:extLst>
            </p:cNvPr>
            <p:cNvGrpSpPr/>
            <p:nvPr userDrawn="1"/>
          </p:nvGrpSpPr>
          <p:grpSpPr>
            <a:xfrm rot="16200000">
              <a:off x="-476749" y="580708"/>
              <a:ext cx="692152" cy="251461"/>
              <a:chOff x="431800" y="-235792"/>
              <a:chExt cx="4400551" cy="235792"/>
            </a:xfrm>
          </p:grpSpPr>
          <p:cxnSp>
            <p:nvCxnSpPr>
              <p:cNvPr id="18" name="Straight Connector 17">
                <a:extLst>
                  <a:ext uri="{FF2B5EF4-FFF2-40B4-BE49-F238E27FC236}">
                    <a16:creationId xmlns:a16="http://schemas.microsoft.com/office/drawing/2014/main" id="{EE244243-B24F-614B-B0DC-CA05EF17A1C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1216D1E7-03CD-BD4D-886C-ACE79F5FBD2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74B3AD39-0D61-0F4F-86A5-31F8A0FBDC80}"/>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TextBox 16">
              <a:extLst>
                <a:ext uri="{FF2B5EF4-FFF2-40B4-BE49-F238E27FC236}">
                  <a16:creationId xmlns:a16="http://schemas.microsoft.com/office/drawing/2014/main" id="{4D333CAE-7C17-5742-987D-8F3FF786584C}"/>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24" name="Group 23">
            <a:extLst>
              <a:ext uri="{FF2B5EF4-FFF2-40B4-BE49-F238E27FC236}">
                <a16:creationId xmlns:a16="http://schemas.microsoft.com/office/drawing/2014/main" id="{1CA0517E-4F60-ED4F-804A-16FA757BDA91}"/>
              </a:ext>
            </a:extLst>
          </p:cNvPr>
          <p:cNvGrpSpPr/>
          <p:nvPr userDrawn="1"/>
        </p:nvGrpSpPr>
        <p:grpSpPr>
          <a:xfrm>
            <a:off x="-256964" y="6029561"/>
            <a:ext cx="251461" cy="414972"/>
            <a:chOff x="-256404" y="360363"/>
            <a:chExt cx="251461" cy="692152"/>
          </a:xfrm>
        </p:grpSpPr>
        <p:grpSp>
          <p:nvGrpSpPr>
            <p:cNvPr id="25" name="Group 24">
              <a:extLst>
                <a:ext uri="{FF2B5EF4-FFF2-40B4-BE49-F238E27FC236}">
                  <a16:creationId xmlns:a16="http://schemas.microsoft.com/office/drawing/2014/main" id="{31CA14E0-B2B8-6547-B2FF-02D6D0D2AA28}"/>
                </a:ext>
              </a:extLst>
            </p:cNvPr>
            <p:cNvGrpSpPr/>
            <p:nvPr userDrawn="1"/>
          </p:nvGrpSpPr>
          <p:grpSpPr>
            <a:xfrm rot="16200000">
              <a:off x="-476749" y="580708"/>
              <a:ext cx="692152" cy="251461"/>
              <a:chOff x="431800" y="-235792"/>
              <a:chExt cx="4400551" cy="235792"/>
            </a:xfrm>
          </p:grpSpPr>
          <p:cxnSp>
            <p:nvCxnSpPr>
              <p:cNvPr id="27" name="Straight Connector 26">
                <a:extLst>
                  <a:ext uri="{FF2B5EF4-FFF2-40B4-BE49-F238E27FC236}">
                    <a16:creationId xmlns:a16="http://schemas.microsoft.com/office/drawing/2014/main" id="{E17766C4-7F63-E341-9DD3-A8015F5B87B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5CEC5FE-E83E-6344-A543-7C48E4E5807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A81F2A08-CD7A-9F40-9BAD-6D3B470AEF5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TextBox 25">
              <a:extLst>
                <a:ext uri="{FF2B5EF4-FFF2-40B4-BE49-F238E27FC236}">
                  <a16:creationId xmlns:a16="http://schemas.microsoft.com/office/drawing/2014/main" id="{A3586E52-67F0-F147-887F-B29479026788}"/>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grpSp>
        <p:nvGrpSpPr>
          <p:cNvPr id="49" name="Group 48">
            <a:extLst>
              <a:ext uri="{FF2B5EF4-FFF2-40B4-BE49-F238E27FC236}">
                <a16:creationId xmlns:a16="http://schemas.microsoft.com/office/drawing/2014/main" id="{A0324618-DAA0-AA4B-9D19-4C5917E6AD17}"/>
              </a:ext>
            </a:extLst>
          </p:cNvPr>
          <p:cNvGrpSpPr/>
          <p:nvPr userDrawn="1"/>
        </p:nvGrpSpPr>
        <p:grpSpPr>
          <a:xfrm>
            <a:off x="431240" y="-246933"/>
            <a:ext cx="8280401" cy="7347304"/>
            <a:chOff x="431240" y="-246933"/>
            <a:chExt cx="8280401" cy="7347304"/>
          </a:xfrm>
        </p:grpSpPr>
        <p:grpSp>
          <p:nvGrpSpPr>
            <p:cNvPr id="50" name="Group 49">
              <a:extLst>
                <a:ext uri="{FF2B5EF4-FFF2-40B4-BE49-F238E27FC236}">
                  <a16:creationId xmlns:a16="http://schemas.microsoft.com/office/drawing/2014/main" id="{A17378CA-6F0B-E244-B593-14A0519D7B3D}"/>
                </a:ext>
              </a:extLst>
            </p:cNvPr>
            <p:cNvGrpSpPr/>
            <p:nvPr userDrawn="1"/>
          </p:nvGrpSpPr>
          <p:grpSpPr>
            <a:xfrm>
              <a:off x="431242" y="6864579"/>
              <a:ext cx="8280398" cy="235792"/>
              <a:chOff x="431801" y="-235792"/>
              <a:chExt cx="4400550" cy="235792"/>
            </a:xfrm>
          </p:grpSpPr>
          <p:cxnSp>
            <p:nvCxnSpPr>
              <p:cNvPr id="59" name="Straight Connector 58">
                <a:extLst>
                  <a:ext uri="{FF2B5EF4-FFF2-40B4-BE49-F238E27FC236}">
                    <a16:creationId xmlns:a16="http://schemas.microsoft.com/office/drawing/2014/main" id="{E9011C3D-7CD8-0344-B7A8-5EB8BA672D6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6C90CBB9-252D-2F47-ABB4-4CDD951CEF5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1" name="Group 50">
              <a:extLst>
                <a:ext uri="{FF2B5EF4-FFF2-40B4-BE49-F238E27FC236}">
                  <a16:creationId xmlns:a16="http://schemas.microsoft.com/office/drawing/2014/main" id="{4161E6EE-AF2E-7A45-9726-9A3046CE8F16}"/>
                </a:ext>
              </a:extLst>
            </p:cNvPr>
            <p:cNvGrpSpPr/>
            <p:nvPr userDrawn="1"/>
          </p:nvGrpSpPr>
          <p:grpSpPr>
            <a:xfrm>
              <a:off x="431240" y="-246933"/>
              <a:ext cx="8280401" cy="235792"/>
              <a:chOff x="431800" y="-240735"/>
              <a:chExt cx="8280401" cy="235792"/>
            </a:xfrm>
          </p:grpSpPr>
          <p:grpSp>
            <p:nvGrpSpPr>
              <p:cNvPr id="52" name="Group 51">
                <a:extLst>
                  <a:ext uri="{FF2B5EF4-FFF2-40B4-BE49-F238E27FC236}">
                    <a16:creationId xmlns:a16="http://schemas.microsoft.com/office/drawing/2014/main" id="{673DA8D4-7F8C-D740-A4BF-88AF1D076647}"/>
                  </a:ext>
                </a:extLst>
              </p:cNvPr>
              <p:cNvGrpSpPr/>
              <p:nvPr userDrawn="1"/>
            </p:nvGrpSpPr>
            <p:grpSpPr>
              <a:xfrm>
                <a:off x="431800" y="-240735"/>
                <a:ext cx="8280400" cy="235792"/>
                <a:chOff x="431800" y="-235792"/>
                <a:chExt cx="4400551" cy="235792"/>
              </a:xfrm>
            </p:grpSpPr>
            <p:cxnSp>
              <p:nvCxnSpPr>
                <p:cNvPr id="56" name="Straight Connector 55">
                  <a:extLst>
                    <a:ext uri="{FF2B5EF4-FFF2-40B4-BE49-F238E27FC236}">
                      <a16:creationId xmlns:a16="http://schemas.microsoft.com/office/drawing/2014/main" id="{19655BBE-3B94-894C-82E3-F6F935353752}"/>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AE3B2248-F4F9-F64D-8490-2B442A6B8C4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8" name="Rectangle 57">
                  <a:extLst>
                    <a:ext uri="{FF2B5EF4-FFF2-40B4-BE49-F238E27FC236}">
                      <a16:creationId xmlns:a16="http://schemas.microsoft.com/office/drawing/2014/main" id="{7D6A647D-1D6F-6C47-83BD-17138A36B786}"/>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C139F0AA-BA6B-2B4E-A000-2FCE687878ED}"/>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54" name="Straight Arrow Connector 53">
                <a:extLst>
                  <a:ext uri="{FF2B5EF4-FFF2-40B4-BE49-F238E27FC236}">
                    <a16:creationId xmlns:a16="http://schemas.microsoft.com/office/drawing/2014/main" id="{EE164B6B-5105-8441-900A-B3B9CD49AC3C}"/>
                  </a:ext>
                </a:extLst>
              </p:cNvPr>
              <p:cNvCxnSpPr>
                <a:cxnSpLocks/>
                <a:stCxn id="53" idx="1"/>
                <a:endCxn id="58"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7A3DB2F7-3663-414A-8C28-BF0153DC91B2}"/>
                  </a:ext>
                </a:extLst>
              </p:cNvPr>
              <p:cNvCxnSpPr>
                <a:cxnSpLocks/>
                <a:stCxn id="53" idx="3"/>
                <a:endCxn id="58"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61" name="Group 60">
            <a:extLst>
              <a:ext uri="{FF2B5EF4-FFF2-40B4-BE49-F238E27FC236}">
                <a16:creationId xmlns:a16="http://schemas.microsoft.com/office/drawing/2014/main" id="{90B4BF76-26CB-DD42-95F3-0856CB26B760}"/>
              </a:ext>
            </a:extLst>
          </p:cNvPr>
          <p:cNvGrpSpPr/>
          <p:nvPr userDrawn="1"/>
        </p:nvGrpSpPr>
        <p:grpSpPr>
          <a:xfrm>
            <a:off x="9399182" y="-1"/>
            <a:ext cx="2874210" cy="6858001"/>
            <a:chOff x="9144000" y="-1"/>
            <a:chExt cx="2874210" cy="6858001"/>
          </a:xfrm>
        </p:grpSpPr>
        <p:sp>
          <p:nvSpPr>
            <p:cNvPr id="62" name="Rectangle 61">
              <a:extLst>
                <a:ext uri="{FF2B5EF4-FFF2-40B4-BE49-F238E27FC236}">
                  <a16:creationId xmlns:a16="http://schemas.microsoft.com/office/drawing/2014/main" id="{DDFBC44C-C784-D741-8FC2-D2844A5E3CAB}"/>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63" name="Group 62">
              <a:extLst>
                <a:ext uri="{FF2B5EF4-FFF2-40B4-BE49-F238E27FC236}">
                  <a16:creationId xmlns:a16="http://schemas.microsoft.com/office/drawing/2014/main" id="{1D13472D-5526-2341-8CE3-0D35914DC533}"/>
                </a:ext>
              </a:extLst>
            </p:cNvPr>
            <p:cNvGrpSpPr/>
            <p:nvPr userDrawn="1"/>
          </p:nvGrpSpPr>
          <p:grpSpPr>
            <a:xfrm>
              <a:off x="9263395" y="150289"/>
              <a:ext cx="2754815" cy="6013825"/>
              <a:chOff x="9266651" y="185338"/>
              <a:chExt cx="2754815" cy="6013825"/>
            </a:xfrm>
          </p:grpSpPr>
          <p:sp>
            <p:nvSpPr>
              <p:cNvPr id="64" name="TextBox 63">
                <a:extLst>
                  <a:ext uri="{FF2B5EF4-FFF2-40B4-BE49-F238E27FC236}">
                    <a16:creationId xmlns:a16="http://schemas.microsoft.com/office/drawing/2014/main" id="{F12870B0-E29F-4A42-B891-72FD7A246DFC}"/>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1" name="Straight Connector 70">
                <a:extLst>
                  <a:ext uri="{FF2B5EF4-FFF2-40B4-BE49-F238E27FC236}">
                    <a16:creationId xmlns:a16="http://schemas.microsoft.com/office/drawing/2014/main" id="{02FDC427-491B-374C-8023-8DFAE108CCDF}"/>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7" name="TextBox 86">
                <a:extLst>
                  <a:ext uri="{FF2B5EF4-FFF2-40B4-BE49-F238E27FC236}">
                    <a16:creationId xmlns:a16="http://schemas.microsoft.com/office/drawing/2014/main" id="{DED24FC4-94EA-E64A-8136-B042701F250C}"/>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94" name="Group 93">
                <a:extLst>
                  <a:ext uri="{FF2B5EF4-FFF2-40B4-BE49-F238E27FC236}">
                    <a16:creationId xmlns:a16="http://schemas.microsoft.com/office/drawing/2014/main" id="{68E1B116-B1A8-2941-86BC-B04EAE58ACB1}"/>
                  </a:ext>
                </a:extLst>
              </p:cNvPr>
              <p:cNvGrpSpPr/>
              <p:nvPr userDrawn="1"/>
            </p:nvGrpSpPr>
            <p:grpSpPr>
              <a:xfrm>
                <a:off x="9286315" y="4787848"/>
                <a:ext cx="2735151" cy="1411315"/>
                <a:chOff x="9296567" y="4910411"/>
                <a:chExt cx="2735151" cy="1411315"/>
              </a:xfrm>
            </p:grpSpPr>
            <p:sp>
              <p:nvSpPr>
                <p:cNvPr id="109" name="Rectangle 108">
                  <a:extLst>
                    <a:ext uri="{FF2B5EF4-FFF2-40B4-BE49-F238E27FC236}">
                      <a16:creationId xmlns:a16="http://schemas.microsoft.com/office/drawing/2014/main" id="{6537BD58-CBB5-7F41-82A2-9C59DD1ECC9B}"/>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024B268F-6F8C-AA41-8AA3-0A1E8AA1D2C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11" name="Graphic 110">
                  <a:extLst>
                    <a:ext uri="{FF2B5EF4-FFF2-40B4-BE49-F238E27FC236}">
                      <a16:creationId xmlns:a16="http://schemas.microsoft.com/office/drawing/2014/main" id="{DEF9DC04-8A49-834C-AA26-47113075C4C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12" name="TextBox 111">
                  <a:extLst>
                    <a:ext uri="{FF2B5EF4-FFF2-40B4-BE49-F238E27FC236}">
                      <a16:creationId xmlns:a16="http://schemas.microsoft.com/office/drawing/2014/main" id="{80748D19-55BA-2B4E-BFA4-0FB8976B8E5C}"/>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13" name="TextBox 112">
                  <a:extLst>
                    <a:ext uri="{FF2B5EF4-FFF2-40B4-BE49-F238E27FC236}">
                      <a16:creationId xmlns:a16="http://schemas.microsoft.com/office/drawing/2014/main" id="{7567C1EC-FF55-6347-9457-1757BD693A38}"/>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14" name="TextBox 113">
                  <a:extLst>
                    <a:ext uri="{FF2B5EF4-FFF2-40B4-BE49-F238E27FC236}">
                      <a16:creationId xmlns:a16="http://schemas.microsoft.com/office/drawing/2014/main" id="{9CF6FC20-54A1-454F-9632-6A6B5E03EE2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95" name="Group 94">
                <a:extLst>
                  <a:ext uri="{FF2B5EF4-FFF2-40B4-BE49-F238E27FC236}">
                    <a16:creationId xmlns:a16="http://schemas.microsoft.com/office/drawing/2014/main" id="{9EE783D9-2C22-A54E-AB84-273433871D1C}"/>
                  </a:ext>
                </a:extLst>
              </p:cNvPr>
              <p:cNvGrpSpPr/>
              <p:nvPr userDrawn="1"/>
            </p:nvGrpSpPr>
            <p:grpSpPr>
              <a:xfrm>
                <a:off x="9286315" y="3431192"/>
                <a:ext cx="2735151" cy="1280928"/>
                <a:chOff x="9286315" y="6976989"/>
                <a:chExt cx="2735151" cy="1280928"/>
              </a:xfrm>
            </p:grpSpPr>
            <p:sp>
              <p:nvSpPr>
                <p:cNvPr id="104" name="Rectangle 103">
                  <a:extLst>
                    <a:ext uri="{FF2B5EF4-FFF2-40B4-BE49-F238E27FC236}">
                      <a16:creationId xmlns:a16="http://schemas.microsoft.com/office/drawing/2014/main" id="{D7552A1D-16DF-ED43-B2B8-3427B3C8781C}"/>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TextBox 104">
                  <a:extLst>
                    <a:ext uri="{FF2B5EF4-FFF2-40B4-BE49-F238E27FC236}">
                      <a16:creationId xmlns:a16="http://schemas.microsoft.com/office/drawing/2014/main" id="{104B3E05-A7DF-D444-AF59-6E11D17D4788}"/>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06" name="Graphic 105">
                  <a:extLst>
                    <a:ext uri="{FF2B5EF4-FFF2-40B4-BE49-F238E27FC236}">
                      <a16:creationId xmlns:a16="http://schemas.microsoft.com/office/drawing/2014/main" id="{931F958A-80B4-7143-AB27-6F74DF73F52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07" name="TextBox 106">
                  <a:extLst>
                    <a:ext uri="{FF2B5EF4-FFF2-40B4-BE49-F238E27FC236}">
                      <a16:creationId xmlns:a16="http://schemas.microsoft.com/office/drawing/2014/main" id="{562857C1-DA49-9C40-876C-CE3E7A60A30D}"/>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08" name="Picture 107">
                  <a:extLst>
                    <a:ext uri="{FF2B5EF4-FFF2-40B4-BE49-F238E27FC236}">
                      <a16:creationId xmlns:a16="http://schemas.microsoft.com/office/drawing/2014/main" id="{4959277C-CED2-434C-88B2-9FAA87DF5D1D}"/>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96" name="Group 95">
                <a:extLst>
                  <a:ext uri="{FF2B5EF4-FFF2-40B4-BE49-F238E27FC236}">
                    <a16:creationId xmlns:a16="http://schemas.microsoft.com/office/drawing/2014/main" id="{141A0029-6405-3B4B-83F9-A4F9A487D704}"/>
                  </a:ext>
                </a:extLst>
              </p:cNvPr>
              <p:cNvGrpSpPr/>
              <p:nvPr userDrawn="1"/>
            </p:nvGrpSpPr>
            <p:grpSpPr>
              <a:xfrm>
                <a:off x="9266651" y="510458"/>
                <a:ext cx="2617883" cy="651460"/>
                <a:chOff x="12352022" y="513115"/>
                <a:chExt cx="2617883" cy="651460"/>
              </a:xfrm>
            </p:grpSpPr>
            <p:sp>
              <p:nvSpPr>
                <p:cNvPr id="101" name="TextBox 100">
                  <a:extLst>
                    <a:ext uri="{FF2B5EF4-FFF2-40B4-BE49-F238E27FC236}">
                      <a16:creationId xmlns:a16="http://schemas.microsoft.com/office/drawing/2014/main" id="{A178244F-2239-7745-B8B4-292832D49736}"/>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02" name="TextBox 101">
                  <a:extLst>
                    <a:ext uri="{FF2B5EF4-FFF2-40B4-BE49-F238E27FC236}">
                      <a16:creationId xmlns:a16="http://schemas.microsoft.com/office/drawing/2014/main" id="{01E5AD18-29D7-DA40-B00E-DAAB91464CDE}"/>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03" name="TextBox 102">
                  <a:extLst>
                    <a:ext uri="{FF2B5EF4-FFF2-40B4-BE49-F238E27FC236}">
                      <a16:creationId xmlns:a16="http://schemas.microsoft.com/office/drawing/2014/main" id="{C19C5FDC-EF08-4D4F-B09B-D904B9D740FB}"/>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97" name="TextBox 96">
                <a:extLst>
                  <a:ext uri="{FF2B5EF4-FFF2-40B4-BE49-F238E27FC236}">
                    <a16:creationId xmlns:a16="http://schemas.microsoft.com/office/drawing/2014/main" id="{797082B9-EF68-E740-B2D3-2495F712D156}"/>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98" name="TextBox 97">
                <a:extLst>
                  <a:ext uri="{FF2B5EF4-FFF2-40B4-BE49-F238E27FC236}">
                    <a16:creationId xmlns:a16="http://schemas.microsoft.com/office/drawing/2014/main" id="{E7FF31FB-D280-A342-A9A6-BDF19D46ACE5}"/>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99" name="TextBox 98">
                <a:extLst>
                  <a:ext uri="{FF2B5EF4-FFF2-40B4-BE49-F238E27FC236}">
                    <a16:creationId xmlns:a16="http://schemas.microsoft.com/office/drawing/2014/main" id="{383A2422-39E9-674D-B3BB-200CCA34A58D}"/>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00" name="TextBox 99">
                <a:extLst>
                  <a:ext uri="{FF2B5EF4-FFF2-40B4-BE49-F238E27FC236}">
                    <a16:creationId xmlns:a16="http://schemas.microsoft.com/office/drawing/2014/main" id="{36B72675-39F1-A14B-907E-15B0263BADC8}"/>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980055523"/>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Title (Photo, Int.)">
    <p:bg>
      <p:bgPr>
        <a:solidFill>
          <a:schemeClr val="bg1"/>
        </a:solidFill>
        <a:effectLst/>
      </p:bgPr>
    </p:bg>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602C580C-279C-C14B-A35B-19A3198CE523}"/>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Picture Placeholder 9">
            <a:extLst>
              <a:ext uri="{FF2B5EF4-FFF2-40B4-BE49-F238E27FC236}">
                <a16:creationId xmlns:a16="http://schemas.microsoft.com/office/drawing/2014/main" id="{32EA00E4-A5CA-8A45-BBC6-14C9E32393F9}"/>
              </a:ext>
            </a:extLst>
          </p:cNvPr>
          <p:cNvSpPr>
            <a:spLocks noGrp="1"/>
          </p:cNvSpPr>
          <p:nvPr>
            <p:ph type="pic" sz="quarter" idx="25" hasCustomPrompt="1"/>
          </p:nvPr>
        </p:nvSpPr>
        <p:spPr>
          <a:xfrm>
            <a:off x="0" y="0"/>
            <a:ext cx="9144001" cy="5696907"/>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16" name="Title 15">
            <a:extLst>
              <a:ext uri="{FF2B5EF4-FFF2-40B4-BE49-F238E27FC236}">
                <a16:creationId xmlns:a16="http://schemas.microsoft.com/office/drawing/2014/main" id="{56B2C3DE-0130-DA4D-94C6-482024DAAC1E}"/>
              </a:ext>
            </a:extLst>
          </p:cNvPr>
          <p:cNvSpPr>
            <a:spLocks noGrp="1"/>
          </p:cNvSpPr>
          <p:nvPr>
            <p:ph type="title" hasCustomPrompt="1"/>
          </p:nvPr>
        </p:nvSpPr>
        <p:spPr>
          <a:xfrm>
            <a:off x="0" y="0"/>
            <a:ext cx="6420387" cy="5696907"/>
          </a:xfrm>
          <a:custGeom>
            <a:avLst/>
            <a:gdLst>
              <a:gd name="connsiteX0" fmla="*/ 0 w 6420387"/>
              <a:gd name="connsiteY0" fmla="*/ 0 h 5696907"/>
              <a:gd name="connsiteX1" fmla="*/ 3716919 w 6420387"/>
              <a:gd name="connsiteY1" fmla="*/ 0 h 5696907"/>
              <a:gd name="connsiteX2" fmla="*/ 6420387 w 6420387"/>
              <a:gd name="connsiteY2" fmla="*/ 5696907 h 5696907"/>
              <a:gd name="connsiteX3" fmla="*/ 0 w 6420387"/>
              <a:gd name="connsiteY3" fmla="*/ 5696907 h 5696907"/>
            </a:gdLst>
            <a:ahLst/>
            <a:cxnLst>
              <a:cxn ang="0">
                <a:pos x="connsiteX0" y="connsiteY0"/>
              </a:cxn>
              <a:cxn ang="0">
                <a:pos x="connsiteX1" y="connsiteY1"/>
              </a:cxn>
              <a:cxn ang="0">
                <a:pos x="connsiteX2" y="connsiteY2"/>
              </a:cxn>
              <a:cxn ang="0">
                <a:pos x="connsiteX3" y="connsiteY3"/>
              </a:cxn>
            </a:cxnLst>
            <a:rect l="l" t="t" r="r" b="b"/>
            <a:pathLst>
              <a:path w="6420387" h="5696907">
                <a:moveTo>
                  <a:pt x="0" y="0"/>
                </a:moveTo>
                <a:lnTo>
                  <a:pt x="3716919" y="0"/>
                </a:lnTo>
                <a:lnTo>
                  <a:pt x="6420387" y="5696907"/>
                </a:lnTo>
                <a:lnTo>
                  <a:pt x="0" y="5696907"/>
                </a:lnTo>
                <a:close/>
              </a:path>
            </a:pathLst>
          </a:custGeom>
          <a:gradFill>
            <a:gsLst>
              <a:gs pos="0">
                <a:schemeClr val="accent1">
                  <a:alpha val="95000"/>
                </a:schemeClr>
              </a:gs>
              <a:gs pos="97000">
                <a:schemeClr val="accent1">
                  <a:alpha val="80000"/>
                </a:schemeClr>
              </a:gs>
            </a:gsLst>
            <a:lin ang="5400000" scaled="0"/>
          </a:gradFill>
        </p:spPr>
        <p:txBody>
          <a:bodyPr wrap="square" lIns="432000" rIns="1080000" bIns="360000" anchor="b">
            <a:noAutofit/>
          </a:bodyPr>
          <a:lstStyle>
            <a:lvl1pPr>
              <a:defRPr sz="3600">
                <a:solidFill>
                  <a:schemeClr val="bg1"/>
                </a:solidFill>
              </a:defRPr>
            </a:lvl1pPr>
          </a:lstStyle>
          <a:p>
            <a:pPr lvl="0"/>
            <a:r>
              <a:rPr lang="en-US"/>
              <a:t>Click to add presentation title. 3 lines max.</a:t>
            </a:r>
          </a:p>
        </p:txBody>
      </p:sp>
      <p:pic>
        <p:nvPicPr>
          <p:cNvPr id="17" name="Graphic 16">
            <a:extLst>
              <a:ext uri="{FF2B5EF4-FFF2-40B4-BE49-F238E27FC236}">
                <a16:creationId xmlns:a16="http://schemas.microsoft.com/office/drawing/2014/main" id="{4D5E1C61-E66D-DA4C-9929-23CE218C847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9" name="Group 8">
            <a:extLst>
              <a:ext uri="{FF2B5EF4-FFF2-40B4-BE49-F238E27FC236}">
                <a16:creationId xmlns:a16="http://schemas.microsoft.com/office/drawing/2014/main" id="{F839A94D-69B9-9B42-ADB6-5E2783E59D60}"/>
              </a:ext>
            </a:extLst>
          </p:cNvPr>
          <p:cNvGrpSpPr/>
          <p:nvPr userDrawn="1"/>
        </p:nvGrpSpPr>
        <p:grpSpPr>
          <a:xfrm>
            <a:off x="-256964" y="3892184"/>
            <a:ext cx="251461" cy="1365066"/>
            <a:chOff x="-256404" y="360363"/>
            <a:chExt cx="251461" cy="692152"/>
          </a:xfrm>
        </p:grpSpPr>
        <p:grpSp>
          <p:nvGrpSpPr>
            <p:cNvPr id="14" name="Group 13">
              <a:extLst>
                <a:ext uri="{FF2B5EF4-FFF2-40B4-BE49-F238E27FC236}">
                  <a16:creationId xmlns:a16="http://schemas.microsoft.com/office/drawing/2014/main" id="{3CE4099C-9250-F14E-B63A-6B88F9C4617C}"/>
                </a:ext>
              </a:extLst>
            </p:cNvPr>
            <p:cNvGrpSpPr/>
            <p:nvPr userDrawn="1"/>
          </p:nvGrpSpPr>
          <p:grpSpPr>
            <a:xfrm rot="16200000">
              <a:off x="-476749" y="580708"/>
              <a:ext cx="692152" cy="251461"/>
              <a:chOff x="431800" y="-235792"/>
              <a:chExt cx="4400551" cy="235792"/>
            </a:xfrm>
          </p:grpSpPr>
          <p:cxnSp>
            <p:nvCxnSpPr>
              <p:cNvPr id="18" name="Straight Connector 17">
                <a:extLst>
                  <a:ext uri="{FF2B5EF4-FFF2-40B4-BE49-F238E27FC236}">
                    <a16:creationId xmlns:a16="http://schemas.microsoft.com/office/drawing/2014/main" id="{0DA35D6A-7BA6-2846-B075-E42DA9FDCD3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F979BE9-5A4D-5249-ABC0-D34EA5C1694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84154E1B-83C9-CE44-B54D-7570877BC0F6}"/>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15F8F36D-FAB4-0F4E-A379-E3472DE06A65}"/>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21" name="Group 20">
            <a:extLst>
              <a:ext uri="{FF2B5EF4-FFF2-40B4-BE49-F238E27FC236}">
                <a16:creationId xmlns:a16="http://schemas.microsoft.com/office/drawing/2014/main" id="{A6B5788D-9AC0-0F48-9140-94BCE0A5105D}"/>
              </a:ext>
            </a:extLst>
          </p:cNvPr>
          <p:cNvGrpSpPr/>
          <p:nvPr userDrawn="1"/>
        </p:nvGrpSpPr>
        <p:grpSpPr>
          <a:xfrm>
            <a:off x="-256964" y="6029561"/>
            <a:ext cx="251461" cy="414972"/>
            <a:chOff x="-256404" y="360363"/>
            <a:chExt cx="251461" cy="692152"/>
          </a:xfrm>
        </p:grpSpPr>
        <p:grpSp>
          <p:nvGrpSpPr>
            <p:cNvPr id="22" name="Group 21">
              <a:extLst>
                <a:ext uri="{FF2B5EF4-FFF2-40B4-BE49-F238E27FC236}">
                  <a16:creationId xmlns:a16="http://schemas.microsoft.com/office/drawing/2014/main" id="{56243773-C490-624F-9979-02BFC0955224}"/>
                </a:ext>
              </a:extLst>
            </p:cNvPr>
            <p:cNvGrpSpPr/>
            <p:nvPr userDrawn="1"/>
          </p:nvGrpSpPr>
          <p:grpSpPr>
            <a:xfrm rot="16200000">
              <a:off x="-476749" y="580708"/>
              <a:ext cx="692152" cy="251461"/>
              <a:chOff x="431800" y="-235792"/>
              <a:chExt cx="4400551" cy="235792"/>
            </a:xfrm>
          </p:grpSpPr>
          <p:cxnSp>
            <p:nvCxnSpPr>
              <p:cNvPr id="24" name="Straight Connector 23">
                <a:extLst>
                  <a:ext uri="{FF2B5EF4-FFF2-40B4-BE49-F238E27FC236}">
                    <a16:creationId xmlns:a16="http://schemas.microsoft.com/office/drawing/2014/main" id="{272DEF8A-FDF5-7F4A-BFE9-CF134E153B2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E2DAB7D-10AF-E247-BAB1-1578269F1A6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8C0C35A0-DD72-784F-A27B-735DC03D2758}"/>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Box 22">
              <a:extLst>
                <a:ext uri="{FF2B5EF4-FFF2-40B4-BE49-F238E27FC236}">
                  <a16:creationId xmlns:a16="http://schemas.microsoft.com/office/drawing/2014/main" id="{C973177D-69AF-A441-B075-A398D0A8EA56}"/>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500" name="Caption">
            <a:extLst>
              <a:ext uri="{FF2B5EF4-FFF2-40B4-BE49-F238E27FC236}">
                <a16:creationId xmlns:a16="http://schemas.microsoft.com/office/drawing/2014/main" id="{4BCC0C5A-F55F-9C41-8911-BD533771A88A}"/>
              </a:ext>
            </a:extLst>
          </p:cNvPr>
          <p:cNvSpPr>
            <a:spLocks noGrp="1"/>
          </p:cNvSpPr>
          <p:nvPr>
            <p:ph type="body" sz="quarter" idx="500" hasCustomPrompt="1"/>
          </p:nvPr>
        </p:nvSpPr>
        <p:spPr>
          <a:xfrm>
            <a:off x="6673517" y="5356375"/>
            <a:ext cx="2254584"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Aft>
                <a:spcPts val="0"/>
              </a:spcAft>
              <a:buFontTx/>
              <a:buNone/>
              <a:tabLst/>
              <a:defRPr sz="1100">
                <a:solidFill>
                  <a:schemeClr val="bg1"/>
                </a:solidFill>
              </a:defRPr>
            </a:lvl2pPr>
            <a:lvl3pPr marL="0" indent="0" algn="r">
              <a:spcAft>
                <a:spcPts val="0"/>
              </a:spcAft>
              <a:buFontTx/>
              <a:buNone/>
              <a:tabLst/>
              <a:defRPr sz="1100">
                <a:solidFill>
                  <a:schemeClr val="bg1"/>
                </a:solidFill>
              </a:defRPr>
            </a:lvl3pPr>
            <a:lvl4pPr marL="0" indent="0" algn="r">
              <a:spcAft>
                <a:spcPts val="0"/>
              </a:spcAft>
              <a:buFontTx/>
              <a:buNone/>
              <a:tabLst/>
              <a:defRPr sz="1100">
                <a:solidFill>
                  <a:schemeClr val="bg1"/>
                </a:solidFill>
              </a:defRPr>
            </a:lvl4pPr>
            <a:lvl5pPr marL="0" indent="0" algn="r">
              <a:spcAft>
                <a:spcPts val="0"/>
              </a:spcAft>
              <a:buFontTx/>
              <a:buNone/>
              <a:tabLst/>
              <a:defRPr sz="1100">
                <a:solidFill>
                  <a:schemeClr val="bg1"/>
                </a:solidFill>
              </a:defRPr>
            </a:lvl5pPr>
            <a:lvl6pPr marL="0" indent="0" algn="r">
              <a:spcAft>
                <a:spcPts val="0"/>
              </a:spcAft>
              <a:buFontTx/>
              <a:buNone/>
              <a:tabLst/>
              <a:defRPr sz="1100">
                <a:solidFill>
                  <a:schemeClr val="bg1"/>
                </a:solidFill>
              </a:defRPr>
            </a:lvl6pPr>
            <a:lvl7pPr marL="0" indent="0" algn="r">
              <a:spcAft>
                <a:spcPts val="0"/>
              </a:spcAft>
              <a:buFontTx/>
              <a:buNone/>
              <a:tabLst/>
              <a:defRPr sz="1100">
                <a:solidFill>
                  <a:schemeClr val="bg1"/>
                </a:solidFill>
              </a:defRPr>
            </a:lvl7pPr>
            <a:lvl8pPr marL="0" indent="0" algn="r">
              <a:spcAft>
                <a:spcPts val="0"/>
              </a:spcAft>
              <a:buFontTx/>
              <a:buNone/>
              <a:tabLst/>
              <a:defRPr sz="1100">
                <a:solidFill>
                  <a:schemeClr val="bg1"/>
                </a:solidFill>
              </a:defRPr>
            </a:lvl8pPr>
            <a:lvl9pPr marL="0" indent="0" algn="r">
              <a:spcAft>
                <a:spcPts val="0"/>
              </a:spcAft>
              <a:buFontTx/>
              <a:buNone/>
              <a:tabLst/>
              <a:defRPr sz="1100">
                <a:solidFill>
                  <a:schemeClr val="bg1"/>
                </a:solidFill>
              </a:defRPr>
            </a:lvl9pPr>
          </a:lstStyle>
          <a:p>
            <a:pPr lvl="0"/>
            <a:r>
              <a:rPr lang="en-US"/>
              <a:t>Click to add photo caption</a:t>
            </a:r>
          </a:p>
        </p:txBody>
      </p:sp>
      <p:sp>
        <p:nvSpPr>
          <p:cNvPr id="57" name="Text Placeholder 2">
            <a:extLst>
              <a:ext uri="{FF2B5EF4-FFF2-40B4-BE49-F238E27FC236}">
                <a16:creationId xmlns:a16="http://schemas.microsoft.com/office/drawing/2014/main" id="{B7451DFE-54EF-8D41-8C76-20EC09B2F414}"/>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grpSp>
        <p:nvGrpSpPr>
          <p:cNvPr id="58" name="Group 57">
            <a:extLst>
              <a:ext uri="{FF2B5EF4-FFF2-40B4-BE49-F238E27FC236}">
                <a16:creationId xmlns:a16="http://schemas.microsoft.com/office/drawing/2014/main" id="{11DB998A-76FC-C441-98D8-55E9046DCE7C}"/>
              </a:ext>
            </a:extLst>
          </p:cNvPr>
          <p:cNvGrpSpPr/>
          <p:nvPr userDrawn="1"/>
        </p:nvGrpSpPr>
        <p:grpSpPr>
          <a:xfrm>
            <a:off x="431240" y="-246933"/>
            <a:ext cx="8280401" cy="7347304"/>
            <a:chOff x="431240" y="-246933"/>
            <a:chExt cx="8280401" cy="7347304"/>
          </a:xfrm>
        </p:grpSpPr>
        <p:grpSp>
          <p:nvGrpSpPr>
            <p:cNvPr id="59" name="Group 58">
              <a:extLst>
                <a:ext uri="{FF2B5EF4-FFF2-40B4-BE49-F238E27FC236}">
                  <a16:creationId xmlns:a16="http://schemas.microsoft.com/office/drawing/2014/main" id="{F08EEF1B-2AF8-C344-86EB-7F981E8985F6}"/>
                </a:ext>
              </a:extLst>
            </p:cNvPr>
            <p:cNvGrpSpPr/>
            <p:nvPr userDrawn="1"/>
          </p:nvGrpSpPr>
          <p:grpSpPr>
            <a:xfrm>
              <a:off x="431242" y="6864579"/>
              <a:ext cx="8280398" cy="235792"/>
              <a:chOff x="431801" y="-235792"/>
              <a:chExt cx="4400550" cy="235792"/>
            </a:xfrm>
          </p:grpSpPr>
          <p:cxnSp>
            <p:nvCxnSpPr>
              <p:cNvPr id="68" name="Straight Connector 67">
                <a:extLst>
                  <a:ext uri="{FF2B5EF4-FFF2-40B4-BE49-F238E27FC236}">
                    <a16:creationId xmlns:a16="http://schemas.microsoft.com/office/drawing/2014/main" id="{3A9E4733-C506-0844-9E44-CB8C78A3661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232E21B7-E879-204B-ADE1-A42C6955B28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0" name="Group 59">
              <a:extLst>
                <a:ext uri="{FF2B5EF4-FFF2-40B4-BE49-F238E27FC236}">
                  <a16:creationId xmlns:a16="http://schemas.microsoft.com/office/drawing/2014/main" id="{D8D4562F-D995-F046-801C-A122DFD6CADE}"/>
                </a:ext>
              </a:extLst>
            </p:cNvPr>
            <p:cNvGrpSpPr/>
            <p:nvPr userDrawn="1"/>
          </p:nvGrpSpPr>
          <p:grpSpPr>
            <a:xfrm>
              <a:off x="431240" y="-246933"/>
              <a:ext cx="8280401" cy="235792"/>
              <a:chOff x="431800" y="-240735"/>
              <a:chExt cx="8280401" cy="235792"/>
            </a:xfrm>
          </p:grpSpPr>
          <p:grpSp>
            <p:nvGrpSpPr>
              <p:cNvPr id="61" name="Group 60">
                <a:extLst>
                  <a:ext uri="{FF2B5EF4-FFF2-40B4-BE49-F238E27FC236}">
                    <a16:creationId xmlns:a16="http://schemas.microsoft.com/office/drawing/2014/main" id="{1AA1BCF7-D342-9249-A4E1-887BE4C32CF7}"/>
                  </a:ext>
                </a:extLst>
              </p:cNvPr>
              <p:cNvGrpSpPr/>
              <p:nvPr userDrawn="1"/>
            </p:nvGrpSpPr>
            <p:grpSpPr>
              <a:xfrm>
                <a:off x="431800" y="-240735"/>
                <a:ext cx="8280400" cy="235792"/>
                <a:chOff x="431800" y="-235792"/>
                <a:chExt cx="4400551" cy="235792"/>
              </a:xfrm>
            </p:grpSpPr>
            <p:cxnSp>
              <p:nvCxnSpPr>
                <p:cNvPr id="65" name="Straight Connector 64">
                  <a:extLst>
                    <a:ext uri="{FF2B5EF4-FFF2-40B4-BE49-F238E27FC236}">
                      <a16:creationId xmlns:a16="http://schemas.microsoft.com/office/drawing/2014/main" id="{B4CBA404-5630-844A-9D04-62E185C0FB7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C639544-67F3-0C4C-9027-79C351020D1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7" name="Rectangle 66">
                  <a:extLst>
                    <a:ext uri="{FF2B5EF4-FFF2-40B4-BE49-F238E27FC236}">
                      <a16:creationId xmlns:a16="http://schemas.microsoft.com/office/drawing/2014/main" id="{8DD139D8-8410-A24E-A96F-E2E4B698E49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2" name="TextBox 61">
                <a:extLst>
                  <a:ext uri="{FF2B5EF4-FFF2-40B4-BE49-F238E27FC236}">
                    <a16:creationId xmlns:a16="http://schemas.microsoft.com/office/drawing/2014/main" id="{7EB12B99-0912-9646-A844-B66DA910262F}"/>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3" name="Straight Arrow Connector 62">
                <a:extLst>
                  <a:ext uri="{FF2B5EF4-FFF2-40B4-BE49-F238E27FC236}">
                    <a16:creationId xmlns:a16="http://schemas.microsoft.com/office/drawing/2014/main" id="{AE13A984-EAC2-3945-ABC6-FF4BA774F757}"/>
                  </a:ext>
                </a:extLst>
              </p:cNvPr>
              <p:cNvCxnSpPr>
                <a:cxnSpLocks/>
                <a:stCxn id="62" idx="1"/>
                <a:endCxn id="67"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4" name="Straight Arrow Connector 63">
                <a:extLst>
                  <a:ext uri="{FF2B5EF4-FFF2-40B4-BE49-F238E27FC236}">
                    <a16:creationId xmlns:a16="http://schemas.microsoft.com/office/drawing/2014/main" id="{8E79DC42-2367-1647-A387-D6C6AD1706D4}"/>
                  </a:ext>
                </a:extLst>
              </p:cNvPr>
              <p:cNvCxnSpPr>
                <a:cxnSpLocks/>
                <a:stCxn id="62" idx="3"/>
                <a:endCxn id="67"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70" name="Group 69">
            <a:extLst>
              <a:ext uri="{FF2B5EF4-FFF2-40B4-BE49-F238E27FC236}">
                <a16:creationId xmlns:a16="http://schemas.microsoft.com/office/drawing/2014/main" id="{CBEC4062-2C71-5641-9D80-32E997FB6AB1}"/>
              </a:ext>
            </a:extLst>
          </p:cNvPr>
          <p:cNvGrpSpPr/>
          <p:nvPr userDrawn="1"/>
        </p:nvGrpSpPr>
        <p:grpSpPr>
          <a:xfrm>
            <a:off x="9399182" y="-1"/>
            <a:ext cx="2874210" cy="6858001"/>
            <a:chOff x="9144000" y="-1"/>
            <a:chExt cx="2874210" cy="6858001"/>
          </a:xfrm>
        </p:grpSpPr>
        <p:sp>
          <p:nvSpPr>
            <p:cNvPr id="71" name="Rectangle 70">
              <a:extLst>
                <a:ext uri="{FF2B5EF4-FFF2-40B4-BE49-F238E27FC236}">
                  <a16:creationId xmlns:a16="http://schemas.microsoft.com/office/drawing/2014/main" id="{7815BFFE-BA37-C544-B34D-80E091B4D5A9}"/>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72" name="Group 71">
              <a:extLst>
                <a:ext uri="{FF2B5EF4-FFF2-40B4-BE49-F238E27FC236}">
                  <a16:creationId xmlns:a16="http://schemas.microsoft.com/office/drawing/2014/main" id="{AB7E2598-A4C5-8049-B9C1-EB8A8D058E5E}"/>
                </a:ext>
              </a:extLst>
            </p:cNvPr>
            <p:cNvGrpSpPr/>
            <p:nvPr userDrawn="1"/>
          </p:nvGrpSpPr>
          <p:grpSpPr>
            <a:xfrm>
              <a:off x="9263395" y="150289"/>
              <a:ext cx="2754815" cy="6013825"/>
              <a:chOff x="9266651" y="185338"/>
              <a:chExt cx="2754815" cy="6013825"/>
            </a:xfrm>
          </p:grpSpPr>
          <p:sp>
            <p:nvSpPr>
              <p:cNvPr id="73" name="TextBox 72">
                <a:extLst>
                  <a:ext uri="{FF2B5EF4-FFF2-40B4-BE49-F238E27FC236}">
                    <a16:creationId xmlns:a16="http://schemas.microsoft.com/office/drawing/2014/main" id="{DCB93854-4E5E-4A48-A4A0-BCD0CF8AC499}"/>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4" name="Straight Connector 73">
                <a:extLst>
                  <a:ext uri="{FF2B5EF4-FFF2-40B4-BE49-F238E27FC236}">
                    <a16:creationId xmlns:a16="http://schemas.microsoft.com/office/drawing/2014/main" id="{805E6D04-68CA-E647-BBD9-564877AF14FB}"/>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D08E6B56-1E9B-7E4E-85B2-A9B3824FD8CD}"/>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6" name="Group 75">
                <a:extLst>
                  <a:ext uri="{FF2B5EF4-FFF2-40B4-BE49-F238E27FC236}">
                    <a16:creationId xmlns:a16="http://schemas.microsoft.com/office/drawing/2014/main" id="{3F62C2E3-27EB-DA4C-812B-AEDC8DC821E8}"/>
                  </a:ext>
                </a:extLst>
              </p:cNvPr>
              <p:cNvGrpSpPr/>
              <p:nvPr userDrawn="1"/>
            </p:nvGrpSpPr>
            <p:grpSpPr>
              <a:xfrm>
                <a:off x="9286315" y="4787848"/>
                <a:ext cx="2735151" cy="1411315"/>
                <a:chOff x="9296567" y="4910411"/>
                <a:chExt cx="2735151" cy="1411315"/>
              </a:xfrm>
            </p:grpSpPr>
            <p:sp>
              <p:nvSpPr>
                <p:cNvPr id="91" name="Rectangle 90">
                  <a:extLst>
                    <a:ext uri="{FF2B5EF4-FFF2-40B4-BE49-F238E27FC236}">
                      <a16:creationId xmlns:a16="http://schemas.microsoft.com/office/drawing/2014/main" id="{067A57F8-10BF-114D-ADE4-BB36D945601B}"/>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TextBox 91">
                  <a:extLst>
                    <a:ext uri="{FF2B5EF4-FFF2-40B4-BE49-F238E27FC236}">
                      <a16:creationId xmlns:a16="http://schemas.microsoft.com/office/drawing/2014/main" id="{53481F22-033F-494F-91EE-A414E6329D04}"/>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93" name="Graphic 92">
                  <a:extLst>
                    <a:ext uri="{FF2B5EF4-FFF2-40B4-BE49-F238E27FC236}">
                      <a16:creationId xmlns:a16="http://schemas.microsoft.com/office/drawing/2014/main" id="{CEA436C0-8AD2-5944-82B9-DED08C002A4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94" name="TextBox 93">
                  <a:extLst>
                    <a:ext uri="{FF2B5EF4-FFF2-40B4-BE49-F238E27FC236}">
                      <a16:creationId xmlns:a16="http://schemas.microsoft.com/office/drawing/2014/main" id="{04F4131D-84F3-654C-9A0B-CDB482EC2300}"/>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95" name="TextBox 94">
                  <a:extLst>
                    <a:ext uri="{FF2B5EF4-FFF2-40B4-BE49-F238E27FC236}">
                      <a16:creationId xmlns:a16="http://schemas.microsoft.com/office/drawing/2014/main" id="{F9DE4246-BEF9-C74D-A684-B5C12EAECFD5}"/>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96" name="TextBox 95">
                  <a:extLst>
                    <a:ext uri="{FF2B5EF4-FFF2-40B4-BE49-F238E27FC236}">
                      <a16:creationId xmlns:a16="http://schemas.microsoft.com/office/drawing/2014/main" id="{8641C5C1-E38B-A34E-92F7-ECE0D70A163F}"/>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7" name="Group 76">
                <a:extLst>
                  <a:ext uri="{FF2B5EF4-FFF2-40B4-BE49-F238E27FC236}">
                    <a16:creationId xmlns:a16="http://schemas.microsoft.com/office/drawing/2014/main" id="{6B669619-1D27-2B4F-9149-52D259C4C056}"/>
                  </a:ext>
                </a:extLst>
              </p:cNvPr>
              <p:cNvGrpSpPr/>
              <p:nvPr userDrawn="1"/>
            </p:nvGrpSpPr>
            <p:grpSpPr>
              <a:xfrm>
                <a:off x="9286315" y="3431192"/>
                <a:ext cx="2735151" cy="1280928"/>
                <a:chOff x="9286315" y="6976989"/>
                <a:chExt cx="2735151" cy="1280928"/>
              </a:xfrm>
            </p:grpSpPr>
            <p:sp>
              <p:nvSpPr>
                <p:cNvPr id="86" name="Rectangle 85">
                  <a:extLst>
                    <a:ext uri="{FF2B5EF4-FFF2-40B4-BE49-F238E27FC236}">
                      <a16:creationId xmlns:a16="http://schemas.microsoft.com/office/drawing/2014/main" id="{40475A09-AB7A-4148-BF87-AC5BD5D28E9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0A537143-8F17-5A4F-B4E7-72C5BA8E2B2D}"/>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8" name="Graphic 87">
                  <a:extLst>
                    <a:ext uri="{FF2B5EF4-FFF2-40B4-BE49-F238E27FC236}">
                      <a16:creationId xmlns:a16="http://schemas.microsoft.com/office/drawing/2014/main" id="{CD9BD6BD-CC07-DF45-8B87-EF59F2A1371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9" name="TextBox 88">
                  <a:extLst>
                    <a:ext uri="{FF2B5EF4-FFF2-40B4-BE49-F238E27FC236}">
                      <a16:creationId xmlns:a16="http://schemas.microsoft.com/office/drawing/2014/main" id="{766FD5EC-ADD9-6F4A-AB3B-9720EE7B215D}"/>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90" name="Picture 89">
                  <a:extLst>
                    <a:ext uri="{FF2B5EF4-FFF2-40B4-BE49-F238E27FC236}">
                      <a16:creationId xmlns:a16="http://schemas.microsoft.com/office/drawing/2014/main" id="{76996C94-F976-1D4B-853D-E1E5761022F8}"/>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8" name="Group 77">
                <a:extLst>
                  <a:ext uri="{FF2B5EF4-FFF2-40B4-BE49-F238E27FC236}">
                    <a16:creationId xmlns:a16="http://schemas.microsoft.com/office/drawing/2014/main" id="{89B94558-65CA-5040-908F-D0F1D81AB8F0}"/>
                  </a:ext>
                </a:extLst>
              </p:cNvPr>
              <p:cNvGrpSpPr/>
              <p:nvPr userDrawn="1"/>
            </p:nvGrpSpPr>
            <p:grpSpPr>
              <a:xfrm>
                <a:off x="9266651" y="510458"/>
                <a:ext cx="2617883" cy="651460"/>
                <a:chOff x="12352022" y="513115"/>
                <a:chExt cx="2617883" cy="651460"/>
              </a:xfrm>
            </p:grpSpPr>
            <p:sp>
              <p:nvSpPr>
                <p:cNvPr id="83" name="TextBox 82">
                  <a:extLst>
                    <a:ext uri="{FF2B5EF4-FFF2-40B4-BE49-F238E27FC236}">
                      <a16:creationId xmlns:a16="http://schemas.microsoft.com/office/drawing/2014/main" id="{28608AAC-2150-B84C-B946-1A7A733EF597}"/>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4" name="TextBox 83">
                  <a:extLst>
                    <a:ext uri="{FF2B5EF4-FFF2-40B4-BE49-F238E27FC236}">
                      <a16:creationId xmlns:a16="http://schemas.microsoft.com/office/drawing/2014/main" id="{CBC956E1-67FD-BD42-B3A0-FE885FBCEBC8}"/>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5" name="TextBox 84">
                  <a:extLst>
                    <a:ext uri="{FF2B5EF4-FFF2-40B4-BE49-F238E27FC236}">
                      <a16:creationId xmlns:a16="http://schemas.microsoft.com/office/drawing/2014/main" id="{574E3DAA-8855-3543-8F87-92008D643488}"/>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9" name="TextBox 78">
                <a:extLst>
                  <a:ext uri="{FF2B5EF4-FFF2-40B4-BE49-F238E27FC236}">
                    <a16:creationId xmlns:a16="http://schemas.microsoft.com/office/drawing/2014/main" id="{F1778C94-9A0A-CA43-BC18-9113BB5FB8E3}"/>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80" name="TextBox 79">
                <a:extLst>
                  <a:ext uri="{FF2B5EF4-FFF2-40B4-BE49-F238E27FC236}">
                    <a16:creationId xmlns:a16="http://schemas.microsoft.com/office/drawing/2014/main" id="{24115E3E-DF36-734C-AA36-386ACD9CFD09}"/>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1" name="TextBox 80">
                <a:extLst>
                  <a:ext uri="{FF2B5EF4-FFF2-40B4-BE49-F238E27FC236}">
                    <a16:creationId xmlns:a16="http://schemas.microsoft.com/office/drawing/2014/main" id="{3A0040AC-7F08-DA46-A0A6-06E63C383881}"/>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2" name="TextBox 81">
                <a:extLst>
                  <a:ext uri="{FF2B5EF4-FFF2-40B4-BE49-F238E27FC236}">
                    <a16:creationId xmlns:a16="http://schemas.microsoft.com/office/drawing/2014/main" id="{2756E75C-BA8F-DB49-A5F6-4A6E761A0CFD}"/>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1479222451"/>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Title (Photo, T.S.)">
    <p:bg>
      <p:bgPr>
        <a:solidFill>
          <a:schemeClr val="bg1"/>
        </a:solidFill>
        <a:effectLst/>
      </p:bgPr>
    </p:bg>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602C580C-279C-C14B-A35B-19A3198CE523}"/>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Picture Placeholder 9">
            <a:extLst>
              <a:ext uri="{FF2B5EF4-FFF2-40B4-BE49-F238E27FC236}">
                <a16:creationId xmlns:a16="http://schemas.microsoft.com/office/drawing/2014/main" id="{32EA00E4-A5CA-8A45-BBC6-14C9E32393F9}"/>
              </a:ext>
            </a:extLst>
          </p:cNvPr>
          <p:cNvSpPr>
            <a:spLocks noGrp="1"/>
          </p:cNvSpPr>
          <p:nvPr>
            <p:ph type="pic" sz="quarter" idx="25" hasCustomPrompt="1"/>
          </p:nvPr>
        </p:nvSpPr>
        <p:spPr>
          <a:xfrm>
            <a:off x="0" y="0"/>
            <a:ext cx="9144001" cy="5696907"/>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16" name="Title 15">
            <a:extLst>
              <a:ext uri="{FF2B5EF4-FFF2-40B4-BE49-F238E27FC236}">
                <a16:creationId xmlns:a16="http://schemas.microsoft.com/office/drawing/2014/main" id="{56B2C3DE-0130-DA4D-94C6-482024DAAC1E}"/>
              </a:ext>
            </a:extLst>
          </p:cNvPr>
          <p:cNvSpPr>
            <a:spLocks noGrp="1"/>
          </p:cNvSpPr>
          <p:nvPr>
            <p:ph type="title" hasCustomPrompt="1"/>
          </p:nvPr>
        </p:nvSpPr>
        <p:spPr>
          <a:xfrm>
            <a:off x="0" y="0"/>
            <a:ext cx="6420387" cy="5696907"/>
          </a:xfrm>
          <a:custGeom>
            <a:avLst/>
            <a:gdLst>
              <a:gd name="connsiteX0" fmla="*/ 0 w 6420387"/>
              <a:gd name="connsiteY0" fmla="*/ 0 h 5696907"/>
              <a:gd name="connsiteX1" fmla="*/ 3716919 w 6420387"/>
              <a:gd name="connsiteY1" fmla="*/ 0 h 5696907"/>
              <a:gd name="connsiteX2" fmla="*/ 6420387 w 6420387"/>
              <a:gd name="connsiteY2" fmla="*/ 5696907 h 5696907"/>
              <a:gd name="connsiteX3" fmla="*/ 0 w 6420387"/>
              <a:gd name="connsiteY3" fmla="*/ 5696907 h 5696907"/>
            </a:gdLst>
            <a:ahLst/>
            <a:cxnLst>
              <a:cxn ang="0">
                <a:pos x="connsiteX0" y="connsiteY0"/>
              </a:cxn>
              <a:cxn ang="0">
                <a:pos x="connsiteX1" y="connsiteY1"/>
              </a:cxn>
              <a:cxn ang="0">
                <a:pos x="connsiteX2" y="connsiteY2"/>
              </a:cxn>
              <a:cxn ang="0">
                <a:pos x="connsiteX3" y="connsiteY3"/>
              </a:cxn>
            </a:cxnLst>
            <a:rect l="l" t="t" r="r" b="b"/>
            <a:pathLst>
              <a:path w="6420387" h="5696907">
                <a:moveTo>
                  <a:pt x="0" y="0"/>
                </a:moveTo>
                <a:lnTo>
                  <a:pt x="3716919" y="0"/>
                </a:lnTo>
                <a:lnTo>
                  <a:pt x="6420387" y="5696907"/>
                </a:lnTo>
                <a:lnTo>
                  <a:pt x="0" y="5696907"/>
                </a:lnTo>
                <a:close/>
              </a:path>
            </a:pathLst>
          </a:custGeom>
          <a:gradFill>
            <a:gsLst>
              <a:gs pos="0">
                <a:schemeClr val="accent1">
                  <a:alpha val="95000"/>
                </a:schemeClr>
              </a:gs>
              <a:gs pos="97000">
                <a:schemeClr val="accent1">
                  <a:alpha val="80000"/>
                </a:schemeClr>
              </a:gs>
            </a:gsLst>
            <a:lin ang="5400000" scaled="0"/>
          </a:gradFill>
        </p:spPr>
        <p:txBody>
          <a:bodyPr wrap="square" lIns="432000" rIns="1080000" bIns="360000" anchor="b">
            <a:noAutofit/>
          </a:bodyPr>
          <a:lstStyle>
            <a:lvl1pPr>
              <a:defRPr sz="3600">
                <a:solidFill>
                  <a:schemeClr val="bg1"/>
                </a:solidFill>
              </a:defRPr>
            </a:lvl1pPr>
          </a:lstStyle>
          <a:p>
            <a:pPr lvl="0"/>
            <a:r>
              <a:rPr lang="en-US"/>
              <a:t>Click to add presentation title. 3 lines max.</a:t>
            </a:r>
          </a:p>
        </p:txBody>
      </p:sp>
      <p:pic>
        <p:nvPicPr>
          <p:cNvPr id="17" name="Graphic 16">
            <a:extLst>
              <a:ext uri="{FF2B5EF4-FFF2-40B4-BE49-F238E27FC236}">
                <a16:creationId xmlns:a16="http://schemas.microsoft.com/office/drawing/2014/main" id="{4D5E1C61-E66D-DA4C-9929-23CE218C8473}"/>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9" name="Group 8">
            <a:extLst>
              <a:ext uri="{FF2B5EF4-FFF2-40B4-BE49-F238E27FC236}">
                <a16:creationId xmlns:a16="http://schemas.microsoft.com/office/drawing/2014/main" id="{613DE8F3-DCBA-CF49-9CE3-647F1ABDA6CA}"/>
              </a:ext>
            </a:extLst>
          </p:cNvPr>
          <p:cNvGrpSpPr/>
          <p:nvPr userDrawn="1"/>
        </p:nvGrpSpPr>
        <p:grpSpPr>
          <a:xfrm>
            <a:off x="-256964" y="3892184"/>
            <a:ext cx="251461" cy="1365066"/>
            <a:chOff x="-256404" y="360363"/>
            <a:chExt cx="251461" cy="692152"/>
          </a:xfrm>
        </p:grpSpPr>
        <p:grpSp>
          <p:nvGrpSpPr>
            <p:cNvPr id="11" name="Group 10">
              <a:extLst>
                <a:ext uri="{FF2B5EF4-FFF2-40B4-BE49-F238E27FC236}">
                  <a16:creationId xmlns:a16="http://schemas.microsoft.com/office/drawing/2014/main" id="{E480DA6A-4D10-DB40-988E-A23352CE5AFF}"/>
                </a:ext>
              </a:extLst>
            </p:cNvPr>
            <p:cNvGrpSpPr/>
            <p:nvPr userDrawn="1"/>
          </p:nvGrpSpPr>
          <p:grpSpPr>
            <a:xfrm rot="16200000">
              <a:off x="-476749" y="580708"/>
              <a:ext cx="692152" cy="251461"/>
              <a:chOff x="431800" y="-235792"/>
              <a:chExt cx="4400551" cy="235792"/>
            </a:xfrm>
          </p:grpSpPr>
          <p:cxnSp>
            <p:nvCxnSpPr>
              <p:cNvPr id="15" name="Straight Connector 14">
                <a:extLst>
                  <a:ext uri="{FF2B5EF4-FFF2-40B4-BE49-F238E27FC236}">
                    <a16:creationId xmlns:a16="http://schemas.microsoft.com/office/drawing/2014/main" id="{8CB891B5-549F-C54D-AFAE-99990FB2A5F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2A995ADB-9A20-754F-8EF1-BB333625BB8A}"/>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845A68E1-8CD9-CC45-9F15-8553569D6C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TextBox 13">
              <a:extLst>
                <a:ext uri="{FF2B5EF4-FFF2-40B4-BE49-F238E27FC236}">
                  <a16:creationId xmlns:a16="http://schemas.microsoft.com/office/drawing/2014/main" id="{660D8EAA-9FE3-0A4D-8451-31561B9FA39F}"/>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20" name="Group 19">
            <a:extLst>
              <a:ext uri="{FF2B5EF4-FFF2-40B4-BE49-F238E27FC236}">
                <a16:creationId xmlns:a16="http://schemas.microsoft.com/office/drawing/2014/main" id="{F7635911-5D33-9B43-907D-630F0751D4B5}"/>
              </a:ext>
            </a:extLst>
          </p:cNvPr>
          <p:cNvGrpSpPr/>
          <p:nvPr userDrawn="1"/>
        </p:nvGrpSpPr>
        <p:grpSpPr>
          <a:xfrm>
            <a:off x="-256964" y="6029561"/>
            <a:ext cx="251461" cy="414972"/>
            <a:chOff x="-256404" y="360363"/>
            <a:chExt cx="251461" cy="692152"/>
          </a:xfrm>
        </p:grpSpPr>
        <p:grpSp>
          <p:nvGrpSpPr>
            <p:cNvPr id="21" name="Group 20">
              <a:extLst>
                <a:ext uri="{FF2B5EF4-FFF2-40B4-BE49-F238E27FC236}">
                  <a16:creationId xmlns:a16="http://schemas.microsoft.com/office/drawing/2014/main" id="{DE3D47EC-0298-BD47-8F31-1F67C4A52643}"/>
                </a:ext>
              </a:extLst>
            </p:cNvPr>
            <p:cNvGrpSpPr/>
            <p:nvPr userDrawn="1"/>
          </p:nvGrpSpPr>
          <p:grpSpPr>
            <a:xfrm rot="16200000">
              <a:off x="-476749" y="580708"/>
              <a:ext cx="692152" cy="251461"/>
              <a:chOff x="431800" y="-235792"/>
              <a:chExt cx="4400551" cy="235792"/>
            </a:xfrm>
          </p:grpSpPr>
          <p:cxnSp>
            <p:nvCxnSpPr>
              <p:cNvPr id="23" name="Straight Connector 22">
                <a:extLst>
                  <a:ext uri="{FF2B5EF4-FFF2-40B4-BE49-F238E27FC236}">
                    <a16:creationId xmlns:a16="http://schemas.microsoft.com/office/drawing/2014/main" id="{9AE98708-0591-FB43-80ED-2B85F5BFEFB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87BC5222-1B48-BD4C-9D7E-445D6685850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Rectangle 24">
                <a:extLst>
                  <a:ext uri="{FF2B5EF4-FFF2-40B4-BE49-F238E27FC236}">
                    <a16:creationId xmlns:a16="http://schemas.microsoft.com/office/drawing/2014/main" id="{29CB1FAA-BD66-DC46-8E02-D10B7ACACCB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 name="TextBox 21">
              <a:extLst>
                <a:ext uri="{FF2B5EF4-FFF2-40B4-BE49-F238E27FC236}">
                  <a16:creationId xmlns:a16="http://schemas.microsoft.com/office/drawing/2014/main" id="{EAD09676-9C69-E246-AFD8-70702BD7551D}"/>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500" name="Caption">
            <a:extLst>
              <a:ext uri="{FF2B5EF4-FFF2-40B4-BE49-F238E27FC236}">
                <a16:creationId xmlns:a16="http://schemas.microsoft.com/office/drawing/2014/main" id="{BC3EAE13-E77A-9844-A7FB-5481C2918243}"/>
              </a:ext>
            </a:extLst>
          </p:cNvPr>
          <p:cNvSpPr>
            <a:spLocks noGrp="1"/>
          </p:cNvSpPr>
          <p:nvPr>
            <p:ph type="body" sz="quarter" idx="500" hasCustomPrompt="1"/>
          </p:nvPr>
        </p:nvSpPr>
        <p:spPr>
          <a:xfrm>
            <a:off x="6673517" y="5356375"/>
            <a:ext cx="2254584"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Aft>
                <a:spcPts val="0"/>
              </a:spcAft>
              <a:buFontTx/>
              <a:buNone/>
              <a:tabLst/>
              <a:defRPr sz="1100">
                <a:solidFill>
                  <a:schemeClr val="bg1"/>
                </a:solidFill>
              </a:defRPr>
            </a:lvl2pPr>
            <a:lvl3pPr marL="0" indent="0" algn="r">
              <a:spcAft>
                <a:spcPts val="0"/>
              </a:spcAft>
              <a:buFontTx/>
              <a:buNone/>
              <a:tabLst/>
              <a:defRPr sz="1100">
                <a:solidFill>
                  <a:schemeClr val="bg1"/>
                </a:solidFill>
              </a:defRPr>
            </a:lvl3pPr>
            <a:lvl4pPr marL="0" indent="0" algn="r">
              <a:spcAft>
                <a:spcPts val="0"/>
              </a:spcAft>
              <a:buFontTx/>
              <a:buNone/>
              <a:tabLst/>
              <a:defRPr sz="1100">
                <a:solidFill>
                  <a:schemeClr val="bg1"/>
                </a:solidFill>
              </a:defRPr>
            </a:lvl4pPr>
            <a:lvl5pPr marL="0" indent="0" algn="r">
              <a:spcAft>
                <a:spcPts val="0"/>
              </a:spcAft>
              <a:buFontTx/>
              <a:buNone/>
              <a:tabLst/>
              <a:defRPr sz="1100">
                <a:solidFill>
                  <a:schemeClr val="bg1"/>
                </a:solidFill>
              </a:defRPr>
            </a:lvl5pPr>
            <a:lvl6pPr marL="0" indent="0" algn="r">
              <a:spcAft>
                <a:spcPts val="0"/>
              </a:spcAft>
              <a:buFontTx/>
              <a:buNone/>
              <a:tabLst/>
              <a:defRPr sz="1100">
                <a:solidFill>
                  <a:schemeClr val="bg1"/>
                </a:solidFill>
              </a:defRPr>
            </a:lvl6pPr>
            <a:lvl7pPr marL="0" indent="0" algn="r">
              <a:spcAft>
                <a:spcPts val="0"/>
              </a:spcAft>
              <a:buFontTx/>
              <a:buNone/>
              <a:tabLst/>
              <a:defRPr sz="1100">
                <a:solidFill>
                  <a:schemeClr val="bg1"/>
                </a:solidFill>
              </a:defRPr>
            </a:lvl7pPr>
            <a:lvl8pPr marL="0" indent="0" algn="r">
              <a:spcAft>
                <a:spcPts val="0"/>
              </a:spcAft>
              <a:buFontTx/>
              <a:buNone/>
              <a:tabLst/>
              <a:defRPr sz="1100">
                <a:solidFill>
                  <a:schemeClr val="bg1"/>
                </a:solidFill>
              </a:defRPr>
            </a:lvl8pPr>
            <a:lvl9pPr marL="0" indent="0" algn="r">
              <a:spcAft>
                <a:spcPts val="0"/>
              </a:spcAft>
              <a:buFontTx/>
              <a:buNone/>
              <a:tabLst/>
              <a:defRPr sz="1100">
                <a:solidFill>
                  <a:schemeClr val="bg1"/>
                </a:solidFill>
              </a:defRPr>
            </a:lvl9pPr>
          </a:lstStyle>
          <a:p>
            <a:pPr lvl="0"/>
            <a:r>
              <a:rPr lang="en-US"/>
              <a:t>Click to add photo caption</a:t>
            </a:r>
          </a:p>
        </p:txBody>
      </p:sp>
      <p:sp>
        <p:nvSpPr>
          <p:cNvPr id="56" name="Text Placeholder 2">
            <a:extLst>
              <a:ext uri="{FF2B5EF4-FFF2-40B4-BE49-F238E27FC236}">
                <a16:creationId xmlns:a16="http://schemas.microsoft.com/office/drawing/2014/main" id="{999D40C9-73B1-3744-8E82-87C3C3CE0824}"/>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grpSp>
        <p:nvGrpSpPr>
          <p:cNvPr id="57" name="Group 56">
            <a:extLst>
              <a:ext uri="{FF2B5EF4-FFF2-40B4-BE49-F238E27FC236}">
                <a16:creationId xmlns:a16="http://schemas.microsoft.com/office/drawing/2014/main" id="{94EFD901-2927-D64B-B02E-E280897FCC24}"/>
              </a:ext>
            </a:extLst>
          </p:cNvPr>
          <p:cNvGrpSpPr/>
          <p:nvPr userDrawn="1"/>
        </p:nvGrpSpPr>
        <p:grpSpPr>
          <a:xfrm>
            <a:off x="431240" y="-246933"/>
            <a:ext cx="8280401" cy="7347304"/>
            <a:chOff x="431240" y="-246933"/>
            <a:chExt cx="8280401" cy="7347304"/>
          </a:xfrm>
        </p:grpSpPr>
        <p:grpSp>
          <p:nvGrpSpPr>
            <p:cNvPr id="58" name="Group 57">
              <a:extLst>
                <a:ext uri="{FF2B5EF4-FFF2-40B4-BE49-F238E27FC236}">
                  <a16:creationId xmlns:a16="http://schemas.microsoft.com/office/drawing/2014/main" id="{9CE60D13-ED71-8949-8EA6-7BDFD45DD243}"/>
                </a:ext>
              </a:extLst>
            </p:cNvPr>
            <p:cNvGrpSpPr/>
            <p:nvPr userDrawn="1"/>
          </p:nvGrpSpPr>
          <p:grpSpPr>
            <a:xfrm>
              <a:off x="431242" y="6864579"/>
              <a:ext cx="8280398" cy="235792"/>
              <a:chOff x="431801" y="-235792"/>
              <a:chExt cx="4400550" cy="235792"/>
            </a:xfrm>
          </p:grpSpPr>
          <p:cxnSp>
            <p:nvCxnSpPr>
              <p:cNvPr id="67" name="Straight Connector 66">
                <a:extLst>
                  <a:ext uri="{FF2B5EF4-FFF2-40B4-BE49-F238E27FC236}">
                    <a16:creationId xmlns:a16="http://schemas.microsoft.com/office/drawing/2014/main" id="{807CCC75-FA7C-F44D-B14A-A0B0259C746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E3A25C0D-A76D-3A43-AF72-4A74E559352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686053CC-770F-1647-9FA5-3D17B470A2DD}"/>
                </a:ext>
              </a:extLst>
            </p:cNvPr>
            <p:cNvGrpSpPr/>
            <p:nvPr userDrawn="1"/>
          </p:nvGrpSpPr>
          <p:grpSpPr>
            <a:xfrm>
              <a:off x="431240" y="-246933"/>
              <a:ext cx="8280401" cy="235792"/>
              <a:chOff x="431800" y="-240735"/>
              <a:chExt cx="8280401" cy="235792"/>
            </a:xfrm>
          </p:grpSpPr>
          <p:grpSp>
            <p:nvGrpSpPr>
              <p:cNvPr id="60" name="Group 59">
                <a:extLst>
                  <a:ext uri="{FF2B5EF4-FFF2-40B4-BE49-F238E27FC236}">
                    <a16:creationId xmlns:a16="http://schemas.microsoft.com/office/drawing/2014/main" id="{03FE5F9E-B699-5748-8B29-271744DB62D3}"/>
                  </a:ext>
                </a:extLst>
              </p:cNvPr>
              <p:cNvGrpSpPr/>
              <p:nvPr userDrawn="1"/>
            </p:nvGrpSpPr>
            <p:grpSpPr>
              <a:xfrm>
                <a:off x="431800" y="-240735"/>
                <a:ext cx="8280400" cy="235792"/>
                <a:chOff x="431800" y="-235792"/>
                <a:chExt cx="4400551" cy="235792"/>
              </a:xfrm>
            </p:grpSpPr>
            <p:cxnSp>
              <p:nvCxnSpPr>
                <p:cNvPr id="64" name="Straight Connector 63">
                  <a:extLst>
                    <a:ext uri="{FF2B5EF4-FFF2-40B4-BE49-F238E27FC236}">
                      <a16:creationId xmlns:a16="http://schemas.microsoft.com/office/drawing/2014/main" id="{611376C0-9CDD-1149-B743-827805A87A1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843B879B-BC55-DF46-B034-9796400B97E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AB5FEA6B-D3F8-E14C-9F53-1604DEE35B1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CD598A-01CD-CC40-AB4E-7590F906EFD9}"/>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2" name="Straight Arrow Connector 61">
                <a:extLst>
                  <a:ext uri="{FF2B5EF4-FFF2-40B4-BE49-F238E27FC236}">
                    <a16:creationId xmlns:a16="http://schemas.microsoft.com/office/drawing/2014/main" id="{8FEDFFF3-ACA6-CE4F-91FD-7391CF42615D}"/>
                  </a:ext>
                </a:extLst>
              </p:cNvPr>
              <p:cNvCxnSpPr>
                <a:cxnSpLocks/>
                <a:stCxn id="61" idx="1"/>
                <a:endCxn id="66"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3" name="Straight Arrow Connector 62">
                <a:extLst>
                  <a:ext uri="{FF2B5EF4-FFF2-40B4-BE49-F238E27FC236}">
                    <a16:creationId xmlns:a16="http://schemas.microsoft.com/office/drawing/2014/main" id="{B01E1954-959E-D241-8D61-EF967C7B3DFC}"/>
                  </a:ext>
                </a:extLst>
              </p:cNvPr>
              <p:cNvCxnSpPr>
                <a:cxnSpLocks/>
                <a:stCxn id="61" idx="3"/>
                <a:endCxn id="66"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69" name="Group 68">
            <a:extLst>
              <a:ext uri="{FF2B5EF4-FFF2-40B4-BE49-F238E27FC236}">
                <a16:creationId xmlns:a16="http://schemas.microsoft.com/office/drawing/2014/main" id="{38425585-D754-CE4E-97CB-A25075FFC6D6}"/>
              </a:ext>
            </a:extLst>
          </p:cNvPr>
          <p:cNvGrpSpPr/>
          <p:nvPr userDrawn="1"/>
        </p:nvGrpSpPr>
        <p:grpSpPr>
          <a:xfrm>
            <a:off x="9399182" y="-1"/>
            <a:ext cx="2874210" cy="6858001"/>
            <a:chOff x="9144000" y="-1"/>
            <a:chExt cx="2874210" cy="6858001"/>
          </a:xfrm>
        </p:grpSpPr>
        <p:sp>
          <p:nvSpPr>
            <p:cNvPr id="70" name="Rectangle 69">
              <a:extLst>
                <a:ext uri="{FF2B5EF4-FFF2-40B4-BE49-F238E27FC236}">
                  <a16:creationId xmlns:a16="http://schemas.microsoft.com/office/drawing/2014/main" id="{0E70D113-073F-DB49-940F-651EC80F7EE0}"/>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71" name="Group 70">
              <a:extLst>
                <a:ext uri="{FF2B5EF4-FFF2-40B4-BE49-F238E27FC236}">
                  <a16:creationId xmlns:a16="http://schemas.microsoft.com/office/drawing/2014/main" id="{D345CBC3-2793-C84A-82D2-46F80E2C806B}"/>
                </a:ext>
              </a:extLst>
            </p:cNvPr>
            <p:cNvGrpSpPr/>
            <p:nvPr userDrawn="1"/>
          </p:nvGrpSpPr>
          <p:grpSpPr>
            <a:xfrm>
              <a:off x="9263395" y="150289"/>
              <a:ext cx="2754815" cy="6013825"/>
              <a:chOff x="9266651" y="185338"/>
              <a:chExt cx="2754815" cy="6013825"/>
            </a:xfrm>
          </p:grpSpPr>
          <p:sp>
            <p:nvSpPr>
              <p:cNvPr id="72" name="TextBox 71">
                <a:extLst>
                  <a:ext uri="{FF2B5EF4-FFF2-40B4-BE49-F238E27FC236}">
                    <a16:creationId xmlns:a16="http://schemas.microsoft.com/office/drawing/2014/main" id="{D74F7BC9-E8D1-FB43-AAD5-7867AD59901D}"/>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3" name="Straight Connector 72">
                <a:extLst>
                  <a:ext uri="{FF2B5EF4-FFF2-40B4-BE49-F238E27FC236}">
                    <a16:creationId xmlns:a16="http://schemas.microsoft.com/office/drawing/2014/main" id="{3CEF2B5E-1374-EF49-9AB7-6A828DF52471}"/>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0E9D0BE4-89D0-5942-8754-EEA5A310316D}"/>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5" name="Group 74">
                <a:extLst>
                  <a:ext uri="{FF2B5EF4-FFF2-40B4-BE49-F238E27FC236}">
                    <a16:creationId xmlns:a16="http://schemas.microsoft.com/office/drawing/2014/main" id="{FE3E923D-B719-754B-A5B4-5114C78C2350}"/>
                  </a:ext>
                </a:extLst>
              </p:cNvPr>
              <p:cNvGrpSpPr/>
              <p:nvPr userDrawn="1"/>
            </p:nvGrpSpPr>
            <p:grpSpPr>
              <a:xfrm>
                <a:off x="9286315" y="4787848"/>
                <a:ext cx="2735151" cy="1411315"/>
                <a:chOff x="9296567" y="4910411"/>
                <a:chExt cx="2735151" cy="1411315"/>
              </a:xfrm>
            </p:grpSpPr>
            <p:sp>
              <p:nvSpPr>
                <p:cNvPr id="90" name="Rectangle 89">
                  <a:extLst>
                    <a:ext uri="{FF2B5EF4-FFF2-40B4-BE49-F238E27FC236}">
                      <a16:creationId xmlns:a16="http://schemas.microsoft.com/office/drawing/2014/main" id="{CD8D379F-A1CA-974F-B228-40BD78178C0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2BBC6346-A8B2-CC40-83D2-80545950D96E}"/>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92" name="Graphic 91">
                  <a:extLst>
                    <a:ext uri="{FF2B5EF4-FFF2-40B4-BE49-F238E27FC236}">
                      <a16:creationId xmlns:a16="http://schemas.microsoft.com/office/drawing/2014/main" id="{8E12A5EB-AE8E-1443-9417-C419BFE8B93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93" name="TextBox 92">
                  <a:extLst>
                    <a:ext uri="{FF2B5EF4-FFF2-40B4-BE49-F238E27FC236}">
                      <a16:creationId xmlns:a16="http://schemas.microsoft.com/office/drawing/2014/main" id="{97F1FA10-D20C-B240-9CD2-6D4497C5F4D2}"/>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94" name="TextBox 93">
                  <a:extLst>
                    <a:ext uri="{FF2B5EF4-FFF2-40B4-BE49-F238E27FC236}">
                      <a16:creationId xmlns:a16="http://schemas.microsoft.com/office/drawing/2014/main" id="{CE14D817-0EDB-0E46-9F58-EB168B99D57D}"/>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95" name="TextBox 94">
                  <a:extLst>
                    <a:ext uri="{FF2B5EF4-FFF2-40B4-BE49-F238E27FC236}">
                      <a16:creationId xmlns:a16="http://schemas.microsoft.com/office/drawing/2014/main" id="{9CED4535-1101-5649-A060-98F11DEC4395}"/>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6" name="Group 75">
                <a:extLst>
                  <a:ext uri="{FF2B5EF4-FFF2-40B4-BE49-F238E27FC236}">
                    <a16:creationId xmlns:a16="http://schemas.microsoft.com/office/drawing/2014/main" id="{C4AD87CC-6788-734A-81B5-D0B8B608B17C}"/>
                  </a:ext>
                </a:extLst>
              </p:cNvPr>
              <p:cNvGrpSpPr/>
              <p:nvPr userDrawn="1"/>
            </p:nvGrpSpPr>
            <p:grpSpPr>
              <a:xfrm>
                <a:off x="9286315" y="3431192"/>
                <a:ext cx="2735151" cy="1280928"/>
                <a:chOff x="9286315" y="6976989"/>
                <a:chExt cx="2735151" cy="1280928"/>
              </a:xfrm>
            </p:grpSpPr>
            <p:sp>
              <p:nvSpPr>
                <p:cNvPr id="85" name="Rectangle 84">
                  <a:extLst>
                    <a:ext uri="{FF2B5EF4-FFF2-40B4-BE49-F238E27FC236}">
                      <a16:creationId xmlns:a16="http://schemas.microsoft.com/office/drawing/2014/main" id="{7F3E0A81-64FA-7644-A110-F47798791436}"/>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a:extLst>
                    <a:ext uri="{FF2B5EF4-FFF2-40B4-BE49-F238E27FC236}">
                      <a16:creationId xmlns:a16="http://schemas.microsoft.com/office/drawing/2014/main" id="{A78C2125-4688-2A4F-9C89-3FCE7E50054E}"/>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7" name="Graphic 86">
                  <a:extLst>
                    <a:ext uri="{FF2B5EF4-FFF2-40B4-BE49-F238E27FC236}">
                      <a16:creationId xmlns:a16="http://schemas.microsoft.com/office/drawing/2014/main" id="{C3F1FB1C-139F-6E4F-9C91-157785071F9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8" name="TextBox 87">
                  <a:extLst>
                    <a:ext uri="{FF2B5EF4-FFF2-40B4-BE49-F238E27FC236}">
                      <a16:creationId xmlns:a16="http://schemas.microsoft.com/office/drawing/2014/main" id="{448D0656-6841-F546-BD98-F7719F78A37C}"/>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9" name="Picture 88">
                  <a:extLst>
                    <a:ext uri="{FF2B5EF4-FFF2-40B4-BE49-F238E27FC236}">
                      <a16:creationId xmlns:a16="http://schemas.microsoft.com/office/drawing/2014/main" id="{4DFEF06C-7D00-CD4A-A399-511628526B51}"/>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7" name="Group 76">
                <a:extLst>
                  <a:ext uri="{FF2B5EF4-FFF2-40B4-BE49-F238E27FC236}">
                    <a16:creationId xmlns:a16="http://schemas.microsoft.com/office/drawing/2014/main" id="{41CAF2BE-74BA-C947-9D29-4E9691DA5EFA}"/>
                  </a:ext>
                </a:extLst>
              </p:cNvPr>
              <p:cNvGrpSpPr/>
              <p:nvPr userDrawn="1"/>
            </p:nvGrpSpPr>
            <p:grpSpPr>
              <a:xfrm>
                <a:off x="9266651" y="510458"/>
                <a:ext cx="2617883" cy="651460"/>
                <a:chOff x="12352022" y="513115"/>
                <a:chExt cx="2617883" cy="651460"/>
              </a:xfrm>
            </p:grpSpPr>
            <p:sp>
              <p:nvSpPr>
                <p:cNvPr id="82" name="TextBox 81">
                  <a:extLst>
                    <a:ext uri="{FF2B5EF4-FFF2-40B4-BE49-F238E27FC236}">
                      <a16:creationId xmlns:a16="http://schemas.microsoft.com/office/drawing/2014/main" id="{35D0CA59-DF2A-494B-8A71-0D6FCABF5AD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3" name="TextBox 82">
                  <a:extLst>
                    <a:ext uri="{FF2B5EF4-FFF2-40B4-BE49-F238E27FC236}">
                      <a16:creationId xmlns:a16="http://schemas.microsoft.com/office/drawing/2014/main" id="{BB3F398C-FD2A-BF4B-BCCB-CD30B027899F}"/>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4" name="TextBox 83">
                  <a:extLst>
                    <a:ext uri="{FF2B5EF4-FFF2-40B4-BE49-F238E27FC236}">
                      <a16:creationId xmlns:a16="http://schemas.microsoft.com/office/drawing/2014/main" id="{14D5BEDC-FECA-904D-BAE1-FC9ECFA0C89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8" name="TextBox 77">
                <a:extLst>
                  <a:ext uri="{FF2B5EF4-FFF2-40B4-BE49-F238E27FC236}">
                    <a16:creationId xmlns:a16="http://schemas.microsoft.com/office/drawing/2014/main" id="{5FCF3778-A3F9-9342-8366-639247FDB55A}"/>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9" name="TextBox 78">
                <a:extLst>
                  <a:ext uri="{FF2B5EF4-FFF2-40B4-BE49-F238E27FC236}">
                    <a16:creationId xmlns:a16="http://schemas.microsoft.com/office/drawing/2014/main" id="{94601BB6-23CE-644F-87DC-9F5BA78E0D1C}"/>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0" name="TextBox 79">
                <a:extLst>
                  <a:ext uri="{FF2B5EF4-FFF2-40B4-BE49-F238E27FC236}">
                    <a16:creationId xmlns:a16="http://schemas.microsoft.com/office/drawing/2014/main" id="{170D7B81-2F68-6943-9D89-8B56A46933CB}"/>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1" name="TextBox 80">
                <a:extLst>
                  <a:ext uri="{FF2B5EF4-FFF2-40B4-BE49-F238E27FC236}">
                    <a16:creationId xmlns:a16="http://schemas.microsoft.com/office/drawing/2014/main" id="{C3A87CF9-B094-8E4A-8696-7D22C994B85B}"/>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1190678285"/>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preserve="1" userDrawn="1">
  <p:cSld name="Title (Plain)">
    <p:bg>
      <p:bgPr>
        <a:solidFill>
          <a:schemeClr val="bg1"/>
        </a:solidFill>
        <a:effectLst/>
      </p:bgPr>
    </p:bg>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7FB454B8-622E-D643-B38F-8FBBFCD62ABD}"/>
              </a:ext>
            </a:extLst>
          </p:cNvPr>
          <p:cNvSpPr/>
          <p:nvPr userDrawn="1"/>
        </p:nvSpPr>
        <p:spPr>
          <a:xfrm flipH="1">
            <a:off x="1867" y="2171627"/>
            <a:ext cx="8780681" cy="1815552"/>
          </a:xfrm>
          <a:custGeom>
            <a:avLst/>
            <a:gdLst>
              <a:gd name="connsiteX0" fmla="*/ 8780681 w 8780681"/>
              <a:gd name="connsiteY0" fmla="*/ 0 h 1815552"/>
              <a:gd name="connsiteX1" fmla="*/ 861570 w 8780681"/>
              <a:gd name="connsiteY1" fmla="*/ 0 h 1815552"/>
              <a:gd name="connsiteX2" fmla="*/ 0 w 8780681"/>
              <a:gd name="connsiteY2" fmla="*/ 1815552 h 1815552"/>
              <a:gd name="connsiteX3" fmla="*/ 8780681 w 8780681"/>
              <a:gd name="connsiteY3" fmla="*/ 1815552 h 1815552"/>
            </a:gdLst>
            <a:ahLst/>
            <a:cxnLst>
              <a:cxn ang="0">
                <a:pos x="connsiteX0" y="connsiteY0"/>
              </a:cxn>
              <a:cxn ang="0">
                <a:pos x="connsiteX1" y="connsiteY1"/>
              </a:cxn>
              <a:cxn ang="0">
                <a:pos x="connsiteX2" y="connsiteY2"/>
              </a:cxn>
              <a:cxn ang="0">
                <a:pos x="connsiteX3" y="connsiteY3"/>
              </a:cxn>
            </a:cxnLst>
            <a:rect l="l" t="t" r="r" b="b"/>
            <a:pathLst>
              <a:path w="8780681" h="1815552">
                <a:moveTo>
                  <a:pt x="8780681" y="0"/>
                </a:moveTo>
                <a:lnTo>
                  <a:pt x="861570" y="0"/>
                </a:lnTo>
                <a:lnTo>
                  <a:pt x="0" y="1815552"/>
                </a:lnTo>
                <a:lnTo>
                  <a:pt x="8780681" y="1815552"/>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 name="Freeform 11">
            <a:extLst>
              <a:ext uri="{FF2B5EF4-FFF2-40B4-BE49-F238E27FC236}">
                <a16:creationId xmlns:a16="http://schemas.microsoft.com/office/drawing/2014/main" id="{A7DAA80D-E5FC-834A-808A-ED4B4782F280}"/>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5" name="Graphic 4">
            <a:extLst>
              <a:ext uri="{FF2B5EF4-FFF2-40B4-BE49-F238E27FC236}">
                <a16:creationId xmlns:a16="http://schemas.microsoft.com/office/drawing/2014/main" id="{0E81DABE-F464-1D49-8042-2AB1827E116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sp>
        <p:nvSpPr>
          <p:cNvPr id="8" name="Title 7">
            <a:extLst>
              <a:ext uri="{FF2B5EF4-FFF2-40B4-BE49-F238E27FC236}">
                <a16:creationId xmlns:a16="http://schemas.microsoft.com/office/drawing/2014/main" id="{9428846E-90EC-CF46-BA3C-6E7E7F9A659E}"/>
              </a:ext>
            </a:extLst>
          </p:cNvPr>
          <p:cNvSpPr>
            <a:spLocks noGrp="1"/>
          </p:cNvSpPr>
          <p:nvPr>
            <p:ph type="title" hasCustomPrompt="1"/>
          </p:nvPr>
        </p:nvSpPr>
        <p:spPr>
          <a:xfrm>
            <a:off x="431800" y="2357718"/>
            <a:ext cx="7495477" cy="1443370"/>
          </a:xfrm>
        </p:spPr>
        <p:txBody>
          <a:bodyPr anchor="ctr"/>
          <a:lstStyle>
            <a:lvl1pPr>
              <a:defRPr sz="3600"/>
            </a:lvl1pPr>
          </a:lstStyle>
          <a:p>
            <a:pPr lvl="0"/>
            <a:r>
              <a:rPr lang="en-US"/>
              <a:t>CLICK TO EDIT PRESENTATION TITLE. ALL CAPS. TWO LINES.</a:t>
            </a:r>
          </a:p>
        </p:txBody>
      </p:sp>
      <p:grpSp>
        <p:nvGrpSpPr>
          <p:cNvPr id="9" name="Group 8">
            <a:extLst>
              <a:ext uri="{FF2B5EF4-FFF2-40B4-BE49-F238E27FC236}">
                <a16:creationId xmlns:a16="http://schemas.microsoft.com/office/drawing/2014/main" id="{3F8990A5-0ABE-6D46-9F28-E80369FD7B27}"/>
              </a:ext>
            </a:extLst>
          </p:cNvPr>
          <p:cNvGrpSpPr/>
          <p:nvPr userDrawn="1"/>
        </p:nvGrpSpPr>
        <p:grpSpPr>
          <a:xfrm>
            <a:off x="-256964" y="2662813"/>
            <a:ext cx="251461" cy="803868"/>
            <a:chOff x="-256404" y="360363"/>
            <a:chExt cx="251461" cy="692152"/>
          </a:xfrm>
        </p:grpSpPr>
        <p:grpSp>
          <p:nvGrpSpPr>
            <p:cNvPr id="11" name="Group 10">
              <a:extLst>
                <a:ext uri="{FF2B5EF4-FFF2-40B4-BE49-F238E27FC236}">
                  <a16:creationId xmlns:a16="http://schemas.microsoft.com/office/drawing/2014/main" id="{C06C7E69-FE02-E149-8BB5-434392A5681B}"/>
                </a:ext>
              </a:extLst>
            </p:cNvPr>
            <p:cNvGrpSpPr/>
            <p:nvPr userDrawn="1"/>
          </p:nvGrpSpPr>
          <p:grpSpPr>
            <a:xfrm rot="16200000">
              <a:off x="-476749" y="580708"/>
              <a:ext cx="692152" cy="251461"/>
              <a:chOff x="431800" y="-235792"/>
              <a:chExt cx="4400551" cy="235792"/>
            </a:xfrm>
          </p:grpSpPr>
          <p:cxnSp>
            <p:nvCxnSpPr>
              <p:cNvPr id="14" name="Straight Connector 13">
                <a:extLst>
                  <a:ext uri="{FF2B5EF4-FFF2-40B4-BE49-F238E27FC236}">
                    <a16:creationId xmlns:a16="http://schemas.microsoft.com/office/drawing/2014/main" id="{82F7D333-4D72-0B45-8D5E-E052DE17B4A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2BFE8D9F-D9D1-7446-8D2B-391634400FC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0647C002-34D7-E549-BD63-5A83EC7E36C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TextBox 12">
              <a:extLst>
                <a:ext uri="{FF2B5EF4-FFF2-40B4-BE49-F238E27FC236}">
                  <a16:creationId xmlns:a16="http://schemas.microsoft.com/office/drawing/2014/main" id="{DA3789A9-A137-3A4B-87B9-41698E91325A}"/>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8" name="Group 17">
            <a:extLst>
              <a:ext uri="{FF2B5EF4-FFF2-40B4-BE49-F238E27FC236}">
                <a16:creationId xmlns:a16="http://schemas.microsoft.com/office/drawing/2014/main" id="{9F586333-824B-794D-AA8F-3C6BE5F1C65F}"/>
              </a:ext>
            </a:extLst>
          </p:cNvPr>
          <p:cNvGrpSpPr/>
          <p:nvPr userDrawn="1"/>
        </p:nvGrpSpPr>
        <p:grpSpPr>
          <a:xfrm>
            <a:off x="-256964" y="6029561"/>
            <a:ext cx="251461" cy="414972"/>
            <a:chOff x="-256404" y="360363"/>
            <a:chExt cx="251461" cy="692152"/>
          </a:xfrm>
        </p:grpSpPr>
        <p:grpSp>
          <p:nvGrpSpPr>
            <p:cNvPr id="19" name="Group 18">
              <a:extLst>
                <a:ext uri="{FF2B5EF4-FFF2-40B4-BE49-F238E27FC236}">
                  <a16:creationId xmlns:a16="http://schemas.microsoft.com/office/drawing/2014/main" id="{A6495F36-0325-BD46-AEAC-EFD96052E078}"/>
                </a:ext>
              </a:extLst>
            </p:cNvPr>
            <p:cNvGrpSpPr/>
            <p:nvPr userDrawn="1"/>
          </p:nvGrpSpPr>
          <p:grpSpPr>
            <a:xfrm rot="16200000">
              <a:off x="-476749" y="580708"/>
              <a:ext cx="692152" cy="251461"/>
              <a:chOff x="431800" y="-235792"/>
              <a:chExt cx="4400551" cy="235792"/>
            </a:xfrm>
          </p:grpSpPr>
          <p:cxnSp>
            <p:nvCxnSpPr>
              <p:cNvPr id="21" name="Straight Connector 20">
                <a:extLst>
                  <a:ext uri="{FF2B5EF4-FFF2-40B4-BE49-F238E27FC236}">
                    <a16:creationId xmlns:a16="http://schemas.microsoft.com/office/drawing/2014/main" id="{BCB0A2ED-696C-614E-B833-27629591344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D5C0D5A-FDE9-F944-909A-630F0DA12F1A}"/>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49102644-5D60-EE47-9759-33BE1EBA9F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4E28546-B774-3A40-B34C-AAF59ECF1BD9}"/>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24" name="Text Placeholder 2">
            <a:extLst>
              <a:ext uri="{FF2B5EF4-FFF2-40B4-BE49-F238E27FC236}">
                <a16:creationId xmlns:a16="http://schemas.microsoft.com/office/drawing/2014/main" id="{740F04A0-110C-5F42-B566-20EA7EADEBC3}"/>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spTree>
    <p:extLst>
      <p:ext uri="{BB962C8B-B14F-4D97-AF65-F5344CB8AC3E}">
        <p14:creationId xmlns:p14="http://schemas.microsoft.com/office/powerpoint/2010/main" val="224797503"/>
      </p:ext>
    </p:extLst>
  </p:cSld>
  <p:clrMapOvr>
    <a:masterClrMapping/>
  </p:clrMapOvr>
  <p:extLst>
    <p:ext uri="{DCECCB84-F9BA-43D5-87BE-67443E8EF086}">
      <p15:sldGuideLst xmlns:p15="http://schemas.microsoft.com/office/powerpoint/2012/main"/>
    </p:ext>
  </p:extLst>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Title (Plain, Int.)">
    <p:bg>
      <p:bgPr>
        <a:solidFill>
          <a:schemeClr val="bg1"/>
        </a:solidFill>
        <a:effectLst/>
      </p:bgPr>
    </p:bg>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7FB454B8-622E-D643-B38F-8FBBFCD62ABD}"/>
              </a:ext>
            </a:extLst>
          </p:cNvPr>
          <p:cNvSpPr/>
          <p:nvPr userDrawn="1"/>
        </p:nvSpPr>
        <p:spPr>
          <a:xfrm flipH="1">
            <a:off x="1867" y="2171627"/>
            <a:ext cx="8780681" cy="1815552"/>
          </a:xfrm>
          <a:custGeom>
            <a:avLst/>
            <a:gdLst>
              <a:gd name="connsiteX0" fmla="*/ 8780681 w 8780681"/>
              <a:gd name="connsiteY0" fmla="*/ 0 h 1815552"/>
              <a:gd name="connsiteX1" fmla="*/ 861570 w 8780681"/>
              <a:gd name="connsiteY1" fmla="*/ 0 h 1815552"/>
              <a:gd name="connsiteX2" fmla="*/ 0 w 8780681"/>
              <a:gd name="connsiteY2" fmla="*/ 1815552 h 1815552"/>
              <a:gd name="connsiteX3" fmla="*/ 8780681 w 8780681"/>
              <a:gd name="connsiteY3" fmla="*/ 1815552 h 1815552"/>
            </a:gdLst>
            <a:ahLst/>
            <a:cxnLst>
              <a:cxn ang="0">
                <a:pos x="connsiteX0" y="connsiteY0"/>
              </a:cxn>
              <a:cxn ang="0">
                <a:pos x="connsiteX1" y="connsiteY1"/>
              </a:cxn>
              <a:cxn ang="0">
                <a:pos x="connsiteX2" y="connsiteY2"/>
              </a:cxn>
              <a:cxn ang="0">
                <a:pos x="connsiteX3" y="connsiteY3"/>
              </a:cxn>
            </a:cxnLst>
            <a:rect l="l" t="t" r="r" b="b"/>
            <a:pathLst>
              <a:path w="8780681" h="1815552">
                <a:moveTo>
                  <a:pt x="8780681" y="0"/>
                </a:moveTo>
                <a:lnTo>
                  <a:pt x="861570" y="0"/>
                </a:lnTo>
                <a:lnTo>
                  <a:pt x="0" y="1815552"/>
                </a:lnTo>
                <a:lnTo>
                  <a:pt x="8780681" y="1815552"/>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12" name="Freeform 11">
            <a:extLst>
              <a:ext uri="{FF2B5EF4-FFF2-40B4-BE49-F238E27FC236}">
                <a16:creationId xmlns:a16="http://schemas.microsoft.com/office/drawing/2014/main" id="{A7DAA80D-E5FC-834A-808A-ED4B4782F280}"/>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8" name="Title 7">
            <a:extLst>
              <a:ext uri="{FF2B5EF4-FFF2-40B4-BE49-F238E27FC236}">
                <a16:creationId xmlns:a16="http://schemas.microsoft.com/office/drawing/2014/main" id="{9428846E-90EC-CF46-BA3C-6E7E7F9A659E}"/>
              </a:ext>
            </a:extLst>
          </p:cNvPr>
          <p:cNvSpPr>
            <a:spLocks noGrp="1"/>
          </p:cNvSpPr>
          <p:nvPr>
            <p:ph type="title" hasCustomPrompt="1"/>
          </p:nvPr>
        </p:nvSpPr>
        <p:spPr>
          <a:xfrm>
            <a:off x="431800" y="2357718"/>
            <a:ext cx="7495477" cy="1443370"/>
          </a:xfrm>
        </p:spPr>
        <p:txBody>
          <a:bodyPr anchor="ctr"/>
          <a:lstStyle>
            <a:lvl1pPr>
              <a:defRPr sz="3600"/>
            </a:lvl1pPr>
          </a:lstStyle>
          <a:p>
            <a:pPr lvl="0"/>
            <a:r>
              <a:rPr lang="en-US"/>
              <a:t>CLICK TO EDIT PRESENTATION TITLE. ALL CAPS. TWO LINES.</a:t>
            </a:r>
          </a:p>
        </p:txBody>
      </p:sp>
      <p:pic>
        <p:nvPicPr>
          <p:cNvPr id="7" name="Graphic 6">
            <a:extLst>
              <a:ext uri="{FF2B5EF4-FFF2-40B4-BE49-F238E27FC236}">
                <a16:creationId xmlns:a16="http://schemas.microsoft.com/office/drawing/2014/main" id="{3AC42CDE-EBE7-E741-BE32-30653614DF4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11" name="Group 10">
            <a:extLst>
              <a:ext uri="{FF2B5EF4-FFF2-40B4-BE49-F238E27FC236}">
                <a16:creationId xmlns:a16="http://schemas.microsoft.com/office/drawing/2014/main" id="{EB244C48-76C2-534E-9513-08ABA03B5E42}"/>
              </a:ext>
            </a:extLst>
          </p:cNvPr>
          <p:cNvGrpSpPr/>
          <p:nvPr userDrawn="1"/>
        </p:nvGrpSpPr>
        <p:grpSpPr>
          <a:xfrm>
            <a:off x="-256964" y="2662813"/>
            <a:ext cx="251461" cy="803868"/>
            <a:chOff x="-256404" y="360363"/>
            <a:chExt cx="251461" cy="692152"/>
          </a:xfrm>
        </p:grpSpPr>
        <p:grpSp>
          <p:nvGrpSpPr>
            <p:cNvPr id="13" name="Group 12">
              <a:extLst>
                <a:ext uri="{FF2B5EF4-FFF2-40B4-BE49-F238E27FC236}">
                  <a16:creationId xmlns:a16="http://schemas.microsoft.com/office/drawing/2014/main" id="{AB8F3F92-DCF4-5F4E-9BDB-FEE9A11B7567}"/>
                </a:ext>
              </a:extLst>
            </p:cNvPr>
            <p:cNvGrpSpPr/>
            <p:nvPr userDrawn="1"/>
          </p:nvGrpSpPr>
          <p:grpSpPr>
            <a:xfrm rot="16200000">
              <a:off x="-476749" y="580708"/>
              <a:ext cx="692152" cy="251461"/>
              <a:chOff x="431800" y="-235792"/>
              <a:chExt cx="4400551" cy="235792"/>
            </a:xfrm>
          </p:grpSpPr>
          <p:cxnSp>
            <p:nvCxnSpPr>
              <p:cNvPr id="15" name="Straight Connector 14">
                <a:extLst>
                  <a:ext uri="{FF2B5EF4-FFF2-40B4-BE49-F238E27FC236}">
                    <a16:creationId xmlns:a16="http://schemas.microsoft.com/office/drawing/2014/main" id="{1E3E7507-CF0A-8947-A091-45ACB7BD5AD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DFC8032-2C2C-B742-A741-8E1CF1FA29F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D9938BCA-C53F-834C-8CEA-DB166BA6872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TextBox 13">
              <a:extLst>
                <a:ext uri="{FF2B5EF4-FFF2-40B4-BE49-F238E27FC236}">
                  <a16:creationId xmlns:a16="http://schemas.microsoft.com/office/drawing/2014/main" id="{39E8B117-CE2C-1E41-AA75-B37EA0C0EBB4}"/>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9" name="Group 18">
            <a:extLst>
              <a:ext uri="{FF2B5EF4-FFF2-40B4-BE49-F238E27FC236}">
                <a16:creationId xmlns:a16="http://schemas.microsoft.com/office/drawing/2014/main" id="{FBB85DBD-D337-C94E-8C4C-333AD3194FA9}"/>
              </a:ext>
            </a:extLst>
          </p:cNvPr>
          <p:cNvGrpSpPr/>
          <p:nvPr userDrawn="1"/>
        </p:nvGrpSpPr>
        <p:grpSpPr>
          <a:xfrm>
            <a:off x="-256964" y="6029561"/>
            <a:ext cx="251461" cy="414972"/>
            <a:chOff x="-256404" y="360363"/>
            <a:chExt cx="251461" cy="692152"/>
          </a:xfrm>
        </p:grpSpPr>
        <p:grpSp>
          <p:nvGrpSpPr>
            <p:cNvPr id="20" name="Group 19">
              <a:extLst>
                <a:ext uri="{FF2B5EF4-FFF2-40B4-BE49-F238E27FC236}">
                  <a16:creationId xmlns:a16="http://schemas.microsoft.com/office/drawing/2014/main" id="{DD4AC7CA-38CF-B043-AD7E-5C0106965AA3}"/>
                </a:ext>
              </a:extLst>
            </p:cNvPr>
            <p:cNvGrpSpPr/>
            <p:nvPr userDrawn="1"/>
          </p:nvGrpSpPr>
          <p:grpSpPr>
            <a:xfrm rot="16200000">
              <a:off x="-476749" y="580708"/>
              <a:ext cx="692152" cy="251461"/>
              <a:chOff x="431800" y="-235792"/>
              <a:chExt cx="4400551" cy="235792"/>
            </a:xfrm>
          </p:grpSpPr>
          <p:cxnSp>
            <p:nvCxnSpPr>
              <p:cNvPr id="22" name="Straight Connector 21">
                <a:extLst>
                  <a:ext uri="{FF2B5EF4-FFF2-40B4-BE49-F238E27FC236}">
                    <a16:creationId xmlns:a16="http://schemas.microsoft.com/office/drawing/2014/main" id="{B7A9D658-71C1-CB43-ABD7-6BD77476E27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1A0BB04-B2E3-934F-9D1D-D0346C11180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8167E939-B260-2847-99C6-20C8238CF3D0}"/>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TextBox 20">
              <a:extLst>
                <a:ext uri="{FF2B5EF4-FFF2-40B4-BE49-F238E27FC236}">
                  <a16:creationId xmlns:a16="http://schemas.microsoft.com/office/drawing/2014/main" id="{EFE99EE3-3761-0D43-973C-FE9BFC88169D}"/>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25" name="Text Placeholder 2">
            <a:extLst>
              <a:ext uri="{FF2B5EF4-FFF2-40B4-BE49-F238E27FC236}">
                <a16:creationId xmlns:a16="http://schemas.microsoft.com/office/drawing/2014/main" id="{F2AFBF52-EA14-5E4D-9D64-343EF5302B48}"/>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spTree>
    <p:extLst>
      <p:ext uri="{BB962C8B-B14F-4D97-AF65-F5344CB8AC3E}">
        <p14:creationId xmlns:p14="http://schemas.microsoft.com/office/powerpoint/2010/main" val="3981081360"/>
      </p:ext>
    </p:extLst>
  </p:cSld>
  <p:clrMapOvr>
    <a:masterClrMapping/>
  </p:clrMapOvr>
  <p:extLst>
    <p:ext uri="{DCECCB84-F9BA-43D5-87BE-67443E8EF086}">
      <p15:sldGuideLst xmlns:p15="http://schemas.microsoft.com/office/powerpoint/2012/main"/>
    </p:ext>
  </p:extLst>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Title (Plain, T.S.)">
    <p:bg>
      <p:bgPr>
        <a:solidFill>
          <a:schemeClr val="bg1"/>
        </a:solidFill>
        <a:effectLst/>
      </p:bgPr>
    </p:bg>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7FB454B8-622E-D643-B38F-8FBBFCD62ABD}"/>
              </a:ext>
            </a:extLst>
          </p:cNvPr>
          <p:cNvSpPr/>
          <p:nvPr userDrawn="1"/>
        </p:nvSpPr>
        <p:spPr>
          <a:xfrm flipH="1">
            <a:off x="1867" y="2171627"/>
            <a:ext cx="8780681" cy="1815552"/>
          </a:xfrm>
          <a:custGeom>
            <a:avLst/>
            <a:gdLst>
              <a:gd name="connsiteX0" fmla="*/ 8780681 w 8780681"/>
              <a:gd name="connsiteY0" fmla="*/ 0 h 1815552"/>
              <a:gd name="connsiteX1" fmla="*/ 861570 w 8780681"/>
              <a:gd name="connsiteY1" fmla="*/ 0 h 1815552"/>
              <a:gd name="connsiteX2" fmla="*/ 0 w 8780681"/>
              <a:gd name="connsiteY2" fmla="*/ 1815552 h 1815552"/>
              <a:gd name="connsiteX3" fmla="*/ 8780681 w 8780681"/>
              <a:gd name="connsiteY3" fmla="*/ 1815552 h 1815552"/>
            </a:gdLst>
            <a:ahLst/>
            <a:cxnLst>
              <a:cxn ang="0">
                <a:pos x="connsiteX0" y="connsiteY0"/>
              </a:cxn>
              <a:cxn ang="0">
                <a:pos x="connsiteX1" y="connsiteY1"/>
              </a:cxn>
              <a:cxn ang="0">
                <a:pos x="connsiteX2" y="connsiteY2"/>
              </a:cxn>
              <a:cxn ang="0">
                <a:pos x="connsiteX3" y="connsiteY3"/>
              </a:cxn>
            </a:cxnLst>
            <a:rect l="l" t="t" r="r" b="b"/>
            <a:pathLst>
              <a:path w="8780681" h="1815552">
                <a:moveTo>
                  <a:pt x="8780681" y="0"/>
                </a:moveTo>
                <a:lnTo>
                  <a:pt x="861570" y="0"/>
                </a:lnTo>
                <a:lnTo>
                  <a:pt x="0" y="1815552"/>
                </a:lnTo>
                <a:lnTo>
                  <a:pt x="8780681" y="1815552"/>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12" name="Freeform 11">
            <a:extLst>
              <a:ext uri="{FF2B5EF4-FFF2-40B4-BE49-F238E27FC236}">
                <a16:creationId xmlns:a16="http://schemas.microsoft.com/office/drawing/2014/main" id="{A7DAA80D-E5FC-834A-808A-ED4B4782F280}"/>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8" name="Title 7">
            <a:extLst>
              <a:ext uri="{FF2B5EF4-FFF2-40B4-BE49-F238E27FC236}">
                <a16:creationId xmlns:a16="http://schemas.microsoft.com/office/drawing/2014/main" id="{9428846E-90EC-CF46-BA3C-6E7E7F9A659E}"/>
              </a:ext>
            </a:extLst>
          </p:cNvPr>
          <p:cNvSpPr>
            <a:spLocks noGrp="1"/>
          </p:cNvSpPr>
          <p:nvPr>
            <p:ph type="title" hasCustomPrompt="1"/>
          </p:nvPr>
        </p:nvSpPr>
        <p:spPr>
          <a:xfrm>
            <a:off x="431800" y="2357718"/>
            <a:ext cx="7495477" cy="1443370"/>
          </a:xfrm>
        </p:spPr>
        <p:txBody>
          <a:bodyPr anchor="ctr"/>
          <a:lstStyle>
            <a:lvl1pPr>
              <a:defRPr sz="3600"/>
            </a:lvl1pPr>
          </a:lstStyle>
          <a:p>
            <a:pPr lvl="0"/>
            <a:r>
              <a:rPr lang="en-US"/>
              <a:t>CLICK TO EDIT PRESENTATION TITLE. ALL CAPS. TWO LINES.</a:t>
            </a:r>
          </a:p>
        </p:txBody>
      </p:sp>
      <p:pic>
        <p:nvPicPr>
          <p:cNvPr id="7" name="Graphic 6">
            <a:extLst>
              <a:ext uri="{FF2B5EF4-FFF2-40B4-BE49-F238E27FC236}">
                <a16:creationId xmlns:a16="http://schemas.microsoft.com/office/drawing/2014/main" id="{3AC42CDE-EBE7-E741-BE32-30653614DF49}"/>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11" name="Group 10">
            <a:extLst>
              <a:ext uri="{FF2B5EF4-FFF2-40B4-BE49-F238E27FC236}">
                <a16:creationId xmlns:a16="http://schemas.microsoft.com/office/drawing/2014/main" id="{95C24E01-FC3B-404D-9E78-A1D4842E648D}"/>
              </a:ext>
            </a:extLst>
          </p:cNvPr>
          <p:cNvGrpSpPr/>
          <p:nvPr userDrawn="1"/>
        </p:nvGrpSpPr>
        <p:grpSpPr>
          <a:xfrm>
            <a:off x="-256964" y="2662813"/>
            <a:ext cx="251461" cy="803868"/>
            <a:chOff x="-256404" y="360363"/>
            <a:chExt cx="251461" cy="692152"/>
          </a:xfrm>
        </p:grpSpPr>
        <p:grpSp>
          <p:nvGrpSpPr>
            <p:cNvPr id="13" name="Group 12">
              <a:extLst>
                <a:ext uri="{FF2B5EF4-FFF2-40B4-BE49-F238E27FC236}">
                  <a16:creationId xmlns:a16="http://schemas.microsoft.com/office/drawing/2014/main" id="{7609AD49-9F46-6B4D-AC61-D86E1F7D6DE3}"/>
                </a:ext>
              </a:extLst>
            </p:cNvPr>
            <p:cNvGrpSpPr/>
            <p:nvPr userDrawn="1"/>
          </p:nvGrpSpPr>
          <p:grpSpPr>
            <a:xfrm rot="16200000">
              <a:off x="-476749" y="580708"/>
              <a:ext cx="692152" cy="251461"/>
              <a:chOff x="431800" y="-235792"/>
              <a:chExt cx="4400551" cy="235792"/>
            </a:xfrm>
          </p:grpSpPr>
          <p:cxnSp>
            <p:nvCxnSpPr>
              <p:cNvPr id="15" name="Straight Connector 14">
                <a:extLst>
                  <a:ext uri="{FF2B5EF4-FFF2-40B4-BE49-F238E27FC236}">
                    <a16:creationId xmlns:a16="http://schemas.microsoft.com/office/drawing/2014/main" id="{AB26C9CC-8E39-D842-9EAF-678E2CFCEA4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72409FD-BEDA-7448-ADF2-61BA93E7861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309BC28A-A542-FE4D-93B0-F0347A65EE97}"/>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TextBox 13">
              <a:extLst>
                <a:ext uri="{FF2B5EF4-FFF2-40B4-BE49-F238E27FC236}">
                  <a16:creationId xmlns:a16="http://schemas.microsoft.com/office/drawing/2014/main" id="{659ED004-19ED-DE4A-9DA7-48843A04A76A}"/>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8" name="Group 17">
            <a:extLst>
              <a:ext uri="{FF2B5EF4-FFF2-40B4-BE49-F238E27FC236}">
                <a16:creationId xmlns:a16="http://schemas.microsoft.com/office/drawing/2014/main" id="{5E78AD02-75ED-A243-A1D9-E6F34937F533}"/>
              </a:ext>
            </a:extLst>
          </p:cNvPr>
          <p:cNvGrpSpPr/>
          <p:nvPr userDrawn="1"/>
        </p:nvGrpSpPr>
        <p:grpSpPr>
          <a:xfrm>
            <a:off x="-256964" y="6029561"/>
            <a:ext cx="251461" cy="414972"/>
            <a:chOff x="-256404" y="360363"/>
            <a:chExt cx="251461" cy="692152"/>
          </a:xfrm>
        </p:grpSpPr>
        <p:grpSp>
          <p:nvGrpSpPr>
            <p:cNvPr id="19" name="Group 18">
              <a:extLst>
                <a:ext uri="{FF2B5EF4-FFF2-40B4-BE49-F238E27FC236}">
                  <a16:creationId xmlns:a16="http://schemas.microsoft.com/office/drawing/2014/main" id="{B5C734E6-12AC-D549-85C3-5CA9349575FD}"/>
                </a:ext>
              </a:extLst>
            </p:cNvPr>
            <p:cNvGrpSpPr/>
            <p:nvPr userDrawn="1"/>
          </p:nvGrpSpPr>
          <p:grpSpPr>
            <a:xfrm rot="16200000">
              <a:off x="-476749" y="580708"/>
              <a:ext cx="692152" cy="251461"/>
              <a:chOff x="431800" y="-235792"/>
              <a:chExt cx="4400551" cy="235792"/>
            </a:xfrm>
          </p:grpSpPr>
          <p:cxnSp>
            <p:nvCxnSpPr>
              <p:cNvPr id="21" name="Straight Connector 20">
                <a:extLst>
                  <a:ext uri="{FF2B5EF4-FFF2-40B4-BE49-F238E27FC236}">
                    <a16:creationId xmlns:a16="http://schemas.microsoft.com/office/drawing/2014/main" id="{FBB2CEB4-7001-4143-8842-8DD015ADA2CC}"/>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52DBC83-F997-CC43-8A77-AB3F51D3F8A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DD5C9623-B665-514A-A1F5-4742B67F7AE1}"/>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F05C7E24-6E4B-6844-9522-6D184F784EA2}"/>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24" name="Text Placeholder 2">
            <a:extLst>
              <a:ext uri="{FF2B5EF4-FFF2-40B4-BE49-F238E27FC236}">
                <a16:creationId xmlns:a16="http://schemas.microsoft.com/office/drawing/2014/main" id="{AA8BE2D3-AB7B-1A4A-8A3E-0485C1C367A4}"/>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spTree>
    <p:extLst>
      <p:ext uri="{BB962C8B-B14F-4D97-AF65-F5344CB8AC3E}">
        <p14:creationId xmlns:p14="http://schemas.microsoft.com/office/powerpoint/2010/main" val="356111723"/>
      </p:ext>
    </p:extLst>
  </p:cSld>
  <p:clrMapOvr>
    <a:masterClrMapping/>
  </p:clrMapOvr>
  <p:extLst>
    <p:ext uri="{DCECCB84-F9BA-43D5-87BE-67443E8EF086}">
      <p15:sldGuideLst xmlns:p15="http://schemas.microsoft.com/office/powerpoint/2012/main"/>
    </p:ext>
  </p:extLs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ToC Agenda (8)">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68F4D58A-AA20-5048-8BA0-DD35FBF502B9}"/>
              </a:ext>
            </a:extLst>
          </p:cNvPr>
          <p:cNvSpPr/>
          <p:nvPr userDrawn="1"/>
        </p:nvSpPr>
        <p:spPr>
          <a:xfrm>
            <a:off x="0" y="614023"/>
            <a:ext cx="9144000" cy="6192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a:extLst>
              <a:ext uri="{FF2B5EF4-FFF2-40B4-BE49-F238E27FC236}">
                <a16:creationId xmlns:a16="http://schemas.microsoft.com/office/drawing/2014/main" id="{4E73969A-3A18-3447-B258-F387FB6CF9F1}"/>
              </a:ext>
            </a:extLst>
          </p:cNvPr>
          <p:cNvGrpSpPr/>
          <p:nvPr userDrawn="1"/>
        </p:nvGrpSpPr>
        <p:grpSpPr>
          <a:xfrm>
            <a:off x="9399182" y="-1"/>
            <a:ext cx="2877466" cy="8631622"/>
            <a:chOff x="9399182" y="-1"/>
            <a:chExt cx="2877466" cy="8631622"/>
          </a:xfrm>
        </p:grpSpPr>
        <p:sp>
          <p:nvSpPr>
            <p:cNvPr id="189" name="Rectangle 188">
              <a:extLst>
                <a:ext uri="{FF2B5EF4-FFF2-40B4-BE49-F238E27FC236}">
                  <a16:creationId xmlns:a16="http://schemas.microsoft.com/office/drawing/2014/main" id="{92729CBC-BDE5-8E45-A6BE-AE71C1B381A0}"/>
                </a:ext>
              </a:extLst>
            </p:cNvPr>
            <p:cNvSpPr/>
            <p:nvPr userDrawn="1"/>
          </p:nvSpPr>
          <p:spPr>
            <a:xfrm>
              <a:off x="9399182" y="-1"/>
              <a:ext cx="2798651" cy="84963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0" name="TextBox 189">
              <a:extLst>
                <a:ext uri="{FF2B5EF4-FFF2-40B4-BE49-F238E27FC236}">
                  <a16:creationId xmlns:a16="http://schemas.microsoft.com/office/drawing/2014/main" id="{F671A5E8-36A2-FB45-ADCA-9DAD0E120E46}"/>
                </a:ext>
              </a:extLst>
            </p:cNvPr>
            <p:cNvSpPr txBox="1">
              <a:spLocks noChangeAspect="1"/>
            </p:cNvSpPr>
            <p:nvPr userDrawn="1"/>
          </p:nvSpPr>
          <p:spPr>
            <a:xfrm>
              <a:off x="9521833" y="161035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91" name="TextBox 190">
              <a:extLst>
                <a:ext uri="{FF2B5EF4-FFF2-40B4-BE49-F238E27FC236}">
                  <a16:creationId xmlns:a16="http://schemas.microsoft.com/office/drawing/2014/main" id="{E301719B-2C9D-8E44-AE65-E00544489754}"/>
                </a:ext>
              </a:extLst>
            </p:cNvPr>
            <p:cNvSpPr txBox="1">
              <a:spLocks noChangeAspect="1"/>
            </p:cNvSpPr>
            <p:nvPr userDrawn="1"/>
          </p:nvSpPr>
          <p:spPr>
            <a:xfrm>
              <a:off x="9521833"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92" name="TextBox 191">
              <a:extLst>
                <a:ext uri="{FF2B5EF4-FFF2-40B4-BE49-F238E27FC236}">
                  <a16:creationId xmlns:a16="http://schemas.microsoft.com/office/drawing/2014/main" id="{CED24EBF-9DBE-B34E-81D8-A373E4BBB1F9}"/>
                </a:ext>
              </a:extLst>
            </p:cNvPr>
            <p:cNvSpPr txBox="1">
              <a:spLocks noChangeAspect="1"/>
            </p:cNvSpPr>
            <p:nvPr userDrawn="1"/>
          </p:nvSpPr>
          <p:spPr>
            <a:xfrm>
              <a:off x="9521833" y="1139035"/>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93" name="TextBox 192">
              <a:extLst>
                <a:ext uri="{FF2B5EF4-FFF2-40B4-BE49-F238E27FC236}">
                  <a16:creationId xmlns:a16="http://schemas.microsoft.com/office/drawing/2014/main" id="{A46F68BB-A3E6-B246-94E8-AF74AACEF49A}"/>
                </a:ext>
              </a:extLst>
            </p:cNvPr>
            <p:cNvSpPr txBox="1"/>
            <p:nvPr userDrawn="1"/>
          </p:nvSpPr>
          <p:spPr>
            <a:xfrm>
              <a:off x="9686426" y="513115"/>
              <a:ext cx="2425134"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Aft>
                  <a:spcPts val="0"/>
                </a:spcAft>
              </a:pPr>
              <a:r>
                <a:rPr lang="en-US" dirty="0"/>
                <a:t>Enter up to 8 agenda items and their page numbers. </a:t>
              </a:r>
            </a:p>
            <a:p>
              <a:pPr lvl="2"/>
              <a:r>
                <a:rPr lang="en-US" dirty="0"/>
                <a:t>Switch to the 14-item agenda if you need more. </a:t>
              </a:r>
            </a:p>
          </p:txBody>
        </p:sp>
        <p:sp>
          <p:nvSpPr>
            <p:cNvPr id="194" name="TextBox 193">
              <a:extLst>
                <a:ext uri="{FF2B5EF4-FFF2-40B4-BE49-F238E27FC236}">
                  <a16:creationId xmlns:a16="http://schemas.microsoft.com/office/drawing/2014/main" id="{FBB8C002-902E-6D47-BE1D-BF8509A004AD}"/>
                </a:ext>
              </a:extLst>
            </p:cNvPr>
            <p:cNvSpPr txBox="1"/>
            <p:nvPr userDrawn="1"/>
          </p:nvSpPr>
          <p:spPr>
            <a:xfrm>
              <a:off x="9558507" y="150290"/>
              <a:ext cx="1867499"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USE THE AGENDA</a:t>
              </a:r>
            </a:p>
          </p:txBody>
        </p:sp>
        <p:cxnSp>
          <p:nvCxnSpPr>
            <p:cNvPr id="195" name="Straight Connector 194">
              <a:extLst>
                <a:ext uri="{FF2B5EF4-FFF2-40B4-BE49-F238E27FC236}">
                  <a16:creationId xmlns:a16="http://schemas.microsoft.com/office/drawing/2014/main" id="{FE4B0B2B-3980-FB4D-8093-0BAB12D53E52}"/>
                </a:ext>
              </a:extLst>
            </p:cNvPr>
            <p:cNvCxnSpPr>
              <a:cxnSpLocks/>
            </p:cNvCxnSpPr>
            <p:nvPr userDrawn="1"/>
          </p:nvCxnSpPr>
          <p:spPr>
            <a:xfrm>
              <a:off x="9558507" y="35290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96" name="Group 195">
              <a:extLst>
                <a:ext uri="{FF2B5EF4-FFF2-40B4-BE49-F238E27FC236}">
                  <a16:creationId xmlns:a16="http://schemas.microsoft.com/office/drawing/2014/main" id="{D9DE41DC-3B7A-854E-AC16-134271A7396F}"/>
                </a:ext>
              </a:extLst>
            </p:cNvPr>
            <p:cNvGrpSpPr/>
            <p:nvPr userDrawn="1"/>
          </p:nvGrpSpPr>
          <p:grpSpPr>
            <a:xfrm>
              <a:off x="9541497" y="5505499"/>
              <a:ext cx="2735151" cy="919215"/>
              <a:chOff x="9296567" y="4150379"/>
              <a:chExt cx="2735151" cy="919215"/>
            </a:xfrm>
          </p:grpSpPr>
          <p:grpSp>
            <p:nvGrpSpPr>
              <p:cNvPr id="226" name="Group 225">
                <a:extLst>
                  <a:ext uri="{FF2B5EF4-FFF2-40B4-BE49-F238E27FC236}">
                    <a16:creationId xmlns:a16="http://schemas.microsoft.com/office/drawing/2014/main" id="{4A8E7230-F371-9049-8785-A042CADC0F97}"/>
                  </a:ext>
                </a:extLst>
              </p:cNvPr>
              <p:cNvGrpSpPr/>
              <p:nvPr userDrawn="1"/>
            </p:nvGrpSpPr>
            <p:grpSpPr>
              <a:xfrm>
                <a:off x="9296567" y="4150379"/>
                <a:ext cx="2735151" cy="919215"/>
                <a:chOff x="9296567" y="5817858"/>
                <a:chExt cx="2735151" cy="919215"/>
              </a:xfrm>
            </p:grpSpPr>
            <p:sp>
              <p:nvSpPr>
                <p:cNvPr id="228" name="Rectangle 227">
                  <a:extLst>
                    <a:ext uri="{FF2B5EF4-FFF2-40B4-BE49-F238E27FC236}">
                      <a16:creationId xmlns:a16="http://schemas.microsoft.com/office/drawing/2014/main" id="{4E2ECAE9-6825-6344-A33D-8F33A0FBEBA3}"/>
                    </a:ext>
                  </a:extLst>
                </p:cNvPr>
                <p:cNvSpPr/>
                <p:nvPr userDrawn="1"/>
              </p:nvSpPr>
              <p:spPr>
                <a:xfrm>
                  <a:off x="9296567" y="5817858"/>
                  <a:ext cx="2733136" cy="919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9" name="TextBox 228">
                  <a:extLst>
                    <a:ext uri="{FF2B5EF4-FFF2-40B4-BE49-F238E27FC236}">
                      <a16:creationId xmlns:a16="http://schemas.microsoft.com/office/drawing/2014/main" id="{A8170A63-20B8-C340-A8F1-D6D360C94661}"/>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Reset Placeholders</a:t>
                  </a:r>
                </a:p>
              </p:txBody>
            </p:sp>
            <p:pic>
              <p:nvPicPr>
                <p:cNvPr id="230" name="Graphic 229">
                  <a:extLst>
                    <a:ext uri="{FF2B5EF4-FFF2-40B4-BE49-F238E27FC236}">
                      <a16:creationId xmlns:a16="http://schemas.microsoft.com/office/drawing/2014/main" id="{23CD0419-FDFB-0249-BAA8-77ADB9197DF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231" name="TextBox 230">
                  <a:extLst>
                    <a:ext uri="{FF2B5EF4-FFF2-40B4-BE49-F238E27FC236}">
                      <a16:creationId xmlns:a16="http://schemas.microsoft.com/office/drawing/2014/main" id="{2A9D487E-DB19-7741-BCD6-CC6ADA5A5D0E}"/>
                    </a:ext>
                  </a:extLst>
                </p:cNvPr>
                <p:cNvSpPr txBox="1"/>
                <p:nvPr userDrawn="1"/>
              </p:nvSpPr>
              <p:spPr>
                <a:xfrm>
                  <a:off x="9471805" y="6169594"/>
                  <a:ext cx="2491595" cy="441146"/>
                </a:xfrm>
                <a:prstGeom prst="rect">
                  <a:avLst/>
                </a:prstGeom>
              </p:spPr>
              <p:txBody>
                <a:bodyPr vert="horz" wrap="square" lIns="0" tIns="0" rIns="0" bIns="0" rtlCol="0" anchor="t">
                  <a:spAutoFit/>
                </a:bodyPr>
                <a:lstStyle/>
                <a:p>
                  <a:pPr algn="l">
                    <a:spcBef>
                      <a:spcPts val="200"/>
                    </a:spcBef>
                  </a:pPr>
                  <a:r>
                    <a:rPr lang="en-US" sz="900" dirty="0">
                      <a:solidFill>
                        <a:schemeClr val="tx1">
                          <a:lumMod val="50000"/>
                          <a:lumOff val="50000"/>
                        </a:schemeClr>
                      </a:solidFill>
                      <a:latin typeface="Arial" charset="0"/>
                      <a:ea typeface="Arial" charset="0"/>
                      <a:cs typeface="Arial" charset="0"/>
                    </a:rPr>
                    <a:t>Press the Reset (            ) button to bring back placeholders you have deleted if you need them. </a:t>
                  </a:r>
                </a:p>
                <a:p>
                  <a:pPr algn="l">
                    <a:spcBef>
                      <a:spcPts val="200"/>
                    </a:spcBef>
                  </a:pPr>
                  <a:r>
                    <a:rPr lang="en-US" sz="900" dirty="0">
                      <a:solidFill>
                        <a:schemeClr val="tx1">
                          <a:lumMod val="50000"/>
                          <a:lumOff val="50000"/>
                        </a:schemeClr>
                      </a:solidFill>
                      <a:latin typeface="Arial" charset="0"/>
                      <a:ea typeface="Arial" charset="0"/>
                      <a:cs typeface="Arial" charset="0"/>
                    </a:rPr>
                    <a:t>Note: this will also remove your item highlight.</a:t>
                  </a:r>
                </a:p>
              </p:txBody>
            </p:sp>
          </p:grpSp>
          <p:pic>
            <p:nvPicPr>
              <p:cNvPr id="227" name="Picture 226">
                <a:extLst>
                  <a:ext uri="{FF2B5EF4-FFF2-40B4-BE49-F238E27FC236}">
                    <a16:creationId xmlns:a16="http://schemas.microsoft.com/office/drawing/2014/main" id="{F3FDF710-03B9-F349-9989-8CC152E1DAF4}"/>
                  </a:ext>
                </a:extLst>
              </p:cNvPr>
              <p:cNvPicPr>
                <a:picLocks noChangeAspect="1"/>
              </p:cNvPicPr>
              <p:nvPr userDrawn="1"/>
            </p:nvPicPr>
            <p:blipFill rotWithShape="1">
              <a:blip r:embed="rId5"/>
              <a:srcRect t="-7688" r="11531" b="-1"/>
              <a:stretch/>
            </p:blipFill>
            <p:spPr>
              <a:xfrm>
                <a:off x="10368085" y="4507363"/>
                <a:ext cx="346954" cy="130863"/>
              </a:xfrm>
              <a:prstGeom prst="rect">
                <a:avLst/>
              </a:prstGeom>
            </p:spPr>
          </p:pic>
        </p:grpSp>
        <p:sp>
          <p:nvSpPr>
            <p:cNvPr id="197" name="TextBox 196">
              <a:extLst>
                <a:ext uri="{FF2B5EF4-FFF2-40B4-BE49-F238E27FC236}">
                  <a16:creationId xmlns:a16="http://schemas.microsoft.com/office/drawing/2014/main" id="{4142786A-0A63-4E4F-93C7-691F14EE0537}"/>
                </a:ext>
              </a:extLst>
            </p:cNvPr>
            <p:cNvSpPr txBox="1"/>
            <p:nvPr/>
          </p:nvSpPr>
          <p:spPr>
            <a:xfrm>
              <a:off x="9686426" y="1588873"/>
              <a:ext cx="2284506"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Highlight the current item title and page number as follows:</a:t>
              </a:r>
            </a:p>
          </p:txBody>
        </p:sp>
        <p:sp>
          <p:nvSpPr>
            <p:cNvPr id="198" name="TextBox 197">
              <a:extLst>
                <a:ext uri="{FF2B5EF4-FFF2-40B4-BE49-F238E27FC236}">
                  <a16:creationId xmlns:a16="http://schemas.microsoft.com/office/drawing/2014/main" id="{07152F3A-AA58-A84A-9EB7-FBD519281D97}"/>
                </a:ext>
              </a:extLst>
            </p:cNvPr>
            <p:cNvSpPr txBox="1"/>
            <p:nvPr/>
          </p:nvSpPr>
          <p:spPr>
            <a:xfrm>
              <a:off x="9686426" y="1111528"/>
              <a:ext cx="2425134"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Select and delete any unused item placeholders to remove the lines.</a:t>
              </a:r>
            </a:p>
          </p:txBody>
        </p:sp>
        <p:sp>
          <p:nvSpPr>
            <p:cNvPr id="199" name="TextBox 198">
              <a:extLst>
                <a:ext uri="{FF2B5EF4-FFF2-40B4-BE49-F238E27FC236}">
                  <a16:creationId xmlns:a16="http://schemas.microsoft.com/office/drawing/2014/main" id="{F9F2552A-118B-6B4D-96D5-DD7E30384C0A}"/>
                </a:ext>
              </a:extLst>
            </p:cNvPr>
            <p:cNvSpPr txBox="1"/>
            <p:nvPr/>
          </p:nvSpPr>
          <p:spPr>
            <a:xfrm>
              <a:off x="9694073" y="2789000"/>
              <a:ext cx="2269212" cy="215444"/>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the entire element is selected—it won’t work correctly if you have your cursor in the text.</a:t>
              </a:r>
            </a:p>
          </p:txBody>
        </p:sp>
        <p:sp>
          <p:nvSpPr>
            <p:cNvPr id="200" name="TextBox 199">
              <a:extLst>
                <a:ext uri="{FF2B5EF4-FFF2-40B4-BE49-F238E27FC236}">
                  <a16:creationId xmlns:a16="http://schemas.microsoft.com/office/drawing/2014/main" id="{32F571D5-4F36-EC49-8A09-B4D4A0958C3F}"/>
                </a:ext>
              </a:extLst>
            </p:cNvPr>
            <p:cNvSpPr txBox="1"/>
            <p:nvPr/>
          </p:nvSpPr>
          <p:spPr>
            <a:xfrm>
              <a:off x="9686426" y="5004333"/>
              <a:ext cx="2126422"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page number of current agenda item (on the text works here) to apply the highlight style.</a:t>
              </a:r>
            </a:p>
          </p:txBody>
        </p:sp>
        <p:sp>
          <p:nvSpPr>
            <p:cNvPr id="201" name="Rectangle 200">
              <a:extLst>
                <a:ext uri="{FF2B5EF4-FFF2-40B4-BE49-F238E27FC236}">
                  <a16:creationId xmlns:a16="http://schemas.microsoft.com/office/drawing/2014/main" id="{6DD556FA-E7AC-9148-B57F-E293EE977EBE}"/>
                </a:ext>
              </a:extLst>
            </p:cNvPr>
            <p:cNvSpPr/>
            <p:nvPr/>
          </p:nvSpPr>
          <p:spPr>
            <a:xfrm>
              <a:off x="9686427" y="234797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202" name="Group 201">
              <a:extLst>
                <a:ext uri="{FF2B5EF4-FFF2-40B4-BE49-F238E27FC236}">
                  <a16:creationId xmlns:a16="http://schemas.microsoft.com/office/drawing/2014/main" id="{ADEE7DA1-1F48-384F-89D9-9DA13F350772}"/>
                </a:ext>
              </a:extLst>
            </p:cNvPr>
            <p:cNvGrpSpPr/>
            <p:nvPr/>
          </p:nvGrpSpPr>
          <p:grpSpPr>
            <a:xfrm>
              <a:off x="9686426" y="3062499"/>
              <a:ext cx="2284506" cy="249299"/>
              <a:chOff x="9431244" y="2862535"/>
              <a:chExt cx="2284506" cy="249299"/>
            </a:xfrm>
          </p:grpSpPr>
          <p:pic>
            <p:nvPicPr>
              <p:cNvPr id="224" name="Picture 223">
                <a:extLst>
                  <a:ext uri="{FF2B5EF4-FFF2-40B4-BE49-F238E27FC236}">
                    <a16:creationId xmlns:a16="http://schemas.microsoft.com/office/drawing/2014/main" id="{3ACC768F-04E3-A840-822B-D1EFB3C9876B}"/>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225" name="TextBox 224">
                <a:extLst>
                  <a:ext uri="{FF2B5EF4-FFF2-40B4-BE49-F238E27FC236}">
                    <a16:creationId xmlns:a16="http://schemas.microsoft.com/office/drawing/2014/main" id="{BE88291A-40C1-C145-821D-3DC04F178BCB}"/>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sp>
          <p:nvSpPr>
            <p:cNvPr id="203" name="TextBox 202">
              <a:extLst>
                <a:ext uri="{FF2B5EF4-FFF2-40B4-BE49-F238E27FC236}">
                  <a16:creationId xmlns:a16="http://schemas.microsoft.com/office/drawing/2014/main" id="{95654A3A-C98F-2A41-8935-4791ADD47024}"/>
                </a:ext>
              </a:extLst>
            </p:cNvPr>
            <p:cNvSpPr txBox="1"/>
            <p:nvPr/>
          </p:nvSpPr>
          <p:spPr>
            <a:xfrm>
              <a:off x="9686426" y="3363632"/>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current agenda item (on the text works here) to apply the highlight style.</a:t>
              </a:r>
            </a:p>
          </p:txBody>
        </p:sp>
        <p:sp>
          <p:nvSpPr>
            <p:cNvPr id="204" name="Rectangle 203">
              <a:extLst>
                <a:ext uri="{FF2B5EF4-FFF2-40B4-BE49-F238E27FC236}">
                  <a16:creationId xmlns:a16="http://schemas.microsoft.com/office/drawing/2014/main" id="{FCEB0B63-DB36-F046-8D85-FA630484DC86}"/>
                </a:ext>
              </a:extLst>
            </p:cNvPr>
            <p:cNvSpPr/>
            <p:nvPr/>
          </p:nvSpPr>
          <p:spPr>
            <a:xfrm>
              <a:off x="9686427" y="420031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5" name="TextBox 204">
              <a:extLst>
                <a:ext uri="{FF2B5EF4-FFF2-40B4-BE49-F238E27FC236}">
                  <a16:creationId xmlns:a16="http://schemas.microsoft.com/office/drawing/2014/main" id="{4B3865E1-B4C1-B040-A27A-1016E8FD7E68}"/>
                </a:ext>
              </a:extLst>
            </p:cNvPr>
            <p:cNvSpPr txBox="1"/>
            <p:nvPr/>
          </p:nvSpPr>
          <p:spPr>
            <a:xfrm>
              <a:off x="9686426" y="4026515"/>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‘page # style’ element below:</a:t>
              </a:r>
            </a:p>
          </p:txBody>
        </p:sp>
        <p:sp>
          <p:nvSpPr>
            <p:cNvPr id="206" name="TextBox 205">
              <a:extLst>
                <a:ext uri="{FF2B5EF4-FFF2-40B4-BE49-F238E27FC236}">
                  <a16:creationId xmlns:a16="http://schemas.microsoft.com/office/drawing/2014/main" id="{8B769E22-9CB3-1842-AE3D-A38FA4B458F9}"/>
                </a:ext>
              </a:extLst>
            </p:cNvPr>
            <p:cNvSpPr txBox="1"/>
            <p:nvPr/>
          </p:nvSpPr>
          <p:spPr>
            <a:xfrm>
              <a:off x="9686426" y="2184031"/>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‘title style’ element below:</a:t>
              </a:r>
            </a:p>
          </p:txBody>
        </p:sp>
        <p:sp>
          <p:nvSpPr>
            <p:cNvPr id="207" name="TextBox 206">
              <a:extLst>
                <a:ext uri="{FF2B5EF4-FFF2-40B4-BE49-F238E27FC236}">
                  <a16:creationId xmlns:a16="http://schemas.microsoft.com/office/drawing/2014/main" id="{DEF58FFE-C8BB-A644-814F-B8E499AA1354}"/>
                </a:ext>
              </a:extLst>
            </p:cNvPr>
            <p:cNvSpPr txBox="1"/>
            <p:nvPr/>
          </p:nvSpPr>
          <p:spPr>
            <a:xfrm>
              <a:off x="9686426" y="1990139"/>
              <a:ext cx="78386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TITLE:</a:t>
              </a:r>
            </a:p>
          </p:txBody>
        </p:sp>
        <p:cxnSp>
          <p:nvCxnSpPr>
            <p:cNvPr id="208" name="Straight Connector 207">
              <a:extLst>
                <a:ext uri="{FF2B5EF4-FFF2-40B4-BE49-F238E27FC236}">
                  <a16:creationId xmlns:a16="http://schemas.microsoft.com/office/drawing/2014/main" id="{E0FD961B-9C6C-C84B-82CA-1AE94D4B142C}"/>
                </a:ext>
              </a:extLst>
            </p:cNvPr>
            <p:cNvCxnSpPr>
              <a:cxnSpLocks/>
            </p:cNvCxnSpPr>
            <p:nvPr/>
          </p:nvCxnSpPr>
          <p:spPr>
            <a:xfrm>
              <a:off x="9679848" y="2113772"/>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09" name="TextBox 208">
              <a:extLst>
                <a:ext uri="{FF2B5EF4-FFF2-40B4-BE49-F238E27FC236}">
                  <a16:creationId xmlns:a16="http://schemas.microsoft.com/office/drawing/2014/main" id="{DFB31B83-EC2B-A841-BEB3-3BA0404E5872}"/>
                </a:ext>
              </a:extLst>
            </p:cNvPr>
            <p:cNvSpPr txBox="1"/>
            <p:nvPr/>
          </p:nvSpPr>
          <p:spPr>
            <a:xfrm>
              <a:off x="9686426" y="3831464"/>
              <a:ext cx="86401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PAGE #:</a:t>
              </a:r>
            </a:p>
          </p:txBody>
        </p:sp>
        <p:cxnSp>
          <p:nvCxnSpPr>
            <p:cNvPr id="210" name="Straight Connector 209">
              <a:extLst>
                <a:ext uri="{FF2B5EF4-FFF2-40B4-BE49-F238E27FC236}">
                  <a16:creationId xmlns:a16="http://schemas.microsoft.com/office/drawing/2014/main" id="{1CE7C6FE-AAF6-C844-87BE-AF0B8D40B211}"/>
                </a:ext>
              </a:extLst>
            </p:cNvPr>
            <p:cNvCxnSpPr>
              <a:cxnSpLocks/>
            </p:cNvCxnSpPr>
            <p:nvPr/>
          </p:nvCxnSpPr>
          <p:spPr>
            <a:xfrm>
              <a:off x="9679848" y="3955097"/>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211" name="Group 210">
              <a:extLst>
                <a:ext uri="{FF2B5EF4-FFF2-40B4-BE49-F238E27FC236}">
                  <a16:creationId xmlns:a16="http://schemas.microsoft.com/office/drawing/2014/main" id="{6DC53FCD-82B6-7048-9F20-C8BA810B45DB}"/>
                </a:ext>
              </a:extLst>
            </p:cNvPr>
            <p:cNvGrpSpPr/>
            <p:nvPr/>
          </p:nvGrpSpPr>
          <p:grpSpPr>
            <a:xfrm>
              <a:off x="9686426" y="4692069"/>
              <a:ext cx="2284506" cy="249299"/>
              <a:chOff x="9431244" y="2862535"/>
              <a:chExt cx="2284506" cy="249299"/>
            </a:xfrm>
          </p:grpSpPr>
          <p:pic>
            <p:nvPicPr>
              <p:cNvPr id="222" name="Picture 221">
                <a:extLst>
                  <a:ext uri="{FF2B5EF4-FFF2-40B4-BE49-F238E27FC236}">
                    <a16:creationId xmlns:a16="http://schemas.microsoft.com/office/drawing/2014/main" id="{DBD2640C-E387-4844-A244-F11A31D01261}"/>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223" name="TextBox 222">
                <a:extLst>
                  <a:ext uri="{FF2B5EF4-FFF2-40B4-BE49-F238E27FC236}">
                    <a16:creationId xmlns:a16="http://schemas.microsoft.com/office/drawing/2014/main" id="{1183DA2F-9D9A-8D45-9DFA-CF2F6744B28A}"/>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grpSp>
          <p:nvGrpSpPr>
            <p:cNvPr id="232" name="Group 231">
              <a:extLst>
                <a:ext uri="{FF2B5EF4-FFF2-40B4-BE49-F238E27FC236}">
                  <a16:creationId xmlns:a16="http://schemas.microsoft.com/office/drawing/2014/main" id="{30958E0C-707E-074A-9E85-1719DD93FE83}"/>
                </a:ext>
              </a:extLst>
            </p:cNvPr>
            <p:cNvGrpSpPr/>
            <p:nvPr userDrawn="1"/>
          </p:nvGrpSpPr>
          <p:grpSpPr>
            <a:xfrm>
              <a:off x="9541497" y="6488937"/>
              <a:ext cx="2735151" cy="2142684"/>
              <a:chOff x="9541497" y="1525267"/>
              <a:chExt cx="2735151" cy="2142684"/>
            </a:xfrm>
          </p:grpSpPr>
          <p:grpSp>
            <p:nvGrpSpPr>
              <p:cNvPr id="233" name="Group 232">
                <a:extLst>
                  <a:ext uri="{FF2B5EF4-FFF2-40B4-BE49-F238E27FC236}">
                    <a16:creationId xmlns:a16="http://schemas.microsoft.com/office/drawing/2014/main" id="{3F659622-D770-FB48-9CA2-36AF35529F6D}"/>
                  </a:ext>
                </a:extLst>
              </p:cNvPr>
              <p:cNvGrpSpPr/>
              <p:nvPr userDrawn="1"/>
            </p:nvGrpSpPr>
            <p:grpSpPr>
              <a:xfrm>
                <a:off x="9541497" y="1525267"/>
                <a:ext cx="2735151" cy="2142684"/>
                <a:chOff x="9296567" y="5817858"/>
                <a:chExt cx="2735151" cy="2142684"/>
              </a:xfrm>
            </p:grpSpPr>
            <p:sp>
              <p:nvSpPr>
                <p:cNvPr id="235" name="Rectangle 234">
                  <a:extLst>
                    <a:ext uri="{FF2B5EF4-FFF2-40B4-BE49-F238E27FC236}">
                      <a16:creationId xmlns:a16="http://schemas.microsoft.com/office/drawing/2014/main" id="{52D66407-36D6-4244-914D-013403C7AC4E}"/>
                    </a:ext>
                  </a:extLst>
                </p:cNvPr>
                <p:cNvSpPr/>
                <p:nvPr userDrawn="1"/>
              </p:nvSpPr>
              <p:spPr>
                <a:xfrm>
                  <a:off x="9296567" y="5817858"/>
                  <a:ext cx="2733136" cy="214268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TextBox 235">
                  <a:extLst>
                    <a:ext uri="{FF2B5EF4-FFF2-40B4-BE49-F238E27FC236}">
                      <a16:creationId xmlns:a16="http://schemas.microsoft.com/office/drawing/2014/main" id="{ABB6D0F0-0B4F-694F-B630-8A3236A551BC}"/>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Drag-select</a:t>
                  </a:r>
                </a:p>
              </p:txBody>
            </p:sp>
            <p:pic>
              <p:nvPicPr>
                <p:cNvPr id="237" name="Graphic 236">
                  <a:extLst>
                    <a:ext uri="{FF2B5EF4-FFF2-40B4-BE49-F238E27FC236}">
                      <a16:creationId xmlns:a16="http://schemas.microsoft.com/office/drawing/2014/main" id="{186673D5-8245-0F44-9FE3-7768FD6A4C5A}"/>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238" name="TextBox 237">
                  <a:extLst>
                    <a:ext uri="{FF2B5EF4-FFF2-40B4-BE49-F238E27FC236}">
                      <a16:creationId xmlns:a16="http://schemas.microsoft.com/office/drawing/2014/main" id="{A7383FE6-0069-8142-87B1-325CA7B82F11}"/>
                    </a:ext>
                  </a:extLst>
                </p:cNvPr>
                <p:cNvSpPr txBox="1"/>
                <p:nvPr userDrawn="1"/>
              </p:nvSpPr>
              <p:spPr>
                <a:xfrm>
                  <a:off x="9471805" y="6169594"/>
                  <a:ext cx="2444785" cy="138499"/>
                </a:xfrm>
                <a:prstGeom prst="rect">
                  <a:avLst/>
                </a:prstGeom>
              </p:spPr>
              <p:txBody>
                <a:bodyPr vert="horz" wrap="square" lIns="0" tIns="0" rIns="0" bIns="0" rtlCol="0" anchor="t">
                  <a:spAutoFit/>
                </a:bodyPr>
                <a:lstStyle/>
                <a:p>
                  <a:pPr>
                    <a:spcBef>
                      <a:spcPts val="200"/>
                    </a:spcBef>
                  </a:pPr>
                  <a:r>
                    <a:rPr lang="en-US" sz="900" dirty="0">
                      <a:solidFill>
                        <a:schemeClr val="tx1">
                          <a:lumMod val="50000"/>
                          <a:lumOff val="50000"/>
                        </a:schemeClr>
                      </a:solidFill>
                      <a:latin typeface="Arial" charset="0"/>
                      <a:ea typeface="Arial" charset="0"/>
                      <a:cs typeface="Arial" charset="0"/>
                    </a:rPr>
                    <a:t>Easily select multiple placeholders for deletion:</a:t>
                  </a:r>
                </a:p>
              </p:txBody>
            </p:sp>
            <p:sp>
              <p:nvSpPr>
                <p:cNvPr id="239" name="TextBox 238">
                  <a:extLst>
                    <a:ext uri="{FF2B5EF4-FFF2-40B4-BE49-F238E27FC236}">
                      <a16:creationId xmlns:a16="http://schemas.microsoft.com/office/drawing/2014/main" id="{9210F285-B4A2-FC43-BC5B-7EF7D83CDAFB}"/>
                    </a:ext>
                  </a:extLst>
                </p:cNvPr>
                <p:cNvSpPr txBox="1"/>
                <p:nvPr userDrawn="1"/>
              </p:nvSpPr>
              <p:spPr>
                <a:xfrm>
                  <a:off x="9471806" y="6398194"/>
                  <a:ext cx="1174622" cy="498598"/>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b="1" kern="1200" dirty="0">
                      <a:solidFill>
                        <a:schemeClr val="tx1">
                          <a:lumMod val="50000"/>
                          <a:lumOff val="50000"/>
                        </a:schemeClr>
                      </a:solidFill>
                      <a:latin typeface="Arial" charset="0"/>
                      <a:ea typeface="Arial" charset="0"/>
                      <a:cs typeface="Arial" charset="0"/>
                    </a:rPr>
                    <a:t>Click</a:t>
                  </a:r>
                  <a:r>
                    <a:rPr lang="en-US" sz="900" kern="1200" dirty="0">
                      <a:solidFill>
                        <a:schemeClr val="tx1">
                          <a:lumMod val="50000"/>
                          <a:lumOff val="50000"/>
                        </a:schemeClr>
                      </a:solidFill>
                      <a:latin typeface="Arial" charset="0"/>
                      <a:ea typeface="Arial" charset="0"/>
                      <a:cs typeface="Arial" charset="0"/>
                    </a:rPr>
                    <a:t> above and to the left of the first placeholder you’d like to delete.</a:t>
                  </a:r>
                </a:p>
              </p:txBody>
            </p:sp>
            <p:sp>
              <p:nvSpPr>
                <p:cNvPr id="240" name="TextBox 239">
                  <a:extLst>
                    <a:ext uri="{FF2B5EF4-FFF2-40B4-BE49-F238E27FC236}">
                      <a16:creationId xmlns:a16="http://schemas.microsoft.com/office/drawing/2014/main" id="{EC646126-52E4-C347-AC65-C032199DDAD5}"/>
                    </a:ext>
                  </a:extLst>
                </p:cNvPr>
                <p:cNvSpPr txBox="1"/>
                <p:nvPr userDrawn="1"/>
              </p:nvSpPr>
              <p:spPr>
                <a:xfrm>
                  <a:off x="9471805" y="7426396"/>
                  <a:ext cx="2444785"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All the placeholders inside the drag area will now be selected. Press Delete on the keyboard to remove them.</a:t>
                  </a:r>
                </a:p>
              </p:txBody>
            </p:sp>
            <p:sp>
              <p:nvSpPr>
                <p:cNvPr id="241" name="TextBox 240">
                  <a:extLst>
                    <a:ext uri="{FF2B5EF4-FFF2-40B4-BE49-F238E27FC236}">
                      <a16:creationId xmlns:a16="http://schemas.microsoft.com/office/drawing/2014/main" id="{83C0DA68-7210-F344-B933-262216762A61}"/>
                    </a:ext>
                  </a:extLst>
                </p:cNvPr>
                <p:cNvSpPr txBox="1"/>
                <p:nvPr userDrawn="1"/>
              </p:nvSpPr>
              <p:spPr>
                <a:xfrm>
                  <a:off x="9471805" y="6974619"/>
                  <a:ext cx="241440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Then (still holding down the first click) </a:t>
                  </a:r>
                  <a:br>
                    <a:rPr lang="en-US" sz="900" kern="1200" dirty="0">
                      <a:solidFill>
                        <a:schemeClr val="tx1">
                          <a:lumMod val="50000"/>
                          <a:lumOff val="50000"/>
                        </a:schemeClr>
                      </a:solidFill>
                      <a:latin typeface="Arial" charset="0"/>
                      <a:ea typeface="Arial" charset="0"/>
                      <a:cs typeface="Arial" charset="0"/>
                    </a:rPr>
                  </a:br>
                  <a:r>
                    <a:rPr lang="en-US" sz="900" b="1" kern="1200" dirty="0">
                      <a:solidFill>
                        <a:schemeClr val="tx1">
                          <a:lumMod val="50000"/>
                          <a:lumOff val="50000"/>
                        </a:schemeClr>
                      </a:solidFill>
                      <a:latin typeface="Arial" charset="0"/>
                      <a:ea typeface="Arial" charset="0"/>
                      <a:cs typeface="Arial" charset="0"/>
                    </a:rPr>
                    <a:t>drag</a:t>
                  </a:r>
                  <a:r>
                    <a:rPr lang="en-US" sz="900" kern="1200" dirty="0">
                      <a:solidFill>
                        <a:schemeClr val="tx1">
                          <a:lumMod val="50000"/>
                          <a:lumOff val="50000"/>
                        </a:schemeClr>
                      </a:solidFill>
                      <a:latin typeface="Arial" charset="0"/>
                      <a:ea typeface="Arial" charset="0"/>
                      <a:cs typeface="Arial" charset="0"/>
                    </a:rPr>
                    <a:t> the cursor to below and to the right of the last placeholder and </a:t>
                  </a:r>
                  <a:r>
                    <a:rPr lang="en-US" sz="900" b="1" kern="1200" dirty="0">
                      <a:solidFill>
                        <a:schemeClr val="tx1">
                          <a:lumMod val="50000"/>
                          <a:lumOff val="50000"/>
                        </a:schemeClr>
                      </a:solidFill>
                      <a:latin typeface="Arial" charset="0"/>
                      <a:ea typeface="Arial" charset="0"/>
                      <a:cs typeface="Arial" charset="0"/>
                    </a:rPr>
                    <a:t>release</a:t>
                  </a:r>
                  <a:r>
                    <a:rPr lang="en-US" sz="900" kern="1200" dirty="0">
                      <a:solidFill>
                        <a:schemeClr val="tx1">
                          <a:lumMod val="50000"/>
                          <a:lumOff val="50000"/>
                        </a:schemeClr>
                      </a:solidFill>
                      <a:latin typeface="Arial" charset="0"/>
                      <a:ea typeface="Arial" charset="0"/>
                      <a:cs typeface="Arial" charset="0"/>
                    </a:rPr>
                    <a:t> the click.</a:t>
                  </a:r>
                </a:p>
              </p:txBody>
            </p:sp>
          </p:grpSp>
          <p:pic>
            <p:nvPicPr>
              <p:cNvPr id="234" name="Picture 233">
                <a:extLst>
                  <a:ext uri="{FF2B5EF4-FFF2-40B4-BE49-F238E27FC236}">
                    <a16:creationId xmlns:a16="http://schemas.microsoft.com/office/drawing/2014/main" id="{90C81D1C-FBC0-2D47-9C08-925873AF6C79}"/>
                  </a:ext>
                </a:extLst>
              </p:cNvPr>
              <p:cNvPicPr>
                <a:picLocks noChangeAspect="1"/>
              </p:cNvPicPr>
              <p:nvPr userDrawn="1"/>
            </p:nvPicPr>
            <p:blipFill rotWithShape="1">
              <a:blip r:embed="rId7"/>
              <a:srcRect t="33282" b="9876"/>
              <a:stretch/>
            </p:blipFill>
            <p:spPr>
              <a:xfrm>
                <a:off x="10901855" y="2099340"/>
                <a:ext cx="1237314" cy="517325"/>
              </a:xfrm>
              <a:prstGeom prst="rect">
                <a:avLst/>
              </a:prstGeom>
            </p:spPr>
          </p:pic>
        </p:grpSp>
      </p:grpSp>
      <p:sp>
        <p:nvSpPr>
          <p:cNvPr id="2" name="Title 1">
            <a:extLst>
              <a:ext uri="{FF2B5EF4-FFF2-40B4-BE49-F238E27FC236}">
                <a16:creationId xmlns:a16="http://schemas.microsoft.com/office/drawing/2014/main" id="{E196CE33-C89A-DF4A-A514-4B0F089622A5}"/>
              </a:ext>
            </a:extLst>
          </p:cNvPr>
          <p:cNvSpPr>
            <a:spLocks noGrp="1"/>
          </p:cNvSpPr>
          <p:nvPr userDrawn="1">
            <p:ph type="title" hasCustomPrompt="1"/>
          </p:nvPr>
        </p:nvSpPr>
        <p:spPr/>
        <p:txBody>
          <a:bodyPr/>
          <a:lstStyle/>
          <a:p>
            <a:r>
              <a:rPr lang="en-US"/>
              <a:t>Click to add agenda title. All caps. Two lines max.</a:t>
            </a:r>
          </a:p>
        </p:txBody>
      </p:sp>
      <p:sp>
        <p:nvSpPr>
          <p:cNvPr id="64" name="Text Placeholder 5">
            <a:extLst>
              <a:ext uri="{FF2B5EF4-FFF2-40B4-BE49-F238E27FC236}">
                <a16:creationId xmlns:a16="http://schemas.microsoft.com/office/drawing/2014/main" id="{680AE5C6-20A0-3842-8FA0-B38AA603F8A3}"/>
              </a:ext>
            </a:extLst>
          </p:cNvPr>
          <p:cNvSpPr>
            <a:spLocks noGrp="1"/>
          </p:cNvSpPr>
          <p:nvPr userDrawn="1">
            <p:ph type="body" sz="quarter" idx="121" hasCustomPrompt="1"/>
          </p:nvPr>
        </p:nvSpPr>
        <p:spPr>
          <a:xfrm>
            <a:off x="9701721" y="2356306"/>
            <a:ext cx="2429418" cy="376755"/>
          </a:xfrm>
          <a:solidFill>
            <a:schemeClr val="accent1"/>
          </a:solidFill>
          <a:ln w="31750">
            <a:solidFill>
              <a:schemeClr val="accent1"/>
            </a:solidFill>
          </a:ln>
          <a:effectLst/>
        </p:spPr>
        <p:txBody>
          <a:bodyPr lIns="432000" tIns="0" rIns="36000" anchor="ctr"/>
          <a:lstStyle>
            <a:lvl1pPr marL="0" indent="0">
              <a:buNone/>
              <a:defRPr b="1">
                <a:solidFill>
                  <a:schemeClr val="bg1"/>
                </a:solidFill>
              </a:defRPr>
            </a:lvl1pPr>
          </a:lstStyle>
          <a:p>
            <a:pPr lvl="0"/>
            <a:r>
              <a:rPr lang="en-US"/>
              <a:t>Select for Title style</a:t>
            </a:r>
          </a:p>
        </p:txBody>
      </p:sp>
      <p:sp>
        <p:nvSpPr>
          <p:cNvPr id="65" name="Text Placeholder 5">
            <a:extLst>
              <a:ext uri="{FF2B5EF4-FFF2-40B4-BE49-F238E27FC236}">
                <a16:creationId xmlns:a16="http://schemas.microsoft.com/office/drawing/2014/main" id="{AC21CD0C-F907-D84E-8617-2858BDF43E81}"/>
              </a:ext>
            </a:extLst>
          </p:cNvPr>
          <p:cNvSpPr>
            <a:spLocks noGrp="1"/>
          </p:cNvSpPr>
          <p:nvPr userDrawn="1">
            <p:ph type="body" sz="quarter" idx="122" hasCustomPrompt="1"/>
          </p:nvPr>
        </p:nvSpPr>
        <p:spPr>
          <a:xfrm>
            <a:off x="9701721" y="4208327"/>
            <a:ext cx="2429418" cy="376755"/>
          </a:xfrm>
          <a:noFill/>
          <a:ln w="31750">
            <a:noFill/>
          </a:ln>
          <a:effectLst/>
        </p:spPr>
        <p:txBody>
          <a:bodyPr lIns="0" tIns="0" rIns="0" anchor="ctr"/>
          <a:lstStyle>
            <a:lvl1pPr marL="0" indent="0" algn="r">
              <a:buNone/>
              <a:defRPr b="1">
                <a:solidFill>
                  <a:schemeClr val="bg1"/>
                </a:solidFill>
              </a:defRPr>
            </a:lvl1pPr>
          </a:lstStyle>
          <a:p>
            <a:pPr lvl="0"/>
            <a:r>
              <a:rPr lang="en-US"/>
              <a:t>Select for Page # style</a:t>
            </a:r>
          </a:p>
        </p:txBody>
      </p:sp>
      <p:sp>
        <p:nvSpPr>
          <p:cNvPr id="243" name="Text Placeholder 6">
            <a:extLst>
              <a:ext uri="{FF2B5EF4-FFF2-40B4-BE49-F238E27FC236}">
                <a16:creationId xmlns:a16="http://schemas.microsoft.com/office/drawing/2014/main" id="{91B769FF-FB3C-6747-8FCE-E8C24D69C27B}"/>
              </a:ext>
            </a:extLst>
          </p:cNvPr>
          <p:cNvSpPr>
            <a:spLocks noGrp="1"/>
          </p:cNvSpPr>
          <p:nvPr>
            <p:ph type="body" idx="13" hasCustomPrompt="1"/>
          </p:nvPr>
        </p:nvSpPr>
        <p:spPr>
          <a:xfrm>
            <a:off x="0" y="1230726"/>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4" name="Text Placeholder 6">
            <a:extLst>
              <a:ext uri="{FF2B5EF4-FFF2-40B4-BE49-F238E27FC236}">
                <a16:creationId xmlns:a16="http://schemas.microsoft.com/office/drawing/2014/main" id="{46A7DBB8-1DF6-554B-B31D-BC9C0B4F2A57}"/>
              </a:ext>
            </a:extLst>
          </p:cNvPr>
          <p:cNvSpPr>
            <a:spLocks noGrp="1"/>
          </p:cNvSpPr>
          <p:nvPr>
            <p:ph type="body" idx="14" hasCustomPrompt="1"/>
          </p:nvPr>
        </p:nvSpPr>
        <p:spPr>
          <a:xfrm>
            <a:off x="0" y="1847287"/>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5" name="Text Placeholder 6">
            <a:extLst>
              <a:ext uri="{FF2B5EF4-FFF2-40B4-BE49-F238E27FC236}">
                <a16:creationId xmlns:a16="http://schemas.microsoft.com/office/drawing/2014/main" id="{D155474C-5389-7248-85C8-A7CDCFC37463}"/>
              </a:ext>
            </a:extLst>
          </p:cNvPr>
          <p:cNvSpPr>
            <a:spLocks noGrp="1"/>
          </p:cNvSpPr>
          <p:nvPr>
            <p:ph type="body" idx="15" hasCustomPrompt="1"/>
          </p:nvPr>
        </p:nvSpPr>
        <p:spPr>
          <a:xfrm>
            <a:off x="0" y="2463848"/>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6" name="Text Placeholder 6">
            <a:extLst>
              <a:ext uri="{FF2B5EF4-FFF2-40B4-BE49-F238E27FC236}">
                <a16:creationId xmlns:a16="http://schemas.microsoft.com/office/drawing/2014/main" id="{64EC3DD3-A992-F048-A61E-0275830FA953}"/>
              </a:ext>
            </a:extLst>
          </p:cNvPr>
          <p:cNvSpPr>
            <a:spLocks noGrp="1"/>
          </p:cNvSpPr>
          <p:nvPr>
            <p:ph type="body" idx="16" hasCustomPrompt="1"/>
          </p:nvPr>
        </p:nvSpPr>
        <p:spPr>
          <a:xfrm>
            <a:off x="0" y="3080409"/>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7" name="Text Placeholder 6">
            <a:extLst>
              <a:ext uri="{FF2B5EF4-FFF2-40B4-BE49-F238E27FC236}">
                <a16:creationId xmlns:a16="http://schemas.microsoft.com/office/drawing/2014/main" id="{BAA3DB2E-205A-534B-9C44-EFEE5BDB0FBD}"/>
              </a:ext>
            </a:extLst>
          </p:cNvPr>
          <p:cNvSpPr>
            <a:spLocks noGrp="1"/>
          </p:cNvSpPr>
          <p:nvPr>
            <p:ph type="body" idx="17" hasCustomPrompt="1"/>
          </p:nvPr>
        </p:nvSpPr>
        <p:spPr>
          <a:xfrm>
            <a:off x="0" y="3696970"/>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8" name="Text Placeholder 6">
            <a:extLst>
              <a:ext uri="{FF2B5EF4-FFF2-40B4-BE49-F238E27FC236}">
                <a16:creationId xmlns:a16="http://schemas.microsoft.com/office/drawing/2014/main" id="{80869C67-837B-BE42-A9BE-AD3BBDACEB6B}"/>
              </a:ext>
            </a:extLst>
          </p:cNvPr>
          <p:cNvSpPr>
            <a:spLocks noGrp="1"/>
          </p:cNvSpPr>
          <p:nvPr>
            <p:ph type="body" idx="18" hasCustomPrompt="1"/>
          </p:nvPr>
        </p:nvSpPr>
        <p:spPr>
          <a:xfrm>
            <a:off x="0" y="4313531"/>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9" name="Text Placeholder 6">
            <a:extLst>
              <a:ext uri="{FF2B5EF4-FFF2-40B4-BE49-F238E27FC236}">
                <a16:creationId xmlns:a16="http://schemas.microsoft.com/office/drawing/2014/main" id="{6F036C69-95C0-FA4B-BBFA-E942D38EAA0D}"/>
              </a:ext>
            </a:extLst>
          </p:cNvPr>
          <p:cNvSpPr>
            <a:spLocks noGrp="1"/>
          </p:cNvSpPr>
          <p:nvPr>
            <p:ph type="body" idx="19" hasCustomPrompt="1"/>
          </p:nvPr>
        </p:nvSpPr>
        <p:spPr>
          <a:xfrm>
            <a:off x="0" y="4930092"/>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50" name="Text Placeholder 6">
            <a:extLst>
              <a:ext uri="{FF2B5EF4-FFF2-40B4-BE49-F238E27FC236}">
                <a16:creationId xmlns:a16="http://schemas.microsoft.com/office/drawing/2014/main" id="{82CFDAFE-B1BF-ED4F-8D1B-908011FE689B}"/>
              </a:ext>
            </a:extLst>
          </p:cNvPr>
          <p:cNvSpPr>
            <a:spLocks noGrp="1"/>
          </p:cNvSpPr>
          <p:nvPr>
            <p:ph type="body" idx="20" hasCustomPrompt="1"/>
          </p:nvPr>
        </p:nvSpPr>
        <p:spPr>
          <a:xfrm>
            <a:off x="0" y="5546650"/>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51" name="Text Placeholder 69">
            <a:extLst>
              <a:ext uri="{FF2B5EF4-FFF2-40B4-BE49-F238E27FC236}">
                <a16:creationId xmlns:a16="http://schemas.microsoft.com/office/drawing/2014/main" id="{58C31DAC-7646-7542-AA6F-2194522CE6A9}"/>
              </a:ext>
            </a:extLst>
          </p:cNvPr>
          <p:cNvSpPr>
            <a:spLocks noGrp="1"/>
          </p:cNvSpPr>
          <p:nvPr>
            <p:ph type="body" sz="quarter" idx="21" hasCustomPrompt="1"/>
          </p:nvPr>
        </p:nvSpPr>
        <p:spPr>
          <a:xfrm>
            <a:off x="7786170" y="1230726"/>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2" name="Text Placeholder 69">
            <a:extLst>
              <a:ext uri="{FF2B5EF4-FFF2-40B4-BE49-F238E27FC236}">
                <a16:creationId xmlns:a16="http://schemas.microsoft.com/office/drawing/2014/main" id="{F3D6B7F5-A321-C447-9339-ADB40C7B4AAE}"/>
              </a:ext>
            </a:extLst>
          </p:cNvPr>
          <p:cNvSpPr>
            <a:spLocks noGrp="1"/>
          </p:cNvSpPr>
          <p:nvPr>
            <p:ph type="body" sz="quarter" idx="22" hasCustomPrompt="1"/>
          </p:nvPr>
        </p:nvSpPr>
        <p:spPr>
          <a:xfrm>
            <a:off x="7786170" y="1847287"/>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3" name="Text Placeholder 69">
            <a:extLst>
              <a:ext uri="{FF2B5EF4-FFF2-40B4-BE49-F238E27FC236}">
                <a16:creationId xmlns:a16="http://schemas.microsoft.com/office/drawing/2014/main" id="{F918A5A2-CBA8-9746-8288-84619ED33FF4}"/>
              </a:ext>
            </a:extLst>
          </p:cNvPr>
          <p:cNvSpPr>
            <a:spLocks noGrp="1"/>
          </p:cNvSpPr>
          <p:nvPr>
            <p:ph type="body" sz="quarter" idx="23" hasCustomPrompt="1"/>
          </p:nvPr>
        </p:nvSpPr>
        <p:spPr>
          <a:xfrm>
            <a:off x="7786170" y="2463848"/>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4" name="Text Placeholder 69">
            <a:extLst>
              <a:ext uri="{FF2B5EF4-FFF2-40B4-BE49-F238E27FC236}">
                <a16:creationId xmlns:a16="http://schemas.microsoft.com/office/drawing/2014/main" id="{2110131B-6471-BA4F-83A7-D159CE9B4CF6}"/>
              </a:ext>
            </a:extLst>
          </p:cNvPr>
          <p:cNvSpPr>
            <a:spLocks noGrp="1"/>
          </p:cNvSpPr>
          <p:nvPr>
            <p:ph type="body" sz="quarter" idx="24" hasCustomPrompt="1"/>
          </p:nvPr>
        </p:nvSpPr>
        <p:spPr>
          <a:xfrm>
            <a:off x="7786170" y="3080409"/>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5" name="Text Placeholder 69">
            <a:extLst>
              <a:ext uri="{FF2B5EF4-FFF2-40B4-BE49-F238E27FC236}">
                <a16:creationId xmlns:a16="http://schemas.microsoft.com/office/drawing/2014/main" id="{5CE8F1D4-AABD-CF42-B74C-BA69A1DC7828}"/>
              </a:ext>
            </a:extLst>
          </p:cNvPr>
          <p:cNvSpPr>
            <a:spLocks noGrp="1"/>
          </p:cNvSpPr>
          <p:nvPr>
            <p:ph type="body" sz="quarter" idx="25" hasCustomPrompt="1"/>
          </p:nvPr>
        </p:nvSpPr>
        <p:spPr>
          <a:xfrm>
            <a:off x="7786170" y="3696970"/>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6" name="Text Placeholder 69">
            <a:extLst>
              <a:ext uri="{FF2B5EF4-FFF2-40B4-BE49-F238E27FC236}">
                <a16:creationId xmlns:a16="http://schemas.microsoft.com/office/drawing/2014/main" id="{D2FA80C7-C380-C54C-AF1E-86248734CA65}"/>
              </a:ext>
            </a:extLst>
          </p:cNvPr>
          <p:cNvSpPr>
            <a:spLocks noGrp="1"/>
          </p:cNvSpPr>
          <p:nvPr>
            <p:ph type="body" sz="quarter" idx="26" hasCustomPrompt="1"/>
          </p:nvPr>
        </p:nvSpPr>
        <p:spPr>
          <a:xfrm>
            <a:off x="7786170" y="4313531"/>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7" name="Text Placeholder 69">
            <a:extLst>
              <a:ext uri="{FF2B5EF4-FFF2-40B4-BE49-F238E27FC236}">
                <a16:creationId xmlns:a16="http://schemas.microsoft.com/office/drawing/2014/main" id="{10925F75-A1A8-3744-991C-D7C51B06B026}"/>
              </a:ext>
            </a:extLst>
          </p:cNvPr>
          <p:cNvSpPr>
            <a:spLocks noGrp="1"/>
          </p:cNvSpPr>
          <p:nvPr>
            <p:ph type="body" sz="quarter" idx="27" hasCustomPrompt="1"/>
          </p:nvPr>
        </p:nvSpPr>
        <p:spPr>
          <a:xfrm>
            <a:off x="7786170" y="4930092"/>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8" name="Text Placeholder 69">
            <a:extLst>
              <a:ext uri="{FF2B5EF4-FFF2-40B4-BE49-F238E27FC236}">
                <a16:creationId xmlns:a16="http://schemas.microsoft.com/office/drawing/2014/main" id="{748091C7-C5FA-B14E-912F-6F96120CF976}"/>
              </a:ext>
            </a:extLst>
          </p:cNvPr>
          <p:cNvSpPr>
            <a:spLocks noGrp="1"/>
          </p:cNvSpPr>
          <p:nvPr>
            <p:ph type="body" sz="quarter" idx="28" hasCustomPrompt="1"/>
          </p:nvPr>
        </p:nvSpPr>
        <p:spPr>
          <a:xfrm>
            <a:off x="7786170" y="5546650"/>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4" name="Date Placeholder 13">
            <a:extLst>
              <a:ext uri="{FF2B5EF4-FFF2-40B4-BE49-F238E27FC236}">
                <a16:creationId xmlns:a16="http://schemas.microsoft.com/office/drawing/2014/main" id="{C2848D6D-D4D4-484F-84EB-E19276855D2D}"/>
              </a:ext>
            </a:extLst>
          </p:cNvPr>
          <p:cNvSpPr>
            <a:spLocks noGrp="1"/>
          </p:cNvSpPr>
          <p:nvPr>
            <p:ph type="dt" sz="half" idx="123"/>
          </p:nvPr>
        </p:nvSpPr>
        <p:spPr/>
        <p:txBody>
          <a:bodyPr/>
          <a:lstStyle/>
          <a:p>
            <a:endParaRPr lang="en-US" dirty="0"/>
          </a:p>
        </p:txBody>
      </p:sp>
      <p:sp>
        <p:nvSpPr>
          <p:cNvPr id="15" name="Footer Placeholder 14">
            <a:extLst>
              <a:ext uri="{FF2B5EF4-FFF2-40B4-BE49-F238E27FC236}">
                <a16:creationId xmlns:a16="http://schemas.microsoft.com/office/drawing/2014/main" id="{1CFB29B8-ED2F-0C4F-B216-72AB74C1E9F3}"/>
              </a:ext>
            </a:extLst>
          </p:cNvPr>
          <p:cNvSpPr>
            <a:spLocks noGrp="1"/>
          </p:cNvSpPr>
          <p:nvPr>
            <p:ph type="ftr" sz="quarter" idx="124"/>
          </p:nvPr>
        </p:nvSpPr>
        <p:spPr/>
        <p:txBody>
          <a:bodyPr/>
          <a:lstStyle/>
          <a:p>
            <a:endParaRPr lang="en-US" dirty="0"/>
          </a:p>
        </p:txBody>
      </p:sp>
      <p:sp>
        <p:nvSpPr>
          <p:cNvPr id="16" name="Slide Number Placeholder 15">
            <a:extLst>
              <a:ext uri="{FF2B5EF4-FFF2-40B4-BE49-F238E27FC236}">
                <a16:creationId xmlns:a16="http://schemas.microsoft.com/office/drawing/2014/main" id="{BCF4CEC3-D8BB-F04A-A1D0-780B8D944778}"/>
              </a:ext>
            </a:extLst>
          </p:cNvPr>
          <p:cNvSpPr>
            <a:spLocks noGrp="1"/>
          </p:cNvSpPr>
          <p:nvPr>
            <p:ph type="sldNum" sz="quarter" idx="125"/>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98002984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ToC Agenda (14)">
    <p:spTree>
      <p:nvGrpSpPr>
        <p:cNvPr id="1" name=""/>
        <p:cNvGrpSpPr/>
        <p:nvPr/>
      </p:nvGrpSpPr>
      <p:grpSpPr>
        <a:xfrm>
          <a:off x="0" y="0"/>
          <a:ext cx="0" cy="0"/>
          <a:chOff x="0" y="0"/>
          <a:chExt cx="0" cy="0"/>
        </a:xfrm>
      </p:grpSpPr>
      <p:sp>
        <p:nvSpPr>
          <p:cNvPr id="139" name="Rectangle 138">
            <a:extLst>
              <a:ext uri="{FF2B5EF4-FFF2-40B4-BE49-F238E27FC236}">
                <a16:creationId xmlns:a16="http://schemas.microsoft.com/office/drawing/2014/main" id="{0735789A-63DF-F64F-9BFF-A24BA7A397AC}"/>
              </a:ext>
            </a:extLst>
          </p:cNvPr>
          <p:cNvSpPr/>
          <p:nvPr userDrawn="1"/>
        </p:nvSpPr>
        <p:spPr>
          <a:xfrm>
            <a:off x="0" y="614023"/>
            <a:ext cx="9144000" cy="6192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8" name="Group 27">
            <a:extLst>
              <a:ext uri="{FF2B5EF4-FFF2-40B4-BE49-F238E27FC236}">
                <a16:creationId xmlns:a16="http://schemas.microsoft.com/office/drawing/2014/main" id="{5EBA89B3-0596-F74E-9FA2-DC751E0E88E4}"/>
              </a:ext>
            </a:extLst>
          </p:cNvPr>
          <p:cNvGrpSpPr/>
          <p:nvPr userDrawn="1"/>
        </p:nvGrpSpPr>
        <p:grpSpPr>
          <a:xfrm>
            <a:off x="9399182" y="-1"/>
            <a:ext cx="2877466" cy="8631622"/>
            <a:chOff x="9399182" y="-1"/>
            <a:chExt cx="2877466" cy="8631622"/>
          </a:xfrm>
        </p:grpSpPr>
        <p:sp>
          <p:nvSpPr>
            <p:cNvPr id="36" name="Rectangle 35">
              <a:extLst>
                <a:ext uri="{FF2B5EF4-FFF2-40B4-BE49-F238E27FC236}">
                  <a16:creationId xmlns:a16="http://schemas.microsoft.com/office/drawing/2014/main" id="{F4E83308-CF57-9E47-BA44-7A84C42B5978}"/>
                </a:ext>
              </a:extLst>
            </p:cNvPr>
            <p:cNvSpPr/>
            <p:nvPr userDrawn="1"/>
          </p:nvSpPr>
          <p:spPr>
            <a:xfrm>
              <a:off x="9399182" y="-1"/>
              <a:ext cx="2798651" cy="848185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D2A5C2D3-9F21-234B-9F98-3DE702C886F7}"/>
                </a:ext>
              </a:extLst>
            </p:cNvPr>
            <p:cNvSpPr txBox="1">
              <a:spLocks noChangeAspect="1"/>
            </p:cNvSpPr>
            <p:nvPr userDrawn="1"/>
          </p:nvSpPr>
          <p:spPr>
            <a:xfrm>
              <a:off x="9521833" y="161035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38" name="TextBox 37">
              <a:extLst>
                <a:ext uri="{FF2B5EF4-FFF2-40B4-BE49-F238E27FC236}">
                  <a16:creationId xmlns:a16="http://schemas.microsoft.com/office/drawing/2014/main" id="{A02ADF69-BF1B-1A46-8854-22053F603054}"/>
                </a:ext>
              </a:extLst>
            </p:cNvPr>
            <p:cNvSpPr txBox="1">
              <a:spLocks noChangeAspect="1"/>
            </p:cNvSpPr>
            <p:nvPr userDrawn="1"/>
          </p:nvSpPr>
          <p:spPr>
            <a:xfrm>
              <a:off x="9521833"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9" name="TextBox 38">
              <a:extLst>
                <a:ext uri="{FF2B5EF4-FFF2-40B4-BE49-F238E27FC236}">
                  <a16:creationId xmlns:a16="http://schemas.microsoft.com/office/drawing/2014/main" id="{A8195510-2A26-3049-8967-D7F2BC33D906}"/>
                </a:ext>
              </a:extLst>
            </p:cNvPr>
            <p:cNvSpPr txBox="1">
              <a:spLocks noChangeAspect="1"/>
            </p:cNvSpPr>
            <p:nvPr userDrawn="1"/>
          </p:nvSpPr>
          <p:spPr>
            <a:xfrm>
              <a:off x="9521833" y="1139035"/>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0" name="TextBox 39">
              <a:extLst>
                <a:ext uri="{FF2B5EF4-FFF2-40B4-BE49-F238E27FC236}">
                  <a16:creationId xmlns:a16="http://schemas.microsoft.com/office/drawing/2014/main" id="{D496DEE2-CA7E-AE42-879D-AF53D0749FFE}"/>
                </a:ext>
              </a:extLst>
            </p:cNvPr>
            <p:cNvSpPr txBox="1"/>
            <p:nvPr userDrawn="1"/>
          </p:nvSpPr>
          <p:spPr>
            <a:xfrm>
              <a:off x="9686426" y="513115"/>
              <a:ext cx="2425134"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Aft>
                  <a:spcPts val="0"/>
                </a:spcAft>
              </a:pPr>
              <a:r>
                <a:rPr lang="en-US" dirty="0"/>
                <a:t>Enter up to 14 agenda items and their page numbers. </a:t>
              </a:r>
            </a:p>
            <a:p>
              <a:pPr lvl="2"/>
              <a:r>
                <a:rPr lang="en-US" dirty="0"/>
                <a:t>Switch to the 8-item agenda if you need fewer. </a:t>
              </a:r>
            </a:p>
          </p:txBody>
        </p:sp>
        <p:sp>
          <p:nvSpPr>
            <p:cNvPr id="41" name="TextBox 40">
              <a:extLst>
                <a:ext uri="{FF2B5EF4-FFF2-40B4-BE49-F238E27FC236}">
                  <a16:creationId xmlns:a16="http://schemas.microsoft.com/office/drawing/2014/main" id="{14E036DD-4A36-4B41-969E-46701BA472FB}"/>
                </a:ext>
              </a:extLst>
            </p:cNvPr>
            <p:cNvSpPr txBox="1"/>
            <p:nvPr userDrawn="1"/>
          </p:nvSpPr>
          <p:spPr>
            <a:xfrm>
              <a:off x="9558507" y="150290"/>
              <a:ext cx="1867499"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USE THE AGENDA</a:t>
              </a:r>
            </a:p>
          </p:txBody>
        </p:sp>
        <p:cxnSp>
          <p:nvCxnSpPr>
            <p:cNvPr id="42" name="Straight Connector 41">
              <a:extLst>
                <a:ext uri="{FF2B5EF4-FFF2-40B4-BE49-F238E27FC236}">
                  <a16:creationId xmlns:a16="http://schemas.microsoft.com/office/drawing/2014/main" id="{4171E0C5-608B-FF44-A6A5-678877741EBB}"/>
                </a:ext>
              </a:extLst>
            </p:cNvPr>
            <p:cNvCxnSpPr>
              <a:cxnSpLocks/>
            </p:cNvCxnSpPr>
            <p:nvPr userDrawn="1"/>
          </p:nvCxnSpPr>
          <p:spPr>
            <a:xfrm>
              <a:off x="9558507" y="35290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668704FB-F8CC-2D48-82EA-8020021930B4}"/>
                </a:ext>
              </a:extLst>
            </p:cNvPr>
            <p:cNvGrpSpPr/>
            <p:nvPr userDrawn="1"/>
          </p:nvGrpSpPr>
          <p:grpSpPr>
            <a:xfrm>
              <a:off x="9541497" y="5505499"/>
              <a:ext cx="2735151" cy="919215"/>
              <a:chOff x="9296567" y="4150379"/>
              <a:chExt cx="2735151" cy="919215"/>
            </a:xfrm>
          </p:grpSpPr>
          <p:grpSp>
            <p:nvGrpSpPr>
              <p:cNvPr id="68" name="Group 67">
                <a:extLst>
                  <a:ext uri="{FF2B5EF4-FFF2-40B4-BE49-F238E27FC236}">
                    <a16:creationId xmlns:a16="http://schemas.microsoft.com/office/drawing/2014/main" id="{2848AF80-78DE-6B4E-AAFC-ECF1C10CD0B4}"/>
                  </a:ext>
                </a:extLst>
              </p:cNvPr>
              <p:cNvGrpSpPr/>
              <p:nvPr userDrawn="1"/>
            </p:nvGrpSpPr>
            <p:grpSpPr>
              <a:xfrm>
                <a:off x="9296567" y="4150379"/>
                <a:ext cx="2735151" cy="919215"/>
                <a:chOff x="9296567" y="5817858"/>
                <a:chExt cx="2735151" cy="919215"/>
              </a:xfrm>
            </p:grpSpPr>
            <p:sp>
              <p:nvSpPr>
                <p:cNvPr id="85" name="Rectangle 84">
                  <a:extLst>
                    <a:ext uri="{FF2B5EF4-FFF2-40B4-BE49-F238E27FC236}">
                      <a16:creationId xmlns:a16="http://schemas.microsoft.com/office/drawing/2014/main" id="{C98E8FA1-C645-CA4C-9A7D-083293E08816}"/>
                    </a:ext>
                  </a:extLst>
                </p:cNvPr>
                <p:cNvSpPr/>
                <p:nvPr userDrawn="1"/>
              </p:nvSpPr>
              <p:spPr>
                <a:xfrm>
                  <a:off x="9296567" y="5817858"/>
                  <a:ext cx="2733136" cy="919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a:extLst>
                    <a:ext uri="{FF2B5EF4-FFF2-40B4-BE49-F238E27FC236}">
                      <a16:creationId xmlns:a16="http://schemas.microsoft.com/office/drawing/2014/main" id="{70D9BBD7-B8A7-4242-B359-9835E773B97C}"/>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Reset Placeholders</a:t>
                  </a:r>
                </a:p>
              </p:txBody>
            </p:sp>
            <p:pic>
              <p:nvPicPr>
                <p:cNvPr id="87" name="Graphic 86">
                  <a:extLst>
                    <a:ext uri="{FF2B5EF4-FFF2-40B4-BE49-F238E27FC236}">
                      <a16:creationId xmlns:a16="http://schemas.microsoft.com/office/drawing/2014/main" id="{985CB0FA-7C01-054B-95CD-E445FA243301}"/>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88" name="TextBox 87">
                  <a:extLst>
                    <a:ext uri="{FF2B5EF4-FFF2-40B4-BE49-F238E27FC236}">
                      <a16:creationId xmlns:a16="http://schemas.microsoft.com/office/drawing/2014/main" id="{84979134-C3B7-EA40-B6A3-56FD3BE593AA}"/>
                    </a:ext>
                  </a:extLst>
                </p:cNvPr>
                <p:cNvSpPr txBox="1"/>
                <p:nvPr userDrawn="1"/>
              </p:nvSpPr>
              <p:spPr>
                <a:xfrm>
                  <a:off x="9471805" y="6169594"/>
                  <a:ext cx="2491595" cy="441146"/>
                </a:xfrm>
                <a:prstGeom prst="rect">
                  <a:avLst/>
                </a:prstGeom>
              </p:spPr>
              <p:txBody>
                <a:bodyPr vert="horz" wrap="square" lIns="0" tIns="0" rIns="0" bIns="0" rtlCol="0" anchor="t">
                  <a:spAutoFit/>
                </a:bodyPr>
                <a:lstStyle/>
                <a:p>
                  <a:pPr algn="l">
                    <a:spcBef>
                      <a:spcPts val="200"/>
                    </a:spcBef>
                  </a:pPr>
                  <a:r>
                    <a:rPr lang="en-US" sz="900" dirty="0">
                      <a:solidFill>
                        <a:schemeClr val="tx1">
                          <a:lumMod val="50000"/>
                          <a:lumOff val="50000"/>
                        </a:schemeClr>
                      </a:solidFill>
                      <a:latin typeface="Arial" charset="0"/>
                      <a:ea typeface="Arial" charset="0"/>
                      <a:cs typeface="Arial" charset="0"/>
                    </a:rPr>
                    <a:t>Press the Reset (            ) button to bring back placeholders you have deleted if you need them. </a:t>
                  </a:r>
                </a:p>
                <a:p>
                  <a:pPr algn="l">
                    <a:spcBef>
                      <a:spcPts val="200"/>
                    </a:spcBef>
                  </a:pPr>
                  <a:r>
                    <a:rPr lang="en-US" sz="900" dirty="0">
                      <a:solidFill>
                        <a:schemeClr val="tx1">
                          <a:lumMod val="50000"/>
                          <a:lumOff val="50000"/>
                        </a:schemeClr>
                      </a:solidFill>
                      <a:latin typeface="Arial" charset="0"/>
                      <a:ea typeface="Arial" charset="0"/>
                      <a:cs typeface="Arial" charset="0"/>
                    </a:rPr>
                    <a:t>Note: this will also remove your item highlight.</a:t>
                  </a:r>
                </a:p>
              </p:txBody>
            </p:sp>
          </p:grpSp>
          <p:pic>
            <p:nvPicPr>
              <p:cNvPr id="69" name="Picture 68">
                <a:extLst>
                  <a:ext uri="{FF2B5EF4-FFF2-40B4-BE49-F238E27FC236}">
                    <a16:creationId xmlns:a16="http://schemas.microsoft.com/office/drawing/2014/main" id="{9DBFC0E8-D037-9D47-9459-C3C5D94A426B}"/>
                  </a:ext>
                </a:extLst>
              </p:cNvPr>
              <p:cNvPicPr>
                <a:picLocks noChangeAspect="1"/>
              </p:cNvPicPr>
              <p:nvPr userDrawn="1"/>
            </p:nvPicPr>
            <p:blipFill rotWithShape="1">
              <a:blip r:embed="rId5"/>
              <a:srcRect t="-7688" r="11531" b="-1"/>
              <a:stretch/>
            </p:blipFill>
            <p:spPr>
              <a:xfrm>
                <a:off x="10368085" y="4507363"/>
                <a:ext cx="346954" cy="130863"/>
              </a:xfrm>
              <a:prstGeom prst="rect">
                <a:avLst/>
              </a:prstGeom>
            </p:spPr>
          </p:pic>
        </p:grpSp>
        <p:sp>
          <p:nvSpPr>
            <p:cNvPr id="45" name="TextBox 44">
              <a:extLst>
                <a:ext uri="{FF2B5EF4-FFF2-40B4-BE49-F238E27FC236}">
                  <a16:creationId xmlns:a16="http://schemas.microsoft.com/office/drawing/2014/main" id="{26ECECB2-9E9D-9C4A-BC3F-D4B6EF59D7B2}"/>
                </a:ext>
              </a:extLst>
            </p:cNvPr>
            <p:cNvSpPr txBox="1"/>
            <p:nvPr/>
          </p:nvSpPr>
          <p:spPr>
            <a:xfrm>
              <a:off x="9686426" y="1588873"/>
              <a:ext cx="2284506"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Highlight the current item title and page number as follows:</a:t>
              </a:r>
            </a:p>
          </p:txBody>
        </p:sp>
        <p:sp>
          <p:nvSpPr>
            <p:cNvPr id="46" name="TextBox 45">
              <a:extLst>
                <a:ext uri="{FF2B5EF4-FFF2-40B4-BE49-F238E27FC236}">
                  <a16:creationId xmlns:a16="http://schemas.microsoft.com/office/drawing/2014/main" id="{03ED648A-9D4D-4F41-AB76-D687D0E49DFB}"/>
                </a:ext>
              </a:extLst>
            </p:cNvPr>
            <p:cNvSpPr txBox="1"/>
            <p:nvPr/>
          </p:nvSpPr>
          <p:spPr>
            <a:xfrm>
              <a:off x="9686426" y="1111528"/>
              <a:ext cx="2425134"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Select and delete any unused item placeholders to remove the lines.</a:t>
              </a:r>
            </a:p>
          </p:txBody>
        </p:sp>
        <p:sp>
          <p:nvSpPr>
            <p:cNvPr id="47" name="TextBox 46">
              <a:extLst>
                <a:ext uri="{FF2B5EF4-FFF2-40B4-BE49-F238E27FC236}">
                  <a16:creationId xmlns:a16="http://schemas.microsoft.com/office/drawing/2014/main" id="{8271BCEA-EA17-C24E-87BB-934AFBBF87E6}"/>
                </a:ext>
              </a:extLst>
            </p:cNvPr>
            <p:cNvSpPr txBox="1"/>
            <p:nvPr/>
          </p:nvSpPr>
          <p:spPr>
            <a:xfrm>
              <a:off x="9694073" y="2789000"/>
              <a:ext cx="2269212" cy="215444"/>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the entire element is selected—it won’t work correctly if you have your cursor in the text.</a:t>
              </a:r>
            </a:p>
          </p:txBody>
        </p:sp>
        <p:sp>
          <p:nvSpPr>
            <p:cNvPr id="48" name="TextBox 47">
              <a:extLst>
                <a:ext uri="{FF2B5EF4-FFF2-40B4-BE49-F238E27FC236}">
                  <a16:creationId xmlns:a16="http://schemas.microsoft.com/office/drawing/2014/main" id="{FA5CB92E-0A0F-AC42-8739-C4D22325B31B}"/>
                </a:ext>
              </a:extLst>
            </p:cNvPr>
            <p:cNvSpPr txBox="1"/>
            <p:nvPr/>
          </p:nvSpPr>
          <p:spPr>
            <a:xfrm>
              <a:off x="9686426" y="5004333"/>
              <a:ext cx="2126422"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page number of current agenda item (on the text works here) to apply the highlight style.</a:t>
              </a:r>
            </a:p>
          </p:txBody>
        </p:sp>
        <p:sp>
          <p:nvSpPr>
            <p:cNvPr id="49" name="Rectangle 48">
              <a:extLst>
                <a:ext uri="{FF2B5EF4-FFF2-40B4-BE49-F238E27FC236}">
                  <a16:creationId xmlns:a16="http://schemas.microsoft.com/office/drawing/2014/main" id="{589B837D-7809-FE49-9BC4-51E31160E426}"/>
                </a:ext>
              </a:extLst>
            </p:cNvPr>
            <p:cNvSpPr/>
            <p:nvPr/>
          </p:nvSpPr>
          <p:spPr>
            <a:xfrm>
              <a:off x="9686427" y="234797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50" name="Group 49">
              <a:extLst>
                <a:ext uri="{FF2B5EF4-FFF2-40B4-BE49-F238E27FC236}">
                  <a16:creationId xmlns:a16="http://schemas.microsoft.com/office/drawing/2014/main" id="{B2F7C5ED-DA74-5D44-A55A-C451CAD6D7F9}"/>
                </a:ext>
              </a:extLst>
            </p:cNvPr>
            <p:cNvGrpSpPr/>
            <p:nvPr/>
          </p:nvGrpSpPr>
          <p:grpSpPr>
            <a:xfrm>
              <a:off x="9686426" y="3062499"/>
              <a:ext cx="2284506" cy="249299"/>
              <a:chOff x="9431244" y="2862535"/>
              <a:chExt cx="2284506" cy="249299"/>
            </a:xfrm>
          </p:grpSpPr>
          <p:pic>
            <p:nvPicPr>
              <p:cNvPr id="62" name="Picture 61">
                <a:extLst>
                  <a:ext uri="{FF2B5EF4-FFF2-40B4-BE49-F238E27FC236}">
                    <a16:creationId xmlns:a16="http://schemas.microsoft.com/office/drawing/2014/main" id="{24774FB4-765A-9E49-A933-097A5BD5D66C}"/>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63" name="TextBox 62">
                <a:extLst>
                  <a:ext uri="{FF2B5EF4-FFF2-40B4-BE49-F238E27FC236}">
                    <a16:creationId xmlns:a16="http://schemas.microsoft.com/office/drawing/2014/main" id="{1B7D5897-54FC-ED4C-878C-E0BBE070F573}"/>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sp>
          <p:nvSpPr>
            <p:cNvPr id="51" name="TextBox 50">
              <a:extLst>
                <a:ext uri="{FF2B5EF4-FFF2-40B4-BE49-F238E27FC236}">
                  <a16:creationId xmlns:a16="http://schemas.microsoft.com/office/drawing/2014/main" id="{D10BF092-52C8-A14D-86F5-8BF992C1ECD8}"/>
                </a:ext>
              </a:extLst>
            </p:cNvPr>
            <p:cNvSpPr txBox="1"/>
            <p:nvPr/>
          </p:nvSpPr>
          <p:spPr>
            <a:xfrm>
              <a:off x="9686426" y="3363632"/>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current agenda item (on the text works here) to apply the highlight style.</a:t>
              </a:r>
            </a:p>
          </p:txBody>
        </p:sp>
        <p:sp>
          <p:nvSpPr>
            <p:cNvPr id="52" name="Rectangle 51">
              <a:extLst>
                <a:ext uri="{FF2B5EF4-FFF2-40B4-BE49-F238E27FC236}">
                  <a16:creationId xmlns:a16="http://schemas.microsoft.com/office/drawing/2014/main" id="{3BDB51E4-A24F-4342-8A5A-EDD95B943E22}"/>
                </a:ext>
              </a:extLst>
            </p:cNvPr>
            <p:cNvSpPr/>
            <p:nvPr/>
          </p:nvSpPr>
          <p:spPr>
            <a:xfrm>
              <a:off x="9686427" y="420031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 name="TextBox 52">
              <a:extLst>
                <a:ext uri="{FF2B5EF4-FFF2-40B4-BE49-F238E27FC236}">
                  <a16:creationId xmlns:a16="http://schemas.microsoft.com/office/drawing/2014/main" id="{8C97E8A0-B37A-3044-82A9-7D36673708BC}"/>
                </a:ext>
              </a:extLst>
            </p:cNvPr>
            <p:cNvSpPr txBox="1"/>
            <p:nvPr/>
          </p:nvSpPr>
          <p:spPr>
            <a:xfrm>
              <a:off x="9686426" y="4026515"/>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‘page # style’ element below:</a:t>
              </a:r>
            </a:p>
          </p:txBody>
        </p:sp>
        <p:sp>
          <p:nvSpPr>
            <p:cNvPr id="54" name="TextBox 53">
              <a:extLst>
                <a:ext uri="{FF2B5EF4-FFF2-40B4-BE49-F238E27FC236}">
                  <a16:creationId xmlns:a16="http://schemas.microsoft.com/office/drawing/2014/main" id="{A80195D2-2D31-7942-B7D0-9F85C7D444AF}"/>
                </a:ext>
              </a:extLst>
            </p:cNvPr>
            <p:cNvSpPr txBox="1"/>
            <p:nvPr/>
          </p:nvSpPr>
          <p:spPr>
            <a:xfrm>
              <a:off x="9686426" y="2184031"/>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‘title style’ element below:</a:t>
              </a:r>
            </a:p>
          </p:txBody>
        </p:sp>
        <p:sp>
          <p:nvSpPr>
            <p:cNvPr id="55" name="TextBox 54">
              <a:extLst>
                <a:ext uri="{FF2B5EF4-FFF2-40B4-BE49-F238E27FC236}">
                  <a16:creationId xmlns:a16="http://schemas.microsoft.com/office/drawing/2014/main" id="{0A64BF6C-B9BD-1B41-969F-45514CC5BAE1}"/>
                </a:ext>
              </a:extLst>
            </p:cNvPr>
            <p:cNvSpPr txBox="1"/>
            <p:nvPr/>
          </p:nvSpPr>
          <p:spPr>
            <a:xfrm>
              <a:off x="9686426" y="1990139"/>
              <a:ext cx="78386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TITLE:</a:t>
              </a:r>
            </a:p>
          </p:txBody>
        </p:sp>
        <p:cxnSp>
          <p:nvCxnSpPr>
            <p:cNvPr id="56" name="Straight Connector 55">
              <a:extLst>
                <a:ext uri="{FF2B5EF4-FFF2-40B4-BE49-F238E27FC236}">
                  <a16:creationId xmlns:a16="http://schemas.microsoft.com/office/drawing/2014/main" id="{2EFF5343-F139-D44E-8CF9-F7359DCDB499}"/>
                </a:ext>
              </a:extLst>
            </p:cNvPr>
            <p:cNvCxnSpPr>
              <a:cxnSpLocks/>
            </p:cNvCxnSpPr>
            <p:nvPr/>
          </p:nvCxnSpPr>
          <p:spPr>
            <a:xfrm>
              <a:off x="9679848" y="2113772"/>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661BC977-1E81-D943-96A2-8EC320962EB3}"/>
                </a:ext>
              </a:extLst>
            </p:cNvPr>
            <p:cNvSpPr txBox="1"/>
            <p:nvPr/>
          </p:nvSpPr>
          <p:spPr>
            <a:xfrm>
              <a:off x="9686426" y="3831464"/>
              <a:ext cx="86401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PAGE #:</a:t>
              </a:r>
            </a:p>
          </p:txBody>
        </p:sp>
        <p:cxnSp>
          <p:nvCxnSpPr>
            <p:cNvPr id="58" name="Straight Connector 57">
              <a:extLst>
                <a:ext uri="{FF2B5EF4-FFF2-40B4-BE49-F238E27FC236}">
                  <a16:creationId xmlns:a16="http://schemas.microsoft.com/office/drawing/2014/main" id="{11E58E32-BCB0-7D4E-97A2-FF92AE046C34}"/>
                </a:ext>
              </a:extLst>
            </p:cNvPr>
            <p:cNvCxnSpPr>
              <a:cxnSpLocks/>
            </p:cNvCxnSpPr>
            <p:nvPr/>
          </p:nvCxnSpPr>
          <p:spPr>
            <a:xfrm>
              <a:off x="9679848" y="3955097"/>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59" name="Group 58">
              <a:extLst>
                <a:ext uri="{FF2B5EF4-FFF2-40B4-BE49-F238E27FC236}">
                  <a16:creationId xmlns:a16="http://schemas.microsoft.com/office/drawing/2014/main" id="{2E08EBDD-4F9E-2F46-94B0-7AEFB64F4D50}"/>
                </a:ext>
              </a:extLst>
            </p:cNvPr>
            <p:cNvGrpSpPr/>
            <p:nvPr/>
          </p:nvGrpSpPr>
          <p:grpSpPr>
            <a:xfrm>
              <a:off x="9686426" y="4692069"/>
              <a:ext cx="2284506" cy="249299"/>
              <a:chOff x="9431244" y="2862535"/>
              <a:chExt cx="2284506" cy="249299"/>
            </a:xfrm>
          </p:grpSpPr>
          <p:pic>
            <p:nvPicPr>
              <p:cNvPr id="60" name="Picture 59">
                <a:extLst>
                  <a:ext uri="{FF2B5EF4-FFF2-40B4-BE49-F238E27FC236}">
                    <a16:creationId xmlns:a16="http://schemas.microsoft.com/office/drawing/2014/main" id="{DC8D70F4-324D-F14D-8D90-4F533C708BEF}"/>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61" name="TextBox 60">
                <a:extLst>
                  <a:ext uri="{FF2B5EF4-FFF2-40B4-BE49-F238E27FC236}">
                    <a16:creationId xmlns:a16="http://schemas.microsoft.com/office/drawing/2014/main" id="{0E162A8C-5CB5-0348-AF65-83FDA753EF06}"/>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grpSp>
          <p:nvGrpSpPr>
            <p:cNvPr id="27" name="Group 26">
              <a:extLst>
                <a:ext uri="{FF2B5EF4-FFF2-40B4-BE49-F238E27FC236}">
                  <a16:creationId xmlns:a16="http://schemas.microsoft.com/office/drawing/2014/main" id="{91EE1626-B758-3D4F-9E45-7DFD0CF68876}"/>
                </a:ext>
              </a:extLst>
            </p:cNvPr>
            <p:cNvGrpSpPr/>
            <p:nvPr userDrawn="1"/>
          </p:nvGrpSpPr>
          <p:grpSpPr>
            <a:xfrm>
              <a:off x="9541497" y="6488937"/>
              <a:ext cx="2735151" cy="2142684"/>
              <a:chOff x="9541497" y="1525267"/>
              <a:chExt cx="2735151" cy="2142684"/>
            </a:xfrm>
          </p:grpSpPr>
          <p:grpSp>
            <p:nvGrpSpPr>
              <p:cNvPr id="44" name="Group 43">
                <a:extLst>
                  <a:ext uri="{FF2B5EF4-FFF2-40B4-BE49-F238E27FC236}">
                    <a16:creationId xmlns:a16="http://schemas.microsoft.com/office/drawing/2014/main" id="{EF4513C3-471E-9542-A66F-5928FF17E189}"/>
                  </a:ext>
                </a:extLst>
              </p:cNvPr>
              <p:cNvGrpSpPr/>
              <p:nvPr userDrawn="1"/>
            </p:nvGrpSpPr>
            <p:grpSpPr>
              <a:xfrm>
                <a:off x="9541497" y="1525267"/>
                <a:ext cx="2735151" cy="2142684"/>
                <a:chOff x="9296567" y="5817858"/>
                <a:chExt cx="2735151" cy="2142684"/>
              </a:xfrm>
            </p:grpSpPr>
            <p:sp>
              <p:nvSpPr>
                <p:cNvPr id="64" name="Rectangle 63">
                  <a:extLst>
                    <a:ext uri="{FF2B5EF4-FFF2-40B4-BE49-F238E27FC236}">
                      <a16:creationId xmlns:a16="http://schemas.microsoft.com/office/drawing/2014/main" id="{3BCA6528-B4AD-3B4E-817E-7E37B4801528}"/>
                    </a:ext>
                  </a:extLst>
                </p:cNvPr>
                <p:cNvSpPr/>
                <p:nvPr userDrawn="1"/>
              </p:nvSpPr>
              <p:spPr>
                <a:xfrm>
                  <a:off x="9296567" y="5817858"/>
                  <a:ext cx="2733136" cy="214268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374FCEAF-1509-4F42-9497-CD879A6A719D}"/>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Drag-select</a:t>
                  </a:r>
                </a:p>
              </p:txBody>
            </p:sp>
            <p:pic>
              <p:nvPicPr>
                <p:cNvPr id="66" name="Graphic 65">
                  <a:extLst>
                    <a:ext uri="{FF2B5EF4-FFF2-40B4-BE49-F238E27FC236}">
                      <a16:creationId xmlns:a16="http://schemas.microsoft.com/office/drawing/2014/main" id="{5DFF07DF-FE13-CC4C-B76D-1D2605070E4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67" name="TextBox 66">
                  <a:extLst>
                    <a:ext uri="{FF2B5EF4-FFF2-40B4-BE49-F238E27FC236}">
                      <a16:creationId xmlns:a16="http://schemas.microsoft.com/office/drawing/2014/main" id="{FED285DC-C61D-0D45-9BC6-5561AE17004B}"/>
                    </a:ext>
                  </a:extLst>
                </p:cNvPr>
                <p:cNvSpPr txBox="1"/>
                <p:nvPr userDrawn="1"/>
              </p:nvSpPr>
              <p:spPr>
                <a:xfrm>
                  <a:off x="9471805" y="6169594"/>
                  <a:ext cx="2444785" cy="138499"/>
                </a:xfrm>
                <a:prstGeom prst="rect">
                  <a:avLst/>
                </a:prstGeom>
              </p:spPr>
              <p:txBody>
                <a:bodyPr vert="horz" wrap="square" lIns="0" tIns="0" rIns="0" bIns="0" rtlCol="0" anchor="t">
                  <a:spAutoFit/>
                </a:bodyPr>
                <a:lstStyle/>
                <a:p>
                  <a:pPr>
                    <a:spcBef>
                      <a:spcPts val="200"/>
                    </a:spcBef>
                  </a:pPr>
                  <a:r>
                    <a:rPr lang="en-US" sz="900" dirty="0">
                      <a:solidFill>
                        <a:schemeClr val="tx1">
                          <a:lumMod val="50000"/>
                          <a:lumOff val="50000"/>
                        </a:schemeClr>
                      </a:solidFill>
                      <a:latin typeface="Arial" charset="0"/>
                      <a:ea typeface="Arial" charset="0"/>
                      <a:cs typeface="Arial" charset="0"/>
                    </a:rPr>
                    <a:t>Easily select multiple placeholders for deletion:</a:t>
                  </a:r>
                </a:p>
              </p:txBody>
            </p:sp>
            <p:sp>
              <p:nvSpPr>
                <p:cNvPr id="135" name="TextBox 134">
                  <a:extLst>
                    <a:ext uri="{FF2B5EF4-FFF2-40B4-BE49-F238E27FC236}">
                      <a16:creationId xmlns:a16="http://schemas.microsoft.com/office/drawing/2014/main" id="{03DC49DC-B6F7-5247-938C-5887557DD711}"/>
                    </a:ext>
                  </a:extLst>
                </p:cNvPr>
                <p:cNvSpPr txBox="1"/>
                <p:nvPr userDrawn="1"/>
              </p:nvSpPr>
              <p:spPr>
                <a:xfrm>
                  <a:off x="9471806" y="6398194"/>
                  <a:ext cx="1174622" cy="498598"/>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b="1" kern="1200" dirty="0">
                      <a:solidFill>
                        <a:schemeClr val="tx1">
                          <a:lumMod val="50000"/>
                          <a:lumOff val="50000"/>
                        </a:schemeClr>
                      </a:solidFill>
                      <a:latin typeface="Arial" charset="0"/>
                      <a:ea typeface="Arial" charset="0"/>
                      <a:cs typeface="Arial" charset="0"/>
                    </a:rPr>
                    <a:t>Click</a:t>
                  </a:r>
                  <a:r>
                    <a:rPr lang="en-US" sz="900" kern="1200" dirty="0">
                      <a:solidFill>
                        <a:schemeClr val="tx1">
                          <a:lumMod val="50000"/>
                          <a:lumOff val="50000"/>
                        </a:schemeClr>
                      </a:solidFill>
                      <a:latin typeface="Arial" charset="0"/>
                      <a:ea typeface="Arial" charset="0"/>
                      <a:cs typeface="Arial" charset="0"/>
                    </a:rPr>
                    <a:t> above and to the left of the first placeholder you’d like to delete.</a:t>
                  </a:r>
                </a:p>
              </p:txBody>
            </p:sp>
            <p:sp>
              <p:nvSpPr>
                <p:cNvPr id="136" name="TextBox 135">
                  <a:extLst>
                    <a:ext uri="{FF2B5EF4-FFF2-40B4-BE49-F238E27FC236}">
                      <a16:creationId xmlns:a16="http://schemas.microsoft.com/office/drawing/2014/main" id="{1F4843CF-D9EC-4B47-B9A7-B0D9BD1FDA87}"/>
                    </a:ext>
                  </a:extLst>
                </p:cNvPr>
                <p:cNvSpPr txBox="1"/>
                <p:nvPr userDrawn="1"/>
              </p:nvSpPr>
              <p:spPr>
                <a:xfrm>
                  <a:off x="9471805" y="7426396"/>
                  <a:ext cx="2444785"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All the placeholders inside the drag area will now be selected. Press Delete on the keyboard to remove them.</a:t>
                  </a:r>
                </a:p>
              </p:txBody>
            </p:sp>
            <p:sp>
              <p:nvSpPr>
                <p:cNvPr id="137" name="TextBox 136">
                  <a:extLst>
                    <a:ext uri="{FF2B5EF4-FFF2-40B4-BE49-F238E27FC236}">
                      <a16:creationId xmlns:a16="http://schemas.microsoft.com/office/drawing/2014/main" id="{6F7F8E90-37AA-3743-BDF9-554E740DFC7B}"/>
                    </a:ext>
                  </a:extLst>
                </p:cNvPr>
                <p:cNvSpPr txBox="1"/>
                <p:nvPr userDrawn="1"/>
              </p:nvSpPr>
              <p:spPr>
                <a:xfrm>
                  <a:off x="9471805" y="6974619"/>
                  <a:ext cx="241440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Then (still holding down the first click) </a:t>
                  </a:r>
                  <a:br>
                    <a:rPr lang="en-US" sz="900" kern="1200" dirty="0">
                      <a:solidFill>
                        <a:schemeClr val="tx1">
                          <a:lumMod val="50000"/>
                          <a:lumOff val="50000"/>
                        </a:schemeClr>
                      </a:solidFill>
                      <a:latin typeface="Arial" charset="0"/>
                      <a:ea typeface="Arial" charset="0"/>
                      <a:cs typeface="Arial" charset="0"/>
                    </a:rPr>
                  </a:br>
                  <a:r>
                    <a:rPr lang="en-US" sz="900" b="1" kern="1200" dirty="0">
                      <a:solidFill>
                        <a:schemeClr val="tx1">
                          <a:lumMod val="50000"/>
                          <a:lumOff val="50000"/>
                        </a:schemeClr>
                      </a:solidFill>
                      <a:latin typeface="Arial" charset="0"/>
                      <a:ea typeface="Arial" charset="0"/>
                      <a:cs typeface="Arial" charset="0"/>
                    </a:rPr>
                    <a:t>drag</a:t>
                  </a:r>
                  <a:r>
                    <a:rPr lang="en-US" sz="900" kern="1200" dirty="0">
                      <a:solidFill>
                        <a:schemeClr val="tx1">
                          <a:lumMod val="50000"/>
                          <a:lumOff val="50000"/>
                        </a:schemeClr>
                      </a:solidFill>
                      <a:latin typeface="Arial" charset="0"/>
                      <a:ea typeface="Arial" charset="0"/>
                      <a:cs typeface="Arial" charset="0"/>
                    </a:rPr>
                    <a:t> the cursor to below and to the right of the last placeholder and </a:t>
                  </a:r>
                  <a:r>
                    <a:rPr lang="en-US" sz="900" b="1" kern="1200" dirty="0">
                      <a:solidFill>
                        <a:schemeClr val="tx1">
                          <a:lumMod val="50000"/>
                          <a:lumOff val="50000"/>
                        </a:schemeClr>
                      </a:solidFill>
                      <a:latin typeface="Arial" charset="0"/>
                      <a:ea typeface="Arial" charset="0"/>
                      <a:cs typeface="Arial" charset="0"/>
                    </a:rPr>
                    <a:t>release</a:t>
                  </a:r>
                  <a:r>
                    <a:rPr lang="en-US" sz="900" kern="1200" dirty="0">
                      <a:solidFill>
                        <a:schemeClr val="tx1">
                          <a:lumMod val="50000"/>
                          <a:lumOff val="50000"/>
                        </a:schemeClr>
                      </a:solidFill>
                      <a:latin typeface="Arial" charset="0"/>
                      <a:ea typeface="Arial" charset="0"/>
                      <a:cs typeface="Arial" charset="0"/>
                    </a:rPr>
                    <a:t> the click.</a:t>
                  </a:r>
                </a:p>
              </p:txBody>
            </p:sp>
          </p:grpSp>
          <p:pic>
            <p:nvPicPr>
              <p:cNvPr id="24" name="Picture 23">
                <a:extLst>
                  <a:ext uri="{FF2B5EF4-FFF2-40B4-BE49-F238E27FC236}">
                    <a16:creationId xmlns:a16="http://schemas.microsoft.com/office/drawing/2014/main" id="{DC5AED72-86C8-4444-90CE-59B076CE4755}"/>
                  </a:ext>
                </a:extLst>
              </p:cNvPr>
              <p:cNvPicPr>
                <a:picLocks noChangeAspect="1"/>
              </p:cNvPicPr>
              <p:nvPr userDrawn="1"/>
            </p:nvPicPr>
            <p:blipFill rotWithShape="1">
              <a:blip r:embed="rId7"/>
              <a:srcRect t="33282" b="9876"/>
              <a:stretch/>
            </p:blipFill>
            <p:spPr>
              <a:xfrm>
                <a:off x="10901855" y="2099340"/>
                <a:ext cx="1237314" cy="517325"/>
              </a:xfrm>
              <a:prstGeom prst="rect">
                <a:avLst/>
              </a:prstGeom>
            </p:spPr>
          </p:pic>
        </p:grpSp>
      </p:grpSp>
      <p:sp>
        <p:nvSpPr>
          <p:cNvPr id="4" name="Title 3">
            <a:extLst>
              <a:ext uri="{FF2B5EF4-FFF2-40B4-BE49-F238E27FC236}">
                <a16:creationId xmlns:a16="http://schemas.microsoft.com/office/drawing/2014/main" id="{E767ABA5-A206-AB44-BDCD-CBEA4F6A3193}"/>
              </a:ext>
            </a:extLst>
          </p:cNvPr>
          <p:cNvSpPr>
            <a:spLocks noGrp="1"/>
          </p:cNvSpPr>
          <p:nvPr>
            <p:ph type="title" hasCustomPrompt="1"/>
          </p:nvPr>
        </p:nvSpPr>
        <p:spPr/>
        <p:txBody>
          <a:bodyPr/>
          <a:lstStyle>
            <a:lvl1pPr>
              <a:defRPr/>
            </a:lvl1pPr>
          </a:lstStyle>
          <a:p>
            <a:r>
              <a:rPr lang="en-US"/>
              <a:t>Click to add agenda title. All caps. Two lines max.</a:t>
            </a:r>
          </a:p>
        </p:txBody>
      </p:sp>
      <p:sp>
        <p:nvSpPr>
          <p:cNvPr id="91" name="Text Placeholder 5">
            <a:extLst>
              <a:ext uri="{FF2B5EF4-FFF2-40B4-BE49-F238E27FC236}">
                <a16:creationId xmlns:a16="http://schemas.microsoft.com/office/drawing/2014/main" id="{E65DF37D-BE32-8D48-B3BD-F72A205AA20A}"/>
              </a:ext>
            </a:extLst>
          </p:cNvPr>
          <p:cNvSpPr>
            <a:spLocks noGrp="1"/>
          </p:cNvSpPr>
          <p:nvPr userDrawn="1">
            <p:ph type="body" sz="quarter" idx="134" hasCustomPrompt="1"/>
          </p:nvPr>
        </p:nvSpPr>
        <p:spPr>
          <a:xfrm>
            <a:off x="9701721" y="2361848"/>
            <a:ext cx="2429418" cy="376755"/>
          </a:xfrm>
          <a:solidFill>
            <a:schemeClr val="accent1"/>
          </a:solidFill>
          <a:ln w="31750">
            <a:solidFill>
              <a:schemeClr val="accent1"/>
            </a:solidFill>
          </a:ln>
          <a:effectLst/>
        </p:spPr>
        <p:txBody>
          <a:bodyPr lIns="432000" tIns="0" rIns="36000" anchor="ctr"/>
          <a:lstStyle>
            <a:lvl1pPr marL="0" indent="0">
              <a:buNone/>
              <a:defRPr b="1">
                <a:solidFill>
                  <a:schemeClr val="bg1"/>
                </a:solidFill>
              </a:defRPr>
            </a:lvl1pPr>
          </a:lstStyle>
          <a:p>
            <a:pPr lvl="0"/>
            <a:r>
              <a:rPr lang="en-US"/>
              <a:t>Select for Title style</a:t>
            </a:r>
          </a:p>
        </p:txBody>
      </p:sp>
      <p:sp>
        <p:nvSpPr>
          <p:cNvPr id="92" name="Text Placeholder 5">
            <a:extLst>
              <a:ext uri="{FF2B5EF4-FFF2-40B4-BE49-F238E27FC236}">
                <a16:creationId xmlns:a16="http://schemas.microsoft.com/office/drawing/2014/main" id="{D92F429B-9DFB-EE41-9601-2CCC105A7E84}"/>
              </a:ext>
            </a:extLst>
          </p:cNvPr>
          <p:cNvSpPr>
            <a:spLocks noGrp="1"/>
          </p:cNvSpPr>
          <p:nvPr userDrawn="1">
            <p:ph type="body" sz="quarter" idx="135" hasCustomPrompt="1"/>
          </p:nvPr>
        </p:nvSpPr>
        <p:spPr>
          <a:xfrm>
            <a:off x="9701721" y="4222582"/>
            <a:ext cx="2429418" cy="376755"/>
          </a:xfrm>
          <a:noFill/>
          <a:ln w="31750">
            <a:noFill/>
          </a:ln>
          <a:effectLst/>
        </p:spPr>
        <p:txBody>
          <a:bodyPr lIns="0" tIns="0" rIns="0" anchor="ctr"/>
          <a:lstStyle>
            <a:lvl1pPr marL="0" indent="0" algn="r">
              <a:buNone/>
              <a:defRPr b="1">
                <a:solidFill>
                  <a:schemeClr val="bg1"/>
                </a:solidFill>
              </a:defRPr>
            </a:lvl1pPr>
          </a:lstStyle>
          <a:p>
            <a:pPr lvl="0"/>
            <a:r>
              <a:rPr lang="en-US"/>
              <a:t>Select for Page # style</a:t>
            </a:r>
          </a:p>
        </p:txBody>
      </p:sp>
      <p:sp>
        <p:nvSpPr>
          <p:cNvPr id="140" name="Text Placeholder 6">
            <a:extLst>
              <a:ext uri="{FF2B5EF4-FFF2-40B4-BE49-F238E27FC236}">
                <a16:creationId xmlns:a16="http://schemas.microsoft.com/office/drawing/2014/main" id="{89312458-EDEA-F145-8A40-F9DE180A0CD5}"/>
              </a:ext>
            </a:extLst>
          </p:cNvPr>
          <p:cNvSpPr>
            <a:spLocks noGrp="1"/>
          </p:cNvSpPr>
          <p:nvPr>
            <p:ph type="body" idx="13" hasCustomPrompt="1"/>
          </p:nvPr>
        </p:nvSpPr>
        <p:spPr>
          <a:xfrm>
            <a:off x="0" y="1230726"/>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1" name="Text Placeholder 6">
            <a:extLst>
              <a:ext uri="{FF2B5EF4-FFF2-40B4-BE49-F238E27FC236}">
                <a16:creationId xmlns:a16="http://schemas.microsoft.com/office/drawing/2014/main" id="{0881407E-5EEA-0645-B564-820137734C4B}"/>
              </a:ext>
            </a:extLst>
          </p:cNvPr>
          <p:cNvSpPr>
            <a:spLocks noGrp="1"/>
          </p:cNvSpPr>
          <p:nvPr>
            <p:ph type="body" idx="14" hasCustomPrompt="1"/>
          </p:nvPr>
        </p:nvSpPr>
        <p:spPr>
          <a:xfrm>
            <a:off x="0" y="1583212"/>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2" name="Text Placeholder 6">
            <a:extLst>
              <a:ext uri="{FF2B5EF4-FFF2-40B4-BE49-F238E27FC236}">
                <a16:creationId xmlns:a16="http://schemas.microsoft.com/office/drawing/2014/main" id="{975DCA04-BA85-B943-AAF1-92DA5F62A968}"/>
              </a:ext>
            </a:extLst>
          </p:cNvPr>
          <p:cNvSpPr>
            <a:spLocks noGrp="1"/>
          </p:cNvSpPr>
          <p:nvPr>
            <p:ph type="body" idx="15" hasCustomPrompt="1"/>
          </p:nvPr>
        </p:nvSpPr>
        <p:spPr>
          <a:xfrm>
            <a:off x="0" y="1935698"/>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3" name="Text Placeholder 6">
            <a:extLst>
              <a:ext uri="{FF2B5EF4-FFF2-40B4-BE49-F238E27FC236}">
                <a16:creationId xmlns:a16="http://schemas.microsoft.com/office/drawing/2014/main" id="{F953D556-C770-7D48-83BE-3EAD34AD583E}"/>
              </a:ext>
            </a:extLst>
          </p:cNvPr>
          <p:cNvSpPr>
            <a:spLocks noGrp="1"/>
          </p:cNvSpPr>
          <p:nvPr>
            <p:ph type="body" idx="16" hasCustomPrompt="1"/>
          </p:nvPr>
        </p:nvSpPr>
        <p:spPr>
          <a:xfrm>
            <a:off x="0" y="2288184"/>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4" name="Text Placeholder 6">
            <a:extLst>
              <a:ext uri="{FF2B5EF4-FFF2-40B4-BE49-F238E27FC236}">
                <a16:creationId xmlns:a16="http://schemas.microsoft.com/office/drawing/2014/main" id="{91CCF692-76BB-6A4A-885F-E120A2711E82}"/>
              </a:ext>
            </a:extLst>
          </p:cNvPr>
          <p:cNvSpPr>
            <a:spLocks noGrp="1"/>
          </p:cNvSpPr>
          <p:nvPr>
            <p:ph type="body" idx="17" hasCustomPrompt="1"/>
          </p:nvPr>
        </p:nvSpPr>
        <p:spPr>
          <a:xfrm>
            <a:off x="0" y="2640670"/>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5" name="Text Placeholder 6">
            <a:extLst>
              <a:ext uri="{FF2B5EF4-FFF2-40B4-BE49-F238E27FC236}">
                <a16:creationId xmlns:a16="http://schemas.microsoft.com/office/drawing/2014/main" id="{0C2671C4-8F73-6846-BED4-E27156554831}"/>
              </a:ext>
            </a:extLst>
          </p:cNvPr>
          <p:cNvSpPr>
            <a:spLocks noGrp="1"/>
          </p:cNvSpPr>
          <p:nvPr>
            <p:ph type="body" idx="18" hasCustomPrompt="1"/>
          </p:nvPr>
        </p:nvSpPr>
        <p:spPr>
          <a:xfrm>
            <a:off x="0" y="2993156"/>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6" name="Text Placeholder 6">
            <a:extLst>
              <a:ext uri="{FF2B5EF4-FFF2-40B4-BE49-F238E27FC236}">
                <a16:creationId xmlns:a16="http://schemas.microsoft.com/office/drawing/2014/main" id="{5FA8609C-9B16-FA4C-9F2C-D1248CCE8ACE}"/>
              </a:ext>
            </a:extLst>
          </p:cNvPr>
          <p:cNvSpPr>
            <a:spLocks noGrp="1"/>
          </p:cNvSpPr>
          <p:nvPr>
            <p:ph type="body" idx="19" hasCustomPrompt="1"/>
          </p:nvPr>
        </p:nvSpPr>
        <p:spPr>
          <a:xfrm>
            <a:off x="0" y="3345642"/>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7" name="Text Placeholder 6">
            <a:extLst>
              <a:ext uri="{FF2B5EF4-FFF2-40B4-BE49-F238E27FC236}">
                <a16:creationId xmlns:a16="http://schemas.microsoft.com/office/drawing/2014/main" id="{1160FF45-12A6-CA4A-AD6A-594E7B625D99}"/>
              </a:ext>
            </a:extLst>
          </p:cNvPr>
          <p:cNvSpPr>
            <a:spLocks noGrp="1"/>
          </p:cNvSpPr>
          <p:nvPr>
            <p:ph type="body" idx="20" hasCustomPrompt="1"/>
          </p:nvPr>
        </p:nvSpPr>
        <p:spPr>
          <a:xfrm>
            <a:off x="0" y="3698128"/>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8" name="Text Placeholder 69">
            <a:extLst>
              <a:ext uri="{FF2B5EF4-FFF2-40B4-BE49-F238E27FC236}">
                <a16:creationId xmlns:a16="http://schemas.microsoft.com/office/drawing/2014/main" id="{36C55682-41D4-2C46-A3E5-75E11CF3010E}"/>
              </a:ext>
            </a:extLst>
          </p:cNvPr>
          <p:cNvSpPr>
            <a:spLocks noGrp="1"/>
          </p:cNvSpPr>
          <p:nvPr>
            <p:ph type="body" sz="quarter" idx="21" hasCustomPrompt="1"/>
          </p:nvPr>
        </p:nvSpPr>
        <p:spPr>
          <a:xfrm>
            <a:off x="7786170" y="1230726"/>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49" name="Text Placeholder 69">
            <a:extLst>
              <a:ext uri="{FF2B5EF4-FFF2-40B4-BE49-F238E27FC236}">
                <a16:creationId xmlns:a16="http://schemas.microsoft.com/office/drawing/2014/main" id="{7A7DE69A-7CAC-2D4F-9EBA-789484126889}"/>
              </a:ext>
            </a:extLst>
          </p:cNvPr>
          <p:cNvSpPr>
            <a:spLocks noGrp="1"/>
          </p:cNvSpPr>
          <p:nvPr>
            <p:ph type="body" sz="quarter" idx="22" hasCustomPrompt="1"/>
          </p:nvPr>
        </p:nvSpPr>
        <p:spPr>
          <a:xfrm>
            <a:off x="7786170" y="1583212"/>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0" name="Text Placeholder 69">
            <a:extLst>
              <a:ext uri="{FF2B5EF4-FFF2-40B4-BE49-F238E27FC236}">
                <a16:creationId xmlns:a16="http://schemas.microsoft.com/office/drawing/2014/main" id="{8C8F8AB9-E553-FD43-9A74-A94070ABC6D9}"/>
              </a:ext>
            </a:extLst>
          </p:cNvPr>
          <p:cNvSpPr>
            <a:spLocks noGrp="1"/>
          </p:cNvSpPr>
          <p:nvPr>
            <p:ph type="body" sz="quarter" idx="23" hasCustomPrompt="1"/>
          </p:nvPr>
        </p:nvSpPr>
        <p:spPr>
          <a:xfrm>
            <a:off x="7786170" y="1935698"/>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1" name="Text Placeholder 69">
            <a:extLst>
              <a:ext uri="{FF2B5EF4-FFF2-40B4-BE49-F238E27FC236}">
                <a16:creationId xmlns:a16="http://schemas.microsoft.com/office/drawing/2014/main" id="{34397210-0F6A-4541-BF87-6238DCF7C31B}"/>
              </a:ext>
            </a:extLst>
          </p:cNvPr>
          <p:cNvSpPr>
            <a:spLocks noGrp="1"/>
          </p:cNvSpPr>
          <p:nvPr>
            <p:ph type="body" sz="quarter" idx="24" hasCustomPrompt="1"/>
          </p:nvPr>
        </p:nvSpPr>
        <p:spPr>
          <a:xfrm>
            <a:off x="7786170" y="2288184"/>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2" name="Text Placeholder 69">
            <a:extLst>
              <a:ext uri="{FF2B5EF4-FFF2-40B4-BE49-F238E27FC236}">
                <a16:creationId xmlns:a16="http://schemas.microsoft.com/office/drawing/2014/main" id="{36CB0180-6E7E-6345-BDFC-A24B6037542B}"/>
              </a:ext>
            </a:extLst>
          </p:cNvPr>
          <p:cNvSpPr>
            <a:spLocks noGrp="1"/>
          </p:cNvSpPr>
          <p:nvPr>
            <p:ph type="body" sz="quarter" idx="25" hasCustomPrompt="1"/>
          </p:nvPr>
        </p:nvSpPr>
        <p:spPr>
          <a:xfrm>
            <a:off x="7786170" y="2640670"/>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3" name="Text Placeholder 69">
            <a:extLst>
              <a:ext uri="{FF2B5EF4-FFF2-40B4-BE49-F238E27FC236}">
                <a16:creationId xmlns:a16="http://schemas.microsoft.com/office/drawing/2014/main" id="{3CDC531E-C59A-6648-B4C3-453444CE827E}"/>
              </a:ext>
            </a:extLst>
          </p:cNvPr>
          <p:cNvSpPr>
            <a:spLocks noGrp="1"/>
          </p:cNvSpPr>
          <p:nvPr>
            <p:ph type="body" sz="quarter" idx="26" hasCustomPrompt="1"/>
          </p:nvPr>
        </p:nvSpPr>
        <p:spPr>
          <a:xfrm>
            <a:off x="7786170" y="2993156"/>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4" name="Text Placeholder 69">
            <a:extLst>
              <a:ext uri="{FF2B5EF4-FFF2-40B4-BE49-F238E27FC236}">
                <a16:creationId xmlns:a16="http://schemas.microsoft.com/office/drawing/2014/main" id="{BB4EABB9-2DDE-734C-86AB-12B8EF0C6145}"/>
              </a:ext>
            </a:extLst>
          </p:cNvPr>
          <p:cNvSpPr>
            <a:spLocks noGrp="1"/>
          </p:cNvSpPr>
          <p:nvPr>
            <p:ph type="body" sz="quarter" idx="27" hasCustomPrompt="1"/>
          </p:nvPr>
        </p:nvSpPr>
        <p:spPr>
          <a:xfrm>
            <a:off x="7786170" y="3345642"/>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5" name="Text Placeholder 69">
            <a:extLst>
              <a:ext uri="{FF2B5EF4-FFF2-40B4-BE49-F238E27FC236}">
                <a16:creationId xmlns:a16="http://schemas.microsoft.com/office/drawing/2014/main" id="{51A31BC1-EC5B-CB48-906F-8A670330B3EE}"/>
              </a:ext>
            </a:extLst>
          </p:cNvPr>
          <p:cNvSpPr>
            <a:spLocks noGrp="1"/>
          </p:cNvSpPr>
          <p:nvPr>
            <p:ph type="body" sz="quarter" idx="28" hasCustomPrompt="1"/>
          </p:nvPr>
        </p:nvSpPr>
        <p:spPr>
          <a:xfrm>
            <a:off x="7786170" y="3698128"/>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6" name="Text Placeholder 6">
            <a:extLst>
              <a:ext uri="{FF2B5EF4-FFF2-40B4-BE49-F238E27FC236}">
                <a16:creationId xmlns:a16="http://schemas.microsoft.com/office/drawing/2014/main" id="{CA10688B-9A84-134D-8815-3C14EE382980}"/>
              </a:ext>
            </a:extLst>
          </p:cNvPr>
          <p:cNvSpPr>
            <a:spLocks noGrp="1"/>
          </p:cNvSpPr>
          <p:nvPr>
            <p:ph type="body" idx="29" hasCustomPrompt="1"/>
          </p:nvPr>
        </p:nvSpPr>
        <p:spPr>
          <a:xfrm>
            <a:off x="0" y="4050614"/>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57" name="Text Placeholder 69">
            <a:extLst>
              <a:ext uri="{FF2B5EF4-FFF2-40B4-BE49-F238E27FC236}">
                <a16:creationId xmlns:a16="http://schemas.microsoft.com/office/drawing/2014/main" id="{2CC5EBD5-D4B3-9A4D-9E40-19DDAE3DAEFC}"/>
              </a:ext>
            </a:extLst>
          </p:cNvPr>
          <p:cNvSpPr>
            <a:spLocks noGrp="1"/>
          </p:cNvSpPr>
          <p:nvPr>
            <p:ph type="body" sz="quarter" idx="30" hasCustomPrompt="1"/>
          </p:nvPr>
        </p:nvSpPr>
        <p:spPr>
          <a:xfrm>
            <a:off x="7786170" y="4050614"/>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8" name="Text Placeholder 6">
            <a:extLst>
              <a:ext uri="{FF2B5EF4-FFF2-40B4-BE49-F238E27FC236}">
                <a16:creationId xmlns:a16="http://schemas.microsoft.com/office/drawing/2014/main" id="{FB2BCC6B-9E0C-6B4D-BFAF-3D33A4C41128}"/>
              </a:ext>
            </a:extLst>
          </p:cNvPr>
          <p:cNvSpPr>
            <a:spLocks noGrp="1"/>
          </p:cNvSpPr>
          <p:nvPr>
            <p:ph type="body" idx="31" hasCustomPrompt="1"/>
          </p:nvPr>
        </p:nvSpPr>
        <p:spPr>
          <a:xfrm>
            <a:off x="0" y="4403100"/>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59" name="Text Placeholder 69">
            <a:extLst>
              <a:ext uri="{FF2B5EF4-FFF2-40B4-BE49-F238E27FC236}">
                <a16:creationId xmlns:a16="http://schemas.microsoft.com/office/drawing/2014/main" id="{1AF143A3-F8D7-B34D-9F19-6EA9A69EE4F0}"/>
              </a:ext>
            </a:extLst>
          </p:cNvPr>
          <p:cNvSpPr>
            <a:spLocks noGrp="1"/>
          </p:cNvSpPr>
          <p:nvPr>
            <p:ph type="body" sz="quarter" idx="32" hasCustomPrompt="1"/>
          </p:nvPr>
        </p:nvSpPr>
        <p:spPr>
          <a:xfrm>
            <a:off x="7786170" y="4403100"/>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0" name="Text Placeholder 6">
            <a:extLst>
              <a:ext uri="{FF2B5EF4-FFF2-40B4-BE49-F238E27FC236}">
                <a16:creationId xmlns:a16="http://schemas.microsoft.com/office/drawing/2014/main" id="{F9389DF8-3B53-1B40-A060-E67F5DE54FBC}"/>
              </a:ext>
            </a:extLst>
          </p:cNvPr>
          <p:cNvSpPr>
            <a:spLocks noGrp="1"/>
          </p:cNvSpPr>
          <p:nvPr>
            <p:ph type="body" idx="33" hasCustomPrompt="1"/>
          </p:nvPr>
        </p:nvSpPr>
        <p:spPr>
          <a:xfrm>
            <a:off x="0" y="4755586"/>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61" name="Text Placeholder 69">
            <a:extLst>
              <a:ext uri="{FF2B5EF4-FFF2-40B4-BE49-F238E27FC236}">
                <a16:creationId xmlns:a16="http://schemas.microsoft.com/office/drawing/2014/main" id="{8FB5E79E-4CE6-7348-93FF-FB68EFF84A06}"/>
              </a:ext>
            </a:extLst>
          </p:cNvPr>
          <p:cNvSpPr>
            <a:spLocks noGrp="1"/>
          </p:cNvSpPr>
          <p:nvPr>
            <p:ph type="body" sz="quarter" idx="34" hasCustomPrompt="1"/>
          </p:nvPr>
        </p:nvSpPr>
        <p:spPr>
          <a:xfrm>
            <a:off x="7786170" y="4755586"/>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2" name="Text Placeholder 6">
            <a:extLst>
              <a:ext uri="{FF2B5EF4-FFF2-40B4-BE49-F238E27FC236}">
                <a16:creationId xmlns:a16="http://schemas.microsoft.com/office/drawing/2014/main" id="{87654A3A-847F-514C-80BD-916D718925CF}"/>
              </a:ext>
            </a:extLst>
          </p:cNvPr>
          <p:cNvSpPr>
            <a:spLocks noGrp="1"/>
          </p:cNvSpPr>
          <p:nvPr>
            <p:ph type="body" idx="35" hasCustomPrompt="1"/>
          </p:nvPr>
        </p:nvSpPr>
        <p:spPr>
          <a:xfrm>
            <a:off x="0" y="5108072"/>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63" name="Text Placeholder 69">
            <a:extLst>
              <a:ext uri="{FF2B5EF4-FFF2-40B4-BE49-F238E27FC236}">
                <a16:creationId xmlns:a16="http://schemas.microsoft.com/office/drawing/2014/main" id="{EAC4FBD6-5E88-E34F-8DC2-FB0F2C077716}"/>
              </a:ext>
            </a:extLst>
          </p:cNvPr>
          <p:cNvSpPr>
            <a:spLocks noGrp="1"/>
          </p:cNvSpPr>
          <p:nvPr>
            <p:ph type="body" sz="quarter" idx="36" hasCustomPrompt="1"/>
          </p:nvPr>
        </p:nvSpPr>
        <p:spPr>
          <a:xfrm>
            <a:off x="7786170" y="5108072"/>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4" name="Text Placeholder 6">
            <a:extLst>
              <a:ext uri="{FF2B5EF4-FFF2-40B4-BE49-F238E27FC236}">
                <a16:creationId xmlns:a16="http://schemas.microsoft.com/office/drawing/2014/main" id="{4169DB4D-BE6F-E041-BBF4-2D644201504F}"/>
              </a:ext>
            </a:extLst>
          </p:cNvPr>
          <p:cNvSpPr>
            <a:spLocks noGrp="1"/>
          </p:cNvSpPr>
          <p:nvPr>
            <p:ph type="body" idx="37" hasCustomPrompt="1"/>
          </p:nvPr>
        </p:nvSpPr>
        <p:spPr>
          <a:xfrm>
            <a:off x="0" y="5460558"/>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65" name="Text Placeholder 69">
            <a:extLst>
              <a:ext uri="{FF2B5EF4-FFF2-40B4-BE49-F238E27FC236}">
                <a16:creationId xmlns:a16="http://schemas.microsoft.com/office/drawing/2014/main" id="{EF574AB8-FA67-6841-815F-020BC196CFE4}"/>
              </a:ext>
            </a:extLst>
          </p:cNvPr>
          <p:cNvSpPr>
            <a:spLocks noGrp="1"/>
          </p:cNvSpPr>
          <p:nvPr>
            <p:ph type="body" sz="quarter" idx="38" hasCustomPrompt="1"/>
          </p:nvPr>
        </p:nvSpPr>
        <p:spPr>
          <a:xfrm>
            <a:off x="7786170" y="5460558"/>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6" name="Text Placeholder 6">
            <a:extLst>
              <a:ext uri="{FF2B5EF4-FFF2-40B4-BE49-F238E27FC236}">
                <a16:creationId xmlns:a16="http://schemas.microsoft.com/office/drawing/2014/main" id="{0459AF7C-F9C3-8848-B7D8-3D970B0ABB9C}"/>
              </a:ext>
            </a:extLst>
          </p:cNvPr>
          <p:cNvSpPr>
            <a:spLocks noGrp="1"/>
          </p:cNvSpPr>
          <p:nvPr>
            <p:ph type="body" idx="39" hasCustomPrompt="1"/>
          </p:nvPr>
        </p:nvSpPr>
        <p:spPr>
          <a:xfrm>
            <a:off x="0" y="5813050"/>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tabLst/>
              <a:defRPr b="0">
                <a:solidFill>
                  <a:schemeClr val="accent1"/>
                </a:solidFill>
              </a:defRPr>
            </a:lvl1pPr>
            <a:lvl2pPr marL="0" indent="0">
              <a:spcBef>
                <a:spcPts val="0"/>
              </a:spcBef>
              <a:spcAft>
                <a:spcPts val="0"/>
              </a:spcAft>
              <a:buFontTx/>
              <a:buNone/>
              <a:tabLst/>
              <a:defRPr>
                <a:solidFill>
                  <a:schemeClr val="accent1"/>
                </a:solidFill>
              </a:defRPr>
            </a:lvl2pPr>
            <a:lvl3pPr marL="0" indent="0">
              <a:spcBef>
                <a:spcPts val="0"/>
              </a:spcBef>
              <a:spcAft>
                <a:spcPts val="0"/>
              </a:spcAft>
              <a:buFontTx/>
              <a:buNone/>
              <a:tabLst/>
              <a:defRPr>
                <a:solidFill>
                  <a:schemeClr val="accent1"/>
                </a:solidFill>
              </a:defRPr>
            </a:lvl3pPr>
            <a:lvl4pPr marL="0" indent="0">
              <a:spcBef>
                <a:spcPts val="0"/>
              </a:spcBef>
              <a:spcAft>
                <a:spcPts val="0"/>
              </a:spcAft>
              <a:buFontTx/>
              <a:buNone/>
              <a:tabLst/>
              <a:defRPr>
                <a:solidFill>
                  <a:schemeClr val="accent1"/>
                </a:solidFill>
              </a:defRPr>
            </a:lvl4pPr>
            <a:lvl5pPr marL="0" indent="0">
              <a:spcBef>
                <a:spcPts val="0"/>
              </a:spcBef>
              <a:spcAft>
                <a:spcPts val="0"/>
              </a:spcAft>
              <a:buFontTx/>
              <a:buNone/>
              <a:tabLst/>
              <a:defRPr>
                <a:solidFill>
                  <a:schemeClr val="accent1"/>
                </a:solidFill>
              </a:defRPr>
            </a:lvl5pPr>
            <a:lvl6pPr marL="0" indent="0">
              <a:spcBef>
                <a:spcPts val="0"/>
              </a:spcBef>
              <a:spcAft>
                <a:spcPts val="0"/>
              </a:spcAft>
              <a:buFontTx/>
              <a:buNone/>
              <a:tabLst/>
              <a:defRPr>
                <a:solidFill>
                  <a:schemeClr val="accent1"/>
                </a:solidFill>
              </a:defRPr>
            </a:lvl6pPr>
            <a:lvl7pPr marL="0" indent="0">
              <a:spcBef>
                <a:spcPts val="0"/>
              </a:spcBef>
              <a:spcAft>
                <a:spcPts val="0"/>
              </a:spcAft>
              <a:buFontTx/>
              <a:buNone/>
              <a:tabLst/>
              <a:defRPr>
                <a:solidFill>
                  <a:schemeClr val="accent1"/>
                </a:solidFill>
              </a:defRPr>
            </a:lvl7pPr>
            <a:lvl8pPr marL="0" indent="0">
              <a:spcBef>
                <a:spcPts val="0"/>
              </a:spcBef>
              <a:spcAft>
                <a:spcPts val="0"/>
              </a:spcAft>
              <a:buFontTx/>
              <a:buNone/>
              <a:tabLst/>
              <a:defRPr>
                <a:solidFill>
                  <a:schemeClr val="accent1"/>
                </a:solidFill>
              </a:defRPr>
            </a:lvl8pPr>
            <a:lvl9pPr marL="0" indent="0">
              <a:spcBef>
                <a:spcPts val="0"/>
              </a:spcBef>
              <a:spcAft>
                <a:spcPts val="0"/>
              </a:spcAft>
              <a:buFontTx/>
              <a:buNone/>
              <a:tabLst/>
              <a:defRPr>
                <a:solidFill>
                  <a:schemeClr val="accent1"/>
                </a:solidFill>
              </a:defRPr>
            </a:lvl9pPr>
          </a:lstStyle>
          <a:p>
            <a:pPr lvl="0"/>
            <a:r>
              <a:rPr lang="en-US"/>
              <a:t>Click to add agenda item</a:t>
            </a:r>
          </a:p>
        </p:txBody>
      </p:sp>
      <p:sp>
        <p:nvSpPr>
          <p:cNvPr id="167" name="Text Placeholder 69">
            <a:extLst>
              <a:ext uri="{FF2B5EF4-FFF2-40B4-BE49-F238E27FC236}">
                <a16:creationId xmlns:a16="http://schemas.microsoft.com/office/drawing/2014/main" id="{A130898E-B3C8-8D4A-86AB-EE7C88D7DE71}"/>
              </a:ext>
            </a:extLst>
          </p:cNvPr>
          <p:cNvSpPr>
            <a:spLocks noGrp="1"/>
          </p:cNvSpPr>
          <p:nvPr>
            <p:ph type="body" sz="quarter" idx="40" hasCustomPrompt="1"/>
          </p:nvPr>
        </p:nvSpPr>
        <p:spPr>
          <a:xfrm>
            <a:off x="7786170" y="5813050"/>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9" name="Date Placeholder 8">
            <a:extLst>
              <a:ext uri="{FF2B5EF4-FFF2-40B4-BE49-F238E27FC236}">
                <a16:creationId xmlns:a16="http://schemas.microsoft.com/office/drawing/2014/main" id="{1BD1BB5F-2891-C741-80FB-ACCBFEFCAA72}"/>
              </a:ext>
            </a:extLst>
          </p:cNvPr>
          <p:cNvSpPr>
            <a:spLocks noGrp="1"/>
          </p:cNvSpPr>
          <p:nvPr>
            <p:ph type="dt" sz="half" idx="136"/>
          </p:nvPr>
        </p:nvSpPr>
        <p:spPr/>
        <p:txBody>
          <a:bodyPr/>
          <a:lstStyle/>
          <a:p>
            <a:endParaRPr lang="en-US" dirty="0"/>
          </a:p>
        </p:txBody>
      </p:sp>
      <p:sp>
        <p:nvSpPr>
          <p:cNvPr id="10" name="Footer Placeholder 9">
            <a:extLst>
              <a:ext uri="{FF2B5EF4-FFF2-40B4-BE49-F238E27FC236}">
                <a16:creationId xmlns:a16="http://schemas.microsoft.com/office/drawing/2014/main" id="{9FD48C64-B26D-4248-ADFF-B57DB1CAC3A7}"/>
              </a:ext>
            </a:extLst>
          </p:cNvPr>
          <p:cNvSpPr>
            <a:spLocks noGrp="1"/>
          </p:cNvSpPr>
          <p:nvPr>
            <p:ph type="ftr" sz="quarter" idx="137"/>
          </p:nvPr>
        </p:nvSpPr>
        <p:spPr/>
        <p:txBody>
          <a:bodyPr/>
          <a:lstStyle/>
          <a:p>
            <a:endParaRPr lang="en-US" dirty="0"/>
          </a:p>
        </p:txBody>
      </p:sp>
      <p:sp>
        <p:nvSpPr>
          <p:cNvPr id="11" name="Slide Number Placeholder 10">
            <a:extLst>
              <a:ext uri="{FF2B5EF4-FFF2-40B4-BE49-F238E27FC236}">
                <a16:creationId xmlns:a16="http://schemas.microsoft.com/office/drawing/2014/main" id="{B1FDB9A5-CCD3-A540-98D5-77F33D645D45}"/>
              </a:ext>
            </a:extLst>
          </p:cNvPr>
          <p:cNvSpPr>
            <a:spLocks noGrp="1"/>
          </p:cNvSpPr>
          <p:nvPr>
            <p:ph type="sldNum" sz="quarter" idx="13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68055016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Two Charts (Stacke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000" name="Footnotes Placeholder">
            <a:extLst>
              <a:ext uri="{FF2B5EF4-FFF2-40B4-BE49-F238E27FC236}">
                <a16:creationId xmlns:a16="http://schemas.microsoft.com/office/drawing/2014/main" id="{05CE940C-B9F2-AE42-819B-CF829A76DEF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 name="Date Placeholder 6">
            <a:extLst>
              <a:ext uri="{FF2B5EF4-FFF2-40B4-BE49-F238E27FC236}">
                <a16:creationId xmlns:a16="http://schemas.microsoft.com/office/drawing/2014/main" id="{19ACEBCC-F393-B646-82A5-B2CB75AA4689}"/>
              </a:ext>
            </a:extLst>
          </p:cNvPr>
          <p:cNvSpPr>
            <a:spLocks noGrp="1"/>
          </p:cNvSpPr>
          <p:nvPr>
            <p:ph type="dt" sz="half" idx="112"/>
          </p:nvPr>
        </p:nvSpPr>
        <p:spPr/>
        <p:txBody>
          <a:bodyPr/>
          <a:lstStyle/>
          <a:p>
            <a:endParaRPr lang="en-US" dirty="0"/>
          </a:p>
        </p:txBody>
      </p:sp>
      <p:sp>
        <p:nvSpPr>
          <p:cNvPr id="8" name="Footer Placeholder 7">
            <a:extLst>
              <a:ext uri="{FF2B5EF4-FFF2-40B4-BE49-F238E27FC236}">
                <a16:creationId xmlns:a16="http://schemas.microsoft.com/office/drawing/2014/main" id="{1129D6A6-E10B-9246-864B-9C137DCA8D15}"/>
              </a:ext>
            </a:extLst>
          </p:cNvPr>
          <p:cNvSpPr>
            <a:spLocks noGrp="1"/>
          </p:cNvSpPr>
          <p:nvPr>
            <p:ph type="ftr" sz="quarter" idx="113"/>
          </p:nvPr>
        </p:nvSpPr>
        <p:spPr/>
        <p:txBody>
          <a:bodyPr/>
          <a:lstStyle/>
          <a:p>
            <a:endParaRPr lang="en-US" dirty="0"/>
          </a:p>
        </p:txBody>
      </p:sp>
      <p:sp>
        <p:nvSpPr>
          <p:cNvPr id="12" name="Slide Number Placeholder 11">
            <a:extLst>
              <a:ext uri="{FF2B5EF4-FFF2-40B4-BE49-F238E27FC236}">
                <a16:creationId xmlns:a16="http://schemas.microsoft.com/office/drawing/2014/main" id="{07196862-C66B-EC4D-B2F4-A198A28BFE69}"/>
              </a:ext>
            </a:extLst>
          </p:cNvPr>
          <p:cNvSpPr>
            <a:spLocks noGrp="1"/>
          </p:cNvSpPr>
          <p:nvPr>
            <p:ph type="sldNum" sz="quarter" idx="114"/>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49" name="Chart Placeholder 2">
            <a:extLst>
              <a:ext uri="{FF2B5EF4-FFF2-40B4-BE49-F238E27FC236}">
                <a16:creationId xmlns:a16="http://schemas.microsoft.com/office/drawing/2014/main" id="{A9C63DCB-B05D-3A42-BAE8-C09F0F94245E}"/>
              </a:ext>
            </a:extLst>
          </p:cNvPr>
          <p:cNvSpPr>
            <a:spLocks noGrp="1"/>
          </p:cNvSpPr>
          <p:nvPr>
            <p:ph type="chart" sz="quarter" idx="115"/>
          </p:nvPr>
        </p:nvSpPr>
        <p:spPr>
          <a:xfrm>
            <a:off x="431799" y="1735138"/>
            <a:ext cx="8280399" cy="1903758"/>
          </a:xfrm>
        </p:spPr>
        <p:txBody>
          <a:bodyPr/>
          <a:lstStyle>
            <a:lvl1pPr>
              <a:defRPr b="0">
                <a:solidFill>
                  <a:schemeClr val="tx1">
                    <a:lumMod val="50000"/>
                    <a:lumOff val="50000"/>
                  </a:schemeClr>
                </a:solidFill>
              </a:defRPr>
            </a:lvl1pPr>
          </a:lstStyle>
          <a:p>
            <a:r>
              <a:rPr lang="en-US" dirty="0"/>
              <a:t>Click icon to add chart</a:t>
            </a:r>
          </a:p>
        </p:txBody>
      </p:sp>
      <p:sp>
        <p:nvSpPr>
          <p:cNvPr id="50" name="Text Placeholder 6">
            <a:extLst>
              <a:ext uri="{FF2B5EF4-FFF2-40B4-BE49-F238E27FC236}">
                <a16:creationId xmlns:a16="http://schemas.microsoft.com/office/drawing/2014/main" id="{22872042-8EC0-0742-9EC9-C351856408B1}"/>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51" name="Chart Placeholder 2">
            <a:extLst>
              <a:ext uri="{FF2B5EF4-FFF2-40B4-BE49-F238E27FC236}">
                <a16:creationId xmlns:a16="http://schemas.microsoft.com/office/drawing/2014/main" id="{F07CF72C-8DD7-B04A-9188-E17B7FF52CC5}"/>
              </a:ext>
            </a:extLst>
          </p:cNvPr>
          <p:cNvSpPr>
            <a:spLocks noGrp="1"/>
          </p:cNvSpPr>
          <p:nvPr>
            <p:ph type="chart" sz="quarter" idx="116"/>
          </p:nvPr>
        </p:nvSpPr>
        <p:spPr>
          <a:xfrm>
            <a:off x="431799" y="4262092"/>
            <a:ext cx="8280399" cy="1903758"/>
          </a:xfrm>
        </p:spPr>
        <p:txBody>
          <a:bodyPr/>
          <a:lstStyle>
            <a:lvl1pPr>
              <a:defRPr b="0">
                <a:solidFill>
                  <a:schemeClr val="tx1">
                    <a:lumMod val="50000"/>
                    <a:lumOff val="50000"/>
                  </a:schemeClr>
                </a:solidFill>
              </a:defRPr>
            </a:lvl1pPr>
          </a:lstStyle>
          <a:p>
            <a:r>
              <a:rPr lang="en-US" dirty="0"/>
              <a:t>Click icon to add chart</a:t>
            </a:r>
          </a:p>
        </p:txBody>
      </p:sp>
      <p:sp>
        <p:nvSpPr>
          <p:cNvPr id="52" name="Text Placeholder 6">
            <a:extLst>
              <a:ext uri="{FF2B5EF4-FFF2-40B4-BE49-F238E27FC236}">
                <a16:creationId xmlns:a16="http://schemas.microsoft.com/office/drawing/2014/main" id="{7C154E4E-8AF7-F747-B52D-D450E0D64EE6}"/>
              </a:ext>
            </a:extLst>
          </p:cNvPr>
          <p:cNvSpPr>
            <a:spLocks noGrp="1"/>
          </p:cNvSpPr>
          <p:nvPr>
            <p:ph type="body" sz="quarter" idx="117" hasCustomPrompt="1"/>
          </p:nvPr>
        </p:nvSpPr>
        <p:spPr>
          <a:xfrm>
            <a:off x="431800" y="3751272"/>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grpSp>
        <p:nvGrpSpPr>
          <p:cNvPr id="136" name="Group 135">
            <a:extLst>
              <a:ext uri="{FF2B5EF4-FFF2-40B4-BE49-F238E27FC236}">
                <a16:creationId xmlns:a16="http://schemas.microsoft.com/office/drawing/2014/main" id="{FF45F03E-B96D-DA46-93C2-135BEC126798}"/>
              </a:ext>
            </a:extLst>
          </p:cNvPr>
          <p:cNvGrpSpPr/>
          <p:nvPr/>
        </p:nvGrpSpPr>
        <p:grpSpPr>
          <a:xfrm>
            <a:off x="9399182" y="-1"/>
            <a:ext cx="2961715" cy="6989737"/>
            <a:chOff x="9399182" y="-1"/>
            <a:chExt cx="2961715" cy="6989737"/>
          </a:xfrm>
        </p:grpSpPr>
        <p:sp>
          <p:nvSpPr>
            <p:cNvPr id="137" name="Rectangle 136">
              <a:extLst>
                <a:ext uri="{FF2B5EF4-FFF2-40B4-BE49-F238E27FC236}">
                  <a16:creationId xmlns:a16="http://schemas.microsoft.com/office/drawing/2014/main" id="{F1AF54F3-DBB0-5A45-A53B-FDDFA3C6506A}"/>
                </a:ext>
              </a:extLst>
            </p:cNvPr>
            <p:cNvSpPr/>
            <p:nvPr/>
          </p:nvSpPr>
          <p:spPr>
            <a:xfrm>
              <a:off x="9399182" y="-1"/>
              <a:ext cx="2798651" cy="698973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38" name="Picture 137">
              <a:extLst>
                <a:ext uri="{FF2B5EF4-FFF2-40B4-BE49-F238E27FC236}">
                  <a16:creationId xmlns:a16="http://schemas.microsoft.com/office/drawing/2014/main" id="{504C2EE4-E1B1-A944-9395-2937A1F0585B}"/>
                </a:ext>
              </a:extLst>
            </p:cNvPr>
            <p:cNvPicPr>
              <a:picLocks noChangeAspect="1"/>
            </p:cNvPicPr>
            <p:nvPr/>
          </p:nvPicPr>
          <p:blipFill rotWithShape="1">
            <a:blip r:embed="rId3"/>
            <a:srcRect r="36104"/>
            <a:stretch/>
          </p:blipFill>
          <p:spPr>
            <a:xfrm>
              <a:off x="9558497" y="1330741"/>
              <a:ext cx="2639329" cy="522522"/>
            </a:xfrm>
            <a:prstGeom prst="rect">
              <a:avLst/>
            </a:prstGeom>
          </p:spPr>
        </p:pic>
        <p:grpSp>
          <p:nvGrpSpPr>
            <p:cNvPr id="139" name="Group 138">
              <a:extLst>
                <a:ext uri="{FF2B5EF4-FFF2-40B4-BE49-F238E27FC236}">
                  <a16:creationId xmlns:a16="http://schemas.microsoft.com/office/drawing/2014/main" id="{891C199A-F431-4E48-87CD-C7E705D50D0A}"/>
                </a:ext>
              </a:extLst>
            </p:cNvPr>
            <p:cNvGrpSpPr/>
            <p:nvPr/>
          </p:nvGrpSpPr>
          <p:grpSpPr>
            <a:xfrm>
              <a:off x="9541497" y="162442"/>
              <a:ext cx="2819400" cy="814510"/>
              <a:chOff x="-3644733" y="165205"/>
              <a:chExt cx="2819400" cy="814510"/>
            </a:xfrm>
          </p:grpSpPr>
          <p:sp>
            <p:nvSpPr>
              <p:cNvPr id="164" name="Rectangle 163">
                <a:extLst>
                  <a:ext uri="{FF2B5EF4-FFF2-40B4-BE49-F238E27FC236}">
                    <a16:creationId xmlns:a16="http://schemas.microsoft.com/office/drawing/2014/main" id="{FD84C77A-8CD3-0944-9FF3-231D5B2738E5}"/>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96BD3459-C26E-DE41-81BE-87277B7FDDE4}"/>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66" name="Picture 165">
                <a:extLst>
                  <a:ext uri="{FF2B5EF4-FFF2-40B4-BE49-F238E27FC236}">
                    <a16:creationId xmlns:a16="http://schemas.microsoft.com/office/drawing/2014/main" id="{202313DD-B5E9-E64C-BEE6-3CD600BBB16B}"/>
                  </a:ext>
                </a:extLst>
              </p:cNvPr>
              <p:cNvPicPr>
                <a:picLocks noChangeAspect="1"/>
              </p:cNvPicPr>
              <p:nvPr/>
            </p:nvPicPr>
            <p:blipFill rotWithShape="1">
              <a:blip r:embed="rId4"/>
              <a:srcRect l="8882" t="5165" r="-1"/>
              <a:stretch/>
            </p:blipFill>
            <p:spPr>
              <a:xfrm>
                <a:off x="-3491292" y="414013"/>
                <a:ext cx="324017" cy="289055"/>
              </a:xfrm>
              <a:prstGeom prst="roundRect">
                <a:avLst/>
              </a:prstGeom>
            </p:spPr>
          </p:pic>
        </p:grpSp>
        <p:grpSp>
          <p:nvGrpSpPr>
            <p:cNvPr id="140" name="Group 139">
              <a:extLst>
                <a:ext uri="{FF2B5EF4-FFF2-40B4-BE49-F238E27FC236}">
                  <a16:creationId xmlns:a16="http://schemas.microsoft.com/office/drawing/2014/main" id="{063D59E6-CF04-E946-8759-26CCF7BDDA32}"/>
                </a:ext>
              </a:extLst>
            </p:cNvPr>
            <p:cNvGrpSpPr/>
            <p:nvPr/>
          </p:nvGrpSpPr>
          <p:grpSpPr>
            <a:xfrm>
              <a:off x="9521833" y="5769065"/>
              <a:ext cx="2676002" cy="1052731"/>
              <a:chOff x="9521833" y="2036288"/>
              <a:chExt cx="2676002" cy="1052731"/>
            </a:xfrm>
          </p:grpSpPr>
          <p:sp>
            <p:nvSpPr>
              <p:cNvPr id="158" name="TextBox 157">
                <a:extLst>
                  <a:ext uri="{FF2B5EF4-FFF2-40B4-BE49-F238E27FC236}">
                    <a16:creationId xmlns:a16="http://schemas.microsoft.com/office/drawing/2014/main" id="{77DEAB84-5DD6-A74D-A64B-E11CE07988F5}"/>
                  </a:ext>
                </a:extLst>
              </p:cNvPr>
              <p:cNvSpPr txBox="1"/>
              <p:nvPr/>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59" name="Straight Connector 158">
                <a:extLst>
                  <a:ext uri="{FF2B5EF4-FFF2-40B4-BE49-F238E27FC236}">
                    <a16:creationId xmlns:a16="http://schemas.microsoft.com/office/drawing/2014/main" id="{412CE4C5-C331-484D-A266-9A6522ACED70}"/>
                  </a:ext>
                </a:extLst>
              </p:cNvPr>
              <p:cNvCxnSpPr>
                <a:cxnSpLocks/>
              </p:cNvCxnSpPr>
              <p:nvPr/>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60" name="Group 159">
                <a:extLst>
                  <a:ext uri="{FF2B5EF4-FFF2-40B4-BE49-F238E27FC236}">
                    <a16:creationId xmlns:a16="http://schemas.microsoft.com/office/drawing/2014/main" id="{52A2B73E-C3A6-FD40-B1FA-0CDAC93E0949}"/>
                  </a:ext>
                </a:extLst>
              </p:cNvPr>
              <p:cNvGrpSpPr/>
              <p:nvPr/>
            </p:nvGrpSpPr>
            <p:grpSpPr>
              <a:xfrm>
                <a:off x="9521833" y="2361408"/>
                <a:ext cx="2557391" cy="484748"/>
                <a:chOff x="12352022" y="513115"/>
                <a:chExt cx="2557391" cy="484748"/>
              </a:xfrm>
            </p:grpSpPr>
            <p:sp>
              <p:nvSpPr>
                <p:cNvPr id="162" name="TextBox 161">
                  <a:extLst>
                    <a:ext uri="{FF2B5EF4-FFF2-40B4-BE49-F238E27FC236}">
                      <a16:creationId xmlns:a16="http://schemas.microsoft.com/office/drawing/2014/main" id="{619D7F15-706D-3F4C-A8B8-C12D59510822}"/>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63" name="TextBox 162">
                  <a:extLst>
                    <a:ext uri="{FF2B5EF4-FFF2-40B4-BE49-F238E27FC236}">
                      <a16:creationId xmlns:a16="http://schemas.microsoft.com/office/drawing/2014/main" id="{1C9CAA61-2E63-2243-9107-4A321356DB2A}"/>
                    </a:ext>
                  </a:extLst>
                </p:cNvPr>
                <p:cNvSpPr txBox="1"/>
                <p:nvPr/>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61" name="TextBox 160">
                <a:extLst>
                  <a:ext uri="{FF2B5EF4-FFF2-40B4-BE49-F238E27FC236}">
                    <a16:creationId xmlns:a16="http://schemas.microsoft.com/office/drawing/2014/main" id="{431A03AF-2C30-0044-878E-EBA24FF0D060}"/>
                  </a:ext>
                </a:extLst>
              </p:cNvPr>
              <p:cNvSpPr txBox="1"/>
              <p:nvPr/>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141" name="TextBox 140">
              <a:extLst>
                <a:ext uri="{FF2B5EF4-FFF2-40B4-BE49-F238E27FC236}">
                  <a16:creationId xmlns:a16="http://schemas.microsoft.com/office/drawing/2014/main" id="{9FD671FF-2D84-E843-A31C-B84F3E2677A1}"/>
                </a:ext>
              </a:extLst>
            </p:cNvPr>
            <p:cNvSpPr txBox="1"/>
            <p:nvPr/>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142" name="Straight Connector 141">
              <a:extLst>
                <a:ext uri="{FF2B5EF4-FFF2-40B4-BE49-F238E27FC236}">
                  <a16:creationId xmlns:a16="http://schemas.microsoft.com/office/drawing/2014/main" id="{321D4ECE-156C-684D-8E18-8D9C2BE4F5CA}"/>
                </a:ext>
              </a:extLst>
            </p:cNvPr>
            <p:cNvCxnSpPr>
              <a:cxnSpLocks/>
            </p:cNvCxnSpPr>
            <p:nvPr/>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43" name="TextBox 142">
              <a:extLst>
                <a:ext uri="{FF2B5EF4-FFF2-40B4-BE49-F238E27FC236}">
                  <a16:creationId xmlns:a16="http://schemas.microsoft.com/office/drawing/2014/main" id="{105D3A7E-0F58-B141-BD38-F6FD34EFE53B}"/>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44" name="TextBox 143">
              <a:extLst>
                <a:ext uri="{FF2B5EF4-FFF2-40B4-BE49-F238E27FC236}">
                  <a16:creationId xmlns:a16="http://schemas.microsoft.com/office/drawing/2014/main" id="{EE872CBB-A7D5-1141-9462-389457166E9B}"/>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45" name="TextBox 144">
              <a:extLst>
                <a:ext uri="{FF2B5EF4-FFF2-40B4-BE49-F238E27FC236}">
                  <a16:creationId xmlns:a16="http://schemas.microsoft.com/office/drawing/2014/main" id="{379C53D1-7E7B-E646-A1F5-A3D9AFD81A13}"/>
                </a:ext>
              </a:extLst>
            </p:cNvPr>
            <p:cNvSpPr txBox="1"/>
            <p:nvPr/>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146" name="TextBox 145">
              <a:extLst>
                <a:ext uri="{FF2B5EF4-FFF2-40B4-BE49-F238E27FC236}">
                  <a16:creationId xmlns:a16="http://schemas.microsoft.com/office/drawing/2014/main" id="{0E1634FF-BFE8-CD4B-A29B-07EF0D0A4213}"/>
                </a:ext>
              </a:extLst>
            </p:cNvPr>
            <p:cNvSpPr txBox="1"/>
            <p:nvPr/>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147" name="TextBox 146">
              <a:extLst>
                <a:ext uri="{FF2B5EF4-FFF2-40B4-BE49-F238E27FC236}">
                  <a16:creationId xmlns:a16="http://schemas.microsoft.com/office/drawing/2014/main" id="{46E96A8E-58C8-284D-9D62-4C14D61A164F}"/>
                </a:ext>
              </a:extLst>
            </p:cNvPr>
            <p:cNvSpPr txBox="1">
              <a:spLocks noChangeAspect="1"/>
            </p:cNvSpPr>
            <p:nvPr/>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48" name="TextBox 147">
              <a:extLst>
                <a:ext uri="{FF2B5EF4-FFF2-40B4-BE49-F238E27FC236}">
                  <a16:creationId xmlns:a16="http://schemas.microsoft.com/office/drawing/2014/main" id="{90BAAB41-F096-1446-AF97-DB0DF304E760}"/>
                </a:ext>
              </a:extLst>
            </p:cNvPr>
            <p:cNvSpPr txBox="1"/>
            <p:nvPr/>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149" name="TextBox 148">
              <a:extLst>
                <a:ext uri="{FF2B5EF4-FFF2-40B4-BE49-F238E27FC236}">
                  <a16:creationId xmlns:a16="http://schemas.microsoft.com/office/drawing/2014/main" id="{70745A7D-E8B1-784F-89B5-D634636CCE13}"/>
                </a:ext>
              </a:extLst>
            </p:cNvPr>
            <p:cNvSpPr txBox="1"/>
            <p:nvPr/>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150" name="Group 149">
              <a:extLst>
                <a:ext uri="{FF2B5EF4-FFF2-40B4-BE49-F238E27FC236}">
                  <a16:creationId xmlns:a16="http://schemas.microsoft.com/office/drawing/2014/main" id="{BC5E24AF-445C-6747-8C45-E7E1943A07EA}"/>
                </a:ext>
              </a:extLst>
            </p:cNvPr>
            <p:cNvGrpSpPr/>
            <p:nvPr/>
          </p:nvGrpSpPr>
          <p:grpSpPr>
            <a:xfrm>
              <a:off x="9558507" y="1119891"/>
              <a:ext cx="2639328" cy="202617"/>
              <a:chOff x="9303325" y="149270"/>
              <a:chExt cx="2639328" cy="202617"/>
            </a:xfrm>
          </p:grpSpPr>
          <p:sp>
            <p:nvSpPr>
              <p:cNvPr id="156" name="TextBox 155">
                <a:extLst>
                  <a:ext uri="{FF2B5EF4-FFF2-40B4-BE49-F238E27FC236}">
                    <a16:creationId xmlns:a16="http://schemas.microsoft.com/office/drawing/2014/main" id="{E294C049-81FF-734E-A604-56C73619EC6E}"/>
                  </a:ext>
                </a:extLst>
              </p:cNvPr>
              <p:cNvSpPr txBox="1"/>
              <p:nvPr/>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57" name="Straight Connector 156">
                <a:extLst>
                  <a:ext uri="{FF2B5EF4-FFF2-40B4-BE49-F238E27FC236}">
                    <a16:creationId xmlns:a16="http://schemas.microsoft.com/office/drawing/2014/main" id="{128F855E-A066-1E41-A899-00776F75A5FA}"/>
                  </a:ext>
                </a:extLst>
              </p:cNvPr>
              <p:cNvCxnSpPr>
                <a:cxnSpLocks/>
              </p:cNvCxnSpPr>
              <p:nvPr/>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72FF89E0-A4B5-C342-9537-0A864A4B9675}"/>
                </a:ext>
              </a:extLst>
            </p:cNvPr>
            <p:cNvGrpSpPr/>
            <p:nvPr/>
          </p:nvGrpSpPr>
          <p:grpSpPr>
            <a:xfrm>
              <a:off x="9541497" y="4046193"/>
              <a:ext cx="2735151" cy="1533198"/>
              <a:chOff x="9296567" y="4910412"/>
              <a:chExt cx="2735151" cy="1533198"/>
            </a:xfrm>
          </p:grpSpPr>
          <p:sp>
            <p:nvSpPr>
              <p:cNvPr id="152" name="Rectangle 151">
                <a:extLst>
                  <a:ext uri="{FF2B5EF4-FFF2-40B4-BE49-F238E27FC236}">
                    <a16:creationId xmlns:a16="http://schemas.microsoft.com/office/drawing/2014/main" id="{E4358915-BE70-7943-8C4A-25F97B1814A3}"/>
                  </a:ext>
                </a:extLst>
              </p:cNvPr>
              <p:cNvSpPr/>
              <p:nvPr/>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TextBox 152">
                <a:extLst>
                  <a:ext uri="{FF2B5EF4-FFF2-40B4-BE49-F238E27FC236}">
                    <a16:creationId xmlns:a16="http://schemas.microsoft.com/office/drawing/2014/main" id="{81B4C365-355F-C643-99D7-B97298FDF7DF}"/>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154" name="Graphic 153">
                <a:extLst>
                  <a:ext uri="{FF2B5EF4-FFF2-40B4-BE49-F238E27FC236}">
                    <a16:creationId xmlns:a16="http://schemas.microsoft.com/office/drawing/2014/main" id="{C6D16933-9F45-5F40-8D19-78EBF75E653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55" name="TextBox 154">
                <a:extLst>
                  <a:ext uri="{FF2B5EF4-FFF2-40B4-BE49-F238E27FC236}">
                    <a16:creationId xmlns:a16="http://schemas.microsoft.com/office/drawing/2014/main" id="{07CEA561-9614-6F48-8B85-62EE36EF46E2}"/>
                  </a:ext>
                </a:extLst>
              </p:cNvPr>
              <p:cNvSpPr txBox="1"/>
              <p:nvPr/>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Tree>
    <p:extLst>
      <p:ext uri="{BB962C8B-B14F-4D97-AF65-F5344CB8AC3E}">
        <p14:creationId xmlns:p14="http://schemas.microsoft.com/office/powerpoint/2010/main" val="60656381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Section Agenda (Photo)">
    <p:bg>
      <p:bgPr>
        <a:solidFill>
          <a:schemeClr val="bg1"/>
        </a:solidFill>
        <a:effectLst/>
      </p:bgPr>
    </p:bg>
    <p:spTree>
      <p:nvGrpSpPr>
        <p:cNvPr id="1" name=""/>
        <p:cNvGrpSpPr/>
        <p:nvPr/>
      </p:nvGrpSpPr>
      <p:grpSpPr>
        <a:xfrm>
          <a:off x="0" y="0"/>
          <a:ext cx="0" cy="0"/>
          <a:chOff x="0" y="0"/>
          <a:chExt cx="0" cy="0"/>
        </a:xfrm>
      </p:grpSpPr>
      <p:grpSp>
        <p:nvGrpSpPr>
          <p:cNvPr id="41" name="Group 40">
            <a:extLst>
              <a:ext uri="{FF2B5EF4-FFF2-40B4-BE49-F238E27FC236}">
                <a16:creationId xmlns:a16="http://schemas.microsoft.com/office/drawing/2014/main" id="{270AAB3A-1F8E-7547-BC5B-D622E7ABEECC}"/>
              </a:ext>
            </a:extLst>
          </p:cNvPr>
          <p:cNvGrpSpPr/>
          <p:nvPr userDrawn="1"/>
        </p:nvGrpSpPr>
        <p:grpSpPr>
          <a:xfrm>
            <a:off x="9399182" y="0"/>
            <a:ext cx="2874210" cy="9929814"/>
            <a:chOff x="9399182" y="0"/>
            <a:chExt cx="2874210" cy="9929814"/>
          </a:xfrm>
        </p:grpSpPr>
        <p:sp>
          <p:nvSpPr>
            <p:cNvPr id="20" name="Rectangle 19">
              <a:extLst>
                <a:ext uri="{FF2B5EF4-FFF2-40B4-BE49-F238E27FC236}">
                  <a16:creationId xmlns:a16="http://schemas.microsoft.com/office/drawing/2014/main" id="{853DAC75-2764-F94B-801B-7E41553AA7A9}"/>
                </a:ext>
              </a:extLst>
            </p:cNvPr>
            <p:cNvSpPr/>
            <p:nvPr userDrawn="1"/>
          </p:nvSpPr>
          <p:spPr>
            <a:xfrm>
              <a:off x="9399182" y="0"/>
              <a:ext cx="2798651" cy="974407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666BA62E-8407-214E-9983-5B95C260B124}"/>
                </a:ext>
              </a:extLst>
            </p:cNvPr>
            <p:cNvSpPr txBox="1"/>
            <p:nvPr userDrawn="1"/>
          </p:nvSpPr>
          <p:spPr>
            <a:xfrm>
              <a:off x="9558507" y="150290"/>
              <a:ext cx="1867499"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USE THE AGENDA</a:t>
              </a:r>
            </a:p>
          </p:txBody>
        </p:sp>
        <p:cxnSp>
          <p:nvCxnSpPr>
            <p:cNvPr id="22" name="Straight Connector 21">
              <a:extLst>
                <a:ext uri="{FF2B5EF4-FFF2-40B4-BE49-F238E27FC236}">
                  <a16:creationId xmlns:a16="http://schemas.microsoft.com/office/drawing/2014/main" id="{3EC19388-C76B-7448-9EDE-BDA3BAB9D416}"/>
                </a:ext>
              </a:extLst>
            </p:cNvPr>
            <p:cNvCxnSpPr>
              <a:cxnSpLocks/>
            </p:cNvCxnSpPr>
            <p:nvPr userDrawn="1"/>
          </p:nvCxnSpPr>
          <p:spPr>
            <a:xfrm>
              <a:off x="9558507" y="35290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7D14489D-EBF9-F043-8D0D-58D847FBFD92}"/>
                </a:ext>
              </a:extLst>
            </p:cNvPr>
            <p:cNvSpPr/>
            <p:nvPr/>
          </p:nvSpPr>
          <p:spPr>
            <a:xfrm>
              <a:off x="9686427" y="1588636"/>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24" name="Group 23">
              <a:extLst>
                <a:ext uri="{FF2B5EF4-FFF2-40B4-BE49-F238E27FC236}">
                  <a16:creationId xmlns:a16="http://schemas.microsoft.com/office/drawing/2014/main" id="{669A9012-D270-2448-A4FD-E180D5741CB9}"/>
                </a:ext>
              </a:extLst>
            </p:cNvPr>
            <p:cNvGrpSpPr/>
            <p:nvPr/>
          </p:nvGrpSpPr>
          <p:grpSpPr>
            <a:xfrm>
              <a:off x="9686426" y="2097613"/>
              <a:ext cx="2284506" cy="249299"/>
              <a:chOff x="9431244" y="2862535"/>
              <a:chExt cx="2284506" cy="249299"/>
            </a:xfrm>
          </p:grpSpPr>
          <p:sp>
            <p:nvSpPr>
              <p:cNvPr id="40" name="TextBox 39">
                <a:extLst>
                  <a:ext uri="{FF2B5EF4-FFF2-40B4-BE49-F238E27FC236}">
                    <a16:creationId xmlns:a16="http://schemas.microsoft.com/office/drawing/2014/main" id="{5AA31A6C-B76D-D84E-926A-385AA59C712C}"/>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pic>
            <p:nvPicPr>
              <p:cNvPr id="39" name="Picture 38">
                <a:extLst>
                  <a:ext uri="{FF2B5EF4-FFF2-40B4-BE49-F238E27FC236}">
                    <a16:creationId xmlns:a16="http://schemas.microsoft.com/office/drawing/2014/main" id="{1CC21A02-B792-AF47-96A4-A59105B11793}"/>
                  </a:ext>
                </a:extLst>
              </p:cNvPr>
              <p:cNvPicPr>
                <a:picLocks noChangeAspect="1"/>
              </p:cNvPicPr>
              <p:nvPr/>
            </p:nvPicPr>
            <p:blipFill>
              <a:blip r:embed="rId2"/>
              <a:stretch>
                <a:fillRect/>
              </a:stretch>
            </p:blipFill>
            <p:spPr>
              <a:xfrm>
                <a:off x="11216812" y="2866153"/>
                <a:ext cx="340854" cy="113618"/>
              </a:xfrm>
              <a:prstGeom prst="rect">
                <a:avLst/>
              </a:prstGeom>
            </p:spPr>
          </p:pic>
        </p:grpSp>
        <p:sp>
          <p:nvSpPr>
            <p:cNvPr id="25" name="TextBox 24">
              <a:extLst>
                <a:ext uri="{FF2B5EF4-FFF2-40B4-BE49-F238E27FC236}">
                  <a16:creationId xmlns:a16="http://schemas.microsoft.com/office/drawing/2014/main" id="{594CFB75-D1BB-CC4A-B543-DF9749A36F98}"/>
                </a:ext>
              </a:extLst>
            </p:cNvPr>
            <p:cNvSpPr txBox="1"/>
            <p:nvPr/>
          </p:nvSpPr>
          <p:spPr>
            <a:xfrm>
              <a:off x="9686426" y="2398746"/>
              <a:ext cx="2294082"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current agenda item (on the text works here) to apply the highlight style.</a:t>
              </a:r>
            </a:p>
          </p:txBody>
        </p:sp>
        <p:sp>
          <p:nvSpPr>
            <p:cNvPr id="26" name="TextBox 25">
              <a:extLst>
                <a:ext uri="{FF2B5EF4-FFF2-40B4-BE49-F238E27FC236}">
                  <a16:creationId xmlns:a16="http://schemas.microsoft.com/office/drawing/2014/main" id="{23193EDF-0188-094A-8A3E-60EB6775D122}"/>
                </a:ext>
              </a:extLst>
            </p:cNvPr>
            <p:cNvSpPr txBox="1">
              <a:spLocks noChangeAspect="1"/>
            </p:cNvSpPr>
            <p:nvPr/>
          </p:nvSpPr>
          <p:spPr>
            <a:xfrm>
              <a:off x="9521833"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27" name="TextBox 26">
              <a:extLst>
                <a:ext uri="{FF2B5EF4-FFF2-40B4-BE49-F238E27FC236}">
                  <a16:creationId xmlns:a16="http://schemas.microsoft.com/office/drawing/2014/main" id="{AC0A9960-B8B4-3D4C-981C-922D7EC98DE6}"/>
                </a:ext>
              </a:extLst>
            </p:cNvPr>
            <p:cNvSpPr txBox="1">
              <a:spLocks noChangeAspect="1"/>
            </p:cNvSpPr>
            <p:nvPr/>
          </p:nvSpPr>
          <p:spPr>
            <a:xfrm>
              <a:off x="9521833" y="86224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28" name="TextBox 27">
              <a:extLst>
                <a:ext uri="{FF2B5EF4-FFF2-40B4-BE49-F238E27FC236}">
                  <a16:creationId xmlns:a16="http://schemas.microsoft.com/office/drawing/2014/main" id="{E879CA51-8AA7-5B46-8B51-CCC7D4DEF501}"/>
                </a:ext>
              </a:extLst>
            </p:cNvPr>
            <p:cNvSpPr txBox="1"/>
            <p:nvPr/>
          </p:nvSpPr>
          <p:spPr>
            <a:xfrm>
              <a:off x="9811647" y="1339804"/>
              <a:ext cx="2234098"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b="1" dirty="0">
                  <a:solidFill>
                    <a:schemeClr val="bg1">
                      <a:lumMod val="85000"/>
                    </a:schemeClr>
                  </a:solidFill>
                </a:rPr>
                <a:t>Click the element border to select the shape</a:t>
              </a:r>
              <a:r>
                <a:rPr lang="en-US" sz="700" dirty="0">
                  <a:solidFill>
                    <a:schemeClr val="bg1">
                      <a:lumMod val="85000"/>
                    </a:schemeClr>
                  </a:solidFill>
                </a:rPr>
                <a:t>—it won’t work correctly if you have your cursor in the text.</a:t>
              </a:r>
            </a:p>
          </p:txBody>
        </p:sp>
        <p:sp>
          <p:nvSpPr>
            <p:cNvPr id="29" name="TextBox 28">
              <a:extLst>
                <a:ext uri="{FF2B5EF4-FFF2-40B4-BE49-F238E27FC236}">
                  <a16:creationId xmlns:a16="http://schemas.microsoft.com/office/drawing/2014/main" id="{2F0D17E0-6EFC-8B4C-BB2F-25990B9D14AE}"/>
                </a:ext>
              </a:extLst>
            </p:cNvPr>
            <p:cNvSpPr txBox="1"/>
            <p:nvPr userDrawn="1"/>
          </p:nvSpPr>
          <p:spPr>
            <a:xfrm>
              <a:off x="9686426" y="513115"/>
              <a:ext cx="2327834" cy="814582"/>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Enter agenda items as needed.</a:t>
              </a:r>
            </a:p>
            <a:p>
              <a:pPr lvl="0"/>
              <a:r>
                <a:rPr lang="en-US" dirty="0"/>
                <a:t>Apply the highlight marker to the current agenda item.</a:t>
              </a:r>
            </a:p>
            <a:p>
              <a:pPr lvl="1"/>
              <a:r>
                <a:rPr lang="en-US" dirty="0"/>
                <a:t>Select the element below:</a:t>
              </a:r>
            </a:p>
          </p:txBody>
        </p:sp>
        <p:grpSp>
          <p:nvGrpSpPr>
            <p:cNvPr id="30" name="Group 29">
              <a:extLst>
                <a:ext uri="{FF2B5EF4-FFF2-40B4-BE49-F238E27FC236}">
                  <a16:creationId xmlns:a16="http://schemas.microsoft.com/office/drawing/2014/main" id="{1B35E7F5-A8FC-E341-928F-8F1C42C01FE4}"/>
                </a:ext>
              </a:extLst>
            </p:cNvPr>
            <p:cNvGrpSpPr/>
            <p:nvPr/>
          </p:nvGrpSpPr>
          <p:grpSpPr>
            <a:xfrm>
              <a:off x="9521833" y="2859865"/>
              <a:ext cx="2545476" cy="898708"/>
              <a:chOff x="9266651" y="2105587"/>
              <a:chExt cx="2545476" cy="898708"/>
            </a:xfrm>
          </p:grpSpPr>
          <p:sp>
            <p:nvSpPr>
              <p:cNvPr id="36" name="TextBox 35">
                <a:extLst>
                  <a:ext uri="{FF2B5EF4-FFF2-40B4-BE49-F238E27FC236}">
                    <a16:creationId xmlns:a16="http://schemas.microsoft.com/office/drawing/2014/main" id="{CC0F517F-CFE4-1D43-9DEA-FE4CA6FDDFEC}"/>
                  </a:ext>
                </a:extLst>
              </p:cNvPr>
              <p:cNvSpPr txBox="1">
                <a:spLocks noChangeAspect="1"/>
              </p:cNvSpPr>
              <p:nvPr/>
            </p:nvSpPr>
            <p:spPr>
              <a:xfrm>
                <a:off x="9266651" y="21244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37" name="TextBox 36">
                <a:extLst>
                  <a:ext uri="{FF2B5EF4-FFF2-40B4-BE49-F238E27FC236}">
                    <a16:creationId xmlns:a16="http://schemas.microsoft.com/office/drawing/2014/main" id="{0A403294-57CC-B74C-A9E2-F6DA8B35535D}"/>
                  </a:ext>
                </a:extLst>
              </p:cNvPr>
              <p:cNvSpPr txBox="1"/>
              <p:nvPr/>
            </p:nvSpPr>
            <p:spPr>
              <a:xfrm>
                <a:off x="9431244" y="2105587"/>
                <a:ext cx="2380883" cy="898708"/>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Duplicate the slide to create the</a:t>
                </a:r>
                <a:br>
                  <a:rPr lang="en-US" dirty="0"/>
                </a:br>
                <a:r>
                  <a:rPr lang="en-US" dirty="0"/>
                  <a:t>other section dividers.</a:t>
                </a:r>
              </a:p>
              <a:p>
                <a:pPr lvl="1"/>
                <a:r>
                  <a:rPr lang="en-US" dirty="0"/>
                  <a:t>Use Format Painter to copy the normal style onto the previous highlighted item.</a:t>
                </a:r>
              </a:p>
              <a:p>
                <a:pPr lvl="1"/>
                <a:r>
                  <a:rPr lang="en-US" dirty="0"/>
                  <a:t>Then repeat step 2 to highlight the new current agenda item.</a:t>
                </a:r>
              </a:p>
            </p:txBody>
          </p:sp>
        </p:grpSp>
        <p:grpSp>
          <p:nvGrpSpPr>
            <p:cNvPr id="79" name="Group 78">
              <a:extLst>
                <a:ext uri="{FF2B5EF4-FFF2-40B4-BE49-F238E27FC236}">
                  <a16:creationId xmlns:a16="http://schemas.microsoft.com/office/drawing/2014/main" id="{1F7C72B2-FE96-1A47-B6A2-F9EF2CE88FD7}"/>
                </a:ext>
              </a:extLst>
            </p:cNvPr>
            <p:cNvGrpSpPr/>
            <p:nvPr userDrawn="1"/>
          </p:nvGrpSpPr>
          <p:grpSpPr>
            <a:xfrm>
              <a:off x="9518577" y="3853669"/>
              <a:ext cx="2754815" cy="6076145"/>
              <a:chOff x="9266651" y="185338"/>
              <a:chExt cx="2754815" cy="6076145"/>
            </a:xfrm>
          </p:grpSpPr>
          <p:sp>
            <p:nvSpPr>
              <p:cNvPr id="80" name="TextBox 79">
                <a:extLst>
                  <a:ext uri="{FF2B5EF4-FFF2-40B4-BE49-F238E27FC236}">
                    <a16:creationId xmlns:a16="http://schemas.microsoft.com/office/drawing/2014/main" id="{BDDFA1E5-2D54-1F4E-923A-1EBF3193D53E}"/>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81" name="Straight Connector 80">
                <a:extLst>
                  <a:ext uri="{FF2B5EF4-FFF2-40B4-BE49-F238E27FC236}">
                    <a16:creationId xmlns:a16="http://schemas.microsoft.com/office/drawing/2014/main" id="{0BE3F141-44E1-284B-B8E2-CC13393265B4}"/>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3991E50F-278F-5C43-8750-BC1E56B6BC1D}"/>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98" name="Group 97">
                <a:extLst>
                  <a:ext uri="{FF2B5EF4-FFF2-40B4-BE49-F238E27FC236}">
                    <a16:creationId xmlns:a16="http://schemas.microsoft.com/office/drawing/2014/main" id="{83F30A99-B1CD-AB4C-82B9-107FF3C5DE2E}"/>
                  </a:ext>
                </a:extLst>
              </p:cNvPr>
              <p:cNvGrpSpPr/>
              <p:nvPr userDrawn="1"/>
            </p:nvGrpSpPr>
            <p:grpSpPr>
              <a:xfrm>
                <a:off x="9286315" y="4787849"/>
                <a:ext cx="2735151" cy="1473634"/>
                <a:chOff x="9296567" y="4910412"/>
                <a:chExt cx="2735151" cy="1473634"/>
              </a:xfrm>
            </p:grpSpPr>
            <p:sp>
              <p:nvSpPr>
                <p:cNvPr id="100" name="Rectangle 99">
                  <a:extLst>
                    <a:ext uri="{FF2B5EF4-FFF2-40B4-BE49-F238E27FC236}">
                      <a16:creationId xmlns:a16="http://schemas.microsoft.com/office/drawing/2014/main" id="{F72F3191-3FD2-CD4E-BA75-7160E4514679}"/>
                    </a:ext>
                  </a:extLst>
                </p:cNvPr>
                <p:cNvSpPr/>
                <p:nvPr userDrawn="1"/>
              </p:nvSpPr>
              <p:spPr>
                <a:xfrm>
                  <a:off x="9296567" y="4910412"/>
                  <a:ext cx="2735151" cy="147363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24B7A18-40EA-AC4F-814A-1584DE95586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02" name="Graphic 101">
                  <a:extLst>
                    <a:ext uri="{FF2B5EF4-FFF2-40B4-BE49-F238E27FC236}">
                      <a16:creationId xmlns:a16="http://schemas.microsoft.com/office/drawing/2014/main" id="{824C424F-47CC-5B4E-9503-43961DF4F9BD}"/>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049494"/>
                  <a:ext cx="155227" cy="155227"/>
                </a:xfrm>
                <a:prstGeom prst="rect">
                  <a:avLst/>
                </a:prstGeom>
              </p:spPr>
            </p:pic>
            <p:sp>
              <p:nvSpPr>
                <p:cNvPr id="103" name="TextBox 102">
                  <a:extLst>
                    <a:ext uri="{FF2B5EF4-FFF2-40B4-BE49-F238E27FC236}">
                      <a16:creationId xmlns:a16="http://schemas.microsoft.com/office/drawing/2014/main" id="{960DA147-99F9-6D46-940D-A010FCA6A940}"/>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04" name="TextBox 103">
                  <a:extLst>
                    <a:ext uri="{FF2B5EF4-FFF2-40B4-BE49-F238E27FC236}">
                      <a16:creationId xmlns:a16="http://schemas.microsoft.com/office/drawing/2014/main" id="{081D9AF4-EBB7-BF4C-B301-A60743D4AF62}"/>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05" name="TextBox 104">
                  <a:extLst>
                    <a:ext uri="{FF2B5EF4-FFF2-40B4-BE49-F238E27FC236}">
                      <a16:creationId xmlns:a16="http://schemas.microsoft.com/office/drawing/2014/main" id="{F85957B1-8118-9A45-9222-78DA6A1E692E}"/>
                    </a:ext>
                  </a:extLst>
                </p:cNvPr>
                <p:cNvSpPr txBox="1"/>
                <p:nvPr userDrawn="1"/>
              </p:nvSpPr>
              <p:spPr>
                <a:xfrm>
                  <a:off x="9471805" y="6076239"/>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84" name="Group 83">
                <a:extLst>
                  <a:ext uri="{FF2B5EF4-FFF2-40B4-BE49-F238E27FC236}">
                    <a16:creationId xmlns:a16="http://schemas.microsoft.com/office/drawing/2014/main" id="{2451E775-897C-3240-87F1-FE1B59EC3995}"/>
                  </a:ext>
                </a:extLst>
              </p:cNvPr>
              <p:cNvGrpSpPr/>
              <p:nvPr userDrawn="1"/>
            </p:nvGrpSpPr>
            <p:grpSpPr>
              <a:xfrm>
                <a:off x="9286315" y="3431192"/>
                <a:ext cx="2735151" cy="1280928"/>
                <a:chOff x="9286315" y="6976989"/>
                <a:chExt cx="2735151" cy="1280928"/>
              </a:xfrm>
            </p:grpSpPr>
            <p:sp>
              <p:nvSpPr>
                <p:cNvPr id="93" name="Rectangle 92">
                  <a:extLst>
                    <a:ext uri="{FF2B5EF4-FFF2-40B4-BE49-F238E27FC236}">
                      <a16:creationId xmlns:a16="http://schemas.microsoft.com/office/drawing/2014/main" id="{BB7CAF8A-39AD-C546-8915-185237EB5B1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TextBox 93">
                  <a:extLst>
                    <a:ext uri="{FF2B5EF4-FFF2-40B4-BE49-F238E27FC236}">
                      <a16:creationId xmlns:a16="http://schemas.microsoft.com/office/drawing/2014/main" id="{C07F080B-FE36-C347-BD87-97C6AD55ADFD}"/>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95" name="Graphic 94">
                  <a:extLst>
                    <a:ext uri="{FF2B5EF4-FFF2-40B4-BE49-F238E27FC236}">
                      <a16:creationId xmlns:a16="http://schemas.microsoft.com/office/drawing/2014/main" id="{AC53915D-6A22-0A40-8A2B-4B3226EA5B9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46538" y="7116071"/>
                  <a:ext cx="155227" cy="155227"/>
                </a:xfrm>
                <a:prstGeom prst="rect">
                  <a:avLst/>
                </a:prstGeom>
              </p:spPr>
            </p:pic>
            <p:sp>
              <p:nvSpPr>
                <p:cNvPr id="96" name="TextBox 95">
                  <a:extLst>
                    <a:ext uri="{FF2B5EF4-FFF2-40B4-BE49-F238E27FC236}">
                      <a16:creationId xmlns:a16="http://schemas.microsoft.com/office/drawing/2014/main" id="{EE04E77D-44DF-3D4F-8CB4-3D9B1228C4A8}"/>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97" name="Picture 96">
                  <a:extLst>
                    <a:ext uri="{FF2B5EF4-FFF2-40B4-BE49-F238E27FC236}">
                      <a16:creationId xmlns:a16="http://schemas.microsoft.com/office/drawing/2014/main" id="{5E0CC428-D7B2-C14A-B7B1-DA955AE9FA5B}"/>
                    </a:ext>
                  </a:extLst>
                </p:cNvPr>
                <p:cNvPicPr>
                  <a:picLocks noChangeAspect="1"/>
                </p:cNvPicPr>
                <p:nvPr userDrawn="1"/>
              </p:nvPicPr>
              <p:blipFill rotWithShape="1">
                <a:blip r:embed="rId5"/>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85" name="Group 84">
                <a:extLst>
                  <a:ext uri="{FF2B5EF4-FFF2-40B4-BE49-F238E27FC236}">
                    <a16:creationId xmlns:a16="http://schemas.microsoft.com/office/drawing/2014/main" id="{F58B63AF-D922-CD49-BC43-4169636672FA}"/>
                  </a:ext>
                </a:extLst>
              </p:cNvPr>
              <p:cNvGrpSpPr/>
              <p:nvPr userDrawn="1"/>
            </p:nvGrpSpPr>
            <p:grpSpPr>
              <a:xfrm>
                <a:off x="9266651" y="510458"/>
                <a:ext cx="2617883" cy="651460"/>
                <a:chOff x="12352022" y="513115"/>
                <a:chExt cx="2617883" cy="651460"/>
              </a:xfrm>
            </p:grpSpPr>
            <p:sp>
              <p:nvSpPr>
                <p:cNvPr id="90" name="TextBox 89">
                  <a:extLst>
                    <a:ext uri="{FF2B5EF4-FFF2-40B4-BE49-F238E27FC236}">
                      <a16:creationId xmlns:a16="http://schemas.microsoft.com/office/drawing/2014/main" id="{FC2CEFD3-F990-E046-992D-8FEABF5829F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1" name="TextBox 90">
                  <a:extLst>
                    <a:ext uri="{FF2B5EF4-FFF2-40B4-BE49-F238E27FC236}">
                      <a16:creationId xmlns:a16="http://schemas.microsoft.com/office/drawing/2014/main" id="{7F412C02-87CB-E340-8BE6-07A1D513485E}"/>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2" name="TextBox 91">
                  <a:extLst>
                    <a:ext uri="{FF2B5EF4-FFF2-40B4-BE49-F238E27FC236}">
                      <a16:creationId xmlns:a16="http://schemas.microsoft.com/office/drawing/2014/main" id="{798508BC-3719-F043-963D-F484982CF8A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86" name="TextBox 85">
                <a:extLst>
                  <a:ext uri="{FF2B5EF4-FFF2-40B4-BE49-F238E27FC236}">
                    <a16:creationId xmlns:a16="http://schemas.microsoft.com/office/drawing/2014/main" id="{74207B05-5316-FE4E-BDED-E91DB8AF1403}"/>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87" name="TextBox 86">
                <a:extLst>
                  <a:ext uri="{FF2B5EF4-FFF2-40B4-BE49-F238E27FC236}">
                    <a16:creationId xmlns:a16="http://schemas.microsoft.com/office/drawing/2014/main" id="{F8455CF3-6D2B-5345-A527-CD6EF4176CE7}"/>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8" name="TextBox 87">
                <a:extLst>
                  <a:ext uri="{FF2B5EF4-FFF2-40B4-BE49-F238E27FC236}">
                    <a16:creationId xmlns:a16="http://schemas.microsoft.com/office/drawing/2014/main" id="{0E69DB1A-1E4B-7947-AEE8-1AD1A0CEE871}"/>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9" name="TextBox 88">
                <a:extLst>
                  <a:ext uri="{FF2B5EF4-FFF2-40B4-BE49-F238E27FC236}">
                    <a16:creationId xmlns:a16="http://schemas.microsoft.com/office/drawing/2014/main" id="{328EEF89-7454-7C46-865B-2C0F34935AD3}"/>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64" name="Picture Placeholder 63">
            <a:extLst>
              <a:ext uri="{FF2B5EF4-FFF2-40B4-BE49-F238E27FC236}">
                <a16:creationId xmlns:a16="http://schemas.microsoft.com/office/drawing/2014/main" id="{846FAB7A-A675-6C4B-BF10-A9B8CF7F7C96}"/>
              </a:ext>
            </a:extLst>
          </p:cNvPr>
          <p:cNvSpPr>
            <a:spLocks noGrp="1"/>
          </p:cNvSpPr>
          <p:nvPr>
            <p:ph type="pic" sz="quarter" idx="22" hasCustomPrompt="1"/>
          </p:nvPr>
        </p:nvSpPr>
        <p:spPr>
          <a:xfrm>
            <a:off x="0" y="1112838"/>
            <a:ext cx="9144001" cy="5745162"/>
          </a:xfrm>
          <a:custGeom>
            <a:avLst/>
            <a:gdLst>
              <a:gd name="connsiteX0" fmla="*/ 8545320 w 9144001"/>
              <a:gd name="connsiteY0" fmla="*/ 5464436 h 5745162"/>
              <a:gd name="connsiteX1" fmla="*/ 8554630 w 9144001"/>
              <a:gd name="connsiteY1" fmla="*/ 5464436 h 5745162"/>
              <a:gd name="connsiteX2" fmla="*/ 8572756 w 9144001"/>
              <a:gd name="connsiteY2" fmla="*/ 5479725 h 5745162"/>
              <a:gd name="connsiteX3" fmla="*/ 8552840 w 9144001"/>
              <a:gd name="connsiteY3" fmla="*/ 5495748 h 5745162"/>
              <a:gd name="connsiteX4" fmla="*/ 8552840 w 9144001"/>
              <a:gd name="connsiteY4" fmla="*/ 5495635 h 5745162"/>
              <a:gd name="connsiteX5" fmla="*/ 8545320 w 9144001"/>
              <a:gd name="connsiteY5" fmla="*/ 5495635 h 5745162"/>
              <a:gd name="connsiteX6" fmla="*/ 8440531 w 9144001"/>
              <a:gd name="connsiteY6" fmla="*/ 5463326 h 5745162"/>
              <a:gd name="connsiteX7" fmla="*/ 8450869 w 9144001"/>
              <a:gd name="connsiteY7" fmla="*/ 5463326 h 5745162"/>
              <a:gd name="connsiteX8" fmla="*/ 8486566 w 9144001"/>
              <a:gd name="connsiteY8" fmla="*/ 5494375 h 5745162"/>
              <a:gd name="connsiteX9" fmla="*/ 8452487 w 9144001"/>
              <a:gd name="connsiteY9" fmla="*/ 5527456 h 5745162"/>
              <a:gd name="connsiteX10" fmla="*/ 8440531 w 9144001"/>
              <a:gd name="connsiteY10" fmla="*/ 5527456 h 5745162"/>
              <a:gd name="connsiteX11" fmla="*/ 8359312 w 9144001"/>
              <a:gd name="connsiteY11" fmla="*/ 5441906 h 5745162"/>
              <a:gd name="connsiteX12" fmla="*/ 8357846 w 9144001"/>
              <a:gd name="connsiteY12" fmla="*/ 5445009 h 5745162"/>
              <a:gd name="connsiteX13" fmla="*/ 8338065 w 9144001"/>
              <a:gd name="connsiteY13" fmla="*/ 5486815 h 5745162"/>
              <a:gd name="connsiteX14" fmla="*/ 8338065 w 9144001"/>
              <a:gd name="connsiteY14" fmla="*/ 5548726 h 5745162"/>
              <a:gd name="connsiteX15" fmla="*/ 8406528 w 9144001"/>
              <a:gd name="connsiteY15" fmla="*/ 5548726 h 5745162"/>
              <a:gd name="connsiteX16" fmla="*/ 8406528 w 9144001"/>
              <a:gd name="connsiteY16" fmla="*/ 5526139 h 5745162"/>
              <a:gd name="connsiteX17" fmla="*/ 8363158 w 9144001"/>
              <a:gd name="connsiteY17" fmla="*/ 5526139 h 5745162"/>
              <a:gd name="connsiteX18" fmla="*/ 8363158 w 9144001"/>
              <a:gd name="connsiteY18" fmla="*/ 5505302 h 5745162"/>
              <a:gd name="connsiteX19" fmla="*/ 8402682 w 9144001"/>
              <a:gd name="connsiteY19" fmla="*/ 5505302 h 5745162"/>
              <a:gd name="connsiteX20" fmla="*/ 8402682 w 9144001"/>
              <a:gd name="connsiteY20" fmla="*/ 5483731 h 5745162"/>
              <a:gd name="connsiteX21" fmla="*/ 8363158 w 9144001"/>
              <a:gd name="connsiteY21" fmla="*/ 5483731 h 5745162"/>
              <a:gd name="connsiteX22" fmla="*/ 8363158 w 9144001"/>
              <a:gd name="connsiteY22" fmla="*/ 5464643 h 5745162"/>
              <a:gd name="connsiteX23" fmla="*/ 8406528 w 9144001"/>
              <a:gd name="connsiteY23" fmla="*/ 5464643 h 5745162"/>
              <a:gd name="connsiteX24" fmla="*/ 8406528 w 9144001"/>
              <a:gd name="connsiteY24" fmla="*/ 5441906 h 5745162"/>
              <a:gd name="connsiteX25" fmla="*/ 8245575 w 9144001"/>
              <a:gd name="connsiteY25" fmla="*/ 5441887 h 5745162"/>
              <a:gd name="connsiteX26" fmla="*/ 8262082 w 9144001"/>
              <a:gd name="connsiteY26" fmla="*/ 5476284 h 5745162"/>
              <a:gd name="connsiteX27" fmla="*/ 8288526 w 9144001"/>
              <a:gd name="connsiteY27" fmla="*/ 5476284 h 5745162"/>
              <a:gd name="connsiteX28" fmla="*/ 8273962 w 9144001"/>
              <a:gd name="connsiteY28" fmla="*/ 5441887 h 5745162"/>
              <a:gd name="connsiteX29" fmla="*/ 8520246 w 9144001"/>
              <a:gd name="connsiteY29" fmla="*/ 5441868 h 5745162"/>
              <a:gd name="connsiteX30" fmla="*/ 8520246 w 9144001"/>
              <a:gd name="connsiteY30" fmla="*/ 5548725 h 5745162"/>
              <a:gd name="connsiteX31" fmla="*/ 8545320 w 9144001"/>
              <a:gd name="connsiteY31" fmla="*/ 5548725 h 5745162"/>
              <a:gd name="connsiteX32" fmla="*/ 8545320 w 9144001"/>
              <a:gd name="connsiteY32" fmla="*/ 5517093 h 5745162"/>
              <a:gd name="connsiteX33" fmla="*/ 8554630 w 9144001"/>
              <a:gd name="connsiteY33" fmla="*/ 5517093 h 5745162"/>
              <a:gd name="connsiteX34" fmla="*/ 8598420 w 9144001"/>
              <a:gd name="connsiteY34" fmla="*/ 5479180 h 5745162"/>
              <a:gd name="connsiteX35" fmla="*/ 8550346 w 9144001"/>
              <a:gd name="connsiteY35" fmla="*/ 5441868 h 5745162"/>
              <a:gd name="connsiteX36" fmla="*/ 8415495 w 9144001"/>
              <a:gd name="connsiteY36" fmla="*/ 5441868 h 5745162"/>
              <a:gd name="connsiteX37" fmla="*/ 8415495 w 9144001"/>
              <a:gd name="connsiteY37" fmla="*/ 5548631 h 5745162"/>
              <a:gd name="connsiteX38" fmla="*/ 8448546 w 9144001"/>
              <a:gd name="connsiteY38" fmla="*/ 5548744 h 5745162"/>
              <a:gd name="connsiteX39" fmla="*/ 8513278 w 9144001"/>
              <a:gd name="connsiteY39" fmla="*/ 5494375 h 5745162"/>
              <a:gd name="connsiteX40" fmla="*/ 8447461 w 9144001"/>
              <a:gd name="connsiteY40" fmla="*/ 5441906 h 5745162"/>
              <a:gd name="connsiteX41" fmla="*/ 8447499 w 9144001"/>
              <a:gd name="connsiteY41" fmla="*/ 5441868 h 5745162"/>
              <a:gd name="connsiteX42" fmla="*/ 8415495 w 9144001"/>
              <a:gd name="connsiteY42" fmla="*/ 5441868 h 5745162"/>
              <a:gd name="connsiteX43" fmla="*/ 8323900 w 9144001"/>
              <a:gd name="connsiteY43" fmla="*/ 5441868 h 5745162"/>
              <a:gd name="connsiteX44" fmla="*/ 8298693 w 9144001"/>
              <a:gd name="connsiteY44" fmla="*/ 5499810 h 5745162"/>
              <a:gd name="connsiteX45" fmla="*/ 8291858 w 9144001"/>
              <a:gd name="connsiteY45" fmla="*/ 5483806 h 5745162"/>
              <a:gd name="connsiteX46" fmla="*/ 8265623 w 9144001"/>
              <a:gd name="connsiteY46" fmla="*/ 5483806 h 5745162"/>
              <a:gd name="connsiteX47" fmla="*/ 8296942 w 9144001"/>
              <a:gd name="connsiteY47" fmla="*/ 5549139 h 5745162"/>
              <a:gd name="connsiteX48" fmla="*/ 8299855 w 9144001"/>
              <a:gd name="connsiteY48" fmla="*/ 5549139 h 5745162"/>
              <a:gd name="connsiteX49" fmla="*/ 8350593 w 9144001"/>
              <a:gd name="connsiteY49" fmla="*/ 5441868 h 5745162"/>
              <a:gd name="connsiteX50" fmla="*/ 8704282 w 9144001"/>
              <a:gd name="connsiteY50" fmla="*/ 5403309 h 5745162"/>
              <a:gd name="connsiteX51" fmla="*/ 8704282 w 9144001"/>
              <a:gd name="connsiteY51" fmla="*/ 5577934 h 5745162"/>
              <a:gd name="connsiteX52" fmla="*/ 8723671 w 9144001"/>
              <a:gd name="connsiteY52" fmla="*/ 5577934 h 5745162"/>
              <a:gd name="connsiteX53" fmla="*/ 8723671 w 9144001"/>
              <a:gd name="connsiteY53" fmla="*/ 5403309 h 5745162"/>
              <a:gd name="connsiteX54" fmla="*/ 8950030 w 9144001"/>
              <a:gd name="connsiteY54" fmla="*/ 0 h 5745162"/>
              <a:gd name="connsiteX55" fmla="*/ 9144001 w 9144001"/>
              <a:gd name="connsiteY55" fmla="*/ 0 h 5745162"/>
              <a:gd name="connsiteX56" fmla="*/ 9144001 w 9144001"/>
              <a:gd name="connsiteY56" fmla="*/ 5745161 h 5745162"/>
              <a:gd name="connsiteX57" fmla="*/ 9144001 w 9144001"/>
              <a:gd name="connsiteY57" fmla="*/ 5745162 h 5745162"/>
              <a:gd name="connsiteX58" fmla="*/ 0 w 9144001"/>
              <a:gd name="connsiteY58" fmla="*/ 5745162 h 5745162"/>
              <a:gd name="connsiteX59" fmla="*/ 0 w 9144001"/>
              <a:gd name="connsiteY59" fmla="*/ 32567 h 5745162"/>
              <a:gd name="connsiteX60" fmla="*/ 8313 w 9144001"/>
              <a:gd name="connsiteY60" fmla="*/ 32567 h 5745162"/>
              <a:gd name="connsiteX61" fmla="*/ 8313 w 9144001"/>
              <a:gd name="connsiteY61" fmla="*/ 1 h 5745162"/>
              <a:gd name="connsiteX62" fmla="*/ 8950030 w 9144001"/>
              <a:gd name="connsiteY62" fmla="*/ 1 h 574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144001" h="5745162">
                <a:moveTo>
                  <a:pt x="8545320" y="5464436"/>
                </a:moveTo>
                <a:lnTo>
                  <a:pt x="8554630" y="5464436"/>
                </a:lnTo>
                <a:cubicBezTo>
                  <a:pt x="8567006" y="5464436"/>
                  <a:pt x="8572756" y="5471131"/>
                  <a:pt x="8572756" y="5479725"/>
                </a:cubicBezTo>
                <a:cubicBezTo>
                  <a:pt x="8572756" y="5490069"/>
                  <a:pt x="8566130" y="5495748"/>
                  <a:pt x="8552840" y="5495748"/>
                </a:cubicBezTo>
                <a:lnTo>
                  <a:pt x="8552840" y="5495635"/>
                </a:lnTo>
                <a:lnTo>
                  <a:pt x="8545320" y="5495635"/>
                </a:lnTo>
                <a:close/>
                <a:moveTo>
                  <a:pt x="8440531" y="5463326"/>
                </a:moveTo>
                <a:lnTo>
                  <a:pt x="8450869" y="5463326"/>
                </a:lnTo>
                <a:cubicBezTo>
                  <a:pt x="8474172" y="5463326"/>
                  <a:pt x="8486566" y="5474986"/>
                  <a:pt x="8486566" y="5494375"/>
                </a:cubicBezTo>
                <a:cubicBezTo>
                  <a:pt x="8486566" y="5514348"/>
                  <a:pt x="8476095" y="5527456"/>
                  <a:pt x="8452487" y="5527456"/>
                </a:cubicBezTo>
                <a:lnTo>
                  <a:pt x="8440531" y="5527456"/>
                </a:lnTo>
                <a:close/>
                <a:moveTo>
                  <a:pt x="8359312" y="5441906"/>
                </a:moveTo>
                <a:lnTo>
                  <a:pt x="8357846" y="5445009"/>
                </a:lnTo>
                <a:lnTo>
                  <a:pt x="8338065" y="5486815"/>
                </a:lnTo>
                <a:lnTo>
                  <a:pt x="8338065" y="5548726"/>
                </a:lnTo>
                <a:lnTo>
                  <a:pt x="8406528" y="5548726"/>
                </a:lnTo>
                <a:lnTo>
                  <a:pt x="8406528" y="5526139"/>
                </a:lnTo>
                <a:lnTo>
                  <a:pt x="8363158" y="5526139"/>
                </a:lnTo>
                <a:lnTo>
                  <a:pt x="8363158" y="5505302"/>
                </a:lnTo>
                <a:lnTo>
                  <a:pt x="8402682" y="5505302"/>
                </a:lnTo>
                <a:lnTo>
                  <a:pt x="8402682" y="5483731"/>
                </a:lnTo>
                <a:lnTo>
                  <a:pt x="8363158" y="5483731"/>
                </a:lnTo>
                <a:lnTo>
                  <a:pt x="8363158" y="5464643"/>
                </a:lnTo>
                <a:lnTo>
                  <a:pt x="8406528" y="5464643"/>
                </a:lnTo>
                <a:lnTo>
                  <a:pt x="8406528" y="5441906"/>
                </a:lnTo>
                <a:close/>
                <a:moveTo>
                  <a:pt x="8245575" y="5441887"/>
                </a:moveTo>
                <a:lnTo>
                  <a:pt x="8262082" y="5476284"/>
                </a:lnTo>
                <a:lnTo>
                  <a:pt x="8288526" y="5476284"/>
                </a:lnTo>
                <a:lnTo>
                  <a:pt x="8273962" y="5441887"/>
                </a:lnTo>
                <a:close/>
                <a:moveTo>
                  <a:pt x="8520246" y="5441868"/>
                </a:moveTo>
                <a:lnTo>
                  <a:pt x="8520246" y="5548725"/>
                </a:lnTo>
                <a:lnTo>
                  <a:pt x="8545320" y="5548725"/>
                </a:lnTo>
                <a:lnTo>
                  <a:pt x="8545320" y="5517093"/>
                </a:lnTo>
                <a:lnTo>
                  <a:pt x="8554630" y="5517093"/>
                </a:lnTo>
                <a:cubicBezTo>
                  <a:pt x="8583189" y="5517093"/>
                  <a:pt x="8598420" y="5501202"/>
                  <a:pt x="8598420" y="5479180"/>
                </a:cubicBezTo>
                <a:cubicBezTo>
                  <a:pt x="8598439" y="5457647"/>
                  <a:pt x="8581628" y="5441868"/>
                  <a:pt x="8550346" y="5441868"/>
                </a:cubicBezTo>
                <a:close/>
                <a:moveTo>
                  <a:pt x="8415495" y="5441868"/>
                </a:moveTo>
                <a:lnTo>
                  <a:pt x="8415495" y="5548631"/>
                </a:lnTo>
                <a:cubicBezTo>
                  <a:pt x="8415495" y="5548631"/>
                  <a:pt x="8435866" y="5548744"/>
                  <a:pt x="8448546" y="5548744"/>
                </a:cubicBezTo>
                <a:cubicBezTo>
                  <a:pt x="8493382" y="5548744"/>
                  <a:pt x="8513278" y="5525857"/>
                  <a:pt x="8513278" y="5494375"/>
                </a:cubicBezTo>
                <a:cubicBezTo>
                  <a:pt x="8513278" y="5464285"/>
                  <a:pt x="8492335" y="5441906"/>
                  <a:pt x="8447461" y="5441906"/>
                </a:cubicBezTo>
                <a:lnTo>
                  <a:pt x="8447499" y="5441868"/>
                </a:lnTo>
                <a:cubicBezTo>
                  <a:pt x="8436742" y="5441868"/>
                  <a:pt x="8415495" y="5441868"/>
                  <a:pt x="8415495" y="5441868"/>
                </a:cubicBezTo>
                <a:close/>
                <a:moveTo>
                  <a:pt x="8323900" y="5441868"/>
                </a:moveTo>
                <a:lnTo>
                  <a:pt x="8298693" y="5499810"/>
                </a:lnTo>
                <a:lnTo>
                  <a:pt x="8291858" y="5483806"/>
                </a:lnTo>
                <a:lnTo>
                  <a:pt x="8265623" y="5483806"/>
                </a:lnTo>
                <a:lnTo>
                  <a:pt x="8296942" y="5549139"/>
                </a:lnTo>
                <a:lnTo>
                  <a:pt x="8299855" y="5549139"/>
                </a:lnTo>
                <a:lnTo>
                  <a:pt x="8350593" y="5441868"/>
                </a:lnTo>
                <a:close/>
                <a:moveTo>
                  <a:pt x="8704282" y="5403309"/>
                </a:moveTo>
                <a:lnTo>
                  <a:pt x="8704282" y="5577934"/>
                </a:lnTo>
                <a:lnTo>
                  <a:pt x="8723671" y="5577934"/>
                </a:lnTo>
                <a:lnTo>
                  <a:pt x="8723671" y="5403309"/>
                </a:lnTo>
                <a:close/>
                <a:moveTo>
                  <a:pt x="8950030" y="0"/>
                </a:moveTo>
                <a:lnTo>
                  <a:pt x="9144001" y="0"/>
                </a:lnTo>
                <a:lnTo>
                  <a:pt x="9144001" y="5745161"/>
                </a:lnTo>
                <a:lnTo>
                  <a:pt x="9144001" y="5745162"/>
                </a:lnTo>
                <a:lnTo>
                  <a:pt x="0" y="5745162"/>
                </a:lnTo>
                <a:lnTo>
                  <a:pt x="0" y="32567"/>
                </a:lnTo>
                <a:lnTo>
                  <a:pt x="8313" y="32567"/>
                </a:lnTo>
                <a:lnTo>
                  <a:pt x="8313" y="1"/>
                </a:lnTo>
                <a:lnTo>
                  <a:pt x="8950030" y="1"/>
                </a:lnTo>
                <a:close/>
              </a:path>
            </a:pathLst>
          </a:custGeom>
          <a:solidFill>
            <a:schemeClr val="accent2"/>
          </a:solidFill>
          <a:ln>
            <a:noFill/>
          </a:ln>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71" name="Subtitle 70">
            <a:extLst>
              <a:ext uri="{FF2B5EF4-FFF2-40B4-BE49-F238E27FC236}">
                <a16:creationId xmlns:a16="http://schemas.microsoft.com/office/drawing/2014/main" id="{2902DD29-5760-7741-8B06-89111BC5AEA1}"/>
              </a:ext>
            </a:extLst>
          </p:cNvPr>
          <p:cNvSpPr>
            <a:spLocks noGrp="1"/>
          </p:cNvSpPr>
          <p:nvPr>
            <p:ph type="subTitle" sz="quarter" idx="100" hasCustomPrompt="1"/>
          </p:nvPr>
        </p:nvSpPr>
        <p:spPr>
          <a:xfrm>
            <a:off x="-1" y="1112839"/>
            <a:ext cx="7256524" cy="5745162"/>
          </a:xfrm>
          <a:custGeom>
            <a:avLst/>
            <a:gdLst>
              <a:gd name="connsiteX0" fmla="*/ 363188 w 7217022"/>
              <a:gd name="connsiteY0" fmla="*/ 0 h 5713887"/>
              <a:gd name="connsiteX1" fmla="*/ 4505496 w 7217022"/>
              <a:gd name="connsiteY1" fmla="*/ 0 h 5713887"/>
              <a:gd name="connsiteX2" fmla="*/ 7217022 w 7217022"/>
              <a:gd name="connsiteY2" fmla="*/ 5713887 h 5713887"/>
              <a:gd name="connsiteX3" fmla="*/ 1311018 w 7217022"/>
              <a:gd name="connsiteY3" fmla="*/ 5713887 h 5713887"/>
              <a:gd name="connsiteX4" fmla="*/ 363188 w 7217022"/>
              <a:gd name="connsiteY4" fmla="*/ 5713887 h 5713887"/>
              <a:gd name="connsiteX5" fmla="*/ 0 w 7217022"/>
              <a:gd name="connsiteY5" fmla="*/ 5713887 h 5713887"/>
              <a:gd name="connsiteX6" fmla="*/ 0 w 7217022"/>
              <a:gd name="connsiteY6" fmla="*/ 5186837 h 5713887"/>
              <a:gd name="connsiteX7" fmla="*/ 0 w 7217022"/>
              <a:gd name="connsiteY7" fmla="*/ 4697887 h 5713887"/>
              <a:gd name="connsiteX8" fmla="*/ 0 w 7217022"/>
              <a:gd name="connsiteY8" fmla="*/ 1293 h 5713887"/>
              <a:gd name="connsiteX9" fmla="*/ 363188 w 7217022"/>
              <a:gd name="connsiteY9" fmla="*/ 1293 h 57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7022" h="5713887">
                <a:moveTo>
                  <a:pt x="363188" y="0"/>
                </a:moveTo>
                <a:lnTo>
                  <a:pt x="4505496" y="0"/>
                </a:lnTo>
                <a:lnTo>
                  <a:pt x="7217022" y="5713887"/>
                </a:lnTo>
                <a:lnTo>
                  <a:pt x="1311018" y="5713887"/>
                </a:lnTo>
                <a:lnTo>
                  <a:pt x="363188" y="5713887"/>
                </a:lnTo>
                <a:lnTo>
                  <a:pt x="0" y="5713887"/>
                </a:lnTo>
                <a:lnTo>
                  <a:pt x="0" y="5186837"/>
                </a:lnTo>
                <a:lnTo>
                  <a:pt x="0" y="4697887"/>
                </a:lnTo>
                <a:lnTo>
                  <a:pt x="0" y="1293"/>
                </a:lnTo>
                <a:lnTo>
                  <a:pt x="363188" y="1293"/>
                </a:lnTo>
                <a:close/>
              </a:path>
            </a:pathLst>
          </a:custGeom>
          <a:gradFill>
            <a:gsLst>
              <a:gs pos="0">
                <a:schemeClr val="accent1">
                  <a:alpha val="95000"/>
                </a:schemeClr>
              </a:gs>
              <a:gs pos="97000">
                <a:schemeClr val="accent1">
                  <a:alpha val="80000"/>
                </a:schemeClr>
              </a:gs>
            </a:gsLst>
            <a:lin ang="5400000" scaled="0"/>
          </a:gradFill>
          <a:ln>
            <a:solidFill>
              <a:schemeClr val="accent1">
                <a:alpha val="0"/>
              </a:schemeClr>
            </a:solidFill>
          </a:ln>
        </p:spPr>
        <p:txBody>
          <a:bodyPr wrap="square" lIns="432000" bIns="522000" anchor="b">
            <a:noAutofit/>
          </a:bodyPr>
          <a:lstStyle>
            <a:lvl1pPr marL="0" indent="0">
              <a:spcBef>
                <a:spcPts val="200"/>
              </a:spcBef>
              <a:spcAft>
                <a:spcPts val="0"/>
              </a:spcAft>
              <a:buSzPct val="75000"/>
              <a:buFont typeface="+mj-lt"/>
              <a:buNone/>
              <a:tabLst/>
              <a:defRPr sz="1100">
                <a:solidFill>
                  <a:schemeClr val="bg1">
                    <a:alpha val="0"/>
                  </a:schemeClr>
                </a:solidFill>
              </a:defRPr>
            </a:lvl1pPr>
            <a:lvl2pPr marL="9525" indent="0">
              <a:spcBef>
                <a:spcPts val="400"/>
              </a:spcBef>
              <a:spcAft>
                <a:spcPts val="100"/>
              </a:spcAft>
              <a:buNone/>
              <a:tabLst/>
              <a:defRPr sz="1100" i="1">
                <a:solidFill>
                  <a:schemeClr val="bg1">
                    <a:alpha val="80000"/>
                  </a:schemeClr>
                </a:solidFill>
              </a:defRPr>
            </a:lvl2pPr>
            <a:lvl3pPr>
              <a:spcBef>
                <a:spcPts val="100"/>
              </a:spcBef>
              <a:spcAft>
                <a:spcPts val="100"/>
              </a:spcAft>
              <a:defRPr sz="1100">
                <a:solidFill>
                  <a:schemeClr val="accent6"/>
                </a:solidFill>
              </a:defRPr>
            </a:lvl3pPr>
            <a:lvl4pPr>
              <a:spcBef>
                <a:spcPts val="100"/>
              </a:spcBef>
              <a:spcAft>
                <a:spcPts val="100"/>
              </a:spcAft>
              <a:defRPr sz="1100">
                <a:solidFill>
                  <a:schemeClr val="accent6"/>
                </a:solidFill>
              </a:defRPr>
            </a:lvl4pPr>
            <a:lvl5pPr>
              <a:spcBef>
                <a:spcPts val="100"/>
              </a:spcBef>
              <a:spcAft>
                <a:spcPts val="100"/>
              </a:spcAft>
              <a:defRPr sz="1100">
                <a:solidFill>
                  <a:schemeClr val="accent6"/>
                </a:solidFill>
              </a:defRPr>
            </a:lvl5pPr>
          </a:lstStyle>
          <a:p>
            <a:pPr lvl="0"/>
            <a:endParaRPr/>
          </a:p>
        </p:txBody>
      </p:sp>
      <p:sp>
        <p:nvSpPr>
          <p:cNvPr id="7" name="Text Placeholder 6">
            <a:extLst>
              <a:ext uri="{FF2B5EF4-FFF2-40B4-BE49-F238E27FC236}">
                <a16:creationId xmlns:a16="http://schemas.microsoft.com/office/drawing/2014/main" id="{31D0EBE1-B4D6-4047-83E5-6123C3DC2687}"/>
              </a:ext>
            </a:extLst>
          </p:cNvPr>
          <p:cNvSpPr>
            <a:spLocks noGrp="1"/>
          </p:cNvSpPr>
          <p:nvPr>
            <p:ph type="body" idx="13" hasCustomPrompt="1"/>
          </p:nvPr>
        </p:nvSpPr>
        <p:spPr>
          <a:xfrm>
            <a:off x="0" y="1652564"/>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0" name="Text Placeholder 6">
            <a:extLst>
              <a:ext uri="{FF2B5EF4-FFF2-40B4-BE49-F238E27FC236}">
                <a16:creationId xmlns:a16="http://schemas.microsoft.com/office/drawing/2014/main" id="{CC577686-36A2-F643-B3D4-C5A2921D5F7D}"/>
              </a:ext>
            </a:extLst>
          </p:cNvPr>
          <p:cNvSpPr>
            <a:spLocks noGrp="1"/>
          </p:cNvSpPr>
          <p:nvPr>
            <p:ph type="body" idx="14" hasCustomPrompt="1"/>
          </p:nvPr>
        </p:nvSpPr>
        <p:spPr>
          <a:xfrm>
            <a:off x="0" y="2200591"/>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1" name="Text Placeholder 6">
            <a:extLst>
              <a:ext uri="{FF2B5EF4-FFF2-40B4-BE49-F238E27FC236}">
                <a16:creationId xmlns:a16="http://schemas.microsoft.com/office/drawing/2014/main" id="{46DB1FB2-683E-9B4E-ACC6-B46A2F011140}"/>
              </a:ext>
            </a:extLst>
          </p:cNvPr>
          <p:cNvSpPr>
            <a:spLocks noGrp="1"/>
          </p:cNvSpPr>
          <p:nvPr>
            <p:ph type="body" idx="15" hasCustomPrompt="1"/>
          </p:nvPr>
        </p:nvSpPr>
        <p:spPr>
          <a:xfrm>
            <a:off x="0" y="2748618"/>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2" name="Text Placeholder 6">
            <a:extLst>
              <a:ext uri="{FF2B5EF4-FFF2-40B4-BE49-F238E27FC236}">
                <a16:creationId xmlns:a16="http://schemas.microsoft.com/office/drawing/2014/main" id="{7006F5B0-C97C-BA41-841A-D54DE5C3469E}"/>
              </a:ext>
            </a:extLst>
          </p:cNvPr>
          <p:cNvSpPr>
            <a:spLocks noGrp="1"/>
          </p:cNvSpPr>
          <p:nvPr>
            <p:ph type="body" idx="16" hasCustomPrompt="1"/>
          </p:nvPr>
        </p:nvSpPr>
        <p:spPr>
          <a:xfrm>
            <a:off x="0" y="3296645"/>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3" name="Text Placeholder 6">
            <a:extLst>
              <a:ext uri="{FF2B5EF4-FFF2-40B4-BE49-F238E27FC236}">
                <a16:creationId xmlns:a16="http://schemas.microsoft.com/office/drawing/2014/main" id="{85A21497-54A9-774D-B270-BB2E796805E7}"/>
              </a:ext>
            </a:extLst>
          </p:cNvPr>
          <p:cNvSpPr>
            <a:spLocks noGrp="1"/>
          </p:cNvSpPr>
          <p:nvPr>
            <p:ph type="body" idx="17" hasCustomPrompt="1"/>
          </p:nvPr>
        </p:nvSpPr>
        <p:spPr>
          <a:xfrm>
            <a:off x="0" y="3844672"/>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4" name="Text Placeholder 6">
            <a:extLst>
              <a:ext uri="{FF2B5EF4-FFF2-40B4-BE49-F238E27FC236}">
                <a16:creationId xmlns:a16="http://schemas.microsoft.com/office/drawing/2014/main" id="{6E099CDA-61FC-6346-826F-84D1E7C935C1}"/>
              </a:ext>
            </a:extLst>
          </p:cNvPr>
          <p:cNvSpPr>
            <a:spLocks noGrp="1"/>
          </p:cNvSpPr>
          <p:nvPr>
            <p:ph type="body" idx="18" hasCustomPrompt="1"/>
          </p:nvPr>
        </p:nvSpPr>
        <p:spPr>
          <a:xfrm>
            <a:off x="0" y="4392699"/>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5" name="Text Placeholder 6">
            <a:extLst>
              <a:ext uri="{FF2B5EF4-FFF2-40B4-BE49-F238E27FC236}">
                <a16:creationId xmlns:a16="http://schemas.microsoft.com/office/drawing/2014/main" id="{D3BE9B67-1FCF-0A49-9AA8-CCF0BC3A843D}"/>
              </a:ext>
            </a:extLst>
          </p:cNvPr>
          <p:cNvSpPr>
            <a:spLocks noGrp="1"/>
          </p:cNvSpPr>
          <p:nvPr>
            <p:ph type="body" idx="19" hasCustomPrompt="1"/>
          </p:nvPr>
        </p:nvSpPr>
        <p:spPr>
          <a:xfrm>
            <a:off x="0" y="4940726"/>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6" name="Text Placeholder 6">
            <a:extLst>
              <a:ext uri="{FF2B5EF4-FFF2-40B4-BE49-F238E27FC236}">
                <a16:creationId xmlns:a16="http://schemas.microsoft.com/office/drawing/2014/main" id="{7AF93A84-8DAC-D44B-87D4-386F989CA395}"/>
              </a:ext>
            </a:extLst>
          </p:cNvPr>
          <p:cNvSpPr>
            <a:spLocks noGrp="1"/>
          </p:cNvSpPr>
          <p:nvPr>
            <p:ph type="body" idx="20" hasCustomPrompt="1"/>
          </p:nvPr>
        </p:nvSpPr>
        <p:spPr>
          <a:xfrm>
            <a:off x="0" y="5488750"/>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6" name="Text Placeholder 5">
            <a:extLst>
              <a:ext uri="{FF2B5EF4-FFF2-40B4-BE49-F238E27FC236}">
                <a16:creationId xmlns:a16="http://schemas.microsoft.com/office/drawing/2014/main" id="{AF45B143-DDF1-6B4E-B0B2-7907B8C48F2D}"/>
              </a:ext>
            </a:extLst>
          </p:cNvPr>
          <p:cNvSpPr>
            <a:spLocks noGrp="1"/>
          </p:cNvSpPr>
          <p:nvPr userDrawn="1">
            <p:ph type="body" sz="quarter" idx="110" hasCustomPrompt="1"/>
          </p:nvPr>
        </p:nvSpPr>
        <p:spPr>
          <a:xfrm>
            <a:off x="9701721" y="1607861"/>
            <a:ext cx="2429418" cy="376755"/>
          </a:xfrm>
          <a:blipFill>
            <a:blip r:embed="rId6"/>
            <a:stretch>
              <a:fillRect/>
            </a:stretch>
          </a:blipFill>
          <a:effectLst/>
        </p:spPr>
        <p:txBody>
          <a:bodyPr lIns="432000" tIns="18000" rIns="144000" anchor="ctr"/>
          <a:lstStyle>
            <a:lvl1pPr marL="0" indent="0">
              <a:spcBef>
                <a:spcPts val="0"/>
              </a:spcBef>
              <a:spcAft>
                <a:spcPts val="0"/>
              </a:spcAft>
              <a:buFontTx/>
              <a:buNone/>
              <a:defRPr b="1">
                <a:solidFill>
                  <a:schemeClr val="bg1"/>
                </a:solidFill>
              </a:defRPr>
            </a:lvl1pPr>
            <a:lvl2pPr marL="0">
              <a:spcBef>
                <a:spcPts val="0"/>
              </a:spcBef>
              <a:spcAft>
                <a:spcPts val="0"/>
              </a:spcAft>
              <a:buFontTx/>
              <a:buNone/>
              <a:defRPr b="1">
                <a:solidFill>
                  <a:schemeClr val="bg1"/>
                </a:solidFill>
              </a:defRPr>
            </a:lvl2pPr>
            <a:lvl3pPr marL="0" indent="0">
              <a:spcBef>
                <a:spcPts val="0"/>
              </a:spcBef>
              <a:spcAft>
                <a:spcPts val="0"/>
              </a:spcAft>
              <a:buFontTx/>
              <a:buNone/>
              <a:defRPr b="1">
                <a:solidFill>
                  <a:schemeClr val="bg1"/>
                </a:solidFill>
              </a:defRPr>
            </a:lvl3pPr>
            <a:lvl4pPr marL="0" indent="0">
              <a:spcBef>
                <a:spcPts val="0"/>
              </a:spcBef>
              <a:spcAft>
                <a:spcPts val="0"/>
              </a:spcAft>
              <a:buFontTx/>
              <a:buNone/>
              <a:defRPr b="1">
                <a:solidFill>
                  <a:schemeClr val="bg1"/>
                </a:solidFill>
              </a:defRPr>
            </a:lvl4pPr>
            <a:lvl5pPr marL="0" indent="0">
              <a:spcBef>
                <a:spcPts val="0"/>
              </a:spcBef>
              <a:spcAft>
                <a:spcPts val="0"/>
              </a:spcAft>
              <a:buFontTx/>
              <a:buNone/>
              <a:defRPr b="1">
                <a:solidFill>
                  <a:schemeClr val="bg1"/>
                </a:solidFill>
              </a:defRPr>
            </a:lvl5pPr>
            <a:lvl6pPr marL="0" indent="0">
              <a:spcBef>
                <a:spcPts val="0"/>
              </a:spcBef>
              <a:spcAft>
                <a:spcPts val="0"/>
              </a:spcAft>
              <a:buFontTx/>
              <a:buNone/>
              <a:defRPr b="1">
                <a:solidFill>
                  <a:schemeClr val="bg1"/>
                </a:solidFill>
              </a:defRPr>
            </a:lvl6pPr>
            <a:lvl7pPr marL="0" indent="0">
              <a:spcBef>
                <a:spcPts val="0"/>
              </a:spcBef>
              <a:spcAft>
                <a:spcPts val="0"/>
              </a:spcAft>
              <a:buFontTx/>
              <a:buNone/>
              <a:defRPr b="1">
                <a:solidFill>
                  <a:schemeClr val="bg1"/>
                </a:solidFill>
              </a:defRPr>
            </a:lvl7pPr>
            <a:lvl8pPr marL="0" indent="0">
              <a:spcBef>
                <a:spcPts val="0"/>
              </a:spcBef>
              <a:spcAft>
                <a:spcPts val="0"/>
              </a:spcAft>
              <a:buFontTx/>
              <a:buNone/>
              <a:defRPr b="1">
                <a:solidFill>
                  <a:schemeClr val="bg1"/>
                </a:solidFill>
              </a:defRPr>
            </a:lvl8pPr>
            <a:lvl9pPr marL="0" indent="0">
              <a:spcBef>
                <a:spcPts val="0"/>
              </a:spcBef>
              <a:spcAft>
                <a:spcPts val="0"/>
              </a:spcAft>
              <a:buFontTx/>
              <a:buNone/>
              <a:defRPr b="1">
                <a:solidFill>
                  <a:schemeClr val="bg1"/>
                </a:solidFill>
              </a:defRPr>
            </a:lvl9pPr>
          </a:lstStyle>
          <a:p>
            <a:pPr lvl="0"/>
            <a:r>
              <a:rPr lang="en-US"/>
              <a:t>Select this element</a:t>
            </a:r>
          </a:p>
        </p:txBody>
      </p:sp>
      <p:sp>
        <p:nvSpPr>
          <p:cNvPr id="5" name="Title 4">
            <a:extLst>
              <a:ext uri="{FF2B5EF4-FFF2-40B4-BE49-F238E27FC236}">
                <a16:creationId xmlns:a16="http://schemas.microsoft.com/office/drawing/2014/main" id="{B0403EB9-9CA5-F144-8CC3-6564291F2A72}"/>
              </a:ext>
            </a:extLst>
          </p:cNvPr>
          <p:cNvSpPr>
            <a:spLocks noGrp="1"/>
          </p:cNvSpPr>
          <p:nvPr userDrawn="1">
            <p:ph type="title" hasCustomPrompt="1"/>
          </p:nvPr>
        </p:nvSpPr>
        <p:spPr/>
        <p:txBody>
          <a:bodyPr/>
          <a:lstStyle/>
          <a:p>
            <a:r>
              <a:rPr lang="en-US"/>
              <a:t>CLICK TO ADD Slide TITLE. ALL CAPS. TWO LINES max.</a:t>
            </a:r>
          </a:p>
        </p:txBody>
      </p:sp>
      <p:sp>
        <p:nvSpPr>
          <p:cNvPr id="500" name="Caption">
            <a:extLst>
              <a:ext uri="{FF2B5EF4-FFF2-40B4-BE49-F238E27FC236}">
                <a16:creationId xmlns:a16="http://schemas.microsoft.com/office/drawing/2014/main" id="{6BEA4198-478B-E14D-8C70-FD4227A8A468}"/>
              </a:ext>
            </a:extLst>
          </p:cNvPr>
          <p:cNvSpPr>
            <a:spLocks noGrp="1"/>
          </p:cNvSpPr>
          <p:nvPr>
            <p:ph type="body" sz="quarter" idx="500" hasCustomPrompt="1"/>
          </p:nvPr>
        </p:nvSpPr>
        <p:spPr>
          <a:xfrm>
            <a:off x="7256523" y="6048425"/>
            <a:ext cx="1446636" cy="30469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Aft>
                <a:spcPts val="0"/>
              </a:spcAft>
              <a:buFontTx/>
              <a:buNone/>
              <a:tabLst/>
              <a:defRPr sz="1100">
                <a:solidFill>
                  <a:schemeClr val="bg1"/>
                </a:solidFill>
              </a:defRPr>
            </a:lvl2pPr>
            <a:lvl3pPr marL="0" indent="0" algn="r">
              <a:spcAft>
                <a:spcPts val="0"/>
              </a:spcAft>
              <a:buFontTx/>
              <a:buNone/>
              <a:tabLst/>
              <a:defRPr sz="1100">
                <a:solidFill>
                  <a:schemeClr val="bg1"/>
                </a:solidFill>
              </a:defRPr>
            </a:lvl3pPr>
            <a:lvl4pPr marL="0" indent="0" algn="r">
              <a:spcAft>
                <a:spcPts val="0"/>
              </a:spcAft>
              <a:buFontTx/>
              <a:buNone/>
              <a:tabLst/>
              <a:defRPr sz="1100">
                <a:solidFill>
                  <a:schemeClr val="bg1"/>
                </a:solidFill>
              </a:defRPr>
            </a:lvl4pPr>
            <a:lvl5pPr marL="0" indent="0" algn="r">
              <a:spcAft>
                <a:spcPts val="0"/>
              </a:spcAft>
              <a:buFontTx/>
              <a:buNone/>
              <a:tabLst/>
              <a:defRPr sz="1100">
                <a:solidFill>
                  <a:schemeClr val="bg1"/>
                </a:solidFill>
              </a:defRPr>
            </a:lvl5pPr>
            <a:lvl6pPr marL="0" indent="0" algn="r">
              <a:spcAft>
                <a:spcPts val="0"/>
              </a:spcAft>
              <a:buFontTx/>
              <a:buNone/>
              <a:tabLst/>
              <a:defRPr sz="1100">
                <a:solidFill>
                  <a:schemeClr val="bg1"/>
                </a:solidFill>
              </a:defRPr>
            </a:lvl6pPr>
            <a:lvl7pPr marL="0" indent="0" algn="r">
              <a:spcAft>
                <a:spcPts val="0"/>
              </a:spcAft>
              <a:buFontTx/>
              <a:buNone/>
              <a:tabLst/>
              <a:defRPr sz="1100">
                <a:solidFill>
                  <a:schemeClr val="bg1"/>
                </a:solidFill>
              </a:defRPr>
            </a:lvl7pPr>
            <a:lvl8pPr marL="0" indent="0" algn="r">
              <a:spcAft>
                <a:spcPts val="0"/>
              </a:spcAft>
              <a:buFontTx/>
              <a:buNone/>
              <a:tabLst/>
              <a:defRPr sz="1100">
                <a:solidFill>
                  <a:schemeClr val="bg1"/>
                </a:solidFill>
              </a:defRPr>
            </a:lvl8pPr>
            <a:lvl9pPr marL="0" indent="0" algn="r">
              <a:spcAft>
                <a:spcPts val="0"/>
              </a:spcAft>
              <a:buFontTx/>
              <a:buNone/>
              <a:tabLst/>
              <a:defRPr sz="1100">
                <a:solidFill>
                  <a:schemeClr val="bg1"/>
                </a:solidFill>
              </a:defRPr>
            </a:lvl9pPr>
          </a:lstStyle>
          <a:p>
            <a:pPr lvl="0"/>
            <a:r>
              <a:rPr lang="en-US"/>
              <a:t>Click to add photo caption</a:t>
            </a:r>
          </a:p>
        </p:txBody>
      </p:sp>
      <p:sp>
        <p:nvSpPr>
          <p:cNvPr id="2" name="Date Placeholder 1">
            <a:extLst>
              <a:ext uri="{FF2B5EF4-FFF2-40B4-BE49-F238E27FC236}">
                <a16:creationId xmlns:a16="http://schemas.microsoft.com/office/drawing/2014/main" id="{E05B8C93-D828-C84E-9755-475E2DD5D8AF}"/>
              </a:ext>
            </a:extLst>
          </p:cNvPr>
          <p:cNvSpPr>
            <a:spLocks noGrp="1"/>
          </p:cNvSpPr>
          <p:nvPr>
            <p:ph type="dt" sz="half" idx="115"/>
          </p:nvPr>
        </p:nvSpPr>
        <p:spPr/>
        <p:txBody>
          <a:bodyPr/>
          <a:lstStyle/>
          <a:p>
            <a:endParaRPr lang="en-US" dirty="0"/>
          </a:p>
        </p:txBody>
      </p:sp>
      <p:sp>
        <p:nvSpPr>
          <p:cNvPr id="3" name="Footer Placeholder 2">
            <a:extLst>
              <a:ext uri="{FF2B5EF4-FFF2-40B4-BE49-F238E27FC236}">
                <a16:creationId xmlns:a16="http://schemas.microsoft.com/office/drawing/2014/main" id="{0459B6D8-C4E6-704C-8857-5CD7CA3BEE1D}"/>
              </a:ext>
            </a:extLst>
          </p:cNvPr>
          <p:cNvSpPr>
            <a:spLocks noGrp="1"/>
          </p:cNvSpPr>
          <p:nvPr>
            <p:ph type="ftr" sz="quarter" idx="116"/>
          </p:nvPr>
        </p:nvSpPr>
        <p:spPr/>
        <p:txBody>
          <a:bodyPr/>
          <a:lstStyle/>
          <a:p>
            <a:endParaRPr lang="en-US" dirty="0"/>
          </a:p>
        </p:txBody>
      </p:sp>
      <p:sp>
        <p:nvSpPr>
          <p:cNvPr id="4" name="Slide Number Placeholder 3">
            <a:extLst>
              <a:ext uri="{FF2B5EF4-FFF2-40B4-BE49-F238E27FC236}">
                <a16:creationId xmlns:a16="http://schemas.microsoft.com/office/drawing/2014/main" id="{F88C9A36-7012-864C-8C5E-DEC51C83883E}"/>
              </a:ext>
            </a:extLst>
          </p:cNvPr>
          <p:cNvSpPr>
            <a:spLocks noGrp="1"/>
          </p:cNvSpPr>
          <p:nvPr>
            <p:ph type="sldNum" sz="quarter" idx="117"/>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spTree>
    <p:extLst>
      <p:ext uri="{BB962C8B-B14F-4D97-AF65-F5344CB8AC3E}">
        <p14:creationId xmlns:p14="http://schemas.microsoft.com/office/powerpoint/2010/main" val="1530407707"/>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Section Header">
    <p:bg>
      <p:bgPr>
        <a:solidFill>
          <a:schemeClr val="bg1"/>
        </a:solidFill>
        <a:effectLst/>
      </p:bgPr>
    </p:bg>
    <p:spTree>
      <p:nvGrpSpPr>
        <p:cNvPr id="1" name=""/>
        <p:cNvGrpSpPr/>
        <p:nvPr/>
      </p:nvGrpSpPr>
      <p:grpSpPr>
        <a:xfrm>
          <a:off x="0" y="0"/>
          <a:ext cx="0" cy="0"/>
          <a:chOff x="0" y="0"/>
          <a:chExt cx="0" cy="0"/>
        </a:xfrm>
      </p:grpSpPr>
      <p:sp>
        <p:nvSpPr>
          <p:cNvPr id="28" name="Picture Placeholder 27">
            <a:extLst>
              <a:ext uri="{FF2B5EF4-FFF2-40B4-BE49-F238E27FC236}">
                <a16:creationId xmlns:a16="http://schemas.microsoft.com/office/drawing/2014/main" id="{DBF7CE65-A49E-3C40-A08E-4922AF1EE555}"/>
              </a:ext>
            </a:extLst>
          </p:cNvPr>
          <p:cNvSpPr>
            <a:spLocks noGrp="1"/>
          </p:cNvSpPr>
          <p:nvPr>
            <p:ph type="pic" sz="quarter" idx="13" hasCustomPrompt="1"/>
          </p:nvPr>
        </p:nvSpPr>
        <p:spPr>
          <a:xfrm>
            <a:off x="0" y="0"/>
            <a:ext cx="9144001" cy="6858001"/>
          </a:xfrm>
          <a:custGeom>
            <a:avLst/>
            <a:gdLst>
              <a:gd name="connsiteX0" fmla="*/ 8545320 w 9144001"/>
              <a:gd name="connsiteY0" fmla="*/ 6577275 h 6858001"/>
              <a:gd name="connsiteX1" fmla="*/ 8554630 w 9144001"/>
              <a:gd name="connsiteY1" fmla="*/ 6577275 h 6858001"/>
              <a:gd name="connsiteX2" fmla="*/ 8572756 w 9144001"/>
              <a:gd name="connsiteY2" fmla="*/ 6592564 h 6858001"/>
              <a:gd name="connsiteX3" fmla="*/ 8552840 w 9144001"/>
              <a:gd name="connsiteY3" fmla="*/ 6608587 h 6858001"/>
              <a:gd name="connsiteX4" fmla="*/ 8552840 w 9144001"/>
              <a:gd name="connsiteY4" fmla="*/ 6608474 h 6858001"/>
              <a:gd name="connsiteX5" fmla="*/ 8545320 w 9144001"/>
              <a:gd name="connsiteY5" fmla="*/ 6608474 h 6858001"/>
              <a:gd name="connsiteX6" fmla="*/ 8440531 w 9144001"/>
              <a:gd name="connsiteY6" fmla="*/ 6576165 h 6858001"/>
              <a:gd name="connsiteX7" fmla="*/ 8450869 w 9144001"/>
              <a:gd name="connsiteY7" fmla="*/ 6576165 h 6858001"/>
              <a:gd name="connsiteX8" fmla="*/ 8486566 w 9144001"/>
              <a:gd name="connsiteY8" fmla="*/ 6607214 h 6858001"/>
              <a:gd name="connsiteX9" fmla="*/ 8452487 w 9144001"/>
              <a:gd name="connsiteY9" fmla="*/ 6640295 h 6858001"/>
              <a:gd name="connsiteX10" fmla="*/ 8440531 w 9144001"/>
              <a:gd name="connsiteY10" fmla="*/ 6640295 h 6858001"/>
              <a:gd name="connsiteX11" fmla="*/ 8359312 w 9144001"/>
              <a:gd name="connsiteY11" fmla="*/ 6554745 h 6858001"/>
              <a:gd name="connsiteX12" fmla="*/ 8357846 w 9144001"/>
              <a:gd name="connsiteY12" fmla="*/ 6557848 h 6858001"/>
              <a:gd name="connsiteX13" fmla="*/ 8338065 w 9144001"/>
              <a:gd name="connsiteY13" fmla="*/ 6599654 h 6858001"/>
              <a:gd name="connsiteX14" fmla="*/ 8338065 w 9144001"/>
              <a:gd name="connsiteY14" fmla="*/ 6661565 h 6858001"/>
              <a:gd name="connsiteX15" fmla="*/ 8406528 w 9144001"/>
              <a:gd name="connsiteY15" fmla="*/ 6661565 h 6858001"/>
              <a:gd name="connsiteX16" fmla="*/ 8406528 w 9144001"/>
              <a:gd name="connsiteY16" fmla="*/ 6638978 h 6858001"/>
              <a:gd name="connsiteX17" fmla="*/ 8363158 w 9144001"/>
              <a:gd name="connsiteY17" fmla="*/ 6638978 h 6858001"/>
              <a:gd name="connsiteX18" fmla="*/ 8363158 w 9144001"/>
              <a:gd name="connsiteY18" fmla="*/ 6618141 h 6858001"/>
              <a:gd name="connsiteX19" fmla="*/ 8402682 w 9144001"/>
              <a:gd name="connsiteY19" fmla="*/ 6618141 h 6858001"/>
              <a:gd name="connsiteX20" fmla="*/ 8402682 w 9144001"/>
              <a:gd name="connsiteY20" fmla="*/ 6596570 h 6858001"/>
              <a:gd name="connsiteX21" fmla="*/ 8363158 w 9144001"/>
              <a:gd name="connsiteY21" fmla="*/ 6596570 h 6858001"/>
              <a:gd name="connsiteX22" fmla="*/ 8363158 w 9144001"/>
              <a:gd name="connsiteY22" fmla="*/ 6577482 h 6858001"/>
              <a:gd name="connsiteX23" fmla="*/ 8406528 w 9144001"/>
              <a:gd name="connsiteY23" fmla="*/ 6577482 h 6858001"/>
              <a:gd name="connsiteX24" fmla="*/ 8406528 w 9144001"/>
              <a:gd name="connsiteY24" fmla="*/ 6554745 h 6858001"/>
              <a:gd name="connsiteX25" fmla="*/ 8245575 w 9144001"/>
              <a:gd name="connsiteY25" fmla="*/ 6554726 h 6858001"/>
              <a:gd name="connsiteX26" fmla="*/ 8262082 w 9144001"/>
              <a:gd name="connsiteY26" fmla="*/ 6589123 h 6858001"/>
              <a:gd name="connsiteX27" fmla="*/ 8288526 w 9144001"/>
              <a:gd name="connsiteY27" fmla="*/ 6589123 h 6858001"/>
              <a:gd name="connsiteX28" fmla="*/ 8273962 w 9144001"/>
              <a:gd name="connsiteY28" fmla="*/ 6554726 h 6858001"/>
              <a:gd name="connsiteX29" fmla="*/ 8520246 w 9144001"/>
              <a:gd name="connsiteY29" fmla="*/ 6554707 h 6858001"/>
              <a:gd name="connsiteX30" fmla="*/ 8520246 w 9144001"/>
              <a:gd name="connsiteY30" fmla="*/ 6661564 h 6858001"/>
              <a:gd name="connsiteX31" fmla="*/ 8545320 w 9144001"/>
              <a:gd name="connsiteY31" fmla="*/ 6661564 h 6858001"/>
              <a:gd name="connsiteX32" fmla="*/ 8545320 w 9144001"/>
              <a:gd name="connsiteY32" fmla="*/ 6629932 h 6858001"/>
              <a:gd name="connsiteX33" fmla="*/ 8554630 w 9144001"/>
              <a:gd name="connsiteY33" fmla="*/ 6629932 h 6858001"/>
              <a:gd name="connsiteX34" fmla="*/ 8598420 w 9144001"/>
              <a:gd name="connsiteY34" fmla="*/ 6592019 h 6858001"/>
              <a:gd name="connsiteX35" fmla="*/ 8550346 w 9144001"/>
              <a:gd name="connsiteY35" fmla="*/ 6554707 h 6858001"/>
              <a:gd name="connsiteX36" fmla="*/ 8415495 w 9144001"/>
              <a:gd name="connsiteY36" fmla="*/ 6554707 h 6858001"/>
              <a:gd name="connsiteX37" fmla="*/ 8415495 w 9144001"/>
              <a:gd name="connsiteY37" fmla="*/ 6661470 h 6858001"/>
              <a:gd name="connsiteX38" fmla="*/ 8448546 w 9144001"/>
              <a:gd name="connsiteY38" fmla="*/ 6661583 h 6858001"/>
              <a:gd name="connsiteX39" fmla="*/ 8513278 w 9144001"/>
              <a:gd name="connsiteY39" fmla="*/ 6607214 h 6858001"/>
              <a:gd name="connsiteX40" fmla="*/ 8447461 w 9144001"/>
              <a:gd name="connsiteY40" fmla="*/ 6554745 h 6858001"/>
              <a:gd name="connsiteX41" fmla="*/ 8447499 w 9144001"/>
              <a:gd name="connsiteY41" fmla="*/ 6554707 h 6858001"/>
              <a:gd name="connsiteX42" fmla="*/ 8415495 w 9144001"/>
              <a:gd name="connsiteY42" fmla="*/ 6554707 h 6858001"/>
              <a:gd name="connsiteX43" fmla="*/ 8323900 w 9144001"/>
              <a:gd name="connsiteY43" fmla="*/ 6554707 h 6858001"/>
              <a:gd name="connsiteX44" fmla="*/ 8298693 w 9144001"/>
              <a:gd name="connsiteY44" fmla="*/ 6612649 h 6858001"/>
              <a:gd name="connsiteX45" fmla="*/ 8291858 w 9144001"/>
              <a:gd name="connsiteY45" fmla="*/ 6596645 h 6858001"/>
              <a:gd name="connsiteX46" fmla="*/ 8265623 w 9144001"/>
              <a:gd name="connsiteY46" fmla="*/ 6596645 h 6858001"/>
              <a:gd name="connsiteX47" fmla="*/ 8296942 w 9144001"/>
              <a:gd name="connsiteY47" fmla="*/ 6661978 h 6858001"/>
              <a:gd name="connsiteX48" fmla="*/ 8299855 w 9144001"/>
              <a:gd name="connsiteY48" fmla="*/ 6661978 h 6858001"/>
              <a:gd name="connsiteX49" fmla="*/ 8350593 w 9144001"/>
              <a:gd name="connsiteY49" fmla="*/ 6554707 h 6858001"/>
              <a:gd name="connsiteX50" fmla="*/ 8704282 w 9144001"/>
              <a:gd name="connsiteY50" fmla="*/ 6516148 h 6858001"/>
              <a:gd name="connsiteX51" fmla="*/ 8704282 w 9144001"/>
              <a:gd name="connsiteY51" fmla="*/ 6690773 h 6858001"/>
              <a:gd name="connsiteX52" fmla="*/ 8723671 w 9144001"/>
              <a:gd name="connsiteY52" fmla="*/ 6690773 h 6858001"/>
              <a:gd name="connsiteX53" fmla="*/ 8723671 w 9144001"/>
              <a:gd name="connsiteY53" fmla="*/ 6516148 h 6858001"/>
              <a:gd name="connsiteX54" fmla="*/ 0 w 9144001"/>
              <a:gd name="connsiteY54" fmla="*/ 0 h 6858001"/>
              <a:gd name="connsiteX55" fmla="*/ 9144001 w 9144001"/>
              <a:gd name="connsiteY55" fmla="*/ 0 h 6858001"/>
              <a:gd name="connsiteX56" fmla="*/ 9144001 w 9144001"/>
              <a:gd name="connsiteY56" fmla="*/ 6858001 h 6858001"/>
              <a:gd name="connsiteX57" fmla="*/ 0 w 9144001"/>
              <a:gd name="connsiteY57" fmla="*/ 685800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1" h="6858001">
                <a:moveTo>
                  <a:pt x="8545320" y="6577275"/>
                </a:moveTo>
                <a:lnTo>
                  <a:pt x="8554630" y="6577275"/>
                </a:lnTo>
                <a:cubicBezTo>
                  <a:pt x="8567006" y="6577275"/>
                  <a:pt x="8572756" y="6583970"/>
                  <a:pt x="8572756" y="6592564"/>
                </a:cubicBezTo>
                <a:cubicBezTo>
                  <a:pt x="8572756" y="6602908"/>
                  <a:pt x="8566130" y="6608587"/>
                  <a:pt x="8552840" y="6608587"/>
                </a:cubicBezTo>
                <a:lnTo>
                  <a:pt x="8552840" y="6608474"/>
                </a:lnTo>
                <a:lnTo>
                  <a:pt x="8545320" y="6608474"/>
                </a:lnTo>
                <a:close/>
                <a:moveTo>
                  <a:pt x="8440531" y="6576165"/>
                </a:moveTo>
                <a:lnTo>
                  <a:pt x="8450869" y="6576165"/>
                </a:lnTo>
                <a:cubicBezTo>
                  <a:pt x="8474172" y="6576165"/>
                  <a:pt x="8486566" y="6587825"/>
                  <a:pt x="8486566" y="6607214"/>
                </a:cubicBezTo>
                <a:cubicBezTo>
                  <a:pt x="8486566" y="6627187"/>
                  <a:pt x="8476095" y="6640295"/>
                  <a:pt x="8452487" y="6640295"/>
                </a:cubicBezTo>
                <a:lnTo>
                  <a:pt x="8440531" y="6640295"/>
                </a:lnTo>
                <a:close/>
                <a:moveTo>
                  <a:pt x="8359312" y="6554745"/>
                </a:moveTo>
                <a:lnTo>
                  <a:pt x="8357846" y="6557848"/>
                </a:lnTo>
                <a:lnTo>
                  <a:pt x="8338065" y="6599654"/>
                </a:lnTo>
                <a:lnTo>
                  <a:pt x="8338065" y="6661565"/>
                </a:lnTo>
                <a:lnTo>
                  <a:pt x="8406528" y="6661565"/>
                </a:lnTo>
                <a:lnTo>
                  <a:pt x="8406528" y="6638978"/>
                </a:lnTo>
                <a:lnTo>
                  <a:pt x="8363158" y="6638978"/>
                </a:lnTo>
                <a:lnTo>
                  <a:pt x="8363158" y="6618141"/>
                </a:lnTo>
                <a:lnTo>
                  <a:pt x="8402682" y="6618141"/>
                </a:lnTo>
                <a:lnTo>
                  <a:pt x="8402682" y="6596570"/>
                </a:lnTo>
                <a:lnTo>
                  <a:pt x="8363158" y="6596570"/>
                </a:lnTo>
                <a:lnTo>
                  <a:pt x="8363158" y="6577482"/>
                </a:lnTo>
                <a:lnTo>
                  <a:pt x="8406528" y="6577482"/>
                </a:lnTo>
                <a:lnTo>
                  <a:pt x="8406528" y="6554745"/>
                </a:lnTo>
                <a:close/>
                <a:moveTo>
                  <a:pt x="8245575" y="6554726"/>
                </a:moveTo>
                <a:lnTo>
                  <a:pt x="8262082" y="6589123"/>
                </a:lnTo>
                <a:lnTo>
                  <a:pt x="8288526" y="6589123"/>
                </a:lnTo>
                <a:lnTo>
                  <a:pt x="8273962" y="6554726"/>
                </a:lnTo>
                <a:close/>
                <a:moveTo>
                  <a:pt x="8520246" y="6554707"/>
                </a:moveTo>
                <a:lnTo>
                  <a:pt x="8520246" y="6661564"/>
                </a:lnTo>
                <a:lnTo>
                  <a:pt x="8545320" y="6661564"/>
                </a:lnTo>
                <a:lnTo>
                  <a:pt x="8545320" y="6629932"/>
                </a:lnTo>
                <a:lnTo>
                  <a:pt x="8554630" y="6629932"/>
                </a:lnTo>
                <a:cubicBezTo>
                  <a:pt x="8583189" y="6629932"/>
                  <a:pt x="8598420" y="6614041"/>
                  <a:pt x="8598420" y="6592019"/>
                </a:cubicBezTo>
                <a:cubicBezTo>
                  <a:pt x="8598439" y="6570486"/>
                  <a:pt x="8581628" y="6554707"/>
                  <a:pt x="8550346" y="6554707"/>
                </a:cubicBezTo>
                <a:close/>
                <a:moveTo>
                  <a:pt x="8415495" y="6554707"/>
                </a:moveTo>
                <a:lnTo>
                  <a:pt x="8415495" y="6661470"/>
                </a:lnTo>
                <a:cubicBezTo>
                  <a:pt x="8415495" y="6661470"/>
                  <a:pt x="8435866" y="6661583"/>
                  <a:pt x="8448546" y="6661583"/>
                </a:cubicBezTo>
                <a:cubicBezTo>
                  <a:pt x="8493382" y="6661583"/>
                  <a:pt x="8513278" y="6638696"/>
                  <a:pt x="8513278" y="6607214"/>
                </a:cubicBezTo>
                <a:cubicBezTo>
                  <a:pt x="8513278" y="6577124"/>
                  <a:pt x="8492335" y="6554745"/>
                  <a:pt x="8447461" y="6554745"/>
                </a:cubicBezTo>
                <a:lnTo>
                  <a:pt x="8447499" y="6554707"/>
                </a:lnTo>
                <a:cubicBezTo>
                  <a:pt x="8436742" y="6554707"/>
                  <a:pt x="8415495" y="6554707"/>
                  <a:pt x="8415495" y="6554707"/>
                </a:cubicBezTo>
                <a:close/>
                <a:moveTo>
                  <a:pt x="8323900" y="6554707"/>
                </a:moveTo>
                <a:lnTo>
                  <a:pt x="8298693" y="6612649"/>
                </a:lnTo>
                <a:lnTo>
                  <a:pt x="8291858" y="6596645"/>
                </a:lnTo>
                <a:lnTo>
                  <a:pt x="8265623" y="6596645"/>
                </a:lnTo>
                <a:lnTo>
                  <a:pt x="8296942" y="6661978"/>
                </a:lnTo>
                <a:lnTo>
                  <a:pt x="8299855" y="6661978"/>
                </a:lnTo>
                <a:lnTo>
                  <a:pt x="8350593" y="6554707"/>
                </a:lnTo>
                <a:close/>
                <a:moveTo>
                  <a:pt x="8704282" y="6516148"/>
                </a:moveTo>
                <a:lnTo>
                  <a:pt x="8704282" y="6690773"/>
                </a:lnTo>
                <a:lnTo>
                  <a:pt x="8723671" y="6690773"/>
                </a:lnTo>
                <a:lnTo>
                  <a:pt x="8723671" y="6516148"/>
                </a:lnTo>
                <a:close/>
                <a:moveTo>
                  <a:pt x="0" y="0"/>
                </a:moveTo>
                <a:lnTo>
                  <a:pt x="9144001" y="0"/>
                </a:lnTo>
                <a:lnTo>
                  <a:pt x="9144001" y="6858001"/>
                </a:lnTo>
                <a:lnTo>
                  <a:pt x="0" y="6858001"/>
                </a:lnTo>
                <a:close/>
              </a:path>
            </a:pathLst>
          </a:custGeom>
          <a:solidFill>
            <a:schemeClr val="accent2"/>
          </a:solidFill>
          <a:ln>
            <a:noFill/>
          </a:ln>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14" name="Title 13">
            <a:extLst>
              <a:ext uri="{FF2B5EF4-FFF2-40B4-BE49-F238E27FC236}">
                <a16:creationId xmlns:a16="http://schemas.microsoft.com/office/drawing/2014/main" id="{82C3A686-EFBE-6E4D-8020-4014DF4E8E7D}"/>
              </a:ext>
            </a:extLst>
          </p:cNvPr>
          <p:cNvSpPr>
            <a:spLocks noGrp="1"/>
          </p:cNvSpPr>
          <p:nvPr>
            <p:ph type="title" hasCustomPrompt="1"/>
          </p:nvPr>
        </p:nvSpPr>
        <p:spPr>
          <a:xfrm>
            <a:off x="0" y="0"/>
            <a:ext cx="5960284" cy="6857999"/>
          </a:xfrm>
          <a:custGeom>
            <a:avLst/>
            <a:gdLst>
              <a:gd name="connsiteX0" fmla="*/ 0 w 5960284"/>
              <a:gd name="connsiteY0" fmla="*/ 0 h 6857999"/>
              <a:gd name="connsiteX1" fmla="*/ 2705820 w 5960284"/>
              <a:gd name="connsiteY1" fmla="*/ 0 h 6857999"/>
              <a:gd name="connsiteX2" fmla="*/ 5960284 w 5960284"/>
              <a:gd name="connsiteY2" fmla="*/ 6857999 h 6857999"/>
              <a:gd name="connsiteX3" fmla="*/ 0 w 5960284"/>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5960284" h="6857999">
                <a:moveTo>
                  <a:pt x="0" y="0"/>
                </a:moveTo>
                <a:lnTo>
                  <a:pt x="2705820" y="0"/>
                </a:lnTo>
                <a:lnTo>
                  <a:pt x="5960284" y="6857999"/>
                </a:lnTo>
                <a:lnTo>
                  <a:pt x="0" y="6857999"/>
                </a:lnTo>
                <a:close/>
              </a:path>
            </a:pathLst>
          </a:custGeom>
          <a:gradFill>
            <a:gsLst>
              <a:gs pos="0">
                <a:schemeClr val="accent1">
                  <a:alpha val="95000"/>
                </a:schemeClr>
              </a:gs>
              <a:gs pos="97000">
                <a:schemeClr val="accent1">
                  <a:alpha val="80000"/>
                </a:schemeClr>
              </a:gs>
            </a:gsLst>
            <a:lin ang="5400000" scaled="0"/>
          </a:gradFill>
        </p:spPr>
        <p:txBody>
          <a:bodyPr wrap="square" lIns="432000" tIns="360000" rIns="1080000" bIns="612000" anchor="b">
            <a:noAutofit/>
          </a:bodyPr>
          <a:lstStyle>
            <a:lvl1pPr>
              <a:defRPr sz="3600">
                <a:solidFill>
                  <a:schemeClr val="bg1"/>
                </a:solidFill>
              </a:defRPr>
            </a:lvl1pPr>
          </a:lstStyle>
          <a:p>
            <a:pPr lvl="0"/>
            <a:r>
              <a:rPr lang="en-US"/>
              <a:t>Click to add section title.</a:t>
            </a:r>
            <a:br>
              <a:rPr lang="en-US"/>
            </a:br>
            <a:r>
              <a:rPr lang="en-US"/>
              <a:t>3 lines max.</a:t>
            </a:r>
          </a:p>
        </p:txBody>
      </p:sp>
      <p:grpSp>
        <p:nvGrpSpPr>
          <p:cNvPr id="8" name="Group 7">
            <a:extLst>
              <a:ext uri="{FF2B5EF4-FFF2-40B4-BE49-F238E27FC236}">
                <a16:creationId xmlns:a16="http://schemas.microsoft.com/office/drawing/2014/main" id="{7EF91C03-68D7-6C4C-845D-95A60CCDC888}"/>
              </a:ext>
            </a:extLst>
          </p:cNvPr>
          <p:cNvGrpSpPr/>
          <p:nvPr userDrawn="1"/>
        </p:nvGrpSpPr>
        <p:grpSpPr>
          <a:xfrm>
            <a:off x="-256964" y="4797149"/>
            <a:ext cx="251461" cy="1365066"/>
            <a:chOff x="-256404" y="360363"/>
            <a:chExt cx="251461" cy="692152"/>
          </a:xfrm>
        </p:grpSpPr>
        <p:grpSp>
          <p:nvGrpSpPr>
            <p:cNvPr id="9" name="Group 8">
              <a:extLst>
                <a:ext uri="{FF2B5EF4-FFF2-40B4-BE49-F238E27FC236}">
                  <a16:creationId xmlns:a16="http://schemas.microsoft.com/office/drawing/2014/main" id="{0D7A67AD-A78D-1040-A099-19C73D75FADD}"/>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B4B5A1AF-9A26-A642-816C-7E1E37992AA4}"/>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DBBC9F7-B424-1643-B930-EEF94712EBD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E56CBC82-1BDE-F540-BF3F-712FAD884E18}"/>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3282B5F3-F5C3-DB4C-B743-A8A59CFF7D42}"/>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55" name="Group 54">
            <a:extLst>
              <a:ext uri="{FF2B5EF4-FFF2-40B4-BE49-F238E27FC236}">
                <a16:creationId xmlns:a16="http://schemas.microsoft.com/office/drawing/2014/main" id="{9798FF58-E26B-3647-BDDF-EC266BEA7328}"/>
              </a:ext>
            </a:extLst>
          </p:cNvPr>
          <p:cNvGrpSpPr/>
          <p:nvPr userDrawn="1"/>
        </p:nvGrpSpPr>
        <p:grpSpPr>
          <a:xfrm>
            <a:off x="9399182" y="-1"/>
            <a:ext cx="2874210" cy="6858001"/>
            <a:chOff x="9144000" y="-1"/>
            <a:chExt cx="2874210" cy="6858001"/>
          </a:xfrm>
        </p:grpSpPr>
        <p:sp>
          <p:nvSpPr>
            <p:cNvPr id="56" name="Rectangle 55">
              <a:extLst>
                <a:ext uri="{FF2B5EF4-FFF2-40B4-BE49-F238E27FC236}">
                  <a16:creationId xmlns:a16="http://schemas.microsoft.com/office/drawing/2014/main" id="{88580BD2-46D4-6B43-BEB1-7D93D1D56918}"/>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57" name="Group 56">
              <a:extLst>
                <a:ext uri="{FF2B5EF4-FFF2-40B4-BE49-F238E27FC236}">
                  <a16:creationId xmlns:a16="http://schemas.microsoft.com/office/drawing/2014/main" id="{9A61082E-FFDB-C440-87DC-6022E4E82893}"/>
                </a:ext>
              </a:extLst>
            </p:cNvPr>
            <p:cNvGrpSpPr/>
            <p:nvPr userDrawn="1"/>
          </p:nvGrpSpPr>
          <p:grpSpPr>
            <a:xfrm>
              <a:off x="9263395" y="150289"/>
              <a:ext cx="2754815" cy="6013825"/>
              <a:chOff x="9266651" y="185338"/>
              <a:chExt cx="2754815" cy="6013825"/>
            </a:xfrm>
          </p:grpSpPr>
          <p:sp>
            <p:nvSpPr>
              <p:cNvPr id="58" name="TextBox 57">
                <a:extLst>
                  <a:ext uri="{FF2B5EF4-FFF2-40B4-BE49-F238E27FC236}">
                    <a16:creationId xmlns:a16="http://schemas.microsoft.com/office/drawing/2014/main" id="{FD97C5F9-1BA0-4346-8BA5-61CA34B0EB56}"/>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59" name="Straight Connector 58">
                <a:extLst>
                  <a:ext uri="{FF2B5EF4-FFF2-40B4-BE49-F238E27FC236}">
                    <a16:creationId xmlns:a16="http://schemas.microsoft.com/office/drawing/2014/main" id="{FF29B610-1229-CE4A-AF80-53A2FAABF0E4}"/>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179FAF10-6C7D-2144-8C5C-BFA813F68506}"/>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6" name="Group 75">
                <a:extLst>
                  <a:ext uri="{FF2B5EF4-FFF2-40B4-BE49-F238E27FC236}">
                    <a16:creationId xmlns:a16="http://schemas.microsoft.com/office/drawing/2014/main" id="{08A50BC6-41D4-CB43-B615-0CB5C5D8CB2E}"/>
                  </a:ext>
                </a:extLst>
              </p:cNvPr>
              <p:cNvGrpSpPr/>
              <p:nvPr userDrawn="1"/>
            </p:nvGrpSpPr>
            <p:grpSpPr>
              <a:xfrm>
                <a:off x="9286315" y="4787848"/>
                <a:ext cx="2735151" cy="1411315"/>
                <a:chOff x="9296567" y="4910411"/>
                <a:chExt cx="2735151" cy="1411315"/>
              </a:xfrm>
            </p:grpSpPr>
            <p:sp>
              <p:nvSpPr>
                <p:cNvPr id="78" name="Rectangle 77">
                  <a:extLst>
                    <a:ext uri="{FF2B5EF4-FFF2-40B4-BE49-F238E27FC236}">
                      <a16:creationId xmlns:a16="http://schemas.microsoft.com/office/drawing/2014/main" id="{AAF32C62-18B0-5A46-A72E-AB5C72B617B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3A949284-8769-7C4A-BDA9-47BF5046975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0" name="Graphic 79">
                  <a:extLst>
                    <a:ext uri="{FF2B5EF4-FFF2-40B4-BE49-F238E27FC236}">
                      <a16:creationId xmlns:a16="http://schemas.microsoft.com/office/drawing/2014/main" id="{8963D7C6-F2C5-E849-BB93-9E88B87AA57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81" name="TextBox 80">
                  <a:extLst>
                    <a:ext uri="{FF2B5EF4-FFF2-40B4-BE49-F238E27FC236}">
                      <a16:creationId xmlns:a16="http://schemas.microsoft.com/office/drawing/2014/main" id="{85DB30AD-2EC9-DB48-BA60-31491FAC119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2" name="TextBox 81">
                  <a:extLst>
                    <a:ext uri="{FF2B5EF4-FFF2-40B4-BE49-F238E27FC236}">
                      <a16:creationId xmlns:a16="http://schemas.microsoft.com/office/drawing/2014/main" id="{17B40A71-5ED2-4847-B0DF-8C7122BB42A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3" name="TextBox 82">
                  <a:extLst>
                    <a:ext uri="{FF2B5EF4-FFF2-40B4-BE49-F238E27FC236}">
                      <a16:creationId xmlns:a16="http://schemas.microsoft.com/office/drawing/2014/main" id="{224A2BA9-4F1F-074F-AEA1-D6E43A8250E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62" name="Group 61">
                <a:extLst>
                  <a:ext uri="{FF2B5EF4-FFF2-40B4-BE49-F238E27FC236}">
                    <a16:creationId xmlns:a16="http://schemas.microsoft.com/office/drawing/2014/main" id="{0F4A1271-3D8B-3C49-A3EA-8521CBDB4AF1}"/>
                  </a:ext>
                </a:extLst>
              </p:cNvPr>
              <p:cNvGrpSpPr/>
              <p:nvPr userDrawn="1"/>
            </p:nvGrpSpPr>
            <p:grpSpPr>
              <a:xfrm>
                <a:off x="9286315" y="3431192"/>
                <a:ext cx="2735151" cy="1280928"/>
                <a:chOff x="9286315" y="6976989"/>
                <a:chExt cx="2735151" cy="1280928"/>
              </a:xfrm>
            </p:grpSpPr>
            <p:sp>
              <p:nvSpPr>
                <p:cNvPr id="71" name="Rectangle 70">
                  <a:extLst>
                    <a:ext uri="{FF2B5EF4-FFF2-40B4-BE49-F238E27FC236}">
                      <a16:creationId xmlns:a16="http://schemas.microsoft.com/office/drawing/2014/main" id="{C6145E2A-AB77-D243-85C2-139861D4876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FC6A7522-6011-3549-8AE8-F95DA5F999B9}"/>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3" name="Graphic 72">
                  <a:extLst>
                    <a:ext uri="{FF2B5EF4-FFF2-40B4-BE49-F238E27FC236}">
                      <a16:creationId xmlns:a16="http://schemas.microsoft.com/office/drawing/2014/main" id="{0766D4F4-795E-5245-BF49-8D06B73BD8E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74" name="TextBox 73">
                  <a:extLst>
                    <a:ext uri="{FF2B5EF4-FFF2-40B4-BE49-F238E27FC236}">
                      <a16:creationId xmlns:a16="http://schemas.microsoft.com/office/drawing/2014/main" id="{4BA13E32-1D69-6744-97E0-5693B3DE481A}"/>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75" name="Picture 74">
                  <a:extLst>
                    <a:ext uri="{FF2B5EF4-FFF2-40B4-BE49-F238E27FC236}">
                      <a16:creationId xmlns:a16="http://schemas.microsoft.com/office/drawing/2014/main" id="{62C33A3E-B57A-5249-A736-062C612AFDE5}"/>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63" name="Group 62">
                <a:extLst>
                  <a:ext uri="{FF2B5EF4-FFF2-40B4-BE49-F238E27FC236}">
                    <a16:creationId xmlns:a16="http://schemas.microsoft.com/office/drawing/2014/main" id="{46CE5CB7-4357-AA46-858D-4971B106CB68}"/>
                  </a:ext>
                </a:extLst>
              </p:cNvPr>
              <p:cNvGrpSpPr/>
              <p:nvPr userDrawn="1"/>
            </p:nvGrpSpPr>
            <p:grpSpPr>
              <a:xfrm>
                <a:off x="9266651" y="510458"/>
                <a:ext cx="2617883" cy="651460"/>
                <a:chOff x="12352022" y="513115"/>
                <a:chExt cx="2617883" cy="651460"/>
              </a:xfrm>
            </p:grpSpPr>
            <p:sp>
              <p:nvSpPr>
                <p:cNvPr id="68" name="TextBox 67">
                  <a:extLst>
                    <a:ext uri="{FF2B5EF4-FFF2-40B4-BE49-F238E27FC236}">
                      <a16:creationId xmlns:a16="http://schemas.microsoft.com/office/drawing/2014/main" id="{42CF36A7-43B8-6C4C-86FD-1CD17D70873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9" name="TextBox 68">
                  <a:extLst>
                    <a:ext uri="{FF2B5EF4-FFF2-40B4-BE49-F238E27FC236}">
                      <a16:creationId xmlns:a16="http://schemas.microsoft.com/office/drawing/2014/main" id="{1A6C5B3E-7B6D-A148-861C-6ACAA92D6CA7}"/>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70" name="TextBox 69">
                  <a:extLst>
                    <a:ext uri="{FF2B5EF4-FFF2-40B4-BE49-F238E27FC236}">
                      <a16:creationId xmlns:a16="http://schemas.microsoft.com/office/drawing/2014/main" id="{35B6B6EB-9B89-1347-8F1C-C198506B65AC}"/>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64" name="TextBox 63">
                <a:extLst>
                  <a:ext uri="{FF2B5EF4-FFF2-40B4-BE49-F238E27FC236}">
                    <a16:creationId xmlns:a16="http://schemas.microsoft.com/office/drawing/2014/main" id="{86D606E1-D70D-CF4E-8378-6DE1F7A17FDF}"/>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65" name="TextBox 64">
                <a:extLst>
                  <a:ext uri="{FF2B5EF4-FFF2-40B4-BE49-F238E27FC236}">
                    <a16:creationId xmlns:a16="http://schemas.microsoft.com/office/drawing/2014/main" id="{1AB01998-6407-F04E-89B6-207E3B4416D9}"/>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66" name="TextBox 65">
                <a:extLst>
                  <a:ext uri="{FF2B5EF4-FFF2-40B4-BE49-F238E27FC236}">
                    <a16:creationId xmlns:a16="http://schemas.microsoft.com/office/drawing/2014/main" id="{BF601082-8B9E-E948-93FC-DD6E8E5CABC4}"/>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67" name="TextBox 66">
                <a:extLst>
                  <a:ext uri="{FF2B5EF4-FFF2-40B4-BE49-F238E27FC236}">
                    <a16:creationId xmlns:a16="http://schemas.microsoft.com/office/drawing/2014/main" id="{713FBF07-5E2E-9142-A30C-27DB2C07E4EE}"/>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500" name="Caption">
            <a:extLst>
              <a:ext uri="{FF2B5EF4-FFF2-40B4-BE49-F238E27FC236}">
                <a16:creationId xmlns:a16="http://schemas.microsoft.com/office/drawing/2014/main" id="{FBAAECF8-548A-DF48-864C-7FFAC7CE7E0F}"/>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2" name="Date Placeholder 1">
            <a:extLst>
              <a:ext uri="{FF2B5EF4-FFF2-40B4-BE49-F238E27FC236}">
                <a16:creationId xmlns:a16="http://schemas.microsoft.com/office/drawing/2014/main" id="{DCE27FEE-18EA-A346-B26F-D333D09B927F}"/>
              </a:ext>
            </a:extLst>
          </p:cNvPr>
          <p:cNvSpPr>
            <a:spLocks noGrp="1"/>
          </p:cNvSpPr>
          <p:nvPr>
            <p:ph type="dt" sz="half" idx="15"/>
          </p:nvPr>
        </p:nvSpPr>
        <p:spPr/>
        <p:txBody>
          <a:bodyPr/>
          <a:lstStyle/>
          <a:p>
            <a:endParaRPr lang="en-US" dirty="0"/>
          </a:p>
        </p:txBody>
      </p:sp>
      <p:sp>
        <p:nvSpPr>
          <p:cNvPr id="3" name="Footer Placeholder 2">
            <a:extLst>
              <a:ext uri="{FF2B5EF4-FFF2-40B4-BE49-F238E27FC236}">
                <a16:creationId xmlns:a16="http://schemas.microsoft.com/office/drawing/2014/main" id="{9A4E954B-AA54-CB4A-BB91-65FA99432494}"/>
              </a:ext>
            </a:extLst>
          </p:cNvPr>
          <p:cNvSpPr>
            <a:spLocks noGrp="1"/>
          </p:cNvSpPr>
          <p:nvPr>
            <p:ph type="ftr" sz="quarter" idx="16"/>
          </p:nvPr>
        </p:nvSpPr>
        <p:spPr/>
        <p:txBody>
          <a:bodyPr/>
          <a:lstStyle/>
          <a:p>
            <a:endParaRPr lang="en-US" dirty="0"/>
          </a:p>
        </p:txBody>
      </p:sp>
      <p:sp>
        <p:nvSpPr>
          <p:cNvPr id="4" name="Slide Number Placeholder 3">
            <a:extLst>
              <a:ext uri="{FF2B5EF4-FFF2-40B4-BE49-F238E27FC236}">
                <a16:creationId xmlns:a16="http://schemas.microsoft.com/office/drawing/2014/main" id="{3BBB10A8-70DC-DE4D-92FA-36863B35ABB9}"/>
              </a:ext>
            </a:extLst>
          </p:cNvPr>
          <p:cNvSpPr>
            <a:spLocks noGrp="1"/>
          </p:cNvSpPr>
          <p:nvPr>
            <p:ph type="sldNum" sz="quarter" idx="17"/>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47" name="Group 46">
            <a:extLst>
              <a:ext uri="{FF2B5EF4-FFF2-40B4-BE49-F238E27FC236}">
                <a16:creationId xmlns:a16="http://schemas.microsoft.com/office/drawing/2014/main" id="{9F6510D4-5C14-4C49-9E12-FE70AD2BF8B5}"/>
              </a:ext>
            </a:extLst>
          </p:cNvPr>
          <p:cNvGrpSpPr/>
          <p:nvPr userDrawn="1"/>
        </p:nvGrpSpPr>
        <p:grpSpPr>
          <a:xfrm>
            <a:off x="431240" y="-246933"/>
            <a:ext cx="8280401" cy="7347304"/>
            <a:chOff x="431240" y="-246933"/>
            <a:chExt cx="8280401" cy="7347304"/>
          </a:xfrm>
        </p:grpSpPr>
        <p:grpSp>
          <p:nvGrpSpPr>
            <p:cNvPr id="48" name="Group 47">
              <a:extLst>
                <a:ext uri="{FF2B5EF4-FFF2-40B4-BE49-F238E27FC236}">
                  <a16:creationId xmlns:a16="http://schemas.microsoft.com/office/drawing/2014/main" id="{7065C18E-D64F-7245-813C-B6B447EDB421}"/>
                </a:ext>
              </a:extLst>
            </p:cNvPr>
            <p:cNvGrpSpPr/>
            <p:nvPr userDrawn="1"/>
          </p:nvGrpSpPr>
          <p:grpSpPr>
            <a:xfrm>
              <a:off x="431242" y="6864579"/>
              <a:ext cx="8280398" cy="235792"/>
              <a:chOff x="431801" y="-235792"/>
              <a:chExt cx="4400550" cy="235792"/>
            </a:xfrm>
          </p:grpSpPr>
          <p:cxnSp>
            <p:nvCxnSpPr>
              <p:cNvPr id="87" name="Straight Connector 86">
                <a:extLst>
                  <a:ext uri="{FF2B5EF4-FFF2-40B4-BE49-F238E27FC236}">
                    <a16:creationId xmlns:a16="http://schemas.microsoft.com/office/drawing/2014/main" id="{0395E244-87CF-F140-BD60-3FFD9A25D3E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B59353F5-2397-5A4B-9D6C-2A5B3826216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6A29AC13-8431-6247-9605-4DE6AC19757E}"/>
                </a:ext>
              </a:extLst>
            </p:cNvPr>
            <p:cNvGrpSpPr/>
            <p:nvPr userDrawn="1"/>
          </p:nvGrpSpPr>
          <p:grpSpPr>
            <a:xfrm>
              <a:off x="431240" y="-246933"/>
              <a:ext cx="8280401" cy="235792"/>
              <a:chOff x="431800" y="-240735"/>
              <a:chExt cx="8280401" cy="235792"/>
            </a:xfrm>
          </p:grpSpPr>
          <p:grpSp>
            <p:nvGrpSpPr>
              <p:cNvPr id="50" name="Group 49">
                <a:extLst>
                  <a:ext uri="{FF2B5EF4-FFF2-40B4-BE49-F238E27FC236}">
                    <a16:creationId xmlns:a16="http://schemas.microsoft.com/office/drawing/2014/main" id="{91174909-64CA-EF47-A0A7-204423290ECC}"/>
                  </a:ext>
                </a:extLst>
              </p:cNvPr>
              <p:cNvGrpSpPr/>
              <p:nvPr userDrawn="1"/>
            </p:nvGrpSpPr>
            <p:grpSpPr>
              <a:xfrm>
                <a:off x="431800" y="-240735"/>
                <a:ext cx="8280400" cy="235792"/>
                <a:chOff x="431800" y="-235792"/>
                <a:chExt cx="4400551" cy="235792"/>
              </a:xfrm>
            </p:grpSpPr>
            <p:cxnSp>
              <p:nvCxnSpPr>
                <p:cNvPr id="54" name="Straight Connector 53">
                  <a:extLst>
                    <a:ext uri="{FF2B5EF4-FFF2-40B4-BE49-F238E27FC236}">
                      <a16:creationId xmlns:a16="http://schemas.microsoft.com/office/drawing/2014/main" id="{34D91FED-26CC-F144-8BF9-DB64124B41B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97B6B19F-FF08-ED4B-9CCD-CAFF7BF049B6}"/>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6" name="Rectangle 85">
                  <a:extLst>
                    <a:ext uri="{FF2B5EF4-FFF2-40B4-BE49-F238E27FC236}">
                      <a16:creationId xmlns:a16="http://schemas.microsoft.com/office/drawing/2014/main" id="{1D02FAC6-DC5B-A746-8EF4-D6DB84FFA3D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0F36343-BBC2-4349-A0F2-4B2E7BBD79F8}"/>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52" name="Straight Arrow Connector 51">
                <a:extLst>
                  <a:ext uri="{FF2B5EF4-FFF2-40B4-BE49-F238E27FC236}">
                    <a16:creationId xmlns:a16="http://schemas.microsoft.com/office/drawing/2014/main" id="{BCE10A83-4DF9-CA4C-8F3D-16220DA1460D}"/>
                  </a:ext>
                </a:extLst>
              </p:cNvPr>
              <p:cNvCxnSpPr>
                <a:cxnSpLocks/>
                <a:stCxn id="51" idx="1"/>
                <a:endCxn id="86"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a16="http://schemas.microsoft.com/office/drawing/2014/main" id="{0A539B45-3509-C647-A3C5-4AB4B3F91D32}"/>
                  </a:ext>
                </a:extLst>
              </p:cNvPr>
              <p:cNvCxnSpPr>
                <a:cxnSpLocks/>
                <a:stCxn id="51" idx="3"/>
                <a:endCxn id="86"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73353175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sp>
        <p:nvSpPr>
          <p:cNvPr id="200" name="First Content Placeholder">
            <a:extLst>
              <a:ext uri="{FF2B5EF4-FFF2-40B4-BE49-F238E27FC236}">
                <a16:creationId xmlns:a16="http://schemas.microsoft.com/office/drawing/2014/main" id="{D7070C02-8D3D-AA4B-B6D3-432E3D380E3C}"/>
              </a:ext>
            </a:extLst>
          </p:cNvPr>
          <p:cNvSpPr>
            <a:spLocks noGrp="1"/>
          </p:cNvSpPr>
          <p:nvPr>
            <p:ph sz="quarter" idx="200" hasCustomPrompt="1"/>
          </p:nvPr>
        </p:nvSpPr>
        <p:spPr>
          <a:xfrm>
            <a:off x="431800" y="1233489"/>
            <a:ext cx="8280400" cy="4932362"/>
          </a:xfrm>
        </p:spPr>
        <p:txBody>
          <a:bodyPr/>
          <a:lstStyle>
            <a:lvl1pPr>
              <a:defRPr lang="en-US"/>
            </a:lvl1pPr>
            <a:lvl2pPr>
              <a:defRPr lang="en-US"/>
            </a:lvl2pPr>
            <a:lvl3pPr>
              <a:defRPr lang="en-US"/>
            </a:lvl3pPr>
            <a:lvl4pPr>
              <a:defRPr lang="en-US"/>
            </a:lvl4pPr>
            <a:lvl5pPr>
              <a:defRPr lang="en-US" dirty="0"/>
            </a:lvl5p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000" name="Footnotes Placeholder">
            <a:extLst>
              <a:ext uri="{FF2B5EF4-FFF2-40B4-BE49-F238E27FC236}">
                <a16:creationId xmlns:a16="http://schemas.microsoft.com/office/drawing/2014/main" id="{73A7EDA7-F3CC-FE4B-8FF2-546BF052CA2D}"/>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32" name="Date Placeholder 31">
            <a:extLst>
              <a:ext uri="{FF2B5EF4-FFF2-40B4-BE49-F238E27FC236}">
                <a16:creationId xmlns:a16="http://schemas.microsoft.com/office/drawing/2014/main" id="{063A222F-451A-4B49-AAE6-41BBAA48AC75}"/>
              </a:ext>
            </a:extLst>
          </p:cNvPr>
          <p:cNvSpPr>
            <a:spLocks noGrp="1"/>
          </p:cNvSpPr>
          <p:nvPr userDrawn="1">
            <p:ph type="dt" sz="half" idx="105"/>
          </p:nvPr>
        </p:nvSpPr>
        <p:spPr/>
        <p:txBody>
          <a:bodyPr/>
          <a:lstStyle/>
          <a:p>
            <a:endParaRPr lang="en-US" dirty="0"/>
          </a:p>
        </p:txBody>
      </p:sp>
      <p:sp>
        <p:nvSpPr>
          <p:cNvPr id="33" name="Footer Placeholder 32">
            <a:extLst>
              <a:ext uri="{FF2B5EF4-FFF2-40B4-BE49-F238E27FC236}">
                <a16:creationId xmlns:a16="http://schemas.microsoft.com/office/drawing/2014/main" id="{7182972C-B32C-5242-9660-1F857E08362B}"/>
              </a:ext>
            </a:extLst>
          </p:cNvPr>
          <p:cNvSpPr>
            <a:spLocks noGrp="1"/>
          </p:cNvSpPr>
          <p:nvPr userDrawn="1">
            <p:ph type="ftr" sz="quarter" idx="106"/>
          </p:nvPr>
        </p:nvSpPr>
        <p:spPr/>
        <p:txBody>
          <a:bodyPr/>
          <a:lstStyle/>
          <a:p>
            <a:endParaRPr lang="en-US" dirty="0"/>
          </a:p>
        </p:txBody>
      </p:sp>
      <p:sp>
        <p:nvSpPr>
          <p:cNvPr id="39" name="Slide Number Placeholder 38">
            <a:extLst>
              <a:ext uri="{FF2B5EF4-FFF2-40B4-BE49-F238E27FC236}">
                <a16:creationId xmlns:a16="http://schemas.microsoft.com/office/drawing/2014/main" id="{702F905D-B5C6-604B-A8D6-931CBE08DB32}"/>
              </a:ext>
            </a:extLst>
          </p:cNvPr>
          <p:cNvSpPr>
            <a:spLocks noGrp="1"/>
          </p:cNvSpPr>
          <p:nvPr userDrawn="1">
            <p:ph type="sldNum" sz="quarter" idx="10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6" name="Group 5">
            <a:extLst>
              <a:ext uri="{FF2B5EF4-FFF2-40B4-BE49-F238E27FC236}">
                <a16:creationId xmlns:a16="http://schemas.microsoft.com/office/drawing/2014/main" id="{7377C8CE-D482-6D47-A000-443568B2C375}"/>
              </a:ext>
            </a:extLst>
          </p:cNvPr>
          <p:cNvGrpSpPr/>
          <p:nvPr userDrawn="1"/>
        </p:nvGrpSpPr>
        <p:grpSpPr>
          <a:xfrm>
            <a:off x="9399182" y="0"/>
            <a:ext cx="2974470" cy="6857995"/>
            <a:chOff x="9399182" y="0"/>
            <a:chExt cx="2974470" cy="6857995"/>
          </a:xfrm>
        </p:grpSpPr>
        <p:sp>
          <p:nvSpPr>
            <p:cNvPr id="11" name="Rectangle 10">
              <a:extLst>
                <a:ext uri="{FF2B5EF4-FFF2-40B4-BE49-F238E27FC236}">
                  <a16:creationId xmlns:a16="http://schemas.microsoft.com/office/drawing/2014/main" id="{B624552C-B575-AE4E-B90E-80386DFFD747}"/>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0" name="Picture 69">
              <a:extLst>
                <a:ext uri="{FF2B5EF4-FFF2-40B4-BE49-F238E27FC236}">
                  <a16:creationId xmlns:a16="http://schemas.microsoft.com/office/drawing/2014/main" id="{72577E3C-2575-9A49-8EA5-9CA05A2E3D32}"/>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12" name="Group 11">
              <a:extLst>
                <a:ext uri="{FF2B5EF4-FFF2-40B4-BE49-F238E27FC236}">
                  <a16:creationId xmlns:a16="http://schemas.microsoft.com/office/drawing/2014/main" id="{4E2D26DA-696F-D345-B831-DB4BCF3B6E31}"/>
                </a:ext>
              </a:extLst>
            </p:cNvPr>
            <p:cNvGrpSpPr/>
            <p:nvPr userDrawn="1"/>
          </p:nvGrpSpPr>
          <p:grpSpPr>
            <a:xfrm>
              <a:off x="9541497" y="162442"/>
              <a:ext cx="2819400" cy="814510"/>
              <a:chOff x="-3644733" y="165205"/>
              <a:chExt cx="2819400" cy="814510"/>
            </a:xfrm>
          </p:grpSpPr>
          <p:sp>
            <p:nvSpPr>
              <p:cNvPr id="18" name="Rectangle 17">
                <a:extLst>
                  <a:ext uri="{FF2B5EF4-FFF2-40B4-BE49-F238E27FC236}">
                    <a16:creationId xmlns:a16="http://schemas.microsoft.com/office/drawing/2014/main" id="{5C3AAD8B-698C-7A43-ABDF-294888239CF2}"/>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2D824FCF-53BC-444C-88D6-38033E97AEDF}"/>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20" name="Picture 19">
                <a:extLst>
                  <a:ext uri="{FF2B5EF4-FFF2-40B4-BE49-F238E27FC236}">
                    <a16:creationId xmlns:a16="http://schemas.microsoft.com/office/drawing/2014/main" id="{B83CA71E-B1B7-6946-92A5-BFD00A4291E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15" name="Group 14">
              <a:extLst>
                <a:ext uri="{FF2B5EF4-FFF2-40B4-BE49-F238E27FC236}">
                  <a16:creationId xmlns:a16="http://schemas.microsoft.com/office/drawing/2014/main" id="{BDFE6C8C-E609-C848-9C4A-7DCBDF10FCCB}"/>
                </a:ext>
              </a:extLst>
            </p:cNvPr>
            <p:cNvGrpSpPr/>
            <p:nvPr userDrawn="1"/>
          </p:nvGrpSpPr>
          <p:grpSpPr>
            <a:xfrm>
              <a:off x="9558507" y="1119891"/>
              <a:ext cx="2639328" cy="202617"/>
              <a:chOff x="9303325" y="149270"/>
              <a:chExt cx="2639328" cy="202617"/>
            </a:xfrm>
          </p:grpSpPr>
          <p:sp>
            <p:nvSpPr>
              <p:cNvPr id="16" name="TextBox 15">
                <a:extLst>
                  <a:ext uri="{FF2B5EF4-FFF2-40B4-BE49-F238E27FC236}">
                    <a16:creationId xmlns:a16="http://schemas.microsoft.com/office/drawing/2014/main" id="{5459E50A-7290-8345-AB63-DF07B151FCBA}"/>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7" name="Straight Connector 16">
                <a:extLst>
                  <a:ext uri="{FF2B5EF4-FFF2-40B4-BE49-F238E27FC236}">
                    <a16:creationId xmlns:a16="http://schemas.microsoft.com/office/drawing/2014/main" id="{877E185E-D403-494F-AEBA-AEAB2A57C114}"/>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73" name="Group 72">
              <a:extLst>
                <a:ext uri="{FF2B5EF4-FFF2-40B4-BE49-F238E27FC236}">
                  <a16:creationId xmlns:a16="http://schemas.microsoft.com/office/drawing/2014/main" id="{2707A63D-0ED3-2649-8C74-DDC556FCF5A9}"/>
                </a:ext>
              </a:extLst>
            </p:cNvPr>
            <p:cNvGrpSpPr/>
            <p:nvPr userDrawn="1"/>
          </p:nvGrpSpPr>
          <p:grpSpPr>
            <a:xfrm>
              <a:off x="9554253" y="3678850"/>
              <a:ext cx="2735151" cy="2655095"/>
              <a:chOff x="9541497" y="2555080"/>
              <a:chExt cx="2735151" cy="2655095"/>
            </a:xfrm>
          </p:grpSpPr>
          <p:grpSp>
            <p:nvGrpSpPr>
              <p:cNvPr id="21" name="Group 20">
                <a:extLst>
                  <a:ext uri="{FF2B5EF4-FFF2-40B4-BE49-F238E27FC236}">
                    <a16:creationId xmlns:a16="http://schemas.microsoft.com/office/drawing/2014/main" id="{97646D57-86DD-CC45-AF75-033441DEAEBB}"/>
                  </a:ext>
                </a:extLst>
              </p:cNvPr>
              <p:cNvGrpSpPr/>
              <p:nvPr userDrawn="1"/>
            </p:nvGrpSpPr>
            <p:grpSpPr>
              <a:xfrm>
                <a:off x="9541497" y="2555080"/>
                <a:ext cx="2735151" cy="2655095"/>
                <a:chOff x="9296567" y="4910411"/>
                <a:chExt cx="2735151" cy="2655095"/>
              </a:xfrm>
            </p:grpSpPr>
            <p:sp>
              <p:nvSpPr>
                <p:cNvPr id="22" name="Rectangle 21">
                  <a:extLst>
                    <a:ext uri="{FF2B5EF4-FFF2-40B4-BE49-F238E27FC236}">
                      <a16:creationId xmlns:a16="http://schemas.microsoft.com/office/drawing/2014/main" id="{88B63AE3-654D-E346-84F1-DE1585D68864}"/>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73FF8F45-C686-3D4E-9541-1D8727406BA0}"/>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24" name="Graphic 23">
                  <a:extLst>
                    <a:ext uri="{FF2B5EF4-FFF2-40B4-BE49-F238E27FC236}">
                      <a16:creationId xmlns:a16="http://schemas.microsoft.com/office/drawing/2014/main" id="{CB005880-BCA3-A74D-BFE6-ECE18F5208A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25" name="TextBox 24">
                  <a:extLst>
                    <a:ext uri="{FF2B5EF4-FFF2-40B4-BE49-F238E27FC236}">
                      <a16:creationId xmlns:a16="http://schemas.microsoft.com/office/drawing/2014/main" id="{6D7CFF09-C588-D946-9376-69CEAE13234B}"/>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49" name="Group 48">
                <a:extLst>
                  <a:ext uri="{FF2B5EF4-FFF2-40B4-BE49-F238E27FC236}">
                    <a16:creationId xmlns:a16="http://schemas.microsoft.com/office/drawing/2014/main" id="{942737E0-D794-DF4D-B7C0-6CAEC1A43DF9}"/>
                  </a:ext>
                </a:extLst>
              </p:cNvPr>
              <p:cNvGrpSpPr/>
              <p:nvPr userDrawn="1"/>
            </p:nvGrpSpPr>
            <p:grpSpPr>
              <a:xfrm>
                <a:off x="9746489" y="3569700"/>
                <a:ext cx="2159761" cy="1627918"/>
                <a:chOff x="9746489" y="3617325"/>
                <a:chExt cx="2159761" cy="1627918"/>
              </a:xfrm>
            </p:grpSpPr>
            <p:pic>
              <p:nvPicPr>
                <p:cNvPr id="42" name="Picture 41">
                  <a:extLst>
                    <a:ext uri="{FF2B5EF4-FFF2-40B4-BE49-F238E27FC236}">
                      <a16:creationId xmlns:a16="http://schemas.microsoft.com/office/drawing/2014/main" id="{06E7651E-8190-B943-9721-400134189D67}"/>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44" name="Straight Connector 43">
                  <a:extLst>
                    <a:ext uri="{FF2B5EF4-FFF2-40B4-BE49-F238E27FC236}">
                      <a16:creationId xmlns:a16="http://schemas.microsoft.com/office/drawing/2014/main" id="{6A6779F1-2A60-A14F-9868-14C42F8A7876}"/>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04D2FEFE-94D7-2F4D-B902-718C10873F5D}"/>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BFD489AF-FA3E-5644-86FC-3A5B05E7B94F}"/>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48" name="TextBox 47">
                  <a:extLst>
                    <a:ext uri="{FF2B5EF4-FFF2-40B4-BE49-F238E27FC236}">
                      <a16:creationId xmlns:a16="http://schemas.microsoft.com/office/drawing/2014/main" id="{B0708852-B6D4-5043-86A8-0181B47AF502}"/>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5" name="Group 4">
              <a:extLst>
                <a:ext uri="{FF2B5EF4-FFF2-40B4-BE49-F238E27FC236}">
                  <a16:creationId xmlns:a16="http://schemas.microsoft.com/office/drawing/2014/main" id="{D90F7566-5DFC-224D-B550-F17C772A4956}"/>
                </a:ext>
              </a:extLst>
            </p:cNvPr>
            <p:cNvGrpSpPr/>
            <p:nvPr userDrawn="1"/>
          </p:nvGrpSpPr>
          <p:grpSpPr>
            <a:xfrm>
              <a:off x="9558506" y="2409506"/>
              <a:ext cx="2639327" cy="684608"/>
              <a:chOff x="9558506" y="2476806"/>
              <a:chExt cx="2639327" cy="684608"/>
            </a:xfrm>
          </p:grpSpPr>
          <p:pic>
            <p:nvPicPr>
              <p:cNvPr id="3" name="Picture 2">
                <a:extLst>
                  <a:ext uri="{FF2B5EF4-FFF2-40B4-BE49-F238E27FC236}">
                    <a16:creationId xmlns:a16="http://schemas.microsoft.com/office/drawing/2014/main" id="{740B4C7C-60B8-0147-B275-9FA9F934BCF0}"/>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4" name="Rectangle 3">
                <a:extLst>
                  <a:ext uri="{FF2B5EF4-FFF2-40B4-BE49-F238E27FC236}">
                    <a16:creationId xmlns:a16="http://schemas.microsoft.com/office/drawing/2014/main" id="{F0185F31-1C0F-C84F-82F7-CDE92D5E8462}"/>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AD7D6324-A232-CF4B-A35D-7883E63DC01B}"/>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2" name="Group 1">
              <a:extLst>
                <a:ext uri="{FF2B5EF4-FFF2-40B4-BE49-F238E27FC236}">
                  <a16:creationId xmlns:a16="http://schemas.microsoft.com/office/drawing/2014/main" id="{0DACB142-1234-41D1-A255-A168CB3FBFEC}"/>
                </a:ext>
              </a:extLst>
            </p:cNvPr>
            <p:cNvGrpSpPr/>
            <p:nvPr userDrawn="1"/>
          </p:nvGrpSpPr>
          <p:grpSpPr>
            <a:xfrm>
              <a:off x="9554253" y="2414886"/>
              <a:ext cx="2819399" cy="1181890"/>
              <a:chOff x="9541498" y="3352649"/>
              <a:chExt cx="2819399" cy="1181890"/>
            </a:xfrm>
          </p:grpSpPr>
          <p:grpSp>
            <p:nvGrpSpPr>
              <p:cNvPr id="34" name="Group 33">
                <a:extLst>
                  <a:ext uri="{FF2B5EF4-FFF2-40B4-BE49-F238E27FC236}">
                    <a16:creationId xmlns:a16="http://schemas.microsoft.com/office/drawing/2014/main" id="{68589F60-2D66-4B46-AE58-9B3DF45E0D04}"/>
                  </a:ext>
                </a:extLst>
              </p:cNvPr>
              <p:cNvGrpSpPr/>
              <p:nvPr userDrawn="1"/>
            </p:nvGrpSpPr>
            <p:grpSpPr>
              <a:xfrm>
                <a:off x="9541498" y="3352649"/>
                <a:ext cx="2735150" cy="1181890"/>
                <a:chOff x="9541498" y="3751132"/>
                <a:chExt cx="2735150" cy="1181890"/>
              </a:xfrm>
            </p:grpSpPr>
            <p:grpSp>
              <p:nvGrpSpPr>
                <p:cNvPr id="35" name="Group 34">
                  <a:extLst>
                    <a:ext uri="{FF2B5EF4-FFF2-40B4-BE49-F238E27FC236}">
                      <a16:creationId xmlns:a16="http://schemas.microsoft.com/office/drawing/2014/main" id="{2FD0186C-A219-4155-8D46-C05A3751B2ED}"/>
                    </a:ext>
                  </a:extLst>
                </p:cNvPr>
                <p:cNvGrpSpPr/>
                <p:nvPr userDrawn="1"/>
              </p:nvGrpSpPr>
              <p:grpSpPr>
                <a:xfrm>
                  <a:off x="9541498" y="3751132"/>
                  <a:ext cx="2735150" cy="1181890"/>
                  <a:chOff x="9296568" y="4910411"/>
                  <a:chExt cx="2735150" cy="1181890"/>
                </a:xfrm>
              </p:grpSpPr>
              <p:sp>
                <p:nvSpPr>
                  <p:cNvPr id="37" name="Rectangle 36">
                    <a:extLst>
                      <a:ext uri="{FF2B5EF4-FFF2-40B4-BE49-F238E27FC236}">
                        <a16:creationId xmlns:a16="http://schemas.microsoft.com/office/drawing/2014/main" id="{5F54F593-ABB9-4B7D-9C12-B4429591BE5A}"/>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A62EE7AD-C4E7-4E65-AECC-33E75355E5A7}"/>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0" name="TextBox 39">
                    <a:extLst>
                      <a:ext uri="{FF2B5EF4-FFF2-40B4-BE49-F238E27FC236}">
                        <a16:creationId xmlns:a16="http://schemas.microsoft.com/office/drawing/2014/main" id="{93DB76AE-3F4F-4A19-B966-91F70FF0FAD9}"/>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36" name="Graphic 35">
                  <a:extLst>
                    <a:ext uri="{FF2B5EF4-FFF2-40B4-BE49-F238E27FC236}">
                      <a16:creationId xmlns:a16="http://schemas.microsoft.com/office/drawing/2014/main" id="{32568DFB-2F01-47B2-BE59-F2DE9D01499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1" name="Picture 40">
                <a:extLst>
                  <a:ext uri="{FF2B5EF4-FFF2-40B4-BE49-F238E27FC236}">
                    <a16:creationId xmlns:a16="http://schemas.microsoft.com/office/drawing/2014/main" id="{29414905-E52D-4947-8B5C-2CE4F2F3689A}"/>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17160756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Two Content (Half)">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802" y="1233489"/>
            <a:ext cx="4008676" cy="4932362"/>
          </a:xfrm>
        </p:spPr>
        <p:txBody>
          <a:bodyPr/>
          <a:lstStyle>
            <a:lvl1pPr>
              <a:defRPr lang="en-US" dirty="0"/>
            </a:lvl1pPr>
            <a:lvl2pPr>
              <a:defRPr lang="en-US" dirty="0"/>
            </a:lvl2pPr>
            <a:lvl3pPr>
              <a:defRPr lang="en-US" dirty="0"/>
            </a:lvl3pPr>
            <a:lvl4pPr>
              <a:defRPr lang="en-US" dirty="0"/>
            </a:lvl4pPr>
            <a:lvl5pPr>
              <a:defRPr lang="en-US" dirty="0"/>
            </a:lvl5p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4703522" y="1233489"/>
            <a:ext cx="4008676" cy="4932362"/>
          </a:xfrm>
        </p:spPr>
        <p:txBody>
          <a:bodyPr/>
          <a:lstStyle>
            <a:lvl1pPr>
              <a:defRPr lang="en-US"/>
            </a:lvl1pPr>
            <a:lvl2pPr>
              <a:defRPr lang="en-US"/>
            </a:lvl2pPr>
            <a:lvl3pPr>
              <a:defRPr lang="en-US"/>
            </a:lvl3pPr>
            <a:lvl4pPr>
              <a:defRPr lang="en-US"/>
            </a:lvl4pPr>
            <a:lvl5pPr>
              <a:defRPr lang="en-US" dirty="0"/>
            </a:lvl5p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1000" name="Footnotes Placeholder">
            <a:extLst>
              <a:ext uri="{FF2B5EF4-FFF2-40B4-BE49-F238E27FC236}">
                <a16:creationId xmlns:a16="http://schemas.microsoft.com/office/drawing/2014/main" id="{7E28BACC-E012-5845-9150-E5A3C25B9534}"/>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4AB1449A-BA8C-D548-BDE3-4E5DB13EB4C8}"/>
              </a:ext>
            </a:extLst>
          </p:cNvPr>
          <p:cNvSpPr>
            <a:spLocks noGrp="1"/>
          </p:cNvSpPr>
          <p:nvPr userDrawn="1">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694ECBB0-4C58-4248-88F3-5F92A8649EA9}"/>
              </a:ext>
            </a:extLst>
          </p:cNvPr>
          <p:cNvSpPr>
            <a:spLocks noGrp="1"/>
          </p:cNvSpPr>
          <p:nvPr userDrawn="1">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54418348-A4D7-7641-8A84-204A8DF8E9D7}"/>
              </a:ext>
            </a:extLst>
          </p:cNvPr>
          <p:cNvSpPr>
            <a:spLocks noGrp="1"/>
          </p:cNvSpPr>
          <p:nvPr userDrawn="1">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BC7FC7CE-B15F-F745-8154-60A1C696F9B7}"/>
              </a:ext>
            </a:extLst>
          </p:cNvPr>
          <p:cNvGrpSpPr/>
          <p:nvPr userDrawn="1"/>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8A847F87-2150-EA49-BACD-C88E74E36228}"/>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B84786FF-44DA-8942-AB70-199CB8C73FBF}"/>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1246D9CC-B5D1-9141-A99F-B466C0533950}"/>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3EE65CCC-707A-BC48-BAF5-F4FFCCAB75FD}"/>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4A238499-0695-AA45-AE43-E6D4AD9610FC}"/>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981EAC90-1E7B-0348-8A3C-9AD9FAF0B4B1}"/>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23779B09-2A6B-C747-8C57-F1F407A4B659}"/>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87C1A6A5-EE75-EB45-8D57-7B217603478E}"/>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38172E64-DDB3-014D-9BB1-603E952617C6}"/>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ECEE6EB4-DE30-514B-B6A3-3CF197624EFC}"/>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E539A361-27B7-D34B-A5DC-F58AB8141554}"/>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E44AAA1A-A914-804E-98F6-7D89DE0BB22D}"/>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C0F5BD81-802D-0E4D-A7B0-7F7C27BE43B6}"/>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A7FCA15E-0B61-1A42-A94F-23368608B9D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A7EA1EAA-12F2-004D-A670-BFF2541E281C}"/>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6E685023-D799-A446-B8B0-A1B4CC6EBF17}"/>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014C2F62-0D18-A443-8AAC-9A6BAC77A72E}"/>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89C34461-EDC8-EB46-B055-2D682CC58AEE}"/>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1763CD67-A109-A648-846D-0CBD5489CFB0}"/>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5332DBA4-4E50-364A-B42D-7EDC1A5B2469}"/>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DFDB09D6-5413-4249-98C0-1E8BC9A27D29}"/>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99F8CE38-B0AB-984C-BF06-16DD7A8FA458}"/>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F61BB896-8775-B54F-BD43-80E54D657CF3}"/>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77532585-4CE3-144A-AC32-AC8F9F388B1F}"/>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20A5AF3B-C55E-884F-BD62-37B268182CF4}"/>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EF138706-C32E-8B49-8A86-C08263C6034E}"/>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C3A738B4-E773-1349-ACD6-77F632243404}"/>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EB49EA4A-5705-D54A-B343-E9468BB70060}"/>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7034A0E3-E3C6-D747-A54F-AB0BDA44AF92}"/>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E4772BEC-83FF-0347-84F5-613E17F42F3F}"/>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71AC6B17-22B5-BE49-9E2E-28CC5DEC0748}"/>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10C7229D-CD30-0341-A496-C567041270E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BA66D612-22B5-4045-8D31-CFB640573F91}"/>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264768108"/>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Two Content (1/3 Lef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782" y="1233489"/>
            <a:ext cx="2624396"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3319222" y="1233489"/>
            <a:ext cx="5392978"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1000" name="Footnotes Placeholder">
            <a:extLst>
              <a:ext uri="{FF2B5EF4-FFF2-40B4-BE49-F238E27FC236}">
                <a16:creationId xmlns:a16="http://schemas.microsoft.com/office/drawing/2014/main" id="{62E1D57E-789F-C049-AE21-2FFE596AF372}"/>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F52187D9-7A64-FD43-ADB5-4358998A306C}"/>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48C3426B-A824-D843-A346-B1AED40F1EE6}"/>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B9EF4742-1840-4A4C-9C79-0ABDE7122DD2}"/>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902E2498-FF17-AD4D-A16F-D0555843F7FF}"/>
              </a:ext>
            </a:extLst>
          </p:cNvPr>
          <p:cNvGrpSpPr/>
          <p:nvPr userDrawn="1"/>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F5F50887-8E70-CC4F-AFF3-470F73E7BC52}"/>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FC0C9224-1E37-2F47-BE66-AAF75896A7CC}"/>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6FD959D5-EFA2-5E49-83C2-CEDE37065FA6}"/>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5D2F6A44-5F00-9545-A4B1-A0061FAE7EC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C1984AA3-39E3-1C43-94A9-34B5E13FF32E}"/>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5235A41A-9B24-9F4B-BF59-14675BCD0599}"/>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A3477A72-0C5E-0043-8585-DDE93406C932}"/>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E62F6452-A2BE-7C46-A9CC-5C38489C5CE5}"/>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18AD7F99-B11F-D249-9E19-51930334CFC7}"/>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9BE17943-B901-2F45-83EC-CAE55A3C5AB3}"/>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3A282DBC-97A0-A74F-A322-83F38647E311}"/>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C6F30183-1D7E-1F46-8A9A-D436E42146F3}"/>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6F8134E9-C165-374B-B2CC-DA494A389F22}"/>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C0716B58-8AB2-BB4E-BF02-075C7AB5645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55F8E9FF-CF75-2441-B304-D1744649013E}"/>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2514B6E7-6F9E-A74E-B185-C746F5D312F2}"/>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2D8F5DB2-9D62-B645-815C-A05F1A64837F}"/>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A56B34A5-5FAB-1849-B932-0B65D3EFFC44}"/>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CDAE0E52-76E3-E948-A240-86DD232545E2}"/>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992960CE-C925-D541-B244-F39F12711B9D}"/>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7C97C986-8A69-3440-8F48-A9A0634AD1BF}"/>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847F9F1F-5251-9246-AD4B-01B5FA9CC1BA}"/>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56B31BB5-7D6D-F54A-9773-EF4DBD16FF8F}"/>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FE597D3D-3AFC-BB47-B8CF-8E6C98E82881}"/>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403DA12D-0274-1F49-B336-BD4025C49C63}"/>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65FA5060-5E13-4543-9377-154ADBB0E82F}"/>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4671AB2B-235C-C341-8881-9BBB69C9598E}"/>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4F1C356B-DB7D-4D4F-911D-77E8C771B88B}"/>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224311F3-D9B7-5B40-8F89-C14B83BC5028}"/>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C3DAD1A5-A5DD-A047-83FC-B9B82F152CD4}"/>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7A43B794-8CF2-3241-85CE-3E267DC2FAF6}"/>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ADA4F7D3-514B-1146-9B32-81A73DC6906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D7DD7A1E-5F73-B04D-BD86-83D0E9226589}"/>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37386853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Two Content (1/3 Right)">
    <p:spTree>
      <p:nvGrpSpPr>
        <p:cNvPr id="1" name=""/>
        <p:cNvGrpSpPr/>
        <p:nvPr/>
      </p:nvGrpSpPr>
      <p:grpSpPr>
        <a:xfrm>
          <a:off x="0" y="0"/>
          <a:ext cx="0" cy="0"/>
          <a:chOff x="0" y="0"/>
          <a:chExt cx="0" cy="0"/>
        </a:xfrm>
      </p:grpSpPr>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800" y="1233489"/>
            <a:ext cx="5392800"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6087800" y="1233489"/>
            <a:ext cx="2624400"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2" name="Title 1">
            <a:extLst>
              <a:ext uri="{FF2B5EF4-FFF2-40B4-BE49-F238E27FC236}">
                <a16:creationId xmlns:a16="http://schemas.microsoft.com/office/drawing/2014/main" id="{E2A06382-4F71-2D43-8F90-DF7986431007}"/>
              </a:ext>
            </a:extLst>
          </p:cNvPr>
          <p:cNvSpPr>
            <a:spLocks noGrp="1"/>
          </p:cNvSpPr>
          <p:nvPr>
            <p:ph type="title" hasCustomPrompt="1"/>
          </p:nvPr>
        </p:nvSpPr>
        <p:spPr>
          <a:xfrm>
            <a:off x="431800" y="423038"/>
            <a:ext cx="8280400" cy="567394"/>
          </a:xfrm>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E8C1E42E-F316-CC44-8C90-6889E7665123}"/>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 name="Date Placeholder 6">
            <a:extLst>
              <a:ext uri="{FF2B5EF4-FFF2-40B4-BE49-F238E27FC236}">
                <a16:creationId xmlns:a16="http://schemas.microsoft.com/office/drawing/2014/main" id="{85F05EE9-0A3D-4749-B2F6-14D0C82A14DD}"/>
              </a:ext>
            </a:extLst>
          </p:cNvPr>
          <p:cNvSpPr>
            <a:spLocks noGrp="1"/>
          </p:cNvSpPr>
          <p:nvPr>
            <p:ph type="dt" sz="half" idx="106"/>
          </p:nvPr>
        </p:nvSpPr>
        <p:spPr/>
        <p:txBody>
          <a:bodyPr/>
          <a:lstStyle/>
          <a:p>
            <a:endParaRPr lang="en-US" dirty="0"/>
          </a:p>
        </p:txBody>
      </p:sp>
      <p:sp>
        <p:nvSpPr>
          <p:cNvPr id="8" name="Footer Placeholder 7">
            <a:extLst>
              <a:ext uri="{FF2B5EF4-FFF2-40B4-BE49-F238E27FC236}">
                <a16:creationId xmlns:a16="http://schemas.microsoft.com/office/drawing/2014/main" id="{E71F5980-B10D-114E-B46C-229352D8D586}"/>
              </a:ext>
            </a:extLst>
          </p:cNvPr>
          <p:cNvSpPr>
            <a:spLocks noGrp="1"/>
          </p:cNvSpPr>
          <p:nvPr>
            <p:ph type="ftr" sz="quarter" idx="107"/>
          </p:nvPr>
        </p:nvSpPr>
        <p:spPr/>
        <p:txBody>
          <a:bodyPr/>
          <a:lstStyle/>
          <a:p>
            <a:endParaRPr lang="en-US" dirty="0"/>
          </a:p>
        </p:txBody>
      </p:sp>
      <p:sp>
        <p:nvSpPr>
          <p:cNvPr id="10" name="Slide Number Placeholder 9">
            <a:extLst>
              <a:ext uri="{FF2B5EF4-FFF2-40B4-BE49-F238E27FC236}">
                <a16:creationId xmlns:a16="http://schemas.microsoft.com/office/drawing/2014/main" id="{A5D4DBE6-2175-B24F-A643-B8DBBCA00583}"/>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5C57F764-75F4-CB41-BEB8-84C2645F5FB5}"/>
              </a:ext>
            </a:extLst>
          </p:cNvPr>
          <p:cNvGrpSpPr/>
          <p:nvPr userDrawn="1"/>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7D36F087-817A-684A-AB3B-76BDBCFE257F}"/>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C828127C-A9D1-354F-8510-197876AAA7BF}"/>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23C0B752-B659-F14D-9656-D25E78B5C3F2}"/>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66AD7EA4-AF8A-5347-A757-7E9A352EED38}"/>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55F5882A-2175-4A43-B444-2BF2F22F4BED}"/>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CB69B195-59C0-0D4B-97BF-154377BD5A8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8E499ACE-87E3-FC46-A481-D32CA8F2DFCF}"/>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8226064C-7D82-F047-9BD7-219F92F5ED1A}"/>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BB238369-EA71-3742-8840-9462B586DE8E}"/>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28621C79-5C28-CD4C-9CC6-788DF5AD31B8}"/>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450E4076-2883-BA42-81BF-18827567A894}"/>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2CBF7FA1-24C1-1A47-A5B7-071E723219F8}"/>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C39DC11C-0628-054E-A8B3-C3C8217A6CB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301F6881-300A-A146-99A9-BD99ACCB3DB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AC51286F-DEF1-2B4D-93DB-F3076A2611C0}"/>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3321F084-532D-124B-A03C-154D91D8F45F}"/>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BBFF6EA2-7DDD-534F-8411-25FCA9D0E1E8}"/>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0E34E07D-3DF6-3745-9646-0A46DDF96B0B}"/>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8B1725E8-9C83-F844-A798-4509B80E08F8}"/>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1CB723A7-162A-F54C-BC8B-5F48D8109783}"/>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359BA5AE-3310-1847-9BF2-3A989E221789}"/>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AA1C27C4-CD80-3246-98DD-15A2D88DC926}"/>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2593E019-CA82-1040-9996-4316BF793D51}"/>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B3BC7102-822A-7D41-95D1-B0286E842E03}"/>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A5628D1D-267F-294B-B368-A4FBEC0A170D}"/>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1250C1D0-82B5-D54D-8DCC-BA78579053DD}"/>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A36D5FBC-C765-2B4D-88DB-68244F94A3DE}"/>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EA00EDAC-D16A-3A4C-888F-638F125A43EF}"/>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405BBDC5-B3B3-E149-B4C1-2245D1266232}"/>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E0171319-10F3-5B45-B320-E73A6292A6E6}"/>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3E27D3AE-33D1-7D4E-9E3A-0EECAC2B2E50}"/>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F5440D1A-C837-814E-91DD-BDB8325D434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C081CC70-A1B7-FB4B-975F-E36A3BAEEF61}"/>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52314041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Two Content (Stacke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802" y="1233488"/>
            <a:ext cx="8280398" cy="2381499"/>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431802" y="3784351"/>
            <a:ext cx="8280398" cy="2381499"/>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1000" name="Footnotes Placeholder">
            <a:extLst>
              <a:ext uri="{FF2B5EF4-FFF2-40B4-BE49-F238E27FC236}">
                <a16:creationId xmlns:a16="http://schemas.microsoft.com/office/drawing/2014/main" id="{4A06038C-128D-734E-9D80-8DBA43C1A8F8}"/>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402CC4C5-26A5-4F45-BB5F-846EFE4C15E8}"/>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DEC332D7-9604-5C49-9FCA-6EED3EB703A5}"/>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D2381C1A-6FC0-BF4F-8124-7B7DCAB4EE32}"/>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8D404F43-75AD-CE4A-A7B8-A9E3FF14D26D}"/>
              </a:ext>
            </a:extLst>
          </p:cNvPr>
          <p:cNvGrpSpPr/>
          <p:nvPr userDrawn="1"/>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1014F8BC-C417-2D44-A2FC-282CC7C25B35}"/>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55C16C39-1CD8-AA44-89DD-0FA2F2460F07}"/>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7A7AD89C-ED0F-1B48-B39F-C037B93F2E6A}"/>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F235AC39-43AE-6F40-AB10-243ECD167CED}"/>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3D35AB1B-2CF2-9747-BA0D-43B811696209}"/>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8C7C35E0-1DE8-244B-961E-FE49AB67FB0A}"/>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CAAD5832-1ACD-084B-A42D-A8C00D8AAA8B}"/>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76712AB1-475C-5B42-87BD-53A6197FA783}"/>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4F5BD1A5-A975-234B-A289-B0633D1C2953}"/>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C8881626-21AA-D14A-AD25-7121DF34EC26}"/>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30746657-077C-3546-9563-5E5BA10BE248}"/>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D68127FC-49D0-D74A-9EA8-442E1736CB3A}"/>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D7249D72-5168-BB4C-87A9-96903DE73F6A}"/>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19B19338-5CD2-7648-ABBF-92C68606669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3D7DE9F1-D936-D241-897F-E8C3A31F4213}"/>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9095461C-201B-214E-A77B-60BAC311D272}"/>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EB575104-562F-004A-B326-7B5EEDC843A4}"/>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2D863755-CBBC-8B48-BCB9-6BB775EA83E1}"/>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11D527A-AE54-1F49-9DBB-C3CD78A4EDFB}"/>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69096FA6-8848-D14E-8857-EF56C7EEAFD3}"/>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0A6361FD-3788-164D-82B1-B50A51D5C49E}"/>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0B28497C-1EBC-4146-9C10-1FA4511A8EB1}"/>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2C8A9567-D498-4E43-A058-AB8CDFBD67CA}"/>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0AE214B1-0405-3F44-B02A-A17F031B193F}"/>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A031FC06-07C2-F944-B3D7-5948AB3601DB}"/>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3535732C-1E13-4C4A-B787-AE24B4A3C9B4}"/>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B88CD7CA-DBA3-C14E-A359-502F7DC9E08F}"/>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8A62CE80-1DCA-2E41-A9A2-0FBB26DC2E37}"/>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6B01E16F-8D56-AD42-BF0C-1B00F9E33346}"/>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01AE0C3-91EA-2D43-B520-2DB261739B44}"/>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1BAA935D-EF18-3C4F-87C9-9936893F982C}"/>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DA1AD802-82D2-EE49-8DC0-E5CFC77362A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59B2C3CC-42E2-6D46-BF1D-66B0986526F5}"/>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590879521"/>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One Char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6" name="Chart Placeholder 2">
            <a:extLst>
              <a:ext uri="{FF2B5EF4-FFF2-40B4-BE49-F238E27FC236}">
                <a16:creationId xmlns:a16="http://schemas.microsoft.com/office/drawing/2014/main" id="{A52282EC-86DC-8D43-96A4-DCB61C454A07}"/>
              </a:ext>
            </a:extLst>
          </p:cNvPr>
          <p:cNvSpPr>
            <a:spLocks noGrp="1"/>
          </p:cNvSpPr>
          <p:nvPr>
            <p:ph type="chart" sz="quarter" idx="113"/>
          </p:nvPr>
        </p:nvSpPr>
        <p:spPr>
          <a:xfrm>
            <a:off x="431799" y="1735138"/>
            <a:ext cx="8280399"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A5DCE5DD-26A8-1F44-AB0E-1108C6B2C629}"/>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11" name="Text Placeholder 6">
            <a:extLst>
              <a:ext uri="{FF2B5EF4-FFF2-40B4-BE49-F238E27FC236}">
                <a16:creationId xmlns:a16="http://schemas.microsoft.com/office/drawing/2014/main" id="{932E292F-93E5-C544-8958-CDEDEB71F002}"/>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grpSp>
        <p:nvGrpSpPr>
          <p:cNvPr id="56" name="Group 55">
            <a:extLst>
              <a:ext uri="{FF2B5EF4-FFF2-40B4-BE49-F238E27FC236}">
                <a16:creationId xmlns:a16="http://schemas.microsoft.com/office/drawing/2014/main" id="{46A3C5DB-48EB-1C41-B49E-663E78CA9D9E}"/>
              </a:ext>
            </a:extLst>
          </p:cNvPr>
          <p:cNvGrpSpPr/>
          <p:nvPr userDrawn="1"/>
        </p:nvGrpSpPr>
        <p:grpSpPr>
          <a:xfrm>
            <a:off x="9399182" y="-1"/>
            <a:ext cx="2961715" cy="6989737"/>
            <a:chOff x="9399182" y="-1"/>
            <a:chExt cx="2961715" cy="6989737"/>
          </a:xfrm>
        </p:grpSpPr>
        <p:sp>
          <p:nvSpPr>
            <p:cNvPr id="13" name="Rectangle 12">
              <a:extLst>
                <a:ext uri="{FF2B5EF4-FFF2-40B4-BE49-F238E27FC236}">
                  <a16:creationId xmlns:a16="http://schemas.microsoft.com/office/drawing/2014/main" id="{0DEE0A41-E466-6241-9EE4-211BECC9E5B4}"/>
                </a:ext>
              </a:extLst>
            </p:cNvPr>
            <p:cNvSpPr/>
            <p:nvPr userDrawn="1"/>
          </p:nvSpPr>
          <p:spPr>
            <a:xfrm>
              <a:off x="9399182" y="-1"/>
              <a:ext cx="2798651" cy="698973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6" name="Picture 45">
              <a:extLst>
                <a:ext uri="{FF2B5EF4-FFF2-40B4-BE49-F238E27FC236}">
                  <a16:creationId xmlns:a16="http://schemas.microsoft.com/office/drawing/2014/main" id="{052E85D3-7D4D-1245-9994-C9F23EA78BC0}"/>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17" name="Group 16">
              <a:extLst>
                <a:ext uri="{FF2B5EF4-FFF2-40B4-BE49-F238E27FC236}">
                  <a16:creationId xmlns:a16="http://schemas.microsoft.com/office/drawing/2014/main" id="{3188577A-9C5E-3441-8977-05779AF7AFFB}"/>
                </a:ext>
              </a:extLst>
            </p:cNvPr>
            <p:cNvGrpSpPr/>
            <p:nvPr userDrawn="1"/>
          </p:nvGrpSpPr>
          <p:grpSpPr>
            <a:xfrm>
              <a:off x="9541497" y="162442"/>
              <a:ext cx="2819400" cy="814510"/>
              <a:chOff x="-3644733" y="165205"/>
              <a:chExt cx="2819400" cy="814510"/>
            </a:xfrm>
          </p:grpSpPr>
          <p:sp>
            <p:nvSpPr>
              <p:cNvPr id="36" name="Rectangle 35">
                <a:extLst>
                  <a:ext uri="{FF2B5EF4-FFF2-40B4-BE49-F238E27FC236}">
                    <a16:creationId xmlns:a16="http://schemas.microsoft.com/office/drawing/2014/main" id="{AD2D2C92-2EB0-D842-80AE-BDB0B6BE7B3C}"/>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78C5C3D8-B1F5-7049-B564-458BB9066277}"/>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38" name="Picture 37">
                <a:extLst>
                  <a:ext uri="{FF2B5EF4-FFF2-40B4-BE49-F238E27FC236}">
                    <a16:creationId xmlns:a16="http://schemas.microsoft.com/office/drawing/2014/main" id="{823A8AA4-5D28-EE4F-A6FA-701C10701D71}"/>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2" name="Group 1">
              <a:extLst>
                <a:ext uri="{FF2B5EF4-FFF2-40B4-BE49-F238E27FC236}">
                  <a16:creationId xmlns:a16="http://schemas.microsoft.com/office/drawing/2014/main" id="{5F14184C-17A3-1E43-9FDB-63D39103AC76}"/>
                </a:ext>
              </a:extLst>
            </p:cNvPr>
            <p:cNvGrpSpPr/>
            <p:nvPr userDrawn="1"/>
          </p:nvGrpSpPr>
          <p:grpSpPr>
            <a:xfrm>
              <a:off x="9521833" y="5769065"/>
              <a:ext cx="2676002" cy="1052731"/>
              <a:chOff x="9521833" y="2036288"/>
              <a:chExt cx="2676002" cy="1052731"/>
            </a:xfrm>
          </p:grpSpPr>
          <p:sp>
            <p:nvSpPr>
              <p:cNvPr id="14" name="TextBox 13">
                <a:extLst>
                  <a:ext uri="{FF2B5EF4-FFF2-40B4-BE49-F238E27FC236}">
                    <a16:creationId xmlns:a16="http://schemas.microsoft.com/office/drawing/2014/main" id="{79AE1D20-8CAB-A84B-93C0-DD3E85791803}"/>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5" name="Straight Connector 14">
                <a:extLst>
                  <a:ext uri="{FF2B5EF4-FFF2-40B4-BE49-F238E27FC236}">
                    <a16:creationId xmlns:a16="http://schemas.microsoft.com/office/drawing/2014/main" id="{DF9304E6-DDDD-074C-9CA1-3FF397E8A438}"/>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FD474BE-600B-C34D-BDE1-0491BC172E2E}"/>
                  </a:ext>
                </a:extLst>
              </p:cNvPr>
              <p:cNvGrpSpPr/>
              <p:nvPr userDrawn="1"/>
            </p:nvGrpSpPr>
            <p:grpSpPr>
              <a:xfrm>
                <a:off x="9521833" y="2361408"/>
                <a:ext cx="2557391" cy="484748"/>
                <a:chOff x="12352022" y="513115"/>
                <a:chExt cx="2557391" cy="484748"/>
              </a:xfrm>
            </p:grpSpPr>
            <p:sp>
              <p:nvSpPr>
                <p:cNvPr id="33" name="TextBox 32">
                  <a:extLst>
                    <a:ext uri="{FF2B5EF4-FFF2-40B4-BE49-F238E27FC236}">
                      <a16:creationId xmlns:a16="http://schemas.microsoft.com/office/drawing/2014/main" id="{0C88436B-93D8-554A-B5CD-918E7F26680E}"/>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5" name="TextBox 34">
                  <a:extLst>
                    <a:ext uri="{FF2B5EF4-FFF2-40B4-BE49-F238E27FC236}">
                      <a16:creationId xmlns:a16="http://schemas.microsoft.com/office/drawing/2014/main" id="{AEF79A20-3A24-A548-BB43-C0356B3E259D}"/>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9" name="TextBox 18">
                <a:extLst>
                  <a:ext uri="{FF2B5EF4-FFF2-40B4-BE49-F238E27FC236}">
                    <a16:creationId xmlns:a16="http://schemas.microsoft.com/office/drawing/2014/main" id="{0E8E16A0-1C23-7C47-A1F5-A2C39F078AEA}"/>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20" name="TextBox 19">
              <a:extLst>
                <a:ext uri="{FF2B5EF4-FFF2-40B4-BE49-F238E27FC236}">
                  <a16:creationId xmlns:a16="http://schemas.microsoft.com/office/drawing/2014/main" id="{43CAB352-C374-234F-BB73-257B0657FFA7}"/>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21" name="Straight Connector 20">
              <a:extLst>
                <a:ext uri="{FF2B5EF4-FFF2-40B4-BE49-F238E27FC236}">
                  <a16:creationId xmlns:a16="http://schemas.microsoft.com/office/drawing/2014/main" id="{C19D179F-1619-3041-9EA0-F999842F6701}"/>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7B288DF0-7D33-E140-8D7C-8C53D4D2F2BD}"/>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23" name="TextBox 22">
              <a:extLst>
                <a:ext uri="{FF2B5EF4-FFF2-40B4-BE49-F238E27FC236}">
                  <a16:creationId xmlns:a16="http://schemas.microsoft.com/office/drawing/2014/main" id="{43AA5595-3102-C444-9F60-386BB986D435}"/>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24" name="TextBox 23">
              <a:extLst>
                <a:ext uri="{FF2B5EF4-FFF2-40B4-BE49-F238E27FC236}">
                  <a16:creationId xmlns:a16="http://schemas.microsoft.com/office/drawing/2014/main" id="{7012B9C1-AB90-A243-A8E5-BF0E3C62F730}"/>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25" name="TextBox 24">
              <a:extLst>
                <a:ext uri="{FF2B5EF4-FFF2-40B4-BE49-F238E27FC236}">
                  <a16:creationId xmlns:a16="http://schemas.microsoft.com/office/drawing/2014/main" id="{232CD633-A48D-A745-9BD0-9E3BD2BB3D7B}"/>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26" name="TextBox 25">
              <a:extLst>
                <a:ext uri="{FF2B5EF4-FFF2-40B4-BE49-F238E27FC236}">
                  <a16:creationId xmlns:a16="http://schemas.microsoft.com/office/drawing/2014/main" id="{20654DE4-AAA0-EA42-9B5D-4772B2BF09B0}"/>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27" name="TextBox 26">
              <a:extLst>
                <a:ext uri="{FF2B5EF4-FFF2-40B4-BE49-F238E27FC236}">
                  <a16:creationId xmlns:a16="http://schemas.microsoft.com/office/drawing/2014/main" id="{7DDF1272-B825-C44D-A05D-B7B4B9F4EE42}"/>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28" name="TextBox 27">
              <a:extLst>
                <a:ext uri="{FF2B5EF4-FFF2-40B4-BE49-F238E27FC236}">
                  <a16:creationId xmlns:a16="http://schemas.microsoft.com/office/drawing/2014/main" id="{C358145A-52DB-874A-A52C-73CB4F645F5D}"/>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30" name="Group 29">
              <a:extLst>
                <a:ext uri="{FF2B5EF4-FFF2-40B4-BE49-F238E27FC236}">
                  <a16:creationId xmlns:a16="http://schemas.microsoft.com/office/drawing/2014/main" id="{96FFEFAB-2135-954C-BE19-7078E19E9F13}"/>
                </a:ext>
              </a:extLst>
            </p:cNvPr>
            <p:cNvGrpSpPr/>
            <p:nvPr userDrawn="1"/>
          </p:nvGrpSpPr>
          <p:grpSpPr>
            <a:xfrm>
              <a:off x="9558507" y="1119891"/>
              <a:ext cx="2639328" cy="202617"/>
              <a:chOff x="9303325" y="149270"/>
              <a:chExt cx="2639328" cy="202617"/>
            </a:xfrm>
          </p:grpSpPr>
          <p:sp>
            <p:nvSpPr>
              <p:cNvPr id="31" name="TextBox 30">
                <a:extLst>
                  <a:ext uri="{FF2B5EF4-FFF2-40B4-BE49-F238E27FC236}">
                    <a16:creationId xmlns:a16="http://schemas.microsoft.com/office/drawing/2014/main" id="{18B4290E-B21A-F749-A231-9A6AC889777F}"/>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2" name="Straight Connector 31">
                <a:extLst>
                  <a:ext uri="{FF2B5EF4-FFF2-40B4-BE49-F238E27FC236}">
                    <a16:creationId xmlns:a16="http://schemas.microsoft.com/office/drawing/2014/main" id="{9FB79B68-3EBE-714A-B5BA-1F4586A34CDD}"/>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F646EFCF-19A2-C542-B0AF-E4058343FBE8}"/>
                </a:ext>
              </a:extLst>
            </p:cNvPr>
            <p:cNvGrpSpPr/>
            <p:nvPr userDrawn="1"/>
          </p:nvGrpSpPr>
          <p:grpSpPr>
            <a:xfrm>
              <a:off x="9541497" y="4046193"/>
              <a:ext cx="2735151" cy="1533198"/>
              <a:chOff x="9296567" y="4910412"/>
              <a:chExt cx="2735151" cy="1533198"/>
            </a:xfrm>
          </p:grpSpPr>
          <p:sp>
            <p:nvSpPr>
              <p:cNvPr id="40" name="Rectangle 39">
                <a:extLst>
                  <a:ext uri="{FF2B5EF4-FFF2-40B4-BE49-F238E27FC236}">
                    <a16:creationId xmlns:a16="http://schemas.microsoft.com/office/drawing/2014/main" id="{A9C96D50-537F-644A-B8A7-9E284B5D2CAF}"/>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60BEC074-7574-D843-A815-FDC7A3F8DE1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42" name="Graphic 41">
                <a:extLst>
                  <a:ext uri="{FF2B5EF4-FFF2-40B4-BE49-F238E27FC236}">
                    <a16:creationId xmlns:a16="http://schemas.microsoft.com/office/drawing/2014/main" id="{6206800A-4989-A74C-8790-A0DBC0071B01}"/>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43" name="TextBox 42">
                <a:extLst>
                  <a:ext uri="{FF2B5EF4-FFF2-40B4-BE49-F238E27FC236}">
                    <a16:creationId xmlns:a16="http://schemas.microsoft.com/office/drawing/2014/main" id="{652EE101-17F5-7E45-B4FB-A67BC514186C}"/>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
        <p:nvSpPr>
          <p:cNvPr id="7" name="Date Placeholder 6">
            <a:extLst>
              <a:ext uri="{FF2B5EF4-FFF2-40B4-BE49-F238E27FC236}">
                <a16:creationId xmlns:a16="http://schemas.microsoft.com/office/drawing/2014/main" id="{36C2C27D-9DE3-5A46-AF41-ABB478805204}"/>
              </a:ext>
            </a:extLst>
          </p:cNvPr>
          <p:cNvSpPr>
            <a:spLocks noGrp="1"/>
          </p:cNvSpPr>
          <p:nvPr userDrawn="1">
            <p:ph type="dt" sz="half" idx="114"/>
          </p:nvPr>
        </p:nvSpPr>
        <p:spPr/>
        <p:txBody>
          <a:bodyPr/>
          <a:lstStyle/>
          <a:p>
            <a:endParaRPr lang="en-US" dirty="0"/>
          </a:p>
        </p:txBody>
      </p:sp>
      <p:sp>
        <p:nvSpPr>
          <p:cNvPr id="8" name="Footer Placeholder 7">
            <a:extLst>
              <a:ext uri="{FF2B5EF4-FFF2-40B4-BE49-F238E27FC236}">
                <a16:creationId xmlns:a16="http://schemas.microsoft.com/office/drawing/2014/main" id="{D9636EAF-4BEC-1741-AAE3-F6127A0777EA}"/>
              </a:ext>
            </a:extLst>
          </p:cNvPr>
          <p:cNvSpPr>
            <a:spLocks noGrp="1"/>
          </p:cNvSpPr>
          <p:nvPr userDrawn="1">
            <p:ph type="ftr" sz="quarter" idx="115"/>
          </p:nvPr>
        </p:nvSpPr>
        <p:spPr/>
        <p:txBody>
          <a:bodyPr/>
          <a:lstStyle/>
          <a:p>
            <a:endParaRPr lang="en-US" dirty="0"/>
          </a:p>
        </p:txBody>
      </p:sp>
      <p:sp>
        <p:nvSpPr>
          <p:cNvPr id="12" name="Slide Number Placeholder 11">
            <a:extLst>
              <a:ext uri="{FF2B5EF4-FFF2-40B4-BE49-F238E27FC236}">
                <a16:creationId xmlns:a16="http://schemas.microsoft.com/office/drawing/2014/main" id="{8CFEAC8D-B87E-434B-B0C2-7C4783B1F6D9}"/>
              </a:ext>
            </a:extLst>
          </p:cNvPr>
          <p:cNvSpPr>
            <a:spLocks noGrp="1"/>
          </p:cNvSpPr>
          <p:nvPr userDrawn="1">
            <p:ph type="sldNum" sz="quarter" idx="116"/>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3587705097"/>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Two Charts">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 name="Chart Placeholder 2">
            <a:extLst>
              <a:ext uri="{FF2B5EF4-FFF2-40B4-BE49-F238E27FC236}">
                <a16:creationId xmlns:a16="http://schemas.microsoft.com/office/drawing/2014/main" id="{FD4B8862-A567-3B46-B0C3-394F4DE43C21}"/>
              </a:ext>
            </a:extLst>
          </p:cNvPr>
          <p:cNvSpPr>
            <a:spLocks noGrp="1"/>
          </p:cNvSpPr>
          <p:nvPr>
            <p:ph type="chart" sz="quarter" idx="113"/>
          </p:nvPr>
        </p:nvSpPr>
        <p:spPr>
          <a:xfrm>
            <a:off x="431800"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7" name="Chart Placeholder 2">
            <a:extLst>
              <a:ext uri="{FF2B5EF4-FFF2-40B4-BE49-F238E27FC236}">
                <a16:creationId xmlns:a16="http://schemas.microsoft.com/office/drawing/2014/main" id="{F6E3593A-EC32-4649-9755-E1EA347597A8}"/>
              </a:ext>
            </a:extLst>
          </p:cNvPr>
          <p:cNvSpPr>
            <a:spLocks noGrp="1"/>
          </p:cNvSpPr>
          <p:nvPr>
            <p:ph type="chart" sz="quarter" idx="114"/>
          </p:nvPr>
        </p:nvSpPr>
        <p:spPr>
          <a:xfrm>
            <a:off x="4698906"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4A426F11-55A1-3946-8771-D8A379B5AD5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43" name="Text Placeholder 6">
            <a:extLst>
              <a:ext uri="{FF2B5EF4-FFF2-40B4-BE49-F238E27FC236}">
                <a16:creationId xmlns:a16="http://schemas.microsoft.com/office/drawing/2014/main" id="{7892DA04-F4A9-2044-B9E5-08BCF7318160}"/>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44" name="Text Placeholder 6">
            <a:extLst>
              <a:ext uri="{FF2B5EF4-FFF2-40B4-BE49-F238E27FC236}">
                <a16:creationId xmlns:a16="http://schemas.microsoft.com/office/drawing/2014/main" id="{FC379CB5-F96A-5A41-ABCB-0A7229FB2403}"/>
              </a:ext>
            </a:extLst>
          </p:cNvPr>
          <p:cNvSpPr>
            <a:spLocks noGrp="1"/>
          </p:cNvSpPr>
          <p:nvPr>
            <p:ph type="body" sz="quarter" idx="115" hasCustomPrompt="1"/>
          </p:nvPr>
        </p:nvSpPr>
        <p:spPr>
          <a:xfrm>
            <a:off x="4698906"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6" name="Date Placeholder 5">
            <a:extLst>
              <a:ext uri="{FF2B5EF4-FFF2-40B4-BE49-F238E27FC236}">
                <a16:creationId xmlns:a16="http://schemas.microsoft.com/office/drawing/2014/main" id="{F379AB29-F3FD-6B4D-AB9C-5B22D89A0EA3}"/>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998E7724-1686-F747-8D1B-1AB14F556771}"/>
              </a:ext>
            </a:extLst>
          </p:cNvPr>
          <p:cNvSpPr>
            <a:spLocks noGrp="1"/>
          </p:cNvSpPr>
          <p:nvPr>
            <p:ph type="ftr" sz="quarter" idx="117"/>
          </p:nvPr>
        </p:nvSpPr>
        <p:spPr/>
        <p:txBody>
          <a:bodyPr/>
          <a:lstStyle/>
          <a:p>
            <a:endParaRPr lang="en-US" dirty="0"/>
          </a:p>
        </p:txBody>
      </p:sp>
      <p:sp>
        <p:nvSpPr>
          <p:cNvPr id="8" name="Slide Number Placeholder 7">
            <a:extLst>
              <a:ext uri="{FF2B5EF4-FFF2-40B4-BE49-F238E27FC236}">
                <a16:creationId xmlns:a16="http://schemas.microsoft.com/office/drawing/2014/main" id="{67560BD8-BC0B-DB45-8951-391197B87781}"/>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107" name="Group 106">
            <a:extLst>
              <a:ext uri="{FF2B5EF4-FFF2-40B4-BE49-F238E27FC236}">
                <a16:creationId xmlns:a16="http://schemas.microsoft.com/office/drawing/2014/main" id="{C83CDE6E-B074-0A42-80BB-4939BB56DB50}"/>
              </a:ext>
            </a:extLst>
          </p:cNvPr>
          <p:cNvGrpSpPr/>
          <p:nvPr userDrawn="1"/>
        </p:nvGrpSpPr>
        <p:grpSpPr>
          <a:xfrm>
            <a:off x="9399182" y="-1"/>
            <a:ext cx="2961715" cy="6989737"/>
            <a:chOff x="9399182" y="-1"/>
            <a:chExt cx="2961715" cy="6989737"/>
          </a:xfrm>
        </p:grpSpPr>
        <p:sp>
          <p:nvSpPr>
            <p:cNvPr id="108" name="Rectangle 107">
              <a:extLst>
                <a:ext uri="{FF2B5EF4-FFF2-40B4-BE49-F238E27FC236}">
                  <a16:creationId xmlns:a16="http://schemas.microsoft.com/office/drawing/2014/main" id="{4021C5A3-7B0D-1847-9EF9-A3705154127E}"/>
                </a:ext>
              </a:extLst>
            </p:cNvPr>
            <p:cNvSpPr/>
            <p:nvPr userDrawn="1"/>
          </p:nvSpPr>
          <p:spPr>
            <a:xfrm>
              <a:off x="9399182" y="-1"/>
              <a:ext cx="2798651" cy="698973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09" name="Picture 108">
              <a:extLst>
                <a:ext uri="{FF2B5EF4-FFF2-40B4-BE49-F238E27FC236}">
                  <a16:creationId xmlns:a16="http://schemas.microsoft.com/office/drawing/2014/main" id="{8379DC2B-3092-1142-97A8-452B83E9EEE5}"/>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110" name="Group 109">
              <a:extLst>
                <a:ext uri="{FF2B5EF4-FFF2-40B4-BE49-F238E27FC236}">
                  <a16:creationId xmlns:a16="http://schemas.microsoft.com/office/drawing/2014/main" id="{1013161E-A1C5-5749-9CE3-F720067C884E}"/>
                </a:ext>
              </a:extLst>
            </p:cNvPr>
            <p:cNvGrpSpPr/>
            <p:nvPr userDrawn="1"/>
          </p:nvGrpSpPr>
          <p:grpSpPr>
            <a:xfrm>
              <a:off x="9541497" y="162442"/>
              <a:ext cx="2819400" cy="814510"/>
              <a:chOff x="-3644733" y="165205"/>
              <a:chExt cx="2819400" cy="814510"/>
            </a:xfrm>
          </p:grpSpPr>
          <p:sp>
            <p:nvSpPr>
              <p:cNvPr id="135" name="Rectangle 134">
                <a:extLst>
                  <a:ext uri="{FF2B5EF4-FFF2-40B4-BE49-F238E27FC236}">
                    <a16:creationId xmlns:a16="http://schemas.microsoft.com/office/drawing/2014/main" id="{6E6A25D8-1BC5-9B4C-8FA6-899B48E1D1CE}"/>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DE1EA92A-DBC7-B749-9767-E7B2D5BD99CA}"/>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7" name="Picture 136">
                <a:extLst>
                  <a:ext uri="{FF2B5EF4-FFF2-40B4-BE49-F238E27FC236}">
                    <a16:creationId xmlns:a16="http://schemas.microsoft.com/office/drawing/2014/main" id="{F3C81943-C1E3-344C-9C89-756433C45B2E}"/>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11" name="Group 110">
              <a:extLst>
                <a:ext uri="{FF2B5EF4-FFF2-40B4-BE49-F238E27FC236}">
                  <a16:creationId xmlns:a16="http://schemas.microsoft.com/office/drawing/2014/main" id="{15CE3F5C-AE46-334A-898C-C2B42488CBAF}"/>
                </a:ext>
              </a:extLst>
            </p:cNvPr>
            <p:cNvGrpSpPr/>
            <p:nvPr userDrawn="1"/>
          </p:nvGrpSpPr>
          <p:grpSpPr>
            <a:xfrm>
              <a:off x="9521833" y="5769065"/>
              <a:ext cx="2676002" cy="1052731"/>
              <a:chOff x="9521833" y="2036288"/>
              <a:chExt cx="2676002" cy="1052731"/>
            </a:xfrm>
          </p:grpSpPr>
          <p:sp>
            <p:nvSpPr>
              <p:cNvPr id="129" name="TextBox 128">
                <a:extLst>
                  <a:ext uri="{FF2B5EF4-FFF2-40B4-BE49-F238E27FC236}">
                    <a16:creationId xmlns:a16="http://schemas.microsoft.com/office/drawing/2014/main" id="{EA92E2AA-DFD9-5A4F-AB03-5A37B9AECDF8}"/>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30" name="Straight Connector 129">
                <a:extLst>
                  <a:ext uri="{FF2B5EF4-FFF2-40B4-BE49-F238E27FC236}">
                    <a16:creationId xmlns:a16="http://schemas.microsoft.com/office/drawing/2014/main" id="{6DEBF951-684E-EF4C-AD44-7EE3A3D737A5}"/>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B7170F64-401B-944F-BE85-D64B70491AD1}"/>
                  </a:ext>
                </a:extLst>
              </p:cNvPr>
              <p:cNvGrpSpPr/>
              <p:nvPr userDrawn="1"/>
            </p:nvGrpSpPr>
            <p:grpSpPr>
              <a:xfrm>
                <a:off x="9521833" y="2361408"/>
                <a:ext cx="2557391" cy="484748"/>
                <a:chOff x="12352022" y="513115"/>
                <a:chExt cx="2557391" cy="484748"/>
              </a:xfrm>
            </p:grpSpPr>
            <p:sp>
              <p:nvSpPr>
                <p:cNvPr id="133" name="TextBox 132">
                  <a:extLst>
                    <a:ext uri="{FF2B5EF4-FFF2-40B4-BE49-F238E27FC236}">
                      <a16:creationId xmlns:a16="http://schemas.microsoft.com/office/drawing/2014/main" id="{C6F193A3-7D39-1C40-9C0D-B981EB53025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4" name="TextBox 133">
                  <a:extLst>
                    <a:ext uri="{FF2B5EF4-FFF2-40B4-BE49-F238E27FC236}">
                      <a16:creationId xmlns:a16="http://schemas.microsoft.com/office/drawing/2014/main" id="{C7940ED9-915B-9248-BA2F-A342231D2934}"/>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32" name="TextBox 131">
                <a:extLst>
                  <a:ext uri="{FF2B5EF4-FFF2-40B4-BE49-F238E27FC236}">
                    <a16:creationId xmlns:a16="http://schemas.microsoft.com/office/drawing/2014/main" id="{A80FD326-85FF-264F-97DA-05F43B20FA05}"/>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112" name="TextBox 111">
              <a:extLst>
                <a:ext uri="{FF2B5EF4-FFF2-40B4-BE49-F238E27FC236}">
                  <a16:creationId xmlns:a16="http://schemas.microsoft.com/office/drawing/2014/main" id="{643017B9-5EB5-3C43-964D-F8B34AE37A52}"/>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113" name="Straight Connector 112">
              <a:extLst>
                <a:ext uri="{FF2B5EF4-FFF2-40B4-BE49-F238E27FC236}">
                  <a16:creationId xmlns:a16="http://schemas.microsoft.com/office/drawing/2014/main" id="{E5A28B81-D028-A442-A2BB-C885D0421BAF}"/>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4" name="TextBox 113">
              <a:extLst>
                <a:ext uri="{FF2B5EF4-FFF2-40B4-BE49-F238E27FC236}">
                  <a16:creationId xmlns:a16="http://schemas.microsoft.com/office/drawing/2014/main" id="{BC6B2BDC-1C6B-FF49-886E-34C4A1F31A1B}"/>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15" name="TextBox 114">
              <a:extLst>
                <a:ext uri="{FF2B5EF4-FFF2-40B4-BE49-F238E27FC236}">
                  <a16:creationId xmlns:a16="http://schemas.microsoft.com/office/drawing/2014/main" id="{386F9AE4-1003-E841-B986-2DFA8186BE2A}"/>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16" name="TextBox 115">
              <a:extLst>
                <a:ext uri="{FF2B5EF4-FFF2-40B4-BE49-F238E27FC236}">
                  <a16:creationId xmlns:a16="http://schemas.microsoft.com/office/drawing/2014/main" id="{81D4359D-396D-B047-8048-C51D25FF5FA9}"/>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117" name="TextBox 116">
              <a:extLst>
                <a:ext uri="{FF2B5EF4-FFF2-40B4-BE49-F238E27FC236}">
                  <a16:creationId xmlns:a16="http://schemas.microsoft.com/office/drawing/2014/main" id="{F595C52D-E737-B648-97C4-D0EEE4002727}"/>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118" name="TextBox 117">
              <a:extLst>
                <a:ext uri="{FF2B5EF4-FFF2-40B4-BE49-F238E27FC236}">
                  <a16:creationId xmlns:a16="http://schemas.microsoft.com/office/drawing/2014/main" id="{A9B4217E-F58C-E841-B458-5948479DD205}"/>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19" name="TextBox 118">
              <a:extLst>
                <a:ext uri="{FF2B5EF4-FFF2-40B4-BE49-F238E27FC236}">
                  <a16:creationId xmlns:a16="http://schemas.microsoft.com/office/drawing/2014/main" id="{BFF5E862-5288-9E4B-88AE-8C1A9F992012}"/>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120" name="TextBox 119">
              <a:extLst>
                <a:ext uri="{FF2B5EF4-FFF2-40B4-BE49-F238E27FC236}">
                  <a16:creationId xmlns:a16="http://schemas.microsoft.com/office/drawing/2014/main" id="{12A69AE4-A4C6-4F4C-A368-8510B3FA8B6B}"/>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121" name="Group 120">
              <a:extLst>
                <a:ext uri="{FF2B5EF4-FFF2-40B4-BE49-F238E27FC236}">
                  <a16:creationId xmlns:a16="http://schemas.microsoft.com/office/drawing/2014/main" id="{D3A6EECD-3549-904A-A40E-911DC97AF001}"/>
                </a:ext>
              </a:extLst>
            </p:cNvPr>
            <p:cNvGrpSpPr/>
            <p:nvPr userDrawn="1"/>
          </p:nvGrpSpPr>
          <p:grpSpPr>
            <a:xfrm>
              <a:off x="9558507" y="1119891"/>
              <a:ext cx="2639328" cy="202617"/>
              <a:chOff x="9303325" y="149270"/>
              <a:chExt cx="2639328" cy="202617"/>
            </a:xfrm>
          </p:grpSpPr>
          <p:sp>
            <p:nvSpPr>
              <p:cNvPr id="127" name="TextBox 126">
                <a:extLst>
                  <a:ext uri="{FF2B5EF4-FFF2-40B4-BE49-F238E27FC236}">
                    <a16:creationId xmlns:a16="http://schemas.microsoft.com/office/drawing/2014/main" id="{F72EE2BF-96DA-ED48-A29C-73A7C7A51107}"/>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28" name="Straight Connector 127">
                <a:extLst>
                  <a:ext uri="{FF2B5EF4-FFF2-40B4-BE49-F238E27FC236}">
                    <a16:creationId xmlns:a16="http://schemas.microsoft.com/office/drawing/2014/main" id="{D92BD20A-0C8C-E14A-BB7D-7F4DA53A0336}"/>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2" name="Group 121">
              <a:extLst>
                <a:ext uri="{FF2B5EF4-FFF2-40B4-BE49-F238E27FC236}">
                  <a16:creationId xmlns:a16="http://schemas.microsoft.com/office/drawing/2014/main" id="{CB984C52-4124-AA4D-8458-190AC08BEB6E}"/>
                </a:ext>
              </a:extLst>
            </p:cNvPr>
            <p:cNvGrpSpPr/>
            <p:nvPr userDrawn="1"/>
          </p:nvGrpSpPr>
          <p:grpSpPr>
            <a:xfrm>
              <a:off x="9541497" y="4046193"/>
              <a:ext cx="2735151" cy="1533198"/>
              <a:chOff x="9296567" y="4910412"/>
              <a:chExt cx="2735151" cy="1533198"/>
            </a:xfrm>
          </p:grpSpPr>
          <p:sp>
            <p:nvSpPr>
              <p:cNvPr id="123" name="Rectangle 122">
                <a:extLst>
                  <a:ext uri="{FF2B5EF4-FFF2-40B4-BE49-F238E27FC236}">
                    <a16:creationId xmlns:a16="http://schemas.microsoft.com/office/drawing/2014/main" id="{18659A9D-C0B3-654D-927A-38F08EBCB65C}"/>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9935FD93-FA7C-9049-9D3B-CB3B8CD860B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125" name="Graphic 124">
                <a:extLst>
                  <a:ext uri="{FF2B5EF4-FFF2-40B4-BE49-F238E27FC236}">
                    <a16:creationId xmlns:a16="http://schemas.microsoft.com/office/drawing/2014/main" id="{69667A08-748B-D846-BF72-062D307D126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26" name="TextBox 125">
                <a:extLst>
                  <a:ext uri="{FF2B5EF4-FFF2-40B4-BE49-F238E27FC236}">
                    <a16:creationId xmlns:a16="http://schemas.microsoft.com/office/drawing/2014/main" id="{AF22BED9-0030-8546-AC2B-0DC1FA590F5F}"/>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Tree>
    <p:extLst>
      <p:ext uri="{BB962C8B-B14F-4D97-AF65-F5344CB8AC3E}">
        <p14:creationId xmlns:p14="http://schemas.microsoft.com/office/powerpoint/2010/main" val="10030567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Two Charts (Stacke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000" name="Footnotes Placeholder">
            <a:extLst>
              <a:ext uri="{FF2B5EF4-FFF2-40B4-BE49-F238E27FC236}">
                <a16:creationId xmlns:a16="http://schemas.microsoft.com/office/drawing/2014/main" id="{05CE940C-B9F2-AE42-819B-CF829A76DEF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 name="Date Placeholder 6">
            <a:extLst>
              <a:ext uri="{FF2B5EF4-FFF2-40B4-BE49-F238E27FC236}">
                <a16:creationId xmlns:a16="http://schemas.microsoft.com/office/drawing/2014/main" id="{19ACEBCC-F393-B646-82A5-B2CB75AA4689}"/>
              </a:ext>
            </a:extLst>
          </p:cNvPr>
          <p:cNvSpPr>
            <a:spLocks noGrp="1"/>
          </p:cNvSpPr>
          <p:nvPr>
            <p:ph type="dt" sz="half" idx="112"/>
          </p:nvPr>
        </p:nvSpPr>
        <p:spPr/>
        <p:txBody>
          <a:bodyPr/>
          <a:lstStyle/>
          <a:p>
            <a:endParaRPr lang="en-US" dirty="0"/>
          </a:p>
        </p:txBody>
      </p:sp>
      <p:sp>
        <p:nvSpPr>
          <p:cNvPr id="8" name="Footer Placeholder 7">
            <a:extLst>
              <a:ext uri="{FF2B5EF4-FFF2-40B4-BE49-F238E27FC236}">
                <a16:creationId xmlns:a16="http://schemas.microsoft.com/office/drawing/2014/main" id="{1129D6A6-E10B-9246-864B-9C137DCA8D15}"/>
              </a:ext>
            </a:extLst>
          </p:cNvPr>
          <p:cNvSpPr>
            <a:spLocks noGrp="1"/>
          </p:cNvSpPr>
          <p:nvPr>
            <p:ph type="ftr" sz="quarter" idx="113"/>
          </p:nvPr>
        </p:nvSpPr>
        <p:spPr/>
        <p:txBody>
          <a:bodyPr/>
          <a:lstStyle/>
          <a:p>
            <a:endParaRPr lang="en-US" dirty="0"/>
          </a:p>
        </p:txBody>
      </p:sp>
      <p:sp>
        <p:nvSpPr>
          <p:cNvPr id="12" name="Slide Number Placeholder 11">
            <a:extLst>
              <a:ext uri="{FF2B5EF4-FFF2-40B4-BE49-F238E27FC236}">
                <a16:creationId xmlns:a16="http://schemas.microsoft.com/office/drawing/2014/main" id="{07196862-C66B-EC4D-B2F4-A198A28BFE69}"/>
              </a:ext>
            </a:extLst>
          </p:cNvPr>
          <p:cNvSpPr>
            <a:spLocks noGrp="1"/>
          </p:cNvSpPr>
          <p:nvPr>
            <p:ph type="sldNum" sz="quarter" idx="114"/>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49" name="Chart Placeholder 2">
            <a:extLst>
              <a:ext uri="{FF2B5EF4-FFF2-40B4-BE49-F238E27FC236}">
                <a16:creationId xmlns:a16="http://schemas.microsoft.com/office/drawing/2014/main" id="{A9C63DCB-B05D-3A42-BAE8-C09F0F94245E}"/>
              </a:ext>
            </a:extLst>
          </p:cNvPr>
          <p:cNvSpPr>
            <a:spLocks noGrp="1"/>
          </p:cNvSpPr>
          <p:nvPr>
            <p:ph type="chart" sz="quarter" idx="115"/>
          </p:nvPr>
        </p:nvSpPr>
        <p:spPr>
          <a:xfrm>
            <a:off x="431799" y="1735138"/>
            <a:ext cx="8280399" cy="1903758"/>
          </a:xfrm>
        </p:spPr>
        <p:txBody>
          <a:bodyPr/>
          <a:lstStyle>
            <a:lvl1pPr>
              <a:defRPr b="0">
                <a:solidFill>
                  <a:schemeClr val="tx1">
                    <a:lumMod val="50000"/>
                    <a:lumOff val="50000"/>
                  </a:schemeClr>
                </a:solidFill>
              </a:defRPr>
            </a:lvl1pPr>
          </a:lstStyle>
          <a:p>
            <a:r>
              <a:rPr lang="en-US" dirty="0"/>
              <a:t>Click icon to add chart</a:t>
            </a:r>
          </a:p>
        </p:txBody>
      </p:sp>
      <p:sp>
        <p:nvSpPr>
          <p:cNvPr id="50" name="Text Placeholder 6">
            <a:extLst>
              <a:ext uri="{FF2B5EF4-FFF2-40B4-BE49-F238E27FC236}">
                <a16:creationId xmlns:a16="http://schemas.microsoft.com/office/drawing/2014/main" id="{22872042-8EC0-0742-9EC9-C351856408B1}"/>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51" name="Chart Placeholder 2">
            <a:extLst>
              <a:ext uri="{FF2B5EF4-FFF2-40B4-BE49-F238E27FC236}">
                <a16:creationId xmlns:a16="http://schemas.microsoft.com/office/drawing/2014/main" id="{F07CF72C-8DD7-B04A-9188-E17B7FF52CC5}"/>
              </a:ext>
            </a:extLst>
          </p:cNvPr>
          <p:cNvSpPr>
            <a:spLocks noGrp="1"/>
          </p:cNvSpPr>
          <p:nvPr>
            <p:ph type="chart" sz="quarter" idx="116"/>
          </p:nvPr>
        </p:nvSpPr>
        <p:spPr>
          <a:xfrm>
            <a:off x="431799" y="4262092"/>
            <a:ext cx="8280399" cy="1903758"/>
          </a:xfrm>
        </p:spPr>
        <p:txBody>
          <a:bodyPr/>
          <a:lstStyle>
            <a:lvl1pPr>
              <a:defRPr b="0">
                <a:solidFill>
                  <a:schemeClr val="tx1">
                    <a:lumMod val="50000"/>
                    <a:lumOff val="50000"/>
                  </a:schemeClr>
                </a:solidFill>
              </a:defRPr>
            </a:lvl1pPr>
          </a:lstStyle>
          <a:p>
            <a:r>
              <a:rPr lang="en-US" dirty="0"/>
              <a:t>Click icon to add chart</a:t>
            </a:r>
          </a:p>
        </p:txBody>
      </p:sp>
      <p:sp>
        <p:nvSpPr>
          <p:cNvPr id="52" name="Text Placeholder 6">
            <a:extLst>
              <a:ext uri="{FF2B5EF4-FFF2-40B4-BE49-F238E27FC236}">
                <a16:creationId xmlns:a16="http://schemas.microsoft.com/office/drawing/2014/main" id="{7C154E4E-8AF7-F747-B52D-D450E0D64EE6}"/>
              </a:ext>
            </a:extLst>
          </p:cNvPr>
          <p:cNvSpPr>
            <a:spLocks noGrp="1"/>
          </p:cNvSpPr>
          <p:nvPr>
            <p:ph type="body" sz="quarter" idx="117" hasCustomPrompt="1"/>
          </p:nvPr>
        </p:nvSpPr>
        <p:spPr>
          <a:xfrm>
            <a:off x="431800" y="3751272"/>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grpSp>
        <p:nvGrpSpPr>
          <p:cNvPr id="136" name="Group 135">
            <a:extLst>
              <a:ext uri="{FF2B5EF4-FFF2-40B4-BE49-F238E27FC236}">
                <a16:creationId xmlns:a16="http://schemas.microsoft.com/office/drawing/2014/main" id="{FF45F03E-B96D-DA46-93C2-135BEC126798}"/>
              </a:ext>
            </a:extLst>
          </p:cNvPr>
          <p:cNvGrpSpPr/>
          <p:nvPr userDrawn="1"/>
        </p:nvGrpSpPr>
        <p:grpSpPr>
          <a:xfrm>
            <a:off x="9399182" y="-1"/>
            <a:ext cx="2961715" cy="6989737"/>
            <a:chOff x="9399182" y="-1"/>
            <a:chExt cx="2961715" cy="6989737"/>
          </a:xfrm>
        </p:grpSpPr>
        <p:sp>
          <p:nvSpPr>
            <p:cNvPr id="137" name="Rectangle 136">
              <a:extLst>
                <a:ext uri="{FF2B5EF4-FFF2-40B4-BE49-F238E27FC236}">
                  <a16:creationId xmlns:a16="http://schemas.microsoft.com/office/drawing/2014/main" id="{F1AF54F3-DBB0-5A45-A53B-FDDFA3C6506A}"/>
                </a:ext>
              </a:extLst>
            </p:cNvPr>
            <p:cNvSpPr/>
            <p:nvPr userDrawn="1"/>
          </p:nvSpPr>
          <p:spPr>
            <a:xfrm>
              <a:off x="9399182" y="-1"/>
              <a:ext cx="2798651" cy="698973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38" name="Picture 137">
              <a:extLst>
                <a:ext uri="{FF2B5EF4-FFF2-40B4-BE49-F238E27FC236}">
                  <a16:creationId xmlns:a16="http://schemas.microsoft.com/office/drawing/2014/main" id="{504C2EE4-E1B1-A944-9395-2937A1F0585B}"/>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139" name="Group 138">
              <a:extLst>
                <a:ext uri="{FF2B5EF4-FFF2-40B4-BE49-F238E27FC236}">
                  <a16:creationId xmlns:a16="http://schemas.microsoft.com/office/drawing/2014/main" id="{891C199A-F431-4E48-87CD-C7E705D50D0A}"/>
                </a:ext>
              </a:extLst>
            </p:cNvPr>
            <p:cNvGrpSpPr/>
            <p:nvPr userDrawn="1"/>
          </p:nvGrpSpPr>
          <p:grpSpPr>
            <a:xfrm>
              <a:off x="9541497" y="162442"/>
              <a:ext cx="2819400" cy="814510"/>
              <a:chOff x="-3644733" y="165205"/>
              <a:chExt cx="2819400" cy="814510"/>
            </a:xfrm>
          </p:grpSpPr>
          <p:sp>
            <p:nvSpPr>
              <p:cNvPr id="164" name="Rectangle 163">
                <a:extLst>
                  <a:ext uri="{FF2B5EF4-FFF2-40B4-BE49-F238E27FC236}">
                    <a16:creationId xmlns:a16="http://schemas.microsoft.com/office/drawing/2014/main" id="{FD84C77A-8CD3-0944-9FF3-231D5B2738E5}"/>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96BD3459-C26E-DE41-81BE-87277B7FDDE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66" name="Picture 165">
                <a:extLst>
                  <a:ext uri="{FF2B5EF4-FFF2-40B4-BE49-F238E27FC236}">
                    <a16:creationId xmlns:a16="http://schemas.microsoft.com/office/drawing/2014/main" id="{202313DD-B5E9-E64C-BEE6-3CD600BBB16B}"/>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40" name="Group 139">
              <a:extLst>
                <a:ext uri="{FF2B5EF4-FFF2-40B4-BE49-F238E27FC236}">
                  <a16:creationId xmlns:a16="http://schemas.microsoft.com/office/drawing/2014/main" id="{063D59E6-CF04-E946-8759-26CCF7BDDA32}"/>
                </a:ext>
              </a:extLst>
            </p:cNvPr>
            <p:cNvGrpSpPr/>
            <p:nvPr userDrawn="1"/>
          </p:nvGrpSpPr>
          <p:grpSpPr>
            <a:xfrm>
              <a:off x="9521833" y="5769065"/>
              <a:ext cx="2676002" cy="1052731"/>
              <a:chOff x="9521833" y="2036288"/>
              <a:chExt cx="2676002" cy="1052731"/>
            </a:xfrm>
          </p:grpSpPr>
          <p:sp>
            <p:nvSpPr>
              <p:cNvPr id="158" name="TextBox 157">
                <a:extLst>
                  <a:ext uri="{FF2B5EF4-FFF2-40B4-BE49-F238E27FC236}">
                    <a16:creationId xmlns:a16="http://schemas.microsoft.com/office/drawing/2014/main" id="{77DEAB84-5DD6-A74D-A64B-E11CE07988F5}"/>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59" name="Straight Connector 158">
                <a:extLst>
                  <a:ext uri="{FF2B5EF4-FFF2-40B4-BE49-F238E27FC236}">
                    <a16:creationId xmlns:a16="http://schemas.microsoft.com/office/drawing/2014/main" id="{412CE4C5-C331-484D-A266-9A6522ACED70}"/>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60" name="Group 159">
                <a:extLst>
                  <a:ext uri="{FF2B5EF4-FFF2-40B4-BE49-F238E27FC236}">
                    <a16:creationId xmlns:a16="http://schemas.microsoft.com/office/drawing/2014/main" id="{52A2B73E-C3A6-FD40-B1FA-0CDAC93E0949}"/>
                  </a:ext>
                </a:extLst>
              </p:cNvPr>
              <p:cNvGrpSpPr/>
              <p:nvPr userDrawn="1"/>
            </p:nvGrpSpPr>
            <p:grpSpPr>
              <a:xfrm>
                <a:off x="9521833" y="2361408"/>
                <a:ext cx="2557391" cy="484748"/>
                <a:chOff x="12352022" y="513115"/>
                <a:chExt cx="2557391" cy="484748"/>
              </a:xfrm>
            </p:grpSpPr>
            <p:sp>
              <p:nvSpPr>
                <p:cNvPr id="162" name="TextBox 161">
                  <a:extLst>
                    <a:ext uri="{FF2B5EF4-FFF2-40B4-BE49-F238E27FC236}">
                      <a16:creationId xmlns:a16="http://schemas.microsoft.com/office/drawing/2014/main" id="{619D7F15-706D-3F4C-A8B8-C12D59510822}"/>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63" name="TextBox 162">
                  <a:extLst>
                    <a:ext uri="{FF2B5EF4-FFF2-40B4-BE49-F238E27FC236}">
                      <a16:creationId xmlns:a16="http://schemas.microsoft.com/office/drawing/2014/main" id="{1C9CAA61-2E63-2243-9107-4A321356DB2A}"/>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61" name="TextBox 160">
                <a:extLst>
                  <a:ext uri="{FF2B5EF4-FFF2-40B4-BE49-F238E27FC236}">
                    <a16:creationId xmlns:a16="http://schemas.microsoft.com/office/drawing/2014/main" id="{431A03AF-2C30-0044-878E-EBA24FF0D060}"/>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141" name="TextBox 140">
              <a:extLst>
                <a:ext uri="{FF2B5EF4-FFF2-40B4-BE49-F238E27FC236}">
                  <a16:creationId xmlns:a16="http://schemas.microsoft.com/office/drawing/2014/main" id="{9FD671FF-2D84-E843-A31C-B84F3E2677A1}"/>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142" name="Straight Connector 141">
              <a:extLst>
                <a:ext uri="{FF2B5EF4-FFF2-40B4-BE49-F238E27FC236}">
                  <a16:creationId xmlns:a16="http://schemas.microsoft.com/office/drawing/2014/main" id="{321D4ECE-156C-684D-8E18-8D9C2BE4F5CA}"/>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43" name="TextBox 142">
              <a:extLst>
                <a:ext uri="{FF2B5EF4-FFF2-40B4-BE49-F238E27FC236}">
                  <a16:creationId xmlns:a16="http://schemas.microsoft.com/office/drawing/2014/main" id="{105D3A7E-0F58-B141-BD38-F6FD34EFE53B}"/>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44" name="TextBox 143">
              <a:extLst>
                <a:ext uri="{FF2B5EF4-FFF2-40B4-BE49-F238E27FC236}">
                  <a16:creationId xmlns:a16="http://schemas.microsoft.com/office/drawing/2014/main" id="{EE872CBB-A7D5-1141-9462-389457166E9B}"/>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45" name="TextBox 144">
              <a:extLst>
                <a:ext uri="{FF2B5EF4-FFF2-40B4-BE49-F238E27FC236}">
                  <a16:creationId xmlns:a16="http://schemas.microsoft.com/office/drawing/2014/main" id="{379C53D1-7E7B-E646-A1F5-A3D9AFD81A13}"/>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146" name="TextBox 145">
              <a:extLst>
                <a:ext uri="{FF2B5EF4-FFF2-40B4-BE49-F238E27FC236}">
                  <a16:creationId xmlns:a16="http://schemas.microsoft.com/office/drawing/2014/main" id="{0E1634FF-BFE8-CD4B-A29B-07EF0D0A4213}"/>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147" name="TextBox 146">
              <a:extLst>
                <a:ext uri="{FF2B5EF4-FFF2-40B4-BE49-F238E27FC236}">
                  <a16:creationId xmlns:a16="http://schemas.microsoft.com/office/drawing/2014/main" id="{46E96A8E-58C8-284D-9D62-4C14D61A164F}"/>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48" name="TextBox 147">
              <a:extLst>
                <a:ext uri="{FF2B5EF4-FFF2-40B4-BE49-F238E27FC236}">
                  <a16:creationId xmlns:a16="http://schemas.microsoft.com/office/drawing/2014/main" id="{90BAAB41-F096-1446-AF97-DB0DF304E760}"/>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149" name="TextBox 148">
              <a:extLst>
                <a:ext uri="{FF2B5EF4-FFF2-40B4-BE49-F238E27FC236}">
                  <a16:creationId xmlns:a16="http://schemas.microsoft.com/office/drawing/2014/main" id="{70745A7D-E8B1-784F-89B5-D634636CCE13}"/>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150" name="Group 149">
              <a:extLst>
                <a:ext uri="{FF2B5EF4-FFF2-40B4-BE49-F238E27FC236}">
                  <a16:creationId xmlns:a16="http://schemas.microsoft.com/office/drawing/2014/main" id="{BC5E24AF-445C-6747-8C45-E7E1943A07EA}"/>
                </a:ext>
              </a:extLst>
            </p:cNvPr>
            <p:cNvGrpSpPr/>
            <p:nvPr userDrawn="1"/>
          </p:nvGrpSpPr>
          <p:grpSpPr>
            <a:xfrm>
              <a:off x="9558507" y="1119891"/>
              <a:ext cx="2639328" cy="202617"/>
              <a:chOff x="9303325" y="149270"/>
              <a:chExt cx="2639328" cy="202617"/>
            </a:xfrm>
          </p:grpSpPr>
          <p:sp>
            <p:nvSpPr>
              <p:cNvPr id="156" name="TextBox 155">
                <a:extLst>
                  <a:ext uri="{FF2B5EF4-FFF2-40B4-BE49-F238E27FC236}">
                    <a16:creationId xmlns:a16="http://schemas.microsoft.com/office/drawing/2014/main" id="{E294C049-81FF-734E-A604-56C73619EC6E}"/>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57" name="Straight Connector 156">
                <a:extLst>
                  <a:ext uri="{FF2B5EF4-FFF2-40B4-BE49-F238E27FC236}">
                    <a16:creationId xmlns:a16="http://schemas.microsoft.com/office/drawing/2014/main" id="{128F855E-A066-1E41-A899-00776F75A5FA}"/>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72FF89E0-A4B5-C342-9537-0A864A4B9675}"/>
                </a:ext>
              </a:extLst>
            </p:cNvPr>
            <p:cNvGrpSpPr/>
            <p:nvPr userDrawn="1"/>
          </p:nvGrpSpPr>
          <p:grpSpPr>
            <a:xfrm>
              <a:off x="9541497" y="4046193"/>
              <a:ext cx="2735151" cy="1533198"/>
              <a:chOff x="9296567" y="4910412"/>
              <a:chExt cx="2735151" cy="1533198"/>
            </a:xfrm>
          </p:grpSpPr>
          <p:sp>
            <p:nvSpPr>
              <p:cNvPr id="152" name="Rectangle 151">
                <a:extLst>
                  <a:ext uri="{FF2B5EF4-FFF2-40B4-BE49-F238E27FC236}">
                    <a16:creationId xmlns:a16="http://schemas.microsoft.com/office/drawing/2014/main" id="{E4358915-BE70-7943-8C4A-25F97B1814A3}"/>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TextBox 152">
                <a:extLst>
                  <a:ext uri="{FF2B5EF4-FFF2-40B4-BE49-F238E27FC236}">
                    <a16:creationId xmlns:a16="http://schemas.microsoft.com/office/drawing/2014/main" id="{81B4C365-355F-C643-99D7-B97298FDF7D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154" name="Graphic 153">
                <a:extLst>
                  <a:ext uri="{FF2B5EF4-FFF2-40B4-BE49-F238E27FC236}">
                    <a16:creationId xmlns:a16="http://schemas.microsoft.com/office/drawing/2014/main" id="{C6D16933-9F45-5F40-8D19-78EBF75E653E}"/>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55" name="TextBox 154">
                <a:extLst>
                  <a:ext uri="{FF2B5EF4-FFF2-40B4-BE49-F238E27FC236}">
                    <a16:creationId xmlns:a16="http://schemas.microsoft.com/office/drawing/2014/main" id="{07CEA561-9614-6F48-8B85-62EE36EF46E2}"/>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Tree>
    <p:extLst>
      <p:ext uri="{BB962C8B-B14F-4D97-AF65-F5344CB8AC3E}">
        <p14:creationId xmlns:p14="http://schemas.microsoft.com/office/powerpoint/2010/main" val="188435178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Chart and Tex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 name="Chart Placeholder 2">
            <a:extLst>
              <a:ext uri="{FF2B5EF4-FFF2-40B4-BE49-F238E27FC236}">
                <a16:creationId xmlns:a16="http://schemas.microsoft.com/office/drawing/2014/main" id="{FD4B8862-A567-3B46-B0C3-394F4DE43C21}"/>
              </a:ext>
            </a:extLst>
          </p:cNvPr>
          <p:cNvSpPr>
            <a:spLocks noGrp="1"/>
          </p:cNvSpPr>
          <p:nvPr>
            <p:ph type="chart" sz="quarter" idx="113"/>
          </p:nvPr>
        </p:nvSpPr>
        <p:spPr>
          <a:xfrm>
            <a:off x="431800"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4A426F11-55A1-3946-8771-D8A379B5AD5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43" name="Text Placeholder 6">
            <a:extLst>
              <a:ext uri="{FF2B5EF4-FFF2-40B4-BE49-F238E27FC236}">
                <a16:creationId xmlns:a16="http://schemas.microsoft.com/office/drawing/2014/main" id="{7892DA04-F4A9-2044-B9E5-08BCF7318160}"/>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6" name="Date Placeholder 5">
            <a:extLst>
              <a:ext uri="{FF2B5EF4-FFF2-40B4-BE49-F238E27FC236}">
                <a16:creationId xmlns:a16="http://schemas.microsoft.com/office/drawing/2014/main" id="{F379AB29-F3FD-6B4D-AB9C-5B22D89A0EA3}"/>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998E7724-1686-F747-8D1B-1AB14F556771}"/>
              </a:ext>
            </a:extLst>
          </p:cNvPr>
          <p:cNvSpPr>
            <a:spLocks noGrp="1"/>
          </p:cNvSpPr>
          <p:nvPr>
            <p:ph type="ftr" sz="quarter" idx="117"/>
          </p:nvPr>
        </p:nvSpPr>
        <p:spPr/>
        <p:txBody>
          <a:bodyPr/>
          <a:lstStyle/>
          <a:p>
            <a:endParaRPr lang="en-US" dirty="0"/>
          </a:p>
        </p:txBody>
      </p:sp>
      <p:sp>
        <p:nvSpPr>
          <p:cNvPr id="8" name="Slide Number Placeholder 7">
            <a:extLst>
              <a:ext uri="{FF2B5EF4-FFF2-40B4-BE49-F238E27FC236}">
                <a16:creationId xmlns:a16="http://schemas.microsoft.com/office/drawing/2014/main" id="{67560BD8-BC0B-DB45-8951-391197B87781}"/>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4" name="Text Placeholder 3">
            <a:extLst>
              <a:ext uri="{FF2B5EF4-FFF2-40B4-BE49-F238E27FC236}">
                <a16:creationId xmlns:a16="http://schemas.microsoft.com/office/drawing/2014/main" id="{C0633058-F12A-3240-8E47-F68D49EC3AE2}"/>
              </a:ext>
            </a:extLst>
          </p:cNvPr>
          <p:cNvSpPr>
            <a:spLocks noGrp="1"/>
          </p:cNvSpPr>
          <p:nvPr>
            <p:ph type="body" sz="quarter" idx="119"/>
          </p:nvPr>
        </p:nvSpPr>
        <p:spPr>
          <a:xfrm>
            <a:off x="4705400" y="1735138"/>
            <a:ext cx="4006800" cy="44307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10" name="Group 9">
            <a:extLst>
              <a:ext uri="{FF2B5EF4-FFF2-40B4-BE49-F238E27FC236}">
                <a16:creationId xmlns:a16="http://schemas.microsoft.com/office/drawing/2014/main" id="{B63747D6-BC82-9944-89EC-FD8DC796135D}"/>
              </a:ext>
            </a:extLst>
          </p:cNvPr>
          <p:cNvGrpSpPr/>
          <p:nvPr/>
        </p:nvGrpSpPr>
        <p:grpSpPr>
          <a:xfrm>
            <a:off x="9399182" y="-2"/>
            <a:ext cx="2974470" cy="9791695"/>
            <a:chOff x="9399182" y="-2"/>
            <a:chExt cx="2974470" cy="9791695"/>
          </a:xfrm>
        </p:grpSpPr>
        <p:sp>
          <p:nvSpPr>
            <p:cNvPr id="108" name="Rectangle 107">
              <a:extLst>
                <a:ext uri="{FF2B5EF4-FFF2-40B4-BE49-F238E27FC236}">
                  <a16:creationId xmlns:a16="http://schemas.microsoft.com/office/drawing/2014/main" id="{4021C5A3-7B0D-1847-9EF9-A3705154127E}"/>
                </a:ext>
              </a:extLst>
            </p:cNvPr>
            <p:cNvSpPr/>
            <p:nvPr/>
          </p:nvSpPr>
          <p:spPr>
            <a:xfrm>
              <a:off x="9399182" y="-2"/>
              <a:ext cx="2798651" cy="97916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09" name="Picture 108">
              <a:extLst>
                <a:ext uri="{FF2B5EF4-FFF2-40B4-BE49-F238E27FC236}">
                  <a16:creationId xmlns:a16="http://schemas.microsoft.com/office/drawing/2014/main" id="{8379DC2B-3092-1142-97A8-452B83E9EEE5}"/>
                </a:ext>
              </a:extLst>
            </p:cNvPr>
            <p:cNvPicPr>
              <a:picLocks noChangeAspect="1"/>
            </p:cNvPicPr>
            <p:nvPr/>
          </p:nvPicPr>
          <p:blipFill rotWithShape="1">
            <a:blip r:embed="rId3"/>
            <a:srcRect r="36104"/>
            <a:stretch/>
          </p:blipFill>
          <p:spPr>
            <a:xfrm>
              <a:off x="9558497" y="1619251"/>
              <a:ext cx="2639329" cy="522522"/>
            </a:xfrm>
            <a:prstGeom prst="rect">
              <a:avLst/>
            </a:prstGeom>
          </p:spPr>
        </p:pic>
        <p:grpSp>
          <p:nvGrpSpPr>
            <p:cNvPr id="110" name="Group 109">
              <a:extLst>
                <a:ext uri="{FF2B5EF4-FFF2-40B4-BE49-F238E27FC236}">
                  <a16:creationId xmlns:a16="http://schemas.microsoft.com/office/drawing/2014/main" id="{1013161E-A1C5-5749-9CE3-F720067C884E}"/>
                </a:ext>
              </a:extLst>
            </p:cNvPr>
            <p:cNvGrpSpPr/>
            <p:nvPr/>
          </p:nvGrpSpPr>
          <p:grpSpPr>
            <a:xfrm>
              <a:off x="9541497" y="162442"/>
              <a:ext cx="2819400" cy="814510"/>
              <a:chOff x="-3644733" y="165205"/>
              <a:chExt cx="2819400" cy="814510"/>
            </a:xfrm>
          </p:grpSpPr>
          <p:sp>
            <p:nvSpPr>
              <p:cNvPr id="135" name="Rectangle 134">
                <a:extLst>
                  <a:ext uri="{FF2B5EF4-FFF2-40B4-BE49-F238E27FC236}">
                    <a16:creationId xmlns:a16="http://schemas.microsoft.com/office/drawing/2014/main" id="{6E6A25D8-1BC5-9B4C-8FA6-899B48E1D1CE}"/>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DE1EA92A-DBC7-B749-9767-E7B2D5BD99CA}"/>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7" name="Picture 136">
                <a:extLst>
                  <a:ext uri="{FF2B5EF4-FFF2-40B4-BE49-F238E27FC236}">
                    <a16:creationId xmlns:a16="http://schemas.microsoft.com/office/drawing/2014/main" id="{F3C81943-C1E3-344C-9C89-756433C45B2E}"/>
                  </a:ext>
                </a:extLst>
              </p:cNvPr>
              <p:cNvPicPr>
                <a:picLocks noChangeAspect="1"/>
              </p:cNvPicPr>
              <p:nvPr/>
            </p:nvPicPr>
            <p:blipFill rotWithShape="1">
              <a:blip r:embed="rId4"/>
              <a:srcRect l="8882" t="5165" r="-1"/>
              <a:stretch/>
            </p:blipFill>
            <p:spPr>
              <a:xfrm>
                <a:off x="-3491292" y="414013"/>
                <a:ext cx="324017" cy="289055"/>
              </a:xfrm>
              <a:prstGeom prst="roundRect">
                <a:avLst/>
              </a:prstGeom>
            </p:spPr>
          </p:pic>
        </p:grpSp>
        <p:grpSp>
          <p:nvGrpSpPr>
            <p:cNvPr id="121" name="Group 120">
              <a:extLst>
                <a:ext uri="{FF2B5EF4-FFF2-40B4-BE49-F238E27FC236}">
                  <a16:creationId xmlns:a16="http://schemas.microsoft.com/office/drawing/2014/main" id="{D3A6EECD-3549-904A-A40E-911DC97AF001}"/>
                </a:ext>
              </a:extLst>
            </p:cNvPr>
            <p:cNvGrpSpPr/>
            <p:nvPr/>
          </p:nvGrpSpPr>
          <p:grpSpPr>
            <a:xfrm>
              <a:off x="9558507" y="1119891"/>
              <a:ext cx="2639328" cy="202617"/>
              <a:chOff x="9303325" y="149270"/>
              <a:chExt cx="2639328" cy="202617"/>
            </a:xfrm>
          </p:grpSpPr>
          <p:sp>
            <p:nvSpPr>
              <p:cNvPr id="127" name="TextBox 126">
                <a:extLst>
                  <a:ext uri="{FF2B5EF4-FFF2-40B4-BE49-F238E27FC236}">
                    <a16:creationId xmlns:a16="http://schemas.microsoft.com/office/drawing/2014/main" id="{F72EE2BF-96DA-ED48-A29C-73A7C7A51107}"/>
                  </a:ext>
                </a:extLst>
              </p:cNvPr>
              <p:cNvSpPr txBox="1"/>
              <p:nvPr/>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28" name="Straight Connector 127">
                <a:extLst>
                  <a:ext uri="{FF2B5EF4-FFF2-40B4-BE49-F238E27FC236}">
                    <a16:creationId xmlns:a16="http://schemas.microsoft.com/office/drawing/2014/main" id="{D92BD20A-0C8C-E14A-BB7D-7F4DA53A0336}"/>
                  </a:ext>
                </a:extLst>
              </p:cNvPr>
              <p:cNvCxnSpPr>
                <a:cxnSpLocks/>
              </p:cNvCxnSpPr>
              <p:nvPr/>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2" name="Group 1">
              <a:extLst>
                <a:ext uri="{FF2B5EF4-FFF2-40B4-BE49-F238E27FC236}">
                  <a16:creationId xmlns:a16="http://schemas.microsoft.com/office/drawing/2014/main" id="{6ECFF6AF-6125-D947-8881-54BBFA9474F9}"/>
                </a:ext>
              </a:extLst>
            </p:cNvPr>
            <p:cNvGrpSpPr/>
            <p:nvPr/>
          </p:nvGrpSpPr>
          <p:grpSpPr>
            <a:xfrm>
              <a:off x="9521833" y="4842694"/>
              <a:ext cx="2754815" cy="4787509"/>
              <a:chOff x="9521833" y="2034287"/>
              <a:chExt cx="2754815" cy="4787509"/>
            </a:xfrm>
          </p:grpSpPr>
          <p:grpSp>
            <p:nvGrpSpPr>
              <p:cNvPr id="111" name="Group 110">
                <a:extLst>
                  <a:ext uri="{FF2B5EF4-FFF2-40B4-BE49-F238E27FC236}">
                    <a16:creationId xmlns:a16="http://schemas.microsoft.com/office/drawing/2014/main" id="{15CE3F5C-AE46-334A-898C-C2B42488CBAF}"/>
                  </a:ext>
                </a:extLst>
              </p:cNvPr>
              <p:cNvGrpSpPr/>
              <p:nvPr/>
            </p:nvGrpSpPr>
            <p:grpSpPr>
              <a:xfrm>
                <a:off x="9521833" y="5769065"/>
                <a:ext cx="2676002" cy="1052731"/>
                <a:chOff x="9521833" y="2036288"/>
                <a:chExt cx="2676002" cy="1052731"/>
              </a:xfrm>
            </p:grpSpPr>
            <p:sp>
              <p:nvSpPr>
                <p:cNvPr id="129" name="TextBox 128">
                  <a:extLst>
                    <a:ext uri="{FF2B5EF4-FFF2-40B4-BE49-F238E27FC236}">
                      <a16:creationId xmlns:a16="http://schemas.microsoft.com/office/drawing/2014/main" id="{EA92E2AA-DFD9-5A4F-AB03-5A37B9AECDF8}"/>
                    </a:ext>
                  </a:extLst>
                </p:cNvPr>
                <p:cNvSpPr txBox="1"/>
                <p:nvPr/>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30" name="Straight Connector 129">
                  <a:extLst>
                    <a:ext uri="{FF2B5EF4-FFF2-40B4-BE49-F238E27FC236}">
                      <a16:creationId xmlns:a16="http://schemas.microsoft.com/office/drawing/2014/main" id="{6DEBF951-684E-EF4C-AD44-7EE3A3D737A5}"/>
                    </a:ext>
                  </a:extLst>
                </p:cNvPr>
                <p:cNvCxnSpPr>
                  <a:cxnSpLocks/>
                </p:cNvCxnSpPr>
                <p:nvPr/>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B7170F64-401B-944F-BE85-D64B70491AD1}"/>
                    </a:ext>
                  </a:extLst>
                </p:cNvPr>
                <p:cNvGrpSpPr/>
                <p:nvPr/>
              </p:nvGrpSpPr>
              <p:grpSpPr>
                <a:xfrm>
                  <a:off x="9521833" y="2361408"/>
                  <a:ext cx="2557391" cy="484748"/>
                  <a:chOff x="12352022" y="513115"/>
                  <a:chExt cx="2557391" cy="484748"/>
                </a:xfrm>
              </p:grpSpPr>
              <p:sp>
                <p:nvSpPr>
                  <p:cNvPr id="133" name="TextBox 132">
                    <a:extLst>
                      <a:ext uri="{FF2B5EF4-FFF2-40B4-BE49-F238E27FC236}">
                        <a16:creationId xmlns:a16="http://schemas.microsoft.com/office/drawing/2014/main" id="{C6F193A3-7D39-1C40-9C0D-B981EB53025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4" name="TextBox 133">
                    <a:extLst>
                      <a:ext uri="{FF2B5EF4-FFF2-40B4-BE49-F238E27FC236}">
                        <a16:creationId xmlns:a16="http://schemas.microsoft.com/office/drawing/2014/main" id="{C7940ED9-915B-9248-BA2F-A342231D2934}"/>
                      </a:ext>
                    </a:extLst>
                  </p:cNvPr>
                  <p:cNvSpPr txBox="1"/>
                  <p:nvPr/>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32" name="TextBox 131">
                  <a:extLst>
                    <a:ext uri="{FF2B5EF4-FFF2-40B4-BE49-F238E27FC236}">
                      <a16:creationId xmlns:a16="http://schemas.microsoft.com/office/drawing/2014/main" id="{A80FD326-85FF-264F-97DA-05F43B20FA05}"/>
                    </a:ext>
                  </a:extLst>
                </p:cNvPr>
                <p:cNvSpPr txBox="1"/>
                <p:nvPr/>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112" name="TextBox 111">
                <a:extLst>
                  <a:ext uri="{FF2B5EF4-FFF2-40B4-BE49-F238E27FC236}">
                    <a16:creationId xmlns:a16="http://schemas.microsoft.com/office/drawing/2014/main" id="{643017B9-5EB5-3C43-964D-F8B34AE37A52}"/>
                  </a:ext>
                </a:extLst>
              </p:cNvPr>
              <p:cNvSpPr txBox="1"/>
              <p:nvPr/>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113" name="Straight Connector 112">
                <a:extLst>
                  <a:ext uri="{FF2B5EF4-FFF2-40B4-BE49-F238E27FC236}">
                    <a16:creationId xmlns:a16="http://schemas.microsoft.com/office/drawing/2014/main" id="{E5A28B81-D028-A442-A2BB-C885D0421BAF}"/>
                  </a:ext>
                </a:extLst>
              </p:cNvPr>
              <p:cNvCxnSpPr>
                <a:cxnSpLocks/>
              </p:cNvCxnSpPr>
              <p:nvPr/>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4" name="TextBox 113">
                <a:extLst>
                  <a:ext uri="{FF2B5EF4-FFF2-40B4-BE49-F238E27FC236}">
                    <a16:creationId xmlns:a16="http://schemas.microsoft.com/office/drawing/2014/main" id="{BC6B2BDC-1C6B-FF49-886E-34C4A1F31A1B}"/>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15" name="TextBox 114">
                <a:extLst>
                  <a:ext uri="{FF2B5EF4-FFF2-40B4-BE49-F238E27FC236}">
                    <a16:creationId xmlns:a16="http://schemas.microsoft.com/office/drawing/2014/main" id="{386F9AE4-1003-E841-B986-2DFA8186BE2A}"/>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16" name="TextBox 115">
                <a:extLst>
                  <a:ext uri="{FF2B5EF4-FFF2-40B4-BE49-F238E27FC236}">
                    <a16:creationId xmlns:a16="http://schemas.microsoft.com/office/drawing/2014/main" id="{81D4359D-396D-B047-8048-C51D25FF5FA9}"/>
                  </a:ext>
                </a:extLst>
              </p:cNvPr>
              <p:cNvSpPr txBox="1"/>
              <p:nvPr/>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117" name="TextBox 116">
                <a:extLst>
                  <a:ext uri="{FF2B5EF4-FFF2-40B4-BE49-F238E27FC236}">
                    <a16:creationId xmlns:a16="http://schemas.microsoft.com/office/drawing/2014/main" id="{F595C52D-E737-B648-97C4-D0EEE4002727}"/>
                  </a:ext>
                </a:extLst>
              </p:cNvPr>
              <p:cNvSpPr txBox="1"/>
              <p:nvPr/>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118" name="TextBox 117">
                <a:extLst>
                  <a:ext uri="{FF2B5EF4-FFF2-40B4-BE49-F238E27FC236}">
                    <a16:creationId xmlns:a16="http://schemas.microsoft.com/office/drawing/2014/main" id="{A9B4217E-F58C-E841-B458-5948479DD205}"/>
                  </a:ext>
                </a:extLst>
              </p:cNvPr>
              <p:cNvSpPr txBox="1">
                <a:spLocks noChangeAspect="1"/>
              </p:cNvSpPr>
              <p:nvPr/>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19" name="TextBox 118">
                <a:extLst>
                  <a:ext uri="{FF2B5EF4-FFF2-40B4-BE49-F238E27FC236}">
                    <a16:creationId xmlns:a16="http://schemas.microsoft.com/office/drawing/2014/main" id="{BFF5E862-5288-9E4B-88AE-8C1A9F992012}"/>
                  </a:ext>
                </a:extLst>
              </p:cNvPr>
              <p:cNvSpPr txBox="1"/>
              <p:nvPr/>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120" name="TextBox 119">
                <a:extLst>
                  <a:ext uri="{FF2B5EF4-FFF2-40B4-BE49-F238E27FC236}">
                    <a16:creationId xmlns:a16="http://schemas.microsoft.com/office/drawing/2014/main" id="{12A69AE4-A4C6-4F4C-A368-8510B3FA8B6B}"/>
                  </a:ext>
                </a:extLst>
              </p:cNvPr>
              <p:cNvSpPr txBox="1"/>
              <p:nvPr/>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122" name="Group 121">
                <a:extLst>
                  <a:ext uri="{FF2B5EF4-FFF2-40B4-BE49-F238E27FC236}">
                    <a16:creationId xmlns:a16="http://schemas.microsoft.com/office/drawing/2014/main" id="{CB984C52-4124-AA4D-8458-190AC08BEB6E}"/>
                  </a:ext>
                </a:extLst>
              </p:cNvPr>
              <p:cNvGrpSpPr/>
              <p:nvPr/>
            </p:nvGrpSpPr>
            <p:grpSpPr>
              <a:xfrm>
                <a:off x="9541497" y="4046193"/>
                <a:ext cx="2735151" cy="1533198"/>
                <a:chOff x="9296567" y="4910412"/>
                <a:chExt cx="2735151" cy="1533198"/>
              </a:xfrm>
            </p:grpSpPr>
            <p:sp>
              <p:nvSpPr>
                <p:cNvPr id="123" name="Rectangle 122">
                  <a:extLst>
                    <a:ext uri="{FF2B5EF4-FFF2-40B4-BE49-F238E27FC236}">
                      <a16:creationId xmlns:a16="http://schemas.microsoft.com/office/drawing/2014/main" id="{18659A9D-C0B3-654D-927A-38F08EBCB65C}"/>
                    </a:ext>
                  </a:extLst>
                </p:cNvPr>
                <p:cNvSpPr/>
                <p:nvPr/>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9935FD93-FA7C-9049-9D3B-CB3B8CD860B7}"/>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125" name="Graphic 124">
                  <a:extLst>
                    <a:ext uri="{FF2B5EF4-FFF2-40B4-BE49-F238E27FC236}">
                      <a16:creationId xmlns:a16="http://schemas.microsoft.com/office/drawing/2014/main" id="{69667A08-748B-D846-BF72-062D307D126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26" name="TextBox 125">
                  <a:extLst>
                    <a:ext uri="{FF2B5EF4-FFF2-40B4-BE49-F238E27FC236}">
                      <a16:creationId xmlns:a16="http://schemas.microsoft.com/office/drawing/2014/main" id="{AF22BED9-0030-8546-AC2B-0DC1FA590F5F}"/>
                    </a:ext>
                  </a:extLst>
                </p:cNvPr>
                <p:cNvSpPr txBox="1"/>
                <p:nvPr/>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pic>
          <p:nvPicPr>
            <p:cNvPr id="42" name="Picture 41">
              <a:extLst>
                <a:ext uri="{FF2B5EF4-FFF2-40B4-BE49-F238E27FC236}">
                  <a16:creationId xmlns:a16="http://schemas.microsoft.com/office/drawing/2014/main" id="{CD6F2F4C-A392-B448-B641-E1F03F45D8ED}"/>
                </a:ext>
              </a:extLst>
            </p:cNvPr>
            <p:cNvPicPr>
              <a:picLocks noChangeAspect="1"/>
            </p:cNvPicPr>
            <p:nvPr/>
          </p:nvPicPr>
          <p:blipFill rotWithShape="1">
            <a:blip r:embed="rId7"/>
            <a:srcRect r="41694"/>
            <a:stretch/>
          </p:blipFill>
          <p:spPr>
            <a:xfrm>
              <a:off x="9558506" y="2465572"/>
              <a:ext cx="2639328" cy="995540"/>
            </a:xfrm>
            <a:prstGeom prst="rect">
              <a:avLst/>
            </a:prstGeom>
          </p:spPr>
        </p:pic>
        <p:grpSp>
          <p:nvGrpSpPr>
            <p:cNvPr id="48" name="Group 47">
              <a:extLst>
                <a:ext uri="{FF2B5EF4-FFF2-40B4-BE49-F238E27FC236}">
                  <a16:creationId xmlns:a16="http://schemas.microsoft.com/office/drawing/2014/main" id="{D6C89488-0DED-C34F-BA63-BB2306F07887}"/>
                </a:ext>
              </a:extLst>
            </p:cNvPr>
            <p:cNvGrpSpPr/>
            <p:nvPr/>
          </p:nvGrpSpPr>
          <p:grpSpPr>
            <a:xfrm>
              <a:off x="9521833" y="1389696"/>
              <a:ext cx="2617883" cy="161583"/>
              <a:chOff x="12352022" y="513115"/>
              <a:chExt cx="2617883" cy="161583"/>
            </a:xfrm>
          </p:grpSpPr>
          <p:sp>
            <p:nvSpPr>
              <p:cNvPr id="49" name="TextBox 48">
                <a:extLst>
                  <a:ext uri="{FF2B5EF4-FFF2-40B4-BE49-F238E27FC236}">
                    <a16:creationId xmlns:a16="http://schemas.microsoft.com/office/drawing/2014/main" id="{E89C6915-94F6-4D4B-8975-ED14DBCA833F}"/>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0" name="TextBox 49">
                <a:extLst>
                  <a:ext uri="{FF2B5EF4-FFF2-40B4-BE49-F238E27FC236}">
                    <a16:creationId xmlns:a16="http://schemas.microsoft.com/office/drawing/2014/main" id="{FE244EEE-8393-A640-A30E-410E64B399C3}"/>
                  </a:ext>
                </a:extLst>
              </p:cNvPr>
              <p:cNvSpPr txBox="1"/>
              <p:nvPr/>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Chart Title</a:t>
                </a:r>
              </a:p>
            </p:txBody>
          </p:sp>
        </p:grpSp>
        <p:grpSp>
          <p:nvGrpSpPr>
            <p:cNvPr id="51" name="Group 50">
              <a:extLst>
                <a:ext uri="{FF2B5EF4-FFF2-40B4-BE49-F238E27FC236}">
                  <a16:creationId xmlns:a16="http://schemas.microsoft.com/office/drawing/2014/main" id="{CD42217E-81A1-104F-955A-C09C77A38FBC}"/>
                </a:ext>
              </a:extLst>
            </p:cNvPr>
            <p:cNvGrpSpPr/>
            <p:nvPr/>
          </p:nvGrpSpPr>
          <p:grpSpPr>
            <a:xfrm>
              <a:off x="9521833" y="2233977"/>
              <a:ext cx="2617883" cy="161583"/>
              <a:chOff x="12352022" y="513115"/>
              <a:chExt cx="2617883" cy="161583"/>
            </a:xfrm>
          </p:grpSpPr>
          <p:sp>
            <p:nvSpPr>
              <p:cNvPr id="52" name="TextBox 51">
                <a:extLst>
                  <a:ext uri="{FF2B5EF4-FFF2-40B4-BE49-F238E27FC236}">
                    <a16:creationId xmlns:a16="http://schemas.microsoft.com/office/drawing/2014/main" id="{257BABD1-3C83-0B45-98DC-FCF22AD55A6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3" name="TextBox 52">
                <a:extLst>
                  <a:ext uri="{FF2B5EF4-FFF2-40B4-BE49-F238E27FC236}">
                    <a16:creationId xmlns:a16="http://schemas.microsoft.com/office/drawing/2014/main" id="{81EDE936-4FAD-0D4A-AC8B-538F26FFEA64}"/>
                  </a:ext>
                </a:extLst>
              </p:cNvPr>
              <p:cNvSpPr txBox="1"/>
              <p:nvPr/>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Text</a:t>
                </a:r>
              </a:p>
            </p:txBody>
          </p:sp>
        </p:grpSp>
        <p:grpSp>
          <p:nvGrpSpPr>
            <p:cNvPr id="54" name="Group 53">
              <a:extLst>
                <a:ext uri="{FF2B5EF4-FFF2-40B4-BE49-F238E27FC236}">
                  <a16:creationId xmlns:a16="http://schemas.microsoft.com/office/drawing/2014/main" id="{101CA2DD-38D7-7342-A3CE-110F68E2A092}"/>
                </a:ext>
              </a:extLst>
            </p:cNvPr>
            <p:cNvGrpSpPr/>
            <p:nvPr/>
          </p:nvGrpSpPr>
          <p:grpSpPr>
            <a:xfrm>
              <a:off x="9554253" y="3557439"/>
              <a:ext cx="2819399" cy="1181890"/>
              <a:chOff x="9541498" y="3352649"/>
              <a:chExt cx="2819399" cy="1181890"/>
            </a:xfrm>
          </p:grpSpPr>
          <p:grpSp>
            <p:nvGrpSpPr>
              <p:cNvPr id="55" name="Group 54">
                <a:extLst>
                  <a:ext uri="{FF2B5EF4-FFF2-40B4-BE49-F238E27FC236}">
                    <a16:creationId xmlns:a16="http://schemas.microsoft.com/office/drawing/2014/main" id="{90218002-4B02-564D-A2BF-0D09979B2947}"/>
                  </a:ext>
                </a:extLst>
              </p:cNvPr>
              <p:cNvGrpSpPr/>
              <p:nvPr/>
            </p:nvGrpSpPr>
            <p:grpSpPr>
              <a:xfrm>
                <a:off x="9541498" y="3352649"/>
                <a:ext cx="2735150" cy="1181890"/>
                <a:chOff x="9541498" y="3751132"/>
                <a:chExt cx="2735150" cy="1181890"/>
              </a:xfrm>
            </p:grpSpPr>
            <p:grpSp>
              <p:nvGrpSpPr>
                <p:cNvPr id="57" name="Group 56">
                  <a:extLst>
                    <a:ext uri="{FF2B5EF4-FFF2-40B4-BE49-F238E27FC236}">
                      <a16:creationId xmlns:a16="http://schemas.microsoft.com/office/drawing/2014/main" id="{CBF6E043-B29D-E249-8D60-765DDD87E278}"/>
                    </a:ext>
                  </a:extLst>
                </p:cNvPr>
                <p:cNvGrpSpPr/>
                <p:nvPr/>
              </p:nvGrpSpPr>
              <p:grpSpPr>
                <a:xfrm>
                  <a:off x="9541498" y="3751132"/>
                  <a:ext cx="2735150" cy="1181890"/>
                  <a:chOff x="9296568" y="4910411"/>
                  <a:chExt cx="2735150" cy="1181890"/>
                </a:xfrm>
              </p:grpSpPr>
              <p:sp>
                <p:nvSpPr>
                  <p:cNvPr id="59" name="Rectangle 58">
                    <a:extLst>
                      <a:ext uri="{FF2B5EF4-FFF2-40B4-BE49-F238E27FC236}">
                        <a16:creationId xmlns:a16="http://schemas.microsoft.com/office/drawing/2014/main" id="{8FADE130-D33A-2F46-9CD0-6AC4FFE5A978}"/>
                      </a:ext>
                    </a:extLst>
                  </p:cNvPr>
                  <p:cNvSpPr/>
                  <p:nvPr/>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6EAF02B6-2D34-C642-BAC0-B2B8830ABC01}"/>
                      </a:ext>
                    </a:extLst>
                  </p:cNvPr>
                  <p:cNvSpPr txBox="1"/>
                  <p:nvPr/>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1" name="TextBox 60">
                    <a:extLst>
                      <a:ext uri="{FF2B5EF4-FFF2-40B4-BE49-F238E27FC236}">
                        <a16:creationId xmlns:a16="http://schemas.microsoft.com/office/drawing/2014/main" id="{C0F09278-9856-1E49-9DED-3BB87FE53943}"/>
                      </a:ext>
                    </a:extLst>
                  </p:cNvPr>
                  <p:cNvSpPr txBox="1"/>
                  <p:nvPr/>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58" name="Graphic 57">
                  <a:extLst>
                    <a:ext uri="{FF2B5EF4-FFF2-40B4-BE49-F238E27FC236}">
                      <a16:creationId xmlns:a16="http://schemas.microsoft.com/office/drawing/2014/main" id="{35768E32-3EEB-334C-B735-DDE79280446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56" name="Picture 55">
                <a:extLst>
                  <a:ext uri="{FF2B5EF4-FFF2-40B4-BE49-F238E27FC236}">
                    <a16:creationId xmlns:a16="http://schemas.microsoft.com/office/drawing/2014/main" id="{DA8E6F77-3696-DA42-BC1C-06A344FD999F}"/>
                  </a:ext>
                </a:extLst>
              </p:cNvPr>
              <p:cNvPicPr>
                <a:picLocks noChangeAspect="1"/>
              </p:cNvPicPr>
              <p:nvPr/>
            </p:nvPicPr>
            <p:blipFill rotWithShape="1">
              <a:blip r:embed="rId10"/>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591275036"/>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Chart and Tex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 name="Chart Placeholder 2">
            <a:extLst>
              <a:ext uri="{FF2B5EF4-FFF2-40B4-BE49-F238E27FC236}">
                <a16:creationId xmlns:a16="http://schemas.microsoft.com/office/drawing/2014/main" id="{FD4B8862-A567-3B46-B0C3-394F4DE43C21}"/>
              </a:ext>
            </a:extLst>
          </p:cNvPr>
          <p:cNvSpPr>
            <a:spLocks noGrp="1"/>
          </p:cNvSpPr>
          <p:nvPr>
            <p:ph type="chart" sz="quarter" idx="113"/>
          </p:nvPr>
        </p:nvSpPr>
        <p:spPr>
          <a:xfrm>
            <a:off x="431800"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4A426F11-55A1-3946-8771-D8A379B5AD5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43" name="Text Placeholder 6">
            <a:extLst>
              <a:ext uri="{FF2B5EF4-FFF2-40B4-BE49-F238E27FC236}">
                <a16:creationId xmlns:a16="http://schemas.microsoft.com/office/drawing/2014/main" id="{7892DA04-F4A9-2044-B9E5-08BCF7318160}"/>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6" name="Date Placeholder 5">
            <a:extLst>
              <a:ext uri="{FF2B5EF4-FFF2-40B4-BE49-F238E27FC236}">
                <a16:creationId xmlns:a16="http://schemas.microsoft.com/office/drawing/2014/main" id="{F379AB29-F3FD-6B4D-AB9C-5B22D89A0EA3}"/>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998E7724-1686-F747-8D1B-1AB14F556771}"/>
              </a:ext>
            </a:extLst>
          </p:cNvPr>
          <p:cNvSpPr>
            <a:spLocks noGrp="1"/>
          </p:cNvSpPr>
          <p:nvPr>
            <p:ph type="ftr" sz="quarter" idx="117"/>
          </p:nvPr>
        </p:nvSpPr>
        <p:spPr/>
        <p:txBody>
          <a:bodyPr/>
          <a:lstStyle/>
          <a:p>
            <a:endParaRPr lang="en-US" dirty="0"/>
          </a:p>
        </p:txBody>
      </p:sp>
      <p:sp>
        <p:nvSpPr>
          <p:cNvPr id="8" name="Slide Number Placeholder 7">
            <a:extLst>
              <a:ext uri="{FF2B5EF4-FFF2-40B4-BE49-F238E27FC236}">
                <a16:creationId xmlns:a16="http://schemas.microsoft.com/office/drawing/2014/main" id="{67560BD8-BC0B-DB45-8951-391197B87781}"/>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4" name="Text Placeholder 3">
            <a:extLst>
              <a:ext uri="{FF2B5EF4-FFF2-40B4-BE49-F238E27FC236}">
                <a16:creationId xmlns:a16="http://schemas.microsoft.com/office/drawing/2014/main" id="{C0633058-F12A-3240-8E47-F68D49EC3AE2}"/>
              </a:ext>
            </a:extLst>
          </p:cNvPr>
          <p:cNvSpPr>
            <a:spLocks noGrp="1"/>
          </p:cNvSpPr>
          <p:nvPr userDrawn="1">
            <p:ph type="body" sz="quarter" idx="119"/>
          </p:nvPr>
        </p:nvSpPr>
        <p:spPr>
          <a:xfrm>
            <a:off x="4705400" y="1735138"/>
            <a:ext cx="4006800" cy="44307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10" name="Group 9">
            <a:extLst>
              <a:ext uri="{FF2B5EF4-FFF2-40B4-BE49-F238E27FC236}">
                <a16:creationId xmlns:a16="http://schemas.microsoft.com/office/drawing/2014/main" id="{B63747D6-BC82-9944-89EC-FD8DC796135D}"/>
              </a:ext>
            </a:extLst>
          </p:cNvPr>
          <p:cNvGrpSpPr/>
          <p:nvPr userDrawn="1"/>
        </p:nvGrpSpPr>
        <p:grpSpPr>
          <a:xfrm>
            <a:off x="9399182" y="-2"/>
            <a:ext cx="2974470" cy="9791695"/>
            <a:chOff x="9399182" y="-2"/>
            <a:chExt cx="2974470" cy="9791695"/>
          </a:xfrm>
        </p:grpSpPr>
        <p:sp>
          <p:nvSpPr>
            <p:cNvPr id="108" name="Rectangle 107">
              <a:extLst>
                <a:ext uri="{FF2B5EF4-FFF2-40B4-BE49-F238E27FC236}">
                  <a16:creationId xmlns:a16="http://schemas.microsoft.com/office/drawing/2014/main" id="{4021C5A3-7B0D-1847-9EF9-A3705154127E}"/>
                </a:ext>
              </a:extLst>
            </p:cNvPr>
            <p:cNvSpPr/>
            <p:nvPr userDrawn="1"/>
          </p:nvSpPr>
          <p:spPr>
            <a:xfrm>
              <a:off x="9399182" y="-2"/>
              <a:ext cx="2798651" cy="97916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09" name="Picture 108">
              <a:extLst>
                <a:ext uri="{FF2B5EF4-FFF2-40B4-BE49-F238E27FC236}">
                  <a16:creationId xmlns:a16="http://schemas.microsoft.com/office/drawing/2014/main" id="{8379DC2B-3092-1142-97A8-452B83E9EEE5}"/>
                </a:ext>
              </a:extLst>
            </p:cNvPr>
            <p:cNvPicPr>
              <a:picLocks noChangeAspect="1"/>
            </p:cNvPicPr>
            <p:nvPr userDrawn="1"/>
          </p:nvPicPr>
          <p:blipFill rotWithShape="1">
            <a:blip r:embed="rId3"/>
            <a:srcRect r="36104"/>
            <a:stretch/>
          </p:blipFill>
          <p:spPr>
            <a:xfrm>
              <a:off x="9558497" y="1619251"/>
              <a:ext cx="2639329" cy="522522"/>
            </a:xfrm>
            <a:prstGeom prst="rect">
              <a:avLst/>
            </a:prstGeom>
          </p:spPr>
        </p:pic>
        <p:grpSp>
          <p:nvGrpSpPr>
            <p:cNvPr id="110" name="Group 109">
              <a:extLst>
                <a:ext uri="{FF2B5EF4-FFF2-40B4-BE49-F238E27FC236}">
                  <a16:creationId xmlns:a16="http://schemas.microsoft.com/office/drawing/2014/main" id="{1013161E-A1C5-5749-9CE3-F720067C884E}"/>
                </a:ext>
              </a:extLst>
            </p:cNvPr>
            <p:cNvGrpSpPr/>
            <p:nvPr userDrawn="1"/>
          </p:nvGrpSpPr>
          <p:grpSpPr>
            <a:xfrm>
              <a:off x="9541497" y="162442"/>
              <a:ext cx="2819400" cy="814510"/>
              <a:chOff x="-3644733" y="165205"/>
              <a:chExt cx="2819400" cy="814510"/>
            </a:xfrm>
          </p:grpSpPr>
          <p:sp>
            <p:nvSpPr>
              <p:cNvPr id="135" name="Rectangle 134">
                <a:extLst>
                  <a:ext uri="{FF2B5EF4-FFF2-40B4-BE49-F238E27FC236}">
                    <a16:creationId xmlns:a16="http://schemas.microsoft.com/office/drawing/2014/main" id="{6E6A25D8-1BC5-9B4C-8FA6-899B48E1D1CE}"/>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DE1EA92A-DBC7-B749-9767-E7B2D5BD99CA}"/>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7" name="Picture 136">
                <a:extLst>
                  <a:ext uri="{FF2B5EF4-FFF2-40B4-BE49-F238E27FC236}">
                    <a16:creationId xmlns:a16="http://schemas.microsoft.com/office/drawing/2014/main" id="{F3C81943-C1E3-344C-9C89-756433C45B2E}"/>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21" name="Group 120">
              <a:extLst>
                <a:ext uri="{FF2B5EF4-FFF2-40B4-BE49-F238E27FC236}">
                  <a16:creationId xmlns:a16="http://schemas.microsoft.com/office/drawing/2014/main" id="{D3A6EECD-3549-904A-A40E-911DC97AF001}"/>
                </a:ext>
              </a:extLst>
            </p:cNvPr>
            <p:cNvGrpSpPr/>
            <p:nvPr userDrawn="1"/>
          </p:nvGrpSpPr>
          <p:grpSpPr>
            <a:xfrm>
              <a:off x="9558507" y="1119891"/>
              <a:ext cx="2639328" cy="202617"/>
              <a:chOff x="9303325" y="149270"/>
              <a:chExt cx="2639328" cy="202617"/>
            </a:xfrm>
          </p:grpSpPr>
          <p:sp>
            <p:nvSpPr>
              <p:cNvPr id="127" name="TextBox 126">
                <a:extLst>
                  <a:ext uri="{FF2B5EF4-FFF2-40B4-BE49-F238E27FC236}">
                    <a16:creationId xmlns:a16="http://schemas.microsoft.com/office/drawing/2014/main" id="{F72EE2BF-96DA-ED48-A29C-73A7C7A51107}"/>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28" name="Straight Connector 127">
                <a:extLst>
                  <a:ext uri="{FF2B5EF4-FFF2-40B4-BE49-F238E27FC236}">
                    <a16:creationId xmlns:a16="http://schemas.microsoft.com/office/drawing/2014/main" id="{D92BD20A-0C8C-E14A-BB7D-7F4DA53A0336}"/>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2" name="Group 1">
              <a:extLst>
                <a:ext uri="{FF2B5EF4-FFF2-40B4-BE49-F238E27FC236}">
                  <a16:creationId xmlns:a16="http://schemas.microsoft.com/office/drawing/2014/main" id="{6ECFF6AF-6125-D947-8881-54BBFA9474F9}"/>
                </a:ext>
              </a:extLst>
            </p:cNvPr>
            <p:cNvGrpSpPr/>
            <p:nvPr userDrawn="1"/>
          </p:nvGrpSpPr>
          <p:grpSpPr>
            <a:xfrm>
              <a:off x="9521833" y="4842694"/>
              <a:ext cx="2754815" cy="4787509"/>
              <a:chOff x="9521833" y="2034287"/>
              <a:chExt cx="2754815" cy="4787509"/>
            </a:xfrm>
          </p:grpSpPr>
          <p:grpSp>
            <p:nvGrpSpPr>
              <p:cNvPr id="111" name="Group 110">
                <a:extLst>
                  <a:ext uri="{FF2B5EF4-FFF2-40B4-BE49-F238E27FC236}">
                    <a16:creationId xmlns:a16="http://schemas.microsoft.com/office/drawing/2014/main" id="{15CE3F5C-AE46-334A-898C-C2B42488CBAF}"/>
                  </a:ext>
                </a:extLst>
              </p:cNvPr>
              <p:cNvGrpSpPr/>
              <p:nvPr userDrawn="1"/>
            </p:nvGrpSpPr>
            <p:grpSpPr>
              <a:xfrm>
                <a:off x="9521833" y="5769065"/>
                <a:ext cx="2676002" cy="1052731"/>
                <a:chOff x="9521833" y="2036288"/>
                <a:chExt cx="2676002" cy="1052731"/>
              </a:xfrm>
            </p:grpSpPr>
            <p:sp>
              <p:nvSpPr>
                <p:cNvPr id="129" name="TextBox 128">
                  <a:extLst>
                    <a:ext uri="{FF2B5EF4-FFF2-40B4-BE49-F238E27FC236}">
                      <a16:creationId xmlns:a16="http://schemas.microsoft.com/office/drawing/2014/main" id="{EA92E2AA-DFD9-5A4F-AB03-5A37B9AECDF8}"/>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30" name="Straight Connector 129">
                  <a:extLst>
                    <a:ext uri="{FF2B5EF4-FFF2-40B4-BE49-F238E27FC236}">
                      <a16:creationId xmlns:a16="http://schemas.microsoft.com/office/drawing/2014/main" id="{6DEBF951-684E-EF4C-AD44-7EE3A3D737A5}"/>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B7170F64-401B-944F-BE85-D64B70491AD1}"/>
                    </a:ext>
                  </a:extLst>
                </p:cNvPr>
                <p:cNvGrpSpPr/>
                <p:nvPr userDrawn="1"/>
              </p:nvGrpSpPr>
              <p:grpSpPr>
                <a:xfrm>
                  <a:off x="9521833" y="2361408"/>
                  <a:ext cx="2557391" cy="484748"/>
                  <a:chOff x="12352022" y="513115"/>
                  <a:chExt cx="2557391" cy="484748"/>
                </a:xfrm>
              </p:grpSpPr>
              <p:sp>
                <p:nvSpPr>
                  <p:cNvPr id="133" name="TextBox 132">
                    <a:extLst>
                      <a:ext uri="{FF2B5EF4-FFF2-40B4-BE49-F238E27FC236}">
                        <a16:creationId xmlns:a16="http://schemas.microsoft.com/office/drawing/2014/main" id="{C6F193A3-7D39-1C40-9C0D-B981EB53025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4" name="TextBox 133">
                    <a:extLst>
                      <a:ext uri="{FF2B5EF4-FFF2-40B4-BE49-F238E27FC236}">
                        <a16:creationId xmlns:a16="http://schemas.microsoft.com/office/drawing/2014/main" id="{C7940ED9-915B-9248-BA2F-A342231D2934}"/>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32" name="TextBox 131">
                  <a:extLst>
                    <a:ext uri="{FF2B5EF4-FFF2-40B4-BE49-F238E27FC236}">
                      <a16:creationId xmlns:a16="http://schemas.microsoft.com/office/drawing/2014/main" id="{A80FD326-85FF-264F-97DA-05F43B20FA05}"/>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112" name="TextBox 111">
                <a:extLst>
                  <a:ext uri="{FF2B5EF4-FFF2-40B4-BE49-F238E27FC236}">
                    <a16:creationId xmlns:a16="http://schemas.microsoft.com/office/drawing/2014/main" id="{643017B9-5EB5-3C43-964D-F8B34AE37A52}"/>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113" name="Straight Connector 112">
                <a:extLst>
                  <a:ext uri="{FF2B5EF4-FFF2-40B4-BE49-F238E27FC236}">
                    <a16:creationId xmlns:a16="http://schemas.microsoft.com/office/drawing/2014/main" id="{E5A28B81-D028-A442-A2BB-C885D0421BAF}"/>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4" name="TextBox 113">
                <a:extLst>
                  <a:ext uri="{FF2B5EF4-FFF2-40B4-BE49-F238E27FC236}">
                    <a16:creationId xmlns:a16="http://schemas.microsoft.com/office/drawing/2014/main" id="{BC6B2BDC-1C6B-FF49-886E-34C4A1F31A1B}"/>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15" name="TextBox 114">
                <a:extLst>
                  <a:ext uri="{FF2B5EF4-FFF2-40B4-BE49-F238E27FC236}">
                    <a16:creationId xmlns:a16="http://schemas.microsoft.com/office/drawing/2014/main" id="{386F9AE4-1003-E841-B986-2DFA8186BE2A}"/>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16" name="TextBox 115">
                <a:extLst>
                  <a:ext uri="{FF2B5EF4-FFF2-40B4-BE49-F238E27FC236}">
                    <a16:creationId xmlns:a16="http://schemas.microsoft.com/office/drawing/2014/main" id="{81D4359D-396D-B047-8048-C51D25FF5FA9}"/>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117" name="TextBox 116">
                <a:extLst>
                  <a:ext uri="{FF2B5EF4-FFF2-40B4-BE49-F238E27FC236}">
                    <a16:creationId xmlns:a16="http://schemas.microsoft.com/office/drawing/2014/main" id="{F595C52D-E737-B648-97C4-D0EEE4002727}"/>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118" name="TextBox 117">
                <a:extLst>
                  <a:ext uri="{FF2B5EF4-FFF2-40B4-BE49-F238E27FC236}">
                    <a16:creationId xmlns:a16="http://schemas.microsoft.com/office/drawing/2014/main" id="{A9B4217E-F58C-E841-B458-5948479DD205}"/>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19" name="TextBox 118">
                <a:extLst>
                  <a:ext uri="{FF2B5EF4-FFF2-40B4-BE49-F238E27FC236}">
                    <a16:creationId xmlns:a16="http://schemas.microsoft.com/office/drawing/2014/main" id="{BFF5E862-5288-9E4B-88AE-8C1A9F992012}"/>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120" name="TextBox 119">
                <a:extLst>
                  <a:ext uri="{FF2B5EF4-FFF2-40B4-BE49-F238E27FC236}">
                    <a16:creationId xmlns:a16="http://schemas.microsoft.com/office/drawing/2014/main" id="{12A69AE4-A4C6-4F4C-A368-8510B3FA8B6B}"/>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122" name="Group 121">
                <a:extLst>
                  <a:ext uri="{FF2B5EF4-FFF2-40B4-BE49-F238E27FC236}">
                    <a16:creationId xmlns:a16="http://schemas.microsoft.com/office/drawing/2014/main" id="{CB984C52-4124-AA4D-8458-190AC08BEB6E}"/>
                  </a:ext>
                </a:extLst>
              </p:cNvPr>
              <p:cNvGrpSpPr/>
              <p:nvPr userDrawn="1"/>
            </p:nvGrpSpPr>
            <p:grpSpPr>
              <a:xfrm>
                <a:off x="9541497" y="4046193"/>
                <a:ext cx="2735151" cy="1533198"/>
                <a:chOff x="9296567" y="4910412"/>
                <a:chExt cx="2735151" cy="1533198"/>
              </a:xfrm>
            </p:grpSpPr>
            <p:sp>
              <p:nvSpPr>
                <p:cNvPr id="123" name="Rectangle 122">
                  <a:extLst>
                    <a:ext uri="{FF2B5EF4-FFF2-40B4-BE49-F238E27FC236}">
                      <a16:creationId xmlns:a16="http://schemas.microsoft.com/office/drawing/2014/main" id="{18659A9D-C0B3-654D-927A-38F08EBCB65C}"/>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9935FD93-FA7C-9049-9D3B-CB3B8CD860B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125" name="Graphic 124">
                  <a:extLst>
                    <a:ext uri="{FF2B5EF4-FFF2-40B4-BE49-F238E27FC236}">
                      <a16:creationId xmlns:a16="http://schemas.microsoft.com/office/drawing/2014/main" id="{69667A08-748B-D846-BF72-062D307D126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26" name="TextBox 125">
                  <a:extLst>
                    <a:ext uri="{FF2B5EF4-FFF2-40B4-BE49-F238E27FC236}">
                      <a16:creationId xmlns:a16="http://schemas.microsoft.com/office/drawing/2014/main" id="{AF22BED9-0030-8546-AC2B-0DC1FA590F5F}"/>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pic>
          <p:nvPicPr>
            <p:cNvPr id="42" name="Picture 41">
              <a:extLst>
                <a:ext uri="{FF2B5EF4-FFF2-40B4-BE49-F238E27FC236}">
                  <a16:creationId xmlns:a16="http://schemas.microsoft.com/office/drawing/2014/main" id="{CD6F2F4C-A392-B448-B641-E1F03F45D8ED}"/>
                </a:ext>
              </a:extLst>
            </p:cNvPr>
            <p:cNvPicPr>
              <a:picLocks noChangeAspect="1"/>
            </p:cNvPicPr>
            <p:nvPr userDrawn="1"/>
          </p:nvPicPr>
          <p:blipFill rotWithShape="1">
            <a:blip r:embed="rId7"/>
            <a:srcRect r="41694"/>
            <a:stretch/>
          </p:blipFill>
          <p:spPr>
            <a:xfrm>
              <a:off x="9558506" y="2465572"/>
              <a:ext cx="2639328" cy="995540"/>
            </a:xfrm>
            <a:prstGeom prst="rect">
              <a:avLst/>
            </a:prstGeom>
          </p:spPr>
        </p:pic>
        <p:grpSp>
          <p:nvGrpSpPr>
            <p:cNvPr id="48" name="Group 47">
              <a:extLst>
                <a:ext uri="{FF2B5EF4-FFF2-40B4-BE49-F238E27FC236}">
                  <a16:creationId xmlns:a16="http://schemas.microsoft.com/office/drawing/2014/main" id="{D6C89488-0DED-C34F-BA63-BB2306F07887}"/>
                </a:ext>
              </a:extLst>
            </p:cNvPr>
            <p:cNvGrpSpPr/>
            <p:nvPr userDrawn="1"/>
          </p:nvGrpSpPr>
          <p:grpSpPr>
            <a:xfrm>
              <a:off x="9521833" y="1389696"/>
              <a:ext cx="2617883" cy="161583"/>
              <a:chOff x="12352022" y="513115"/>
              <a:chExt cx="2617883" cy="161583"/>
            </a:xfrm>
          </p:grpSpPr>
          <p:sp>
            <p:nvSpPr>
              <p:cNvPr id="49" name="TextBox 48">
                <a:extLst>
                  <a:ext uri="{FF2B5EF4-FFF2-40B4-BE49-F238E27FC236}">
                    <a16:creationId xmlns:a16="http://schemas.microsoft.com/office/drawing/2014/main" id="{E89C6915-94F6-4D4B-8975-ED14DBCA833F}"/>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0" name="TextBox 49">
                <a:extLst>
                  <a:ext uri="{FF2B5EF4-FFF2-40B4-BE49-F238E27FC236}">
                    <a16:creationId xmlns:a16="http://schemas.microsoft.com/office/drawing/2014/main" id="{FE244EEE-8393-A640-A30E-410E64B399C3}"/>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Chart Title</a:t>
                </a:r>
              </a:p>
            </p:txBody>
          </p:sp>
        </p:grpSp>
        <p:grpSp>
          <p:nvGrpSpPr>
            <p:cNvPr id="51" name="Group 50">
              <a:extLst>
                <a:ext uri="{FF2B5EF4-FFF2-40B4-BE49-F238E27FC236}">
                  <a16:creationId xmlns:a16="http://schemas.microsoft.com/office/drawing/2014/main" id="{CD42217E-81A1-104F-955A-C09C77A38FBC}"/>
                </a:ext>
              </a:extLst>
            </p:cNvPr>
            <p:cNvGrpSpPr/>
            <p:nvPr userDrawn="1"/>
          </p:nvGrpSpPr>
          <p:grpSpPr>
            <a:xfrm>
              <a:off x="9521833" y="2233977"/>
              <a:ext cx="2617883" cy="161583"/>
              <a:chOff x="12352022" y="513115"/>
              <a:chExt cx="2617883" cy="161583"/>
            </a:xfrm>
          </p:grpSpPr>
          <p:sp>
            <p:nvSpPr>
              <p:cNvPr id="52" name="TextBox 51">
                <a:extLst>
                  <a:ext uri="{FF2B5EF4-FFF2-40B4-BE49-F238E27FC236}">
                    <a16:creationId xmlns:a16="http://schemas.microsoft.com/office/drawing/2014/main" id="{257BABD1-3C83-0B45-98DC-FCF22AD55A6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3" name="TextBox 52">
                <a:extLst>
                  <a:ext uri="{FF2B5EF4-FFF2-40B4-BE49-F238E27FC236}">
                    <a16:creationId xmlns:a16="http://schemas.microsoft.com/office/drawing/2014/main" id="{81EDE936-4FAD-0D4A-AC8B-538F26FFEA64}"/>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Text</a:t>
                </a:r>
              </a:p>
            </p:txBody>
          </p:sp>
        </p:grpSp>
        <p:grpSp>
          <p:nvGrpSpPr>
            <p:cNvPr id="54" name="Group 53">
              <a:extLst>
                <a:ext uri="{FF2B5EF4-FFF2-40B4-BE49-F238E27FC236}">
                  <a16:creationId xmlns:a16="http://schemas.microsoft.com/office/drawing/2014/main" id="{101CA2DD-38D7-7342-A3CE-110F68E2A092}"/>
                </a:ext>
              </a:extLst>
            </p:cNvPr>
            <p:cNvGrpSpPr/>
            <p:nvPr userDrawn="1"/>
          </p:nvGrpSpPr>
          <p:grpSpPr>
            <a:xfrm>
              <a:off x="9554253" y="3557439"/>
              <a:ext cx="2819399" cy="1181890"/>
              <a:chOff x="9541498" y="3352649"/>
              <a:chExt cx="2819399" cy="1181890"/>
            </a:xfrm>
          </p:grpSpPr>
          <p:grpSp>
            <p:nvGrpSpPr>
              <p:cNvPr id="55" name="Group 54">
                <a:extLst>
                  <a:ext uri="{FF2B5EF4-FFF2-40B4-BE49-F238E27FC236}">
                    <a16:creationId xmlns:a16="http://schemas.microsoft.com/office/drawing/2014/main" id="{90218002-4B02-564D-A2BF-0D09979B2947}"/>
                  </a:ext>
                </a:extLst>
              </p:cNvPr>
              <p:cNvGrpSpPr/>
              <p:nvPr userDrawn="1"/>
            </p:nvGrpSpPr>
            <p:grpSpPr>
              <a:xfrm>
                <a:off x="9541498" y="3352649"/>
                <a:ext cx="2735150" cy="1181890"/>
                <a:chOff x="9541498" y="3751132"/>
                <a:chExt cx="2735150" cy="1181890"/>
              </a:xfrm>
            </p:grpSpPr>
            <p:grpSp>
              <p:nvGrpSpPr>
                <p:cNvPr id="57" name="Group 56">
                  <a:extLst>
                    <a:ext uri="{FF2B5EF4-FFF2-40B4-BE49-F238E27FC236}">
                      <a16:creationId xmlns:a16="http://schemas.microsoft.com/office/drawing/2014/main" id="{CBF6E043-B29D-E249-8D60-765DDD87E278}"/>
                    </a:ext>
                  </a:extLst>
                </p:cNvPr>
                <p:cNvGrpSpPr/>
                <p:nvPr userDrawn="1"/>
              </p:nvGrpSpPr>
              <p:grpSpPr>
                <a:xfrm>
                  <a:off x="9541498" y="3751132"/>
                  <a:ext cx="2735150" cy="1181890"/>
                  <a:chOff x="9296568" y="4910411"/>
                  <a:chExt cx="2735150" cy="1181890"/>
                </a:xfrm>
              </p:grpSpPr>
              <p:sp>
                <p:nvSpPr>
                  <p:cNvPr id="59" name="Rectangle 58">
                    <a:extLst>
                      <a:ext uri="{FF2B5EF4-FFF2-40B4-BE49-F238E27FC236}">
                        <a16:creationId xmlns:a16="http://schemas.microsoft.com/office/drawing/2014/main" id="{8FADE130-D33A-2F46-9CD0-6AC4FFE5A978}"/>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6EAF02B6-2D34-C642-BAC0-B2B8830ABC01}"/>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1" name="TextBox 60">
                    <a:extLst>
                      <a:ext uri="{FF2B5EF4-FFF2-40B4-BE49-F238E27FC236}">
                        <a16:creationId xmlns:a16="http://schemas.microsoft.com/office/drawing/2014/main" id="{C0F09278-9856-1E49-9DED-3BB87FE53943}"/>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58" name="Graphic 57">
                  <a:extLst>
                    <a:ext uri="{FF2B5EF4-FFF2-40B4-BE49-F238E27FC236}">
                      <a16:creationId xmlns:a16="http://schemas.microsoft.com/office/drawing/2014/main" id="{35768E32-3EEB-334C-B735-DDE79280446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56" name="Picture 55">
                <a:extLst>
                  <a:ext uri="{FF2B5EF4-FFF2-40B4-BE49-F238E27FC236}">
                    <a16:creationId xmlns:a16="http://schemas.microsoft.com/office/drawing/2014/main" id="{DA8E6F77-3696-DA42-BC1C-06A344FD999F}"/>
                  </a:ext>
                </a:extLst>
              </p:cNvPr>
              <p:cNvPicPr>
                <a:picLocks noChangeAspect="1"/>
              </p:cNvPicPr>
              <p:nvPr userDrawn="1"/>
            </p:nvPicPr>
            <p:blipFill rotWithShape="1">
              <a:blip r:embed="rId10"/>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095928254"/>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Chart and Data Column">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 name="Chart Placeholder 2">
            <a:extLst>
              <a:ext uri="{FF2B5EF4-FFF2-40B4-BE49-F238E27FC236}">
                <a16:creationId xmlns:a16="http://schemas.microsoft.com/office/drawing/2014/main" id="{FD4B8862-A567-3B46-B0C3-394F4DE43C21}"/>
              </a:ext>
            </a:extLst>
          </p:cNvPr>
          <p:cNvSpPr>
            <a:spLocks noGrp="1"/>
          </p:cNvSpPr>
          <p:nvPr>
            <p:ph type="chart" sz="quarter" idx="113"/>
          </p:nvPr>
        </p:nvSpPr>
        <p:spPr>
          <a:xfrm>
            <a:off x="431799" y="1735138"/>
            <a:ext cx="6533777" cy="4430712"/>
          </a:xfrm>
        </p:spPr>
        <p:txBody>
          <a:bodyPr/>
          <a:lstStyle>
            <a:lvl1pPr>
              <a:defRPr b="0">
                <a:solidFill>
                  <a:schemeClr val="tx1">
                    <a:lumMod val="50000"/>
                    <a:lumOff val="50000"/>
                  </a:schemeClr>
                </a:solidFill>
              </a:defRPr>
            </a:lvl1pPr>
          </a:lstStyle>
          <a:p>
            <a:r>
              <a:rPr lang="en-US" dirty="0"/>
              <a:t>Click icon to add chart</a:t>
            </a:r>
          </a:p>
        </p:txBody>
      </p:sp>
      <p:sp>
        <p:nvSpPr>
          <p:cNvPr id="8" name="Table Placeholder 7">
            <a:extLst>
              <a:ext uri="{FF2B5EF4-FFF2-40B4-BE49-F238E27FC236}">
                <a16:creationId xmlns:a16="http://schemas.microsoft.com/office/drawing/2014/main" id="{DF938284-2F1E-584D-9337-D7B87CBC5AA9}"/>
              </a:ext>
            </a:extLst>
          </p:cNvPr>
          <p:cNvSpPr>
            <a:spLocks noGrp="1"/>
          </p:cNvSpPr>
          <p:nvPr>
            <p:ph type="tbl" sz="quarter" idx="114"/>
          </p:nvPr>
        </p:nvSpPr>
        <p:spPr>
          <a:xfrm>
            <a:off x="7301753" y="1877126"/>
            <a:ext cx="1410447" cy="4142674"/>
          </a:xfrm>
        </p:spPr>
        <p:txBody>
          <a:bodyPr/>
          <a:lstStyle>
            <a:lvl1pPr>
              <a:defRPr b="0">
                <a:solidFill>
                  <a:schemeClr val="tx1">
                    <a:lumMod val="50000"/>
                    <a:lumOff val="50000"/>
                  </a:schemeClr>
                </a:solidFill>
              </a:defRPr>
            </a:lvl1pPr>
          </a:lstStyle>
          <a:p>
            <a:r>
              <a:rPr lang="en-US" dirty="0"/>
              <a:t>Click icon to add table</a:t>
            </a:r>
          </a:p>
        </p:txBody>
      </p:sp>
      <p:sp>
        <p:nvSpPr>
          <p:cNvPr id="1000" name="Footnotes Placeholder">
            <a:extLst>
              <a:ext uri="{FF2B5EF4-FFF2-40B4-BE49-F238E27FC236}">
                <a16:creationId xmlns:a16="http://schemas.microsoft.com/office/drawing/2014/main" id="{36A53150-D08D-9841-95BF-646666A13560}"/>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4" name="Text Placeholder 6">
            <a:extLst>
              <a:ext uri="{FF2B5EF4-FFF2-40B4-BE49-F238E27FC236}">
                <a16:creationId xmlns:a16="http://schemas.microsoft.com/office/drawing/2014/main" id="{0EEFD735-CCDF-DA48-8D5E-802BC215A699}"/>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75" name="Text Placeholder 6">
            <a:extLst>
              <a:ext uri="{FF2B5EF4-FFF2-40B4-BE49-F238E27FC236}">
                <a16:creationId xmlns:a16="http://schemas.microsoft.com/office/drawing/2014/main" id="{F2931FB7-F796-0A4B-9B3B-8EBE98CF1E80}"/>
              </a:ext>
            </a:extLst>
          </p:cNvPr>
          <p:cNvSpPr>
            <a:spLocks noGrp="1"/>
          </p:cNvSpPr>
          <p:nvPr>
            <p:ph type="body" sz="quarter" idx="115" hasCustomPrompt="1"/>
          </p:nvPr>
        </p:nvSpPr>
        <p:spPr>
          <a:xfrm>
            <a:off x="7301753" y="1211494"/>
            <a:ext cx="1410447" cy="399750"/>
          </a:xfrm>
          <a:blipFill dpi="0" rotWithShape="1">
            <a:blip r:embed="rId2"/>
            <a:srcRect/>
            <a:tile tx="0" ty="0" sx="100000" sy="100000" flip="xy" algn="b"/>
          </a:blipFill>
          <a:effectLst/>
        </p:spPr>
        <p:txBody>
          <a:bodyPr wrap="square" bIns="54000" anchor="b">
            <a:spAutoFit/>
          </a:bodyPr>
          <a:lstStyle>
            <a:lvl1pPr marL="3175" indent="0" algn="ctr">
              <a:spcBef>
                <a:spcPts val="100"/>
              </a:spcBef>
              <a:spcAft>
                <a:spcPts val="0"/>
              </a:spcAft>
              <a:tabLst/>
              <a:defRPr sz="1200">
                <a:solidFill>
                  <a:schemeClr val="tx1"/>
                </a:solidFill>
              </a:defRPr>
            </a:lvl1pPr>
            <a:lvl2pPr marL="3175" indent="0" algn="ctr">
              <a:spcAft>
                <a:spcPts val="0"/>
              </a:spcAft>
              <a:buFont typeface="Arial" panose="020B0604020202020204" pitchFamily="34" charset="0"/>
              <a:buNone/>
              <a:tabLst/>
              <a:defRPr sz="1200">
                <a:solidFill>
                  <a:schemeClr val="tx1"/>
                </a:solidFill>
              </a:defRPr>
            </a:lvl2pPr>
            <a:lvl3pPr marL="3175" indent="0" algn="ctr">
              <a:buNone/>
              <a:tabLst/>
              <a:defRPr sz="1200">
                <a:solidFill>
                  <a:schemeClr val="tx1"/>
                </a:solidFill>
              </a:defRPr>
            </a:lvl3pPr>
            <a:lvl4pPr marL="3175" indent="0" algn="ctr">
              <a:spcAft>
                <a:spcPts val="0"/>
              </a:spcAft>
              <a:buNone/>
              <a:tabLst/>
              <a:defRPr sz="1200">
                <a:solidFill>
                  <a:schemeClr val="tx1"/>
                </a:solidFill>
              </a:defRPr>
            </a:lvl4pPr>
            <a:lvl5pPr marL="3175" indent="0" algn="ctr">
              <a:spcAft>
                <a:spcPts val="0"/>
              </a:spcAft>
              <a:buFont typeface="Arial" panose="020B0604020202020204" pitchFamily="34" charset="0"/>
              <a:buNone/>
              <a:tabLst/>
              <a:defRPr sz="1200">
                <a:solidFill>
                  <a:schemeClr val="tx1"/>
                </a:solidFill>
              </a:defRPr>
            </a:lvl5pPr>
            <a:lvl6pPr marL="3175" indent="0" algn="ctr">
              <a:spcAft>
                <a:spcPts val="0"/>
              </a:spcAft>
              <a:buNone/>
              <a:tabLst/>
              <a:defRPr sz="1200">
                <a:solidFill>
                  <a:schemeClr val="tx1"/>
                </a:solidFill>
              </a:defRPr>
            </a:lvl6pPr>
            <a:lvl7pPr marL="3175" indent="0" algn="ctr">
              <a:spcAft>
                <a:spcPts val="0"/>
              </a:spcAft>
              <a:buNone/>
              <a:tabLst/>
              <a:defRPr sz="1200">
                <a:solidFill>
                  <a:schemeClr val="tx1"/>
                </a:solidFill>
              </a:defRPr>
            </a:lvl7pPr>
            <a:lvl8pPr marL="3175" indent="0" algn="ctr">
              <a:spcAft>
                <a:spcPts val="0"/>
              </a:spcAft>
              <a:buNone/>
              <a:tabLst/>
              <a:defRPr sz="1200">
                <a:solidFill>
                  <a:schemeClr val="tx1"/>
                </a:solidFill>
              </a:defRPr>
            </a:lvl8pPr>
            <a:lvl9pPr marL="3175" indent="0" algn="ctr">
              <a:spcAft>
                <a:spcPts val="0"/>
              </a:spcAft>
              <a:buNone/>
              <a:tabLst/>
              <a:defRPr sz="1200">
                <a:solidFill>
                  <a:schemeClr val="tx1"/>
                </a:solidFill>
              </a:defRPr>
            </a:lvl9pPr>
          </a:lstStyle>
          <a:p>
            <a:pPr lvl="0"/>
            <a:r>
              <a:rPr lang="en-US"/>
              <a:t>Click to add topic</a:t>
            </a:r>
          </a:p>
          <a:p>
            <a:pPr lvl="1"/>
            <a:r>
              <a:rPr lang="en-US"/>
              <a:t>Subtitle</a:t>
            </a:r>
          </a:p>
        </p:txBody>
      </p:sp>
      <p:sp>
        <p:nvSpPr>
          <p:cNvPr id="6" name="Date Placeholder 5">
            <a:extLst>
              <a:ext uri="{FF2B5EF4-FFF2-40B4-BE49-F238E27FC236}">
                <a16:creationId xmlns:a16="http://schemas.microsoft.com/office/drawing/2014/main" id="{00E0EC71-9467-C940-A5C4-5AE2C2306E07}"/>
              </a:ext>
            </a:extLst>
          </p:cNvPr>
          <p:cNvSpPr>
            <a:spLocks noGrp="1"/>
          </p:cNvSpPr>
          <p:nvPr userDrawn="1">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71040711-9799-2949-9707-943424D7AC7C}"/>
              </a:ext>
            </a:extLst>
          </p:cNvPr>
          <p:cNvSpPr>
            <a:spLocks noGrp="1"/>
          </p:cNvSpPr>
          <p:nvPr userDrawn="1">
            <p:ph type="ftr" sz="quarter" idx="117"/>
          </p:nvPr>
        </p:nvSpPr>
        <p:spPr/>
        <p:txBody>
          <a:bodyPr/>
          <a:lstStyle/>
          <a:p>
            <a:endParaRPr lang="en-US" dirty="0"/>
          </a:p>
        </p:txBody>
      </p:sp>
      <p:sp>
        <p:nvSpPr>
          <p:cNvPr id="10" name="Slide Number Placeholder 9">
            <a:extLst>
              <a:ext uri="{FF2B5EF4-FFF2-40B4-BE49-F238E27FC236}">
                <a16:creationId xmlns:a16="http://schemas.microsoft.com/office/drawing/2014/main" id="{1CAA4B3A-4569-BE43-A665-117BBA2442D6}"/>
              </a:ext>
            </a:extLst>
          </p:cNvPr>
          <p:cNvSpPr>
            <a:spLocks noGrp="1"/>
          </p:cNvSpPr>
          <p:nvPr userDrawn="1">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17" name="Group 16">
            <a:extLst>
              <a:ext uri="{FF2B5EF4-FFF2-40B4-BE49-F238E27FC236}">
                <a16:creationId xmlns:a16="http://schemas.microsoft.com/office/drawing/2014/main" id="{B864070E-A16B-8540-98EE-429756CFB812}"/>
              </a:ext>
            </a:extLst>
          </p:cNvPr>
          <p:cNvGrpSpPr/>
          <p:nvPr userDrawn="1"/>
        </p:nvGrpSpPr>
        <p:grpSpPr>
          <a:xfrm>
            <a:off x="9399182" y="-1"/>
            <a:ext cx="2961715" cy="9267987"/>
            <a:chOff x="9399182" y="-1"/>
            <a:chExt cx="2961715" cy="9267987"/>
          </a:xfrm>
        </p:grpSpPr>
        <p:sp>
          <p:nvSpPr>
            <p:cNvPr id="77" name="Rectangle 76">
              <a:extLst>
                <a:ext uri="{FF2B5EF4-FFF2-40B4-BE49-F238E27FC236}">
                  <a16:creationId xmlns:a16="http://schemas.microsoft.com/office/drawing/2014/main" id="{0603B78C-BC30-1640-816E-69DA7CE83E2F}"/>
                </a:ext>
              </a:extLst>
            </p:cNvPr>
            <p:cNvSpPr/>
            <p:nvPr userDrawn="1"/>
          </p:nvSpPr>
          <p:spPr>
            <a:xfrm>
              <a:off x="9399182" y="-1"/>
              <a:ext cx="2798651" cy="92679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6" name="Picture 55">
              <a:extLst>
                <a:ext uri="{FF2B5EF4-FFF2-40B4-BE49-F238E27FC236}">
                  <a16:creationId xmlns:a16="http://schemas.microsoft.com/office/drawing/2014/main" id="{9826FF71-3274-F14B-B6F7-E4981E065655}"/>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78" name="Group 77">
              <a:extLst>
                <a:ext uri="{FF2B5EF4-FFF2-40B4-BE49-F238E27FC236}">
                  <a16:creationId xmlns:a16="http://schemas.microsoft.com/office/drawing/2014/main" id="{98722430-68E5-C049-90EB-29339645DED9}"/>
                </a:ext>
              </a:extLst>
            </p:cNvPr>
            <p:cNvGrpSpPr/>
            <p:nvPr userDrawn="1"/>
          </p:nvGrpSpPr>
          <p:grpSpPr>
            <a:xfrm>
              <a:off x="9541497" y="162442"/>
              <a:ext cx="2819400" cy="814510"/>
              <a:chOff x="-3644733" y="165205"/>
              <a:chExt cx="2819400" cy="814510"/>
            </a:xfrm>
          </p:grpSpPr>
          <p:sp>
            <p:nvSpPr>
              <p:cNvPr id="104" name="Rectangle 103">
                <a:extLst>
                  <a:ext uri="{FF2B5EF4-FFF2-40B4-BE49-F238E27FC236}">
                    <a16:creationId xmlns:a16="http://schemas.microsoft.com/office/drawing/2014/main" id="{28459255-E604-9343-87B1-649A2191144C}"/>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TextBox 104">
                <a:extLst>
                  <a:ext uri="{FF2B5EF4-FFF2-40B4-BE49-F238E27FC236}">
                    <a16:creationId xmlns:a16="http://schemas.microsoft.com/office/drawing/2014/main" id="{69499230-744A-E14B-9620-23F5B206215C}"/>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06" name="Picture 105">
                <a:extLst>
                  <a:ext uri="{FF2B5EF4-FFF2-40B4-BE49-F238E27FC236}">
                    <a16:creationId xmlns:a16="http://schemas.microsoft.com/office/drawing/2014/main" id="{8FC05E41-787F-E742-AC69-7912BA0ECCDD}"/>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sp>
          <p:nvSpPr>
            <p:cNvPr id="96" name="TextBox 95">
              <a:extLst>
                <a:ext uri="{FF2B5EF4-FFF2-40B4-BE49-F238E27FC236}">
                  <a16:creationId xmlns:a16="http://schemas.microsoft.com/office/drawing/2014/main" id="{70A88B44-6F55-9D4E-AAE3-48BC61C7044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7" name="Straight Connector 96">
              <a:extLst>
                <a:ext uri="{FF2B5EF4-FFF2-40B4-BE49-F238E27FC236}">
                  <a16:creationId xmlns:a16="http://schemas.microsoft.com/office/drawing/2014/main" id="{2EAF79B9-3FFF-124B-B1AD-B933F83802DD}"/>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79" name="Group 78">
              <a:extLst>
                <a:ext uri="{FF2B5EF4-FFF2-40B4-BE49-F238E27FC236}">
                  <a16:creationId xmlns:a16="http://schemas.microsoft.com/office/drawing/2014/main" id="{E91BEBAB-D308-674B-BF77-07962DFE1A2B}"/>
                </a:ext>
              </a:extLst>
            </p:cNvPr>
            <p:cNvGrpSpPr/>
            <p:nvPr userDrawn="1"/>
          </p:nvGrpSpPr>
          <p:grpSpPr>
            <a:xfrm>
              <a:off x="9521833" y="8003265"/>
              <a:ext cx="2676002" cy="1052731"/>
              <a:chOff x="9521833" y="2036288"/>
              <a:chExt cx="2676002" cy="1052731"/>
            </a:xfrm>
          </p:grpSpPr>
          <p:sp>
            <p:nvSpPr>
              <p:cNvPr id="98" name="TextBox 97">
                <a:extLst>
                  <a:ext uri="{FF2B5EF4-FFF2-40B4-BE49-F238E27FC236}">
                    <a16:creationId xmlns:a16="http://schemas.microsoft.com/office/drawing/2014/main" id="{8E29CC56-D7E0-A743-8545-C70D5769BB5C}"/>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99" name="Straight Connector 98">
                <a:extLst>
                  <a:ext uri="{FF2B5EF4-FFF2-40B4-BE49-F238E27FC236}">
                    <a16:creationId xmlns:a16="http://schemas.microsoft.com/office/drawing/2014/main" id="{37B40757-D8C1-EC41-9432-9B3652E3815F}"/>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0" name="Group 99">
                <a:extLst>
                  <a:ext uri="{FF2B5EF4-FFF2-40B4-BE49-F238E27FC236}">
                    <a16:creationId xmlns:a16="http://schemas.microsoft.com/office/drawing/2014/main" id="{8B671BCA-8DB9-E644-88C5-5BC2E18F782D}"/>
                  </a:ext>
                </a:extLst>
              </p:cNvPr>
              <p:cNvGrpSpPr/>
              <p:nvPr userDrawn="1"/>
            </p:nvGrpSpPr>
            <p:grpSpPr>
              <a:xfrm>
                <a:off x="9521833" y="2361408"/>
                <a:ext cx="2557391" cy="484748"/>
                <a:chOff x="12352022" y="513115"/>
                <a:chExt cx="2557391" cy="484748"/>
              </a:xfrm>
            </p:grpSpPr>
            <p:sp>
              <p:nvSpPr>
                <p:cNvPr id="102" name="TextBox 101">
                  <a:extLst>
                    <a:ext uri="{FF2B5EF4-FFF2-40B4-BE49-F238E27FC236}">
                      <a16:creationId xmlns:a16="http://schemas.microsoft.com/office/drawing/2014/main" id="{BEB784B2-AE05-A243-8FAF-336308ECBC8D}"/>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03" name="TextBox 102">
                  <a:extLst>
                    <a:ext uri="{FF2B5EF4-FFF2-40B4-BE49-F238E27FC236}">
                      <a16:creationId xmlns:a16="http://schemas.microsoft.com/office/drawing/2014/main" id="{D7E60B24-6CF0-D146-894F-6A8172D604DE}"/>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01" name="TextBox 100">
                <a:extLst>
                  <a:ext uri="{FF2B5EF4-FFF2-40B4-BE49-F238E27FC236}">
                    <a16:creationId xmlns:a16="http://schemas.microsoft.com/office/drawing/2014/main" id="{F035D1A9-98A9-1540-B091-D067CCAC007C}"/>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80" name="TextBox 79">
              <a:extLst>
                <a:ext uri="{FF2B5EF4-FFF2-40B4-BE49-F238E27FC236}">
                  <a16:creationId xmlns:a16="http://schemas.microsoft.com/office/drawing/2014/main" id="{FFA433AB-7A83-FE46-B7D5-E3E9223C94FE}"/>
                </a:ext>
              </a:extLst>
            </p:cNvPr>
            <p:cNvSpPr txBox="1"/>
            <p:nvPr userDrawn="1"/>
          </p:nvSpPr>
          <p:spPr>
            <a:xfrm>
              <a:off x="9558507" y="4314602"/>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81" name="Straight Connector 80">
              <a:extLst>
                <a:ext uri="{FF2B5EF4-FFF2-40B4-BE49-F238E27FC236}">
                  <a16:creationId xmlns:a16="http://schemas.microsoft.com/office/drawing/2014/main" id="{1B09943F-2379-404A-B5DA-E7E4342B6C86}"/>
                </a:ext>
              </a:extLst>
            </p:cNvPr>
            <p:cNvCxnSpPr>
              <a:cxnSpLocks/>
            </p:cNvCxnSpPr>
            <p:nvPr userDrawn="1"/>
          </p:nvCxnSpPr>
          <p:spPr>
            <a:xfrm>
              <a:off x="9558507" y="4517219"/>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BFB006C8-D07C-804E-A72A-C50DBCE312C1}"/>
                </a:ext>
              </a:extLst>
            </p:cNvPr>
            <p:cNvSpPr txBox="1">
              <a:spLocks noChangeAspect="1"/>
            </p:cNvSpPr>
            <p:nvPr userDrawn="1"/>
          </p:nvSpPr>
          <p:spPr>
            <a:xfrm>
              <a:off x="9521833" y="4664749"/>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3" name="TextBox 82">
              <a:extLst>
                <a:ext uri="{FF2B5EF4-FFF2-40B4-BE49-F238E27FC236}">
                  <a16:creationId xmlns:a16="http://schemas.microsoft.com/office/drawing/2014/main" id="{98FC336D-B4A7-4A4A-8AD2-1F9EF034E3AD}"/>
                </a:ext>
              </a:extLst>
            </p:cNvPr>
            <p:cNvSpPr txBox="1">
              <a:spLocks noChangeAspect="1"/>
            </p:cNvSpPr>
            <p:nvPr userDrawn="1"/>
          </p:nvSpPr>
          <p:spPr>
            <a:xfrm>
              <a:off x="9521833" y="5391799"/>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4" name="TextBox 83">
              <a:extLst>
                <a:ext uri="{FF2B5EF4-FFF2-40B4-BE49-F238E27FC236}">
                  <a16:creationId xmlns:a16="http://schemas.microsoft.com/office/drawing/2014/main" id="{84AF85FC-1918-5741-B46D-5BD00B98A8B4}"/>
                </a:ext>
              </a:extLst>
            </p:cNvPr>
            <p:cNvSpPr txBox="1"/>
            <p:nvPr userDrawn="1"/>
          </p:nvSpPr>
          <p:spPr>
            <a:xfrm>
              <a:off x="9686426" y="4639722"/>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85" name="TextBox 84">
              <a:extLst>
                <a:ext uri="{FF2B5EF4-FFF2-40B4-BE49-F238E27FC236}">
                  <a16:creationId xmlns:a16="http://schemas.microsoft.com/office/drawing/2014/main" id="{D674EEFB-EF3C-2340-BE36-9233624B9308}"/>
                </a:ext>
              </a:extLst>
            </p:cNvPr>
            <p:cNvSpPr txBox="1"/>
            <p:nvPr userDrawn="1"/>
          </p:nvSpPr>
          <p:spPr>
            <a:xfrm>
              <a:off x="9686426" y="5368928"/>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86" name="TextBox 85">
              <a:extLst>
                <a:ext uri="{FF2B5EF4-FFF2-40B4-BE49-F238E27FC236}">
                  <a16:creationId xmlns:a16="http://schemas.microsoft.com/office/drawing/2014/main" id="{C863F9D4-3950-0241-850A-C88B4A8B95D4}"/>
                </a:ext>
              </a:extLst>
            </p:cNvPr>
            <p:cNvSpPr txBox="1">
              <a:spLocks noChangeAspect="1"/>
            </p:cNvSpPr>
            <p:nvPr userDrawn="1"/>
          </p:nvSpPr>
          <p:spPr>
            <a:xfrm>
              <a:off x="9521833" y="5854789"/>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87" name="TextBox 86">
              <a:extLst>
                <a:ext uri="{FF2B5EF4-FFF2-40B4-BE49-F238E27FC236}">
                  <a16:creationId xmlns:a16="http://schemas.microsoft.com/office/drawing/2014/main" id="{157780A7-784A-CE4E-A107-6AD67C7614A3}"/>
                </a:ext>
              </a:extLst>
            </p:cNvPr>
            <p:cNvSpPr txBox="1"/>
            <p:nvPr userDrawn="1"/>
          </p:nvSpPr>
          <p:spPr>
            <a:xfrm>
              <a:off x="9686426" y="5831918"/>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88" name="TextBox 87">
              <a:extLst>
                <a:ext uri="{FF2B5EF4-FFF2-40B4-BE49-F238E27FC236}">
                  <a16:creationId xmlns:a16="http://schemas.microsoft.com/office/drawing/2014/main" id="{E018981E-3F1A-7146-9B4B-4485D3EC3895}"/>
                </a:ext>
              </a:extLst>
            </p:cNvPr>
            <p:cNvSpPr txBox="1"/>
            <p:nvPr userDrawn="1"/>
          </p:nvSpPr>
          <p:spPr>
            <a:xfrm>
              <a:off x="9674268" y="5002944"/>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91" name="Group 90">
              <a:extLst>
                <a:ext uri="{FF2B5EF4-FFF2-40B4-BE49-F238E27FC236}">
                  <a16:creationId xmlns:a16="http://schemas.microsoft.com/office/drawing/2014/main" id="{A9C1A1AE-A143-5B45-A93F-D2BC596FED56}"/>
                </a:ext>
              </a:extLst>
            </p:cNvPr>
            <p:cNvGrpSpPr/>
            <p:nvPr userDrawn="1"/>
          </p:nvGrpSpPr>
          <p:grpSpPr>
            <a:xfrm>
              <a:off x="9541497" y="6326507"/>
              <a:ext cx="2735151" cy="1475581"/>
              <a:chOff x="9296567" y="4910411"/>
              <a:chExt cx="2735151" cy="1475581"/>
            </a:xfrm>
          </p:grpSpPr>
          <p:sp>
            <p:nvSpPr>
              <p:cNvPr id="92" name="Rectangle 91">
                <a:extLst>
                  <a:ext uri="{FF2B5EF4-FFF2-40B4-BE49-F238E27FC236}">
                    <a16:creationId xmlns:a16="http://schemas.microsoft.com/office/drawing/2014/main" id="{205C3E47-B0FB-6D42-8FE4-533A345103DB}"/>
                  </a:ext>
                </a:extLst>
              </p:cNvPr>
              <p:cNvSpPr/>
              <p:nvPr userDrawn="1"/>
            </p:nvSpPr>
            <p:spPr>
              <a:xfrm>
                <a:off x="9296567" y="4910411"/>
                <a:ext cx="2735151" cy="1475581"/>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05B3AB36-11C1-B345-B1C6-7001A0937B3A}"/>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94" name="Graphic 93">
                <a:extLst>
                  <a:ext uri="{FF2B5EF4-FFF2-40B4-BE49-F238E27FC236}">
                    <a16:creationId xmlns:a16="http://schemas.microsoft.com/office/drawing/2014/main" id="{26163978-6874-234F-A1D2-D12DAC94998E}"/>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95" name="TextBox 94">
                <a:extLst>
                  <a:ext uri="{FF2B5EF4-FFF2-40B4-BE49-F238E27FC236}">
                    <a16:creationId xmlns:a16="http://schemas.microsoft.com/office/drawing/2014/main" id="{69B7DBB9-0A63-934A-91F0-2514D4B24140}"/>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nvGrpSpPr>
            <p:cNvPr id="46" name="Group 45">
              <a:extLst>
                <a:ext uri="{FF2B5EF4-FFF2-40B4-BE49-F238E27FC236}">
                  <a16:creationId xmlns:a16="http://schemas.microsoft.com/office/drawing/2014/main" id="{EDC97BF0-6494-054B-BAC7-76B18D15D463}"/>
                </a:ext>
              </a:extLst>
            </p:cNvPr>
            <p:cNvGrpSpPr/>
            <p:nvPr userDrawn="1"/>
          </p:nvGrpSpPr>
          <p:grpSpPr>
            <a:xfrm>
              <a:off x="9541497" y="1990481"/>
              <a:ext cx="2735151" cy="2124319"/>
              <a:chOff x="9296567" y="4910411"/>
              <a:chExt cx="2735151" cy="2124319"/>
            </a:xfrm>
          </p:grpSpPr>
          <p:sp>
            <p:nvSpPr>
              <p:cNvPr id="47" name="Rectangle 46">
                <a:extLst>
                  <a:ext uri="{FF2B5EF4-FFF2-40B4-BE49-F238E27FC236}">
                    <a16:creationId xmlns:a16="http://schemas.microsoft.com/office/drawing/2014/main" id="{6EA5BD78-0CA6-1D44-AE20-16CD67196734}"/>
                  </a:ext>
                </a:extLst>
              </p:cNvPr>
              <p:cNvSpPr/>
              <p:nvPr userDrawn="1"/>
            </p:nvSpPr>
            <p:spPr>
              <a:xfrm>
                <a:off x="9296567" y="4910411"/>
                <a:ext cx="2735151" cy="2124319"/>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C9B44842-1EC0-ED4A-8AFC-859D10E283B5}"/>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Use a table to add data column</a:t>
                </a:r>
              </a:p>
            </p:txBody>
          </p:sp>
          <p:pic>
            <p:nvPicPr>
              <p:cNvPr id="49" name="Graphic 48">
                <a:extLst>
                  <a:ext uri="{FF2B5EF4-FFF2-40B4-BE49-F238E27FC236}">
                    <a16:creationId xmlns:a16="http://schemas.microsoft.com/office/drawing/2014/main" id="{B936CAA9-65A1-FC4A-875A-7639F7F131D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50" name="TextBox 49">
                <a:extLst>
                  <a:ext uri="{FF2B5EF4-FFF2-40B4-BE49-F238E27FC236}">
                    <a16:creationId xmlns:a16="http://schemas.microsoft.com/office/drawing/2014/main" id="{101400F7-2DF9-9C4E-8B1C-7F2315B8FDAC}"/>
                  </a:ext>
                </a:extLst>
              </p:cNvPr>
              <p:cNvSpPr txBox="1"/>
              <p:nvPr userDrawn="1"/>
            </p:nvSpPr>
            <p:spPr>
              <a:xfrm>
                <a:off x="9471805" y="5300350"/>
                <a:ext cx="2399065" cy="648896"/>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pPr lvl="1"/>
                <a:r>
                  <a:rPr lang="en-US" dirty="0"/>
                  <a:t>Click the table icon and insert a table with</a:t>
                </a:r>
                <a:br>
                  <a:rPr lang="en-US" dirty="0"/>
                </a:br>
                <a:r>
                  <a:rPr lang="en-US" dirty="0"/>
                  <a:t>1 column and the same number of rows as categories in your chart.</a:t>
                </a:r>
              </a:p>
              <a:p>
                <a:pPr lvl="1"/>
                <a:r>
                  <a:rPr lang="en-US" dirty="0"/>
                  <a:t>In the Table Design tab, choose the</a:t>
                </a:r>
                <a:br>
                  <a:rPr lang="en-US" dirty="0"/>
                </a:br>
                <a:r>
                  <a:rPr lang="en-US" dirty="0"/>
                  <a:t>“No Style, No Grid” table style.</a:t>
                </a:r>
              </a:p>
            </p:txBody>
          </p:sp>
          <p:sp>
            <p:nvSpPr>
              <p:cNvPr id="55" name="TextBox 54">
                <a:extLst>
                  <a:ext uri="{FF2B5EF4-FFF2-40B4-BE49-F238E27FC236}">
                    <a16:creationId xmlns:a16="http://schemas.microsoft.com/office/drawing/2014/main" id="{3BF0B28D-ACDE-694B-AE6D-61241B43B83E}"/>
                  </a:ext>
                </a:extLst>
              </p:cNvPr>
              <p:cNvSpPr txBox="1"/>
              <p:nvPr userDrawn="1"/>
            </p:nvSpPr>
            <p:spPr>
              <a:xfrm>
                <a:off x="9471805" y="6471925"/>
                <a:ext cx="2284765" cy="399597"/>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pPr lvl="1"/>
                <a:r>
                  <a:rPr lang="en-US" dirty="0"/>
                  <a:t>Change the text alignment to “Center”</a:t>
                </a:r>
              </a:p>
              <a:p>
                <a:pPr lvl="1"/>
                <a:r>
                  <a:rPr lang="en-US" dirty="0"/>
                  <a:t>Change the vertical alignment of the cells to “Middle”</a:t>
                </a:r>
              </a:p>
            </p:txBody>
          </p:sp>
        </p:grpSp>
        <p:pic>
          <p:nvPicPr>
            <p:cNvPr id="14" name="Picture 13">
              <a:extLst>
                <a:ext uri="{FF2B5EF4-FFF2-40B4-BE49-F238E27FC236}">
                  <a16:creationId xmlns:a16="http://schemas.microsoft.com/office/drawing/2014/main" id="{59A68EBB-78D1-BF41-BBB4-FEEDFBED0038}"/>
                </a:ext>
              </a:extLst>
            </p:cNvPr>
            <p:cNvPicPr>
              <a:picLocks noChangeAspect="1"/>
            </p:cNvPicPr>
            <p:nvPr userDrawn="1"/>
          </p:nvPicPr>
          <p:blipFill>
            <a:blip r:embed="rId7"/>
            <a:stretch>
              <a:fillRect/>
            </a:stretch>
          </p:blipFill>
          <p:spPr>
            <a:xfrm>
              <a:off x="9779333" y="3076329"/>
              <a:ext cx="2265030" cy="324185"/>
            </a:xfrm>
            <a:prstGeom prst="rect">
              <a:avLst/>
            </a:prstGeom>
          </p:spPr>
        </p:pic>
        <p:pic>
          <p:nvPicPr>
            <p:cNvPr id="16" name="Picture 15">
              <a:extLst>
                <a:ext uri="{FF2B5EF4-FFF2-40B4-BE49-F238E27FC236}">
                  <a16:creationId xmlns:a16="http://schemas.microsoft.com/office/drawing/2014/main" id="{B9CE2B6D-A88E-BF47-88F9-0FD3CD4DD4D2}"/>
                </a:ext>
              </a:extLst>
            </p:cNvPr>
            <p:cNvPicPr>
              <a:picLocks noChangeAspect="1"/>
            </p:cNvPicPr>
            <p:nvPr userDrawn="1"/>
          </p:nvPicPr>
          <p:blipFill rotWithShape="1">
            <a:blip r:embed="rId8"/>
            <a:srcRect l="1073" t="3423" r="1434" b="3096"/>
            <a:stretch/>
          </p:blipFill>
          <p:spPr>
            <a:xfrm>
              <a:off x="10594975" y="3279775"/>
              <a:ext cx="739775" cy="184150"/>
            </a:xfrm>
            <a:prstGeom prst="rect">
              <a:avLst/>
            </a:prstGeom>
          </p:spPr>
        </p:pic>
      </p:grpSp>
    </p:spTree>
    <p:extLst>
      <p:ext uri="{BB962C8B-B14F-4D97-AF65-F5344CB8AC3E}">
        <p14:creationId xmlns:p14="http://schemas.microsoft.com/office/powerpoint/2010/main" val="105655123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Chart and Callout Box">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2B99E022-6BD1-074D-A651-0F1D3CDA165E}"/>
              </a:ext>
            </a:extLst>
          </p:cNvPr>
          <p:cNvSpPr/>
          <p:nvPr userDrawn="1"/>
        </p:nvSpPr>
        <p:spPr>
          <a:xfrm>
            <a:off x="9399182" y="-1"/>
            <a:ext cx="2798651" cy="846557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0" name="Picture 69">
            <a:extLst>
              <a:ext uri="{FF2B5EF4-FFF2-40B4-BE49-F238E27FC236}">
                <a16:creationId xmlns:a16="http://schemas.microsoft.com/office/drawing/2014/main" id="{9C63083C-E80F-E145-8345-4B0E6010FB67}"/>
              </a:ext>
            </a:extLst>
          </p:cNvPr>
          <p:cNvPicPr>
            <a:picLocks noChangeAspect="1"/>
          </p:cNvPicPr>
          <p:nvPr userDrawn="1"/>
        </p:nvPicPr>
        <p:blipFill rotWithShape="1">
          <a:blip r:embed="rId2"/>
          <a:srcRect r="43480"/>
          <a:stretch/>
        </p:blipFill>
        <p:spPr>
          <a:xfrm>
            <a:off x="9558505" y="2429172"/>
            <a:ext cx="2639324" cy="935038"/>
          </a:xfrm>
          <a:prstGeom prst="rect">
            <a:avLst/>
          </a:prstGeom>
        </p:spPr>
      </p:pic>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6" name="Chart Placeholder 2">
            <a:extLst>
              <a:ext uri="{FF2B5EF4-FFF2-40B4-BE49-F238E27FC236}">
                <a16:creationId xmlns:a16="http://schemas.microsoft.com/office/drawing/2014/main" id="{A52282EC-86DC-8D43-96A4-DCB61C454A07}"/>
              </a:ext>
            </a:extLst>
          </p:cNvPr>
          <p:cNvSpPr>
            <a:spLocks noGrp="1"/>
          </p:cNvSpPr>
          <p:nvPr>
            <p:ph type="chart" sz="quarter" idx="113"/>
          </p:nvPr>
        </p:nvSpPr>
        <p:spPr>
          <a:xfrm>
            <a:off x="431799" y="1735138"/>
            <a:ext cx="5762524" cy="4430712"/>
          </a:xfrm>
        </p:spPr>
        <p:txBody>
          <a:bodyPr/>
          <a:lstStyle>
            <a:lvl1pPr>
              <a:defRPr b="0">
                <a:solidFill>
                  <a:schemeClr val="tx1">
                    <a:lumMod val="50000"/>
                    <a:lumOff val="50000"/>
                  </a:schemeClr>
                </a:solidFill>
              </a:defRPr>
            </a:lvl1pPr>
          </a:lstStyle>
          <a:p>
            <a:r>
              <a:rPr lang="en-US" dirty="0"/>
              <a:t>Click icon to add chart</a:t>
            </a:r>
          </a:p>
        </p:txBody>
      </p:sp>
      <p:sp>
        <p:nvSpPr>
          <p:cNvPr id="3" name="Text Placeholder 2">
            <a:extLst>
              <a:ext uri="{FF2B5EF4-FFF2-40B4-BE49-F238E27FC236}">
                <a16:creationId xmlns:a16="http://schemas.microsoft.com/office/drawing/2014/main" id="{B4047063-0C39-EB47-B9DB-09006681A5FA}"/>
              </a:ext>
            </a:extLst>
          </p:cNvPr>
          <p:cNvSpPr>
            <a:spLocks noGrp="1"/>
          </p:cNvSpPr>
          <p:nvPr>
            <p:ph type="body" sz="quarter" idx="114" hasCustomPrompt="1"/>
          </p:nvPr>
        </p:nvSpPr>
        <p:spPr>
          <a:xfrm>
            <a:off x="6533535" y="1735139"/>
            <a:ext cx="2178665" cy="4430712"/>
          </a:xfrm>
          <a:ln w="12700">
            <a:solidFill>
              <a:schemeClr val="accent1"/>
            </a:solidFill>
          </a:ln>
        </p:spPr>
        <p:txBody>
          <a:bodyPr lIns="216000" tIns="360000" rIns="216000" bIns="216000" anchor="t"/>
          <a:lstStyle>
            <a:lvl1pPr marL="0" marR="0" indent="0" algn="l" defTabSz="914400" rtl="0" eaLnBrk="1" fontAlgn="auto" latinLnBrk="0" hangingPunct="1">
              <a:lnSpc>
                <a:spcPct val="90000"/>
              </a:lnSpc>
              <a:spcBef>
                <a:spcPts val="600"/>
              </a:spcBef>
              <a:spcAft>
                <a:spcPts val="300"/>
              </a:spcAft>
              <a:buClrTx/>
              <a:buSzTx/>
              <a:buFont typeface="Wingdings" pitchFamily="2" charset="2"/>
              <a:buNone/>
              <a:tabLst/>
              <a:defRPr lang="en-US" sz="3200"/>
            </a:lvl1pPr>
            <a:lvl2pPr>
              <a:defRPr lang="en-US" dirty="0"/>
            </a:lvl2pPr>
            <a:lvl3pPr marL="0" indent="0">
              <a:buFontTx/>
              <a:buNone/>
              <a:defRPr lang="en-US" dirty="0"/>
            </a:lvl3pPr>
            <a:lvl4pPr marL="0" indent="0">
              <a:buFontTx/>
              <a:buNone/>
              <a:defRPr lang="en-US" dirty="0"/>
            </a:lvl4pPr>
            <a:lvl5pPr marL="0" indent="0">
              <a:buFontTx/>
              <a:buNone/>
              <a:defRPr lang="en-US" dirty="0"/>
            </a:lvl5pPr>
            <a:lvl6pPr marL="0" indent="0">
              <a:buFontTx/>
              <a:buNone/>
              <a:defRPr/>
            </a:lvl6pPr>
            <a:lvl7pPr marL="0" indent="0">
              <a:buFontTx/>
              <a:buNone/>
              <a:defRPr/>
            </a:lvl7pPr>
            <a:lvl8pPr marL="0" indent="0">
              <a:buFontTx/>
              <a:buNone/>
              <a:defRPr/>
            </a:lvl8pPr>
            <a:lvl9pPr marL="0" indent="0">
              <a:buFontTx/>
              <a:buNone/>
              <a:defRPr/>
            </a:lvl9pPr>
          </a:lstStyle>
          <a:p>
            <a:pPr marL="0" marR="0" lvl="0" indent="0" algn="l" defTabSz="914400" rtl="0" eaLnBrk="1" fontAlgn="auto" latinLnBrk="0" hangingPunct="1">
              <a:lnSpc>
                <a:spcPct val="90000"/>
              </a:lnSpc>
              <a:spcBef>
                <a:spcPts val="600"/>
              </a:spcBef>
              <a:spcAft>
                <a:spcPts val="300"/>
              </a:spcAft>
              <a:buClrTx/>
              <a:buSzTx/>
              <a:buFont typeface="Wingdings" pitchFamily="2" charset="2"/>
              <a:buNone/>
              <a:tabLst/>
              <a:defRPr/>
            </a:pPr>
            <a:r>
              <a:rPr lang="en-US"/>
              <a:t>XX%</a:t>
            </a:r>
          </a:p>
          <a:p>
            <a:pPr lvl="1"/>
            <a:r>
              <a:rPr lang="en-US"/>
              <a:t>Body text (second level)</a:t>
            </a:r>
          </a:p>
        </p:txBody>
      </p:sp>
      <p:sp>
        <p:nvSpPr>
          <p:cNvPr id="14" name="Text Placeholder 6">
            <a:extLst>
              <a:ext uri="{FF2B5EF4-FFF2-40B4-BE49-F238E27FC236}">
                <a16:creationId xmlns:a16="http://schemas.microsoft.com/office/drawing/2014/main" id="{67041110-B28F-8541-8B72-CE723F208693}"/>
              </a:ext>
            </a:extLst>
          </p:cNvPr>
          <p:cNvSpPr>
            <a:spLocks noGrp="1"/>
          </p:cNvSpPr>
          <p:nvPr>
            <p:ph type="body" sz="quarter" idx="115" hasCustomPrompt="1"/>
          </p:nvPr>
        </p:nvSpPr>
        <p:spPr>
          <a:xfrm>
            <a:off x="6907364" y="1578356"/>
            <a:ext cx="1431015" cy="332399"/>
          </a:xfrm>
          <a:solidFill>
            <a:schemeClr val="bg1"/>
          </a:solidFill>
          <a:effectLst/>
        </p:spPr>
        <p:txBody>
          <a:bodyPr wrap="none" lIns="72000" tIns="0" rIns="72000" bIns="0" anchor="ctr">
            <a:spAutoFit/>
          </a:bodyPr>
          <a:lstStyle>
            <a:lvl1pPr algn="ctr">
              <a:spcBef>
                <a:spcPts val="100"/>
              </a:spcBef>
              <a:spcAft>
                <a:spcPts val="0"/>
              </a:spcAft>
              <a:defRPr sz="1200">
                <a:solidFill>
                  <a:schemeClr val="accent1"/>
                </a:solidFill>
              </a:defRPr>
            </a:lvl1pPr>
            <a:lvl2pPr marL="3175" indent="0" algn="ctr">
              <a:spcAft>
                <a:spcPts val="0"/>
              </a:spcAft>
              <a:buFont typeface="Arial" panose="020B0604020202020204" pitchFamily="34" charset="0"/>
              <a:buNone/>
              <a:tabLst/>
              <a:defRPr sz="1200">
                <a:solidFill>
                  <a:schemeClr val="accent1"/>
                </a:solidFill>
              </a:defRPr>
            </a:lvl2pPr>
            <a:lvl3pPr marL="9525" indent="0" algn="ctr">
              <a:buNone/>
              <a:tabLst/>
              <a:defRPr sz="1200">
                <a:solidFill>
                  <a:schemeClr val="accent1"/>
                </a:solidFill>
              </a:defRPr>
            </a:lvl3pPr>
            <a:lvl4pPr marL="9525" indent="0" algn="ctr">
              <a:buNone/>
              <a:tabLst/>
              <a:defRPr sz="1200">
                <a:solidFill>
                  <a:schemeClr val="accent1"/>
                </a:solidFill>
              </a:defRPr>
            </a:lvl4pPr>
            <a:lvl5pPr marL="9525" indent="0" algn="ctr">
              <a:buFont typeface="Arial" panose="020B0604020202020204" pitchFamily="34" charset="0"/>
              <a:buNone/>
              <a:tabLst/>
              <a:defRPr sz="1200">
                <a:solidFill>
                  <a:schemeClr val="accent1"/>
                </a:solidFill>
              </a:defRPr>
            </a:lvl5pPr>
            <a:lvl6pPr marL="9525" indent="0" algn="ctr">
              <a:buNone/>
              <a:tabLst/>
              <a:defRPr sz="1200">
                <a:solidFill>
                  <a:schemeClr val="accent1"/>
                </a:solidFill>
              </a:defRPr>
            </a:lvl6pPr>
            <a:lvl7pPr marL="9525" indent="0" algn="ctr">
              <a:buNone/>
              <a:tabLst/>
              <a:defRPr sz="1200">
                <a:solidFill>
                  <a:schemeClr val="accent1"/>
                </a:solidFill>
              </a:defRPr>
            </a:lvl7pPr>
            <a:lvl8pPr marL="9525" indent="0" algn="ctr">
              <a:buNone/>
              <a:tabLst/>
              <a:defRPr sz="1200">
                <a:solidFill>
                  <a:schemeClr val="accent1"/>
                </a:solidFill>
              </a:defRPr>
            </a:lvl8pPr>
            <a:lvl9pPr marL="9525" indent="0" algn="ctr">
              <a:buNone/>
              <a:tabLst/>
              <a:defRPr sz="1200">
                <a:solidFill>
                  <a:schemeClr val="accent1"/>
                </a:solidFill>
              </a:defRPr>
            </a:lvl9pPr>
          </a:lstStyle>
          <a:p>
            <a:pPr lvl="0"/>
            <a:r>
              <a:rPr lang="en-US"/>
              <a:t>Click to add topic</a:t>
            </a:r>
          </a:p>
          <a:p>
            <a:pPr lvl="1"/>
            <a:r>
              <a:rPr lang="en-US"/>
              <a:t>Subtopic</a:t>
            </a:r>
          </a:p>
        </p:txBody>
      </p:sp>
      <p:sp>
        <p:nvSpPr>
          <p:cNvPr id="1000" name="Footnotes Placeholder">
            <a:extLst>
              <a:ext uri="{FF2B5EF4-FFF2-40B4-BE49-F238E27FC236}">
                <a16:creationId xmlns:a16="http://schemas.microsoft.com/office/drawing/2014/main" id="{60CEA154-018A-D041-9D08-46D2C2864923}"/>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1" name="Text Placeholder 6">
            <a:extLst>
              <a:ext uri="{FF2B5EF4-FFF2-40B4-BE49-F238E27FC236}">
                <a16:creationId xmlns:a16="http://schemas.microsoft.com/office/drawing/2014/main" id="{5097C055-E96E-DC48-9B57-3C90E8692550}"/>
              </a:ext>
            </a:extLst>
          </p:cNvPr>
          <p:cNvSpPr>
            <a:spLocks noGrp="1"/>
          </p:cNvSpPr>
          <p:nvPr userDrawn="1">
            <p:ph type="body" sz="quarter" idx="108" hasCustomPrompt="1"/>
          </p:nvPr>
        </p:nvSpPr>
        <p:spPr>
          <a:xfrm>
            <a:off x="431800" y="1224318"/>
            <a:ext cx="1904367" cy="386926"/>
          </a:xfrm>
          <a:blipFill dpi="0" rotWithShape="1">
            <a:blip r:embed="rId3"/>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grpSp>
        <p:nvGrpSpPr>
          <p:cNvPr id="20" name="Group 19">
            <a:extLst>
              <a:ext uri="{FF2B5EF4-FFF2-40B4-BE49-F238E27FC236}">
                <a16:creationId xmlns:a16="http://schemas.microsoft.com/office/drawing/2014/main" id="{1304FF1D-0CE8-E345-906B-4A0F37157528}"/>
              </a:ext>
            </a:extLst>
          </p:cNvPr>
          <p:cNvGrpSpPr/>
          <p:nvPr userDrawn="1"/>
        </p:nvGrpSpPr>
        <p:grpSpPr>
          <a:xfrm>
            <a:off x="9541497" y="162442"/>
            <a:ext cx="2819400" cy="814510"/>
            <a:chOff x="-3644733" y="165205"/>
            <a:chExt cx="2819400" cy="814510"/>
          </a:xfrm>
        </p:grpSpPr>
        <p:sp>
          <p:nvSpPr>
            <p:cNvPr id="48" name="Rectangle 47">
              <a:extLst>
                <a:ext uri="{FF2B5EF4-FFF2-40B4-BE49-F238E27FC236}">
                  <a16:creationId xmlns:a16="http://schemas.microsoft.com/office/drawing/2014/main" id="{A4CD39F0-34C6-E349-B508-223A8EC300CE}"/>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ACF4FF2B-41D7-814F-ADC3-B8F4D688F688}"/>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0" name="Picture 49">
              <a:extLst>
                <a:ext uri="{FF2B5EF4-FFF2-40B4-BE49-F238E27FC236}">
                  <a16:creationId xmlns:a16="http://schemas.microsoft.com/office/drawing/2014/main" id="{26933AA9-32A1-AC4B-BE8F-5AD8531E5B21}"/>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29" name="Group 28">
            <a:extLst>
              <a:ext uri="{FF2B5EF4-FFF2-40B4-BE49-F238E27FC236}">
                <a16:creationId xmlns:a16="http://schemas.microsoft.com/office/drawing/2014/main" id="{5B92A826-7A09-9E44-916B-E29522B6D922}"/>
              </a:ext>
            </a:extLst>
          </p:cNvPr>
          <p:cNvGrpSpPr/>
          <p:nvPr userDrawn="1"/>
        </p:nvGrpSpPr>
        <p:grpSpPr>
          <a:xfrm>
            <a:off x="9558507" y="1119891"/>
            <a:ext cx="2639328" cy="202617"/>
            <a:chOff x="9303325" y="149270"/>
            <a:chExt cx="2639328" cy="202617"/>
          </a:xfrm>
        </p:grpSpPr>
        <p:sp>
          <p:nvSpPr>
            <p:cNvPr id="30" name="TextBox 29">
              <a:extLst>
                <a:ext uri="{FF2B5EF4-FFF2-40B4-BE49-F238E27FC236}">
                  <a16:creationId xmlns:a16="http://schemas.microsoft.com/office/drawing/2014/main" id="{E88FFA9C-3A10-3948-84B4-9B1DF715F79D}"/>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1" name="Straight Connector 30">
              <a:extLst>
                <a:ext uri="{FF2B5EF4-FFF2-40B4-BE49-F238E27FC236}">
                  <a16:creationId xmlns:a16="http://schemas.microsoft.com/office/drawing/2014/main" id="{EC121F51-5A96-A745-9B63-72CEF196AD68}"/>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5AC2D6C2-0BE1-AA4F-AB14-C27A2EB40593}"/>
              </a:ext>
            </a:extLst>
          </p:cNvPr>
          <p:cNvGrpSpPr/>
          <p:nvPr userDrawn="1"/>
        </p:nvGrpSpPr>
        <p:grpSpPr>
          <a:xfrm>
            <a:off x="9521833" y="1389696"/>
            <a:ext cx="2617883" cy="161583"/>
            <a:chOff x="12352022" y="513115"/>
            <a:chExt cx="2617883" cy="161583"/>
          </a:xfrm>
        </p:grpSpPr>
        <p:sp>
          <p:nvSpPr>
            <p:cNvPr id="63" name="TextBox 62">
              <a:extLst>
                <a:ext uri="{FF2B5EF4-FFF2-40B4-BE49-F238E27FC236}">
                  <a16:creationId xmlns:a16="http://schemas.microsoft.com/office/drawing/2014/main" id="{7BC9D9FD-67BD-FB47-8182-C2E4CCB01CA9}"/>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5" name="TextBox 64">
              <a:extLst>
                <a:ext uri="{FF2B5EF4-FFF2-40B4-BE49-F238E27FC236}">
                  <a16:creationId xmlns:a16="http://schemas.microsoft.com/office/drawing/2014/main" id="{5C58E318-D8E3-D542-BEA7-9E8EF8674240}"/>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Chart Title</a:t>
              </a:r>
            </a:p>
          </p:txBody>
        </p:sp>
      </p:grpSp>
      <p:grpSp>
        <p:nvGrpSpPr>
          <p:cNvPr id="66" name="Group 65">
            <a:extLst>
              <a:ext uri="{FF2B5EF4-FFF2-40B4-BE49-F238E27FC236}">
                <a16:creationId xmlns:a16="http://schemas.microsoft.com/office/drawing/2014/main" id="{5616D80C-A2C8-7A41-97B1-0131E7C240B3}"/>
              </a:ext>
            </a:extLst>
          </p:cNvPr>
          <p:cNvGrpSpPr/>
          <p:nvPr userDrawn="1"/>
        </p:nvGrpSpPr>
        <p:grpSpPr>
          <a:xfrm>
            <a:off x="9521833" y="2233977"/>
            <a:ext cx="2617883" cy="161583"/>
            <a:chOff x="12352022" y="513115"/>
            <a:chExt cx="2617883" cy="161583"/>
          </a:xfrm>
        </p:grpSpPr>
        <p:sp>
          <p:nvSpPr>
            <p:cNvPr id="67" name="TextBox 66">
              <a:extLst>
                <a:ext uri="{FF2B5EF4-FFF2-40B4-BE49-F238E27FC236}">
                  <a16:creationId xmlns:a16="http://schemas.microsoft.com/office/drawing/2014/main" id="{F96FB928-F772-BE46-A91F-588D2B103C8E}"/>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68" name="TextBox 67">
              <a:extLst>
                <a:ext uri="{FF2B5EF4-FFF2-40B4-BE49-F238E27FC236}">
                  <a16:creationId xmlns:a16="http://schemas.microsoft.com/office/drawing/2014/main" id="{57CCCD1E-0E8A-7F4E-8102-CB018E6B6E8F}"/>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Callout Box</a:t>
              </a:r>
            </a:p>
          </p:txBody>
        </p:sp>
      </p:grpSp>
      <p:grpSp>
        <p:nvGrpSpPr>
          <p:cNvPr id="19" name="Group 18">
            <a:extLst>
              <a:ext uri="{FF2B5EF4-FFF2-40B4-BE49-F238E27FC236}">
                <a16:creationId xmlns:a16="http://schemas.microsoft.com/office/drawing/2014/main" id="{330AAE65-D135-5F4E-A8FA-538A1821D4A0}"/>
              </a:ext>
            </a:extLst>
          </p:cNvPr>
          <p:cNvGrpSpPr/>
          <p:nvPr userDrawn="1"/>
        </p:nvGrpSpPr>
        <p:grpSpPr>
          <a:xfrm>
            <a:off x="9521833" y="3502223"/>
            <a:ext cx="2754815" cy="4801460"/>
            <a:chOff x="9521833" y="3656659"/>
            <a:chExt cx="2754815" cy="4801460"/>
          </a:xfrm>
        </p:grpSpPr>
        <p:grpSp>
          <p:nvGrpSpPr>
            <p:cNvPr id="75" name="Group 74">
              <a:extLst>
                <a:ext uri="{FF2B5EF4-FFF2-40B4-BE49-F238E27FC236}">
                  <a16:creationId xmlns:a16="http://schemas.microsoft.com/office/drawing/2014/main" id="{FF00C3E3-3773-C749-A347-050E2BBEB510}"/>
                </a:ext>
              </a:extLst>
            </p:cNvPr>
            <p:cNvGrpSpPr/>
            <p:nvPr userDrawn="1"/>
          </p:nvGrpSpPr>
          <p:grpSpPr>
            <a:xfrm>
              <a:off x="9521833" y="7405388"/>
              <a:ext cx="2676002" cy="1052731"/>
              <a:chOff x="9521833" y="2036288"/>
              <a:chExt cx="2676002" cy="1052731"/>
            </a:xfrm>
          </p:grpSpPr>
          <p:sp>
            <p:nvSpPr>
              <p:cNvPr id="94" name="TextBox 93">
                <a:extLst>
                  <a:ext uri="{FF2B5EF4-FFF2-40B4-BE49-F238E27FC236}">
                    <a16:creationId xmlns:a16="http://schemas.microsoft.com/office/drawing/2014/main" id="{82CAC38A-6253-2D46-A9C1-302180EED363}"/>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95" name="Straight Connector 94">
                <a:extLst>
                  <a:ext uri="{FF2B5EF4-FFF2-40B4-BE49-F238E27FC236}">
                    <a16:creationId xmlns:a16="http://schemas.microsoft.com/office/drawing/2014/main" id="{AD2B3722-E54B-F241-BF5C-4E06D9858DE0}"/>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6" name="Group 95">
                <a:extLst>
                  <a:ext uri="{FF2B5EF4-FFF2-40B4-BE49-F238E27FC236}">
                    <a16:creationId xmlns:a16="http://schemas.microsoft.com/office/drawing/2014/main" id="{DE6DD331-B8FF-724A-88A0-EDAB740240BC}"/>
                  </a:ext>
                </a:extLst>
              </p:cNvPr>
              <p:cNvGrpSpPr/>
              <p:nvPr userDrawn="1"/>
            </p:nvGrpSpPr>
            <p:grpSpPr>
              <a:xfrm>
                <a:off x="9521833" y="2361408"/>
                <a:ext cx="2557391" cy="484748"/>
                <a:chOff x="12352022" y="513115"/>
                <a:chExt cx="2557391" cy="484748"/>
              </a:xfrm>
            </p:grpSpPr>
            <p:sp>
              <p:nvSpPr>
                <p:cNvPr id="98" name="TextBox 97">
                  <a:extLst>
                    <a:ext uri="{FF2B5EF4-FFF2-40B4-BE49-F238E27FC236}">
                      <a16:creationId xmlns:a16="http://schemas.microsoft.com/office/drawing/2014/main" id="{01BD870A-BDFF-AD42-9F9F-680AB538E99D}"/>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9" name="TextBox 98">
                  <a:extLst>
                    <a:ext uri="{FF2B5EF4-FFF2-40B4-BE49-F238E27FC236}">
                      <a16:creationId xmlns:a16="http://schemas.microsoft.com/office/drawing/2014/main" id="{D46E1157-8158-3D41-83D2-9C0A0041030B}"/>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97" name="TextBox 96">
                <a:extLst>
                  <a:ext uri="{FF2B5EF4-FFF2-40B4-BE49-F238E27FC236}">
                    <a16:creationId xmlns:a16="http://schemas.microsoft.com/office/drawing/2014/main" id="{C12B8CA1-E11D-D840-A89D-9BDC9316EDA6}"/>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76" name="TextBox 75">
              <a:extLst>
                <a:ext uri="{FF2B5EF4-FFF2-40B4-BE49-F238E27FC236}">
                  <a16:creationId xmlns:a16="http://schemas.microsoft.com/office/drawing/2014/main" id="{19F3EA98-82D3-ED4F-B900-49458C4A36FA}"/>
                </a:ext>
              </a:extLst>
            </p:cNvPr>
            <p:cNvSpPr txBox="1"/>
            <p:nvPr userDrawn="1"/>
          </p:nvSpPr>
          <p:spPr>
            <a:xfrm>
              <a:off x="9558507" y="3656659"/>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77" name="Straight Connector 76">
              <a:extLst>
                <a:ext uri="{FF2B5EF4-FFF2-40B4-BE49-F238E27FC236}">
                  <a16:creationId xmlns:a16="http://schemas.microsoft.com/office/drawing/2014/main" id="{30A1EA8F-07DE-014F-AA10-6C9333AAD7A8}"/>
                </a:ext>
              </a:extLst>
            </p:cNvPr>
            <p:cNvCxnSpPr>
              <a:cxnSpLocks/>
            </p:cNvCxnSpPr>
            <p:nvPr userDrawn="1"/>
          </p:nvCxnSpPr>
          <p:spPr>
            <a:xfrm>
              <a:off x="9558507" y="385927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1807A3DB-B170-C543-827E-1797D79B35BD}"/>
                </a:ext>
              </a:extLst>
            </p:cNvPr>
            <p:cNvSpPr txBox="1">
              <a:spLocks noChangeAspect="1"/>
            </p:cNvSpPr>
            <p:nvPr/>
          </p:nvSpPr>
          <p:spPr>
            <a:xfrm>
              <a:off x="9521833" y="400680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9" name="TextBox 78">
              <a:extLst>
                <a:ext uri="{FF2B5EF4-FFF2-40B4-BE49-F238E27FC236}">
                  <a16:creationId xmlns:a16="http://schemas.microsoft.com/office/drawing/2014/main" id="{21F6557E-4825-E045-B871-0D127A0BFF5B}"/>
                </a:ext>
              </a:extLst>
            </p:cNvPr>
            <p:cNvSpPr txBox="1">
              <a:spLocks noChangeAspect="1"/>
            </p:cNvSpPr>
            <p:nvPr/>
          </p:nvSpPr>
          <p:spPr>
            <a:xfrm>
              <a:off x="9521833" y="473385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0" name="TextBox 79">
              <a:extLst>
                <a:ext uri="{FF2B5EF4-FFF2-40B4-BE49-F238E27FC236}">
                  <a16:creationId xmlns:a16="http://schemas.microsoft.com/office/drawing/2014/main" id="{A11A289F-F032-6D42-A3A4-E7A6C9F596ED}"/>
                </a:ext>
              </a:extLst>
            </p:cNvPr>
            <p:cNvSpPr txBox="1"/>
            <p:nvPr userDrawn="1"/>
          </p:nvSpPr>
          <p:spPr>
            <a:xfrm>
              <a:off x="9686426" y="3981779"/>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81" name="TextBox 80">
              <a:extLst>
                <a:ext uri="{FF2B5EF4-FFF2-40B4-BE49-F238E27FC236}">
                  <a16:creationId xmlns:a16="http://schemas.microsoft.com/office/drawing/2014/main" id="{56CC7998-FBBA-984A-B3BB-B8422CBF5A84}"/>
                </a:ext>
              </a:extLst>
            </p:cNvPr>
            <p:cNvSpPr txBox="1"/>
            <p:nvPr userDrawn="1"/>
          </p:nvSpPr>
          <p:spPr>
            <a:xfrm>
              <a:off x="9686426" y="4710985"/>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82" name="TextBox 81">
              <a:extLst>
                <a:ext uri="{FF2B5EF4-FFF2-40B4-BE49-F238E27FC236}">
                  <a16:creationId xmlns:a16="http://schemas.microsoft.com/office/drawing/2014/main" id="{18527B35-9EDF-3247-A18C-B5CEAF526738}"/>
                </a:ext>
              </a:extLst>
            </p:cNvPr>
            <p:cNvSpPr txBox="1">
              <a:spLocks noChangeAspect="1"/>
            </p:cNvSpPr>
            <p:nvPr userDrawn="1"/>
          </p:nvSpPr>
          <p:spPr>
            <a:xfrm>
              <a:off x="9521833" y="519684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83" name="TextBox 82">
              <a:extLst>
                <a:ext uri="{FF2B5EF4-FFF2-40B4-BE49-F238E27FC236}">
                  <a16:creationId xmlns:a16="http://schemas.microsoft.com/office/drawing/2014/main" id="{26539DAF-BEC6-744B-B400-8FA0A0079295}"/>
                </a:ext>
              </a:extLst>
            </p:cNvPr>
            <p:cNvSpPr txBox="1"/>
            <p:nvPr userDrawn="1"/>
          </p:nvSpPr>
          <p:spPr>
            <a:xfrm>
              <a:off x="9686426" y="5173975"/>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84" name="TextBox 83">
              <a:extLst>
                <a:ext uri="{FF2B5EF4-FFF2-40B4-BE49-F238E27FC236}">
                  <a16:creationId xmlns:a16="http://schemas.microsoft.com/office/drawing/2014/main" id="{85DB54E3-20CB-F84D-BA87-AE6461071775}"/>
                </a:ext>
              </a:extLst>
            </p:cNvPr>
            <p:cNvSpPr txBox="1"/>
            <p:nvPr userDrawn="1"/>
          </p:nvSpPr>
          <p:spPr>
            <a:xfrm>
              <a:off x="9674268" y="4345001"/>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87" name="Group 86">
              <a:extLst>
                <a:ext uri="{FF2B5EF4-FFF2-40B4-BE49-F238E27FC236}">
                  <a16:creationId xmlns:a16="http://schemas.microsoft.com/office/drawing/2014/main" id="{FF601E2C-20C4-8448-BDCB-09817050A9EF}"/>
                </a:ext>
              </a:extLst>
            </p:cNvPr>
            <p:cNvGrpSpPr/>
            <p:nvPr userDrawn="1"/>
          </p:nvGrpSpPr>
          <p:grpSpPr>
            <a:xfrm>
              <a:off x="9541497" y="5668564"/>
              <a:ext cx="2735151" cy="1538827"/>
              <a:chOff x="9296567" y="4910411"/>
              <a:chExt cx="2735151" cy="1538827"/>
            </a:xfrm>
          </p:grpSpPr>
          <p:sp>
            <p:nvSpPr>
              <p:cNvPr id="88" name="Rectangle 87">
                <a:extLst>
                  <a:ext uri="{FF2B5EF4-FFF2-40B4-BE49-F238E27FC236}">
                    <a16:creationId xmlns:a16="http://schemas.microsoft.com/office/drawing/2014/main" id="{10D997EE-0253-9948-A6ED-E7D0D161D2C0}"/>
                  </a:ext>
                </a:extLst>
              </p:cNvPr>
              <p:cNvSpPr/>
              <p:nvPr userDrawn="1"/>
            </p:nvSpPr>
            <p:spPr>
              <a:xfrm>
                <a:off x="9296567" y="4910411"/>
                <a:ext cx="2735151" cy="1538827"/>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97CF5BD-F20F-DE4A-92B5-C2CEBD4ED538}"/>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90" name="Graphic 89">
                <a:extLst>
                  <a:ext uri="{FF2B5EF4-FFF2-40B4-BE49-F238E27FC236}">
                    <a16:creationId xmlns:a16="http://schemas.microsoft.com/office/drawing/2014/main" id="{8F021B2D-63E0-7348-9C34-06C74EB29FA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91" name="TextBox 90">
                <a:extLst>
                  <a:ext uri="{FF2B5EF4-FFF2-40B4-BE49-F238E27FC236}">
                    <a16:creationId xmlns:a16="http://schemas.microsoft.com/office/drawing/2014/main" id="{547D6D74-E159-4349-960D-F7C54F8A34D8}"/>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
        <p:nvSpPr>
          <p:cNvPr id="13" name="Date Placeholder 12">
            <a:extLst>
              <a:ext uri="{FF2B5EF4-FFF2-40B4-BE49-F238E27FC236}">
                <a16:creationId xmlns:a16="http://schemas.microsoft.com/office/drawing/2014/main" id="{C9A997CF-9195-6143-A783-C6007CE38DB9}"/>
              </a:ext>
            </a:extLst>
          </p:cNvPr>
          <p:cNvSpPr>
            <a:spLocks noGrp="1"/>
          </p:cNvSpPr>
          <p:nvPr>
            <p:ph type="dt" sz="half" idx="116"/>
          </p:nvPr>
        </p:nvSpPr>
        <p:spPr/>
        <p:txBody>
          <a:bodyPr/>
          <a:lstStyle/>
          <a:p>
            <a:endParaRPr lang="en-US" dirty="0"/>
          </a:p>
        </p:txBody>
      </p:sp>
      <p:sp>
        <p:nvSpPr>
          <p:cNvPr id="17" name="Footer Placeholder 16">
            <a:extLst>
              <a:ext uri="{FF2B5EF4-FFF2-40B4-BE49-F238E27FC236}">
                <a16:creationId xmlns:a16="http://schemas.microsoft.com/office/drawing/2014/main" id="{7816C2B4-6EA9-7D40-A112-32D7F9DB85D9}"/>
              </a:ext>
            </a:extLst>
          </p:cNvPr>
          <p:cNvSpPr>
            <a:spLocks noGrp="1"/>
          </p:cNvSpPr>
          <p:nvPr>
            <p:ph type="ftr" sz="quarter" idx="117"/>
          </p:nvPr>
        </p:nvSpPr>
        <p:spPr/>
        <p:txBody>
          <a:bodyPr/>
          <a:lstStyle/>
          <a:p>
            <a:endParaRPr lang="en-US" dirty="0"/>
          </a:p>
        </p:txBody>
      </p:sp>
      <p:sp>
        <p:nvSpPr>
          <p:cNvPr id="18" name="Slide Number Placeholder 17">
            <a:extLst>
              <a:ext uri="{FF2B5EF4-FFF2-40B4-BE49-F238E27FC236}">
                <a16:creationId xmlns:a16="http://schemas.microsoft.com/office/drawing/2014/main" id="{6C8A9A10-E846-7A4E-B2F3-E64EB163031D}"/>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pic>
        <p:nvPicPr>
          <p:cNvPr id="104" name="Picture 103">
            <a:extLst>
              <a:ext uri="{FF2B5EF4-FFF2-40B4-BE49-F238E27FC236}">
                <a16:creationId xmlns:a16="http://schemas.microsoft.com/office/drawing/2014/main" id="{E76FC806-1745-034B-9D8A-1CAFCD9FE3BC}"/>
              </a:ext>
            </a:extLst>
          </p:cNvPr>
          <p:cNvPicPr>
            <a:picLocks noChangeAspect="1"/>
          </p:cNvPicPr>
          <p:nvPr userDrawn="1"/>
        </p:nvPicPr>
        <p:blipFill rotWithShape="1">
          <a:blip r:embed="rId7"/>
          <a:srcRect r="36104"/>
          <a:stretch/>
        </p:blipFill>
        <p:spPr>
          <a:xfrm>
            <a:off x="9558497" y="1610212"/>
            <a:ext cx="2639329" cy="522522"/>
          </a:xfrm>
          <a:prstGeom prst="rect">
            <a:avLst/>
          </a:prstGeom>
        </p:spPr>
      </p:pic>
    </p:spTree>
    <p:extLst>
      <p:ext uri="{BB962C8B-B14F-4D97-AF65-F5344CB8AC3E}">
        <p14:creationId xmlns:p14="http://schemas.microsoft.com/office/powerpoint/2010/main" val="211137679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2 Photos and Tex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F7232953-10D7-9346-B58D-EA3D767D05C8}"/>
              </a:ext>
            </a:extLst>
          </p:cNvPr>
          <p:cNvSpPr>
            <a:spLocks noGrp="1"/>
          </p:cNvSpPr>
          <p:nvPr>
            <p:ph type="pic" sz="quarter" idx="13" hasCustomPrompt="1"/>
          </p:nvPr>
        </p:nvSpPr>
        <p:spPr>
          <a:xfrm>
            <a:off x="431783" y="1233641"/>
            <a:ext cx="3941999" cy="2134716"/>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br>
              <a:rPr lang="en-US" dirty="0"/>
            </a:br>
            <a:endParaRPr lang="en-US" dirty="0"/>
          </a:p>
        </p:txBody>
      </p:sp>
      <p:sp>
        <p:nvSpPr>
          <p:cNvPr id="12" name="Picture Placeholder 7">
            <a:extLst>
              <a:ext uri="{FF2B5EF4-FFF2-40B4-BE49-F238E27FC236}">
                <a16:creationId xmlns:a16="http://schemas.microsoft.com/office/drawing/2014/main" id="{5852B5E0-86AD-3749-B882-594E0C761812}"/>
              </a:ext>
            </a:extLst>
          </p:cNvPr>
          <p:cNvSpPr>
            <a:spLocks noGrp="1"/>
          </p:cNvSpPr>
          <p:nvPr>
            <p:ph type="pic" sz="quarter" idx="14" hasCustomPrompt="1"/>
          </p:nvPr>
        </p:nvSpPr>
        <p:spPr>
          <a:xfrm>
            <a:off x="4770778" y="1233488"/>
            <a:ext cx="3941422" cy="2134938"/>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br>
              <a:rPr lang="en-US" dirty="0"/>
            </a:br>
            <a:endParaRPr lang="en-US" dirty="0"/>
          </a:p>
        </p:txBody>
      </p:sp>
      <p:cxnSp>
        <p:nvCxnSpPr>
          <p:cNvPr id="13" name="Straight Connector 12">
            <a:extLst>
              <a:ext uri="{FF2B5EF4-FFF2-40B4-BE49-F238E27FC236}">
                <a16:creationId xmlns:a16="http://schemas.microsoft.com/office/drawing/2014/main" id="{ED753A27-0B53-3B44-A318-323612277CF2}"/>
              </a:ext>
            </a:extLst>
          </p:cNvPr>
          <p:cNvCxnSpPr>
            <a:cxnSpLocks/>
          </p:cNvCxnSpPr>
          <p:nvPr userDrawn="1"/>
        </p:nvCxnSpPr>
        <p:spPr>
          <a:xfrm>
            <a:off x="4572000" y="1233487"/>
            <a:ext cx="0" cy="4932363"/>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500" name="Caption">
            <a:extLst>
              <a:ext uri="{FF2B5EF4-FFF2-40B4-BE49-F238E27FC236}">
                <a16:creationId xmlns:a16="http://schemas.microsoft.com/office/drawing/2014/main" id="{CF4AE758-84F6-C54D-A7DE-052D01982D22}"/>
              </a:ext>
            </a:extLst>
          </p:cNvPr>
          <p:cNvSpPr>
            <a:spLocks noGrp="1"/>
          </p:cNvSpPr>
          <p:nvPr>
            <p:ph type="body" sz="quarter" idx="500" hasCustomPrompt="1"/>
          </p:nvPr>
        </p:nvSpPr>
        <p:spPr>
          <a:xfrm>
            <a:off x="431225" y="2634839"/>
            <a:ext cx="3941998" cy="733587"/>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502" name="Caption 2">
            <a:extLst>
              <a:ext uri="{FF2B5EF4-FFF2-40B4-BE49-F238E27FC236}">
                <a16:creationId xmlns:a16="http://schemas.microsoft.com/office/drawing/2014/main" id="{AC269ED5-A2B1-6A4F-BE9E-2525E65191C5}"/>
              </a:ext>
            </a:extLst>
          </p:cNvPr>
          <p:cNvSpPr>
            <a:spLocks noGrp="1"/>
          </p:cNvSpPr>
          <p:nvPr>
            <p:ph type="body" sz="quarter" idx="502" hasCustomPrompt="1"/>
          </p:nvPr>
        </p:nvSpPr>
        <p:spPr>
          <a:xfrm>
            <a:off x="4770202" y="2634839"/>
            <a:ext cx="3941998" cy="733587"/>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499" name="Text Placeholder 1">
            <a:extLst>
              <a:ext uri="{FF2B5EF4-FFF2-40B4-BE49-F238E27FC236}">
                <a16:creationId xmlns:a16="http://schemas.microsoft.com/office/drawing/2014/main" id="{41B64066-3F3A-DB41-BCF0-E80DA5C45921}"/>
              </a:ext>
            </a:extLst>
          </p:cNvPr>
          <p:cNvSpPr>
            <a:spLocks noGrp="1"/>
          </p:cNvSpPr>
          <p:nvPr>
            <p:ph type="body" sz="quarter" idx="499"/>
          </p:nvPr>
        </p:nvSpPr>
        <p:spPr>
          <a:xfrm>
            <a:off x="431800" y="3535516"/>
            <a:ext cx="3941763" cy="263033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 name="Text Placeholder 2">
            <a:extLst>
              <a:ext uri="{FF2B5EF4-FFF2-40B4-BE49-F238E27FC236}">
                <a16:creationId xmlns:a16="http://schemas.microsoft.com/office/drawing/2014/main" id="{260EFF75-E658-614B-A491-3B51B67CB5AB}"/>
              </a:ext>
            </a:extLst>
          </p:cNvPr>
          <p:cNvSpPr>
            <a:spLocks noGrp="1"/>
          </p:cNvSpPr>
          <p:nvPr>
            <p:ph type="body" sz="quarter" idx="501"/>
          </p:nvPr>
        </p:nvSpPr>
        <p:spPr>
          <a:xfrm>
            <a:off x="4770437" y="3535516"/>
            <a:ext cx="3941763" cy="263033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C2462BB1-A914-C04A-8D72-3148BA19C440}"/>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260B3C8A-5655-8B44-8713-F8E0DC8EB268}"/>
              </a:ext>
            </a:extLst>
          </p:cNvPr>
          <p:cNvSpPr>
            <a:spLocks noGrp="1"/>
          </p:cNvSpPr>
          <p:nvPr userDrawn="1">
            <p:ph type="dt" sz="half" idx="112"/>
          </p:nvPr>
        </p:nvSpPr>
        <p:spPr/>
        <p:txBody>
          <a:bodyPr/>
          <a:lstStyle/>
          <a:p>
            <a:endParaRPr lang="en-US" dirty="0"/>
          </a:p>
        </p:txBody>
      </p:sp>
      <p:sp>
        <p:nvSpPr>
          <p:cNvPr id="6" name="Footer Placeholder 5">
            <a:extLst>
              <a:ext uri="{FF2B5EF4-FFF2-40B4-BE49-F238E27FC236}">
                <a16:creationId xmlns:a16="http://schemas.microsoft.com/office/drawing/2014/main" id="{BA55FF92-D07E-284C-BB1E-EFB0F62B0728}"/>
              </a:ext>
            </a:extLst>
          </p:cNvPr>
          <p:cNvSpPr>
            <a:spLocks noGrp="1"/>
          </p:cNvSpPr>
          <p:nvPr userDrawn="1">
            <p:ph type="ftr" sz="quarter" idx="113"/>
          </p:nvPr>
        </p:nvSpPr>
        <p:spPr/>
        <p:txBody>
          <a:bodyPr/>
          <a:lstStyle/>
          <a:p>
            <a:endParaRPr lang="en-US" dirty="0"/>
          </a:p>
        </p:txBody>
      </p:sp>
      <p:sp>
        <p:nvSpPr>
          <p:cNvPr id="7" name="Slide Number Placeholder 6">
            <a:extLst>
              <a:ext uri="{FF2B5EF4-FFF2-40B4-BE49-F238E27FC236}">
                <a16:creationId xmlns:a16="http://schemas.microsoft.com/office/drawing/2014/main" id="{125CB6C4-3F83-8C46-9B51-1523B5214FBC}"/>
              </a:ext>
            </a:extLst>
          </p:cNvPr>
          <p:cNvSpPr>
            <a:spLocks noGrp="1"/>
          </p:cNvSpPr>
          <p:nvPr userDrawn="1">
            <p:ph type="sldNum" sz="quarter" idx="114"/>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 name="Group 2">
            <a:extLst>
              <a:ext uri="{FF2B5EF4-FFF2-40B4-BE49-F238E27FC236}">
                <a16:creationId xmlns:a16="http://schemas.microsoft.com/office/drawing/2014/main" id="{B5DD4673-07D8-2F47-AE16-41FB7DB1F691}"/>
              </a:ext>
            </a:extLst>
          </p:cNvPr>
          <p:cNvGrpSpPr/>
          <p:nvPr userDrawn="1"/>
        </p:nvGrpSpPr>
        <p:grpSpPr>
          <a:xfrm>
            <a:off x="9399182" y="-2"/>
            <a:ext cx="2974470" cy="9769405"/>
            <a:chOff x="9399182" y="-2"/>
            <a:chExt cx="2974470" cy="9769405"/>
          </a:xfrm>
        </p:grpSpPr>
        <p:sp>
          <p:nvSpPr>
            <p:cNvPr id="57" name="Rectangle 56">
              <a:extLst>
                <a:ext uri="{FF2B5EF4-FFF2-40B4-BE49-F238E27FC236}">
                  <a16:creationId xmlns:a16="http://schemas.microsoft.com/office/drawing/2014/main" id="{1EB07126-E360-1041-9164-DD8BA167A8AB}"/>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8" name="Picture 57">
              <a:extLst>
                <a:ext uri="{FF2B5EF4-FFF2-40B4-BE49-F238E27FC236}">
                  <a16:creationId xmlns:a16="http://schemas.microsoft.com/office/drawing/2014/main" id="{6821E402-D350-E444-8856-CC46A758A65E}"/>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59" name="Group 58">
              <a:extLst>
                <a:ext uri="{FF2B5EF4-FFF2-40B4-BE49-F238E27FC236}">
                  <a16:creationId xmlns:a16="http://schemas.microsoft.com/office/drawing/2014/main" id="{66715B48-D70E-A34F-8B62-E282410AAC7D}"/>
                </a:ext>
              </a:extLst>
            </p:cNvPr>
            <p:cNvGrpSpPr/>
            <p:nvPr userDrawn="1"/>
          </p:nvGrpSpPr>
          <p:grpSpPr>
            <a:xfrm>
              <a:off x="9541497" y="162442"/>
              <a:ext cx="2819400" cy="814510"/>
              <a:chOff x="-3644733" y="165205"/>
              <a:chExt cx="2819400" cy="814510"/>
            </a:xfrm>
          </p:grpSpPr>
          <p:sp>
            <p:nvSpPr>
              <p:cNvPr id="87" name="Rectangle 86">
                <a:extLst>
                  <a:ext uri="{FF2B5EF4-FFF2-40B4-BE49-F238E27FC236}">
                    <a16:creationId xmlns:a16="http://schemas.microsoft.com/office/drawing/2014/main" id="{258C8417-A50B-8A40-AAC7-69B29D878C1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D5350C49-A777-6241-98F9-3A4F555D085D}"/>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89" name="Picture 88">
                <a:extLst>
                  <a:ext uri="{FF2B5EF4-FFF2-40B4-BE49-F238E27FC236}">
                    <a16:creationId xmlns:a16="http://schemas.microsoft.com/office/drawing/2014/main" id="{6602266A-7721-2749-BEF8-F0041AD01BC9}"/>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60" name="Group 59">
              <a:extLst>
                <a:ext uri="{FF2B5EF4-FFF2-40B4-BE49-F238E27FC236}">
                  <a16:creationId xmlns:a16="http://schemas.microsoft.com/office/drawing/2014/main" id="{CA2A2AE4-DD6D-8844-B557-F45A9D1F1E5E}"/>
                </a:ext>
              </a:extLst>
            </p:cNvPr>
            <p:cNvGrpSpPr/>
            <p:nvPr userDrawn="1"/>
          </p:nvGrpSpPr>
          <p:grpSpPr>
            <a:xfrm>
              <a:off x="9521833" y="3755578"/>
              <a:ext cx="2754815" cy="6013825"/>
              <a:chOff x="9521833" y="2566288"/>
              <a:chExt cx="2754815" cy="6013825"/>
            </a:xfrm>
          </p:grpSpPr>
          <p:sp>
            <p:nvSpPr>
              <p:cNvPr id="63" name="TextBox 62">
                <a:extLst>
                  <a:ext uri="{FF2B5EF4-FFF2-40B4-BE49-F238E27FC236}">
                    <a16:creationId xmlns:a16="http://schemas.microsoft.com/office/drawing/2014/main" id="{399905FA-4468-DE44-8356-F030E128DE0E}"/>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64" name="Straight Connector 63">
                <a:extLst>
                  <a:ext uri="{FF2B5EF4-FFF2-40B4-BE49-F238E27FC236}">
                    <a16:creationId xmlns:a16="http://schemas.microsoft.com/office/drawing/2014/main" id="{EEB7F7FC-6FB7-6B48-A4C7-1784FFA3B477}"/>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CFB53592-0368-5E42-BA03-98211B0977AE}"/>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6" name="Group 65">
                <a:extLst>
                  <a:ext uri="{FF2B5EF4-FFF2-40B4-BE49-F238E27FC236}">
                    <a16:creationId xmlns:a16="http://schemas.microsoft.com/office/drawing/2014/main" id="{70D6C76B-0CBD-8541-947F-B20A36C671CF}"/>
                  </a:ext>
                </a:extLst>
              </p:cNvPr>
              <p:cNvGrpSpPr/>
              <p:nvPr userDrawn="1"/>
            </p:nvGrpSpPr>
            <p:grpSpPr>
              <a:xfrm>
                <a:off x="9541497" y="7168798"/>
                <a:ext cx="2735151" cy="1411315"/>
                <a:chOff x="9296567" y="4910411"/>
                <a:chExt cx="2735151" cy="1411315"/>
              </a:xfrm>
            </p:grpSpPr>
            <p:sp>
              <p:nvSpPr>
                <p:cNvPr id="81" name="Rectangle 80">
                  <a:extLst>
                    <a:ext uri="{FF2B5EF4-FFF2-40B4-BE49-F238E27FC236}">
                      <a16:creationId xmlns:a16="http://schemas.microsoft.com/office/drawing/2014/main" id="{7B060E3F-3460-1340-A955-A0E0058CA96A}"/>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CF89F7B0-F650-8844-A28B-9665EB78F56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3" name="Graphic 82">
                  <a:extLst>
                    <a:ext uri="{FF2B5EF4-FFF2-40B4-BE49-F238E27FC236}">
                      <a16:creationId xmlns:a16="http://schemas.microsoft.com/office/drawing/2014/main" id="{AC2297FF-4363-464B-AD47-EFF94E8CC13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4" name="TextBox 83">
                  <a:extLst>
                    <a:ext uri="{FF2B5EF4-FFF2-40B4-BE49-F238E27FC236}">
                      <a16:creationId xmlns:a16="http://schemas.microsoft.com/office/drawing/2014/main" id="{ECD7ABCD-E747-9145-B364-C6EE6679ED8D}"/>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5" name="TextBox 84">
                  <a:extLst>
                    <a:ext uri="{FF2B5EF4-FFF2-40B4-BE49-F238E27FC236}">
                      <a16:creationId xmlns:a16="http://schemas.microsoft.com/office/drawing/2014/main" id="{9D2EDEA1-AFD7-8144-9BFE-E95C524E5D8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6" name="TextBox 85">
                  <a:extLst>
                    <a:ext uri="{FF2B5EF4-FFF2-40B4-BE49-F238E27FC236}">
                      <a16:creationId xmlns:a16="http://schemas.microsoft.com/office/drawing/2014/main" id="{5D7D6192-8EC2-3147-944F-C9990998399D}"/>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67" name="Group 66">
                <a:extLst>
                  <a:ext uri="{FF2B5EF4-FFF2-40B4-BE49-F238E27FC236}">
                    <a16:creationId xmlns:a16="http://schemas.microsoft.com/office/drawing/2014/main" id="{07C54234-03B7-ED4C-95A6-74560FB7E24D}"/>
                  </a:ext>
                </a:extLst>
              </p:cNvPr>
              <p:cNvGrpSpPr/>
              <p:nvPr userDrawn="1"/>
            </p:nvGrpSpPr>
            <p:grpSpPr>
              <a:xfrm>
                <a:off x="9541497" y="5812142"/>
                <a:ext cx="2735151" cy="1280928"/>
                <a:chOff x="9286315" y="6976989"/>
                <a:chExt cx="2735151" cy="1280928"/>
              </a:xfrm>
            </p:grpSpPr>
            <p:sp>
              <p:nvSpPr>
                <p:cNvPr id="76" name="Rectangle 75">
                  <a:extLst>
                    <a:ext uri="{FF2B5EF4-FFF2-40B4-BE49-F238E27FC236}">
                      <a16:creationId xmlns:a16="http://schemas.microsoft.com/office/drawing/2014/main" id="{F53BB598-EA50-564F-ACB0-AF0849D9E4EA}"/>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5709B753-3BAD-BA41-9041-2E20667632BC}"/>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8" name="Graphic 77">
                  <a:extLst>
                    <a:ext uri="{FF2B5EF4-FFF2-40B4-BE49-F238E27FC236}">
                      <a16:creationId xmlns:a16="http://schemas.microsoft.com/office/drawing/2014/main" id="{506AF462-47AB-2D41-9BC3-AFB0E9F9D82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79" name="TextBox 78">
                  <a:extLst>
                    <a:ext uri="{FF2B5EF4-FFF2-40B4-BE49-F238E27FC236}">
                      <a16:creationId xmlns:a16="http://schemas.microsoft.com/office/drawing/2014/main" id="{9A627AE6-C7F3-334D-A34F-2BC4E58C2E95}"/>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0" name="Picture 79">
                  <a:extLst>
                    <a:ext uri="{FF2B5EF4-FFF2-40B4-BE49-F238E27FC236}">
                      <a16:creationId xmlns:a16="http://schemas.microsoft.com/office/drawing/2014/main" id="{BA46C26C-A1B1-3143-B061-C7CB9671CDE2}"/>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68" name="Group 67">
                <a:extLst>
                  <a:ext uri="{FF2B5EF4-FFF2-40B4-BE49-F238E27FC236}">
                    <a16:creationId xmlns:a16="http://schemas.microsoft.com/office/drawing/2014/main" id="{B638C602-8F7A-FF4F-9436-99BFF634F80A}"/>
                  </a:ext>
                </a:extLst>
              </p:cNvPr>
              <p:cNvGrpSpPr/>
              <p:nvPr userDrawn="1"/>
            </p:nvGrpSpPr>
            <p:grpSpPr>
              <a:xfrm>
                <a:off x="9521833" y="2891408"/>
                <a:ext cx="2617883" cy="651460"/>
                <a:chOff x="12352022" y="513115"/>
                <a:chExt cx="2617883" cy="651460"/>
              </a:xfrm>
            </p:grpSpPr>
            <p:sp>
              <p:nvSpPr>
                <p:cNvPr id="73" name="TextBox 72">
                  <a:extLst>
                    <a:ext uri="{FF2B5EF4-FFF2-40B4-BE49-F238E27FC236}">
                      <a16:creationId xmlns:a16="http://schemas.microsoft.com/office/drawing/2014/main" id="{F5E8575C-58DF-6F4D-846B-64E64AEAD4B3}"/>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4" name="TextBox 73">
                  <a:extLst>
                    <a:ext uri="{FF2B5EF4-FFF2-40B4-BE49-F238E27FC236}">
                      <a16:creationId xmlns:a16="http://schemas.microsoft.com/office/drawing/2014/main" id="{7F689E54-3DDE-9146-9E71-0F9EF77EB584}"/>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75" name="TextBox 74">
                  <a:extLst>
                    <a:ext uri="{FF2B5EF4-FFF2-40B4-BE49-F238E27FC236}">
                      <a16:creationId xmlns:a16="http://schemas.microsoft.com/office/drawing/2014/main" id="{E200D3D3-053D-F342-9A67-0E660D73F76B}"/>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69" name="TextBox 68">
                <a:extLst>
                  <a:ext uri="{FF2B5EF4-FFF2-40B4-BE49-F238E27FC236}">
                    <a16:creationId xmlns:a16="http://schemas.microsoft.com/office/drawing/2014/main" id="{7C8EB52F-15EB-7449-9FC6-CFECD8E81D6C}"/>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0" name="TextBox 69">
                <a:extLst>
                  <a:ext uri="{FF2B5EF4-FFF2-40B4-BE49-F238E27FC236}">
                    <a16:creationId xmlns:a16="http://schemas.microsoft.com/office/drawing/2014/main" id="{56C11956-D135-0244-8935-77ECF9139C68}"/>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71" name="TextBox 70">
                <a:extLst>
                  <a:ext uri="{FF2B5EF4-FFF2-40B4-BE49-F238E27FC236}">
                    <a16:creationId xmlns:a16="http://schemas.microsoft.com/office/drawing/2014/main" id="{841BDB28-CB56-C346-9DF5-E30F5ADD0CB7}"/>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72" name="TextBox 71">
                <a:extLst>
                  <a:ext uri="{FF2B5EF4-FFF2-40B4-BE49-F238E27FC236}">
                    <a16:creationId xmlns:a16="http://schemas.microsoft.com/office/drawing/2014/main" id="{7841BCCC-4BF1-1644-8598-448D5C40EC05}"/>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61" name="TextBox 60">
              <a:extLst>
                <a:ext uri="{FF2B5EF4-FFF2-40B4-BE49-F238E27FC236}">
                  <a16:creationId xmlns:a16="http://schemas.microsoft.com/office/drawing/2014/main" id="{A0C7E1FE-3DCE-F245-ADBB-D7351343D700}"/>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2" name="Straight Connector 61">
              <a:extLst>
                <a:ext uri="{FF2B5EF4-FFF2-40B4-BE49-F238E27FC236}">
                  <a16:creationId xmlns:a16="http://schemas.microsoft.com/office/drawing/2014/main" id="{47B69573-680F-C847-8FB3-E97B96F0087B}"/>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2" name="Group 51">
              <a:extLst>
                <a:ext uri="{FF2B5EF4-FFF2-40B4-BE49-F238E27FC236}">
                  <a16:creationId xmlns:a16="http://schemas.microsoft.com/office/drawing/2014/main" id="{156E90A0-F5F3-7D4A-BCA0-0B455A043EC4}"/>
                </a:ext>
              </a:extLst>
            </p:cNvPr>
            <p:cNvGrpSpPr/>
            <p:nvPr userDrawn="1"/>
          </p:nvGrpSpPr>
          <p:grpSpPr>
            <a:xfrm>
              <a:off x="9554253" y="2414886"/>
              <a:ext cx="2819399" cy="1181890"/>
              <a:chOff x="9541498" y="3352649"/>
              <a:chExt cx="2819399" cy="1181890"/>
            </a:xfrm>
          </p:grpSpPr>
          <p:grpSp>
            <p:nvGrpSpPr>
              <p:cNvPr id="53" name="Group 52">
                <a:extLst>
                  <a:ext uri="{FF2B5EF4-FFF2-40B4-BE49-F238E27FC236}">
                    <a16:creationId xmlns:a16="http://schemas.microsoft.com/office/drawing/2014/main" id="{E3B8AD0A-9353-E743-98CA-44AFA4D7C166}"/>
                  </a:ext>
                </a:extLst>
              </p:cNvPr>
              <p:cNvGrpSpPr/>
              <p:nvPr userDrawn="1"/>
            </p:nvGrpSpPr>
            <p:grpSpPr>
              <a:xfrm>
                <a:off x="9541498" y="3352649"/>
                <a:ext cx="2735150" cy="1181890"/>
                <a:chOff x="9541498" y="3751132"/>
                <a:chExt cx="2735150" cy="1181890"/>
              </a:xfrm>
            </p:grpSpPr>
            <p:grpSp>
              <p:nvGrpSpPr>
                <p:cNvPr id="55" name="Group 54">
                  <a:extLst>
                    <a:ext uri="{FF2B5EF4-FFF2-40B4-BE49-F238E27FC236}">
                      <a16:creationId xmlns:a16="http://schemas.microsoft.com/office/drawing/2014/main" id="{B0E8F800-E1AB-E746-8851-BE07C9573DF5}"/>
                    </a:ext>
                  </a:extLst>
                </p:cNvPr>
                <p:cNvGrpSpPr/>
                <p:nvPr userDrawn="1"/>
              </p:nvGrpSpPr>
              <p:grpSpPr>
                <a:xfrm>
                  <a:off x="9541498" y="3751132"/>
                  <a:ext cx="2735150" cy="1181890"/>
                  <a:chOff x="9296568" y="4910411"/>
                  <a:chExt cx="2735150" cy="1181890"/>
                </a:xfrm>
              </p:grpSpPr>
              <p:sp>
                <p:nvSpPr>
                  <p:cNvPr id="90" name="Rectangle 89">
                    <a:extLst>
                      <a:ext uri="{FF2B5EF4-FFF2-40B4-BE49-F238E27FC236}">
                        <a16:creationId xmlns:a16="http://schemas.microsoft.com/office/drawing/2014/main" id="{F0341023-B297-EE44-B1E7-3A1B988C0D34}"/>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004FF57D-84DA-054C-BAE1-86A84ADB8BFA}"/>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92" name="TextBox 91">
                    <a:extLst>
                      <a:ext uri="{FF2B5EF4-FFF2-40B4-BE49-F238E27FC236}">
                        <a16:creationId xmlns:a16="http://schemas.microsoft.com/office/drawing/2014/main" id="{14A089B3-40F5-BA48-9C89-18CED644A608}"/>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56" name="Graphic 55">
                  <a:extLst>
                    <a:ext uri="{FF2B5EF4-FFF2-40B4-BE49-F238E27FC236}">
                      <a16:creationId xmlns:a16="http://schemas.microsoft.com/office/drawing/2014/main" id="{0F683FF8-BB88-8D4C-AFF7-96AC3276CB7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54" name="Picture 53">
                <a:extLst>
                  <a:ext uri="{FF2B5EF4-FFF2-40B4-BE49-F238E27FC236}">
                    <a16:creationId xmlns:a16="http://schemas.microsoft.com/office/drawing/2014/main" id="{CF48C183-4FC2-8B43-8812-4E977634650E}"/>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5687085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3 Photos and Text (Vertical)">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F7232953-10D7-9346-B58D-EA3D767D05C8}"/>
              </a:ext>
            </a:extLst>
          </p:cNvPr>
          <p:cNvSpPr>
            <a:spLocks noGrp="1"/>
          </p:cNvSpPr>
          <p:nvPr>
            <p:ph type="pic" sz="quarter" idx="13" hasCustomPrompt="1"/>
          </p:nvPr>
        </p:nvSpPr>
        <p:spPr>
          <a:xfrm>
            <a:off x="432360" y="1233641"/>
            <a:ext cx="2467429"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12" name="Picture Placeholder 7">
            <a:extLst>
              <a:ext uri="{FF2B5EF4-FFF2-40B4-BE49-F238E27FC236}">
                <a16:creationId xmlns:a16="http://schemas.microsoft.com/office/drawing/2014/main" id="{5852B5E0-86AD-3749-B882-594E0C761812}"/>
              </a:ext>
            </a:extLst>
          </p:cNvPr>
          <p:cNvSpPr>
            <a:spLocks noGrp="1"/>
          </p:cNvSpPr>
          <p:nvPr>
            <p:ph type="pic" sz="quarter" idx="14" hasCustomPrompt="1"/>
          </p:nvPr>
        </p:nvSpPr>
        <p:spPr>
          <a:xfrm>
            <a:off x="3338925" y="1233488"/>
            <a:ext cx="2467068" cy="1466229"/>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0" name="Caption">
            <a:extLst>
              <a:ext uri="{FF2B5EF4-FFF2-40B4-BE49-F238E27FC236}">
                <a16:creationId xmlns:a16="http://schemas.microsoft.com/office/drawing/2014/main" id="{CF4AE758-84F6-C54D-A7DE-052D01982D22}"/>
              </a:ext>
            </a:extLst>
          </p:cNvPr>
          <p:cNvSpPr>
            <a:spLocks noGrp="1"/>
          </p:cNvSpPr>
          <p:nvPr>
            <p:ph type="body" sz="quarter" idx="500" hasCustomPrompt="1"/>
          </p:nvPr>
        </p:nvSpPr>
        <p:spPr>
          <a:xfrm>
            <a:off x="431800" y="2147777"/>
            <a:ext cx="2467429"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502" name="Caption 2">
            <a:extLst>
              <a:ext uri="{FF2B5EF4-FFF2-40B4-BE49-F238E27FC236}">
                <a16:creationId xmlns:a16="http://schemas.microsoft.com/office/drawing/2014/main" id="{AC269ED5-A2B1-6A4F-BE9E-2525E65191C5}"/>
              </a:ext>
            </a:extLst>
          </p:cNvPr>
          <p:cNvSpPr>
            <a:spLocks noGrp="1"/>
          </p:cNvSpPr>
          <p:nvPr>
            <p:ph type="body" sz="quarter" idx="502" hasCustomPrompt="1"/>
          </p:nvPr>
        </p:nvSpPr>
        <p:spPr>
          <a:xfrm>
            <a:off x="3338281" y="2147777"/>
            <a:ext cx="2467429"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00" name="Photo">
            <a:extLst>
              <a:ext uri="{FF2B5EF4-FFF2-40B4-BE49-F238E27FC236}">
                <a16:creationId xmlns:a16="http://schemas.microsoft.com/office/drawing/2014/main" id="{A5A98BB7-3BBC-BF47-A9BC-1EE83DF5EEF5}"/>
              </a:ext>
            </a:extLst>
          </p:cNvPr>
          <p:cNvSpPr>
            <a:spLocks noGrp="1"/>
          </p:cNvSpPr>
          <p:nvPr>
            <p:ph type="pic" sz="quarter" idx="100" hasCustomPrompt="1"/>
          </p:nvPr>
        </p:nvSpPr>
        <p:spPr>
          <a:xfrm>
            <a:off x="6245129" y="1233488"/>
            <a:ext cx="2467068" cy="1466229"/>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grpSp>
        <p:nvGrpSpPr>
          <p:cNvPr id="2" name="Group 1">
            <a:extLst>
              <a:ext uri="{FF2B5EF4-FFF2-40B4-BE49-F238E27FC236}">
                <a16:creationId xmlns:a16="http://schemas.microsoft.com/office/drawing/2014/main" id="{88F1C867-7832-304B-B6CD-BF0427937307}"/>
              </a:ext>
            </a:extLst>
          </p:cNvPr>
          <p:cNvGrpSpPr/>
          <p:nvPr userDrawn="1"/>
        </p:nvGrpSpPr>
        <p:grpSpPr>
          <a:xfrm>
            <a:off x="3119357" y="1233487"/>
            <a:ext cx="2906204" cy="4932363"/>
            <a:chOff x="3119357" y="1233487"/>
            <a:chExt cx="2906204" cy="4861079"/>
          </a:xfrm>
        </p:grpSpPr>
        <p:cxnSp>
          <p:nvCxnSpPr>
            <p:cNvPr id="13" name="Straight Connector 12">
              <a:extLst>
                <a:ext uri="{FF2B5EF4-FFF2-40B4-BE49-F238E27FC236}">
                  <a16:creationId xmlns:a16="http://schemas.microsoft.com/office/drawing/2014/main" id="{ED753A27-0B53-3B44-A318-323612277CF2}"/>
                </a:ext>
              </a:extLst>
            </p:cNvPr>
            <p:cNvCxnSpPr>
              <a:cxnSpLocks/>
            </p:cNvCxnSpPr>
            <p:nvPr userDrawn="1"/>
          </p:nvCxnSpPr>
          <p:spPr>
            <a:xfrm>
              <a:off x="3119357" y="1233487"/>
              <a:ext cx="0" cy="4861079"/>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0281FD7-9911-134B-A7C9-82C3663644A9}"/>
                </a:ext>
              </a:extLst>
            </p:cNvPr>
            <p:cNvCxnSpPr>
              <a:cxnSpLocks/>
            </p:cNvCxnSpPr>
            <p:nvPr userDrawn="1"/>
          </p:nvCxnSpPr>
          <p:spPr>
            <a:xfrm>
              <a:off x="6025561" y="1233487"/>
              <a:ext cx="0" cy="4861079"/>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sp>
        <p:nvSpPr>
          <p:cNvPr id="504" name="Caption 3">
            <a:extLst>
              <a:ext uri="{FF2B5EF4-FFF2-40B4-BE49-F238E27FC236}">
                <a16:creationId xmlns:a16="http://schemas.microsoft.com/office/drawing/2014/main" id="{42868E29-E783-A54C-A4B5-63DAB28D5BEF}"/>
              </a:ext>
            </a:extLst>
          </p:cNvPr>
          <p:cNvSpPr>
            <a:spLocks noGrp="1"/>
          </p:cNvSpPr>
          <p:nvPr>
            <p:ph type="body" sz="quarter" idx="504" hasCustomPrompt="1"/>
          </p:nvPr>
        </p:nvSpPr>
        <p:spPr>
          <a:xfrm>
            <a:off x="6244767" y="2147777"/>
            <a:ext cx="2467429"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499" name="Text Placeholder 1">
            <a:extLst>
              <a:ext uri="{FF2B5EF4-FFF2-40B4-BE49-F238E27FC236}">
                <a16:creationId xmlns:a16="http://schemas.microsoft.com/office/drawing/2014/main" id="{092CA0F9-EE9F-8C4F-9A14-8B88D9656C37}"/>
              </a:ext>
            </a:extLst>
          </p:cNvPr>
          <p:cNvSpPr>
            <a:spLocks noGrp="1"/>
          </p:cNvSpPr>
          <p:nvPr>
            <p:ph type="body" sz="quarter" idx="499"/>
          </p:nvPr>
        </p:nvSpPr>
        <p:spPr>
          <a:xfrm>
            <a:off x="431801" y="2866844"/>
            <a:ext cx="2467428" cy="32990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 name="Text Placeholder 2">
            <a:extLst>
              <a:ext uri="{FF2B5EF4-FFF2-40B4-BE49-F238E27FC236}">
                <a16:creationId xmlns:a16="http://schemas.microsoft.com/office/drawing/2014/main" id="{781EEB42-430C-9948-97C1-B9A99786D432}"/>
              </a:ext>
            </a:extLst>
          </p:cNvPr>
          <p:cNvSpPr>
            <a:spLocks noGrp="1"/>
          </p:cNvSpPr>
          <p:nvPr>
            <p:ph type="body" sz="quarter" idx="501"/>
          </p:nvPr>
        </p:nvSpPr>
        <p:spPr>
          <a:xfrm>
            <a:off x="3338281" y="2866844"/>
            <a:ext cx="2467428" cy="32990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3" name="Text Placeholder 3">
            <a:extLst>
              <a:ext uri="{FF2B5EF4-FFF2-40B4-BE49-F238E27FC236}">
                <a16:creationId xmlns:a16="http://schemas.microsoft.com/office/drawing/2014/main" id="{8C3607B2-9D2D-5E49-86D7-3D3FC05F0012}"/>
              </a:ext>
            </a:extLst>
          </p:cNvPr>
          <p:cNvSpPr>
            <a:spLocks noGrp="1"/>
          </p:cNvSpPr>
          <p:nvPr>
            <p:ph type="body" sz="quarter" idx="503"/>
          </p:nvPr>
        </p:nvSpPr>
        <p:spPr>
          <a:xfrm>
            <a:off x="6244768" y="2866844"/>
            <a:ext cx="2467428" cy="32990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0EF6CB6B-94CC-654E-AE09-4DED2D6EA769}"/>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6" name="Date Placeholder 5">
            <a:extLst>
              <a:ext uri="{FF2B5EF4-FFF2-40B4-BE49-F238E27FC236}">
                <a16:creationId xmlns:a16="http://schemas.microsoft.com/office/drawing/2014/main" id="{D895EACF-4F1C-3842-A7FF-4AC5A2D2E696}"/>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56214F30-9FE6-D845-91CA-9835E0CF8D52}"/>
              </a:ext>
            </a:extLst>
          </p:cNvPr>
          <p:cNvSpPr>
            <a:spLocks noGrp="1"/>
          </p:cNvSpPr>
          <p:nvPr>
            <p:ph type="ftr" sz="quarter" idx="117"/>
          </p:nvPr>
        </p:nvSpPr>
        <p:spPr/>
        <p:txBody>
          <a:bodyPr/>
          <a:lstStyle/>
          <a:p>
            <a:endParaRPr lang="en-US" dirty="0"/>
          </a:p>
        </p:txBody>
      </p:sp>
      <p:sp>
        <p:nvSpPr>
          <p:cNvPr id="8" name="Slide Number Placeholder 7">
            <a:extLst>
              <a:ext uri="{FF2B5EF4-FFF2-40B4-BE49-F238E27FC236}">
                <a16:creationId xmlns:a16="http://schemas.microsoft.com/office/drawing/2014/main" id="{93172460-2E71-5943-A56D-3D902E900BD0}"/>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57" name="Group 56">
            <a:extLst>
              <a:ext uri="{FF2B5EF4-FFF2-40B4-BE49-F238E27FC236}">
                <a16:creationId xmlns:a16="http://schemas.microsoft.com/office/drawing/2014/main" id="{9B420A68-79DB-DB41-B02A-F2E31E6651C4}"/>
              </a:ext>
            </a:extLst>
          </p:cNvPr>
          <p:cNvGrpSpPr/>
          <p:nvPr userDrawn="1"/>
        </p:nvGrpSpPr>
        <p:grpSpPr>
          <a:xfrm>
            <a:off x="9399182" y="-2"/>
            <a:ext cx="2974470" cy="9769405"/>
            <a:chOff x="9399182" y="-2"/>
            <a:chExt cx="2974470" cy="9769405"/>
          </a:xfrm>
        </p:grpSpPr>
        <p:sp>
          <p:nvSpPr>
            <p:cNvPr id="58" name="Rectangle 57">
              <a:extLst>
                <a:ext uri="{FF2B5EF4-FFF2-40B4-BE49-F238E27FC236}">
                  <a16:creationId xmlns:a16="http://schemas.microsoft.com/office/drawing/2014/main" id="{1FD61CBE-4EF4-9744-9738-8709C50F1AFF}"/>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A3D0F9C7-1B58-504B-9BB8-DB9D4FABA977}"/>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60" name="Group 59">
              <a:extLst>
                <a:ext uri="{FF2B5EF4-FFF2-40B4-BE49-F238E27FC236}">
                  <a16:creationId xmlns:a16="http://schemas.microsoft.com/office/drawing/2014/main" id="{35358C56-D8B9-2D44-A534-272FE4FBDFFA}"/>
                </a:ext>
              </a:extLst>
            </p:cNvPr>
            <p:cNvGrpSpPr/>
            <p:nvPr userDrawn="1"/>
          </p:nvGrpSpPr>
          <p:grpSpPr>
            <a:xfrm>
              <a:off x="9541497" y="162442"/>
              <a:ext cx="2819400" cy="814510"/>
              <a:chOff x="-3644733" y="165205"/>
              <a:chExt cx="2819400" cy="814510"/>
            </a:xfrm>
          </p:grpSpPr>
          <p:sp>
            <p:nvSpPr>
              <p:cNvPr id="135" name="Rectangle 134">
                <a:extLst>
                  <a:ext uri="{FF2B5EF4-FFF2-40B4-BE49-F238E27FC236}">
                    <a16:creationId xmlns:a16="http://schemas.microsoft.com/office/drawing/2014/main" id="{95659F2A-19A0-4447-8057-CFEE8FF56B20}"/>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B67C9E65-EC19-3442-B39D-EF200814B68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7" name="Picture 136">
                <a:extLst>
                  <a:ext uri="{FF2B5EF4-FFF2-40B4-BE49-F238E27FC236}">
                    <a16:creationId xmlns:a16="http://schemas.microsoft.com/office/drawing/2014/main" id="{323C1721-626E-314E-A318-8CD718694A2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95" name="Group 94">
              <a:extLst>
                <a:ext uri="{FF2B5EF4-FFF2-40B4-BE49-F238E27FC236}">
                  <a16:creationId xmlns:a16="http://schemas.microsoft.com/office/drawing/2014/main" id="{B17DCDDF-F1BE-DE4A-A470-27619CEB4EA1}"/>
                </a:ext>
              </a:extLst>
            </p:cNvPr>
            <p:cNvGrpSpPr/>
            <p:nvPr userDrawn="1"/>
          </p:nvGrpSpPr>
          <p:grpSpPr>
            <a:xfrm>
              <a:off x="9521833" y="3755578"/>
              <a:ext cx="2754815" cy="6013825"/>
              <a:chOff x="9521833" y="2566288"/>
              <a:chExt cx="2754815" cy="6013825"/>
            </a:xfrm>
          </p:grpSpPr>
          <p:sp>
            <p:nvSpPr>
              <p:cNvPr id="107" name="TextBox 106">
                <a:extLst>
                  <a:ext uri="{FF2B5EF4-FFF2-40B4-BE49-F238E27FC236}">
                    <a16:creationId xmlns:a16="http://schemas.microsoft.com/office/drawing/2014/main" id="{E6F2A99C-3FE4-AD45-B484-C0BE917FD294}"/>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08" name="Straight Connector 107">
                <a:extLst>
                  <a:ext uri="{FF2B5EF4-FFF2-40B4-BE49-F238E27FC236}">
                    <a16:creationId xmlns:a16="http://schemas.microsoft.com/office/drawing/2014/main" id="{FB66869C-518A-4E44-A5D8-215292EBADF3}"/>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1E6E8BDE-A518-5A4C-8679-EEE8B59A8496}"/>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10" name="Group 109">
                <a:extLst>
                  <a:ext uri="{FF2B5EF4-FFF2-40B4-BE49-F238E27FC236}">
                    <a16:creationId xmlns:a16="http://schemas.microsoft.com/office/drawing/2014/main" id="{856B91D7-AFB6-D14D-9C1A-039849E808D4}"/>
                  </a:ext>
                </a:extLst>
              </p:cNvPr>
              <p:cNvGrpSpPr/>
              <p:nvPr userDrawn="1"/>
            </p:nvGrpSpPr>
            <p:grpSpPr>
              <a:xfrm>
                <a:off x="9541497" y="7168798"/>
                <a:ext cx="2735151" cy="1411315"/>
                <a:chOff x="9296567" y="4910411"/>
                <a:chExt cx="2735151" cy="1411315"/>
              </a:xfrm>
            </p:grpSpPr>
            <p:sp>
              <p:nvSpPr>
                <p:cNvPr id="129" name="Rectangle 128">
                  <a:extLst>
                    <a:ext uri="{FF2B5EF4-FFF2-40B4-BE49-F238E27FC236}">
                      <a16:creationId xmlns:a16="http://schemas.microsoft.com/office/drawing/2014/main" id="{FD2AE5C6-3677-724F-92E6-5538D45B8D48}"/>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FA964FC1-48D0-784E-9777-5823D5FA266D}"/>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31" name="Graphic 130">
                  <a:extLst>
                    <a:ext uri="{FF2B5EF4-FFF2-40B4-BE49-F238E27FC236}">
                      <a16:creationId xmlns:a16="http://schemas.microsoft.com/office/drawing/2014/main" id="{9A1BCB32-2903-F44E-8F4D-87C1D9ADEAA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32" name="TextBox 131">
                  <a:extLst>
                    <a:ext uri="{FF2B5EF4-FFF2-40B4-BE49-F238E27FC236}">
                      <a16:creationId xmlns:a16="http://schemas.microsoft.com/office/drawing/2014/main" id="{55BE347B-59DF-6947-A01C-B5DC935B7398}"/>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33" name="TextBox 132">
                  <a:extLst>
                    <a:ext uri="{FF2B5EF4-FFF2-40B4-BE49-F238E27FC236}">
                      <a16:creationId xmlns:a16="http://schemas.microsoft.com/office/drawing/2014/main" id="{31AE7AC1-83E2-C248-979E-EF4CCB978969}"/>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34" name="TextBox 133">
                  <a:extLst>
                    <a:ext uri="{FF2B5EF4-FFF2-40B4-BE49-F238E27FC236}">
                      <a16:creationId xmlns:a16="http://schemas.microsoft.com/office/drawing/2014/main" id="{34ED295B-81B0-9948-AC39-03FB2489D319}"/>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11" name="Group 110">
                <a:extLst>
                  <a:ext uri="{FF2B5EF4-FFF2-40B4-BE49-F238E27FC236}">
                    <a16:creationId xmlns:a16="http://schemas.microsoft.com/office/drawing/2014/main" id="{FA21885C-5903-6E41-AC43-23C29B0342C1}"/>
                  </a:ext>
                </a:extLst>
              </p:cNvPr>
              <p:cNvGrpSpPr/>
              <p:nvPr userDrawn="1"/>
            </p:nvGrpSpPr>
            <p:grpSpPr>
              <a:xfrm>
                <a:off x="9541497" y="5812142"/>
                <a:ext cx="2735151" cy="1280928"/>
                <a:chOff x="9286315" y="6976989"/>
                <a:chExt cx="2735151" cy="1280928"/>
              </a:xfrm>
            </p:grpSpPr>
            <p:sp>
              <p:nvSpPr>
                <p:cNvPr id="120" name="Rectangle 119">
                  <a:extLst>
                    <a:ext uri="{FF2B5EF4-FFF2-40B4-BE49-F238E27FC236}">
                      <a16:creationId xmlns:a16="http://schemas.microsoft.com/office/drawing/2014/main" id="{0CBDA1BF-3DF5-AF4A-A75B-16654E5BBE0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FB9070B7-F38E-B145-B116-93DD07A0ED7F}"/>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26" name="Graphic 125">
                  <a:extLst>
                    <a:ext uri="{FF2B5EF4-FFF2-40B4-BE49-F238E27FC236}">
                      <a16:creationId xmlns:a16="http://schemas.microsoft.com/office/drawing/2014/main" id="{05297A0C-0DFC-3F40-AA58-4B1BF710AC1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27" name="TextBox 126">
                  <a:extLst>
                    <a:ext uri="{FF2B5EF4-FFF2-40B4-BE49-F238E27FC236}">
                      <a16:creationId xmlns:a16="http://schemas.microsoft.com/office/drawing/2014/main" id="{B2923AFA-67A9-EE4B-A5F0-0027855F0D74}"/>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28" name="Picture 127">
                  <a:extLst>
                    <a:ext uri="{FF2B5EF4-FFF2-40B4-BE49-F238E27FC236}">
                      <a16:creationId xmlns:a16="http://schemas.microsoft.com/office/drawing/2014/main" id="{140F5F94-D2B2-394D-8B07-BF813910FA32}"/>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12" name="Group 111">
                <a:extLst>
                  <a:ext uri="{FF2B5EF4-FFF2-40B4-BE49-F238E27FC236}">
                    <a16:creationId xmlns:a16="http://schemas.microsoft.com/office/drawing/2014/main" id="{F33273B7-FF85-EB44-BD0E-E50B420269F5}"/>
                  </a:ext>
                </a:extLst>
              </p:cNvPr>
              <p:cNvGrpSpPr/>
              <p:nvPr userDrawn="1"/>
            </p:nvGrpSpPr>
            <p:grpSpPr>
              <a:xfrm>
                <a:off x="9521833" y="2891408"/>
                <a:ext cx="2617883" cy="651460"/>
                <a:chOff x="12352022" y="513115"/>
                <a:chExt cx="2617883" cy="651460"/>
              </a:xfrm>
            </p:grpSpPr>
            <p:sp>
              <p:nvSpPr>
                <p:cNvPr id="117" name="TextBox 116">
                  <a:extLst>
                    <a:ext uri="{FF2B5EF4-FFF2-40B4-BE49-F238E27FC236}">
                      <a16:creationId xmlns:a16="http://schemas.microsoft.com/office/drawing/2014/main" id="{842D6F5C-1CCA-7743-AA36-CF22419CFF39}"/>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18" name="TextBox 117">
                  <a:extLst>
                    <a:ext uri="{FF2B5EF4-FFF2-40B4-BE49-F238E27FC236}">
                      <a16:creationId xmlns:a16="http://schemas.microsoft.com/office/drawing/2014/main" id="{3B5E7011-3C06-A54E-BC42-0AC71F269195}"/>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19" name="TextBox 118">
                  <a:extLst>
                    <a:ext uri="{FF2B5EF4-FFF2-40B4-BE49-F238E27FC236}">
                      <a16:creationId xmlns:a16="http://schemas.microsoft.com/office/drawing/2014/main" id="{8BABC65A-2E00-2C47-8534-CC7BF92B8C44}"/>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13" name="TextBox 112">
                <a:extLst>
                  <a:ext uri="{FF2B5EF4-FFF2-40B4-BE49-F238E27FC236}">
                    <a16:creationId xmlns:a16="http://schemas.microsoft.com/office/drawing/2014/main" id="{1200E688-1FCE-BE4D-ADD7-CEC6FCA2EEFD}"/>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14" name="TextBox 113">
                <a:extLst>
                  <a:ext uri="{FF2B5EF4-FFF2-40B4-BE49-F238E27FC236}">
                    <a16:creationId xmlns:a16="http://schemas.microsoft.com/office/drawing/2014/main" id="{7785D546-828D-3146-ACAC-55A0A0A07D3C}"/>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15" name="TextBox 114">
                <a:extLst>
                  <a:ext uri="{FF2B5EF4-FFF2-40B4-BE49-F238E27FC236}">
                    <a16:creationId xmlns:a16="http://schemas.microsoft.com/office/drawing/2014/main" id="{3BD9DF96-0C2D-4240-A433-266ED2D6EDFD}"/>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16" name="TextBox 115">
                <a:extLst>
                  <a:ext uri="{FF2B5EF4-FFF2-40B4-BE49-F238E27FC236}">
                    <a16:creationId xmlns:a16="http://schemas.microsoft.com/office/drawing/2014/main" id="{E6D29337-01D2-6545-ADD5-AB53F0139F0B}"/>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96" name="TextBox 95">
              <a:extLst>
                <a:ext uri="{FF2B5EF4-FFF2-40B4-BE49-F238E27FC236}">
                  <a16:creationId xmlns:a16="http://schemas.microsoft.com/office/drawing/2014/main" id="{A6874E17-02C1-C946-A42C-55A813E95DDC}"/>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7" name="Straight Connector 96">
              <a:extLst>
                <a:ext uri="{FF2B5EF4-FFF2-40B4-BE49-F238E27FC236}">
                  <a16:creationId xmlns:a16="http://schemas.microsoft.com/office/drawing/2014/main" id="{E676D275-6C7A-794E-B3A4-9C0D2F01BA21}"/>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8" name="Group 97">
              <a:extLst>
                <a:ext uri="{FF2B5EF4-FFF2-40B4-BE49-F238E27FC236}">
                  <a16:creationId xmlns:a16="http://schemas.microsoft.com/office/drawing/2014/main" id="{9E39727D-7666-D944-A279-9C6F9F522EAA}"/>
                </a:ext>
              </a:extLst>
            </p:cNvPr>
            <p:cNvGrpSpPr/>
            <p:nvPr userDrawn="1"/>
          </p:nvGrpSpPr>
          <p:grpSpPr>
            <a:xfrm>
              <a:off x="9554253" y="2414886"/>
              <a:ext cx="2819399" cy="1181890"/>
              <a:chOff x="9541498" y="3352649"/>
              <a:chExt cx="2819399" cy="1181890"/>
            </a:xfrm>
          </p:grpSpPr>
          <p:grpSp>
            <p:nvGrpSpPr>
              <p:cNvPr id="99" name="Group 98">
                <a:extLst>
                  <a:ext uri="{FF2B5EF4-FFF2-40B4-BE49-F238E27FC236}">
                    <a16:creationId xmlns:a16="http://schemas.microsoft.com/office/drawing/2014/main" id="{D43C113E-CE1B-0E46-8157-A4043B1705E1}"/>
                  </a:ext>
                </a:extLst>
              </p:cNvPr>
              <p:cNvGrpSpPr/>
              <p:nvPr userDrawn="1"/>
            </p:nvGrpSpPr>
            <p:grpSpPr>
              <a:xfrm>
                <a:off x="9541498" y="3352649"/>
                <a:ext cx="2735150" cy="1181890"/>
                <a:chOff x="9541498" y="3751132"/>
                <a:chExt cx="2735150" cy="1181890"/>
              </a:xfrm>
            </p:grpSpPr>
            <p:grpSp>
              <p:nvGrpSpPr>
                <p:cNvPr id="102" name="Group 101">
                  <a:extLst>
                    <a:ext uri="{FF2B5EF4-FFF2-40B4-BE49-F238E27FC236}">
                      <a16:creationId xmlns:a16="http://schemas.microsoft.com/office/drawing/2014/main" id="{2F7911CF-19AC-2E45-BF56-1473CD99BDBB}"/>
                    </a:ext>
                  </a:extLst>
                </p:cNvPr>
                <p:cNvGrpSpPr/>
                <p:nvPr userDrawn="1"/>
              </p:nvGrpSpPr>
              <p:grpSpPr>
                <a:xfrm>
                  <a:off x="9541498" y="3751132"/>
                  <a:ext cx="2735150" cy="1181890"/>
                  <a:chOff x="9296568" y="4910411"/>
                  <a:chExt cx="2735150" cy="1181890"/>
                </a:xfrm>
              </p:grpSpPr>
              <p:sp>
                <p:nvSpPr>
                  <p:cNvPr id="104" name="Rectangle 103">
                    <a:extLst>
                      <a:ext uri="{FF2B5EF4-FFF2-40B4-BE49-F238E27FC236}">
                        <a16:creationId xmlns:a16="http://schemas.microsoft.com/office/drawing/2014/main" id="{21935321-67DF-0942-B103-5EBEA1A11C6D}"/>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TextBox 104">
                    <a:extLst>
                      <a:ext uri="{FF2B5EF4-FFF2-40B4-BE49-F238E27FC236}">
                        <a16:creationId xmlns:a16="http://schemas.microsoft.com/office/drawing/2014/main" id="{5084153E-429E-984E-9780-BCE1637F49BF}"/>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06" name="TextBox 105">
                    <a:extLst>
                      <a:ext uri="{FF2B5EF4-FFF2-40B4-BE49-F238E27FC236}">
                        <a16:creationId xmlns:a16="http://schemas.microsoft.com/office/drawing/2014/main" id="{FD4E6000-FEEF-524E-88BD-FDBE78CDD820}"/>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03" name="Graphic 102">
                  <a:extLst>
                    <a:ext uri="{FF2B5EF4-FFF2-40B4-BE49-F238E27FC236}">
                      <a16:creationId xmlns:a16="http://schemas.microsoft.com/office/drawing/2014/main" id="{A25C8F3C-F2C1-8A40-AD08-DDCA82F39ED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01" name="Picture 100">
                <a:extLst>
                  <a:ext uri="{FF2B5EF4-FFF2-40B4-BE49-F238E27FC236}">
                    <a16:creationId xmlns:a16="http://schemas.microsoft.com/office/drawing/2014/main" id="{BC4EC8E7-BEED-1048-9857-E678954434A6}"/>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414394971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3 Photos and Text (Horizontal)">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cxnSp>
        <p:nvCxnSpPr>
          <p:cNvPr id="13" name="Straight Connector 12">
            <a:extLst>
              <a:ext uri="{FF2B5EF4-FFF2-40B4-BE49-F238E27FC236}">
                <a16:creationId xmlns:a16="http://schemas.microsoft.com/office/drawing/2014/main" id="{ED753A27-0B53-3B44-A318-323612277CF2}"/>
              </a:ext>
            </a:extLst>
          </p:cNvPr>
          <p:cNvCxnSpPr>
            <a:cxnSpLocks/>
          </p:cNvCxnSpPr>
          <p:nvPr userDrawn="1"/>
        </p:nvCxnSpPr>
        <p:spPr>
          <a:xfrm rot="5400000">
            <a:off x="4561949" y="-1298971"/>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0281FD7-9911-134B-A7C9-82C3663644A9}"/>
              </a:ext>
            </a:extLst>
          </p:cNvPr>
          <p:cNvCxnSpPr>
            <a:cxnSpLocks/>
          </p:cNvCxnSpPr>
          <p:nvPr userDrawn="1"/>
        </p:nvCxnSpPr>
        <p:spPr>
          <a:xfrm rot="5400000">
            <a:off x="4561949" y="430520"/>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499" name="Text Placeholder 1">
            <a:extLst>
              <a:ext uri="{FF2B5EF4-FFF2-40B4-BE49-F238E27FC236}">
                <a16:creationId xmlns:a16="http://schemas.microsoft.com/office/drawing/2014/main" id="{EA8D8CC5-DDED-9445-8A9A-D06B2B9A91DE}"/>
              </a:ext>
            </a:extLst>
          </p:cNvPr>
          <p:cNvSpPr>
            <a:spLocks noGrp="1"/>
          </p:cNvSpPr>
          <p:nvPr>
            <p:ph type="body" sz="quarter" idx="499"/>
          </p:nvPr>
        </p:nvSpPr>
        <p:spPr>
          <a:xfrm>
            <a:off x="2854325" y="1233488"/>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 name="Text Placeholder 2">
            <a:extLst>
              <a:ext uri="{FF2B5EF4-FFF2-40B4-BE49-F238E27FC236}">
                <a16:creationId xmlns:a16="http://schemas.microsoft.com/office/drawing/2014/main" id="{65A45B82-A28A-C541-9948-969822196900}"/>
              </a:ext>
            </a:extLst>
          </p:cNvPr>
          <p:cNvSpPr>
            <a:spLocks noGrp="1"/>
          </p:cNvSpPr>
          <p:nvPr>
            <p:ph type="body" sz="quarter" idx="501"/>
          </p:nvPr>
        </p:nvSpPr>
        <p:spPr>
          <a:xfrm>
            <a:off x="2854325" y="2962517"/>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3" name="Text Placeholder 3">
            <a:extLst>
              <a:ext uri="{FF2B5EF4-FFF2-40B4-BE49-F238E27FC236}">
                <a16:creationId xmlns:a16="http://schemas.microsoft.com/office/drawing/2014/main" id="{8B46136D-9E6B-7348-A230-0C0B61F4043F}"/>
              </a:ext>
            </a:extLst>
          </p:cNvPr>
          <p:cNvSpPr>
            <a:spLocks noGrp="1"/>
          </p:cNvSpPr>
          <p:nvPr>
            <p:ph type="body" sz="quarter" idx="503"/>
          </p:nvPr>
        </p:nvSpPr>
        <p:spPr>
          <a:xfrm>
            <a:off x="2854325" y="4691546"/>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A9BB490B-C309-B748-9B19-AF93AAACA3C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8" name="Picture Placeholder 7">
            <a:extLst>
              <a:ext uri="{FF2B5EF4-FFF2-40B4-BE49-F238E27FC236}">
                <a16:creationId xmlns:a16="http://schemas.microsoft.com/office/drawing/2014/main" id="{6F749DAD-56A6-D649-9F35-5B56FF579CB0}"/>
              </a:ext>
            </a:extLst>
          </p:cNvPr>
          <p:cNvSpPr>
            <a:spLocks noGrp="1"/>
          </p:cNvSpPr>
          <p:nvPr userDrawn="1">
            <p:ph type="pic" sz="quarter" idx="13" hasCustomPrompt="1"/>
          </p:nvPr>
        </p:nvSpPr>
        <p:spPr>
          <a:xfrm>
            <a:off x="432360" y="1233641"/>
            <a:ext cx="2172295"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0" name="Caption">
            <a:extLst>
              <a:ext uri="{FF2B5EF4-FFF2-40B4-BE49-F238E27FC236}">
                <a16:creationId xmlns:a16="http://schemas.microsoft.com/office/drawing/2014/main" id="{D94C6D6D-4FAA-B44F-ACF0-6E5AB0A38656}"/>
              </a:ext>
            </a:extLst>
          </p:cNvPr>
          <p:cNvSpPr>
            <a:spLocks noGrp="1"/>
          </p:cNvSpPr>
          <p:nvPr userDrawn="1">
            <p:ph type="body" sz="quarter" idx="500" hasCustomPrompt="1"/>
          </p:nvPr>
        </p:nvSpPr>
        <p:spPr>
          <a:xfrm>
            <a:off x="431800" y="2147777"/>
            <a:ext cx="2172295"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60" name="Picture Placeholder 7">
            <a:extLst>
              <a:ext uri="{FF2B5EF4-FFF2-40B4-BE49-F238E27FC236}">
                <a16:creationId xmlns:a16="http://schemas.microsoft.com/office/drawing/2014/main" id="{2D1E164C-A44E-6C43-B08A-9A9E7394EE60}"/>
              </a:ext>
            </a:extLst>
          </p:cNvPr>
          <p:cNvSpPr>
            <a:spLocks noGrp="1"/>
          </p:cNvSpPr>
          <p:nvPr userDrawn="1">
            <p:ph type="pic" sz="quarter" idx="121" hasCustomPrompt="1"/>
          </p:nvPr>
        </p:nvSpPr>
        <p:spPr>
          <a:xfrm>
            <a:off x="432360" y="2962055"/>
            <a:ext cx="2172295"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2" name="Caption 2">
            <a:extLst>
              <a:ext uri="{FF2B5EF4-FFF2-40B4-BE49-F238E27FC236}">
                <a16:creationId xmlns:a16="http://schemas.microsoft.com/office/drawing/2014/main" id="{72DD6B82-4027-214C-907A-917585DE52E2}"/>
              </a:ext>
            </a:extLst>
          </p:cNvPr>
          <p:cNvSpPr>
            <a:spLocks noGrp="1"/>
          </p:cNvSpPr>
          <p:nvPr userDrawn="1">
            <p:ph type="body" sz="quarter" idx="502" hasCustomPrompt="1"/>
          </p:nvPr>
        </p:nvSpPr>
        <p:spPr>
          <a:xfrm>
            <a:off x="431800" y="3876191"/>
            <a:ext cx="2172295"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62" name="Picture Placeholder 7">
            <a:extLst>
              <a:ext uri="{FF2B5EF4-FFF2-40B4-BE49-F238E27FC236}">
                <a16:creationId xmlns:a16="http://schemas.microsoft.com/office/drawing/2014/main" id="{12ACC18C-7823-4243-80B6-3AD22ABEB0F0}"/>
              </a:ext>
            </a:extLst>
          </p:cNvPr>
          <p:cNvSpPr>
            <a:spLocks noGrp="1"/>
          </p:cNvSpPr>
          <p:nvPr userDrawn="1">
            <p:ph type="pic" sz="quarter" idx="123" hasCustomPrompt="1"/>
          </p:nvPr>
        </p:nvSpPr>
        <p:spPr>
          <a:xfrm>
            <a:off x="432360" y="4691544"/>
            <a:ext cx="2172295"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4" name="Caption 3">
            <a:extLst>
              <a:ext uri="{FF2B5EF4-FFF2-40B4-BE49-F238E27FC236}">
                <a16:creationId xmlns:a16="http://schemas.microsoft.com/office/drawing/2014/main" id="{BFF4272A-93C5-194D-96DD-141C47B60F8F}"/>
              </a:ext>
            </a:extLst>
          </p:cNvPr>
          <p:cNvSpPr>
            <a:spLocks noGrp="1"/>
          </p:cNvSpPr>
          <p:nvPr userDrawn="1">
            <p:ph type="body" sz="quarter" idx="504" hasCustomPrompt="1"/>
          </p:nvPr>
        </p:nvSpPr>
        <p:spPr>
          <a:xfrm>
            <a:off x="431800" y="5605680"/>
            <a:ext cx="2172295"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8" name="Date Placeholder 7">
            <a:extLst>
              <a:ext uri="{FF2B5EF4-FFF2-40B4-BE49-F238E27FC236}">
                <a16:creationId xmlns:a16="http://schemas.microsoft.com/office/drawing/2014/main" id="{5D5C0E79-A3BD-5144-8C77-5A57F1DFDA10}"/>
              </a:ext>
            </a:extLst>
          </p:cNvPr>
          <p:cNvSpPr>
            <a:spLocks noGrp="1"/>
          </p:cNvSpPr>
          <p:nvPr userDrawn="1">
            <p:ph type="dt" sz="half" idx="125"/>
          </p:nvPr>
        </p:nvSpPr>
        <p:spPr/>
        <p:txBody>
          <a:bodyPr/>
          <a:lstStyle/>
          <a:p>
            <a:endParaRPr lang="en-US" dirty="0"/>
          </a:p>
        </p:txBody>
      </p:sp>
      <p:sp>
        <p:nvSpPr>
          <p:cNvPr id="10" name="Footer Placeholder 9">
            <a:extLst>
              <a:ext uri="{FF2B5EF4-FFF2-40B4-BE49-F238E27FC236}">
                <a16:creationId xmlns:a16="http://schemas.microsoft.com/office/drawing/2014/main" id="{AA4A8FA1-CC46-7144-84B1-17C00BC259EB}"/>
              </a:ext>
            </a:extLst>
          </p:cNvPr>
          <p:cNvSpPr>
            <a:spLocks noGrp="1"/>
          </p:cNvSpPr>
          <p:nvPr userDrawn="1">
            <p:ph type="ftr" sz="quarter" idx="126"/>
          </p:nvPr>
        </p:nvSpPr>
        <p:spPr/>
        <p:txBody>
          <a:bodyPr/>
          <a:lstStyle/>
          <a:p>
            <a:endParaRPr lang="en-US" dirty="0"/>
          </a:p>
        </p:txBody>
      </p:sp>
      <p:sp>
        <p:nvSpPr>
          <p:cNvPr id="14" name="Slide Number Placeholder 13">
            <a:extLst>
              <a:ext uri="{FF2B5EF4-FFF2-40B4-BE49-F238E27FC236}">
                <a16:creationId xmlns:a16="http://schemas.microsoft.com/office/drawing/2014/main" id="{ACB2D2FD-3057-D74D-B44D-0EB64193CE1C}"/>
              </a:ext>
            </a:extLst>
          </p:cNvPr>
          <p:cNvSpPr>
            <a:spLocks noGrp="1"/>
          </p:cNvSpPr>
          <p:nvPr userDrawn="1">
            <p:ph type="sldNum" sz="quarter" idx="12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56" name="Group 55">
            <a:extLst>
              <a:ext uri="{FF2B5EF4-FFF2-40B4-BE49-F238E27FC236}">
                <a16:creationId xmlns:a16="http://schemas.microsoft.com/office/drawing/2014/main" id="{05E9C379-DDF1-7B44-89A9-61472AAB938F}"/>
              </a:ext>
            </a:extLst>
          </p:cNvPr>
          <p:cNvGrpSpPr/>
          <p:nvPr userDrawn="1"/>
        </p:nvGrpSpPr>
        <p:grpSpPr>
          <a:xfrm>
            <a:off x="9399182" y="-2"/>
            <a:ext cx="2974470" cy="9769405"/>
            <a:chOff x="9399182" y="-2"/>
            <a:chExt cx="2974470" cy="9769405"/>
          </a:xfrm>
        </p:grpSpPr>
        <p:sp>
          <p:nvSpPr>
            <p:cNvPr id="57" name="Rectangle 56">
              <a:extLst>
                <a:ext uri="{FF2B5EF4-FFF2-40B4-BE49-F238E27FC236}">
                  <a16:creationId xmlns:a16="http://schemas.microsoft.com/office/drawing/2014/main" id="{02AA4587-5464-694B-A0E3-F705C2D6C38B}"/>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184225E7-8754-CD4D-AE0E-53076B270764}"/>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61" name="Group 60">
              <a:extLst>
                <a:ext uri="{FF2B5EF4-FFF2-40B4-BE49-F238E27FC236}">
                  <a16:creationId xmlns:a16="http://schemas.microsoft.com/office/drawing/2014/main" id="{53ED5C7E-A3C9-E44F-9C13-86E78B48E65F}"/>
                </a:ext>
              </a:extLst>
            </p:cNvPr>
            <p:cNvGrpSpPr/>
            <p:nvPr userDrawn="1"/>
          </p:nvGrpSpPr>
          <p:grpSpPr>
            <a:xfrm>
              <a:off x="9541497" y="162442"/>
              <a:ext cx="2819400" cy="814510"/>
              <a:chOff x="-3644733" y="165205"/>
              <a:chExt cx="2819400" cy="814510"/>
            </a:xfrm>
          </p:grpSpPr>
          <p:sp>
            <p:nvSpPr>
              <p:cNvPr id="136" name="Rectangle 135">
                <a:extLst>
                  <a:ext uri="{FF2B5EF4-FFF2-40B4-BE49-F238E27FC236}">
                    <a16:creationId xmlns:a16="http://schemas.microsoft.com/office/drawing/2014/main" id="{ACE05B8D-FE1E-1145-90BB-9998F8CA2CAB}"/>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Box 136">
                <a:extLst>
                  <a:ext uri="{FF2B5EF4-FFF2-40B4-BE49-F238E27FC236}">
                    <a16:creationId xmlns:a16="http://schemas.microsoft.com/office/drawing/2014/main" id="{443BD4B2-7A49-7B4D-A180-98D5EB1AD43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8" name="Picture 137">
                <a:extLst>
                  <a:ext uri="{FF2B5EF4-FFF2-40B4-BE49-F238E27FC236}">
                    <a16:creationId xmlns:a16="http://schemas.microsoft.com/office/drawing/2014/main" id="{08065AFB-7BEE-0F47-BED7-2DE8C591FB2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63" name="Group 62">
              <a:extLst>
                <a:ext uri="{FF2B5EF4-FFF2-40B4-BE49-F238E27FC236}">
                  <a16:creationId xmlns:a16="http://schemas.microsoft.com/office/drawing/2014/main" id="{764EAB81-6824-4047-9BA3-6AFFE7AE03F3}"/>
                </a:ext>
              </a:extLst>
            </p:cNvPr>
            <p:cNvGrpSpPr/>
            <p:nvPr userDrawn="1"/>
          </p:nvGrpSpPr>
          <p:grpSpPr>
            <a:xfrm>
              <a:off x="9521833" y="3755578"/>
              <a:ext cx="2754815" cy="6013825"/>
              <a:chOff x="9521833" y="2566288"/>
              <a:chExt cx="2754815" cy="6013825"/>
            </a:xfrm>
          </p:grpSpPr>
          <p:sp>
            <p:nvSpPr>
              <p:cNvPr id="74" name="TextBox 73">
                <a:extLst>
                  <a:ext uri="{FF2B5EF4-FFF2-40B4-BE49-F238E27FC236}">
                    <a16:creationId xmlns:a16="http://schemas.microsoft.com/office/drawing/2014/main" id="{B89A63E2-40AE-6F46-A362-BFE20BF1B080}"/>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5" name="Straight Connector 74">
                <a:extLst>
                  <a:ext uri="{FF2B5EF4-FFF2-40B4-BE49-F238E27FC236}">
                    <a16:creationId xmlns:a16="http://schemas.microsoft.com/office/drawing/2014/main" id="{1DD9B0EE-DBC0-FE43-992A-95582817972C}"/>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2099CD36-FA5E-D446-83AD-9BEB40BDDA39}"/>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7" name="Group 76">
                <a:extLst>
                  <a:ext uri="{FF2B5EF4-FFF2-40B4-BE49-F238E27FC236}">
                    <a16:creationId xmlns:a16="http://schemas.microsoft.com/office/drawing/2014/main" id="{506D11A7-2578-BA40-896C-CE07CC36B340}"/>
                  </a:ext>
                </a:extLst>
              </p:cNvPr>
              <p:cNvGrpSpPr/>
              <p:nvPr userDrawn="1"/>
            </p:nvGrpSpPr>
            <p:grpSpPr>
              <a:xfrm>
                <a:off x="9541497" y="7168798"/>
                <a:ext cx="2735151" cy="1411315"/>
                <a:chOff x="9296567" y="4910411"/>
                <a:chExt cx="2735151" cy="1411315"/>
              </a:xfrm>
            </p:grpSpPr>
            <p:sp>
              <p:nvSpPr>
                <p:cNvPr id="130" name="Rectangle 129">
                  <a:extLst>
                    <a:ext uri="{FF2B5EF4-FFF2-40B4-BE49-F238E27FC236}">
                      <a16:creationId xmlns:a16="http://schemas.microsoft.com/office/drawing/2014/main" id="{234AFB33-F664-1B42-AC5B-833976E236C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TextBox 130">
                  <a:extLst>
                    <a:ext uri="{FF2B5EF4-FFF2-40B4-BE49-F238E27FC236}">
                      <a16:creationId xmlns:a16="http://schemas.microsoft.com/office/drawing/2014/main" id="{DC3973FE-EA67-1446-90F5-00311B24E762}"/>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32" name="Graphic 131">
                  <a:extLst>
                    <a:ext uri="{FF2B5EF4-FFF2-40B4-BE49-F238E27FC236}">
                      <a16:creationId xmlns:a16="http://schemas.microsoft.com/office/drawing/2014/main" id="{9754AA2E-1658-B94E-BD64-D044C2E502B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33" name="TextBox 132">
                  <a:extLst>
                    <a:ext uri="{FF2B5EF4-FFF2-40B4-BE49-F238E27FC236}">
                      <a16:creationId xmlns:a16="http://schemas.microsoft.com/office/drawing/2014/main" id="{DFCE0AA6-50EE-9641-B168-FBEF90AE66A2}"/>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34" name="TextBox 133">
                  <a:extLst>
                    <a:ext uri="{FF2B5EF4-FFF2-40B4-BE49-F238E27FC236}">
                      <a16:creationId xmlns:a16="http://schemas.microsoft.com/office/drawing/2014/main" id="{A15B11FC-4E91-5D4F-8B9F-F43F6D56913E}"/>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35" name="TextBox 134">
                  <a:extLst>
                    <a:ext uri="{FF2B5EF4-FFF2-40B4-BE49-F238E27FC236}">
                      <a16:creationId xmlns:a16="http://schemas.microsoft.com/office/drawing/2014/main" id="{93BEE3EB-479B-2440-BD75-3378D4FCFF3D}"/>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8" name="Group 77">
                <a:extLst>
                  <a:ext uri="{FF2B5EF4-FFF2-40B4-BE49-F238E27FC236}">
                    <a16:creationId xmlns:a16="http://schemas.microsoft.com/office/drawing/2014/main" id="{434F34EB-E608-1447-8D3A-0EA4F1F48519}"/>
                  </a:ext>
                </a:extLst>
              </p:cNvPr>
              <p:cNvGrpSpPr/>
              <p:nvPr userDrawn="1"/>
            </p:nvGrpSpPr>
            <p:grpSpPr>
              <a:xfrm>
                <a:off x="9541497" y="5812142"/>
                <a:ext cx="2735151" cy="1280928"/>
                <a:chOff x="9286315" y="6976989"/>
                <a:chExt cx="2735151" cy="1280928"/>
              </a:xfrm>
            </p:grpSpPr>
            <p:sp>
              <p:nvSpPr>
                <p:cNvPr id="87" name="Rectangle 86">
                  <a:extLst>
                    <a:ext uri="{FF2B5EF4-FFF2-40B4-BE49-F238E27FC236}">
                      <a16:creationId xmlns:a16="http://schemas.microsoft.com/office/drawing/2014/main" id="{E32A3E2E-D1F0-9741-A8EE-7BC84B4DE0D3}"/>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BDA4BD56-D03C-1548-978A-67CE2301B253}"/>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27" name="Graphic 126">
                  <a:extLst>
                    <a:ext uri="{FF2B5EF4-FFF2-40B4-BE49-F238E27FC236}">
                      <a16:creationId xmlns:a16="http://schemas.microsoft.com/office/drawing/2014/main" id="{02277E74-6CD2-4746-AB10-BAC27E952C6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28" name="TextBox 127">
                  <a:extLst>
                    <a:ext uri="{FF2B5EF4-FFF2-40B4-BE49-F238E27FC236}">
                      <a16:creationId xmlns:a16="http://schemas.microsoft.com/office/drawing/2014/main" id="{2E41B035-7E95-6047-BBDE-7C5B9457A0AD}"/>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29" name="Picture 128">
                  <a:extLst>
                    <a:ext uri="{FF2B5EF4-FFF2-40B4-BE49-F238E27FC236}">
                      <a16:creationId xmlns:a16="http://schemas.microsoft.com/office/drawing/2014/main" id="{7B58D3BB-E0DF-CE47-A88C-EBD63D7D6A44}"/>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9" name="Group 78">
                <a:extLst>
                  <a:ext uri="{FF2B5EF4-FFF2-40B4-BE49-F238E27FC236}">
                    <a16:creationId xmlns:a16="http://schemas.microsoft.com/office/drawing/2014/main" id="{C8A25EA3-4BB5-0948-9768-F661F9D2B441}"/>
                  </a:ext>
                </a:extLst>
              </p:cNvPr>
              <p:cNvGrpSpPr/>
              <p:nvPr userDrawn="1"/>
            </p:nvGrpSpPr>
            <p:grpSpPr>
              <a:xfrm>
                <a:off x="9521833" y="2891408"/>
                <a:ext cx="2617883" cy="651460"/>
                <a:chOff x="12352022" y="513115"/>
                <a:chExt cx="2617883" cy="651460"/>
              </a:xfrm>
            </p:grpSpPr>
            <p:sp>
              <p:nvSpPr>
                <p:cNvPr id="84" name="TextBox 83">
                  <a:extLst>
                    <a:ext uri="{FF2B5EF4-FFF2-40B4-BE49-F238E27FC236}">
                      <a16:creationId xmlns:a16="http://schemas.microsoft.com/office/drawing/2014/main" id="{812E9279-E3E5-A242-A2DB-550E662BE6CB}"/>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5" name="TextBox 84">
                  <a:extLst>
                    <a:ext uri="{FF2B5EF4-FFF2-40B4-BE49-F238E27FC236}">
                      <a16:creationId xmlns:a16="http://schemas.microsoft.com/office/drawing/2014/main" id="{916869B2-51AC-8042-BAC1-566B99834406}"/>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6" name="TextBox 85">
                  <a:extLst>
                    <a:ext uri="{FF2B5EF4-FFF2-40B4-BE49-F238E27FC236}">
                      <a16:creationId xmlns:a16="http://schemas.microsoft.com/office/drawing/2014/main" id="{6A901D3D-F415-AC4E-A011-9D50733FCE8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80" name="TextBox 79">
                <a:extLst>
                  <a:ext uri="{FF2B5EF4-FFF2-40B4-BE49-F238E27FC236}">
                    <a16:creationId xmlns:a16="http://schemas.microsoft.com/office/drawing/2014/main" id="{EA1A97BD-9E28-EB42-8C33-224FE0567041}"/>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81" name="TextBox 80">
                <a:extLst>
                  <a:ext uri="{FF2B5EF4-FFF2-40B4-BE49-F238E27FC236}">
                    <a16:creationId xmlns:a16="http://schemas.microsoft.com/office/drawing/2014/main" id="{FCE719BC-ADE3-DB4E-AE64-4310A0F56B22}"/>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2" name="TextBox 81">
                <a:extLst>
                  <a:ext uri="{FF2B5EF4-FFF2-40B4-BE49-F238E27FC236}">
                    <a16:creationId xmlns:a16="http://schemas.microsoft.com/office/drawing/2014/main" id="{CF2AA2C7-9C18-8E48-8CD9-713923D584C0}"/>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3" name="TextBox 82">
                <a:extLst>
                  <a:ext uri="{FF2B5EF4-FFF2-40B4-BE49-F238E27FC236}">
                    <a16:creationId xmlns:a16="http://schemas.microsoft.com/office/drawing/2014/main" id="{073AAC87-9D0B-A942-AEAB-5498BE1CDE42}"/>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64" name="TextBox 63">
              <a:extLst>
                <a:ext uri="{FF2B5EF4-FFF2-40B4-BE49-F238E27FC236}">
                  <a16:creationId xmlns:a16="http://schemas.microsoft.com/office/drawing/2014/main" id="{2718DEAF-7355-D24A-A55A-6E5AFED9A98E}"/>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5" name="Straight Connector 64">
              <a:extLst>
                <a:ext uri="{FF2B5EF4-FFF2-40B4-BE49-F238E27FC236}">
                  <a16:creationId xmlns:a16="http://schemas.microsoft.com/office/drawing/2014/main" id="{908EADCA-2DBF-C447-BEEC-89115265ADFA}"/>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66" name="Group 65">
              <a:extLst>
                <a:ext uri="{FF2B5EF4-FFF2-40B4-BE49-F238E27FC236}">
                  <a16:creationId xmlns:a16="http://schemas.microsoft.com/office/drawing/2014/main" id="{90D81BAF-EA14-5342-B457-9F03F6415490}"/>
                </a:ext>
              </a:extLst>
            </p:cNvPr>
            <p:cNvGrpSpPr/>
            <p:nvPr userDrawn="1"/>
          </p:nvGrpSpPr>
          <p:grpSpPr>
            <a:xfrm>
              <a:off x="9554253" y="2414886"/>
              <a:ext cx="2819399" cy="1181890"/>
              <a:chOff x="9541498" y="3352649"/>
              <a:chExt cx="2819399" cy="1181890"/>
            </a:xfrm>
          </p:grpSpPr>
          <p:grpSp>
            <p:nvGrpSpPr>
              <p:cNvPr id="67" name="Group 66">
                <a:extLst>
                  <a:ext uri="{FF2B5EF4-FFF2-40B4-BE49-F238E27FC236}">
                    <a16:creationId xmlns:a16="http://schemas.microsoft.com/office/drawing/2014/main" id="{787A14E2-9B41-3441-B537-57155291B0D0}"/>
                  </a:ext>
                </a:extLst>
              </p:cNvPr>
              <p:cNvGrpSpPr/>
              <p:nvPr userDrawn="1"/>
            </p:nvGrpSpPr>
            <p:grpSpPr>
              <a:xfrm>
                <a:off x="9541498" y="3352649"/>
                <a:ext cx="2735150" cy="1181890"/>
                <a:chOff x="9541498" y="3751132"/>
                <a:chExt cx="2735150" cy="1181890"/>
              </a:xfrm>
            </p:grpSpPr>
            <p:grpSp>
              <p:nvGrpSpPr>
                <p:cNvPr id="69" name="Group 68">
                  <a:extLst>
                    <a:ext uri="{FF2B5EF4-FFF2-40B4-BE49-F238E27FC236}">
                      <a16:creationId xmlns:a16="http://schemas.microsoft.com/office/drawing/2014/main" id="{D9193720-38CB-8C45-8CB5-9F66BE5437DF}"/>
                    </a:ext>
                  </a:extLst>
                </p:cNvPr>
                <p:cNvGrpSpPr/>
                <p:nvPr userDrawn="1"/>
              </p:nvGrpSpPr>
              <p:grpSpPr>
                <a:xfrm>
                  <a:off x="9541498" y="3751132"/>
                  <a:ext cx="2735150" cy="1181890"/>
                  <a:chOff x="9296568" y="4910411"/>
                  <a:chExt cx="2735150" cy="1181890"/>
                </a:xfrm>
              </p:grpSpPr>
              <p:sp>
                <p:nvSpPr>
                  <p:cNvPr id="71" name="Rectangle 70">
                    <a:extLst>
                      <a:ext uri="{FF2B5EF4-FFF2-40B4-BE49-F238E27FC236}">
                        <a16:creationId xmlns:a16="http://schemas.microsoft.com/office/drawing/2014/main" id="{9661E725-6578-9A4A-B314-D6021CB4CFBF}"/>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6A82AECB-20FC-D04F-9436-9AA74FD66C5B}"/>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73" name="TextBox 72">
                    <a:extLst>
                      <a:ext uri="{FF2B5EF4-FFF2-40B4-BE49-F238E27FC236}">
                        <a16:creationId xmlns:a16="http://schemas.microsoft.com/office/drawing/2014/main" id="{76348B4A-2ADC-7F46-BABF-CA32F5E68A17}"/>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70" name="Graphic 69">
                  <a:extLst>
                    <a:ext uri="{FF2B5EF4-FFF2-40B4-BE49-F238E27FC236}">
                      <a16:creationId xmlns:a16="http://schemas.microsoft.com/office/drawing/2014/main" id="{C86CE353-C5DB-0145-AA86-27F6522447F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68" name="Picture 67">
                <a:extLst>
                  <a:ext uri="{FF2B5EF4-FFF2-40B4-BE49-F238E27FC236}">
                    <a16:creationId xmlns:a16="http://schemas.microsoft.com/office/drawing/2014/main" id="{9DB6EC41-E4FA-B54E-A44A-FE32BE140AB8}"/>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52931310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3 Logos and Tex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cxnSp>
        <p:nvCxnSpPr>
          <p:cNvPr id="13" name="Straight Connector 12">
            <a:extLst>
              <a:ext uri="{FF2B5EF4-FFF2-40B4-BE49-F238E27FC236}">
                <a16:creationId xmlns:a16="http://schemas.microsoft.com/office/drawing/2014/main" id="{ED753A27-0B53-3B44-A318-323612277CF2}"/>
              </a:ext>
            </a:extLst>
          </p:cNvPr>
          <p:cNvCxnSpPr>
            <a:cxnSpLocks/>
          </p:cNvCxnSpPr>
          <p:nvPr userDrawn="1"/>
        </p:nvCxnSpPr>
        <p:spPr>
          <a:xfrm rot="5400000">
            <a:off x="4561949" y="-1298971"/>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0281FD7-9911-134B-A7C9-82C3663644A9}"/>
              </a:ext>
            </a:extLst>
          </p:cNvPr>
          <p:cNvCxnSpPr>
            <a:cxnSpLocks/>
          </p:cNvCxnSpPr>
          <p:nvPr userDrawn="1"/>
        </p:nvCxnSpPr>
        <p:spPr>
          <a:xfrm rot="5400000">
            <a:off x="4561949" y="430520"/>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EA8D8CC5-DDED-9445-8A9A-D06B2B9A91DE}"/>
              </a:ext>
            </a:extLst>
          </p:cNvPr>
          <p:cNvSpPr>
            <a:spLocks noGrp="1"/>
          </p:cNvSpPr>
          <p:nvPr>
            <p:ph type="body" sz="quarter" idx="115"/>
          </p:nvPr>
        </p:nvSpPr>
        <p:spPr>
          <a:xfrm>
            <a:off x="2854325" y="1233488"/>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2">
            <a:extLst>
              <a:ext uri="{FF2B5EF4-FFF2-40B4-BE49-F238E27FC236}">
                <a16:creationId xmlns:a16="http://schemas.microsoft.com/office/drawing/2014/main" id="{65A45B82-A28A-C541-9948-969822196900}"/>
              </a:ext>
            </a:extLst>
          </p:cNvPr>
          <p:cNvSpPr>
            <a:spLocks noGrp="1"/>
          </p:cNvSpPr>
          <p:nvPr>
            <p:ph type="body" sz="quarter" idx="116"/>
          </p:nvPr>
        </p:nvSpPr>
        <p:spPr>
          <a:xfrm>
            <a:off x="2854325" y="2962517"/>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2">
            <a:extLst>
              <a:ext uri="{FF2B5EF4-FFF2-40B4-BE49-F238E27FC236}">
                <a16:creationId xmlns:a16="http://schemas.microsoft.com/office/drawing/2014/main" id="{8B46136D-9E6B-7348-A230-0C0B61F4043F}"/>
              </a:ext>
            </a:extLst>
          </p:cNvPr>
          <p:cNvSpPr>
            <a:spLocks noGrp="1"/>
          </p:cNvSpPr>
          <p:nvPr>
            <p:ph type="body" sz="quarter" idx="117"/>
          </p:nvPr>
        </p:nvSpPr>
        <p:spPr>
          <a:xfrm>
            <a:off x="2854325" y="4691546"/>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A9BB490B-C309-B748-9B19-AF93AAACA3C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8" name="Date Placeholder 7">
            <a:extLst>
              <a:ext uri="{FF2B5EF4-FFF2-40B4-BE49-F238E27FC236}">
                <a16:creationId xmlns:a16="http://schemas.microsoft.com/office/drawing/2014/main" id="{5D5C0E79-A3BD-5144-8C77-5A57F1DFDA10}"/>
              </a:ext>
            </a:extLst>
          </p:cNvPr>
          <p:cNvSpPr>
            <a:spLocks noGrp="1"/>
          </p:cNvSpPr>
          <p:nvPr>
            <p:ph type="dt" sz="half" idx="125"/>
          </p:nvPr>
        </p:nvSpPr>
        <p:spPr/>
        <p:txBody>
          <a:bodyPr/>
          <a:lstStyle/>
          <a:p>
            <a:endParaRPr lang="en-US" dirty="0"/>
          </a:p>
        </p:txBody>
      </p:sp>
      <p:sp>
        <p:nvSpPr>
          <p:cNvPr id="10" name="Footer Placeholder 9">
            <a:extLst>
              <a:ext uri="{FF2B5EF4-FFF2-40B4-BE49-F238E27FC236}">
                <a16:creationId xmlns:a16="http://schemas.microsoft.com/office/drawing/2014/main" id="{AA4A8FA1-CC46-7144-84B1-17C00BC259EB}"/>
              </a:ext>
            </a:extLst>
          </p:cNvPr>
          <p:cNvSpPr>
            <a:spLocks noGrp="1"/>
          </p:cNvSpPr>
          <p:nvPr>
            <p:ph type="ftr" sz="quarter" idx="126"/>
          </p:nvPr>
        </p:nvSpPr>
        <p:spPr/>
        <p:txBody>
          <a:bodyPr/>
          <a:lstStyle/>
          <a:p>
            <a:endParaRPr lang="en-US" dirty="0"/>
          </a:p>
        </p:txBody>
      </p:sp>
      <p:sp>
        <p:nvSpPr>
          <p:cNvPr id="14" name="Slide Number Placeholder 13">
            <a:extLst>
              <a:ext uri="{FF2B5EF4-FFF2-40B4-BE49-F238E27FC236}">
                <a16:creationId xmlns:a16="http://schemas.microsoft.com/office/drawing/2014/main" id="{ACB2D2FD-3057-D74D-B44D-0EB64193CE1C}"/>
              </a:ext>
            </a:extLst>
          </p:cNvPr>
          <p:cNvSpPr>
            <a:spLocks noGrp="1"/>
          </p:cNvSpPr>
          <p:nvPr>
            <p:ph type="sldNum" sz="quarter" idx="12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5" name="Content Placeholder 4">
            <a:extLst>
              <a:ext uri="{FF2B5EF4-FFF2-40B4-BE49-F238E27FC236}">
                <a16:creationId xmlns:a16="http://schemas.microsoft.com/office/drawing/2014/main" id="{97ACE0C3-0640-2343-BA09-F3EFC7CFB949}"/>
              </a:ext>
            </a:extLst>
          </p:cNvPr>
          <p:cNvSpPr>
            <a:spLocks noGrp="1"/>
          </p:cNvSpPr>
          <p:nvPr>
            <p:ph sz="quarter" idx="128" hasCustomPrompt="1"/>
          </p:nvPr>
        </p:nvSpPr>
        <p:spPr>
          <a:xfrm>
            <a:off x="431800" y="1233488"/>
            <a:ext cx="2238375" cy="1466850"/>
          </a:xfrm>
        </p:spPr>
        <p:txBody>
          <a:bodyPr/>
          <a:lstStyle>
            <a:lvl1pPr algn="ctr">
              <a:defRPr b="0">
                <a:solidFill>
                  <a:schemeClr val="tx1">
                    <a:lumMod val="50000"/>
                    <a:lumOff val="50000"/>
                  </a:schemeClr>
                </a:solidFill>
              </a:defRPr>
            </a:lvl1pPr>
          </a:lstStyle>
          <a:p>
            <a:pPr lvl="0"/>
            <a:r>
              <a:rPr lang="en-US"/>
              <a:t>Click image icon to add logo (do not add any other types of content)</a:t>
            </a:r>
          </a:p>
        </p:txBody>
      </p:sp>
      <p:sp>
        <p:nvSpPr>
          <p:cNvPr id="56" name="Content Placeholder 4">
            <a:extLst>
              <a:ext uri="{FF2B5EF4-FFF2-40B4-BE49-F238E27FC236}">
                <a16:creationId xmlns:a16="http://schemas.microsoft.com/office/drawing/2014/main" id="{3B8A4E6F-E1C9-9641-B3D3-BDB9B2012DBB}"/>
              </a:ext>
            </a:extLst>
          </p:cNvPr>
          <p:cNvSpPr>
            <a:spLocks noGrp="1"/>
          </p:cNvSpPr>
          <p:nvPr>
            <p:ph sz="quarter" idx="129" hasCustomPrompt="1"/>
          </p:nvPr>
        </p:nvSpPr>
        <p:spPr>
          <a:xfrm>
            <a:off x="431800" y="2962517"/>
            <a:ext cx="2238375" cy="1466850"/>
          </a:xfrm>
        </p:spPr>
        <p:txBody>
          <a:bodyPr/>
          <a:lstStyle>
            <a:lvl1pPr algn="ctr">
              <a:defRPr b="0">
                <a:solidFill>
                  <a:schemeClr val="tx1">
                    <a:lumMod val="50000"/>
                    <a:lumOff val="50000"/>
                  </a:schemeClr>
                </a:solidFill>
              </a:defRPr>
            </a:lvl1pPr>
          </a:lstStyle>
          <a:p>
            <a:pPr lvl="0"/>
            <a:r>
              <a:rPr lang="en-US"/>
              <a:t>Click image icon to add logo (do not add any other types of content)</a:t>
            </a:r>
          </a:p>
        </p:txBody>
      </p:sp>
      <p:sp>
        <p:nvSpPr>
          <p:cNvPr id="57" name="Content Placeholder 4">
            <a:extLst>
              <a:ext uri="{FF2B5EF4-FFF2-40B4-BE49-F238E27FC236}">
                <a16:creationId xmlns:a16="http://schemas.microsoft.com/office/drawing/2014/main" id="{04F52250-2F95-E448-A157-BA7D33261555}"/>
              </a:ext>
            </a:extLst>
          </p:cNvPr>
          <p:cNvSpPr>
            <a:spLocks noGrp="1"/>
          </p:cNvSpPr>
          <p:nvPr>
            <p:ph sz="quarter" idx="130" hasCustomPrompt="1"/>
          </p:nvPr>
        </p:nvSpPr>
        <p:spPr>
          <a:xfrm>
            <a:off x="431800" y="4691546"/>
            <a:ext cx="2238375" cy="1466850"/>
          </a:xfrm>
        </p:spPr>
        <p:txBody>
          <a:bodyPr/>
          <a:lstStyle>
            <a:lvl1pPr algn="ctr">
              <a:defRPr b="0">
                <a:solidFill>
                  <a:schemeClr val="tx1">
                    <a:lumMod val="50000"/>
                    <a:lumOff val="50000"/>
                  </a:schemeClr>
                </a:solidFill>
              </a:defRPr>
            </a:lvl1pPr>
          </a:lstStyle>
          <a:p>
            <a:pPr lvl="0"/>
            <a:r>
              <a:rPr lang="en-US"/>
              <a:t>Click image icon to add logo (do not add any other types of content)</a:t>
            </a:r>
          </a:p>
        </p:txBody>
      </p:sp>
      <p:grpSp>
        <p:nvGrpSpPr>
          <p:cNvPr id="62" name="Group 61">
            <a:extLst>
              <a:ext uri="{FF2B5EF4-FFF2-40B4-BE49-F238E27FC236}">
                <a16:creationId xmlns:a16="http://schemas.microsoft.com/office/drawing/2014/main" id="{14338023-BC13-1347-A902-C2204A24D96D}"/>
              </a:ext>
            </a:extLst>
          </p:cNvPr>
          <p:cNvGrpSpPr/>
          <p:nvPr userDrawn="1"/>
        </p:nvGrpSpPr>
        <p:grpSpPr>
          <a:xfrm>
            <a:off x="9399182" y="-2"/>
            <a:ext cx="2974470" cy="9769405"/>
            <a:chOff x="9399182" y="-2"/>
            <a:chExt cx="2974470" cy="9769405"/>
          </a:xfrm>
        </p:grpSpPr>
        <p:sp>
          <p:nvSpPr>
            <p:cNvPr id="63" name="Rectangle 62">
              <a:extLst>
                <a:ext uri="{FF2B5EF4-FFF2-40B4-BE49-F238E27FC236}">
                  <a16:creationId xmlns:a16="http://schemas.microsoft.com/office/drawing/2014/main" id="{F14DF298-5DBB-564B-B56C-06F534677012}"/>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64" name="Picture 63">
              <a:extLst>
                <a:ext uri="{FF2B5EF4-FFF2-40B4-BE49-F238E27FC236}">
                  <a16:creationId xmlns:a16="http://schemas.microsoft.com/office/drawing/2014/main" id="{87A54F67-95E3-4D47-8A30-4154E885C7CB}"/>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68" name="Group 67">
              <a:extLst>
                <a:ext uri="{FF2B5EF4-FFF2-40B4-BE49-F238E27FC236}">
                  <a16:creationId xmlns:a16="http://schemas.microsoft.com/office/drawing/2014/main" id="{9394EAB8-8CA4-4B4D-A004-BC8697696E5A}"/>
                </a:ext>
              </a:extLst>
            </p:cNvPr>
            <p:cNvGrpSpPr/>
            <p:nvPr userDrawn="1"/>
          </p:nvGrpSpPr>
          <p:grpSpPr>
            <a:xfrm>
              <a:off x="9541497" y="162442"/>
              <a:ext cx="2819400" cy="814510"/>
              <a:chOff x="-3644733" y="165205"/>
              <a:chExt cx="2819400" cy="814510"/>
            </a:xfrm>
          </p:grpSpPr>
          <p:sp>
            <p:nvSpPr>
              <p:cNvPr id="141" name="Rectangle 140">
                <a:extLst>
                  <a:ext uri="{FF2B5EF4-FFF2-40B4-BE49-F238E27FC236}">
                    <a16:creationId xmlns:a16="http://schemas.microsoft.com/office/drawing/2014/main" id="{FFD516EB-2BCB-2E43-AFF3-5121CF79D655}"/>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TextBox 141">
                <a:extLst>
                  <a:ext uri="{FF2B5EF4-FFF2-40B4-BE49-F238E27FC236}">
                    <a16:creationId xmlns:a16="http://schemas.microsoft.com/office/drawing/2014/main" id="{BF97D8B0-4B8D-B145-87DF-8E19E86AB9CF}"/>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43" name="Picture 142">
                <a:extLst>
                  <a:ext uri="{FF2B5EF4-FFF2-40B4-BE49-F238E27FC236}">
                    <a16:creationId xmlns:a16="http://schemas.microsoft.com/office/drawing/2014/main" id="{B352A88A-0AE1-F846-9CA0-DBE561C4B649}"/>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69" name="Group 68">
              <a:extLst>
                <a:ext uri="{FF2B5EF4-FFF2-40B4-BE49-F238E27FC236}">
                  <a16:creationId xmlns:a16="http://schemas.microsoft.com/office/drawing/2014/main" id="{6DC41A6A-6B56-8547-86A6-CBFAF67515C3}"/>
                </a:ext>
              </a:extLst>
            </p:cNvPr>
            <p:cNvGrpSpPr/>
            <p:nvPr userDrawn="1"/>
          </p:nvGrpSpPr>
          <p:grpSpPr>
            <a:xfrm>
              <a:off x="9521833" y="3755578"/>
              <a:ext cx="2754815" cy="6013825"/>
              <a:chOff x="9521833" y="2566288"/>
              <a:chExt cx="2754815" cy="6013825"/>
            </a:xfrm>
          </p:grpSpPr>
          <p:sp>
            <p:nvSpPr>
              <p:cNvPr id="117" name="TextBox 116">
                <a:extLst>
                  <a:ext uri="{FF2B5EF4-FFF2-40B4-BE49-F238E27FC236}">
                    <a16:creationId xmlns:a16="http://schemas.microsoft.com/office/drawing/2014/main" id="{3AD32596-DA46-734D-B2A7-5DA54F93A57C}"/>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18" name="Straight Connector 117">
                <a:extLst>
                  <a:ext uri="{FF2B5EF4-FFF2-40B4-BE49-F238E27FC236}">
                    <a16:creationId xmlns:a16="http://schemas.microsoft.com/office/drawing/2014/main" id="{CDBD1C83-41B8-F547-BE36-B26D9D04D2C1}"/>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9" name="TextBox 118">
                <a:extLst>
                  <a:ext uri="{FF2B5EF4-FFF2-40B4-BE49-F238E27FC236}">
                    <a16:creationId xmlns:a16="http://schemas.microsoft.com/office/drawing/2014/main" id="{00AA5701-68AE-A84A-8CD3-773557FA6DE2}"/>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20" name="Group 119">
                <a:extLst>
                  <a:ext uri="{FF2B5EF4-FFF2-40B4-BE49-F238E27FC236}">
                    <a16:creationId xmlns:a16="http://schemas.microsoft.com/office/drawing/2014/main" id="{392A157E-FDF8-C647-ABDF-ED28D6D3705D}"/>
                  </a:ext>
                </a:extLst>
              </p:cNvPr>
              <p:cNvGrpSpPr/>
              <p:nvPr userDrawn="1"/>
            </p:nvGrpSpPr>
            <p:grpSpPr>
              <a:xfrm>
                <a:off x="9541497" y="7168798"/>
                <a:ext cx="2735151" cy="1411315"/>
                <a:chOff x="9296567" y="4910411"/>
                <a:chExt cx="2735151" cy="1411315"/>
              </a:xfrm>
            </p:grpSpPr>
            <p:sp>
              <p:nvSpPr>
                <p:cNvPr id="135" name="Rectangle 134">
                  <a:extLst>
                    <a:ext uri="{FF2B5EF4-FFF2-40B4-BE49-F238E27FC236}">
                      <a16:creationId xmlns:a16="http://schemas.microsoft.com/office/drawing/2014/main" id="{02B94648-6324-8142-876C-27E337B0E1FD}"/>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0618C21E-471B-BA4C-9A32-09C947BE9431}"/>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37" name="Graphic 136">
                  <a:extLst>
                    <a:ext uri="{FF2B5EF4-FFF2-40B4-BE49-F238E27FC236}">
                      <a16:creationId xmlns:a16="http://schemas.microsoft.com/office/drawing/2014/main" id="{1D728239-808A-0B4C-862B-8E8C8EFDC1C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38" name="TextBox 137">
                  <a:extLst>
                    <a:ext uri="{FF2B5EF4-FFF2-40B4-BE49-F238E27FC236}">
                      <a16:creationId xmlns:a16="http://schemas.microsoft.com/office/drawing/2014/main" id="{2DE50146-1A5A-C242-845B-1A477E0FC2F7}"/>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39" name="TextBox 138">
                  <a:extLst>
                    <a:ext uri="{FF2B5EF4-FFF2-40B4-BE49-F238E27FC236}">
                      <a16:creationId xmlns:a16="http://schemas.microsoft.com/office/drawing/2014/main" id="{7F1E0890-D66E-AF4C-A4EE-BC8248861590}"/>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40" name="TextBox 139">
                  <a:extLst>
                    <a:ext uri="{FF2B5EF4-FFF2-40B4-BE49-F238E27FC236}">
                      <a16:creationId xmlns:a16="http://schemas.microsoft.com/office/drawing/2014/main" id="{A6BB6014-5278-3B4C-AB9E-A834031F5481}"/>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21" name="Group 120">
                <a:extLst>
                  <a:ext uri="{FF2B5EF4-FFF2-40B4-BE49-F238E27FC236}">
                    <a16:creationId xmlns:a16="http://schemas.microsoft.com/office/drawing/2014/main" id="{6DAE35F0-9F0F-B740-BC72-9824D18FBCE5}"/>
                  </a:ext>
                </a:extLst>
              </p:cNvPr>
              <p:cNvGrpSpPr/>
              <p:nvPr userDrawn="1"/>
            </p:nvGrpSpPr>
            <p:grpSpPr>
              <a:xfrm>
                <a:off x="9541497" y="5812142"/>
                <a:ext cx="2735151" cy="1280928"/>
                <a:chOff x="9286315" y="6976989"/>
                <a:chExt cx="2735151" cy="1280928"/>
              </a:xfrm>
            </p:grpSpPr>
            <p:sp>
              <p:nvSpPr>
                <p:cNvPr id="130" name="Rectangle 129">
                  <a:extLst>
                    <a:ext uri="{FF2B5EF4-FFF2-40B4-BE49-F238E27FC236}">
                      <a16:creationId xmlns:a16="http://schemas.microsoft.com/office/drawing/2014/main" id="{75EB5A98-D7E3-3246-896C-BD7C101139E3}"/>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TextBox 130">
                  <a:extLst>
                    <a:ext uri="{FF2B5EF4-FFF2-40B4-BE49-F238E27FC236}">
                      <a16:creationId xmlns:a16="http://schemas.microsoft.com/office/drawing/2014/main" id="{50776269-501A-0947-87D0-CCEDC9337CD8}"/>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32" name="Graphic 131">
                  <a:extLst>
                    <a:ext uri="{FF2B5EF4-FFF2-40B4-BE49-F238E27FC236}">
                      <a16:creationId xmlns:a16="http://schemas.microsoft.com/office/drawing/2014/main" id="{87F48501-5A93-374F-981B-4315F4383BB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33" name="TextBox 132">
                  <a:extLst>
                    <a:ext uri="{FF2B5EF4-FFF2-40B4-BE49-F238E27FC236}">
                      <a16:creationId xmlns:a16="http://schemas.microsoft.com/office/drawing/2014/main" id="{359DA86C-29B3-2248-B674-BD1EBB7C9A9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34" name="Picture 133">
                  <a:extLst>
                    <a:ext uri="{FF2B5EF4-FFF2-40B4-BE49-F238E27FC236}">
                      <a16:creationId xmlns:a16="http://schemas.microsoft.com/office/drawing/2014/main" id="{2139862B-48B2-7C46-9307-BA667EB073A7}"/>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22" name="Group 121">
                <a:extLst>
                  <a:ext uri="{FF2B5EF4-FFF2-40B4-BE49-F238E27FC236}">
                    <a16:creationId xmlns:a16="http://schemas.microsoft.com/office/drawing/2014/main" id="{F542BE3A-25C8-E34D-82A2-3E5EAAC9EE28}"/>
                  </a:ext>
                </a:extLst>
              </p:cNvPr>
              <p:cNvGrpSpPr/>
              <p:nvPr userDrawn="1"/>
            </p:nvGrpSpPr>
            <p:grpSpPr>
              <a:xfrm>
                <a:off x="9521833" y="2891408"/>
                <a:ext cx="2617883" cy="651460"/>
                <a:chOff x="12352022" y="513115"/>
                <a:chExt cx="2617883" cy="651460"/>
              </a:xfrm>
            </p:grpSpPr>
            <p:sp>
              <p:nvSpPr>
                <p:cNvPr id="127" name="TextBox 126">
                  <a:extLst>
                    <a:ext uri="{FF2B5EF4-FFF2-40B4-BE49-F238E27FC236}">
                      <a16:creationId xmlns:a16="http://schemas.microsoft.com/office/drawing/2014/main" id="{11FED43B-88E5-474E-9104-8C4173B493FA}"/>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28" name="TextBox 127">
                  <a:extLst>
                    <a:ext uri="{FF2B5EF4-FFF2-40B4-BE49-F238E27FC236}">
                      <a16:creationId xmlns:a16="http://schemas.microsoft.com/office/drawing/2014/main" id="{72D77D68-4988-744A-BA1D-53B1BBCE8BC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29" name="TextBox 128">
                  <a:extLst>
                    <a:ext uri="{FF2B5EF4-FFF2-40B4-BE49-F238E27FC236}">
                      <a16:creationId xmlns:a16="http://schemas.microsoft.com/office/drawing/2014/main" id="{C0677107-2EAD-8B4A-A4DC-B850078AF29D}"/>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23" name="TextBox 122">
                <a:extLst>
                  <a:ext uri="{FF2B5EF4-FFF2-40B4-BE49-F238E27FC236}">
                    <a16:creationId xmlns:a16="http://schemas.microsoft.com/office/drawing/2014/main" id="{BAEC99EA-B6F6-1646-92FB-80FE6823066D}"/>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24" name="TextBox 123">
                <a:extLst>
                  <a:ext uri="{FF2B5EF4-FFF2-40B4-BE49-F238E27FC236}">
                    <a16:creationId xmlns:a16="http://schemas.microsoft.com/office/drawing/2014/main" id="{CF9B3E9B-05D1-8848-ADE8-D02FE87F82F0}"/>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25" name="TextBox 124">
                <a:extLst>
                  <a:ext uri="{FF2B5EF4-FFF2-40B4-BE49-F238E27FC236}">
                    <a16:creationId xmlns:a16="http://schemas.microsoft.com/office/drawing/2014/main" id="{9629908E-9915-5E43-B359-FDD0D3CB4A2F}"/>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26" name="TextBox 125">
                <a:extLst>
                  <a:ext uri="{FF2B5EF4-FFF2-40B4-BE49-F238E27FC236}">
                    <a16:creationId xmlns:a16="http://schemas.microsoft.com/office/drawing/2014/main" id="{EAF0EC84-90D9-954F-ADAB-0B3094909692}"/>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107" name="TextBox 106">
              <a:extLst>
                <a:ext uri="{FF2B5EF4-FFF2-40B4-BE49-F238E27FC236}">
                  <a16:creationId xmlns:a16="http://schemas.microsoft.com/office/drawing/2014/main" id="{0141B528-2023-7140-87BB-06308B73F35E}"/>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8" name="Straight Connector 107">
              <a:extLst>
                <a:ext uri="{FF2B5EF4-FFF2-40B4-BE49-F238E27FC236}">
                  <a16:creationId xmlns:a16="http://schemas.microsoft.com/office/drawing/2014/main" id="{5BB2FFFE-D291-0E44-88F0-F0BAC043939A}"/>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9" name="Group 108">
              <a:extLst>
                <a:ext uri="{FF2B5EF4-FFF2-40B4-BE49-F238E27FC236}">
                  <a16:creationId xmlns:a16="http://schemas.microsoft.com/office/drawing/2014/main" id="{EB44AA9A-6F0C-7E41-8B8F-81618CAC427A}"/>
                </a:ext>
              </a:extLst>
            </p:cNvPr>
            <p:cNvGrpSpPr/>
            <p:nvPr userDrawn="1"/>
          </p:nvGrpSpPr>
          <p:grpSpPr>
            <a:xfrm>
              <a:off x="9554253" y="2414886"/>
              <a:ext cx="2819399" cy="1181890"/>
              <a:chOff x="9541498" y="3352649"/>
              <a:chExt cx="2819399" cy="1181890"/>
            </a:xfrm>
          </p:grpSpPr>
          <p:grpSp>
            <p:nvGrpSpPr>
              <p:cNvPr id="110" name="Group 109">
                <a:extLst>
                  <a:ext uri="{FF2B5EF4-FFF2-40B4-BE49-F238E27FC236}">
                    <a16:creationId xmlns:a16="http://schemas.microsoft.com/office/drawing/2014/main" id="{F5B9B122-6142-B94E-942E-E0B201D15CA1}"/>
                  </a:ext>
                </a:extLst>
              </p:cNvPr>
              <p:cNvGrpSpPr/>
              <p:nvPr userDrawn="1"/>
            </p:nvGrpSpPr>
            <p:grpSpPr>
              <a:xfrm>
                <a:off x="9541498" y="3352649"/>
                <a:ext cx="2735150" cy="1181890"/>
                <a:chOff x="9541498" y="3751132"/>
                <a:chExt cx="2735150" cy="1181890"/>
              </a:xfrm>
            </p:grpSpPr>
            <p:grpSp>
              <p:nvGrpSpPr>
                <p:cNvPr id="112" name="Group 111">
                  <a:extLst>
                    <a:ext uri="{FF2B5EF4-FFF2-40B4-BE49-F238E27FC236}">
                      <a16:creationId xmlns:a16="http://schemas.microsoft.com/office/drawing/2014/main" id="{7B291978-2AC5-9143-AD37-94A0197282B8}"/>
                    </a:ext>
                  </a:extLst>
                </p:cNvPr>
                <p:cNvGrpSpPr/>
                <p:nvPr userDrawn="1"/>
              </p:nvGrpSpPr>
              <p:grpSpPr>
                <a:xfrm>
                  <a:off x="9541498" y="3751132"/>
                  <a:ext cx="2735150" cy="1181890"/>
                  <a:chOff x="9296568" y="4910411"/>
                  <a:chExt cx="2735150" cy="1181890"/>
                </a:xfrm>
              </p:grpSpPr>
              <p:sp>
                <p:nvSpPr>
                  <p:cNvPr id="114" name="Rectangle 113">
                    <a:extLst>
                      <a:ext uri="{FF2B5EF4-FFF2-40B4-BE49-F238E27FC236}">
                        <a16:creationId xmlns:a16="http://schemas.microsoft.com/office/drawing/2014/main" id="{C0D2544A-D26D-3F41-BA73-D37F4F2465D4}"/>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TextBox 114">
                    <a:extLst>
                      <a:ext uri="{FF2B5EF4-FFF2-40B4-BE49-F238E27FC236}">
                        <a16:creationId xmlns:a16="http://schemas.microsoft.com/office/drawing/2014/main" id="{60035F06-47BB-404F-AB16-667FE44B13AB}"/>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16" name="TextBox 115">
                    <a:extLst>
                      <a:ext uri="{FF2B5EF4-FFF2-40B4-BE49-F238E27FC236}">
                        <a16:creationId xmlns:a16="http://schemas.microsoft.com/office/drawing/2014/main" id="{28D5443B-64CA-584A-B14F-3D6F077D622F}"/>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13" name="Graphic 112">
                  <a:extLst>
                    <a:ext uri="{FF2B5EF4-FFF2-40B4-BE49-F238E27FC236}">
                      <a16:creationId xmlns:a16="http://schemas.microsoft.com/office/drawing/2014/main" id="{86D88F2A-157A-434C-BC12-58130EFE280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11" name="Picture 110">
                <a:extLst>
                  <a:ext uri="{FF2B5EF4-FFF2-40B4-BE49-F238E27FC236}">
                    <a16:creationId xmlns:a16="http://schemas.microsoft.com/office/drawing/2014/main" id="{D10AB923-ECC0-7F44-8C4E-D2C2876526B7}"/>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4115802306"/>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4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AA2048-EDD2-F745-AD54-211B30AB720D}"/>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EEC714A-A2AD-484A-890B-76F9195C93E6}"/>
              </a:ext>
            </a:extLst>
          </p:cNvPr>
          <p:cNvSpPr>
            <a:spLocks noGrp="1"/>
          </p:cNvSpPr>
          <p:nvPr>
            <p:ph type="dt" sz="half" idx="10"/>
          </p:nvPr>
        </p:nvSpPr>
        <p:spPr/>
        <p:txBody>
          <a:bodyPr/>
          <a:lstStyle/>
          <a:p>
            <a:endParaRPr lang="en-US" dirty="0"/>
          </a:p>
        </p:txBody>
      </p:sp>
      <p:sp>
        <p:nvSpPr>
          <p:cNvPr id="4" name="Slide Number Placeholder 3">
            <a:extLst>
              <a:ext uri="{FF2B5EF4-FFF2-40B4-BE49-F238E27FC236}">
                <a16:creationId xmlns:a16="http://schemas.microsoft.com/office/drawing/2014/main" id="{93BD8BF2-2AF8-9541-BC63-26C010B37A70}"/>
              </a:ext>
            </a:extLst>
          </p:cNvPr>
          <p:cNvSpPr>
            <a:spLocks noGrp="1"/>
          </p:cNvSpPr>
          <p:nvPr>
            <p:ph type="sldNum" sz="quarter" idx="11"/>
          </p:nvPr>
        </p:nvSpPr>
        <p:spPr/>
        <p:txBody>
          <a:bodyPr/>
          <a:lstStyle/>
          <a:p>
            <a:pPr marL="12700"/>
            <a:fld id="{078C017C-E1B9-8443-B047-B08AAA027B45}" type="slidenum">
              <a:rPr lang="en-US" smtClean="0"/>
              <a:pPr marL="12700"/>
              <a:t>‹#›</a:t>
            </a:fld>
            <a:endParaRPr lang="en-US" dirty="0"/>
          </a:p>
        </p:txBody>
      </p:sp>
      <p:sp>
        <p:nvSpPr>
          <p:cNvPr id="5" name="Footer Placeholder 4">
            <a:extLst>
              <a:ext uri="{FF2B5EF4-FFF2-40B4-BE49-F238E27FC236}">
                <a16:creationId xmlns:a16="http://schemas.microsoft.com/office/drawing/2014/main" id="{AFE1AB2A-232B-AF48-94F1-8052F8A8C02C}"/>
              </a:ext>
            </a:extLst>
          </p:cNvPr>
          <p:cNvSpPr>
            <a:spLocks noGrp="1"/>
          </p:cNvSpPr>
          <p:nvPr>
            <p:ph type="ftr" sz="quarter" idx="12"/>
          </p:nvPr>
        </p:nvSpPr>
        <p:spPr/>
        <p:txBody>
          <a:bodyPr/>
          <a:lstStyle/>
          <a:p>
            <a:endParaRPr lang="en-US" dirty="0"/>
          </a:p>
        </p:txBody>
      </p:sp>
      <p:sp>
        <p:nvSpPr>
          <p:cNvPr id="6" name="Picture Placeholder 7">
            <a:extLst>
              <a:ext uri="{FF2B5EF4-FFF2-40B4-BE49-F238E27FC236}">
                <a16:creationId xmlns:a16="http://schemas.microsoft.com/office/drawing/2014/main" id="{F1CC87B0-C7F2-9F44-9F26-7CF2550160B4}"/>
              </a:ext>
            </a:extLst>
          </p:cNvPr>
          <p:cNvSpPr>
            <a:spLocks noGrp="1"/>
          </p:cNvSpPr>
          <p:nvPr>
            <p:ph type="pic" sz="quarter" idx="13" hasCustomPrompt="1"/>
          </p:nvPr>
        </p:nvSpPr>
        <p:spPr>
          <a:xfrm>
            <a:off x="1" y="1233641"/>
            <a:ext cx="2286000" cy="4931851"/>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7" name="Picture Placeholder 7">
            <a:extLst>
              <a:ext uri="{FF2B5EF4-FFF2-40B4-BE49-F238E27FC236}">
                <a16:creationId xmlns:a16="http://schemas.microsoft.com/office/drawing/2014/main" id="{41F3EA96-E39D-0348-A1BC-0B903B535508}"/>
              </a:ext>
            </a:extLst>
          </p:cNvPr>
          <p:cNvSpPr>
            <a:spLocks noGrp="1"/>
          </p:cNvSpPr>
          <p:nvPr>
            <p:ph type="pic" sz="quarter" idx="14" hasCustomPrompt="1"/>
          </p:nvPr>
        </p:nvSpPr>
        <p:spPr>
          <a:xfrm>
            <a:off x="2286084" y="1233488"/>
            <a:ext cx="2286000" cy="4932362"/>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8" name="Caption">
            <a:extLst>
              <a:ext uri="{FF2B5EF4-FFF2-40B4-BE49-F238E27FC236}">
                <a16:creationId xmlns:a16="http://schemas.microsoft.com/office/drawing/2014/main" id="{FF765415-C64D-0745-B0AB-3D196208D3B5}"/>
              </a:ext>
            </a:extLst>
          </p:cNvPr>
          <p:cNvSpPr>
            <a:spLocks noGrp="1"/>
          </p:cNvSpPr>
          <p:nvPr>
            <p:ph type="body" sz="quarter" idx="500" hasCustomPrompt="1"/>
          </p:nvPr>
        </p:nvSpPr>
        <p:spPr>
          <a:xfrm>
            <a:off x="-559"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9" name="Caption 2">
            <a:extLst>
              <a:ext uri="{FF2B5EF4-FFF2-40B4-BE49-F238E27FC236}">
                <a16:creationId xmlns:a16="http://schemas.microsoft.com/office/drawing/2014/main" id="{A058AF6A-478D-C446-8FDA-BB66BB40EFDC}"/>
              </a:ext>
            </a:extLst>
          </p:cNvPr>
          <p:cNvSpPr>
            <a:spLocks noGrp="1"/>
          </p:cNvSpPr>
          <p:nvPr>
            <p:ph type="body" sz="quarter" idx="502" hasCustomPrompt="1"/>
          </p:nvPr>
        </p:nvSpPr>
        <p:spPr>
          <a:xfrm>
            <a:off x="2285441"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0" name="Photo">
            <a:extLst>
              <a:ext uri="{FF2B5EF4-FFF2-40B4-BE49-F238E27FC236}">
                <a16:creationId xmlns:a16="http://schemas.microsoft.com/office/drawing/2014/main" id="{512A0202-78E1-D741-BC82-143227E8914D}"/>
              </a:ext>
            </a:extLst>
          </p:cNvPr>
          <p:cNvSpPr>
            <a:spLocks noGrp="1"/>
          </p:cNvSpPr>
          <p:nvPr>
            <p:ph type="pic" sz="quarter" idx="100" hasCustomPrompt="1"/>
          </p:nvPr>
        </p:nvSpPr>
        <p:spPr>
          <a:xfrm>
            <a:off x="4571242" y="1233488"/>
            <a:ext cx="2286000" cy="4932362"/>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14" name="Caption 3">
            <a:extLst>
              <a:ext uri="{FF2B5EF4-FFF2-40B4-BE49-F238E27FC236}">
                <a16:creationId xmlns:a16="http://schemas.microsoft.com/office/drawing/2014/main" id="{3D533D84-C7F7-CA45-8D50-AF88F17CA887}"/>
              </a:ext>
            </a:extLst>
          </p:cNvPr>
          <p:cNvSpPr>
            <a:spLocks noGrp="1"/>
          </p:cNvSpPr>
          <p:nvPr>
            <p:ph type="body" sz="quarter" idx="504" hasCustomPrompt="1"/>
          </p:nvPr>
        </p:nvSpPr>
        <p:spPr>
          <a:xfrm>
            <a:off x="4570881"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21" name="Photo">
            <a:extLst>
              <a:ext uri="{FF2B5EF4-FFF2-40B4-BE49-F238E27FC236}">
                <a16:creationId xmlns:a16="http://schemas.microsoft.com/office/drawing/2014/main" id="{8A6B6870-A91D-CD4C-849D-824612FE6646}"/>
              </a:ext>
            </a:extLst>
          </p:cNvPr>
          <p:cNvSpPr>
            <a:spLocks noGrp="1"/>
          </p:cNvSpPr>
          <p:nvPr>
            <p:ph type="pic" sz="quarter" idx="505" hasCustomPrompt="1"/>
          </p:nvPr>
        </p:nvSpPr>
        <p:spPr>
          <a:xfrm>
            <a:off x="6858000" y="1233488"/>
            <a:ext cx="2286000" cy="4932362"/>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22" name="Caption 3">
            <a:extLst>
              <a:ext uri="{FF2B5EF4-FFF2-40B4-BE49-F238E27FC236}">
                <a16:creationId xmlns:a16="http://schemas.microsoft.com/office/drawing/2014/main" id="{8DACDE04-BA10-A24B-9665-9686CF8ADBC8}"/>
              </a:ext>
            </a:extLst>
          </p:cNvPr>
          <p:cNvSpPr>
            <a:spLocks noGrp="1"/>
          </p:cNvSpPr>
          <p:nvPr>
            <p:ph type="body" sz="quarter" idx="506" hasCustomPrompt="1"/>
          </p:nvPr>
        </p:nvSpPr>
        <p:spPr>
          <a:xfrm>
            <a:off x="6857639"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grpSp>
        <p:nvGrpSpPr>
          <p:cNvPr id="29" name="Group 28">
            <a:extLst>
              <a:ext uri="{FF2B5EF4-FFF2-40B4-BE49-F238E27FC236}">
                <a16:creationId xmlns:a16="http://schemas.microsoft.com/office/drawing/2014/main" id="{6BE6425A-D6B1-9C42-9FF8-6B1BDD2111E9}"/>
              </a:ext>
            </a:extLst>
          </p:cNvPr>
          <p:cNvGrpSpPr/>
          <p:nvPr userDrawn="1"/>
        </p:nvGrpSpPr>
        <p:grpSpPr>
          <a:xfrm>
            <a:off x="9399182" y="-1"/>
            <a:ext cx="2874210" cy="6858001"/>
            <a:chOff x="9144000" y="-1"/>
            <a:chExt cx="2874210" cy="6858001"/>
          </a:xfrm>
        </p:grpSpPr>
        <p:sp>
          <p:nvSpPr>
            <p:cNvPr id="30" name="Rectangle 29">
              <a:extLst>
                <a:ext uri="{FF2B5EF4-FFF2-40B4-BE49-F238E27FC236}">
                  <a16:creationId xmlns:a16="http://schemas.microsoft.com/office/drawing/2014/main" id="{A7F06CD3-CF26-EE4B-AB60-DED6C8D6F9CC}"/>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31" name="Group 30">
              <a:extLst>
                <a:ext uri="{FF2B5EF4-FFF2-40B4-BE49-F238E27FC236}">
                  <a16:creationId xmlns:a16="http://schemas.microsoft.com/office/drawing/2014/main" id="{217B8F47-0053-A745-BC3E-BCEAB1D8AEE6}"/>
                </a:ext>
              </a:extLst>
            </p:cNvPr>
            <p:cNvGrpSpPr/>
            <p:nvPr userDrawn="1"/>
          </p:nvGrpSpPr>
          <p:grpSpPr>
            <a:xfrm>
              <a:off x="9263395" y="150289"/>
              <a:ext cx="2754815" cy="6013825"/>
              <a:chOff x="9266651" y="185338"/>
              <a:chExt cx="2754815" cy="6013825"/>
            </a:xfrm>
          </p:grpSpPr>
          <p:sp>
            <p:nvSpPr>
              <p:cNvPr id="32" name="TextBox 31">
                <a:extLst>
                  <a:ext uri="{FF2B5EF4-FFF2-40B4-BE49-F238E27FC236}">
                    <a16:creationId xmlns:a16="http://schemas.microsoft.com/office/drawing/2014/main" id="{28FE4F0B-DDA2-8A4A-B29A-667129CFB748}"/>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33" name="Straight Connector 32">
                <a:extLst>
                  <a:ext uri="{FF2B5EF4-FFF2-40B4-BE49-F238E27FC236}">
                    <a16:creationId xmlns:a16="http://schemas.microsoft.com/office/drawing/2014/main" id="{E121F88A-F599-904C-A272-C9075C810E00}"/>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1E2A20B4-C22E-1E43-AC20-7640AF790E7F}"/>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35" name="Group 34">
                <a:extLst>
                  <a:ext uri="{FF2B5EF4-FFF2-40B4-BE49-F238E27FC236}">
                    <a16:creationId xmlns:a16="http://schemas.microsoft.com/office/drawing/2014/main" id="{F09AC02A-BB41-5548-8D57-D0FEF0DA6D92}"/>
                  </a:ext>
                </a:extLst>
              </p:cNvPr>
              <p:cNvGrpSpPr/>
              <p:nvPr userDrawn="1"/>
            </p:nvGrpSpPr>
            <p:grpSpPr>
              <a:xfrm>
                <a:off x="9286315" y="4787848"/>
                <a:ext cx="2735151" cy="1411315"/>
                <a:chOff x="9296567" y="4910411"/>
                <a:chExt cx="2735151" cy="1411315"/>
              </a:xfrm>
            </p:grpSpPr>
            <p:sp>
              <p:nvSpPr>
                <p:cNvPr id="50" name="Rectangle 49">
                  <a:extLst>
                    <a:ext uri="{FF2B5EF4-FFF2-40B4-BE49-F238E27FC236}">
                      <a16:creationId xmlns:a16="http://schemas.microsoft.com/office/drawing/2014/main" id="{A2683D67-4490-A94E-AE4F-6D1857C59756}"/>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12A1897F-4969-9E45-86B4-067CA6602E6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2" name="Graphic 51">
                  <a:extLst>
                    <a:ext uri="{FF2B5EF4-FFF2-40B4-BE49-F238E27FC236}">
                      <a16:creationId xmlns:a16="http://schemas.microsoft.com/office/drawing/2014/main" id="{35439718-B1E3-AB45-AB2F-F8E48DE0FF8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53" name="TextBox 52">
                  <a:extLst>
                    <a:ext uri="{FF2B5EF4-FFF2-40B4-BE49-F238E27FC236}">
                      <a16:creationId xmlns:a16="http://schemas.microsoft.com/office/drawing/2014/main" id="{A522DBD7-CBEB-9B4E-8695-A6A03805465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4" name="TextBox 53">
                  <a:extLst>
                    <a:ext uri="{FF2B5EF4-FFF2-40B4-BE49-F238E27FC236}">
                      <a16:creationId xmlns:a16="http://schemas.microsoft.com/office/drawing/2014/main" id="{98CFD1B1-8CD1-0542-9C92-6F1880C4EB6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5" name="TextBox 54">
                  <a:extLst>
                    <a:ext uri="{FF2B5EF4-FFF2-40B4-BE49-F238E27FC236}">
                      <a16:creationId xmlns:a16="http://schemas.microsoft.com/office/drawing/2014/main" id="{0344AA54-A017-0344-AD5A-AF7F2518933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36" name="Group 35">
                <a:extLst>
                  <a:ext uri="{FF2B5EF4-FFF2-40B4-BE49-F238E27FC236}">
                    <a16:creationId xmlns:a16="http://schemas.microsoft.com/office/drawing/2014/main" id="{99C4C35A-48AA-1544-8019-14E037D79E1D}"/>
                  </a:ext>
                </a:extLst>
              </p:cNvPr>
              <p:cNvGrpSpPr/>
              <p:nvPr userDrawn="1"/>
            </p:nvGrpSpPr>
            <p:grpSpPr>
              <a:xfrm>
                <a:off x="9286315" y="3431192"/>
                <a:ext cx="2735151" cy="1280928"/>
                <a:chOff x="9286315" y="6976989"/>
                <a:chExt cx="2735151" cy="1280928"/>
              </a:xfrm>
            </p:grpSpPr>
            <p:sp>
              <p:nvSpPr>
                <p:cNvPr id="45" name="Rectangle 44">
                  <a:extLst>
                    <a:ext uri="{FF2B5EF4-FFF2-40B4-BE49-F238E27FC236}">
                      <a16:creationId xmlns:a16="http://schemas.microsoft.com/office/drawing/2014/main" id="{271FFA37-2AB4-2B40-A550-905F9F08D77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34AF0656-4B26-B84A-8E33-57265E5F7B8C}"/>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7" name="Graphic 46">
                  <a:extLst>
                    <a:ext uri="{FF2B5EF4-FFF2-40B4-BE49-F238E27FC236}">
                      <a16:creationId xmlns:a16="http://schemas.microsoft.com/office/drawing/2014/main" id="{BB8498F9-B3B1-2549-B8AF-550228F9FF0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8" name="TextBox 47">
                  <a:extLst>
                    <a:ext uri="{FF2B5EF4-FFF2-40B4-BE49-F238E27FC236}">
                      <a16:creationId xmlns:a16="http://schemas.microsoft.com/office/drawing/2014/main" id="{F28684BB-60A4-6244-8ACD-8932E203844A}"/>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9" name="Picture 48">
                  <a:extLst>
                    <a:ext uri="{FF2B5EF4-FFF2-40B4-BE49-F238E27FC236}">
                      <a16:creationId xmlns:a16="http://schemas.microsoft.com/office/drawing/2014/main" id="{D7AB3508-106A-0C4F-B290-C3FBA222A5E2}"/>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7" name="Group 36">
                <a:extLst>
                  <a:ext uri="{FF2B5EF4-FFF2-40B4-BE49-F238E27FC236}">
                    <a16:creationId xmlns:a16="http://schemas.microsoft.com/office/drawing/2014/main" id="{71727728-ED63-FC48-ACDE-061C8C673F89}"/>
                  </a:ext>
                </a:extLst>
              </p:cNvPr>
              <p:cNvGrpSpPr/>
              <p:nvPr userDrawn="1"/>
            </p:nvGrpSpPr>
            <p:grpSpPr>
              <a:xfrm>
                <a:off x="9266651" y="510458"/>
                <a:ext cx="2617883" cy="651460"/>
                <a:chOff x="12352022" y="513115"/>
                <a:chExt cx="2617883" cy="651460"/>
              </a:xfrm>
            </p:grpSpPr>
            <p:sp>
              <p:nvSpPr>
                <p:cNvPr id="42" name="TextBox 41">
                  <a:extLst>
                    <a:ext uri="{FF2B5EF4-FFF2-40B4-BE49-F238E27FC236}">
                      <a16:creationId xmlns:a16="http://schemas.microsoft.com/office/drawing/2014/main" id="{2FB9D382-9D7F-1D47-8087-B98355D54A4D}"/>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3" name="TextBox 42">
                  <a:extLst>
                    <a:ext uri="{FF2B5EF4-FFF2-40B4-BE49-F238E27FC236}">
                      <a16:creationId xmlns:a16="http://schemas.microsoft.com/office/drawing/2014/main" id="{7B579028-EE0C-DC47-AB28-DFF135019071}"/>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4" name="TextBox 43">
                  <a:extLst>
                    <a:ext uri="{FF2B5EF4-FFF2-40B4-BE49-F238E27FC236}">
                      <a16:creationId xmlns:a16="http://schemas.microsoft.com/office/drawing/2014/main" id="{DB620138-9FB3-B145-8A69-1A634C89385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8" name="TextBox 37">
                <a:extLst>
                  <a:ext uri="{FF2B5EF4-FFF2-40B4-BE49-F238E27FC236}">
                    <a16:creationId xmlns:a16="http://schemas.microsoft.com/office/drawing/2014/main" id="{C8D89CE9-6754-7A40-B9BD-2DF033C4391A}"/>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9" name="TextBox 38">
                <a:extLst>
                  <a:ext uri="{FF2B5EF4-FFF2-40B4-BE49-F238E27FC236}">
                    <a16:creationId xmlns:a16="http://schemas.microsoft.com/office/drawing/2014/main" id="{D2FF0306-7D0A-034E-A536-BECA596486DD}"/>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40" name="TextBox 39">
                <a:extLst>
                  <a:ext uri="{FF2B5EF4-FFF2-40B4-BE49-F238E27FC236}">
                    <a16:creationId xmlns:a16="http://schemas.microsoft.com/office/drawing/2014/main" id="{97CD2AB1-6289-C941-96B2-D6EE69AE6141}"/>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41" name="TextBox 40">
                <a:extLst>
                  <a:ext uri="{FF2B5EF4-FFF2-40B4-BE49-F238E27FC236}">
                    <a16:creationId xmlns:a16="http://schemas.microsoft.com/office/drawing/2014/main" id="{9754A378-846E-7E44-B72A-0009F5AF6D76}"/>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55467353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Content and Photo">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423DF32C-150B-B744-A7E1-5C3269E4E6AA}"/>
              </a:ext>
            </a:extLst>
          </p:cNvPr>
          <p:cNvSpPr>
            <a:spLocks noGrp="1"/>
          </p:cNvSpPr>
          <p:nvPr>
            <p:ph type="pic" sz="quarter" idx="25" hasCustomPrompt="1"/>
          </p:nvPr>
        </p:nvSpPr>
        <p:spPr>
          <a:xfrm>
            <a:off x="4787900" y="1112838"/>
            <a:ext cx="4356100" cy="5053013"/>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1"/>
                </a:solidFill>
              </a:defRPr>
            </a:lvl1pPr>
          </a:lstStyle>
          <a:p>
            <a:r>
              <a:rPr lang="en-US" dirty="0"/>
              <a:t>Click icon to add photo</a:t>
            </a:r>
          </a:p>
        </p:txBody>
      </p:sp>
      <p:sp>
        <p:nvSpPr>
          <p:cNvPr id="3" name="Title 2">
            <a:extLst>
              <a:ext uri="{FF2B5EF4-FFF2-40B4-BE49-F238E27FC236}">
                <a16:creationId xmlns:a16="http://schemas.microsoft.com/office/drawing/2014/main" id="{44C2598A-7FBA-894D-9FD9-C59942BC6A93}"/>
              </a:ext>
            </a:extLst>
          </p:cNvPr>
          <p:cNvSpPr>
            <a:spLocks noGrp="1"/>
          </p:cNvSpPr>
          <p:nvPr>
            <p:ph type="title" hasCustomPrompt="1"/>
          </p:nvPr>
        </p:nvSpPr>
        <p:spPr/>
        <p:txBody>
          <a:bodyPr/>
          <a:lstStyle>
            <a:lvl1pPr>
              <a:defRPr/>
            </a:lvl1pPr>
          </a:lstStyle>
          <a:p>
            <a:r>
              <a:rPr lang="en-US"/>
              <a:t>CLICK TO ADD Slide TITLE. ALL CAPS. TWO LINES max.</a:t>
            </a:r>
          </a:p>
        </p:txBody>
      </p:sp>
      <p:sp>
        <p:nvSpPr>
          <p:cNvPr id="1000" name="Footnotes Placeholder">
            <a:extLst>
              <a:ext uri="{FF2B5EF4-FFF2-40B4-BE49-F238E27FC236}">
                <a16:creationId xmlns:a16="http://schemas.microsoft.com/office/drawing/2014/main" id="{78B27A02-1C02-184E-8B71-04A32B7B0FF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00" name="Caption">
            <a:extLst>
              <a:ext uri="{FF2B5EF4-FFF2-40B4-BE49-F238E27FC236}">
                <a16:creationId xmlns:a16="http://schemas.microsoft.com/office/drawing/2014/main" id="{E3703CA0-7C6E-BE4A-9549-3CD18BE408F5}"/>
              </a:ext>
            </a:extLst>
          </p:cNvPr>
          <p:cNvSpPr>
            <a:spLocks noGrp="1"/>
          </p:cNvSpPr>
          <p:nvPr>
            <p:ph type="body" sz="quarter" idx="500" hasCustomPrompt="1"/>
          </p:nvPr>
        </p:nvSpPr>
        <p:spPr>
          <a:xfrm>
            <a:off x="5960284" y="5812142"/>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6" name="Date Placeholder 5">
            <a:extLst>
              <a:ext uri="{FF2B5EF4-FFF2-40B4-BE49-F238E27FC236}">
                <a16:creationId xmlns:a16="http://schemas.microsoft.com/office/drawing/2014/main" id="{77B9ACC9-FEEA-594F-95EA-7E74907FD326}"/>
              </a:ext>
            </a:extLst>
          </p:cNvPr>
          <p:cNvSpPr>
            <a:spLocks noGrp="1"/>
          </p:cNvSpPr>
          <p:nvPr>
            <p:ph type="dt" sz="half" idx="101"/>
          </p:nvPr>
        </p:nvSpPr>
        <p:spPr/>
        <p:txBody>
          <a:bodyPr/>
          <a:lstStyle/>
          <a:p>
            <a:endParaRPr lang="en-US" dirty="0"/>
          </a:p>
        </p:txBody>
      </p:sp>
      <p:sp>
        <p:nvSpPr>
          <p:cNvPr id="7" name="Footer Placeholder 6">
            <a:extLst>
              <a:ext uri="{FF2B5EF4-FFF2-40B4-BE49-F238E27FC236}">
                <a16:creationId xmlns:a16="http://schemas.microsoft.com/office/drawing/2014/main" id="{4DC1EDE3-F4CF-9F41-BC8A-2E7BCECD6FFF}"/>
              </a:ext>
            </a:extLst>
          </p:cNvPr>
          <p:cNvSpPr>
            <a:spLocks noGrp="1"/>
          </p:cNvSpPr>
          <p:nvPr>
            <p:ph type="ftr" sz="quarter" idx="102"/>
          </p:nvPr>
        </p:nvSpPr>
        <p:spPr/>
        <p:txBody>
          <a:bodyPr/>
          <a:lstStyle/>
          <a:p>
            <a:endParaRPr lang="en-US" dirty="0"/>
          </a:p>
        </p:txBody>
      </p:sp>
      <p:sp>
        <p:nvSpPr>
          <p:cNvPr id="9" name="Slide Number Placeholder 8">
            <a:extLst>
              <a:ext uri="{FF2B5EF4-FFF2-40B4-BE49-F238E27FC236}">
                <a16:creationId xmlns:a16="http://schemas.microsoft.com/office/drawing/2014/main" id="{ADC54D9D-3175-B84D-96C6-75A1EF65E81A}"/>
              </a:ext>
            </a:extLst>
          </p:cNvPr>
          <p:cNvSpPr>
            <a:spLocks noGrp="1"/>
          </p:cNvSpPr>
          <p:nvPr>
            <p:ph type="sldNum" sz="quarter" idx="103"/>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200" name="First Content Placeholder">
            <a:extLst>
              <a:ext uri="{FF2B5EF4-FFF2-40B4-BE49-F238E27FC236}">
                <a16:creationId xmlns:a16="http://schemas.microsoft.com/office/drawing/2014/main" id="{1C1B5872-F27A-8540-9155-0506D8591D38}"/>
              </a:ext>
            </a:extLst>
          </p:cNvPr>
          <p:cNvSpPr>
            <a:spLocks noGrp="1"/>
          </p:cNvSpPr>
          <p:nvPr>
            <p:ph type="body" sz="quarter" idx="200"/>
          </p:nvPr>
        </p:nvSpPr>
        <p:spPr>
          <a:xfrm>
            <a:off x="431800" y="1233488"/>
            <a:ext cx="4140200" cy="4932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124" name="Group 123">
            <a:extLst>
              <a:ext uri="{FF2B5EF4-FFF2-40B4-BE49-F238E27FC236}">
                <a16:creationId xmlns:a16="http://schemas.microsoft.com/office/drawing/2014/main" id="{4733A701-C28D-D14B-8A54-4FABF63CD244}"/>
              </a:ext>
            </a:extLst>
          </p:cNvPr>
          <p:cNvGrpSpPr/>
          <p:nvPr userDrawn="1"/>
        </p:nvGrpSpPr>
        <p:grpSpPr>
          <a:xfrm>
            <a:off x="9399182" y="-2"/>
            <a:ext cx="2974470" cy="9769405"/>
            <a:chOff x="9399182" y="-2"/>
            <a:chExt cx="2974470" cy="9769405"/>
          </a:xfrm>
        </p:grpSpPr>
        <p:sp>
          <p:nvSpPr>
            <p:cNvPr id="125" name="Rectangle 124">
              <a:extLst>
                <a:ext uri="{FF2B5EF4-FFF2-40B4-BE49-F238E27FC236}">
                  <a16:creationId xmlns:a16="http://schemas.microsoft.com/office/drawing/2014/main" id="{751DA6CE-8EF3-4A45-8D22-D0DF488812BC}"/>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26" name="Picture 125">
              <a:extLst>
                <a:ext uri="{FF2B5EF4-FFF2-40B4-BE49-F238E27FC236}">
                  <a16:creationId xmlns:a16="http://schemas.microsoft.com/office/drawing/2014/main" id="{B1044BAF-5A45-8449-B9C7-80FE332259FA}"/>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127" name="Group 126">
              <a:extLst>
                <a:ext uri="{FF2B5EF4-FFF2-40B4-BE49-F238E27FC236}">
                  <a16:creationId xmlns:a16="http://schemas.microsoft.com/office/drawing/2014/main" id="{BA68E120-F0E4-E945-800D-04C9368C1492}"/>
                </a:ext>
              </a:extLst>
            </p:cNvPr>
            <p:cNvGrpSpPr/>
            <p:nvPr userDrawn="1"/>
          </p:nvGrpSpPr>
          <p:grpSpPr>
            <a:xfrm>
              <a:off x="9541497" y="162442"/>
              <a:ext cx="2819400" cy="814510"/>
              <a:chOff x="-3644733" y="165205"/>
              <a:chExt cx="2819400" cy="814510"/>
            </a:xfrm>
          </p:grpSpPr>
          <p:sp>
            <p:nvSpPr>
              <p:cNvPr id="163" name="Rectangle 162">
                <a:extLst>
                  <a:ext uri="{FF2B5EF4-FFF2-40B4-BE49-F238E27FC236}">
                    <a16:creationId xmlns:a16="http://schemas.microsoft.com/office/drawing/2014/main" id="{A2492CFD-ACE4-D440-8AB8-5C71505FB95A}"/>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Box 163">
                <a:extLst>
                  <a:ext uri="{FF2B5EF4-FFF2-40B4-BE49-F238E27FC236}">
                    <a16:creationId xmlns:a16="http://schemas.microsoft.com/office/drawing/2014/main" id="{D4154661-313C-224F-BD94-A7239272105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65" name="Picture 164">
                <a:extLst>
                  <a:ext uri="{FF2B5EF4-FFF2-40B4-BE49-F238E27FC236}">
                    <a16:creationId xmlns:a16="http://schemas.microsoft.com/office/drawing/2014/main" id="{73A77609-877B-8A42-8CB0-F890A6AF4803}"/>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128" name="Group 127">
              <a:extLst>
                <a:ext uri="{FF2B5EF4-FFF2-40B4-BE49-F238E27FC236}">
                  <a16:creationId xmlns:a16="http://schemas.microsoft.com/office/drawing/2014/main" id="{B5788AF6-D5BE-4D46-A7FD-EEA5EC2271BC}"/>
                </a:ext>
              </a:extLst>
            </p:cNvPr>
            <p:cNvGrpSpPr/>
            <p:nvPr userDrawn="1"/>
          </p:nvGrpSpPr>
          <p:grpSpPr>
            <a:xfrm>
              <a:off x="9521833" y="3755578"/>
              <a:ext cx="2754815" cy="6013825"/>
              <a:chOff x="9521833" y="2566288"/>
              <a:chExt cx="2754815" cy="6013825"/>
            </a:xfrm>
          </p:grpSpPr>
          <p:sp>
            <p:nvSpPr>
              <p:cNvPr id="139" name="TextBox 138">
                <a:extLst>
                  <a:ext uri="{FF2B5EF4-FFF2-40B4-BE49-F238E27FC236}">
                    <a16:creationId xmlns:a16="http://schemas.microsoft.com/office/drawing/2014/main" id="{40357B56-9945-894E-8D94-FE78A1E1BBDA}"/>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40" name="Straight Connector 139">
                <a:extLst>
                  <a:ext uri="{FF2B5EF4-FFF2-40B4-BE49-F238E27FC236}">
                    <a16:creationId xmlns:a16="http://schemas.microsoft.com/office/drawing/2014/main" id="{C48E1D43-565E-C748-AA09-8B2024B0024A}"/>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41" name="TextBox 140">
                <a:extLst>
                  <a:ext uri="{FF2B5EF4-FFF2-40B4-BE49-F238E27FC236}">
                    <a16:creationId xmlns:a16="http://schemas.microsoft.com/office/drawing/2014/main" id="{9609B6B1-808D-2F47-BA9D-5471F55D00F3}"/>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42" name="Group 141">
                <a:extLst>
                  <a:ext uri="{FF2B5EF4-FFF2-40B4-BE49-F238E27FC236}">
                    <a16:creationId xmlns:a16="http://schemas.microsoft.com/office/drawing/2014/main" id="{B05A4C93-6C32-F549-B7C2-5264AE3CC159}"/>
                  </a:ext>
                </a:extLst>
              </p:cNvPr>
              <p:cNvGrpSpPr/>
              <p:nvPr userDrawn="1"/>
            </p:nvGrpSpPr>
            <p:grpSpPr>
              <a:xfrm>
                <a:off x="9541497" y="7168798"/>
                <a:ext cx="2735151" cy="1411315"/>
                <a:chOff x="9296567" y="4910411"/>
                <a:chExt cx="2735151" cy="1411315"/>
              </a:xfrm>
            </p:grpSpPr>
            <p:sp>
              <p:nvSpPr>
                <p:cNvPr id="157" name="Rectangle 156">
                  <a:extLst>
                    <a:ext uri="{FF2B5EF4-FFF2-40B4-BE49-F238E27FC236}">
                      <a16:creationId xmlns:a16="http://schemas.microsoft.com/office/drawing/2014/main" id="{BDC5CF10-ABF4-3548-B7A9-AFF61FDC6756}"/>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TextBox 157">
                  <a:extLst>
                    <a:ext uri="{FF2B5EF4-FFF2-40B4-BE49-F238E27FC236}">
                      <a16:creationId xmlns:a16="http://schemas.microsoft.com/office/drawing/2014/main" id="{697C1DF9-78D8-F946-8AEA-97C6739BC23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59" name="Graphic 158">
                  <a:extLst>
                    <a:ext uri="{FF2B5EF4-FFF2-40B4-BE49-F238E27FC236}">
                      <a16:creationId xmlns:a16="http://schemas.microsoft.com/office/drawing/2014/main" id="{5C2FF1FF-B1B7-6545-806F-1BDC3027171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60" name="TextBox 159">
                  <a:extLst>
                    <a:ext uri="{FF2B5EF4-FFF2-40B4-BE49-F238E27FC236}">
                      <a16:creationId xmlns:a16="http://schemas.microsoft.com/office/drawing/2014/main" id="{FA3C0A73-D511-3B49-8AC7-02179A31268C}"/>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61" name="TextBox 160">
                  <a:extLst>
                    <a:ext uri="{FF2B5EF4-FFF2-40B4-BE49-F238E27FC236}">
                      <a16:creationId xmlns:a16="http://schemas.microsoft.com/office/drawing/2014/main" id="{8EA9CE81-F075-DE47-82D8-6F158387D04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62" name="TextBox 161">
                  <a:extLst>
                    <a:ext uri="{FF2B5EF4-FFF2-40B4-BE49-F238E27FC236}">
                      <a16:creationId xmlns:a16="http://schemas.microsoft.com/office/drawing/2014/main" id="{78807420-9DBC-9A45-8A89-7CD0F4D92B9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43" name="Group 142">
                <a:extLst>
                  <a:ext uri="{FF2B5EF4-FFF2-40B4-BE49-F238E27FC236}">
                    <a16:creationId xmlns:a16="http://schemas.microsoft.com/office/drawing/2014/main" id="{5C351591-2472-904B-8759-942A88D16B9D}"/>
                  </a:ext>
                </a:extLst>
              </p:cNvPr>
              <p:cNvGrpSpPr/>
              <p:nvPr userDrawn="1"/>
            </p:nvGrpSpPr>
            <p:grpSpPr>
              <a:xfrm>
                <a:off x="9541497" y="5812142"/>
                <a:ext cx="2735151" cy="1280928"/>
                <a:chOff x="9286315" y="6976989"/>
                <a:chExt cx="2735151" cy="1280928"/>
              </a:xfrm>
            </p:grpSpPr>
            <p:sp>
              <p:nvSpPr>
                <p:cNvPr id="152" name="Rectangle 151">
                  <a:extLst>
                    <a:ext uri="{FF2B5EF4-FFF2-40B4-BE49-F238E27FC236}">
                      <a16:creationId xmlns:a16="http://schemas.microsoft.com/office/drawing/2014/main" id="{BE2203C4-AADF-9846-8B18-491BE1A24360}"/>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TextBox 152">
                  <a:extLst>
                    <a:ext uri="{FF2B5EF4-FFF2-40B4-BE49-F238E27FC236}">
                      <a16:creationId xmlns:a16="http://schemas.microsoft.com/office/drawing/2014/main" id="{0030A937-6F39-054A-AED5-ADF5A04739AF}"/>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54" name="Graphic 153">
                  <a:extLst>
                    <a:ext uri="{FF2B5EF4-FFF2-40B4-BE49-F238E27FC236}">
                      <a16:creationId xmlns:a16="http://schemas.microsoft.com/office/drawing/2014/main" id="{0537737C-2115-B947-9A78-0777F840E7B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55" name="TextBox 154">
                  <a:extLst>
                    <a:ext uri="{FF2B5EF4-FFF2-40B4-BE49-F238E27FC236}">
                      <a16:creationId xmlns:a16="http://schemas.microsoft.com/office/drawing/2014/main" id="{8BA15225-069B-8742-A8D7-CAC9185D5090}"/>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56" name="Picture 155">
                  <a:extLst>
                    <a:ext uri="{FF2B5EF4-FFF2-40B4-BE49-F238E27FC236}">
                      <a16:creationId xmlns:a16="http://schemas.microsoft.com/office/drawing/2014/main" id="{8144153B-0D79-E944-B51D-5835E26BED66}"/>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44" name="Group 143">
                <a:extLst>
                  <a:ext uri="{FF2B5EF4-FFF2-40B4-BE49-F238E27FC236}">
                    <a16:creationId xmlns:a16="http://schemas.microsoft.com/office/drawing/2014/main" id="{E9E4EBA5-7235-1749-BE4E-7F57283F44A6}"/>
                  </a:ext>
                </a:extLst>
              </p:cNvPr>
              <p:cNvGrpSpPr/>
              <p:nvPr userDrawn="1"/>
            </p:nvGrpSpPr>
            <p:grpSpPr>
              <a:xfrm>
                <a:off x="9521833" y="2891408"/>
                <a:ext cx="2617883" cy="651460"/>
                <a:chOff x="12352022" y="513115"/>
                <a:chExt cx="2617883" cy="651460"/>
              </a:xfrm>
            </p:grpSpPr>
            <p:sp>
              <p:nvSpPr>
                <p:cNvPr id="149" name="TextBox 148">
                  <a:extLst>
                    <a:ext uri="{FF2B5EF4-FFF2-40B4-BE49-F238E27FC236}">
                      <a16:creationId xmlns:a16="http://schemas.microsoft.com/office/drawing/2014/main" id="{F2698A1D-5AA4-DC44-9F55-CBD096FE57F1}"/>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50" name="TextBox 149">
                  <a:extLst>
                    <a:ext uri="{FF2B5EF4-FFF2-40B4-BE49-F238E27FC236}">
                      <a16:creationId xmlns:a16="http://schemas.microsoft.com/office/drawing/2014/main" id="{3AE86D23-8305-5A45-A571-52B2F5C0990D}"/>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51" name="TextBox 150">
                  <a:extLst>
                    <a:ext uri="{FF2B5EF4-FFF2-40B4-BE49-F238E27FC236}">
                      <a16:creationId xmlns:a16="http://schemas.microsoft.com/office/drawing/2014/main" id="{C22F969C-FAF1-8246-BD84-28276607268B}"/>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45" name="TextBox 144">
                <a:extLst>
                  <a:ext uri="{FF2B5EF4-FFF2-40B4-BE49-F238E27FC236}">
                    <a16:creationId xmlns:a16="http://schemas.microsoft.com/office/drawing/2014/main" id="{94AAA41A-0A99-B540-9DFB-E702DDC79CE0}"/>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46" name="TextBox 145">
                <a:extLst>
                  <a:ext uri="{FF2B5EF4-FFF2-40B4-BE49-F238E27FC236}">
                    <a16:creationId xmlns:a16="http://schemas.microsoft.com/office/drawing/2014/main" id="{4FB277D0-59CC-B04A-AF4B-F5F46BEA5970}"/>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47" name="TextBox 146">
                <a:extLst>
                  <a:ext uri="{FF2B5EF4-FFF2-40B4-BE49-F238E27FC236}">
                    <a16:creationId xmlns:a16="http://schemas.microsoft.com/office/drawing/2014/main" id="{D2A1627A-335B-1447-896B-7A24744C3AFE}"/>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48" name="TextBox 147">
                <a:extLst>
                  <a:ext uri="{FF2B5EF4-FFF2-40B4-BE49-F238E27FC236}">
                    <a16:creationId xmlns:a16="http://schemas.microsoft.com/office/drawing/2014/main" id="{D1D1A24B-457A-C34F-BF91-92618BD9AA84}"/>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129" name="TextBox 128">
              <a:extLst>
                <a:ext uri="{FF2B5EF4-FFF2-40B4-BE49-F238E27FC236}">
                  <a16:creationId xmlns:a16="http://schemas.microsoft.com/office/drawing/2014/main" id="{44275E70-9A90-8248-B103-32F4FC330EA0}"/>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0" name="Straight Connector 129">
              <a:extLst>
                <a:ext uri="{FF2B5EF4-FFF2-40B4-BE49-F238E27FC236}">
                  <a16:creationId xmlns:a16="http://schemas.microsoft.com/office/drawing/2014/main" id="{3206D460-1991-A942-841E-D63D3918283D}"/>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F4DDB051-6B6F-BC48-8BB7-4040D84AAB04}"/>
                </a:ext>
              </a:extLst>
            </p:cNvPr>
            <p:cNvGrpSpPr/>
            <p:nvPr userDrawn="1"/>
          </p:nvGrpSpPr>
          <p:grpSpPr>
            <a:xfrm>
              <a:off x="9554253" y="2414886"/>
              <a:ext cx="2819399" cy="1181890"/>
              <a:chOff x="9541498" y="3352649"/>
              <a:chExt cx="2819399" cy="1181890"/>
            </a:xfrm>
          </p:grpSpPr>
          <p:grpSp>
            <p:nvGrpSpPr>
              <p:cNvPr id="132" name="Group 131">
                <a:extLst>
                  <a:ext uri="{FF2B5EF4-FFF2-40B4-BE49-F238E27FC236}">
                    <a16:creationId xmlns:a16="http://schemas.microsoft.com/office/drawing/2014/main" id="{766FADBE-8E34-814E-96B3-2AEADDB68211}"/>
                  </a:ext>
                </a:extLst>
              </p:cNvPr>
              <p:cNvGrpSpPr/>
              <p:nvPr userDrawn="1"/>
            </p:nvGrpSpPr>
            <p:grpSpPr>
              <a:xfrm>
                <a:off x="9541498" y="3352649"/>
                <a:ext cx="2735150" cy="1181890"/>
                <a:chOff x="9541498" y="3751132"/>
                <a:chExt cx="2735150" cy="1181890"/>
              </a:xfrm>
            </p:grpSpPr>
            <p:grpSp>
              <p:nvGrpSpPr>
                <p:cNvPr id="134" name="Group 133">
                  <a:extLst>
                    <a:ext uri="{FF2B5EF4-FFF2-40B4-BE49-F238E27FC236}">
                      <a16:creationId xmlns:a16="http://schemas.microsoft.com/office/drawing/2014/main" id="{AD0934A4-4B6D-554D-99CA-06DCE1F3AD20}"/>
                    </a:ext>
                  </a:extLst>
                </p:cNvPr>
                <p:cNvGrpSpPr/>
                <p:nvPr userDrawn="1"/>
              </p:nvGrpSpPr>
              <p:grpSpPr>
                <a:xfrm>
                  <a:off x="9541498" y="3751132"/>
                  <a:ext cx="2735150" cy="1181890"/>
                  <a:chOff x="9296568" y="4910411"/>
                  <a:chExt cx="2735150" cy="1181890"/>
                </a:xfrm>
              </p:grpSpPr>
              <p:sp>
                <p:nvSpPr>
                  <p:cNvPr id="136" name="Rectangle 135">
                    <a:extLst>
                      <a:ext uri="{FF2B5EF4-FFF2-40B4-BE49-F238E27FC236}">
                        <a16:creationId xmlns:a16="http://schemas.microsoft.com/office/drawing/2014/main" id="{53182B15-F43E-0147-B7E0-9BED83FA6B88}"/>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Box 136">
                    <a:extLst>
                      <a:ext uri="{FF2B5EF4-FFF2-40B4-BE49-F238E27FC236}">
                        <a16:creationId xmlns:a16="http://schemas.microsoft.com/office/drawing/2014/main" id="{A7FE4E2B-60F9-B74B-9322-B2A84ADC3AEC}"/>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38" name="TextBox 137">
                    <a:extLst>
                      <a:ext uri="{FF2B5EF4-FFF2-40B4-BE49-F238E27FC236}">
                        <a16:creationId xmlns:a16="http://schemas.microsoft.com/office/drawing/2014/main" id="{45C5FDA9-51EB-994D-A9B6-D74A75ECC8CA}"/>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35" name="Graphic 134">
                  <a:extLst>
                    <a:ext uri="{FF2B5EF4-FFF2-40B4-BE49-F238E27FC236}">
                      <a16:creationId xmlns:a16="http://schemas.microsoft.com/office/drawing/2014/main" id="{10990A9D-3395-D041-92DA-7AF631B6320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33" name="Picture 132">
                <a:extLst>
                  <a:ext uri="{FF2B5EF4-FFF2-40B4-BE49-F238E27FC236}">
                    <a16:creationId xmlns:a16="http://schemas.microsoft.com/office/drawing/2014/main" id="{A163CE1E-05FE-3244-A292-D0B3E311C30C}"/>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06108062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Default Text Over Photo">
    <p:bg>
      <p:bgPr>
        <a:solidFill>
          <a:schemeClr val="bg1"/>
        </a:solidFill>
        <a:effectLst/>
      </p:bgPr>
    </p:bg>
    <p:spTree>
      <p:nvGrpSpPr>
        <p:cNvPr id="1" name=""/>
        <p:cNvGrpSpPr/>
        <p:nvPr/>
      </p:nvGrpSpPr>
      <p:grpSpPr>
        <a:xfrm>
          <a:off x="0" y="0"/>
          <a:ext cx="0" cy="0"/>
          <a:chOff x="0" y="0"/>
          <a:chExt cx="0" cy="0"/>
        </a:xfrm>
      </p:grpSpPr>
      <p:sp>
        <p:nvSpPr>
          <p:cNvPr id="49" name="TextBox 48">
            <a:extLst>
              <a:ext uri="{FF2B5EF4-FFF2-40B4-BE49-F238E27FC236}">
                <a16:creationId xmlns:a16="http://schemas.microsoft.com/office/drawing/2014/main" id="{53978DEE-ECAD-2749-B8B1-A2F8338F3B0F}"/>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sp>
        <p:nvSpPr>
          <p:cNvPr id="14" name="Picture Placeholder 13">
            <a:extLst>
              <a:ext uri="{FF2B5EF4-FFF2-40B4-BE49-F238E27FC236}">
                <a16:creationId xmlns:a16="http://schemas.microsoft.com/office/drawing/2014/main" id="{B8FF2F9E-B138-B440-A76C-3B6051B4C94E}"/>
              </a:ext>
            </a:extLst>
          </p:cNvPr>
          <p:cNvSpPr>
            <a:spLocks noGrp="1"/>
          </p:cNvSpPr>
          <p:nvPr>
            <p:ph type="pic" sz="quarter" idx="13" hasCustomPrompt="1"/>
          </p:nvPr>
        </p:nvSpPr>
        <p:spPr>
          <a:xfrm>
            <a:off x="0" y="1112838"/>
            <a:ext cx="9144001" cy="5745162"/>
          </a:xfrm>
          <a:custGeom>
            <a:avLst/>
            <a:gdLst>
              <a:gd name="connsiteX0" fmla="*/ 8545320 w 9144001"/>
              <a:gd name="connsiteY0" fmla="*/ 5464436 h 5745162"/>
              <a:gd name="connsiteX1" fmla="*/ 8554630 w 9144001"/>
              <a:gd name="connsiteY1" fmla="*/ 5464436 h 5745162"/>
              <a:gd name="connsiteX2" fmla="*/ 8572756 w 9144001"/>
              <a:gd name="connsiteY2" fmla="*/ 5479725 h 5745162"/>
              <a:gd name="connsiteX3" fmla="*/ 8552840 w 9144001"/>
              <a:gd name="connsiteY3" fmla="*/ 5495748 h 5745162"/>
              <a:gd name="connsiteX4" fmla="*/ 8552840 w 9144001"/>
              <a:gd name="connsiteY4" fmla="*/ 5495635 h 5745162"/>
              <a:gd name="connsiteX5" fmla="*/ 8545320 w 9144001"/>
              <a:gd name="connsiteY5" fmla="*/ 5495635 h 5745162"/>
              <a:gd name="connsiteX6" fmla="*/ 8440531 w 9144001"/>
              <a:gd name="connsiteY6" fmla="*/ 5463326 h 5745162"/>
              <a:gd name="connsiteX7" fmla="*/ 8450869 w 9144001"/>
              <a:gd name="connsiteY7" fmla="*/ 5463326 h 5745162"/>
              <a:gd name="connsiteX8" fmla="*/ 8486566 w 9144001"/>
              <a:gd name="connsiteY8" fmla="*/ 5494375 h 5745162"/>
              <a:gd name="connsiteX9" fmla="*/ 8452487 w 9144001"/>
              <a:gd name="connsiteY9" fmla="*/ 5527456 h 5745162"/>
              <a:gd name="connsiteX10" fmla="*/ 8440531 w 9144001"/>
              <a:gd name="connsiteY10" fmla="*/ 5527456 h 5745162"/>
              <a:gd name="connsiteX11" fmla="*/ 8359312 w 9144001"/>
              <a:gd name="connsiteY11" fmla="*/ 5441906 h 5745162"/>
              <a:gd name="connsiteX12" fmla="*/ 8357846 w 9144001"/>
              <a:gd name="connsiteY12" fmla="*/ 5445009 h 5745162"/>
              <a:gd name="connsiteX13" fmla="*/ 8338065 w 9144001"/>
              <a:gd name="connsiteY13" fmla="*/ 5486815 h 5745162"/>
              <a:gd name="connsiteX14" fmla="*/ 8338065 w 9144001"/>
              <a:gd name="connsiteY14" fmla="*/ 5548726 h 5745162"/>
              <a:gd name="connsiteX15" fmla="*/ 8406528 w 9144001"/>
              <a:gd name="connsiteY15" fmla="*/ 5548726 h 5745162"/>
              <a:gd name="connsiteX16" fmla="*/ 8406528 w 9144001"/>
              <a:gd name="connsiteY16" fmla="*/ 5526139 h 5745162"/>
              <a:gd name="connsiteX17" fmla="*/ 8363158 w 9144001"/>
              <a:gd name="connsiteY17" fmla="*/ 5526139 h 5745162"/>
              <a:gd name="connsiteX18" fmla="*/ 8363158 w 9144001"/>
              <a:gd name="connsiteY18" fmla="*/ 5505302 h 5745162"/>
              <a:gd name="connsiteX19" fmla="*/ 8402682 w 9144001"/>
              <a:gd name="connsiteY19" fmla="*/ 5505302 h 5745162"/>
              <a:gd name="connsiteX20" fmla="*/ 8402682 w 9144001"/>
              <a:gd name="connsiteY20" fmla="*/ 5483731 h 5745162"/>
              <a:gd name="connsiteX21" fmla="*/ 8363158 w 9144001"/>
              <a:gd name="connsiteY21" fmla="*/ 5483731 h 5745162"/>
              <a:gd name="connsiteX22" fmla="*/ 8363158 w 9144001"/>
              <a:gd name="connsiteY22" fmla="*/ 5464643 h 5745162"/>
              <a:gd name="connsiteX23" fmla="*/ 8406528 w 9144001"/>
              <a:gd name="connsiteY23" fmla="*/ 5464643 h 5745162"/>
              <a:gd name="connsiteX24" fmla="*/ 8406528 w 9144001"/>
              <a:gd name="connsiteY24" fmla="*/ 5441906 h 5745162"/>
              <a:gd name="connsiteX25" fmla="*/ 8245575 w 9144001"/>
              <a:gd name="connsiteY25" fmla="*/ 5441887 h 5745162"/>
              <a:gd name="connsiteX26" fmla="*/ 8262082 w 9144001"/>
              <a:gd name="connsiteY26" fmla="*/ 5476284 h 5745162"/>
              <a:gd name="connsiteX27" fmla="*/ 8288526 w 9144001"/>
              <a:gd name="connsiteY27" fmla="*/ 5476284 h 5745162"/>
              <a:gd name="connsiteX28" fmla="*/ 8273962 w 9144001"/>
              <a:gd name="connsiteY28" fmla="*/ 5441887 h 5745162"/>
              <a:gd name="connsiteX29" fmla="*/ 8520246 w 9144001"/>
              <a:gd name="connsiteY29" fmla="*/ 5441868 h 5745162"/>
              <a:gd name="connsiteX30" fmla="*/ 8520246 w 9144001"/>
              <a:gd name="connsiteY30" fmla="*/ 5548725 h 5745162"/>
              <a:gd name="connsiteX31" fmla="*/ 8545320 w 9144001"/>
              <a:gd name="connsiteY31" fmla="*/ 5548725 h 5745162"/>
              <a:gd name="connsiteX32" fmla="*/ 8545320 w 9144001"/>
              <a:gd name="connsiteY32" fmla="*/ 5517093 h 5745162"/>
              <a:gd name="connsiteX33" fmla="*/ 8554630 w 9144001"/>
              <a:gd name="connsiteY33" fmla="*/ 5517093 h 5745162"/>
              <a:gd name="connsiteX34" fmla="*/ 8598420 w 9144001"/>
              <a:gd name="connsiteY34" fmla="*/ 5479180 h 5745162"/>
              <a:gd name="connsiteX35" fmla="*/ 8550346 w 9144001"/>
              <a:gd name="connsiteY35" fmla="*/ 5441868 h 5745162"/>
              <a:gd name="connsiteX36" fmla="*/ 8415495 w 9144001"/>
              <a:gd name="connsiteY36" fmla="*/ 5441868 h 5745162"/>
              <a:gd name="connsiteX37" fmla="*/ 8415495 w 9144001"/>
              <a:gd name="connsiteY37" fmla="*/ 5548631 h 5745162"/>
              <a:gd name="connsiteX38" fmla="*/ 8448546 w 9144001"/>
              <a:gd name="connsiteY38" fmla="*/ 5548744 h 5745162"/>
              <a:gd name="connsiteX39" fmla="*/ 8513278 w 9144001"/>
              <a:gd name="connsiteY39" fmla="*/ 5494375 h 5745162"/>
              <a:gd name="connsiteX40" fmla="*/ 8447461 w 9144001"/>
              <a:gd name="connsiteY40" fmla="*/ 5441906 h 5745162"/>
              <a:gd name="connsiteX41" fmla="*/ 8447499 w 9144001"/>
              <a:gd name="connsiteY41" fmla="*/ 5441868 h 5745162"/>
              <a:gd name="connsiteX42" fmla="*/ 8415495 w 9144001"/>
              <a:gd name="connsiteY42" fmla="*/ 5441868 h 5745162"/>
              <a:gd name="connsiteX43" fmla="*/ 8323900 w 9144001"/>
              <a:gd name="connsiteY43" fmla="*/ 5441868 h 5745162"/>
              <a:gd name="connsiteX44" fmla="*/ 8298693 w 9144001"/>
              <a:gd name="connsiteY44" fmla="*/ 5499810 h 5745162"/>
              <a:gd name="connsiteX45" fmla="*/ 8291858 w 9144001"/>
              <a:gd name="connsiteY45" fmla="*/ 5483806 h 5745162"/>
              <a:gd name="connsiteX46" fmla="*/ 8265623 w 9144001"/>
              <a:gd name="connsiteY46" fmla="*/ 5483806 h 5745162"/>
              <a:gd name="connsiteX47" fmla="*/ 8296942 w 9144001"/>
              <a:gd name="connsiteY47" fmla="*/ 5549139 h 5745162"/>
              <a:gd name="connsiteX48" fmla="*/ 8299855 w 9144001"/>
              <a:gd name="connsiteY48" fmla="*/ 5549139 h 5745162"/>
              <a:gd name="connsiteX49" fmla="*/ 8350593 w 9144001"/>
              <a:gd name="connsiteY49" fmla="*/ 5441868 h 5745162"/>
              <a:gd name="connsiteX50" fmla="*/ 8704282 w 9144001"/>
              <a:gd name="connsiteY50" fmla="*/ 5403309 h 5745162"/>
              <a:gd name="connsiteX51" fmla="*/ 8704282 w 9144001"/>
              <a:gd name="connsiteY51" fmla="*/ 5577934 h 5745162"/>
              <a:gd name="connsiteX52" fmla="*/ 8723671 w 9144001"/>
              <a:gd name="connsiteY52" fmla="*/ 5577934 h 5745162"/>
              <a:gd name="connsiteX53" fmla="*/ 8723671 w 9144001"/>
              <a:gd name="connsiteY53" fmla="*/ 5403309 h 5745162"/>
              <a:gd name="connsiteX54" fmla="*/ 0 w 9144001"/>
              <a:gd name="connsiteY54" fmla="*/ 0 h 5745162"/>
              <a:gd name="connsiteX55" fmla="*/ 9144001 w 9144001"/>
              <a:gd name="connsiteY55" fmla="*/ 0 h 5745162"/>
              <a:gd name="connsiteX56" fmla="*/ 9144001 w 9144001"/>
              <a:gd name="connsiteY56" fmla="*/ 32567 h 5745162"/>
              <a:gd name="connsiteX57" fmla="*/ 9144001 w 9144001"/>
              <a:gd name="connsiteY57" fmla="*/ 3873048 h 5745162"/>
              <a:gd name="connsiteX58" fmla="*/ 9144001 w 9144001"/>
              <a:gd name="connsiteY58" fmla="*/ 5745162 h 5745162"/>
              <a:gd name="connsiteX59" fmla="*/ 0 w 9144001"/>
              <a:gd name="connsiteY59" fmla="*/ 5745162 h 5745162"/>
              <a:gd name="connsiteX60" fmla="*/ 0 w 9144001"/>
              <a:gd name="connsiteY60" fmla="*/ 3873048 h 5745162"/>
              <a:gd name="connsiteX61" fmla="*/ 0 w 9144001"/>
              <a:gd name="connsiteY61" fmla="*/ 32567 h 574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144001" h="5745162">
                <a:moveTo>
                  <a:pt x="8545320" y="5464436"/>
                </a:moveTo>
                <a:lnTo>
                  <a:pt x="8554630" y="5464436"/>
                </a:lnTo>
                <a:cubicBezTo>
                  <a:pt x="8567006" y="5464436"/>
                  <a:pt x="8572756" y="5471131"/>
                  <a:pt x="8572756" y="5479725"/>
                </a:cubicBezTo>
                <a:cubicBezTo>
                  <a:pt x="8572756" y="5490069"/>
                  <a:pt x="8566130" y="5495748"/>
                  <a:pt x="8552840" y="5495748"/>
                </a:cubicBezTo>
                <a:lnTo>
                  <a:pt x="8552840" y="5495635"/>
                </a:lnTo>
                <a:lnTo>
                  <a:pt x="8545320" y="5495635"/>
                </a:lnTo>
                <a:close/>
                <a:moveTo>
                  <a:pt x="8440531" y="5463326"/>
                </a:moveTo>
                <a:lnTo>
                  <a:pt x="8450869" y="5463326"/>
                </a:lnTo>
                <a:cubicBezTo>
                  <a:pt x="8474172" y="5463326"/>
                  <a:pt x="8486566" y="5474986"/>
                  <a:pt x="8486566" y="5494375"/>
                </a:cubicBezTo>
                <a:cubicBezTo>
                  <a:pt x="8486566" y="5514348"/>
                  <a:pt x="8476095" y="5527456"/>
                  <a:pt x="8452487" y="5527456"/>
                </a:cubicBezTo>
                <a:lnTo>
                  <a:pt x="8440531" y="5527456"/>
                </a:lnTo>
                <a:close/>
                <a:moveTo>
                  <a:pt x="8359312" y="5441906"/>
                </a:moveTo>
                <a:lnTo>
                  <a:pt x="8357846" y="5445009"/>
                </a:lnTo>
                <a:lnTo>
                  <a:pt x="8338065" y="5486815"/>
                </a:lnTo>
                <a:lnTo>
                  <a:pt x="8338065" y="5548726"/>
                </a:lnTo>
                <a:lnTo>
                  <a:pt x="8406528" y="5548726"/>
                </a:lnTo>
                <a:lnTo>
                  <a:pt x="8406528" y="5526139"/>
                </a:lnTo>
                <a:lnTo>
                  <a:pt x="8363158" y="5526139"/>
                </a:lnTo>
                <a:lnTo>
                  <a:pt x="8363158" y="5505302"/>
                </a:lnTo>
                <a:lnTo>
                  <a:pt x="8402682" y="5505302"/>
                </a:lnTo>
                <a:lnTo>
                  <a:pt x="8402682" y="5483731"/>
                </a:lnTo>
                <a:lnTo>
                  <a:pt x="8363158" y="5483731"/>
                </a:lnTo>
                <a:lnTo>
                  <a:pt x="8363158" y="5464643"/>
                </a:lnTo>
                <a:lnTo>
                  <a:pt x="8406528" y="5464643"/>
                </a:lnTo>
                <a:lnTo>
                  <a:pt x="8406528" y="5441906"/>
                </a:lnTo>
                <a:close/>
                <a:moveTo>
                  <a:pt x="8245575" y="5441887"/>
                </a:moveTo>
                <a:lnTo>
                  <a:pt x="8262082" y="5476284"/>
                </a:lnTo>
                <a:lnTo>
                  <a:pt x="8288526" y="5476284"/>
                </a:lnTo>
                <a:lnTo>
                  <a:pt x="8273962" y="5441887"/>
                </a:lnTo>
                <a:close/>
                <a:moveTo>
                  <a:pt x="8520246" y="5441868"/>
                </a:moveTo>
                <a:lnTo>
                  <a:pt x="8520246" y="5548725"/>
                </a:lnTo>
                <a:lnTo>
                  <a:pt x="8545320" y="5548725"/>
                </a:lnTo>
                <a:lnTo>
                  <a:pt x="8545320" y="5517093"/>
                </a:lnTo>
                <a:lnTo>
                  <a:pt x="8554630" y="5517093"/>
                </a:lnTo>
                <a:cubicBezTo>
                  <a:pt x="8583189" y="5517093"/>
                  <a:pt x="8598420" y="5501202"/>
                  <a:pt x="8598420" y="5479180"/>
                </a:cubicBezTo>
                <a:cubicBezTo>
                  <a:pt x="8598439" y="5457647"/>
                  <a:pt x="8581628" y="5441868"/>
                  <a:pt x="8550346" y="5441868"/>
                </a:cubicBezTo>
                <a:close/>
                <a:moveTo>
                  <a:pt x="8415495" y="5441868"/>
                </a:moveTo>
                <a:lnTo>
                  <a:pt x="8415495" y="5548631"/>
                </a:lnTo>
                <a:cubicBezTo>
                  <a:pt x="8415495" y="5548631"/>
                  <a:pt x="8435866" y="5548744"/>
                  <a:pt x="8448546" y="5548744"/>
                </a:cubicBezTo>
                <a:cubicBezTo>
                  <a:pt x="8493382" y="5548744"/>
                  <a:pt x="8513278" y="5525857"/>
                  <a:pt x="8513278" y="5494375"/>
                </a:cubicBezTo>
                <a:cubicBezTo>
                  <a:pt x="8513278" y="5464285"/>
                  <a:pt x="8492335" y="5441906"/>
                  <a:pt x="8447461" y="5441906"/>
                </a:cubicBezTo>
                <a:lnTo>
                  <a:pt x="8447499" y="5441868"/>
                </a:lnTo>
                <a:cubicBezTo>
                  <a:pt x="8436742" y="5441868"/>
                  <a:pt x="8415495" y="5441868"/>
                  <a:pt x="8415495" y="5441868"/>
                </a:cubicBezTo>
                <a:close/>
                <a:moveTo>
                  <a:pt x="8323900" y="5441868"/>
                </a:moveTo>
                <a:lnTo>
                  <a:pt x="8298693" y="5499810"/>
                </a:lnTo>
                <a:lnTo>
                  <a:pt x="8291858" y="5483806"/>
                </a:lnTo>
                <a:lnTo>
                  <a:pt x="8265623" y="5483806"/>
                </a:lnTo>
                <a:lnTo>
                  <a:pt x="8296942" y="5549139"/>
                </a:lnTo>
                <a:lnTo>
                  <a:pt x="8299855" y="5549139"/>
                </a:lnTo>
                <a:lnTo>
                  <a:pt x="8350593" y="5441868"/>
                </a:lnTo>
                <a:close/>
                <a:moveTo>
                  <a:pt x="8704282" y="5403309"/>
                </a:moveTo>
                <a:lnTo>
                  <a:pt x="8704282" y="5577934"/>
                </a:lnTo>
                <a:lnTo>
                  <a:pt x="8723671" y="5577934"/>
                </a:lnTo>
                <a:lnTo>
                  <a:pt x="8723671" y="5403309"/>
                </a:lnTo>
                <a:close/>
                <a:moveTo>
                  <a:pt x="0" y="0"/>
                </a:moveTo>
                <a:lnTo>
                  <a:pt x="9144001" y="0"/>
                </a:lnTo>
                <a:lnTo>
                  <a:pt x="9144001" y="32567"/>
                </a:lnTo>
                <a:lnTo>
                  <a:pt x="9144001" y="3873048"/>
                </a:lnTo>
                <a:lnTo>
                  <a:pt x="9144001" y="5745162"/>
                </a:lnTo>
                <a:lnTo>
                  <a:pt x="0" y="5745162"/>
                </a:lnTo>
                <a:lnTo>
                  <a:pt x="0" y="3873048"/>
                </a:lnTo>
                <a:lnTo>
                  <a:pt x="0" y="32567"/>
                </a:lnTo>
                <a:close/>
              </a:path>
            </a:pathLst>
          </a:custGeom>
          <a:solidFill>
            <a:schemeClr val="accent2"/>
          </a:solidFill>
          <a:ln>
            <a:noFill/>
          </a:ln>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630CB258-15BC-1643-9DB4-368468698F13}"/>
              </a:ext>
            </a:extLst>
          </p:cNvPr>
          <p:cNvSpPr>
            <a:spLocks noGrp="1"/>
          </p:cNvSpPr>
          <p:nvPr>
            <p:ph type="body" sz="quarter" idx="200"/>
          </p:nvPr>
        </p:nvSpPr>
        <p:spPr>
          <a:xfrm>
            <a:off x="0" y="1112838"/>
            <a:ext cx="4572000" cy="5745162"/>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3">
            <a:extLst>
              <a:ext uri="{FF2B5EF4-FFF2-40B4-BE49-F238E27FC236}">
                <a16:creationId xmlns:a16="http://schemas.microsoft.com/office/drawing/2014/main" id="{63B11128-F69D-DC4E-8CD4-B5A9A92E8D6E}"/>
              </a:ext>
            </a:extLst>
          </p:cNvPr>
          <p:cNvSpPr>
            <a:spLocks noGrp="1"/>
          </p:cNvSpPr>
          <p:nvPr>
            <p:ph type="title" hasCustomPrompt="1"/>
          </p:nvPr>
        </p:nvSpPr>
        <p:spPr/>
        <p:txBody>
          <a:bodyPr/>
          <a:lstStyle>
            <a:lvl1pPr>
              <a:defRPr/>
            </a:lvl1pPr>
          </a:lstStyle>
          <a:p>
            <a:r>
              <a:rPr lang="en-US"/>
              <a:t>CLICK TO ADD Slide TITLE. ALL CAPS. TWO LINES max.</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F97A898C-B866-B14B-9178-5A34D2335457}"/>
              </a:ext>
            </a:extLst>
          </p:cNvPr>
          <p:cNvSpPr>
            <a:spLocks noGrp="1"/>
          </p:cNvSpPr>
          <p:nvPr>
            <p:ph type="dt" sz="half" idx="110"/>
          </p:nvPr>
        </p:nvSpPr>
        <p:spPr/>
        <p:txBody>
          <a:bodyPr/>
          <a:lstStyle/>
          <a:p>
            <a:endParaRPr lang="en-US" dirty="0"/>
          </a:p>
        </p:txBody>
      </p:sp>
      <p:sp>
        <p:nvSpPr>
          <p:cNvPr id="5" name="Footer Placeholder 4">
            <a:extLst>
              <a:ext uri="{FF2B5EF4-FFF2-40B4-BE49-F238E27FC236}">
                <a16:creationId xmlns:a16="http://schemas.microsoft.com/office/drawing/2014/main" id="{26F97896-B943-434D-88CF-4C1DD9A124EB}"/>
              </a:ext>
            </a:extLst>
          </p:cNvPr>
          <p:cNvSpPr>
            <a:spLocks noGrp="1"/>
          </p:cNvSpPr>
          <p:nvPr>
            <p:ph type="ftr" sz="quarter" idx="111"/>
          </p:nvPr>
        </p:nvSpPr>
        <p:spPr/>
        <p:txBody>
          <a:bodyPr/>
          <a:lstStyle/>
          <a:p>
            <a:endParaRPr lang="en-US" dirty="0"/>
          </a:p>
        </p:txBody>
      </p:sp>
      <p:sp>
        <p:nvSpPr>
          <p:cNvPr id="500" name="Caption">
            <a:extLst>
              <a:ext uri="{FF2B5EF4-FFF2-40B4-BE49-F238E27FC236}">
                <a16:creationId xmlns:a16="http://schemas.microsoft.com/office/drawing/2014/main" id="{FD347B14-43C4-154A-92C4-BB860714839D}"/>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48" name="Slide Number Placeholder 3">
            <a:extLst>
              <a:ext uri="{FF2B5EF4-FFF2-40B4-BE49-F238E27FC236}">
                <a16:creationId xmlns:a16="http://schemas.microsoft.com/office/drawing/2014/main" id="{92E106F0-9484-5947-ACF2-FD796A463D32}"/>
              </a:ext>
            </a:extLst>
          </p:cNvPr>
          <p:cNvSpPr>
            <a:spLocks noGrp="1"/>
          </p:cNvSpPr>
          <p:nvPr userDrawn="1">
            <p:ph type="sldNum" sz="quarter" idx="112"/>
          </p:nvPr>
        </p:nvSpPr>
        <p:spPr>
          <a:xfrm>
            <a:off x="8790039" y="6516148"/>
            <a:ext cx="350454" cy="174625"/>
          </a:xfrm>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6" name="Group 5">
            <a:extLst>
              <a:ext uri="{FF2B5EF4-FFF2-40B4-BE49-F238E27FC236}">
                <a16:creationId xmlns:a16="http://schemas.microsoft.com/office/drawing/2014/main" id="{B104F9D3-21BC-F941-8399-CF9E0BBD5283}"/>
              </a:ext>
            </a:extLst>
          </p:cNvPr>
          <p:cNvGrpSpPr/>
          <p:nvPr userDrawn="1"/>
        </p:nvGrpSpPr>
        <p:grpSpPr>
          <a:xfrm>
            <a:off x="9399182" y="-2"/>
            <a:ext cx="2961715" cy="11187339"/>
            <a:chOff x="9399182" y="-2"/>
            <a:chExt cx="2961715" cy="11187339"/>
          </a:xfrm>
        </p:grpSpPr>
        <p:sp>
          <p:nvSpPr>
            <p:cNvPr id="45" name="Rectangle 44">
              <a:extLst>
                <a:ext uri="{FF2B5EF4-FFF2-40B4-BE49-F238E27FC236}">
                  <a16:creationId xmlns:a16="http://schemas.microsoft.com/office/drawing/2014/main" id="{E43CC0CC-412F-694E-BA2F-CCF91349B581}"/>
                </a:ext>
              </a:extLst>
            </p:cNvPr>
            <p:cNvSpPr/>
            <p:nvPr userDrawn="1"/>
          </p:nvSpPr>
          <p:spPr>
            <a:xfrm>
              <a:off x="9399182" y="-2"/>
              <a:ext cx="2798651" cy="1101500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6" name="Picture 45">
              <a:extLst>
                <a:ext uri="{FF2B5EF4-FFF2-40B4-BE49-F238E27FC236}">
                  <a16:creationId xmlns:a16="http://schemas.microsoft.com/office/drawing/2014/main" id="{EA9F5F80-B9F9-0F44-B698-DF454AA644DD}"/>
                </a:ext>
              </a:extLst>
            </p:cNvPr>
            <p:cNvPicPr>
              <a:picLocks noChangeAspect="1"/>
            </p:cNvPicPr>
            <p:nvPr userDrawn="1"/>
          </p:nvPicPr>
          <p:blipFill rotWithShape="1">
            <a:blip r:embed="rId2"/>
            <a:srcRect t="17021" r="58309" b="16813"/>
            <a:stretch/>
          </p:blipFill>
          <p:spPr>
            <a:xfrm>
              <a:off x="9558505" y="1321569"/>
              <a:ext cx="2639327" cy="1095417"/>
            </a:xfrm>
            <a:prstGeom prst="rect">
              <a:avLst/>
            </a:prstGeom>
          </p:spPr>
        </p:pic>
        <p:sp>
          <p:nvSpPr>
            <p:cNvPr id="47" name="Rectangle 46">
              <a:extLst>
                <a:ext uri="{FF2B5EF4-FFF2-40B4-BE49-F238E27FC236}">
                  <a16:creationId xmlns:a16="http://schemas.microsoft.com/office/drawing/2014/main" id="{6BB1AE2B-CA0A-8D42-82DE-43E63DE4AC0D}"/>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9AB55C23-AD36-AE4E-9421-68AD42E3CAAC}"/>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3" name="Picture 52">
              <a:extLst>
                <a:ext uri="{FF2B5EF4-FFF2-40B4-BE49-F238E27FC236}">
                  <a16:creationId xmlns:a16="http://schemas.microsoft.com/office/drawing/2014/main" id="{1108CC98-FEA9-DC4C-807D-C762CA96FAAF}"/>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103" name="TextBox 102">
              <a:extLst>
                <a:ext uri="{FF2B5EF4-FFF2-40B4-BE49-F238E27FC236}">
                  <a16:creationId xmlns:a16="http://schemas.microsoft.com/office/drawing/2014/main" id="{12194029-9A74-1343-8288-8CF894102496}"/>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4" name="Straight Connector 103">
              <a:extLst>
                <a:ext uri="{FF2B5EF4-FFF2-40B4-BE49-F238E27FC236}">
                  <a16:creationId xmlns:a16="http://schemas.microsoft.com/office/drawing/2014/main" id="{E41EA862-645E-0F49-9B37-60C68EF7C6A8}"/>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196F6A19-D6A3-6947-9A53-F14EEAE75208}"/>
                </a:ext>
              </a:extLst>
            </p:cNvPr>
            <p:cNvGrpSpPr/>
            <p:nvPr userDrawn="1"/>
          </p:nvGrpSpPr>
          <p:grpSpPr>
            <a:xfrm>
              <a:off x="9521833" y="3751281"/>
              <a:ext cx="2754815" cy="7436056"/>
              <a:chOff x="9521833" y="2531409"/>
              <a:chExt cx="2754815" cy="7436056"/>
            </a:xfrm>
          </p:grpSpPr>
          <p:sp>
            <p:nvSpPr>
              <p:cNvPr id="54" name="TextBox 53">
                <a:extLst>
                  <a:ext uri="{FF2B5EF4-FFF2-40B4-BE49-F238E27FC236}">
                    <a16:creationId xmlns:a16="http://schemas.microsoft.com/office/drawing/2014/main" id="{A4D10D26-A257-FE41-BFB0-8F5ED90CC342}"/>
                  </a:ext>
                </a:extLst>
              </p:cNvPr>
              <p:cNvSpPr txBox="1"/>
              <p:nvPr userDrawn="1"/>
            </p:nvSpPr>
            <p:spPr>
              <a:xfrm>
                <a:off x="9558507" y="3953640"/>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55" name="Straight Connector 54">
                <a:extLst>
                  <a:ext uri="{FF2B5EF4-FFF2-40B4-BE49-F238E27FC236}">
                    <a16:creationId xmlns:a16="http://schemas.microsoft.com/office/drawing/2014/main" id="{CCBA4925-27F7-0840-AB2A-43828EF3AD6C}"/>
                  </a:ext>
                </a:extLst>
              </p:cNvPr>
              <p:cNvCxnSpPr>
                <a:cxnSpLocks/>
              </p:cNvCxnSpPr>
              <p:nvPr userDrawn="1"/>
            </p:nvCxnSpPr>
            <p:spPr>
              <a:xfrm>
                <a:off x="9558507" y="415625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2586850C-9180-FA4E-968E-FF19A860A64D}"/>
                  </a:ext>
                </a:extLst>
              </p:cNvPr>
              <p:cNvSpPr txBox="1"/>
              <p:nvPr userDrawn="1"/>
            </p:nvSpPr>
            <p:spPr>
              <a:xfrm>
                <a:off x="9686426" y="5014567"/>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sp>
            <p:nvSpPr>
              <p:cNvPr id="61" name="Rectangle 60">
                <a:extLst>
                  <a:ext uri="{FF2B5EF4-FFF2-40B4-BE49-F238E27FC236}">
                    <a16:creationId xmlns:a16="http://schemas.microsoft.com/office/drawing/2014/main" id="{6261B6DE-3D1B-B646-8CA5-3B37F32A674F}"/>
                  </a:ext>
                </a:extLst>
              </p:cNvPr>
              <p:cNvSpPr/>
              <p:nvPr userDrawn="1"/>
            </p:nvSpPr>
            <p:spPr>
              <a:xfrm>
                <a:off x="9541497" y="8556150"/>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B35D847C-FBAE-9141-80AA-E929009454B3}"/>
                  </a:ext>
                </a:extLst>
              </p:cNvPr>
              <p:cNvSpPr txBox="1"/>
              <p:nvPr userDrawn="1"/>
            </p:nvSpPr>
            <p:spPr>
              <a:xfrm>
                <a:off x="9907688" y="8684950"/>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73" name="Graphic 72">
                <a:extLst>
                  <a:ext uri="{FF2B5EF4-FFF2-40B4-BE49-F238E27FC236}">
                    <a16:creationId xmlns:a16="http://schemas.microsoft.com/office/drawing/2014/main" id="{7E3A8F17-D7F3-FB43-8FFE-8437E55D771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8695233"/>
                <a:ext cx="155227" cy="155227"/>
              </a:xfrm>
              <a:prstGeom prst="rect">
                <a:avLst/>
              </a:prstGeom>
            </p:spPr>
          </p:pic>
          <p:sp>
            <p:nvSpPr>
              <p:cNvPr id="74" name="TextBox 73">
                <a:extLst>
                  <a:ext uri="{FF2B5EF4-FFF2-40B4-BE49-F238E27FC236}">
                    <a16:creationId xmlns:a16="http://schemas.microsoft.com/office/drawing/2014/main" id="{3F05BF82-935B-0D48-A2E9-BD0093B49F2C}"/>
                  </a:ext>
                </a:extLst>
              </p:cNvPr>
              <p:cNvSpPr txBox="1"/>
              <p:nvPr userDrawn="1"/>
            </p:nvSpPr>
            <p:spPr>
              <a:xfrm>
                <a:off x="9716735" y="9264933"/>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8" name="TextBox 77">
                <a:extLst>
                  <a:ext uri="{FF2B5EF4-FFF2-40B4-BE49-F238E27FC236}">
                    <a16:creationId xmlns:a16="http://schemas.microsoft.com/office/drawing/2014/main" id="{B65235D7-20FA-AA4C-B70A-258CF74C09E1}"/>
                  </a:ext>
                </a:extLst>
              </p:cNvPr>
              <p:cNvSpPr txBox="1"/>
              <p:nvPr userDrawn="1"/>
            </p:nvSpPr>
            <p:spPr>
              <a:xfrm>
                <a:off x="9716735" y="8946089"/>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9" name="TextBox 78">
                <a:extLst>
                  <a:ext uri="{FF2B5EF4-FFF2-40B4-BE49-F238E27FC236}">
                    <a16:creationId xmlns:a16="http://schemas.microsoft.com/office/drawing/2014/main" id="{27581D51-2E99-9242-ABB1-C15D65232A7A}"/>
                  </a:ext>
                </a:extLst>
              </p:cNvPr>
              <p:cNvSpPr txBox="1"/>
              <p:nvPr userDrawn="1"/>
            </p:nvSpPr>
            <p:spPr>
              <a:xfrm>
                <a:off x="9716735" y="9714610"/>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85" name="Rectangle 84">
                <a:extLst>
                  <a:ext uri="{FF2B5EF4-FFF2-40B4-BE49-F238E27FC236}">
                    <a16:creationId xmlns:a16="http://schemas.microsoft.com/office/drawing/2014/main" id="{C5CEAEDC-18E3-9E45-9236-4044DE7F605B}"/>
                  </a:ext>
                </a:extLst>
              </p:cNvPr>
              <p:cNvSpPr/>
              <p:nvPr userDrawn="1"/>
            </p:nvSpPr>
            <p:spPr>
              <a:xfrm>
                <a:off x="9541497" y="7199494"/>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a:extLst>
                  <a:ext uri="{FF2B5EF4-FFF2-40B4-BE49-F238E27FC236}">
                    <a16:creationId xmlns:a16="http://schemas.microsoft.com/office/drawing/2014/main" id="{8CF43F75-DCAC-3A4B-856C-20394D3967E0}"/>
                  </a:ext>
                </a:extLst>
              </p:cNvPr>
              <p:cNvSpPr txBox="1"/>
              <p:nvPr userDrawn="1"/>
            </p:nvSpPr>
            <p:spPr>
              <a:xfrm>
                <a:off x="9907688" y="732829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7" name="Graphic 86">
                <a:extLst>
                  <a:ext uri="{FF2B5EF4-FFF2-40B4-BE49-F238E27FC236}">
                    <a16:creationId xmlns:a16="http://schemas.microsoft.com/office/drawing/2014/main" id="{757374C0-8D98-8A47-BE70-BB1D3E4F133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338576"/>
                <a:ext cx="155227" cy="155227"/>
              </a:xfrm>
              <a:prstGeom prst="rect">
                <a:avLst/>
              </a:prstGeom>
            </p:spPr>
          </p:pic>
          <p:sp>
            <p:nvSpPr>
              <p:cNvPr id="89" name="TextBox 88">
                <a:extLst>
                  <a:ext uri="{FF2B5EF4-FFF2-40B4-BE49-F238E27FC236}">
                    <a16:creationId xmlns:a16="http://schemas.microsoft.com/office/drawing/2014/main" id="{7E869158-45ED-B645-9955-8A67BA7702F6}"/>
                  </a:ext>
                </a:extLst>
              </p:cNvPr>
              <p:cNvSpPr txBox="1"/>
              <p:nvPr userDrawn="1"/>
            </p:nvSpPr>
            <p:spPr>
              <a:xfrm>
                <a:off x="9701720" y="7592477"/>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90" name="Picture 89">
                <a:extLst>
                  <a:ext uri="{FF2B5EF4-FFF2-40B4-BE49-F238E27FC236}">
                    <a16:creationId xmlns:a16="http://schemas.microsoft.com/office/drawing/2014/main" id="{BC30FFF4-CDB9-3B4D-9B7E-D33DD4F29647}"/>
                  </a:ext>
                </a:extLst>
              </p:cNvPr>
              <p:cNvPicPr>
                <a:picLocks noChangeAspect="1"/>
              </p:cNvPicPr>
              <p:nvPr userDrawn="1"/>
            </p:nvPicPr>
            <p:blipFill rotWithShape="1">
              <a:blip r:embed="rId6"/>
              <a:srcRect l="33684" t="12097" r="43371" b="20368"/>
              <a:stretch/>
            </p:blipFill>
            <p:spPr>
              <a:xfrm>
                <a:off x="11498723" y="7676910"/>
                <a:ext cx="136897" cy="213643"/>
              </a:xfrm>
              <a:prstGeom prst="rect">
                <a:avLst/>
              </a:prstGeom>
              <a:ln w="19050">
                <a:solidFill>
                  <a:schemeClr val="accent3">
                    <a:lumMod val="60000"/>
                    <a:lumOff val="40000"/>
                  </a:schemeClr>
                </a:solidFill>
              </a:ln>
            </p:spPr>
          </p:pic>
          <p:sp>
            <p:nvSpPr>
              <p:cNvPr id="91" name="TextBox 90">
                <a:extLst>
                  <a:ext uri="{FF2B5EF4-FFF2-40B4-BE49-F238E27FC236}">
                    <a16:creationId xmlns:a16="http://schemas.microsoft.com/office/drawing/2014/main" id="{248967FA-A69C-BF4E-83CA-ACF61244C965}"/>
                  </a:ext>
                </a:extLst>
              </p:cNvPr>
              <p:cNvSpPr txBox="1">
                <a:spLocks noChangeAspect="1"/>
              </p:cNvSpPr>
              <p:nvPr/>
            </p:nvSpPr>
            <p:spPr>
              <a:xfrm>
                <a:off x="9521833" y="430378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2" name="TextBox 91">
                <a:extLst>
                  <a:ext uri="{FF2B5EF4-FFF2-40B4-BE49-F238E27FC236}">
                    <a16:creationId xmlns:a16="http://schemas.microsoft.com/office/drawing/2014/main" id="{28A219F0-9820-E94D-9B0B-FC1451A729F1}"/>
                  </a:ext>
                </a:extLst>
              </p:cNvPr>
              <p:cNvSpPr txBox="1">
                <a:spLocks noChangeAspect="1"/>
              </p:cNvSpPr>
              <p:nvPr/>
            </p:nvSpPr>
            <p:spPr>
              <a:xfrm>
                <a:off x="9521833" y="4799341"/>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7" name="TextBox 96">
                <a:extLst>
                  <a:ext uri="{FF2B5EF4-FFF2-40B4-BE49-F238E27FC236}">
                    <a16:creationId xmlns:a16="http://schemas.microsoft.com/office/drawing/2014/main" id="{6B1FFA28-D937-0546-81ED-6A667496097F}"/>
                  </a:ext>
                </a:extLst>
              </p:cNvPr>
              <p:cNvSpPr txBox="1"/>
              <p:nvPr userDrawn="1"/>
            </p:nvSpPr>
            <p:spPr>
              <a:xfrm>
                <a:off x="9686426" y="4278760"/>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98" name="TextBox 97">
                <a:extLst>
                  <a:ext uri="{FF2B5EF4-FFF2-40B4-BE49-F238E27FC236}">
                    <a16:creationId xmlns:a16="http://schemas.microsoft.com/office/drawing/2014/main" id="{68994775-7F6D-024C-A545-1FD8DA0B5066}"/>
                  </a:ext>
                </a:extLst>
              </p:cNvPr>
              <p:cNvSpPr txBox="1"/>
              <p:nvPr userDrawn="1"/>
            </p:nvSpPr>
            <p:spPr>
              <a:xfrm>
                <a:off x="9674267" y="5297872"/>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99" name="TextBox 98">
                <a:extLst>
                  <a:ext uri="{FF2B5EF4-FFF2-40B4-BE49-F238E27FC236}">
                    <a16:creationId xmlns:a16="http://schemas.microsoft.com/office/drawing/2014/main" id="{AC1A251F-EFCC-D040-AD73-5A844F6C8923}"/>
                  </a:ext>
                </a:extLst>
              </p:cNvPr>
              <p:cNvSpPr txBox="1"/>
              <p:nvPr userDrawn="1"/>
            </p:nvSpPr>
            <p:spPr>
              <a:xfrm>
                <a:off x="9686426" y="5713129"/>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00" name="TextBox 99">
                <a:extLst>
                  <a:ext uri="{FF2B5EF4-FFF2-40B4-BE49-F238E27FC236}">
                    <a16:creationId xmlns:a16="http://schemas.microsoft.com/office/drawing/2014/main" id="{0F0507AD-9F18-6D4E-9209-0C54CEF82012}"/>
                  </a:ext>
                </a:extLst>
              </p:cNvPr>
              <p:cNvSpPr txBox="1"/>
              <p:nvPr userDrawn="1"/>
            </p:nvSpPr>
            <p:spPr>
              <a:xfrm>
                <a:off x="9686426" y="6433219"/>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02" name="TextBox 101">
                <a:extLst>
                  <a:ext uri="{FF2B5EF4-FFF2-40B4-BE49-F238E27FC236}">
                    <a16:creationId xmlns:a16="http://schemas.microsoft.com/office/drawing/2014/main" id="{4827295A-AD1C-9B4E-9832-4C95BEE1E2CF}"/>
                  </a:ext>
                </a:extLst>
              </p:cNvPr>
              <p:cNvSpPr txBox="1"/>
              <p:nvPr userDrawn="1"/>
            </p:nvSpPr>
            <p:spPr>
              <a:xfrm>
                <a:off x="9674267" y="6863782"/>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05" name="Rectangle 104">
                <a:extLst>
                  <a:ext uri="{FF2B5EF4-FFF2-40B4-BE49-F238E27FC236}">
                    <a16:creationId xmlns:a16="http://schemas.microsoft.com/office/drawing/2014/main" id="{6C8F933F-D9D9-7549-9AF5-2C614E0FD4B9}"/>
                  </a:ext>
                </a:extLst>
              </p:cNvPr>
              <p:cNvSpPr/>
              <p:nvPr userDrawn="1"/>
            </p:nvSpPr>
            <p:spPr>
              <a:xfrm>
                <a:off x="9541497" y="2531409"/>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TextBox 105">
                <a:extLst>
                  <a:ext uri="{FF2B5EF4-FFF2-40B4-BE49-F238E27FC236}">
                    <a16:creationId xmlns:a16="http://schemas.microsoft.com/office/drawing/2014/main" id="{BFF57C2F-17D2-C542-9688-994363166A69}"/>
                  </a:ext>
                </a:extLst>
              </p:cNvPr>
              <p:cNvSpPr txBox="1"/>
              <p:nvPr userDrawn="1"/>
            </p:nvSpPr>
            <p:spPr>
              <a:xfrm>
                <a:off x="9907688" y="26602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07" name="Graphic 106">
                <a:extLst>
                  <a:ext uri="{FF2B5EF4-FFF2-40B4-BE49-F238E27FC236}">
                    <a16:creationId xmlns:a16="http://schemas.microsoft.com/office/drawing/2014/main" id="{8F010FD2-F208-734E-83F5-73F06D91019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670492"/>
                <a:ext cx="155227" cy="155227"/>
              </a:xfrm>
              <a:prstGeom prst="rect">
                <a:avLst/>
              </a:prstGeom>
            </p:spPr>
          </p:pic>
          <p:sp>
            <p:nvSpPr>
              <p:cNvPr id="108" name="TextBox 107">
                <a:extLst>
                  <a:ext uri="{FF2B5EF4-FFF2-40B4-BE49-F238E27FC236}">
                    <a16:creationId xmlns:a16="http://schemas.microsoft.com/office/drawing/2014/main" id="{FE457EE7-A96E-FF4C-93C4-103A4656AC92}"/>
                  </a:ext>
                </a:extLst>
              </p:cNvPr>
              <p:cNvSpPr txBox="1"/>
              <p:nvPr userDrawn="1"/>
            </p:nvSpPr>
            <p:spPr>
              <a:xfrm>
                <a:off x="9701720" y="2924393"/>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nvGrpSpPr>
            <p:cNvPr id="3" name="Group 2">
              <a:extLst>
                <a:ext uri="{FF2B5EF4-FFF2-40B4-BE49-F238E27FC236}">
                  <a16:creationId xmlns:a16="http://schemas.microsoft.com/office/drawing/2014/main" id="{0F981F28-9C61-BC4E-BB91-07F303CF4C2D}"/>
                </a:ext>
              </a:extLst>
            </p:cNvPr>
            <p:cNvGrpSpPr/>
            <p:nvPr userDrawn="1"/>
          </p:nvGrpSpPr>
          <p:grpSpPr>
            <a:xfrm>
              <a:off x="9540503" y="2468708"/>
              <a:ext cx="2806644" cy="1181890"/>
              <a:chOff x="9554253" y="2414886"/>
              <a:chExt cx="2806644" cy="1181890"/>
            </a:xfrm>
          </p:grpSpPr>
          <p:grpSp>
            <p:nvGrpSpPr>
              <p:cNvPr id="58" name="Group 57">
                <a:extLst>
                  <a:ext uri="{FF2B5EF4-FFF2-40B4-BE49-F238E27FC236}">
                    <a16:creationId xmlns:a16="http://schemas.microsoft.com/office/drawing/2014/main" id="{0DF2DCCF-DC2F-E347-A31C-CDF68A9AF8AC}"/>
                  </a:ext>
                </a:extLst>
              </p:cNvPr>
              <p:cNvGrpSpPr/>
              <p:nvPr userDrawn="1"/>
            </p:nvGrpSpPr>
            <p:grpSpPr>
              <a:xfrm>
                <a:off x="9554253" y="2414886"/>
                <a:ext cx="2735150" cy="1181890"/>
                <a:chOff x="9541498" y="3751132"/>
                <a:chExt cx="2735150" cy="1181890"/>
              </a:xfrm>
            </p:grpSpPr>
            <p:grpSp>
              <p:nvGrpSpPr>
                <p:cNvPr id="60" name="Group 59">
                  <a:extLst>
                    <a:ext uri="{FF2B5EF4-FFF2-40B4-BE49-F238E27FC236}">
                      <a16:creationId xmlns:a16="http://schemas.microsoft.com/office/drawing/2014/main" id="{672EE88A-201E-864B-915E-E26EB55300E2}"/>
                    </a:ext>
                  </a:extLst>
                </p:cNvPr>
                <p:cNvGrpSpPr/>
                <p:nvPr userDrawn="1"/>
              </p:nvGrpSpPr>
              <p:grpSpPr>
                <a:xfrm>
                  <a:off x="9541498" y="3751132"/>
                  <a:ext cx="2735150" cy="1181890"/>
                  <a:chOff x="9296568" y="4910411"/>
                  <a:chExt cx="2735150" cy="1181890"/>
                </a:xfrm>
              </p:grpSpPr>
              <p:sp>
                <p:nvSpPr>
                  <p:cNvPr id="64" name="Rectangle 63">
                    <a:extLst>
                      <a:ext uri="{FF2B5EF4-FFF2-40B4-BE49-F238E27FC236}">
                        <a16:creationId xmlns:a16="http://schemas.microsoft.com/office/drawing/2014/main" id="{1ACA2DCD-6D06-6E48-ADC7-E4700B8E7ED2}"/>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66699C1-6810-F840-B15E-9FDBF86672FE}"/>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6" name="TextBox 65">
                    <a:extLst>
                      <a:ext uri="{FF2B5EF4-FFF2-40B4-BE49-F238E27FC236}">
                        <a16:creationId xmlns:a16="http://schemas.microsoft.com/office/drawing/2014/main" id="{46B5DD35-B22A-0445-8540-375CCBA7046C}"/>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63" name="Graphic 62">
                  <a:extLst>
                    <a:ext uri="{FF2B5EF4-FFF2-40B4-BE49-F238E27FC236}">
                      <a16:creationId xmlns:a16="http://schemas.microsoft.com/office/drawing/2014/main" id="{9D9E4893-D645-1746-AECB-65B57D82B9E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1" name="Picture 10">
                <a:extLst>
                  <a:ext uri="{FF2B5EF4-FFF2-40B4-BE49-F238E27FC236}">
                    <a16:creationId xmlns:a16="http://schemas.microsoft.com/office/drawing/2014/main" id="{670B2B87-7712-C049-9036-20C3AD85D78B}"/>
                  </a:ext>
                </a:extLst>
              </p:cNvPr>
              <p:cNvPicPr>
                <a:picLocks noChangeAspect="1"/>
              </p:cNvPicPr>
              <p:nvPr userDrawn="1"/>
            </p:nvPicPr>
            <p:blipFill rotWithShape="1">
              <a:blip r:embed="rId9"/>
              <a:srcRect t="5468" r="25071" b="3995"/>
              <a:stretch/>
            </p:blipFill>
            <p:spPr>
              <a:xfrm>
                <a:off x="10779975" y="2820522"/>
                <a:ext cx="1580922" cy="695279"/>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463627476"/>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p:cSld name="Title (Photo, Int.)">
    <p:bg>
      <p:bgPr>
        <a:solidFill>
          <a:schemeClr val="bg1"/>
        </a:solidFill>
        <a:effectLst/>
      </p:bgPr>
    </p:bg>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602C580C-279C-C14B-A35B-19A3198CE523}"/>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Picture Placeholder 9">
            <a:extLst>
              <a:ext uri="{FF2B5EF4-FFF2-40B4-BE49-F238E27FC236}">
                <a16:creationId xmlns:a16="http://schemas.microsoft.com/office/drawing/2014/main" id="{32EA00E4-A5CA-8A45-BBC6-14C9E32393F9}"/>
              </a:ext>
            </a:extLst>
          </p:cNvPr>
          <p:cNvSpPr>
            <a:spLocks noGrp="1"/>
          </p:cNvSpPr>
          <p:nvPr>
            <p:ph type="pic" sz="quarter" idx="25" hasCustomPrompt="1"/>
          </p:nvPr>
        </p:nvSpPr>
        <p:spPr>
          <a:xfrm>
            <a:off x="0" y="0"/>
            <a:ext cx="9144001" cy="5696907"/>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16" name="Title 15">
            <a:extLst>
              <a:ext uri="{FF2B5EF4-FFF2-40B4-BE49-F238E27FC236}">
                <a16:creationId xmlns:a16="http://schemas.microsoft.com/office/drawing/2014/main" id="{56B2C3DE-0130-DA4D-94C6-482024DAAC1E}"/>
              </a:ext>
            </a:extLst>
          </p:cNvPr>
          <p:cNvSpPr>
            <a:spLocks noGrp="1"/>
          </p:cNvSpPr>
          <p:nvPr>
            <p:ph type="title" hasCustomPrompt="1"/>
          </p:nvPr>
        </p:nvSpPr>
        <p:spPr>
          <a:xfrm>
            <a:off x="0" y="0"/>
            <a:ext cx="6420387" cy="5696907"/>
          </a:xfrm>
          <a:custGeom>
            <a:avLst/>
            <a:gdLst>
              <a:gd name="connsiteX0" fmla="*/ 0 w 6420387"/>
              <a:gd name="connsiteY0" fmla="*/ 0 h 5696907"/>
              <a:gd name="connsiteX1" fmla="*/ 3716919 w 6420387"/>
              <a:gd name="connsiteY1" fmla="*/ 0 h 5696907"/>
              <a:gd name="connsiteX2" fmla="*/ 6420387 w 6420387"/>
              <a:gd name="connsiteY2" fmla="*/ 5696907 h 5696907"/>
              <a:gd name="connsiteX3" fmla="*/ 0 w 6420387"/>
              <a:gd name="connsiteY3" fmla="*/ 5696907 h 5696907"/>
            </a:gdLst>
            <a:ahLst/>
            <a:cxnLst>
              <a:cxn ang="0">
                <a:pos x="connsiteX0" y="connsiteY0"/>
              </a:cxn>
              <a:cxn ang="0">
                <a:pos x="connsiteX1" y="connsiteY1"/>
              </a:cxn>
              <a:cxn ang="0">
                <a:pos x="connsiteX2" y="connsiteY2"/>
              </a:cxn>
              <a:cxn ang="0">
                <a:pos x="connsiteX3" y="connsiteY3"/>
              </a:cxn>
            </a:cxnLst>
            <a:rect l="l" t="t" r="r" b="b"/>
            <a:pathLst>
              <a:path w="6420387" h="5696907">
                <a:moveTo>
                  <a:pt x="0" y="0"/>
                </a:moveTo>
                <a:lnTo>
                  <a:pt x="3716919" y="0"/>
                </a:lnTo>
                <a:lnTo>
                  <a:pt x="6420387" y="5696907"/>
                </a:lnTo>
                <a:lnTo>
                  <a:pt x="0" y="5696907"/>
                </a:lnTo>
                <a:close/>
              </a:path>
            </a:pathLst>
          </a:custGeom>
          <a:gradFill>
            <a:gsLst>
              <a:gs pos="0">
                <a:schemeClr val="accent1">
                  <a:alpha val="95000"/>
                </a:schemeClr>
              </a:gs>
              <a:gs pos="97000">
                <a:schemeClr val="accent1">
                  <a:alpha val="80000"/>
                </a:schemeClr>
              </a:gs>
            </a:gsLst>
            <a:lin ang="5400000" scaled="0"/>
          </a:gradFill>
        </p:spPr>
        <p:txBody>
          <a:bodyPr wrap="square" lIns="432000" rIns="1080000" bIns="360000" anchor="b">
            <a:noAutofit/>
          </a:bodyPr>
          <a:lstStyle>
            <a:lvl1pPr>
              <a:defRPr sz="3600">
                <a:solidFill>
                  <a:schemeClr val="bg1"/>
                </a:solidFill>
              </a:defRPr>
            </a:lvl1pPr>
          </a:lstStyle>
          <a:p>
            <a:pPr lvl="0"/>
            <a:r>
              <a:rPr lang="en-US"/>
              <a:t>Click to add presentation title. 3 lines max.</a:t>
            </a:r>
          </a:p>
        </p:txBody>
      </p:sp>
      <p:pic>
        <p:nvPicPr>
          <p:cNvPr id="17" name="Graphic 16">
            <a:extLst>
              <a:ext uri="{FF2B5EF4-FFF2-40B4-BE49-F238E27FC236}">
                <a16:creationId xmlns:a16="http://schemas.microsoft.com/office/drawing/2014/main" id="{4D5E1C61-E66D-DA4C-9929-23CE218C847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9" name="Group 8">
            <a:extLst>
              <a:ext uri="{FF2B5EF4-FFF2-40B4-BE49-F238E27FC236}">
                <a16:creationId xmlns:a16="http://schemas.microsoft.com/office/drawing/2014/main" id="{F839A94D-69B9-9B42-ADB6-5E2783E59D60}"/>
              </a:ext>
            </a:extLst>
          </p:cNvPr>
          <p:cNvGrpSpPr/>
          <p:nvPr/>
        </p:nvGrpSpPr>
        <p:grpSpPr>
          <a:xfrm>
            <a:off x="-256964" y="3892184"/>
            <a:ext cx="251461" cy="1365066"/>
            <a:chOff x="-256404" y="360363"/>
            <a:chExt cx="251461" cy="692152"/>
          </a:xfrm>
        </p:grpSpPr>
        <p:grpSp>
          <p:nvGrpSpPr>
            <p:cNvPr id="14" name="Group 13">
              <a:extLst>
                <a:ext uri="{FF2B5EF4-FFF2-40B4-BE49-F238E27FC236}">
                  <a16:creationId xmlns:a16="http://schemas.microsoft.com/office/drawing/2014/main" id="{3CE4099C-9250-F14E-B63A-6B88F9C4617C}"/>
                </a:ext>
              </a:extLst>
            </p:cNvPr>
            <p:cNvGrpSpPr/>
            <p:nvPr/>
          </p:nvGrpSpPr>
          <p:grpSpPr>
            <a:xfrm rot="16200000">
              <a:off x="-476749" y="580708"/>
              <a:ext cx="692152" cy="251461"/>
              <a:chOff x="431800" y="-235792"/>
              <a:chExt cx="4400551" cy="235792"/>
            </a:xfrm>
          </p:grpSpPr>
          <p:cxnSp>
            <p:nvCxnSpPr>
              <p:cNvPr id="18" name="Straight Connector 17">
                <a:extLst>
                  <a:ext uri="{FF2B5EF4-FFF2-40B4-BE49-F238E27FC236}">
                    <a16:creationId xmlns:a16="http://schemas.microsoft.com/office/drawing/2014/main" id="{0DA35D6A-7BA6-2846-B075-E42DA9FDCD3A}"/>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F979BE9-5A4D-5249-ABC0-D34EA5C16947}"/>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84154E1B-83C9-CE44-B54D-7570877BC0F6}"/>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15F8F36D-FAB4-0F4E-A379-E3472DE06A65}"/>
                </a:ext>
              </a:extLst>
            </p:cNvPr>
            <p:cNvSpPr txBox="1"/>
            <p:nvPr/>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21" name="Group 20">
            <a:extLst>
              <a:ext uri="{FF2B5EF4-FFF2-40B4-BE49-F238E27FC236}">
                <a16:creationId xmlns:a16="http://schemas.microsoft.com/office/drawing/2014/main" id="{A6B5788D-9AC0-0F48-9140-94BCE0A5105D}"/>
              </a:ext>
            </a:extLst>
          </p:cNvPr>
          <p:cNvGrpSpPr/>
          <p:nvPr/>
        </p:nvGrpSpPr>
        <p:grpSpPr>
          <a:xfrm>
            <a:off x="-256964" y="6029561"/>
            <a:ext cx="251461" cy="414972"/>
            <a:chOff x="-256404" y="360363"/>
            <a:chExt cx="251461" cy="692152"/>
          </a:xfrm>
        </p:grpSpPr>
        <p:grpSp>
          <p:nvGrpSpPr>
            <p:cNvPr id="22" name="Group 21">
              <a:extLst>
                <a:ext uri="{FF2B5EF4-FFF2-40B4-BE49-F238E27FC236}">
                  <a16:creationId xmlns:a16="http://schemas.microsoft.com/office/drawing/2014/main" id="{56243773-C490-624F-9979-02BFC0955224}"/>
                </a:ext>
              </a:extLst>
            </p:cNvPr>
            <p:cNvGrpSpPr/>
            <p:nvPr/>
          </p:nvGrpSpPr>
          <p:grpSpPr>
            <a:xfrm rot="16200000">
              <a:off x="-476749" y="580708"/>
              <a:ext cx="692152" cy="251461"/>
              <a:chOff x="431800" y="-235792"/>
              <a:chExt cx="4400551" cy="235792"/>
            </a:xfrm>
          </p:grpSpPr>
          <p:cxnSp>
            <p:nvCxnSpPr>
              <p:cNvPr id="24" name="Straight Connector 23">
                <a:extLst>
                  <a:ext uri="{FF2B5EF4-FFF2-40B4-BE49-F238E27FC236}">
                    <a16:creationId xmlns:a16="http://schemas.microsoft.com/office/drawing/2014/main" id="{272DEF8A-FDF5-7F4A-BFE9-CF134E153B2F}"/>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E2DAB7D-10AF-E247-BAB1-1578269F1A6C}"/>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8C0C35A0-DD72-784F-A27B-735DC03D2758}"/>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Box 22">
              <a:extLst>
                <a:ext uri="{FF2B5EF4-FFF2-40B4-BE49-F238E27FC236}">
                  <a16:creationId xmlns:a16="http://schemas.microsoft.com/office/drawing/2014/main" id="{C973177D-69AF-A441-B075-A398D0A8EA56}"/>
                </a:ext>
              </a:extLst>
            </p:cNvPr>
            <p:cNvSpPr txBox="1"/>
            <p:nvPr/>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500" name="Caption">
            <a:extLst>
              <a:ext uri="{FF2B5EF4-FFF2-40B4-BE49-F238E27FC236}">
                <a16:creationId xmlns:a16="http://schemas.microsoft.com/office/drawing/2014/main" id="{4BCC0C5A-F55F-9C41-8911-BD533771A88A}"/>
              </a:ext>
            </a:extLst>
          </p:cNvPr>
          <p:cNvSpPr>
            <a:spLocks noGrp="1"/>
          </p:cNvSpPr>
          <p:nvPr>
            <p:ph type="body" sz="quarter" idx="500" hasCustomPrompt="1"/>
          </p:nvPr>
        </p:nvSpPr>
        <p:spPr>
          <a:xfrm>
            <a:off x="6673517" y="5356375"/>
            <a:ext cx="2254584"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Aft>
                <a:spcPts val="0"/>
              </a:spcAft>
              <a:buFontTx/>
              <a:buNone/>
              <a:tabLst/>
              <a:defRPr sz="1100">
                <a:solidFill>
                  <a:schemeClr val="bg1"/>
                </a:solidFill>
              </a:defRPr>
            </a:lvl2pPr>
            <a:lvl3pPr marL="0" indent="0" algn="r">
              <a:spcAft>
                <a:spcPts val="0"/>
              </a:spcAft>
              <a:buFontTx/>
              <a:buNone/>
              <a:tabLst/>
              <a:defRPr sz="1100">
                <a:solidFill>
                  <a:schemeClr val="bg1"/>
                </a:solidFill>
              </a:defRPr>
            </a:lvl3pPr>
            <a:lvl4pPr marL="0" indent="0" algn="r">
              <a:spcAft>
                <a:spcPts val="0"/>
              </a:spcAft>
              <a:buFontTx/>
              <a:buNone/>
              <a:tabLst/>
              <a:defRPr sz="1100">
                <a:solidFill>
                  <a:schemeClr val="bg1"/>
                </a:solidFill>
              </a:defRPr>
            </a:lvl4pPr>
            <a:lvl5pPr marL="0" indent="0" algn="r">
              <a:spcAft>
                <a:spcPts val="0"/>
              </a:spcAft>
              <a:buFontTx/>
              <a:buNone/>
              <a:tabLst/>
              <a:defRPr sz="1100">
                <a:solidFill>
                  <a:schemeClr val="bg1"/>
                </a:solidFill>
              </a:defRPr>
            </a:lvl5pPr>
            <a:lvl6pPr marL="0" indent="0" algn="r">
              <a:spcAft>
                <a:spcPts val="0"/>
              </a:spcAft>
              <a:buFontTx/>
              <a:buNone/>
              <a:tabLst/>
              <a:defRPr sz="1100">
                <a:solidFill>
                  <a:schemeClr val="bg1"/>
                </a:solidFill>
              </a:defRPr>
            </a:lvl6pPr>
            <a:lvl7pPr marL="0" indent="0" algn="r">
              <a:spcAft>
                <a:spcPts val="0"/>
              </a:spcAft>
              <a:buFontTx/>
              <a:buNone/>
              <a:tabLst/>
              <a:defRPr sz="1100">
                <a:solidFill>
                  <a:schemeClr val="bg1"/>
                </a:solidFill>
              </a:defRPr>
            </a:lvl7pPr>
            <a:lvl8pPr marL="0" indent="0" algn="r">
              <a:spcAft>
                <a:spcPts val="0"/>
              </a:spcAft>
              <a:buFontTx/>
              <a:buNone/>
              <a:tabLst/>
              <a:defRPr sz="1100">
                <a:solidFill>
                  <a:schemeClr val="bg1"/>
                </a:solidFill>
              </a:defRPr>
            </a:lvl8pPr>
            <a:lvl9pPr marL="0" indent="0" algn="r">
              <a:spcAft>
                <a:spcPts val="0"/>
              </a:spcAft>
              <a:buFontTx/>
              <a:buNone/>
              <a:tabLst/>
              <a:defRPr sz="1100">
                <a:solidFill>
                  <a:schemeClr val="bg1"/>
                </a:solidFill>
              </a:defRPr>
            </a:lvl9pPr>
          </a:lstStyle>
          <a:p>
            <a:pPr lvl="0"/>
            <a:r>
              <a:rPr lang="en-US"/>
              <a:t>Click to add photo caption</a:t>
            </a:r>
          </a:p>
        </p:txBody>
      </p:sp>
      <p:sp>
        <p:nvSpPr>
          <p:cNvPr id="57" name="Text Placeholder 2">
            <a:extLst>
              <a:ext uri="{FF2B5EF4-FFF2-40B4-BE49-F238E27FC236}">
                <a16:creationId xmlns:a16="http://schemas.microsoft.com/office/drawing/2014/main" id="{B7451DFE-54EF-8D41-8C76-20EC09B2F414}"/>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grpSp>
        <p:nvGrpSpPr>
          <p:cNvPr id="58" name="Group 57">
            <a:extLst>
              <a:ext uri="{FF2B5EF4-FFF2-40B4-BE49-F238E27FC236}">
                <a16:creationId xmlns:a16="http://schemas.microsoft.com/office/drawing/2014/main" id="{11DB998A-76FC-C441-98D8-55E9046DCE7C}"/>
              </a:ext>
            </a:extLst>
          </p:cNvPr>
          <p:cNvGrpSpPr/>
          <p:nvPr/>
        </p:nvGrpSpPr>
        <p:grpSpPr>
          <a:xfrm>
            <a:off x="431240" y="-246933"/>
            <a:ext cx="8280401" cy="7347304"/>
            <a:chOff x="431240" y="-246933"/>
            <a:chExt cx="8280401" cy="7347304"/>
          </a:xfrm>
        </p:grpSpPr>
        <p:grpSp>
          <p:nvGrpSpPr>
            <p:cNvPr id="59" name="Group 58">
              <a:extLst>
                <a:ext uri="{FF2B5EF4-FFF2-40B4-BE49-F238E27FC236}">
                  <a16:creationId xmlns:a16="http://schemas.microsoft.com/office/drawing/2014/main" id="{F08EEF1B-2AF8-C344-86EB-7F981E8985F6}"/>
                </a:ext>
              </a:extLst>
            </p:cNvPr>
            <p:cNvGrpSpPr/>
            <p:nvPr/>
          </p:nvGrpSpPr>
          <p:grpSpPr>
            <a:xfrm>
              <a:off x="431242" y="6864579"/>
              <a:ext cx="8280398" cy="235792"/>
              <a:chOff x="431801" y="-235792"/>
              <a:chExt cx="4400550" cy="235792"/>
            </a:xfrm>
          </p:grpSpPr>
          <p:cxnSp>
            <p:nvCxnSpPr>
              <p:cNvPr id="68" name="Straight Connector 67">
                <a:extLst>
                  <a:ext uri="{FF2B5EF4-FFF2-40B4-BE49-F238E27FC236}">
                    <a16:creationId xmlns:a16="http://schemas.microsoft.com/office/drawing/2014/main" id="{3A9E4733-C506-0844-9E44-CB8C78A36613}"/>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232E21B7-E879-204B-ADE1-A42C6955B283}"/>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0" name="Group 59">
              <a:extLst>
                <a:ext uri="{FF2B5EF4-FFF2-40B4-BE49-F238E27FC236}">
                  <a16:creationId xmlns:a16="http://schemas.microsoft.com/office/drawing/2014/main" id="{D8D4562F-D995-F046-801C-A122DFD6CADE}"/>
                </a:ext>
              </a:extLst>
            </p:cNvPr>
            <p:cNvGrpSpPr/>
            <p:nvPr/>
          </p:nvGrpSpPr>
          <p:grpSpPr>
            <a:xfrm>
              <a:off x="431240" y="-246933"/>
              <a:ext cx="8280401" cy="235792"/>
              <a:chOff x="431800" y="-240735"/>
              <a:chExt cx="8280401" cy="235792"/>
            </a:xfrm>
          </p:grpSpPr>
          <p:grpSp>
            <p:nvGrpSpPr>
              <p:cNvPr id="61" name="Group 60">
                <a:extLst>
                  <a:ext uri="{FF2B5EF4-FFF2-40B4-BE49-F238E27FC236}">
                    <a16:creationId xmlns:a16="http://schemas.microsoft.com/office/drawing/2014/main" id="{1AA1BCF7-D342-9249-A4E1-887BE4C32CF7}"/>
                  </a:ext>
                </a:extLst>
              </p:cNvPr>
              <p:cNvGrpSpPr/>
              <p:nvPr/>
            </p:nvGrpSpPr>
            <p:grpSpPr>
              <a:xfrm>
                <a:off x="431800" y="-240735"/>
                <a:ext cx="8280400" cy="235792"/>
                <a:chOff x="431800" y="-235792"/>
                <a:chExt cx="4400551" cy="235792"/>
              </a:xfrm>
            </p:grpSpPr>
            <p:cxnSp>
              <p:nvCxnSpPr>
                <p:cNvPr id="65" name="Straight Connector 64">
                  <a:extLst>
                    <a:ext uri="{FF2B5EF4-FFF2-40B4-BE49-F238E27FC236}">
                      <a16:creationId xmlns:a16="http://schemas.microsoft.com/office/drawing/2014/main" id="{B4CBA404-5630-844A-9D04-62E185C0FB78}"/>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C639544-67F3-0C4C-9027-79C351020D1C}"/>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7" name="Rectangle 66">
                  <a:extLst>
                    <a:ext uri="{FF2B5EF4-FFF2-40B4-BE49-F238E27FC236}">
                      <a16:creationId xmlns:a16="http://schemas.microsoft.com/office/drawing/2014/main" id="{8DD139D8-8410-A24E-A96F-E2E4B698E49E}"/>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2" name="TextBox 61">
                <a:extLst>
                  <a:ext uri="{FF2B5EF4-FFF2-40B4-BE49-F238E27FC236}">
                    <a16:creationId xmlns:a16="http://schemas.microsoft.com/office/drawing/2014/main" id="{7EB12B99-0912-9646-A844-B66DA910262F}"/>
                  </a:ext>
                </a:extLst>
              </p:cNvPr>
              <p:cNvSpPr txBox="1"/>
              <p:nvPr/>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3" name="Straight Arrow Connector 62">
                <a:extLst>
                  <a:ext uri="{FF2B5EF4-FFF2-40B4-BE49-F238E27FC236}">
                    <a16:creationId xmlns:a16="http://schemas.microsoft.com/office/drawing/2014/main" id="{AE13A984-EAC2-3945-ABC6-FF4BA774F757}"/>
                  </a:ext>
                </a:extLst>
              </p:cNvPr>
              <p:cNvCxnSpPr>
                <a:cxnSpLocks/>
                <a:stCxn id="62" idx="1"/>
                <a:endCxn id="67" idx="2"/>
              </p:cNvCxnSpPr>
              <p:nvPr/>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4" name="Straight Arrow Connector 63">
                <a:extLst>
                  <a:ext uri="{FF2B5EF4-FFF2-40B4-BE49-F238E27FC236}">
                    <a16:creationId xmlns:a16="http://schemas.microsoft.com/office/drawing/2014/main" id="{8E79DC42-2367-1647-A387-D6C6AD1706D4}"/>
                  </a:ext>
                </a:extLst>
              </p:cNvPr>
              <p:cNvCxnSpPr>
                <a:cxnSpLocks/>
                <a:stCxn id="62" idx="3"/>
                <a:endCxn id="67" idx="0"/>
              </p:cNvCxnSpPr>
              <p:nvPr/>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70" name="Group 69">
            <a:extLst>
              <a:ext uri="{FF2B5EF4-FFF2-40B4-BE49-F238E27FC236}">
                <a16:creationId xmlns:a16="http://schemas.microsoft.com/office/drawing/2014/main" id="{CBEC4062-2C71-5641-9D80-32E997FB6AB1}"/>
              </a:ext>
            </a:extLst>
          </p:cNvPr>
          <p:cNvGrpSpPr/>
          <p:nvPr/>
        </p:nvGrpSpPr>
        <p:grpSpPr>
          <a:xfrm>
            <a:off x="9399182" y="-1"/>
            <a:ext cx="2874210" cy="6858001"/>
            <a:chOff x="9144000" y="-1"/>
            <a:chExt cx="2874210" cy="6858001"/>
          </a:xfrm>
        </p:grpSpPr>
        <p:sp>
          <p:nvSpPr>
            <p:cNvPr id="71" name="Rectangle 70">
              <a:extLst>
                <a:ext uri="{FF2B5EF4-FFF2-40B4-BE49-F238E27FC236}">
                  <a16:creationId xmlns:a16="http://schemas.microsoft.com/office/drawing/2014/main" id="{7815BFFE-BA37-C544-B34D-80E091B4D5A9}"/>
                </a:ext>
              </a:extLst>
            </p:cNvPr>
            <p:cNvSpPr/>
            <p:nvPr/>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72" name="Group 71">
              <a:extLst>
                <a:ext uri="{FF2B5EF4-FFF2-40B4-BE49-F238E27FC236}">
                  <a16:creationId xmlns:a16="http://schemas.microsoft.com/office/drawing/2014/main" id="{AB7E2598-A4C5-8049-B9C1-EB8A8D058E5E}"/>
                </a:ext>
              </a:extLst>
            </p:cNvPr>
            <p:cNvGrpSpPr/>
            <p:nvPr/>
          </p:nvGrpSpPr>
          <p:grpSpPr>
            <a:xfrm>
              <a:off x="9263395" y="150289"/>
              <a:ext cx="2754815" cy="6013825"/>
              <a:chOff x="9266651" y="185338"/>
              <a:chExt cx="2754815" cy="6013825"/>
            </a:xfrm>
          </p:grpSpPr>
          <p:sp>
            <p:nvSpPr>
              <p:cNvPr id="73" name="TextBox 72">
                <a:extLst>
                  <a:ext uri="{FF2B5EF4-FFF2-40B4-BE49-F238E27FC236}">
                    <a16:creationId xmlns:a16="http://schemas.microsoft.com/office/drawing/2014/main" id="{DCB93854-4E5E-4A48-A4A0-BCD0CF8AC499}"/>
                  </a:ext>
                </a:extLst>
              </p:cNvPr>
              <p:cNvSpPr txBox="1"/>
              <p:nvPr/>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4" name="Straight Connector 73">
                <a:extLst>
                  <a:ext uri="{FF2B5EF4-FFF2-40B4-BE49-F238E27FC236}">
                    <a16:creationId xmlns:a16="http://schemas.microsoft.com/office/drawing/2014/main" id="{805E6D04-68CA-E647-BBD9-564877AF14FB}"/>
                  </a:ext>
                </a:extLst>
              </p:cNvPr>
              <p:cNvCxnSpPr>
                <a:cxnSpLocks/>
              </p:cNvCxnSpPr>
              <p:nvPr/>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D08E6B56-1E9B-7E4E-85B2-A9B3824FD8CD}"/>
                  </a:ext>
                </a:extLst>
              </p:cNvPr>
              <p:cNvSpPr txBox="1"/>
              <p:nvPr/>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6" name="Group 75">
                <a:extLst>
                  <a:ext uri="{FF2B5EF4-FFF2-40B4-BE49-F238E27FC236}">
                    <a16:creationId xmlns:a16="http://schemas.microsoft.com/office/drawing/2014/main" id="{3F62C2E3-27EB-DA4C-812B-AEDC8DC821E8}"/>
                  </a:ext>
                </a:extLst>
              </p:cNvPr>
              <p:cNvGrpSpPr/>
              <p:nvPr/>
            </p:nvGrpSpPr>
            <p:grpSpPr>
              <a:xfrm>
                <a:off x="9286315" y="4787848"/>
                <a:ext cx="2735151" cy="1411315"/>
                <a:chOff x="9296567" y="4910411"/>
                <a:chExt cx="2735151" cy="1411315"/>
              </a:xfrm>
            </p:grpSpPr>
            <p:sp>
              <p:nvSpPr>
                <p:cNvPr id="91" name="Rectangle 90">
                  <a:extLst>
                    <a:ext uri="{FF2B5EF4-FFF2-40B4-BE49-F238E27FC236}">
                      <a16:creationId xmlns:a16="http://schemas.microsoft.com/office/drawing/2014/main" id="{067A57F8-10BF-114D-ADE4-BB36D945601B}"/>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TextBox 91">
                  <a:extLst>
                    <a:ext uri="{FF2B5EF4-FFF2-40B4-BE49-F238E27FC236}">
                      <a16:creationId xmlns:a16="http://schemas.microsoft.com/office/drawing/2014/main" id="{53481F22-033F-494F-91EE-A414E6329D04}"/>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93" name="Graphic 92">
                  <a:extLst>
                    <a:ext uri="{FF2B5EF4-FFF2-40B4-BE49-F238E27FC236}">
                      <a16:creationId xmlns:a16="http://schemas.microsoft.com/office/drawing/2014/main" id="{CEA436C0-8AD2-5944-82B9-DED08C002A4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94" name="TextBox 93">
                  <a:extLst>
                    <a:ext uri="{FF2B5EF4-FFF2-40B4-BE49-F238E27FC236}">
                      <a16:creationId xmlns:a16="http://schemas.microsoft.com/office/drawing/2014/main" id="{04F4131D-84F3-654C-9A0B-CDB482EC2300}"/>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95" name="TextBox 94">
                  <a:extLst>
                    <a:ext uri="{FF2B5EF4-FFF2-40B4-BE49-F238E27FC236}">
                      <a16:creationId xmlns:a16="http://schemas.microsoft.com/office/drawing/2014/main" id="{F9DE4246-BEF9-C74D-A684-B5C12EAECFD5}"/>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96" name="TextBox 95">
                  <a:extLst>
                    <a:ext uri="{FF2B5EF4-FFF2-40B4-BE49-F238E27FC236}">
                      <a16:creationId xmlns:a16="http://schemas.microsoft.com/office/drawing/2014/main" id="{8641C5C1-E38B-A34E-92F7-ECE0D70A163F}"/>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7" name="Group 76">
                <a:extLst>
                  <a:ext uri="{FF2B5EF4-FFF2-40B4-BE49-F238E27FC236}">
                    <a16:creationId xmlns:a16="http://schemas.microsoft.com/office/drawing/2014/main" id="{6B669619-1D27-2B4F-9149-52D259C4C056}"/>
                  </a:ext>
                </a:extLst>
              </p:cNvPr>
              <p:cNvGrpSpPr/>
              <p:nvPr/>
            </p:nvGrpSpPr>
            <p:grpSpPr>
              <a:xfrm>
                <a:off x="9286315" y="3431192"/>
                <a:ext cx="2735151" cy="1280928"/>
                <a:chOff x="9286315" y="6976989"/>
                <a:chExt cx="2735151" cy="1280928"/>
              </a:xfrm>
            </p:grpSpPr>
            <p:sp>
              <p:nvSpPr>
                <p:cNvPr id="86" name="Rectangle 85">
                  <a:extLst>
                    <a:ext uri="{FF2B5EF4-FFF2-40B4-BE49-F238E27FC236}">
                      <a16:creationId xmlns:a16="http://schemas.microsoft.com/office/drawing/2014/main" id="{40475A09-AB7A-4148-BF87-AC5BD5D28E95}"/>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0A537143-8F17-5A4F-B4E7-72C5BA8E2B2D}"/>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8" name="Graphic 87">
                  <a:extLst>
                    <a:ext uri="{FF2B5EF4-FFF2-40B4-BE49-F238E27FC236}">
                      <a16:creationId xmlns:a16="http://schemas.microsoft.com/office/drawing/2014/main" id="{CD9BD6BD-CC07-DF45-8B87-EF59F2A1371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9" name="TextBox 88">
                  <a:extLst>
                    <a:ext uri="{FF2B5EF4-FFF2-40B4-BE49-F238E27FC236}">
                      <a16:creationId xmlns:a16="http://schemas.microsoft.com/office/drawing/2014/main" id="{766FD5EC-ADD9-6F4A-AB3B-9720EE7B215D}"/>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90" name="Picture 89">
                  <a:extLst>
                    <a:ext uri="{FF2B5EF4-FFF2-40B4-BE49-F238E27FC236}">
                      <a16:creationId xmlns:a16="http://schemas.microsoft.com/office/drawing/2014/main" id="{76996C94-F976-1D4B-853D-E1E5761022F8}"/>
                    </a:ext>
                  </a:extLst>
                </p:cNvPr>
                <p:cNvPicPr>
                  <a:picLocks noChangeAspect="1"/>
                </p:cNvPicPr>
                <p:nvPr/>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8" name="Group 77">
                <a:extLst>
                  <a:ext uri="{FF2B5EF4-FFF2-40B4-BE49-F238E27FC236}">
                    <a16:creationId xmlns:a16="http://schemas.microsoft.com/office/drawing/2014/main" id="{89B94558-65CA-5040-908F-D0F1D81AB8F0}"/>
                  </a:ext>
                </a:extLst>
              </p:cNvPr>
              <p:cNvGrpSpPr/>
              <p:nvPr/>
            </p:nvGrpSpPr>
            <p:grpSpPr>
              <a:xfrm>
                <a:off x="9266651" y="510458"/>
                <a:ext cx="2617883" cy="651460"/>
                <a:chOff x="12352022" y="513115"/>
                <a:chExt cx="2617883" cy="651460"/>
              </a:xfrm>
            </p:grpSpPr>
            <p:sp>
              <p:nvSpPr>
                <p:cNvPr id="83" name="TextBox 82">
                  <a:extLst>
                    <a:ext uri="{FF2B5EF4-FFF2-40B4-BE49-F238E27FC236}">
                      <a16:creationId xmlns:a16="http://schemas.microsoft.com/office/drawing/2014/main" id="{28608AAC-2150-B84C-B946-1A7A733EF597}"/>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4" name="TextBox 83">
                  <a:extLst>
                    <a:ext uri="{FF2B5EF4-FFF2-40B4-BE49-F238E27FC236}">
                      <a16:creationId xmlns:a16="http://schemas.microsoft.com/office/drawing/2014/main" id="{CBC956E1-67FD-BD42-B3A0-FE885FBCEBC8}"/>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5" name="TextBox 84">
                  <a:extLst>
                    <a:ext uri="{FF2B5EF4-FFF2-40B4-BE49-F238E27FC236}">
                      <a16:creationId xmlns:a16="http://schemas.microsoft.com/office/drawing/2014/main" id="{574E3DAA-8855-3543-8F87-92008D643488}"/>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9" name="TextBox 78">
                <a:extLst>
                  <a:ext uri="{FF2B5EF4-FFF2-40B4-BE49-F238E27FC236}">
                    <a16:creationId xmlns:a16="http://schemas.microsoft.com/office/drawing/2014/main" id="{F1778C94-9A0A-CA43-BC18-9113BB5FB8E3}"/>
                  </a:ext>
                </a:extLst>
              </p:cNvPr>
              <p:cNvSpPr txBox="1"/>
              <p:nvPr/>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80" name="TextBox 79">
                <a:extLst>
                  <a:ext uri="{FF2B5EF4-FFF2-40B4-BE49-F238E27FC236}">
                    <a16:creationId xmlns:a16="http://schemas.microsoft.com/office/drawing/2014/main" id="{24115E3E-DF36-734C-AA36-386ACD9CFD09}"/>
                  </a:ext>
                </a:extLst>
              </p:cNvPr>
              <p:cNvSpPr txBox="1"/>
              <p:nvPr/>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1" name="TextBox 80">
                <a:extLst>
                  <a:ext uri="{FF2B5EF4-FFF2-40B4-BE49-F238E27FC236}">
                    <a16:creationId xmlns:a16="http://schemas.microsoft.com/office/drawing/2014/main" id="{3A0040AC-7F08-DA46-A0A6-06E63C383881}"/>
                  </a:ext>
                </a:extLst>
              </p:cNvPr>
              <p:cNvSpPr txBox="1"/>
              <p:nvPr/>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2" name="TextBox 81">
                <a:extLst>
                  <a:ext uri="{FF2B5EF4-FFF2-40B4-BE49-F238E27FC236}">
                    <a16:creationId xmlns:a16="http://schemas.microsoft.com/office/drawing/2014/main" id="{2756E75C-BA8F-DB49-A5F6-4A6E761A0CFD}"/>
                  </a:ext>
                </a:extLst>
              </p:cNvPr>
              <p:cNvSpPr txBox="1"/>
              <p:nvPr/>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1586673155"/>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Chart and Data Column">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 name="Chart Placeholder 2">
            <a:extLst>
              <a:ext uri="{FF2B5EF4-FFF2-40B4-BE49-F238E27FC236}">
                <a16:creationId xmlns:a16="http://schemas.microsoft.com/office/drawing/2014/main" id="{FD4B8862-A567-3B46-B0C3-394F4DE43C21}"/>
              </a:ext>
            </a:extLst>
          </p:cNvPr>
          <p:cNvSpPr>
            <a:spLocks noGrp="1"/>
          </p:cNvSpPr>
          <p:nvPr>
            <p:ph type="chart" sz="quarter" idx="113"/>
          </p:nvPr>
        </p:nvSpPr>
        <p:spPr>
          <a:xfrm>
            <a:off x="431799" y="1735138"/>
            <a:ext cx="6533777" cy="4430712"/>
          </a:xfrm>
        </p:spPr>
        <p:txBody>
          <a:bodyPr/>
          <a:lstStyle>
            <a:lvl1pPr>
              <a:defRPr b="0">
                <a:solidFill>
                  <a:schemeClr val="tx1">
                    <a:lumMod val="50000"/>
                    <a:lumOff val="50000"/>
                  </a:schemeClr>
                </a:solidFill>
              </a:defRPr>
            </a:lvl1pPr>
          </a:lstStyle>
          <a:p>
            <a:r>
              <a:rPr lang="en-US" dirty="0"/>
              <a:t>Click icon to add chart</a:t>
            </a:r>
          </a:p>
        </p:txBody>
      </p:sp>
      <p:sp>
        <p:nvSpPr>
          <p:cNvPr id="8" name="Table Placeholder 7">
            <a:extLst>
              <a:ext uri="{FF2B5EF4-FFF2-40B4-BE49-F238E27FC236}">
                <a16:creationId xmlns:a16="http://schemas.microsoft.com/office/drawing/2014/main" id="{DF938284-2F1E-584D-9337-D7B87CBC5AA9}"/>
              </a:ext>
            </a:extLst>
          </p:cNvPr>
          <p:cNvSpPr>
            <a:spLocks noGrp="1"/>
          </p:cNvSpPr>
          <p:nvPr>
            <p:ph type="tbl" sz="quarter" idx="114"/>
          </p:nvPr>
        </p:nvSpPr>
        <p:spPr>
          <a:xfrm>
            <a:off x="7301753" y="1877126"/>
            <a:ext cx="1410447" cy="4142674"/>
          </a:xfrm>
        </p:spPr>
        <p:txBody>
          <a:bodyPr/>
          <a:lstStyle>
            <a:lvl1pPr>
              <a:defRPr b="0">
                <a:solidFill>
                  <a:schemeClr val="tx1">
                    <a:lumMod val="50000"/>
                    <a:lumOff val="50000"/>
                  </a:schemeClr>
                </a:solidFill>
              </a:defRPr>
            </a:lvl1pPr>
          </a:lstStyle>
          <a:p>
            <a:r>
              <a:rPr lang="en-US" dirty="0"/>
              <a:t>Click icon to add table</a:t>
            </a:r>
          </a:p>
        </p:txBody>
      </p:sp>
      <p:sp>
        <p:nvSpPr>
          <p:cNvPr id="1000" name="Footnotes Placeholder">
            <a:extLst>
              <a:ext uri="{FF2B5EF4-FFF2-40B4-BE49-F238E27FC236}">
                <a16:creationId xmlns:a16="http://schemas.microsoft.com/office/drawing/2014/main" id="{36A53150-D08D-9841-95BF-646666A13560}"/>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4" name="Text Placeholder 6">
            <a:extLst>
              <a:ext uri="{FF2B5EF4-FFF2-40B4-BE49-F238E27FC236}">
                <a16:creationId xmlns:a16="http://schemas.microsoft.com/office/drawing/2014/main" id="{0EEFD735-CCDF-DA48-8D5E-802BC215A699}"/>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75" name="Text Placeholder 6">
            <a:extLst>
              <a:ext uri="{FF2B5EF4-FFF2-40B4-BE49-F238E27FC236}">
                <a16:creationId xmlns:a16="http://schemas.microsoft.com/office/drawing/2014/main" id="{F2931FB7-F796-0A4B-9B3B-8EBE98CF1E80}"/>
              </a:ext>
            </a:extLst>
          </p:cNvPr>
          <p:cNvSpPr>
            <a:spLocks noGrp="1"/>
          </p:cNvSpPr>
          <p:nvPr>
            <p:ph type="body" sz="quarter" idx="115" hasCustomPrompt="1"/>
          </p:nvPr>
        </p:nvSpPr>
        <p:spPr>
          <a:xfrm>
            <a:off x="7301753" y="1211494"/>
            <a:ext cx="1410447" cy="399750"/>
          </a:xfrm>
          <a:blipFill dpi="0" rotWithShape="1">
            <a:blip r:embed="rId2"/>
            <a:srcRect/>
            <a:tile tx="0" ty="0" sx="100000" sy="100000" flip="xy" algn="b"/>
          </a:blipFill>
          <a:effectLst/>
        </p:spPr>
        <p:txBody>
          <a:bodyPr wrap="square" bIns="54000" anchor="b">
            <a:spAutoFit/>
          </a:bodyPr>
          <a:lstStyle>
            <a:lvl1pPr marL="3175" indent="0" algn="ctr">
              <a:spcBef>
                <a:spcPts val="100"/>
              </a:spcBef>
              <a:spcAft>
                <a:spcPts val="0"/>
              </a:spcAft>
              <a:tabLst/>
              <a:defRPr sz="1200">
                <a:solidFill>
                  <a:schemeClr val="tx1"/>
                </a:solidFill>
              </a:defRPr>
            </a:lvl1pPr>
            <a:lvl2pPr marL="3175" indent="0" algn="ctr">
              <a:spcAft>
                <a:spcPts val="0"/>
              </a:spcAft>
              <a:buFont typeface="Arial" panose="020B0604020202020204" pitchFamily="34" charset="0"/>
              <a:buNone/>
              <a:tabLst/>
              <a:defRPr sz="1200">
                <a:solidFill>
                  <a:schemeClr val="tx1"/>
                </a:solidFill>
              </a:defRPr>
            </a:lvl2pPr>
            <a:lvl3pPr marL="3175" indent="0" algn="ctr">
              <a:buNone/>
              <a:tabLst/>
              <a:defRPr sz="1200">
                <a:solidFill>
                  <a:schemeClr val="tx1"/>
                </a:solidFill>
              </a:defRPr>
            </a:lvl3pPr>
            <a:lvl4pPr marL="3175" indent="0" algn="ctr">
              <a:spcAft>
                <a:spcPts val="0"/>
              </a:spcAft>
              <a:buNone/>
              <a:tabLst/>
              <a:defRPr sz="1200">
                <a:solidFill>
                  <a:schemeClr val="tx1"/>
                </a:solidFill>
              </a:defRPr>
            </a:lvl4pPr>
            <a:lvl5pPr marL="3175" indent="0" algn="ctr">
              <a:spcAft>
                <a:spcPts val="0"/>
              </a:spcAft>
              <a:buFont typeface="Arial" panose="020B0604020202020204" pitchFamily="34" charset="0"/>
              <a:buNone/>
              <a:tabLst/>
              <a:defRPr sz="1200">
                <a:solidFill>
                  <a:schemeClr val="tx1"/>
                </a:solidFill>
              </a:defRPr>
            </a:lvl5pPr>
            <a:lvl6pPr marL="3175" indent="0" algn="ctr">
              <a:spcAft>
                <a:spcPts val="0"/>
              </a:spcAft>
              <a:buNone/>
              <a:tabLst/>
              <a:defRPr sz="1200">
                <a:solidFill>
                  <a:schemeClr val="tx1"/>
                </a:solidFill>
              </a:defRPr>
            </a:lvl6pPr>
            <a:lvl7pPr marL="3175" indent="0" algn="ctr">
              <a:spcAft>
                <a:spcPts val="0"/>
              </a:spcAft>
              <a:buNone/>
              <a:tabLst/>
              <a:defRPr sz="1200">
                <a:solidFill>
                  <a:schemeClr val="tx1"/>
                </a:solidFill>
              </a:defRPr>
            </a:lvl7pPr>
            <a:lvl8pPr marL="3175" indent="0" algn="ctr">
              <a:spcAft>
                <a:spcPts val="0"/>
              </a:spcAft>
              <a:buNone/>
              <a:tabLst/>
              <a:defRPr sz="1200">
                <a:solidFill>
                  <a:schemeClr val="tx1"/>
                </a:solidFill>
              </a:defRPr>
            </a:lvl8pPr>
            <a:lvl9pPr marL="3175" indent="0" algn="ctr">
              <a:spcAft>
                <a:spcPts val="0"/>
              </a:spcAft>
              <a:buNone/>
              <a:tabLst/>
              <a:defRPr sz="1200">
                <a:solidFill>
                  <a:schemeClr val="tx1"/>
                </a:solidFill>
              </a:defRPr>
            </a:lvl9pPr>
          </a:lstStyle>
          <a:p>
            <a:pPr lvl="0"/>
            <a:r>
              <a:rPr lang="en-US"/>
              <a:t>Click to add topic</a:t>
            </a:r>
          </a:p>
          <a:p>
            <a:pPr lvl="1"/>
            <a:r>
              <a:rPr lang="en-US"/>
              <a:t>Subtitle</a:t>
            </a:r>
          </a:p>
        </p:txBody>
      </p:sp>
      <p:sp>
        <p:nvSpPr>
          <p:cNvPr id="6" name="Date Placeholder 5">
            <a:extLst>
              <a:ext uri="{FF2B5EF4-FFF2-40B4-BE49-F238E27FC236}">
                <a16:creationId xmlns:a16="http://schemas.microsoft.com/office/drawing/2014/main" id="{00E0EC71-9467-C940-A5C4-5AE2C2306E07}"/>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71040711-9799-2949-9707-943424D7AC7C}"/>
              </a:ext>
            </a:extLst>
          </p:cNvPr>
          <p:cNvSpPr>
            <a:spLocks noGrp="1"/>
          </p:cNvSpPr>
          <p:nvPr>
            <p:ph type="ftr" sz="quarter" idx="117"/>
          </p:nvPr>
        </p:nvSpPr>
        <p:spPr/>
        <p:txBody>
          <a:bodyPr/>
          <a:lstStyle/>
          <a:p>
            <a:endParaRPr lang="en-US" dirty="0"/>
          </a:p>
        </p:txBody>
      </p:sp>
      <p:sp>
        <p:nvSpPr>
          <p:cNvPr id="10" name="Slide Number Placeholder 9">
            <a:extLst>
              <a:ext uri="{FF2B5EF4-FFF2-40B4-BE49-F238E27FC236}">
                <a16:creationId xmlns:a16="http://schemas.microsoft.com/office/drawing/2014/main" id="{1CAA4B3A-4569-BE43-A665-117BBA2442D6}"/>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17" name="Group 16">
            <a:extLst>
              <a:ext uri="{FF2B5EF4-FFF2-40B4-BE49-F238E27FC236}">
                <a16:creationId xmlns:a16="http://schemas.microsoft.com/office/drawing/2014/main" id="{B864070E-A16B-8540-98EE-429756CFB812}"/>
              </a:ext>
            </a:extLst>
          </p:cNvPr>
          <p:cNvGrpSpPr/>
          <p:nvPr/>
        </p:nvGrpSpPr>
        <p:grpSpPr>
          <a:xfrm>
            <a:off x="9399182" y="-1"/>
            <a:ext cx="2961715" cy="9267987"/>
            <a:chOff x="9399182" y="-1"/>
            <a:chExt cx="2961715" cy="9267987"/>
          </a:xfrm>
        </p:grpSpPr>
        <p:sp>
          <p:nvSpPr>
            <p:cNvPr id="77" name="Rectangle 76">
              <a:extLst>
                <a:ext uri="{FF2B5EF4-FFF2-40B4-BE49-F238E27FC236}">
                  <a16:creationId xmlns:a16="http://schemas.microsoft.com/office/drawing/2014/main" id="{0603B78C-BC30-1640-816E-69DA7CE83E2F}"/>
                </a:ext>
              </a:extLst>
            </p:cNvPr>
            <p:cNvSpPr/>
            <p:nvPr/>
          </p:nvSpPr>
          <p:spPr>
            <a:xfrm>
              <a:off x="9399182" y="-1"/>
              <a:ext cx="2798651" cy="92679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6" name="Picture 55">
              <a:extLst>
                <a:ext uri="{FF2B5EF4-FFF2-40B4-BE49-F238E27FC236}">
                  <a16:creationId xmlns:a16="http://schemas.microsoft.com/office/drawing/2014/main" id="{9826FF71-3274-F14B-B6F7-E4981E065655}"/>
                </a:ext>
              </a:extLst>
            </p:cNvPr>
            <p:cNvPicPr>
              <a:picLocks noChangeAspect="1"/>
            </p:cNvPicPr>
            <p:nvPr/>
          </p:nvPicPr>
          <p:blipFill rotWithShape="1">
            <a:blip r:embed="rId3"/>
            <a:srcRect r="36104"/>
            <a:stretch/>
          </p:blipFill>
          <p:spPr>
            <a:xfrm>
              <a:off x="9558497" y="1330741"/>
              <a:ext cx="2639329" cy="522522"/>
            </a:xfrm>
            <a:prstGeom prst="rect">
              <a:avLst/>
            </a:prstGeom>
          </p:spPr>
        </p:pic>
        <p:grpSp>
          <p:nvGrpSpPr>
            <p:cNvPr id="78" name="Group 77">
              <a:extLst>
                <a:ext uri="{FF2B5EF4-FFF2-40B4-BE49-F238E27FC236}">
                  <a16:creationId xmlns:a16="http://schemas.microsoft.com/office/drawing/2014/main" id="{98722430-68E5-C049-90EB-29339645DED9}"/>
                </a:ext>
              </a:extLst>
            </p:cNvPr>
            <p:cNvGrpSpPr/>
            <p:nvPr/>
          </p:nvGrpSpPr>
          <p:grpSpPr>
            <a:xfrm>
              <a:off x="9541497" y="162442"/>
              <a:ext cx="2819400" cy="814510"/>
              <a:chOff x="-3644733" y="165205"/>
              <a:chExt cx="2819400" cy="814510"/>
            </a:xfrm>
          </p:grpSpPr>
          <p:sp>
            <p:nvSpPr>
              <p:cNvPr id="104" name="Rectangle 103">
                <a:extLst>
                  <a:ext uri="{FF2B5EF4-FFF2-40B4-BE49-F238E27FC236}">
                    <a16:creationId xmlns:a16="http://schemas.microsoft.com/office/drawing/2014/main" id="{28459255-E604-9343-87B1-649A2191144C}"/>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TextBox 104">
                <a:extLst>
                  <a:ext uri="{FF2B5EF4-FFF2-40B4-BE49-F238E27FC236}">
                    <a16:creationId xmlns:a16="http://schemas.microsoft.com/office/drawing/2014/main" id="{69499230-744A-E14B-9620-23F5B206215C}"/>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06" name="Picture 105">
                <a:extLst>
                  <a:ext uri="{FF2B5EF4-FFF2-40B4-BE49-F238E27FC236}">
                    <a16:creationId xmlns:a16="http://schemas.microsoft.com/office/drawing/2014/main" id="{8FC05E41-787F-E742-AC69-7912BA0ECCDD}"/>
                  </a:ext>
                </a:extLst>
              </p:cNvPr>
              <p:cNvPicPr>
                <a:picLocks noChangeAspect="1"/>
              </p:cNvPicPr>
              <p:nvPr/>
            </p:nvPicPr>
            <p:blipFill rotWithShape="1">
              <a:blip r:embed="rId4"/>
              <a:srcRect l="8882" t="5165" r="-1"/>
              <a:stretch/>
            </p:blipFill>
            <p:spPr>
              <a:xfrm>
                <a:off x="-3491292" y="414013"/>
                <a:ext cx="324017" cy="289055"/>
              </a:xfrm>
              <a:prstGeom prst="roundRect">
                <a:avLst/>
              </a:prstGeom>
            </p:spPr>
          </p:pic>
        </p:grpSp>
        <p:sp>
          <p:nvSpPr>
            <p:cNvPr id="96" name="TextBox 95">
              <a:extLst>
                <a:ext uri="{FF2B5EF4-FFF2-40B4-BE49-F238E27FC236}">
                  <a16:creationId xmlns:a16="http://schemas.microsoft.com/office/drawing/2014/main" id="{70A88B44-6F55-9D4E-AAE3-48BC61C70445}"/>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7" name="Straight Connector 96">
              <a:extLst>
                <a:ext uri="{FF2B5EF4-FFF2-40B4-BE49-F238E27FC236}">
                  <a16:creationId xmlns:a16="http://schemas.microsoft.com/office/drawing/2014/main" id="{2EAF79B9-3FFF-124B-B1AD-B933F83802DD}"/>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79" name="Group 78">
              <a:extLst>
                <a:ext uri="{FF2B5EF4-FFF2-40B4-BE49-F238E27FC236}">
                  <a16:creationId xmlns:a16="http://schemas.microsoft.com/office/drawing/2014/main" id="{E91BEBAB-D308-674B-BF77-07962DFE1A2B}"/>
                </a:ext>
              </a:extLst>
            </p:cNvPr>
            <p:cNvGrpSpPr/>
            <p:nvPr/>
          </p:nvGrpSpPr>
          <p:grpSpPr>
            <a:xfrm>
              <a:off x="9521833" y="8003265"/>
              <a:ext cx="2676002" cy="1052731"/>
              <a:chOff x="9521833" y="2036288"/>
              <a:chExt cx="2676002" cy="1052731"/>
            </a:xfrm>
          </p:grpSpPr>
          <p:sp>
            <p:nvSpPr>
              <p:cNvPr id="98" name="TextBox 97">
                <a:extLst>
                  <a:ext uri="{FF2B5EF4-FFF2-40B4-BE49-F238E27FC236}">
                    <a16:creationId xmlns:a16="http://schemas.microsoft.com/office/drawing/2014/main" id="{8E29CC56-D7E0-A743-8545-C70D5769BB5C}"/>
                  </a:ext>
                </a:extLst>
              </p:cNvPr>
              <p:cNvSpPr txBox="1"/>
              <p:nvPr/>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99" name="Straight Connector 98">
                <a:extLst>
                  <a:ext uri="{FF2B5EF4-FFF2-40B4-BE49-F238E27FC236}">
                    <a16:creationId xmlns:a16="http://schemas.microsoft.com/office/drawing/2014/main" id="{37B40757-D8C1-EC41-9432-9B3652E3815F}"/>
                  </a:ext>
                </a:extLst>
              </p:cNvPr>
              <p:cNvCxnSpPr>
                <a:cxnSpLocks/>
              </p:cNvCxnSpPr>
              <p:nvPr/>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0" name="Group 99">
                <a:extLst>
                  <a:ext uri="{FF2B5EF4-FFF2-40B4-BE49-F238E27FC236}">
                    <a16:creationId xmlns:a16="http://schemas.microsoft.com/office/drawing/2014/main" id="{8B671BCA-8DB9-E644-88C5-5BC2E18F782D}"/>
                  </a:ext>
                </a:extLst>
              </p:cNvPr>
              <p:cNvGrpSpPr/>
              <p:nvPr/>
            </p:nvGrpSpPr>
            <p:grpSpPr>
              <a:xfrm>
                <a:off x="9521833" y="2361408"/>
                <a:ext cx="2557391" cy="484748"/>
                <a:chOff x="12352022" y="513115"/>
                <a:chExt cx="2557391" cy="484748"/>
              </a:xfrm>
            </p:grpSpPr>
            <p:sp>
              <p:nvSpPr>
                <p:cNvPr id="102" name="TextBox 101">
                  <a:extLst>
                    <a:ext uri="{FF2B5EF4-FFF2-40B4-BE49-F238E27FC236}">
                      <a16:creationId xmlns:a16="http://schemas.microsoft.com/office/drawing/2014/main" id="{BEB784B2-AE05-A243-8FAF-336308ECBC8D}"/>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03" name="TextBox 102">
                  <a:extLst>
                    <a:ext uri="{FF2B5EF4-FFF2-40B4-BE49-F238E27FC236}">
                      <a16:creationId xmlns:a16="http://schemas.microsoft.com/office/drawing/2014/main" id="{D7E60B24-6CF0-D146-894F-6A8172D604DE}"/>
                    </a:ext>
                  </a:extLst>
                </p:cNvPr>
                <p:cNvSpPr txBox="1"/>
                <p:nvPr/>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01" name="TextBox 100">
                <a:extLst>
                  <a:ext uri="{FF2B5EF4-FFF2-40B4-BE49-F238E27FC236}">
                    <a16:creationId xmlns:a16="http://schemas.microsoft.com/office/drawing/2014/main" id="{F035D1A9-98A9-1540-B091-D067CCAC007C}"/>
                  </a:ext>
                </a:extLst>
              </p:cNvPr>
              <p:cNvSpPr txBox="1"/>
              <p:nvPr/>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80" name="TextBox 79">
              <a:extLst>
                <a:ext uri="{FF2B5EF4-FFF2-40B4-BE49-F238E27FC236}">
                  <a16:creationId xmlns:a16="http://schemas.microsoft.com/office/drawing/2014/main" id="{FFA433AB-7A83-FE46-B7D5-E3E9223C94FE}"/>
                </a:ext>
              </a:extLst>
            </p:cNvPr>
            <p:cNvSpPr txBox="1"/>
            <p:nvPr/>
          </p:nvSpPr>
          <p:spPr>
            <a:xfrm>
              <a:off x="9558507" y="4314602"/>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81" name="Straight Connector 80">
              <a:extLst>
                <a:ext uri="{FF2B5EF4-FFF2-40B4-BE49-F238E27FC236}">
                  <a16:creationId xmlns:a16="http://schemas.microsoft.com/office/drawing/2014/main" id="{1B09943F-2379-404A-B5DA-E7E4342B6C86}"/>
                </a:ext>
              </a:extLst>
            </p:cNvPr>
            <p:cNvCxnSpPr>
              <a:cxnSpLocks/>
            </p:cNvCxnSpPr>
            <p:nvPr/>
          </p:nvCxnSpPr>
          <p:spPr>
            <a:xfrm>
              <a:off x="9558507" y="4517219"/>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BFB006C8-D07C-804E-A72A-C50DBCE312C1}"/>
                </a:ext>
              </a:extLst>
            </p:cNvPr>
            <p:cNvSpPr txBox="1">
              <a:spLocks noChangeAspect="1"/>
            </p:cNvSpPr>
            <p:nvPr/>
          </p:nvSpPr>
          <p:spPr>
            <a:xfrm>
              <a:off x="9521833" y="4664749"/>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3" name="TextBox 82">
              <a:extLst>
                <a:ext uri="{FF2B5EF4-FFF2-40B4-BE49-F238E27FC236}">
                  <a16:creationId xmlns:a16="http://schemas.microsoft.com/office/drawing/2014/main" id="{98FC336D-B4A7-4A4A-8AD2-1F9EF034E3AD}"/>
                </a:ext>
              </a:extLst>
            </p:cNvPr>
            <p:cNvSpPr txBox="1">
              <a:spLocks noChangeAspect="1"/>
            </p:cNvSpPr>
            <p:nvPr/>
          </p:nvSpPr>
          <p:spPr>
            <a:xfrm>
              <a:off x="9521833" y="5391799"/>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4" name="TextBox 83">
              <a:extLst>
                <a:ext uri="{FF2B5EF4-FFF2-40B4-BE49-F238E27FC236}">
                  <a16:creationId xmlns:a16="http://schemas.microsoft.com/office/drawing/2014/main" id="{84AF85FC-1918-5741-B46D-5BD00B98A8B4}"/>
                </a:ext>
              </a:extLst>
            </p:cNvPr>
            <p:cNvSpPr txBox="1"/>
            <p:nvPr/>
          </p:nvSpPr>
          <p:spPr>
            <a:xfrm>
              <a:off x="9686426" y="4639722"/>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85" name="TextBox 84">
              <a:extLst>
                <a:ext uri="{FF2B5EF4-FFF2-40B4-BE49-F238E27FC236}">
                  <a16:creationId xmlns:a16="http://schemas.microsoft.com/office/drawing/2014/main" id="{D674EEFB-EF3C-2340-BE36-9233624B9308}"/>
                </a:ext>
              </a:extLst>
            </p:cNvPr>
            <p:cNvSpPr txBox="1"/>
            <p:nvPr/>
          </p:nvSpPr>
          <p:spPr>
            <a:xfrm>
              <a:off x="9686426" y="5368928"/>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86" name="TextBox 85">
              <a:extLst>
                <a:ext uri="{FF2B5EF4-FFF2-40B4-BE49-F238E27FC236}">
                  <a16:creationId xmlns:a16="http://schemas.microsoft.com/office/drawing/2014/main" id="{C863F9D4-3950-0241-850A-C88B4A8B95D4}"/>
                </a:ext>
              </a:extLst>
            </p:cNvPr>
            <p:cNvSpPr txBox="1">
              <a:spLocks noChangeAspect="1"/>
            </p:cNvSpPr>
            <p:nvPr/>
          </p:nvSpPr>
          <p:spPr>
            <a:xfrm>
              <a:off x="9521833" y="5854789"/>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87" name="TextBox 86">
              <a:extLst>
                <a:ext uri="{FF2B5EF4-FFF2-40B4-BE49-F238E27FC236}">
                  <a16:creationId xmlns:a16="http://schemas.microsoft.com/office/drawing/2014/main" id="{157780A7-784A-CE4E-A107-6AD67C7614A3}"/>
                </a:ext>
              </a:extLst>
            </p:cNvPr>
            <p:cNvSpPr txBox="1"/>
            <p:nvPr/>
          </p:nvSpPr>
          <p:spPr>
            <a:xfrm>
              <a:off x="9686426" y="5831918"/>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88" name="TextBox 87">
              <a:extLst>
                <a:ext uri="{FF2B5EF4-FFF2-40B4-BE49-F238E27FC236}">
                  <a16:creationId xmlns:a16="http://schemas.microsoft.com/office/drawing/2014/main" id="{E018981E-3F1A-7146-9B4B-4485D3EC3895}"/>
                </a:ext>
              </a:extLst>
            </p:cNvPr>
            <p:cNvSpPr txBox="1"/>
            <p:nvPr/>
          </p:nvSpPr>
          <p:spPr>
            <a:xfrm>
              <a:off x="9674268" y="5002944"/>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91" name="Group 90">
              <a:extLst>
                <a:ext uri="{FF2B5EF4-FFF2-40B4-BE49-F238E27FC236}">
                  <a16:creationId xmlns:a16="http://schemas.microsoft.com/office/drawing/2014/main" id="{A9C1A1AE-A143-5B45-A93F-D2BC596FED56}"/>
                </a:ext>
              </a:extLst>
            </p:cNvPr>
            <p:cNvGrpSpPr/>
            <p:nvPr/>
          </p:nvGrpSpPr>
          <p:grpSpPr>
            <a:xfrm>
              <a:off x="9541497" y="6326507"/>
              <a:ext cx="2735151" cy="1475581"/>
              <a:chOff x="9296567" y="4910411"/>
              <a:chExt cx="2735151" cy="1475581"/>
            </a:xfrm>
          </p:grpSpPr>
          <p:sp>
            <p:nvSpPr>
              <p:cNvPr id="92" name="Rectangle 91">
                <a:extLst>
                  <a:ext uri="{FF2B5EF4-FFF2-40B4-BE49-F238E27FC236}">
                    <a16:creationId xmlns:a16="http://schemas.microsoft.com/office/drawing/2014/main" id="{205C3E47-B0FB-6D42-8FE4-533A345103DB}"/>
                  </a:ext>
                </a:extLst>
              </p:cNvPr>
              <p:cNvSpPr/>
              <p:nvPr/>
            </p:nvSpPr>
            <p:spPr>
              <a:xfrm>
                <a:off x="9296567" y="4910411"/>
                <a:ext cx="2735151" cy="1475581"/>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05B3AB36-11C1-B345-B1C6-7001A0937B3A}"/>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94" name="Graphic 93">
                <a:extLst>
                  <a:ext uri="{FF2B5EF4-FFF2-40B4-BE49-F238E27FC236}">
                    <a16:creationId xmlns:a16="http://schemas.microsoft.com/office/drawing/2014/main" id="{26163978-6874-234F-A1D2-D12DAC94998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95" name="TextBox 94">
                <a:extLst>
                  <a:ext uri="{FF2B5EF4-FFF2-40B4-BE49-F238E27FC236}">
                    <a16:creationId xmlns:a16="http://schemas.microsoft.com/office/drawing/2014/main" id="{69B7DBB9-0A63-934A-91F0-2514D4B24140}"/>
                  </a:ext>
                </a:extLst>
              </p:cNvPr>
              <p:cNvSpPr txBox="1"/>
              <p:nvPr/>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nvGrpSpPr>
            <p:cNvPr id="46" name="Group 45">
              <a:extLst>
                <a:ext uri="{FF2B5EF4-FFF2-40B4-BE49-F238E27FC236}">
                  <a16:creationId xmlns:a16="http://schemas.microsoft.com/office/drawing/2014/main" id="{EDC97BF0-6494-054B-BAC7-76B18D15D463}"/>
                </a:ext>
              </a:extLst>
            </p:cNvPr>
            <p:cNvGrpSpPr/>
            <p:nvPr/>
          </p:nvGrpSpPr>
          <p:grpSpPr>
            <a:xfrm>
              <a:off x="9541497" y="1990481"/>
              <a:ext cx="2735151" cy="2124319"/>
              <a:chOff x="9296567" y="4910411"/>
              <a:chExt cx="2735151" cy="2124319"/>
            </a:xfrm>
          </p:grpSpPr>
          <p:sp>
            <p:nvSpPr>
              <p:cNvPr id="47" name="Rectangle 46">
                <a:extLst>
                  <a:ext uri="{FF2B5EF4-FFF2-40B4-BE49-F238E27FC236}">
                    <a16:creationId xmlns:a16="http://schemas.microsoft.com/office/drawing/2014/main" id="{6EA5BD78-0CA6-1D44-AE20-16CD67196734}"/>
                  </a:ext>
                </a:extLst>
              </p:cNvPr>
              <p:cNvSpPr/>
              <p:nvPr/>
            </p:nvSpPr>
            <p:spPr>
              <a:xfrm>
                <a:off x="9296567" y="4910411"/>
                <a:ext cx="2735151" cy="2124319"/>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C9B44842-1EC0-ED4A-8AFC-859D10E283B5}"/>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Use a table to add data column</a:t>
                </a:r>
              </a:p>
            </p:txBody>
          </p:sp>
          <p:pic>
            <p:nvPicPr>
              <p:cNvPr id="49" name="Graphic 48">
                <a:extLst>
                  <a:ext uri="{FF2B5EF4-FFF2-40B4-BE49-F238E27FC236}">
                    <a16:creationId xmlns:a16="http://schemas.microsoft.com/office/drawing/2014/main" id="{B936CAA9-65A1-FC4A-875A-7639F7F131D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50" name="TextBox 49">
                <a:extLst>
                  <a:ext uri="{FF2B5EF4-FFF2-40B4-BE49-F238E27FC236}">
                    <a16:creationId xmlns:a16="http://schemas.microsoft.com/office/drawing/2014/main" id="{101400F7-2DF9-9C4E-8B1C-7F2315B8FDAC}"/>
                  </a:ext>
                </a:extLst>
              </p:cNvPr>
              <p:cNvSpPr txBox="1"/>
              <p:nvPr/>
            </p:nvSpPr>
            <p:spPr>
              <a:xfrm>
                <a:off x="9471805" y="5300350"/>
                <a:ext cx="2399065" cy="648896"/>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pPr lvl="1"/>
                <a:r>
                  <a:rPr lang="en-US" dirty="0"/>
                  <a:t>Click the table icon and insert a table with</a:t>
                </a:r>
                <a:br>
                  <a:rPr lang="en-US" dirty="0"/>
                </a:br>
                <a:r>
                  <a:rPr lang="en-US" dirty="0"/>
                  <a:t>1 column and the same number of rows as categories in your chart.</a:t>
                </a:r>
              </a:p>
              <a:p>
                <a:pPr lvl="1"/>
                <a:r>
                  <a:rPr lang="en-US" dirty="0"/>
                  <a:t>In the Table Design tab, choose the</a:t>
                </a:r>
                <a:br>
                  <a:rPr lang="en-US" dirty="0"/>
                </a:br>
                <a:r>
                  <a:rPr lang="en-US" dirty="0"/>
                  <a:t>“No Style, No Grid” table style.</a:t>
                </a:r>
              </a:p>
            </p:txBody>
          </p:sp>
          <p:sp>
            <p:nvSpPr>
              <p:cNvPr id="55" name="TextBox 54">
                <a:extLst>
                  <a:ext uri="{FF2B5EF4-FFF2-40B4-BE49-F238E27FC236}">
                    <a16:creationId xmlns:a16="http://schemas.microsoft.com/office/drawing/2014/main" id="{3BF0B28D-ACDE-694B-AE6D-61241B43B83E}"/>
                  </a:ext>
                </a:extLst>
              </p:cNvPr>
              <p:cNvSpPr txBox="1"/>
              <p:nvPr/>
            </p:nvSpPr>
            <p:spPr>
              <a:xfrm>
                <a:off x="9471805" y="6471925"/>
                <a:ext cx="2284765" cy="399597"/>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pPr lvl="1"/>
                <a:r>
                  <a:rPr lang="en-US" dirty="0"/>
                  <a:t>Change the text alignment to “Center”</a:t>
                </a:r>
              </a:p>
              <a:p>
                <a:pPr lvl="1"/>
                <a:r>
                  <a:rPr lang="en-US" dirty="0"/>
                  <a:t>Change the vertical alignment of the cells to “Middle”</a:t>
                </a:r>
              </a:p>
            </p:txBody>
          </p:sp>
        </p:grpSp>
        <p:pic>
          <p:nvPicPr>
            <p:cNvPr id="14" name="Picture 13">
              <a:extLst>
                <a:ext uri="{FF2B5EF4-FFF2-40B4-BE49-F238E27FC236}">
                  <a16:creationId xmlns:a16="http://schemas.microsoft.com/office/drawing/2014/main" id="{59A68EBB-78D1-BF41-BBB4-FEEDFBED0038}"/>
                </a:ext>
              </a:extLst>
            </p:cNvPr>
            <p:cNvPicPr>
              <a:picLocks noChangeAspect="1"/>
            </p:cNvPicPr>
            <p:nvPr/>
          </p:nvPicPr>
          <p:blipFill>
            <a:blip r:embed="rId7"/>
            <a:stretch>
              <a:fillRect/>
            </a:stretch>
          </p:blipFill>
          <p:spPr>
            <a:xfrm>
              <a:off x="9779333" y="3076329"/>
              <a:ext cx="2265030" cy="324185"/>
            </a:xfrm>
            <a:prstGeom prst="rect">
              <a:avLst/>
            </a:prstGeom>
          </p:spPr>
        </p:pic>
        <p:pic>
          <p:nvPicPr>
            <p:cNvPr id="16" name="Picture 15">
              <a:extLst>
                <a:ext uri="{FF2B5EF4-FFF2-40B4-BE49-F238E27FC236}">
                  <a16:creationId xmlns:a16="http://schemas.microsoft.com/office/drawing/2014/main" id="{B9CE2B6D-A88E-BF47-88F9-0FD3CD4DD4D2}"/>
                </a:ext>
              </a:extLst>
            </p:cNvPr>
            <p:cNvPicPr>
              <a:picLocks noChangeAspect="1"/>
            </p:cNvPicPr>
            <p:nvPr/>
          </p:nvPicPr>
          <p:blipFill rotWithShape="1">
            <a:blip r:embed="rId8"/>
            <a:srcRect l="1073" t="3423" r="1434" b="3096"/>
            <a:stretch/>
          </p:blipFill>
          <p:spPr>
            <a:xfrm>
              <a:off x="10594975" y="3279775"/>
              <a:ext cx="739775" cy="184150"/>
            </a:xfrm>
            <a:prstGeom prst="rect">
              <a:avLst/>
            </a:prstGeom>
          </p:spPr>
        </p:pic>
      </p:grpSp>
    </p:spTree>
    <p:extLst>
      <p:ext uri="{BB962C8B-B14F-4D97-AF65-F5344CB8AC3E}">
        <p14:creationId xmlns:p14="http://schemas.microsoft.com/office/powerpoint/2010/main" val="222495924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preserve="1" userDrawn="1">
  <p:cSld name="Default Text Over Photo (Full)">
    <p:bg>
      <p:bgPr>
        <a:solidFill>
          <a:schemeClr val="bg1"/>
        </a:solidFill>
        <a:effectLst/>
      </p:bgPr>
    </p:bg>
    <p:spTree>
      <p:nvGrpSpPr>
        <p:cNvPr id="1" name=""/>
        <p:cNvGrpSpPr/>
        <p:nvPr/>
      </p:nvGrpSpPr>
      <p:grpSpPr>
        <a:xfrm>
          <a:off x="0" y="0"/>
          <a:ext cx="0" cy="0"/>
          <a:chOff x="0" y="0"/>
          <a:chExt cx="0" cy="0"/>
        </a:xfrm>
      </p:grpSpPr>
      <p:sp>
        <p:nvSpPr>
          <p:cNvPr id="143" name="TextBox 142">
            <a:extLst>
              <a:ext uri="{FF2B5EF4-FFF2-40B4-BE49-F238E27FC236}">
                <a16:creationId xmlns:a16="http://schemas.microsoft.com/office/drawing/2014/main" id="{46481346-5599-134A-9D85-7AA21E57226F}"/>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6" name="Group 5">
            <a:extLst>
              <a:ext uri="{FF2B5EF4-FFF2-40B4-BE49-F238E27FC236}">
                <a16:creationId xmlns:a16="http://schemas.microsoft.com/office/drawing/2014/main" id="{CDC1CA07-8C63-8647-8A4A-38C9BB1B9E32}"/>
              </a:ext>
            </a:extLst>
          </p:cNvPr>
          <p:cNvGrpSpPr/>
          <p:nvPr userDrawn="1"/>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rIns="432000" anchor="ctr">
            <a:noAutofit/>
          </a:bodyPr>
          <a:lstStyle>
            <a:lvl1pPr algn="r">
              <a:defRPr b="0">
                <a:solidFill>
                  <a:schemeClr val="bg1"/>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4572000" cy="6858000"/>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sp>
        <p:nvSpPr>
          <p:cNvPr id="500" name="Caption">
            <a:extLst>
              <a:ext uri="{FF2B5EF4-FFF2-40B4-BE49-F238E27FC236}">
                <a16:creationId xmlns:a16="http://schemas.microsoft.com/office/drawing/2014/main" id="{3907BEE1-E170-4B45-8716-60BA2FC22521}"/>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grpSp>
        <p:nvGrpSpPr>
          <p:cNvPr id="144" name="Group 143">
            <a:extLst>
              <a:ext uri="{FF2B5EF4-FFF2-40B4-BE49-F238E27FC236}">
                <a16:creationId xmlns:a16="http://schemas.microsoft.com/office/drawing/2014/main" id="{2368DF05-568B-8542-8C72-DF1F57E7755B}"/>
              </a:ext>
            </a:extLst>
          </p:cNvPr>
          <p:cNvGrpSpPr/>
          <p:nvPr userDrawn="1"/>
        </p:nvGrpSpPr>
        <p:grpSpPr>
          <a:xfrm>
            <a:off x="9399182" y="-2"/>
            <a:ext cx="2961715" cy="11187339"/>
            <a:chOff x="9399182" y="-2"/>
            <a:chExt cx="2961715" cy="11187339"/>
          </a:xfrm>
        </p:grpSpPr>
        <p:sp>
          <p:nvSpPr>
            <p:cNvPr id="145" name="Rectangle 144">
              <a:extLst>
                <a:ext uri="{FF2B5EF4-FFF2-40B4-BE49-F238E27FC236}">
                  <a16:creationId xmlns:a16="http://schemas.microsoft.com/office/drawing/2014/main" id="{46F9184D-8E86-4D45-B84F-2FFA5448B70D}"/>
                </a:ext>
              </a:extLst>
            </p:cNvPr>
            <p:cNvSpPr/>
            <p:nvPr userDrawn="1"/>
          </p:nvSpPr>
          <p:spPr>
            <a:xfrm>
              <a:off x="9399182" y="-2"/>
              <a:ext cx="2798651" cy="1101500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46" name="Picture 145">
              <a:extLst>
                <a:ext uri="{FF2B5EF4-FFF2-40B4-BE49-F238E27FC236}">
                  <a16:creationId xmlns:a16="http://schemas.microsoft.com/office/drawing/2014/main" id="{C603612C-55C8-C541-8D50-2F8B676C0A9B}"/>
                </a:ext>
              </a:extLst>
            </p:cNvPr>
            <p:cNvPicPr>
              <a:picLocks noChangeAspect="1"/>
            </p:cNvPicPr>
            <p:nvPr userDrawn="1"/>
          </p:nvPicPr>
          <p:blipFill rotWithShape="1">
            <a:blip r:embed="rId2"/>
            <a:srcRect t="17021" r="58309" b="16813"/>
            <a:stretch/>
          </p:blipFill>
          <p:spPr>
            <a:xfrm>
              <a:off x="9558505" y="1321569"/>
              <a:ext cx="2639327" cy="1095417"/>
            </a:xfrm>
            <a:prstGeom prst="rect">
              <a:avLst/>
            </a:prstGeom>
          </p:spPr>
        </p:pic>
        <p:sp>
          <p:nvSpPr>
            <p:cNvPr id="147" name="Rectangle 146">
              <a:extLst>
                <a:ext uri="{FF2B5EF4-FFF2-40B4-BE49-F238E27FC236}">
                  <a16:creationId xmlns:a16="http://schemas.microsoft.com/office/drawing/2014/main" id="{9A91BC00-A745-1C44-8C0F-2E56EB93F065}"/>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Box 147">
              <a:extLst>
                <a:ext uri="{FF2B5EF4-FFF2-40B4-BE49-F238E27FC236}">
                  <a16:creationId xmlns:a16="http://schemas.microsoft.com/office/drawing/2014/main" id="{9382585A-4F78-B447-8773-3700C9C77510}"/>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49" name="Picture 148">
              <a:extLst>
                <a:ext uri="{FF2B5EF4-FFF2-40B4-BE49-F238E27FC236}">
                  <a16:creationId xmlns:a16="http://schemas.microsoft.com/office/drawing/2014/main" id="{FA314583-5943-5747-A179-6750C843A6DA}"/>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150" name="TextBox 149">
              <a:extLst>
                <a:ext uri="{FF2B5EF4-FFF2-40B4-BE49-F238E27FC236}">
                  <a16:creationId xmlns:a16="http://schemas.microsoft.com/office/drawing/2014/main" id="{667736F2-0684-7049-915D-E1AE4FEF1C1F}"/>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51" name="Straight Connector 150">
              <a:extLst>
                <a:ext uri="{FF2B5EF4-FFF2-40B4-BE49-F238E27FC236}">
                  <a16:creationId xmlns:a16="http://schemas.microsoft.com/office/drawing/2014/main" id="{8B02C5E0-ADB8-2F46-8348-B72DA9D08CF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2" name="Group 151">
              <a:extLst>
                <a:ext uri="{FF2B5EF4-FFF2-40B4-BE49-F238E27FC236}">
                  <a16:creationId xmlns:a16="http://schemas.microsoft.com/office/drawing/2014/main" id="{CDE6DBBA-CE9A-2042-B7D5-0165AD2334E5}"/>
                </a:ext>
              </a:extLst>
            </p:cNvPr>
            <p:cNvGrpSpPr/>
            <p:nvPr userDrawn="1"/>
          </p:nvGrpSpPr>
          <p:grpSpPr>
            <a:xfrm>
              <a:off x="9521833" y="3751281"/>
              <a:ext cx="2754815" cy="7436056"/>
              <a:chOff x="9521833" y="2531409"/>
              <a:chExt cx="2754815" cy="7436056"/>
            </a:xfrm>
          </p:grpSpPr>
          <p:sp>
            <p:nvSpPr>
              <p:cNvPr id="161" name="TextBox 160">
                <a:extLst>
                  <a:ext uri="{FF2B5EF4-FFF2-40B4-BE49-F238E27FC236}">
                    <a16:creationId xmlns:a16="http://schemas.microsoft.com/office/drawing/2014/main" id="{A854AB62-018A-CB4B-8521-979E582C96DE}"/>
                  </a:ext>
                </a:extLst>
              </p:cNvPr>
              <p:cNvSpPr txBox="1"/>
              <p:nvPr userDrawn="1"/>
            </p:nvSpPr>
            <p:spPr>
              <a:xfrm>
                <a:off x="9558507" y="3953640"/>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62" name="Straight Connector 161">
                <a:extLst>
                  <a:ext uri="{FF2B5EF4-FFF2-40B4-BE49-F238E27FC236}">
                    <a16:creationId xmlns:a16="http://schemas.microsoft.com/office/drawing/2014/main" id="{511FF7D6-EE76-9E48-B953-E8C488A6DC3E}"/>
                  </a:ext>
                </a:extLst>
              </p:cNvPr>
              <p:cNvCxnSpPr>
                <a:cxnSpLocks/>
              </p:cNvCxnSpPr>
              <p:nvPr userDrawn="1"/>
            </p:nvCxnSpPr>
            <p:spPr>
              <a:xfrm>
                <a:off x="9558507" y="415625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3" name="TextBox 162">
                <a:extLst>
                  <a:ext uri="{FF2B5EF4-FFF2-40B4-BE49-F238E27FC236}">
                    <a16:creationId xmlns:a16="http://schemas.microsoft.com/office/drawing/2014/main" id="{5EE5D691-B3DD-7940-A2EE-4F1242AE5D3A}"/>
                  </a:ext>
                </a:extLst>
              </p:cNvPr>
              <p:cNvSpPr txBox="1"/>
              <p:nvPr userDrawn="1"/>
            </p:nvSpPr>
            <p:spPr>
              <a:xfrm>
                <a:off x="9686426" y="5014567"/>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sp>
            <p:nvSpPr>
              <p:cNvPr id="164" name="Rectangle 163">
                <a:extLst>
                  <a:ext uri="{FF2B5EF4-FFF2-40B4-BE49-F238E27FC236}">
                    <a16:creationId xmlns:a16="http://schemas.microsoft.com/office/drawing/2014/main" id="{DA9D6203-1E48-DF4B-BDC3-B397A843D5F5}"/>
                  </a:ext>
                </a:extLst>
              </p:cNvPr>
              <p:cNvSpPr/>
              <p:nvPr userDrawn="1"/>
            </p:nvSpPr>
            <p:spPr>
              <a:xfrm>
                <a:off x="9541497" y="8556150"/>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C3359E59-5350-D34B-A3EA-40E99A3FD6B7}"/>
                  </a:ext>
                </a:extLst>
              </p:cNvPr>
              <p:cNvSpPr txBox="1"/>
              <p:nvPr userDrawn="1"/>
            </p:nvSpPr>
            <p:spPr>
              <a:xfrm>
                <a:off x="9907688" y="8684950"/>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66" name="Graphic 165">
                <a:extLst>
                  <a:ext uri="{FF2B5EF4-FFF2-40B4-BE49-F238E27FC236}">
                    <a16:creationId xmlns:a16="http://schemas.microsoft.com/office/drawing/2014/main" id="{050619D2-D343-C74D-A7AE-31444836923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8695233"/>
                <a:ext cx="155227" cy="155227"/>
              </a:xfrm>
              <a:prstGeom prst="rect">
                <a:avLst/>
              </a:prstGeom>
            </p:spPr>
          </p:pic>
          <p:sp>
            <p:nvSpPr>
              <p:cNvPr id="167" name="TextBox 166">
                <a:extLst>
                  <a:ext uri="{FF2B5EF4-FFF2-40B4-BE49-F238E27FC236}">
                    <a16:creationId xmlns:a16="http://schemas.microsoft.com/office/drawing/2014/main" id="{00C56975-AB4A-2543-A94B-0493E8E4AF6F}"/>
                  </a:ext>
                </a:extLst>
              </p:cNvPr>
              <p:cNvSpPr txBox="1"/>
              <p:nvPr userDrawn="1"/>
            </p:nvSpPr>
            <p:spPr>
              <a:xfrm>
                <a:off x="9716735" y="9264933"/>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68" name="TextBox 167">
                <a:extLst>
                  <a:ext uri="{FF2B5EF4-FFF2-40B4-BE49-F238E27FC236}">
                    <a16:creationId xmlns:a16="http://schemas.microsoft.com/office/drawing/2014/main" id="{D124988A-7981-B841-BB41-B682BE6C4461}"/>
                  </a:ext>
                </a:extLst>
              </p:cNvPr>
              <p:cNvSpPr txBox="1"/>
              <p:nvPr userDrawn="1"/>
            </p:nvSpPr>
            <p:spPr>
              <a:xfrm>
                <a:off x="9716735" y="8946089"/>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69" name="TextBox 168">
                <a:extLst>
                  <a:ext uri="{FF2B5EF4-FFF2-40B4-BE49-F238E27FC236}">
                    <a16:creationId xmlns:a16="http://schemas.microsoft.com/office/drawing/2014/main" id="{556222D6-2C29-844E-BCEB-F80A3A82B3EB}"/>
                  </a:ext>
                </a:extLst>
              </p:cNvPr>
              <p:cNvSpPr txBox="1"/>
              <p:nvPr userDrawn="1"/>
            </p:nvSpPr>
            <p:spPr>
              <a:xfrm>
                <a:off x="9716735" y="9714610"/>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170" name="Rectangle 169">
                <a:extLst>
                  <a:ext uri="{FF2B5EF4-FFF2-40B4-BE49-F238E27FC236}">
                    <a16:creationId xmlns:a16="http://schemas.microsoft.com/office/drawing/2014/main" id="{A64B4767-3CEA-BC46-97EA-2C980219C696}"/>
                  </a:ext>
                </a:extLst>
              </p:cNvPr>
              <p:cNvSpPr/>
              <p:nvPr userDrawn="1"/>
            </p:nvSpPr>
            <p:spPr>
              <a:xfrm>
                <a:off x="9541497" y="7199494"/>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TextBox 170">
                <a:extLst>
                  <a:ext uri="{FF2B5EF4-FFF2-40B4-BE49-F238E27FC236}">
                    <a16:creationId xmlns:a16="http://schemas.microsoft.com/office/drawing/2014/main" id="{2D773D81-6CE7-9842-A402-24F9E5DA7A41}"/>
                  </a:ext>
                </a:extLst>
              </p:cNvPr>
              <p:cNvSpPr txBox="1"/>
              <p:nvPr userDrawn="1"/>
            </p:nvSpPr>
            <p:spPr>
              <a:xfrm>
                <a:off x="9907688" y="732829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72" name="Graphic 171">
                <a:extLst>
                  <a:ext uri="{FF2B5EF4-FFF2-40B4-BE49-F238E27FC236}">
                    <a16:creationId xmlns:a16="http://schemas.microsoft.com/office/drawing/2014/main" id="{36B14339-67DD-8D4B-B01C-96674861DC3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338576"/>
                <a:ext cx="155227" cy="155227"/>
              </a:xfrm>
              <a:prstGeom prst="rect">
                <a:avLst/>
              </a:prstGeom>
            </p:spPr>
          </p:pic>
          <p:sp>
            <p:nvSpPr>
              <p:cNvPr id="173" name="TextBox 172">
                <a:extLst>
                  <a:ext uri="{FF2B5EF4-FFF2-40B4-BE49-F238E27FC236}">
                    <a16:creationId xmlns:a16="http://schemas.microsoft.com/office/drawing/2014/main" id="{780D3816-2F37-C44F-BB3D-AAD1BD77FCFA}"/>
                  </a:ext>
                </a:extLst>
              </p:cNvPr>
              <p:cNvSpPr txBox="1"/>
              <p:nvPr userDrawn="1"/>
            </p:nvSpPr>
            <p:spPr>
              <a:xfrm>
                <a:off x="9701720" y="7592477"/>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74" name="Picture 173">
                <a:extLst>
                  <a:ext uri="{FF2B5EF4-FFF2-40B4-BE49-F238E27FC236}">
                    <a16:creationId xmlns:a16="http://schemas.microsoft.com/office/drawing/2014/main" id="{0A78A0F4-3B2A-0840-B2ED-D10184A35C28}"/>
                  </a:ext>
                </a:extLst>
              </p:cNvPr>
              <p:cNvPicPr>
                <a:picLocks noChangeAspect="1"/>
              </p:cNvPicPr>
              <p:nvPr userDrawn="1"/>
            </p:nvPicPr>
            <p:blipFill rotWithShape="1">
              <a:blip r:embed="rId6"/>
              <a:srcRect l="33684" t="12097" r="43371" b="20368"/>
              <a:stretch/>
            </p:blipFill>
            <p:spPr>
              <a:xfrm>
                <a:off x="11498723" y="7676910"/>
                <a:ext cx="136897" cy="213643"/>
              </a:xfrm>
              <a:prstGeom prst="rect">
                <a:avLst/>
              </a:prstGeom>
              <a:ln w="19050">
                <a:solidFill>
                  <a:schemeClr val="accent3">
                    <a:lumMod val="60000"/>
                    <a:lumOff val="40000"/>
                  </a:schemeClr>
                </a:solidFill>
              </a:ln>
            </p:spPr>
          </p:pic>
          <p:sp>
            <p:nvSpPr>
              <p:cNvPr id="175" name="TextBox 174">
                <a:extLst>
                  <a:ext uri="{FF2B5EF4-FFF2-40B4-BE49-F238E27FC236}">
                    <a16:creationId xmlns:a16="http://schemas.microsoft.com/office/drawing/2014/main" id="{86D47968-FA35-774E-AF51-0C090A1928AC}"/>
                  </a:ext>
                </a:extLst>
              </p:cNvPr>
              <p:cNvSpPr txBox="1">
                <a:spLocks noChangeAspect="1"/>
              </p:cNvSpPr>
              <p:nvPr/>
            </p:nvSpPr>
            <p:spPr>
              <a:xfrm>
                <a:off x="9521833" y="430378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76" name="TextBox 175">
                <a:extLst>
                  <a:ext uri="{FF2B5EF4-FFF2-40B4-BE49-F238E27FC236}">
                    <a16:creationId xmlns:a16="http://schemas.microsoft.com/office/drawing/2014/main" id="{12E64578-3F1D-6649-852E-6A3EAA8D6CBB}"/>
                  </a:ext>
                </a:extLst>
              </p:cNvPr>
              <p:cNvSpPr txBox="1">
                <a:spLocks noChangeAspect="1"/>
              </p:cNvSpPr>
              <p:nvPr/>
            </p:nvSpPr>
            <p:spPr>
              <a:xfrm>
                <a:off x="9521833" y="4799341"/>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77" name="TextBox 176">
                <a:extLst>
                  <a:ext uri="{FF2B5EF4-FFF2-40B4-BE49-F238E27FC236}">
                    <a16:creationId xmlns:a16="http://schemas.microsoft.com/office/drawing/2014/main" id="{030BA93C-7BDC-A64D-B6DC-746732C83C30}"/>
                  </a:ext>
                </a:extLst>
              </p:cNvPr>
              <p:cNvSpPr txBox="1"/>
              <p:nvPr userDrawn="1"/>
            </p:nvSpPr>
            <p:spPr>
              <a:xfrm>
                <a:off x="9686426" y="4278760"/>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178" name="TextBox 177">
                <a:extLst>
                  <a:ext uri="{FF2B5EF4-FFF2-40B4-BE49-F238E27FC236}">
                    <a16:creationId xmlns:a16="http://schemas.microsoft.com/office/drawing/2014/main" id="{581B96C2-BEBF-A94F-82A9-8A26BA103B53}"/>
                  </a:ext>
                </a:extLst>
              </p:cNvPr>
              <p:cNvSpPr txBox="1"/>
              <p:nvPr userDrawn="1"/>
            </p:nvSpPr>
            <p:spPr>
              <a:xfrm>
                <a:off x="9674267" y="5297872"/>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79" name="TextBox 178">
                <a:extLst>
                  <a:ext uri="{FF2B5EF4-FFF2-40B4-BE49-F238E27FC236}">
                    <a16:creationId xmlns:a16="http://schemas.microsoft.com/office/drawing/2014/main" id="{0EFE05D7-5CE1-7146-8853-1139A08DF9E6}"/>
                  </a:ext>
                </a:extLst>
              </p:cNvPr>
              <p:cNvSpPr txBox="1"/>
              <p:nvPr userDrawn="1"/>
            </p:nvSpPr>
            <p:spPr>
              <a:xfrm>
                <a:off x="9686426" y="5713129"/>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80" name="TextBox 179">
                <a:extLst>
                  <a:ext uri="{FF2B5EF4-FFF2-40B4-BE49-F238E27FC236}">
                    <a16:creationId xmlns:a16="http://schemas.microsoft.com/office/drawing/2014/main" id="{E8BD0C13-8FBE-394A-910E-10615590B6A1}"/>
                  </a:ext>
                </a:extLst>
              </p:cNvPr>
              <p:cNvSpPr txBox="1"/>
              <p:nvPr userDrawn="1"/>
            </p:nvSpPr>
            <p:spPr>
              <a:xfrm>
                <a:off x="9686426" y="6433219"/>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81" name="TextBox 180">
                <a:extLst>
                  <a:ext uri="{FF2B5EF4-FFF2-40B4-BE49-F238E27FC236}">
                    <a16:creationId xmlns:a16="http://schemas.microsoft.com/office/drawing/2014/main" id="{D7FB5246-47EA-FD4F-8D6E-196E7AD7FA38}"/>
                  </a:ext>
                </a:extLst>
              </p:cNvPr>
              <p:cNvSpPr txBox="1"/>
              <p:nvPr userDrawn="1"/>
            </p:nvSpPr>
            <p:spPr>
              <a:xfrm>
                <a:off x="9674267" y="6863782"/>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82" name="Rectangle 181">
                <a:extLst>
                  <a:ext uri="{FF2B5EF4-FFF2-40B4-BE49-F238E27FC236}">
                    <a16:creationId xmlns:a16="http://schemas.microsoft.com/office/drawing/2014/main" id="{B89C480E-A71A-D44E-B608-4344003C99CB}"/>
                  </a:ext>
                </a:extLst>
              </p:cNvPr>
              <p:cNvSpPr/>
              <p:nvPr userDrawn="1"/>
            </p:nvSpPr>
            <p:spPr>
              <a:xfrm>
                <a:off x="9541497" y="2531409"/>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3" name="TextBox 182">
                <a:extLst>
                  <a:ext uri="{FF2B5EF4-FFF2-40B4-BE49-F238E27FC236}">
                    <a16:creationId xmlns:a16="http://schemas.microsoft.com/office/drawing/2014/main" id="{DD62B91F-6210-1449-A8C8-796BD40FAB50}"/>
                  </a:ext>
                </a:extLst>
              </p:cNvPr>
              <p:cNvSpPr txBox="1"/>
              <p:nvPr userDrawn="1"/>
            </p:nvSpPr>
            <p:spPr>
              <a:xfrm>
                <a:off x="9907688" y="26602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84" name="Graphic 183">
                <a:extLst>
                  <a:ext uri="{FF2B5EF4-FFF2-40B4-BE49-F238E27FC236}">
                    <a16:creationId xmlns:a16="http://schemas.microsoft.com/office/drawing/2014/main" id="{BC18E47A-0D07-5E4B-92C8-9B3BB2EA831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670492"/>
                <a:ext cx="155227" cy="155227"/>
              </a:xfrm>
              <a:prstGeom prst="rect">
                <a:avLst/>
              </a:prstGeom>
            </p:spPr>
          </p:pic>
          <p:sp>
            <p:nvSpPr>
              <p:cNvPr id="185" name="TextBox 184">
                <a:extLst>
                  <a:ext uri="{FF2B5EF4-FFF2-40B4-BE49-F238E27FC236}">
                    <a16:creationId xmlns:a16="http://schemas.microsoft.com/office/drawing/2014/main" id="{A34A608C-8516-8545-9041-572194C4BC91}"/>
                  </a:ext>
                </a:extLst>
              </p:cNvPr>
              <p:cNvSpPr txBox="1"/>
              <p:nvPr userDrawn="1"/>
            </p:nvSpPr>
            <p:spPr>
              <a:xfrm>
                <a:off x="9701720" y="2924393"/>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nvGrpSpPr>
            <p:cNvPr id="153" name="Group 152">
              <a:extLst>
                <a:ext uri="{FF2B5EF4-FFF2-40B4-BE49-F238E27FC236}">
                  <a16:creationId xmlns:a16="http://schemas.microsoft.com/office/drawing/2014/main" id="{D31E61DD-2C09-1F45-A7EF-4AD5FA85F952}"/>
                </a:ext>
              </a:extLst>
            </p:cNvPr>
            <p:cNvGrpSpPr/>
            <p:nvPr userDrawn="1"/>
          </p:nvGrpSpPr>
          <p:grpSpPr>
            <a:xfrm>
              <a:off x="9540503" y="2468708"/>
              <a:ext cx="2806644" cy="1181890"/>
              <a:chOff x="9554253" y="2414886"/>
              <a:chExt cx="2806644" cy="1181890"/>
            </a:xfrm>
          </p:grpSpPr>
          <p:grpSp>
            <p:nvGrpSpPr>
              <p:cNvPr id="154" name="Group 153">
                <a:extLst>
                  <a:ext uri="{FF2B5EF4-FFF2-40B4-BE49-F238E27FC236}">
                    <a16:creationId xmlns:a16="http://schemas.microsoft.com/office/drawing/2014/main" id="{AE515DAB-7829-4E46-8033-92951355A1AC}"/>
                  </a:ext>
                </a:extLst>
              </p:cNvPr>
              <p:cNvGrpSpPr/>
              <p:nvPr userDrawn="1"/>
            </p:nvGrpSpPr>
            <p:grpSpPr>
              <a:xfrm>
                <a:off x="9554253" y="2414886"/>
                <a:ext cx="2735150" cy="1181890"/>
                <a:chOff x="9541498" y="3751132"/>
                <a:chExt cx="2735150" cy="1181890"/>
              </a:xfrm>
            </p:grpSpPr>
            <p:grpSp>
              <p:nvGrpSpPr>
                <p:cNvPr id="156" name="Group 155">
                  <a:extLst>
                    <a:ext uri="{FF2B5EF4-FFF2-40B4-BE49-F238E27FC236}">
                      <a16:creationId xmlns:a16="http://schemas.microsoft.com/office/drawing/2014/main" id="{5785614C-7308-5841-9902-E01FC7DF0F79}"/>
                    </a:ext>
                  </a:extLst>
                </p:cNvPr>
                <p:cNvGrpSpPr/>
                <p:nvPr userDrawn="1"/>
              </p:nvGrpSpPr>
              <p:grpSpPr>
                <a:xfrm>
                  <a:off x="9541498" y="3751132"/>
                  <a:ext cx="2735150" cy="1181890"/>
                  <a:chOff x="9296568" y="4910411"/>
                  <a:chExt cx="2735150" cy="1181890"/>
                </a:xfrm>
              </p:grpSpPr>
              <p:sp>
                <p:nvSpPr>
                  <p:cNvPr id="158" name="Rectangle 157">
                    <a:extLst>
                      <a:ext uri="{FF2B5EF4-FFF2-40B4-BE49-F238E27FC236}">
                        <a16:creationId xmlns:a16="http://schemas.microsoft.com/office/drawing/2014/main" id="{59501F35-B809-2B4D-94F5-1FBC3C009A86}"/>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Box 158">
                    <a:extLst>
                      <a:ext uri="{FF2B5EF4-FFF2-40B4-BE49-F238E27FC236}">
                        <a16:creationId xmlns:a16="http://schemas.microsoft.com/office/drawing/2014/main" id="{9CDE9FBA-1F86-8948-A493-6011E0A7AAC8}"/>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60" name="TextBox 159">
                    <a:extLst>
                      <a:ext uri="{FF2B5EF4-FFF2-40B4-BE49-F238E27FC236}">
                        <a16:creationId xmlns:a16="http://schemas.microsoft.com/office/drawing/2014/main" id="{45394A56-E008-A14E-AECC-1347077C6587}"/>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57" name="Graphic 156">
                  <a:extLst>
                    <a:ext uri="{FF2B5EF4-FFF2-40B4-BE49-F238E27FC236}">
                      <a16:creationId xmlns:a16="http://schemas.microsoft.com/office/drawing/2014/main" id="{33074372-DE62-C049-AC9B-F5C2A426647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55" name="Picture 154">
                <a:extLst>
                  <a:ext uri="{FF2B5EF4-FFF2-40B4-BE49-F238E27FC236}">
                    <a16:creationId xmlns:a16="http://schemas.microsoft.com/office/drawing/2014/main" id="{538972A4-60AB-0A4B-AD4C-080FA4770747}"/>
                  </a:ext>
                </a:extLst>
              </p:cNvPr>
              <p:cNvPicPr>
                <a:picLocks noChangeAspect="1"/>
              </p:cNvPicPr>
              <p:nvPr userDrawn="1"/>
            </p:nvPicPr>
            <p:blipFill rotWithShape="1">
              <a:blip r:embed="rId9"/>
              <a:srcRect t="5468" r="25071" b="3995"/>
              <a:stretch/>
            </p:blipFill>
            <p:spPr>
              <a:xfrm>
                <a:off x="10779975" y="2820522"/>
                <a:ext cx="1580922" cy="695279"/>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4125588203"/>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preserve="1" userDrawn="1">
  <p:cSld name="Statistics Text Over Photo (Full)">
    <p:bg>
      <p:bgPr>
        <a:solidFill>
          <a:schemeClr val="bg1"/>
        </a:solidFill>
        <a:effectLst/>
      </p:bgPr>
    </p:bg>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041452B9-404B-4B43-893C-BB42AF2A9105}"/>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7" name="Group 6">
            <a:extLst>
              <a:ext uri="{FF2B5EF4-FFF2-40B4-BE49-F238E27FC236}">
                <a16:creationId xmlns:a16="http://schemas.microsoft.com/office/drawing/2014/main" id="{26ACA9DB-4044-6F42-96B1-45EBCD182B84}"/>
              </a:ext>
            </a:extLst>
          </p:cNvPr>
          <p:cNvGrpSpPr/>
          <p:nvPr userDrawn="1"/>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rIns="432000" anchor="ctr">
            <a:noAutofit/>
          </a:bodyPr>
          <a:lstStyle>
            <a:lvl1pPr algn="r">
              <a:defRPr b="0">
                <a:solidFill>
                  <a:schemeClr val="bg1"/>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4572000" cy="6858000"/>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sz="2800">
                <a:solidFill>
                  <a:schemeClr val="bg1"/>
                </a:solidFill>
              </a:defRPr>
            </a:lvl1pPr>
            <a:lvl2pPr>
              <a:defRPr>
                <a:solidFill>
                  <a:schemeClr val="bg1"/>
                </a:solidFill>
              </a:defRPr>
            </a:lvl2pPr>
            <a:lvl3pPr marL="0" indent="0">
              <a:buFontTx/>
              <a:buNone/>
              <a:defRPr>
                <a:solidFill>
                  <a:schemeClr val="bg1"/>
                </a:solidFill>
              </a:defRPr>
            </a:lvl3pPr>
            <a:lvl4pPr marL="0" indent="0">
              <a:buFontTx/>
              <a:buNone/>
              <a:defRPr>
                <a:solidFill>
                  <a:schemeClr val="bg1"/>
                </a:solidFill>
              </a:defRPr>
            </a:lvl4pPr>
            <a:lvl5pPr marL="0" indent="0">
              <a:buFontTx/>
              <a:buNone/>
              <a:defRPr>
                <a:solidFill>
                  <a:schemeClr val="bg1"/>
                </a:solidFill>
              </a:defRPr>
            </a:lvl5pPr>
            <a:lvl6pPr marL="0" indent="0">
              <a:buFontTx/>
              <a:buNone/>
              <a:defRPr>
                <a:solidFill>
                  <a:schemeClr val="bg1"/>
                </a:solidFill>
              </a:defRPr>
            </a:lvl6pPr>
            <a:lvl7pPr marL="0" indent="0">
              <a:buFontTx/>
              <a:buNone/>
              <a:defRPr>
                <a:solidFill>
                  <a:schemeClr val="bg1"/>
                </a:solidFill>
              </a:defRPr>
            </a:lvl7pPr>
            <a:lvl8pPr marL="0" indent="0">
              <a:buFontTx/>
              <a:buNone/>
              <a:defRPr>
                <a:solidFill>
                  <a:schemeClr val="bg1"/>
                </a:solidFill>
              </a:defRPr>
            </a:lvl8pPr>
            <a:lvl9pPr marL="0" indent="0">
              <a:buFontTx/>
              <a:buNone/>
              <a:defRPr>
                <a:solidFill>
                  <a:schemeClr val="bg1"/>
                </a:solidFill>
              </a:defRPr>
            </a:lvl9pPr>
          </a:lstStyle>
          <a:p>
            <a:pPr lvl="0"/>
            <a:r>
              <a:rPr lang="en-US"/>
              <a:t>Click to edit Master text styles</a:t>
            </a:r>
          </a:p>
          <a:p>
            <a:pPr lvl="1"/>
            <a:r>
              <a:rPr lang="en-US"/>
              <a:t>Second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6" name="Group 5">
            <a:extLst>
              <a:ext uri="{FF2B5EF4-FFF2-40B4-BE49-F238E27FC236}">
                <a16:creationId xmlns:a16="http://schemas.microsoft.com/office/drawing/2014/main" id="{384FC32F-D780-2C41-B31E-1F1C7720CD48}"/>
              </a:ext>
            </a:extLst>
          </p:cNvPr>
          <p:cNvGrpSpPr/>
          <p:nvPr userDrawn="1"/>
        </p:nvGrpSpPr>
        <p:grpSpPr>
          <a:xfrm>
            <a:off x="9399182" y="-1"/>
            <a:ext cx="2961715" cy="9658589"/>
            <a:chOff x="9399182" y="-1"/>
            <a:chExt cx="2961715" cy="9658589"/>
          </a:xfrm>
        </p:grpSpPr>
        <p:sp>
          <p:nvSpPr>
            <p:cNvPr id="114" name="Rectangle 113">
              <a:extLst>
                <a:ext uri="{FF2B5EF4-FFF2-40B4-BE49-F238E27FC236}">
                  <a16:creationId xmlns:a16="http://schemas.microsoft.com/office/drawing/2014/main" id="{1F6701BF-092D-2F4F-9D3D-CB526578FD23}"/>
                </a:ext>
              </a:extLst>
            </p:cNvPr>
            <p:cNvSpPr/>
            <p:nvPr userDrawn="1"/>
          </p:nvSpPr>
          <p:spPr>
            <a:xfrm>
              <a:off x="9399182" y="-1"/>
              <a:ext cx="2798651" cy="94869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63" name="Picture 162">
              <a:extLst>
                <a:ext uri="{FF2B5EF4-FFF2-40B4-BE49-F238E27FC236}">
                  <a16:creationId xmlns:a16="http://schemas.microsoft.com/office/drawing/2014/main" id="{2D12CE45-289D-6B47-8827-232211E4A4E4}"/>
                </a:ext>
              </a:extLst>
            </p:cNvPr>
            <p:cNvPicPr>
              <a:picLocks noChangeAspect="1"/>
            </p:cNvPicPr>
            <p:nvPr userDrawn="1"/>
          </p:nvPicPr>
          <p:blipFill rotWithShape="1">
            <a:blip r:embed="rId2"/>
            <a:srcRect t="11482" r="50733" b="17784"/>
            <a:stretch/>
          </p:blipFill>
          <p:spPr>
            <a:xfrm>
              <a:off x="9558506" y="1332920"/>
              <a:ext cx="2639326" cy="746975"/>
            </a:xfrm>
            <a:prstGeom prst="rect">
              <a:avLst/>
            </a:prstGeom>
          </p:spPr>
        </p:pic>
        <p:grpSp>
          <p:nvGrpSpPr>
            <p:cNvPr id="115" name="Group 114">
              <a:extLst>
                <a:ext uri="{FF2B5EF4-FFF2-40B4-BE49-F238E27FC236}">
                  <a16:creationId xmlns:a16="http://schemas.microsoft.com/office/drawing/2014/main" id="{E06DB9A1-FD76-8C4E-AA60-A3215A54B22B}"/>
                </a:ext>
              </a:extLst>
            </p:cNvPr>
            <p:cNvGrpSpPr/>
            <p:nvPr userDrawn="1"/>
          </p:nvGrpSpPr>
          <p:grpSpPr>
            <a:xfrm>
              <a:off x="9541497" y="162442"/>
              <a:ext cx="2819400" cy="814510"/>
              <a:chOff x="-3644733" y="165205"/>
              <a:chExt cx="2819400" cy="814510"/>
            </a:xfrm>
          </p:grpSpPr>
          <p:sp>
            <p:nvSpPr>
              <p:cNvPr id="154" name="Rectangle 153">
                <a:extLst>
                  <a:ext uri="{FF2B5EF4-FFF2-40B4-BE49-F238E27FC236}">
                    <a16:creationId xmlns:a16="http://schemas.microsoft.com/office/drawing/2014/main" id="{9B6A22A1-5D5B-4A45-9873-94CDE4AF538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extBox 154">
                <a:extLst>
                  <a:ext uri="{FF2B5EF4-FFF2-40B4-BE49-F238E27FC236}">
                    <a16:creationId xmlns:a16="http://schemas.microsoft.com/office/drawing/2014/main" id="{7ABB8F1D-E85A-ED44-9693-9F13743BAED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56" name="Picture 155">
                <a:extLst>
                  <a:ext uri="{FF2B5EF4-FFF2-40B4-BE49-F238E27FC236}">
                    <a16:creationId xmlns:a16="http://schemas.microsoft.com/office/drawing/2014/main" id="{20DBD003-BD74-534F-B6C9-503C1716230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sp>
          <p:nvSpPr>
            <p:cNvPr id="116" name="TextBox 115">
              <a:extLst>
                <a:ext uri="{FF2B5EF4-FFF2-40B4-BE49-F238E27FC236}">
                  <a16:creationId xmlns:a16="http://schemas.microsoft.com/office/drawing/2014/main" id="{00987C7D-6B58-624B-A8C2-E1C8B5B41655}"/>
                </a:ext>
              </a:extLst>
            </p:cNvPr>
            <p:cNvSpPr txBox="1"/>
            <p:nvPr userDrawn="1"/>
          </p:nvSpPr>
          <p:spPr>
            <a:xfrm>
              <a:off x="9558507" y="3644763"/>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17" name="Straight Connector 116">
              <a:extLst>
                <a:ext uri="{FF2B5EF4-FFF2-40B4-BE49-F238E27FC236}">
                  <a16:creationId xmlns:a16="http://schemas.microsoft.com/office/drawing/2014/main" id="{76A5E172-F2DB-AB47-BF8B-E04905D4DF34}"/>
                </a:ext>
              </a:extLst>
            </p:cNvPr>
            <p:cNvCxnSpPr>
              <a:cxnSpLocks/>
            </p:cNvCxnSpPr>
            <p:nvPr userDrawn="1"/>
          </p:nvCxnSpPr>
          <p:spPr>
            <a:xfrm>
              <a:off x="9558507" y="3847380"/>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73686235-423F-604C-911D-620F011D49F8}"/>
                </a:ext>
              </a:extLst>
            </p:cNvPr>
            <p:cNvSpPr txBox="1"/>
            <p:nvPr userDrawn="1"/>
          </p:nvSpPr>
          <p:spPr>
            <a:xfrm>
              <a:off x="9686426" y="4705690"/>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19" name="Group 118">
              <a:extLst>
                <a:ext uri="{FF2B5EF4-FFF2-40B4-BE49-F238E27FC236}">
                  <a16:creationId xmlns:a16="http://schemas.microsoft.com/office/drawing/2014/main" id="{74431D0C-E5D7-5C4B-B34D-ED622DCEC90B}"/>
                </a:ext>
              </a:extLst>
            </p:cNvPr>
            <p:cNvGrpSpPr/>
            <p:nvPr userDrawn="1"/>
          </p:nvGrpSpPr>
          <p:grpSpPr>
            <a:xfrm>
              <a:off x="9541497" y="8247273"/>
              <a:ext cx="2735151" cy="1411315"/>
              <a:chOff x="9296567" y="4910411"/>
              <a:chExt cx="2735151" cy="1411315"/>
            </a:xfrm>
          </p:grpSpPr>
          <p:sp>
            <p:nvSpPr>
              <p:cNvPr id="148" name="Rectangle 147">
                <a:extLst>
                  <a:ext uri="{FF2B5EF4-FFF2-40B4-BE49-F238E27FC236}">
                    <a16:creationId xmlns:a16="http://schemas.microsoft.com/office/drawing/2014/main" id="{3EE33C6F-C414-704B-930C-49B6415FB0D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C7770F39-017B-9A4E-B2C7-C48397F86E0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50" name="Graphic 149">
                <a:extLst>
                  <a:ext uri="{FF2B5EF4-FFF2-40B4-BE49-F238E27FC236}">
                    <a16:creationId xmlns:a16="http://schemas.microsoft.com/office/drawing/2014/main" id="{2B06D124-E28F-144C-A1A8-A9F9DCEDD39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51" name="TextBox 150">
                <a:extLst>
                  <a:ext uri="{FF2B5EF4-FFF2-40B4-BE49-F238E27FC236}">
                    <a16:creationId xmlns:a16="http://schemas.microsoft.com/office/drawing/2014/main" id="{217354F4-3327-F641-8A6E-7CF3A11F0418}"/>
                  </a:ext>
                </a:extLst>
              </p:cNvPr>
              <p:cNvSpPr txBox="1"/>
              <p:nvPr userDrawn="1"/>
            </p:nvSpPr>
            <p:spPr>
              <a:xfrm>
                <a:off x="9471805" y="5619194"/>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52" name="TextBox 151">
                <a:extLst>
                  <a:ext uri="{FF2B5EF4-FFF2-40B4-BE49-F238E27FC236}">
                    <a16:creationId xmlns:a16="http://schemas.microsoft.com/office/drawing/2014/main" id="{C21E8267-10D6-A74C-9247-CF15A2756B5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53" name="TextBox 152">
                <a:extLst>
                  <a:ext uri="{FF2B5EF4-FFF2-40B4-BE49-F238E27FC236}">
                    <a16:creationId xmlns:a16="http://schemas.microsoft.com/office/drawing/2014/main" id="{33236540-7695-CC4F-8B5C-2A70FAD9ED3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20" name="Group 119">
              <a:extLst>
                <a:ext uri="{FF2B5EF4-FFF2-40B4-BE49-F238E27FC236}">
                  <a16:creationId xmlns:a16="http://schemas.microsoft.com/office/drawing/2014/main" id="{1CC75D71-084C-2841-A6C3-E4B52088D324}"/>
                </a:ext>
              </a:extLst>
            </p:cNvPr>
            <p:cNvGrpSpPr/>
            <p:nvPr userDrawn="1"/>
          </p:nvGrpSpPr>
          <p:grpSpPr>
            <a:xfrm>
              <a:off x="9541497" y="6890617"/>
              <a:ext cx="2735151" cy="1280928"/>
              <a:chOff x="9286315" y="6976989"/>
              <a:chExt cx="2735151" cy="1280928"/>
            </a:xfrm>
          </p:grpSpPr>
          <p:sp>
            <p:nvSpPr>
              <p:cNvPr id="138" name="Rectangle 137">
                <a:extLst>
                  <a:ext uri="{FF2B5EF4-FFF2-40B4-BE49-F238E27FC236}">
                    <a16:creationId xmlns:a16="http://schemas.microsoft.com/office/drawing/2014/main" id="{80A4814C-F3C9-8E4D-A7A3-91D0BBB9B2D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TextBox 143">
                <a:extLst>
                  <a:ext uri="{FF2B5EF4-FFF2-40B4-BE49-F238E27FC236}">
                    <a16:creationId xmlns:a16="http://schemas.microsoft.com/office/drawing/2014/main" id="{9E22E78A-6530-6E49-B5B6-FE675F4954F7}"/>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45" name="Graphic 144">
                <a:extLst>
                  <a:ext uri="{FF2B5EF4-FFF2-40B4-BE49-F238E27FC236}">
                    <a16:creationId xmlns:a16="http://schemas.microsoft.com/office/drawing/2014/main" id="{DABEDA03-6252-DA49-BF04-D4C0068F703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46" name="TextBox 145">
                <a:extLst>
                  <a:ext uri="{FF2B5EF4-FFF2-40B4-BE49-F238E27FC236}">
                    <a16:creationId xmlns:a16="http://schemas.microsoft.com/office/drawing/2014/main" id="{8636DC60-0BA4-B64F-91F4-B8555CA43CB7}"/>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47" name="Picture 146">
                <a:extLst>
                  <a:ext uri="{FF2B5EF4-FFF2-40B4-BE49-F238E27FC236}">
                    <a16:creationId xmlns:a16="http://schemas.microsoft.com/office/drawing/2014/main" id="{9C06CF34-F5E9-FF43-92FC-A8A12A5E7514}"/>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21" name="Group 120">
              <a:extLst>
                <a:ext uri="{FF2B5EF4-FFF2-40B4-BE49-F238E27FC236}">
                  <a16:creationId xmlns:a16="http://schemas.microsoft.com/office/drawing/2014/main" id="{38052344-BDD9-5C4C-BCF9-CDD928F9ABEF}"/>
                </a:ext>
              </a:extLst>
            </p:cNvPr>
            <p:cNvGrpSpPr/>
            <p:nvPr userDrawn="1"/>
          </p:nvGrpSpPr>
          <p:grpSpPr>
            <a:xfrm>
              <a:off x="9521833" y="3969883"/>
              <a:ext cx="2617883" cy="651460"/>
              <a:chOff x="12352022" y="513115"/>
              <a:chExt cx="2617883" cy="651460"/>
            </a:xfrm>
          </p:grpSpPr>
          <p:sp>
            <p:nvSpPr>
              <p:cNvPr id="135" name="TextBox 134">
                <a:extLst>
                  <a:ext uri="{FF2B5EF4-FFF2-40B4-BE49-F238E27FC236}">
                    <a16:creationId xmlns:a16="http://schemas.microsoft.com/office/drawing/2014/main" id="{EA326582-6206-9448-AC3D-D3956871747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6" name="TextBox 135">
                <a:extLst>
                  <a:ext uri="{FF2B5EF4-FFF2-40B4-BE49-F238E27FC236}">
                    <a16:creationId xmlns:a16="http://schemas.microsoft.com/office/drawing/2014/main" id="{4064E1A2-6908-7D4E-AED8-AABD4AFAA4D9}"/>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37" name="TextBox 136">
                <a:extLst>
                  <a:ext uri="{FF2B5EF4-FFF2-40B4-BE49-F238E27FC236}">
                    <a16:creationId xmlns:a16="http://schemas.microsoft.com/office/drawing/2014/main" id="{26F5F72F-54E6-6444-AD2C-1C7049E062D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22" name="TextBox 121">
              <a:extLst>
                <a:ext uri="{FF2B5EF4-FFF2-40B4-BE49-F238E27FC236}">
                  <a16:creationId xmlns:a16="http://schemas.microsoft.com/office/drawing/2014/main" id="{6ADF7B1D-21B9-4A43-9883-156AF8A7FE24}"/>
                </a:ext>
              </a:extLst>
            </p:cNvPr>
            <p:cNvSpPr txBox="1"/>
            <p:nvPr userDrawn="1"/>
          </p:nvSpPr>
          <p:spPr>
            <a:xfrm>
              <a:off x="9674267" y="4988995"/>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23" name="TextBox 122">
              <a:extLst>
                <a:ext uri="{FF2B5EF4-FFF2-40B4-BE49-F238E27FC236}">
                  <a16:creationId xmlns:a16="http://schemas.microsoft.com/office/drawing/2014/main" id="{FD008BFE-F284-7448-B84A-6DC42232D3A9}"/>
                </a:ext>
              </a:extLst>
            </p:cNvPr>
            <p:cNvSpPr txBox="1"/>
            <p:nvPr userDrawn="1"/>
          </p:nvSpPr>
          <p:spPr>
            <a:xfrm>
              <a:off x="9686426" y="5404252"/>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24" name="TextBox 123">
              <a:extLst>
                <a:ext uri="{FF2B5EF4-FFF2-40B4-BE49-F238E27FC236}">
                  <a16:creationId xmlns:a16="http://schemas.microsoft.com/office/drawing/2014/main" id="{3BA44DCB-A3AF-9546-85AA-0C8080A538B5}"/>
                </a:ext>
              </a:extLst>
            </p:cNvPr>
            <p:cNvSpPr txBox="1"/>
            <p:nvPr userDrawn="1"/>
          </p:nvSpPr>
          <p:spPr>
            <a:xfrm>
              <a:off x="9686426" y="6124342"/>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25" name="TextBox 124">
              <a:extLst>
                <a:ext uri="{FF2B5EF4-FFF2-40B4-BE49-F238E27FC236}">
                  <a16:creationId xmlns:a16="http://schemas.microsoft.com/office/drawing/2014/main" id="{495F74B5-1BAA-CF4B-B826-677D9A1B2C48}"/>
                </a:ext>
              </a:extLst>
            </p:cNvPr>
            <p:cNvSpPr txBox="1"/>
            <p:nvPr userDrawn="1"/>
          </p:nvSpPr>
          <p:spPr>
            <a:xfrm>
              <a:off x="9674267" y="6554905"/>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33" name="TextBox 132">
              <a:extLst>
                <a:ext uri="{FF2B5EF4-FFF2-40B4-BE49-F238E27FC236}">
                  <a16:creationId xmlns:a16="http://schemas.microsoft.com/office/drawing/2014/main" id="{3F7CB717-E705-2840-9197-C78C7B64E71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4" name="Straight Connector 133">
              <a:extLst>
                <a:ext uri="{FF2B5EF4-FFF2-40B4-BE49-F238E27FC236}">
                  <a16:creationId xmlns:a16="http://schemas.microsoft.com/office/drawing/2014/main" id="{C57B530B-447D-4A4B-9F77-9EBFE3288785}"/>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28" name="Group 127">
              <a:extLst>
                <a:ext uri="{FF2B5EF4-FFF2-40B4-BE49-F238E27FC236}">
                  <a16:creationId xmlns:a16="http://schemas.microsoft.com/office/drawing/2014/main" id="{62FAFE70-D4B2-8F4F-9523-F66BEB76844C}"/>
                </a:ext>
              </a:extLst>
            </p:cNvPr>
            <p:cNvGrpSpPr/>
            <p:nvPr userDrawn="1"/>
          </p:nvGrpSpPr>
          <p:grpSpPr>
            <a:xfrm>
              <a:off x="9541497" y="2222532"/>
              <a:ext cx="2735151" cy="1326215"/>
              <a:chOff x="9286315" y="6976988"/>
              <a:chExt cx="2735151" cy="1326215"/>
            </a:xfrm>
          </p:grpSpPr>
          <p:sp>
            <p:nvSpPr>
              <p:cNvPr id="129" name="Rectangle 128">
                <a:extLst>
                  <a:ext uri="{FF2B5EF4-FFF2-40B4-BE49-F238E27FC236}">
                    <a16:creationId xmlns:a16="http://schemas.microsoft.com/office/drawing/2014/main" id="{E47B8ADC-2456-1243-95C8-E860AAB723D4}"/>
                  </a:ext>
                </a:extLst>
              </p:cNvPr>
              <p:cNvSpPr/>
              <p:nvPr userDrawn="1"/>
            </p:nvSpPr>
            <p:spPr>
              <a:xfrm>
                <a:off x="9286315" y="6976988"/>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EDAA5B06-10D3-584A-BD73-861E5B9ACB56}"/>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31" name="Graphic 130">
                <a:extLst>
                  <a:ext uri="{FF2B5EF4-FFF2-40B4-BE49-F238E27FC236}">
                    <a16:creationId xmlns:a16="http://schemas.microsoft.com/office/drawing/2014/main" id="{161E4833-BB86-994F-833D-93E67F55990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32" name="TextBox 131">
                <a:extLst>
                  <a:ext uri="{FF2B5EF4-FFF2-40B4-BE49-F238E27FC236}">
                    <a16:creationId xmlns:a16="http://schemas.microsoft.com/office/drawing/2014/main" id="{8DAA1AE3-7284-B649-9EEF-97FFE151F8C8}"/>
                  </a:ext>
                </a:extLst>
              </p:cNvPr>
              <p:cNvSpPr txBox="1"/>
              <p:nvPr userDrawn="1"/>
            </p:nvSpPr>
            <p:spPr>
              <a:xfrm>
                <a:off x="9446538" y="7369972"/>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sp>
        <p:nvSpPr>
          <p:cNvPr id="500" name="Caption">
            <a:extLst>
              <a:ext uri="{FF2B5EF4-FFF2-40B4-BE49-F238E27FC236}">
                <a16:creationId xmlns:a16="http://schemas.microsoft.com/office/drawing/2014/main" id="{659A1A30-0D40-E04A-93E5-5EBF0216ED61}"/>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Tree>
    <p:extLst>
      <p:ext uri="{BB962C8B-B14F-4D97-AF65-F5344CB8AC3E}">
        <p14:creationId xmlns:p14="http://schemas.microsoft.com/office/powerpoint/2010/main" val="3139922741"/>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preserve="1" userDrawn="1">
  <p:cSld name="Single Large Stat Over Photo (Full)">
    <p:bg>
      <p:bgPr>
        <a:solidFill>
          <a:schemeClr val="bg1"/>
        </a:solidFill>
        <a:effectLst/>
      </p:bgPr>
    </p:bg>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23B4BB76-40B0-E54D-B448-1587B8F2254F}"/>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8" name="Group 7">
            <a:extLst>
              <a:ext uri="{FF2B5EF4-FFF2-40B4-BE49-F238E27FC236}">
                <a16:creationId xmlns:a16="http://schemas.microsoft.com/office/drawing/2014/main" id="{B59B1C78-E256-DF49-A6F9-68ADE4F58193}"/>
              </a:ext>
            </a:extLst>
          </p:cNvPr>
          <p:cNvGrpSpPr/>
          <p:nvPr userDrawn="1"/>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FOOT </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 NOTES </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 KEEP CONTENT WITHIN THIS AREA </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 KEEP CONTENT WITHIN THIS AREA </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1/3 </a:t>
                </a:r>
                <a:r>
                  <a:rPr lang="en-US" sz="650" kern="1200" baseline="30000" dirty="0">
                    <a:solidFill>
                      <a:schemeClr val="accent2"/>
                    </a:solidFill>
                    <a:latin typeface="Arial" charset="0"/>
                    <a:ea typeface="Arial" charset="0"/>
                    <a:cs typeface="Arial" charset="0"/>
                  </a:rPr>
                  <a:t> RD </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HALF </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2/3 </a:t>
                </a:r>
                <a:r>
                  <a:rPr lang="en-US" sz="650" baseline="30000" dirty="0">
                    <a:solidFill>
                      <a:schemeClr val="accent2"/>
                    </a:solidFill>
                    <a:latin typeface="Arial" charset="0"/>
                    <a:ea typeface="Arial" charset="0"/>
                    <a:cs typeface="Arial" charset="0"/>
                  </a:rPr>
                  <a:t> RDS </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rIns="432000" anchor="ctr">
            <a:noAutofit/>
          </a:bodyPr>
          <a:lstStyle>
            <a:lvl1pPr algn="r">
              <a:defRPr b="0">
                <a:solidFill>
                  <a:schemeClr val="bg1"/>
                </a:solidFill>
              </a:defRPr>
            </a:lvl1pPr>
          </a:lstStyle>
          <a:p>
            <a:r>
              <a:rPr lang="en-US" dirty="0"/>
              <a:t> Drag image onto slide to add photo </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3186557" cy="6858000"/>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2400"/>
              </a:spcBef>
              <a:spcAft>
                <a:spcPts val="300"/>
              </a:spcAft>
              <a:buClrTx/>
              <a:buSzTx/>
              <a:buFont typeface="Wingdings" pitchFamily="2" charset="2"/>
              <a:buNone/>
              <a:tabLst/>
              <a:defRPr sz="4400">
                <a:solidFill>
                  <a:schemeClr val="bg1"/>
                </a:solidFill>
              </a:defRPr>
            </a:lvl1pPr>
            <a:lvl2pPr>
              <a:defRPr sz="1600">
                <a:solidFill>
                  <a:schemeClr val="bg1"/>
                </a:solidFill>
              </a:defRPr>
            </a:lvl2pPr>
            <a:lvl3pPr marL="0" indent="0">
              <a:buFontTx/>
              <a:buNone/>
              <a:defRPr sz="1600">
                <a:solidFill>
                  <a:schemeClr val="bg1"/>
                </a:solidFill>
              </a:defRPr>
            </a:lvl3pPr>
            <a:lvl4pPr marL="0" indent="0">
              <a:buFontTx/>
              <a:buNone/>
              <a:defRPr sz="1600">
                <a:solidFill>
                  <a:schemeClr val="bg1"/>
                </a:solidFill>
              </a:defRPr>
            </a:lvl4pPr>
            <a:lvl5pPr marL="0" indent="0">
              <a:buFontTx/>
              <a:buNone/>
              <a:defRPr sz="1600">
                <a:solidFill>
                  <a:schemeClr val="bg1"/>
                </a:solidFill>
              </a:defRPr>
            </a:lvl5pPr>
            <a:lvl6pPr marL="0" indent="0">
              <a:buFontTx/>
              <a:buNone/>
              <a:defRPr>
                <a:solidFill>
                  <a:schemeClr val="bg1"/>
                </a:solidFill>
              </a:defRPr>
            </a:lvl6pPr>
            <a:lvl7pPr marL="0" indent="0">
              <a:buFontTx/>
              <a:buNone/>
              <a:defRPr>
                <a:solidFill>
                  <a:schemeClr val="bg1"/>
                </a:solidFill>
              </a:defRPr>
            </a:lvl7pPr>
            <a:lvl8pPr marL="0" indent="0">
              <a:buFontTx/>
              <a:buNone/>
              <a:defRPr>
                <a:solidFill>
                  <a:schemeClr val="bg1"/>
                </a:solidFill>
              </a:defRPr>
            </a:lvl8pPr>
            <a:lvl9pPr marL="0" indent="0">
              <a:buFontTx/>
              <a:buNone/>
              <a:defRPr>
                <a:solidFill>
                  <a:schemeClr val="bg1"/>
                </a:solidFill>
              </a:defRPr>
            </a:lvl9pPr>
          </a:lstStyle>
          <a:p>
            <a:pPr lvl="0"/>
            <a:r>
              <a:rPr lang="en-US"/>
              <a:t>Click to edit Master text styles</a:t>
            </a:r>
          </a:p>
          <a:p>
            <a:pPr lvl="1"/>
            <a:r>
              <a:rPr lang="en-US"/>
              <a:t>Second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2311400"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 Click to add source and footnotes. (Level 1 formatting for source, and levels 2+ for footnote numbering.) If over 4 lines, move footnote text to “Footnotes Appendix” slide and write “See Appendix for footnotes #-#” with level 1 formatting. </a:t>
            </a:r>
          </a:p>
          <a:p>
            <a:pPr lvl="1"/>
            <a:r>
              <a:rPr lang="en-US"/>
              <a:t> Footnotes – Levels 2-9 </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7" name="Group 6">
            <a:extLst>
              <a:ext uri="{FF2B5EF4-FFF2-40B4-BE49-F238E27FC236}">
                <a16:creationId xmlns:a16="http://schemas.microsoft.com/office/drawing/2014/main" id="{77197522-BF99-8445-8C68-D6578288AD2D}"/>
              </a:ext>
            </a:extLst>
          </p:cNvPr>
          <p:cNvGrpSpPr/>
          <p:nvPr userDrawn="1"/>
        </p:nvGrpSpPr>
        <p:grpSpPr>
          <a:xfrm>
            <a:off x="9399182" y="-2"/>
            <a:ext cx="2961715" cy="9689553"/>
            <a:chOff x="9399182" y="-2"/>
            <a:chExt cx="2961715" cy="9689553"/>
          </a:xfrm>
        </p:grpSpPr>
        <p:sp>
          <p:nvSpPr>
            <p:cNvPr id="114" name="Rectangle 113">
              <a:extLst>
                <a:ext uri="{FF2B5EF4-FFF2-40B4-BE49-F238E27FC236}">
                  <a16:creationId xmlns:a16="http://schemas.microsoft.com/office/drawing/2014/main" id="{058DECCA-09EF-5C43-8453-6890A89614B0}"/>
                </a:ext>
              </a:extLst>
            </p:cNvPr>
            <p:cNvSpPr/>
            <p:nvPr userDrawn="1"/>
          </p:nvSpPr>
          <p:spPr>
            <a:xfrm>
              <a:off x="9399182" y="-2"/>
              <a:ext cx="2798651" cy="951547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62" name="Picture 161">
              <a:extLst>
                <a:ext uri="{FF2B5EF4-FFF2-40B4-BE49-F238E27FC236}">
                  <a16:creationId xmlns:a16="http://schemas.microsoft.com/office/drawing/2014/main" id="{512A7C54-DE21-4344-96B4-6CF162E7EF9F}"/>
                </a:ext>
              </a:extLst>
            </p:cNvPr>
            <p:cNvPicPr>
              <a:picLocks noChangeAspect="1"/>
            </p:cNvPicPr>
            <p:nvPr userDrawn="1"/>
          </p:nvPicPr>
          <p:blipFill rotWithShape="1">
            <a:blip r:embed="rId2"/>
            <a:srcRect t="18182" r="54279" b="28233"/>
            <a:stretch/>
          </p:blipFill>
          <p:spPr>
            <a:xfrm>
              <a:off x="9558506" y="1325046"/>
              <a:ext cx="2639326" cy="784740"/>
            </a:xfrm>
            <a:prstGeom prst="rect">
              <a:avLst/>
            </a:prstGeom>
          </p:spPr>
        </p:pic>
        <p:sp>
          <p:nvSpPr>
            <p:cNvPr id="154" name="Rectangle 153">
              <a:extLst>
                <a:ext uri="{FF2B5EF4-FFF2-40B4-BE49-F238E27FC236}">
                  <a16:creationId xmlns:a16="http://schemas.microsoft.com/office/drawing/2014/main" id="{21F4F9E6-E172-8440-B1C2-D5D4BD628238}"/>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extBox 154">
              <a:extLst>
                <a:ext uri="{FF2B5EF4-FFF2-40B4-BE49-F238E27FC236}">
                  <a16:creationId xmlns:a16="http://schemas.microsoft.com/office/drawing/2014/main" id="{9C96D69A-1828-5C46-BC13-9C94FCBFE241}"/>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Access programmed text formats by using the ‘Indent More’ button to change the indent level. </a:t>
              </a:r>
            </a:p>
          </p:txBody>
        </p:sp>
        <p:pic>
          <p:nvPicPr>
            <p:cNvPr id="156" name="Picture 155">
              <a:extLst>
                <a:ext uri="{FF2B5EF4-FFF2-40B4-BE49-F238E27FC236}">
                  <a16:creationId xmlns:a16="http://schemas.microsoft.com/office/drawing/2014/main" id="{8103D77D-8415-7749-BCBB-4905B395A710}"/>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133" name="TextBox 132">
              <a:extLst>
                <a:ext uri="{FF2B5EF4-FFF2-40B4-BE49-F238E27FC236}">
                  <a16:creationId xmlns:a16="http://schemas.microsoft.com/office/drawing/2014/main" id="{A1DB698E-0CEF-AD45-8121-4CD4E026F6C2}"/>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 TEXT FORMATS IN THIS LAYOUT </a:t>
              </a:r>
            </a:p>
          </p:txBody>
        </p:sp>
        <p:cxnSp>
          <p:nvCxnSpPr>
            <p:cNvPr id="134" name="Straight Connector 133">
              <a:extLst>
                <a:ext uri="{FF2B5EF4-FFF2-40B4-BE49-F238E27FC236}">
                  <a16:creationId xmlns:a16="http://schemas.microsoft.com/office/drawing/2014/main" id="{E884F550-2205-3843-81FA-454481A85FD7}"/>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12E1247F-233F-F94C-98B1-C8EC05E1729D}"/>
                </a:ext>
              </a:extLst>
            </p:cNvPr>
            <p:cNvGrpSpPr/>
            <p:nvPr userDrawn="1"/>
          </p:nvGrpSpPr>
          <p:grpSpPr>
            <a:xfrm>
              <a:off x="9521833" y="2253495"/>
              <a:ext cx="2754815" cy="7436056"/>
              <a:chOff x="9521833" y="2531409"/>
              <a:chExt cx="2754815" cy="7436056"/>
            </a:xfrm>
          </p:grpSpPr>
          <p:sp>
            <p:nvSpPr>
              <p:cNvPr id="116" name="TextBox 115">
                <a:extLst>
                  <a:ext uri="{FF2B5EF4-FFF2-40B4-BE49-F238E27FC236}">
                    <a16:creationId xmlns:a16="http://schemas.microsoft.com/office/drawing/2014/main" id="{E8B2BC36-E252-F449-91B0-E44A4C6E88AC}"/>
                  </a:ext>
                </a:extLst>
              </p:cNvPr>
              <p:cNvSpPr txBox="1"/>
              <p:nvPr userDrawn="1"/>
            </p:nvSpPr>
            <p:spPr>
              <a:xfrm>
                <a:off x="9558507" y="3953640"/>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 HOW TO ADD AN IMAGE </a:t>
                </a:r>
              </a:p>
            </p:txBody>
          </p:sp>
          <p:cxnSp>
            <p:nvCxnSpPr>
              <p:cNvPr id="117" name="Straight Connector 116">
                <a:extLst>
                  <a:ext uri="{FF2B5EF4-FFF2-40B4-BE49-F238E27FC236}">
                    <a16:creationId xmlns:a16="http://schemas.microsoft.com/office/drawing/2014/main" id="{828801CA-93C8-9E4C-AB3C-451F07B6D7FB}"/>
                  </a:ext>
                </a:extLst>
              </p:cNvPr>
              <p:cNvCxnSpPr>
                <a:cxnSpLocks/>
              </p:cNvCxnSpPr>
              <p:nvPr userDrawn="1"/>
            </p:nvCxnSpPr>
            <p:spPr>
              <a:xfrm>
                <a:off x="9558507" y="415625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75B9A3BF-AC32-DA42-A161-4BB2E2281D4D}"/>
                  </a:ext>
                </a:extLst>
              </p:cNvPr>
              <p:cNvSpPr txBox="1"/>
              <p:nvPr userDrawn="1"/>
            </p:nvSpPr>
            <p:spPr>
              <a:xfrm>
                <a:off x="9686426" y="5014567"/>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 Method 1: </a:t>
                </a:r>
                <a:r>
                  <a:rPr lang="en-US" sz="600" b="0" dirty="0"/>
                  <a:t> from file browser </a:t>
                </a:r>
              </a:p>
              <a:p>
                <a:pPr lvl="1">
                  <a:buNone/>
                </a:pPr>
                <a:r>
                  <a:rPr lang="en-US" sz="1050" dirty="0"/>
                  <a:t> Drag the image onto the slide. </a:t>
                </a:r>
              </a:p>
            </p:txBody>
          </p:sp>
          <p:sp>
            <p:nvSpPr>
              <p:cNvPr id="148" name="Rectangle 147">
                <a:extLst>
                  <a:ext uri="{FF2B5EF4-FFF2-40B4-BE49-F238E27FC236}">
                    <a16:creationId xmlns:a16="http://schemas.microsoft.com/office/drawing/2014/main" id="{924F2A4D-5E0A-1240-8BED-C913FAAFD6F2}"/>
                  </a:ext>
                </a:extLst>
              </p:cNvPr>
              <p:cNvSpPr/>
              <p:nvPr userDrawn="1"/>
            </p:nvSpPr>
            <p:spPr>
              <a:xfrm>
                <a:off x="9541497" y="8556150"/>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8A3C99CB-E95A-B74E-BE7F-0792FAF9671D}"/>
                  </a:ext>
                </a:extLst>
              </p:cNvPr>
              <p:cNvSpPr txBox="1"/>
              <p:nvPr userDrawn="1"/>
            </p:nvSpPr>
            <p:spPr>
              <a:xfrm>
                <a:off x="9907688" y="8684950"/>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TIP: Change Image </a:t>
                </a:r>
              </a:p>
            </p:txBody>
          </p:sp>
          <p:pic>
            <p:nvPicPr>
              <p:cNvPr id="150" name="Graphic 149">
                <a:extLst>
                  <a:ext uri="{FF2B5EF4-FFF2-40B4-BE49-F238E27FC236}">
                    <a16:creationId xmlns:a16="http://schemas.microsoft.com/office/drawing/2014/main" id="{9D2838B6-04DF-EB45-9DD9-3C36BB13157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8695233"/>
                <a:ext cx="155227" cy="155227"/>
              </a:xfrm>
              <a:prstGeom prst="rect">
                <a:avLst/>
              </a:prstGeom>
            </p:spPr>
          </p:pic>
          <p:sp>
            <p:nvSpPr>
              <p:cNvPr id="151" name="TextBox 150">
                <a:extLst>
                  <a:ext uri="{FF2B5EF4-FFF2-40B4-BE49-F238E27FC236}">
                    <a16:creationId xmlns:a16="http://schemas.microsoft.com/office/drawing/2014/main" id="{C2A77126-7E90-1843-AE86-D347F2D075EE}"/>
                  </a:ext>
                </a:extLst>
              </p:cNvPr>
              <p:cNvSpPr txBox="1"/>
              <p:nvPr userDrawn="1"/>
            </p:nvSpPr>
            <p:spPr>
              <a:xfrm>
                <a:off x="9716735" y="9264933"/>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 Deleting the image may bring the image placeholder to the top layer. Right-click on the placeholder and choose “Send to Back”. </a:t>
                </a:r>
              </a:p>
            </p:txBody>
          </p:sp>
          <p:sp>
            <p:nvSpPr>
              <p:cNvPr id="152" name="TextBox 151">
                <a:extLst>
                  <a:ext uri="{FF2B5EF4-FFF2-40B4-BE49-F238E27FC236}">
                    <a16:creationId xmlns:a16="http://schemas.microsoft.com/office/drawing/2014/main" id="{0FAD37BE-7E80-0046-A61C-0B15F860162C}"/>
                  </a:ext>
                </a:extLst>
              </p:cNvPr>
              <p:cNvSpPr txBox="1"/>
              <p:nvPr userDrawn="1"/>
            </p:nvSpPr>
            <p:spPr>
              <a:xfrm>
                <a:off x="9716735" y="8946089"/>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 First, delete the existing image to reset the photo placeholder functionality. </a:t>
                </a:r>
              </a:p>
            </p:txBody>
          </p:sp>
          <p:sp>
            <p:nvSpPr>
              <p:cNvPr id="153" name="TextBox 152">
                <a:extLst>
                  <a:ext uri="{FF2B5EF4-FFF2-40B4-BE49-F238E27FC236}">
                    <a16:creationId xmlns:a16="http://schemas.microsoft.com/office/drawing/2014/main" id="{5B98A223-2512-6C4D-87C9-B2267FF7CCD9}"/>
                  </a:ext>
                </a:extLst>
              </p:cNvPr>
              <p:cNvSpPr txBox="1"/>
              <p:nvPr userDrawn="1"/>
            </p:nvSpPr>
            <p:spPr>
              <a:xfrm>
                <a:off x="9716735" y="9714610"/>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 You can now add a new image as normal. </a:t>
                </a:r>
              </a:p>
            </p:txBody>
          </p:sp>
          <p:sp>
            <p:nvSpPr>
              <p:cNvPr id="138" name="Rectangle 137">
                <a:extLst>
                  <a:ext uri="{FF2B5EF4-FFF2-40B4-BE49-F238E27FC236}">
                    <a16:creationId xmlns:a16="http://schemas.microsoft.com/office/drawing/2014/main" id="{330B2B4B-905D-9A46-A3F8-DF5095A8A808}"/>
                  </a:ext>
                </a:extLst>
              </p:cNvPr>
              <p:cNvSpPr/>
              <p:nvPr userDrawn="1"/>
            </p:nvSpPr>
            <p:spPr>
              <a:xfrm>
                <a:off x="9541497" y="7199494"/>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TextBox 143">
                <a:extLst>
                  <a:ext uri="{FF2B5EF4-FFF2-40B4-BE49-F238E27FC236}">
                    <a16:creationId xmlns:a16="http://schemas.microsoft.com/office/drawing/2014/main" id="{2150B26E-162C-6547-A215-96C9E1F3D965}"/>
                  </a:ext>
                </a:extLst>
              </p:cNvPr>
              <p:cNvSpPr txBox="1"/>
              <p:nvPr userDrawn="1"/>
            </p:nvSpPr>
            <p:spPr>
              <a:xfrm>
                <a:off x="9907688" y="732829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TIP: Crop Image </a:t>
                </a:r>
              </a:p>
            </p:txBody>
          </p:sp>
          <p:pic>
            <p:nvPicPr>
              <p:cNvPr id="145" name="Graphic 144">
                <a:extLst>
                  <a:ext uri="{FF2B5EF4-FFF2-40B4-BE49-F238E27FC236}">
                    <a16:creationId xmlns:a16="http://schemas.microsoft.com/office/drawing/2014/main" id="{B7C5CED2-A0E3-BC4E-91D6-56BB03F90E1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338576"/>
                <a:ext cx="155227" cy="155227"/>
              </a:xfrm>
              <a:prstGeom prst="rect">
                <a:avLst/>
              </a:prstGeom>
            </p:spPr>
          </p:pic>
          <p:sp>
            <p:nvSpPr>
              <p:cNvPr id="146" name="TextBox 145">
                <a:extLst>
                  <a:ext uri="{FF2B5EF4-FFF2-40B4-BE49-F238E27FC236}">
                    <a16:creationId xmlns:a16="http://schemas.microsoft.com/office/drawing/2014/main" id="{BF216341-3721-3F4D-8307-92E095EF4A01}"/>
                  </a:ext>
                </a:extLst>
              </p:cNvPr>
              <p:cNvSpPr txBox="1"/>
              <p:nvPr userDrawn="1"/>
            </p:nvSpPr>
            <p:spPr>
              <a:xfrm>
                <a:off x="9701720" y="7592477"/>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 Right-click on the image. </a:t>
                </a:r>
              </a:p>
              <a:p>
                <a:pPr lvl="1">
                  <a:defRPr/>
                </a:pPr>
                <a:r>
                  <a:rPr lang="en-US" sz="900" kern="1200" dirty="0">
                    <a:solidFill>
                      <a:schemeClr val="tx1">
                        <a:lumMod val="50000"/>
                        <a:lumOff val="50000"/>
                      </a:schemeClr>
                    </a:solidFill>
                    <a:latin typeface="Arial" charset="0"/>
                    <a:cs typeface="Arial" charset="0"/>
                  </a:rPr>
                  <a:t> Choose “Crop” from the menu. ( ) </a:t>
                </a:r>
              </a:p>
              <a:p>
                <a:pPr lvl="1">
                  <a:defRPr/>
                </a:pPr>
                <a:r>
                  <a:rPr lang="en-US" sz="900" kern="1200" dirty="0">
                    <a:solidFill>
                      <a:schemeClr val="tx1">
                        <a:lumMod val="50000"/>
                        <a:lumOff val="50000"/>
                      </a:schemeClr>
                    </a:solidFill>
                    <a:latin typeface="Arial" charset="0"/>
                    <a:cs typeface="Arial" charset="0"/>
                  </a:rPr>
                  <a:t> Adjust the size and position of the image. </a:t>
                </a:r>
              </a:p>
              <a:p>
                <a:pPr lvl="1">
                  <a:defRPr/>
                </a:pPr>
                <a:r>
                  <a:rPr lang="en-US" sz="900" kern="1200" dirty="0">
                    <a:solidFill>
                      <a:schemeClr val="tx1">
                        <a:lumMod val="50000"/>
                        <a:lumOff val="50000"/>
                      </a:schemeClr>
                    </a:solidFill>
                    <a:latin typeface="Arial" charset="0"/>
                    <a:cs typeface="Arial" charset="0"/>
                  </a:rPr>
                  <a:t> Press Esc or click outside the image area to exit the cropping mode. </a:t>
                </a:r>
              </a:p>
            </p:txBody>
          </p:sp>
          <p:pic>
            <p:nvPicPr>
              <p:cNvPr id="147" name="Picture 146">
                <a:extLst>
                  <a:ext uri="{FF2B5EF4-FFF2-40B4-BE49-F238E27FC236}">
                    <a16:creationId xmlns:a16="http://schemas.microsoft.com/office/drawing/2014/main" id="{06858368-B053-6843-9D5C-3B4B3F349159}"/>
                  </a:ext>
                </a:extLst>
              </p:cNvPr>
              <p:cNvPicPr>
                <a:picLocks noChangeAspect="1"/>
              </p:cNvPicPr>
              <p:nvPr userDrawn="1"/>
            </p:nvPicPr>
            <p:blipFill rotWithShape="1">
              <a:blip r:embed="rId6"/>
              <a:srcRect l="33684" t="12097" r="43371" b="20368"/>
              <a:stretch/>
            </p:blipFill>
            <p:spPr>
              <a:xfrm>
                <a:off x="11498723" y="7676910"/>
                <a:ext cx="136897" cy="213643"/>
              </a:xfrm>
              <a:prstGeom prst="rect">
                <a:avLst/>
              </a:prstGeom>
              <a:ln w="19050">
                <a:solidFill>
                  <a:schemeClr val="accent3">
                    <a:lumMod val="60000"/>
                    <a:lumOff val="40000"/>
                  </a:schemeClr>
                </a:solidFill>
              </a:ln>
            </p:spPr>
          </p:pic>
          <p:sp>
            <p:nvSpPr>
              <p:cNvPr id="135" name="TextBox 134">
                <a:extLst>
                  <a:ext uri="{FF2B5EF4-FFF2-40B4-BE49-F238E27FC236}">
                    <a16:creationId xmlns:a16="http://schemas.microsoft.com/office/drawing/2014/main" id="{E31E6EE2-4F47-504B-B3F7-9B15B3C8AF25}"/>
                  </a:ext>
                </a:extLst>
              </p:cNvPr>
              <p:cNvSpPr txBox="1">
                <a:spLocks noChangeAspect="1"/>
              </p:cNvSpPr>
              <p:nvPr/>
            </p:nvSpPr>
            <p:spPr>
              <a:xfrm>
                <a:off x="9521833" y="430378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 1 </a:t>
                </a:r>
              </a:p>
            </p:txBody>
          </p:sp>
          <p:sp>
            <p:nvSpPr>
              <p:cNvPr id="136" name="TextBox 135">
                <a:extLst>
                  <a:ext uri="{FF2B5EF4-FFF2-40B4-BE49-F238E27FC236}">
                    <a16:creationId xmlns:a16="http://schemas.microsoft.com/office/drawing/2014/main" id="{349068D4-361C-5C46-A532-3801C2F1365D}"/>
                  </a:ext>
                </a:extLst>
              </p:cNvPr>
              <p:cNvSpPr txBox="1">
                <a:spLocks noChangeAspect="1"/>
              </p:cNvSpPr>
              <p:nvPr/>
            </p:nvSpPr>
            <p:spPr>
              <a:xfrm>
                <a:off x="9521833" y="4799341"/>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 2 </a:t>
                </a:r>
              </a:p>
            </p:txBody>
          </p:sp>
          <p:sp>
            <p:nvSpPr>
              <p:cNvPr id="137" name="TextBox 136">
                <a:extLst>
                  <a:ext uri="{FF2B5EF4-FFF2-40B4-BE49-F238E27FC236}">
                    <a16:creationId xmlns:a16="http://schemas.microsoft.com/office/drawing/2014/main" id="{F2DCEAA6-A668-EA47-BC03-B82CE31AF08C}"/>
                  </a:ext>
                </a:extLst>
              </p:cNvPr>
              <p:cNvSpPr txBox="1"/>
              <p:nvPr userDrawn="1"/>
            </p:nvSpPr>
            <p:spPr>
              <a:xfrm>
                <a:off x="9686426" y="4278760"/>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 Select and download images from the Marketing Resource Database. </a:t>
                </a:r>
              </a:p>
              <a:p>
                <a:pPr lvl="0"/>
                <a:r>
                  <a:rPr lang="en-US" dirty="0"/>
                  <a:t> Add the image to the placeholder. </a:t>
                </a:r>
              </a:p>
            </p:txBody>
          </p:sp>
          <p:sp>
            <p:nvSpPr>
              <p:cNvPr id="122" name="TextBox 121">
                <a:extLst>
                  <a:ext uri="{FF2B5EF4-FFF2-40B4-BE49-F238E27FC236}">
                    <a16:creationId xmlns:a16="http://schemas.microsoft.com/office/drawing/2014/main" id="{488662D1-77FE-D34D-BFA8-B58A59DB47EA}"/>
                  </a:ext>
                </a:extLst>
              </p:cNvPr>
              <p:cNvSpPr txBox="1"/>
              <p:nvPr userDrawn="1"/>
            </p:nvSpPr>
            <p:spPr>
              <a:xfrm>
                <a:off x="9674267" y="5297872"/>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 Note: If there are multiple image placeholders on the slide, select the intended placeholder before dragging in the image to let PowerPoint know where you want it. </a:t>
                </a:r>
              </a:p>
            </p:txBody>
          </p:sp>
          <p:sp>
            <p:nvSpPr>
              <p:cNvPr id="123" name="TextBox 122">
                <a:extLst>
                  <a:ext uri="{FF2B5EF4-FFF2-40B4-BE49-F238E27FC236}">
                    <a16:creationId xmlns:a16="http://schemas.microsoft.com/office/drawing/2014/main" id="{10E9AA29-096E-D54C-95D4-EFDFFD7CC612}"/>
                  </a:ext>
                </a:extLst>
              </p:cNvPr>
              <p:cNvSpPr txBox="1"/>
              <p:nvPr userDrawn="1"/>
            </p:nvSpPr>
            <p:spPr>
              <a:xfrm>
                <a:off x="9686426" y="5713129"/>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 Method 2: </a:t>
                </a:r>
                <a:r>
                  <a:rPr lang="en-US" sz="600" b="0" dirty="0"/>
                  <a:t> Paste from clipboard </a:t>
                </a:r>
              </a:p>
              <a:p>
                <a:pPr lvl="1">
                  <a:buNone/>
                </a:pPr>
                <a:r>
                  <a:rPr lang="en-US" sz="1050" dirty="0"/>
                  <a:t> Select the image placeholder. </a:t>
                </a:r>
              </a:p>
              <a:p>
                <a:pPr lvl="1">
                  <a:buNone/>
                </a:pPr>
                <a:r>
                  <a:rPr lang="en-US" sz="1050" dirty="0"/>
                  <a:t> Right-click or use keyboard shortcuts to paste the image. </a:t>
                </a:r>
              </a:p>
            </p:txBody>
          </p:sp>
          <p:sp>
            <p:nvSpPr>
              <p:cNvPr id="124" name="TextBox 123">
                <a:extLst>
                  <a:ext uri="{FF2B5EF4-FFF2-40B4-BE49-F238E27FC236}">
                    <a16:creationId xmlns:a16="http://schemas.microsoft.com/office/drawing/2014/main" id="{0B4A71BF-5B38-0644-8E4F-605A80E979B2}"/>
                  </a:ext>
                </a:extLst>
              </p:cNvPr>
              <p:cNvSpPr txBox="1"/>
              <p:nvPr userDrawn="1"/>
            </p:nvSpPr>
            <p:spPr>
              <a:xfrm>
                <a:off x="9686426" y="6433219"/>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 Method 3: </a:t>
                </a:r>
                <a:r>
                  <a:rPr lang="en-US" sz="600" b="0" dirty="0"/>
                  <a:t> Placeholder icon </a:t>
                </a:r>
              </a:p>
              <a:p>
                <a:pPr lvl="1">
                  <a:buNone/>
                </a:pPr>
                <a:r>
                  <a:rPr lang="en-US" sz="1050" dirty="0"/>
                  <a:t> Click the image icon inside the placeholder to browse for an image. </a:t>
                </a:r>
              </a:p>
            </p:txBody>
          </p:sp>
          <p:sp>
            <p:nvSpPr>
              <p:cNvPr id="125" name="TextBox 124">
                <a:extLst>
                  <a:ext uri="{FF2B5EF4-FFF2-40B4-BE49-F238E27FC236}">
                    <a16:creationId xmlns:a16="http://schemas.microsoft.com/office/drawing/2014/main" id="{2A674F33-12AC-0340-BFB9-C1CA46F83893}"/>
                  </a:ext>
                </a:extLst>
              </p:cNvPr>
              <p:cNvSpPr txBox="1"/>
              <p:nvPr userDrawn="1"/>
            </p:nvSpPr>
            <p:spPr>
              <a:xfrm>
                <a:off x="9674267" y="6863782"/>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 Note: This icon may be covered by another element. </a:t>
                </a:r>
                <a:br>
                  <a:rPr lang="en-US" sz="700" dirty="0"/>
                </a:br>
                <a:r>
                  <a:rPr lang="en-US" sz="700" dirty="0"/>
                  <a:t> In this case use one of the other methods. </a:t>
                </a:r>
              </a:p>
            </p:txBody>
          </p:sp>
          <p:sp>
            <p:nvSpPr>
              <p:cNvPr id="129" name="Rectangle 128">
                <a:extLst>
                  <a:ext uri="{FF2B5EF4-FFF2-40B4-BE49-F238E27FC236}">
                    <a16:creationId xmlns:a16="http://schemas.microsoft.com/office/drawing/2014/main" id="{318F2069-729F-9B4A-8445-081E2247CBB1}"/>
                  </a:ext>
                </a:extLst>
              </p:cNvPr>
              <p:cNvSpPr/>
              <p:nvPr userDrawn="1"/>
            </p:nvSpPr>
            <p:spPr>
              <a:xfrm>
                <a:off x="9541497" y="2531409"/>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905C9F4A-8864-BA4C-B90C-28BC8E5E724C}"/>
                  </a:ext>
                </a:extLst>
              </p:cNvPr>
              <p:cNvSpPr txBox="1"/>
              <p:nvPr userDrawn="1"/>
            </p:nvSpPr>
            <p:spPr>
              <a:xfrm>
                <a:off x="9907688" y="26602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TIP: Adjust overlay text box size </a:t>
                </a:r>
              </a:p>
            </p:txBody>
          </p:sp>
          <p:pic>
            <p:nvPicPr>
              <p:cNvPr id="131" name="Graphic 130">
                <a:extLst>
                  <a:ext uri="{FF2B5EF4-FFF2-40B4-BE49-F238E27FC236}">
                    <a16:creationId xmlns:a16="http://schemas.microsoft.com/office/drawing/2014/main" id="{F23C5373-D4CD-5047-843F-B92DB290985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670492"/>
                <a:ext cx="155227" cy="155227"/>
              </a:xfrm>
              <a:prstGeom prst="rect">
                <a:avLst/>
              </a:prstGeom>
            </p:spPr>
          </p:pic>
          <p:sp>
            <p:nvSpPr>
              <p:cNvPr id="132" name="TextBox 131">
                <a:extLst>
                  <a:ext uri="{FF2B5EF4-FFF2-40B4-BE49-F238E27FC236}">
                    <a16:creationId xmlns:a16="http://schemas.microsoft.com/office/drawing/2014/main" id="{C0F58EBC-DF0A-A441-813C-62553D74D316}"/>
                  </a:ext>
                </a:extLst>
              </p:cNvPr>
              <p:cNvSpPr txBox="1"/>
              <p:nvPr userDrawn="1"/>
            </p:nvSpPr>
            <p:spPr>
              <a:xfrm>
                <a:off x="9701720" y="2924393"/>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 If extra space is required for content, use the size handle on this shape to extend the right edge of the shape to the “2/3rds” slide ruler mark. </a:t>
                </a:r>
              </a:p>
              <a:p>
                <a:pPr lvl="1">
                  <a:defRPr/>
                </a:pPr>
                <a:r>
                  <a:rPr lang="en-US" sz="900" kern="1200" dirty="0">
                    <a:solidFill>
                      <a:schemeClr val="tx1">
                        <a:lumMod val="50000"/>
                        <a:lumOff val="50000"/>
                      </a:schemeClr>
                    </a:solidFill>
                    <a:latin typeface="Arial" charset="0"/>
                    <a:cs typeface="Arial" charset="0"/>
                  </a:rPr>
                  <a:t> Turn on guides (View &gt; Guides) to enable snapping. </a:t>
                </a:r>
              </a:p>
            </p:txBody>
          </p:sp>
        </p:grpSp>
      </p:grpSp>
      <p:sp>
        <p:nvSpPr>
          <p:cNvPr id="500" name="Caption">
            <a:extLst>
              <a:ext uri="{FF2B5EF4-FFF2-40B4-BE49-F238E27FC236}">
                <a16:creationId xmlns:a16="http://schemas.microsoft.com/office/drawing/2014/main" id="{C8FA2963-29D5-4B4C-9DB5-0731074098A4}"/>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Tree>
    <p:extLst>
      <p:ext uri="{BB962C8B-B14F-4D97-AF65-F5344CB8AC3E}">
        <p14:creationId xmlns:p14="http://schemas.microsoft.com/office/powerpoint/2010/main" val="1212154319"/>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preserve="1" userDrawn="1">
  <p:cSld name="Statistics Text Over Graphic (Full)">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041452B9-404B-4B43-893C-BB42AF2A9105}"/>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7" name="Group 6">
            <a:extLst>
              <a:ext uri="{FF2B5EF4-FFF2-40B4-BE49-F238E27FC236}">
                <a16:creationId xmlns:a16="http://schemas.microsoft.com/office/drawing/2014/main" id="{26ACA9DB-4044-6F42-96B1-45EBCD182B84}"/>
              </a:ext>
            </a:extLst>
          </p:cNvPr>
          <p:cNvGrpSpPr/>
          <p:nvPr userDrawn="1"/>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rgbClr val="E8F3FD"/>
          </a:solidFill>
        </p:spPr>
        <p:txBody>
          <a:bodyPr wrap="square" rIns="432000" anchor="ctr">
            <a:noAutofit/>
          </a:bodyPr>
          <a:lstStyle>
            <a:lvl1pPr algn="r">
              <a:defRPr b="0">
                <a:solidFill>
                  <a:schemeClr val="tx1">
                    <a:lumMod val="50000"/>
                    <a:lumOff val="50000"/>
                  </a:schemeClr>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4572000" cy="6858000"/>
          </a:xfrm>
          <a:gradFill>
            <a:gsLst>
              <a:gs pos="13000">
                <a:schemeClr val="accent1"/>
              </a:gs>
              <a:gs pos="97000">
                <a:schemeClr val="accent1">
                  <a:alpha val="9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sz="2800">
                <a:solidFill>
                  <a:schemeClr val="bg1"/>
                </a:solidFill>
              </a:defRPr>
            </a:lvl1pPr>
            <a:lvl2pPr>
              <a:defRPr>
                <a:solidFill>
                  <a:schemeClr val="bg1"/>
                </a:solidFill>
              </a:defRPr>
            </a:lvl2pPr>
            <a:lvl3pPr marL="0" indent="0">
              <a:buFontTx/>
              <a:buNone/>
              <a:defRPr>
                <a:solidFill>
                  <a:schemeClr val="bg1"/>
                </a:solidFill>
              </a:defRPr>
            </a:lvl3pPr>
            <a:lvl4pPr marL="0" indent="0">
              <a:buFontTx/>
              <a:buNone/>
              <a:defRPr>
                <a:solidFill>
                  <a:schemeClr val="bg1"/>
                </a:solidFill>
              </a:defRPr>
            </a:lvl4pPr>
            <a:lvl5pPr marL="0" indent="0">
              <a:buFontTx/>
              <a:buNone/>
              <a:defRPr>
                <a:solidFill>
                  <a:schemeClr val="bg1"/>
                </a:solidFill>
              </a:defRPr>
            </a:lvl5pPr>
            <a:lvl6pPr marL="0" indent="0">
              <a:buFontTx/>
              <a:buNone/>
              <a:defRPr>
                <a:solidFill>
                  <a:schemeClr val="bg1"/>
                </a:solidFill>
              </a:defRPr>
            </a:lvl6pPr>
            <a:lvl7pPr marL="0" indent="0">
              <a:buFontTx/>
              <a:buNone/>
              <a:defRPr>
                <a:solidFill>
                  <a:schemeClr val="bg1"/>
                </a:solidFill>
              </a:defRPr>
            </a:lvl7pPr>
            <a:lvl8pPr marL="0" indent="0">
              <a:buFontTx/>
              <a:buNone/>
              <a:defRPr>
                <a:solidFill>
                  <a:schemeClr val="bg1"/>
                </a:solidFill>
              </a:defRPr>
            </a:lvl8pPr>
            <a:lvl9pPr marL="0" indent="0">
              <a:buFontTx/>
              <a:buNone/>
              <a:defRPr>
                <a:solidFill>
                  <a:schemeClr val="bg1"/>
                </a:solidFill>
              </a:defRPr>
            </a:lvl9pPr>
          </a:lstStyle>
          <a:p>
            <a:pPr lvl="0"/>
            <a:r>
              <a:rPr lang="en-US"/>
              <a:t>Click to edit Master text styles</a:t>
            </a:r>
          </a:p>
          <a:p>
            <a:pPr lvl="1"/>
            <a:r>
              <a:rPr lang="en-US"/>
              <a:t>Second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lang="en-US" smtClean="0"/>
            </a:lvl1pPr>
          </a:lstStyle>
          <a:p>
            <a:pPr marL="12700">
              <a:buFont typeface="Arial" panose="020B0604020202020204" pitchFamily="34" charset="0"/>
              <a:buNone/>
            </a:pPr>
            <a:fld id="{078C017C-E1B9-8443-B047-B08AAA027B45}" type="slidenum">
              <a:rPr lang="en-CA" smtClean="0"/>
              <a:pPr marL="12700">
                <a:buFont typeface="Arial" panose="020B0604020202020204" pitchFamily="34" charset="0"/>
                <a:buNone/>
              </a:pPr>
              <a:t>‹#›</a:t>
            </a:fld>
            <a:endParaRPr lang="en-CA" dirty="0"/>
          </a:p>
        </p:txBody>
      </p:sp>
      <p:grpSp>
        <p:nvGrpSpPr>
          <p:cNvPr id="6" name="Group 5">
            <a:extLst>
              <a:ext uri="{FF2B5EF4-FFF2-40B4-BE49-F238E27FC236}">
                <a16:creationId xmlns:a16="http://schemas.microsoft.com/office/drawing/2014/main" id="{384FC32F-D780-2C41-B31E-1F1C7720CD48}"/>
              </a:ext>
            </a:extLst>
          </p:cNvPr>
          <p:cNvGrpSpPr/>
          <p:nvPr userDrawn="1"/>
        </p:nvGrpSpPr>
        <p:grpSpPr>
          <a:xfrm>
            <a:off x="9399182" y="-1"/>
            <a:ext cx="2961715" cy="9658589"/>
            <a:chOff x="9399182" y="-1"/>
            <a:chExt cx="2961715" cy="9658589"/>
          </a:xfrm>
        </p:grpSpPr>
        <p:sp>
          <p:nvSpPr>
            <p:cNvPr id="114" name="Rectangle 113">
              <a:extLst>
                <a:ext uri="{FF2B5EF4-FFF2-40B4-BE49-F238E27FC236}">
                  <a16:creationId xmlns:a16="http://schemas.microsoft.com/office/drawing/2014/main" id="{1F6701BF-092D-2F4F-9D3D-CB526578FD23}"/>
                </a:ext>
              </a:extLst>
            </p:cNvPr>
            <p:cNvSpPr/>
            <p:nvPr userDrawn="1"/>
          </p:nvSpPr>
          <p:spPr>
            <a:xfrm>
              <a:off x="9399182" y="-1"/>
              <a:ext cx="2798651" cy="94869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63" name="Picture 162">
              <a:extLst>
                <a:ext uri="{FF2B5EF4-FFF2-40B4-BE49-F238E27FC236}">
                  <a16:creationId xmlns:a16="http://schemas.microsoft.com/office/drawing/2014/main" id="{2D12CE45-289D-6B47-8827-232211E4A4E4}"/>
                </a:ext>
              </a:extLst>
            </p:cNvPr>
            <p:cNvPicPr>
              <a:picLocks noChangeAspect="1"/>
            </p:cNvPicPr>
            <p:nvPr userDrawn="1"/>
          </p:nvPicPr>
          <p:blipFill rotWithShape="1">
            <a:blip r:embed="rId2"/>
            <a:srcRect t="11482" r="50733" b="17784"/>
            <a:stretch/>
          </p:blipFill>
          <p:spPr>
            <a:xfrm>
              <a:off x="9558506" y="1332920"/>
              <a:ext cx="2639326" cy="746975"/>
            </a:xfrm>
            <a:prstGeom prst="rect">
              <a:avLst/>
            </a:prstGeom>
          </p:spPr>
        </p:pic>
        <p:grpSp>
          <p:nvGrpSpPr>
            <p:cNvPr id="115" name="Group 114">
              <a:extLst>
                <a:ext uri="{FF2B5EF4-FFF2-40B4-BE49-F238E27FC236}">
                  <a16:creationId xmlns:a16="http://schemas.microsoft.com/office/drawing/2014/main" id="{E06DB9A1-FD76-8C4E-AA60-A3215A54B22B}"/>
                </a:ext>
              </a:extLst>
            </p:cNvPr>
            <p:cNvGrpSpPr/>
            <p:nvPr userDrawn="1"/>
          </p:nvGrpSpPr>
          <p:grpSpPr>
            <a:xfrm>
              <a:off x="9541497" y="162442"/>
              <a:ext cx="2819400" cy="814510"/>
              <a:chOff x="-3644733" y="165205"/>
              <a:chExt cx="2819400" cy="814510"/>
            </a:xfrm>
          </p:grpSpPr>
          <p:sp>
            <p:nvSpPr>
              <p:cNvPr id="154" name="Rectangle 153">
                <a:extLst>
                  <a:ext uri="{FF2B5EF4-FFF2-40B4-BE49-F238E27FC236}">
                    <a16:creationId xmlns:a16="http://schemas.microsoft.com/office/drawing/2014/main" id="{9B6A22A1-5D5B-4A45-9873-94CDE4AF538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extBox 154">
                <a:extLst>
                  <a:ext uri="{FF2B5EF4-FFF2-40B4-BE49-F238E27FC236}">
                    <a16:creationId xmlns:a16="http://schemas.microsoft.com/office/drawing/2014/main" id="{7ABB8F1D-E85A-ED44-9693-9F13743BAED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56" name="Picture 155">
                <a:extLst>
                  <a:ext uri="{FF2B5EF4-FFF2-40B4-BE49-F238E27FC236}">
                    <a16:creationId xmlns:a16="http://schemas.microsoft.com/office/drawing/2014/main" id="{20DBD003-BD74-534F-B6C9-503C1716230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sp>
          <p:nvSpPr>
            <p:cNvPr id="116" name="TextBox 115">
              <a:extLst>
                <a:ext uri="{FF2B5EF4-FFF2-40B4-BE49-F238E27FC236}">
                  <a16:creationId xmlns:a16="http://schemas.microsoft.com/office/drawing/2014/main" id="{00987C7D-6B58-624B-A8C2-E1C8B5B41655}"/>
                </a:ext>
              </a:extLst>
            </p:cNvPr>
            <p:cNvSpPr txBox="1"/>
            <p:nvPr userDrawn="1"/>
          </p:nvSpPr>
          <p:spPr>
            <a:xfrm>
              <a:off x="9558507" y="3644763"/>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17" name="Straight Connector 116">
              <a:extLst>
                <a:ext uri="{FF2B5EF4-FFF2-40B4-BE49-F238E27FC236}">
                  <a16:creationId xmlns:a16="http://schemas.microsoft.com/office/drawing/2014/main" id="{76A5E172-F2DB-AB47-BF8B-E04905D4DF34}"/>
                </a:ext>
              </a:extLst>
            </p:cNvPr>
            <p:cNvCxnSpPr>
              <a:cxnSpLocks/>
            </p:cNvCxnSpPr>
            <p:nvPr userDrawn="1"/>
          </p:nvCxnSpPr>
          <p:spPr>
            <a:xfrm>
              <a:off x="9558507" y="3847380"/>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73686235-423F-604C-911D-620F011D49F8}"/>
                </a:ext>
              </a:extLst>
            </p:cNvPr>
            <p:cNvSpPr txBox="1"/>
            <p:nvPr userDrawn="1"/>
          </p:nvSpPr>
          <p:spPr>
            <a:xfrm>
              <a:off x="9686426" y="4705690"/>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19" name="Group 118">
              <a:extLst>
                <a:ext uri="{FF2B5EF4-FFF2-40B4-BE49-F238E27FC236}">
                  <a16:creationId xmlns:a16="http://schemas.microsoft.com/office/drawing/2014/main" id="{74431D0C-E5D7-5C4B-B34D-ED622DCEC90B}"/>
                </a:ext>
              </a:extLst>
            </p:cNvPr>
            <p:cNvGrpSpPr/>
            <p:nvPr userDrawn="1"/>
          </p:nvGrpSpPr>
          <p:grpSpPr>
            <a:xfrm>
              <a:off x="9541497" y="8247273"/>
              <a:ext cx="2735151" cy="1411315"/>
              <a:chOff x="9296567" y="4910411"/>
              <a:chExt cx="2735151" cy="1411315"/>
            </a:xfrm>
          </p:grpSpPr>
          <p:sp>
            <p:nvSpPr>
              <p:cNvPr id="148" name="Rectangle 147">
                <a:extLst>
                  <a:ext uri="{FF2B5EF4-FFF2-40B4-BE49-F238E27FC236}">
                    <a16:creationId xmlns:a16="http://schemas.microsoft.com/office/drawing/2014/main" id="{3EE33C6F-C414-704B-930C-49B6415FB0D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C7770F39-017B-9A4E-B2C7-C48397F86E0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50" name="Graphic 149">
                <a:extLst>
                  <a:ext uri="{FF2B5EF4-FFF2-40B4-BE49-F238E27FC236}">
                    <a16:creationId xmlns:a16="http://schemas.microsoft.com/office/drawing/2014/main" id="{2B06D124-E28F-144C-A1A8-A9F9DCEDD39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51" name="TextBox 150">
                <a:extLst>
                  <a:ext uri="{FF2B5EF4-FFF2-40B4-BE49-F238E27FC236}">
                    <a16:creationId xmlns:a16="http://schemas.microsoft.com/office/drawing/2014/main" id="{217354F4-3327-F641-8A6E-7CF3A11F0418}"/>
                  </a:ext>
                </a:extLst>
              </p:cNvPr>
              <p:cNvSpPr txBox="1"/>
              <p:nvPr userDrawn="1"/>
            </p:nvSpPr>
            <p:spPr>
              <a:xfrm>
                <a:off x="9471805" y="5619194"/>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52" name="TextBox 151">
                <a:extLst>
                  <a:ext uri="{FF2B5EF4-FFF2-40B4-BE49-F238E27FC236}">
                    <a16:creationId xmlns:a16="http://schemas.microsoft.com/office/drawing/2014/main" id="{C21E8267-10D6-A74C-9247-CF15A2756B5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53" name="TextBox 152">
                <a:extLst>
                  <a:ext uri="{FF2B5EF4-FFF2-40B4-BE49-F238E27FC236}">
                    <a16:creationId xmlns:a16="http://schemas.microsoft.com/office/drawing/2014/main" id="{33236540-7695-CC4F-8B5C-2A70FAD9ED3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20" name="Group 119">
              <a:extLst>
                <a:ext uri="{FF2B5EF4-FFF2-40B4-BE49-F238E27FC236}">
                  <a16:creationId xmlns:a16="http://schemas.microsoft.com/office/drawing/2014/main" id="{1CC75D71-084C-2841-A6C3-E4B52088D324}"/>
                </a:ext>
              </a:extLst>
            </p:cNvPr>
            <p:cNvGrpSpPr/>
            <p:nvPr userDrawn="1"/>
          </p:nvGrpSpPr>
          <p:grpSpPr>
            <a:xfrm>
              <a:off x="9541497" y="6890617"/>
              <a:ext cx="2735151" cy="1280928"/>
              <a:chOff x="9286315" y="6976989"/>
              <a:chExt cx="2735151" cy="1280928"/>
            </a:xfrm>
          </p:grpSpPr>
          <p:sp>
            <p:nvSpPr>
              <p:cNvPr id="138" name="Rectangle 137">
                <a:extLst>
                  <a:ext uri="{FF2B5EF4-FFF2-40B4-BE49-F238E27FC236}">
                    <a16:creationId xmlns:a16="http://schemas.microsoft.com/office/drawing/2014/main" id="{80A4814C-F3C9-8E4D-A7A3-91D0BBB9B2D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TextBox 143">
                <a:extLst>
                  <a:ext uri="{FF2B5EF4-FFF2-40B4-BE49-F238E27FC236}">
                    <a16:creationId xmlns:a16="http://schemas.microsoft.com/office/drawing/2014/main" id="{9E22E78A-6530-6E49-B5B6-FE675F4954F7}"/>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45" name="Graphic 144">
                <a:extLst>
                  <a:ext uri="{FF2B5EF4-FFF2-40B4-BE49-F238E27FC236}">
                    <a16:creationId xmlns:a16="http://schemas.microsoft.com/office/drawing/2014/main" id="{DABEDA03-6252-DA49-BF04-D4C0068F703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46" name="TextBox 145">
                <a:extLst>
                  <a:ext uri="{FF2B5EF4-FFF2-40B4-BE49-F238E27FC236}">
                    <a16:creationId xmlns:a16="http://schemas.microsoft.com/office/drawing/2014/main" id="{8636DC60-0BA4-B64F-91F4-B8555CA43CB7}"/>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47" name="Picture 146">
                <a:extLst>
                  <a:ext uri="{FF2B5EF4-FFF2-40B4-BE49-F238E27FC236}">
                    <a16:creationId xmlns:a16="http://schemas.microsoft.com/office/drawing/2014/main" id="{9C06CF34-F5E9-FF43-92FC-A8A12A5E7514}"/>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21" name="Group 120">
              <a:extLst>
                <a:ext uri="{FF2B5EF4-FFF2-40B4-BE49-F238E27FC236}">
                  <a16:creationId xmlns:a16="http://schemas.microsoft.com/office/drawing/2014/main" id="{38052344-BDD9-5C4C-BCF9-CDD928F9ABEF}"/>
                </a:ext>
              </a:extLst>
            </p:cNvPr>
            <p:cNvGrpSpPr/>
            <p:nvPr userDrawn="1"/>
          </p:nvGrpSpPr>
          <p:grpSpPr>
            <a:xfrm>
              <a:off x="9521833" y="3969883"/>
              <a:ext cx="2617883" cy="651460"/>
              <a:chOff x="12352022" y="513115"/>
              <a:chExt cx="2617883" cy="651460"/>
            </a:xfrm>
          </p:grpSpPr>
          <p:sp>
            <p:nvSpPr>
              <p:cNvPr id="135" name="TextBox 134">
                <a:extLst>
                  <a:ext uri="{FF2B5EF4-FFF2-40B4-BE49-F238E27FC236}">
                    <a16:creationId xmlns:a16="http://schemas.microsoft.com/office/drawing/2014/main" id="{EA326582-6206-9448-AC3D-D3956871747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6" name="TextBox 135">
                <a:extLst>
                  <a:ext uri="{FF2B5EF4-FFF2-40B4-BE49-F238E27FC236}">
                    <a16:creationId xmlns:a16="http://schemas.microsoft.com/office/drawing/2014/main" id="{4064E1A2-6908-7D4E-AED8-AABD4AFAA4D9}"/>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37" name="TextBox 136">
                <a:extLst>
                  <a:ext uri="{FF2B5EF4-FFF2-40B4-BE49-F238E27FC236}">
                    <a16:creationId xmlns:a16="http://schemas.microsoft.com/office/drawing/2014/main" id="{26F5F72F-54E6-6444-AD2C-1C7049E062D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22" name="TextBox 121">
              <a:extLst>
                <a:ext uri="{FF2B5EF4-FFF2-40B4-BE49-F238E27FC236}">
                  <a16:creationId xmlns:a16="http://schemas.microsoft.com/office/drawing/2014/main" id="{6ADF7B1D-21B9-4A43-9883-156AF8A7FE24}"/>
                </a:ext>
              </a:extLst>
            </p:cNvPr>
            <p:cNvSpPr txBox="1"/>
            <p:nvPr userDrawn="1"/>
          </p:nvSpPr>
          <p:spPr>
            <a:xfrm>
              <a:off x="9674267" y="4988995"/>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23" name="TextBox 122">
              <a:extLst>
                <a:ext uri="{FF2B5EF4-FFF2-40B4-BE49-F238E27FC236}">
                  <a16:creationId xmlns:a16="http://schemas.microsoft.com/office/drawing/2014/main" id="{FD008BFE-F284-7448-B84A-6DC42232D3A9}"/>
                </a:ext>
              </a:extLst>
            </p:cNvPr>
            <p:cNvSpPr txBox="1"/>
            <p:nvPr userDrawn="1"/>
          </p:nvSpPr>
          <p:spPr>
            <a:xfrm>
              <a:off x="9686426" y="5404252"/>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24" name="TextBox 123">
              <a:extLst>
                <a:ext uri="{FF2B5EF4-FFF2-40B4-BE49-F238E27FC236}">
                  <a16:creationId xmlns:a16="http://schemas.microsoft.com/office/drawing/2014/main" id="{3BA44DCB-A3AF-9546-85AA-0C8080A538B5}"/>
                </a:ext>
              </a:extLst>
            </p:cNvPr>
            <p:cNvSpPr txBox="1"/>
            <p:nvPr userDrawn="1"/>
          </p:nvSpPr>
          <p:spPr>
            <a:xfrm>
              <a:off x="9686426" y="6124342"/>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25" name="TextBox 124">
              <a:extLst>
                <a:ext uri="{FF2B5EF4-FFF2-40B4-BE49-F238E27FC236}">
                  <a16:creationId xmlns:a16="http://schemas.microsoft.com/office/drawing/2014/main" id="{495F74B5-1BAA-CF4B-B826-677D9A1B2C48}"/>
                </a:ext>
              </a:extLst>
            </p:cNvPr>
            <p:cNvSpPr txBox="1"/>
            <p:nvPr userDrawn="1"/>
          </p:nvSpPr>
          <p:spPr>
            <a:xfrm>
              <a:off x="9674267" y="6554905"/>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33" name="TextBox 132">
              <a:extLst>
                <a:ext uri="{FF2B5EF4-FFF2-40B4-BE49-F238E27FC236}">
                  <a16:creationId xmlns:a16="http://schemas.microsoft.com/office/drawing/2014/main" id="{3F7CB717-E705-2840-9197-C78C7B64E71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4" name="Straight Connector 133">
              <a:extLst>
                <a:ext uri="{FF2B5EF4-FFF2-40B4-BE49-F238E27FC236}">
                  <a16:creationId xmlns:a16="http://schemas.microsoft.com/office/drawing/2014/main" id="{C57B530B-447D-4A4B-9F77-9EBFE3288785}"/>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28" name="Group 127">
              <a:extLst>
                <a:ext uri="{FF2B5EF4-FFF2-40B4-BE49-F238E27FC236}">
                  <a16:creationId xmlns:a16="http://schemas.microsoft.com/office/drawing/2014/main" id="{62FAFE70-D4B2-8F4F-9523-F66BEB76844C}"/>
                </a:ext>
              </a:extLst>
            </p:cNvPr>
            <p:cNvGrpSpPr/>
            <p:nvPr userDrawn="1"/>
          </p:nvGrpSpPr>
          <p:grpSpPr>
            <a:xfrm>
              <a:off x="9541497" y="2222532"/>
              <a:ext cx="2735151" cy="1326215"/>
              <a:chOff x="9286315" y="6976988"/>
              <a:chExt cx="2735151" cy="1326215"/>
            </a:xfrm>
          </p:grpSpPr>
          <p:sp>
            <p:nvSpPr>
              <p:cNvPr id="129" name="Rectangle 128">
                <a:extLst>
                  <a:ext uri="{FF2B5EF4-FFF2-40B4-BE49-F238E27FC236}">
                    <a16:creationId xmlns:a16="http://schemas.microsoft.com/office/drawing/2014/main" id="{E47B8ADC-2456-1243-95C8-E860AAB723D4}"/>
                  </a:ext>
                </a:extLst>
              </p:cNvPr>
              <p:cNvSpPr/>
              <p:nvPr userDrawn="1"/>
            </p:nvSpPr>
            <p:spPr>
              <a:xfrm>
                <a:off x="9286315" y="6976988"/>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EDAA5B06-10D3-584A-BD73-861E5B9ACB56}"/>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31" name="Graphic 130">
                <a:extLst>
                  <a:ext uri="{FF2B5EF4-FFF2-40B4-BE49-F238E27FC236}">
                    <a16:creationId xmlns:a16="http://schemas.microsoft.com/office/drawing/2014/main" id="{161E4833-BB86-994F-833D-93E67F55990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32" name="TextBox 131">
                <a:extLst>
                  <a:ext uri="{FF2B5EF4-FFF2-40B4-BE49-F238E27FC236}">
                    <a16:creationId xmlns:a16="http://schemas.microsoft.com/office/drawing/2014/main" id="{8DAA1AE3-7284-B649-9EEF-97FFE151F8C8}"/>
                  </a:ext>
                </a:extLst>
              </p:cNvPr>
              <p:cNvSpPr txBox="1"/>
              <p:nvPr userDrawn="1"/>
            </p:nvSpPr>
            <p:spPr>
              <a:xfrm>
                <a:off x="9446538" y="7369972"/>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sp>
        <p:nvSpPr>
          <p:cNvPr id="500" name="Caption">
            <a:extLst>
              <a:ext uri="{FF2B5EF4-FFF2-40B4-BE49-F238E27FC236}">
                <a16:creationId xmlns:a16="http://schemas.microsoft.com/office/drawing/2014/main" id="{659A1A30-0D40-E04A-93E5-5EBF0216ED61}"/>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tx1"/>
                </a:solidFill>
                <a:effectLst/>
              </a:defRPr>
            </a:lvl1pPr>
            <a:lvl2pPr marL="0" indent="0" algn="r">
              <a:spcBef>
                <a:spcPts val="0"/>
              </a:spcBef>
              <a:spcAft>
                <a:spcPts val="0"/>
              </a:spcAft>
              <a:buFontTx/>
              <a:buNone/>
              <a:tabLst/>
              <a:defRPr sz="1100">
                <a:solidFill>
                  <a:schemeClr val="tx1"/>
                </a:solidFill>
              </a:defRPr>
            </a:lvl2pPr>
            <a:lvl3pPr marL="0" indent="0" algn="r">
              <a:spcBef>
                <a:spcPts val="0"/>
              </a:spcBef>
              <a:spcAft>
                <a:spcPts val="0"/>
              </a:spcAft>
              <a:buFontTx/>
              <a:buNone/>
              <a:tabLst/>
              <a:defRPr sz="1100">
                <a:solidFill>
                  <a:schemeClr val="tx1"/>
                </a:solidFill>
              </a:defRPr>
            </a:lvl3pPr>
            <a:lvl4pPr marL="0" indent="0" algn="r">
              <a:spcBef>
                <a:spcPts val="0"/>
              </a:spcBef>
              <a:spcAft>
                <a:spcPts val="0"/>
              </a:spcAft>
              <a:buFontTx/>
              <a:buNone/>
              <a:tabLst/>
              <a:defRPr sz="1100">
                <a:solidFill>
                  <a:schemeClr val="tx1"/>
                </a:solidFill>
              </a:defRPr>
            </a:lvl4pPr>
            <a:lvl5pPr marL="0" indent="0" algn="r">
              <a:spcBef>
                <a:spcPts val="0"/>
              </a:spcBef>
              <a:spcAft>
                <a:spcPts val="0"/>
              </a:spcAft>
              <a:buFontTx/>
              <a:buNone/>
              <a:tabLst/>
              <a:defRPr sz="1100">
                <a:solidFill>
                  <a:schemeClr val="tx1"/>
                </a:solidFill>
              </a:defRPr>
            </a:lvl5pPr>
            <a:lvl6pPr marL="0" indent="0" algn="r">
              <a:spcBef>
                <a:spcPts val="0"/>
              </a:spcBef>
              <a:spcAft>
                <a:spcPts val="0"/>
              </a:spcAft>
              <a:buFontTx/>
              <a:buNone/>
              <a:tabLst/>
              <a:defRPr sz="1100">
                <a:solidFill>
                  <a:schemeClr val="tx1"/>
                </a:solidFill>
              </a:defRPr>
            </a:lvl6pPr>
            <a:lvl7pPr marL="0" indent="0" algn="r">
              <a:spcBef>
                <a:spcPts val="0"/>
              </a:spcBef>
              <a:spcAft>
                <a:spcPts val="0"/>
              </a:spcAft>
              <a:buFontTx/>
              <a:buNone/>
              <a:tabLst/>
              <a:defRPr sz="1100">
                <a:solidFill>
                  <a:schemeClr val="tx1"/>
                </a:solidFill>
              </a:defRPr>
            </a:lvl7pPr>
            <a:lvl8pPr marL="0" indent="0" algn="r">
              <a:spcBef>
                <a:spcPts val="0"/>
              </a:spcBef>
              <a:spcAft>
                <a:spcPts val="0"/>
              </a:spcAft>
              <a:buFontTx/>
              <a:buNone/>
              <a:tabLst/>
              <a:defRPr sz="1100">
                <a:solidFill>
                  <a:schemeClr val="tx1"/>
                </a:solidFill>
              </a:defRPr>
            </a:lvl8pPr>
            <a:lvl9pPr marL="0" indent="0" algn="r">
              <a:spcBef>
                <a:spcPts val="0"/>
              </a:spcBef>
              <a:spcAft>
                <a:spcPts val="0"/>
              </a:spcAft>
              <a:buFontTx/>
              <a:buNone/>
              <a:tabLst/>
              <a:defRPr sz="1100">
                <a:solidFill>
                  <a:schemeClr val="tx1"/>
                </a:solidFill>
              </a:defRPr>
            </a:lvl9pPr>
          </a:lstStyle>
          <a:p>
            <a:pPr lvl="0"/>
            <a:r>
              <a:rPr lang="en-US"/>
              <a:t>Click to add photo caption</a:t>
            </a:r>
          </a:p>
        </p:txBody>
      </p:sp>
    </p:spTree>
    <p:extLst>
      <p:ext uri="{BB962C8B-B14F-4D97-AF65-F5344CB8AC3E}">
        <p14:creationId xmlns:p14="http://schemas.microsoft.com/office/powerpoint/2010/main" val="2888089997"/>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Ranking (Left) and Photo">
    <p:bg>
      <p:bgPr>
        <a:solidFill>
          <a:schemeClr val="bg1"/>
        </a:solidFill>
        <a:effectLst/>
      </p:bgPr>
    </p:bg>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AE403CC8-0AF4-0B41-9F00-0561FB8057DC}"/>
              </a:ext>
            </a:extLst>
          </p:cNvPr>
          <p:cNvSpPr>
            <a:spLocks noGrp="1"/>
          </p:cNvSpPr>
          <p:nvPr>
            <p:ph type="pic" sz="quarter" idx="13" hasCustomPrompt="1"/>
          </p:nvPr>
        </p:nvSpPr>
        <p:spPr>
          <a:xfrm>
            <a:off x="5959475" y="0"/>
            <a:ext cx="3184526" cy="6858001"/>
          </a:xfrm>
          <a:custGeom>
            <a:avLst/>
            <a:gdLst>
              <a:gd name="connsiteX0" fmla="*/ 2585845 w 3184526"/>
              <a:gd name="connsiteY0" fmla="*/ 6577275 h 6858001"/>
              <a:gd name="connsiteX1" fmla="*/ 2595155 w 3184526"/>
              <a:gd name="connsiteY1" fmla="*/ 6577275 h 6858001"/>
              <a:gd name="connsiteX2" fmla="*/ 2613281 w 3184526"/>
              <a:gd name="connsiteY2" fmla="*/ 6592564 h 6858001"/>
              <a:gd name="connsiteX3" fmla="*/ 2593365 w 3184526"/>
              <a:gd name="connsiteY3" fmla="*/ 6608587 h 6858001"/>
              <a:gd name="connsiteX4" fmla="*/ 2593365 w 3184526"/>
              <a:gd name="connsiteY4" fmla="*/ 6608474 h 6858001"/>
              <a:gd name="connsiteX5" fmla="*/ 2585845 w 3184526"/>
              <a:gd name="connsiteY5" fmla="*/ 6608474 h 6858001"/>
              <a:gd name="connsiteX6" fmla="*/ 2481056 w 3184526"/>
              <a:gd name="connsiteY6" fmla="*/ 6576165 h 6858001"/>
              <a:gd name="connsiteX7" fmla="*/ 2491394 w 3184526"/>
              <a:gd name="connsiteY7" fmla="*/ 6576165 h 6858001"/>
              <a:gd name="connsiteX8" fmla="*/ 2527091 w 3184526"/>
              <a:gd name="connsiteY8" fmla="*/ 6607214 h 6858001"/>
              <a:gd name="connsiteX9" fmla="*/ 2493012 w 3184526"/>
              <a:gd name="connsiteY9" fmla="*/ 6640295 h 6858001"/>
              <a:gd name="connsiteX10" fmla="*/ 2481056 w 3184526"/>
              <a:gd name="connsiteY10" fmla="*/ 6640295 h 6858001"/>
              <a:gd name="connsiteX11" fmla="*/ 2399837 w 3184526"/>
              <a:gd name="connsiteY11" fmla="*/ 6554745 h 6858001"/>
              <a:gd name="connsiteX12" fmla="*/ 2398371 w 3184526"/>
              <a:gd name="connsiteY12" fmla="*/ 6557848 h 6858001"/>
              <a:gd name="connsiteX13" fmla="*/ 2378590 w 3184526"/>
              <a:gd name="connsiteY13" fmla="*/ 6599654 h 6858001"/>
              <a:gd name="connsiteX14" fmla="*/ 2378590 w 3184526"/>
              <a:gd name="connsiteY14" fmla="*/ 6661565 h 6858001"/>
              <a:gd name="connsiteX15" fmla="*/ 2447053 w 3184526"/>
              <a:gd name="connsiteY15" fmla="*/ 6661565 h 6858001"/>
              <a:gd name="connsiteX16" fmla="*/ 2447053 w 3184526"/>
              <a:gd name="connsiteY16" fmla="*/ 6638978 h 6858001"/>
              <a:gd name="connsiteX17" fmla="*/ 2403683 w 3184526"/>
              <a:gd name="connsiteY17" fmla="*/ 6638978 h 6858001"/>
              <a:gd name="connsiteX18" fmla="*/ 2403683 w 3184526"/>
              <a:gd name="connsiteY18" fmla="*/ 6618141 h 6858001"/>
              <a:gd name="connsiteX19" fmla="*/ 2443207 w 3184526"/>
              <a:gd name="connsiteY19" fmla="*/ 6618141 h 6858001"/>
              <a:gd name="connsiteX20" fmla="*/ 2443207 w 3184526"/>
              <a:gd name="connsiteY20" fmla="*/ 6596570 h 6858001"/>
              <a:gd name="connsiteX21" fmla="*/ 2403683 w 3184526"/>
              <a:gd name="connsiteY21" fmla="*/ 6596570 h 6858001"/>
              <a:gd name="connsiteX22" fmla="*/ 2403683 w 3184526"/>
              <a:gd name="connsiteY22" fmla="*/ 6577482 h 6858001"/>
              <a:gd name="connsiteX23" fmla="*/ 2447053 w 3184526"/>
              <a:gd name="connsiteY23" fmla="*/ 6577482 h 6858001"/>
              <a:gd name="connsiteX24" fmla="*/ 2447053 w 3184526"/>
              <a:gd name="connsiteY24" fmla="*/ 6554745 h 6858001"/>
              <a:gd name="connsiteX25" fmla="*/ 2286100 w 3184526"/>
              <a:gd name="connsiteY25" fmla="*/ 6554726 h 6858001"/>
              <a:gd name="connsiteX26" fmla="*/ 2302607 w 3184526"/>
              <a:gd name="connsiteY26" fmla="*/ 6589123 h 6858001"/>
              <a:gd name="connsiteX27" fmla="*/ 2329051 w 3184526"/>
              <a:gd name="connsiteY27" fmla="*/ 6589123 h 6858001"/>
              <a:gd name="connsiteX28" fmla="*/ 2314487 w 3184526"/>
              <a:gd name="connsiteY28" fmla="*/ 6554726 h 6858001"/>
              <a:gd name="connsiteX29" fmla="*/ 2560771 w 3184526"/>
              <a:gd name="connsiteY29" fmla="*/ 6554707 h 6858001"/>
              <a:gd name="connsiteX30" fmla="*/ 2560771 w 3184526"/>
              <a:gd name="connsiteY30" fmla="*/ 6661564 h 6858001"/>
              <a:gd name="connsiteX31" fmla="*/ 2585845 w 3184526"/>
              <a:gd name="connsiteY31" fmla="*/ 6661564 h 6858001"/>
              <a:gd name="connsiteX32" fmla="*/ 2585845 w 3184526"/>
              <a:gd name="connsiteY32" fmla="*/ 6629932 h 6858001"/>
              <a:gd name="connsiteX33" fmla="*/ 2595155 w 3184526"/>
              <a:gd name="connsiteY33" fmla="*/ 6629932 h 6858001"/>
              <a:gd name="connsiteX34" fmla="*/ 2638945 w 3184526"/>
              <a:gd name="connsiteY34" fmla="*/ 6592019 h 6858001"/>
              <a:gd name="connsiteX35" fmla="*/ 2590871 w 3184526"/>
              <a:gd name="connsiteY35" fmla="*/ 6554707 h 6858001"/>
              <a:gd name="connsiteX36" fmla="*/ 2456020 w 3184526"/>
              <a:gd name="connsiteY36" fmla="*/ 6554707 h 6858001"/>
              <a:gd name="connsiteX37" fmla="*/ 2456020 w 3184526"/>
              <a:gd name="connsiteY37" fmla="*/ 6661470 h 6858001"/>
              <a:gd name="connsiteX38" fmla="*/ 2489071 w 3184526"/>
              <a:gd name="connsiteY38" fmla="*/ 6661583 h 6858001"/>
              <a:gd name="connsiteX39" fmla="*/ 2553803 w 3184526"/>
              <a:gd name="connsiteY39" fmla="*/ 6607214 h 6858001"/>
              <a:gd name="connsiteX40" fmla="*/ 2487986 w 3184526"/>
              <a:gd name="connsiteY40" fmla="*/ 6554745 h 6858001"/>
              <a:gd name="connsiteX41" fmla="*/ 2488024 w 3184526"/>
              <a:gd name="connsiteY41" fmla="*/ 6554707 h 6858001"/>
              <a:gd name="connsiteX42" fmla="*/ 2456020 w 3184526"/>
              <a:gd name="connsiteY42" fmla="*/ 6554707 h 6858001"/>
              <a:gd name="connsiteX43" fmla="*/ 2364425 w 3184526"/>
              <a:gd name="connsiteY43" fmla="*/ 6554707 h 6858001"/>
              <a:gd name="connsiteX44" fmla="*/ 2339218 w 3184526"/>
              <a:gd name="connsiteY44" fmla="*/ 6612649 h 6858001"/>
              <a:gd name="connsiteX45" fmla="*/ 2332383 w 3184526"/>
              <a:gd name="connsiteY45" fmla="*/ 6596645 h 6858001"/>
              <a:gd name="connsiteX46" fmla="*/ 2306148 w 3184526"/>
              <a:gd name="connsiteY46" fmla="*/ 6596645 h 6858001"/>
              <a:gd name="connsiteX47" fmla="*/ 2337467 w 3184526"/>
              <a:gd name="connsiteY47" fmla="*/ 6661978 h 6858001"/>
              <a:gd name="connsiteX48" fmla="*/ 2340380 w 3184526"/>
              <a:gd name="connsiteY48" fmla="*/ 6661978 h 6858001"/>
              <a:gd name="connsiteX49" fmla="*/ 2391118 w 3184526"/>
              <a:gd name="connsiteY49" fmla="*/ 6554707 h 6858001"/>
              <a:gd name="connsiteX50" fmla="*/ 2744807 w 3184526"/>
              <a:gd name="connsiteY50" fmla="*/ 6516148 h 6858001"/>
              <a:gd name="connsiteX51" fmla="*/ 2744807 w 3184526"/>
              <a:gd name="connsiteY51" fmla="*/ 6690773 h 6858001"/>
              <a:gd name="connsiteX52" fmla="*/ 2764196 w 3184526"/>
              <a:gd name="connsiteY52" fmla="*/ 6690773 h 6858001"/>
              <a:gd name="connsiteX53" fmla="*/ 2764196 w 3184526"/>
              <a:gd name="connsiteY53" fmla="*/ 6516148 h 6858001"/>
              <a:gd name="connsiteX54" fmla="*/ 0 w 3184526"/>
              <a:gd name="connsiteY54" fmla="*/ 0 h 6858001"/>
              <a:gd name="connsiteX55" fmla="*/ 3184526 w 3184526"/>
              <a:gd name="connsiteY55" fmla="*/ 0 h 6858001"/>
              <a:gd name="connsiteX56" fmla="*/ 3184526 w 3184526"/>
              <a:gd name="connsiteY56" fmla="*/ 6858001 h 6858001"/>
              <a:gd name="connsiteX57" fmla="*/ 0 w 3184526"/>
              <a:gd name="connsiteY57" fmla="*/ 685800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84526" h="6858001">
                <a:moveTo>
                  <a:pt x="2585845" y="6577275"/>
                </a:moveTo>
                <a:lnTo>
                  <a:pt x="2595155" y="6577275"/>
                </a:lnTo>
                <a:cubicBezTo>
                  <a:pt x="2607531" y="6577275"/>
                  <a:pt x="2613281" y="6583970"/>
                  <a:pt x="2613281" y="6592564"/>
                </a:cubicBezTo>
                <a:cubicBezTo>
                  <a:pt x="2613281" y="6602908"/>
                  <a:pt x="2606655" y="6608587"/>
                  <a:pt x="2593365" y="6608587"/>
                </a:cubicBezTo>
                <a:lnTo>
                  <a:pt x="2593365" y="6608474"/>
                </a:lnTo>
                <a:lnTo>
                  <a:pt x="2585845" y="6608474"/>
                </a:lnTo>
                <a:close/>
                <a:moveTo>
                  <a:pt x="2481056" y="6576165"/>
                </a:moveTo>
                <a:lnTo>
                  <a:pt x="2491394" y="6576165"/>
                </a:lnTo>
                <a:cubicBezTo>
                  <a:pt x="2514697" y="6576165"/>
                  <a:pt x="2527091" y="6587825"/>
                  <a:pt x="2527091" y="6607214"/>
                </a:cubicBezTo>
                <a:cubicBezTo>
                  <a:pt x="2527091" y="6627187"/>
                  <a:pt x="2516620" y="6640295"/>
                  <a:pt x="2493012" y="6640295"/>
                </a:cubicBezTo>
                <a:lnTo>
                  <a:pt x="2481056" y="6640295"/>
                </a:lnTo>
                <a:close/>
                <a:moveTo>
                  <a:pt x="2399837" y="6554745"/>
                </a:moveTo>
                <a:lnTo>
                  <a:pt x="2398371" y="6557848"/>
                </a:lnTo>
                <a:lnTo>
                  <a:pt x="2378590" y="6599654"/>
                </a:lnTo>
                <a:lnTo>
                  <a:pt x="2378590" y="6661565"/>
                </a:lnTo>
                <a:lnTo>
                  <a:pt x="2447053" y="6661565"/>
                </a:lnTo>
                <a:lnTo>
                  <a:pt x="2447053" y="6638978"/>
                </a:lnTo>
                <a:lnTo>
                  <a:pt x="2403683" y="6638978"/>
                </a:lnTo>
                <a:lnTo>
                  <a:pt x="2403683" y="6618141"/>
                </a:lnTo>
                <a:lnTo>
                  <a:pt x="2443207" y="6618141"/>
                </a:lnTo>
                <a:lnTo>
                  <a:pt x="2443207" y="6596570"/>
                </a:lnTo>
                <a:lnTo>
                  <a:pt x="2403683" y="6596570"/>
                </a:lnTo>
                <a:lnTo>
                  <a:pt x="2403683" y="6577482"/>
                </a:lnTo>
                <a:lnTo>
                  <a:pt x="2447053" y="6577482"/>
                </a:lnTo>
                <a:lnTo>
                  <a:pt x="2447053" y="6554745"/>
                </a:lnTo>
                <a:close/>
                <a:moveTo>
                  <a:pt x="2286100" y="6554726"/>
                </a:moveTo>
                <a:lnTo>
                  <a:pt x="2302607" y="6589123"/>
                </a:lnTo>
                <a:lnTo>
                  <a:pt x="2329051" y="6589123"/>
                </a:lnTo>
                <a:lnTo>
                  <a:pt x="2314487" y="6554726"/>
                </a:lnTo>
                <a:close/>
                <a:moveTo>
                  <a:pt x="2560771" y="6554707"/>
                </a:moveTo>
                <a:lnTo>
                  <a:pt x="2560771" y="6661564"/>
                </a:lnTo>
                <a:lnTo>
                  <a:pt x="2585845" y="6661564"/>
                </a:lnTo>
                <a:lnTo>
                  <a:pt x="2585845" y="6629932"/>
                </a:lnTo>
                <a:lnTo>
                  <a:pt x="2595155" y="6629932"/>
                </a:lnTo>
                <a:cubicBezTo>
                  <a:pt x="2623714" y="6629932"/>
                  <a:pt x="2638945" y="6614041"/>
                  <a:pt x="2638945" y="6592019"/>
                </a:cubicBezTo>
                <a:cubicBezTo>
                  <a:pt x="2638964" y="6570486"/>
                  <a:pt x="2622153" y="6554707"/>
                  <a:pt x="2590871" y="6554707"/>
                </a:cubicBezTo>
                <a:close/>
                <a:moveTo>
                  <a:pt x="2456020" y="6554707"/>
                </a:moveTo>
                <a:lnTo>
                  <a:pt x="2456020" y="6661470"/>
                </a:lnTo>
                <a:cubicBezTo>
                  <a:pt x="2456020" y="6661470"/>
                  <a:pt x="2476391" y="6661583"/>
                  <a:pt x="2489071" y="6661583"/>
                </a:cubicBezTo>
                <a:cubicBezTo>
                  <a:pt x="2533907" y="6661583"/>
                  <a:pt x="2553803" y="6638696"/>
                  <a:pt x="2553803" y="6607214"/>
                </a:cubicBezTo>
                <a:cubicBezTo>
                  <a:pt x="2553803" y="6577124"/>
                  <a:pt x="2532860" y="6554745"/>
                  <a:pt x="2487986" y="6554745"/>
                </a:cubicBezTo>
                <a:lnTo>
                  <a:pt x="2488024" y="6554707"/>
                </a:lnTo>
                <a:cubicBezTo>
                  <a:pt x="2477267" y="6554707"/>
                  <a:pt x="2456020" y="6554707"/>
                  <a:pt x="2456020" y="6554707"/>
                </a:cubicBezTo>
                <a:close/>
                <a:moveTo>
                  <a:pt x="2364425" y="6554707"/>
                </a:moveTo>
                <a:lnTo>
                  <a:pt x="2339218" y="6612649"/>
                </a:lnTo>
                <a:lnTo>
                  <a:pt x="2332383" y="6596645"/>
                </a:lnTo>
                <a:lnTo>
                  <a:pt x="2306148" y="6596645"/>
                </a:lnTo>
                <a:lnTo>
                  <a:pt x="2337467" y="6661978"/>
                </a:lnTo>
                <a:lnTo>
                  <a:pt x="2340380" y="6661978"/>
                </a:lnTo>
                <a:lnTo>
                  <a:pt x="2391118" y="6554707"/>
                </a:lnTo>
                <a:close/>
                <a:moveTo>
                  <a:pt x="2744807" y="6516148"/>
                </a:moveTo>
                <a:lnTo>
                  <a:pt x="2744807" y="6690773"/>
                </a:lnTo>
                <a:lnTo>
                  <a:pt x="2764196" y="6690773"/>
                </a:lnTo>
                <a:lnTo>
                  <a:pt x="2764196" y="6516148"/>
                </a:lnTo>
                <a:close/>
                <a:moveTo>
                  <a:pt x="0" y="0"/>
                </a:moveTo>
                <a:lnTo>
                  <a:pt x="3184526" y="0"/>
                </a:lnTo>
                <a:lnTo>
                  <a:pt x="3184526" y="6858001"/>
                </a:lnTo>
                <a:lnTo>
                  <a:pt x="0" y="6858001"/>
                </a:lnTo>
                <a:close/>
              </a:path>
            </a:pathLst>
          </a:custGeom>
          <a:solidFill>
            <a:schemeClr val="accent2"/>
          </a:solidFill>
          <a:ln>
            <a:noFill/>
          </a:ln>
        </p:spPr>
        <p:txBody>
          <a:bodyPr wrap="square" lIns="432000" rIns="432000" anchor="ctr">
            <a:noAutofit/>
          </a:bodyPr>
          <a:lstStyle>
            <a:lvl1pPr marL="0" indent="0" algn="ctr">
              <a:spcBef>
                <a:spcPts val="0"/>
              </a:spcBef>
              <a:spcAft>
                <a:spcPts val="0"/>
              </a:spcAft>
              <a:buNone/>
              <a:defRPr b="0">
                <a:solidFill>
                  <a:schemeClr val="bg2"/>
                </a:solidFill>
              </a:defRPr>
            </a:lvl1pPr>
          </a:lstStyle>
          <a:p>
            <a:r>
              <a:rPr lang="en-US" dirty="0"/>
              <a:t>Click icon to add photo.</a:t>
            </a:r>
            <a:br>
              <a:rPr lang="en-US" dirty="0"/>
            </a:br>
            <a:r>
              <a:rPr lang="en-US" dirty="0"/>
              <a:t>Strict rule: do not resize this image. (Crop if necessary.)</a:t>
            </a:r>
          </a:p>
        </p:txBody>
      </p:sp>
      <p:sp>
        <p:nvSpPr>
          <p:cNvPr id="116" name="Text Placeholder 21">
            <a:extLst>
              <a:ext uri="{FF2B5EF4-FFF2-40B4-BE49-F238E27FC236}">
                <a16:creationId xmlns:a16="http://schemas.microsoft.com/office/drawing/2014/main" id="{6D77A529-4F58-5E4F-95C8-1B870B6EF275}"/>
              </a:ext>
            </a:extLst>
          </p:cNvPr>
          <p:cNvSpPr>
            <a:spLocks noGrp="1"/>
          </p:cNvSpPr>
          <p:nvPr userDrawn="1">
            <p:ph type="body" sz="quarter" idx="14" hasCustomPrompt="1"/>
          </p:nvPr>
        </p:nvSpPr>
        <p:spPr>
          <a:xfrm>
            <a:off x="6356195" y="6200775"/>
            <a:ext cx="2346964"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18" name="Picture Placeholder 7">
            <a:extLst>
              <a:ext uri="{FF2B5EF4-FFF2-40B4-BE49-F238E27FC236}">
                <a16:creationId xmlns:a16="http://schemas.microsoft.com/office/drawing/2014/main" id="{50501BB8-75BC-4F41-A788-05E4DEAEAA35}"/>
              </a:ext>
            </a:extLst>
          </p:cNvPr>
          <p:cNvSpPr>
            <a:spLocks noGrp="1"/>
          </p:cNvSpPr>
          <p:nvPr userDrawn="1">
            <p:ph type="pic" sz="quarter" idx="108" hasCustomPrompt="1"/>
          </p:nvPr>
        </p:nvSpPr>
        <p:spPr>
          <a:xfrm>
            <a:off x="49870" y="1126869"/>
            <a:ext cx="5861832" cy="4395148"/>
          </a:xfrm>
          <a:solidFill>
            <a:srgbClr val="E8F3FD"/>
          </a:solidFill>
        </p:spPr>
        <p:txBody>
          <a:bodyPr anchor="ct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or quote graphic</a:t>
            </a:r>
          </a:p>
        </p:txBody>
      </p:sp>
      <p:sp>
        <p:nvSpPr>
          <p:cNvPr id="2" name="Date Placeholder 1">
            <a:extLst>
              <a:ext uri="{FF2B5EF4-FFF2-40B4-BE49-F238E27FC236}">
                <a16:creationId xmlns:a16="http://schemas.microsoft.com/office/drawing/2014/main" id="{884E28E5-6A67-0244-A79A-3AEB27D6D5DE}"/>
              </a:ext>
            </a:extLst>
          </p:cNvPr>
          <p:cNvSpPr>
            <a:spLocks noGrp="1"/>
          </p:cNvSpPr>
          <p:nvPr userDrawn="1">
            <p:ph type="dt" sz="half" idx="109"/>
          </p:nvPr>
        </p:nvSpPr>
        <p:spPr/>
        <p:txBody>
          <a:bodyPr/>
          <a:lstStyle/>
          <a:p>
            <a:endParaRPr lang="en-US" dirty="0"/>
          </a:p>
        </p:txBody>
      </p:sp>
      <p:sp>
        <p:nvSpPr>
          <p:cNvPr id="3" name="Footer Placeholder 2">
            <a:extLst>
              <a:ext uri="{FF2B5EF4-FFF2-40B4-BE49-F238E27FC236}">
                <a16:creationId xmlns:a16="http://schemas.microsoft.com/office/drawing/2014/main" id="{917C96B8-5877-064A-8DD0-AB1D7ECB4030}"/>
              </a:ext>
            </a:extLst>
          </p:cNvPr>
          <p:cNvSpPr>
            <a:spLocks noGrp="1"/>
          </p:cNvSpPr>
          <p:nvPr userDrawn="1">
            <p:ph type="ftr" sz="quarter" idx="110"/>
          </p:nvPr>
        </p:nvSpPr>
        <p:spPr/>
        <p:txBody>
          <a:bodyPr/>
          <a:lstStyle/>
          <a:p>
            <a:endParaRPr lang="en-US" dirty="0"/>
          </a:p>
        </p:txBody>
      </p:sp>
      <p:sp>
        <p:nvSpPr>
          <p:cNvPr id="4" name="Slide Number Placeholder 3">
            <a:extLst>
              <a:ext uri="{FF2B5EF4-FFF2-40B4-BE49-F238E27FC236}">
                <a16:creationId xmlns:a16="http://schemas.microsoft.com/office/drawing/2014/main" id="{52FEEDA1-ADD4-BD45-A1DD-CC2C4ADEB555}"/>
              </a:ext>
            </a:extLst>
          </p:cNvPr>
          <p:cNvSpPr>
            <a:spLocks noGrp="1"/>
          </p:cNvSpPr>
          <p:nvPr userDrawn="1">
            <p:ph type="sldNum" sz="quarter" idx="111"/>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37" name="Group 36">
            <a:extLst>
              <a:ext uri="{FF2B5EF4-FFF2-40B4-BE49-F238E27FC236}">
                <a16:creationId xmlns:a16="http://schemas.microsoft.com/office/drawing/2014/main" id="{1763432E-81DC-9141-B4E0-A88D726ADFFC}"/>
              </a:ext>
            </a:extLst>
          </p:cNvPr>
          <p:cNvGrpSpPr/>
          <p:nvPr userDrawn="1"/>
        </p:nvGrpSpPr>
        <p:grpSpPr>
          <a:xfrm>
            <a:off x="9399182" y="-1"/>
            <a:ext cx="2874210" cy="6858001"/>
            <a:chOff x="9399182" y="-1"/>
            <a:chExt cx="2874210" cy="6858001"/>
          </a:xfrm>
        </p:grpSpPr>
        <p:sp>
          <p:nvSpPr>
            <p:cNvPr id="38" name="Rectangle 37">
              <a:extLst>
                <a:ext uri="{FF2B5EF4-FFF2-40B4-BE49-F238E27FC236}">
                  <a16:creationId xmlns:a16="http://schemas.microsoft.com/office/drawing/2014/main" id="{3C939D41-EDD4-E145-AC70-1FEA78861983}"/>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39" name="TextBox 38">
              <a:extLst>
                <a:ext uri="{FF2B5EF4-FFF2-40B4-BE49-F238E27FC236}">
                  <a16:creationId xmlns:a16="http://schemas.microsoft.com/office/drawing/2014/main" id="{D28E0661-751E-CE4C-8BC5-F16780187439}"/>
                </a:ext>
              </a:extLst>
            </p:cNvPr>
            <p:cNvSpPr txBox="1"/>
            <p:nvPr userDrawn="1"/>
          </p:nvSpPr>
          <p:spPr>
            <a:xfrm>
              <a:off x="9555251" y="150289"/>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0" name="Straight Connector 39">
              <a:extLst>
                <a:ext uri="{FF2B5EF4-FFF2-40B4-BE49-F238E27FC236}">
                  <a16:creationId xmlns:a16="http://schemas.microsoft.com/office/drawing/2014/main" id="{3408AD67-9977-5847-8456-1BA4A449DD94}"/>
                </a:ext>
              </a:extLst>
            </p:cNvPr>
            <p:cNvCxnSpPr>
              <a:cxnSpLocks/>
            </p:cNvCxnSpPr>
            <p:nvPr userDrawn="1"/>
          </p:nvCxnSpPr>
          <p:spPr>
            <a:xfrm>
              <a:off x="9555251" y="35290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8AC807C0-4C95-754F-9B48-24C2884EC3A8}"/>
                </a:ext>
              </a:extLst>
            </p:cNvPr>
            <p:cNvSpPr txBox="1"/>
            <p:nvPr userDrawn="1"/>
          </p:nvSpPr>
          <p:spPr>
            <a:xfrm>
              <a:off x="9683170" y="1211216"/>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3" name="Group 42">
              <a:extLst>
                <a:ext uri="{FF2B5EF4-FFF2-40B4-BE49-F238E27FC236}">
                  <a16:creationId xmlns:a16="http://schemas.microsoft.com/office/drawing/2014/main" id="{E5633BC6-629B-B243-98D5-93A61D37DCA2}"/>
                </a:ext>
              </a:extLst>
            </p:cNvPr>
            <p:cNvGrpSpPr/>
            <p:nvPr userDrawn="1"/>
          </p:nvGrpSpPr>
          <p:grpSpPr>
            <a:xfrm>
              <a:off x="9538241" y="5191130"/>
              <a:ext cx="2735151" cy="1411315"/>
              <a:chOff x="9296567" y="4910411"/>
              <a:chExt cx="2735151" cy="1411315"/>
            </a:xfrm>
          </p:grpSpPr>
          <p:sp>
            <p:nvSpPr>
              <p:cNvPr id="59" name="Rectangle 58">
                <a:extLst>
                  <a:ext uri="{FF2B5EF4-FFF2-40B4-BE49-F238E27FC236}">
                    <a16:creationId xmlns:a16="http://schemas.microsoft.com/office/drawing/2014/main" id="{9F863234-89FF-8F40-BE73-4316B3ABFA65}"/>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2C5A738D-CF1E-4B44-AC3D-BA4815CF1858}"/>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1" name="Graphic 60">
                <a:extLst>
                  <a:ext uri="{FF2B5EF4-FFF2-40B4-BE49-F238E27FC236}">
                    <a16:creationId xmlns:a16="http://schemas.microsoft.com/office/drawing/2014/main" id="{EB95FA99-3430-0149-B21D-F142420715F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62" name="TextBox 61">
                <a:extLst>
                  <a:ext uri="{FF2B5EF4-FFF2-40B4-BE49-F238E27FC236}">
                    <a16:creationId xmlns:a16="http://schemas.microsoft.com/office/drawing/2014/main" id="{2A101CD2-81BC-5247-9E37-65506544734B}"/>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3" name="TextBox 62">
                <a:extLst>
                  <a:ext uri="{FF2B5EF4-FFF2-40B4-BE49-F238E27FC236}">
                    <a16:creationId xmlns:a16="http://schemas.microsoft.com/office/drawing/2014/main" id="{DA111A3F-62A5-A341-B311-884D94AECDDC}"/>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4" name="TextBox 63">
                <a:extLst>
                  <a:ext uri="{FF2B5EF4-FFF2-40B4-BE49-F238E27FC236}">
                    <a16:creationId xmlns:a16="http://schemas.microsoft.com/office/drawing/2014/main" id="{A91A7249-E4DE-9045-B263-B2E6552B974A}"/>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44" name="Group 43">
              <a:extLst>
                <a:ext uri="{FF2B5EF4-FFF2-40B4-BE49-F238E27FC236}">
                  <a16:creationId xmlns:a16="http://schemas.microsoft.com/office/drawing/2014/main" id="{E81DE022-4C71-2544-8505-1761305A250F}"/>
                </a:ext>
              </a:extLst>
            </p:cNvPr>
            <p:cNvGrpSpPr/>
            <p:nvPr userDrawn="1"/>
          </p:nvGrpSpPr>
          <p:grpSpPr>
            <a:xfrm>
              <a:off x="9538241" y="3396143"/>
              <a:ext cx="2735151" cy="1666188"/>
              <a:chOff x="9286315" y="6976989"/>
              <a:chExt cx="2735151" cy="1666188"/>
            </a:xfrm>
          </p:grpSpPr>
          <p:sp>
            <p:nvSpPr>
              <p:cNvPr id="53" name="Rectangle 52">
                <a:extLst>
                  <a:ext uri="{FF2B5EF4-FFF2-40B4-BE49-F238E27FC236}">
                    <a16:creationId xmlns:a16="http://schemas.microsoft.com/office/drawing/2014/main" id="{FC6F4C93-688F-8D4E-ABCD-9BC9F8F9CBAA}"/>
                  </a:ext>
                </a:extLst>
              </p:cNvPr>
              <p:cNvSpPr/>
              <p:nvPr userDrawn="1"/>
            </p:nvSpPr>
            <p:spPr>
              <a:xfrm>
                <a:off x="9286315" y="6976989"/>
                <a:ext cx="2735151" cy="166618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35D49C1A-C836-5A44-8A49-80E5A075C93A}"/>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55" name="Graphic 54">
                <a:extLst>
                  <a:ext uri="{FF2B5EF4-FFF2-40B4-BE49-F238E27FC236}">
                    <a16:creationId xmlns:a16="http://schemas.microsoft.com/office/drawing/2014/main" id="{EB93AE78-B9CD-AB40-95D3-B134C74973B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56" name="TextBox 55">
                <a:extLst>
                  <a:ext uri="{FF2B5EF4-FFF2-40B4-BE49-F238E27FC236}">
                    <a16:creationId xmlns:a16="http://schemas.microsoft.com/office/drawing/2014/main" id="{5784DD63-BA1D-1542-806C-9B2E2FA95A95}"/>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7" name="Picture 56">
                <a:extLst>
                  <a:ext uri="{FF2B5EF4-FFF2-40B4-BE49-F238E27FC236}">
                    <a16:creationId xmlns:a16="http://schemas.microsoft.com/office/drawing/2014/main" id="{E0E8A988-05AB-3248-93C8-C5006E414A56}"/>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sp>
            <p:nvSpPr>
              <p:cNvPr id="58" name="TextBox 57">
                <a:extLst>
                  <a:ext uri="{FF2B5EF4-FFF2-40B4-BE49-F238E27FC236}">
                    <a16:creationId xmlns:a16="http://schemas.microsoft.com/office/drawing/2014/main" id="{88DD2CB9-AED7-714F-B970-5632385CD159}"/>
                  </a:ext>
                </a:extLst>
              </p:cNvPr>
              <p:cNvSpPr txBox="1"/>
              <p:nvPr userDrawn="1"/>
            </p:nvSpPr>
            <p:spPr>
              <a:xfrm>
                <a:off x="9446538" y="8244615"/>
                <a:ext cx="2467032"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3175" lvl="1" indent="0">
                  <a:buNone/>
                  <a:defRPr/>
                </a:pPr>
                <a:r>
                  <a:rPr lang="en-US" sz="900" i="1" kern="1200" dirty="0">
                    <a:solidFill>
                      <a:schemeClr val="tx1">
                        <a:lumMod val="50000"/>
                        <a:lumOff val="50000"/>
                      </a:schemeClr>
                    </a:solidFill>
                    <a:latin typeface="Arial" charset="0"/>
                    <a:cs typeface="Arial" charset="0"/>
                  </a:rPr>
                  <a:t>Strict rule: do not resize the image placeholder. It should always be 1/3rd of the slide width.</a:t>
                </a:r>
              </a:p>
            </p:txBody>
          </p:sp>
        </p:grpSp>
        <p:grpSp>
          <p:nvGrpSpPr>
            <p:cNvPr id="45" name="Group 44">
              <a:extLst>
                <a:ext uri="{FF2B5EF4-FFF2-40B4-BE49-F238E27FC236}">
                  <a16:creationId xmlns:a16="http://schemas.microsoft.com/office/drawing/2014/main" id="{522C1CD7-2090-FC48-80A3-6DC2AF4F2810}"/>
                </a:ext>
              </a:extLst>
            </p:cNvPr>
            <p:cNvGrpSpPr/>
            <p:nvPr userDrawn="1"/>
          </p:nvGrpSpPr>
          <p:grpSpPr>
            <a:xfrm>
              <a:off x="9518577" y="475409"/>
              <a:ext cx="2617883" cy="651460"/>
              <a:chOff x="12352022" y="513115"/>
              <a:chExt cx="2617883" cy="651460"/>
            </a:xfrm>
          </p:grpSpPr>
          <p:sp>
            <p:nvSpPr>
              <p:cNvPr id="50" name="TextBox 49">
                <a:extLst>
                  <a:ext uri="{FF2B5EF4-FFF2-40B4-BE49-F238E27FC236}">
                    <a16:creationId xmlns:a16="http://schemas.microsoft.com/office/drawing/2014/main" id="{697B859F-3589-2A4F-A834-9541E03CDE87}"/>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1" name="TextBox 50">
                <a:extLst>
                  <a:ext uri="{FF2B5EF4-FFF2-40B4-BE49-F238E27FC236}">
                    <a16:creationId xmlns:a16="http://schemas.microsoft.com/office/drawing/2014/main" id="{2EA4EEBF-44D6-B64D-A9A9-305B00FCA67C}"/>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2" name="TextBox 51">
                <a:extLst>
                  <a:ext uri="{FF2B5EF4-FFF2-40B4-BE49-F238E27FC236}">
                    <a16:creationId xmlns:a16="http://schemas.microsoft.com/office/drawing/2014/main" id="{4F609CAA-7DFC-C34E-9B3E-600CFAED5850}"/>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46" name="TextBox 45">
              <a:extLst>
                <a:ext uri="{FF2B5EF4-FFF2-40B4-BE49-F238E27FC236}">
                  <a16:creationId xmlns:a16="http://schemas.microsoft.com/office/drawing/2014/main" id="{825247B6-FFD6-8D42-800F-51E92618BD11}"/>
                </a:ext>
              </a:extLst>
            </p:cNvPr>
            <p:cNvSpPr txBox="1"/>
            <p:nvPr userDrawn="1"/>
          </p:nvSpPr>
          <p:spPr>
            <a:xfrm>
              <a:off x="9671011" y="1494521"/>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47" name="TextBox 46">
              <a:extLst>
                <a:ext uri="{FF2B5EF4-FFF2-40B4-BE49-F238E27FC236}">
                  <a16:creationId xmlns:a16="http://schemas.microsoft.com/office/drawing/2014/main" id="{970D307F-E4DB-E049-9932-D63E2B92B691}"/>
                </a:ext>
              </a:extLst>
            </p:cNvPr>
            <p:cNvSpPr txBox="1"/>
            <p:nvPr userDrawn="1"/>
          </p:nvSpPr>
          <p:spPr>
            <a:xfrm>
              <a:off x="9683170" y="1909778"/>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 </a:t>
              </a:r>
            </a:p>
            <a:p>
              <a:pPr lvl="1">
                <a:buNone/>
              </a:pPr>
              <a:r>
                <a:rPr lang="en-US" sz="1050" dirty="0"/>
                <a:t>Right-click or use keyboard shortcuts to paste the image.</a:t>
              </a:r>
            </a:p>
          </p:txBody>
        </p:sp>
        <p:sp>
          <p:nvSpPr>
            <p:cNvPr id="48" name="TextBox 47">
              <a:extLst>
                <a:ext uri="{FF2B5EF4-FFF2-40B4-BE49-F238E27FC236}">
                  <a16:creationId xmlns:a16="http://schemas.microsoft.com/office/drawing/2014/main" id="{882A7166-211F-0A4C-B965-143A64AF82E4}"/>
                </a:ext>
              </a:extLst>
            </p:cNvPr>
            <p:cNvSpPr txBox="1"/>
            <p:nvPr userDrawn="1"/>
          </p:nvSpPr>
          <p:spPr>
            <a:xfrm>
              <a:off x="9683170" y="2629868"/>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49" name="TextBox 48">
              <a:extLst>
                <a:ext uri="{FF2B5EF4-FFF2-40B4-BE49-F238E27FC236}">
                  <a16:creationId xmlns:a16="http://schemas.microsoft.com/office/drawing/2014/main" id="{D07C2016-E2F3-A14A-B1C2-86F63D44D337}"/>
                </a:ext>
              </a:extLst>
            </p:cNvPr>
            <p:cNvSpPr txBox="1"/>
            <p:nvPr userDrawn="1"/>
          </p:nvSpPr>
          <p:spPr>
            <a:xfrm>
              <a:off x="9671011" y="3060431"/>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 </a:t>
              </a:r>
              <a:br>
                <a:rPr lang="en-US" sz="700" dirty="0"/>
              </a:br>
              <a:r>
                <a:rPr lang="en-US" sz="700" dirty="0"/>
                <a:t>In this case use one of the other methods.</a:t>
              </a:r>
            </a:p>
          </p:txBody>
        </p:sp>
      </p:grpSp>
    </p:spTree>
    <p:extLst>
      <p:ext uri="{BB962C8B-B14F-4D97-AF65-F5344CB8AC3E}">
        <p14:creationId xmlns:p14="http://schemas.microsoft.com/office/powerpoint/2010/main" val="870812756"/>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Ranking (Right) and Photo">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AE403CC8-0AF4-0B41-9F00-0561FB8057DC}"/>
              </a:ext>
            </a:extLst>
          </p:cNvPr>
          <p:cNvSpPr>
            <a:spLocks noGrp="1"/>
          </p:cNvSpPr>
          <p:nvPr>
            <p:ph type="pic" sz="quarter" idx="13" hasCustomPrompt="1"/>
          </p:nvPr>
        </p:nvSpPr>
        <p:spPr>
          <a:xfrm>
            <a:off x="0" y="0"/>
            <a:ext cx="3184526" cy="6858001"/>
          </a:xfrm>
          <a:prstGeom prst="rect">
            <a:avLst/>
          </a:prstGeom>
          <a:solidFill>
            <a:schemeClr val="accent2"/>
          </a:solidFill>
          <a:ln>
            <a:noFill/>
          </a:ln>
        </p:spPr>
        <p:txBody>
          <a:bodyPr wrap="square" lIns="432000" rIns="288000" anchor="ctr">
            <a:noAutofit/>
          </a:bodyPr>
          <a:lstStyle>
            <a:lvl1pPr marL="0" indent="0" algn="ctr">
              <a:spcBef>
                <a:spcPts val="0"/>
              </a:spcBef>
              <a:spcAft>
                <a:spcPts val="0"/>
              </a:spcAft>
              <a:buNone/>
              <a:defRPr b="0">
                <a:solidFill>
                  <a:schemeClr val="bg2"/>
                </a:solidFill>
              </a:defRPr>
            </a:lvl1pPr>
          </a:lstStyle>
          <a:p>
            <a:r>
              <a:rPr lang="en-US" dirty="0"/>
              <a:t>Click icon to add photo.</a:t>
            </a:r>
            <a:br>
              <a:rPr lang="en-US" dirty="0"/>
            </a:br>
            <a:r>
              <a:rPr lang="en-US" dirty="0"/>
              <a:t>Strict rule: do not resize this image. (Crop if necessary.)</a:t>
            </a:r>
          </a:p>
        </p:txBody>
      </p:sp>
      <p:sp>
        <p:nvSpPr>
          <p:cNvPr id="40" name="Text Placeholder 21">
            <a:extLst>
              <a:ext uri="{FF2B5EF4-FFF2-40B4-BE49-F238E27FC236}">
                <a16:creationId xmlns:a16="http://schemas.microsoft.com/office/drawing/2014/main" id="{D976F2F4-DE2A-DC4C-A765-97FABA1D68D1}"/>
              </a:ext>
            </a:extLst>
          </p:cNvPr>
          <p:cNvSpPr>
            <a:spLocks noGrp="1"/>
          </p:cNvSpPr>
          <p:nvPr>
            <p:ph type="body" sz="quarter" idx="14" hasCustomPrompt="1"/>
          </p:nvPr>
        </p:nvSpPr>
        <p:spPr>
          <a:xfrm>
            <a:off x="441652" y="6200775"/>
            <a:ext cx="2268598" cy="152349"/>
          </a:xfrm>
          <a:effectLst/>
        </p:spPr>
        <p:txBody>
          <a:bodyPr wrap="square" anchor="b">
            <a:spAutoFit/>
          </a:bodyPr>
          <a:lstStyle>
            <a:lvl1pPr marL="0" indent="0" algn="l">
              <a:spcBef>
                <a:spcPts val="0"/>
              </a:spcBef>
              <a:spcAft>
                <a:spcPts val="0"/>
              </a:spcAft>
              <a:buFontTx/>
              <a:buNone/>
              <a:tabLst/>
              <a:defRPr sz="1100" b="0">
                <a:solidFill>
                  <a:schemeClr val="bg1"/>
                </a:solidFill>
                <a:effectLst/>
              </a:defRPr>
            </a:lvl1pPr>
            <a:lvl2pPr marL="0" indent="0" algn="l">
              <a:spcBef>
                <a:spcPts val="0"/>
              </a:spcBef>
              <a:spcAft>
                <a:spcPts val="0"/>
              </a:spcAft>
              <a:buFontTx/>
              <a:buNone/>
              <a:tabLst/>
              <a:defRPr sz="1100">
                <a:solidFill>
                  <a:schemeClr val="bg1"/>
                </a:solidFill>
              </a:defRPr>
            </a:lvl2pPr>
            <a:lvl3pPr marL="0" indent="0" algn="l">
              <a:spcBef>
                <a:spcPts val="0"/>
              </a:spcBef>
              <a:spcAft>
                <a:spcPts val="0"/>
              </a:spcAft>
              <a:buFontTx/>
              <a:buNone/>
              <a:tabLst/>
              <a:defRPr sz="1100">
                <a:solidFill>
                  <a:schemeClr val="bg1"/>
                </a:solidFill>
              </a:defRPr>
            </a:lvl3pPr>
            <a:lvl4pPr marL="0" indent="0" algn="l">
              <a:spcBef>
                <a:spcPts val="0"/>
              </a:spcBef>
              <a:spcAft>
                <a:spcPts val="0"/>
              </a:spcAft>
              <a:buFontTx/>
              <a:buNone/>
              <a:tabLst/>
              <a:defRPr sz="1100">
                <a:solidFill>
                  <a:schemeClr val="bg1"/>
                </a:solidFill>
              </a:defRPr>
            </a:lvl4pPr>
            <a:lvl5pPr marL="0" indent="0" algn="l">
              <a:spcBef>
                <a:spcPts val="0"/>
              </a:spcBef>
              <a:spcAft>
                <a:spcPts val="0"/>
              </a:spcAft>
              <a:buFontTx/>
              <a:buNone/>
              <a:tabLst/>
              <a:defRPr sz="1100">
                <a:solidFill>
                  <a:schemeClr val="bg1"/>
                </a:solidFill>
              </a:defRPr>
            </a:lvl5pPr>
            <a:lvl6pPr marL="0" indent="0" algn="l">
              <a:spcBef>
                <a:spcPts val="0"/>
              </a:spcBef>
              <a:spcAft>
                <a:spcPts val="0"/>
              </a:spcAft>
              <a:buFontTx/>
              <a:buNone/>
              <a:tabLst/>
              <a:defRPr sz="1100">
                <a:solidFill>
                  <a:schemeClr val="bg1"/>
                </a:solidFill>
              </a:defRPr>
            </a:lvl6pPr>
            <a:lvl7pPr marL="0" indent="0" algn="l">
              <a:spcBef>
                <a:spcPts val="0"/>
              </a:spcBef>
              <a:spcAft>
                <a:spcPts val="0"/>
              </a:spcAft>
              <a:buFontTx/>
              <a:buNone/>
              <a:tabLst/>
              <a:defRPr sz="1100">
                <a:solidFill>
                  <a:schemeClr val="bg1"/>
                </a:solidFill>
              </a:defRPr>
            </a:lvl7pPr>
            <a:lvl8pPr marL="0" indent="0" algn="l">
              <a:spcBef>
                <a:spcPts val="0"/>
              </a:spcBef>
              <a:spcAft>
                <a:spcPts val="0"/>
              </a:spcAft>
              <a:buFontTx/>
              <a:buNone/>
              <a:tabLst/>
              <a:defRPr sz="1100">
                <a:solidFill>
                  <a:schemeClr val="bg1"/>
                </a:solidFill>
              </a:defRPr>
            </a:lvl8pPr>
            <a:lvl9pPr marL="0" indent="0" algn="l">
              <a:spcBef>
                <a:spcPts val="0"/>
              </a:spcBef>
              <a:spcAft>
                <a:spcPts val="0"/>
              </a:spcAft>
              <a:buFontTx/>
              <a:buNone/>
              <a:tabLst/>
              <a:defRPr sz="1100">
                <a:solidFill>
                  <a:schemeClr val="bg1"/>
                </a:solidFill>
              </a:defRPr>
            </a:lvl9pPr>
          </a:lstStyle>
          <a:p>
            <a:pPr lvl="0"/>
            <a:r>
              <a:rPr lang="en-US"/>
              <a:t>Click to add photo caption</a:t>
            </a:r>
          </a:p>
        </p:txBody>
      </p:sp>
      <p:sp>
        <p:nvSpPr>
          <p:cNvPr id="5" name="Date Placeholder 4">
            <a:extLst>
              <a:ext uri="{FF2B5EF4-FFF2-40B4-BE49-F238E27FC236}">
                <a16:creationId xmlns:a16="http://schemas.microsoft.com/office/drawing/2014/main" id="{D54C76DA-F528-244F-B82D-2FD6602BA875}"/>
              </a:ext>
            </a:extLst>
          </p:cNvPr>
          <p:cNvSpPr>
            <a:spLocks noGrp="1"/>
          </p:cNvSpPr>
          <p:nvPr>
            <p:ph type="dt" sz="half" idx="109"/>
          </p:nvPr>
        </p:nvSpPr>
        <p:spPr/>
        <p:txBody>
          <a:bodyPr/>
          <a:lstStyle/>
          <a:p>
            <a:endParaRPr lang="en-US" dirty="0"/>
          </a:p>
        </p:txBody>
      </p:sp>
      <p:sp>
        <p:nvSpPr>
          <p:cNvPr id="6" name="Footer Placeholder 5">
            <a:extLst>
              <a:ext uri="{FF2B5EF4-FFF2-40B4-BE49-F238E27FC236}">
                <a16:creationId xmlns:a16="http://schemas.microsoft.com/office/drawing/2014/main" id="{31625B55-E0DA-464D-BFB5-020839E75BEF}"/>
              </a:ext>
            </a:extLst>
          </p:cNvPr>
          <p:cNvSpPr>
            <a:spLocks noGrp="1"/>
          </p:cNvSpPr>
          <p:nvPr>
            <p:ph type="ftr" sz="quarter" idx="110"/>
          </p:nvPr>
        </p:nvSpPr>
        <p:spPr/>
        <p:txBody>
          <a:bodyPr/>
          <a:lstStyle/>
          <a:p>
            <a:endParaRPr lang="en-US" dirty="0"/>
          </a:p>
        </p:txBody>
      </p:sp>
      <p:sp>
        <p:nvSpPr>
          <p:cNvPr id="7" name="Slide Number Placeholder 6">
            <a:extLst>
              <a:ext uri="{FF2B5EF4-FFF2-40B4-BE49-F238E27FC236}">
                <a16:creationId xmlns:a16="http://schemas.microsoft.com/office/drawing/2014/main" id="{43D59DA1-A77E-7144-9771-F69145665B98}"/>
              </a:ext>
            </a:extLst>
          </p:cNvPr>
          <p:cNvSpPr>
            <a:spLocks noGrp="1"/>
          </p:cNvSpPr>
          <p:nvPr>
            <p:ph type="sldNum" sz="quarter" idx="111"/>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42" name="Picture Placeholder 7">
            <a:extLst>
              <a:ext uri="{FF2B5EF4-FFF2-40B4-BE49-F238E27FC236}">
                <a16:creationId xmlns:a16="http://schemas.microsoft.com/office/drawing/2014/main" id="{1F08C253-A48A-3143-84F4-862490E091D5}"/>
              </a:ext>
            </a:extLst>
          </p:cNvPr>
          <p:cNvSpPr>
            <a:spLocks noGrp="1"/>
          </p:cNvSpPr>
          <p:nvPr>
            <p:ph type="pic" sz="quarter" idx="108" hasCustomPrompt="1"/>
          </p:nvPr>
        </p:nvSpPr>
        <p:spPr>
          <a:xfrm>
            <a:off x="3234413" y="1126869"/>
            <a:ext cx="5861832" cy="4395148"/>
          </a:xfrm>
          <a:solidFill>
            <a:srgbClr val="E8F3FD"/>
          </a:solidFill>
        </p:spPr>
        <p:txBody>
          <a:bodyPr anchor="ctr"/>
          <a:lstStyle>
            <a:lvl1pPr algn="ctr">
              <a:defRPr b="0">
                <a:solidFill>
                  <a:schemeClr val="tx1">
                    <a:lumMod val="50000"/>
                    <a:lumOff val="50000"/>
                  </a:schemeClr>
                </a:solidFill>
              </a:defRPr>
            </a:lvl1pPr>
          </a:lstStyle>
          <a:p>
            <a:r>
              <a:rPr lang="en-US" dirty="0"/>
              <a:t>Click icon to add a pre-designed </a:t>
            </a:r>
            <a:br>
              <a:rPr lang="en-US" dirty="0"/>
            </a:br>
            <a:r>
              <a:rPr lang="en-US" dirty="0"/>
              <a:t>ranking or quote graphic</a:t>
            </a:r>
          </a:p>
        </p:txBody>
      </p:sp>
      <p:grpSp>
        <p:nvGrpSpPr>
          <p:cNvPr id="2" name="Group 1">
            <a:extLst>
              <a:ext uri="{FF2B5EF4-FFF2-40B4-BE49-F238E27FC236}">
                <a16:creationId xmlns:a16="http://schemas.microsoft.com/office/drawing/2014/main" id="{D1764BD5-D145-264C-B0A8-208A483730D7}"/>
              </a:ext>
            </a:extLst>
          </p:cNvPr>
          <p:cNvGrpSpPr/>
          <p:nvPr userDrawn="1"/>
        </p:nvGrpSpPr>
        <p:grpSpPr>
          <a:xfrm>
            <a:off x="9399182" y="-1"/>
            <a:ext cx="2874210" cy="6858001"/>
            <a:chOff x="9399182" y="-1"/>
            <a:chExt cx="2874210" cy="6858001"/>
          </a:xfrm>
        </p:grpSpPr>
        <p:sp>
          <p:nvSpPr>
            <p:cNvPr id="43" name="Rectangle 42">
              <a:extLst>
                <a:ext uri="{FF2B5EF4-FFF2-40B4-BE49-F238E27FC236}">
                  <a16:creationId xmlns:a16="http://schemas.microsoft.com/office/drawing/2014/main" id="{0E350FE8-9140-BD44-8746-BA901039FCE8}"/>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44" name="TextBox 43">
              <a:extLst>
                <a:ext uri="{FF2B5EF4-FFF2-40B4-BE49-F238E27FC236}">
                  <a16:creationId xmlns:a16="http://schemas.microsoft.com/office/drawing/2014/main" id="{8D1B288D-9366-E241-BD9C-0C163D006B50}"/>
                </a:ext>
              </a:extLst>
            </p:cNvPr>
            <p:cNvSpPr txBox="1"/>
            <p:nvPr userDrawn="1"/>
          </p:nvSpPr>
          <p:spPr>
            <a:xfrm>
              <a:off x="9555251" y="150289"/>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5" name="Straight Connector 44">
              <a:extLst>
                <a:ext uri="{FF2B5EF4-FFF2-40B4-BE49-F238E27FC236}">
                  <a16:creationId xmlns:a16="http://schemas.microsoft.com/office/drawing/2014/main" id="{6B3ABA96-5F83-394D-9840-D7F0CBD05CB6}"/>
                </a:ext>
              </a:extLst>
            </p:cNvPr>
            <p:cNvCxnSpPr>
              <a:cxnSpLocks/>
            </p:cNvCxnSpPr>
            <p:nvPr userDrawn="1"/>
          </p:nvCxnSpPr>
          <p:spPr>
            <a:xfrm>
              <a:off x="9555251" y="35290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6EF9EA9D-2ECC-8B45-B42B-25173A4A4C25}"/>
                </a:ext>
              </a:extLst>
            </p:cNvPr>
            <p:cNvSpPr txBox="1"/>
            <p:nvPr userDrawn="1"/>
          </p:nvSpPr>
          <p:spPr>
            <a:xfrm>
              <a:off x="9683170" y="1211216"/>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7" name="Group 46">
              <a:extLst>
                <a:ext uri="{FF2B5EF4-FFF2-40B4-BE49-F238E27FC236}">
                  <a16:creationId xmlns:a16="http://schemas.microsoft.com/office/drawing/2014/main" id="{C8972E43-5336-2241-891B-35A2BC5D2DEE}"/>
                </a:ext>
              </a:extLst>
            </p:cNvPr>
            <p:cNvGrpSpPr/>
            <p:nvPr userDrawn="1"/>
          </p:nvGrpSpPr>
          <p:grpSpPr>
            <a:xfrm>
              <a:off x="9538241" y="5191130"/>
              <a:ext cx="2735151" cy="1411315"/>
              <a:chOff x="9296567" y="4910411"/>
              <a:chExt cx="2735151" cy="1411315"/>
            </a:xfrm>
          </p:grpSpPr>
          <p:sp>
            <p:nvSpPr>
              <p:cNvPr id="48" name="Rectangle 47">
                <a:extLst>
                  <a:ext uri="{FF2B5EF4-FFF2-40B4-BE49-F238E27FC236}">
                    <a16:creationId xmlns:a16="http://schemas.microsoft.com/office/drawing/2014/main" id="{E2C26990-7FF8-054E-A281-B53F537BEE27}"/>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3B995B5E-F502-524D-8B58-27186D7A107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0" name="Graphic 49">
                <a:extLst>
                  <a:ext uri="{FF2B5EF4-FFF2-40B4-BE49-F238E27FC236}">
                    <a16:creationId xmlns:a16="http://schemas.microsoft.com/office/drawing/2014/main" id="{A061601C-8C68-F242-B113-EE7F7709496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51" name="TextBox 50">
                <a:extLst>
                  <a:ext uri="{FF2B5EF4-FFF2-40B4-BE49-F238E27FC236}">
                    <a16:creationId xmlns:a16="http://schemas.microsoft.com/office/drawing/2014/main" id="{2176A971-B2F1-5E43-B3E1-7B135F870F0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2" name="TextBox 51">
                <a:extLst>
                  <a:ext uri="{FF2B5EF4-FFF2-40B4-BE49-F238E27FC236}">
                    <a16:creationId xmlns:a16="http://schemas.microsoft.com/office/drawing/2014/main" id="{90EC215C-94D0-E34B-A0ED-1A1FAA96773F}"/>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3" name="TextBox 52">
                <a:extLst>
                  <a:ext uri="{FF2B5EF4-FFF2-40B4-BE49-F238E27FC236}">
                    <a16:creationId xmlns:a16="http://schemas.microsoft.com/office/drawing/2014/main" id="{76B9D522-8908-7049-B7A4-B57C5618ADD3}"/>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54" name="Group 53">
              <a:extLst>
                <a:ext uri="{FF2B5EF4-FFF2-40B4-BE49-F238E27FC236}">
                  <a16:creationId xmlns:a16="http://schemas.microsoft.com/office/drawing/2014/main" id="{AA4B5C55-C3B7-894B-A35E-D5CA95E6E7F1}"/>
                </a:ext>
              </a:extLst>
            </p:cNvPr>
            <p:cNvGrpSpPr/>
            <p:nvPr userDrawn="1"/>
          </p:nvGrpSpPr>
          <p:grpSpPr>
            <a:xfrm>
              <a:off x="9538241" y="3396143"/>
              <a:ext cx="2735151" cy="1666188"/>
              <a:chOff x="9286315" y="6976989"/>
              <a:chExt cx="2735151" cy="1666188"/>
            </a:xfrm>
          </p:grpSpPr>
          <p:sp>
            <p:nvSpPr>
              <p:cNvPr id="55" name="Rectangle 54">
                <a:extLst>
                  <a:ext uri="{FF2B5EF4-FFF2-40B4-BE49-F238E27FC236}">
                    <a16:creationId xmlns:a16="http://schemas.microsoft.com/office/drawing/2014/main" id="{0F3B6FDA-7E11-594D-AA59-432E8381D202}"/>
                  </a:ext>
                </a:extLst>
              </p:cNvPr>
              <p:cNvSpPr/>
              <p:nvPr userDrawn="1"/>
            </p:nvSpPr>
            <p:spPr>
              <a:xfrm>
                <a:off x="9286315" y="6976989"/>
                <a:ext cx="2735151" cy="166618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B533522C-4577-8A45-84ED-1C28ADF906A5}"/>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57" name="Graphic 56">
                <a:extLst>
                  <a:ext uri="{FF2B5EF4-FFF2-40B4-BE49-F238E27FC236}">
                    <a16:creationId xmlns:a16="http://schemas.microsoft.com/office/drawing/2014/main" id="{CAA725A2-71E0-CC44-BF0B-C7D949C4E17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58" name="TextBox 57">
                <a:extLst>
                  <a:ext uri="{FF2B5EF4-FFF2-40B4-BE49-F238E27FC236}">
                    <a16:creationId xmlns:a16="http://schemas.microsoft.com/office/drawing/2014/main" id="{877D7503-2CC1-D345-B445-E51D2E0A1D5E}"/>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9" name="Picture 58">
                <a:extLst>
                  <a:ext uri="{FF2B5EF4-FFF2-40B4-BE49-F238E27FC236}">
                    <a16:creationId xmlns:a16="http://schemas.microsoft.com/office/drawing/2014/main" id="{168D46CD-D101-064B-A62A-09B9595E705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sp>
            <p:nvSpPr>
              <p:cNvPr id="60" name="TextBox 59">
                <a:extLst>
                  <a:ext uri="{FF2B5EF4-FFF2-40B4-BE49-F238E27FC236}">
                    <a16:creationId xmlns:a16="http://schemas.microsoft.com/office/drawing/2014/main" id="{5412DB5D-1726-FE4B-A4FC-19F1AAD0388A}"/>
                  </a:ext>
                </a:extLst>
              </p:cNvPr>
              <p:cNvSpPr txBox="1"/>
              <p:nvPr userDrawn="1"/>
            </p:nvSpPr>
            <p:spPr>
              <a:xfrm>
                <a:off x="9446538" y="8244615"/>
                <a:ext cx="2467032"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3175" lvl="1" indent="0">
                  <a:buNone/>
                  <a:defRPr/>
                </a:pPr>
                <a:r>
                  <a:rPr lang="en-US" sz="900" i="1" kern="1200" dirty="0">
                    <a:solidFill>
                      <a:schemeClr val="tx1">
                        <a:lumMod val="50000"/>
                        <a:lumOff val="50000"/>
                      </a:schemeClr>
                    </a:solidFill>
                    <a:latin typeface="Arial" charset="0"/>
                    <a:cs typeface="Arial" charset="0"/>
                  </a:rPr>
                  <a:t>Strict rule: do not resize the image placeholder. It should always be 1/3rd of the slide width.</a:t>
                </a:r>
              </a:p>
            </p:txBody>
          </p:sp>
        </p:grpSp>
        <p:grpSp>
          <p:nvGrpSpPr>
            <p:cNvPr id="61" name="Group 60">
              <a:extLst>
                <a:ext uri="{FF2B5EF4-FFF2-40B4-BE49-F238E27FC236}">
                  <a16:creationId xmlns:a16="http://schemas.microsoft.com/office/drawing/2014/main" id="{9DEDB481-299F-A241-8351-91656708A78B}"/>
                </a:ext>
              </a:extLst>
            </p:cNvPr>
            <p:cNvGrpSpPr/>
            <p:nvPr userDrawn="1"/>
          </p:nvGrpSpPr>
          <p:grpSpPr>
            <a:xfrm>
              <a:off x="9518577" y="475409"/>
              <a:ext cx="2617883" cy="651460"/>
              <a:chOff x="12352022" y="513115"/>
              <a:chExt cx="2617883" cy="651460"/>
            </a:xfrm>
          </p:grpSpPr>
          <p:sp>
            <p:nvSpPr>
              <p:cNvPr id="62" name="TextBox 61">
                <a:extLst>
                  <a:ext uri="{FF2B5EF4-FFF2-40B4-BE49-F238E27FC236}">
                    <a16:creationId xmlns:a16="http://schemas.microsoft.com/office/drawing/2014/main" id="{AB4D90F5-A24B-2141-B2C9-24D7F207050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3" name="TextBox 62">
                <a:extLst>
                  <a:ext uri="{FF2B5EF4-FFF2-40B4-BE49-F238E27FC236}">
                    <a16:creationId xmlns:a16="http://schemas.microsoft.com/office/drawing/2014/main" id="{81F83443-307B-1E45-9461-3D7B0B74AC67}"/>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64" name="TextBox 63">
                <a:extLst>
                  <a:ext uri="{FF2B5EF4-FFF2-40B4-BE49-F238E27FC236}">
                    <a16:creationId xmlns:a16="http://schemas.microsoft.com/office/drawing/2014/main" id="{9D96AAF3-257A-024D-8BEB-1EF46B227EF1}"/>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65" name="TextBox 64">
              <a:extLst>
                <a:ext uri="{FF2B5EF4-FFF2-40B4-BE49-F238E27FC236}">
                  <a16:creationId xmlns:a16="http://schemas.microsoft.com/office/drawing/2014/main" id="{3EAD2FB7-5D7E-3B4E-9279-C776EEE44836}"/>
                </a:ext>
              </a:extLst>
            </p:cNvPr>
            <p:cNvSpPr txBox="1"/>
            <p:nvPr userDrawn="1"/>
          </p:nvSpPr>
          <p:spPr>
            <a:xfrm>
              <a:off x="9671011" y="1494521"/>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66" name="TextBox 65">
              <a:extLst>
                <a:ext uri="{FF2B5EF4-FFF2-40B4-BE49-F238E27FC236}">
                  <a16:creationId xmlns:a16="http://schemas.microsoft.com/office/drawing/2014/main" id="{EE34DDB8-5373-A745-B56A-FBF923B54BF3}"/>
                </a:ext>
              </a:extLst>
            </p:cNvPr>
            <p:cNvSpPr txBox="1"/>
            <p:nvPr userDrawn="1"/>
          </p:nvSpPr>
          <p:spPr>
            <a:xfrm>
              <a:off x="9683170" y="1909778"/>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 </a:t>
              </a:r>
            </a:p>
            <a:p>
              <a:pPr lvl="1">
                <a:buNone/>
              </a:pPr>
              <a:r>
                <a:rPr lang="en-US" sz="1050" dirty="0"/>
                <a:t>Right-click or use keyboard shortcuts to paste the image.</a:t>
              </a:r>
            </a:p>
          </p:txBody>
        </p:sp>
        <p:sp>
          <p:nvSpPr>
            <p:cNvPr id="67" name="TextBox 66">
              <a:extLst>
                <a:ext uri="{FF2B5EF4-FFF2-40B4-BE49-F238E27FC236}">
                  <a16:creationId xmlns:a16="http://schemas.microsoft.com/office/drawing/2014/main" id="{FB22E602-F5E8-F549-B709-653F5ED78E9A}"/>
                </a:ext>
              </a:extLst>
            </p:cNvPr>
            <p:cNvSpPr txBox="1"/>
            <p:nvPr userDrawn="1"/>
          </p:nvSpPr>
          <p:spPr>
            <a:xfrm>
              <a:off x="9683170" y="2629868"/>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68" name="TextBox 67">
              <a:extLst>
                <a:ext uri="{FF2B5EF4-FFF2-40B4-BE49-F238E27FC236}">
                  <a16:creationId xmlns:a16="http://schemas.microsoft.com/office/drawing/2014/main" id="{D1EAB1B9-8082-D946-8E99-B3E0046C15E3}"/>
                </a:ext>
              </a:extLst>
            </p:cNvPr>
            <p:cNvSpPr txBox="1"/>
            <p:nvPr userDrawn="1"/>
          </p:nvSpPr>
          <p:spPr>
            <a:xfrm>
              <a:off x="9671011" y="3060431"/>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 </a:t>
              </a:r>
              <a:br>
                <a:rPr lang="en-US" sz="700" dirty="0"/>
              </a:br>
              <a:r>
                <a:rPr lang="en-US" sz="700" dirty="0"/>
                <a:t>In this case use one of the other methods.</a:t>
              </a:r>
            </a:p>
          </p:txBody>
        </p:sp>
      </p:grpSp>
    </p:spTree>
    <p:extLst>
      <p:ext uri="{BB962C8B-B14F-4D97-AF65-F5344CB8AC3E}">
        <p14:creationId xmlns:p14="http://schemas.microsoft.com/office/powerpoint/2010/main" val="4293805830"/>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One Graphic">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AB61EC68-0522-AF4D-8694-0D0881A7666F}"/>
              </a:ext>
            </a:extLst>
          </p:cNvPr>
          <p:cNvSpPr>
            <a:spLocks noGrp="1"/>
          </p:cNvSpPr>
          <p:nvPr userDrawn="1">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rgbClr val="E8F3FD"/>
          </a:solidFill>
        </p:spPr>
        <p:txBody>
          <a:bodyPr wrap="square" anchor="ctr">
            <a:noAutofit/>
          </a:bodyPr>
          <a:lstStyle>
            <a:lvl1pPr algn="ctr">
              <a:defRPr b="0">
                <a:solidFill>
                  <a:schemeClr val="tx1">
                    <a:lumMod val="50000"/>
                    <a:lumOff val="50000"/>
                  </a:schemeClr>
                </a:solidFill>
              </a:defRPr>
            </a:lvl1pPr>
          </a:lstStyle>
          <a:p>
            <a:r>
              <a:rPr lang="en-US" dirty="0"/>
              <a:t>Click icon to add a pre-designed graphic</a:t>
            </a:r>
            <a:br>
              <a:rPr lang="en-US" dirty="0"/>
            </a:br>
            <a:r>
              <a:rPr lang="en-US" dirty="0"/>
              <a:t>(e.g. ranking, quote, or map)</a:t>
            </a:r>
          </a:p>
        </p:txBody>
      </p:sp>
      <p:sp>
        <p:nvSpPr>
          <p:cNvPr id="5" name="Title 4">
            <a:extLst>
              <a:ext uri="{FF2B5EF4-FFF2-40B4-BE49-F238E27FC236}">
                <a16:creationId xmlns:a16="http://schemas.microsoft.com/office/drawing/2014/main" id="{4D5405C3-B529-8445-891B-5DC49F4AC2AA}"/>
              </a:ext>
            </a:extLst>
          </p:cNvPr>
          <p:cNvSpPr>
            <a:spLocks noGrp="1"/>
          </p:cNvSpPr>
          <p:nvPr userDrawn="1">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7689135C-1344-F94E-8F1C-BE454F6FBFB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3" name="Date Placeholder 2">
            <a:extLst>
              <a:ext uri="{FF2B5EF4-FFF2-40B4-BE49-F238E27FC236}">
                <a16:creationId xmlns:a16="http://schemas.microsoft.com/office/drawing/2014/main" id="{10B0DF10-D944-7E44-8C33-475A3A1A8A9D}"/>
              </a:ext>
            </a:extLst>
          </p:cNvPr>
          <p:cNvSpPr>
            <a:spLocks noGrp="1"/>
          </p:cNvSpPr>
          <p:nvPr>
            <p:ph type="dt" sz="half" idx="101"/>
          </p:nvPr>
        </p:nvSpPr>
        <p:spPr/>
        <p:txBody>
          <a:bodyPr/>
          <a:lstStyle/>
          <a:p>
            <a:endParaRPr lang="en-US" dirty="0"/>
          </a:p>
        </p:txBody>
      </p:sp>
      <p:sp>
        <p:nvSpPr>
          <p:cNvPr id="7" name="Footer Placeholder 6">
            <a:extLst>
              <a:ext uri="{FF2B5EF4-FFF2-40B4-BE49-F238E27FC236}">
                <a16:creationId xmlns:a16="http://schemas.microsoft.com/office/drawing/2014/main" id="{2C4CCAAA-DF95-7842-8BC9-3F8AB6B46ED7}"/>
              </a:ext>
            </a:extLst>
          </p:cNvPr>
          <p:cNvSpPr>
            <a:spLocks noGrp="1"/>
          </p:cNvSpPr>
          <p:nvPr>
            <p:ph type="ftr" sz="quarter" idx="102"/>
          </p:nvPr>
        </p:nvSpPr>
        <p:spPr/>
        <p:txBody>
          <a:bodyPr/>
          <a:lstStyle/>
          <a:p>
            <a:endParaRPr lang="en-US" dirty="0"/>
          </a:p>
        </p:txBody>
      </p:sp>
      <p:sp>
        <p:nvSpPr>
          <p:cNvPr id="8" name="Slide Number Placeholder 7">
            <a:extLst>
              <a:ext uri="{FF2B5EF4-FFF2-40B4-BE49-F238E27FC236}">
                <a16:creationId xmlns:a16="http://schemas.microsoft.com/office/drawing/2014/main" id="{77E60850-6391-3041-B4D0-C92867F3DEB4}"/>
              </a:ext>
            </a:extLst>
          </p:cNvPr>
          <p:cNvSpPr>
            <a:spLocks noGrp="1"/>
          </p:cNvSpPr>
          <p:nvPr>
            <p:ph type="sldNum" sz="quarter" idx="103"/>
          </p:nvPr>
        </p:nvSpPr>
        <p:spPr>
          <a:noFill/>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44" name="Group 43">
            <a:extLst>
              <a:ext uri="{FF2B5EF4-FFF2-40B4-BE49-F238E27FC236}">
                <a16:creationId xmlns:a16="http://schemas.microsoft.com/office/drawing/2014/main" id="{67D02F64-F08E-0F4E-B529-5BC62DBE3DF1}"/>
              </a:ext>
            </a:extLst>
          </p:cNvPr>
          <p:cNvGrpSpPr/>
          <p:nvPr userDrawn="1"/>
        </p:nvGrpSpPr>
        <p:grpSpPr>
          <a:xfrm>
            <a:off x="9399182" y="-1"/>
            <a:ext cx="2874210" cy="6858001"/>
            <a:chOff x="9144000" y="-1"/>
            <a:chExt cx="2874210" cy="6858001"/>
          </a:xfrm>
        </p:grpSpPr>
        <p:sp>
          <p:nvSpPr>
            <p:cNvPr id="51" name="Rectangle 50">
              <a:extLst>
                <a:ext uri="{FF2B5EF4-FFF2-40B4-BE49-F238E27FC236}">
                  <a16:creationId xmlns:a16="http://schemas.microsoft.com/office/drawing/2014/main" id="{B502E77A-94C0-9946-8D2F-BE9E8B1B62E9}"/>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52" name="Group 51">
              <a:extLst>
                <a:ext uri="{FF2B5EF4-FFF2-40B4-BE49-F238E27FC236}">
                  <a16:creationId xmlns:a16="http://schemas.microsoft.com/office/drawing/2014/main" id="{527EA42E-6AC0-B547-9370-A426FC3DA920}"/>
                </a:ext>
              </a:extLst>
            </p:cNvPr>
            <p:cNvGrpSpPr/>
            <p:nvPr userDrawn="1"/>
          </p:nvGrpSpPr>
          <p:grpSpPr>
            <a:xfrm>
              <a:off x="9263395" y="150289"/>
              <a:ext cx="2754815" cy="6013825"/>
              <a:chOff x="9266651" y="185338"/>
              <a:chExt cx="2754815" cy="6013825"/>
            </a:xfrm>
          </p:grpSpPr>
          <p:sp>
            <p:nvSpPr>
              <p:cNvPr id="53" name="TextBox 52">
                <a:extLst>
                  <a:ext uri="{FF2B5EF4-FFF2-40B4-BE49-F238E27FC236}">
                    <a16:creationId xmlns:a16="http://schemas.microsoft.com/office/drawing/2014/main" id="{318F7B6C-E16E-7A45-B2AD-D99A7D30D7AC}"/>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54" name="Straight Connector 53">
                <a:extLst>
                  <a:ext uri="{FF2B5EF4-FFF2-40B4-BE49-F238E27FC236}">
                    <a16:creationId xmlns:a16="http://schemas.microsoft.com/office/drawing/2014/main" id="{AA79330A-89D2-B64E-BB5A-387368250368}"/>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9688A793-3D82-5747-92B2-2E732EDCE5AE}"/>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56" name="Group 55">
                <a:extLst>
                  <a:ext uri="{FF2B5EF4-FFF2-40B4-BE49-F238E27FC236}">
                    <a16:creationId xmlns:a16="http://schemas.microsoft.com/office/drawing/2014/main" id="{B6DBEC5E-BD0E-9241-A3E4-2F56C03C1A05}"/>
                  </a:ext>
                </a:extLst>
              </p:cNvPr>
              <p:cNvGrpSpPr/>
              <p:nvPr userDrawn="1"/>
            </p:nvGrpSpPr>
            <p:grpSpPr>
              <a:xfrm>
                <a:off x="9286315" y="4787848"/>
                <a:ext cx="2735151" cy="1411315"/>
                <a:chOff x="9296567" y="4910411"/>
                <a:chExt cx="2735151" cy="1411315"/>
              </a:xfrm>
            </p:grpSpPr>
            <p:sp>
              <p:nvSpPr>
                <p:cNvPr id="71" name="Rectangle 70">
                  <a:extLst>
                    <a:ext uri="{FF2B5EF4-FFF2-40B4-BE49-F238E27FC236}">
                      <a16:creationId xmlns:a16="http://schemas.microsoft.com/office/drawing/2014/main" id="{FFA48DED-F3DA-EC47-97E5-E6739BF46422}"/>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82CFB4CC-B76D-A94D-AB78-1A7F4E4CE9E0}"/>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73" name="Graphic 72">
                  <a:extLst>
                    <a:ext uri="{FF2B5EF4-FFF2-40B4-BE49-F238E27FC236}">
                      <a16:creationId xmlns:a16="http://schemas.microsoft.com/office/drawing/2014/main" id="{786BEA28-9B2D-2C46-85BC-0D2CF1D6365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74" name="TextBox 73">
                  <a:extLst>
                    <a:ext uri="{FF2B5EF4-FFF2-40B4-BE49-F238E27FC236}">
                      <a16:creationId xmlns:a16="http://schemas.microsoft.com/office/drawing/2014/main" id="{71831B6F-88D4-2D4F-9998-C1B41572775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5" name="TextBox 74">
                  <a:extLst>
                    <a:ext uri="{FF2B5EF4-FFF2-40B4-BE49-F238E27FC236}">
                      <a16:creationId xmlns:a16="http://schemas.microsoft.com/office/drawing/2014/main" id="{EFBA3B08-C039-6D48-BC25-182C2C66DF32}"/>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6" name="TextBox 75">
                  <a:extLst>
                    <a:ext uri="{FF2B5EF4-FFF2-40B4-BE49-F238E27FC236}">
                      <a16:creationId xmlns:a16="http://schemas.microsoft.com/office/drawing/2014/main" id="{5FCB126F-01A3-9A47-AD52-F8C4B63FEC23}"/>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57" name="Group 56">
                <a:extLst>
                  <a:ext uri="{FF2B5EF4-FFF2-40B4-BE49-F238E27FC236}">
                    <a16:creationId xmlns:a16="http://schemas.microsoft.com/office/drawing/2014/main" id="{6136081A-ADDF-5648-821B-4397ABC813A2}"/>
                  </a:ext>
                </a:extLst>
              </p:cNvPr>
              <p:cNvGrpSpPr/>
              <p:nvPr userDrawn="1"/>
            </p:nvGrpSpPr>
            <p:grpSpPr>
              <a:xfrm>
                <a:off x="9286315" y="3431192"/>
                <a:ext cx="2735151" cy="1280928"/>
                <a:chOff x="9286315" y="6976989"/>
                <a:chExt cx="2735151" cy="1280928"/>
              </a:xfrm>
            </p:grpSpPr>
            <p:sp>
              <p:nvSpPr>
                <p:cNvPr id="66" name="Rectangle 65">
                  <a:extLst>
                    <a:ext uri="{FF2B5EF4-FFF2-40B4-BE49-F238E27FC236}">
                      <a16:creationId xmlns:a16="http://schemas.microsoft.com/office/drawing/2014/main" id="{A1A968B8-5BC5-284F-898B-B6637A41DEF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51A95283-5490-1742-84A3-68783BE54308}"/>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8" name="Graphic 67">
                  <a:extLst>
                    <a:ext uri="{FF2B5EF4-FFF2-40B4-BE49-F238E27FC236}">
                      <a16:creationId xmlns:a16="http://schemas.microsoft.com/office/drawing/2014/main" id="{986C6630-8E1B-6642-9DBA-0BE12B3DE85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9" name="TextBox 68">
                  <a:extLst>
                    <a:ext uri="{FF2B5EF4-FFF2-40B4-BE49-F238E27FC236}">
                      <a16:creationId xmlns:a16="http://schemas.microsoft.com/office/drawing/2014/main" id="{F073B232-F982-1B48-B310-DCE7A95E03B2}"/>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70" name="Picture 69">
                  <a:extLst>
                    <a:ext uri="{FF2B5EF4-FFF2-40B4-BE49-F238E27FC236}">
                      <a16:creationId xmlns:a16="http://schemas.microsoft.com/office/drawing/2014/main" id="{808FFCB2-7DF3-CA48-B29E-9FEAAB8F2B7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58" name="Group 57">
                <a:extLst>
                  <a:ext uri="{FF2B5EF4-FFF2-40B4-BE49-F238E27FC236}">
                    <a16:creationId xmlns:a16="http://schemas.microsoft.com/office/drawing/2014/main" id="{07236D2B-D298-EB49-8ABB-E7D7376416F2}"/>
                  </a:ext>
                </a:extLst>
              </p:cNvPr>
              <p:cNvGrpSpPr/>
              <p:nvPr userDrawn="1"/>
            </p:nvGrpSpPr>
            <p:grpSpPr>
              <a:xfrm>
                <a:off x="9266651" y="510458"/>
                <a:ext cx="2617883" cy="651460"/>
                <a:chOff x="12352022" y="513115"/>
                <a:chExt cx="2617883" cy="651460"/>
              </a:xfrm>
            </p:grpSpPr>
            <p:sp>
              <p:nvSpPr>
                <p:cNvPr id="63" name="TextBox 62">
                  <a:extLst>
                    <a:ext uri="{FF2B5EF4-FFF2-40B4-BE49-F238E27FC236}">
                      <a16:creationId xmlns:a16="http://schemas.microsoft.com/office/drawing/2014/main" id="{A2A47C15-08E4-7049-935A-EDE4F9DCF822}"/>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4" name="TextBox 63">
                  <a:extLst>
                    <a:ext uri="{FF2B5EF4-FFF2-40B4-BE49-F238E27FC236}">
                      <a16:creationId xmlns:a16="http://schemas.microsoft.com/office/drawing/2014/main" id="{FC6539D2-0500-124D-81F7-76B67EA90792}"/>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65" name="TextBox 64">
                  <a:extLst>
                    <a:ext uri="{FF2B5EF4-FFF2-40B4-BE49-F238E27FC236}">
                      <a16:creationId xmlns:a16="http://schemas.microsoft.com/office/drawing/2014/main" id="{F1F80A10-B10E-A846-8794-521C2A75678D}"/>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59" name="TextBox 58">
                <a:extLst>
                  <a:ext uri="{FF2B5EF4-FFF2-40B4-BE49-F238E27FC236}">
                    <a16:creationId xmlns:a16="http://schemas.microsoft.com/office/drawing/2014/main" id="{170F57E5-FA5E-C04D-ABAC-987519A35248}"/>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60" name="TextBox 59">
                <a:extLst>
                  <a:ext uri="{FF2B5EF4-FFF2-40B4-BE49-F238E27FC236}">
                    <a16:creationId xmlns:a16="http://schemas.microsoft.com/office/drawing/2014/main" id="{54C63403-02A3-EB42-BBF7-B19D923AF7CB}"/>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61" name="TextBox 60">
                <a:extLst>
                  <a:ext uri="{FF2B5EF4-FFF2-40B4-BE49-F238E27FC236}">
                    <a16:creationId xmlns:a16="http://schemas.microsoft.com/office/drawing/2014/main" id="{73B0C4AD-7511-3A44-A092-8D4C4CCE19ED}"/>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62" name="TextBox 61">
                <a:extLst>
                  <a:ext uri="{FF2B5EF4-FFF2-40B4-BE49-F238E27FC236}">
                    <a16:creationId xmlns:a16="http://schemas.microsoft.com/office/drawing/2014/main" id="{9689DDA7-3FF5-0447-8D1D-746B7CEB0585}"/>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2486684705"/>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One Graphic (Dark)">
    <p:bg>
      <p:bgPr>
        <a:solidFill>
          <a:schemeClr val="bg1"/>
        </a:solidFill>
        <a:effectLst/>
      </p:bgPr>
    </p:bg>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AB61EC68-0522-AF4D-8694-0D0881A7666F}"/>
              </a:ext>
            </a:extLst>
          </p:cNvPr>
          <p:cNvSpPr>
            <a:spLocks noGrp="1"/>
          </p:cNvSpPr>
          <p:nvPr userDrawn="1">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anchor="ctr">
            <a:noAutofit/>
          </a:bodyPr>
          <a:lstStyle>
            <a:lvl1pPr algn="ctr">
              <a:defRPr b="0">
                <a:solidFill>
                  <a:schemeClr val="bg1"/>
                </a:solidFill>
              </a:defRPr>
            </a:lvl1pPr>
          </a:lstStyle>
          <a:p>
            <a:r>
              <a:rPr lang="en-US" dirty="0"/>
              <a:t>Click icon to add a pre-designed graphic</a:t>
            </a:r>
            <a:br>
              <a:rPr lang="en-US" dirty="0"/>
            </a:br>
            <a:r>
              <a:rPr lang="en-US" dirty="0"/>
              <a:t>(e.g. ranking, quote, or map)</a:t>
            </a:r>
          </a:p>
        </p:txBody>
      </p:sp>
      <p:sp>
        <p:nvSpPr>
          <p:cNvPr id="5" name="Title 4">
            <a:extLst>
              <a:ext uri="{FF2B5EF4-FFF2-40B4-BE49-F238E27FC236}">
                <a16:creationId xmlns:a16="http://schemas.microsoft.com/office/drawing/2014/main" id="{4D5405C3-B529-8445-891B-5DC49F4AC2AA}"/>
              </a:ext>
            </a:extLst>
          </p:cNvPr>
          <p:cNvSpPr>
            <a:spLocks noGrp="1"/>
          </p:cNvSpPr>
          <p:nvPr userDrawn="1">
            <p:ph type="title" hasCustomPrompt="1"/>
          </p:nvPr>
        </p:nvSpPr>
        <p:spPr/>
        <p:txBody>
          <a:bodyPr/>
          <a:lstStyle>
            <a:lvl1pPr>
              <a:defRPr>
                <a:solidFill>
                  <a:schemeClr val="bg1"/>
                </a:solidFill>
              </a:defRPr>
            </a:lvl1pPr>
          </a:lstStyle>
          <a:p>
            <a:r>
              <a:rPr lang="en-US"/>
              <a:t>CLICK TO ADD Slide TITLE. ALL CAPS. TWO LINES max.</a:t>
            </a:r>
          </a:p>
        </p:txBody>
      </p:sp>
      <p:sp>
        <p:nvSpPr>
          <p:cNvPr id="1000" name="Footnotes Placeholder">
            <a:extLst>
              <a:ext uri="{FF2B5EF4-FFF2-40B4-BE49-F238E27FC236}">
                <a16:creationId xmlns:a16="http://schemas.microsoft.com/office/drawing/2014/main" id="{7689135C-1344-F94E-8F1C-BE454F6FBFB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grpSp>
        <p:nvGrpSpPr>
          <p:cNvPr id="16" name="Group 15">
            <a:extLst>
              <a:ext uri="{FF2B5EF4-FFF2-40B4-BE49-F238E27FC236}">
                <a16:creationId xmlns:a16="http://schemas.microsoft.com/office/drawing/2014/main" id="{10A60567-C6A8-9745-A7BD-650F05617F55}"/>
              </a:ext>
            </a:extLst>
          </p:cNvPr>
          <p:cNvGrpSpPr/>
          <p:nvPr userDrawn="1"/>
        </p:nvGrpSpPr>
        <p:grpSpPr>
          <a:xfrm>
            <a:off x="9399182" y="-1"/>
            <a:ext cx="2874210" cy="6858001"/>
            <a:chOff x="9144000" y="-1"/>
            <a:chExt cx="2874210" cy="6858001"/>
          </a:xfrm>
        </p:grpSpPr>
        <p:sp>
          <p:nvSpPr>
            <p:cNvPr id="17" name="Rectangle 16">
              <a:extLst>
                <a:ext uri="{FF2B5EF4-FFF2-40B4-BE49-F238E27FC236}">
                  <a16:creationId xmlns:a16="http://schemas.microsoft.com/office/drawing/2014/main" id="{448C1A1C-69E6-2E4B-B77D-A4ECA59B3F9E}"/>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18" name="Group 17">
              <a:extLst>
                <a:ext uri="{FF2B5EF4-FFF2-40B4-BE49-F238E27FC236}">
                  <a16:creationId xmlns:a16="http://schemas.microsoft.com/office/drawing/2014/main" id="{58B4174A-1940-A14D-BE35-2361AF2DB700}"/>
                </a:ext>
              </a:extLst>
            </p:cNvPr>
            <p:cNvGrpSpPr/>
            <p:nvPr userDrawn="1"/>
          </p:nvGrpSpPr>
          <p:grpSpPr>
            <a:xfrm>
              <a:off x="9263395" y="150289"/>
              <a:ext cx="2754815" cy="6013825"/>
              <a:chOff x="9266651" y="185338"/>
              <a:chExt cx="2754815" cy="6013825"/>
            </a:xfrm>
          </p:grpSpPr>
          <p:sp>
            <p:nvSpPr>
              <p:cNvPr id="19" name="TextBox 18">
                <a:extLst>
                  <a:ext uri="{FF2B5EF4-FFF2-40B4-BE49-F238E27FC236}">
                    <a16:creationId xmlns:a16="http://schemas.microsoft.com/office/drawing/2014/main" id="{8154AD6F-FF5C-AF46-AF46-3A2F76383F84}"/>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0" name="Straight Connector 19">
                <a:extLst>
                  <a:ext uri="{FF2B5EF4-FFF2-40B4-BE49-F238E27FC236}">
                    <a16:creationId xmlns:a16="http://schemas.microsoft.com/office/drawing/2014/main" id="{A473109F-0CBB-3543-B531-C9EE5039E8F3}"/>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84255D80-C41E-D843-BA4B-49C358DE9F33}"/>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3" name="Group 42">
                <a:extLst>
                  <a:ext uri="{FF2B5EF4-FFF2-40B4-BE49-F238E27FC236}">
                    <a16:creationId xmlns:a16="http://schemas.microsoft.com/office/drawing/2014/main" id="{E66BE7A5-B95E-5647-BB64-B391E7B70B4C}"/>
                  </a:ext>
                </a:extLst>
              </p:cNvPr>
              <p:cNvGrpSpPr/>
              <p:nvPr userDrawn="1"/>
            </p:nvGrpSpPr>
            <p:grpSpPr>
              <a:xfrm>
                <a:off x="9286315" y="4787848"/>
                <a:ext cx="2735151" cy="1411315"/>
                <a:chOff x="9296567" y="4910411"/>
                <a:chExt cx="2735151" cy="1411315"/>
              </a:xfrm>
            </p:grpSpPr>
            <p:sp>
              <p:nvSpPr>
                <p:cNvPr id="45" name="Rectangle 44">
                  <a:extLst>
                    <a:ext uri="{FF2B5EF4-FFF2-40B4-BE49-F238E27FC236}">
                      <a16:creationId xmlns:a16="http://schemas.microsoft.com/office/drawing/2014/main" id="{3E456B4A-35E2-1E46-AF5B-69BC4A031DFD}"/>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5020C91E-8ECD-9446-9FD6-8317FDCC66B1}"/>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47" name="Graphic 46">
                  <a:extLst>
                    <a:ext uri="{FF2B5EF4-FFF2-40B4-BE49-F238E27FC236}">
                      <a16:creationId xmlns:a16="http://schemas.microsoft.com/office/drawing/2014/main" id="{F8B2E612-99F0-C842-8E04-621A4A3B40E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48" name="TextBox 47">
                  <a:extLst>
                    <a:ext uri="{FF2B5EF4-FFF2-40B4-BE49-F238E27FC236}">
                      <a16:creationId xmlns:a16="http://schemas.microsoft.com/office/drawing/2014/main" id="{FFF1E73D-444F-B546-A7C4-57D3717E9A5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49" name="TextBox 48">
                  <a:extLst>
                    <a:ext uri="{FF2B5EF4-FFF2-40B4-BE49-F238E27FC236}">
                      <a16:creationId xmlns:a16="http://schemas.microsoft.com/office/drawing/2014/main" id="{EA65B9F0-297D-D74A-AED0-C2DF6E16365B}"/>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0" name="TextBox 49">
                  <a:extLst>
                    <a:ext uri="{FF2B5EF4-FFF2-40B4-BE49-F238E27FC236}">
                      <a16:creationId xmlns:a16="http://schemas.microsoft.com/office/drawing/2014/main" id="{FF9CCBAC-EFF1-D64D-BAA2-00D33EB2E99E}"/>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29" name="Group 28">
                <a:extLst>
                  <a:ext uri="{FF2B5EF4-FFF2-40B4-BE49-F238E27FC236}">
                    <a16:creationId xmlns:a16="http://schemas.microsoft.com/office/drawing/2014/main" id="{599AA6FE-1950-8F41-9D7B-376A540F81F8}"/>
                  </a:ext>
                </a:extLst>
              </p:cNvPr>
              <p:cNvGrpSpPr/>
              <p:nvPr userDrawn="1"/>
            </p:nvGrpSpPr>
            <p:grpSpPr>
              <a:xfrm>
                <a:off x="9286315" y="3431192"/>
                <a:ext cx="2735151" cy="1280928"/>
                <a:chOff x="9286315" y="6976989"/>
                <a:chExt cx="2735151" cy="1280928"/>
              </a:xfrm>
            </p:grpSpPr>
            <p:sp>
              <p:nvSpPr>
                <p:cNvPr id="38" name="Rectangle 37">
                  <a:extLst>
                    <a:ext uri="{FF2B5EF4-FFF2-40B4-BE49-F238E27FC236}">
                      <a16:creationId xmlns:a16="http://schemas.microsoft.com/office/drawing/2014/main" id="{96798E0F-BB64-0746-87AC-50312AED96E1}"/>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F9048FEE-4AC5-F346-8AA9-B96470C93BB9}"/>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0" name="Graphic 39">
                  <a:extLst>
                    <a:ext uri="{FF2B5EF4-FFF2-40B4-BE49-F238E27FC236}">
                      <a16:creationId xmlns:a16="http://schemas.microsoft.com/office/drawing/2014/main" id="{DDFDEDFA-065B-6446-8C5E-888321D0CE4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1" name="TextBox 40">
                  <a:extLst>
                    <a:ext uri="{FF2B5EF4-FFF2-40B4-BE49-F238E27FC236}">
                      <a16:creationId xmlns:a16="http://schemas.microsoft.com/office/drawing/2014/main" id="{7DC42090-9A4E-1948-920E-D0251217ED8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2" name="Picture 41">
                  <a:extLst>
                    <a:ext uri="{FF2B5EF4-FFF2-40B4-BE49-F238E27FC236}">
                      <a16:creationId xmlns:a16="http://schemas.microsoft.com/office/drawing/2014/main" id="{49506D48-EE49-E344-BD58-0E7ACE18BEA4}"/>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0" name="Group 29">
                <a:extLst>
                  <a:ext uri="{FF2B5EF4-FFF2-40B4-BE49-F238E27FC236}">
                    <a16:creationId xmlns:a16="http://schemas.microsoft.com/office/drawing/2014/main" id="{8289D14B-260D-364C-8834-60C0FB3F053F}"/>
                  </a:ext>
                </a:extLst>
              </p:cNvPr>
              <p:cNvGrpSpPr/>
              <p:nvPr userDrawn="1"/>
            </p:nvGrpSpPr>
            <p:grpSpPr>
              <a:xfrm>
                <a:off x="9266651" y="510458"/>
                <a:ext cx="2617883" cy="651460"/>
                <a:chOff x="12352022" y="513115"/>
                <a:chExt cx="2617883" cy="651460"/>
              </a:xfrm>
            </p:grpSpPr>
            <p:sp>
              <p:nvSpPr>
                <p:cNvPr id="35" name="TextBox 34">
                  <a:extLst>
                    <a:ext uri="{FF2B5EF4-FFF2-40B4-BE49-F238E27FC236}">
                      <a16:creationId xmlns:a16="http://schemas.microsoft.com/office/drawing/2014/main" id="{6530850F-5903-4241-B33B-7472896369B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6" name="TextBox 35">
                  <a:extLst>
                    <a:ext uri="{FF2B5EF4-FFF2-40B4-BE49-F238E27FC236}">
                      <a16:creationId xmlns:a16="http://schemas.microsoft.com/office/drawing/2014/main" id="{B9AE25B5-349B-5C47-9854-CC58C3DFD0E6}"/>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37" name="TextBox 36">
                  <a:extLst>
                    <a:ext uri="{FF2B5EF4-FFF2-40B4-BE49-F238E27FC236}">
                      <a16:creationId xmlns:a16="http://schemas.microsoft.com/office/drawing/2014/main" id="{FBC27616-0537-A643-80CA-4C159C63CC02}"/>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1" name="TextBox 30">
                <a:extLst>
                  <a:ext uri="{FF2B5EF4-FFF2-40B4-BE49-F238E27FC236}">
                    <a16:creationId xmlns:a16="http://schemas.microsoft.com/office/drawing/2014/main" id="{02138E1E-A77D-E446-B51D-5B1FD135B9BF}"/>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2" name="TextBox 31">
                <a:extLst>
                  <a:ext uri="{FF2B5EF4-FFF2-40B4-BE49-F238E27FC236}">
                    <a16:creationId xmlns:a16="http://schemas.microsoft.com/office/drawing/2014/main" id="{620C17C2-E7A1-8A48-AD81-3A9EAACA602D}"/>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3" name="TextBox 32">
                <a:extLst>
                  <a:ext uri="{FF2B5EF4-FFF2-40B4-BE49-F238E27FC236}">
                    <a16:creationId xmlns:a16="http://schemas.microsoft.com/office/drawing/2014/main" id="{FCE72D9E-F64A-6C45-B5E4-5509FBC7C3DA}"/>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34" name="TextBox 33">
                <a:extLst>
                  <a:ext uri="{FF2B5EF4-FFF2-40B4-BE49-F238E27FC236}">
                    <a16:creationId xmlns:a16="http://schemas.microsoft.com/office/drawing/2014/main" id="{F7CB64C4-3F1A-F84B-B69A-13F4593C12B6}"/>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3" name="Date Placeholder 2">
            <a:extLst>
              <a:ext uri="{FF2B5EF4-FFF2-40B4-BE49-F238E27FC236}">
                <a16:creationId xmlns:a16="http://schemas.microsoft.com/office/drawing/2014/main" id="{996897C2-6DB8-D84B-835C-E23BE83E1A08}"/>
              </a:ext>
            </a:extLst>
          </p:cNvPr>
          <p:cNvSpPr>
            <a:spLocks noGrp="1"/>
          </p:cNvSpPr>
          <p:nvPr>
            <p:ph type="dt" sz="half" idx="101"/>
          </p:nvPr>
        </p:nvSpPr>
        <p:spPr/>
        <p:txBody>
          <a:bodyPr/>
          <a:lstStyle/>
          <a:p>
            <a:endParaRPr lang="en-US" dirty="0"/>
          </a:p>
        </p:txBody>
      </p:sp>
      <p:sp>
        <p:nvSpPr>
          <p:cNvPr id="8" name="Footer Placeholder 7">
            <a:extLst>
              <a:ext uri="{FF2B5EF4-FFF2-40B4-BE49-F238E27FC236}">
                <a16:creationId xmlns:a16="http://schemas.microsoft.com/office/drawing/2014/main" id="{0967810F-AD16-6E49-B2A3-1DA6D8B1281F}"/>
              </a:ext>
            </a:extLst>
          </p:cNvPr>
          <p:cNvSpPr>
            <a:spLocks noGrp="1"/>
          </p:cNvSpPr>
          <p:nvPr>
            <p:ph type="ftr" sz="quarter" idx="102"/>
          </p:nvPr>
        </p:nvSpPr>
        <p:spPr/>
        <p:txBody>
          <a:bodyPr/>
          <a:lstStyle/>
          <a:p>
            <a:endParaRPr lang="en-US" dirty="0"/>
          </a:p>
        </p:txBody>
      </p:sp>
      <p:sp>
        <p:nvSpPr>
          <p:cNvPr id="10" name="Slide Number Placeholder 9">
            <a:extLst>
              <a:ext uri="{FF2B5EF4-FFF2-40B4-BE49-F238E27FC236}">
                <a16:creationId xmlns:a16="http://schemas.microsoft.com/office/drawing/2014/main" id="{5E7FAC5D-4E0E-F541-A5F0-7B548D5C6943}"/>
              </a:ext>
            </a:extLst>
          </p:cNvPr>
          <p:cNvSpPr>
            <a:spLocks noGrp="1"/>
          </p:cNvSpPr>
          <p:nvPr>
            <p:ph type="sldNum" sz="quarter" idx="103"/>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spTree>
    <p:extLst>
      <p:ext uri="{BB962C8B-B14F-4D97-AF65-F5344CB8AC3E}">
        <p14:creationId xmlns:p14="http://schemas.microsoft.com/office/powerpoint/2010/main" val="7495014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Map and Chart">
    <p:spTree>
      <p:nvGrpSpPr>
        <p:cNvPr id="1" name=""/>
        <p:cNvGrpSpPr/>
        <p:nvPr/>
      </p:nvGrpSpPr>
      <p:grpSpPr>
        <a:xfrm>
          <a:off x="0" y="0"/>
          <a:ext cx="0" cy="0"/>
          <a:chOff x="0" y="0"/>
          <a:chExt cx="0" cy="0"/>
        </a:xfrm>
      </p:grpSpPr>
      <p:sp>
        <p:nvSpPr>
          <p:cNvPr id="111" name="Picture Placeholder 10">
            <a:extLst>
              <a:ext uri="{FF2B5EF4-FFF2-40B4-BE49-F238E27FC236}">
                <a16:creationId xmlns:a16="http://schemas.microsoft.com/office/drawing/2014/main" id="{AE10EEE1-52DC-3B49-A4AE-DCC0B52D1E65}"/>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blipFill>
            <a:blip r:embed="rId2"/>
            <a:stretch>
              <a:fillRect/>
            </a:stretch>
          </a:blipFill>
        </p:spPr>
        <p:txBody>
          <a:bodyPr wrap="square" lIns="792000" tIns="0" rIns="5256000" anchor="ctr">
            <a:noAutofit/>
          </a:bodyPr>
          <a:lstStyle>
            <a:lvl1pPr algn="ctr">
              <a:defRPr b="0">
                <a:solidFill>
                  <a:schemeClr val="tx1">
                    <a:lumMod val="50000"/>
                    <a:lumOff val="50000"/>
                  </a:schemeClr>
                </a:solidFill>
              </a:defRPr>
            </a:lvl1pPr>
          </a:lstStyle>
          <a:p>
            <a:r>
              <a:rPr lang="en-US" dirty="0"/>
              <a:t>Click the icon at the center of the slide to add a pre-designed half-page map graphic to the slide.</a:t>
            </a:r>
            <a:br>
              <a:rPr lang="en-US" dirty="0"/>
            </a:br>
            <a:r>
              <a:rPr lang="en-US" dirty="0"/>
              <a:t>(In the Marketing Resource Database, these files will have “half slide” in the files name)</a:t>
            </a:r>
          </a:p>
        </p:txBody>
      </p:sp>
      <p:sp>
        <p:nvSpPr>
          <p:cNvPr id="9" name="Title 8">
            <a:extLst>
              <a:ext uri="{FF2B5EF4-FFF2-40B4-BE49-F238E27FC236}">
                <a16:creationId xmlns:a16="http://schemas.microsoft.com/office/drawing/2014/main" id="{A3E7C59C-7AB2-FD4B-9D3E-CA7E0D8CB2F3}"/>
              </a:ext>
            </a:extLst>
          </p:cNvPr>
          <p:cNvSpPr>
            <a:spLocks noGrp="1"/>
          </p:cNvSpPr>
          <p:nvPr userDrawn="1">
            <p:ph type="title" hasCustomPrompt="1"/>
          </p:nvPr>
        </p:nvSpPr>
        <p:spPr/>
        <p:txBody>
          <a:bodyPr/>
          <a:lstStyle>
            <a:lvl1pPr>
              <a:defRPr/>
            </a:lvl1pPr>
          </a:lstStyle>
          <a:p>
            <a:pPr lvl="0"/>
            <a:r>
              <a:rPr lang="en-US"/>
              <a:t>CLICK TO ADD Slide TITLE. ALL CAPS. TWO LINES max.</a:t>
            </a:r>
          </a:p>
        </p:txBody>
      </p:sp>
      <p:sp>
        <p:nvSpPr>
          <p:cNvPr id="16" name="Chart Placeholder 2">
            <a:extLst>
              <a:ext uri="{FF2B5EF4-FFF2-40B4-BE49-F238E27FC236}">
                <a16:creationId xmlns:a16="http://schemas.microsoft.com/office/drawing/2014/main" id="{078808F4-3217-FA41-8ABF-24B9D247AE5A}"/>
              </a:ext>
            </a:extLst>
          </p:cNvPr>
          <p:cNvSpPr>
            <a:spLocks noGrp="1"/>
          </p:cNvSpPr>
          <p:nvPr userDrawn="1">
            <p:ph type="chart" sz="quarter" idx="114"/>
          </p:nvPr>
        </p:nvSpPr>
        <p:spPr>
          <a:xfrm>
            <a:off x="4698906"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89C8ABCA-426C-9447-AA12-B5A756649D54}"/>
              </a:ext>
            </a:extLst>
          </p:cNvPr>
          <p:cNvSpPr>
            <a:spLocks noGrp="1"/>
          </p:cNvSpPr>
          <p:nvPr userDrawn="1">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grpSp>
        <p:nvGrpSpPr>
          <p:cNvPr id="6" name="Group 5">
            <a:extLst>
              <a:ext uri="{FF2B5EF4-FFF2-40B4-BE49-F238E27FC236}">
                <a16:creationId xmlns:a16="http://schemas.microsoft.com/office/drawing/2014/main" id="{A1834941-C348-A040-9D09-770ED5F00B5B}"/>
              </a:ext>
            </a:extLst>
          </p:cNvPr>
          <p:cNvGrpSpPr/>
          <p:nvPr userDrawn="1"/>
        </p:nvGrpSpPr>
        <p:grpSpPr>
          <a:xfrm>
            <a:off x="9399182" y="-1"/>
            <a:ext cx="2961715" cy="13179981"/>
            <a:chOff x="9399182" y="-1"/>
            <a:chExt cx="2961715" cy="13179981"/>
          </a:xfrm>
        </p:grpSpPr>
        <p:sp>
          <p:nvSpPr>
            <p:cNvPr id="80" name="Rectangle 79">
              <a:extLst>
                <a:ext uri="{FF2B5EF4-FFF2-40B4-BE49-F238E27FC236}">
                  <a16:creationId xmlns:a16="http://schemas.microsoft.com/office/drawing/2014/main" id="{7F39C21F-C07C-7740-9183-FE0C02C54D48}"/>
                </a:ext>
              </a:extLst>
            </p:cNvPr>
            <p:cNvSpPr/>
            <p:nvPr userDrawn="1"/>
          </p:nvSpPr>
          <p:spPr>
            <a:xfrm>
              <a:off x="9399182" y="-1"/>
              <a:ext cx="2798651" cy="129929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3" name="Picture 72">
              <a:extLst>
                <a:ext uri="{FF2B5EF4-FFF2-40B4-BE49-F238E27FC236}">
                  <a16:creationId xmlns:a16="http://schemas.microsoft.com/office/drawing/2014/main" id="{8D2E816D-1321-604A-8779-D37820720E7E}"/>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81" name="Group 80">
              <a:extLst>
                <a:ext uri="{FF2B5EF4-FFF2-40B4-BE49-F238E27FC236}">
                  <a16:creationId xmlns:a16="http://schemas.microsoft.com/office/drawing/2014/main" id="{C545234B-6DF7-7643-92C8-BA7AC4A8A953}"/>
                </a:ext>
              </a:extLst>
            </p:cNvPr>
            <p:cNvGrpSpPr/>
            <p:nvPr userDrawn="1"/>
          </p:nvGrpSpPr>
          <p:grpSpPr>
            <a:xfrm>
              <a:off x="9541497" y="162442"/>
              <a:ext cx="2819400" cy="814510"/>
              <a:chOff x="-3644733" y="165205"/>
              <a:chExt cx="2819400" cy="814510"/>
            </a:xfrm>
          </p:grpSpPr>
          <p:sp>
            <p:nvSpPr>
              <p:cNvPr id="107" name="Rectangle 106">
                <a:extLst>
                  <a:ext uri="{FF2B5EF4-FFF2-40B4-BE49-F238E27FC236}">
                    <a16:creationId xmlns:a16="http://schemas.microsoft.com/office/drawing/2014/main" id="{2F039784-C448-5543-B741-6EBF9C27FE1C}"/>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xtBox 107">
                <a:extLst>
                  <a:ext uri="{FF2B5EF4-FFF2-40B4-BE49-F238E27FC236}">
                    <a16:creationId xmlns:a16="http://schemas.microsoft.com/office/drawing/2014/main" id="{F60BC00D-BAE8-1C44-A7A3-F83307EFAE07}"/>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09" name="Picture 108">
                <a:extLst>
                  <a:ext uri="{FF2B5EF4-FFF2-40B4-BE49-F238E27FC236}">
                    <a16:creationId xmlns:a16="http://schemas.microsoft.com/office/drawing/2014/main" id="{4BF9F541-6966-324D-8295-8DC4C6ED816B}"/>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82" name="Group 81">
              <a:extLst>
                <a:ext uri="{FF2B5EF4-FFF2-40B4-BE49-F238E27FC236}">
                  <a16:creationId xmlns:a16="http://schemas.microsoft.com/office/drawing/2014/main" id="{876CC36D-CD32-7F49-83AC-D8C75EEEEBC3}"/>
                </a:ext>
              </a:extLst>
            </p:cNvPr>
            <p:cNvGrpSpPr/>
            <p:nvPr userDrawn="1"/>
          </p:nvGrpSpPr>
          <p:grpSpPr>
            <a:xfrm>
              <a:off x="9521833" y="5949873"/>
              <a:ext cx="2676002" cy="1052731"/>
              <a:chOff x="9521833" y="2036288"/>
              <a:chExt cx="2676002" cy="1052731"/>
            </a:xfrm>
          </p:grpSpPr>
          <p:sp>
            <p:nvSpPr>
              <p:cNvPr id="101" name="TextBox 100">
                <a:extLst>
                  <a:ext uri="{FF2B5EF4-FFF2-40B4-BE49-F238E27FC236}">
                    <a16:creationId xmlns:a16="http://schemas.microsoft.com/office/drawing/2014/main" id="{0C54F8FD-6A48-EF40-AD43-A10ACF4D7CF9}"/>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02" name="Straight Connector 101">
                <a:extLst>
                  <a:ext uri="{FF2B5EF4-FFF2-40B4-BE49-F238E27FC236}">
                    <a16:creationId xmlns:a16="http://schemas.microsoft.com/office/drawing/2014/main" id="{4CF1923C-FF57-604A-A528-0F8B428DC115}"/>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3" name="Group 102">
                <a:extLst>
                  <a:ext uri="{FF2B5EF4-FFF2-40B4-BE49-F238E27FC236}">
                    <a16:creationId xmlns:a16="http://schemas.microsoft.com/office/drawing/2014/main" id="{BA303ED0-59A7-B84C-A014-7496C5477C51}"/>
                  </a:ext>
                </a:extLst>
              </p:cNvPr>
              <p:cNvGrpSpPr/>
              <p:nvPr userDrawn="1"/>
            </p:nvGrpSpPr>
            <p:grpSpPr>
              <a:xfrm>
                <a:off x="9521833" y="2361408"/>
                <a:ext cx="2557391" cy="484748"/>
                <a:chOff x="12352022" y="513115"/>
                <a:chExt cx="2557391" cy="484748"/>
              </a:xfrm>
            </p:grpSpPr>
            <p:sp>
              <p:nvSpPr>
                <p:cNvPr id="105" name="TextBox 104">
                  <a:extLst>
                    <a:ext uri="{FF2B5EF4-FFF2-40B4-BE49-F238E27FC236}">
                      <a16:creationId xmlns:a16="http://schemas.microsoft.com/office/drawing/2014/main" id="{34680833-A017-FE4C-B658-3EDDEB9B2F3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06" name="TextBox 105">
                  <a:extLst>
                    <a:ext uri="{FF2B5EF4-FFF2-40B4-BE49-F238E27FC236}">
                      <a16:creationId xmlns:a16="http://schemas.microsoft.com/office/drawing/2014/main" id="{E4EC3B22-EC11-D84D-90B3-DC3B7E1CA6D3}"/>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04" name="TextBox 103">
                <a:extLst>
                  <a:ext uri="{FF2B5EF4-FFF2-40B4-BE49-F238E27FC236}">
                    <a16:creationId xmlns:a16="http://schemas.microsoft.com/office/drawing/2014/main" id="{862A8FB6-C487-2D48-A9DC-F3D0905D6BE5}"/>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83" name="TextBox 82">
              <a:extLst>
                <a:ext uri="{FF2B5EF4-FFF2-40B4-BE49-F238E27FC236}">
                  <a16:creationId xmlns:a16="http://schemas.microsoft.com/office/drawing/2014/main" id="{203EC2FF-8F5A-2547-A699-BE8FF88F9301}"/>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84" name="Straight Connector 83">
              <a:extLst>
                <a:ext uri="{FF2B5EF4-FFF2-40B4-BE49-F238E27FC236}">
                  <a16:creationId xmlns:a16="http://schemas.microsoft.com/office/drawing/2014/main" id="{59E92957-8BDF-4347-81B2-9604E93AE603}"/>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36CA8A72-2DBC-5545-BC2E-B4BDCAC3FDF6}"/>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6" name="TextBox 85">
              <a:extLst>
                <a:ext uri="{FF2B5EF4-FFF2-40B4-BE49-F238E27FC236}">
                  <a16:creationId xmlns:a16="http://schemas.microsoft.com/office/drawing/2014/main" id="{E1C1C471-3C86-9243-8147-752CF2CED878}"/>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7" name="TextBox 86">
              <a:extLst>
                <a:ext uri="{FF2B5EF4-FFF2-40B4-BE49-F238E27FC236}">
                  <a16:creationId xmlns:a16="http://schemas.microsoft.com/office/drawing/2014/main" id="{594015A7-4E0F-FB48-B54B-DBDAD2AACFBF}"/>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88" name="TextBox 87">
              <a:extLst>
                <a:ext uri="{FF2B5EF4-FFF2-40B4-BE49-F238E27FC236}">
                  <a16:creationId xmlns:a16="http://schemas.microsoft.com/office/drawing/2014/main" id="{55791D51-A4E3-254B-9CDC-883656B5BBB3}"/>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89" name="TextBox 88">
              <a:extLst>
                <a:ext uri="{FF2B5EF4-FFF2-40B4-BE49-F238E27FC236}">
                  <a16:creationId xmlns:a16="http://schemas.microsoft.com/office/drawing/2014/main" id="{098081F0-15A2-CE4F-B597-7D0A57F05E29}"/>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90" name="TextBox 89">
              <a:extLst>
                <a:ext uri="{FF2B5EF4-FFF2-40B4-BE49-F238E27FC236}">
                  <a16:creationId xmlns:a16="http://schemas.microsoft.com/office/drawing/2014/main" id="{41684A96-AE24-5949-8098-95299F59040E}"/>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91" name="TextBox 90">
              <a:extLst>
                <a:ext uri="{FF2B5EF4-FFF2-40B4-BE49-F238E27FC236}">
                  <a16:creationId xmlns:a16="http://schemas.microsoft.com/office/drawing/2014/main" id="{A95F9DFB-59B1-0849-A7FD-D719AC7DE165}"/>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93" name="Group 92">
              <a:extLst>
                <a:ext uri="{FF2B5EF4-FFF2-40B4-BE49-F238E27FC236}">
                  <a16:creationId xmlns:a16="http://schemas.microsoft.com/office/drawing/2014/main" id="{0B9FBE4B-500D-DC43-91EC-3123D9EF5462}"/>
                </a:ext>
              </a:extLst>
            </p:cNvPr>
            <p:cNvGrpSpPr/>
            <p:nvPr userDrawn="1"/>
          </p:nvGrpSpPr>
          <p:grpSpPr>
            <a:xfrm>
              <a:off x="9558507" y="1119891"/>
              <a:ext cx="2639328" cy="202617"/>
              <a:chOff x="9303325" y="149270"/>
              <a:chExt cx="2639328" cy="202617"/>
            </a:xfrm>
          </p:grpSpPr>
          <p:sp>
            <p:nvSpPr>
              <p:cNvPr id="99" name="TextBox 98">
                <a:extLst>
                  <a:ext uri="{FF2B5EF4-FFF2-40B4-BE49-F238E27FC236}">
                    <a16:creationId xmlns:a16="http://schemas.microsoft.com/office/drawing/2014/main" id="{3B2F129A-3FD3-E24F-92D4-3E5C29B9DBB8}"/>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0" name="Straight Connector 99">
                <a:extLst>
                  <a:ext uri="{FF2B5EF4-FFF2-40B4-BE49-F238E27FC236}">
                    <a16:creationId xmlns:a16="http://schemas.microsoft.com/office/drawing/2014/main" id="{1476F00B-34CF-9B4A-8F55-B463B3FDB70B}"/>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94" name="Group 93">
              <a:extLst>
                <a:ext uri="{FF2B5EF4-FFF2-40B4-BE49-F238E27FC236}">
                  <a16:creationId xmlns:a16="http://schemas.microsoft.com/office/drawing/2014/main" id="{8D1C5EC9-E2AC-8041-9FC6-7AD7ADED145B}"/>
                </a:ext>
              </a:extLst>
            </p:cNvPr>
            <p:cNvGrpSpPr/>
            <p:nvPr userDrawn="1"/>
          </p:nvGrpSpPr>
          <p:grpSpPr>
            <a:xfrm>
              <a:off x="9541497" y="4046192"/>
              <a:ext cx="2735151" cy="1741977"/>
              <a:chOff x="9296567" y="4910411"/>
              <a:chExt cx="2735151" cy="1741977"/>
            </a:xfrm>
          </p:grpSpPr>
          <p:sp>
            <p:nvSpPr>
              <p:cNvPr id="95" name="Rectangle 94">
                <a:extLst>
                  <a:ext uri="{FF2B5EF4-FFF2-40B4-BE49-F238E27FC236}">
                    <a16:creationId xmlns:a16="http://schemas.microsoft.com/office/drawing/2014/main" id="{836A575A-4268-7545-9724-E5529E81C3A7}"/>
                  </a:ext>
                </a:extLst>
              </p:cNvPr>
              <p:cNvSpPr/>
              <p:nvPr userDrawn="1"/>
            </p:nvSpPr>
            <p:spPr>
              <a:xfrm>
                <a:off x="9296567" y="4910411"/>
                <a:ext cx="2735151" cy="1741977"/>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TextBox 95">
                <a:extLst>
                  <a:ext uri="{FF2B5EF4-FFF2-40B4-BE49-F238E27FC236}">
                    <a16:creationId xmlns:a16="http://schemas.microsoft.com/office/drawing/2014/main" id="{263A6D68-9AA3-584A-809D-EE6673D3B056}"/>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97" name="Graphic 96">
                <a:extLst>
                  <a:ext uri="{FF2B5EF4-FFF2-40B4-BE49-F238E27FC236}">
                    <a16:creationId xmlns:a16="http://schemas.microsoft.com/office/drawing/2014/main" id="{4AF9B51D-9E9A-F947-8F70-A6C06771D1F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98" name="TextBox 97">
                <a:extLst>
                  <a:ext uri="{FF2B5EF4-FFF2-40B4-BE49-F238E27FC236}">
                    <a16:creationId xmlns:a16="http://schemas.microsoft.com/office/drawing/2014/main" id="{48800C5A-9825-D044-8419-0A6095892041}"/>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nvGrpSpPr>
            <p:cNvPr id="2" name="Group 1">
              <a:extLst>
                <a:ext uri="{FF2B5EF4-FFF2-40B4-BE49-F238E27FC236}">
                  <a16:creationId xmlns:a16="http://schemas.microsoft.com/office/drawing/2014/main" id="{A4CF5DAB-1553-C04B-92A4-F1198F8EECE3}"/>
                </a:ext>
              </a:extLst>
            </p:cNvPr>
            <p:cNvGrpSpPr/>
            <p:nvPr userDrawn="1"/>
          </p:nvGrpSpPr>
          <p:grpSpPr>
            <a:xfrm>
              <a:off x="9521833" y="7166155"/>
              <a:ext cx="2754815" cy="6013825"/>
              <a:chOff x="9521833" y="-6801152"/>
              <a:chExt cx="2754815" cy="6013825"/>
            </a:xfrm>
          </p:grpSpPr>
          <p:sp>
            <p:nvSpPr>
              <p:cNvPr id="42" name="TextBox 41">
                <a:extLst>
                  <a:ext uri="{FF2B5EF4-FFF2-40B4-BE49-F238E27FC236}">
                    <a16:creationId xmlns:a16="http://schemas.microsoft.com/office/drawing/2014/main" id="{07BD5352-94B5-1940-89E6-DC02A72A4418}"/>
                  </a:ext>
                </a:extLst>
              </p:cNvPr>
              <p:cNvSpPr txBox="1"/>
              <p:nvPr userDrawn="1"/>
            </p:nvSpPr>
            <p:spPr>
              <a:xfrm>
                <a:off x="9558507" y="-6801152"/>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3" name="Straight Connector 42">
                <a:extLst>
                  <a:ext uri="{FF2B5EF4-FFF2-40B4-BE49-F238E27FC236}">
                    <a16:creationId xmlns:a16="http://schemas.microsoft.com/office/drawing/2014/main" id="{DE135D9E-6B8E-BF4A-8B52-EEAE03AC9DE2}"/>
                  </a:ext>
                </a:extLst>
              </p:cNvPr>
              <p:cNvCxnSpPr>
                <a:cxnSpLocks/>
              </p:cNvCxnSpPr>
              <p:nvPr userDrawn="1"/>
            </p:nvCxnSpPr>
            <p:spPr>
              <a:xfrm>
                <a:off x="9558507" y="-659853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6C3F42BF-41FD-244D-86C9-0031DA675594}"/>
                  </a:ext>
                </a:extLst>
              </p:cNvPr>
              <p:cNvSpPr txBox="1"/>
              <p:nvPr userDrawn="1"/>
            </p:nvSpPr>
            <p:spPr>
              <a:xfrm>
                <a:off x="9686426" y="-574022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5" name="Group 64">
                <a:extLst>
                  <a:ext uri="{FF2B5EF4-FFF2-40B4-BE49-F238E27FC236}">
                    <a16:creationId xmlns:a16="http://schemas.microsoft.com/office/drawing/2014/main" id="{1AF14A82-884D-6E44-833A-66AEAE8D73E5}"/>
                  </a:ext>
                </a:extLst>
              </p:cNvPr>
              <p:cNvGrpSpPr/>
              <p:nvPr userDrawn="1"/>
            </p:nvGrpSpPr>
            <p:grpSpPr>
              <a:xfrm>
                <a:off x="9541497" y="-2198642"/>
                <a:ext cx="2735151" cy="1411315"/>
                <a:chOff x="9296567" y="4910411"/>
                <a:chExt cx="2735151" cy="1411315"/>
              </a:xfrm>
            </p:grpSpPr>
            <p:sp>
              <p:nvSpPr>
                <p:cNvPr id="67" name="Rectangle 66">
                  <a:extLst>
                    <a:ext uri="{FF2B5EF4-FFF2-40B4-BE49-F238E27FC236}">
                      <a16:creationId xmlns:a16="http://schemas.microsoft.com/office/drawing/2014/main" id="{F7A9386A-4C7E-3A41-8497-284AAB05A9F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4233D935-4B30-F44F-9AE5-ED48766ABB3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9" name="Graphic 68">
                  <a:extLst>
                    <a:ext uri="{FF2B5EF4-FFF2-40B4-BE49-F238E27FC236}">
                      <a16:creationId xmlns:a16="http://schemas.microsoft.com/office/drawing/2014/main" id="{16F18F42-237E-5D49-9406-C82AB8706B5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70" name="TextBox 69">
                  <a:extLst>
                    <a:ext uri="{FF2B5EF4-FFF2-40B4-BE49-F238E27FC236}">
                      <a16:creationId xmlns:a16="http://schemas.microsoft.com/office/drawing/2014/main" id="{DE14BA7F-29C8-C24E-928B-592788C3333F}"/>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1" name="TextBox 70">
                  <a:extLst>
                    <a:ext uri="{FF2B5EF4-FFF2-40B4-BE49-F238E27FC236}">
                      <a16:creationId xmlns:a16="http://schemas.microsoft.com/office/drawing/2014/main" id="{29C49CB8-3278-3D41-8689-3FE7FAAE598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2" name="TextBox 71">
                  <a:extLst>
                    <a:ext uri="{FF2B5EF4-FFF2-40B4-BE49-F238E27FC236}">
                      <a16:creationId xmlns:a16="http://schemas.microsoft.com/office/drawing/2014/main" id="{22BE9216-4058-A445-B627-693F5A96240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47" name="Group 46">
                <a:extLst>
                  <a:ext uri="{FF2B5EF4-FFF2-40B4-BE49-F238E27FC236}">
                    <a16:creationId xmlns:a16="http://schemas.microsoft.com/office/drawing/2014/main" id="{14F294D6-B313-E949-842F-F41379956161}"/>
                  </a:ext>
                </a:extLst>
              </p:cNvPr>
              <p:cNvGrpSpPr/>
              <p:nvPr userDrawn="1"/>
            </p:nvGrpSpPr>
            <p:grpSpPr>
              <a:xfrm>
                <a:off x="9541497" y="-3555298"/>
                <a:ext cx="2735151" cy="1280928"/>
                <a:chOff x="9286315" y="6976989"/>
                <a:chExt cx="2735151" cy="1280928"/>
              </a:xfrm>
            </p:grpSpPr>
            <p:sp>
              <p:nvSpPr>
                <p:cNvPr id="60" name="Rectangle 59">
                  <a:extLst>
                    <a:ext uri="{FF2B5EF4-FFF2-40B4-BE49-F238E27FC236}">
                      <a16:creationId xmlns:a16="http://schemas.microsoft.com/office/drawing/2014/main" id="{14F654D1-DB8F-CE4F-A23A-52B9BC2BFFEA}"/>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1DC4A4C9-98A4-154F-8F68-6545453B1513}"/>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2" name="Graphic 61">
                  <a:extLst>
                    <a:ext uri="{FF2B5EF4-FFF2-40B4-BE49-F238E27FC236}">
                      <a16:creationId xmlns:a16="http://schemas.microsoft.com/office/drawing/2014/main" id="{09C862AD-FB96-864E-8468-306B3BB1F66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46538" y="7116071"/>
                  <a:ext cx="155227" cy="155227"/>
                </a:xfrm>
                <a:prstGeom prst="rect">
                  <a:avLst/>
                </a:prstGeom>
              </p:spPr>
            </p:pic>
            <p:sp>
              <p:nvSpPr>
                <p:cNvPr id="63" name="TextBox 62">
                  <a:extLst>
                    <a:ext uri="{FF2B5EF4-FFF2-40B4-BE49-F238E27FC236}">
                      <a16:creationId xmlns:a16="http://schemas.microsoft.com/office/drawing/2014/main" id="{F14F4FFA-0615-1D48-B3DF-3595FF4FE06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64" name="Picture 63">
                  <a:extLst>
                    <a:ext uri="{FF2B5EF4-FFF2-40B4-BE49-F238E27FC236}">
                      <a16:creationId xmlns:a16="http://schemas.microsoft.com/office/drawing/2014/main" id="{88F30D86-450E-F848-A211-E408470B957E}"/>
                    </a:ext>
                  </a:extLst>
                </p:cNvPr>
                <p:cNvPicPr>
                  <a:picLocks noChangeAspect="1"/>
                </p:cNvPicPr>
                <p:nvPr userDrawn="1"/>
              </p:nvPicPr>
              <p:blipFill rotWithShape="1">
                <a:blip r:embed="rId7"/>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48" name="Group 47">
                <a:extLst>
                  <a:ext uri="{FF2B5EF4-FFF2-40B4-BE49-F238E27FC236}">
                    <a16:creationId xmlns:a16="http://schemas.microsoft.com/office/drawing/2014/main" id="{02D72FD7-6279-0446-AC58-A3C3DC24D160}"/>
                  </a:ext>
                </a:extLst>
              </p:cNvPr>
              <p:cNvGrpSpPr/>
              <p:nvPr userDrawn="1"/>
            </p:nvGrpSpPr>
            <p:grpSpPr>
              <a:xfrm>
                <a:off x="9521833" y="-6476032"/>
                <a:ext cx="2617883" cy="651460"/>
                <a:chOff x="12352022" y="513115"/>
                <a:chExt cx="2617883" cy="651460"/>
              </a:xfrm>
            </p:grpSpPr>
            <p:sp>
              <p:nvSpPr>
                <p:cNvPr id="57" name="TextBox 56">
                  <a:extLst>
                    <a:ext uri="{FF2B5EF4-FFF2-40B4-BE49-F238E27FC236}">
                      <a16:creationId xmlns:a16="http://schemas.microsoft.com/office/drawing/2014/main" id="{F61D0EBF-B2C0-7046-B77D-2B9CD5228843}"/>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8" name="TextBox 57">
                  <a:extLst>
                    <a:ext uri="{FF2B5EF4-FFF2-40B4-BE49-F238E27FC236}">
                      <a16:creationId xmlns:a16="http://schemas.microsoft.com/office/drawing/2014/main" id="{80E248F4-5967-3B48-BA75-443830FB430F}"/>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9" name="TextBox 58">
                  <a:extLst>
                    <a:ext uri="{FF2B5EF4-FFF2-40B4-BE49-F238E27FC236}">
                      <a16:creationId xmlns:a16="http://schemas.microsoft.com/office/drawing/2014/main" id="{4458B103-16C3-734D-9D4C-08A0AD40A3F8}"/>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49" name="TextBox 48">
                <a:extLst>
                  <a:ext uri="{FF2B5EF4-FFF2-40B4-BE49-F238E27FC236}">
                    <a16:creationId xmlns:a16="http://schemas.microsoft.com/office/drawing/2014/main" id="{9F6763D5-C877-A84E-AA38-3CED305D0841}"/>
                  </a:ext>
                </a:extLst>
              </p:cNvPr>
              <p:cNvSpPr txBox="1"/>
              <p:nvPr userDrawn="1"/>
            </p:nvSpPr>
            <p:spPr>
              <a:xfrm>
                <a:off x="9674267" y="-54569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50" name="TextBox 49">
                <a:extLst>
                  <a:ext uri="{FF2B5EF4-FFF2-40B4-BE49-F238E27FC236}">
                    <a16:creationId xmlns:a16="http://schemas.microsoft.com/office/drawing/2014/main" id="{DFB47FC7-5B8F-1A47-817A-A3CF2131BD9D}"/>
                  </a:ext>
                </a:extLst>
              </p:cNvPr>
              <p:cNvSpPr txBox="1"/>
              <p:nvPr userDrawn="1"/>
            </p:nvSpPr>
            <p:spPr>
              <a:xfrm>
                <a:off x="9686426" y="-5041663"/>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51" name="TextBox 50">
                <a:extLst>
                  <a:ext uri="{FF2B5EF4-FFF2-40B4-BE49-F238E27FC236}">
                    <a16:creationId xmlns:a16="http://schemas.microsoft.com/office/drawing/2014/main" id="{5CD80403-C6E9-C346-A05A-8AE1F1F93179}"/>
                  </a:ext>
                </a:extLst>
              </p:cNvPr>
              <p:cNvSpPr txBox="1"/>
              <p:nvPr userDrawn="1"/>
            </p:nvSpPr>
            <p:spPr>
              <a:xfrm>
                <a:off x="9686426" y="-4321573"/>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52" name="TextBox 51">
                <a:extLst>
                  <a:ext uri="{FF2B5EF4-FFF2-40B4-BE49-F238E27FC236}">
                    <a16:creationId xmlns:a16="http://schemas.microsoft.com/office/drawing/2014/main" id="{6AB870E0-EE0A-D84C-A2C8-84EDC9B761D9}"/>
                  </a:ext>
                </a:extLst>
              </p:cNvPr>
              <p:cNvSpPr txBox="1"/>
              <p:nvPr userDrawn="1"/>
            </p:nvSpPr>
            <p:spPr>
              <a:xfrm>
                <a:off x="9674267" y="-389101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78" name="Text Placeholder 6">
            <a:extLst>
              <a:ext uri="{FF2B5EF4-FFF2-40B4-BE49-F238E27FC236}">
                <a16:creationId xmlns:a16="http://schemas.microsoft.com/office/drawing/2014/main" id="{49D0B9C5-5521-2646-B128-094867E34EA6}"/>
              </a:ext>
            </a:extLst>
          </p:cNvPr>
          <p:cNvSpPr>
            <a:spLocks noGrp="1"/>
          </p:cNvSpPr>
          <p:nvPr userDrawn="1">
            <p:ph type="body" sz="quarter" idx="108" hasCustomPrompt="1"/>
          </p:nvPr>
        </p:nvSpPr>
        <p:spPr>
          <a:xfrm>
            <a:off x="4698906" y="1211494"/>
            <a:ext cx="1655903" cy="399750"/>
          </a:xfrm>
          <a:blipFill dpi="0" rotWithShape="1">
            <a:blip r:embed="rId8"/>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Second level</a:t>
            </a:r>
          </a:p>
        </p:txBody>
      </p:sp>
      <p:sp>
        <p:nvSpPr>
          <p:cNvPr id="3" name="Date Placeholder 2">
            <a:extLst>
              <a:ext uri="{FF2B5EF4-FFF2-40B4-BE49-F238E27FC236}">
                <a16:creationId xmlns:a16="http://schemas.microsoft.com/office/drawing/2014/main" id="{4124FA82-5551-674F-8ABF-17E6898F90B7}"/>
              </a:ext>
            </a:extLst>
          </p:cNvPr>
          <p:cNvSpPr>
            <a:spLocks noGrp="1"/>
          </p:cNvSpPr>
          <p:nvPr userDrawn="1">
            <p:ph type="dt" sz="half" idx="115"/>
          </p:nvPr>
        </p:nvSpPr>
        <p:spPr/>
        <p:txBody>
          <a:bodyPr/>
          <a:lstStyle/>
          <a:p>
            <a:endParaRPr lang="en-US" dirty="0"/>
          </a:p>
        </p:txBody>
      </p:sp>
      <p:sp>
        <p:nvSpPr>
          <p:cNvPr id="4" name="Footer Placeholder 3">
            <a:extLst>
              <a:ext uri="{FF2B5EF4-FFF2-40B4-BE49-F238E27FC236}">
                <a16:creationId xmlns:a16="http://schemas.microsoft.com/office/drawing/2014/main" id="{08857F84-3938-184A-B69E-D20F1F0ED888}"/>
              </a:ext>
            </a:extLst>
          </p:cNvPr>
          <p:cNvSpPr>
            <a:spLocks noGrp="1"/>
          </p:cNvSpPr>
          <p:nvPr userDrawn="1">
            <p:ph type="ftr" sz="quarter" idx="116"/>
          </p:nvPr>
        </p:nvSpPr>
        <p:spPr/>
        <p:txBody>
          <a:bodyPr/>
          <a:lstStyle/>
          <a:p>
            <a:endParaRPr lang="en-US" dirty="0"/>
          </a:p>
        </p:txBody>
      </p:sp>
      <p:sp>
        <p:nvSpPr>
          <p:cNvPr id="5" name="Slide Number Placeholder 4">
            <a:extLst>
              <a:ext uri="{FF2B5EF4-FFF2-40B4-BE49-F238E27FC236}">
                <a16:creationId xmlns:a16="http://schemas.microsoft.com/office/drawing/2014/main" id="{55145EE2-42E0-FD4B-84FE-BBCF42195267}"/>
              </a:ext>
            </a:extLst>
          </p:cNvPr>
          <p:cNvSpPr>
            <a:spLocks noGrp="1"/>
          </p:cNvSpPr>
          <p:nvPr userDrawn="1">
            <p:ph type="sldNum" sz="quarter" idx="11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248123145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Map and Content">
    <p:spTree>
      <p:nvGrpSpPr>
        <p:cNvPr id="1" name=""/>
        <p:cNvGrpSpPr/>
        <p:nvPr/>
      </p:nvGrpSpPr>
      <p:grpSpPr>
        <a:xfrm>
          <a:off x="0" y="0"/>
          <a:ext cx="0" cy="0"/>
          <a:chOff x="0" y="0"/>
          <a:chExt cx="0" cy="0"/>
        </a:xfrm>
      </p:grpSpPr>
      <p:sp>
        <p:nvSpPr>
          <p:cNvPr id="140" name="Picture Placeholder 10">
            <a:extLst>
              <a:ext uri="{FF2B5EF4-FFF2-40B4-BE49-F238E27FC236}">
                <a16:creationId xmlns:a16="http://schemas.microsoft.com/office/drawing/2014/main" id="{DDE5C622-747E-4E4C-BBC5-19A839D9F40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blipFill>
            <a:blip r:embed="rId2"/>
            <a:stretch>
              <a:fillRect/>
            </a:stretch>
          </a:blipFill>
        </p:spPr>
        <p:txBody>
          <a:bodyPr wrap="square" lIns="792000" tIns="0" rIns="5256000" anchor="ctr">
            <a:noAutofit/>
          </a:bodyPr>
          <a:lstStyle>
            <a:lvl1pPr algn="ctr">
              <a:defRPr b="0">
                <a:solidFill>
                  <a:schemeClr val="tx1">
                    <a:lumMod val="50000"/>
                    <a:lumOff val="50000"/>
                  </a:schemeClr>
                </a:solidFill>
              </a:defRPr>
            </a:lvl1pPr>
          </a:lstStyle>
          <a:p>
            <a:r>
              <a:rPr lang="en-US" dirty="0"/>
              <a:t>Click the icon at the center of the slide to add a pre-designed half-page map graphic to the slide.</a:t>
            </a:r>
            <a:br>
              <a:rPr lang="en-US" dirty="0"/>
            </a:br>
            <a:r>
              <a:rPr lang="en-US" dirty="0"/>
              <a:t>(In the Marketing Resource Database, these files will have “half slide” in the files name)</a:t>
            </a:r>
          </a:p>
        </p:txBody>
      </p:sp>
      <p:sp>
        <p:nvSpPr>
          <p:cNvPr id="9" name="Title 8">
            <a:extLst>
              <a:ext uri="{FF2B5EF4-FFF2-40B4-BE49-F238E27FC236}">
                <a16:creationId xmlns:a16="http://schemas.microsoft.com/office/drawing/2014/main" id="{A3E7C59C-7AB2-FD4B-9D3E-CA7E0D8CB2F3}"/>
              </a:ext>
            </a:extLst>
          </p:cNvPr>
          <p:cNvSpPr>
            <a:spLocks noGrp="1"/>
          </p:cNvSpPr>
          <p:nvPr userDrawn="1">
            <p:ph type="title" hasCustomPrompt="1"/>
          </p:nvPr>
        </p:nvSpPr>
        <p:spPr/>
        <p:txBody>
          <a:bodyPr/>
          <a:lstStyle>
            <a:lvl1pPr>
              <a:defRPr/>
            </a:lvl1pPr>
          </a:lstStyle>
          <a:p>
            <a:pPr lvl="0"/>
            <a:r>
              <a:rPr lang="en-US"/>
              <a:t>CLICK TO ADD Slide TITLE. ALL CAPS. TWO LINES max.</a:t>
            </a:r>
          </a:p>
        </p:txBody>
      </p:sp>
      <p:sp>
        <p:nvSpPr>
          <p:cNvPr id="1000" name="Footnotes Placeholder">
            <a:extLst>
              <a:ext uri="{FF2B5EF4-FFF2-40B4-BE49-F238E27FC236}">
                <a16:creationId xmlns:a16="http://schemas.microsoft.com/office/drawing/2014/main" id="{89C8ABCA-426C-9447-AA12-B5A756649D54}"/>
              </a:ext>
            </a:extLst>
          </p:cNvPr>
          <p:cNvSpPr>
            <a:spLocks noGrp="1"/>
          </p:cNvSpPr>
          <p:nvPr userDrawn="1">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3" name="Content Placeholder 13">
            <a:extLst>
              <a:ext uri="{FF2B5EF4-FFF2-40B4-BE49-F238E27FC236}">
                <a16:creationId xmlns:a16="http://schemas.microsoft.com/office/drawing/2014/main" id="{BD8F7771-D5FD-5E48-914F-1B0C8281DAF2}"/>
              </a:ext>
            </a:extLst>
          </p:cNvPr>
          <p:cNvSpPr>
            <a:spLocks noGrp="1"/>
          </p:cNvSpPr>
          <p:nvPr userDrawn="1">
            <p:ph sz="quarter" idx="105"/>
          </p:nvPr>
        </p:nvSpPr>
        <p:spPr>
          <a:xfrm>
            <a:off x="4703522" y="1233489"/>
            <a:ext cx="4008676" cy="4932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D662E80-C602-AD49-88C5-4C7981BFDF51}"/>
              </a:ext>
            </a:extLst>
          </p:cNvPr>
          <p:cNvSpPr>
            <a:spLocks noGrp="1"/>
          </p:cNvSpPr>
          <p:nvPr userDrawn="1">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AAA8D22F-CD71-0048-A44D-45D040CB3EA8}"/>
              </a:ext>
            </a:extLst>
          </p:cNvPr>
          <p:cNvSpPr>
            <a:spLocks noGrp="1"/>
          </p:cNvSpPr>
          <p:nvPr userDrawn="1">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392EC2F9-9D32-434C-8F82-E8D200FC4895}"/>
              </a:ext>
            </a:extLst>
          </p:cNvPr>
          <p:cNvSpPr>
            <a:spLocks noGrp="1"/>
          </p:cNvSpPr>
          <p:nvPr userDrawn="1">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 name="Group 2">
            <a:extLst>
              <a:ext uri="{FF2B5EF4-FFF2-40B4-BE49-F238E27FC236}">
                <a16:creationId xmlns:a16="http://schemas.microsoft.com/office/drawing/2014/main" id="{8B57B4F9-541A-FA47-94AB-4A76E2D84EBB}"/>
              </a:ext>
            </a:extLst>
          </p:cNvPr>
          <p:cNvGrpSpPr/>
          <p:nvPr userDrawn="1"/>
        </p:nvGrpSpPr>
        <p:grpSpPr>
          <a:xfrm>
            <a:off x="9399182" y="-1"/>
            <a:ext cx="2974470" cy="12489650"/>
            <a:chOff x="9399182" y="-1"/>
            <a:chExt cx="2974470" cy="12489650"/>
          </a:xfrm>
        </p:grpSpPr>
        <p:sp>
          <p:nvSpPr>
            <p:cNvPr id="80" name="Rectangle 79">
              <a:extLst>
                <a:ext uri="{FF2B5EF4-FFF2-40B4-BE49-F238E27FC236}">
                  <a16:creationId xmlns:a16="http://schemas.microsoft.com/office/drawing/2014/main" id="{7F39C21F-C07C-7740-9183-FE0C02C54D48}"/>
                </a:ext>
              </a:extLst>
            </p:cNvPr>
            <p:cNvSpPr/>
            <p:nvPr userDrawn="1"/>
          </p:nvSpPr>
          <p:spPr>
            <a:xfrm>
              <a:off x="9399182" y="-1"/>
              <a:ext cx="2798651" cy="1232329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5" name="Picture 74">
              <a:extLst>
                <a:ext uri="{FF2B5EF4-FFF2-40B4-BE49-F238E27FC236}">
                  <a16:creationId xmlns:a16="http://schemas.microsoft.com/office/drawing/2014/main" id="{62DE5BAE-3274-6547-A846-0E36742248D0}"/>
                </a:ext>
              </a:extLst>
            </p:cNvPr>
            <p:cNvPicPr>
              <a:picLocks noChangeAspect="1"/>
            </p:cNvPicPr>
            <p:nvPr userDrawn="1"/>
          </p:nvPicPr>
          <p:blipFill rotWithShape="1">
            <a:blip r:embed="rId3"/>
            <a:srcRect r="41694"/>
            <a:stretch/>
          </p:blipFill>
          <p:spPr>
            <a:xfrm>
              <a:off x="9558506" y="1322104"/>
              <a:ext cx="2639328" cy="995540"/>
            </a:xfrm>
            <a:prstGeom prst="rect">
              <a:avLst/>
            </a:prstGeom>
          </p:spPr>
        </p:pic>
        <p:grpSp>
          <p:nvGrpSpPr>
            <p:cNvPr id="131" name="Group 130">
              <a:extLst>
                <a:ext uri="{FF2B5EF4-FFF2-40B4-BE49-F238E27FC236}">
                  <a16:creationId xmlns:a16="http://schemas.microsoft.com/office/drawing/2014/main" id="{EA8A0D49-B3FC-114E-BD4F-A224D345C631}"/>
                </a:ext>
              </a:extLst>
            </p:cNvPr>
            <p:cNvGrpSpPr/>
            <p:nvPr userDrawn="1"/>
          </p:nvGrpSpPr>
          <p:grpSpPr>
            <a:xfrm>
              <a:off x="9541497" y="162442"/>
              <a:ext cx="2819400" cy="814510"/>
              <a:chOff x="-3644733" y="165205"/>
              <a:chExt cx="2819400" cy="814510"/>
            </a:xfrm>
          </p:grpSpPr>
          <p:sp>
            <p:nvSpPr>
              <p:cNvPr id="136" name="Rectangle 135">
                <a:extLst>
                  <a:ext uri="{FF2B5EF4-FFF2-40B4-BE49-F238E27FC236}">
                    <a16:creationId xmlns:a16="http://schemas.microsoft.com/office/drawing/2014/main" id="{9B430B4D-00A5-0E44-AEFA-4FF0C5C67CB2}"/>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Box 136">
                <a:extLst>
                  <a:ext uri="{FF2B5EF4-FFF2-40B4-BE49-F238E27FC236}">
                    <a16:creationId xmlns:a16="http://schemas.microsoft.com/office/drawing/2014/main" id="{1A92EEBC-DB6D-1349-822C-5E9062E5C64A}"/>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8" name="Picture 137">
                <a:extLst>
                  <a:ext uri="{FF2B5EF4-FFF2-40B4-BE49-F238E27FC236}">
                    <a16:creationId xmlns:a16="http://schemas.microsoft.com/office/drawing/2014/main" id="{2B5D82AA-15DA-6F48-B821-49645A8B7DD3}"/>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33" name="Group 132">
              <a:extLst>
                <a:ext uri="{FF2B5EF4-FFF2-40B4-BE49-F238E27FC236}">
                  <a16:creationId xmlns:a16="http://schemas.microsoft.com/office/drawing/2014/main" id="{C9C4E2FC-B406-D849-816A-FE7024AFBE6E}"/>
                </a:ext>
              </a:extLst>
            </p:cNvPr>
            <p:cNvGrpSpPr/>
            <p:nvPr userDrawn="1"/>
          </p:nvGrpSpPr>
          <p:grpSpPr>
            <a:xfrm>
              <a:off x="9558507" y="1119891"/>
              <a:ext cx="2639328" cy="202617"/>
              <a:chOff x="9303325" y="149270"/>
              <a:chExt cx="2639328" cy="202617"/>
            </a:xfrm>
          </p:grpSpPr>
          <p:sp>
            <p:nvSpPr>
              <p:cNvPr id="134" name="TextBox 133">
                <a:extLst>
                  <a:ext uri="{FF2B5EF4-FFF2-40B4-BE49-F238E27FC236}">
                    <a16:creationId xmlns:a16="http://schemas.microsoft.com/office/drawing/2014/main" id="{105231A2-EDEC-3E4B-91A8-B78EAD4061BD}"/>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5" name="Straight Connector 134">
                <a:extLst>
                  <a:ext uri="{FF2B5EF4-FFF2-40B4-BE49-F238E27FC236}">
                    <a16:creationId xmlns:a16="http://schemas.microsoft.com/office/drawing/2014/main" id="{72E3E04B-C66B-DE46-870F-2C26FF6D7F12}"/>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02553D65-8D5E-9043-AA8A-EB0588AA8551}"/>
                </a:ext>
              </a:extLst>
            </p:cNvPr>
            <p:cNvGrpSpPr/>
            <p:nvPr userDrawn="1"/>
          </p:nvGrpSpPr>
          <p:grpSpPr>
            <a:xfrm>
              <a:off x="9541497" y="3679950"/>
              <a:ext cx="2735151" cy="2655095"/>
              <a:chOff x="9541497" y="11478235"/>
              <a:chExt cx="2735151" cy="2655095"/>
            </a:xfrm>
          </p:grpSpPr>
          <p:grpSp>
            <p:nvGrpSpPr>
              <p:cNvPr id="111" name="Group 110">
                <a:extLst>
                  <a:ext uri="{FF2B5EF4-FFF2-40B4-BE49-F238E27FC236}">
                    <a16:creationId xmlns:a16="http://schemas.microsoft.com/office/drawing/2014/main" id="{9B9C9F49-49E7-CA4E-849A-BB97B8486113}"/>
                  </a:ext>
                </a:extLst>
              </p:cNvPr>
              <p:cNvGrpSpPr/>
              <p:nvPr userDrawn="1"/>
            </p:nvGrpSpPr>
            <p:grpSpPr>
              <a:xfrm>
                <a:off x="9541497" y="11478235"/>
                <a:ext cx="2735151" cy="2655095"/>
                <a:chOff x="9296567" y="4910411"/>
                <a:chExt cx="2735151" cy="2655095"/>
              </a:xfrm>
            </p:grpSpPr>
            <p:sp>
              <p:nvSpPr>
                <p:cNvPr id="126" name="Rectangle 125">
                  <a:extLst>
                    <a:ext uri="{FF2B5EF4-FFF2-40B4-BE49-F238E27FC236}">
                      <a16:creationId xmlns:a16="http://schemas.microsoft.com/office/drawing/2014/main" id="{8025FD44-3660-E343-B0A6-B6F6EDF3C8C6}"/>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Box 126">
                  <a:extLst>
                    <a:ext uri="{FF2B5EF4-FFF2-40B4-BE49-F238E27FC236}">
                      <a16:creationId xmlns:a16="http://schemas.microsoft.com/office/drawing/2014/main" id="{FE31536B-440B-8046-88B3-2642529016B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128" name="Graphic 127">
                  <a:extLst>
                    <a:ext uri="{FF2B5EF4-FFF2-40B4-BE49-F238E27FC236}">
                      <a16:creationId xmlns:a16="http://schemas.microsoft.com/office/drawing/2014/main" id="{A16034BD-6983-5C4A-9FEC-2CE8E81F500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29" name="TextBox 128">
                  <a:extLst>
                    <a:ext uri="{FF2B5EF4-FFF2-40B4-BE49-F238E27FC236}">
                      <a16:creationId xmlns:a16="http://schemas.microsoft.com/office/drawing/2014/main" id="{2ABC9F07-580A-7E4A-B11B-F111FDC350F5}"/>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114" name="Group 113">
                <a:extLst>
                  <a:ext uri="{FF2B5EF4-FFF2-40B4-BE49-F238E27FC236}">
                    <a16:creationId xmlns:a16="http://schemas.microsoft.com/office/drawing/2014/main" id="{09B499C6-2BCA-D941-836C-075460C0EC17}"/>
                  </a:ext>
                </a:extLst>
              </p:cNvPr>
              <p:cNvGrpSpPr/>
              <p:nvPr userDrawn="1"/>
            </p:nvGrpSpPr>
            <p:grpSpPr>
              <a:xfrm>
                <a:off x="9746489" y="12492855"/>
                <a:ext cx="2159761" cy="1627918"/>
                <a:chOff x="9746489" y="3617325"/>
                <a:chExt cx="2159761" cy="1627918"/>
              </a:xfrm>
            </p:grpSpPr>
            <p:pic>
              <p:nvPicPr>
                <p:cNvPr id="117" name="Picture 116">
                  <a:extLst>
                    <a:ext uri="{FF2B5EF4-FFF2-40B4-BE49-F238E27FC236}">
                      <a16:creationId xmlns:a16="http://schemas.microsoft.com/office/drawing/2014/main" id="{AABA3998-6D10-4545-A7DF-6ED794AC719C}"/>
                    </a:ext>
                  </a:extLst>
                </p:cNvPr>
                <p:cNvPicPr>
                  <a:picLocks noChangeAspect="1"/>
                </p:cNvPicPr>
                <p:nvPr userDrawn="1"/>
              </p:nvPicPr>
              <p:blipFill>
                <a:blip r:embed="rId7"/>
                <a:stretch>
                  <a:fillRect/>
                </a:stretch>
              </p:blipFill>
              <p:spPr>
                <a:xfrm>
                  <a:off x="10075660" y="3617325"/>
                  <a:ext cx="1830590" cy="1627918"/>
                </a:xfrm>
                <a:prstGeom prst="rect">
                  <a:avLst/>
                </a:prstGeom>
              </p:spPr>
            </p:pic>
            <p:cxnSp>
              <p:nvCxnSpPr>
                <p:cNvPr id="118" name="Straight Connector 117">
                  <a:extLst>
                    <a:ext uri="{FF2B5EF4-FFF2-40B4-BE49-F238E27FC236}">
                      <a16:creationId xmlns:a16="http://schemas.microsoft.com/office/drawing/2014/main" id="{2EEFBFC1-6C0D-0348-B560-CF141A2017FC}"/>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9ADBFB77-76D0-6444-AB28-A01243DE58E9}"/>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20" name="TextBox 119">
                  <a:extLst>
                    <a:ext uri="{FF2B5EF4-FFF2-40B4-BE49-F238E27FC236}">
                      <a16:creationId xmlns:a16="http://schemas.microsoft.com/office/drawing/2014/main" id="{798FC946-C3A9-DA4D-8EB6-7E9386F341B4}"/>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121" name="TextBox 120">
                  <a:extLst>
                    <a:ext uri="{FF2B5EF4-FFF2-40B4-BE49-F238E27FC236}">
                      <a16:creationId xmlns:a16="http://schemas.microsoft.com/office/drawing/2014/main" id="{2A28E02E-BC50-B343-919D-78A769FA9250}"/>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2" name="Group 1">
              <a:extLst>
                <a:ext uri="{FF2B5EF4-FFF2-40B4-BE49-F238E27FC236}">
                  <a16:creationId xmlns:a16="http://schemas.microsoft.com/office/drawing/2014/main" id="{A4CF5DAB-1553-C04B-92A4-F1198F8EECE3}"/>
                </a:ext>
              </a:extLst>
            </p:cNvPr>
            <p:cNvGrpSpPr/>
            <p:nvPr userDrawn="1"/>
          </p:nvGrpSpPr>
          <p:grpSpPr>
            <a:xfrm>
              <a:off x="9521833" y="6475824"/>
              <a:ext cx="2754815" cy="6013825"/>
              <a:chOff x="9521833" y="-6801152"/>
              <a:chExt cx="2754815" cy="6013825"/>
            </a:xfrm>
          </p:grpSpPr>
          <p:sp>
            <p:nvSpPr>
              <p:cNvPr id="42" name="TextBox 41">
                <a:extLst>
                  <a:ext uri="{FF2B5EF4-FFF2-40B4-BE49-F238E27FC236}">
                    <a16:creationId xmlns:a16="http://schemas.microsoft.com/office/drawing/2014/main" id="{07BD5352-94B5-1940-89E6-DC02A72A4418}"/>
                  </a:ext>
                </a:extLst>
              </p:cNvPr>
              <p:cNvSpPr txBox="1"/>
              <p:nvPr userDrawn="1"/>
            </p:nvSpPr>
            <p:spPr>
              <a:xfrm>
                <a:off x="9558507" y="-6801152"/>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3" name="Straight Connector 42">
                <a:extLst>
                  <a:ext uri="{FF2B5EF4-FFF2-40B4-BE49-F238E27FC236}">
                    <a16:creationId xmlns:a16="http://schemas.microsoft.com/office/drawing/2014/main" id="{DE135D9E-6B8E-BF4A-8B52-EEAE03AC9DE2}"/>
                  </a:ext>
                </a:extLst>
              </p:cNvPr>
              <p:cNvCxnSpPr>
                <a:cxnSpLocks/>
              </p:cNvCxnSpPr>
              <p:nvPr userDrawn="1"/>
            </p:nvCxnSpPr>
            <p:spPr>
              <a:xfrm>
                <a:off x="9558507" y="-659853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6C3F42BF-41FD-244D-86C9-0031DA675594}"/>
                  </a:ext>
                </a:extLst>
              </p:cNvPr>
              <p:cNvSpPr txBox="1"/>
              <p:nvPr userDrawn="1"/>
            </p:nvSpPr>
            <p:spPr>
              <a:xfrm>
                <a:off x="9686426" y="-574022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5" name="Group 64">
                <a:extLst>
                  <a:ext uri="{FF2B5EF4-FFF2-40B4-BE49-F238E27FC236}">
                    <a16:creationId xmlns:a16="http://schemas.microsoft.com/office/drawing/2014/main" id="{1AF14A82-884D-6E44-833A-66AEAE8D73E5}"/>
                  </a:ext>
                </a:extLst>
              </p:cNvPr>
              <p:cNvGrpSpPr/>
              <p:nvPr userDrawn="1"/>
            </p:nvGrpSpPr>
            <p:grpSpPr>
              <a:xfrm>
                <a:off x="9541497" y="-2198642"/>
                <a:ext cx="2735151" cy="1411315"/>
                <a:chOff x="9296567" y="4910411"/>
                <a:chExt cx="2735151" cy="1411315"/>
              </a:xfrm>
            </p:grpSpPr>
            <p:sp>
              <p:nvSpPr>
                <p:cNvPr id="67" name="Rectangle 66">
                  <a:extLst>
                    <a:ext uri="{FF2B5EF4-FFF2-40B4-BE49-F238E27FC236}">
                      <a16:creationId xmlns:a16="http://schemas.microsoft.com/office/drawing/2014/main" id="{F7A9386A-4C7E-3A41-8497-284AAB05A9F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4233D935-4B30-F44F-9AE5-ED48766ABB3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9" name="Graphic 68">
                  <a:extLst>
                    <a:ext uri="{FF2B5EF4-FFF2-40B4-BE49-F238E27FC236}">
                      <a16:creationId xmlns:a16="http://schemas.microsoft.com/office/drawing/2014/main" id="{16F18F42-237E-5D49-9406-C82AB8706B5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70" name="TextBox 69">
                  <a:extLst>
                    <a:ext uri="{FF2B5EF4-FFF2-40B4-BE49-F238E27FC236}">
                      <a16:creationId xmlns:a16="http://schemas.microsoft.com/office/drawing/2014/main" id="{DE14BA7F-29C8-C24E-928B-592788C3333F}"/>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1" name="TextBox 70">
                  <a:extLst>
                    <a:ext uri="{FF2B5EF4-FFF2-40B4-BE49-F238E27FC236}">
                      <a16:creationId xmlns:a16="http://schemas.microsoft.com/office/drawing/2014/main" id="{29C49CB8-3278-3D41-8689-3FE7FAAE598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2" name="TextBox 71">
                  <a:extLst>
                    <a:ext uri="{FF2B5EF4-FFF2-40B4-BE49-F238E27FC236}">
                      <a16:creationId xmlns:a16="http://schemas.microsoft.com/office/drawing/2014/main" id="{22BE9216-4058-A445-B627-693F5A96240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47" name="Group 46">
                <a:extLst>
                  <a:ext uri="{FF2B5EF4-FFF2-40B4-BE49-F238E27FC236}">
                    <a16:creationId xmlns:a16="http://schemas.microsoft.com/office/drawing/2014/main" id="{14F294D6-B313-E949-842F-F41379956161}"/>
                  </a:ext>
                </a:extLst>
              </p:cNvPr>
              <p:cNvGrpSpPr/>
              <p:nvPr userDrawn="1"/>
            </p:nvGrpSpPr>
            <p:grpSpPr>
              <a:xfrm>
                <a:off x="9541497" y="-3555298"/>
                <a:ext cx="2735151" cy="1280928"/>
                <a:chOff x="9286315" y="6976989"/>
                <a:chExt cx="2735151" cy="1280928"/>
              </a:xfrm>
            </p:grpSpPr>
            <p:sp>
              <p:nvSpPr>
                <p:cNvPr id="60" name="Rectangle 59">
                  <a:extLst>
                    <a:ext uri="{FF2B5EF4-FFF2-40B4-BE49-F238E27FC236}">
                      <a16:creationId xmlns:a16="http://schemas.microsoft.com/office/drawing/2014/main" id="{14F654D1-DB8F-CE4F-A23A-52B9BC2BFFEA}"/>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1DC4A4C9-98A4-154F-8F68-6545453B1513}"/>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2" name="Graphic 61">
                  <a:extLst>
                    <a:ext uri="{FF2B5EF4-FFF2-40B4-BE49-F238E27FC236}">
                      <a16:creationId xmlns:a16="http://schemas.microsoft.com/office/drawing/2014/main" id="{09C862AD-FB96-864E-8468-306B3BB1F66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46538" y="7116071"/>
                  <a:ext cx="155227" cy="155227"/>
                </a:xfrm>
                <a:prstGeom prst="rect">
                  <a:avLst/>
                </a:prstGeom>
              </p:spPr>
            </p:pic>
            <p:sp>
              <p:nvSpPr>
                <p:cNvPr id="63" name="TextBox 62">
                  <a:extLst>
                    <a:ext uri="{FF2B5EF4-FFF2-40B4-BE49-F238E27FC236}">
                      <a16:creationId xmlns:a16="http://schemas.microsoft.com/office/drawing/2014/main" id="{F14F4FFA-0615-1D48-B3DF-3595FF4FE06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64" name="Picture 63">
                  <a:extLst>
                    <a:ext uri="{FF2B5EF4-FFF2-40B4-BE49-F238E27FC236}">
                      <a16:creationId xmlns:a16="http://schemas.microsoft.com/office/drawing/2014/main" id="{88F30D86-450E-F848-A211-E408470B957E}"/>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48" name="Group 47">
                <a:extLst>
                  <a:ext uri="{FF2B5EF4-FFF2-40B4-BE49-F238E27FC236}">
                    <a16:creationId xmlns:a16="http://schemas.microsoft.com/office/drawing/2014/main" id="{02D72FD7-6279-0446-AC58-A3C3DC24D160}"/>
                  </a:ext>
                </a:extLst>
              </p:cNvPr>
              <p:cNvGrpSpPr/>
              <p:nvPr userDrawn="1"/>
            </p:nvGrpSpPr>
            <p:grpSpPr>
              <a:xfrm>
                <a:off x="9521833" y="-6476032"/>
                <a:ext cx="2617883" cy="651460"/>
                <a:chOff x="12352022" y="513115"/>
                <a:chExt cx="2617883" cy="651460"/>
              </a:xfrm>
            </p:grpSpPr>
            <p:sp>
              <p:nvSpPr>
                <p:cNvPr id="57" name="TextBox 56">
                  <a:extLst>
                    <a:ext uri="{FF2B5EF4-FFF2-40B4-BE49-F238E27FC236}">
                      <a16:creationId xmlns:a16="http://schemas.microsoft.com/office/drawing/2014/main" id="{F61D0EBF-B2C0-7046-B77D-2B9CD5228843}"/>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8" name="TextBox 57">
                  <a:extLst>
                    <a:ext uri="{FF2B5EF4-FFF2-40B4-BE49-F238E27FC236}">
                      <a16:creationId xmlns:a16="http://schemas.microsoft.com/office/drawing/2014/main" id="{80E248F4-5967-3B48-BA75-443830FB430F}"/>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9" name="TextBox 58">
                  <a:extLst>
                    <a:ext uri="{FF2B5EF4-FFF2-40B4-BE49-F238E27FC236}">
                      <a16:creationId xmlns:a16="http://schemas.microsoft.com/office/drawing/2014/main" id="{4458B103-16C3-734D-9D4C-08A0AD40A3F8}"/>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49" name="TextBox 48">
                <a:extLst>
                  <a:ext uri="{FF2B5EF4-FFF2-40B4-BE49-F238E27FC236}">
                    <a16:creationId xmlns:a16="http://schemas.microsoft.com/office/drawing/2014/main" id="{9F6763D5-C877-A84E-AA38-3CED305D0841}"/>
                  </a:ext>
                </a:extLst>
              </p:cNvPr>
              <p:cNvSpPr txBox="1"/>
              <p:nvPr userDrawn="1"/>
            </p:nvSpPr>
            <p:spPr>
              <a:xfrm>
                <a:off x="9674267" y="-54569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50" name="TextBox 49">
                <a:extLst>
                  <a:ext uri="{FF2B5EF4-FFF2-40B4-BE49-F238E27FC236}">
                    <a16:creationId xmlns:a16="http://schemas.microsoft.com/office/drawing/2014/main" id="{DFB47FC7-5B8F-1A47-817A-A3CF2131BD9D}"/>
                  </a:ext>
                </a:extLst>
              </p:cNvPr>
              <p:cNvSpPr txBox="1"/>
              <p:nvPr userDrawn="1"/>
            </p:nvSpPr>
            <p:spPr>
              <a:xfrm>
                <a:off x="9686426" y="-5041663"/>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51" name="TextBox 50">
                <a:extLst>
                  <a:ext uri="{FF2B5EF4-FFF2-40B4-BE49-F238E27FC236}">
                    <a16:creationId xmlns:a16="http://schemas.microsoft.com/office/drawing/2014/main" id="{5CD80403-C6E9-C346-A05A-8AE1F1F93179}"/>
                  </a:ext>
                </a:extLst>
              </p:cNvPr>
              <p:cNvSpPr txBox="1"/>
              <p:nvPr userDrawn="1"/>
            </p:nvSpPr>
            <p:spPr>
              <a:xfrm>
                <a:off x="9686426" y="-4321573"/>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52" name="TextBox 51">
                <a:extLst>
                  <a:ext uri="{FF2B5EF4-FFF2-40B4-BE49-F238E27FC236}">
                    <a16:creationId xmlns:a16="http://schemas.microsoft.com/office/drawing/2014/main" id="{6AB870E0-EE0A-D84C-A2C8-84EDC9B761D9}"/>
                  </a:ext>
                </a:extLst>
              </p:cNvPr>
              <p:cNvSpPr txBox="1"/>
              <p:nvPr userDrawn="1"/>
            </p:nvSpPr>
            <p:spPr>
              <a:xfrm>
                <a:off x="9674267" y="-389101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nvGrpSpPr>
            <p:cNvPr id="56" name="Group 55">
              <a:extLst>
                <a:ext uri="{FF2B5EF4-FFF2-40B4-BE49-F238E27FC236}">
                  <a16:creationId xmlns:a16="http://schemas.microsoft.com/office/drawing/2014/main" id="{51C8198C-DD7F-BA46-8818-A422C4B5DDAB}"/>
                </a:ext>
              </a:extLst>
            </p:cNvPr>
            <p:cNvGrpSpPr/>
            <p:nvPr userDrawn="1"/>
          </p:nvGrpSpPr>
          <p:grpSpPr>
            <a:xfrm>
              <a:off x="9554253" y="2414886"/>
              <a:ext cx="2819399" cy="1181890"/>
              <a:chOff x="9541498" y="3352649"/>
              <a:chExt cx="2819399" cy="1181890"/>
            </a:xfrm>
          </p:grpSpPr>
          <p:grpSp>
            <p:nvGrpSpPr>
              <p:cNvPr id="66" name="Group 65">
                <a:extLst>
                  <a:ext uri="{FF2B5EF4-FFF2-40B4-BE49-F238E27FC236}">
                    <a16:creationId xmlns:a16="http://schemas.microsoft.com/office/drawing/2014/main" id="{51461867-39BD-8443-858A-89E8E720E047}"/>
                  </a:ext>
                </a:extLst>
              </p:cNvPr>
              <p:cNvGrpSpPr/>
              <p:nvPr userDrawn="1"/>
            </p:nvGrpSpPr>
            <p:grpSpPr>
              <a:xfrm>
                <a:off x="9541498" y="3352649"/>
                <a:ext cx="2735150" cy="1181890"/>
                <a:chOff x="9541498" y="3751132"/>
                <a:chExt cx="2735150" cy="1181890"/>
              </a:xfrm>
            </p:grpSpPr>
            <p:grpSp>
              <p:nvGrpSpPr>
                <p:cNvPr id="76" name="Group 75">
                  <a:extLst>
                    <a:ext uri="{FF2B5EF4-FFF2-40B4-BE49-F238E27FC236}">
                      <a16:creationId xmlns:a16="http://schemas.microsoft.com/office/drawing/2014/main" id="{B43C4940-84D3-BE4D-B6C7-B9F4069E6AF2}"/>
                    </a:ext>
                  </a:extLst>
                </p:cNvPr>
                <p:cNvGrpSpPr/>
                <p:nvPr userDrawn="1"/>
              </p:nvGrpSpPr>
              <p:grpSpPr>
                <a:xfrm>
                  <a:off x="9541498" y="3751132"/>
                  <a:ext cx="2735150" cy="1181890"/>
                  <a:chOff x="9296568" y="4910411"/>
                  <a:chExt cx="2735150" cy="1181890"/>
                </a:xfrm>
              </p:grpSpPr>
              <p:sp>
                <p:nvSpPr>
                  <p:cNvPr id="78" name="Rectangle 77">
                    <a:extLst>
                      <a:ext uri="{FF2B5EF4-FFF2-40B4-BE49-F238E27FC236}">
                        <a16:creationId xmlns:a16="http://schemas.microsoft.com/office/drawing/2014/main" id="{9D64EC32-DC56-1A4F-B329-EFB7AD05123D}"/>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98AC335A-B89B-6A4C-9272-D47CD0D06EC8}"/>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81" name="TextBox 80">
                    <a:extLst>
                      <a:ext uri="{FF2B5EF4-FFF2-40B4-BE49-F238E27FC236}">
                        <a16:creationId xmlns:a16="http://schemas.microsoft.com/office/drawing/2014/main" id="{278ECCAF-CE58-9C43-BD97-C451117E731F}"/>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77" name="Graphic 76">
                  <a:extLst>
                    <a:ext uri="{FF2B5EF4-FFF2-40B4-BE49-F238E27FC236}">
                      <a16:creationId xmlns:a16="http://schemas.microsoft.com/office/drawing/2014/main" id="{AB366EEA-B03C-9046-8AD6-59CC9C8CE5A1}"/>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686425" y="3891259"/>
                  <a:ext cx="170340" cy="170340"/>
                </a:xfrm>
                <a:prstGeom prst="rect">
                  <a:avLst/>
                </a:prstGeom>
              </p:spPr>
            </p:pic>
          </p:grpSp>
          <p:pic>
            <p:nvPicPr>
              <p:cNvPr id="74" name="Picture 73">
                <a:extLst>
                  <a:ext uri="{FF2B5EF4-FFF2-40B4-BE49-F238E27FC236}">
                    <a16:creationId xmlns:a16="http://schemas.microsoft.com/office/drawing/2014/main" id="{699DEED4-35C2-9441-873F-AAED33354F6B}"/>
                  </a:ext>
                </a:extLst>
              </p:cNvPr>
              <p:cNvPicPr>
                <a:picLocks noChangeAspect="1"/>
              </p:cNvPicPr>
              <p:nvPr userDrawn="1"/>
            </p:nvPicPr>
            <p:blipFill rotWithShape="1">
              <a:blip r:embed="rId11"/>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408846696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Chart and Callout Box">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2B99E022-6BD1-074D-A651-0F1D3CDA165E}"/>
              </a:ext>
            </a:extLst>
          </p:cNvPr>
          <p:cNvSpPr/>
          <p:nvPr/>
        </p:nvSpPr>
        <p:spPr>
          <a:xfrm>
            <a:off x="9399182" y="-1"/>
            <a:ext cx="2798651" cy="846557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0" name="Picture 69">
            <a:extLst>
              <a:ext uri="{FF2B5EF4-FFF2-40B4-BE49-F238E27FC236}">
                <a16:creationId xmlns:a16="http://schemas.microsoft.com/office/drawing/2014/main" id="{9C63083C-E80F-E145-8345-4B0E6010FB67}"/>
              </a:ext>
            </a:extLst>
          </p:cNvPr>
          <p:cNvPicPr>
            <a:picLocks noChangeAspect="1"/>
          </p:cNvPicPr>
          <p:nvPr/>
        </p:nvPicPr>
        <p:blipFill rotWithShape="1">
          <a:blip r:embed="rId2"/>
          <a:srcRect r="43480"/>
          <a:stretch/>
        </p:blipFill>
        <p:spPr>
          <a:xfrm>
            <a:off x="9558505" y="2429172"/>
            <a:ext cx="2639324" cy="935038"/>
          </a:xfrm>
          <a:prstGeom prst="rect">
            <a:avLst/>
          </a:prstGeom>
        </p:spPr>
      </p:pic>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6" name="Chart Placeholder 2">
            <a:extLst>
              <a:ext uri="{FF2B5EF4-FFF2-40B4-BE49-F238E27FC236}">
                <a16:creationId xmlns:a16="http://schemas.microsoft.com/office/drawing/2014/main" id="{A52282EC-86DC-8D43-96A4-DCB61C454A07}"/>
              </a:ext>
            </a:extLst>
          </p:cNvPr>
          <p:cNvSpPr>
            <a:spLocks noGrp="1"/>
          </p:cNvSpPr>
          <p:nvPr>
            <p:ph type="chart" sz="quarter" idx="113"/>
          </p:nvPr>
        </p:nvSpPr>
        <p:spPr>
          <a:xfrm>
            <a:off x="431799" y="1735138"/>
            <a:ext cx="5762524" cy="4430712"/>
          </a:xfrm>
        </p:spPr>
        <p:txBody>
          <a:bodyPr/>
          <a:lstStyle>
            <a:lvl1pPr>
              <a:defRPr b="0">
                <a:solidFill>
                  <a:schemeClr val="tx1">
                    <a:lumMod val="50000"/>
                    <a:lumOff val="50000"/>
                  </a:schemeClr>
                </a:solidFill>
              </a:defRPr>
            </a:lvl1pPr>
          </a:lstStyle>
          <a:p>
            <a:r>
              <a:rPr lang="en-US" dirty="0"/>
              <a:t>Click icon to add chart</a:t>
            </a:r>
          </a:p>
        </p:txBody>
      </p:sp>
      <p:sp>
        <p:nvSpPr>
          <p:cNvPr id="3" name="Text Placeholder 2">
            <a:extLst>
              <a:ext uri="{FF2B5EF4-FFF2-40B4-BE49-F238E27FC236}">
                <a16:creationId xmlns:a16="http://schemas.microsoft.com/office/drawing/2014/main" id="{B4047063-0C39-EB47-B9DB-09006681A5FA}"/>
              </a:ext>
            </a:extLst>
          </p:cNvPr>
          <p:cNvSpPr>
            <a:spLocks noGrp="1"/>
          </p:cNvSpPr>
          <p:nvPr>
            <p:ph type="body" sz="quarter" idx="114" hasCustomPrompt="1"/>
          </p:nvPr>
        </p:nvSpPr>
        <p:spPr>
          <a:xfrm>
            <a:off x="6533535" y="1735139"/>
            <a:ext cx="2178665" cy="4430712"/>
          </a:xfrm>
          <a:ln w="12700">
            <a:solidFill>
              <a:schemeClr val="accent1"/>
            </a:solidFill>
          </a:ln>
        </p:spPr>
        <p:txBody>
          <a:bodyPr lIns="216000" tIns="360000" rIns="216000" bIns="216000" anchor="t"/>
          <a:lstStyle>
            <a:lvl1pPr marL="0" marR="0" indent="0" algn="l" defTabSz="914400" rtl="0" eaLnBrk="1" fontAlgn="auto" latinLnBrk="0" hangingPunct="1">
              <a:lnSpc>
                <a:spcPct val="90000"/>
              </a:lnSpc>
              <a:spcBef>
                <a:spcPts val="600"/>
              </a:spcBef>
              <a:spcAft>
                <a:spcPts val="300"/>
              </a:spcAft>
              <a:buClrTx/>
              <a:buSzTx/>
              <a:buFont typeface="Wingdings" pitchFamily="2" charset="2"/>
              <a:buNone/>
              <a:tabLst/>
              <a:defRPr lang="en-US" sz="3200"/>
            </a:lvl1pPr>
            <a:lvl2pPr>
              <a:defRPr lang="en-US" dirty="0"/>
            </a:lvl2pPr>
            <a:lvl3pPr marL="0" indent="0">
              <a:buFontTx/>
              <a:buNone/>
              <a:defRPr lang="en-US" dirty="0"/>
            </a:lvl3pPr>
            <a:lvl4pPr marL="0" indent="0">
              <a:buFontTx/>
              <a:buNone/>
              <a:defRPr lang="en-US" dirty="0"/>
            </a:lvl4pPr>
            <a:lvl5pPr marL="0" indent="0">
              <a:buFontTx/>
              <a:buNone/>
              <a:defRPr lang="en-US" dirty="0"/>
            </a:lvl5pPr>
            <a:lvl6pPr marL="0" indent="0">
              <a:buFontTx/>
              <a:buNone/>
              <a:defRPr/>
            </a:lvl6pPr>
            <a:lvl7pPr marL="0" indent="0">
              <a:buFontTx/>
              <a:buNone/>
              <a:defRPr/>
            </a:lvl7pPr>
            <a:lvl8pPr marL="0" indent="0">
              <a:buFontTx/>
              <a:buNone/>
              <a:defRPr/>
            </a:lvl8pPr>
            <a:lvl9pPr marL="0" indent="0">
              <a:buFontTx/>
              <a:buNone/>
              <a:defRPr/>
            </a:lvl9pPr>
          </a:lstStyle>
          <a:p>
            <a:pPr marL="0" marR="0" lvl="0" indent="0" algn="l" defTabSz="914400" rtl="0" eaLnBrk="1" fontAlgn="auto" latinLnBrk="0" hangingPunct="1">
              <a:lnSpc>
                <a:spcPct val="90000"/>
              </a:lnSpc>
              <a:spcBef>
                <a:spcPts val="600"/>
              </a:spcBef>
              <a:spcAft>
                <a:spcPts val="300"/>
              </a:spcAft>
              <a:buClrTx/>
              <a:buSzTx/>
              <a:buFont typeface="Wingdings" pitchFamily="2" charset="2"/>
              <a:buNone/>
              <a:tabLst/>
              <a:defRPr/>
            </a:pPr>
            <a:r>
              <a:rPr lang="en-US"/>
              <a:t>XX%</a:t>
            </a:r>
          </a:p>
          <a:p>
            <a:pPr lvl="1"/>
            <a:r>
              <a:rPr lang="en-US"/>
              <a:t>Body text (second level)</a:t>
            </a:r>
          </a:p>
        </p:txBody>
      </p:sp>
      <p:sp>
        <p:nvSpPr>
          <p:cNvPr id="14" name="Text Placeholder 6">
            <a:extLst>
              <a:ext uri="{FF2B5EF4-FFF2-40B4-BE49-F238E27FC236}">
                <a16:creationId xmlns:a16="http://schemas.microsoft.com/office/drawing/2014/main" id="{67041110-B28F-8541-8B72-CE723F208693}"/>
              </a:ext>
            </a:extLst>
          </p:cNvPr>
          <p:cNvSpPr>
            <a:spLocks noGrp="1"/>
          </p:cNvSpPr>
          <p:nvPr>
            <p:ph type="body" sz="quarter" idx="115" hasCustomPrompt="1"/>
          </p:nvPr>
        </p:nvSpPr>
        <p:spPr>
          <a:xfrm>
            <a:off x="6907364" y="1578356"/>
            <a:ext cx="1431015" cy="332399"/>
          </a:xfrm>
          <a:solidFill>
            <a:schemeClr val="bg1"/>
          </a:solidFill>
          <a:effectLst/>
        </p:spPr>
        <p:txBody>
          <a:bodyPr wrap="none" lIns="72000" tIns="0" rIns="72000" bIns="0" anchor="ctr">
            <a:spAutoFit/>
          </a:bodyPr>
          <a:lstStyle>
            <a:lvl1pPr algn="ctr">
              <a:spcBef>
                <a:spcPts val="100"/>
              </a:spcBef>
              <a:spcAft>
                <a:spcPts val="0"/>
              </a:spcAft>
              <a:defRPr sz="1200">
                <a:solidFill>
                  <a:schemeClr val="accent1"/>
                </a:solidFill>
              </a:defRPr>
            </a:lvl1pPr>
            <a:lvl2pPr marL="3175" indent="0" algn="ctr">
              <a:spcAft>
                <a:spcPts val="0"/>
              </a:spcAft>
              <a:buFont typeface="Arial" panose="020B0604020202020204" pitchFamily="34" charset="0"/>
              <a:buNone/>
              <a:tabLst/>
              <a:defRPr sz="1200">
                <a:solidFill>
                  <a:schemeClr val="accent1"/>
                </a:solidFill>
              </a:defRPr>
            </a:lvl2pPr>
            <a:lvl3pPr marL="9525" indent="0" algn="ctr">
              <a:buNone/>
              <a:tabLst/>
              <a:defRPr sz="1200">
                <a:solidFill>
                  <a:schemeClr val="accent1"/>
                </a:solidFill>
              </a:defRPr>
            </a:lvl3pPr>
            <a:lvl4pPr marL="9525" indent="0" algn="ctr">
              <a:buNone/>
              <a:tabLst/>
              <a:defRPr sz="1200">
                <a:solidFill>
                  <a:schemeClr val="accent1"/>
                </a:solidFill>
              </a:defRPr>
            </a:lvl4pPr>
            <a:lvl5pPr marL="9525" indent="0" algn="ctr">
              <a:buFont typeface="Arial" panose="020B0604020202020204" pitchFamily="34" charset="0"/>
              <a:buNone/>
              <a:tabLst/>
              <a:defRPr sz="1200">
                <a:solidFill>
                  <a:schemeClr val="accent1"/>
                </a:solidFill>
              </a:defRPr>
            </a:lvl5pPr>
            <a:lvl6pPr marL="9525" indent="0" algn="ctr">
              <a:buNone/>
              <a:tabLst/>
              <a:defRPr sz="1200">
                <a:solidFill>
                  <a:schemeClr val="accent1"/>
                </a:solidFill>
              </a:defRPr>
            </a:lvl6pPr>
            <a:lvl7pPr marL="9525" indent="0" algn="ctr">
              <a:buNone/>
              <a:tabLst/>
              <a:defRPr sz="1200">
                <a:solidFill>
                  <a:schemeClr val="accent1"/>
                </a:solidFill>
              </a:defRPr>
            </a:lvl7pPr>
            <a:lvl8pPr marL="9525" indent="0" algn="ctr">
              <a:buNone/>
              <a:tabLst/>
              <a:defRPr sz="1200">
                <a:solidFill>
                  <a:schemeClr val="accent1"/>
                </a:solidFill>
              </a:defRPr>
            </a:lvl8pPr>
            <a:lvl9pPr marL="9525" indent="0" algn="ctr">
              <a:buNone/>
              <a:tabLst/>
              <a:defRPr sz="1200">
                <a:solidFill>
                  <a:schemeClr val="accent1"/>
                </a:solidFill>
              </a:defRPr>
            </a:lvl9pPr>
          </a:lstStyle>
          <a:p>
            <a:pPr lvl="0"/>
            <a:r>
              <a:rPr lang="en-US"/>
              <a:t>Click to add topic</a:t>
            </a:r>
          </a:p>
          <a:p>
            <a:pPr lvl="1"/>
            <a:r>
              <a:rPr lang="en-US"/>
              <a:t>Subtopic</a:t>
            </a:r>
          </a:p>
        </p:txBody>
      </p:sp>
      <p:sp>
        <p:nvSpPr>
          <p:cNvPr id="1000" name="Footnotes Placeholder">
            <a:extLst>
              <a:ext uri="{FF2B5EF4-FFF2-40B4-BE49-F238E27FC236}">
                <a16:creationId xmlns:a16="http://schemas.microsoft.com/office/drawing/2014/main" id="{60CEA154-018A-D041-9D08-46D2C2864923}"/>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1" name="Text Placeholder 6">
            <a:extLst>
              <a:ext uri="{FF2B5EF4-FFF2-40B4-BE49-F238E27FC236}">
                <a16:creationId xmlns:a16="http://schemas.microsoft.com/office/drawing/2014/main" id="{5097C055-E96E-DC48-9B57-3C90E8692550}"/>
              </a:ext>
            </a:extLst>
          </p:cNvPr>
          <p:cNvSpPr>
            <a:spLocks noGrp="1"/>
          </p:cNvSpPr>
          <p:nvPr>
            <p:ph type="body" sz="quarter" idx="108" hasCustomPrompt="1"/>
          </p:nvPr>
        </p:nvSpPr>
        <p:spPr>
          <a:xfrm>
            <a:off x="431800" y="1224318"/>
            <a:ext cx="1904367" cy="386926"/>
          </a:xfrm>
          <a:blipFill dpi="0" rotWithShape="1">
            <a:blip r:embed="rId3"/>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grpSp>
        <p:nvGrpSpPr>
          <p:cNvPr id="20" name="Group 19">
            <a:extLst>
              <a:ext uri="{FF2B5EF4-FFF2-40B4-BE49-F238E27FC236}">
                <a16:creationId xmlns:a16="http://schemas.microsoft.com/office/drawing/2014/main" id="{1304FF1D-0CE8-E345-906B-4A0F37157528}"/>
              </a:ext>
            </a:extLst>
          </p:cNvPr>
          <p:cNvGrpSpPr/>
          <p:nvPr/>
        </p:nvGrpSpPr>
        <p:grpSpPr>
          <a:xfrm>
            <a:off x="9541497" y="162442"/>
            <a:ext cx="2819400" cy="814510"/>
            <a:chOff x="-3644733" y="165205"/>
            <a:chExt cx="2819400" cy="814510"/>
          </a:xfrm>
        </p:grpSpPr>
        <p:sp>
          <p:nvSpPr>
            <p:cNvPr id="48" name="Rectangle 47">
              <a:extLst>
                <a:ext uri="{FF2B5EF4-FFF2-40B4-BE49-F238E27FC236}">
                  <a16:creationId xmlns:a16="http://schemas.microsoft.com/office/drawing/2014/main" id="{A4CD39F0-34C6-E349-B508-223A8EC300CE}"/>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ACF4FF2B-41D7-814F-ADC3-B8F4D688F688}"/>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0" name="Picture 49">
              <a:extLst>
                <a:ext uri="{FF2B5EF4-FFF2-40B4-BE49-F238E27FC236}">
                  <a16:creationId xmlns:a16="http://schemas.microsoft.com/office/drawing/2014/main" id="{26933AA9-32A1-AC4B-BE8F-5AD8531E5B21}"/>
                </a:ext>
              </a:extLst>
            </p:cNvPr>
            <p:cNvPicPr>
              <a:picLocks noChangeAspect="1"/>
            </p:cNvPicPr>
            <p:nvPr/>
          </p:nvPicPr>
          <p:blipFill rotWithShape="1">
            <a:blip r:embed="rId4"/>
            <a:srcRect l="8882" t="5165" r="-1"/>
            <a:stretch/>
          </p:blipFill>
          <p:spPr>
            <a:xfrm>
              <a:off x="-3491292" y="414013"/>
              <a:ext cx="324017" cy="289055"/>
            </a:xfrm>
            <a:prstGeom prst="roundRect">
              <a:avLst/>
            </a:prstGeom>
          </p:spPr>
        </p:pic>
      </p:grpSp>
      <p:grpSp>
        <p:nvGrpSpPr>
          <p:cNvPr id="29" name="Group 28">
            <a:extLst>
              <a:ext uri="{FF2B5EF4-FFF2-40B4-BE49-F238E27FC236}">
                <a16:creationId xmlns:a16="http://schemas.microsoft.com/office/drawing/2014/main" id="{5B92A826-7A09-9E44-916B-E29522B6D922}"/>
              </a:ext>
            </a:extLst>
          </p:cNvPr>
          <p:cNvGrpSpPr/>
          <p:nvPr/>
        </p:nvGrpSpPr>
        <p:grpSpPr>
          <a:xfrm>
            <a:off x="9558507" y="1119891"/>
            <a:ext cx="2639328" cy="202617"/>
            <a:chOff x="9303325" y="149270"/>
            <a:chExt cx="2639328" cy="202617"/>
          </a:xfrm>
        </p:grpSpPr>
        <p:sp>
          <p:nvSpPr>
            <p:cNvPr id="30" name="TextBox 29">
              <a:extLst>
                <a:ext uri="{FF2B5EF4-FFF2-40B4-BE49-F238E27FC236}">
                  <a16:creationId xmlns:a16="http://schemas.microsoft.com/office/drawing/2014/main" id="{E88FFA9C-3A10-3948-84B4-9B1DF715F79D}"/>
                </a:ext>
              </a:extLst>
            </p:cNvPr>
            <p:cNvSpPr txBox="1"/>
            <p:nvPr/>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1" name="Straight Connector 30">
              <a:extLst>
                <a:ext uri="{FF2B5EF4-FFF2-40B4-BE49-F238E27FC236}">
                  <a16:creationId xmlns:a16="http://schemas.microsoft.com/office/drawing/2014/main" id="{EC121F51-5A96-A745-9B63-72CEF196AD68}"/>
                </a:ext>
              </a:extLst>
            </p:cNvPr>
            <p:cNvCxnSpPr>
              <a:cxnSpLocks/>
            </p:cNvCxnSpPr>
            <p:nvPr/>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5AC2D6C2-0BE1-AA4F-AB14-C27A2EB40593}"/>
              </a:ext>
            </a:extLst>
          </p:cNvPr>
          <p:cNvGrpSpPr/>
          <p:nvPr/>
        </p:nvGrpSpPr>
        <p:grpSpPr>
          <a:xfrm>
            <a:off x="9521833" y="1389696"/>
            <a:ext cx="2617883" cy="161583"/>
            <a:chOff x="12352022" y="513115"/>
            <a:chExt cx="2617883" cy="161583"/>
          </a:xfrm>
        </p:grpSpPr>
        <p:sp>
          <p:nvSpPr>
            <p:cNvPr id="63" name="TextBox 62">
              <a:extLst>
                <a:ext uri="{FF2B5EF4-FFF2-40B4-BE49-F238E27FC236}">
                  <a16:creationId xmlns:a16="http://schemas.microsoft.com/office/drawing/2014/main" id="{7BC9D9FD-67BD-FB47-8182-C2E4CCB01CA9}"/>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5" name="TextBox 64">
              <a:extLst>
                <a:ext uri="{FF2B5EF4-FFF2-40B4-BE49-F238E27FC236}">
                  <a16:creationId xmlns:a16="http://schemas.microsoft.com/office/drawing/2014/main" id="{5C58E318-D8E3-D542-BEA7-9E8EF8674240}"/>
                </a:ext>
              </a:extLst>
            </p:cNvPr>
            <p:cNvSpPr txBox="1"/>
            <p:nvPr/>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Chart Title</a:t>
              </a:r>
            </a:p>
          </p:txBody>
        </p:sp>
      </p:grpSp>
      <p:grpSp>
        <p:nvGrpSpPr>
          <p:cNvPr id="66" name="Group 65">
            <a:extLst>
              <a:ext uri="{FF2B5EF4-FFF2-40B4-BE49-F238E27FC236}">
                <a16:creationId xmlns:a16="http://schemas.microsoft.com/office/drawing/2014/main" id="{5616D80C-A2C8-7A41-97B1-0131E7C240B3}"/>
              </a:ext>
            </a:extLst>
          </p:cNvPr>
          <p:cNvGrpSpPr/>
          <p:nvPr/>
        </p:nvGrpSpPr>
        <p:grpSpPr>
          <a:xfrm>
            <a:off x="9521833" y="2233977"/>
            <a:ext cx="2617883" cy="161583"/>
            <a:chOff x="12352022" y="513115"/>
            <a:chExt cx="2617883" cy="161583"/>
          </a:xfrm>
        </p:grpSpPr>
        <p:sp>
          <p:nvSpPr>
            <p:cNvPr id="67" name="TextBox 66">
              <a:extLst>
                <a:ext uri="{FF2B5EF4-FFF2-40B4-BE49-F238E27FC236}">
                  <a16:creationId xmlns:a16="http://schemas.microsoft.com/office/drawing/2014/main" id="{F96FB928-F772-BE46-A91F-588D2B103C8E}"/>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68" name="TextBox 67">
              <a:extLst>
                <a:ext uri="{FF2B5EF4-FFF2-40B4-BE49-F238E27FC236}">
                  <a16:creationId xmlns:a16="http://schemas.microsoft.com/office/drawing/2014/main" id="{57CCCD1E-0E8A-7F4E-8102-CB018E6B6E8F}"/>
                </a:ext>
              </a:extLst>
            </p:cNvPr>
            <p:cNvSpPr txBox="1"/>
            <p:nvPr/>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Callout Box</a:t>
              </a:r>
            </a:p>
          </p:txBody>
        </p:sp>
      </p:grpSp>
      <p:grpSp>
        <p:nvGrpSpPr>
          <p:cNvPr id="19" name="Group 18">
            <a:extLst>
              <a:ext uri="{FF2B5EF4-FFF2-40B4-BE49-F238E27FC236}">
                <a16:creationId xmlns:a16="http://schemas.microsoft.com/office/drawing/2014/main" id="{330AAE65-D135-5F4E-A8FA-538A1821D4A0}"/>
              </a:ext>
            </a:extLst>
          </p:cNvPr>
          <p:cNvGrpSpPr/>
          <p:nvPr/>
        </p:nvGrpSpPr>
        <p:grpSpPr>
          <a:xfrm>
            <a:off x="9521833" y="3502223"/>
            <a:ext cx="2754815" cy="4801460"/>
            <a:chOff x="9521833" y="3656659"/>
            <a:chExt cx="2754815" cy="4801460"/>
          </a:xfrm>
        </p:grpSpPr>
        <p:grpSp>
          <p:nvGrpSpPr>
            <p:cNvPr id="75" name="Group 74">
              <a:extLst>
                <a:ext uri="{FF2B5EF4-FFF2-40B4-BE49-F238E27FC236}">
                  <a16:creationId xmlns:a16="http://schemas.microsoft.com/office/drawing/2014/main" id="{FF00C3E3-3773-C749-A347-050E2BBEB510}"/>
                </a:ext>
              </a:extLst>
            </p:cNvPr>
            <p:cNvGrpSpPr/>
            <p:nvPr/>
          </p:nvGrpSpPr>
          <p:grpSpPr>
            <a:xfrm>
              <a:off x="9521833" y="7405388"/>
              <a:ext cx="2676002" cy="1052731"/>
              <a:chOff x="9521833" y="2036288"/>
              <a:chExt cx="2676002" cy="1052731"/>
            </a:xfrm>
          </p:grpSpPr>
          <p:sp>
            <p:nvSpPr>
              <p:cNvPr id="94" name="TextBox 93">
                <a:extLst>
                  <a:ext uri="{FF2B5EF4-FFF2-40B4-BE49-F238E27FC236}">
                    <a16:creationId xmlns:a16="http://schemas.microsoft.com/office/drawing/2014/main" id="{82CAC38A-6253-2D46-A9C1-302180EED363}"/>
                  </a:ext>
                </a:extLst>
              </p:cNvPr>
              <p:cNvSpPr txBox="1"/>
              <p:nvPr/>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95" name="Straight Connector 94">
                <a:extLst>
                  <a:ext uri="{FF2B5EF4-FFF2-40B4-BE49-F238E27FC236}">
                    <a16:creationId xmlns:a16="http://schemas.microsoft.com/office/drawing/2014/main" id="{AD2B3722-E54B-F241-BF5C-4E06D9858DE0}"/>
                  </a:ext>
                </a:extLst>
              </p:cNvPr>
              <p:cNvCxnSpPr>
                <a:cxnSpLocks/>
              </p:cNvCxnSpPr>
              <p:nvPr/>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6" name="Group 95">
                <a:extLst>
                  <a:ext uri="{FF2B5EF4-FFF2-40B4-BE49-F238E27FC236}">
                    <a16:creationId xmlns:a16="http://schemas.microsoft.com/office/drawing/2014/main" id="{DE6DD331-B8FF-724A-88A0-EDAB740240BC}"/>
                  </a:ext>
                </a:extLst>
              </p:cNvPr>
              <p:cNvGrpSpPr/>
              <p:nvPr/>
            </p:nvGrpSpPr>
            <p:grpSpPr>
              <a:xfrm>
                <a:off x="9521833" y="2361408"/>
                <a:ext cx="2557391" cy="484748"/>
                <a:chOff x="12352022" y="513115"/>
                <a:chExt cx="2557391" cy="484748"/>
              </a:xfrm>
            </p:grpSpPr>
            <p:sp>
              <p:nvSpPr>
                <p:cNvPr id="98" name="TextBox 97">
                  <a:extLst>
                    <a:ext uri="{FF2B5EF4-FFF2-40B4-BE49-F238E27FC236}">
                      <a16:creationId xmlns:a16="http://schemas.microsoft.com/office/drawing/2014/main" id="{01BD870A-BDFF-AD42-9F9F-680AB538E99D}"/>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9" name="TextBox 98">
                  <a:extLst>
                    <a:ext uri="{FF2B5EF4-FFF2-40B4-BE49-F238E27FC236}">
                      <a16:creationId xmlns:a16="http://schemas.microsoft.com/office/drawing/2014/main" id="{D46E1157-8158-3D41-83D2-9C0A0041030B}"/>
                    </a:ext>
                  </a:extLst>
                </p:cNvPr>
                <p:cNvSpPr txBox="1"/>
                <p:nvPr/>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97" name="TextBox 96">
                <a:extLst>
                  <a:ext uri="{FF2B5EF4-FFF2-40B4-BE49-F238E27FC236}">
                    <a16:creationId xmlns:a16="http://schemas.microsoft.com/office/drawing/2014/main" id="{C12B8CA1-E11D-D840-A89D-9BDC9316EDA6}"/>
                  </a:ext>
                </a:extLst>
              </p:cNvPr>
              <p:cNvSpPr txBox="1"/>
              <p:nvPr/>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76" name="TextBox 75">
              <a:extLst>
                <a:ext uri="{FF2B5EF4-FFF2-40B4-BE49-F238E27FC236}">
                  <a16:creationId xmlns:a16="http://schemas.microsoft.com/office/drawing/2014/main" id="{19F3EA98-82D3-ED4F-B900-49458C4A36FA}"/>
                </a:ext>
              </a:extLst>
            </p:cNvPr>
            <p:cNvSpPr txBox="1"/>
            <p:nvPr/>
          </p:nvSpPr>
          <p:spPr>
            <a:xfrm>
              <a:off x="9558507" y="3656659"/>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77" name="Straight Connector 76">
              <a:extLst>
                <a:ext uri="{FF2B5EF4-FFF2-40B4-BE49-F238E27FC236}">
                  <a16:creationId xmlns:a16="http://schemas.microsoft.com/office/drawing/2014/main" id="{30A1EA8F-07DE-014F-AA10-6C9333AAD7A8}"/>
                </a:ext>
              </a:extLst>
            </p:cNvPr>
            <p:cNvCxnSpPr>
              <a:cxnSpLocks/>
            </p:cNvCxnSpPr>
            <p:nvPr/>
          </p:nvCxnSpPr>
          <p:spPr>
            <a:xfrm>
              <a:off x="9558507" y="385927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1807A3DB-B170-C543-827E-1797D79B35BD}"/>
                </a:ext>
              </a:extLst>
            </p:cNvPr>
            <p:cNvSpPr txBox="1">
              <a:spLocks noChangeAspect="1"/>
            </p:cNvSpPr>
            <p:nvPr/>
          </p:nvSpPr>
          <p:spPr>
            <a:xfrm>
              <a:off x="9521833" y="400680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9" name="TextBox 78">
              <a:extLst>
                <a:ext uri="{FF2B5EF4-FFF2-40B4-BE49-F238E27FC236}">
                  <a16:creationId xmlns:a16="http://schemas.microsoft.com/office/drawing/2014/main" id="{21F6557E-4825-E045-B871-0D127A0BFF5B}"/>
                </a:ext>
              </a:extLst>
            </p:cNvPr>
            <p:cNvSpPr txBox="1">
              <a:spLocks noChangeAspect="1"/>
            </p:cNvSpPr>
            <p:nvPr/>
          </p:nvSpPr>
          <p:spPr>
            <a:xfrm>
              <a:off x="9521833" y="473385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0" name="TextBox 79">
              <a:extLst>
                <a:ext uri="{FF2B5EF4-FFF2-40B4-BE49-F238E27FC236}">
                  <a16:creationId xmlns:a16="http://schemas.microsoft.com/office/drawing/2014/main" id="{A11A289F-F032-6D42-A3A4-E7A6C9F596ED}"/>
                </a:ext>
              </a:extLst>
            </p:cNvPr>
            <p:cNvSpPr txBox="1"/>
            <p:nvPr/>
          </p:nvSpPr>
          <p:spPr>
            <a:xfrm>
              <a:off x="9686426" y="3981779"/>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81" name="TextBox 80">
              <a:extLst>
                <a:ext uri="{FF2B5EF4-FFF2-40B4-BE49-F238E27FC236}">
                  <a16:creationId xmlns:a16="http://schemas.microsoft.com/office/drawing/2014/main" id="{56CC7998-FBBA-984A-B3BB-B8422CBF5A84}"/>
                </a:ext>
              </a:extLst>
            </p:cNvPr>
            <p:cNvSpPr txBox="1"/>
            <p:nvPr/>
          </p:nvSpPr>
          <p:spPr>
            <a:xfrm>
              <a:off x="9686426" y="4710985"/>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82" name="TextBox 81">
              <a:extLst>
                <a:ext uri="{FF2B5EF4-FFF2-40B4-BE49-F238E27FC236}">
                  <a16:creationId xmlns:a16="http://schemas.microsoft.com/office/drawing/2014/main" id="{18527B35-9EDF-3247-A18C-B5CEAF526738}"/>
                </a:ext>
              </a:extLst>
            </p:cNvPr>
            <p:cNvSpPr txBox="1">
              <a:spLocks noChangeAspect="1"/>
            </p:cNvSpPr>
            <p:nvPr/>
          </p:nvSpPr>
          <p:spPr>
            <a:xfrm>
              <a:off x="9521833" y="519684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83" name="TextBox 82">
              <a:extLst>
                <a:ext uri="{FF2B5EF4-FFF2-40B4-BE49-F238E27FC236}">
                  <a16:creationId xmlns:a16="http://schemas.microsoft.com/office/drawing/2014/main" id="{26539DAF-BEC6-744B-B400-8FA0A0079295}"/>
                </a:ext>
              </a:extLst>
            </p:cNvPr>
            <p:cNvSpPr txBox="1"/>
            <p:nvPr/>
          </p:nvSpPr>
          <p:spPr>
            <a:xfrm>
              <a:off x="9686426" y="5173975"/>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84" name="TextBox 83">
              <a:extLst>
                <a:ext uri="{FF2B5EF4-FFF2-40B4-BE49-F238E27FC236}">
                  <a16:creationId xmlns:a16="http://schemas.microsoft.com/office/drawing/2014/main" id="{85DB54E3-20CB-F84D-BA87-AE6461071775}"/>
                </a:ext>
              </a:extLst>
            </p:cNvPr>
            <p:cNvSpPr txBox="1"/>
            <p:nvPr/>
          </p:nvSpPr>
          <p:spPr>
            <a:xfrm>
              <a:off x="9674268" y="4345001"/>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87" name="Group 86">
              <a:extLst>
                <a:ext uri="{FF2B5EF4-FFF2-40B4-BE49-F238E27FC236}">
                  <a16:creationId xmlns:a16="http://schemas.microsoft.com/office/drawing/2014/main" id="{FF601E2C-20C4-8448-BDCB-09817050A9EF}"/>
                </a:ext>
              </a:extLst>
            </p:cNvPr>
            <p:cNvGrpSpPr/>
            <p:nvPr/>
          </p:nvGrpSpPr>
          <p:grpSpPr>
            <a:xfrm>
              <a:off x="9541497" y="5668564"/>
              <a:ext cx="2735151" cy="1538827"/>
              <a:chOff x="9296567" y="4910411"/>
              <a:chExt cx="2735151" cy="1538827"/>
            </a:xfrm>
          </p:grpSpPr>
          <p:sp>
            <p:nvSpPr>
              <p:cNvPr id="88" name="Rectangle 87">
                <a:extLst>
                  <a:ext uri="{FF2B5EF4-FFF2-40B4-BE49-F238E27FC236}">
                    <a16:creationId xmlns:a16="http://schemas.microsoft.com/office/drawing/2014/main" id="{10D997EE-0253-9948-A6ED-E7D0D161D2C0}"/>
                  </a:ext>
                </a:extLst>
              </p:cNvPr>
              <p:cNvSpPr/>
              <p:nvPr/>
            </p:nvSpPr>
            <p:spPr>
              <a:xfrm>
                <a:off x="9296567" y="4910411"/>
                <a:ext cx="2735151" cy="1538827"/>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97CF5BD-F20F-DE4A-92B5-C2CEBD4ED538}"/>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90" name="Graphic 89">
                <a:extLst>
                  <a:ext uri="{FF2B5EF4-FFF2-40B4-BE49-F238E27FC236}">
                    <a16:creationId xmlns:a16="http://schemas.microsoft.com/office/drawing/2014/main" id="{8F021B2D-63E0-7348-9C34-06C74EB29FA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91" name="TextBox 90">
                <a:extLst>
                  <a:ext uri="{FF2B5EF4-FFF2-40B4-BE49-F238E27FC236}">
                    <a16:creationId xmlns:a16="http://schemas.microsoft.com/office/drawing/2014/main" id="{547D6D74-E159-4349-960D-F7C54F8A34D8}"/>
                  </a:ext>
                </a:extLst>
              </p:cNvPr>
              <p:cNvSpPr txBox="1"/>
              <p:nvPr/>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
        <p:nvSpPr>
          <p:cNvPr id="13" name="Date Placeholder 12">
            <a:extLst>
              <a:ext uri="{FF2B5EF4-FFF2-40B4-BE49-F238E27FC236}">
                <a16:creationId xmlns:a16="http://schemas.microsoft.com/office/drawing/2014/main" id="{C9A997CF-9195-6143-A783-C6007CE38DB9}"/>
              </a:ext>
            </a:extLst>
          </p:cNvPr>
          <p:cNvSpPr>
            <a:spLocks noGrp="1"/>
          </p:cNvSpPr>
          <p:nvPr>
            <p:ph type="dt" sz="half" idx="116"/>
          </p:nvPr>
        </p:nvSpPr>
        <p:spPr/>
        <p:txBody>
          <a:bodyPr/>
          <a:lstStyle/>
          <a:p>
            <a:endParaRPr lang="en-US" dirty="0"/>
          </a:p>
        </p:txBody>
      </p:sp>
      <p:sp>
        <p:nvSpPr>
          <p:cNvPr id="17" name="Footer Placeholder 16">
            <a:extLst>
              <a:ext uri="{FF2B5EF4-FFF2-40B4-BE49-F238E27FC236}">
                <a16:creationId xmlns:a16="http://schemas.microsoft.com/office/drawing/2014/main" id="{7816C2B4-6EA9-7D40-A112-32D7F9DB85D9}"/>
              </a:ext>
            </a:extLst>
          </p:cNvPr>
          <p:cNvSpPr>
            <a:spLocks noGrp="1"/>
          </p:cNvSpPr>
          <p:nvPr>
            <p:ph type="ftr" sz="quarter" idx="117"/>
          </p:nvPr>
        </p:nvSpPr>
        <p:spPr/>
        <p:txBody>
          <a:bodyPr/>
          <a:lstStyle/>
          <a:p>
            <a:endParaRPr lang="en-US" dirty="0"/>
          </a:p>
        </p:txBody>
      </p:sp>
      <p:sp>
        <p:nvSpPr>
          <p:cNvPr id="18" name="Slide Number Placeholder 17">
            <a:extLst>
              <a:ext uri="{FF2B5EF4-FFF2-40B4-BE49-F238E27FC236}">
                <a16:creationId xmlns:a16="http://schemas.microsoft.com/office/drawing/2014/main" id="{6C8A9A10-E846-7A4E-B2F3-E64EB163031D}"/>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pic>
        <p:nvPicPr>
          <p:cNvPr id="104" name="Picture 103">
            <a:extLst>
              <a:ext uri="{FF2B5EF4-FFF2-40B4-BE49-F238E27FC236}">
                <a16:creationId xmlns:a16="http://schemas.microsoft.com/office/drawing/2014/main" id="{E76FC806-1745-034B-9D8A-1CAFCD9FE3BC}"/>
              </a:ext>
            </a:extLst>
          </p:cNvPr>
          <p:cNvPicPr>
            <a:picLocks noChangeAspect="1"/>
          </p:cNvPicPr>
          <p:nvPr/>
        </p:nvPicPr>
        <p:blipFill rotWithShape="1">
          <a:blip r:embed="rId7"/>
          <a:srcRect r="36104"/>
          <a:stretch/>
        </p:blipFill>
        <p:spPr>
          <a:xfrm>
            <a:off x="9558497" y="1610212"/>
            <a:ext cx="2639329" cy="522522"/>
          </a:xfrm>
          <a:prstGeom prst="rect">
            <a:avLst/>
          </a:prstGeom>
        </p:spPr>
      </p:pic>
    </p:spTree>
    <p:extLst>
      <p:ext uri="{BB962C8B-B14F-4D97-AF65-F5344CB8AC3E}">
        <p14:creationId xmlns:p14="http://schemas.microsoft.com/office/powerpoint/2010/main" val="404866878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Two Graphics">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FE0F2A22-DC4A-E346-AE87-FB4ED4577753}"/>
              </a:ext>
            </a:extLst>
          </p:cNvPr>
          <p:cNvSpPr>
            <a:spLocks noGrp="1"/>
          </p:cNvSpPr>
          <p:nvPr>
            <p:ph type="pic" sz="quarter" idx="13" hasCustomPrompt="1"/>
          </p:nvPr>
        </p:nvSpPr>
        <p:spPr>
          <a:xfrm>
            <a:off x="431783" y="2218123"/>
            <a:ext cx="3941999" cy="2955675"/>
          </a:xfrm>
          <a:solidFill>
            <a:srgbClr val="E8F3FD"/>
          </a:solidFill>
        </p:spPr>
        <p:txBody>
          <a:bodyPr anchor="ctr"/>
          <a:lstStyle>
            <a:lvl1pPr algn="ctr">
              <a:defRPr b="0">
                <a:solidFill>
                  <a:schemeClr val="tx1">
                    <a:lumMod val="50000"/>
                    <a:lumOff val="50000"/>
                  </a:schemeClr>
                </a:solidFill>
              </a:defRPr>
            </a:lvl1pPr>
          </a:lstStyle>
          <a:p>
            <a:r>
              <a:rPr lang="en-US" dirty="0"/>
              <a:t>Click to add a pre-designed</a:t>
            </a:r>
            <a:br>
              <a:rPr lang="en-US" dirty="0"/>
            </a:br>
            <a:r>
              <a:rPr lang="en-US" dirty="0"/>
              <a:t>ranking or quote graphic</a:t>
            </a:r>
          </a:p>
        </p:txBody>
      </p:sp>
      <p:sp>
        <p:nvSpPr>
          <p:cNvPr id="9" name="Picture Placeholder 7">
            <a:extLst>
              <a:ext uri="{FF2B5EF4-FFF2-40B4-BE49-F238E27FC236}">
                <a16:creationId xmlns:a16="http://schemas.microsoft.com/office/drawing/2014/main" id="{1640ADA5-7398-B640-ADDD-6DF2A63EF342}"/>
              </a:ext>
            </a:extLst>
          </p:cNvPr>
          <p:cNvSpPr>
            <a:spLocks noGrp="1"/>
          </p:cNvSpPr>
          <p:nvPr>
            <p:ph type="pic" sz="quarter" idx="14" hasCustomPrompt="1"/>
          </p:nvPr>
        </p:nvSpPr>
        <p:spPr>
          <a:xfrm>
            <a:off x="4770778" y="2217969"/>
            <a:ext cx="3941422" cy="2955983"/>
          </a:xfrm>
          <a:solidFill>
            <a:srgbClr val="E8F3FD"/>
          </a:solidFill>
        </p:spPr>
        <p:txBody>
          <a:bodyPr anchor="ctr"/>
          <a:lstStyle>
            <a:lvl1pPr algn="ctr">
              <a:defRPr b="0">
                <a:solidFill>
                  <a:schemeClr val="tx1">
                    <a:lumMod val="50000"/>
                    <a:lumOff val="50000"/>
                  </a:schemeClr>
                </a:solidFill>
              </a:defRPr>
            </a:lvl1pPr>
          </a:lstStyle>
          <a:p>
            <a:r>
              <a:rPr lang="en-US" dirty="0"/>
              <a:t>Click to add a pre-designed</a:t>
            </a:r>
            <a:br>
              <a:rPr lang="en-US" dirty="0"/>
            </a:br>
            <a:r>
              <a:rPr lang="en-US" dirty="0"/>
              <a:t>ranking or quote graphic</a:t>
            </a:r>
          </a:p>
        </p:txBody>
      </p:sp>
      <p:cxnSp>
        <p:nvCxnSpPr>
          <p:cNvPr id="10" name="Straight Connector 9">
            <a:extLst>
              <a:ext uri="{FF2B5EF4-FFF2-40B4-BE49-F238E27FC236}">
                <a16:creationId xmlns:a16="http://schemas.microsoft.com/office/drawing/2014/main" id="{6C7DBB08-85DE-1A46-BB43-C98D1EBB9768}"/>
              </a:ext>
            </a:extLst>
          </p:cNvPr>
          <p:cNvCxnSpPr>
            <a:cxnSpLocks/>
          </p:cNvCxnSpPr>
          <p:nvPr userDrawn="1"/>
        </p:nvCxnSpPr>
        <p:spPr>
          <a:xfrm>
            <a:off x="4572000" y="2217969"/>
            <a:ext cx="0" cy="2955983"/>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12" name="Title 11">
            <a:extLst>
              <a:ext uri="{FF2B5EF4-FFF2-40B4-BE49-F238E27FC236}">
                <a16:creationId xmlns:a16="http://schemas.microsoft.com/office/drawing/2014/main" id="{90A94CCC-95A0-1A46-97DB-01C300149D6E}"/>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38EB76C2-EC49-D74D-8138-42F36071D111}"/>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88AC8874-ADB0-E745-A95D-BC630D73D54E}"/>
              </a:ext>
            </a:extLst>
          </p:cNvPr>
          <p:cNvSpPr>
            <a:spLocks noGrp="1"/>
          </p:cNvSpPr>
          <p:nvPr>
            <p:ph type="dt" sz="half" idx="101"/>
          </p:nvPr>
        </p:nvSpPr>
        <p:spPr/>
        <p:txBody>
          <a:bodyPr/>
          <a:lstStyle/>
          <a:p>
            <a:endParaRPr lang="en-US" dirty="0"/>
          </a:p>
        </p:txBody>
      </p:sp>
      <p:sp>
        <p:nvSpPr>
          <p:cNvPr id="6" name="Footer Placeholder 5">
            <a:extLst>
              <a:ext uri="{FF2B5EF4-FFF2-40B4-BE49-F238E27FC236}">
                <a16:creationId xmlns:a16="http://schemas.microsoft.com/office/drawing/2014/main" id="{C165C2A2-356A-7548-BE96-5A0D200A7CD7}"/>
              </a:ext>
            </a:extLst>
          </p:cNvPr>
          <p:cNvSpPr>
            <a:spLocks noGrp="1"/>
          </p:cNvSpPr>
          <p:nvPr>
            <p:ph type="ftr" sz="quarter" idx="102"/>
          </p:nvPr>
        </p:nvSpPr>
        <p:spPr/>
        <p:txBody>
          <a:bodyPr/>
          <a:lstStyle/>
          <a:p>
            <a:endParaRPr lang="en-US" dirty="0"/>
          </a:p>
        </p:txBody>
      </p:sp>
      <p:sp>
        <p:nvSpPr>
          <p:cNvPr id="7" name="Slide Number Placeholder 6">
            <a:extLst>
              <a:ext uri="{FF2B5EF4-FFF2-40B4-BE49-F238E27FC236}">
                <a16:creationId xmlns:a16="http://schemas.microsoft.com/office/drawing/2014/main" id="{AB83E43E-DF9D-AB4F-843F-9C58B110211E}"/>
              </a:ext>
            </a:extLst>
          </p:cNvPr>
          <p:cNvSpPr>
            <a:spLocks noGrp="1"/>
          </p:cNvSpPr>
          <p:nvPr>
            <p:ph type="sldNum" sz="quarter" idx="103"/>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7" name="Group 36">
            <a:extLst>
              <a:ext uri="{FF2B5EF4-FFF2-40B4-BE49-F238E27FC236}">
                <a16:creationId xmlns:a16="http://schemas.microsoft.com/office/drawing/2014/main" id="{A4BF7355-4363-8343-BF89-F6DDE86B3E19}"/>
              </a:ext>
            </a:extLst>
          </p:cNvPr>
          <p:cNvGrpSpPr/>
          <p:nvPr userDrawn="1"/>
        </p:nvGrpSpPr>
        <p:grpSpPr>
          <a:xfrm>
            <a:off x="9399182" y="-1"/>
            <a:ext cx="2874210" cy="6858001"/>
            <a:chOff x="9144000" y="-1"/>
            <a:chExt cx="2874210" cy="6858001"/>
          </a:xfrm>
        </p:grpSpPr>
        <p:sp>
          <p:nvSpPr>
            <p:cNvPr id="44" name="Rectangle 43">
              <a:extLst>
                <a:ext uri="{FF2B5EF4-FFF2-40B4-BE49-F238E27FC236}">
                  <a16:creationId xmlns:a16="http://schemas.microsoft.com/office/drawing/2014/main" id="{DC3EFD55-F84B-3140-8A09-E694BBDB477A}"/>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45" name="Group 44">
              <a:extLst>
                <a:ext uri="{FF2B5EF4-FFF2-40B4-BE49-F238E27FC236}">
                  <a16:creationId xmlns:a16="http://schemas.microsoft.com/office/drawing/2014/main" id="{F52CEB7A-9DDD-2846-8CDB-25FF2BD4E0F2}"/>
                </a:ext>
              </a:extLst>
            </p:cNvPr>
            <p:cNvGrpSpPr/>
            <p:nvPr userDrawn="1"/>
          </p:nvGrpSpPr>
          <p:grpSpPr>
            <a:xfrm>
              <a:off x="9263395" y="150289"/>
              <a:ext cx="2754815" cy="6013825"/>
              <a:chOff x="9266651" y="185338"/>
              <a:chExt cx="2754815" cy="6013825"/>
            </a:xfrm>
          </p:grpSpPr>
          <p:sp>
            <p:nvSpPr>
              <p:cNvPr id="46" name="TextBox 45">
                <a:extLst>
                  <a:ext uri="{FF2B5EF4-FFF2-40B4-BE49-F238E27FC236}">
                    <a16:creationId xmlns:a16="http://schemas.microsoft.com/office/drawing/2014/main" id="{9C639E71-F95A-7A4A-BCA4-1C7279BE09D4}"/>
                  </a:ext>
                </a:extLst>
              </p:cNvPr>
              <p:cNvSpPr txBox="1"/>
              <p:nvPr userDrawn="1"/>
            </p:nvSpPr>
            <p:spPr>
              <a:xfrm>
                <a:off x="9303325" y="185338"/>
                <a:ext cx="2415726"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 RANKING GRAPHIC</a:t>
                </a:r>
              </a:p>
            </p:txBody>
          </p:sp>
          <p:cxnSp>
            <p:nvCxnSpPr>
              <p:cNvPr id="47" name="Straight Connector 46">
                <a:extLst>
                  <a:ext uri="{FF2B5EF4-FFF2-40B4-BE49-F238E27FC236}">
                    <a16:creationId xmlns:a16="http://schemas.microsoft.com/office/drawing/2014/main" id="{3454B777-88A5-A54A-8688-8CCFBB2CBB56}"/>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386A5866-BE39-6A48-AE63-C492C5C420BC}"/>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9" name="Group 48">
                <a:extLst>
                  <a:ext uri="{FF2B5EF4-FFF2-40B4-BE49-F238E27FC236}">
                    <a16:creationId xmlns:a16="http://schemas.microsoft.com/office/drawing/2014/main" id="{FBDBCBCD-7B16-ED4B-89CB-3BAB8B70B23B}"/>
                  </a:ext>
                </a:extLst>
              </p:cNvPr>
              <p:cNvGrpSpPr/>
              <p:nvPr userDrawn="1"/>
            </p:nvGrpSpPr>
            <p:grpSpPr>
              <a:xfrm>
                <a:off x="9286315" y="4787848"/>
                <a:ext cx="2735151" cy="1411315"/>
                <a:chOff x="9296567" y="4910411"/>
                <a:chExt cx="2735151" cy="1411315"/>
              </a:xfrm>
            </p:grpSpPr>
            <p:sp>
              <p:nvSpPr>
                <p:cNvPr id="64" name="Rectangle 63">
                  <a:extLst>
                    <a:ext uri="{FF2B5EF4-FFF2-40B4-BE49-F238E27FC236}">
                      <a16:creationId xmlns:a16="http://schemas.microsoft.com/office/drawing/2014/main" id="{7707291B-F5C5-E84D-BB87-EC256B761F2F}"/>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7E811E1-3D01-0242-B581-B3D0E2D9E8C8}"/>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6" name="Graphic 65">
                  <a:extLst>
                    <a:ext uri="{FF2B5EF4-FFF2-40B4-BE49-F238E27FC236}">
                      <a16:creationId xmlns:a16="http://schemas.microsoft.com/office/drawing/2014/main" id="{CC7533CE-AAD6-6A4F-B604-501FBC22F2F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67" name="TextBox 66">
                  <a:extLst>
                    <a:ext uri="{FF2B5EF4-FFF2-40B4-BE49-F238E27FC236}">
                      <a16:creationId xmlns:a16="http://schemas.microsoft.com/office/drawing/2014/main" id="{DEFC58F9-83F9-F24E-8CFB-85C42B9FF28B}"/>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8" name="TextBox 67">
                  <a:extLst>
                    <a:ext uri="{FF2B5EF4-FFF2-40B4-BE49-F238E27FC236}">
                      <a16:creationId xmlns:a16="http://schemas.microsoft.com/office/drawing/2014/main" id="{4343EFA7-F04B-AD4C-B49F-773E72FEEA0C}"/>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9" name="TextBox 68">
                  <a:extLst>
                    <a:ext uri="{FF2B5EF4-FFF2-40B4-BE49-F238E27FC236}">
                      <a16:creationId xmlns:a16="http://schemas.microsoft.com/office/drawing/2014/main" id="{74414D03-81D7-8041-8A2A-5F8A32095DD0}"/>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50" name="Group 49">
                <a:extLst>
                  <a:ext uri="{FF2B5EF4-FFF2-40B4-BE49-F238E27FC236}">
                    <a16:creationId xmlns:a16="http://schemas.microsoft.com/office/drawing/2014/main" id="{49F75BF1-C2B3-B54F-8730-6D9E5FA3B42F}"/>
                  </a:ext>
                </a:extLst>
              </p:cNvPr>
              <p:cNvGrpSpPr/>
              <p:nvPr userDrawn="1"/>
            </p:nvGrpSpPr>
            <p:grpSpPr>
              <a:xfrm>
                <a:off x="9286315" y="3431192"/>
                <a:ext cx="2735151" cy="1280928"/>
                <a:chOff x="9286315" y="6976989"/>
                <a:chExt cx="2735151" cy="1280928"/>
              </a:xfrm>
            </p:grpSpPr>
            <p:sp>
              <p:nvSpPr>
                <p:cNvPr id="59" name="Rectangle 58">
                  <a:extLst>
                    <a:ext uri="{FF2B5EF4-FFF2-40B4-BE49-F238E27FC236}">
                      <a16:creationId xmlns:a16="http://schemas.microsoft.com/office/drawing/2014/main" id="{390CF49D-B56E-F246-9B8F-7253ADBF55CF}"/>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5CA0CD73-90A4-5947-9FED-FC045B6A96DB}"/>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1" name="Graphic 60">
                  <a:extLst>
                    <a:ext uri="{FF2B5EF4-FFF2-40B4-BE49-F238E27FC236}">
                      <a16:creationId xmlns:a16="http://schemas.microsoft.com/office/drawing/2014/main" id="{8566AC83-205E-F840-8065-FAD2AD96F8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2" name="TextBox 61">
                  <a:extLst>
                    <a:ext uri="{FF2B5EF4-FFF2-40B4-BE49-F238E27FC236}">
                      <a16:creationId xmlns:a16="http://schemas.microsoft.com/office/drawing/2014/main" id="{DDEB2D73-0AF0-D34E-88C1-C738A08E9937}"/>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63" name="Picture 62">
                  <a:extLst>
                    <a:ext uri="{FF2B5EF4-FFF2-40B4-BE49-F238E27FC236}">
                      <a16:creationId xmlns:a16="http://schemas.microsoft.com/office/drawing/2014/main" id="{CA429C1D-9A21-394C-A2DC-7BF8A319EFA6}"/>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51" name="Group 50">
                <a:extLst>
                  <a:ext uri="{FF2B5EF4-FFF2-40B4-BE49-F238E27FC236}">
                    <a16:creationId xmlns:a16="http://schemas.microsoft.com/office/drawing/2014/main" id="{49CCA4E1-8EF5-2549-84B1-9E3BBF0438EA}"/>
                  </a:ext>
                </a:extLst>
              </p:cNvPr>
              <p:cNvGrpSpPr/>
              <p:nvPr userDrawn="1"/>
            </p:nvGrpSpPr>
            <p:grpSpPr>
              <a:xfrm>
                <a:off x="9266651" y="510458"/>
                <a:ext cx="2617883" cy="651460"/>
                <a:chOff x="12352022" y="513115"/>
                <a:chExt cx="2617883" cy="651460"/>
              </a:xfrm>
            </p:grpSpPr>
            <p:sp>
              <p:nvSpPr>
                <p:cNvPr id="56" name="TextBox 55">
                  <a:extLst>
                    <a:ext uri="{FF2B5EF4-FFF2-40B4-BE49-F238E27FC236}">
                      <a16:creationId xmlns:a16="http://schemas.microsoft.com/office/drawing/2014/main" id="{C2E305A8-FA70-5E42-8141-397DA68944F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7" name="TextBox 56">
                  <a:extLst>
                    <a:ext uri="{FF2B5EF4-FFF2-40B4-BE49-F238E27FC236}">
                      <a16:creationId xmlns:a16="http://schemas.microsoft.com/office/drawing/2014/main" id="{7ED7D884-C4B1-7941-88D0-3BC49DC1632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8" name="TextBox 57">
                  <a:extLst>
                    <a:ext uri="{FF2B5EF4-FFF2-40B4-BE49-F238E27FC236}">
                      <a16:creationId xmlns:a16="http://schemas.microsoft.com/office/drawing/2014/main" id="{FEBB71D5-7B19-FE4A-8102-B363C4A42F30}"/>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52" name="TextBox 51">
                <a:extLst>
                  <a:ext uri="{FF2B5EF4-FFF2-40B4-BE49-F238E27FC236}">
                    <a16:creationId xmlns:a16="http://schemas.microsoft.com/office/drawing/2014/main" id="{A1548EEE-06E3-CC41-9F8E-0DDC2A665391}"/>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53" name="TextBox 52">
                <a:extLst>
                  <a:ext uri="{FF2B5EF4-FFF2-40B4-BE49-F238E27FC236}">
                    <a16:creationId xmlns:a16="http://schemas.microsoft.com/office/drawing/2014/main" id="{73BFC1D0-EE7B-E04D-8255-6C212EF19379}"/>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54" name="TextBox 53">
                <a:extLst>
                  <a:ext uri="{FF2B5EF4-FFF2-40B4-BE49-F238E27FC236}">
                    <a16:creationId xmlns:a16="http://schemas.microsoft.com/office/drawing/2014/main" id="{AFBE415B-053E-814E-B121-87F6ADDFE554}"/>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55" name="TextBox 54">
                <a:extLst>
                  <a:ext uri="{FF2B5EF4-FFF2-40B4-BE49-F238E27FC236}">
                    <a16:creationId xmlns:a16="http://schemas.microsoft.com/office/drawing/2014/main" id="{41737B6D-EC46-E844-88B0-2E9EB831AD16}"/>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1232529267"/>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Four Rankings">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6C7DBB08-85DE-1A46-BB43-C98D1EBB9768}"/>
              </a:ext>
            </a:extLst>
          </p:cNvPr>
          <p:cNvCxnSpPr>
            <a:cxnSpLocks/>
          </p:cNvCxnSpPr>
          <p:nvPr userDrawn="1"/>
        </p:nvCxnSpPr>
        <p:spPr>
          <a:xfrm>
            <a:off x="4572000" y="1233488"/>
            <a:ext cx="0" cy="4932362"/>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0BDB01CD-2962-8340-88FB-839DBE47CB09}"/>
              </a:ext>
            </a:extLst>
          </p:cNvPr>
          <p:cNvCxnSpPr>
            <a:cxnSpLocks/>
          </p:cNvCxnSpPr>
          <p:nvPr userDrawn="1"/>
        </p:nvCxnSpPr>
        <p:spPr>
          <a:xfrm flipH="1">
            <a:off x="431801" y="3699669"/>
            <a:ext cx="8280399" cy="0"/>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1A6A8005-7996-1E40-9EA1-933A3B5C30FA}"/>
              </a:ext>
            </a:extLst>
          </p:cNvPr>
          <p:cNvSpPr/>
          <p:nvPr userDrawn="1"/>
        </p:nvSpPr>
        <p:spPr>
          <a:xfrm>
            <a:off x="4430814" y="3558483"/>
            <a:ext cx="282373" cy="28237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11">
            <a:extLst>
              <a:ext uri="{FF2B5EF4-FFF2-40B4-BE49-F238E27FC236}">
                <a16:creationId xmlns:a16="http://schemas.microsoft.com/office/drawing/2014/main" id="{90A94CCC-95A0-1A46-97DB-01C300149D6E}"/>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91EC1F1B-FF90-E74E-B72A-B7A125D22585}"/>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grpSp>
        <p:nvGrpSpPr>
          <p:cNvPr id="19" name="Group 18">
            <a:extLst>
              <a:ext uri="{FF2B5EF4-FFF2-40B4-BE49-F238E27FC236}">
                <a16:creationId xmlns:a16="http://schemas.microsoft.com/office/drawing/2014/main" id="{B46CC54C-7B68-E241-9642-3F0AEBCE1D3E}"/>
              </a:ext>
            </a:extLst>
          </p:cNvPr>
          <p:cNvGrpSpPr/>
          <p:nvPr userDrawn="1"/>
        </p:nvGrpSpPr>
        <p:grpSpPr>
          <a:xfrm>
            <a:off x="9399182" y="-1"/>
            <a:ext cx="2874210" cy="6858001"/>
            <a:chOff x="9144000" y="-1"/>
            <a:chExt cx="2874210" cy="6858001"/>
          </a:xfrm>
        </p:grpSpPr>
        <p:sp>
          <p:nvSpPr>
            <p:cNvPr id="20" name="Rectangle 19">
              <a:extLst>
                <a:ext uri="{FF2B5EF4-FFF2-40B4-BE49-F238E27FC236}">
                  <a16:creationId xmlns:a16="http://schemas.microsoft.com/office/drawing/2014/main" id="{ACAF3989-9001-1D42-BFD2-B3EE44E569C1}"/>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21" name="Group 20">
              <a:extLst>
                <a:ext uri="{FF2B5EF4-FFF2-40B4-BE49-F238E27FC236}">
                  <a16:creationId xmlns:a16="http://schemas.microsoft.com/office/drawing/2014/main" id="{A3F2572A-15DB-CA44-97F0-4402CF54CD81}"/>
                </a:ext>
              </a:extLst>
            </p:cNvPr>
            <p:cNvGrpSpPr/>
            <p:nvPr userDrawn="1"/>
          </p:nvGrpSpPr>
          <p:grpSpPr>
            <a:xfrm>
              <a:off x="9263395" y="150289"/>
              <a:ext cx="2754815" cy="6013825"/>
              <a:chOff x="9266651" y="185338"/>
              <a:chExt cx="2754815" cy="6013825"/>
            </a:xfrm>
          </p:grpSpPr>
          <p:sp>
            <p:nvSpPr>
              <p:cNvPr id="22" name="TextBox 21">
                <a:extLst>
                  <a:ext uri="{FF2B5EF4-FFF2-40B4-BE49-F238E27FC236}">
                    <a16:creationId xmlns:a16="http://schemas.microsoft.com/office/drawing/2014/main" id="{A831107F-3B71-A246-94F0-2CE3B86E6490}"/>
                  </a:ext>
                </a:extLst>
              </p:cNvPr>
              <p:cNvSpPr txBox="1"/>
              <p:nvPr userDrawn="1"/>
            </p:nvSpPr>
            <p:spPr>
              <a:xfrm>
                <a:off x="9303325" y="185338"/>
                <a:ext cx="2415726"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 RANKING GRAPHIC</a:t>
                </a:r>
              </a:p>
            </p:txBody>
          </p:sp>
          <p:cxnSp>
            <p:nvCxnSpPr>
              <p:cNvPr id="26" name="Straight Connector 25">
                <a:extLst>
                  <a:ext uri="{FF2B5EF4-FFF2-40B4-BE49-F238E27FC236}">
                    <a16:creationId xmlns:a16="http://schemas.microsoft.com/office/drawing/2014/main" id="{9DCE2AC9-948B-6D42-B58B-27F86BD2882E}"/>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FF9B6675-437C-2442-A0FD-A32F3ECBBE63}"/>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4" name="Group 43">
                <a:extLst>
                  <a:ext uri="{FF2B5EF4-FFF2-40B4-BE49-F238E27FC236}">
                    <a16:creationId xmlns:a16="http://schemas.microsoft.com/office/drawing/2014/main" id="{68EEA0A5-F3D7-6E42-8D40-78F80F4B8729}"/>
                  </a:ext>
                </a:extLst>
              </p:cNvPr>
              <p:cNvGrpSpPr/>
              <p:nvPr userDrawn="1"/>
            </p:nvGrpSpPr>
            <p:grpSpPr>
              <a:xfrm>
                <a:off x="9286315" y="4787848"/>
                <a:ext cx="2735151" cy="1411315"/>
                <a:chOff x="9296567" y="4910411"/>
                <a:chExt cx="2735151" cy="1411315"/>
              </a:xfrm>
            </p:grpSpPr>
            <p:sp>
              <p:nvSpPr>
                <p:cNvPr id="46" name="Rectangle 45">
                  <a:extLst>
                    <a:ext uri="{FF2B5EF4-FFF2-40B4-BE49-F238E27FC236}">
                      <a16:creationId xmlns:a16="http://schemas.microsoft.com/office/drawing/2014/main" id="{FFE7198E-18DB-3D4C-ACF1-59FA0D8A732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21063239-8381-314C-B8AB-56546C63F8A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48" name="Graphic 47">
                  <a:extLst>
                    <a:ext uri="{FF2B5EF4-FFF2-40B4-BE49-F238E27FC236}">
                      <a16:creationId xmlns:a16="http://schemas.microsoft.com/office/drawing/2014/main" id="{59CE261D-316E-0443-9C75-851826E0F94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49" name="TextBox 48">
                  <a:extLst>
                    <a:ext uri="{FF2B5EF4-FFF2-40B4-BE49-F238E27FC236}">
                      <a16:creationId xmlns:a16="http://schemas.microsoft.com/office/drawing/2014/main" id="{687D252E-574D-6641-B186-9B6BF591E53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0" name="TextBox 49">
                  <a:extLst>
                    <a:ext uri="{FF2B5EF4-FFF2-40B4-BE49-F238E27FC236}">
                      <a16:creationId xmlns:a16="http://schemas.microsoft.com/office/drawing/2014/main" id="{7DEC1CC5-BF48-CE46-B863-0760ACFFC917}"/>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1" name="TextBox 50">
                  <a:extLst>
                    <a:ext uri="{FF2B5EF4-FFF2-40B4-BE49-F238E27FC236}">
                      <a16:creationId xmlns:a16="http://schemas.microsoft.com/office/drawing/2014/main" id="{3A57F9FD-D4F2-DA46-AD18-8A912DFB1910}"/>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29" name="Group 28">
                <a:extLst>
                  <a:ext uri="{FF2B5EF4-FFF2-40B4-BE49-F238E27FC236}">
                    <a16:creationId xmlns:a16="http://schemas.microsoft.com/office/drawing/2014/main" id="{AE16DB9C-E5B2-884A-9565-EEAF0C5CF9BF}"/>
                  </a:ext>
                </a:extLst>
              </p:cNvPr>
              <p:cNvGrpSpPr/>
              <p:nvPr userDrawn="1"/>
            </p:nvGrpSpPr>
            <p:grpSpPr>
              <a:xfrm>
                <a:off x="9286315" y="3431192"/>
                <a:ext cx="2735151" cy="1280928"/>
                <a:chOff x="9286315" y="6976989"/>
                <a:chExt cx="2735151" cy="1280928"/>
              </a:xfrm>
            </p:grpSpPr>
            <p:sp>
              <p:nvSpPr>
                <p:cNvPr id="39" name="Rectangle 38">
                  <a:extLst>
                    <a:ext uri="{FF2B5EF4-FFF2-40B4-BE49-F238E27FC236}">
                      <a16:creationId xmlns:a16="http://schemas.microsoft.com/office/drawing/2014/main" id="{25D76DD2-29C7-BD42-9BE9-1550F8B7BDF1}"/>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E7045288-2B1C-4240-9A09-B89800D81B9D}"/>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1" name="Graphic 40">
                  <a:extLst>
                    <a:ext uri="{FF2B5EF4-FFF2-40B4-BE49-F238E27FC236}">
                      <a16:creationId xmlns:a16="http://schemas.microsoft.com/office/drawing/2014/main" id="{9C95FF09-8F95-C741-80C5-9454ECCF66F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2" name="TextBox 41">
                  <a:extLst>
                    <a:ext uri="{FF2B5EF4-FFF2-40B4-BE49-F238E27FC236}">
                      <a16:creationId xmlns:a16="http://schemas.microsoft.com/office/drawing/2014/main" id="{C04D2D0F-4866-1448-921A-43934368B081}"/>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3" name="Picture 42">
                  <a:extLst>
                    <a:ext uri="{FF2B5EF4-FFF2-40B4-BE49-F238E27FC236}">
                      <a16:creationId xmlns:a16="http://schemas.microsoft.com/office/drawing/2014/main" id="{2DACD82A-9A31-2640-A95E-910937801137}"/>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1" name="Group 30">
                <a:extLst>
                  <a:ext uri="{FF2B5EF4-FFF2-40B4-BE49-F238E27FC236}">
                    <a16:creationId xmlns:a16="http://schemas.microsoft.com/office/drawing/2014/main" id="{143CC937-04D8-DE45-8D1A-A0DB7A99D293}"/>
                  </a:ext>
                </a:extLst>
              </p:cNvPr>
              <p:cNvGrpSpPr/>
              <p:nvPr userDrawn="1"/>
            </p:nvGrpSpPr>
            <p:grpSpPr>
              <a:xfrm>
                <a:off x="9266651" y="510458"/>
                <a:ext cx="2617883" cy="651460"/>
                <a:chOff x="12352022" y="513115"/>
                <a:chExt cx="2617883" cy="651460"/>
              </a:xfrm>
            </p:grpSpPr>
            <p:sp>
              <p:nvSpPr>
                <p:cNvPr id="36" name="TextBox 35">
                  <a:extLst>
                    <a:ext uri="{FF2B5EF4-FFF2-40B4-BE49-F238E27FC236}">
                      <a16:creationId xmlns:a16="http://schemas.microsoft.com/office/drawing/2014/main" id="{820E4047-347B-0646-A5C0-9C67844D04A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7" name="TextBox 36">
                  <a:extLst>
                    <a:ext uri="{FF2B5EF4-FFF2-40B4-BE49-F238E27FC236}">
                      <a16:creationId xmlns:a16="http://schemas.microsoft.com/office/drawing/2014/main" id="{141E9D61-4264-1F40-8A29-25D967620479}"/>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38" name="TextBox 37">
                  <a:extLst>
                    <a:ext uri="{FF2B5EF4-FFF2-40B4-BE49-F238E27FC236}">
                      <a16:creationId xmlns:a16="http://schemas.microsoft.com/office/drawing/2014/main" id="{D0A5D692-BC3D-524B-9835-3D96650DE31A}"/>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2" name="TextBox 31">
                <a:extLst>
                  <a:ext uri="{FF2B5EF4-FFF2-40B4-BE49-F238E27FC236}">
                    <a16:creationId xmlns:a16="http://schemas.microsoft.com/office/drawing/2014/main" id="{3C323880-D720-CB4D-BE01-DE5BBD7897E2}"/>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3" name="TextBox 32">
                <a:extLst>
                  <a:ext uri="{FF2B5EF4-FFF2-40B4-BE49-F238E27FC236}">
                    <a16:creationId xmlns:a16="http://schemas.microsoft.com/office/drawing/2014/main" id="{9EF3C03E-D1A7-144E-BB81-4551B13F525D}"/>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4" name="TextBox 33">
                <a:extLst>
                  <a:ext uri="{FF2B5EF4-FFF2-40B4-BE49-F238E27FC236}">
                    <a16:creationId xmlns:a16="http://schemas.microsoft.com/office/drawing/2014/main" id="{E99FADFB-AEE1-B940-8414-BC0369A1F7EF}"/>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35" name="TextBox 34">
                <a:extLst>
                  <a:ext uri="{FF2B5EF4-FFF2-40B4-BE49-F238E27FC236}">
                    <a16:creationId xmlns:a16="http://schemas.microsoft.com/office/drawing/2014/main" id="{DE441ADD-F33A-BB4A-B90B-1DE478BAD320}"/>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5" name="Date Placeholder 4">
            <a:extLst>
              <a:ext uri="{FF2B5EF4-FFF2-40B4-BE49-F238E27FC236}">
                <a16:creationId xmlns:a16="http://schemas.microsoft.com/office/drawing/2014/main" id="{57736864-A696-CE41-ABC2-ABC572DF6E7C}"/>
              </a:ext>
            </a:extLst>
          </p:cNvPr>
          <p:cNvSpPr>
            <a:spLocks noGrp="1"/>
          </p:cNvSpPr>
          <p:nvPr>
            <p:ph type="dt" sz="half" idx="104"/>
          </p:nvPr>
        </p:nvSpPr>
        <p:spPr/>
        <p:txBody>
          <a:bodyPr/>
          <a:lstStyle/>
          <a:p>
            <a:endParaRPr lang="en-US" dirty="0"/>
          </a:p>
        </p:txBody>
      </p:sp>
      <p:sp>
        <p:nvSpPr>
          <p:cNvPr id="6" name="Footer Placeholder 5">
            <a:extLst>
              <a:ext uri="{FF2B5EF4-FFF2-40B4-BE49-F238E27FC236}">
                <a16:creationId xmlns:a16="http://schemas.microsoft.com/office/drawing/2014/main" id="{32336FBA-2F01-B14F-8747-8F105CF5439F}"/>
              </a:ext>
            </a:extLst>
          </p:cNvPr>
          <p:cNvSpPr>
            <a:spLocks noGrp="1"/>
          </p:cNvSpPr>
          <p:nvPr>
            <p:ph type="ftr" sz="quarter" idx="105"/>
          </p:nvPr>
        </p:nvSpPr>
        <p:spPr/>
        <p:txBody>
          <a:bodyPr/>
          <a:lstStyle/>
          <a:p>
            <a:endParaRPr lang="en-US" dirty="0"/>
          </a:p>
        </p:txBody>
      </p:sp>
      <p:sp>
        <p:nvSpPr>
          <p:cNvPr id="7" name="Slide Number Placeholder 6">
            <a:extLst>
              <a:ext uri="{FF2B5EF4-FFF2-40B4-BE49-F238E27FC236}">
                <a16:creationId xmlns:a16="http://schemas.microsoft.com/office/drawing/2014/main" id="{C712BF78-99E1-2F48-8801-14B42F731A25}"/>
              </a:ext>
            </a:extLst>
          </p:cNvPr>
          <p:cNvSpPr>
            <a:spLocks noGrp="1"/>
          </p:cNvSpPr>
          <p:nvPr>
            <p:ph type="sldNum" sz="quarter" idx="106"/>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60" name="Picture Placeholder 59">
            <a:extLst>
              <a:ext uri="{FF2B5EF4-FFF2-40B4-BE49-F238E27FC236}">
                <a16:creationId xmlns:a16="http://schemas.microsoft.com/office/drawing/2014/main" id="{1B8EE01B-6230-DE4D-94BD-23EB640CF275}"/>
              </a:ext>
            </a:extLst>
          </p:cNvPr>
          <p:cNvSpPr>
            <a:spLocks noGrp="1"/>
          </p:cNvSpPr>
          <p:nvPr>
            <p:ph type="pic" sz="quarter" idx="13" hasCustomPrompt="1"/>
          </p:nvPr>
        </p:nvSpPr>
        <p:spPr>
          <a:xfrm>
            <a:off x="431782" y="939470"/>
            <a:ext cx="3681291" cy="2760199"/>
          </a:xfrm>
          <a:custGeom>
            <a:avLst/>
            <a:gdLst>
              <a:gd name="connsiteX0" fmla="*/ 0 w 3681291"/>
              <a:gd name="connsiteY0" fmla="*/ 2756057 h 2760199"/>
              <a:gd name="connsiteX1" fmla="*/ 4143 w 3681291"/>
              <a:gd name="connsiteY1" fmla="*/ 2756057 h 2760199"/>
              <a:gd name="connsiteX2" fmla="*/ 4143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3 w 3681291"/>
              <a:gd name="connsiteY9" fmla="*/ 0 h 2760199"/>
              <a:gd name="connsiteX10" fmla="*/ 4143 w 3681291"/>
              <a:gd name="connsiteY10" fmla="*/ 4143 h 2760199"/>
              <a:gd name="connsiteX11" fmla="*/ 0 w 3681291"/>
              <a:gd name="connsiteY11" fmla="*/ 4143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3" y="2756057"/>
                </a:lnTo>
                <a:lnTo>
                  <a:pt x="4143" y="2760199"/>
                </a:lnTo>
                <a:lnTo>
                  <a:pt x="0" y="2760199"/>
                </a:lnTo>
                <a:close/>
                <a:moveTo>
                  <a:pt x="0" y="440325"/>
                </a:moveTo>
                <a:lnTo>
                  <a:pt x="3681291" y="440325"/>
                </a:lnTo>
                <a:lnTo>
                  <a:pt x="3681291" y="2478925"/>
                </a:lnTo>
                <a:lnTo>
                  <a:pt x="0" y="2478925"/>
                </a:lnTo>
                <a:close/>
                <a:moveTo>
                  <a:pt x="0" y="0"/>
                </a:moveTo>
                <a:lnTo>
                  <a:pt x="4143" y="0"/>
                </a:lnTo>
                <a:lnTo>
                  <a:pt x="4143" y="4143"/>
                </a:lnTo>
                <a:lnTo>
                  <a:pt x="0" y="4143"/>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
        <p:nvSpPr>
          <p:cNvPr id="61" name="Picture Placeholder 60">
            <a:extLst>
              <a:ext uri="{FF2B5EF4-FFF2-40B4-BE49-F238E27FC236}">
                <a16:creationId xmlns:a16="http://schemas.microsoft.com/office/drawing/2014/main" id="{BF1E3154-23CD-9D4A-9429-B3D20217993C}"/>
              </a:ext>
            </a:extLst>
          </p:cNvPr>
          <p:cNvSpPr>
            <a:spLocks noGrp="1"/>
          </p:cNvSpPr>
          <p:nvPr>
            <p:ph type="pic" sz="quarter" idx="102" hasCustomPrompt="1"/>
          </p:nvPr>
        </p:nvSpPr>
        <p:spPr>
          <a:xfrm>
            <a:off x="4708374" y="939470"/>
            <a:ext cx="3681291" cy="2760199"/>
          </a:xfrm>
          <a:custGeom>
            <a:avLst/>
            <a:gdLst>
              <a:gd name="connsiteX0" fmla="*/ 0 w 3681291"/>
              <a:gd name="connsiteY0" fmla="*/ 2756057 h 2760199"/>
              <a:gd name="connsiteX1" fmla="*/ 4142 w 3681291"/>
              <a:gd name="connsiteY1" fmla="*/ 2756057 h 2760199"/>
              <a:gd name="connsiteX2" fmla="*/ 4142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2 w 3681291"/>
              <a:gd name="connsiteY9" fmla="*/ 0 h 2760199"/>
              <a:gd name="connsiteX10" fmla="*/ 4142 w 3681291"/>
              <a:gd name="connsiteY10" fmla="*/ 4143 h 2760199"/>
              <a:gd name="connsiteX11" fmla="*/ 0 w 3681291"/>
              <a:gd name="connsiteY11" fmla="*/ 4143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2" y="2756057"/>
                </a:lnTo>
                <a:lnTo>
                  <a:pt x="4142" y="2760199"/>
                </a:lnTo>
                <a:lnTo>
                  <a:pt x="0" y="2760199"/>
                </a:lnTo>
                <a:close/>
                <a:moveTo>
                  <a:pt x="0" y="440325"/>
                </a:moveTo>
                <a:lnTo>
                  <a:pt x="3681291" y="440325"/>
                </a:lnTo>
                <a:lnTo>
                  <a:pt x="3681291" y="2478925"/>
                </a:lnTo>
                <a:lnTo>
                  <a:pt x="0" y="2478925"/>
                </a:lnTo>
                <a:close/>
                <a:moveTo>
                  <a:pt x="0" y="0"/>
                </a:moveTo>
                <a:lnTo>
                  <a:pt x="4142" y="0"/>
                </a:lnTo>
                <a:lnTo>
                  <a:pt x="4142" y="4143"/>
                </a:lnTo>
                <a:lnTo>
                  <a:pt x="0" y="4143"/>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
        <p:nvSpPr>
          <p:cNvPr id="62" name="Picture Placeholder 61">
            <a:extLst>
              <a:ext uri="{FF2B5EF4-FFF2-40B4-BE49-F238E27FC236}">
                <a16:creationId xmlns:a16="http://schemas.microsoft.com/office/drawing/2014/main" id="{FF6A229A-95CC-4546-92E9-8BEC486139C2}"/>
              </a:ext>
            </a:extLst>
          </p:cNvPr>
          <p:cNvSpPr>
            <a:spLocks noGrp="1"/>
          </p:cNvSpPr>
          <p:nvPr>
            <p:ph type="pic" sz="quarter" idx="101" hasCustomPrompt="1"/>
          </p:nvPr>
        </p:nvSpPr>
        <p:spPr>
          <a:xfrm>
            <a:off x="431782" y="3403915"/>
            <a:ext cx="3681291" cy="2760199"/>
          </a:xfrm>
          <a:custGeom>
            <a:avLst/>
            <a:gdLst>
              <a:gd name="connsiteX0" fmla="*/ 0 w 3681291"/>
              <a:gd name="connsiteY0" fmla="*/ 2756057 h 2760199"/>
              <a:gd name="connsiteX1" fmla="*/ 4143 w 3681291"/>
              <a:gd name="connsiteY1" fmla="*/ 2756057 h 2760199"/>
              <a:gd name="connsiteX2" fmla="*/ 4143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3 w 3681291"/>
              <a:gd name="connsiteY9" fmla="*/ 0 h 2760199"/>
              <a:gd name="connsiteX10" fmla="*/ 4143 w 3681291"/>
              <a:gd name="connsiteY10" fmla="*/ 4142 h 2760199"/>
              <a:gd name="connsiteX11" fmla="*/ 0 w 3681291"/>
              <a:gd name="connsiteY11" fmla="*/ 4142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3" y="2756057"/>
                </a:lnTo>
                <a:lnTo>
                  <a:pt x="4143" y="2760199"/>
                </a:lnTo>
                <a:lnTo>
                  <a:pt x="0" y="2760199"/>
                </a:lnTo>
                <a:close/>
                <a:moveTo>
                  <a:pt x="0" y="440325"/>
                </a:moveTo>
                <a:lnTo>
                  <a:pt x="3681291" y="440325"/>
                </a:lnTo>
                <a:lnTo>
                  <a:pt x="3681291" y="2478925"/>
                </a:lnTo>
                <a:lnTo>
                  <a:pt x="0" y="2478925"/>
                </a:lnTo>
                <a:close/>
                <a:moveTo>
                  <a:pt x="0" y="0"/>
                </a:moveTo>
                <a:lnTo>
                  <a:pt x="4143" y="0"/>
                </a:lnTo>
                <a:lnTo>
                  <a:pt x="4143" y="4142"/>
                </a:lnTo>
                <a:lnTo>
                  <a:pt x="0" y="4142"/>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
        <p:nvSpPr>
          <p:cNvPr id="63" name="Picture Placeholder 62">
            <a:extLst>
              <a:ext uri="{FF2B5EF4-FFF2-40B4-BE49-F238E27FC236}">
                <a16:creationId xmlns:a16="http://schemas.microsoft.com/office/drawing/2014/main" id="{E1B6409D-D1DD-2941-8A39-63C9D178D519}"/>
              </a:ext>
            </a:extLst>
          </p:cNvPr>
          <p:cNvSpPr>
            <a:spLocks noGrp="1"/>
          </p:cNvSpPr>
          <p:nvPr>
            <p:ph type="pic" sz="quarter" idx="103" hasCustomPrompt="1"/>
          </p:nvPr>
        </p:nvSpPr>
        <p:spPr>
          <a:xfrm>
            <a:off x="4708374" y="3403915"/>
            <a:ext cx="3681291" cy="2760199"/>
          </a:xfrm>
          <a:custGeom>
            <a:avLst/>
            <a:gdLst>
              <a:gd name="connsiteX0" fmla="*/ 0 w 3681291"/>
              <a:gd name="connsiteY0" fmla="*/ 2756057 h 2760199"/>
              <a:gd name="connsiteX1" fmla="*/ 4142 w 3681291"/>
              <a:gd name="connsiteY1" fmla="*/ 2756057 h 2760199"/>
              <a:gd name="connsiteX2" fmla="*/ 4142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2 w 3681291"/>
              <a:gd name="connsiteY9" fmla="*/ 0 h 2760199"/>
              <a:gd name="connsiteX10" fmla="*/ 4142 w 3681291"/>
              <a:gd name="connsiteY10" fmla="*/ 4142 h 2760199"/>
              <a:gd name="connsiteX11" fmla="*/ 0 w 3681291"/>
              <a:gd name="connsiteY11" fmla="*/ 4142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2" y="2756057"/>
                </a:lnTo>
                <a:lnTo>
                  <a:pt x="4142" y="2760199"/>
                </a:lnTo>
                <a:lnTo>
                  <a:pt x="0" y="2760199"/>
                </a:lnTo>
                <a:close/>
                <a:moveTo>
                  <a:pt x="0" y="440325"/>
                </a:moveTo>
                <a:lnTo>
                  <a:pt x="3681291" y="440325"/>
                </a:lnTo>
                <a:lnTo>
                  <a:pt x="3681291" y="2478925"/>
                </a:lnTo>
                <a:lnTo>
                  <a:pt x="0" y="2478925"/>
                </a:lnTo>
                <a:close/>
                <a:moveTo>
                  <a:pt x="0" y="0"/>
                </a:moveTo>
                <a:lnTo>
                  <a:pt x="4142" y="0"/>
                </a:lnTo>
                <a:lnTo>
                  <a:pt x="4142" y="4142"/>
                </a:lnTo>
                <a:lnTo>
                  <a:pt x="0" y="4142"/>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Tree>
    <p:extLst>
      <p:ext uri="{BB962C8B-B14F-4D97-AF65-F5344CB8AC3E}">
        <p14:creationId xmlns:p14="http://schemas.microsoft.com/office/powerpoint/2010/main" val="114073235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Text w/ Supporting Graphic (Righ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986F40DB-9C90-0445-8B56-2AB71F390752}"/>
              </a:ext>
            </a:extLst>
          </p:cNvPr>
          <p:cNvSpPr>
            <a:spLocks noGrp="1"/>
          </p:cNvSpPr>
          <p:nvPr>
            <p:ph type="pic" sz="quarter" idx="14" hasCustomPrompt="1"/>
          </p:nvPr>
        </p:nvSpPr>
        <p:spPr>
          <a:xfrm>
            <a:off x="4703522" y="3159427"/>
            <a:ext cx="4008678" cy="3006424"/>
          </a:xfrm>
          <a:solidFill>
            <a:srgbClr val="E8F3FD"/>
          </a:solidFill>
        </p:spPr>
        <p:txBody>
          <a:bodyPr anchor="ctr"/>
          <a:lstStyle>
            <a:lvl1pPr algn="ctr">
              <a:defRPr b="0">
                <a:solidFill>
                  <a:schemeClr val="tx1">
                    <a:lumMod val="50000"/>
                    <a:lumOff val="50000"/>
                  </a:schemeClr>
                </a:solidFill>
              </a:defRPr>
            </a:lvl1pPr>
          </a:lstStyle>
          <a:p>
            <a:r>
              <a:rPr lang="en-US" dirty="0"/>
              <a:t>Click icon to add a supporting</a:t>
            </a:r>
            <a:br>
              <a:rPr lang="en-US" dirty="0"/>
            </a:br>
            <a:r>
              <a:rPr lang="en-US" dirty="0"/>
              <a:t>graphic from the MRD</a:t>
            </a:r>
          </a:p>
        </p:txBody>
      </p:sp>
      <p:sp>
        <p:nvSpPr>
          <p:cNvPr id="1000" name="Footnotes Placeholder">
            <a:extLst>
              <a:ext uri="{FF2B5EF4-FFF2-40B4-BE49-F238E27FC236}">
                <a16:creationId xmlns:a16="http://schemas.microsoft.com/office/drawing/2014/main" id="{C191A018-C105-424B-88DC-E4B2664039C3}"/>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8" name="Date Placeholder 7">
            <a:extLst>
              <a:ext uri="{FF2B5EF4-FFF2-40B4-BE49-F238E27FC236}">
                <a16:creationId xmlns:a16="http://schemas.microsoft.com/office/drawing/2014/main" id="{2E70A2B7-CE2A-ED43-A309-9210649F358A}"/>
              </a:ext>
            </a:extLst>
          </p:cNvPr>
          <p:cNvSpPr>
            <a:spLocks noGrp="1"/>
          </p:cNvSpPr>
          <p:nvPr userDrawn="1">
            <p:ph type="dt" sz="half" idx="106"/>
          </p:nvPr>
        </p:nvSpPr>
        <p:spPr/>
        <p:txBody>
          <a:bodyPr/>
          <a:lstStyle/>
          <a:p>
            <a:endParaRPr lang="en-US" dirty="0"/>
          </a:p>
        </p:txBody>
      </p:sp>
      <p:sp>
        <p:nvSpPr>
          <p:cNvPr id="12" name="Footer Placeholder 11">
            <a:extLst>
              <a:ext uri="{FF2B5EF4-FFF2-40B4-BE49-F238E27FC236}">
                <a16:creationId xmlns:a16="http://schemas.microsoft.com/office/drawing/2014/main" id="{CD578981-DF62-9545-86D9-D47CA9B9AE76}"/>
              </a:ext>
            </a:extLst>
          </p:cNvPr>
          <p:cNvSpPr>
            <a:spLocks noGrp="1"/>
          </p:cNvSpPr>
          <p:nvPr userDrawn="1">
            <p:ph type="ftr" sz="quarter" idx="107"/>
          </p:nvPr>
        </p:nvSpPr>
        <p:spPr/>
        <p:txBody>
          <a:bodyPr/>
          <a:lstStyle/>
          <a:p>
            <a:endParaRPr lang="en-US" dirty="0"/>
          </a:p>
        </p:txBody>
      </p:sp>
      <p:sp>
        <p:nvSpPr>
          <p:cNvPr id="35" name="Slide Number Placeholder 34">
            <a:extLst>
              <a:ext uri="{FF2B5EF4-FFF2-40B4-BE49-F238E27FC236}">
                <a16:creationId xmlns:a16="http://schemas.microsoft.com/office/drawing/2014/main" id="{375449F1-602A-F648-BB75-81B7431F974E}"/>
              </a:ext>
            </a:extLst>
          </p:cNvPr>
          <p:cNvSpPr>
            <a:spLocks noGrp="1"/>
          </p:cNvSpPr>
          <p:nvPr userDrawn="1">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52" name="Text Placeholder 51">
            <a:extLst>
              <a:ext uri="{FF2B5EF4-FFF2-40B4-BE49-F238E27FC236}">
                <a16:creationId xmlns:a16="http://schemas.microsoft.com/office/drawing/2014/main" id="{32E619A7-2AA9-834A-95F7-C8972C8CA24E}"/>
              </a:ext>
            </a:extLst>
          </p:cNvPr>
          <p:cNvSpPr>
            <a:spLocks noGrp="1"/>
          </p:cNvSpPr>
          <p:nvPr>
            <p:ph type="body" sz="quarter" idx="109"/>
          </p:nvPr>
        </p:nvSpPr>
        <p:spPr>
          <a:xfrm>
            <a:off x="431800" y="1233489"/>
            <a:ext cx="4010400" cy="4932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3" name="Text Placeholder 51">
            <a:extLst>
              <a:ext uri="{FF2B5EF4-FFF2-40B4-BE49-F238E27FC236}">
                <a16:creationId xmlns:a16="http://schemas.microsoft.com/office/drawing/2014/main" id="{B3C16F4A-5C29-7D42-B44A-AE0870C22033}"/>
              </a:ext>
            </a:extLst>
          </p:cNvPr>
          <p:cNvSpPr>
            <a:spLocks noGrp="1"/>
          </p:cNvSpPr>
          <p:nvPr>
            <p:ph type="body" sz="quarter" idx="110"/>
          </p:nvPr>
        </p:nvSpPr>
        <p:spPr>
          <a:xfrm>
            <a:off x="4701800" y="1233489"/>
            <a:ext cx="4010400" cy="17319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51" name="Group 50">
            <a:extLst>
              <a:ext uri="{FF2B5EF4-FFF2-40B4-BE49-F238E27FC236}">
                <a16:creationId xmlns:a16="http://schemas.microsoft.com/office/drawing/2014/main" id="{439DA4F8-9BFA-1543-833F-C395E53F03C5}"/>
              </a:ext>
            </a:extLst>
          </p:cNvPr>
          <p:cNvGrpSpPr/>
          <p:nvPr userDrawn="1"/>
        </p:nvGrpSpPr>
        <p:grpSpPr>
          <a:xfrm>
            <a:off x="9399182" y="-2"/>
            <a:ext cx="2974470" cy="9769405"/>
            <a:chOff x="9399182" y="-2"/>
            <a:chExt cx="2974470" cy="9769405"/>
          </a:xfrm>
        </p:grpSpPr>
        <p:sp>
          <p:nvSpPr>
            <p:cNvPr id="54" name="Rectangle 53">
              <a:extLst>
                <a:ext uri="{FF2B5EF4-FFF2-40B4-BE49-F238E27FC236}">
                  <a16:creationId xmlns:a16="http://schemas.microsoft.com/office/drawing/2014/main" id="{6B93FAD8-1ABE-8A4B-99DB-5688A1F2FCF4}"/>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5" name="Picture 54">
              <a:extLst>
                <a:ext uri="{FF2B5EF4-FFF2-40B4-BE49-F238E27FC236}">
                  <a16:creationId xmlns:a16="http://schemas.microsoft.com/office/drawing/2014/main" id="{9A844FD7-28C9-684C-8754-5CC8523344A8}"/>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56" name="Group 55">
              <a:extLst>
                <a:ext uri="{FF2B5EF4-FFF2-40B4-BE49-F238E27FC236}">
                  <a16:creationId xmlns:a16="http://schemas.microsoft.com/office/drawing/2014/main" id="{755AFA76-AD18-3D47-851A-F91F6F1DD6C4}"/>
                </a:ext>
              </a:extLst>
            </p:cNvPr>
            <p:cNvGrpSpPr/>
            <p:nvPr userDrawn="1"/>
          </p:nvGrpSpPr>
          <p:grpSpPr>
            <a:xfrm>
              <a:off x="9541497" y="162442"/>
              <a:ext cx="2819400" cy="814510"/>
              <a:chOff x="-3644733" y="165205"/>
              <a:chExt cx="2819400" cy="814510"/>
            </a:xfrm>
          </p:grpSpPr>
          <p:sp>
            <p:nvSpPr>
              <p:cNvPr id="123" name="Rectangle 122">
                <a:extLst>
                  <a:ext uri="{FF2B5EF4-FFF2-40B4-BE49-F238E27FC236}">
                    <a16:creationId xmlns:a16="http://schemas.microsoft.com/office/drawing/2014/main" id="{C097B3FB-898A-AC42-B3E4-F5A08355AA01}"/>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B57B4B0D-B8A6-3741-B898-3B5B9621F809}"/>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25" name="Picture 124">
                <a:extLst>
                  <a:ext uri="{FF2B5EF4-FFF2-40B4-BE49-F238E27FC236}">
                    <a16:creationId xmlns:a16="http://schemas.microsoft.com/office/drawing/2014/main" id="{E334168C-A1EA-0045-904E-AD3D885667B5}"/>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57" name="Group 56">
              <a:extLst>
                <a:ext uri="{FF2B5EF4-FFF2-40B4-BE49-F238E27FC236}">
                  <a16:creationId xmlns:a16="http://schemas.microsoft.com/office/drawing/2014/main" id="{6AC4EB5C-A373-3142-A895-73AFE767A8C7}"/>
                </a:ext>
              </a:extLst>
            </p:cNvPr>
            <p:cNvGrpSpPr/>
            <p:nvPr userDrawn="1"/>
          </p:nvGrpSpPr>
          <p:grpSpPr>
            <a:xfrm>
              <a:off x="9521833" y="3755578"/>
              <a:ext cx="2754815" cy="6013825"/>
              <a:chOff x="9521833" y="2566288"/>
              <a:chExt cx="2754815" cy="6013825"/>
            </a:xfrm>
          </p:grpSpPr>
          <p:sp>
            <p:nvSpPr>
              <p:cNvPr id="68" name="TextBox 67">
                <a:extLst>
                  <a:ext uri="{FF2B5EF4-FFF2-40B4-BE49-F238E27FC236}">
                    <a16:creationId xmlns:a16="http://schemas.microsoft.com/office/drawing/2014/main" id="{CEA72FE0-5163-5647-91EF-188D43828BD3}"/>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69" name="Straight Connector 68">
                <a:extLst>
                  <a:ext uri="{FF2B5EF4-FFF2-40B4-BE49-F238E27FC236}">
                    <a16:creationId xmlns:a16="http://schemas.microsoft.com/office/drawing/2014/main" id="{23870F40-EB02-D74F-9098-6F2F12C985CB}"/>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8AE3F8FE-C399-5943-9055-76BEAA6F1E25}"/>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1" name="Group 70">
                <a:extLst>
                  <a:ext uri="{FF2B5EF4-FFF2-40B4-BE49-F238E27FC236}">
                    <a16:creationId xmlns:a16="http://schemas.microsoft.com/office/drawing/2014/main" id="{4F7E5367-61BA-0844-A18D-6E243A611B23}"/>
                  </a:ext>
                </a:extLst>
              </p:cNvPr>
              <p:cNvGrpSpPr/>
              <p:nvPr userDrawn="1"/>
            </p:nvGrpSpPr>
            <p:grpSpPr>
              <a:xfrm>
                <a:off x="9541497" y="7168798"/>
                <a:ext cx="2735151" cy="1411315"/>
                <a:chOff x="9296567" y="4910411"/>
                <a:chExt cx="2735151" cy="1411315"/>
              </a:xfrm>
            </p:grpSpPr>
            <p:sp>
              <p:nvSpPr>
                <p:cNvPr id="86" name="Rectangle 85">
                  <a:extLst>
                    <a:ext uri="{FF2B5EF4-FFF2-40B4-BE49-F238E27FC236}">
                      <a16:creationId xmlns:a16="http://schemas.microsoft.com/office/drawing/2014/main" id="{B7AB5EF7-7C57-6842-8895-9E22B85B7ACE}"/>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TextBox 117">
                  <a:extLst>
                    <a:ext uri="{FF2B5EF4-FFF2-40B4-BE49-F238E27FC236}">
                      <a16:creationId xmlns:a16="http://schemas.microsoft.com/office/drawing/2014/main" id="{73AAC846-7BFB-DA44-8D2C-ECB3087FB0D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19" name="Graphic 118">
                  <a:extLst>
                    <a:ext uri="{FF2B5EF4-FFF2-40B4-BE49-F238E27FC236}">
                      <a16:creationId xmlns:a16="http://schemas.microsoft.com/office/drawing/2014/main" id="{3D419284-D2BF-524C-9A3C-343AEBFCB80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20" name="TextBox 119">
                  <a:extLst>
                    <a:ext uri="{FF2B5EF4-FFF2-40B4-BE49-F238E27FC236}">
                      <a16:creationId xmlns:a16="http://schemas.microsoft.com/office/drawing/2014/main" id="{ACB24C4B-2C93-3D41-91B0-90484A6DE11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21" name="TextBox 120">
                  <a:extLst>
                    <a:ext uri="{FF2B5EF4-FFF2-40B4-BE49-F238E27FC236}">
                      <a16:creationId xmlns:a16="http://schemas.microsoft.com/office/drawing/2014/main" id="{6DC0F23D-3334-F945-BE8F-138CCFB269C5}"/>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22" name="TextBox 121">
                  <a:extLst>
                    <a:ext uri="{FF2B5EF4-FFF2-40B4-BE49-F238E27FC236}">
                      <a16:creationId xmlns:a16="http://schemas.microsoft.com/office/drawing/2014/main" id="{DF879D9E-3B5F-5346-BC23-2A7421B948CB}"/>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2" name="Group 71">
                <a:extLst>
                  <a:ext uri="{FF2B5EF4-FFF2-40B4-BE49-F238E27FC236}">
                    <a16:creationId xmlns:a16="http://schemas.microsoft.com/office/drawing/2014/main" id="{806D7B6A-4525-CB4E-BEDE-27DFFFC9F273}"/>
                  </a:ext>
                </a:extLst>
              </p:cNvPr>
              <p:cNvGrpSpPr/>
              <p:nvPr userDrawn="1"/>
            </p:nvGrpSpPr>
            <p:grpSpPr>
              <a:xfrm>
                <a:off x="9541497" y="5812142"/>
                <a:ext cx="2735151" cy="1280928"/>
                <a:chOff x="9286315" y="6976989"/>
                <a:chExt cx="2735151" cy="1280928"/>
              </a:xfrm>
            </p:grpSpPr>
            <p:sp>
              <p:nvSpPr>
                <p:cNvPr id="81" name="Rectangle 80">
                  <a:extLst>
                    <a:ext uri="{FF2B5EF4-FFF2-40B4-BE49-F238E27FC236}">
                      <a16:creationId xmlns:a16="http://schemas.microsoft.com/office/drawing/2014/main" id="{3112B5BF-3EA7-EA4E-9AAA-8D3A2CCACF6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86F17A0C-8BDE-2B4F-8AFF-BF237CA89922}"/>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3" name="Graphic 82">
                  <a:extLst>
                    <a:ext uri="{FF2B5EF4-FFF2-40B4-BE49-F238E27FC236}">
                      <a16:creationId xmlns:a16="http://schemas.microsoft.com/office/drawing/2014/main" id="{E28C0A14-C0E0-DB4A-8A0E-0D823458A51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4" name="TextBox 83">
                  <a:extLst>
                    <a:ext uri="{FF2B5EF4-FFF2-40B4-BE49-F238E27FC236}">
                      <a16:creationId xmlns:a16="http://schemas.microsoft.com/office/drawing/2014/main" id="{4FEAEE44-7C52-1F4B-A920-A8BD040EFC7B}"/>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5" name="Picture 84">
                  <a:extLst>
                    <a:ext uri="{FF2B5EF4-FFF2-40B4-BE49-F238E27FC236}">
                      <a16:creationId xmlns:a16="http://schemas.microsoft.com/office/drawing/2014/main" id="{61D39635-4EFC-EB4F-A621-556285D7CB32}"/>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3" name="Group 72">
                <a:extLst>
                  <a:ext uri="{FF2B5EF4-FFF2-40B4-BE49-F238E27FC236}">
                    <a16:creationId xmlns:a16="http://schemas.microsoft.com/office/drawing/2014/main" id="{CCE30F03-6ECE-1648-965A-6C4E47AAC40C}"/>
                  </a:ext>
                </a:extLst>
              </p:cNvPr>
              <p:cNvGrpSpPr/>
              <p:nvPr userDrawn="1"/>
            </p:nvGrpSpPr>
            <p:grpSpPr>
              <a:xfrm>
                <a:off x="9521833" y="2891408"/>
                <a:ext cx="2617883" cy="651460"/>
                <a:chOff x="12352022" y="513115"/>
                <a:chExt cx="2617883" cy="651460"/>
              </a:xfrm>
            </p:grpSpPr>
            <p:sp>
              <p:nvSpPr>
                <p:cNvPr id="78" name="TextBox 77">
                  <a:extLst>
                    <a:ext uri="{FF2B5EF4-FFF2-40B4-BE49-F238E27FC236}">
                      <a16:creationId xmlns:a16="http://schemas.microsoft.com/office/drawing/2014/main" id="{1BFE1CF6-1371-7949-8C81-E85AE3364C6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9" name="TextBox 78">
                  <a:extLst>
                    <a:ext uri="{FF2B5EF4-FFF2-40B4-BE49-F238E27FC236}">
                      <a16:creationId xmlns:a16="http://schemas.microsoft.com/office/drawing/2014/main" id="{E7065FCA-7D52-954D-951B-AFFF617AC36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0" name="TextBox 79">
                  <a:extLst>
                    <a:ext uri="{FF2B5EF4-FFF2-40B4-BE49-F238E27FC236}">
                      <a16:creationId xmlns:a16="http://schemas.microsoft.com/office/drawing/2014/main" id="{9F81720C-5B88-6747-92DE-B4CC8D593A59}"/>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4" name="TextBox 73">
                <a:extLst>
                  <a:ext uri="{FF2B5EF4-FFF2-40B4-BE49-F238E27FC236}">
                    <a16:creationId xmlns:a16="http://schemas.microsoft.com/office/drawing/2014/main" id="{C66E677C-F59F-234E-94B8-5E68549A3A91}"/>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5" name="TextBox 74">
                <a:extLst>
                  <a:ext uri="{FF2B5EF4-FFF2-40B4-BE49-F238E27FC236}">
                    <a16:creationId xmlns:a16="http://schemas.microsoft.com/office/drawing/2014/main" id="{CA900B32-800E-3A4E-AD5E-D6F78E897FB7}"/>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76" name="TextBox 75">
                <a:extLst>
                  <a:ext uri="{FF2B5EF4-FFF2-40B4-BE49-F238E27FC236}">
                    <a16:creationId xmlns:a16="http://schemas.microsoft.com/office/drawing/2014/main" id="{4C3215A6-2653-8046-96BD-835DEB1396EC}"/>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77" name="TextBox 76">
                <a:extLst>
                  <a:ext uri="{FF2B5EF4-FFF2-40B4-BE49-F238E27FC236}">
                    <a16:creationId xmlns:a16="http://schemas.microsoft.com/office/drawing/2014/main" id="{4C82AA2D-B8C0-024B-860E-F3632B97576C}"/>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58" name="TextBox 57">
              <a:extLst>
                <a:ext uri="{FF2B5EF4-FFF2-40B4-BE49-F238E27FC236}">
                  <a16:creationId xmlns:a16="http://schemas.microsoft.com/office/drawing/2014/main" id="{370B81F6-838F-D747-95BA-4C229DAF5126}"/>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59" name="Straight Connector 58">
              <a:extLst>
                <a:ext uri="{FF2B5EF4-FFF2-40B4-BE49-F238E27FC236}">
                  <a16:creationId xmlns:a16="http://schemas.microsoft.com/office/drawing/2014/main" id="{CB220E15-3482-4F41-A26F-2953EA355B4D}"/>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60" name="Group 59">
              <a:extLst>
                <a:ext uri="{FF2B5EF4-FFF2-40B4-BE49-F238E27FC236}">
                  <a16:creationId xmlns:a16="http://schemas.microsoft.com/office/drawing/2014/main" id="{515E1C38-696D-EF44-A4BC-68688B6A2140}"/>
                </a:ext>
              </a:extLst>
            </p:cNvPr>
            <p:cNvGrpSpPr/>
            <p:nvPr userDrawn="1"/>
          </p:nvGrpSpPr>
          <p:grpSpPr>
            <a:xfrm>
              <a:off x="9554253" y="2414886"/>
              <a:ext cx="2819399" cy="1181890"/>
              <a:chOff x="9541498" y="3352649"/>
              <a:chExt cx="2819399" cy="1181890"/>
            </a:xfrm>
          </p:grpSpPr>
          <p:grpSp>
            <p:nvGrpSpPr>
              <p:cNvPr id="61" name="Group 60">
                <a:extLst>
                  <a:ext uri="{FF2B5EF4-FFF2-40B4-BE49-F238E27FC236}">
                    <a16:creationId xmlns:a16="http://schemas.microsoft.com/office/drawing/2014/main" id="{BA17E685-1C3A-5D40-866A-F707A720ED89}"/>
                  </a:ext>
                </a:extLst>
              </p:cNvPr>
              <p:cNvGrpSpPr/>
              <p:nvPr userDrawn="1"/>
            </p:nvGrpSpPr>
            <p:grpSpPr>
              <a:xfrm>
                <a:off x="9541498" y="3352649"/>
                <a:ext cx="2735150" cy="1181890"/>
                <a:chOff x="9541498" y="3751132"/>
                <a:chExt cx="2735150" cy="1181890"/>
              </a:xfrm>
            </p:grpSpPr>
            <p:grpSp>
              <p:nvGrpSpPr>
                <p:cNvPr id="63" name="Group 62">
                  <a:extLst>
                    <a:ext uri="{FF2B5EF4-FFF2-40B4-BE49-F238E27FC236}">
                      <a16:creationId xmlns:a16="http://schemas.microsoft.com/office/drawing/2014/main" id="{708B5411-EB9C-DE44-A78A-CB78C658CE4F}"/>
                    </a:ext>
                  </a:extLst>
                </p:cNvPr>
                <p:cNvGrpSpPr/>
                <p:nvPr userDrawn="1"/>
              </p:nvGrpSpPr>
              <p:grpSpPr>
                <a:xfrm>
                  <a:off x="9541498" y="3751132"/>
                  <a:ext cx="2735150" cy="1181890"/>
                  <a:chOff x="9296568" y="4910411"/>
                  <a:chExt cx="2735150" cy="1181890"/>
                </a:xfrm>
              </p:grpSpPr>
              <p:sp>
                <p:nvSpPr>
                  <p:cNvPr id="65" name="Rectangle 64">
                    <a:extLst>
                      <a:ext uri="{FF2B5EF4-FFF2-40B4-BE49-F238E27FC236}">
                        <a16:creationId xmlns:a16="http://schemas.microsoft.com/office/drawing/2014/main" id="{100AB9A3-51FF-BC40-B7CC-8EE421C3F661}"/>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C58CAD7-CFE6-3E47-9821-B56722BF0476}"/>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7" name="TextBox 66">
                    <a:extLst>
                      <a:ext uri="{FF2B5EF4-FFF2-40B4-BE49-F238E27FC236}">
                        <a16:creationId xmlns:a16="http://schemas.microsoft.com/office/drawing/2014/main" id="{27700D65-D0AA-CC46-A945-F26784AD6A6A}"/>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64" name="Graphic 63">
                  <a:extLst>
                    <a:ext uri="{FF2B5EF4-FFF2-40B4-BE49-F238E27FC236}">
                      <a16:creationId xmlns:a16="http://schemas.microsoft.com/office/drawing/2014/main" id="{C2A770D0-9E7E-A948-806C-6BFD3E5A41B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62" name="Picture 61">
                <a:extLst>
                  <a:ext uri="{FF2B5EF4-FFF2-40B4-BE49-F238E27FC236}">
                    <a16:creationId xmlns:a16="http://schemas.microsoft.com/office/drawing/2014/main" id="{8385943A-95B3-1445-B5C9-27F30D8DF83D}"/>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13554912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Text w/ Supporting Graphic (Lef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986F40DB-9C90-0445-8B56-2AB71F390752}"/>
              </a:ext>
            </a:extLst>
          </p:cNvPr>
          <p:cNvSpPr>
            <a:spLocks noGrp="1"/>
          </p:cNvSpPr>
          <p:nvPr>
            <p:ph type="pic" sz="quarter" idx="14" hasCustomPrompt="1"/>
          </p:nvPr>
        </p:nvSpPr>
        <p:spPr>
          <a:xfrm>
            <a:off x="433522" y="1233488"/>
            <a:ext cx="4008678" cy="3006424"/>
          </a:xfrm>
          <a:solidFill>
            <a:srgbClr val="E8F3FD"/>
          </a:solidFill>
        </p:spPr>
        <p:txBody>
          <a:bodyPr anchor="ctr"/>
          <a:lstStyle>
            <a:lvl1pPr algn="ctr">
              <a:defRPr b="0">
                <a:solidFill>
                  <a:schemeClr val="tx1">
                    <a:lumMod val="50000"/>
                    <a:lumOff val="50000"/>
                  </a:schemeClr>
                </a:solidFill>
              </a:defRPr>
            </a:lvl1pPr>
          </a:lstStyle>
          <a:p>
            <a:r>
              <a:rPr lang="en-US" dirty="0"/>
              <a:t>Click icon to add a supporting</a:t>
            </a:r>
            <a:br>
              <a:rPr lang="en-US" dirty="0"/>
            </a:br>
            <a:r>
              <a:rPr lang="en-US" dirty="0"/>
              <a:t>graphic from the MRD</a:t>
            </a:r>
          </a:p>
        </p:txBody>
      </p:sp>
      <p:sp>
        <p:nvSpPr>
          <p:cNvPr id="1000" name="Footnotes Placeholder">
            <a:extLst>
              <a:ext uri="{FF2B5EF4-FFF2-40B4-BE49-F238E27FC236}">
                <a16:creationId xmlns:a16="http://schemas.microsoft.com/office/drawing/2014/main" id="{8A77B1E8-8952-D848-91B2-927E1D27FF9C}"/>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E8245AA9-9EB0-A44D-9F6A-AE5544DD7AF4}"/>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C076AD30-9E9D-AD46-8DB1-E1FA38235D98}"/>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341D4FA9-B8EC-024E-9A3B-D9D5C8888BDC}"/>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83" name="Text Placeholder 51">
            <a:extLst>
              <a:ext uri="{FF2B5EF4-FFF2-40B4-BE49-F238E27FC236}">
                <a16:creationId xmlns:a16="http://schemas.microsoft.com/office/drawing/2014/main" id="{9F65596F-ECB2-1345-91E2-F5F3E3B039BA}"/>
              </a:ext>
            </a:extLst>
          </p:cNvPr>
          <p:cNvSpPr>
            <a:spLocks noGrp="1"/>
          </p:cNvSpPr>
          <p:nvPr>
            <p:ph type="body" sz="quarter" idx="109"/>
          </p:nvPr>
        </p:nvSpPr>
        <p:spPr>
          <a:xfrm>
            <a:off x="431800" y="4426721"/>
            <a:ext cx="4010400" cy="1738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4" name="Text Placeholder 51">
            <a:extLst>
              <a:ext uri="{FF2B5EF4-FFF2-40B4-BE49-F238E27FC236}">
                <a16:creationId xmlns:a16="http://schemas.microsoft.com/office/drawing/2014/main" id="{7E8C46CA-959B-CA4A-8775-B431C35E84F3}"/>
              </a:ext>
            </a:extLst>
          </p:cNvPr>
          <p:cNvSpPr>
            <a:spLocks noGrp="1"/>
          </p:cNvSpPr>
          <p:nvPr>
            <p:ph type="body" sz="quarter" idx="110"/>
          </p:nvPr>
        </p:nvSpPr>
        <p:spPr>
          <a:xfrm>
            <a:off x="4701800" y="1233488"/>
            <a:ext cx="4010400" cy="493236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9" name="Group 48">
            <a:extLst>
              <a:ext uri="{FF2B5EF4-FFF2-40B4-BE49-F238E27FC236}">
                <a16:creationId xmlns:a16="http://schemas.microsoft.com/office/drawing/2014/main" id="{BC6A50FF-7566-1649-8705-A39247ECBA70}"/>
              </a:ext>
            </a:extLst>
          </p:cNvPr>
          <p:cNvGrpSpPr/>
          <p:nvPr userDrawn="1"/>
        </p:nvGrpSpPr>
        <p:grpSpPr>
          <a:xfrm>
            <a:off x="9399182" y="-2"/>
            <a:ext cx="2974470" cy="9769405"/>
            <a:chOff x="9399182" y="-2"/>
            <a:chExt cx="2974470" cy="9769405"/>
          </a:xfrm>
        </p:grpSpPr>
        <p:sp>
          <p:nvSpPr>
            <p:cNvPr id="50" name="Rectangle 49">
              <a:extLst>
                <a:ext uri="{FF2B5EF4-FFF2-40B4-BE49-F238E27FC236}">
                  <a16:creationId xmlns:a16="http://schemas.microsoft.com/office/drawing/2014/main" id="{A5924230-3214-F841-925E-C150247BC60C}"/>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1" name="Picture 50">
              <a:extLst>
                <a:ext uri="{FF2B5EF4-FFF2-40B4-BE49-F238E27FC236}">
                  <a16:creationId xmlns:a16="http://schemas.microsoft.com/office/drawing/2014/main" id="{F7C92D88-EA4F-DF4B-B033-7E4AA28E420B}"/>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52" name="Group 51">
              <a:extLst>
                <a:ext uri="{FF2B5EF4-FFF2-40B4-BE49-F238E27FC236}">
                  <a16:creationId xmlns:a16="http://schemas.microsoft.com/office/drawing/2014/main" id="{EA037373-1C4C-FB46-A237-6166750D09BA}"/>
                </a:ext>
              </a:extLst>
            </p:cNvPr>
            <p:cNvGrpSpPr/>
            <p:nvPr userDrawn="1"/>
          </p:nvGrpSpPr>
          <p:grpSpPr>
            <a:xfrm>
              <a:off x="9541497" y="162442"/>
              <a:ext cx="2819400" cy="814510"/>
              <a:chOff x="-3644733" y="165205"/>
              <a:chExt cx="2819400" cy="814510"/>
            </a:xfrm>
          </p:grpSpPr>
          <p:sp>
            <p:nvSpPr>
              <p:cNvPr id="123" name="Rectangle 122">
                <a:extLst>
                  <a:ext uri="{FF2B5EF4-FFF2-40B4-BE49-F238E27FC236}">
                    <a16:creationId xmlns:a16="http://schemas.microsoft.com/office/drawing/2014/main" id="{6A89438A-C37A-8241-BE0E-FCBC1E6AC75D}"/>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150A96AB-ACCE-A84E-9E34-865BB0CDBC6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25" name="Picture 124">
                <a:extLst>
                  <a:ext uri="{FF2B5EF4-FFF2-40B4-BE49-F238E27FC236}">
                    <a16:creationId xmlns:a16="http://schemas.microsoft.com/office/drawing/2014/main" id="{80A686FA-35D4-E54F-84D1-E5A1C088C2E4}"/>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53" name="Group 52">
              <a:extLst>
                <a:ext uri="{FF2B5EF4-FFF2-40B4-BE49-F238E27FC236}">
                  <a16:creationId xmlns:a16="http://schemas.microsoft.com/office/drawing/2014/main" id="{5B49B299-27B8-0543-B955-B39AD77B717C}"/>
                </a:ext>
              </a:extLst>
            </p:cNvPr>
            <p:cNvGrpSpPr/>
            <p:nvPr userDrawn="1"/>
          </p:nvGrpSpPr>
          <p:grpSpPr>
            <a:xfrm>
              <a:off x="9521833" y="3755578"/>
              <a:ext cx="2754815" cy="6013825"/>
              <a:chOff x="9521833" y="2566288"/>
              <a:chExt cx="2754815" cy="6013825"/>
            </a:xfrm>
          </p:grpSpPr>
          <p:sp>
            <p:nvSpPr>
              <p:cNvPr id="64" name="TextBox 63">
                <a:extLst>
                  <a:ext uri="{FF2B5EF4-FFF2-40B4-BE49-F238E27FC236}">
                    <a16:creationId xmlns:a16="http://schemas.microsoft.com/office/drawing/2014/main" id="{2AF2070A-EFB0-8148-9A83-076562E3FA5D}"/>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65" name="Straight Connector 64">
                <a:extLst>
                  <a:ext uri="{FF2B5EF4-FFF2-40B4-BE49-F238E27FC236}">
                    <a16:creationId xmlns:a16="http://schemas.microsoft.com/office/drawing/2014/main" id="{BFFB8F6D-33C7-B84A-8C53-1C8BCABB3357}"/>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442299A1-A12A-4648-BADF-C112B5112970}"/>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7" name="Group 66">
                <a:extLst>
                  <a:ext uri="{FF2B5EF4-FFF2-40B4-BE49-F238E27FC236}">
                    <a16:creationId xmlns:a16="http://schemas.microsoft.com/office/drawing/2014/main" id="{FB2A614A-0DFB-1746-9449-BC673274DC69}"/>
                  </a:ext>
                </a:extLst>
              </p:cNvPr>
              <p:cNvGrpSpPr/>
              <p:nvPr userDrawn="1"/>
            </p:nvGrpSpPr>
            <p:grpSpPr>
              <a:xfrm>
                <a:off x="9541497" y="7168798"/>
                <a:ext cx="2735151" cy="1411315"/>
                <a:chOff x="9296567" y="4910411"/>
                <a:chExt cx="2735151" cy="1411315"/>
              </a:xfrm>
            </p:grpSpPr>
            <p:sp>
              <p:nvSpPr>
                <p:cNvPr id="82" name="Rectangle 81">
                  <a:extLst>
                    <a:ext uri="{FF2B5EF4-FFF2-40B4-BE49-F238E27FC236}">
                      <a16:creationId xmlns:a16="http://schemas.microsoft.com/office/drawing/2014/main" id="{08B2DC79-72E8-F448-B26F-22C25E78DE4E}"/>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TextBox 117">
                  <a:extLst>
                    <a:ext uri="{FF2B5EF4-FFF2-40B4-BE49-F238E27FC236}">
                      <a16:creationId xmlns:a16="http://schemas.microsoft.com/office/drawing/2014/main" id="{A012B685-7A1B-EE4A-B48C-476DD149037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19" name="Graphic 118">
                  <a:extLst>
                    <a:ext uri="{FF2B5EF4-FFF2-40B4-BE49-F238E27FC236}">
                      <a16:creationId xmlns:a16="http://schemas.microsoft.com/office/drawing/2014/main" id="{E42684EA-260D-FE4C-9DB5-ABC6A5EA89A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20" name="TextBox 119">
                  <a:extLst>
                    <a:ext uri="{FF2B5EF4-FFF2-40B4-BE49-F238E27FC236}">
                      <a16:creationId xmlns:a16="http://schemas.microsoft.com/office/drawing/2014/main" id="{229045D4-3E64-B747-9B77-8324211D1AB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21" name="TextBox 120">
                  <a:extLst>
                    <a:ext uri="{FF2B5EF4-FFF2-40B4-BE49-F238E27FC236}">
                      <a16:creationId xmlns:a16="http://schemas.microsoft.com/office/drawing/2014/main" id="{7C8C5E78-2D68-0F4A-9771-9A181870404F}"/>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22" name="TextBox 121">
                  <a:extLst>
                    <a:ext uri="{FF2B5EF4-FFF2-40B4-BE49-F238E27FC236}">
                      <a16:creationId xmlns:a16="http://schemas.microsoft.com/office/drawing/2014/main" id="{72ACF7AE-340C-034B-A293-B81D7EDAC4B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68" name="Group 67">
                <a:extLst>
                  <a:ext uri="{FF2B5EF4-FFF2-40B4-BE49-F238E27FC236}">
                    <a16:creationId xmlns:a16="http://schemas.microsoft.com/office/drawing/2014/main" id="{9D428D69-5C21-954F-AAA0-6C95377428A6}"/>
                  </a:ext>
                </a:extLst>
              </p:cNvPr>
              <p:cNvGrpSpPr/>
              <p:nvPr userDrawn="1"/>
            </p:nvGrpSpPr>
            <p:grpSpPr>
              <a:xfrm>
                <a:off x="9541497" y="5812142"/>
                <a:ext cx="2735151" cy="1280928"/>
                <a:chOff x="9286315" y="6976989"/>
                <a:chExt cx="2735151" cy="1280928"/>
              </a:xfrm>
            </p:grpSpPr>
            <p:sp>
              <p:nvSpPr>
                <p:cNvPr id="77" name="Rectangle 76">
                  <a:extLst>
                    <a:ext uri="{FF2B5EF4-FFF2-40B4-BE49-F238E27FC236}">
                      <a16:creationId xmlns:a16="http://schemas.microsoft.com/office/drawing/2014/main" id="{D2A8D114-EB36-D047-9E19-6917F77AB8AC}"/>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TextBox 77">
                  <a:extLst>
                    <a:ext uri="{FF2B5EF4-FFF2-40B4-BE49-F238E27FC236}">
                      <a16:creationId xmlns:a16="http://schemas.microsoft.com/office/drawing/2014/main" id="{DE249B37-1CBD-DE4C-B078-D171107C8DFB}"/>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9" name="Graphic 78">
                  <a:extLst>
                    <a:ext uri="{FF2B5EF4-FFF2-40B4-BE49-F238E27FC236}">
                      <a16:creationId xmlns:a16="http://schemas.microsoft.com/office/drawing/2014/main" id="{D9DC4789-EC3A-3C48-88CF-5B84FF620F3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0" name="TextBox 79">
                  <a:extLst>
                    <a:ext uri="{FF2B5EF4-FFF2-40B4-BE49-F238E27FC236}">
                      <a16:creationId xmlns:a16="http://schemas.microsoft.com/office/drawing/2014/main" id="{BC49CB42-C3B5-5841-B879-851F9C7EEA36}"/>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1" name="Picture 80">
                  <a:extLst>
                    <a:ext uri="{FF2B5EF4-FFF2-40B4-BE49-F238E27FC236}">
                      <a16:creationId xmlns:a16="http://schemas.microsoft.com/office/drawing/2014/main" id="{628F206A-7D04-EF40-9861-84678517D248}"/>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69" name="Group 68">
                <a:extLst>
                  <a:ext uri="{FF2B5EF4-FFF2-40B4-BE49-F238E27FC236}">
                    <a16:creationId xmlns:a16="http://schemas.microsoft.com/office/drawing/2014/main" id="{A490542C-8DFC-5548-AE6A-63B1D2808097}"/>
                  </a:ext>
                </a:extLst>
              </p:cNvPr>
              <p:cNvGrpSpPr/>
              <p:nvPr userDrawn="1"/>
            </p:nvGrpSpPr>
            <p:grpSpPr>
              <a:xfrm>
                <a:off x="9521833" y="2891408"/>
                <a:ext cx="2617883" cy="651460"/>
                <a:chOff x="12352022" y="513115"/>
                <a:chExt cx="2617883" cy="651460"/>
              </a:xfrm>
            </p:grpSpPr>
            <p:sp>
              <p:nvSpPr>
                <p:cNvPr id="74" name="TextBox 73">
                  <a:extLst>
                    <a:ext uri="{FF2B5EF4-FFF2-40B4-BE49-F238E27FC236}">
                      <a16:creationId xmlns:a16="http://schemas.microsoft.com/office/drawing/2014/main" id="{0FAFBA51-3305-F345-92BD-B46BA279BA27}"/>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5" name="TextBox 74">
                  <a:extLst>
                    <a:ext uri="{FF2B5EF4-FFF2-40B4-BE49-F238E27FC236}">
                      <a16:creationId xmlns:a16="http://schemas.microsoft.com/office/drawing/2014/main" id="{768B0866-9666-5048-A6BD-3E4EE1D31D82}"/>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76" name="TextBox 75">
                  <a:extLst>
                    <a:ext uri="{FF2B5EF4-FFF2-40B4-BE49-F238E27FC236}">
                      <a16:creationId xmlns:a16="http://schemas.microsoft.com/office/drawing/2014/main" id="{2FDB09E1-182B-8C41-A90D-675C6F64D42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0" name="TextBox 69">
                <a:extLst>
                  <a:ext uri="{FF2B5EF4-FFF2-40B4-BE49-F238E27FC236}">
                    <a16:creationId xmlns:a16="http://schemas.microsoft.com/office/drawing/2014/main" id="{D485FD98-7EF6-A54D-9C57-9E702C04A959}"/>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1" name="TextBox 70">
                <a:extLst>
                  <a:ext uri="{FF2B5EF4-FFF2-40B4-BE49-F238E27FC236}">
                    <a16:creationId xmlns:a16="http://schemas.microsoft.com/office/drawing/2014/main" id="{87E809D7-903C-6E4C-9509-800D999D8BEB}"/>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72" name="TextBox 71">
                <a:extLst>
                  <a:ext uri="{FF2B5EF4-FFF2-40B4-BE49-F238E27FC236}">
                    <a16:creationId xmlns:a16="http://schemas.microsoft.com/office/drawing/2014/main" id="{7653C300-7116-984F-AC25-FE91A768367E}"/>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73" name="TextBox 72">
                <a:extLst>
                  <a:ext uri="{FF2B5EF4-FFF2-40B4-BE49-F238E27FC236}">
                    <a16:creationId xmlns:a16="http://schemas.microsoft.com/office/drawing/2014/main" id="{348DD668-2F25-B14F-B0EB-7BBC3FE735D6}"/>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54" name="TextBox 53">
              <a:extLst>
                <a:ext uri="{FF2B5EF4-FFF2-40B4-BE49-F238E27FC236}">
                  <a16:creationId xmlns:a16="http://schemas.microsoft.com/office/drawing/2014/main" id="{A38C3867-F18E-4D46-9E21-2FC7FF845627}"/>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55" name="Straight Connector 54">
              <a:extLst>
                <a:ext uri="{FF2B5EF4-FFF2-40B4-BE49-F238E27FC236}">
                  <a16:creationId xmlns:a16="http://schemas.microsoft.com/office/drawing/2014/main" id="{DD4325D9-7389-094C-A2CF-5C5323B35208}"/>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6" name="Group 55">
              <a:extLst>
                <a:ext uri="{FF2B5EF4-FFF2-40B4-BE49-F238E27FC236}">
                  <a16:creationId xmlns:a16="http://schemas.microsoft.com/office/drawing/2014/main" id="{EEAA9040-CF51-8F4A-A448-164422E39F10}"/>
                </a:ext>
              </a:extLst>
            </p:cNvPr>
            <p:cNvGrpSpPr/>
            <p:nvPr userDrawn="1"/>
          </p:nvGrpSpPr>
          <p:grpSpPr>
            <a:xfrm>
              <a:off x="9554253" y="2414886"/>
              <a:ext cx="2819399" cy="1181890"/>
              <a:chOff x="9541498" y="3352649"/>
              <a:chExt cx="2819399" cy="1181890"/>
            </a:xfrm>
          </p:grpSpPr>
          <p:grpSp>
            <p:nvGrpSpPr>
              <p:cNvPr id="57" name="Group 56">
                <a:extLst>
                  <a:ext uri="{FF2B5EF4-FFF2-40B4-BE49-F238E27FC236}">
                    <a16:creationId xmlns:a16="http://schemas.microsoft.com/office/drawing/2014/main" id="{71989BAA-BA51-5B43-B478-80240E70B031}"/>
                  </a:ext>
                </a:extLst>
              </p:cNvPr>
              <p:cNvGrpSpPr/>
              <p:nvPr userDrawn="1"/>
            </p:nvGrpSpPr>
            <p:grpSpPr>
              <a:xfrm>
                <a:off x="9541498" y="3352649"/>
                <a:ext cx="2735150" cy="1181890"/>
                <a:chOff x="9541498" y="3751132"/>
                <a:chExt cx="2735150" cy="1181890"/>
              </a:xfrm>
            </p:grpSpPr>
            <p:grpSp>
              <p:nvGrpSpPr>
                <p:cNvPr id="59" name="Group 58">
                  <a:extLst>
                    <a:ext uri="{FF2B5EF4-FFF2-40B4-BE49-F238E27FC236}">
                      <a16:creationId xmlns:a16="http://schemas.microsoft.com/office/drawing/2014/main" id="{1F0DB689-2380-EE49-8628-14383AA33533}"/>
                    </a:ext>
                  </a:extLst>
                </p:cNvPr>
                <p:cNvGrpSpPr/>
                <p:nvPr userDrawn="1"/>
              </p:nvGrpSpPr>
              <p:grpSpPr>
                <a:xfrm>
                  <a:off x="9541498" y="3751132"/>
                  <a:ext cx="2735150" cy="1181890"/>
                  <a:chOff x="9296568" y="4910411"/>
                  <a:chExt cx="2735150" cy="1181890"/>
                </a:xfrm>
              </p:grpSpPr>
              <p:sp>
                <p:nvSpPr>
                  <p:cNvPr id="61" name="Rectangle 60">
                    <a:extLst>
                      <a:ext uri="{FF2B5EF4-FFF2-40B4-BE49-F238E27FC236}">
                        <a16:creationId xmlns:a16="http://schemas.microsoft.com/office/drawing/2014/main" id="{0C31B8AD-3259-0E4D-B7B9-A1BED5431619}"/>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79D5AE7D-A300-E04A-8178-CEFBFD6B3695}"/>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3" name="TextBox 62">
                    <a:extLst>
                      <a:ext uri="{FF2B5EF4-FFF2-40B4-BE49-F238E27FC236}">
                        <a16:creationId xmlns:a16="http://schemas.microsoft.com/office/drawing/2014/main" id="{71453D1D-E082-484F-B617-10330BB9C893}"/>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60" name="Graphic 59">
                  <a:extLst>
                    <a:ext uri="{FF2B5EF4-FFF2-40B4-BE49-F238E27FC236}">
                      <a16:creationId xmlns:a16="http://schemas.microsoft.com/office/drawing/2014/main" id="{0BFB961E-6B44-4A41-8979-B6EDBFAAEB3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58" name="Picture 57">
                <a:extLst>
                  <a:ext uri="{FF2B5EF4-FFF2-40B4-BE49-F238E27FC236}">
                    <a16:creationId xmlns:a16="http://schemas.microsoft.com/office/drawing/2014/main" id="{983E9B20-7313-604E-8431-234F059880A1}"/>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51709219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8A1E5E-5092-C14B-BCA7-1CE9980DAC4E}"/>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36AF8DC8-87FB-C141-8D83-20DF12993AF5}"/>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3" name="Date Placeholder 2">
            <a:extLst>
              <a:ext uri="{FF2B5EF4-FFF2-40B4-BE49-F238E27FC236}">
                <a16:creationId xmlns:a16="http://schemas.microsoft.com/office/drawing/2014/main" id="{6F932E4D-3BB6-F145-B5C5-AD97EAF75D44}"/>
              </a:ext>
            </a:extLst>
          </p:cNvPr>
          <p:cNvSpPr>
            <a:spLocks noGrp="1"/>
          </p:cNvSpPr>
          <p:nvPr>
            <p:ph type="dt" sz="half" idx="1001"/>
          </p:nvPr>
        </p:nvSpPr>
        <p:spPr/>
        <p:txBody>
          <a:bodyPr/>
          <a:lstStyle/>
          <a:p>
            <a:endParaRPr lang="en-US" dirty="0"/>
          </a:p>
        </p:txBody>
      </p:sp>
      <p:sp>
        <p:nvSpPr>
          <p:cNvPr id="4" name="Footer Placeholder 3">
            <a:extLst>
              <a:ext uri="{FF2B5EF4-FFF2-40B4-BE49-F238E27FC236}">
                <a16:creationId xmlns:a16="http://schemas.microsoft.com/office/drawing/2014/main" id="{E17286FE-76E3-3247-ACB0-061B0414E37F}"/>
              </a:ext>
            </a:extLst>
          </p:cNvPr>
          <p:cNvSpPr>
            <a:spLocks noGrp="1"/>
          </p:cNvSpPr>
          <p:nvPr>
            <p:ph type="ftr" sz="quarter" idx="1002"/>
          </p:nvPr>
        </p:nvSpPr>
        <p:spPr/>
        <p:txBody>
          <a:bodyPr/>
          <a:lstStyle/>
          <a:p>
            <a:endParaRPr lang="en-US" dirty="0"/>
          </a:p>
        </p:txBody>
      </p:sp>
      <p:sp>
        <p:nvSpPr>
          <p:cNvPr id="5" name="Slide Number Placeholder 4">
            <a:extLst>
              <a:ext uri="{FF2B5EF4-FFF2-40B4-BE49-F238E27FC236}">
                <a16:creationId xmlns:a16="http://schemas.microsoft.com/office/drawing/2014/main" id="{867E789D-6D1E-A34E-82C5-72E722D0C6B6}"/>
              </a:ext>
            </a:extLst>
          </p:cNvPr>
          <p:cNvSpPr>
            <a:spLocks noGrp="1"/>
          </p:cNvSpPr>
          <p:nvPr>
            <p:ph type="sldNum" sz="quarter" idx="1003"/>
          </p:nvPr>
        </p:nvSpPr>
        <p:spPr/>
        <p:txBody>
          <a:bodyPr/>
          <a:lstStyle/>
          <a:p>
            <a:pPr marL="12700"/>
            <a:fld id="{078C017C-E1B9-8443-B047-B08AAA027B45}" type="slidenum">
              <a:rPr lang="en-US" smtClean="0"/>
              <a:pPr marL="12700"/>
              <a:t>‹#›</a:t>
            </a:fld>
            <a:endParaRPr lang="en-US" dirty="0"/>
          </a:p>
        </p:txBody>
      </p:sp>
    </p:spTree>
    <p:extLst>
      <p:ext uri="{BB962C8B-B14F-4D97-AF65-F5344CB8AC3E}">
        <p14:creationId xmlns:p14="http://schemas.microsoft.com/office/powerpoint/2010/main" val="1906085458"/>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Footnotes Appendix">
    <p:spTree>
      <p:nvGrpSpPr>
        <p:cNvPr id="1" name=""/>
        <p:cNvGrpSpPr/>
        <p:nvPr/>
      </p:nvGrpSpPr>
      <p:grpSpPr>
        <a:xfrm>
          <a:off x="0" y="0"/>
          <a:ext cx="0" cy="0"/>
          <a:chOff x="0" y="0"/>
          <a:chExt cx="0" cy="0"/>
        </a:xfrm>
      </p:grpSpPr>
      <p:sp>
        <p:nvSpPr>
          <p:cNvPr id="1000" name="Footnotes Placeholder">
            <a:extLst>
              <a:ext uri="{FF2B5EF4-FFF2-40B4-BE49-F238E27FC236}">
                <a16:creationId xmlns:a16="http://schemas.microsoft.com/office/drawing/2014/main" id="{73A7EDA7-F3CC-FE4B-8FF2-546BF052CA2D}"/>
              </a:ext>
            </a:extLst>
          </p:cNvPr>
          <p:cNvSpPr>
            <a:spLocks noGrp="1"/>
          </p:cNvSpPr>
          <p:nvPr>
            <p:ph type="subTitle" sz="quarter" idx="1000" hasCustomPrompt="1"/>
          </p:nvPr>
        </p:nvSpPr>
        <p:spPr>
          <a:xfrm>
            <a:off x="431782" y="1233488"/>
            <a:ext cx="8280399" cy="4932362"/>
          </a:xfrm>
        </p:spPr>
        <p:txBody>
          <a:bodyPr bIns="0" anchor="t"/>
          <a:lstStyle>
            <a:lvl1pPr marL="6350" indent="-1588">
              <a:spcBef>
                <a:spcPts val="600"/>
              </a:spcBef>
              <a:spcAft>
                <a:spcPts val="75"/>
              </a:spcAft>
              <a:buSzPct val="100000"/>
              <a:buFontTx/>
              <a:buNone/>
              <a:tabLst/>
              <a:defRPr sz="1100" b="1">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page reference. Paste in overflow footnotes.</a:t>
            </a:r>
          </a:p>
          <a:p>
            <a:pPr lvl="1"/>
            <a:r>
              <a:rPr lang="en-US"/>
              <a:t>Second level</a:t>
            </a:r>
          </a:p>
          <a:p>
            <a:pPr lvl="2"/>
            <a:r>
              <a:rPr lang="en-US"/>
              <a:t>Third level</a:t>
            </a:r>
          </a:p>
          <a:p>
            <a:pPr lvl="3"/>
            <a:r>
              <a:rPr lang="en-US"/>
              <a:t>Fourth level</a:t>
            </a:r>
          </a:p>
          <a:p>
            <a:pPr lvl="4"/>
            <a:r>
              <a:rPr lang="en-US"/>
              <a:t>Fifth level</a:t>
            </a:r>
            <a:endParaRPr lang="en-US" sz="1400">
              <a:latin typeface="Arial" charset="0"/>
              <a:cs typeface="Arial" charset="0"/>
            </a:endParaRPr>
          </a:p>
          <a:p>
            <a:pPr lvl="5"/>
            <a:r>
              <a:rPr lang="en-US">
                <a:latin typeface="Arial" charset="0"/>
                <a:cs typeface="Arial" charset="0"/>
              </a:rPr>
              <a:t>Sixth level</a:t>
            </a:r>
          </a:p>
          <a:p>
            <a:pPr lvl="6"/>
            <a:r>
              <a:rPr lang="en-US">
                <a:latin typeface="Arial" charset="0"/>
                <a:cs typeface="Arial" charset="0"/>
              </a:rPr>
              <a:t>Seventh level</a:t>
            </a:r>
          </a:p>
          <a:p>
            <a:pPr lvl="7"/>
            <a:r>
              <a:rPr lang="en-US">
                <a:latin typeface="Arial" charset="0"/>
                <a:cs typeface="Arial" charset="0"/>
              </a:rPr>
              <a:t>Eighth level</a:t>
            </a:r>
          </a:p>
          <a:p>
            <a:pPr lvl="8"/>
            <a:r>
              <a:rPr lang="en-US">
                <a:latin typeface="Arial" charset="0"/>
                <a:cs typeface="Arial" charset="0"/>
              </a:rPr>
              <a:t>Ninth level</a:t>
            </a:r>
            <a:endParaRPr lang="en-US"/>
          </a:p>
        </p:txBody>
      </p:sp>
      <p:sp>
        <p:nvSpPr>
          <p:cNvPr id="11" name="Title 8">
            <a:extLst>
              <a:ext uri="{FF2B5EF4-FFF2-40B4-BE49-F238E27FC236}">
                <a16:creationId xmlns:a16="http://schemas.microsoft.com/office/drawing/2014/main" id="{39E817B6-FF8C-0842-B1E7-3F8A6FA8F66D}"/>
              </a:ext>
            </a:extLst>
          </p:cNvPr>
          <p:cNvSpPr txBox="1">
            <a:spLocks/>
          </p:cNvSpPr>
          <p:nvPr userDrawn="1"/>
        </p:nvSpPr>
        <p:spPr>
          <a:xfrm>
            <a:off x="431800" y="423038"/>
            <a:ext cx="8280400" cy="567394"/>
          </a:xfrm>
          <a:prstGeom prst="rect">
            <a:avLst/>
          </a:prstGeom>
        </p:spPr>
        <p:txBody>
          <a:bodyPr vert="horz" lIns="0" tIns="0" rIns="0" bIns="0" rtlCol="0" anchor="b">
            <a:noAutofit/>
          </a:bodyPr>
          <a:lst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a:lstStyle>
          <a:p>
            <a:r>
              <a:rPr lang="en-US" dirty="0"/>
              <a:t>Appendix</a:t>
            </a:r>
          </a:p>
        </p:txBody>
      </p:sp>
      <p:sp>
        <p:nvSpPr>
          <p:cNvPr id="5" name="Date Placeholder 4">
            <a:extLst>
              <a:ext uri="{FF2B5EF4-FFF2-40B4-BE49-F238E27FC236}">
                <a16:creationId xmlns:a16="http://schemas.microsoft.com/office/drawing/2014/main" id="{4EB956B6-5A6C-5D48-9F0C-B94F649F8BBE}"/>
              </a:ext>
            </a:extLst>
          </p:cNvPr>
          <p:cNvSpPr>
            <a:spLocks noGrp="1"/>
          </p:cNvSpPr>
          <p:nvPr>
            <p:ph type="dt" sz="half" idx="101"/>
          </p:nvPr>
        </p:nvSpPr>
        <p:spPr/>
        <p:txBody>
          <a:bodyPr/>
          <a:lstStyle/>
          <a:p>
            <a:endParaRPr lang="en-US" dirty="0"/>
          </a:p>
        </p:txBody>
      </p:sp>
      <p:sp>
        <p:nvSpPr>
          <p:cNvPr id="6" name="Footer Placeholder 5">
            <a:extLst>
              <a:ext uri="{FF2B5EF4-FFF2-40B4-BE49-F238E27FC236}">
                <a16:creationId xmlns:a16="http://schemas.microsoft.com/office/drawing/2014/main" id="{65529702-1F3A-4D45-95E7-B4EE450AA0E0}"/>
              </a:ext>
            </a:extLst>
          </p:cNvPr>
          <p:cNvSpPr>
            <a:spLocks noGrp="1"/>
          </p:cNvSpPr>
          <p:nvPr>
            <p:ph type="ftr" sz="quarter" idx="102"/>
          </p:nvPr>
        </p:nvSpPr>
        <p:spPr/>
        <p:txBody>
          <a:bodyPr/>
          <a:lstStyle/>
          <a:p>
            <a:endParaRPr lang="en-US" dirty="0"/>
          </a:p>
        </p:txBody>
      </p:sp>
      <p:sp>
        <p:nvSpPr>
          <p:cNvPr id="7" name="Slide Number Placeholder 6">
            <a:extLst>
              <a:ext uri="{FF2B5EF4-FFF2-40B4-BE49-F238E27FC236}">
                <a16:creationId xmlns:a16="http://schemas.microsoft.com/office/drawing/2014/main" id="{2AF6F60A-A028-CA43-9F6E-24A771157036}"/>
              </a:ext>
            </a:extLst>
          </p:cNvPr>
          <p:cNvSpPr>
            <a:spLocks noGrp="1"/>
          </p:cNvSpPr>
          <p:nvPr>
            <p:ph type="sldNum" sz="quarter" idx="103"/>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21" name="Group 20">
            <a:extLst>
              <a:ext uri="{FF2B5EF4-FFF2-40B4-BE49-F238E27FC236}">
                <a16:creationId xmlns:a16="http://schemas.microsoft.com/office/drawing/2014/main" id="{104D1EDF-2467-804A-B15C-D4504AFFEBB6}"/>
              </a:ext>
            </a:extLst>
          </p:cNvPr>
          <p:cNvGrpSpPr/>
          <p:nvPr userDrawn="1"/>
        </p:nvGrpSpPr>
        <p:grpSpPr>
          <a:xfrm>
            <a:off x="9399182" y="-1"/>
            <a:ext cx="2961715" cy="6858001"/>
            <a:chOff x="9399182" y="-1"/>
            <a:chExt cx="2961715" cy="6858001"/>
          </a:xfrm>
        </p:grpSpPr>
        <p:sp>
          <p:nvSpPr>
            <p:cNvPr id="9" name="Rectangle 8">
              <a:extLst>
                <a:ext uri="{FF2B5EF4-FFF2-40B4-BE49-F238E27FC236}">
                  <a16:creationId xmlns:a16="http://schemas.microsoft.com/office/drawing/2014/main" id="{1450A66C-4EFE-574E-8105-8F19294291C0}"/>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1" name="Picture 40">
              <a:extLst>
                <a:ext uri="{FF2B5EF4-FFF2-40B4-BE49-F238E27FC236}">
                  <a16:creationId xmlns:a16="http://schemas.microsoft.com/office/drawing/2014/main" id="{8CFE866E-1B7C-B841-9874-F39026C7B1D6}"/>
                </a:ext>
              </a:extLst>
            </p:cNvPr>
            <p:cNvPicPr>
              <a:picLocks noChangeAspect="1"/>
            </p:cNvPicPr>
            <p:nvPr userDrawn="1"/>
          </p:nvPicPr>
          <p:blipFill rotWithShape="1">
            <a:blip r:embed="rId2"/>
            <a:srcRect l="-1" t="-1" r="57393" b="1331"/>
            <a:stretch/>
          </p:blipFill>
          <p:spPr>
            <a:xfrm>
              <a:off x="9558505" y="1322104"/>
              <a:ext cx="2631977" cy="1346819"/>
            </a:xfrm>
            <a:prstGeom prst="rect">
              <a:avLst/>
            </a:prstGeom>
          </p:spPr>
        </p:pic>
        <p:grpSp>
          <p:nvGrpSpPr>
            <p:cNvPr id="14" name="Group 13">
              <a:extLst>
                <a:ext uri="{FF2B5EF4-FFF2-40B4-BE49-F238E27FC236}">
                  <a16:creationId xmlns:a16="http://schemas.microsoft.com/office/drawing/2014/main" id="{9FFEF678-A102-7F4F-AA3B-CD00034E1645}"/>
                </a:ext>
              </a:extLst>
            </p:cNvPr>
            <p:cNvGrpSpPr/>
            <p:nvPr userDrawn="1"/>
          </p:nvGrpSpPr>
          <p:grpSpPr>
            <a:xfrm>
              <a:off x="9541497" y="162442"/>
              <a:ext cx="2819400" cy="814510"/>
              <a:chOff x="-3644733" y="165205"/>
              <a:chExt cx="2819400" cy="814510"/>
            </a:xfrm>
          </p:grpSpPr>
          <p:sp>
            <p:nvSpPr>
              <p:cNvPr id="42" name="Rectangle 41">
                <a:extLst>
                  <a:ext uri="{FF2B5EF4-FFF2-40B4-BE49-F238E27FC236}">
                    <a16:creationId xmlns:a16="http://schemas.microsoft.com/office/drawing/2014/main" id="{5897A035-D50A-9E4B-AC4B-7F127F053054}"/>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80017FBF-C159-274E-A045-C7FE28DD4891}"/>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44" name="Picture 43">
                <a:extLst>
                  <a:ext uri="{FF2B5EF4-FFF2-40B4-BE49-F238E27FC236}">
                    <a16:creationId xmlns:a16="http://schemas.microsoft.com/office/drawing/2014/main" id="{E92D98F1-AA3C-ED4D-9D08-7B7F95CAA93F}"/>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23" name="Group 22">
              <a:extLst>
                <a:ext uri="{FF2B5EF4-FFF2-40B4-BE49-F238E27FC236}">
                  <a16:creationId xmlns:a16="http://schemas.microsoft.com/office/drawing/2014/main" id="{63F2733A-C19B-3340-8146-DE69DD441B5E}"/>
                </a:ext>
              </a:extLst>
            </p:cNvPr>
            <p:cNvGrpSpPr/>
            <p:nvPr userDrawn="1"/>
          </p:nvGrpSpPr>
          <p:grpSpPr>
            <a:xfrm>
              <a:off x="9558507" y="1119891"/>
              <a:ext cx="2639328" cy="202617"/>
              <a:chOff x="9303325" y="149270"/>
              <a:chExt cx="2639328" cy="202617"/>
            </a:xfrm>
          </p:grpSpPr>
          <p:sp>
            <p:nvSpPr>
              <p:cNvPr id="24" name="TextBox 23">
                <a:extLst>
                  <a:ext uri="{FF2B5EF4-FFF2-40B4-BE49-F238E27FC236}">
                    <a16:creationId xmlns:a16="http://schemas.microsoft.com/office/drawing/2014/main" id="{C79CF978-B72A-C545-9B0B-E904D2B4E054}"/>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25" name="Straight Connector 24">
                <a:extLst>
                  <a:ext uri="{FF2B5EF4-FFF2-40B4-BE49-F238E27FC236}">
                    <a16:creationId xmlns:a16="http://schemas.microsoft.com/office/drawing/2014/main" id="{8526A15D-C3EF-0040-8B4F-8F84446E57AB}"/>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11540850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Q+A (Photo)">
    <p:bg>
      <p:bgPr>
        <a:solidFill>
          <a:schemeClr val="bg1"/>
        </a:solidFill>
        <a:effectLst/>
      </p:bgPr>
    </p:bg>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58A4F191-2C43-004D-A488-5B9444E0A676}"/>
              </a:ext>
            </a:extLst>
          </p:cNvPr>
          <p:cNvSpPr>
            <a:spLocks noGrp="1"/>
          </p:cNvSpPr>
          <p:nvPr>
            <p:ph type="pic" sz="quarter" idx="13" hasCustomPrompt="1"/>
          </p:nvPr>
        </p:nvSpPr>
        <p:spPr>
          <a:xfrm>
            <a:off x="1" y="1"/>
            <a:ext cx="9144000" cy="6858000"/>
          </a:xfrm>
          <a:custGeom>
            <a:avLst/>
            <a:gdLst>
              <a:gd name="connsiteX0" fmla="*/ 8545319 w 9144000"/>
              <a:gd name="connsiteY0" fmla="*/ 6577274 h 6858000"/>
              <a:gd name="connsiteX1" fmla="*/ 8554629 w 9144000"/>
              <a:gd name="connsiteY1" fmla="*/ 6577274 h 6858000"/>
              <a:gd name="connsiteX2" fmla="*/ 8572755 w 9144000"/>
              <a:gd name="connsiteY2" fmla="*/ 6592563 h 6858000"/>
              <a:gd name="connsiteX3" fmla="*/ 8552839 w 9144000"/>
              <a:gd name="connsiteY3" fmla="*/ 6608586 h 6858000"/>
              <a:gd name="connsiteX4" fmla="*/ 8552839 w 9144000"/>
              <a:gd name="connsiteY4" fmla="*/ 6608473 h 6858000"/>
              <a:gd name="connsiteX5" fmla="*/ 8545319 w 9144000"/>
              <a:gd name="connsiteY5" fmla="*/ 6608473 h 6858000"/>
              <a:gd name="connsiteX6" fmla="*/ 8440530 w 9144000"/>
              <a:gd name="connsiteY6" fmla="*/ 6576164 h 6858000"/>
              <a:gd name="connsiteX7" fmla="*/ 8450868 w 9144000"/>
              <a:gd name="connsiteY7" fmla="*/ 6576164 h 6858000"/>
              <a:gd name="connsiteX8" fmla="*/ 8486565 w 9144000"/>
              <a:gd name="connsiteY8" fmla="*/ 6607213 h 6858000"/>
              <a:gd name="connsiteX9" fmla="*/ 8452486 w 9144000"/>
              <a:gd name="connsiteY9" fmla="*/ 6640294 h 6858000"/>
              <a:gd name="connsiteX10" fmla="*/ 8440530 w 9144000"/>
              <a:gd name="connsiteY10" fmla="*/ 6640294 h 6858000"/>
              <a:gd name="connsiteX11" fmla="*/ 8359311 w 9144000"/>
              <a:gd name="connsiteY11" fmla="*/ 6554744 h 6858000"/>
              <a:gd name="connsiteX12" fmla="*/ 8357845 w 9144000"/>
              <a:gd name="connsiteY12" fmla="*/ 6557847 h 6858000"/>
              <a:gd name="connsiteX13" fmla="*/ 8338064 w 9144000"/>
              <a:gd name="connsiteY13" fmla="*/ 6599653 h 6858000"/>
              <a:gd name="connsiteX14" fmla="*/ 8338064 w 9144000"/>
              <a:gd name="connsiteY14" fmla="*/ 6661564 h 6858000"/>
              <a:gd name="connsiteX15" fmla="*/ 8406527 w 9144000"/>
              <a:gd name="connsiteY15" fmla="*/ 6661564 h 6858000"/>
              <a:gd name="connsiteX16" fmla="*/ 8406527 w 9144000"/>
              <a:gd name="connsiteY16" fmla="*/ 6638977 h 6858000"/>
              <a:gd name="connsiteX17" fmla="*/ 8363157 w 9144000"/>
              <a:gd name="connsiteY17" fmla="*/ 6638977 h 6858000"/>
              <a:gd name="connsiteX18" fmla="*/ 8363157 w 9144000"/>
              <a:gd name="connsiteY18" fmla="*/ 6618140 h 6858000"/>
              <a:gd name="connsiteX19" fmla="*/ 8402681 w 9144000"/>
              <a:gd name="connsiteY19" fmla="*/ 6618140 h 6858000"/>
              <a:gd name="connsiteX20" fmla="*/ 8402681 w 9144000"/>
              <a:gd name="connsiteY20" fmla="*/ 6596569 h 6858000"/>
              <a:gd name="connsiteX21" fmla="*/ 8363157 w 9144000"/>
              <a:gd name="connsiteY21" fmla="*/ 6596569 h 6858000"/>
              <a:gd name="connsiteX22" fmla="*/ 8363157 w 9144000"/>
              <a:gd name="connsiteY22" fmla="*/ 6577481 h 6858000"/>
              <a:gd name="connsiteX23" fmla="*/ 8406527 w 9144000"/>
              <a:gd name="connsiteY23" fmla="*/ 6577481 h 6858000"/>
              <a:gd name="connsiteX24" fmla="*/ 8406527 w 9144000"/>
              <a:gd name="connsiteY24" fmla="*/ 6554744 h 6858000"/>
              <a:gd name="connsiteX25" fmla="*/ 8245574 w 9144000"/>
              <a:gd name="connsiteY25" fmla="*/ 6554725 h 6858000"/>
              <a:gd name="connsiteX26" fmla="*/ 8262081 w 9144000"/>
              <a:gd name="connsiteY26" fmla="*/ 6589122 h 6858000"/>
              <a:gd name="connsiteX27" fmla="*/ 8288525 w 9144000"/>
              <a:gd name="connsiteY27" fmla="*/ 6589122 h 6858000"/>
              <a:gd name="connsiteX28" fmla="*/ 8273961 w 9144000"/>
              <a:gd name="connsiteY28" fmla="*/ 6554725 h 6858000"/>
              <a:gd name="connsiteX29" fmla="*/ 8520245 w 9144000"/>
              <a:gd name="connsiteY29" fmla="*/ 6554706 h 6858000"/>
              <a:gd name="connsiteX30" fmla="*/ 8520245 w 9144000"/>
              <a:gd name="connsiteY30" fmla="*/ 6661563 h 6858000"/>
              <a:gd name="connsiteX31" fmla="*/ 8545319 w 9144000"/>
              <a:gd name="connsiteY31" fmla="*/ 6661563 h 6858000"/>
              <a:gd name="connsiteX32" fmla="*/ 8545319 w 9144000"/>
              <a:gd name="connsiteY32" fmla="*/ 6629931 h 6858000"/>
              <a:gd name="connsiteX33" fmla="*/ 8554629 w 9144000"/>
              <a:gd name="connsiteY33" fmla="*/ 6629931 h 6858000"/>
              <a:gd name="connsiteX34" fmla="*/ 8598419 w 9144000"/>
              <a:gd name="connsiteY34" fmla="*/ 6592018 h 6858000"/>
              <a:gd name="connsiteX35" fmla="*/ 8550345 w 9144000"/>
              <a:gd name="connsiteY35" fmla="*/ 6554706 h 6858000"/>
              <a:gd name="connsiteX36" fmla="*/ 8415494 w 9144000"/>
              <a:gd name="connsiteY36" fmla="*/ 6554706 h 6858000"/>
              <a:gd name="connsiteX37" fmla="*/ 8415494 w 9144000"/>
              <a:gd name="connsiteY37" fmla="*/ 6661469 h 6858000"/>
              <a:gd name="connsiteX38" fmla="*/ 8448545 w 9144000"/>
              <a:gd name="connsiteY38" fmla="*/ 6661582 h 6858000"/>
              <a:gd name="connsiteX39" fmla="*/ 8513277 w 9144000"/>
              <a:gd name="connsiteY39" fmla="*/ 6607213 h 6858000"/>
              <a:gd name="connsiteX40" fmla="*/ 8447460 w 9144000"/>
              <a:gd name="connsiteY40" fmla="*/ 6554744 h 6858000"/>
              <a:gd name="connsiteX41" fmla="*/ 8447498 w 9144000"/>
              <a:gd name="connsiteY41" fmla="*/ 6554706 h 6858000"/>
              <a:gd name="connsiteX42" fmla="*/ 8415494 w 9144000"/>
              <a:gd name="connsiteY42" fmla="*/ 6554706 h 6858000"/>
              <a:gd name="connsiteX43" fmla="*/ 8323899 w 9144000"/>
              <a:gd name="connsiteY43" fmla="*/ 6554706 h 6858000"/>
              <a:gd name="connsiteX44" fmla="*/ 8298692 w 9144000"/>
              <a:gd name="connsiteY44" fmla="*/ 6612648 h 6858000"/>
              <a:gd name="connsiteX45" fmla="*/ 8291857 w 9144000"/>
              <a:gd name="connsiteY45" fmla="*/ 6596644 h 6858000"/>
              <a:gd name="connsiteX46" fmla="*/ 8265622 w 9144000"/>
              <a:gd name="connsiteY46" fmla="*/ 6596644 h 6858000"/>
              <a:gd name="connsiteX47" fmla="*/ 8296941 w 9144000"/>
              <a:gd name="connsiteY47" fmla="*/ 6661977 h 6858000"/>
              <a:gd name="connsiteX48" fmla="*/ 8299854 w 9144000"/>
              <a:gd name="connsiteY48" fmla="*/ 6661977 h 6858000"/>
              <a:gd name="connsiteX49" fmla="*/ 8350592 w 9144000"/>
              <a:gd name="connsiteY49" fmla="*/ 6554706 h 6858000"/>
              <a:gd name="connsiteX50" fmla="*/ 8704281 w 9144000"/>
              <a:gd name="connsiteY50" fmla="*/ 6516147 h 6858000"/>
              <a:gd name="connsiteX51" fmla="*/ 8704281 w 9144000"/>
              <a:gd name="connsiteY51" fmla="*/ 6690772 h 6858000"/>
              <a:gd name="connsiteX52" fmla="*/ 8723670 w 9144000"/>
              <a:gd name="connsiteY52" fmla="*/ 6690772 h 6858000"/>
              <a:gd name="connsiteX53" fmla="*/ 8723670 w 9144000"/>
              <a:gd name="connsiteY53" fmla="*/ 6516147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19" y="6577274"/>
                </a:moveTo>
                <a:lnTo>
                  <a:pt x="8554629" y="6577274"/>
                </a:lnTo>
                <a:cubicBezTo>
                  <a:pt x="8567005" y="6577274"/>
                  <a:pt x="8572755" y="6583969"/>
                  <a:pt x="8572755" y="6592563"/>
                </a:cubicBezTo>
                <a:cubicBezTo>
                  <a:pt x="8572755" y="6602907"/>
                  <a:pt x="8566129" y="6608586"/>
                  <a:pt x="8552839" y="6608586"/>
                </a:cubicBezTo>
                <a:lnTo>
                  <a:pt x="8552839" y="6608473"/>
                </a:lnTo>
                <a:lnTo>
                  <a:pt x="8545319" y="6608473"/>
                </a:lnTo>
                <a:close/>
                <a:moveTo>
                  <a:pt x="8440530" y="6576164"/>
                </a:moveTo>
                <a:lnTo>
                  <a:pt x="8450868" y="6576164"/>
                </a:lnTo>
                <a:cubicBezTo>
                  <a:pt x="8474171" y="6576164"/>
                  <a:pt x="8486565" y="6587824"/>
                  <a:pt x="8486565" y="6607213"/>
                </a:cubicBezTo>
                <a:cubicBezTo>
                  <a:pt x="8486565" y="6627186"/>
                  <a:pt x="8476094" y="6640294"/>
                  <a:pt x="8452486" y="6640294"/>
                </a:cubicBezTo>
                <a:lnTo>
                  <a:pt x="8440530" y="6640294"/>
                </a:lnTo>
                <a:close/>
                <a:moveTo>
                  <a:pt x="8359311" y="6554744"/>
                </a:moveTo>
                <a:lnTo>
                  <a:pt x="8357845" y="6557847"/>
                </a:lnTo>
                <a:lnTo>
                  <a:pt x="8338064" y="6599653"/>
                </a:lnTo>
                <a:lnTo>
                  <a:pt x="8338064" y="6661564"/>
                </a:lnTo>
                <a:lnTo>
                  <a:pt x="8406527" y="6661564"/>
                </a:lnTo>
                <a:lnTo>
                  <a:pt x="8406527" y="6638977"/>
                </a:lnTo>
                <a:lnTo>
                  <a:pt x="8363157" y="6638977"/>
                </a:lnTo>
                <a:lnTo>
                  <a:pt x="8363157" y="6618140"/>
                </a:lnTo>
                <a:lnTo>
                  <a:pt x="8402681" y="6618140"/>
                </a:lnTo>
                <a:lnTo>
                  <a:pt x="8402681" y="6596569"/>
                </a:lnTo>
                <a:lnTo>
                  <a:pt x="8363157" y="6596569"/>
                </a:lnTo>
                <a:lnTo>
                  <a:pt x="8363157" y="6577481"/>
                </a:lnTo>
                <a:lnTo>
                  <a:pt x="8406527" y="6577481"/>
                </a:lnTo>
                <a:lnTo>
                  <a:pt x="8406527" y="6554744"/>
                </a:lnTo>
                <a:close/>
                <a:moveTo>
                  <a:pt x="8245574" y="6554725"/>
                </a:moveTo>
                <a:lnTo>
                  <a:pt x="8262081" y="6589122"/>
                </a:lnTo>
                <a:lnTo>
                  <a:pt x="8288525" y="6589122"/>
                </a:lnTo>
                <a:lnTo>
                  <a:pt x="8273961" y="6554725"/>
                </a:lnTo>
                <a:close/>
                <a:moveTo>
                  <a:pt x="8520245" y="6554706"/>
                </a:moveTo>
                <a:lnTo>
                  <a:pt x="8520245" y="6661563"/>
                </a:lnTo>
                <a:lnTo>
                  <a:pt x="8545319" y="6661563"/>
                </a:lnTo>
                <a:lnTo>
                  <a:pt x="8545319" y="6629931"/>
                </a:lnTo>
                <a:lnTo>
                  <a:pt x="8554629" y="6629931"/>
                </a:lnTo>
                <a:cubicBezTo>
                  <a:pt x="8583188" y="6629931"/>
                  <a:pt x="8598419" y="6614040"/>
                  <a:pt x="8598419" y="6592018"/>
                </a:cubicBezTo>
                <a:cubicBezTo>
                  <a:pt x="8598438" y="6570485"/>
                  <a:pt x="8581627" y="6554706"/>
                  <a:pt x="8550345" y="6554706"/>
                </a:cubicBezTo>
                <a:close/>
                <a:moveTo>
                  <a:pt x="8415494" y="6554706"/>
                </a:moveTo>
                <a:lnTo>
                  <a:pt x="8415494" y="6661469"/>
                </a:lnTo>
                <a:cubicBezTo>
                  <a:pt x="8415494" y="6661469"/>
                  <a:pt x="8435865" y="6661582"/>
                  <a:pt x="8448545" y="6661582"/>
                </a:cubicBezTo>
                <a:cubicBezTo>
                  <a:pt x="8493381" y="6661582"/>
                  <a:pt x="8513277" y="6638695"/>
                  <a:pt x="8513277" y="6607213"/>
                </a:cubicBezTo>
                <a:cubicBezTo>
                  <a:pt x="8513277" y="6577123"/>
                  <a:pt x="8492334" y="6554744"/>
                  <a:pt x="8447460" y="6554744"/>
                </a:cubicBezTo>
                <a:lnTo>
                  <a:pt x="8447498" y="6554706"/>
                </a:lnTo>
                <a:cubicBezTo>
                  <a:pt x="8436741" y="6554706"/>
                  <a:pt x="8415494" y="6554706"/>
                  <a:pt x="8415494" y="6554706"/>
                </a:cubicBezTo>
                <a:close/>
                <a:moveTo>
                  <a:pt x="8323899" y="6554706"/>
                </a:moveTo>
                <a:lnTo>
                  <a:pt x="8298692" y="6612648"/>
                </a:lnTo>
                <a:lnTo>
                  <a:pt x="8291857" y="6596644"/>
                </a:lnTo>
                <a:lnTo>
                  <a:pt x="8265622" y="6596644"/>
                </a:lnTo>
                <a:lnTo>
                  <a:pt x="8296941" y="6661977"/>
                </a:lnTo>
                <a:lnTo>
                  <a:pt x="8299854" y="6661977"/>
                </a:lnTo>
                <a:lnTo>
                  <a:pt x="8350592" y="6554706"/>
                </a:lnTo>
                <a:close/>
                <a:moveTo>
                  <a:pt x="8704281" y="6516147"/>
                </a:moveTo>
                <a:lnTo>
                  <a:pt x="8704281" y="6690772"/>
                </a:lnTo>
                <a:lnTo>
                  <a:pt x="8723670" y="6690772"/>
                </a:lnTo>
                <a:lnTo>
                  <a:pt x="8723670" y="6516147"/>
                </a:lnTo>
                <a:close/>
                <a:moveTo>
                  <a:pt x="0" y="0"/>
                </a:moveTo>
                <a:lnTo>
                  <a:pt x="9144000" y="0"/>
                </a:lnTo>
                <a:lnTo>
                  <a:pt x="9144000" y="6858000"/>
                </a:lnTo>
                <a:lnTo>
                  <a:pt x="0" y="6858000"/>
                </a:lnTo>
                <a:close/>
              </a:path>
            </a:pathLst>
          </a:custGeom>
          <a:solidFill>
            <a:schemeClr val="accent2"/>
          </a:solidFill>
          <a:ln>
            <a:solidFill>
              <a:srgbClr val="003865">
                <a:shade val="50000"/>
                <a:alpha val="0"/>
              </a:srgbClr>
            </a:solidFill>
          </a:ln>
        </p:spPr>
        <p:txBody>
          <a:bodyPr wrap="square" rIns="432000" anchor="ctr">
            <a:noAutofit/>
          </a:bodyPr>
          <a:lstStyle>
            <a:lvl1pPr marL="0" indent="0" algn="r">
              <a:spcBef>
                <a:spcPts val="0"/>
              </a:spcBef>
              <a:spcAft>
                <a:spcPts val="0"/>
              </a:spcAft>
              <a:buNone/>
              <a:defRPr b="0">
                <a:solidFill>
                  <a:schemeClr val="bg1"/>
                </a:solidFill>
              </a:defRPr>
            </a:lvl1pPr>
          </a:lstStyle>
          <a:p>
            <a:r>
              <a:rPr lang="en-US" dirty="0"/>
              <a:t>Drag image onto slide to add photo</a:t>
            </a:r>
          </a:p>
        </p:txBody>
      </p:sp>
      <p:sp>
        <p:nvSpPr>
          <p:cNvPr id="11" name="Text Placeholder 10">
            <a:extLst>
              <a:ext uri="{FF2B5EF4-FFF2-40B4-BE49-F238E27FC236}">
                <a16:creationId xmlns:a16="http://schemas.microsoft.com/office/drawing/2014/main" id="{B44084FA-14AD-964B-87DF-2AC4D0E2555D}"/>
              </a:ext>
            </a:extLst>
          </p:cNvPr>
          <p:cNvSpPr>
            <a:spLocks noGrp="1"/>
          </p:cNvSpPr>
          <p:nvPr>
            <p:ph type="body" sz="quarter" idx="15" hasCustomPrompt="1"/>
          </p:nvPr>
        </p:nvSpPr>
        <p:spPr>
          <a:xfrm>
            <a:off x="1" y="1"/>
            <a:ext cx="7217021" cy="6858000"/>
          </a:xfrm>
          <a:custGeom>
            <a:avLst/>
            <a:gdLst>
              <a:gd name="connsiteX0" fmla="*/ 0 w 7217021"/>
              <a:gd name="connsiteY0" fmla="*/ 0 h 6858000"/>
              <a:gd name="connsiteX1" fmla="*/ 3962555 w 7217021"/>
              <a:gd name="connsiteY1" fmla="*/ 0 h 6858000"/>
              <a:gd name="connsiteX2" fmla="*/ 7217021 w 7217021"/>
              <a:gd name="connsiteY2" fmla="*/ 6858000 h 6858000"/>
              <a:gd name="connsiteX3" fmla="*/ 0 w 721702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021" h="6858000">
                <a:moveTo>
                  <a:pt x="0" y="0"/>
                </a:moveTo>
                <a:lnTo>
                  <a:pt x="3962555" y="0"/>
                </a:lnTo>
                <a:lnTo>
                  <a:pt x="7217021" y="6858000"/>
                </a:lnTo>
                <a:lnTo>
                  <a:pt x="0" y="6858000"/>
                </a:lnTo>
                <a:close/>
              </a:path>
            </a:pathLst>
          </a:custGeom>
          <a:gradFill>
            <a:gsLst>
              <a:gs pos="13000">
                <a:schemeClr val="accent1"/>
              </a:gs>
              <a:gs pos="97000">
                <a:schemeClr val="accent1">
                  <a:alpha val="80000"/>
                </a:schemeClr>
              </a:gs>
            </a:gsLst>
            <a:lin ang="5400000" scaled="0"/>
          </a:gradFill>
          <a:ln>
            <a:solidFill>
              <a:srgbClr val="003865">
                <a:shade val="50000"/>
                <a:alpha val="0"/>
              </a:srgbClr>
            </a:solidFill>
          </a:ln>
        </p:spPr>
        <p:txBody>
          <a:bodyPr wrap="square" lIns="432000" tIns="0" rIns="2160000" bIns="0" anchor="ctr">
            <a:noAutofit/>
          </a:bodyPr>
          <a:lstStyle>
            <a:lvl1pPr marL="20638" indent="0">
              <a:spcAft>
                <a:spcPts val="300"/>
              </a:spcAft>
              <a:buNone/>
              <a:tabLst/>
              <a:defRPr sz="66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Q&amp;A message</a:t>
            </a:r>
          </a:p>
          <a:p>
            <a:pPr lvl="1"/>
            <a:r>
              <a:rPr lang="en-US"/>
              <a:t>Second level</a:t>
            </a:r>
          </a:p>
        </p:txBody>
      </p:sp>
      <p:grpSp>
        <p:nvGrpSpPr>
          <p:cNvPr id="16" name="Group 15">
            <a:extLst>
              <a:ext uri="{FF2B5EF4-FFF2-40B4-BE49-F238E27FC236}">
                <a16:creationId xmlns:a16="http://schemas.microsoft.com/office/drawing/2014/main" id="{50A982D0-E4B8-1041-813F-BDDC3436A88D}"/>
              </a:ext>
            </a:extLst>
          </p:cNvPr>
          <p:cNvGrpSpPr/>
          <p:nvPr userDrawn="1"/>
        </p:nvGrpSpPr>
        <p:grpSpPr>
          <a:xfrm>
            <a:off x="-256964" y="2429704"/>
            <a:ext cx="251461" cy="1998593"/>
            <a:chOff x="-256404" y="360363"/>
            <a:chExt cx="251461" cy="692152"/>
          </a:xfrm>
        </p:grpSpPr>
        <p:grpSp>
          <p:nvGrpSpPr>
            <p:cNvPr id="17" name="Group 16">
              <a:extLst>
                <a:ext uri="{FF2B5EF4-FFF2-40B4-BE49-F238E27FC236}">
                  <a16:creationId xmlns:a16="http://schemas.microsoft.com/office/drawing/2014/main" id="{C83CFF79-5962-9D49-8E42-F2AF4C267204}"/>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A6F525C6-8B46-4140-AF00-48FB794ECBC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04655F-D15F-D843-AA38-CAA6FDF115A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43ACDE28-DF49-C14A-B556-C3FBEB96DDE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509205E5-0F35-EB40-8B2F-8E547892AACD}"/>
                </a:ext>
              </a:extLst>
            </p:cNvPr>
            <p:cNvSpPr txBox="1"/>
            <p:nvPr userDrawn="1"/>
          </p:nvSpPr>
          <p:spPr>
            <a:xfrm rot="16200000">
              <a:off x="-297289" y="649201"/>
              <a:ext cx="333247"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Q&amp;A MESSAGE</a:t>
              </a:r>
            </a:p>
          </p:txBody>
        </p:sp>
      </p:grpSp>
      <p:grpSp>
        <p:nvGrpSpPr>
          <p:cNvPr id="12" name="Group 11">
            <a:extLst>
              <a:ext uri="{FF2B5EF4-FFF2-40B4-BE49-F238E27FC236}">
                <a16:creationId xmlns:a16="http://schemas.microsoft.com/office/drawing/2014/main" id="{A18A15BD-A596-E247-85A4-DD939638C5D3}"/>
              </a:ext>
            </a:extLst>
          </p:cNvPr>
          <p:cNvGrpSpPr/>
          <p:nvPr userDrawn="1"/>
        </p:nvGrpSpPr>
        <p:grpSpPr>
          <a:xfrm>
            <a:off x="9399182" y="0"/>
            <a:ext cx="2961715" cy="8293166"/>
            <a:chOff x="9399182" y="0"/>
            <a:chExt cx="2961715" cy="8293166"/>
          </a:xfrm>
        </p:grpSpPr>
        <p:sp>
          <p:nvSpPr>
            <p:cNvPr id="24" name="Rectangle 23">
              <a:extLst>
                <a:ext uri="{FF2B5EF4-FFF2-40B4-BE49-F238E27FC236}">
                  <a16:creationId xmlns:a16="http://schemas.microsoft.com/office/drawing/2014/main" id="{3484143C-DF42-9845-8B4E-6EE9192D37DA}"/>
                </a:ext>
              </a:extLst>
            </p:cNvPr>
            <p:cNvSpPr/>
            <p:nvPr userDrawn="1"/>
          </p:nvSpPr>
          <p:spPr>
            <a:xfrm>
              <a:off x="9399182" y="0"/>
              <a:ext cx="2798651" cy="812636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68" name="Picture 67">
              <a:extLst>
                <a:ext uri="{FF2B5EF4-FFF2-40B4-BE49-F238E27FC236}">
                  <a16:creationId xmlns:a16="http://schemas.microsoft.com/office/drawing/2014/main" id="{DC6F3D09-77E6-DD4A-B8C1-57D3B5AF8511}"/>
                </a:ext>
              </a:extLst>
            </p:cNvPr>
            <p:cNvPicPr>
              <a:picLocks noChangeAspect="1"/>
            </p:cNvPicPr>
            <p:nvPr userDrawn="1"/>
          </p:nvPicPr>
          <p:blipFill rotWithShape="1">
            <a:blip r:embed="rId2"/>
            <a:srcRect r="31332"/>
            <a:stretch/>
          </p:blipFill>
          <p:spPr>
            <a:xfrm>
              <a:off x="9558506" y="1334591"/>
              <a:ext cx="2639325" cy="793238"/>
            </a:xfrm>
            <a:prstGeom prst="rect">
              <a:avLst/>
            </a:prstGeom>
          </p:spPr>
        </p:pic>
        <p:sp>
          <p:nvSpPr>
            <p:cNvPr id="57" name="Rectangle 56">
              <a:extLst>
                <a:ext uri="{FF2B5EF4-FFF2-40B4-BE49-F238E27FC236}">
                  <a16:creationId xmlns:a16="http://schemas.microsoft.com/office/drawing/2014/main" id="{6FAA681A-5A01-3546-8044-1C8ECB661A3E}"/>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94D0CDE4-38A0-8B46-802A-EFEB782422E0}"/>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9" name="Picture 58">
              <a:extLst>
                <a:ext uri="{FF2B5EF4-FFF2-40B4-BE49-F238E27FC236}">
                  <a16:creationId xmlns:a16="http://schemas.microsoft.com/office/drawing/2014/main" id="{F1F33519-662F-9A45-B84A-EC851E121091}"/>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grpSp>
          <p:nvGrpSpPr>
            <p:cNvPr id="6" name="Group 5">
              <a:extLst>
                <a:ext uri="{FF2B5EF4-FFF2-40B4-BE49-F238E27FC236}">
                  <a16:creationId xmlns:a16="http://schemas.microsoft.com/office/drawing/2014/main" id="{991FADFC-F7F0-CE43-B65A-8A3CF7063BA7}"/>
                </a:ext>
              </a:extLst>
            </p:cNvPr>
            <p:cNvGrpSpPr/>
            <p:nvPr userDrawn="1"/>
          </p:nvGrpSpPr>
          <p:grpSpPr>
            <a:xfrm>
              <a:off x="9521833" y="2279341"/>
              <a:ext cx="2754815" cy="6013825"/>
              <a:chOff x="9521833" y="2429703"/>
              <a:chExt cx="2754815" cy="6013825"/>
            </a:xfrm>
          </p:grpSpPr>
          <p:sp>
            <p:nvSpPr>
              <p:cNvPr id="25" name="TextBox 24">
                <a:extLst>
                  <a:ext uri="{FF2B5EF4-FFF2-40B4-BE49-F238E27FC236}">
                    <a16:creationId xmlns:a16="http://schemas.microsoft.com/office/drawing/2014/main" id="{50000E5F-473E-B14E-9172-0C267CD0D2E3}"/>
                  </a:ext>
                </a:extLst>
              </p:cNvPr>
              <p:cNvSpPr txBox="1"/>
              <p:nvPr userDrawn="1"/>
            </p:nvSpPr>
            <p:spPr>
              <a:xfrm>
                <a:off x="9558507" y="2429703"/>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6" name="Straight Connector 25">
                <a:extLst>
                  <a:ext uri="{FF2B5EF4-FFF2-40B4-BE49-F238E27FC236}">
                    <a16:creationId xmlns:a16="http://schemas.microsoft.com/office/drawing/2014/main" id="{4E62F4DD-8AD3-2F43-B8DF-8C54ABD90DFD}"/>
                  </a:ext>
                </a:extLst>
              </p:cNvPr>
              <p:cNvCxnSpPr>
                <a:cxnSpLocks/>
              </p:cNvCxnSpPr>
              <p:nvPr userDrawn="1"/>
            </p:nvCxnSpPr>
            <p:spPr>
              <a:xfrm>
                <a:off x="9558507" y="2632320"/>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C363D809-5FFE-3D42-B068-23D851F092D9}"/>
                  </a:ext>
                </a:extLst>
              </p:cNvPr>
              <p:cNvSpPr txBox="1"/>
              <p:nvPr userDrawn="1"/>
            </p:nvSpPr>
            <p:spPr>
              <a:xfrm>
                <a:off x="9686426" y="3490630"/>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sp>
            <p:nvSpPr>
              <p:cNvPr id="51" name="Rectangle 50">
                <a:extLst>
                  <a:ext uri="{FF2B5EF4-FFF2-40B4-BE49-F238E27FC236}">
                    <a16:creationId xmlns:a16="http://schemas.microsoft.com/office/drawing/2014/main" id="{AB47AC43-F715-C242-B27E-A04E6F462262}"/>
                  </a:ext>
                </a:extLst>
              </p:cNvPr>
              <p:cNvSpPr/>
              <p:nvPr userDrawn="1"/>
            </p:nvSpPr>
            <p:spPr>
              <a:xfrm>
                <a:off x="9541497" y="7032213"/>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148CB54C-821A-5D43-9B80-B00746C05FDA}"/>
                  </a:ext>
                </a:extLst>
              </p:cNvPr>
              <p:cNvSpPr txBox="1"/>
              <p:nvPr userDrawn="1"/>
            </p:nvSpPr>
            <p:spPr>
              <a:xfrm>
                <a:off x="9907688" y="716101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3" name="Graphic 52">
                <a:extLst>
                  <a:ext uri="{FF2B5EF4-FFF2-40B4-BE49-F238E27FC236}">
                    <a16:creationId xmlns:a16="http://schemas.microsoft.com/office/drawing/2014/main" id="{2504B4CD-2C7F-1246-A54A-8E3EBAAD534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171296"/>
                <a:ext cx="155227" cy="155227"/>
              </a:xfrm>
              <a:prstGeom prst="rect">
                <a:avLst/>
              </a:prstGeom>
            </p:spPr>
          </p:pic>
          <p:sp>
            <p:nvSpPr>
              <p:cNvPr id="54" name="TextBox 53">
                <a:extLst>
                  <a:ext uri="{FF2B5EF4-FFF2-40B4-BE49-F238E27FC236}">
                    <a16:creationId xmlns:a16="http://schemas.microsoft.com/office/drawing/2014/main" id="{62BFE2AB-0056-4F46-9E47-AE686B26A8F3}"/>
                  </a:ext>
                </a:extLst>
              </p:cNvPr>
              <p:cNvSpPr txBox="1"/>
              <p:nvPr userDrawn="1"/>
            </p:nvSpPr>
            <p:spPr>
              <a:xfrm>
                <a:off x="9716735" y="7740996"/>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5" name="TextBox 54">
                <a:extLst>
                  <a:ext uri="{FF2B5EF4-FFF2-40B4-BE49-F238E27FC236}">
                    <a16:creationId xmlns:a16="http://schemas.microsoft.com/office/drawing/2014/main" id="{89249B47-877A-7F4B-81CF-E1915A134B07}"/>
                  </a:ext>
                </a:extLst>
              </p:cNvPr>
              <p:cNvSpPr txBox="1"/>
              <p:nvPr userDrawn="1"/>
            </p:nvSpPr>
            <p:spPr>
              <a:xfrm>
                <a:off x="9716735" y="742215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6" name="TextBox 55">
                <a:extLst>
                  <a:ext uri="{FF2B5EF4-FFF2-40B4-BE49-F238E27FC236}">
                    <a16:creationId xmlns:a16="http://schemas.microsoft.com/office/drawing/2014/main" id="{25B3D92B-ADE7-4F4A-97DB-1DFE94A4713A}"/>
                  </a:ext>
                </a:extLst>
              </p:cNvPr>
              <p:cNvSpPr txBox="1"/>
              <p:nvPr userDrawn="1"/>
            </p:nvSpPr>
            <p:spPr>
              <a:xfrm>
                <a:off x="9716735" y="8190673"/>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44" name="Rectangle 43">
                <a:extLst>
                  <a:ext uri="{FF2B5EF4-FFF2-40B4-BE49-F238E27FC236}">
                    <a16:creationId xmlns:a16="http://schemas.microsoft.com/office/drawing/2014/main" id="{27DA6595-306D-0A4B-AE99-BA22D473E46C}"/>
                  </a:ext>
                </a:extLst>
              </p:cNvPr>
              <p:cNvSpPr/>
              <p:nvPr userDrawn="1"/>
            </p:nvSpPr>
            <p:spPr>
              <a:xfrm>
                <a:off x="9541497" y="5675557"/>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EF7C1405-EF07-DF44-B3F2-FD2C93E0BA8B}"/>
                  </a:ext>
                </a:extLst>
              </p:cNvPr>
              <p:cNvSpPr txBox="1"/>
              <p:nvPr userDrawn="1"/>
            </p:nvSpPr>
            <p:spPr>
              <a:xfrm>
                <a:off x="9907688" y="580435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6" name="Graphic 45">
                <a:extLst>
                  <a:ext uri="{FF2B5EF4-FFF2-40B4-BE49-F238E27FC236}">
                    <a16:creationId xmlns:a16="http://schemas.microsoft.com/office/drawing/2014/main" id="{98B75E83-A291-C749-8530-D0134288939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5814639"/>
                <a:ext cx="155227" cy="155227"/>
              </a:xfrm>
              <a:prstGeom prst="rect">
                <a:avLst/>
              </a:prstGeom>
            </p:spPr>
          </p:pic>
          <p:sp>
            <p:nvSpPr>
              <p:cNvPr id="47" name="TextBox 46">
                <a:extLst>
                  <a:ext uri="{FF2B5EF4-FFF2-40B4-BE49-F238E27FC236}">
                    <a16:creationId xmlns:a16="http://schemas.microsoft.com/office/drawing/2014/main" id="{49043FBC-99A8-904D-B1DC-ED8D203DAF7E}"/>
                  </a:ext>
                </a:extLst>
              </p:cNvPr>
              <p:cNvSpPr txBox="1"/>
              <p:nvPr userDrawn="1"/>
            </p:nvSpPr>
            <p:spPr>
              <a:xfrm>
                <a:off x="9701720" y="6068540"/>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8" name="Picture 47">
                <a:extLst>
                  <a:ext uri="{FF2B5EF4-FFF2-40B4-BE49-F238E27FC236}">
                    <a16:creationId xmlns:a16="http://schemas.microsoft.com/office/drawing/2014/main" id="{94798B0E-910D-4A4C-9F6F-4AAF72D24DFC}"/>
                  </a:ext>
                </a:extLst>
              </p:cNvPr>
              <p:cNvPicPr>
                <a:picLocks noChangeAspect="1"/>
              </p:cNvPicPr>
              <p:nvPr userDrawn="1"/>
            </p:nvPicPr>
            <p:blipFill rotWithShape="1">
              <a:blip r:embed="rId6"/>
              <a:srcRect l="33684" t="12097" r="43371" b="20368"/>
              <a:stretch/>
            </p:blipFill>
            <p:spPr>
              <a:xfrm>
                <a:off x="11498723" y="6152973"/>
                <a:ext cx="136897" cy="213643"/>
              </a:xfrm>
              <a:prstGeom prst="rect">
                <a:avLst/>
              </a:prstGeom>
              <a:ln w="19050">
                <a:solidFill>
                  <a:schemeClr val="accent3">
                    <a:lumMod val="60000"/>
                    <a:lumOff val="40000"/>
                  </a:schemeClr>
                </a:solidFill>
              </a:ln>
            </p:spPr>
          </p:pic>
          <p:sp>
            <p:nvSpPr>
              <p:cNvPr id="41" name="TextBox 40">
                <a:extLst>
                  <a:ext uri="{FF2B5EF4-FFF2-40B4-BE49-F238E27FC236}">
                    <a16:creationId xmlns:a16="http://schemas.microsoft.com/office/drawing/2014/main" id="{52BC29DD-C20C-EA42-8872-8414ACCDD374}"/>
                  </a:ext>
                </a:extLst>
              </p:cNvPr>
              <p:cNvSpPr txBox="1">
                <a:spLocks noChangeAspect="1"/>
              </p:cNvSpPr>
              <p:nvPr/>
            </p:nvSpPr>
            <p:spPr>
              <a:xfrm>
                <a:off x="9521833" y="277985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2" name="TextBox 41">
                <a:extLst>
                  <a:ext uri="{FF2B5EF4-FFF2-40B4-BE49-F238E27FC236}">
                    <a16:creationId xmlns:a16="http://schemas.microsoft.com/office/drawing/2014/main" id="{95A41E19-A5FB-2D4D-8D95-130C7BA64B44}"/>
                  </a:ext>
                </a:extLst>
              </p:cNvPr>
              <p:cNvSpPr txBox="1">
                <a:spLocks noChangeAspect="1"/>
              </p:cNvSpPr>
              <p:nvPr/>
            </p:nvSpPr>
            <p:spPr>
              <a:xfrm>
                <a:off x="9521833" y="327540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3" name="TextBox 42">
                <a:extLst>
                  <a:ext uri="{FF2B5EF4-FFF2-40B4-BE49-F238E27FC236}">
                    <a16:creationId xmlns:a16="http://schemas.microsoft.com/office/drawing/2014/main" id="{B4A2419C-7501-4D49-A0B2-08128721E5B0}"/>
                  </a:ext>
                </a:extLst>
              </p:cNvPr>
              <p:cNvSpPr txBox="1"/>
              <p:nvPr userDrawn="1"/>
            </p:nvSpPr>
            <p:spPr>
              <a:xfrm>
                <a:off x="9686426" y="2754823"/>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33" name="TextBox 32">
                <a:extLst>
                  <a:ext uri="{FF2B5EF4-FFF2-40B4-BE49-F238E27FC236}">
                    <a16:creationId xmlns:a16="http://schemas.microsoft.com/office/drawing/2014/main" id="{5506C958-AF2C-9943-9FB4-E2A3C7843CB1}"/>
                  </a:ext>
                </a:extLst>
              </p:cNvPr>
              <p:cNvSpPr txBox="1"/>
              <p:nvPr userDrawn="1"/>
            </p:nvSpPr>
            <p:spPr>
              <a:xfrm>
                <a:off x="9674267" y="3773935"/>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4" name="TextBox 33">
                <a:extLst>
                  <a:ext uri="{FF2B5EF4-FFF2-40B4-BE49-F238E27FC236}">
                    <a16:creationId xmlns:a16="http://schemas.microsoft.com/office/drawing/2014/main" id="{C706E14D-CD4C-A845-9F04-15216A850EFD}"/>
                  </a:ext>
                </a:extLst>
              </p:cNvPr>
              <p:cNvSpPr txBox="1"/>
              <p:nvPr userDrawn="1"/>
            </p:nvSpPr>
            <p:spPr>
              <a:xfrm>
                <a:off x="9686426" y="4189192"/>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 </a:t>
                </a:r>
              </a:p>
              <a:p>
                <a:pPr lvl="1">
                  <a:buNone/>
                </a:pPr>
                <a:r>
                  <a:rPr lang="en-US" sz="1050" dirty="0"/>
                  <a:t>Right-click or use keyboard shortcuts to paste the image.</a:t>
                </a:r>
              </a:p>
            </p:txBody>
          </p:sp>
          <p:sp>
            <p:nvSpPr>
              <p:cNvPr id="35" name="TextBox 34">
                <a:extLst>
                  <a:ext uri="{FF2B5EF4-FFF2-40B4-BE49-F238E27FC236}">
                    <a16:creationId xmlns:a16="http://schemas.microsoft.com/office/drawing/2014/main" id="{781F2FB8-3E34-904B-A499-11E8E7059B83}"/>
                  </a:ext>
                </a:extLst>
              </p:cNvPr>
              <p:cNvSpPr txBox="1"/>
              <p:nvPr userDrawn="1"/>
            </p:nvSpPr>
            <p:spPr>
              <a:xfrm>
                <a:off x="9686426" y="4909282"/>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36" name="TextBox 35">
                <a:extLst>
                  <a:ext uri="{FF2B5EF4-FFF2-40B4-BE49-F238E27FC236}">
                    <a16:creationId xmlns:a16="http://schemas.microsoft.com/office/drawing/2014/main" id="{E470A557-B8E0-3A45-9AF0-EA49D8E444DD}"/>
                  </a:ext>
                </a:extLst>
              </p:cNvPr>
              <p:cNvSpPr txBox="1"/>
              <p:nvPr userDrawn="1"/>
            </p:nvSpPr>
            <p:spPr>
              <a:xfrm>
                <a:off x="9674267" y="5339845"/>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 </a:t>
                </a:r>
                <a:br>
                  <a:rPr lang="en-US" sz="700" dirty="0"/>
                </a:br>
                <a:r>
                  <a:rPr lang="en-US" sz="700" dirty="0"/>
                  <a:t>In this case use one of the other methods.</a:t>
                </a:r>
              </a:p>
            </p:txBody>
          </p:sp>
        </p:grpSp>
        <p:sp>
          <p:nvSpPr>
            <p:cNvPr id="39" name="TextBox 38">
              <a:extLst>
                <a:ext uri="{FF2B5EF4-FFF2-40B4-BE49-F238E27FC236}">
                  <a16:creationId xmlns:a16="http://schemas.microsoft.com/office/drawing/2014/main" id="{E6CC4D87-33F0-FC4F-BA5B-B1A92EB4BE71}"/>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40" name="Straight Connector 39">
              <a:extLst>
                <a:ext uri="{FF2B5EF4-FFF2-40B4-BE49-F238E27FC236}">
                  <a16:creationId xmlns:a16="http://schemas.microsoft.com/office/drawing/2014/main" id="{E1268B1E-F62E-304A-B81F-61E2F75FA67E}"/>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60" name="Text Placeholder 21">
            <a:extLst>
              <a:ext uri="{FF2B5EF4-FFF2-40B4-BE49-F238E27FC236}">
                <a16:creationId xmlns:a16="http://schemas.microsoft.com/office/drawing/2014/main" id="{AE87001B-4793-B648-AA15-C4839E720D70}"/>
              </a:ext>
            </a:extLst>
          </p:cNvPr>
          <p:cNvSpPr>
            <a:spLocks noGrp="1"/>
          </p:cNvSpPr>
          <p:nvPr userDrawn="1">
            <p:ph type="body" sz="quarter" idx="14" hasCustomPrompt="1"/>
          </p:nvPr>
        </p:nvSpPr>
        <p:spPr>
          <a:xfrm>
            <a:off x="7359337" y="6048425"/>
            <a:ext cx="1343822" cy="30469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2" name="Date Placeholder 1">
            <a:extLst>
              <a:ext uri="{FF2B5EF4-FFF2-40B4-BE49-F238E27FC236}">
                <a16:creationId xmlns:a16="http://schemas.microsoft.com/office/drawing/2014/main" id="{639E4D18-9C18-1044-90FB-55BA101FB9A6}"/>
              </a:ext>
            </a:extLst>
          </p:cNvPr>
          <p:cNvSpPr>
            <a:spLocks noGrp="1"/>
          </p:cNvSpPr>
          <p:nvPr userDrawn="1">
            <p:ph type="dt" sz="half" idx="16"/>
          </p:nvPr>
        </p:nvSpPr>
        <p:spPr/>
        <p:txBody>
          <a:bodyPr/>
          <a:lstStyle/>
          <a:p>
            <a:endParaRPr lang="en-US" dirty="0"/>
          </a:p>
        </p:txBody>
      </p:sp>
      <p:sp>
        <p:nvSpPr>
          <p:cNvPr id="4" name="Footer Placeholder 3">
            <a:extLst>
              <a:ext uri="{FF2B5EF4-FFF2-40B4-BE49-F238E27FC236}">
                <a16:creationId xmlns:a16="http://schemas.microsoft.com/office/drawing/2014/main" id="{9A6F3FDB-CFE4-E643-8F66-62F5B43DC7E7}"/>
              </a:ext>
            </a:extLst>
          </p:cNvPr>
          <p:cNvSpPr>
            <a:spLocks noGrp="1"/>
          </p:cNvSpPr>
          <p:nvPr userDrawn="1">
            <p:ph type="ftr" sz="quarter" idx="17"/>
          </p:nvPr>
        </p:nvSpPr>
        <p:spPr/>
        <p:txBody>
          <a:bodyPr/>
          <a:lstStyle/>
          <a:p>
            <a:endParaRPr lang="en-US" dirty="0"/>
          </a:p>
        </p:txBody>
      </p:sp>
      <p:sp>
        <p:nvSpPr>
          <p:cNvPr id="5" name="Slide Number Placeholder 4">
            <a:extLst>
              <a:ext uri="{FF2B5EF4-FFF2-40B4-BE49-F238E27FC236}">
                <a16:creationId xmlns:a16="http://schemas.microsoft.com/office/drawing/2014/main" id="{DDB21BDA-AD36-4743-9F8E-0A4C0BC0DD64}"/>
              </a:ext>
            </a:extLst>
          </p:cNvPr>
          <p:cNvSpPr>
            <a:spLocks noGrp="1"/>
          </p:cNvSpPr>
          <p:nvPr userDrawn="1">
            <p:ph type="sldNum" sz="quarter" idx="18"/>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96" name="Group 95">
            <a:extLst>
              <a:ext uri="{FF2B5EF4-FFF2-40B4-BE49-F238E27FC236}">
                <a16:creationId xmlns:a16="http://schemas.microsoft.com/office/drawing/2014/main" id="{673DA702-693D-CC41-B851-ADCA7E442CAD}"/>
              </a:ext>
            </a:extLst>
          </p:cNvPr>
          <p:cNvGrpSpPr/>
          <p:nvPr userDrawn="1"/>
        </p:nvGrpSpPr>
        <p:grpSpPr>
          <a:xfrm>
            <a:off x="431240" y="-246933"/>
            <a:ext cx="8280401" cy="7347304"/>
            <a:chOff x="431240" y="-246933"/>
            <a:chExt cx="8280401" cy="7347304"/>
          </a:xfrm>
        </p:grpSpPr>
        <p:grpSp>
          <p:nvGrpSpPr>
            <p:cNvPr id="97" name="Group 96">
              <a:extLst>
                <a:ext uri="{FF2B5EF4-FFF2-40B4-BE49-F238E27FC236}">
                  <a16:creationId xmlns:a16="http://schemas.microsoft.com/office/drawing/2014/main" id="{68E21C45-C896-3A4E-9AC2-0B2E1C68424D}"/>
                </a:ext>
              </a:extLst>
            </p:cNvPr>
            <p:cNvGrpSpPr/>
            <p:nvPr userDrawn="1"/>
          </p:nvGrpSpPr>
          <p:grpSpPr>
            <a:xfrm>
              <a:off x="431242" y="6864579"/>
              <a:ext cx="8280398" cy="235792"/>
              <a:chOff x="431801" y="-235792"/>
              <a:chExt cx="4400550" cy="235792"/>
            </a:xfrm>
          </p:grpSpPr>
          <p:cxnSp>
            <p:nvCxnSpPr>
              <p:cNvPr id="106" name="Straight Connector 105">
                <a:extLst>
                  <a:ext uri="{FF2B5EF4-FFF2-40B4-BE49-F238E27FC236}">
                    <a16:creationId xmlns:a16="http://schemas.microsoft.com/office/drawing/2014/main" id="{E11C4987-4F88-FA4D-9044-5BEA5CD0FD7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FAFED8F-4D61-3A4C-B900-C1AFD5742855}"/>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98" name="Group 97">
              <a:extLst>
                <a:ext uri="{FF2B5EF4-FFF2-40B4-BE49-F238E27FC236}">
                  <a16:creationId xmlns:a16="http://schemas.microsoft.com/office/drawing/2014/main" id="{0F0D3C41-93FC-C045-9185-5A21C57F01F2}"/>
                </a:ext>
              </a:extLst>
            </p:cNvPr>
            <p:cNvGrpSpPr/>
            <p:nvPr userDrawn="1"/>
          </p:nvGrpSpPr>
          <p:grpSpPr>
            <a:xfrm>
              <a:off x="431240" y="-246933"/>
              <a:ext cx="8280401" cy="235792"/>
              <a:chOff x="431800" y="-240735"/>
              <a:chExt cx="8280401" cy="235792"/>
            </a:xfrm>
          </p:grpSpPr>
          <p:grpSp>
            <p:nvGrpSpPr>
              <p:cNvPr id="99" name="Group 98">
                <a:extLst>
                  <a:ext uri="{FF2B5EF4-FFF2-40B4-BE49-F238E27FC236}">
                    <a16:creationId xmlns:a16="http://schemas.microsoft.com/office/drawing/2014/main" id="{1D065C1D-41DC-ED41-AC5F-9B220460AFDF}"/>
                  </a:ext>
                </a:extLst>
              </p:cNvPr>
              <p:cNvGrpSpPr/>
              <p:nvPr userDrawn="1"/>
            </p:nvGrpSpPr>
            <p:grpSpPr>
              <a:xfrm>
                <a:off x="431800" y="-240735"/>
                <a:ext cx="8280400" cy="235792"/>
                <a:chOff x="431800" y="-235792"/>
                <a:chExt cx="4400551" cy="235792"/>
              </a:xfrm>
            </p:grpSpPr>
            <p:cxnSp>
              <p:nvCxnSpPr>
                <p:cNvPr id="103" name="Straight Connector 102">
                  <a:extLst>
                    <a:ext uri="{FF2B5EF4-FFF2-40B4-BE49-F238E27FC236}">
                      <a16:creationId xmlns:a16="http://schemas.microsoft.com/office/drawing/2014/main" id="{0C96A83E-17A8-C54D-A34D-A4D00E992C7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E874F0A-C444-FD4A-ABF6-C6D41FC80E5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5" name="Rectangle 104">
                  <a:extLst>
                    <a:ext uri="{FF2B5EF4-FFF2-40B4-BE49-F238E27FC236}">
                      <a16:creationId xmlns:a16="http://schemas.microsoft.com/office/drawing/2014/main" id="{E74B379E-15F9-2A4A-A6FF-49649073612C}"/>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0" name="TextBox 99">
                <a:extLst>
                  <a:ext uri="{FF2B5EF4-FFF2-40B4-BE49-F238E27FC236}">
                    <a16:creationId xmlns:a16="http://schemas.microsoft.com/office/drawing/2014/main" id="{4B9BE125-E956-8941-AE3B-AD6895BD1F8B}"/>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01" name="Straight Arrow Connector 100">
                <a:extLst>
                  <a:ext uri="{FF2B5EF4-FFF2-40B4-BE49-F238E27FC236}">
                    <a16:creationId xmlns:a16="http://schemas.microsoft.com/office/drawing/2014/main" id="{B40F167B-24AA-EA40-9DF5-3D37F00624E8}"/>
                  </a:ext>
                </a:extLst>
              </p:cNvPr>
              <p:cNvCxnSpPr>
                <a:cxnSpLocks/>
                <a:stCxn id="100" idx="1"/>
                <a:endCxn id="105"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02" name="Straight Arrow Connector 101">
                <a:extLst>
                  <a:ext uri="{FF2B5EF4-FFF2-40B4-BE49-F238E27FC236}">
                    <a16:creationId xmlns:a16="http://schemas.microsoft.com/office/drawing/2014/main" id="{4111FD70-76FA-D84E-9207-CC62337BE3E4}"/>
                  </a:ext>
                </a:extLst>
              </p:cNvPr>
              <p:cNvCxnSpPr>
                <a:cxnSpLocks/>
                <a:stCxn id="100" idx="3"/>
                <a:endCxn id="105"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16251542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Q+A (Plain)">
    <p:spTree>
      <p:nvGrpSpPr>
        <p:cNvPr id="1" name=""/>
        <p:cNvGrpSpPr/>
        <p:nvPr/>
      </p:nvGrpSpPr>
      <p:grpSpPr>
        <a:xfrm>
          <a:off x="0" y="0"/>
          <a:ext cx="0" cy="0"/>
          <a:chOff x="0" y="0"/>
          <a:chExt cx="0" cy="0"/>
        </a:xfrm>
      </p:grpSpPr>
      <p:sp>
        <p:nvSpPr>
          <p:cNvPr id="34" name="TextBox 33">
            <a:extLst>
              <a:ext uri="{FF2B5EF4-FFF2-40B4-BE49-F238E27FC236}">
                <a16:creationId xmlns:a16="http://schemas.microsoft.com/office/drawing/2014/main" id="{66A325C2-D12F-7B40-91F5-4861BF43A0FF}"/>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sp>
        <p:nvSpPr>
          <p:cNvPr id="24" name="Freeform 23">
            <a:extLst>
              <a:ext uri="{FF2B5EF4-FFF2-40B4-BE49-F238E27FC236}">
                <a16:creationId xmlns:a16="http://schemas.microsoft.com/office/drawing/2014/main" id="{E79AC3E7-6F38-DB4F-A28C-F43DDC379D28}"/>
              </a:ext>
            </a:extLst>
          </p:cNvPr>
          <p:cNvSpPr/>
          <p:nvPr userDrawn="1"/>
        </p:nvSpPr>
        <p:spPr>
          <a:xfrm>
            <a:off x="0" y="0"/>
            <a:ext cx="7217021" cy="6858000"/>
          </a:xfrm>
          <a:custGeom>
            <a:avLst/>
            <a:gdLst>
              <a:gd name="connsiteX0" fmla="*/ 0 w 7217021"/>
              <a:gd name="connsiteY0" fmla="*/ 0 h 6858000"/>
              <a:gd name="connsiteX1" fmla="*/ 3962555 w 7217021"/>
              <a:gd name="connsiteY1" fmla="*/ 0 h 6858000"/>
              <a:gd name="connsiteX2" fmla="*/ 7217021 w 7217021"/>
              <a:gd name="connsiteY2" fmla="*/ 6858000 h 6858000"/>
              <a:gd name="connsiteX3" fmla="*/ 0 w 721702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021" h="6858000">
                <a:moveTo>
                  <a:pt x="0" y="0"/>
                </a:moveTo>
                <a:lnTo>
                  <a:pt x="3962555" y="0"/>
                </a:lnTo>
                <a:lnTo>
                  <a:pt x="7217021" y="6858000"/>
                </a:lnTo>
                <a:lnTo>
                  <a:pt x="0" y="6858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 Placeholder 10">
            <a:extLst>
              <a:ext uri="{FF2B5EF4-FFF2-40B4-BE49-F238E27FC236}">
                <a16:creationId xmlns:a16="http://schemas.microsoft.com/office/drawing/2014/main" id="{B44084FA-14AD-964B-87DF-2AC4D0E2555D}"/>
              </a:ext>
            </a:extLst>
          </p:cNvPr>
          <p:cNvSpPr>
            <a:spLocks noGrp="1"/>
          </p:cNvSpPr>
          <p:nvPr>
            <p:ph type="body" sz="quarter" idx="15" hasCustomPrompt="1"/>
          </p:nvPr>
        </p:nvSpPr>
        <p:spPr>
          <a:xfrm>
            <a:off x="1" y="1881813"/>
            <a:ext cx="5194851" cy="3094376"/>
          </a:xfrm>
          <a:prstGeom prst="rect">
            <a:avLst/>
          </a:prstGeom>
          <a:noFill/>
          <a:ln>
            <a:noFill/>
          </a:ln>
        </p:spPr>
        <p:txBody>
          <a:bodyPr wrap="square" lIns="432000" tIns="0" rIns="0" bIns="0" anchor="ctr">
            <a:noAutofit/>
          </a:bodyPr>
          <a:lstStyle>
            <a:lvl1pPr marL="20638" indent="0">
              <a:spcAft>
                <a:spcPts val="300"/>
              </a:spcAft>
              <a:buNone/>
              <a:tabLst/>
              <a:defRPr sz="66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Q&amp;A message</a:t>
            </a:r>
          </a:p>
          <a:p>
            <a:pPr lvl="1"/>
            <a:r>
              <a:rPr lang="en-US"/>
              <a:t>Second level</a:t>
            </a:r>
          </a:p>
        </p:txBody>
      </p:sp>
      <p:grpSp>
        <p:nvGrpSpPr>
          <p:cNvPr id="25" name="Group 24">
            <a:extLst>
              <a:ext uri="{FF2B5EF4-FFF2-40B4-BE49-F238E27FC236}">
                <a16:creationId xmlns:a16="http://schemas.microsoft.com/office/drawing/2014/main" id="{8103AB71-ACF2-D747-99D4-1B67168DB846}"/>
              </a:ext>
            </a:extLst>
          </p:cNvPr>
          <p:cNvGrpSpPr/>
          <p:nvPr userDrawn="1"/>
        </p:nvGrpSpPr>
        <p:grpSpPr>
          <a:xfrm>
            <a:off x="-256964" y="2429704"/>
            <a:ext cx="251461" cy="1998593"/>
            <a:chOff x="-256404" y="360363"/>
            <a:chExt cx="251461" cy="692152"/>
          </a:xfrm>
        </p:grpSpPr>
        <p:grpSp>
          <p:nvGrpSpPr>
            <p:cNvPr id="26" name="Group 25">
              <a:extLst>
                <a:ext uri="{FF2B5EF4-FFF2-40B4-BE49-F238E27FC236}">
                  <a16:creationId xmlns:a16="http://schemas.microsoft.com/office/drawing/2014/main" id="{03C6CB04-838C-1B48-B38E-7B94BB69DD62}"/>
                </a:ext>
              </a:extLst>
            </p:cNvPr>
            <p:cNvGrpSpPr/>
            <p:nvPr userDrawn="1"/>
          </p:nvGrpSpPr>
          <p:grpSpPr>
            <a:xfrm rot="16200000">
              <a:off x="-476749" y="580708"/>
              <a:ext cx="692152" cy="251461"/>
              <a:chOff x="431800" y="-235792"/>
              <a:chExt cx="4400551" cy="235792"/>
            </a:xfrm>
          </p:grpSpPr>
          <p:cxnSp>
            <p:nvCxnSpPr>
              <p:cNvPr id="28" name="Straight Connector 27">
                <a:extLst>
                  <a:ext uri="{FF2B5EF4-FFF2-40B4-BE49-F238E27FC236}">
                    <a16:creationId xmlns:a16="http://schemas.microsoft.com/office/drawing/2014/main" id="{E791AF36-A848-784A-9A81-59277F52155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9DBC04DA-F43F-C344-981D-CACEBABFB90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BABEF78A-48F4-204E-80F9-FC75EBD140D2}"/>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Box 26">
              <a:extLst>
                <a:ext uri="{FF2B5EF4-FFF2-40B4-BE49-F238E27FC236}">
                  <a16:creationId xmlns:a16="http://schemas.microsoft.com/office/drawing/2014/main" id="{116AC5B1-5C25-304E-951F-89E93B11D04C}"/>
                </a:ext>
              </a:extLst>
            </p:cNvPr>
            <p:cNvSpPr txBox="1"/>
            <p:nvPr userDrawn="1"/>
          </p:nvSpPr>
          <p:spPr>
            <a:xfrm rot="16200000">
              <a:off x="-297289" y="649201"/>
              <a:ext cx="333247"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Q&amp;A MESSAGE</a:t>
              </a:r>
            </a:p>
          </p:txBody>
        </p:sp>
      </p:grpSp>
      <p:grpSp>
        <p:nvGrpSpPr>
          <p:cNvPr id="9" name="Group 8">
            <a:extLst>
              <a:ext uri="{FF2B5EF4-FFF2-40B4-BE49-F238E27FC236}">
                <a16:creationId xmlns:a16="http://schemas.microsoft.com/office/drawing/2014/main" id="{A9A7483A-4424-4C4C-B1F2-8E0F2C79B3A4}"/>
              </a:ext>
            </a:extLst>
          </p:cNvPr>
          <p:cNvGrpSpPr/>
          <p:nvPr userDrawn="1"/>
        </p:nvGrpSpPr>
        <p:grpSpPr>
          <a:xfrm>
            <a:off x="9399182" y="-1"/>
            <a:ext cx="2961715" cy="6858001"/>
            <a:chOff x="9399182" y="-1"/>
            <a:chExt cx="2961715" cy="6858001"/>
          </a:xfrm>
        </p:grpSpPr>
        <p:sp>
          <p:nvSpPr>
            <p:cNvPr id="13" name="Rectangle 12">
              <a:extLst>
                <a:ext uri="{FF2B5EF4-FFF2-40B4-BE49-F238E27FC236}">
                  <a16:creationId xmlns:a16="http://schemas.microsoft.com/office/drawing/2014/main" id="{9743BD3E-2C67-B54E-81F0-54DACF7DFE45}"/>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7" name="Picture 46">
              <a:extLst>
                <a:ext uri="{FF2B5EF4-FFF2-40B4-BE49-F238E27FC236}">
                  <a16:creationId xmlns:a16="http://schemas.microsoft.com/office/drawing/2014/main" id="{A9367C43-CC85-224D-AD7D-1ED5A0D9F644}"/>
                </a:ext>
              </a:extLst>
            </p:cNvPr>
            <p:cNvPicPr>
              <a:picLocks noChangeAspect="1"/>
            </p:cNvPicPr>
            <p:nvPr userDrawn="1"/>
          </p:nvPicPr>
          <p:blipFill rotWithShape="1">
            <a:blip r:embed="rId2"/>
            <a:srcRect r="31332"/>
            <a:stretch/>
          </p:blipFill>
          <p:spPr>
            <a:xfrm>
              <a:off x="9558506" y="1334591"/>
              <a:ext cx="2639325" cy="793238"/>
            </a:xfrm>
            <a:prstGeom prst="rect">
              <a:avLst/>
            </a:prstGeom>
          </p:spPr>
        </p:pic>
        <p:grpSp>
          <p:nvGrpSpPr>
            <p:cNvPr id="17" name="Group 16">
              <a:extLst>
                <a:ext uri="{FF2B5EF4-FFF2-40B4-BE49-F238E27FC236}">
                  <a16:creationId xmlns:a16="http://schemas.microsoft.com/office/drawing/2014/main" id="{2A9C7FA4-FCE6-7949-A0D7-679DD9A64FDC}"/>
                </a:ext>
              </a:extLst>
            </p:cNvPr>
            <p:cNvGrpSpPr/>
            <p:nvPr userDrawn="1"/>
          </p:nvGrpSpPr>
          <p:grpSpPr>
            <a:xfrm>
              <a:off x="9541497" y="162442"/>
              <a:ext cx="2819400" cy="814510"/>
              <a:chOff x="-3644733" y="165205"/>
              <a:chExt cx="2819400" cy="814510"/>
            </a:xfrm>
          </p:grpSpPr>
          <p:sp>
            <p:nvSpPr>
              <p:cNvPr id="53" name="Rectangle 52">
                <a:extLst>
                  <a:ext uri="{FF2B5EF4-FFF2-40B4-BE49-F238E27FC236}">
                    <a16:creationId xmlns:a16="http://schemas.microsoft.com/office/drawing/2014/main" id="{E6A4374B-28C4-A446-B944-F0B0823BD893}"/>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E586C57-8856-BD47-9CD4-B7DE17D313F0}"/>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5" name="Picture 54">
                <a:extLst>
                  <a:ext uri="{FF2B5EF4-FFF2-40B4-BE49-F238E27FC236}">
                    <a16:creationId xmlns:a16="http://schemas.microsoft.com/office/drawing/2014/main" id="{819A74B4-84E5-5946-9114-CF2C00B8314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sp>
          <p:nvSpPr>
            <p:cNvPr id="35" name="TextBox 34">
              <a:extLst>
                <a:ext uri="{FF2B5EF4-FFF2-40B4-BE49-F238E27FC236}">
                  <a16:creationId xmlns:a16="http://schemas.microsoft.com/office/drawing/2014/main" id="{0C99A293-5185-464D-9613-58B7520A8FFD}"/>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6" name="Straight Connector 35">
              <a:extLst>
                <a:ext uri="{FF2B5EF4-FFF2-40B4-BE49-F238E27FC236}">
                  <a16:creationId xmlns:a16="http://schemas.microsoft.com/office/drawing/2014/main" id="{1C5A7CD5-C968-D840-92D1-2E763C0E070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6" name="Date Placeholder 5">
            <a:extLst>
              <a:ext uri="{FF2B5EF4-FFF2-40B4-BE49-F238E27FC236}">
                <a16:creationId xmlns:a16="http://schemas.microsoft.com/office/drawing/2014/main" id="{2A94A909-1D52-5E46-B1A0-D0AF81D2814A}"/>
              </a:ext>
            </a:extLst>
          </p:cNvPr>
          <p:cNvSpPr>
            <a:spLocks noGrp="1"/>
          </p:cNvSpPr>
          <p:nvPr userDrawn="1">
            <p:ph type="dt" sz="half" idx="16"/>
          </p:nvPr>
        </p:nvSpPr>
        <p:spPr/>
        <p:txBody>
          <a:bodyPr/>
          <a:lstStyle/>
          <a:p>
            <a:endParaRPr lang="en-US" dirty="0"/>
          </a:p>
        </p:txBody>
      </p:sp>
      <p:sp>
        <p:nvSpPr>
          <p:cNvPr id="7" name="Footer Placeholder 6">
            <a:extLst>
              <a:ext uri="{FF2B5EF4-FFF2-40B4-BE49-F238E27FC236}">
                <a16:creationId xmlns:a16="http://schemas.microsoft.com/office/drawing/2014/main" id="{37A6EC4E-A217-D940-A712-EF8E45593574}"/>
              </a:ext>
            </a:extLst>
          </p:cNvPr>
          <p:cNvSpPr>
            <a:spLocks noGrp="1"/>
          </p:cNvSpPr>
          <p:nvPr userDrawn="1">
            <p:ph type="ftr" sz="quarter" idx="17"/>
          </p:nvPr>
        </p:nvSpPr>
        <p:spPr/>
        <p:txBody>
          <a:bodyPr/>
          <a:lstStyle/>
          <a:p>
            <a:endParaRPr lang="en-US" dirty="0"/>
          </a:p>
        </p:txBody>
      </p:sp>
      <p:sp>
        <p:nvSpPr>
          <p:cNvPr id="8" name="Slide Number Placeholder 7">
            <a:extLst>
              <a:ext uri="{FF2B5EF4-FFF2-40B4-BE49-F238E27FC236}">
                <a16:creationId xmlns:a16="http://schemas.microsoft.com/office/drawing/2014/main" id="{95FB6912-B810-8A46-94FD-A4C9F97EBB58}"/>
              </a:ext>
            </a:extLst>
          </p:cNvPr>
          <p:cNvSpPr>
            <a:spLocks noGrp="1"/>
          </p:cNvSpPr>
          <p:nvPr userDrawn="1">
            <p:ph type="sldNum" sz="quarter" idx="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1" name="Group 30">
            <a:extLst>
              <a:ext uri="{FF2B5EF4-FFF2-40B4-BE49-F238E27FC236}">
                <a16:creationId xmlns:a16="http://schemas.microsoft.com/office/drawing/2014/main" id="{ECDB5F78-53FA-F540-9184-B4244AFBB550}"/>
              </a:ext>
            </a:extLst>
          </p:cNvPr>
          <p:cNvGrpSpPr/>
          <p:nvPr userDrawn="1"/>
        </p:nvGrpSpPr>
        <p:grpSpPr>
          <a:xfrm>
            <a:off x="431240" y="-246933"/>
            <a:ext cx="8280401" cy="7347304"/>
            <a:chOff x="431240" y="-246933"/>
            <a:chExt cx="8280401" cy="7347304"/>
          </a:xfrm>
        </p:grpSpPr>
        <p:grpSp>
          <p:nvGrpSpPr>
            <p:cNvPr id="32" name="Group 31">
              <a:extLst>
                <a:ext uri="{FF2B5EF4-FFF2-40B4-BE49-F238E27FC236}">
                  <a16:creationId xmlns:a16="http://schemas.microsoft.com/office/drawing/2014/main" id="{E94D2956-4630-B947-85C0-FA902055800D}"/>
                </a:ext>
              </a:extLst>
            </p:cNvPr>
            <p:cNvGrpSpPr/>
            <p:nvPr userDrawn="1"/>
          </p:nvGrpSpPr>
          <p:grpSpPr>
            <a:xfrm>
              <a:off x="431242" y="6864579"/>
              <a:ext cx="8280398" cy="235792"/>
              <a:chOff x="431801" y="-235792"/>
              <a:chExt cx="4400550" cy="235792"/>
            </a:xfrm>
          </p:grpSpPr>
          <p:cxnSp>
            <p:nvCxnSpPr>
              <p:cNvPr id="45" name="Straight Connector 44">
                <a:extLst>
                  <a:ext uri="{FF2B5EF4-FFF2-40B4-BE49-F238E27FC236}">
                    <a16:creationId xmlns:a16="http://schemas.microsoft.com/office/drawing/2014/main" id="{A9DCB243-7CBD-CF41-A847-4743B31F6F4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FA3C3437-8E87-6441-8B0A-8F8F806A150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7" name="Group 36">
              <a:extLst>
                <a:ext uri="{FF2B5EF4-FFF2-40B4-BE49-F238E27FC236}">
                  <a16:creationId xmlns:a16="http://schemas.microsoft.com/office/drawing/2014/main" id="{C6173C6B-B5E5-C049-9D82-7736499206BB}"/>
                </a:ext>
              </a:extLst>
            </p:cNvPr>
            <p:cNvGrpSpPr/>
            <p:nvPr userDrawn="1"/>
          </p:nvGrpSpPr>
          <p:grpSpPr>
            <a:xfrm>
              <a:off x="431240" y="-246933"/>
              <a:ext cx="8280401" cy="235792"/>
              <a:chOff x="431800" y="-240735"/>
              <a:chExt cx="8280401" cy="235792"/>
            </a:xfrm>
          </p:grpSpPr>
          <p:grpSp>
            <p:nvGrpSpPr>
              <p:cNvPr id="38" name="Group 37">
                <a:extLst>
                  <a:ext uri="{FF2B5EF4-FFF2-40B4-BE49-F238E27FC236}">
                    <a16:creationId xmlns:a16="http://schemas.microsoft.com/office/drawing/2014/main" id="{7DB3214B-5835-0A45-ACF6-5EA3D2A2C2A4}"/>
                  </a:ext>
                </a:extLst>
              </p:cNvPr>
              <p:cNvGrpSpPr/>
              <p:nvPr userDrawn="1"/>
            </p:nvGrpSpPr>
            <p:grpSpPr>
              <a:xfrm>
                <a:off x="431800" y="-240735"/>
                <a:ext cx="8280400" cy="235792"/>
                <a:chOff x="431800" y="-235792"/>
                <a:chExt cx="4400551" cy="235792"/>
              </a:xfrm>
            </p:grpSpPr>
            <p:cxnSp>
              <p:nvCxnSpPr>
                <p:cNvPr id="42" name="Straight Connector 41">
                  <a:extLst>
                    <a:ext uri="{FF2B5EF4-FFF2-40B4-BE49-F238E27FC236}">
                      <a16:creationId xmlns:a16="http://schemas.microsoft.com/office/drawing/2014/main" id="{9CD9029C-552E-3842-9142-2A9B992CBCD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5CB89CE-5B72-E546-9AC4-BA4ABE7B6E5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96D438F2-534B-EE4B-B585-C4CC5EDDB6F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64038C5B-89D1-BD45-9508-F03D30A080FB}"/>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40" name="Straight Arrow Connector 39">
                <a:extLst>
                  <a:ext uri="{FF2B5EF4-FFF2-40B4-BE49-F238E27FC236}">
                    <a16:creationId xmlns:a16="http://schemas.microsoft.com/office/drawing/2014/main" id="{EF67F087-0FB9-A040-AE75-7F2F09852397}"/>
                  </a:ext>
                </a:extLst>
              </p:cNvPr>
              <p:cNvCxnSpPr>
                <a:cxnSpLocks/>
                <a:stCxn id="39" idx="1"/>
                <a:endCxn id="44"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41" name="Straight Arrow Connector 40">
                <a:extLst>
                  <a:ext uri="{FF2B5EF4-FFF2-40B4-BE49-F238E27FC236}">
                    <a16:creationId xmlns:a16="http://schemas.microsoft.com/office/drawing/2014/main" id="{CD7BC267-67E7-4F46-8C2A-B2420627EE12}"/>
                  </a:ext>
                </a:extLst>
              </p:cNvPr>
              <p:cNvCxnSpPr>
                <a:cxnSpLocks/>
                <a:stCxn id="39" idx="3"/>
                <a:endCxn id="44"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707134474"/>
      </p:ext>
    </p:extLst>
  </p:cSld>
  <p:clrMapOvr>
    <a:overrideClrMapping bg1="lt1" tx1="dk1" bg2="lt2" tx2="dk2" accent1="accent1" accent2="accent2" accent3="accent3" accent4="accent4" accent5="accent5" accent6="accent6" hlink="lt1" folHlink="lt1"/>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reserve="1" userDrawn="1">
  <p:cSld name="Thank You (Photo)">
    <p:bg>
      <p:bgPr>
        <a:solidFill>
          <a:schemeClr val="bg1"/>
        </a:solidFill>
        <a:effectLst/>
      </p:bgPr>
    </p:bg>
    <p:spTree>
      <p:nvGrpSpPr>
        <p:cNvPr id="1" name=""/>
        <p:cNvGrpSpPr/>
        <p:nvPr/>
      </p:nvGrpSpPr>
      <p:grpSpPr>
        <a:xfrm>
          <a:off x="0" y="0"/>
          <a:ext cx="0" cy="0"/>
          <a:chOff x="0" y="0"/>
          <a:chExt cx="0" cy="0"/>
        </a:xfrm>
      </p:grpSpPr>
      <p:sp>
        <p:nvSpPr>
          <p:cNvPr id="24" name="Rectangle 23">
            <a:extLst>
              <a:ext uri="{FF2B5EF4-FFF2-40B4-BE49-F238E27FC236}">
                <a16:creationId xmlns:a16="http://schemas.microsoft.com/office/drawing/2014/main" id="{8F61A072-3C5F-4846-BB8E-52BBAAD71B0D}"/>
              </a:ext>
            </a:extLst>
          </p:cNvPr>
          <p:cNvSpPr/>
          <p:nvPr userDrawn="1"/>
        </p:nvSpPr>
        <p:spPr>
          <a:xfrm>
            <a:off x="9399182" y="-1"/>
            <a:ext cx="2798651" cy="786089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3" name="Picture 72">
            <a:extLst>
              <a:ext uri="{FF2B5EF4-FFF2-40B4-BE49-F238E27FC236}">
                <a16:creationId xmlns:a16="http://schemas.microsoft.com/office/drawing/2014/main" id="{9623AF5A-508B-0F44-9682-E5B1C5647AF4}"/>
              </a:ext>
            </a:extLst>
          </p:cNvPr>
          <p:cNvPicPr>
            <a:picLocks noChangeAspect="1"/>
          </p:cNvPicPr>
          <p:nvPr userDrawn="1"/>
        </p:nvPicPr>
        <p:blipFill rotWithShape="1">
          <a:blip r:embed="rId2"/>
          <a:srcRect r="44021" b="6017"/>
          <a:stretch/>
        </p:blipFill>
        <p:spPr>
          <a:xfrm>
            <a:off x="9558506" y="1323797"/>
            <a:ext cx="2632538" cy="532435"/>
          </a:xfrm>
          <a:prstGeom prst="rect">
            <a:avLst/>
          </a:prstGeom>
        </p:spPr>
      </p:pic>
      <p:sp>
        <p:nvSpPr>
          <p:cNvPr id="25" name="Picture Placeholder 24">
            <a:extLst>
              <a:ext uri="{FF2B5EF4-FFF2-40B4-BE49-F238E27FC236}">
                <a16:creationId xmlns:a16="http://schemas.microsoft.com/office/drawing/2014/main" id="{DDE404AD-B661-6644-92E8-7E8C873D3937}"/>
              </a:ext>
            </a:extLst>
          </p:cNvPr>
          <p:cNvSpPr>
            <a:spLocks noGrp="1"/>
          </p:cNvSpPr>
          <p:nvPr>
            <p:ph type="pic" sz="quarter" idx="13" hasCustomPrompt="1"/>
          </p:nvPr>
        </p:nvSpPr>
        <p:spPr>
          <a:xfrm>
            <a:off x="1" y="1"/>
            <a:ext cx="9144000" cy="6858000"/>
          </a:xfrm>
          <a:custGeom>
            <a:avLst/>
            <a:gdLst>
              <a:gd name="connsiteX0" fmla="*/ 8545319 w 9144000"/>
              <a:gd name="connsiteY0" fmla="*/ 6577274 h 6858000"/>
              <a:gd name="connsiteX1" fmla="*/ 8554629 w 9144000"/>
              <a:gd name="connsiteY1" fmla="*/ 6577274 h 6858000"/>
              <a:gd name="connsiteX2" fmla="*/ 8572755 w 9144000"/>
              <a:gd name="connsiteY2" fmla="*/ 6592563 h 6858000"/>
              <a:gd name="connsiteX3" fmla="*/ 8552839 w 9144000"/>
              <a:gd name="connsiteY3" fmla="*/ 6608586 h 6858000"/>
              <a:gd name="connsiteX4" fmla="*/ 8552839 w 9144000"/>
              <a:gd name="connsiteY4" fmla="*/ 6608473 h 6858000"/>
              <a:gd name="connsiteX5" fmla="*/ 8545319 w 9144000"/>
              <a:gd name="connsiteY5" fmla="*/ 6608473 h 6858000"/>
              <a:gd name="connsiteX6" fmla="*/ 8440530 w 9144000"/>
              <a:gd name="connsiteY6" fmla="*/ 6576164 h 6858000"/>
              <a:gd name="connsiteX7" fmla="*/ 8450868 w 9144000"/>
              <a:gd name="connsiteY7" fmla="*/ 6576164 h 6858000"/>
              <a:gd name="connsiteX8" fmla="*/ 8486565 w 9144000"/>
              <a:gd name="connsiteY8" fmla="*/ 6607213 h 6858000"/>
              <a:gd name="connsiteX9" fmla="*/ 8452486 w 9144000"/>
              <a:gd name="connsiteY9" fmla="*/ 6640294 h 6858000"/>
              <a:gd name="connsiteX10" fmla="*/ 8440530 w 9144000"/>
              <a:gd name="connsiteY10" fmla="*/ 6640294 h 6858000"/>
              <a:gd name="connsiteX11" fmla="*/ 8359311 w 9144000"/>
              <a:gd name="connsiteY11" fmla="*/ 6554744 h 6858000"/>
              <a:gd name="connsiteX12" fmla="*/ 8357845 w 9144000"/>
              <a:gd name="connsiteY12" fmla="*/ 6557847 h 6858000"/>
              <a:gd name="connsiteX13" fmla="*/ 8338064 w 9144000"/>
              <a:gd name="connsiteY13" fmla="*/ 6599653 h 6858000"/>
              <a:gd name="connsiteX14" fmla="*/ 8338064 w 9144000"/>
              <a:gd name="connsiteY14" fmla="*/ 6661564 h 6858000"/>
              <a:gd name="connsiteX15" fmla="*/ 8406527 w 9144000"/>
              <a:gd name="connsiteY15" fmla="*/ 6661564 h 6858000"/>
              <a:gd name="connsiteX16" fmla="*/ 8406527 w 9144000"/>
              <a:gd name="connsiteY16" fmla="*/ 6638977 h 6858000"/>
              <a:gd name="connsiteX17" fmla="*/ 8363157 w 9144000"/>
              <a:gd name="connsiteY17" fmla="*/ 6638977 h 6858000"/>
              <a:gd name="connsiteX18" fmla="*/ 8363157 w 9144000"/>
              <a:gd name="connsiteY18" fmla="*/ 6618140 h 6858000"/>
              <a:gd name="connsiteX19" fmla="*/ 8402681 w 9144000"/>
              <a:gd name="connsiteY19" fmla="*/ 6618140 h 6858000"/>
              <a:gd name="connsiteX20" fmla="*/ 8402681 w 9144000"/>
              <a:gd name="connsiteY20" fmla="*/ 6596569 h 6858000"/>
              <a:gd name="connsiteX21" fmla="*/ 8363157 w 9144000"/>
              <a:gd name="connsiteY21" fmla="*/ 6596569 h 6858000"/>
              <a:gd name="connsiteX22" fmla="*/ 8363157 w 9144000"/>
              <a:gd name="connsiteY22" fmla="*/ 6577481 h 6858000"/>
              <a:gd name="connsiteX23" fmla="*/ 8406527 w 9144000"/>
              <a:gd name="connsiteY23" fmla="*/ 6577481 h 6858000"/>
              <a:gd name="connsiteX24" fmla="*/ 8406527 w 9144000"/>
              <a:gd name="connsiteY24" fmla="*/ 6554744 h 6858000"/>
              <a:gd name="connsiteX25" fmla="*/ 8245574 w 9144000"/>
              <a:gd name="connsiteY25" fmla="*/ 6554725 h 6858000"/>
              <a:gd name="connsiteX26" fmla="*/ 8262081 w 9144000"/>
              <a:gd name="connsiteY26" fmla="*/ 6589122 h 6858000"/>
              <a:gd name="connsiteX27" fmla="*/ 8288525 w 9144000"/>
              <a:gd name="connsiteY27" fmla="*/ 6589122 h 6858000"/>
              <a:gd name="connsiteX28" fmla="*/ 8273961 w 9144000"/>
              <a:gd name="connsiteY28" fmla="*/ 6554725 h 6858000"/>
              <a:gd name="connsiteX29" fmla="*/ 8520245 w 9144000"/>
              <a:gd name="connsiteY29" fmla="*/ 6554706 h 6858000"/>
              <a:gd name="connsiteX30" fmla="*/ 8520245 w 9144000"/>
              <a:gd name="connsiteY30" fmla="*/ 6661563 h 6858000"/>
              <a:gd name="connsiteX31" fmla="*/ 8545319 w 9144000"/>
              <a:gd name="connsiteY31" fmla="*/ 6661563 h 6858000"/>
              <a:gd name="connsiteX32" fmla="*/ 8545319 w 9144000"/>
              <a:gd name="connsiteY32" fmla="*/ 6629931 h 6858000"/>
              <a:gd name="connsiteX33" fmla="*/ 8554629 w 9144000"/>
              <a:gd name="connsiteY33" fmla="*/ 6629931 h 6858000"/>
              <a:gd name="connsiteX34" fmla="*/ 8598419 w 9144000"/>
              <a:gd name="connsiteY34" fmla="*/ 6592018 h 6858000"/>
              <a:gd name="connsiteX35" fmla="*/ 8550345 w 9144000"/>
              <a:gd name="connsiteY35" fmla="*/ 6554706 h 6858000"/>
              <a:gd name="connsiteX36" fmla="*/ 8415494 w 9144000"/>
              <a:gd name="connsiteY36" fmla="*/ 6554706 h 6858000"/>
              <a:gd name="connsiteX37" fmla="*/ 8415494 w 9144000"/>
              <a:gd name="connsiteY37" fmla="*/ 6661469 h 6858000"/>
              <a:gd name="connsiteX38" fmla="*/ 8448545 w 9144000"/>
              <a:gd name="connsiteY38" fmla="*/ 6661582 h 6858000"/>
              <a:gd name="connsiteX39" fmla="*/ 8513277 w 9144000"/>
              <a:gd name="connsiteY39" fmla="*/ 6607213 h 6858000"/>
              <a:gd name="connsiteX40" fmla="*/ 8447460 w 9144000"/>
              <a:gd name="connsiteY40" fmla="*/ 6554744 h 6858000"/>
              <a:gd name="connsiteX41" fmla="*/ 8447498 w 9144000"/>
              <a:gd name="connsiteY41" fmla="*/ 6554706 h 6858000"/>
              <a:gd name="connsiteX42" fmla="*/ 8415494 w 9144000"/>
              <a:gd name="connsiteY42" fmla="*/ 6554706 h 6858000"/>
              <a:gd name="connsiteX43" fmla="*/ 8323899 w 9144000"/>
              <a:gd name="connsiteY43" fmla="*/ 6554706 h 6858000"/>
              <a:gd name="connsiteX44" fmla="*/ 8298692 w 9144000"/>
              <a:gd name="connsiteY44" fmla="*/ 6612648 h 6858000"/>
              <a:gd name="connsiteX45" fmla="*/ 8291857 w 9144000"/>
              <a:gd name="connsiteY45" fmla="*/ 6596644 h 6858000"/>
              <a:gd name="connsiteX46" fmla="*/ 8265622 w 9144000"/>
              <a:gd name="connsiteY46" fmla="*/ 6596644 h 6858000"/>
              <a:gd name="connsiteX47" fmla="*/ 8296941 w 9144000"/>
              <a:gd name="connsiteY47" fmla="*/ 6661977 h 6858000"/>
              <a:gd name="connsiteX48" fmla="*/ 8299854 w 9144000"/>
              <a:gd name="connsiteY48" fmla="*/ 6661977 h 6858000"/>
              <a:gd name="connsiteX49" fmla="*/ 8350592 w 9144000"/>
              <a:gd name="connsiteY49" fmla="*/ 6554706 h 6858000"/>
              <a:gd name="connsiteX50" fmla="*/ 8704281 w 9144000"/>
              <a:gd name="connsiteY50" fmla="*/ 6516147 h 6858000"/>
              <a:gd name="connsiteX51" fmla="*/ 8704281 w 9144000"/>
              <a:gd name="connsiteY51" fmla="*/ 6690772 h 6858000"/>
              <a:gd name="connsiteX52" fmla="*/ 8723670 w 9144000"/>
              <a:gd name="connsiteY52" fmla="*/ 6690772 h 6858000"/>
              <a:gd name="connsiteX53" fmla="*/ 8723670 w 9144000"/>
              <a:gd name="connsiteY53" fmla="*/ 6516147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19" y="6577274"/>
                </a:moveTo>
                <a:lnTo>
                  <a:pt x="8554629" y="6577274"/>
                </a:lnTo>
                <a:cubicBezTo>
                  <a:pt x="8567005" y="6577274"/>
                  <a:pt x="8572755" y="6583969"/>
                  <a:pt x="8572755" y="6592563"/>
                </a:cubicBezTo>
                <a:cubicBezTo>
                  <a:pt x="8572755" y="6602907"/>
                  <a:pt x="8566129" y="6608586"/>
                  <a:pt x="8552839" y="6608586"/>
                </a:cubicBezTo>
                <a:lnTo>
                  <a:pt x="8552839" y="6608473"/>
                </a:lnTo>
                <a:lnTo>
                  <a:pt x="8545319" y="6608473"/>
                </a:lnTo>
                <a:close/>
                <a:moveTo>
                  <a:pt x="8440530" y="6576164"/>
                </a:moveTo>
                <a:lnTo>
                  <a:pt x="8450868" y="6576164"/>
                </a:lnTo>
                <a:cubicBezTo>
                  <a:pt x="8474171" y="6576164"/>
                  <a:pt x="8486565" y="6587824"/>
                  <a:pt x="8486565" y="6607213"/>
                </a:cubicBezTo>
                <a:cubicBezTo>
                  <a:pt x="8486565" y="6627186"/>
                  <a:pt x="8476094" y="6640294"/>
                  <a:pt x="8452486" y="6640294"/>
                </a:cubicBezTo>
                <a:lnTo>
                  <a:pt x="8440530" y="6640294"/>
                </a:lnTo>
                <a:close/>
                <a:moveTo>
                  <a:pt x="8359311" y="6554744"/>
                </a:moveTo>
                <a:lnTo>
                  <a:pt x="8357845" y="6557847"/>
                </a:lnTo>
                <a:lnTo>
                  <a:pt x="8338064" y="6599653"/>
                </a:lnTo>
                <a:lnTo>
                  <a:pt x="8338064" y="6661564"/>
                </a:lnTo>
                <a:lnTo>
                  <a:pt x="8406527" y="6661564"/>
                </a:lnTo>
                <a:lnTo>
                  <a:pt x="8406527" y="6638977"/>
                </a:lnTo>
                <a:lnTo>
                  <a:pt x="8363157" y="6638977"/>
                </a:lnTo>
                <a:lnTo>
                  <a:pt x="8363157" y="6618140"/>
                </a:lnTo>
                <a:lnTo>
                  <a:pt x="8402681" y="6618140"/>
                </a:lnTo>
                <a:lnTo>
                  <a:pt x="8402681" y="6596569"/>
                </a:lnTo>
                <a:lnTo>
                  <a:pt x="8363157" y="6596569"/>
                </a:lnTo>
                <a:lnTo>
                  <a:pt x="8363157" y="6577481"/>
                </a:lnTo>
                <a:lnTo>
                  <a:pt x="8406527" y="6577481"/>
                </a:lnTo>
                <a:lnTo>
                  <a:pt x="8406527" y="6554744"/>
                </a:lnTo>
                <a:close/>
                <a:moveTo>
                  <a:pt x="8245574" y="6554725"/>
                </a:moveTo>
                <a:lnTo>
                  <a:pt x="8262081" y="6589122"/>
                </a:lnTo>
                <a:lnTo>
                  <a:pt x="8288525" y="6589122"/>
                </a:lnTo>
                <a:lnTo>
                  <a:pt x="8273961" y="6554725"/>
                </a:lnTo>
                <a:close/>
                <a:moveTo>
                  <a:pt x="8520245" y="6554706"/>
                </a:moveTo>
                <a:lnTo>
                  <a:pt x="8520245" y="6661563"/>
                </a:lnTo>
                <a:lnTo>
                  <a:pt x="8545319" y="6661563"/>
                </a:lnTo>
                <a:lnTo>
                  <a:pt x="8545319" y="6629931"/>
                </a:lnTo>
                <a:lnTo>
                  <a:pt x="8554629" y="6629931"/>
                </a:lnTo>
                <a:cubicBezTo>
                  <a:pt x="8583188" y="6629931"/>
                  <a:pt x="8598419" y="6614040"/>
                  <a:pt x="8598419" y="6592018"/>
                </a:cubicBezTo>
                <a:cubicBezTo>
                  <a:pt x="8598438" y="6570485"/>
                  <a:pt x="8581627" y="6554706"/>
                  <a:pt x="8550345" y="6554706"/>
                </a:cubicBezTo>
                <a:close/>
                <a:moveTo>
                  <a:pt x="8415494" y="6554706"/>
                </a:moveTo>
                <a:lnTo>
                  <a:pt x="8415494" y="6661469"/>
                </a:lnTo>
                <a:cubicBezTo>
                  <a:pt x="8415494" y="6661469"/>
                  <a:pt x="8435865" y="6661582"/>
                  <a:pt x="8448545" y="6661582"/>
                </a:cubicBezTo>
                <a:cubicBezTo>
                  <a:pt x="8493381" y="6661582"/>
                  <a:pt x="8513277" y="6638695"/>
                  <a:pt x="8513277" y="6607213"/>
                </a:cubicBezTo>
                <a:cubicBezTo>
                  <a:pt x="8513277" y="6577123"/>
                  <a:pt x="8492334" y="6554744"/>
                  <a:pt x="8447460" y="6554744"/>
                </a:cubicBezTo>
                <a:lnTo>
                  <a:pt x="8447498" y="6554706"/>
                </a:lnTo>
                <a:cubicBezTo>
                  <a:pt x="8436741" y="6554706"/>
                  <a:pt x="8415494" y="6554706"/>
                  <a:pt x="8415494" y="6554706"/>
                </a:cubicBezTo>
                <a:close/>
                <a:moveTo>
                  <a:pt x="8323899" y="6554706"/>
                </a:moveTo>
                <a:lnTo>
                  <a:pt x="8298692" y="6612648"/>
                </a:lnTo>
                <a:lnTo>
                  <a:pt x="8291857" y="6596644"/>
                </a:lnTo>
                <a:lnTo>
                  <a:pt x="8265622" y="6596644"/>
                </a:lnTo>
                <a:lnTo>
                  <a:pt x="8296941" y="6661977"/>
                </a:lnTo>
                <a:lnTo>
                  <a:pt x="8299854" y="6661977"/>
                </a:lnTo>
                <a:lnTo>
                  <a:pt x="8350592" y="6554706"/>
                </a:lnTo>
                <a:close/>
                <a:moveTo>
                  <a:pt x="8704281" y="6516147"/>
                </a:moveTo>
                <a:lnTo>
                  <a:pt x="8704281" y="6690772"/>
                </a:lnTo>
                <a:lnTo>
                  <a:pt x="8723670" y="6690772"/>
                </a:lnTo>
                <a:lnTo>
                  <a:pt x="8723670" y="6516147"/>
                </a:lnTo>
                <a:close/>
                <a:moveTo>
                  <a:pt x="0" y="0"/>
                </a:moveTo>
                <a:lnTo>
                  <a:pt x="9144000" y="0"/>
                </a:lnTo>
                <a:lnTo>
                  <a:pt x="9144000" y="6858000"/>
                </a:lnTo>
                <a:lnTo>
                  <a:pt x="0" y="6858000"/>
                </a:lnTo>
                <a:close/>
              </a:path>
            </a:pathLst>
          </a:custGeom>
          <a:solidFill>
            <a:schemeClr val="accent2"/>
          </a:solidFill>
          <a:ln>
            <a:solidFill>
              <a:srgbClr val="003865">
                <a:shade val="50000"/>
                <a:alpha val="0"/>
              </a:srgbClr>
            </a:solidFill>
          </a:ln>
        </p:spPr>
        <p:txBody>
          <a:bodyPr wrap="square" rIns="432000" anchor="ctr">
            <a:noAutofit/>
          </a:bodyPr>
          <a:lstStyle>
            <a:lvl1pPr marL="0" indent="0" algn="r">
              <a:spcBef>
                <a:spcPts val="0"/>
              </a:spcBef>
              <a:spcAft>
                <a:spcPts val="0"/>
              </a:spcAft>
              <a:buNone/>
              <a:defRPr b="0">
                <a:solidFill>
                  <a:schemeClr val="bg1"/>
                </a:solidFill>
              </a:defRPr>
            </a:lvl1pPr>
          </a:lstStyle>
          <a:p>
            <a:r>
              <a:rPr lang="en-US" dirty="0"/>
              <a:t>Drag image onto slide to add photo</a:t>
            </a:r>
          </a:p>
        </p:txBody>
      </p:sp>
      <p:sp>
        <p:nvSpPr>
          <p:cNvPr id="11" name="Text Placeholder 10">
            <a:extLst>
              <a:ext uri="{FF2B5EF4-FFF2-40B4-BE49-F238E27FC236}">
                <a16:creationId xmlns:a16="http://schemas.microsoft.com/office/drawing/2014/main" id="{B44084FA-14AD-964B-87DF-2AC4D0E2555D}"/>
              </a:ext>
            </a:extLst>
          </p:cNvPr>
          <p:cNvSpPr>
            <a:spLocks noGrp="1"/>
          </p:cNvSpPr>
          <p:nvPr>
            <p:ph type="body" sz="quarter" idx="15" hasCustomPrompt="1"/>
          </p:nvPr>
        </p:nvSpPr>
        <p:spPr>
          <a:xfrm>
            <a:off x="1" y="1"/>
            <a:ext cx="7217021" cy="6858000"/>
          </a:xfrm>
          <a:custGeom>
            <a:avLst/>
            <a:gdLst>
              <a:gd name="connsiteX0" fmla="*/ 0 w 7217021"/>
              <a:gd name="connsiteY0" fmla="*/ 0 h 6858000"/>
              <a:gd name="connsiteX1" fmla="*/ 3962555 w 7217021"/>
              <a:gd name="connsiteY1" fmla="*/ 0 h 6858000"/>
              <a:gd name="connsiteX2" fmla="*/ 7217021 w 7217021"/>
              <a:gd name="connsiteY2" fmla="*/ 6858000 h 6858000"/>
              <a:gd name="connsiteX3" fmla="*/ 0 w 721702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021" h="6858000">
                <a:moveTo>
                  <a:pt x="0" y="0"/>
                </a:moveTo>
                <a:lnTo>
                  <a:pt x="3962555" y="0"/>
                </a:lnTo>
                <a:lnTo>
                  <a:pt x="7217021" y="6858000"/>
                </a:lnTo>
                <a:lnTo>
                  <a:pt x="0" y="6858000"/>
                </a:lnTo>
                <a:close/>
              </a:path>
            </a:pathLst>
          </a:custGeom>
          <a:gradFill>
            <a:gsLst>
              <a:gs pos="13000">
                <a:schemeClr val="accent1"/>
              </a:gs>
              <a:gs pos="97000">
                <a:schemeClr val="accent1">
                  <a:alpha val="80000"/>
                </a:schemeClr>
              </a:gs>
            </a:gsLst>
            <a:lin ang="5400000" scaled="0"/>
          </a:gradFill>
          <a:ln>
            <a:solidFill>
              <a:srgbClr val="003865">
                <a:shade val="50000"/>
                <a:alpha val="0"/>
              </a:srgbClr>
            </a:solidFill>
          </a:ln>
        </p:spPr>
        <p:txBody>
          <a:bodyPr wrap="square" lIns="432000" tIns="3600000" rIns="2160000" bIns="648000" anchor="t">
            <a:noAutofit/>
          </a:bodyPr>
          <a:lstStyle>
            <a:lvl1pPr marL="20638" indent="0">
              <a:spcAft>
                <a:spcPts val="300"/>
              </a:spcAft>
              <a:buNone/>
              <a:tabLst/>
              <a:defRPr sz="14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2" name="Title 1">
            <a:extLst>
              <a:ext uri="{FF2B5EF4-FFF2-40B4-BE49-F238E27FC236}">
                <a16:creationId xmlns:a16="http://schemas.microsoft.com/office/drawing/2014/main" id="{AE92DE0F-EE53-C14F-99E3-F9D9748A8383}"/>
              </a:ext>
            </a:extLst>
          </p:cNvPr>
          <p:cNvSpPr>
            <a:spLocks noGrp="1"/>
          </p:cNvSpPr>
          <p:nvPr>
            <p:ph type="title" hasCustomPrompt="1"/>
          </p:nvPr>
        </p:nvSpPr>
        <p:spPr>
          <a:xfrm>
            <a:off x="431800" y="2402731"/>
            <a:ext cx="4633495" cy="922907"/>
          </a:xfrm>
        </p:spPr>
        <p:txBody>
          <a:bodyPr/>
          <a:lstStyle>
            <a:lvl1pPr>
              <a:defRPr sz="3200">
                <a:solidFill>
                  <a:schemeClr val="bg2"/>
                </a:solidFill>
              </a:defRPr>
            </a:lvl1pPr>
          </a:lstStyle>
          <a:p>
            <a:r>
              <a:rPr lang="en-US"/>
              <a:t>Click to add</a:t>
            </a:r>
            <a:br>
              <a:rPr lang="en-US"/>
            </a:br>
            <a:r>
              <a:rPr lang="en-US"/>
              <a:t>thank-you message</a:t>
            </a:r>
          </a:p>
        </p:txBody>
      </p:sp>
      <p:grpSp>
        <p:nvGrpSpPr>
          <p:cNvPr id="7" name="Group 6">
            <a:extLst>
              <a:ext uri="{FF2B5EF4-FFF2-40B4-BE49-F238E27FC236}">
                <a16:creationId xmlns:a16="http://schemas.microsoft.com/office/drawing/2014/main" id="{B0A164B3-8FCE-4E4B-B360-04ECA3CD2AA8}"/>
              </a:ext>
            </a:extLst>
          </p:cNvPr>
          <p:cNvGrpSpPr/>
          <p:nvPr userDrawn="1"/>
        </p:nvGrpSpPr>
        <p:grpSpPr>
          <a:xfrm>
            <a:off x="-256964" y="2477066"/>
            <a:ext cx="251461" cy="787628"/>
            <a:chOff x="-256404" y="360363"/>
            <a:chExt cx="251461" cy="692152"/>
          </a:xfrm>
        </p:grpSpPr>
        <p:grpSp>
          <p:nvGrpSpPr>
            <p:cNvPr id="8" name="Group 7">
              <a:extLst>
                <a:ext uri="{FF2B5EF4-FFF2-40B4-BE49-F238E27FC236}">
                  <a16:creationId xmlns:a16="http://schemas.microsoft.com/office/drawing/2014/main" id="{B41D2554-9517-BF41-8E4D-516D3FB68F51}"/>
                </a:ext>
              </a:extLst>
            </p:cNvPr>
            <p:cNvGrpSpPr/>
            <p:nvPr userDrawn="1"/>
          </p:nvGrpSpPr>
          <p:grpSpPr>
            <a:xfrm rot="16200000">
              <a:off x="-476749" y="580708"/>
              <a:ext cx="692152" cy="251461"/>
              <a:chOff x="431800" y="-235792"/>
              <a:chExt cx="4400551" cy="235792"/>
            </a:xfrm>
          </p:grpSpPr>
          <p:cxnSp>
            <p:nvCxnSpPr>
              <p:cNvPr id="10" name="Straight Connector 9">
                <a:extLst>
                  <a:ext uri="{FF2B5EF4-FFF2-40B4-BE49-F238E27FC236}">
                    <a16:creationId xmlns:a16="http://schemas.microsoft.com/office/drawing/2014/main" id="{663ADAD1-481A-7B4C-986E-CFA8555641A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AA3487CA-6D0B-C049-B9A4-75466E8DD3B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EB925DF6-3FFE-BD40-9EE2-29A73ECA1CE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6D5BF6DD-76B4-0145-A962-2C82A8F2CC6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50A982D0-E4B8-1041-813F-BDDC3436A88D}"/>
              </a:ext>
            </a:extLst>
          </p:cNvPr>
          <p:cNvGrpSpPr/>
          <p:nvPr userDrawn="1"/>
        </p:nvGrpSpPr>
        <p:grpSpPr>
          <a:xfrm>
            <a:off x="-256964" y="3622630"/>
            <a:ext cx="251461" cy="1365066"/>
            <a:chOff x="-256404" y="360363"/>
            <a:chExt cx="251461" cy="692152"/>
          </a:xfrm>
        </p:grpSpPr>
        <p:grpSp>
          <p:nvGrpSpPr>
            <p:cNvPr id="17" name="Group 16">
              <a:extLst>
                <a:ext uri="{FF2B5EF4-FFF2-40B4-BE49-F238E27FC236}">
                  <a16:creationId xmlns:a16="http://schemas.microsoft.com/office/drawing/2014/main" id="{C83CFF79-5962-9D49-8E42-F2AF4C267204}"/>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A6F525C6-8B46-4140-AF00-48FB794ECBC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04655F-D15F-D843-AA38-CAA6FDF115A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43ACDE28-DF49-C14A-B556-C3FBEB96DDE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509205E5-0F35-EB40-8B2F-8E547892AACD}"/>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59" name="Rectangle 58">
            <a:extLst>
              <a:ext uri="{FF2B5EF4-FFF2-40B4-BE49-F238E27FC236}">
                <a16:creationId xmlns:a16="http://schemas.microsoft.com/office/drawing/2014/main" id="{74FE977B-E645-754F-A6D9-0F8ACDA35EAF}"/>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BFC01FD0-DC6E-0747-B9A3-3D0A61805785}"/>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1" name="Picture 60">
            <a:extLst>
              <a:ext uri="{FF2B5EF4-FFF2-40B4-BE49-F238E27FC236}">
                <a16:creationId xmlns:a16="http://schemas.microsoft.com/office/drawing/2014/main" id="{1ADEDEE9-2E86-2D43-BC1C-F833B71D59CB}"/>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grpSp>
        <p:nvGrpSpPr>
          <p:cNvPr id="22" name="Group 21">
            <a:extLst>
              <a:ext uri="{FF2B5EF4-FFF2-40B4-BE49-F238E27FC236}">
                <a16:creationId xmlns:a16="http://schemas.microsoft.com/office/drawing/2014/main" id="{4F5FC086-2AFA-E34A-9BC9-834E9C2AD811}"/>
              </a:ext>
            </a:extLst>
          </p:cNvPr>
          <p:cNvGrpSpPr/>
          <p:nvPr userDrawn="1"/>
        </p:nvGrpSpPr>
        <p:grpSpPr>
          <a:xfrm>
            <a:off x="9521833" y="1994856"/>
            <a:ext cx="2754815" cy="6013825"/>
            <a:chOff x="9521833" y="2167456"/>
            <a:chExt cx="2754815" cy="6013825"/>
          </a:xfrm>
        </p:grpSpPr>
        <p:sp>
          <p:nvSpPr>
            <p:cNvPr id="27" name="TextBox 26">
              <a:extLst>
                <a:ext uri="{FF2B5EF4-FFF2-40B4-BE49-F238E27FC236}">
                  <a16:creationId xmlns:a16="http://schemas.microsoft.com/office/drawing/2014/main" id="{DFE94FA6-7F73-404E-B7F6-E23829C5FAF7}"/>
                </a:ext>
              </a:extLst>
            </p:cNvPr>
            <p:cNvSpPr txBox="1"/>
            <p:nvPr userDrawn="1"/>
          </p:nvSpPr>
          <p:spPr>
            <a:xfrm>
              <a:off x="9558507" y="2167456"/>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8" name="Straight Connector 27">
              <a:extLst>
                <a:ext uri="{FF2B5EF4-FFF2-40B4-BE49-F238E27FC236}">
                  <a16:creationId xmlns:a16="http://schemas.microsoft.com/office/drawing/2014/main" id="{CFBCA6E4-9782-E348-A2BA-54F7934E4B21}"/>
                </a:ext>
              </a:extLst>
            </p:cNvPr>
            <p:cNvCxnSpPr>
              <a:cxnSpLocks/>
            </p:cNvCxnSpPr>
            <p:nvPr userDrawn="1"/>
          </p:nvCxnSpPr>
          <p:spPr>
            <a:xfrm>
              <a:off x="9558507" y="2370073"/>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81BD7423-242E-5345-8960-AE7228257A9D}"/>
                </a:ext>
              </a:extLst>
            </p:cNvPr>
            <p:cNvSpPr txBox="1"/>
            <p:nvPr userDrawn="1"/>
          </p:nvSpPr>
          <p:spPr>
            <a:xfrm>
              <a:off x="9686426" y="3228383"/>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sp>
          <p:nvSpPr>
            <p:cNvPr id="53" name="Rectangle 52">
              <a:extLst>
                <a:ext uri="{FF2B5EF4-FFF2-40B4-BE49-F238E27FC236}">
                  <a16:creationId xmlns:a16="http://schemas.microsoft.com/office/drawing/2014/main" id="{13084C70-8D46-D64B-9F1E-ECB869353637}"/>
                </a:ext>
              </a:extLst>
            </p:cNvPr>
            <p:cNvSpPr/>
            <p:nvPr userDrawn="1"/>
          </p:nvSpPr>
          <p:spPr>
            <a:xfrm>
              <a:off x="9541497" y="6769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501420C3-DFA0-9C4F-813C-BAFA8958E874}"/>
                </a:ext>
              </a:extLst>
            </p:cNvPr>
            <p:cNvSpPr txBox="1"/>
            <p:nvPr userDrawn="1"/>
          </p:nvSpPr>
          <p:spPr>
            <a:xfrm>
              <a:off x="9907688" y="6898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5" name="Graphic 54">
              <a:extLst>
                <a:ext uri="{FF2B5EF4-FFF2-40B4-BE49-F238E27FC236}">
                  <a16:creationId xmlns:a16="http://schemas.microsoft.com/office/drawing/2014/main" id="{CB867BF1-BBC5-8C4A-97CA-FD5D5D78260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6909049"/>
              <a:ext cx="155227" cy="155227"/>
            </a:xfrm>
            <a:prstGeom prst="rect">
              <a:avLst/>
            </a:prstGeom>
          </p:spPr>
        </p:pic>
        <p:sp>
          <p:nvSpPr>
            <p:cNvPr id="56" name="TextBox 55">
              <a:extLst>
                <a:ext uri="{FF2B5EF4-FFF2-40B4-BE49-F238E27FC236}">
                  <a16:creationId xmlns:a16="http://schemas.microsoft.com/office/drawing/2014/main" id="{E62E6250-142A-854D-8FFE-79C80019AAB8}"/>
                </a:ext>
              </a:extLst>
            </p:cNvPr>
            <p:cNvSpPr txBox="1"/>
            <p:nvPr userDrawn="1"/>
          </p:nvSpPr>
          <p:spPr>
            <a:xfrm>
              <a:off x="9716735" y="7478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7" name="TextBox 56">
              <a:extLst>
                <a:ext uri="{FF2B5EF4-FFF2-40B4-BE49-F238E27FC236}">
                  <a16:creationId xmlns:a16="http://schemas.microsoft.com/office/drawing/2014/main" id="{08381C9B-F145-0B48-ADFA-FE8B8E0A8A82}"/>
                </a:ext>
              </a:extLst>
            </p:cNvPr>
            <p:cNvSpPr txBox="1"/>
            <p:nvPr userDrawn="1"/>
          </p:nvSpPr>
          <p:spPr>
            <a:xfrm>
              <a:off x="9716735" y="7159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8" name="TextBox 57">
              <a:extLst>
                <a:ext uri="{FF2B5EF4-FFF2-40B4-BE49-F238E27FC236}">
                  <a16:creationId xmlns:a16="http://schemas.microsoft.com/office/drawing/2014/main" id="{F22092C6-EF53-B243-83B3-2B8877623AFD}"/>
                </a:ext>
              </a:extLst>
            </p:cNvPr>
            <p:cNvSpPr txBox="1"/>
            <p:nvPr userDrawn="1"/>
          </p:nvSpPr>
          <p:spPr>
            <a:xfrm>
              <a:off x="9716735" y="7928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46" name="Rectangle 45">
              <a:extLst>
                <a:ext uri="{FF2B5EF4-FFF2-40B4-BE49-F238E27FC236}">
                  <a16:creationId xmlns:a16="http://schemas.microsoft.com/office/drawing/2014/main" id="{26FED399-29B3-9447-940E-56B9040B4EF7}"/>
                </a:ext>
              </a:extLst>
            </p:cNvPr>
            <p:cNvSpPr/>
            <p:nvPr userDrawn="1"/>
          </p:nvSpPr>
          <p:spPr>
            <a:xfrm>
              <a:off x="9541497" y="5413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15CE3E14-463F-4D4E-B0C6-D4F7A0935AFF}"/>
                </a:ext>
              </a:extLst>
            </p:cNvPr>
            <p:cNvSpPr txBox="1"/>
            <p:nvPr userDrawn="1"/>
          </p:nvSpPr>
          <p:spPr>
            <a:xfrm>
              <a:off x="9907688" y="5542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8" name="Graphic 47">
              <a:extLst>
                <a:ext uri="{FF2B5EF4-FFF2-40B4-BE49-F238E27FC236}">
                  <a16:creationId xmlns:a16="http://schemas.microsoft.com/office/drawing/2014/main" id="{BC8A9006-4EDB-7C4F-9624-E02C261E560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5552392"/>
              <a:ext cx="155227" cy="155227"/>
            </a:xfrm>
            <a:prstGeom prst="rect">
              <a:avLst/>
            </a:prstGeom>
          </p:spPr>
        </p:pic>
        <p:sp>
          <p:nvSpPr>
            <p:cNvPr id="49" name="TextBox 48">
              <a:extLst>
                <a:ext uri="{FF2B5EF4-FFF2-40B4-BE49-F238E27FC236}">
                  <a16:creationId xmlns:a16="http://schemas.microsoft.com/office/drawing/2014/main" id="{F28125A0-17EA-6B41-8117-DCA0C5236435}"/>
                </a:ext>
              </a:extLst>
            </p:cNvPr>
            <p:cNvSpPr txBox="1"/>
            <p:nvPr userDrawn="1"/>
          </p:nvSpPr>
          <p:spPr>
            <a:xfrm>
              <a:off x="9701720" y="5806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0" name="Picture 49">
              <a:extLst>
                <a:ext uri="{FF2B5EF4-FFF2-40B4-BE49-F238E27FC236}">
                  <a16:creationId xmlns:a16="http://schemas.microsoft.com/office/drawing/2014/main" id="{C5041B41-AD98-EE4B-8F39-82AFCFAEC610}"/>
                </a:ext>
              </a:extLst>
            </p:cNvPr>
            <p:cNvPicPr>
              <a:picLocks noChangeAspect="1"/>
            </p:cNvPicPr>
            <p:nvPr userDrawn="1"/>
          </p:nvPicPr>
          <p:blipFill rotWithShape="1">
            <a:blip r:embed="rId6"/>
            <a:srcRect l="33684" t="12097" r="43371" b="20368"/>
            <a:stretch/>
          </p:blipFill>
          <p:spPr>
            <a:xfrm>
              <a:off x="11498723" y="5890726"/>
              <a:ext cx="136897" cy="213643"/>
            </a:xfrm>
            <a:prstGeom prst="rect">
              <a:avLst/>
            </a:prstGeom>
            <a:ln w="19050">
              <a:solidFill>
                <a:schemeClr val="accent3">
                  <a:lumMod val="60000"/>
                  <a:lumOff val="40000"/>
                </a:schemeClr>
              </a:solidFill>
            </a:ln>
          </p:spPr>
        </p:pic>
        <p:sp>
          <p:nvSpPr>
            <p:cNvPr id="43" name="TextBox 42">
              <a:extLst>
                <a:ext uri="{FF2B5EF4-FFF2-40B4-BE49-F238E27FC236}">
                  <a16:creationId xmlns:a16="http://schemas.microsoft.com/office/drawing/2014/main" id="{C8DAA1F3-3919-A74B-B632-FF6C6D301C4C}"/>
                </a:ext>
              </a:extLst>
            </p:cNvPr>
            <p:cNvSpPr txBox="1">
              <a:spLocks noChangeAspect="1"/>
            </p:cNvSpPr>
            <p:nvPr/>
          </p:nvSpPr>
          <p:spPr>
            <a:xfrm>
              <a:off x="9521833" y="2517603"/>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4" name="TextBox 43">
              <a:extLst>
                <a:ext uri="{FF2B5EF4-FFF2-40B4-BE49-F238E27FC236}">
                  <a16:creationId xmlns:a16="http://schemas.microsoft.com/office/drawing/2014/main" id="{82652DDD-CB8F-E945-8AF3-2BB91733F597}"/>
                </a:ext>
              </a:extLst>
            </p:cNvPr>
            <p:cNvSpPr txBox="1">
              <a:spLocks noChangeAspect="1"/>
            </p:cNvSpPr>
            <p:nvPr/>
          </p:nvSpPr>
          <p:spPr>
            <a:xfrm>
              <a:off x="9521833" y="301315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5" name="TextBox 44">
              <a:extLst>
                <a:ext uri="{FF2B5EF4-FFF2-40B4-BE49-F238E27FC236}">
                  <a16:creationId xmlns:a16="http://schemas.microsoft.com/office/drawing/2014/main" id="{091C757D-B387-E847-9E94-2F6EEF57801C}"/>
                </a:ext>
              </a:extLst>
            </p:cNvPr>
            <p:cNvSpPr txBox="1"/>
            <p:nvPr userDrawn="1"/>
          </p:nvSpPr>
          <p:spPr>
            <a:xfrm>
              <a:off x="9686426" y="2492576"/>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35" name="TextBox 34">
              <a:extLst>
                <a:ext uri="{FF2B5EF4-FFF2-40B4-BE49-F238E27FC236}">
                  <a16:creationId xmlns:a16="http://schemas.microsoft.com/office/drawing/2014/main" id="{CAFE63F6-9FBD-C64E-80C3-50B9F353BF5D}"/>
                </a:ext>
              </a:extLst>
            </p:cNvPr>
            <p:cNvSpPr txBox="1"/>
            <p:nvPr userDrawn="1"/>
          </p:nvSpPr>
          <p:spPr>
            <a:xfrm>
              <a:off x="9674267" y="3511688"/>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6" name="TextBox 35">
              <a:extLst>
                <a:ext uri="{FF2B5EF4-FFF2-40B4-BE49-F238E27FC236}">
                  <a16:creationId xmlns:a16="http://schemas.microsoft.com/office/drawing/2014/main" id="{AA7141EF-2646-B14F-ABCC-C67B27BD3A7C}"/>
                </a:ext>
              </a:extLst>
            </p:cNvPr>
            <p:cNvSpPr txBox="1"/>
            <p:nvPr userDrawn="1"/>
          </p:nvSpPr>
          <p:spPr>
            <a:xfrm>
              <a:off x="9686426" y="3926945"/>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7" name="TextBox 36">
              <a:extLst>
                <a:ext uri="{FF2B5EF4-FFF2-40B4-BE49-F238E27FC236}">
                  <a16:creationId xmlns:a16="http://schemas.microsoft.com/office/drawing/2014/main" id="{11D9FCFA-F40E-B24E-8540-B475629EECD1}"/>
                </a:ext>
              </a:extLst>
            </p:cNvPr>
            <p:cNvSpPr txBox="1"/>
            <p:nvPr userDrawn="1"/>
          </p:nvSpPr>
          <p:spPr>
            <a:xfrm>
              <a:off x="9686426" y="4647035"/>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38" name="TextBox 37">
              <a:extLst>
                <a:ext uri="{FF2B5EF4-FFF2-40B4-BE49-F238E27FC236}">
                  <a16:creationId xmlns:a16="http://schemas.microsoft.com/office/drawing/2014/main" id="{7B36E0C2-0DDC-0E43-A8B5-AAD3722ABC98}"/>
                </a:ext>
              </a:extLst>
            </p:cNvPr>
            <p:cNvSpPr txBox="1"/>
            <p:nvPr userDrawn="1"/>
          </p:nvSpPr>
          <p:spPr>
            <a:xfrm>
              <a:off x="9674267" y="5077598"/>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41" name="TextBox 40">
            <a:extLst>
              <a:ext uri="{FF2B5EF4-FFF2-40B4-BE49-F238E27FC236}">
                <a16:creationId xmlns:a16="http://schemas.microsoft.com/office/drawing/2014/main" id="{A5BBEC5F-5FC4-4543-B661-598C68695314}"/>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42" name="Straight Connector 41">
            <a:extLst>
              <a:ext uri="{FF2B5EF4-FFF2-40B4-BE49-F238E27FC236}">
                <a16:creationId xmlns:a16="http://schemas.microsoft.com/office/drawing/2014/main" id="{28C6DE0C-61AB-CD48-9657-673BA80A6635}"/>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5" name="Text Placeholder 21">
            <a:extLst>
              <a:ext uri="{FF2B5EF4-FFF2-40B4-BE49-F238E27FC236}">
                <a16:creationId xmlns:a16="http://schemas.microsoft.com/office/drawing/2014/main" id="{41291117-3B8F-E84F-819C-E9D1B31461BA}"/>
              </a:ext>
            </a:extLst>
          </p:cNvPr>
          <p:cNvSpPr>
            <a:spLocks noGrp="1"/>
          </p:cNvSpPr>
          <p:nvPr userDrawn="1">
            <p:ph type="body" sz="quarter" idx="14" hasCustomPrompt="1"/>
          </p:nvPr>
        </p:nvSpPr>
        <p:spPr>
          <a:xfrm>
            <a:off x="7359337" y="6048425"/>
            <a:ext cx="1343822" cy="30469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3" name="Date Placeholder 2">
            <a:extLst>
              <a:ext uri="{FF2B5EF4-FFF2-40B4-BE49-F238E27FC236}">
                <a16:creationId xmlns:a16="http://schemas.microsoft.com/office/drawing/2014/main" id="{1E2FA3C1-DFDE-954E-A045-DA2C23D87C79}"/>
              </a:ext>
            </a:extLst>
          </p:cNvPr>
          <p:cNvSpPr>
            <a:spLocks noGrp="1"/>
          </p:cNvSpPr>
          <p:nvPr userDrawn="1">
            <p:ph type="dt" sz="half" idx="16"/>
          </p:nvPr>
        </p:nvSpPr>
        <p:spPr/>
        <p:txBody>
          <a:bodyPr/>
          <a:lstStyle/>
          <a:p>
            <a:endParaRPr lang="en-US" dirty="0"/>
          </a:p>
        </p:txBody>
      </p:sp>
      <p:sp>
        <p:nvSpPr>
          <p:cNvPr id="5" name="Footer Placeholder 4">
            <a:extLst>
              <a:ext uri="{FF2B5EF4-FFF2-40B4-BE49-F238E27FC236}">
                <a16:creationId xmlns:a16="http://schemas.microsoft.com/office/drawing/2014/main" id="{8E3C21A6-2F34-CB41-9CB8-465C5A165E2E}"/>
              </a:ext>
            </a:extLst>
          </p:cNvPr>
          <p:cNvSpPr>
            <a:spLocks noGrp="1"/>
          </p:cNvSpPr>
          <p:nvPr userDrawn="1">
            <p:ph type="ftr" sz="quarter" idx="17"/>
          </p:nvPr>
        </p:nvSpPr>
        <p:spPr/>
        <p:txBody>
          <a:bodyPr/>
          <a:lstStyle/>
          <a:p>
            <a:endParaRPr lang="en-US" dirty="0"/>
          </a:p>
        </p:txBody>
      </p:sp>
      <p:sp>
        <p:nvSpPr>
          <p:cNvPr id="6" name="Slide Number Placeholder 5">
            <a:extLst>
              <a:ext uri="{FF2B5EF4-FFF2-40B4-BE49-F238E27FC236}">
                <a16:creationId xmlns:a16="http://schemas.microsoft.com/office/drawing/2014/main" id="{345A57F9-6F4F-954D-883C-298340BAC4E8}"/>
              </a:ext>
            </a:extLst>
          </p:cNvPr>
          <p:cNvSpPr>
            <a:spLocks noGrp="1"/>
          </p:cNvSpPr>
          <p:nvPr userDrawn="1">
            <p:ph type="sldNum" sz="quarter" idx="18"/>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77" name="Group 76">
            <a:extLst>
              <a:ext uri="{FF2B5EF4-FFF2-40B4-BE49-F238E27FC236}">
                <a16:creationId xmlns:a16="http://schemas.microsoft.com/office/drawing/2014/main" id="{BB7448AF-7E4C-3B4B-8EEC-CADF56A2032C}"/>
              </a:ext>
            </a:extLst>
          </p:cNvPr>
          <p:cNvGrpSpPr/>
          <p:nvPr userDrawn="1"/>
        </p:nvGrpSpPr>
        <p:grpSpPr>
          <a:xfrm>
            <a:off x="431240" y="-246933"/>
            <a:ext cx="8280401" cy="7347304"/>
            <a:chOff x="431240" y="-246933"/>
            <a:chExt cx="8280401" cy="7347304"/>
          </a:xfrm>
        </p:grpSpPr>
        <p:grpSp>
          <p:nvGrpSpPr>
            <p:cNvPr id="78" name="Group 77">
              <a:extLst>
                <a:ext uri="{FF2B5EF4-FFF2-40B4-BE49-F238E27FC236}">
                  <a16:creationId xmlns:a16="http://schemas.microsoft.com/office/drawing/2014/main" id="{672BAF4C-241C-FC45-8467-60B10AF7AB65}"/>
                </a:ext>
              </a:extLst>
            </p:cNvPr>
            <p:cNvGrpSpPr/>
            <p:nvPr userDrawn="1"/>
          </p:nvGrpSpPr>
          <p:grpSpPr>
            <a:xfrm>
              <a:off x="431242" y="6864579"/>
              <a:ext cx="8280398" cy="235792"/>
              <a:chOff x="431801" y="-235792"/>
              <a:chExt cx="4400550" cy="235792"/>
            </a:xfrm>
          </p:grpSpPr>
          <p:cxnSp>
            <p:nvCxnSpPr>
              <p:cNvPr id="87" name="Straight Connector 86">
                <a:extLst>
                  <a:ext uri="{FF2B5EF4-FFF2-40B4-BE49-F238E27FC236}">
                    <a16:creationId xmlns:a16="http://schemas.microsoft.com/office/drawing/2014/main" id="{590F8A25-E020-6846-8351-4AC93F1283B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5BB4FF16-C4BE-2F41-97E4-CA7412FE1A76}"/>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79" name="Group 78">
              <a:extLst>
                <a:ext uri="{FF2B5EF4-FFF2-40B4-BE49-F238E27FC236}">
                  <a16:creationId xmlns:a16="http://schemas.microsoft.com/office/drawing/2014/main" id="{1FBF7B4D-D315-D841-998E-600E7FD39B85}"/>
                </a:ext>
              </a:extLst>
            </p:cNvPr>
            <p:cNvGrpSpPr/>
            <p:nvPr userDrawn="1"/>
          </p:nvGrpSpPr>
          <p:grpSpPr>
            <a:xfrm>
              <a:off x="431240" y="-246933"/>
              <a:ext cx="8280401" cy="235792"/>
              <a:chOff x="431800" y="-240735"/>
              <a:chExt cx="8280401" cy="235792"/>
            </a:xfrm>
          </p:grpSpPr>
          <p:grpSp>
            <p:nvGrpSpPr>
              <p:cNvPr id="80" name="Group 79">
                <a:extLst>
                  <a:ext uri="{FF2B5EF4-FFF2-40B4-BE49-F238E27FC236}">
                    <a16:creationId xmlns:a16="http://schemas.microsoft.com/office/drawing/2014/main" id="{262CB220-7BBD-9A40-8EFE-DBF481D41325}"/>
                  </a:ext>
                </a:extLst>
              </p:cNvPr>
              <p:cNvGrpSpPr/>
              <p:nvPr userDrawn="1"/>
            </p:nvGrpSpPr>
            <p:grpSpPr>
              <a:xfrm>
                <a:off x="431800" y="-240735"/>
                <a:ext cx="8280400" cy="235792"/>
                <a:chOff x="431800" y="-235792"/>
                <a:chExt cx="4400551" cy="235792"/>
              </a:xfrm>
            </p:grpSpPr>
            <p:cxnSp>
              <p:nvCxnSpPr>
                <p:cNvPr id="84" name="Straight Connector 83">
                  <a:extLst>
                    <a:ext uri="{FF2B5EF4-FFF2-40B4-BE49-F238E27FC236}">
                      <a16:creationId xmlns:a16="http://schemas.microsoft.com/office/drawing/2014/main" id="{4C0212DE-4F3A-064A-8852-84F9520CE40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54F88236-9314-6245-BA34-4C419A15253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6" name="Rectangle 85">
                  <a:extLst>
                    <a:ext uri="{FF2B5EF4-FFF2-40B4-BE49-F238E27FC236}">
                      <a16:creationId xmlns:a16="http://schemas.microsoft.com/office/drawing/2014/main" id="{208F0B2C-2ECF-FF4E-9454-5EE223675D0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1" name="TextBox 80">
                <a:extLst>
                  <a:ext uri="{FF2B5EF4-FFF2-40B4-BE49-F238E27FC236}">
                    <a16:creationId xmlns:a16="http://schemas.microsoft.com/office/drawing/2014/main" id="{52854B52-8256-764E-870F-8B12DFC75805}"/>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82" name="Straight Arrow Connector 81">
                <a:extLst>
                  <a:ext uri="{FF2B5EF4-FFF2-40B4-BE49-F238E27FC236}">
                    <a16:creationId xmlns:a16="http://schemas.microsoft.com/office/drawing/2014/main" id="{EE3A4062-FF2D-804A-88FA-53139017D530}"/>
                  </a:ext>
                </a:extLst>
              </p:cNvPr>
              <p:cNvCxnSpPr>
                <a:cxnSpLocks/>
                <a:stCxn id="81" idx="1"/>
                <a:endCxn id="86"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83" name="Straight Arrow Connector 82">
                <a:extLst>
                  <a:ext uri="{FF2B5EF4-FFF2-40B4-BE49-F238E27FC236}">
                    <a16:creationId xmlns:a16="http://schemas.microsoft.com/office/drawing/2014/main" id="{89961C7F-EE2F-4844-874C-FABF729B3E38}"/>
                  </a:ext>
                </a:extLst>
              </p:cNvPr>
              <p:cNvCxnSpPr>
                <a:cxnSpLocks/>
                <a:stCxn id="81" idx="3"/>
                <a:endCxn id="86"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751357452"/>
      </p:ext>
    </p:extLst>
  </p:cSld>
  <p:clrMapOvr>
    <a:overrideClrMapping bg1="lt1" tx1="dk1" bg2="lt2" tx2="dk2" accent1="accent1" accent2="accent2" accent3="accent3" accent4="accent4" accent5="accent5" accent6="accent6" hlink="lt1" folHlink="lt1"/>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Thank You (Headshot)">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A733D6C8-2947-664C-94C0-9AD79C24D8BC}"/>
              </a:ext>
            </a:extLst>
          </p:cNvPr>
          <p:cNvSpPr/>
          <p:nvPr userDrawn="1"/>
        </p:nvSpPr>
        <p:spPr>
          <a:xfrm flipH="1">
            <a:off x="-1" y="2402808"/>
            <a:ext cx="9144000" cy="3294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21" name="Picture Placeholder 20">
            <a:extLst>
              <a:ext uri="{FF2B5EF4-FFF2-40B4-BE49-F238E27FC236}">
                <a16:creationId xmlns:a16="http://schemas.microsoft.com/office/drawing/2014/main" id="{0B98A494-7A59-1347-AC1A-9CEFC6F3BA30}"/>
              </a:ext>
            </a:extLst>
          </p:cNvPr>
          <p:cNvSpPr>
            <a:spLocks noGrp="1"/>
          </p:cNvSpPr>
          <p:nvPr>
            <p:ph type="pic" sz="quarter" idx="16" hasCustomPrompt="1"/>
          </p:nvPr>
        </p:nvSpPr>
        <p:spPr>
          <a:xfrm>
            <a:off x="4855972" y="2402809"/>
            <a:ext cx="4288028" cy="3294098"/>
          </a:xfrm>
          <a:custGeom>
            <a:avLst/>
            <a:gdLst>
              <a:gd name="connsiteX0" fmla="*/ 0 w 4288028"/>
              <a:gd name="connsiteY0" fmla="*/ 0 h 3294098"/>
              <a:gd name="connsiteX1" fmla="*/ 4288028 w 4288028"/>
              <a:gd name="connsiteY1" fmla="*/ 0 h 3294098"/>
              <a:gd name="connsiteX2" fmla="*/ 4288028 w 4288028"/>
              <a:gd name="connsiteY2" fmla="*/ 3294098 h 3294098"/>
              <a:gd name="connsiteX3" fmla="*/ 1563214 w 4288028"/>
              <a:gd name="connsiteY3" fmla="*/ 3294098 h 3294098"/>
            </a:gdLst>
            <a:ahLst/>
            <a:cxnLst>
              <a:cxn ang="0">
                <a:pos x="connsiteX0" y="connsiteY0"/>
              </a:cxn>
              <a:cxn ang="0">
                <a:pos x="connsiteX1" y="connsiteY1"/>
              </a:cxn>
              <a:cxn ang="0">
                <a:pos x="connsiteX2" y="connsiteY2"/>
              </a:cxn>
              <a:cxn ang="0">
                <a:pos x="connsiteX3" y="connsiteY3"/>
              </a:cxn>
            </a:cxnLst>
            <a:rect l="l" t="t" r="r" b="b"/>
            <a:pathLst>
              <a:path w="4288028" h="3294098">
                <a:moveTo>
                  <a:pt x="0" y="0"/>
                </a:moveTo>
                <a:lnTo>
                  <a:pt x="4288028" y="0"/>
                </a:lnTo>
                <a:lnTo>
                  <a:pt x="4288028" y="3294098"/>
                </a:lnTo>
                <a:lnTo>
                  <a:pt x="1563214" y="3294098"/>
                </a:lnTo>
                <a:close/>
              </a:path>
            </a:pathLst>
          </a:custGeom>
          <a:solidFill>
            <a:schemeClr val="accent2"/>
          </a:solidFill>
        </p:spPr>
        <p:txBody>
          <a:bodyPr wrap="square" rIns="432000" anchor="ctr">
            <a:noAutofit/>
          </a:bodyPr>
          <a:lstStyle>
            <a:lvl1pPr marL="0" indent="0" algn="r">
              <a:buNone/>
              <a:defRPr b="0">
                <a:solidFill>
                  <a:schemeClr val="bg1"/>
                </a:solidFill>
              </a:defRPr>
            </a:lvl1pPr>
          </a:lstStyle>
          <a:p>
            <a:r>
              <a:rPr lang="en-US" dirty="0"/>
              <a:t>Click icon to add photo or headshot</a:t>
            </a:r>
          </a:p>
        </p:txBody>
      </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1219067"/>
            <a:ext cx="8280400" cy="914400"/>
          </a:xfrm>
        </p:spPr>
        <p:txBody>
          <a:bodyPr/>
          <a:lstStyle>
            <a:lvl1pPr>
              <a:defRPr sz="3200"/>
            </a:lvl1pPr>
          </a:lstStyle>
          <a:p>
            <a:r>
              <a:rPr lang="en-US"/>
              <a:t>Click to add</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2714222"/>
            <a:ext cx="4140200" cy="2671270"/>
          </a:xfrm>
          <a:prstGeom prst="rect">
            <a:avLst/>
          </a:prstGeom>
          <a:noFill/>
          <a:ln>
            <a:noFill/>
          </a:ln>
        </p:spPr>
        <p:txBody>
          <a:bodyPr wrap="square" lIns="0" tIns="0" rIns="0" bIns="0" anchor="ctr">
            <a:noAutofit/>
          </a:bodyPr>
          <a:lstStyle>
            <a:lvl1pPr marL="20638" indent="0">
              <a:spcAft>
                <a:spcPts val="300"/>
              </a:spcAft>
              <a:buFont typeface="Arial" panose="020B0604020202020204" pitchFamily="34" charset="0"/>
              <a:buNone/>
              <a:tabLst/>
              <a:defRPr sz="1400" b="1">
                <a:solidFill>
                  <a:schemeClr val="bg1"/>
                </a:solidFill>
              </a:defRPr>
            </a:lvl1pPr>
            <a:lvl2pPr marL="20638" indent="0">
              <a:spcAft>
                <a:spcPts val="200"/>
              </a:spcAft>
              <a:buFont typeface="Arial" panose="020B0604020202020204" pitchFamily="34" charset="0"/>
              <a:buNone/>
              <a:tabLst/>
              <a:defRPr sz="1400">
                <a:solidFill>
                  <a:schemeClr val="bg1"/>
                </a:solidFill>
              </a:defRPr>
            </a:lvl2pPr>
            <a:lvl3pPr marL="20638" indent="0">
              <a:spcAft>
                <a:spcPts val="200"/>
              </a:spcAft>
              <a:buFont typeface="Arial" panose="020B0604020202020204" pitchFamily="34" charset="0"/>
              <a:buNone/>
              <a:tabLst/>
              <a:defRPr sz="1400">
                <a:solidFill>
                  <a:schemeClr val="bg1"/>
                </a:solidFill>
              </a:defRPr>
            </a:lvl3pPr>
            <a:lvl4pPr marL="20638" indent="0">
              <a:spcAft>
                <a:spcPts val="200"/>
              </a:spcAft>
              <a:buFont typeface="Arial" panose="020B0604020202020204" pitchFamily="34" charset="0"/>
              <a:buNone/>
              <a:tabLst/>
              <a:defRPr sz="1400">
                <a:solidFill>
                  <a:schemeClr val="bg1"/>
                </a:solidFill>
              </a:defRPr>
            </a:lvl4pPr>
            <a:lvl5pPr marL="20638" indent="0">
              <a:spcAft>
                <a:spcPts val="200"/>
              </a:spcAft>
              <a:buFont typeface="Arial" panose="020B0604020202020204" pitchFamily="34" charset="0"/>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50" name="Group 49">
            <a:extLst>
              <a:ext uri="{FF2B5EF4-FFF2-40B4-BE49-F238E27FC236}">
                <a16:creationId xmlns:a16="http://schemas.microsoft.com/office/drawing/2014/main" id="{8154AF59-E4FF-3346-B926-57EDAB1FE062}"/>
              </a:ext>
            </a:extLst>
          </p:cNvPr>
          <p:cNvGrpSpPr/>
          <p:nvPr userDrawn="1"/>
        </p:nvGrpSpPr>
        <p:grpSpPr>
          <a:xfrm>
            <a:off x="-256964" y="1261817"/>
            <a:ext cx="251461" cy="787628"/>
            <a:chOff x="-256404" y="360363"/>
            <a:chExt cx="251461" cy="692152"/>
          </a:xfrm>
        </p:grpSpPr>
        <p:grpSp>
          <p:nvGrpSpPr>
            <p:cNvPr id="51" name="Group 50">
              <a:extLst>
                <a:ext uri="{FF2B5EF4-FFF2-40B4-BE49-F238E27FC236}">
                  <a16:creationId xmlns:a16="http://schemas.microsoft.com/office/drawing/2014/main" id="{36AB50BF-4718-484C-B6EA-0C330459021B}"/>
                </a:ext>
              </a:extLst>
            </p:cNvPr>
            <p:cNvGrpSpPr/>
            <p:nvPr userDrawn="1"/>
          </p:nvGrpSpPr>
          <p:grpSpPr>
            <a:xfrm rot="16200000">
              <a:off x="-476749" y="580708"/>
              <a:ext cx="692152" cy="251461"/>
              <a:chOff x="431800" y="-235792"/>
              <a:chExt cx="4400551" cy="235792"/>
            </a:xfrm>
          </p:grpSpPr>
          <p:cxnSp>
            <p:nvCxnSpPr>
              <p:cNvPr id="53" name="Straight Connector 52">
                <a:extLst>
                  <a:ext uri="{FF2B5EF4-FFF2-40B4-BE49-F238E27FC236}">
                    <a16:creationId xmlns:a16="http://schemas.microsoft.com/office/drawing/2014/main" id="{A30C18D2-1D99-164F-A515-FE124A48FC0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10DDE84-4C05-1A4A-A2D8-AAE8FB3D342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0FEB97B8-81FD-4541-B92C-ADB8AD94CD4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5D9FF21D-3A71-2548-A8D3-8888EABDC88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56" name="Group 55">
            <a:extLst>
              <a:ext uri="{FF2B5EF4-FFF2-40B4-BE49-F238E27FC236}">
                <a16:creationId xmlns:a16="http://schemas.microsoft.com/office/drawing/2014/main" id="{85D3DB86-D979-BC43-82F9-D7DB16BFB915}"/>
              </a:ext>
            </a:extLst>
          </p:cNvPr>
          <p:cNvGrpSpPr/>
          <p:nvPr userDrawn="1"/>
        </p:nvGrpSpPr>
        <p:grpSpPr>
          <a:xfrm>
            <a:off x="-256964" y="3367324"/>
            <a:ext cx="251461" cy="1365066"/>
            <a:chOff x="-256404" y="360363"/>
            <a:chExt cx="251461" cy="692152"/>
          </a:xfrm>
        </p:grpSpPr>
        <p:grpSp>
          <p:nvGrpSpPr>
            <p:cNvPr id="57" name="Group 56">
              <a:extLst>
                <a:ext uri="{FF2B5EF4-FFF2-40B4-BE49-F238E27FC236}">
                  <a16:creationId xmlns:a16="http://schemas.microsoft.com/office/drawing/2014/main" id="{BBE9AB7B-CC36-1C48-8850-B428D53FD54E}"/>
                </a:ext>
              </a:extLst>
            </p:cNvPr>
            <p:cNvGrpSpPr/>
            <p:nvPr userDrawn="1"/>
          </p:nvGrpSpPr>
          <p:grpSpPr>
            <a:xfrm rot="16200000">
              <a:off x="-476749" y="580708"/>
              <a:ext cx="692152" cy="251461"/>
              <a:chOff x="431800" y="-235792"/>
              <a:chExt cx="4400551" cy="235792"/>
            </a:xfrm>
          </p:grpSpPr>
          <p:cxnSp>
            <p:nvCxnSpPr>
              <p:cNvPr id="59" name="Straight Connector 58">
                <a:extLst>
                  <a:ext uri="{FF2B5EF4-FFF2-40B4-BE49-F238E27FC236}">
                    <a16:creationId xmlns:a16="http://schemas.microsoft.com/office/drawing/2014/main" id="{383BC659-DE1A-AD46-BABB-4216D5152A6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6C4EDB7-BE73-C648-8454-EDBF3A3BCEC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98F7CC41-3485-F345-AD6D-DA420283A29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8" name="TextBox 57">
              <a:extLst>
                <a:ext uri="{FF2B5EF4-FFF2-40B4-BE49-F238E27FC236}">
                  <a16:creationId xmlns:a16="http://schemas.microsoft.com/office/drawing/2014/main" id="{8CDD96D5-24AE-C84E-9626-2669E4455CE7}"/>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2" name="Group 1">
            <a:extLst>
              <a:ext uri="{FF2B5EF4-FFF2-40B4-BE49-F238E27FC236}">
                <a16:creationId xmlns:a16="http://schemas.microsoft.com/office/drawing/2014/main" id="{B3E31308-5073-4344-9CE0-58B65E2EFAD8}"/>
              </a:ext>
            </a:extLst>
          </p:cNvPr>
          <p:cNvGrpSpPr/>
          <p:nvPr userDrawn="1"/>
        </p:nvGrpSpPr>
        <p:grpSpPr>
          <a:xfrm>
            <a:off x="9399182" y="-1"/>
            <a:ext cx="2961715" cy="9888233"/>
            <a:chOff x="9399182" y="-1"/>
            <a:chExt cx="2961715" cy="9888233"/>
          </a:xfrm>
        </p:grpSpPr>
        <p:sp>
          <p:nvSpPr>
            <p:cNvPr id="24" name="Rectangle 23">
              <a:extLst>
                <a:ext uri="{FF2B5EF4-FFF2-40B4-BE49-F238E27FC236}">
                  <a16:creationId xmlns:a16="http://schemas.microsoft.com/office/drawing/2014/main" id="{4E76269E-8C78-D343-B169-EBF41DC6C7A1}"/>
                </a:ext>
              </a:extLst>
            </p:cNvPr>
            <p:cNvSpPr/>
            <p:nvPr userDrawn="1"/>
          </p:nvSpPr>
          <p:spPr>
            <a:xfrm>
              <a:off x="9399182" y="-1"/>
              <a:ext cx="2798651" cy="97486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90" name="Picture 89">
              <a:extLst>
                <a:ext uri="{FF2B5EF4-FFF2-40B4-BE49-F238E27FC236}">
                  <a16:creationId xmlns:a16="http://schemas.microsoft.com/office/drawing/2014/main" id="{F246FA3C-064F-9848-8568-CFCFAD40560E}"/>
                </a:ext>
              </a:extLst>
            </p:cNvPr>
            <p:cNvPicPr>
              <a:picLocks noChangeAspect="1"/>
            </p:cNvPicPr>
            <p:nvPr userDrawn="1"/>
          </p:nvPicPr>
          <p:blipFill rotWithShape="1">
            <a:blip r:embed="rId4"/>
            <a:srcRect r="44021" b="6017"/>
            <a:stretch/>
          </p:blipFill>
          <p:spPr>
            <a:xfrm>
              <a:off x="9558506" y="1323797"/>
              <a:ext cx="2632538" cy="532435"/>
            </a:xfrm>
            <a:prstGeom prst="rect">
              <a:avLst/>
            </a:prstGeom>
          </p:spPr>
        </p:pic>
        <p:sp>
          <p:nvSpPr>
            <p:cNvPr id="25" name="TextBox 24">
              <a:extLst>
                <a:ext uri="{FF2B5EF4-FFF2-40B4-BE49-F238E27FC236}">
                  <a16:creationId xmlns:a16="http://schemas.microsoft.com/office/drawing/2014/main" id="{1671C85D-BA5D-4D49-929C-B172CAD4A8DC}"/>
                </a:ext>
              </a:extLst>
            </p:cNvPr>
            <p:cNvSpPr txBox="1"/>
            <p:nvPr userDrawn="1"/>
          </p:nvSpPr>
          <p:spPr>
            <a:xfrm>
              <a:off x="9558507" y="3874407"/>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6" name="Straight Connector 25">
              <a:extLst>
                <a:ext uri="{FF2B5EF4-FFF2-40B4-BE49-F238E27FC236}">
                  <a16:creationId xmlns:a16="http://schemas.microsoft.com/office/drawing/2014/main" id="{FF6343EF-AD02-7847-99E6-3F12C4DE8DD6}"/>
                </a:ext>
              </a:extLst>
            </p:cNvPr>
            <p:cNvCxnSpPr>
              <a:cxnSpLocks/>
            </p:cNvCxnSpPr>
            <p:nvPr userDrawn="1"/>
          </p:nvCxnSpPr>
          <p:spPr>
            <a:xfrm>
              <a:off x="9558507" y="407702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489BD887-3769-7E4A-84E6-A89C01DFBF0B}"/>
                </a:ext>
              </a:extLst>
            </p:cNvPr>
            <p:cNvSpPr txBox="1"/>
            <p:nvPr userDrawn="1"/>
          </p:nvSpPr>
          <p:spPr>
            <a:xfrm>
              <a:off x="9686426" y="4935334"/>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grpSp>
          <p:nvGrpSpPr>
            <p:cNvPr id="28" name="Group 27">
              <a:extLst>
                <a:ext uri="{FF2B5EF4-FFF2-40B4-BE49-F238E27FC236}">
                  <a16:creationId xmlns:a16="http://schemas.microsoft.com/office/drawing/2014/main" id="{3BB7DFA5-86A8-2241-81D4-51CD6B2BCFFE}"/>
                </a:ext>
              </a:extLst>
            </p:cNvPr>
            <p:cNvGrpSpPr/>
            <p:nvPr userDrawn="1"/>
          </p:nvGrpSpPr>
          <p:grpSpPr>
            <a:xfrm>
              <a:off x="9541497" y="162442"/>
              <a:ext cx="2819400" cy="814510"/>
              <a:chOff x="-3644733" y="165205"/>
              <a:chExt cx="2819400" cy="814510"/>
            </a:xfrm>
          </p:grpSpPr>
          <p:sp>
            <p:nvSpPr>
              <p:cNvPr id="68" name="Rectangle 67">
                <a:extLst>
                  <a:ext uri="{FF2B5EF4-FFF2-40B4-BE49-F238E27FC236}">
                    <a16:creationId xmlns:a16="http://schemas.microsoft.com/office/drawing/2014/main" id="{9FA83002-5E66-5C4C-9655-0BA18B87C2B0}"/>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5E1F513F-7453-184B-BF9C-0FE3D213F37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0" name="Picture 69">
                <a:extLst>
                  <a:ext uri="{FF2B5EF4-FFF2-40B4-BE49-F238E27FC236}">
                    <a16:creationId xmlns:a16="http://schemas.microsoft.com/office/drawing/2014/main" id="{DA1384A2-99EA-8F47-831A-0F69FD1BD1E9}"/>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48" name="Group 47">
              <a:extLst>
                <a:ext uri="{FF2B5EF4-FFF2-40B4-BE49-F238E27FC236}">
                  <a16:creationId xmlns:a16="http://schemas.microsoft.com/office/drawing/2014/main" id="{936DB6E4-613B-B043-BEEC-D9B02A473D15}"/>
                </a:ext>
              </a:extLst>
            </p:cNvPr>
            <p:cNvGrpSpPr/>
            <p:nvPr userDrawn="1"/>
          </p:nvGrpSpPr>
          <p:grpSpPr>
            <a:xfrm>
              <a:off x="9541497" y="8476917"/>
              <a:ext cx="2735151" cy="1411315"/>
              <a:chOff x="9296567" y="4910411"/>
              <a:chExt cx="2735151" cy="1411315"/>
            </a:xfrm>
          </p:grpSpPr>
          <p:sp>
            <p:nvSpPr>
              <p:cNvPr id="62" name="Rectangle 61">
                <a:extLst>
                  <a:ext uri="{FF2B5EF4-FFF2-40B4-BE49-F238E27FC236}">
                    <a16:creationId xmlns:a16="http://schemas.microsoft.com/office/drawing/2014/main" id="{B4B99D08-66F1-204B-AE0E-AE40EE746E6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D89DB38A-645F-144A-95C6-B29245BB782C}"/>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4" name="Graphic 63">
                <a:extLst>
                  <a:ext uri="{FF2B5EF4-FFF2-40B4-BE49-F238E27FC236}">
                    <a16:creationId xmlns:a16="http://schemas.microsoft.com/office/drawing/2014/main" id="{5844EBB1-69EC-374A-973E-FDB923CB63D4}"/>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56790" y="5049494"/>
                <a:ext cx="155227" cy="155227"/>
              </a:xfrm>
              <a:prstGeom prst="rect">
                <a:avLst/>
              </a:prstGeom>
            </p:spPr>
          </p:pic>
          <p:sp>
            <p:nvSpPr>
              <p:cNvPr id="65" name="TextBox 64">
                <a:extLst>
                  <a:ext uri="{FF2B5EF4-FFF2-40B4-BE49-F238E27FC236}">
                    <a16:creationId xmlns:a16="http://schemas.microsoft.com/office/drawing/2014/main" id="{2A7D2CE2-0888-254D-8182-E8B9B984C27C}"/>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6" name="TextBox 65">
                <a:extLst>
                  <a:ext uri="{FF2B5EF4-FFF2-40B4-BE49-F238E27FC236}">
                    <a16:creationId xmlns:a16="http://schemas.microsoft.com/office/drawing/2014/main" id="{4BEAE704-A4F2-8846-BBA0-A78F408CC4F6}"/>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7" name="TextBox 66">
                <a:extLst>
                  <a:ext uri="{FF2B5EF4-FFF2-40B4-BE49-F238E27FC236}">
                    <a16:creationId xmlns:a16="http://schemas.microsoft.com/office/drawing/2014/main" id="{E827C2E6-4B03-3E40-A5C3-2897F09BF8B9}"/>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30" name="Group 29">
              <a:extLst>
                <a:ext uri="{FF2B5EF4-FFF2-40B4-BE49-F238E27FC236}">
                  <a16:creationId xmlns:a16="http://schemas.microsoft.com/office/drawing/2014/main" id="{85BD4996-1151-B14E-92B4-B6EB0B20C0D1}"/>
                </a:ext>
              </a:extLst>
            </p:cNvPr>
            <p:cNvGrpSpPr/>
            <p:nvPr userDrawn="1"/>
          </p:nvGrpSpPr>
          <p:grpSpPr>
            <a:xfrm>
              <a:off x="9541497" y="7120261"/>
              <a:ext cx="2735151" cy="1280928"/>
              <a:chOff x="9286315" y="6976989"/>
              <a:chExt cx="2735151" cy="1280928"/>
            </a:xfrm>
          </p:grpSpPr>
          <p:sp>
            <p:nvSpPr>
              <p:cNvPr id="43" name="Rectangle 42">
                <a:extLst>
                  <a:ext uri="{FF2B5EF4-FFF2-40B4-BE49-F238E27FC236}">
                    <a16:creationId xmlns:a16="http://schemas.microsoft.com/office/drawing/2014/main" id="{500FE895-1720-AB4B-9E0F-91C2C382303D}"/>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1B155C23-A6FC-4149-BF55-6313E95865F9}"/>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5" name="Graphic 44">
                <a:extLst>
                  <a:ext uri="{FF2B5EF4-FFF2-40B4-BE49-F238E27FC236}">
                    <a16:creationId xmlns:a16="http://schemas.microsoft.com/office/drawing/2014/main" id="{D666C49D-563C-9144-B854-B5D8FFA16E37}"/>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46538" y="7116071"/>
                <a:ext cx="155227" cy="155227"/>
              </a:xfrm>
              <a:prstGeom prst="rect">
                <a:avLst/>
              </a:prstGeom>
            </p:spPr>
          </p:pic>
          <p:sp>
            <p:nvSpPr>
              <p:cNvPr id="46" name="TextBox 45">
                <a:extLst>
                  <a:ext uri="{FF2B5EF4-FFF2-40B4-BE49-F238E27FC236}">
                    <a16:creationId xmlns:a16="http://schemas.microsoft.com/office/drawing/2014/main" id="{3CBE64FA-7748-1349-89EC-902B4A25BD00}"/>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7" name="Picture 46">
                <a:extLst>
                  <a:ext uri="{FF2B5EF4-FFF2-40B4-BE49-F238E27FC236}">
                    <a16:creationId xmlns:a16="http://schemas.microsoft.com/office/drawing/2014/main" id="{EBED6E0D-C534-0B4E-9ADA-CEEA5779E7B1}"/>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1" name="Group 30">
              <a:extLst>
                <a:ext uri="{FF2B5EF4-FFF2-40B4-BE49-F238E27FC236}">
                  <a16:creationId xmlns:a16="http://schemas.microsoft.com/office/drawing/2014/main" id="{1ADEF5FC-92F8-0E47-9385-A4F9D9B30AF8}"/>
                </a:ext>
              </a:extLst>
            </p:cNvPr>
            <p:cNvGrpSpPr/>
            <p:nvPr userDrawn="1"/>
          </p:nvGrpSpPr>
          <p:grpSpPr>
            <a:xfrm>
              <a:off x="9521833" y="4199527"/>
              <a:ext cx="2617883" cy="651460"/>
              <a:chOff x="12352022" y="513115"/>
              <a:chExt cx="2617883" cy="651460"/>
            </a:xfrm>
          </p:grpSpPr>
          <p:sp>
            <p:nvSpPr>
              <p:cNvPr id="40" name="TextBox 39">
                <a:extLst>
                  <a:ext uri="{FF2B5EF4-FFF2-40B4-BE49-F238E27FC236}">
                    <a16:creationId xmlns:a16="http://schemas.microsoft.com/office/drawing/2014/main" id="{67B0499E-8D11-9D4A-A286-DEBDE9610976}"/>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1" name="TextBox 40">
                <a:extLst>
                  <a:ext uri="{FF2B5EF4-FFF2-40B4-BE49-F238E27FC236}">
                    <a16:creationId xmlns:a16="http://schemas.microsoft.com/office/drawing/2014/main" id="{D0D2B337-235A-7742-931F-C88DF26DF94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2" name="TextBox 41">
                <a:extLst>
                  <a:ext uri="{FF2B5EF4-FFF2-40B4-BE49-F238E27FC236}">
                    <a16:creationId xmlns:a16="http://schemas.microsoft.com/office/drawing/2014/main" id="{C57FC906-94A4-9340-B80B-5A4321C7FD9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2" name="TextBox 31">
              <a:extLst>
                <a:ext uri="{FF2B5EF4-FFF2-40B4-BE49-F238E27FC236}">
                  <a16:creationId xmlns:a16="http://schemas.microsoft.com/office/drawing/2014/main" id="{33DD3CB3-E4D8-D945-AB52-C6152FB5CEEE}"/>
                </a:ext>
              </a:extLst>
            </p:cNvPr>
            <p:cNvSpPr txBox="1"/>
            <p:nvPr userDrawn="1"/>
          </p:nvSpPr>
          <p:spPr>
            <a:xfrm>
              <a:off x="9674267" y="5218639"/>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3" name="TextBox 32">
              <a:extLst>
                <a:ext uri="{FF2B5EF4-FFF2-40B4-BE49-F238E27FC236}">
                  <a16:creationId xmlns:a16="http://schemas.microsoft.com/office/drawing/2014/main" id="{F2294DF0-4D25-5543-B7E9-64BC32586F13}"/>
                </a:ext>
              </a:extLst>
            </p:cNvPr>
            <p:cNvSpPr txBox="1"/>
            <p:nvPr userDrawn="1"/>
          </p:nvSpPr>
          <p:spPr>
            <a:xfrm>
              <a:off x="9686426" y="5633896"/>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4" name="TextBox 33">
              <a:extLst>
                <a:ext uri="{FF2B5EF4-FFF2-40B4-BE49-F238E27FC236}">
                  <a16:creationId xmlns:a16="http://schemas.microsoft.com/office/drawing/2014/main" id="{E7593A18-4AA6-1740-8742-F41540517E1F}"/>
                </a:ext>
              </a:extLst>
            </p:cNvPr>
            <p:cNvSpPr txBox="1"/>
            <p:nvPr userDrawn="1"/>
          </p:nvSpPr>
          <p:spPr>
            <a:xfrm>
              <a:off x="9686426" y="6353986"/>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35" name="TextBox 34">
              <a:extLst>
                <a:ext uri="{FF2B5EF4-FFF2-40B4-BE49-F238E27FC236}">
                  <a16:creationId xmlns:a16="http://schemas.microsoft.com/office/drawing/2014/main" id="{956F856D-C4D3-334A-B1FE-BDBA5CA3B0E1}"/>
                </a:ext>
              </a:extLst>
            </p:cNvPr>
            <p:cNvSpPr txBox="1"/>
            <p:nvPr userDrawn="1"/>
          </p:nvSpPr>
          <p:spPr>
            <a:xfrm>
              <a:off x="9674267" y="6784549"/>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38" name="TextBox 37">
              <a:extLst>
                <a:ext uri="{FF2B5EF4-FFF2-40B4-BE49-F238E27FC236}">
                  <a16:creationId xmlns:a16="http://schemas.microsoft.com/office/drawing/2014/main" id="{AB0AAF54-7965-B142-B874-EE47EADD6C0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9" name="Straight Connector 38">
              <a:extLst>
                <a:ext uri="{FF2B5EF4-FFF2-40B4-BE49-F238E27FC236}">
                  <a16:creationId xmlns:a16="http://schemas.microsoft.com/office/drawing/2014/main" id="{9DED1D72-DEB5-E94A-A957-290E83552A0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6B557C09-E337-D24A-941E-6A7414CBA1D8}"/>
                </a:ext>
              </a:extLst>
            </p:cNvPr>
            <p:cNvGrpSpPr/>
            <p:nvPr userDrawn="1"/>
          </p:nvGrpSpPr>
          <p:grpSpPr>
            <a:xfrm>
              <a:off x="9541497" y="1993090"/>
              <a:ext cx="2735151" cy="1739504"/>
              <a:chOff x="9541497" y="2125825"/>
              <a:chExt cx="2735151" cy="1739504"/>
            </a:xfrm>
          </p:grpSpPr>
          <p:sp>
            <p:nvSpPr>
              <p:cNvPr id="72" name="Rectangle 71">
                <a:extLst>
                  <a:ext uri="{FF2B5EF4-FFF2-40B4-BE49-F238E27FC236}">
                    <a16:creationId xmlns:a16="http://schemas.microsoft.com/office/drawing/2014/main" id="{3EFFB818-B95A-9A4F-AA82-9F4D5FF20275}"/>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DEC5F26B-4D18-5442-B88B-C1A3C02042FF}"/>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74" name="Graphic 73">
                <a:extLst>
                  <a:ext uri="{FF2B5EF4-FFF2-40B4-BE49-F238E27FC236}">
                    <a16:creationId xmlns:a16="http://schemas.microsoft.com/office/drawing/2014/main" id="{474F1871-E7AA-694F-A055-112CE85079D9}"/>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75" name="TextBox 74">
                <a:extLst>
                  <a:ext uri="{FF2B5EF4-FFF2-40B4-BE49-F238E27FC236}">
                    <a16:creationId xmlns:a16="http://schemas.microsoft.com/office/drawing/2014/main" id="{E5FA5F2C-CB33-3742-94F7-FCC2AF53A1E3}"/>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78" name="TextBox 77">
                <a:extLst>
                  <a:ext uri="{FF2B5EF4-FFF2-40B4-BE49-F238E27FC236}">
                    <a16:creationId xmlns:a16="http://schemas.microsoft.com/office/drawing/2014/main" id="{2E1A285B-D1A8-7542-B57C-1FB7F1DE582E}"/>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79" name="TextBox 78">
                <a:extLst>
                  <a:ext uri="{FF2B5EF4-FFF2-40B4-BE49-F238E27FC236}">
                    <a16:creationId xmlns:a16="http://schemas.microsoft.com/office/drawing/2014/main" id="{9A7FC49C-9563-8045-A659-511775C12BE2}"/>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80" name="TextBox 79">
                <a:extLst>
                  <a:ext uri="{FF2B5EF4-FFF2-40B4-BE49-F238E27FC236}">
                    <a16:creationId xmlns:a16="http://schemas.microsoft.com/office/drawing/2014/main" id="{CD793767-48F5-464F-88A1-9CCB91E4C405}"/>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3" name="Picture 2">
                <a:extLst>
                  <a:ext uri="{FF2B5EF4-FFF2-40B4-BE49-F238E27FC236}">
                    <a16:creationId xmlns:a16="http://schemas.microsoft.com/office/drawing/2014/main" id="{101078BD-505E-0F4C-AD76-8DD34B7498CB}"/>
                  </a:ext>
                </a:extLst>
              </p:cNvPr>
              <p:cNvPicPr>
                <a:picLocks noChangeAspect="1"/>
              </p:cNvPicPr>
              <p:nvPr userDrawn="1"/>
            </p:nvPicPr>
            <p:blipFill rotWithShape="1">
              <a:blip r:embed="rId9"/>
              <a:srcRect l="4852" t="17138" r="10283" b="11792"/>
              <a:stretch/>
            </p:blipFill>
            <p:spPr>
              <a:xfrm>
                <a:off x="10676602" y="3604038"/>
                <a:ext cx="478277" cy="101726"/>
              </a:xfrm>
              <a:prstGeom prst="rect">
                <a:avLst/>
              </a:prstGeom>
              <a:ln>
                <a:solidFill>
                  <a:schemeClr val="accent3">
                    <a:lumMod val="60000"/>
                    <a:lumOff val="40000"/>
                  </a:schemeClr>
                </a:solidFill>
              </a:ln>
            </p:spPr>
          </p:pic>
        </p:grpSp>
      </p:grpSp>
      <p:grpSp>
        <p:nvGrpSpPr>
          <p:cNvPr id="71" name="Group 70">
            <a:extLst>
              <a:ext uri="{FF2B5EF4-FFF2-40B4-BE49-F238E27FC236}">
                <a16:creationId xmlns:a16="http://schemas.microsoft.com/office/drawing/2014/main" id="{7C71C768-6B06-514A-9B09-14236993DABA}"/>
              </a:ext>
            </a:extLst>
          </p:cNvPr>
          <p:cNvGrpSpPr/>
          <p:nvPr userDrawn="1"/>
        </p:nvGrpSpPr>
        <p:grpSpPr>
          <a:xfrm>
            <a:off x="431240" y="-246933"/>
            <a:ext cx="8280401" cy="7347304"/>
            <a:chOff x="431240" y="-246933"/>
            <a:chExt cx="8280401" cy="7347304"/>
          </a:xfrm>
        </p:grpSpPr>
        <p:grpSp>
          <p:nvGrpSpPr>
            <p:cNvPr id="76" name="Group 75">
              <a:extLst>
                <a:ext uri="{FF2B5EF4-FFF2-40B4-BE49-F238E27FC236}">
                  <a16:creationId xmlns:a16="http://schemas.microsoft.com/office/drawing/2014/main" id="{9B95636A-1056-924A-97B4-C3A6F8C3B1B4}"/>
                </a:ext>
              </a:extLst>
            </p:cNvPr>
            <p:cNvGrpSpPr/>
            <p:nvPr userDrawn="1"/>
          </p:nvGrpSpPr>
          <p:grpSpPr>
            <a:xfrm>
              <a:off x="431242" y="6864579"/>
              <a:ext cx="8280398" cy="235792"/>
              <a:chOff x="431801" y="-235792"/>
              <a:chExt cx="4400550" cy="235792"/>
            </a:xfrm>
          </p:grpSpPr>
          <p:cxnSp>
            <p:nvCxnSpPr>
              <p:cNvPr id="88" name="Straight Connector 87">
                <a:extLst>
                  <a:ext uri="{FF2B5EF4-FFF2-40B4-BE49-F238E27FC236}">
                    <a16:creationId xmlns:a16="http://schemas.microsoft.com/office/drawing/2014/main" id="{A3BD970C-9E24-EF4F-8A3A-73AB3554235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05D3E976-ACCC-3442-8667-B012B51D2E6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0A1A29BA-21FE-BF4F-A419-8BEDC8913E4C}"/>
                </a:ext>
              </a:extLst>
            </p:cNvPr>
            <p:cNvGrpSpPr/>
            <p:nvPr userDrawn="1"/>
          </p:nvGrpSpPr>
          <p:grpSpPr>
            <a:xfrm>
              <a:off x="431240" y="-246933"/>
              <a:ext cx="8280401" cy="235792"/>
              <a:chOff x="431800" y="-240735"/>
              <a:chExt cx="8280401" cy="235792"/>
            </a:xfrm>
          </p:grpSpPr>
          <p:grpSp>
            <p:nvGrpSpPr>
              <p:cNvPr id="81" name="Group 80">
                <a:extLst>
                  <a:ext uri="{FF2B5EF4-FFF2-40B4-BE49-F238E27FC236}">
                    <a16:creationId xmlns:a16="http://schemas.microsoft.com/office/drawing/2014/main" id="{07CF734D-3FF9-4E47-A5C5-1D33DD70F237}"/>
                  </a:ext>
                </a:extLst>
              </p:cNvPr>
              <p:cNvGrpSpPr/>
              <p:nvPr userDrawn="1"/>
            </p:nvGrpSpPr>
            <p:grpSpPr>
              <a:xfrm>
                <a:off x="431800" y="-240735"/>
                <a:ext cx="8280400" cy="235792"/>
                <a:chOff x="431800" y="-235792"/>
                <a:chExt cx="4400551" cy="235792"/>
              </a:xfrm>
            </p:grpSpPr>
            <p:cxnSp>
              <p:nvCxnSpPr>
                <p:cNvPr id="85" name="Straight Connector 84">
                  <a:extLst>
                    <a:ext uri="{FF2B5EF4-FFF2-40B4-BE49-F238E27FC236}">
                      <a16:creationId xmlns:a16="http://schemas.microsoft.com/office/drawing/2014/main" id="{A3D8645B-FB11-AF4F-A236-5EEAA664B35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43479ADB-FA23-394E-8391-00230A9B7BB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7" name="Rectangle 86">
                  <a:extLst>
                    <a:ext uri="{FF2B5EF4-FFF2-40B4-BE49-F238E27FC236}">
                      <a16:creationId xmlns:a16="http://schemas.microsoft.com/office/drawing/2014/main" id="{5CE960C4-BA95-7E46-819D-BD872CA8C5ED}"/>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D1DED7A1-A6E1-1B4A-B40C-99489D2EB2D3}"/>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83" name="Straight Arrow Connector 82">
                <a:extLst>
                  <a:ext uri="{FF2B5EF4-FFF2-40B4-BE49-F238E27FC236}">
                    <a16:creationId xmlns:a16="http://schemas.microsoft.com/office/drawing/2014/main" id="{EA4680D5-EBE2-9445-9E04-4B3E32771EF3}"/>
                  </a:ext>
                </a:extLst>
              </p:cNvPr>
              <p:cNvCxnSpPr>
                <a:cxnSpLocks/>
                <a:stCxn id="82" idx="1"/>
                <a:endCxn id="87"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1C4946BD-BA2D-B243-9830-431EA0108821}"/>
                  </a:ext>
                </a:extLst>
              </p:cNvPr>
              <p:cNvCxnSpPr>
                <a:cxnSpLocks/>
                <a:stCxn id="82" idx="3"/>
                <a:endCxn id="87"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326637788"/>
      </p:ext>
    </p:extLst>
  </p:cSld>
  <p:clrMapOvr>
    <a:overrideClrMapping bg1="lt1" tx1="dk1" bg2="lt2" tx2="dk2" accent1="accent1" accent2="accent2" accent3="accent3" accent4="accent4" accent5="accent5" accent6="accent6" hlink="lt1" folHlink="lt1"/>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2 Photos and Tex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F7232953-10D7-9346-B58D-EA3D767D05C8}"/>
              </a:ext>
            </a:extLst>
          </p:cNvPr>
          <p:cNvSpPr>
            <a:spLocks noGrp="1"/>
          </p:cNvSpPr>
          <p:nvPr>
            <p:ph type="pic" sz="quarter" idx="13" hasCustomPrompt="1"/>
          </p:nvPr>
        </p:nvSpPr>
        <p:spPr>
          <a:xfrm>
            <a:off x="431783" y="1233641"/>
            <a:ext cx="3941999" cy="2134716"/>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br>
              <a:rPr lang="en-US" dirty="0"/>
            </a:br>
            <a:endParaRPr lang="en-US" dirty="0"/>
          </a:p>
        </p:txBody>
      </p:sp>
      <p:sp>
        <p:nvSpPr>
          <p:cNvPr id="12" name="Picture Placeholder 7">
            <a:extLst>
              <a:ext uri="{FF2B5EF4-FFF2-40B4-BE49-F238E27FC236}">
                <a16:creationId xmlns:a16="http://schemas.microsoft.com/office/drawing/2014/main" id="{5852B5E0-86AD-3749-B882-594E0C761812}"/>
              </a:ext>
            </a:extLst>
          </p:cNvPr>
          <p:cNvSpPr>
            <a:spLocks noGrp="1"/>
          </p:cNvSpPr>
          <p:nvPr>
            <p:ph type="pic" sz="quarter" idx="14" hasCustomPrompt="1"/>
          </p:nvPr>
        </p:nvSpPr>
        <p:spPr>
          <a:xfrm>
            <a:off x="4770778" y="1233488"/>
            <a:ext cx="3941422" cy="2134938"/>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br>
              <a:rPr lang="en-US" dirty="0"/>
            </a:br>
            <a:endParaRPr lang="en-US" dirty="0"/>
          </a:p>
        </p:txBody>
      </p:sp>
      <p:cxnSp>
        <p:nvCxnSpPr>
          <p:cNvPr id="13" name="Straight Connector 12">
            <a:extLst>
              <a:ext uri="{FF2B5EF4-FFF2-40B4-BE49-F238E27FC236}">
                <a16:creationId xmlns:a16="http://schemas.microsoft.com/office/drawing/2014/main" id="{ED753A27-0B53-3B44-A318-323612277CF2}"/>
              </a:ext>
            </a:extLst>
          </p:cNvPr>
          <p:cNvCxnSpPr>
            <a:cxnSpLocks/>
          </p:cNvCxnSpPr>
          <p:nvPr/>
        </p:nvCxnSpPr>
        <p:spPr>
          <a:xfrm>
            <a:off x="4572000" y="1233487"/>
            <a:ext cx="0" cy="4932363"/>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500" name="Caption">
            <a:extLst>
              <a:ext uri="{FF2B5EF4-FFF2-40B4-BE49-F238E27FC236}">
                <a16:creationId xmlns:a16="http://schemas.microsoft.com/office/drawing/2014/main" id="{CF4AE758-84F6-C54D-A7DE-052D01982D22}"/>
              </a:ext>
            </a:extLst>
          </p:cNvPr>
          <p:cNvSpPr>
            <a:spLocks noGrp="1"/>
          </p:cNvSpPr>
          <p:nvPr>
            <p:ph type="body" sz="quarter" idx="500" hasCustomPrompt="1"/>
          </p:nvPr>
        </p:nvSpPr>
        <p:spPr>
          <a:xfrm>
            <a:off x="431225" y="2634839"/>
            <a:ext cx="3941998" cy="733587"/>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502" name="Caption 2">
            <a:extLst>
              <a:ext uri="{FF2B5EF4-FFF2-40B4-BE49-F238E27FC236}">
                <a16:creationId xmlns:a16="http://schemas.microsoft.com/office/drawing/2014/main" id="{AC269ED5-A2B1-6A4F-BE9E-2525E65191C5}"/>
              </a:ext>
            </a:extLst>
          </p:cNvPr>
          <p:cNvSpPr>
            <a:spLocks noGrp="1"/>
          </p:cNvSpPr>
          <p:nvPr>
            <p:ph type="body" sz="quarter" idx="502" hasCustomPrompt="1"/>
          </p:nvPr>
        </p:nvSpPr>
        <p:spPr>
          <a:xfrm>
            <a:off x="4770202" y="2634839"/>
            <a:ext cx="3941998" cy="733587"/>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499" name="Text Placeholder 1">
            <a:extLst>
              <a:ext uri="{FF2B5EF4-FFF2-40B4-BE49-F238E27FC236}">
                <a16:creationId xmlns:a16="http://schemas.microsoft.com/office/drawing/2014/main" id="{41B64066-3F3A-DB41-BCF0-E80DA5C45921}"/>
              </a:ext>
            </a:extLst>
          </p:cNvPr>
          <p:cNvSpPr>
            <a:spLocks noGrp="1"/>
          </p:cNvSpPr>
          <p:nvPr>
            <p:ph type="body" sz="quarter" idx="499"/>
          </p:nvPr>
        </p:nvSpPr>
        <p:spPr>
          <a:xfrm>
            <a:off x="431800" y="3535516"/>
            <a:ext cx="3941763" cy="263033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 name="Text Placeholder 2">
            <a:extLst>
              <a:ext uri="{FF2B5EF4-FFF2-40B4-BE49-F238E27FC236}">
                <a16:creationId xmlns:a16="http://schemas.microsoft.com/office/drawing/2014/main" id="{260EFF75-E658-614B-A491-3B51B67CB5AB}"/>
              </a:ext>
            </a:extLst>
          </p:cNvPr>
          <p:cNvSpPr>
            <a:spLocks noGrp="1"/>
          </p:cNvSpPr>
          <p:nvPr>
            <p:ph type="body" sz="quarter" idx="501"/>
          </p:nvPr>
        </p:nvSpPr>
        <p:spPr>
          <a:xfrm>
            <a:off x="4770437" y="3535516"/>
            <a:ext cx="3941763" cy="263033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C2462BB1-A914-C04A-8D72-3148BA19C440}"/>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260B3C8A-5655-8B44-8713-F8E0DC8EB268}"/>
              </a:ext>
            </a:extLst>
          </p:cNvPr>
          <p:cNvSpPr>
            <a:spLocks noGrp="1"/>
          </p:cNvSpPr>
          <p:nvPr>
            <p:ph type="dt" sz="half" idx="112"/>
          </p:nvPr>
        </p:nvSpPr>
        <p:spPr/>
        <p:txBody>
          <a:bodyPr/>
          <a:lstStyle/>
          <a:p>
            <a:endParaRPr lang="en-US" dirty="0"/>
          </a:p>
        </p:txBody>
      </p:sp>
      <p:sp>
        <p:nvSpPr>
          <p:cNvPr id="6" name="Footer Placeholder 5">
            <a:extLst>
              <a:ext uri="{FF2B5EF4-FFF2-40B4-BE49-F238E27FC236}">
                <a16:creationId xmlns:a16="http://schemas.microsoft.com/office/drawing/2014/main" id="{BA55FF92-D07E-284C-BB1E-EFB0F62B0728}"/>
              </a:ext>
            </a:extLst>
          </p:cNvPr>
          <p:cNvSpPr>
            <a:spLocks noGrp="1"/>
          </p:cNvSpPr>
          <p:nvPr>
            <p:ph type="ftr" sz="quarter" idx="113"/>
          </p:nvPr>
        </p:nvSpPr>
        <p:spPr/>
        <p:txBody>
          <a:bodyPr/>
          <a:lstStyle/>
          <a:p>
            <a:endParaRPr lang="en-US" dirty="0"/>
          </a:p>
        </p:txBody>
      </p:sp>
      <p:sp>
        <p:nvSpPr>
          <p:cNvPr id="7" name="Slide Number Placeholder 6">
            <a:extLst>
              <a:ext uri="{FF2B5EF4-FFF2-40B4-BE49-F238E27FC236}">
                <a16:creationId xmlns:a16="http://schemas.microsoft.com/office/drawing/2014/main" id="{125CB6C4-3F83-8C46-9B51-1523B5214FBC}"/>
              </a:ext>
            </a:extLst>
          </p:cNvPr>
          <p:cNvSpPr>
            <a:spLocks noGrp="1"/>
          </p:cNvSpPr>
          <p:nvPr>
            <p:ph type="sldNum" sz="quarter" idx="114"/>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 name="Group 2">
            <a:extLst>
              <a:ext uri="{FF2B5EF4-FFF2-40B4-BE49-F238E27FC236}">
                <a16:creationId xmlns:a16="http://schemas.microsoft.com/office/drawing/2014/main" id="{B5DD4673-07D8-2F47-AE16-41FB7DB1F691}"/>
              </a:ext>
            </a:extLst>
          </p:cNvPr>
          <p:cNvGrpSpPr/>
          <p:nvPr/>
        </p:nvGrpSpPr>
        <p:grpSpPr>
          <a:xfrm>
            <a:off x="9399182" y="-2"/>
            <a:ext cx="2974470" cy="9769405"/>
            <a:chOff x="9399182" y="-2"/>
            <a:chExt cx="2974470" cy="9769405"/>
          </a:xfrm>
        </p:grpSpPr>
        <p:sp>
          <p:nvSpPr>
            <p:cNvPr id="57" name="Rectangle 56">
              <a:extLst>
                <a:ext uri="{FF2B5EF4-FFF2-40B4-BE49-F238E27FC236}">
                  <a16:creationId xmlns:a16="http://schemas.microsoft.com/office/drawing/2014/main" id="{1EB07126-E360-1041-9164-DD8BA167A8AB}"/>
                </a:ext>
              </a:extLst>
            </p:cNvPr>
            <p:cNvSpPr/>
            <p:nvPr/>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8" name="Picture 57">
              <a:extLst>
                <a:ext uri="{FF2B5EF4-FFF2-40B4-BE49-F238E27FC236}">
                  <a16:creationId xmlns:a16="http://schemas.microsoft.com/office/drawing/2014/main" id="{6821E402-D350-E444-8856-CC46A758A65E}"/>
                </a:ext>
              </a:extLst>
            </p:cNvPr>
            <p:cNvPicPr>
              <a:picLocks noChangeAspect="1"/>
            </p:cNvPicPr>
            <p:nvPr/>
          </p:nvPicPr>
          <p:blipFill rotWithShape="1">
            <a:blip r:embed="rId2"/>
            <a:srcRect r="41694"/>
            <a:stretch/>
          </p:blipFill>
          <p:spPr>
            <a:xfrm>
              <a:off x="9558506" y="1322104"/>
              <a:ext cx="2639328" cy="995540"/>
            </a:xfrm>
            <a:prstGeom prst="rect">
              <a:avLst/>
            </a:prstGeom>
          </p:spPr>
        </p:pic>
        <p:grpSp>
          <p:nvGrpSpPr>
            <p:cNvPr id="59" name="Group 58">
              <a:extLst>
                <a:ext uri="{FF2B5EF4-FFF2-40B4-BE49-F238E27FC236}">
                  <a16:creationId xmlns:a16="http://schemas.microsoft.com/office/drawing/2014/main" id="{66715B48-D70E-A34F-8B62-E282410AAC7D}"/>
                </a:ext>
              </a:extLst>
            </p:cNvPr>
            <p:cNvGrpSpPr/>
            <p:nvPr/>
          </p:nvGrpSpPr>
          <p:grpSpPr>
            <a:xfrm>
              <a:off x="9541497" y="162442"/>
              <a:ext cx="2819400" cy="814510"/>
              <a:chOff x="-3644733" y="165205"/>
              <a:chExt cx="2819400" cy="814510"/>
            </a:xfrm>
          </p:grpSpPr>
          <p:sp>
            <p:nvSpPr>
              <p:cNvPr id="87" name="Rectangle 86">
                <a:extLst>
                  <a:ext uri="{FF2B5EF4-FFF2-40B4-BE49-F238E27FC236}">
                    <a16:creationId xmlns:a16="http://schemas.microsoft.com/office/drawing/2014/main" id="{258C8417-A50B-8A40-AAC7-69B29D878C19}"/>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D5350C49-A777-6241-98F9-3A4F555D085D}"/>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89" name="Picture 88">
                <a:extLst>
                  <a:ext uri="{FF2B5EF4-FFF2-40B4-BE49-F238E27FC236}">
                    <a16:creationId xmlns:a16="http://schemas.microsoft.com/office/drawing/2014/main" id="{6602266A-7721-2749-BEF8-F0041AD01BC9}"/>
                  </a:ext>
                </a:extLst>
              </p:cNvPr>
              <p:cNvPicPr>
                <a:picLocks noChangeAspect="1"/>
              </p:cNvPicPr>
              <p:nvPr/>
            </p:nvPicPr>
            <p:blipFill rotWithShape="1">
              <a:blip r:embed="rId3"/>
              <a:srcRect l="8882" t="5165" r="-1"/>
              <a:stretch/>
            </p:blipFill>
            <p:spPr>
              <a:xfrm>
                <a:off x="-3491292" y="414013"/>
                <a:ext cx="324017" cy="289055"/>
              </a:xfrm>
              <a:prstGeom prst="roundRect">
                <a:avLst/>
              </a:prstGeom>
            </p:spPr>
          </p:pic>
        </p:grpSp>
        <p:grpSp>
          <p:nvGrpSpPr>
            <p:cNvPr id="60" name="Group 59">
              <a:extLst>
                <a:ext uri="{FF2B5EF4-FFF2-40B4-BE49-F238E27FC236}">
                  <a16:creationId xmlns:a16="http://schemas.microsoft.com/office/drawing/2014/main" id="{CA2A2AE4-DD6D-8844-B557-F45A9D1F1E5E}"/>
                </a:ext>
              </a:extLst>
            </p:cNvPr>
            <p:cNvGrpSpPr/>
            <p:nvPr/>
          </p:nvGrpSpPr>
          <p:grpSpPr>
            <a:xfrm>
              <a:off x="9521833" y="3755578"/>
              <a:ext cx="2754815" cy="6013825"/>
              <a:chOff x="9521833" y="2566288"/>
              <a:chExt cx="2754815" cy="6013825"/>
            </a:xfrm>
          </p:grpSpPr>
          <p:sp>
            <p:nvSpPr>
              <p:cNvPr id="63" name="TextBox 62">
                <a:extLst>
                  <a:ext uri="{FF2B5EF4-FFF2-40B4-BE49-F238E27FC236}">
                    <a16:creationId xmlns:a16="http://schemas.microsoft.com/office/drawing/2014/main" id="{399905FA-4468-DE44-8356-F030E128DE0E}"/>
                  </a:ext>
                </a:extLst>
              </p:cNvPr>
              <p:cNvSpPr txBox="1"/>
              <p:nvPr/>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64" name="Straight Connector 63">
                <a:extLst>
                  <a:ext uri="{FF2B5EF4-FFF2-40B4-BE49-F238E27FC236}">
                    <a16:creationId xmlns:a16="http://schemas.microsoft.com/office/drawing/2014/main" id="{EEB7F7FC-6FB7-6B48-A4C7-1784FFA3B477}"/>
                  </a:ext>
                </a:extLst>
              </p:cNvPr>
              <p:cNvCxnSpPr>
                <a:cxnSpLocks/>
              </p:cNvCxnSpPr>
              <p:nvPr/>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CFB53592-0368-5E42-BA03-98211B0977AE}"/>
                  </a:ext>
                </a:extLst>
              </p:cNvPr>
              <p:cNvSpPr txBox="1"/>
              <p:nvPr/>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6" name="Group 65">
                <a:extLst>
                  <a:ext uri="{FF2B5EF4-FFF2-40B4-BE49-F238E27FC236}">
                    <a16:creationId xmlns:a16="http://schemas.microsoft.com/office/drawing/2014/main" id="{70D6C76B-0CBD-8541-947F-B20A36C671CF}"/>
                  </a:ext>
                </a:extLst>
              </p:cNvPr>
              <p:cNvGrpSpPr/>
              <p:nvPr/>
            </p:nvGrpSpPr>
            <p:grpSpPr>
              <a:xfrm>
                <a:off x="9541497" y="7168798"/>
                <a:ext cx="2735151" cy="1411315"/>
                <a:chOff x="9296567" y="4910411"/>
                <a:chExt cx="2735151" cy="1411315"/>
              </a:xfrm>
            </p:grpSpPr>
            <p:sp>
              <p:nvSpPr>
                <p:cNvPr id="81" name="Rectangle 80">
                  <a:extLst>
                    <a:ext uri="{FF2B5EF4-FFF2-40B4-BE49-F238E27FC236}">
                      <a16:creationId xmlns:a16="http://schemas.microsoft.com/office/drawing/2014/main" id="{7B060E3F-3460-1340-A955-A0E0058CA96A}"/>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CF89F7B0-F650-8844-A28B-9665EB78F563}"/>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3" name="Graphic 82">
                  <a:extLst>
                    <a:ext uri="{FF2B5EF4-FFF2-40B4-BE49-F238E27FC236}">
                      <a16:creationId xmlns:a16="http://schemas.microsoft.com/office/drawing/2014/main" id="{AC2297FF-4363-464B-AD47-EFF94E8CC13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4" name="TextBox 83">
                  <a:extLst>
                    <a:ext uri="{FF2B5EF4-FFF2-40B4-BE49-F238E27FC236}">
                      <a16:creationId xmlns:a16="http://schemas.microsoft.com/office/drawing/2014/main" id="{ECD7ABCD-E747-9145-B364-C6EE6679ED8D}"/>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5" name="TextBox 84">
                  <a:extLst>
                    <a:ext uri="{FF2B5EF4-FFF2-40B4-BE49-F238E27FC236}">
                      <a16:creationId xmlns:a16="http://schemas.microsoft.com/office/drawing/2014/main" id="{9D2EDEA1-AFD7-8144-9BFE-E95C524E5D81}"/>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6" name="TextBox 85">
                  <a:extLst>
                    <a:ext uri="{FF2B5EF4-FFF2-40B4-BE49-F238E27FC236}">
                      <a16:creationId xmlns:a16="http://schemas.microsoft.com/office/drawing/2014/main" id="{5D7D6192-8EC2-3147-944F-C9990998399D}"/>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67" name="Group 66">
                <a:extLst>
                  <a:ext uri="{FF2B5EF4-FFF2-40B4-BE49-F238E27FC236}">
                    <a16:creationId xmlns:a16="http://schemas.microsoft.com/office/drawing/2014/main" id="{07C54234-03B7-ED4C-95A6-74560FB7E24D}"/>
                  </a:ext>
                </a:extLst>
              </p:cNvPr>
              <p:cNvGrpSpPr/>
              <p:nvPr/>
            </p:nvGrpSpPr>
            <p:grpSpPr>
              <a:xfrm>
                <a:off x="9541497" y="5812142"/>
                <a:ext cx="2735151" cy="1280928"/>
                <a:chOff x="9286315" y="6976989"/>
                <a:chExt cx="2735151" cy="1280928"/>
              </a:xfrm>
            </p:grpSpPr>
            <p:sp>
              <p:nvSpPr>
                <p:cNvPr id="76" name="Rectangle 75">
                  <a:extLst>
                    <a:ext uri="{FF2B5EF4-FFF2-40B4-BE49-F238E27FC236}">
                      <a16:creationId xmlns:a16="http://schemas.microsoft.com/office/drawing/2014/main" id="{F53BB598-EA50-564F-ACB0-AF0849D9E4EA}"/>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5709B753-3BAD-BA41-9041-2E20667632BC}"/>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8" name="Graphic 77">
                  <a:extLst>
                    <a:ext uri="{FF2B5EF4-FFF2-40B4-BE49-F238E27FC236}">
                      <a16:creationId xmlns:a16="http://schemas.microsoft.com/office/drawing/2014/main" id="{506AF462-47AB-2D41-9BC3-AFB0E9F9D82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79" name="TextBox 78">
                  <a:extLst>
                    <a:ext uri="{FF2B5EF4-FFF2-40B4-BE49-F238E27FC236}">
                      <a16:creationId xmlns:a16="http://schemas.microsoft.com/office/drawing/2014/main" id="{9A627AE6-C7F3-334D-A34F-2BC4E58C2E95}"/>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0" name="Picture 79">
                  <a:extLst>
                    <a:ext uri="{FF2B5EF4-FFF2-40B4-BE49-F238E27FC236}">
                      <a16:creationId xmlns:a16="http://schemas.microsoft.com/office/drawing/2014/main" id="{BA46C26C-A1B1-3143-B061-C7CB9671CDE2}"/>
                    </a:ext>
                  </a:extLst>
                </p:cNvPr>
                <p:cNvPicPr>
                  <a:picLocks noChangeAspect="1"/>
                </p:cNvPicPr>
                <p:nvPr/>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68" name="Group 67">
                <a:extLst>
                  <a:ext uri="{FF2B5EF4-FFF2-40B4-BE49-F238E27FC236}">
                    <a16:creationId xmlns:a16="http://schemas.microsoft.com/office/drawing/2014/main" id="{B638C602-8F7A-FF4F-9436-99BFF634F80A}"/>
                  </a:ext>
                </a:extLst>
              </p:cNvPr>
              <p:cNvGrpSpPr/>
              <p:nvPr/>
            </p:nvGrpSpPr>
            <p:grpSpPr>
              <a:xfrm>
                <a:off x="9521833" y="2891408"/>
                <a:ext cx="2617883" cy="651460"/>
                <a:chOff x="12352022" y="513115"/>
                <a:chExt cx="2617883" cy="651460"/>
              </a:xfrm>
            </p:grpSpPr>
            <p:sp>
              <p:nvSpPr>
                <p:cNvPr id="73" name="TextBox 72">
                  <a:extLst>
                    <a:ext uri="{FF2B5EF4-FFF2-40B4-BE49-F238E27FC236}">
                      <a16:creationId xmlns:a16="http://schemas.microsoft.com/office/drawing/2014/main" id="{F5E8575C-58DF-6F4D-846B-64E64AEAD4B3}"/>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4" name="TextBox 73">
                  <a:extLst>
                    <a:ext uri="{FF2B5EF4-FFF2-40B4-BE49-F238E27FC236}">
                      <a16:creationId xmlns:a16="http://schemas.microsoft.com/office/drawing/2014/main" id="{7F689E54-3DDE-9146-9E71-0F9EF77EB584}"/>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75" name="TextBox 74">
                  <a:extLst>
                    <a:ext uri="{FF2B5EF4-FFF2-40B4-BE49-F238E27FC236}">
                      <a16:creationId xmlns:a16="http://schemas.microsoft.com/office/drawing/2014/main" id="{E200D3D3-053D-F342-9A67-0E660D73F76B}"/>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69" name="TextBox 68">
                <a:extLst>
                  <a:ext uri="{FF2B5EF4-FFF2-40B4-BE49-F238E27FC236}">
                    <a16:creationId xmlns:a16="http://schemas.microsoft.com/office/drawing/2014/main" id="{7C8EB52F-15EB-7449-9FC6-CFECD8E81D6C}"/>
                  </a:ext>
                </a:extLst>
              </p:cNvPr>
              <p:cNvSpPr txBox="1"/>
              <p:nvPr/>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0" name="TextBox 69">
                <a:extLst>
                  <a:ext uri="{FF2B5EF4-FFF2-40B4-BE49-F238E27FC236}">
                    <a16:creationId xmlns:a16="http://schemas.microsoft.com/office/drawing/2014/main" id="{56C11956-D135-0244-8935-77ECF9139C68}"/>
                  </a:ext>
                </a:extLst>
              </p:cNvPr>
              <p:cNvSpPr txBox="1"/>
              <p:nvPr/>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71" name="TextBox 70">
                <a:extLst>
                  <a:ext uri="{FF2B5EF4-FFF2-40B4-BE49-F238E27FC236}">
                    <a16:creationId xmlns:a16="http://schemas.microsoft.com/office/drawing/2014/main" id="{841BDB28-CB56-C346-9DF5-E30F5ADD0CB7}"/>
                  </a:ext>
                </a:extLst>
              </p:cNvPr>
              <p:cNvSpPr txBox="1"/>
              <p:nvPr/>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72" name="TextBox 71">
                <a:extLst>
                  <a:ext uri="{FF2B5EF4-FFF2-40B4-BE49-F238E27FC236}">
                    <a16:creationId xmlns:a16="http://schemas.microsoft.com/office/drawing/2014/main" id="{7841BCCC-4BF1-1644-8598-448D5C40EC05}"/>
                  </a:ext>
                </a:extLst>
              </p:cNvPr>
              <p:cNvSpPr txBox="1"/>
              <p:nvPr/>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61" name="TextBox 60">
              <a:extLst>
                <a:ext uri="{FF2B5EF4-FFF2-40B4-BE49-F238E27FC236}">
                  <a16:creationId xmlns:a16="http://schemas.microsoft.com/office/drawing/2014/main" id="{A0C7E1FE-3DCE-F245-ADBB-D7351343D700}"/>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2" name="Straight Connector 61">
              <a:extLst>
                <a:ext uri="{FF2B5EF4-FFF2-40B4-BE49-F238E27FC236}">
                  <a16:creationId xmlns:a16="http://schemas.microsoft.com/office/drawing/2014/main" id="{47B69573-680F-C847-8FB3-E97B96F0087B}"/>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2" name="Group 51">
              <a:extLst>
                <a:ext uri="{FF2B5EF4-FFF2-40B4-BE49-F238E27FC236}">
                  <a16:creationId xmlns:a16="http://schemas.microsoft.com/office/drawing/2014/main" id="{156E90A0-F5F3-7D4A-BCA0-0B455A043EC4}"/>
                </a:ext>
              </a:extLst>
            </p:cNvPr>
            <p:cNvGrpSpPr/>
            <p:nvPr/>
          </p:nvGrpSpPr>
          <p:grpSpPr>
            <a:xfrm>
              <a:off x="9554253" y="2414886"/>
              <a:ext cx="2819399" cy="1181890"/>
              <a:chOff x="9541498" y="3352649"/>
              <a:chExt cx="2819399" cy="1181890"/>
            </a:xfrm>
          </p:grpSpPr>
          <p:grpSp>
            <p:nvGrpSpPr>
              <p:cNvPr id="53" name="Group 52">
                <a:extLst>
                  <a:ext uri="{FF2B5EF4-FFF2-40B4-BE49-F238E27FC236}">
                    <a16:creationId xmlns:a16="http://schemas.microsoft.com/office/drawing/2014/main" id="{E3B8AD0A-9353-E743-98CA-44AFA4D7C166}"/>
                  </a:ext>
                </a:extLst>
              </p:cNvPr>
              <p:cNvGrpSpPr/>
              <p:nvPr/>
            </p:nvGrpSpPr>
            <p:grpSpPr>
              <a:xfrm>
                <a:off x="9541498" y="3352649"/>
                <a:ext cx="2735150" cy="1181890"/>
                <a:chOff x="9541498" y="3751132"/>
                <a:chExt cx="2735150" cy="1181890"/>
              </a:xfrm>
            </p:grpSpPr>
            <p:grpSp>
              <p:nvGrpSpPr>
                <p:cNvPr id="55" name="Group 54">
                  <a:extLst>
                    <a:ext uri="{FF2B5EF4-FFF2-40B4-BE49-F238E27FC236}">
                      <a16:creationId xmlns:a16="http://schemas.microsoft.com/office/drawing/2014/main" id="{B0E8F800-E1AB-E746-8851-BE07C9573DF5}"/>
                    </a:ext>
                  </a:extLst>
                </p:cNvPr>
                <p:cNvGrpSpPr/>
                <p:nvPr/>
              </p:nvGrpSpPr>
              <p:grpSpPr>
                <a:xfrm>
                  <a:off x="9541498" y="3751132"/>
                  <a:ext cx="2735150" cy="1181890"/>
                  <a:chOff x="9296568" y="4910411"/>
                  <a:chExt cx="2735150" cy="1181890"/>
                </a:xfrm>
              </p:grpSpPr>
              <p:sp>
                <p:nvSpPr>
                  <p:cNvPr id="90" name="Rectangle 89">
                    <a:extLst>
                      <a:ext uri="{FF2B5EF4-FFF2-40B4-BE49-F238E27FC236}">
                        <a16:creationId xmlns:a16="http://schemas.microsoft.com/office/drawing/2014/main" id="{F0341023-B297-EE44-B1E7-3A1B988C0D34}"/>
                      </a:ext>
                    </a:extLst>
                  </p:cNvPr>
                  <p:cNvSpPr/>
                  <p:nvPr/>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004FF57D-84DA-054C-BAE1-86A84ADB8BFA}"/>
                      </a:ext>
                    </a:extLst>
                  </p:cNvPr>
                  <p:cNvSpPr txBox="1"/>
                  <p:nvPr/>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92" name="TextBox 91">
                    <a:extLst>
                      <a:ext uri="{FF2B5EF4-FFF2-40B4-BE49-F238E27FC236}">
                        <a16:creationId xmlns:a16="http://schemas.microsoft.com/office/drawing/2014/main" id="{14A089B3-40F5-BA48-9C89-18CED644A608}"/>
                      </a:ext>
                    </a:extLst>
                  </p:cNvPr>
                  <p:cNvSpPr txBox="1"/>
                  <p:nvPr/>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56" name="Graphic 55">
                  <a:extLst>
                    <a:ext uri="{FF2B5EF4-FFF2-40B4-BE49-F238E27FC236}">
                      <a16:creationId xmlns:a16="http://schemas.microsoft.com/office/drawing/2014/main" id="{0F683FF8-BB88-8D4C-AFF7-96AC3276CB7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54" name="Picture 53">
                <a:extLst>
                  <a:ext uri="{FF2B5EF4-FFF2-40B4-BE49-F238E27FC236}">
                    <a16:creationId xmlns:a16="http://schemas.microsoft.com/office/drawing/2014/main" id="{CF48C183-4FC2-8B43-8812-4E977634650E}"/>
                  </a:ext>
                </a:extLst>
              </p:cNvPr>
              <p:cNvPicPr>
                <a:picLocks noChangeAspect="1"/>
              </p:cNvPicPr>
              <p:nvPr/>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167638103"/>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Thank You (Headshot. Int.)">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A733D6C8-2947-664C-94C0-9AD79C24D8BC}"/>
              </a:ext>
            </a:extLst>
          </p:cNvPr>
          <p:cNvSpPr/>
          <p:nvPr userDrawn="1"/>
        </p:nvSpPr>
        <p:spPr>
          <a:xfrm flipH="1">
            <a:off x="-1" y="2402808"/>
            <a:ext cx="9144000" cy="3294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21" name="Picture Placeholder 20">
            <a:extLst>
              <a:ext uri="{FF2B5EF4-FFF2-40B4-BE49-F238E27FC236}">
                <a16:creationId xmlns:a16="http://schemas.microsoft.com/office/drawing/2014/main" id="{0B98A494-7A59-1347-AC1A-9CEFC6F3BA30}"/>
              </a:ext>
            </a:extLst>
          </p:cNvPr>
          <p:cNvSpPr>
            <a:spLocks noGrp="1"/>
          </p:cNvSpPr>
          <p:nvPr>
            <p:ph type="pic" sz="quarter" idx="16" hasCustomPrompt="1"/>
          </p:nvPr>
        </p:nvSpPr>
        <p:spPr>
          <a:xfrm>
            <a:off x="4855972" y="2402809"/>
            <a:ext cx="4288028" cy="3294098"/>
          </a:xfrm>
          <a:custGeom>
            <a:avLst/>
            <a:gdLst>
              <a:gd name="connsiteX0" fmla="*/ 0 w 4288028"/>
              <a:gd name="connsiteY0" fmla="*/ 0 h 3294098"/>
              <a:gd name="connsiteX1" fmla="*/ 4288028 w 4288028"/>
              <a:gd name="connsiteY1" fmla="*/ 0 h 3294098"/>
              <a:gd name="connsiteX2" fmla="*/ 4288028 w 4288028"/>
              <a:gd name="connsiteY2" fmla="*/ 3294098 h 3294098"/>
              <a:gd name="connsiteX3" fmla="*/ 1563214 w 4288028"/>
              <a:gd name="connsiteY3" fmla="*/ 3294098 h 3294098"/>
            </a:gdLst>
            <a:ahLst/>
            <a:cxnLst>
              <a:cxn ang="0">
                <a:pos x="connsiteX0" y="connsiteY0"/>
              </a:cxn>
              <a:cxn ang="0">
                <a:pos x="connsiteX1" y="connsiteY1"/>
              </a:cxn>
              <a:cxn ang="0">
                <a:pos x="connsiteX2" y="connsiteY2"/>
              </a:cxn>
              <a:cxn ang="0">
                <a:pos x="connsiteX3" y="connsiteY3"/>
              </a:cxn>
            </a:cxnLst>
            <a:rect l="l" t="t" r="r" b="b"/>
            <a:pathLst>
              <a:path w="4288028" h="3294098">
                <a:moveTo>
                  <a:pt x="0" y="0"/>
                </a:moveTo>
                <a:lnTo>
                  <a:pt x="4288028" y="0"/>
                </a:lnTo>
                <a:lnTo>
                  <a:pt x="4288028" y="3294098"/>
                </a:lnTo>
                <a:lnTo>
                  <a:pt x="1563214" y="3294098"/>
                </a:lnTo>
                <a:close/>
              </a:path>
            </a:pathLst>
          </a:custGeom>
          <a:solidFill>
            <a:schemeClr val="accent2"/>
          </a:solidFill>
        </p:spPr>
        <p:txBody>
          <a:bodyPr wrap="square" rIns="432000" anchor="ctr">
            <a:noAutofit/>
          </a:bodyPr>
          <a:lstStyle>
            <a:lvl1pPr marL="0" indent="0" algn="r">
              <a:buNone/>
              <a:defRPr b="0">
                <a:solidFill>
                  <a:schemeClr val="bg1"/>
                </a:solidFill>
              </a:defRPr>
            </a:lvl1pPr>
          </a:lstStyle>
          <a:p>
            <a:r>
              <a:rPr lang="en-US" dirty="0"/>
              <a:t>Click icon to add photo or headshot</a:t>
            </a:r>
          </a:p>
        </p:txBody>
      </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1219067"/>
            <a:ext cx="8280400" cy="914400"/>
          </a:xfrm>
        </p:spPr>
        <p:txBody>
          <a:bodyPr/>
          <a:lstStyle>
            <a:lvl1pPr>
              <a:defRPr sz="3200"/>
            </a:lvl1pPr>
          </a:lstStyle>
          <a:p>
            <a:r>
              <a:rPr lang="en-US"/>
              <a:t>Click to add</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2714222"/>
            <a:ext cx="4140200" cy="2671270"/>
          </a:xfrm>
          <a:prstGeom prst="rect">
            <a:avLst/>
          </a:prstGeom>
          <a:noFill/>
          <a:ln>
            <a:noFill/>
          </a:ln>
        </p:spPr>
        <p:txBody>
          <a:bodyPr wrap="square" lIns="0" tIns="0" rIns="0" bIns="0" anchor="ctr">
            <a:noAutofit/>
          </a:bodyPr>
          <a:lstStyle>
            <a:lvl1pPr marL="20638" indent="0">
              <a:spcAft>
                <a:spcPts val="300"/>
              </a:spcAft>
              <a:buNone/>
              <a:tabLst/>
              <a:defRPr sz="14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38" name="Group 37">
            <a:extLst>
              <a:ext uri="{FF2B5EF4-FFF2-40B4-BE49-F238E27FC236}">
                <a16:creationId xmlns:a16="http://schemas.microsoft.com/office/drawing/2014/main" id="{4B76D37E-5ECE-5649-83FB-005816FB86D9}"/>
              </a:ext>
            </a:extLst>
          </p:cNvPr>
          <p:cNvGrpSpPr/>
          <p:nvPr userDrawn="1"/>
        </p:nvGrpSpPr>
        <p:grpSpPr>
          <a:xfrm>
            <a:off x="-256964" y="1261817"/>
            <a:ext cx="251461" cy="787628"/>
            <a:chOff x="-256404" y="360363"/>
            <a:chExt cx="251461" cy="692152"/>
          </a:xfrm>
        </p:grpSpPr>
        <p:grpSp>
          <p:nvGrpSpPr>
            <p:cNvPr id="39" name="Group 38">
              <a:extLst>
                <a:ext uri="{FF2B5EF4-FFF2-40B4-BE49-F238E27FC236}">
                  <a16:creationId xmlns:a16="http://schemas.microsoft.com/office/drawing/2014/main" id="{D4BFAEFD-2E24-574A-9016-E522BCB9693E}"/>
                </a:ext>
              </a:extLst>
            </p:cNvPr>
            <p:cNvGrpSpPr/>
            <p:nvPr userDrawn="1"/>
          </p:nvGrpSpPr>
          <p:grpSpPr>
            <a:xfrm rot="16200000">
              <a:off x="-476749" y="580708"/>
              <a:ext cx="692152" cy="251461"/>
              <a:chOff x="431800" y="-235792"/>
              <a:chExt cx="4400551" cy="235792"/>
            </a:xfrm>
          </p:grpSpPr>
          <p:cxnSp>
            <p:nvCxnSpPr>
              <p:cNvPr id="41" name="Straight Connector 40">
                <a:extLst>
                  <a:ext uri="{FF2B5EF4-FFF2-40B4-BE49-F238E27FC236}">
                    <a16:creationId xmlns:a16="http://schemas.microsoft.com/office/drawing/2014/main" id="{501084F3-6071-5F42-A83E-53097D95E01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766F9AD-50E4-E34E-871C-16B6E7ACA4B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AE413019-A316-E248-A2E2-D7E00CC76392}"/>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TextBox 39">
              <a:extLst>
                <a:ext uri="{FF2B5EF4-FFF2-40B4-BE49-F238E27FC236}">
                  <a16:creationId xmlns:a16="http://schemas.microsoft.com/office/drawing/2014/main" id="{81EC56EE-E78A-C64C-B03F-9E33CFCFF6FF}"/>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44" name="Group 43">
            <a:extLst>
              <a:ext uri="{FF2B5EF4-FFF2-40B4-BE49-F238E27FC236}">
                <a16:creationId xmlns:a16="http://schemas.microsoft.com/office/drawing/2014/main" id="{3C062D5B-B78D-A74B-A752-F2940C2B159C}"/>
              </a:ext>
            </a:extLst>
          </p:cNvPr>
          <p:cNvGrpSpPr/>
          <p:nvPr userDrawn="1"/>
        </p:nvGrpSpPr>
        <p:grpSpPr>
          <a:xfrm>
            <a:off x="-256964" y="3367324"/>
            <a:ext cx="251461" cy="1365066"/>
            <a:chOff x="-256404" y="360363"/>
            <a:chExt cx="251461" cy="692152"/>
          </a:xfrm>
        </p:grpSpPr>
        <p:grpSp>
          <p:nvGrpSpPr>
            <p:cNvPr id="45" name="Group 44">
              <a:extLst>
                <a:ext uri="{FF2B5EF4-FFF2-40B4-BE49-F238E27FC236}">
                  <a16:creationId xmlns:a16="http://schemas.microsoft.com/office/drawing/2014/main" id="{BC39A059-6049-B647-8FF9-32A912D1AF52}"/>
                </a:ext>
              </a:extLst>
            </p:cNvPr>
            <p:cNvGrpSpPr/>
            <p:nvPr userDrawn="1"/>
          </p:nvGrpSpPr>
          <p:grpSpPr>
            <a:xfrm rot="16200000">
              <a:off x="-476749" y="580708"/>
              <a:ext cx="692152" cy="251461"/>
              <a:chOff x="431800" y="-235792"/>
              <a:chExt cx="4400551" cy="235792"/>
            </a:xfrm>
          </p:grpSpPr>
          <p:cxnSp>
            <p:nvCxnSpPr>
              <p:cNvPr id="47" name="Straight Connector 46">
                <a:extLst>
                  <a:ext uri="{FF2B5EF4-FFF2-40B4-BE49-F238E27FC236}">
                    <a16:creationId xmlns:a16="http://schemas.microsoft.com/office/drawing/2014/main" id="{D0603B59-8C79-A942-9F70-EF5E623351C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C9B266A-8246-7046-985E-1A6B65FD28A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9" name="Rectangle 48">
                <a:extLst>
                  <a:ext uri="{FF2B5EF4-FFF2-40B4-BE49-F238E27FC236}">
                    <a16:creationId xmlns:a16="http://schemas.microsoft.com/office/drawing/2014/main" id="{70BB019F-7AF8-454E-96F4-D6A61F4F739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0101D5C1-C72F-4340-96C3-42253FAF2B21}"/>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122" name="Group 121">
            <a:extLst>
              <a:ext uri="{FF2B5EF4-FFF2-40B4-BE49-F238E27FC236}">
                <a16:creationId xmlns:a16="http://schemas.microsoft.com/office/drawing/2014/main" id="{10B09069-46D3-FE46-8D6A-F47A3CA7EF25}"/>
              </a:ext>
            </a:extLst>
          </p:cNvPr>
          <p:cNvGrpSpPr/>
          <p:nvPr userDrawn="1"/>
        </p:nvGrpSpPr>
        <p:grpSpPr>
          <a:xfrm>
            <a:off x="431240" y="-246933"/>
            <a:ext cx="8280401" cy="7347304"/>
            <a:chOff x="431240" y="-246933"/>
            <a:chExt cx="8280401" cy="7347304"/>
          </a:xfrm>
        </p:grpSpPr>
        <p:grpSp>
          <p:nvGrpSpPr>
            <p:cNvPr id="123" name="Group 122">
              <a:extLst>
                <a:ext uri="{FF2B5EF4-FFF2-40B4-BE49-F238E27FC236}">
                  <a16:creationId xmlns:a16="http://schemas.microsoft.com/office/drawing/2014/main" id="{060DC74F-3798-0F41-A21A-C9A161BF1870}"/>
                </a:ext>
              </a:extLst>
            </p:cNvPr>
            <p:cNvGrpSpPr/>
            <p:nvPr userDrawn="1"/>
          </p:nvGrpSpPr>
          <p:grpSpPr>
            <a:xfrm>
              <a:off x="431242" y="6864579"/>
              <a:ext cx="8280398" cy="235792"/>
              <a:chOff x="431801" y="-235792"/>
              <a:chExt cx="4400550" cy="235792"/>
            </a:xfrm>
          </p:grpSpPr>
          <p:cxnSp>
            <p:nvCxnSpPr>
              <p:cNvPr id="132" name="Straight Connector 131">
                <a:extLst>
                  <a:ext uri="{FF2B5EF4-FFF2-40B4-BE49-F238E27FC236}">
                    <a16:creationId xmlns:a16="http://schemas.microsoft.com/office/drawing/2014/main" id="{CD608C57-7514-154B-836A-4010788A31A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DB68B65-F11B-344C-ACD4-BCE9587B6D2A}"/>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24" name="Group 123">
              <a:extLst>
                <a:ext uri="{FF2B5EF4-FFF2-40B4-BE49-F238E27FC236}">
                  <a16:creationId xmlns:a16="http://schemas.microsoft.com/office/drawing/2014/main" id="{54682FFD-D655-B046-976E-07664624D4EA}"/>
                </a:ext>
              </a:extLst>
            </p:cNvPr>
            <p:cNvGrpSpPr/>
            <p:nvPr userDrawn="1"/>
          </p:nvGrpSpPr>
          <p:grpSpPr>
            <a:xfrm>
              <a:off x="431240" y="-246933"/>
              <a:ext cx="8280401" cy="235792"/>
              <a:chOff x="431800" y="-240735"/>
              <a:chExt cx="8280401" cy="235792"/>
            </a:xfrm>
          </p:grpSpPr>
          <p:grpSp>
            <p:nvGrpSpPr>
              <p:cNvPr id="125" name="Group 124">
                <a:extLst>
                  <a:ext uri="{FF2B5EF4-FFF2-40B4-BE49-F238E27FC236}">
                    <a16:creationId xmlns:a16="http://schemas.microsoft.com/office/drawing/2014/main" id="{F1D720E4-E69C-4D43-8106-8E51E975FE1F}"/>
                  </a:ext>
                </a:extLst>
              </p:cNvPr>
              <p:cNvGrpSpPr/>
              <p:nvPr userDrawn="1"/>
            </p:nvGrpSpPr>
            <p:grpSpPr>
              <a:xfrm>
                <a:off x="431800" y="-240735"/>
                <a:ext cx="8280400" cy="235792"/>
                <a:chOff x="431800" y="-235792"/>
                <a:chExt cx="4400551" cy="235792"/>
              </a:xfrm>
            </p:grpSpPr>
            <p:cxnSp>
              <p:nvCxnSpPr>
                <p:cNvPr id="129" name="Straight Connector 128">
                  <a:extLst>
                    <a:ext uri="{FF2B5EF4-FFF2-40B4-BE49-F238E27FC236}">
                      <a16:creationId xmlns:a16="http://schemas.microsoft.com/office/drawing/2014/main" id="{C9C8E860-C048-794C-BB48-55334FB486B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ECCBB4D-A419-1C4F-A538-20EABEC4480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1" name="Rectangle 130">
                  <a:extLst>
                    <a:ext uri="{FF2B5EF4-FFF2-40B4-BE49-F238E27FC236}">
                      <a16:creationId xmlns:a16="http://schemas.microsoft.com/office/drawing/2014/main" id="{A64A141F-7CF9-0543-947A-2E28885429A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6" name="TextBox 125">
                <a:extLst>
                  <a:ext uri="{FF2B5EF4-FFF2-40B4-BE49-F238E27FC236}">
                    <a16:creationId xmlns:a16="http://schemas.microsoft.com/office/drawing/2014/main" id="{42762588-74B6-AA48-AAEF-8478DA61532A}"/>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27" name="Straight Arrow Connector 126">
                <a:extLst>
                  <a:ext uri="{FF2B5EF4-FFF2-40B4-BE49-F238E27FC236}">
                    <a16:creationId xmlns:a16="http://schemas.microsoft.com/office/drawing/2014/main" id="{EA604FD8-087C-894E-AA97-B1F828E874DA}"/>
                  </a:ext>
                </a:extLst>
              </p:cNvPr>
              <p:cNvCxnSpPr>
                <a:cxnSpLocks/>
                <a:stCxn id="126" idx="1"/>
                <a:endCxn id="131"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0840AE4A-3225-144E-8C2B-CC8459C4871A}"/>
                  </a:ext>
                </a:extLst>
              </p:cNvPr>
              <p:cNvCxnSpPr>
                <a:cxnSpLocks/>
                <a:stCxn id="126" idx="3"/>
                <a:endCxn id="131"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134" name="Group 133">
            <a:extLst>
              <a:ext uri="{FF2B5EF4-FFF2-40B4-BE49-F238E27FC236}">
                <a16:creationId xmlns:a16="http://schemas.microsoft.com/office/drawing/2014/main" id="{8952B065-0183-8440-93EE-C2E8983124E2}"/>
              </a:ext>
            </a:extLst>
          </p:cNvPr>
          <p:cNvGrpSpPr/>
          <p:nvPr userDrawn="1"/>
        </p:nvGrpSpPr>
        <p:grpSpPr>
          <a:xfrm>
            <a:off x="9399182" y="-1"/>
            <a:ext cx="2961715" cy="9888233"/>
            <a:chOff x="9399182" y="-1"/>
            <a:chExt cx="2961715" cy="9888233"/>
          </a:xfrm>
        </p:grpSpPr>
        <p:sp>
          <p:nvSpPr>
            <p:cNvPr id="135" name="Rectangle 134">
              <a:extLst>
                <a:ext uri="{FF2B5EF4-FFF2-40B4-BE49-F238E27FC236}">
                  <a16:creationId xmlns:a16="http://schemas.microsoft.com/office/drawing/2014/main" id="{8A328D57-A69E-254D-A262-CC2989A8C417}"/>
                </a:ext>
              </a:extLst>
            </p:cNvPr>
            <p:cNvSpPr/>
            <p:nvPr userDrawn="1"/>
          </p:nvSpPr>
          <p:spPr>
            <a:xfrm>
              <a:off x="9399182" y="-1"/>
              <a:ext cx="2798651" cy="97486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36" name="Picture 135">
              <a:extLst>
                <a:ext uri="{FF2B5EF4-FFF2-40B4-BE49-F238E27FC236}">
                  <a16:creationId xmlns:a16="http://schemas.microsoft.com/office/drawing/2014/main" id="{2F15995A-2BAF-7E43-8B52-B02F97201E05}"/>
                </a:ext>
              </a:extLst>
            </p:cNvPr>
            <p:cNvPicPr>
              <a:picLocks noChangeAspect="1"/>
            </p:cNvPicPr>
            <p:nvPr userDrawn="1"/>
          </p:nvPicPr>
          <p:blipFill rotWithShape="1">
            <a:blip r:embed="rId4"/>
            <a:srcRect r="44021" b="6017"/>
            <a:stretch/>
          </p:blipFill>
          <p:spPr>
            <a:xfrm>
              <a:off x="9558506" y="1323797"/>
              <a:ext cx="2632538" cy="532435"/>
            </a:xfrm>
            <a:prstGeom prst="rect">
              <a:avLst/>
            </a:prstGeom>
          </p:spPr>
        </p:pic>
        <p:sp>
          <p:nvSpPr>
            <p:cNvPr id="137" name="TextBox 136">
              <a:extLst>
                <a:ext uri="{FF2B5EF4-FFF2-40B4-BE49-F238E27FC236}">
                  <a16:creationId xmlns:a16="http://schemas.microsoft.com/office/drawing/2014/main" id="{5D176143-8C1A-B24B-8CB3-AFB08B25554B}"/>
                </a:ext>
              </a:extLst>
            </p:cNvPr>
            <p:cNvSpPr txBox="1"/>
            <p:nvPr userDrawn="1"/>
          </p:nvSpPr>
          <p:spPr>
            <a:xfrm>
              <a:off x="9558507" y="3874407"/>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38" name="Straight Connector 137">
              <a:extLst>
                <a:ext uri="{FF2B5EF4-FFF2-40B4-BE49-F238E27FC236}">
                  <a16:creationId xmlns:a16="http://schemas.microsoft.com/office/drawing/2014/main" id="{61E87ACF-E072-1942-8902-BC3DECAE4A14}"/>
                </a:ext>
              </a:extLst>
            </p:cNvPr>
            <p:cNvCxnSpPr>
              <a:cxnSpLocks/>
            </p:cNvCxnSpPr>
            <p:nvPr userDrawn="1"/>
          </p:nvCxnSpPr>
          <p:spPr>
            <a:xfrm>
              <a:off x="9558507" y="407702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9" name="TextBox 138">
              <a:extLst>
                <a:ext uri="{FF2B5EF4-FFF2-40B4-BE49-F238E27FC236}">
                  <a16:creationId xmlns:a16="http://schemas.microsoft.com/office/drawing/2014/main" id="{4230E43A-DEF1-584B-AD63-0D994D37359D}"/>
                </a:ext>
              </a:extLst>
            </p:cNvPr>
            <p:cNvSpPr txBox="1"/>
            <p:nvPr userDrawn="1"/>
          </p:nvSpPr>
          <p:spPr>
            <a:xfrm>
              <a:off x="9686426" y="4935334"/>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grpSp>
          <p:nvGrpSpPr>
            <p:cNvPr id="140" name="Group 139">
              <a:extLst>
                <a:ext uri="{FF2B5EF4-FFF2-40B4-BE49-F238E27FC236}">
                  <a16:creationId xmlns:a16="http://schemas.microsoft.com/office/drawing/2014/main" id="{78101614-52BC-7B46-84D7-2461ED2FA0EA}"/>
                </a:ext>
              </a:extLst>
            </p:cNvPr>
            <p:cNvGrpSpPr/>
            <p:nvPr userDrawn="1"/>
          </p:nvGrpSpPr>
          <p:grpSpPr>
            <a:xfrm>
              <a:off x="9541497" y="162442"/>
              <a:ext cx="2819400" cy="814510"/>
              <a:chOff x="-3644733" y="165205"/>
              <a:chExt cx="2819400" cy="814510"/>
            </a:xfrm>
          </p:grpSpPr>
          <p:sp>
            <p:nvSpPr>
              <p:cNvPr id="173" name="Rectangle 172">
                <a:extLst>
                  <a:ext uri="{FF2B5EF4-FFF2-40B4-BE49-F238E27FC236}">
                    <a16:creationId xmlns:a16="http://schemas.microsoft.com/office/drawing/2014/main" id="{40254D00-389E-3940-B811-35C2C8922696}"/>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 name="TextBox 173">
                <a:extLst>
                  <a:ext uri="{FF2B5EF4-FFF2-40B4-BE49-F238E27FC236}">
                    <a16:creationId xmlns:a16="http://schemas.microsoft.com/office/drawing/2014/main" id="{0B1CE189-800B-DB49-86F8-D1D7860D619D}"/>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75" name="Picture 174">
                <a:extLst>
                  <a:ext uri="{FF2B5EF4-FFF2-40B4-BE49-F238E27FC236}">
                    <a16:creationId xmlns:a16="http://schemas.microsoft.com/office/drawing/2014/main" id="{8FB38671-F42B-984F-89E2-28269106487A}"/>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141" name="Group 140">
              <a:extLst>
                <a:ext uri="{FF2B5EF4-FFF2-40B4-BE49-F238E27FC236}">
                  <a16:creationId xmlns:a16="http://schemas.microsoft.com/office/drawing/2014/main" id="{A5DCE01F-D854-EE4B-8C74-2A5FD60EB92D}"/>
                </a:ext>
              </a:extLst>
            </p:cNvPr>
            <p:cNvGrpSpPr/>
            <p:nvPr userDrawn="1"/>
          </p:nvGrpSpPr>
          <p:grpSpPr>
            <a:xfrm>
              <a:off x="9541497" y="8476917"/>
              <a:ext cx="2735151" cy="1411315"/>
              <a:chOff x="9296567" y="4910411"/>
              <a:chExt cx="2735151" cy="1411315"/>
            </a:xfrm>
          </p:grpSpPr>
          <p:sp>
            <p:nvSpPr>
              <p:cNvPr id="167" name="Rectangle 166">
                <a:extLst>
                  <a:ext uri="{FF2B5EF4-FFF2-40B4-BE49-F238E27FC236}">
                    <a16:creationId xmlns:a16="http://schemas.microsoft.com/office/drawing/2014/main" id="{0200651A-A5C2-6745-93C3-D1EC973B8F32}"/>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TextBox 167">
                <a:extLst>
                  <a:ext uri="{FF2B5EF4-FFF2-40B4-BE49-F238E27FC236}">
                    <a16:creationId xmlns:a16="http://schemas.microsoft.com/office/drawing/2014/main" id="{ACA5E4FE-97BE-0A4E-9196-292CE279FF5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69" name="Graphic 168">
                <a:extLst>
                  <a:ext uri="{FF2B5EF4-FFF2-40B4-BE49-F238E27FC236}">
                    <a16:creationId xmlns:a16="http://schemas.microsoft.com/office/drawing/2014/main" id="{C47FEBB8-EA11-4B44-B21D-5846F0D5BEEE}"/>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56790" y="5049494"/>
                <a:ext cx="155227" cy="155227"/>
              </a:xfrm>
              <a:prstGeom prst="rect">
                <a:avLst/>
              </a:prstGeom>
            </p:spPr>
          </p:pic>
          <p:sp>
            <p:nvSpPr>
              <p:cNvPr id="170" name="TextBox 169">
                <a:extLst>
                  <a:ext uri="{FF2B5EF4-FFF2-40B4-BE49-F238E27FC236}">
                    <a16:creationId xmlns:a16="http://schemas.microsoft.com/office/drawing/2014/main" id="{39933606-2D86-DC4B-8924-AFCFBFEFAC5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71" name="TextBox 170">
                <a:extLst>
                  <a:ext uri="{FF2B5EF4-FFF2-40B4-BE49-F238E27FC236}">
                    <a16:creationId xmlns:a16="http://schemas.microsoft.com/office/drawing/2014/main" id="{999BA398-8DC3-504A-BF43-C299337A8C50}"/>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72" name="TextBox 171">
                <a:extLst>
                  <a:ext uri="{FF2B5EF4-FFF2-40B4-BE49-F238E27FC236}">
                    <a16:creationId xmlns:a16="http://schemas.microsoft.com/office/drawing/2014/main" id="{9BCEF715-ED9F-CF4A-B26F-0228E531C7ED}"/>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42" name="Group 141">
              <a:extLst>
                <a:ext uri="{FF2B5EF4-FFF2-40B4-BE49-F238E27FC236}">
                  <a16:creationId xmlns:a16="http://schemas.microsoft.com/office/drawing/2014/main" id="{A920F2A2-D16F-7B49-8249-3CB38630702B}"/>
                </a:ext>
              </a:extLst>
            </p:cNvPr>
            <p:cNvGrpSpPr/>
            <p:nvPr userDrawn="1"/>
          </p:nvGrpSpPr>
          <p:grpSpPr>
            <a:xfrm>
              <a:off x="9541497" y="7120261"/>
              <a:ext cx="2735151" cy="1280928"/>
              <a:chOff x="9286315" y="6976989"/>
              <a:chExt cx="2735151" cy="1280928"/>
            </a:xfrm>
          </p:grpSpPr>
          <p:sp>
            <p:nvSpPr>
              <p:cNvPr id="162" name="Rectangle 161">
                <a:extLst>
                  <a:ext uri="{FF2B5EF4-FFF2-40B4-BE49-F238E27FC236}">
                    <a16:creationId xmlns:a16="http://schemas.microsoft.com/office/drawing/2014/main" id="{B6D0A85B-3890-1F45-9BFC-811B5745177B}"/>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3" name="TextBox 162">
                <a:extLst>
                  <a:ext uri="{FF2B5EF4-FFF2-40B4-BE49-F238E27FC236}">
                    <a16:creationId xmlns:a16="http://schemas.microsoft.com/office/drawing/2014/main" id="{EEA5EE72-4CD7-1A46-9DF6-568DC138E4B1}"/>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64" name="Graphic 163">
                <a:extLst>
                  <a:ext uri="{FF2B5EF4-FFF2-40B4-BE49-F238E27FC236}">
                    <a16:creationId xmlns:a16="http://schemas.microsoft.com/office/drawing/2014/main" id="{3CFCDF9C-C88C-3341-AB2C-415DF5C33EA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46538" y="7116071"/>
                <a:ext cx="155227" cy="155227"/>
              </a:xfrm>
              <a:prstGeom prst="rect">
                <a:avLst/>
              </a:prstGeom>
            </p:spPr>
          </p:pic>
          <p:sp>
            <p:nvSpPr>
              <p:cNvPr id="165" name="TextBox 164">
                <a:extLst>
                  <a:ext uri="{FF2B5EF4-FFF2-40B4-BE49-F238E27FC236}">
                    <a16:creationId xmlns:a16="http://schemas.microsoft.com/office/drawing/2014/main" id="{2481AABB-FA68-0E42-83A5-60002F0CF46C}"/>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66" name="Picture 165">
                <a:extLst>
                  <a:ext uri="{FF2B5EF4-FFF2-40B4-BE49-F238E27FC236}">
                    <a16:creationId xmlns:a16="http://schemas.microsoft.com/office/drawing/2014/main" id="{2FC9AE94-F10E-2F49-B483-7ED173824832}"/>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43" name="Group 142">
              <a:extLst>
                <a:ext uri="{FF2B5EF4-FFF2-40B4-BE49-F238E27FC236}">
                  <a16:creationId xmlns:a16="http://schemas.microsoft.com/office/drawing/2014/main" id="{B5831C8C-0608-3A40-A402-088C1320D2DA}"/>
                </a:ext>
              </a:extLst>
            </p:cNvPr>
            <p:cNvGrpSpPr/>
            <p:nvPr userDrawn="1"/>
          </p:nvGrpSpPr>
          <p:grpSpPr>
            <a:xfrm>
              <a:off x="9521833" y="4199527"/>
              <a:ext cx="2617883" cy="651460"/>
              <a:chOff x="12352022" y="513115"/>
              <a:chExt cx="2617883" cy="651460"/>
            </a:xfrm>
          </p:grpSpPr>
          <p:sp>
            <p:nvSpPr>
              <p:cNvPr id="159" name="TextBox 158">
                <a:extLst>
                  <a:ext uri="{FF2B5EF4-FFF2-40B4-BE49-F238E27FC236}">
                    <a16:creationId xmlns:a16="http://schemas.microsoft.com/office/drawing/2014/main" id="{10910114-E8E6-A34A-93A2-5ED44636D61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60" name="TextBox 159">
                <a:extLst>
                  <a:ext uri="{FF2B5EF4-FFF2-40B4-BE49-F238E27FC236}">
                    <a16:creationId xmlns:a16="http://schemas.microsoft.com/office/drawing/2014/main" id="{67552FF1-C078-4C4F-AAB9-817604F41E2B}"/>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61" name="TextBox 160">
                <a:extLst>
                  <a:ext uri="{FF2B5EF4-FFF2-40B4-BE49-F238E27FC236}">
                    <a16:creationId xmlns:a16="http://schemas.microsoft.com/office/drawing/2014/main" id="{CCD37AEA-AC1D-A84E-9AF6-8A7E3C011D99}"/>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44" name="TextBox 143">
              <a:extLst>
                <a:ext uri="{FF2B5EF4-FFF2-40B4-BE49-F238E27FC236}">
                  <a16:creationId xmlns:a16="http://schemas.microsoft.com/office/drawing/2014/main" id="{34A26DA3-DB64-CC4A-925C-B75604BC4686}"/>
                </a:ext>
              </a:extLst>
            </p:cNvPr>
            <p:cNvSpPr txBox="1"/>
            <p:nvPr userDrawn="1"/>
          </p:nvSpPr>
          <p:spPr>
            <a:xfrm>
              <a:off x="9674267" y="5218639"/>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45" name="TextBox 144">
              <a:extLst>
                <a:ext uri="{FF2B5EF4-FFF2-40B4-BE49-F238E27FC236}">
                  <a16:creationId xmlns:a16="http://schemas.microsoft.com/office/drawing/2014/main" id="{27BCDA8C-98AB-6E41-86C8-68DD5ADC0556}"/>
                </a:ext>
              </a:extLst>
            </p:cNvPr>
            <p:cNvSpPr txBox="1"/>
            <p:nvPr userDrawn="1"/>
          </p:nvSpPr>
          <p:spPr>
            <a:xfrm>
              <a:off x="9686426" y="5633896"/>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46" name="TextBox 145">
              <a:extLst>
                <a:ext uri="{FF2B5EF4-FFF2-40B4-BE49-F238E27FC236}">
                  <a16:creationId xmlns:a16="http://schemas.microsoft.com/office/drawing/2014/main" id="{3674C8B4-19A9-7F4C-A0E9-A0CCA63C5A27}"/>
                </a:ext>
              </a:extLst>
            </p:cNvPr>
            <p:cNvSpPr txBox="1"/>
            <p:nvPr userDrawn="1"/>
          </p:nvSpPr>
          <p:spPr>
            <a:xfrm>
              <a:off x="9686426" y="6353986"/>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147" name="TextBox 146">
              <a:extLst>
                <a:ext uri="{FF2B5EF4-FFF2-40B4-BE49-F238E27FC236}">
                  <a16:creationId xmlns:a16="http://schemas.microsoft.com/office/drawing/2014/main" id="{6CDB408F-F9BC-BE49-BB1D-ED4826DEF237}"/>
                </a:ext>
              </a:extLst>
            </p:cNvPr>
            <p:cNvSpPr txBox="1"/>
            <p:nvPr userDrawn="1"/>
          </p:nvSpPr>
          <p:spPr>
            <a:xfrm>
              <a:off x="9674267" y="6784549"/>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48" name="TextBox 147">
              <a:extLst>
                <a:ext uri="{FF2B5EF4-FFF2-40B4-BE49-F238E27FC236}">
                  <a16:creationId xmlns:a16="http://schemas.microsoft.com/office/drawing/2014/main" id="{1ECE0F32-D532-904C-8F1D-31C62A85DF64}"/>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49" name="Straight Connector 148">
              <a:extLst>
                <a:ext uri="{FF2B5EF4-FFF2-40B4-BE49-F238E27FC236}">
                  <a16:creationId xmlns:a16="http://schemas.microsoft.com/office/drawing/2014/main" id="{51DEE00D-8872-664F-91AC-88EBE656C017}"/>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0" name="Group 149">
              <a:extLst>
                <a:ext uri="{FF2B5EF4-FFF2-40B4-BE49-F238E27FC236}">
                  <a16:creationId xmlns:a16="http://schemas.microsoft.com/office/drawing/2014/main" id="{F7B782B6-E142-5C41-A58A-1C6E735E5795}"/>
                </a:ext>
              </a:extLst>
            </p:cNvPr>
            <p:cNvGrpSpPr/>
            <p:nvPr userDrawn="1"/>
          </p:nvGrpSpPr>
          <p:grpSpPr>
            <a:xfrm>
              <a:off x="9541497" y="1993090"/>
              <a:ext cx="2735151" cy="1739504"/>
              <a:chOff x="9541497" y="2125825"/>
              <a:chExt cx="2735151" cy="1739504"/>
            </a:xfrm>
          </p:grpSpPr>
          <p:sp>
            <p:nvSpPr>
              <p:cNvPr id="151" name="Rectangle 150">
                <a:extLst>
                  <a:ext uri="{FF2B5EF4-FFF2-40B4-BE49-F238E27FC236}">
                    <a16:creationId xmlns:a16="http://schemas.microsoft.com/office/drawing/2014/main" id="{FAADFAA3-8DA1-E14D-B99C-AB2508555523}"/>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2" name="TextBox 151">
                <a:extLst>
                  <a:ext uri="{FF2B5EF4-FFF2-40B4-BE49-F238E27FC236}">
                    <a16:creationId xmlns:a16="http://schemas.microsoft.com/office/drawing/2014/main" id="{A937AB33-CB8B-A241-9EA4-8CAC5B904E8F}"/>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153" name="Graphic 152">
                <a:extLst>
                  <a:ext uri="{FF2B5EF4-FFF2-40B4-BE49-F238E27FC236}">
                    <a16:creationId xmlns:a16="http://schemas.microsoft.com/office/drawing/2014/main" id="{EBF5A0BA-1949-E142-BD57-E8238FDFF60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154" name="TextBox 153">
                <a:extLst>
                  <a:ext uri="{FF2B5EF4-FFF2-40B4-BE49-F238E27FC236}">
                    <a16:creationId xmlns:a16="http://schemas.microsoft.com/office/drawing/2014/main" id="{E3FC725E-D267-EE4C-ACC7-0FF6F88C1DED}"/>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155" name="TextBox 154">
                <a:extLst>
                  <a:ext uri="{FF2B5EF4-FFF2-40B4-BE49-F238E27FC236}">
                    <a16:creationId xmlns:a16="http://schemas.microsoft.com/office/drawing/2014/main" id="{DAC191F7-746A-F649-8BB7-706F351D95B5}"/>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156" name="TextBox 155">
                <a:extLst>
                  <a:ext uri="{FF2B5EF4-FFF2-40B4-BE49-F238E27FC236}">
                    <a16:creationId xmlns:a16="http://schemas.microsoft.com/office/drawing/2014/main" id="{928BBA09-01DB-5E45-9E3F-116384E13EF0}"/>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157" name="TextBox 156">
                <a:extLst>
                  <a:ext uri="{FF2B5EF4-FFF2-40B4-BE49-F238E27FC236}">
                    <a16:creationId xmlns:a16="http://schemas.microsoft.com/office/drawing/2014/main" id="{D2E2DD0D-5C91-6840-8E42-F620FF7B593C}"/>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58" name="Picture 157">
                <a:extLst>
                  <a:ext uri="{FF2B5EF4-FFF2-40B4-BE49-F238E27FC236}">
                    <a16:creationId xmlns:a16="http://schemas.microsoft.com/office/drawing/2014/main" id="{D403EB95-EC44-9141-919C-B5D3EF377E28}"/>
                  </a:ext>
                </a:extLst>
              </p:cNvPr>
              <p:cNvPicPr>
                <a:picLocks noChangeAspect="1"/>
              </p:cNvPicPr>
              <p:nvPr userDrawn="1"/>
            </p:nvPicPr>
            <p:blipFill rotWithShape="1">
              <a:blip r:embed="rId9"/>
              <a:srcRect l="4852" t="17138" r="10283" b="11792"/>
              <a:stretch/>
            </p:blipFill>
            <p:spPr>
              <a:xfrm>
                <a:off x="10676602" y="3604038"/>
                <a:ext cx="478277" cy="101726"/>
              </a:xfrm>
              <a:prstGeom prst="rect">
                <a:avLst/>
              </a:prstGeom>
              <a:ln>
                <a:solidFill>
                  <a:schemeClr val="accent3">
                    <a:lumMod val="60000"/>
                    <a:lumOff val="40000"/>
                  </a:schemeClr>
                </a:solidFill>
              </a:ln>
            </p:spPr>
          </p:pic>
        </p:grpSp>
      </p:grpSp>
    </p:spTree>
    <p:extLst>
      <p:ext uri="{BB962C8B-B14F-4D97-AF65-F5344CB8AC3E}">
        <p14:creationId xmlns:p14="http://schemas.microsoft.com/office/powerpoint/2010/main" val="2199295047"/>
      </p:ext>
    </p:extLst>
  </p:cSld>
  <p:clrMapOvr>
    <a:overrideClrMapping bg1="lt1" tx1="dk1" bg2="lt2" tx2="dk2" accent1="accent1" accent2="accent2" accent3="accent3" accent4="accent4" accent5="accent5" accent6="accent6" hlink="lt1" folHlink="lt1"/>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Thank You (Headshot. T.S.)">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A733D6C8-2947-664C-94C0-9AD79C24D8BC}"/>
              </a:ext>
            </a:extLst>
          </p:cNvPr>
          <p:cNvSpPr/>
          <p:nvPr userDrawn="1"/>
        </p:nvSpPr>
        <p:spPr>
          <a:xfrm flipH="1">
            <a:off x="-1" y="2402808"/>
            <a:ext cx="9144000" cy="3294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21" name="Picture Placeholder 20">
            <a:extLst>
              <a:ext uri="{FF2B5EF4-FFF2-40B4-BE49-F238E27FC236}">
                <a16:creationId xmlns:a16="http://schemas.microsoft.com/office/drawing/2014/main" id="{0B98A494-7A59-1347-AC1A-9CEFC6F3BA30}"/>
              </a:ext>
            </a:extLst>
          </p:cNvPr>
          <p:cNvSpPr>
            <a:spLocks noGrp="1"/>
          </p:cNvSpPr>
          <p:nvPr>
            <p:ph type="pic" sz="quarter" idx="16" hasCustomPrompt="1"/>
          </p:nvPr>
        </p:nvSpPr>
        <p:spPr>
          <a:xfrm>
            <a:off x="4855972" y="2402809"/>
            <a:ext cx="4288028" cy="3294098"/>
          </a:xfrm>
          <a:custGeom>
            <a:avLst/>
            <a:gdLst>
              <a:gd name="connsiteX0" fmla="*/ 0 w 4288028"/>
              <a:gd name="connsiteY0" fmla="*/ 0 h 3294098"/>
              <a:gd name="connsiteX1" fmla="*/ 4288028 w 4288028"/>
              <a:gd name="connsiteY1" fmla="*/ 0 h 3294098"/>
              <a:gd name="connsiteX2" fmla="*/ 4288028 w 4288028"/>
              <a:gd name="connsiteY2" fmla="*/ 3294098 h 3294098"/>
              <a:gd name="connsiteX3" fmla="*/ 1563214 w 4288028"/>
              <a:gd name="connsiteY3" fmla="*/ 3294098 h 3294098"/>
            </a:gdLst>
            <a:ahLst/>
            <a:cxnLst>
              <a:cxn ang="0">
                <a:pos x="connsiteX0" y="connsiteY0"/>
              </a:cxn>
              <a:cxn ang="0">
                <a:pos x="connsiteX1" y="connsiteY1"/>
              </a:cxn>
              <a:cxn ang="0">
                <a:pos x="connsiteX2" y="connsiteY2"/>
              </a:cxn>
              <a:cxn ang="0">
                <a:pos x="connsiteX3" y="connsiteY3"/>
              </a:cxn>
            </a:cxnLst>
            <a:rect l="l" t="t" r="r" b="b"/>
            <a:pathLst>
              <a:path w="4288028" h="3294098">
                <a:moveTo>
                  <a:pt x="0" y="0"/>
                </a:moveTo>
                <a:lnTo>
                  <a:pt x="4288028" y="0"/>
                </a:lnTo>
                <a:lnTo>
                  <a:pt x="4288028" y="3294098"/>
                </a:lnTo>
                <a:lnTo>
                  <a:pt x="1563214" y="3294098"/>
                </a:lnTo>
                <a:close/>
              </a:path>
            </a:pathLst>
          </a:custGeom>
          <a:solidFill>
            <a:schemeClr val="accent2"/>
          </a:solidFill>
        </p:spPr>
        <p:txBody>
          <a:bodyPr wrap="square" rIns="432000" anchor="ctr">
            <a:noAutofit/>
          </a:bodyPr>
          <a:lstStyle>
            <a:lvl1pPr marL="0" indent="0" algn="r">
              <a:buNone/>
              <a:defRPr b="0">
                <a:solidFill>
                  <a:schemeClr val="bg1"/>
                </a:solidFill>
              </a:defRPr>
            </a:lvl1pPr>
          </a:lstStyle>
          <a:p>
            <a:r>
              <a:rPr lang="en-US" dirty="0"/>
              <a:t>Click icon to add photo or headshot</a:t>
            </a:r>
          </a:p>
        </p:txBody>
      </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1219067"/>
            <a:ext cx="8280400" cy="914400"/>
          </a:xfrm>
        </p:spPr>
        <p:txBody>
          <a:bodyPr/>
          <a:lstStyle>
            <a:lvl1pPr>
              <a:defRPr sz="3200"/>
            </a:lvl1pPr>
          </a:lstStyle>
          <a:p>
            <a:r>
              <a:rPr lang="en-US"/>
              <a:t>Click to add</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2714222"/>
            <a:ext cx="4140200" cy="2671270"/>
          </a:xfrm>
          <a:prstGeom prst="rect">
            <a:avLst/>
          </a:prstGeom>
          <a:noFill/>
          <a:ln>
            <a:noFill/>
          </a:ln>
        </p:spPr>
        <p:txBody>
          <a:bodyPr wrap="square" lIns="0" tIns="0" rIns="0" bIns="0" anchor="ctr">
            <a:noAutofit/>
          </a:bodyPr>
          <a:lstStyle>
            <a:lvl1pPr marL="20638" indent="0">
              <a:spcAft>
                <a:spcPts val="300"/>
              </a:spcAft>
              <a:buNone/>
              <a:tabLst/>
              <a:defRPr sz="14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1"/>
          </a:xfrm>
          <a:prstGeom prst="rect">
            <a:avLst/>
          </a:prstGeom>
        </p:spPr>
      </p:pic>
      <p:grpSp>
        <p:nvGrpSpPr>
          <p:cNvPr id="9" name="Group 8">
            <a:extLst>
              <a:ext uri="{FF2B5EF4-FFF2-40B4-BE49-F238E27FC236}">
                <a16:creationId xmlns:a16="http://schemas.microsoft.com/office/drawing/2014/main" id="{94A77A8F-5D12-E34B-8708-A5312423922C}"/>
              </a:ext>
            </a:extLst>
          </p:cNvPr>
          <p:cNvGrpSpPr/>
          <p:nvPr userDrawn="1"/>
        </p:nvGrpSpPr>
        <p:grpSpPr>
          <a:xfrm>
            <a:off x="-256964" y="1261817"/>
            <a:ext cx="251461" cy="787628"/>
            <a:chOff x="-256404" y="360363"/>
            <a:chExt cx="251461" cy="692152"/>
          </a:xfrm>
        </p:grpSpPr>
        <p:grpSp>
          <p:nvGrpSpPr>
            <p:cNvPr id="10" name="Group 9">
              <a:extLst>
                <a:ext uri="{FF2B5EF4-FFF2-40B4-BE49-F238E27FC236}">
                  <a16:creationId xmlns:a16="http://schemas.microsoft.com/office/drawing/2014/main" id="{B637000E-F84A-1145-919E-5DA2FD101A77}"/>
                </a:ext>
              </a:extLst>
            </p:cNvPr>
            <p:cNvGrpSpPr/>
            <p:nvPr userDrawn="1"/>
          </p:nvGrpSpPr>
          <p:grpSpPr>
            <a:xfrm rot="16200000">
              <a:off x="-476749" y="580708"/>
              <a:ext cx="692152" cy="251461"/>
              <a:chOff x="431800" y="-235792"/>
              <a:chExt cx="4400551" cy="235792"/>
            </a:xfrm>
          </p:grpSpPr>
          <p:cxnSp>
            <p:nvCxnSpPr>
              <p:cNvPr id="13" name="Straight Connector 12">
                <a:extLst>
                  <a:ext uri="{FF2B5EF4-FFF2-40B4-BE49-F238E27FC236}">
                    <a16:creationId xmlns:a16="http://schemas.microsoft.com/office/drawing/2014/main" id="{7B380594-C62D-324D-AD00-233F0356024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A4DA0649-4B5A-6149-AF3E-E7306EFC79C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FA9CBF1E-E8FA-9D49-99B7-933FA7F583CC}"/>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28F40B88-00B1-E24C-B5AC-F85B614215DD}"/>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7" name="Group 16">
            <a:extLst>
              <a:ext uri="{FF2B5EF4-FFF2-40B4-BE49-F238E27FC236}">
                <a16:creationId xmlns:a16="http://schemas.microsoft.com/office/drawing/2014/main" id="{256FBD86-8772-2741-BD56-20A14AB5B4D0}"/>
              </a:ext>
            </a:extLst>
          </p:cNvPr>
          <p:cNvGrpSpPr/>
          <p:nvPr userDrawn="1"/>
        </p:nvGrpSpPr>
        <p:grpSpPr>
          <a:xfrm>
            <a:off x="-256964" y="3367324"/>
            <a:ext cx="251461" cy="1365066"/>
            <a:chOff x="-256404" y="360363"/>
            <a:chExt cx="251461" cy="692152"/>
          </a:xfrm>
        </p:grpSpPr>
        <p:grpSp>
          <p:nvGrpSpPr>
            <p:cNvPr id="18" name="Group 17">
              <a:extLst>
                <a:ext uri="{FF2B5EF4-FFF2-40B4-BE49-F238E27FC236}">
                  <a16:creationId xmlns:a16="http://schemas.microsoft.com/office/drawing/2014/main" id="{16AB86AF-2A25-B547-9EDA-F8EED4FDCFCB}"/>
                </a:ext>
              </a:extLst>
            </p:cNvPr>
            <p:cNvGrpSpPr/>
            <p:nvPr userDrawn="1"/>
          </p:nvGrpSpPr>
          <p:grpSpPr>
            <a:xfrm rot="16200000">
              <a:off x="-476749" y="580708"/>
              <a:ext cx="692152" cy="251461"/>
              <a:chOff x="431800" y="-235792"/>
              <a:chExt cx="4400551" cy="235792"/>
            </a:xfrm>
          </p:grpSpPr>
          <p:cxnSp>
            <p:nvCxnSpPr>
              <p:cNvPr id="22" name="Straight Connector 21">
                <a:extLst>
                  <a:ext uri="{FF2B5EF4-FFF2-40B4-BE49-F238E27FC236}">
                    <a16:creationId xmlns:a16="http://schemas.microsoft.com/office/drawing/2014/main" id="{724101C4-1166-584E-ACD2-2214586A319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89C2C98-B3D1-5043-B59E-DFA49C30AF4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2DA7E2B3-4DB5-8E48-AFA9-F7FCCD3A95BD}"/>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TextBox 18">
              <a:extLst>
                <a:ext uri="{FF2B5EF4-FFF2-40B4-BE49-F238E27FC236}">
                  <a16:creationId xmlns:a16="http://schemas.microsoft.com/office/drawing/2014/main" id="{24FF7AC7-18F3-1F4F-ADDF-503169DE7192}"/>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113" name="Group 112">
            <a:extLst>
              <a:ext uri="{FF2B5EF4-FFF2-40B4-BE49-F238E27FC236}">
                <a16:creationId xmlns:a16="http://schemas.microsoft.com/office/drawing/2014/main" id="{77D3FCE0-E691-3E44-A57D-ECDAE556E4FE}"/>
              </a:ext>
            </a:extLst>
          </p:cNvPr>
          <p:cNvGrpSpPr/>
          <p:nvPr userDrawn="1"/>
        </p:nvGrpSpPr>
        <p:grpSpPr>
          <a:xfrm>
            <a:off x="431240" y="-246933"/>
            <a:ext cx="8280401" cy="7347304"/>
            <a:chOff x="431240" y="-246933"/>
            <a:chExt cx="8280401" cy="7347304"/>
          </a:xfrm>
        </p:grpSpPr>
        <p:grpSp>
          <p:nvGrpSpPr>
            <p:cNvPr id="114" name="Group 113">
              <a:extLst>
                <a:ext uri="{FF2B5EF4-FFF2-40B4-BE49-F238E27FC236}">
                  <a16:creationId xmlns:a16="http://schemas.microsoft.com/office/drawing/2014/main" id="{9E931012-2003-2543-97CB-79A6045D941E}"/>
                </a:ext>
              </a:extLst>
            </p:cNvPr>
            <p:cNvGrpSpPr/>
            <p:nvPr userDrawn="1"/>
          </p:nvGrpSpPr>
          <p:grpSpPr>
            <a:xfrm>
              <a:off x="431242" y="6864579"/>
              <a:ext cx="8280398" cy="235792"/>
              <a:chOff x="431801" y="-235792"/>
              <a:chExt cx="4400550" cy="235792"/>
            </a:xfrm>
          </p:grpSpPr>
          <p:cxnSp>
            <p:nvCxnSpPr>
              <p:cNvPr id="123" name="Straight Connector 122">
                <a:extLst>
                  <a:ext uri="{FF2B5EF4-FFF2-40B4-BE49-F238E27FC236}">
                    <a16:creationId xmlns:a16="http://schemas.microsoft.com/office/drawing/2014/main" id="{B93CA922-F7B0-0748-B406-436E8B6A0F0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8147241-E2F6-C348-9AC4-7BD8938A2CF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79CC637B-89E3-684C-8110-25BFEE1E0211}"/>
                </a:ext>
              </a:extLst>
            </p:cNvPr>
            <p:cNvGrpSpPr/>
            <p:nvPr userDrawn="1"/>
          </p:nvGrpSpPr>
          <p:grpSpPr>
            <a:xfrm>
              <a:off x="431240" y="-246933"/>
              <a:ext cx="8280401" cy="235792"/>
              <a:chOff x="431800" y="-240735"/>
              <a:chExt cx="8280401" cy="235792"/>
            </a:xfrm>
          </p:grpSpPr>
          <p:grpSp>
            <p:nvGrpSpPr>
              <p:cNvPr id="116" name="Group 115">
                <a:extLst>
                  <a:ext uri="{FF2B5EF4-FFF2-40B4-BE49-F238E27FC236}">
                    <a16:creationId xmlns:a16="http://schemas.microsoft.com/office/drawing/2014/main" id="{00F2606F-6D13-5440-96CF-871056AD211A}"/>
                  </a:ext>
                </a:extLst>
              </p:cNvPr>
              <p:cNvGrpSpPr/>
              <p:nvPr userDrawn="1"/>
            </p:nvGrpSpPr>
            <p:grpSpPr>
              <a:xfrm>
                <a:off x="431800" y="-240735"/>
                <a:ext cx="8280400" cy="235792"/>
                <a:chOff x="431800" y="-235792"/>
                <a:chExt cx="4400551" cy="235792"/>
              </a:xfrm>
            </p:grpSpPr>
            <p:cxnSp>
              <p:nvCxnSpPr>
                <p:cNvPr id="120" name="Straight Connector 119">
                  <a:extLst>
                    <a:ext uri="{FF2B5EF4-FFF2-40B4-BE49-F238E27FC236}">
                      <a16:creationId xmlns:a16="http://schemas.microsoft.com/office/drawing/2014/main" id="{FCFB4B41-BF85-7B40-8CCC-196A3742C4C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205341C8-9176-C04A-979F-A1265E327B5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2" name="Rectangle 121">
                  <a:extLst>
                    <a:ext uri="{FF2B5EF4-FFF2-40B4-BE49-F238E27FC236}">
                      <a16:creationId xmlns:a16="http://schemas.microsoft.com/office/drawing/2014/main" id="{1739FE7B-2552-6F40-95CD-992E32CD500D}"/>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7" name="TextBox 116">
                <a:extLst>
                  <a:ext uri="{FF2B5EF4-FFF2-40B4-BE49-F238E27FC236}">
                    <a16:creationId xmlns:a16="http://schemas.microsoft.com/office/drawing/2014/main" id="{BCAD5F91-0EBA-A346-B9D7-BDF226AC2562}"/>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18" name="Straight Arrow Connector 117">
                <a:extLst>
                  <a:ext uri="{FF2B5EF4-FFF2-40B4-BE49-F238E27FC236}">
                    <a16:creationId xmlns:a16="http://schemas.microsoft.com/office/drawing/2014/main" id="{B7483C9D-769B-A74A-871C-84AC19953014}"/>
                  </a:ext>
                </a:extLst>
              </p:cNvPr>
              <p:cNvCxnSpPr>
                <a:cxnSpLocks/>
                <a:stCxn id="117" idx="1"/>
                <a:endCxn id="12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id="{FFF12A77-86E0-B349-A46C-7E1FBDCC474C}"/>
                  </a:ext>
                </a:extLst>
              </p:cNvPr>
              <p:cNvCxnSpPr>
                <a:cxnSpLocks/>
                <a:stCxn id="117" idx="3"/>
                <a:endCxn id="12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125" name="Group 124">
            <a:extLst>
              <a:ext uri="{FF2B5EF4-FFF2-40B4-BE49-F238E27FC236}">
                <a16:creationId xmlns:a16="http://schemas.microsoft.com/office/drawing/2014/main" id="{AD5C5ED9-7B43-BE47-809A-7B8837E8043A}"/>
              </a:ext>
            </a:extLst>
          </p:cNvPr>
          <p:cNvGrpSpPr/>
          <p:nvPr userDrawn="1"/>
        </p:nvGrpSpPr>
        <p:grpSpPr>
          <a:xfrm>
            <a:off x="9399182" y="-1"/>
            <a:ext cx="2961715" cy="9888233"/>
            <a:chOff x="9399182" y="-1"/>
            <a:chExt cx="2961715" cy="9888233"/>
          </a:xfrm>
        </p:grpSpPr>
        <p:sp>
          <p:nvSpPr>
            <p:cNvPr id="126" name="Rectangle 125">
              <a:extLst>
                <a:ext uri="{FF2B5EF4-FFF2-40B4-BE49-F238E27FC236}">
                  <a16:creationId xmlns:a16="http://schemas.microsoft.com/office/drawing/2014/main" id="{F9BAF0BA-0BDC-1247-813B-03F7EA59E73E}"/>
                </a:ext>
              </a:extLst>
            </p:cNvPr>
            <p:cNvSpPr/>
            <p:nvPr userDrawn="1"/>
          </p:nvSpPr>
          <p:spPr>
            <a:xfrm>
              <a:off x="9399182" y="-1"/>
              <a:ext cx="2798651" cy="97486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27" name="Picture 126">
              <a:extLst>
                <a:ext uri="{FF2B5EF4-FFF2-40B4-BE49-F238E27FC236}">
                  <a16:creationId xmlns:a16="http://schemas.microsoft.com/office/drawing/2014/main" id="{061D06E5-386C-9A44-86AB-C48DF5024292}"/>
                </a:ext>
              </a:extLst>
            </p:cNvPr>
            <p:cNvPicPr>
              <a:picLocks noChangeAspect="1"/>
            </p:cNvPicPr>
            <p:nvPr userDrawn="1"/>
          </p:nvPicPr>
          <p:blipFill rotWithShape="1">
            <a:blip r:embed="rId4"/>
            <a:srcRect r="44021" b="6017"/>
            <a:stretch/>
          </p:blipFill>
          <p:spPr>
            <a:xfrm>
              <a:off x="9558506" y="1323797"/>
              <a:ext cx="2632538" cy="532435"/>
            </a:xfrm>
            <a:prstGeom prst="rect">
              <a:avLst/>
            </a:prstGeom>
          </p:spPr>
        </p:pic>
        <p:sp>
          <p:nvSpPr>
            <p:cNvPr id="128" name="TextBox 127">
              <a:extLst>
                <a:ext uri="{FF2B5EF4-FFF2-40B4-BE49-F238E27FC236}">
                  <a16:creationId xmlns:a16="http://schemas.microsoft.com/office/drawing/2014/main" id="{CB2E8C9A-4FB4-6445-9C60-4EE2DB6B1768}"/>
                </a:ext>
              </a:extLst>
            </p:cNvPr>
            <p:cNvSpPr txBox="1"/>
            <p:nvPr userDrawn="1"/>
          </p:nvSpPr>
          <p:spPr>
            <a:xfrm>
              <a:off x="9558507" y="3874407"/>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29" name="Straight Connector 128">
              <a:extLst>
                <a:ext uri="{FF2B5EF4-FFF2-40B4-BE49-F238E27FC236}">
                  <a16:creationId xmlns:a16="http://schemas.microsoft.com/office/drawing/2014/main" id="{E8A81CC4-D4ED-6647-B722-D848B3A6529A}"/>
                </a:ext>
              </a:extLst>
            </p:cNvPr>
            <p:cNvCxnSpPr>
              <a:cxnSpLocks/>
            </p:cNvCxnSpPr>
            <p:nvPr userDrawn="1"/>
          </p:nvCxnSpPr>
          <p:spPr>
            <a:xfrm>
              <a:off x="9558507" y="407702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0" name="TextBox 129">
              <a:extLst>
                <a:ext uri="{FF2B5EF4-FFF2-40B4-BE49-F238E27FC236}">
                  <a16:creationId xmlns:a16="http://schemas.microsoft.com/office/drawing/2014/main" id="{4F84C578-2664-E643-9472-A17F6E6BE6BD}"/>
                </a:ext>
              </a:extLst>
            </p:cNvPr>
            <p:cNvSpPr txBox="1"/>
            <p:nvPr userDrawn="1"/>
          </p:nvSpPr>
          <p:spPr>
            <a:xfrm>
              <a:off x="9686426" y="4935334"/>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grpSp>
          <p:nvGrpSpPr>
            <p:cNvPr id="131" name="Group 130">
              <a:extLst>
                <a:ext uri="{FF2B5EF4-FFF2-40B4-BE49-F238E27FC236}">
                  <a16:creationId xmlns:a16="http://schemas.microsoft.com/office/drawing/2014/main" id="{E92595B0-CF39-6843-81E1-EAABD547E6A4}"/>
                </a:ext>
              </a:extLst>
            </p:cNvPr>
            <p:cNvGrpSpPr/>
            <p:nvPr userDrawn="1"/>
          </p:nvGrpSpPr>
          <p:grpSpPr>
            <a:xfrm>
              <a:off x="9541497" y="162442"/>
              <a:ext cx="2819400" cy="814510"/>
              <a:chOff x="-3644733" y="165205"/>
              <a:chExt cx="2819400" cy="814510"/>
            </a:xfrm>
          </p:grpSpPr>
          <p:sp>
            <p:nvSpPr>
              <p:cNvPr id="164" name="Rectangle 163">
                <a:extLst>
                  <a:ext uri="{FF2B5EF4-FFF2-40B4-BE49-F238E27FC236}">
                    <a16:creationId xmlns:a16="http://schemas.microsoft.com/office/drawing/2014/main" id="{66122352-90ED-2A48-8FF8-33C7B03519D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46F342E6-6D49-BA41-A71D-B2EAF5BB7021}"/>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66" name="Picture 165">
                <a:extLst>
                  <a:ext uri="{FF2B5EF4-FFF2-40B4-BE49-F238E27FC236}">
                    <a16:creationId xmlns:a16="http://schemas.microsoft.com/office/drawing/2014/main" id="{4B56E006-7B74-2E43-8AF7-0B546803EFEF}"/>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132" name="Group 131">
              <a:extLst>
                <a:ext uri="{FF2B5EF4-FFF2-40B4-BE49-F238E27FC236}">
                  <a16:creationId xmlns:a16="http://schemas.microsoft.com/office/drawing/2014/main" id="{8ED31E1B-C47C-6444-B18D-10F07AD75967}"/>
                </a:ext>
              </a:extLst>
            </p:cNvPr>
            <p:cNvGrpSpPr/>
            <p:nvPr userDrawn="1"/>
          </p:nvGrpSpPr>
          <p:grpSpPr>
            <a:xfrm>
              <a:off x="9541497" y="8476917"/>
              <a:ext cx="2735151" cy="1411315"/>
              <a:chOff x="9296567" y="4910411"/>
              <a:chExt cx="2735151" cy="1411315"/>
            </a:xfrm>
          </p:grpSpPr>
          <p:sp>
            <p:nvSpPr>
              <p:cNvPr id="158" name="Rectangle 157">
                <a:extLst>
                  <a:ext uri="{FF2B5EF4-FFF2-40B4-BE49-F238E27FC236}">
                    <a16:creationId xmlns:a16="http://schemas.microsoft.com/office/drawing/2014/main" id="{1BC1C51A-ECC0-D846-83E1-18277AEBD125}"/>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Box 158">
                <a:extLst>
                  <a:ext uri="{FF2B5EF4-FFF2-40B4-BE49-F238E27FC236}">
                    <a16:creationId xmlns:a16="http://schemas.microsoft.com/office/drawing/2014/main" id="{62F58A85-515C-0644-8065-784967D02301}"/>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60" name="Graphic 159">
                <a:extLst>
                  <a:ext uri="{FF2B5EF4-FFF2-40B4-BE49-F238E27FC236}">
                    <a16:creationId xmlns:a16="http://schemas.microsoft.com/office/drawing/2014/main" id="{34BF85D0-43E2-6C47-8BDC-135B93441BB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56790" y="5049494"/>
                <a:ext cx="155227" cy="155227"/>
              </a:xfrm>
              <a:prstGeom prst="rect">
                <a:avLst/>
              </a:prstGeom>
            </p:spPr>
          </p:pic>
          <p:sp>
            <p:nvSpPr>
              <p:cNvPr id="161" name="TextBox 160">
                <a:extLst>
                  <a:ext uri="{FF2B5EF4-FFF2-40B4-BE49-F238E27FC236}">
                    <a16:creationId xmlns:a16="http://schemas.microsoft.com/office/drawing/2014/main" id="{A620BBCD-FCF8-A449-B62F-8347A0D2E56F}"/>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62" name="TextBox 161">
                <a:extLst>
                  <a:ext uri="{FF2B5EF4-FFF2-40B4-BE49-F238E27FC236}">
                    <a16:creationId xmlns:a16="http://schemas.microsoft.com/office/drawing/2014/main" id="{A353EA54-45AB-D440-90A5-F7FFA68E8277}"/>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63" name="TextBox 162">
                <a:extLst>
                  <a:ext uri="{FF2B5EF4-FFF2-40B4-BE49-F238E27FC236}">
                    <a16:creationId xmlns:a16="http://schemas.microsoft.com/office/drawing/2014/main" id="{BEDFBBB6-E5F9-B04E-9573-E0BEE0A827D6}"/>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33" name="Group 132">
              <a:extLst>
                <a:ext uri="{FF2B5EF4-FFF2-40B4-BE49-F238E27FC236}">
                  <a16:creationId xmlns:a16="http://schemas.microsoft.com/office/drawing/2014/main" id="{55FA8466-28DE-314F-9E10-841CA5A67806}"/>
                </a:ext>
              </a:extLst>
            </p:cNvPr>
            <p:cNvGrpSpPr/>
            <p:nvPr userDrawn="1"/>
          </p:nvGrpSpPr>
          <p:grpSpPr>
            <a:xfrm>
              <a:off x="9541497" y="7120261"/>
              <a:ext cx="2735151" cy="1280928"/>
              <a:chOff x="9286315" y="6976989"/>
              <a:chExt cx="2735151" cy="1280928"/>
            </a:xfrm>
          </p:grpSpPr>
          <p:sp>
            <p:nvSpPr>
              <p:cNvPr id="153" name="Rectangle 152">
                <a:extLst>
                  <a:ext uri="{FF2B5EF4-FFF2-40B4-BE49-F238E27FC236}">
                    <a16:creationId xmlns:a16="http://schemas.microsoft.com/office/drawing/2014/main" id="{05828DAF-41DC-FF4F-AC26-F4C6A8B6305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TextBox 153">
                <a:extLst>
                  <a:ext uri="{FF2B5EF4-FFF2-40B4-BE49-F238E27FC236}">
                    <a16:creationId xmlns:a16="http://schemas.microsoft.com/office/drawing/2014/main" id="{D8ADA2D6-D5A5-784E-A45D-83532F4E6081}"/>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55" name="Graphic 154">
                <a:extLst>
                  <a:ext uri="{FF2B5EF4-FFF2-40B4-BE49-F238E27FC236}">
                    <a16:creationId xmlns:a16="http://schemas.microsoft.com/office/drawing/2014/main" id="{CEAC3E4D-5FCA-0645-9B99-2164C11F93A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46538" y="7116071"/>
                <a:ext cx="155227" cy="155227"/>
              </a:xfrm>
              <a:prstGeom prst="rect">
                <a:avLst/>
              </a:prstGeom>
            </p:spPr>
          </p:pic>
          <p:sp>
            <p:nvSpPr>
              <p:cNvPr id="156" name="TextBox 155">
                <a:extLst>
                  <a:ext uri="{FF2B5EF4-FFF2-40B4-BE49-F238E27FC236}">
                    <a16:creationId xmlns:a16="http://schemas.microsoft.com/office/drawing/2014/main" id="{9B42898C-5F47-3F43-B337-69341CF4C7D0}"/>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57" name="Picture 156">
                <a:extLst>
                  <a:ext uri="{FF2B5EF4-FFF2-40B4-BE49-F238E27FC236}">
                    <a16:creationId xmlns:a16="http://schemas.microsoft.com/office/drawing/2014/main" id="{2B17B7A2-579E-264F-AFA9-A6C0D3044EE9}"/>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34" name="Group 133">
              <a:extLst>
                <a:ext uri="{FF2B5EF4-FFF2-40B4-BE49-F238E27FC236}">
                  <a16:creationId xmlns:a16="http://schemas.microsoft.com/office/drawing/2014/main" id="{4FCB2141-4630-E34F-91E8-A4B1D805FE7D}"/>
                </a:ext>
              </a:extLst>
            </p:cNvPr>
            <p:cNvGrpSpPr/>
            <p:nvPr userDrawn="1"/>
          </p:nvGrpSpPr>
          <p:grpSpPr>
            <a:xfrm>
              <a:off x="9521833" y="4199527"/>
              <a:ext cx="2617883" cy="651460"/>
              <a:chOff x="12352022" y="513115"/>
              <a:chExt cx="2617883" cy="651460"/>
            </a:xfrm>
          </p:grpSpPr>
          <p:sp>
            <p:nvSpPr>
              <p:cNvPr id="150" name="TextBox 149">
                <a:extLst>
                  <a:ext uri="{FF2B5EF4-FFF2-40B4-BE49-F238E27FC236}">
                    <a16:creationId xmlns:a16="http://schemas.microsoft.com/office/drawing/2014/main" id="{6F9AC646-EF27-2141-AEB7-4D0CDD043E3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51" name="TextBox 150">
                <a:extLst>
                  <a:ext uri="{FF2B5EF4-FFF2-40B4-BE49-F238E27FC236}">
                    <a16:creationId xmlns:a16="http://schemas.microsoft.com/office/drawing/2014/main" id="{C8872405-7363-E04E-BCBC-4D7C41A0C027}"/>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52" name="TextBox 151">
                <a:extLst>
                  <a:ext uri="{FF2B5EF4-FFF2-40B4-BE49-F238E27FC236}">
                    <a16:creationId xmlns:a16="http://schemas.microsoft.com/office/drawing/2014/main" id="{163E301A-90B1-5142-8C9D-CBA4D2B0DDB1}"/>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35" name="TextBox 134">
              <a:extLst>
                <a:ext uri="{FF2B5EF4-FFF2-40B4-BE49-F238E27FC236}">
                  <a16:creationId xmlns:a16="http://schemas.microsoft.com/office/drawing/2014/main" id="{765364B7-0A41-A344-82EA-5CBC4E0534D1}"/>
                </a:ext>
              </a:extLst>
            </p:cNvPr>
            <p:cNvSpPr txBox="1"/>
            <p:nvPr userDrawn="1"/>
          </p:nvSpPr>
          <p:spPr>
            <a:xfrm>
              <a:off x="9674267" y="5218639"/>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36" name="TextBox 135">
              <a:extLst>
                <a:ext uri="{FF2B5EF4-FFF2-40B4-BE49-F238E27FC236}">
                  <a16:creationId xmlns:a16="http://schemas.microsoft.com/office/drawing/2014/main" id="{57E30B1B-AA82-1544-9697-1536E16F1177}"/>
                </a:ext>
              </a:extLst>
            </p:cNvPr>
            <p:cNvSpPr txBox="1"/>
            <p:nvPr userDrawn="1"/>
          </p:nvSpPr>
          <p:spPr>
            <a:xfrm>
              <a:off x="9686426" y="5633896"/>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37" name="TextBox 136">
              <a:extLst>
                <a:ext uri="{FF2B5EF4-FFF2-40B4-BE49-F238E27FC236}">
                  <a16:creationId xmlns:a16="http://schemas.microsoft.com/office/drawing/2014/main" id="{0B5B22EC-8F9C-CA4F-A61A-09D9EC55B715}"/>
                </a:ext>
              </a:extLst>
            </p:cNvPr>
            <p:cNvSpPr txBox="1"/>
            <p:nvPr userDrawn="1"/>
          </p:nvSpPr>
          <p:spPr>
            <a:xfrm>
              <a:off x="9686426" y="6353986"/>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138" name="TextBox 137">
              <a:extLst>
                <a:ext uri="{FF2B5EF4-FFF2-40B4-BE49-F238E27FC236}">
                  <a16:creationId xmlns:a16="http://schemas.microsoft.com/office/drawing/2014/main" id="{0321AB7A-262C-E243-9A39-092F6CABA552}"/>
                </a:ext>
              </a:extLst>
            </p:cNvPr>
            <p:cNvSpPr txBox="1"/>
            <p:nvPr userDrawn="1"/>
          </p:nvSpPr>
          <p:spPr>
            <a:xfrm>
              <a:off x="9674267" y="6784549"/>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39" name="TextBox 138">
              <a:extLst>
                <a:ext uri="{FF2B5EF4-FFF2-40B4-BE49-F238E27FC236}">
                  <a16:creationId xmlns:a16="http://schemas.microsoft.com/office/drawing/2014/main" id="{50EAAF30-5A19-764F-8A81-E50A2CDBB443}"/>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40" name="Straight Connector 139">
              <a:extLst>
                <a:ext uri="{FF2B5EF4-FFF2-40B4-BE49-F238E27FC236}">
                  <a16:creationId xmlns:a16="http://schemas.microsoft.com/office/drawing/2014/main" id="{3DF2975D-FBB6-8D43-9A3E-31BFB4BC4C93}"/>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41" name="Group 140">
              <a:extLst>
                <a:ext uri="{FF2B5EF4-FFF2-40B4-BE49-F238E27FC236}">
                  <a16:creationId xmlns:a16="http://schemas.microsoft.com/office/drawing/2014/main" id="{14AED418-A7FD-0943-98FB-BDDDA0D8E908}"/>
                </a:ext>
              </a:extLst>
            </p:cNvPr>
            <p:cNvGrpSpPr/>
            <p:nvPr userDrawn="1"/>
          </p:nvGrpSpPr>
          <p:grpSpPr>
            <a:xfrm>
              <a:off x="9541497" y="1993090"/>
              <a:ext cx="2735151" cy="1739504"/>
              <a:chOff x="9541497" y="2125825"/>
              <a:chExt cx="2735151" cy="1739504"/>
            </a:xfrm>
          </p:grpSpPr>
          <p:sp>
            <p:nvSpPr>
              <p:cNvPr id="142" name="Rectangle 141">
                <a:extLst>
                  <a:ext uri="{FF2B5EF4-FFF2-40B4-BE49-F238E27FC236}">
                    <a16:creationId xmlns:a16="http://schemas.microsoft.com/office/drawing/2014/main" id="{96DB50A7-2B13-B747-9724-B02F5CC5FAE6}"/>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TextBox 142">
                <a:extLst>
                  <a:ext uri="{FF2B5EF4-FFF2-40B4-BE49-F238E27FC236}">
                    <a16:creationId xmlns:a16="http://schemas.microsoft.com/office/drawing/2014/main" id="{97885988-9EEC-D24A-B627-43F68E16F4BC}"/>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144" name="Graphic 143">
                <a:extLst>
                  <a:ext uri="{FF2B5EF4-FFF2-40B4-BE49-F238E27FC236}">
                    <a16:creationId xmlns:a16="http://schemas.microsoft.com/office/drawing/2014/main" id="{83851E78-BB9F-6449-8DF6-A0FC2CAA2BEE}"/>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145" name="TextBox 144">
                <a:extLst>
                  <a:ext uri="{FF2B5EF4-FFF2-40B4-BE49-F238E27FC236}">
                    <a16:creationId xmlns:a16="http://schemas.microsoft.com/office/drawing/2014/main" id="{EC05698B-83B1-FA41-890C-86B8BDC77CEF}"/>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146" name="TextBox 145">
                <a:extLst>
                  <a:ext uri="{FF2B5EF4-FFF2-40B4-BE49-F238E27FC236}">
                    <a16:creationId xmlns:a16="http://schemas.microsoft.com/office/drawing/2014/main" id="{7352129B-5821-294B-A6FC-0108438173D0}"/>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147" name="TextBox 146">
                <a:extLst>
                  <a:ext uri="{FF2B5EF4-FFF2-40B4-BE49-F238E27FC236}">
                    <a16:creationId xmlns:a16="http://schemas.microsoft.com/office/drawing/2014/main" id="{95C0D103-7B69-674C-BB26-5A97DEC86380}"/>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148" name="TextBox 147">
                <a:extLst>
                  <a:ext uri="{FF2B5EF4-FFF2-40B4-BE49-F238E27FC236}">
                    <a16:creationId xmlns:a16="http://schemas.microsoft.com/office/drawing/2014/main" id="{01F7D329-536B-8B41-B896-7592DD5B60F6}"/>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49" name="Picture 148">
                <a:extLst>
                  <a:ext uri="{FF2B5EF4-FFF2-40B4-BE49-F238E27FC236}">
                    <a16:creationId xmlns:a16="http://schemas.microsoft.com/office/drawing/2014/main" id="{DE1D17B7-BC70-8F4C-AF98-5944562B2CD6}"/>
                  </a:ext>
                </a:extLst>
              </p:cNvPr>
              <p:cNvPicPr>
                <a:picLocks noChangeAspect="1"/>
              </p:cNvPicPr>
              <p:nvPr userDrawn="1"/>
            </p:nvPicPr>
            <p:blipFill rotWithShape="1">
              <a:blip r:embed="rId9"/>
              <a:srcRect l="4852" t="17138" r="10283" b="11792"/>
              <a:stretch/>
            </p:blipFill>
            <p:spPr>
              <a:xfrm>
                <a:off x="10676602" y="3604038"/>
                <a:ext cx="478277" cy="101726"/>
              </a:xfrm>
              <a:prstGeom prst="rect">
                <a:avLst/>
              </a:prstGeom>
              <a:ln>
                <a:solidFill>
                  <a:schemeClr val="accent3">
                    <a:lumMod val="60000"/>
                    <a:lumOff val="40000"/>
                  </a:schemeClr>
                </a:solidFill>
              </a:ln>
            </p:spPr>
          </p:pic>
        </p:grpSp>
      </p:grpSp>
    </p:spTree>
    <p:extLst>
      <p:ext uri="{BB962C8B-B14F-4D97-AF65-F5344CB8AC3E}">
        <p14:creationId xmlns:p14="http://schemas.microsoft.com/office/powerpoint/2010/main" val="2740161961"/>
      </p:ext>
    </p:extLst>
  </p:cSld>
  <p:clrMapOvr>
    <a:overrideClrMapping bg1="lt1" tx1="dk1" bg2="lt2" tx2="dk2" accent1="accent1" accent2="accent2" accent3="accent3" accent4="accent4" accent5="accent5" accent6="accent6" hlink="lt1" folHlink="lt1"/>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Thank You (2 Headshots)">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2146852"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7" name="Group 6">
            <a:extLst>
              <a:ext uri="{FF2B5EF4-FFF2-40B4-BE49-F238E27FC236}">
                <a16:creationId xmlns:a16="http://schemas.microsoft.com/office/drawing/2014/main" id="{329E5FF7-98BC-884F-840D-5E423F4AF849}"/>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D8244616-2BA8-434E-A138-B2D5956D9EE1}"/>
              </a:ext>
            </a:extLst>
          </p:cNvPr>
          <p:cNvGrpSpPr/>
          <p:nvPr userDrawn="1"/>
        </p:nvGrpSpPr>
        <p:grpSpPr>
          <a:xfrm>
            <a:off x="-256964" y="3622629"/>
            <a:ext cx="251461" cy="1506813"/>
            <a:chOff x="-256404" y="360363"/>
            <a:chExt cx="251461" cy="692152"/>
          </a:xfrm>
        </p:grpSpPr>
        <p:grpSp>
          <p:nvGrpSpPr>
            <p:cNvPr id="17" name="Group 16">
              <a:extLst>
                <a:ext uri="{FF2B5EF4-FFF2-40B4-BE49-F238E27FC236}">
                  <a16:creationId xmlns:a16="http://schemas.microsoft.com/office/drawing/2014/main" id="{709CBFCC-B5CB-D24E-8728-2AAEE959FF6E}"/>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977E976A-5E64-D14B-BA4C-4F26EF696B7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00263B3-BEFA-F84D-A346-488994B5061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0D5E94FD-3E4F-7A4D-8F85-338D20425FB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C137DA0-E7A0-8348-964C-0094E9A21AD9}"/>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3" name="Picture Placeholder 2">
            <a:extLst>
              <a:ext uri="{FF2B5EF4-FFF2-40B4-BE49-F238E27FC236}">
                <a16:creationId xmlns:a16="http://schemas.microsoft.com/office/drawing/2014/main" id="{3953A8BD-C2FA-AE49-99CC-15B59CE56A15}"/>
              </a:ext>
            </a:extLst>
          </p:cNvPr>
          <p:cNvSpPr>
            <a:spLocks noGrp="1"/>
          </p:cNvSpPr>
          <p:nvPr>
            <p:ph type="pic" sz="quarter" idx="16" hasCustomPrompt="1"/>
          </p:nvPr>
        </p:nvSpPr>
        <p:spPr>
          <a:xfrm>
            <a:off x="431800"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22" name="Text Placeholder 7">
            <a:extLst>
              <a:ext uri="{FF2B5EF4-FFF2-40B4-BE49-F238E27FC236}">
                <a16:creationId xmlns:a16="http://schemas.microsoft.com/office/drawing/2014/main" id="{1B6BB86B-8CCA-614F-97F8-932E6DC1B83C}"/>
              </a:ext>
            </a:extLst>
          </p:cNvPr>
          <p:cNvSpPr>
            <a:spLocks noGrp="1"/>
          </p:cNvSpPr>
          <p:nvPr>
            <p:ph type="body" sz="quarter" idx="17" hasCustomPrompt="1"/>
          </p:nvPr>
        </p:nvSpPr>
        <p:spPr>
          <a:xfrm>
            <a:off x="6410739"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3" name="Picture Placeholder 2">
            <a:extLst>
              <a:ext uri="{FF2B5EF4-FFF2-40B4-BE49-F238E27FC236}">
                <a16:creationId xmlns:a16="http://schemas.microsoft.com/office/drawing/2014/main" id="{E582B670-FA91-C849-BD22-A066A6FE9B53}"/>
              </a:ext>
            </a:extLst>
          </p:cNvPr>
          <p:cNvSpPr>
            <a:spLocks noGrp="1"/>
          </p:cNvSpPr>
          <p:nvPr>
            <p:ph type="pic" sz="quarter" idx="18" hasCustomPrompt="1"/>
          </p:nvPr>
        </p:nvSpPr>
        <p:spPr>
          <a:xfrm>
            <a:off x="4695687"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2" name="Group 1">
            <a:extLst>
              <a:ext uri="{FF2B5EF4-FFF2-40B4-BE49-F238E27FC236}">
                <a16:creationId xmlns:a16="http://schemas.microsoft.com/office/drawing/2014/main" id="{C8C5271A-0BDF-8A4B-A174-563C1037B2D5}"/>
              </a:ext>
            </a:extLst>
          </p:cNvPr>
          <p:cNvGrpSpPr/>
          <p:nvPr userDrawn="1"/>
        </p:nvGrpSpPr>
        <p:grpSpPr>
          <a:xfrm>
            <a:off x="9399182" y="-1"/>
            <a:ext cx="2961715" cy="8383282"/>
            <a:chOff x="9399182" y="-1"/>
            <a:chExt cx="2961715" cy="8383282"/>
          </a:xfrm>
        </p:grpSpPr>
        <p:sp>
          <p:nvSpPr>
            <p:cNvPr id="25" name="Rectangle 24">
              <a:extLst>
                <a:ext uri="{FF2B5EF4-FFF2-40B4-BE49-F238E27FC236}">
                  <a16:creationId xmlns:a16="http://schemas.microsoft.com/office/drawing/2014/main" id="{545B4392-38F5-6C41-A941-E1CDFEF149BA}"/>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81" name="Picture 80">
              <a:extLst>
                <a:ext uri="{FF2B5EF4-FFF2-40B4-BE49-F238E27FC236}">
                  <a16:creationId xmlns:a16="http://schemas.microsoft.com/office/drawing/2014/main" id="{9505F31A-B1BD-6B43-93A4-B74F320C4E6C}"/>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sp>
          <p:nvSpPr>
            <p:cNvPr id="26" name="TextBox 25">
              <a:extLst>
                <a:ext uri="{FF2B5EF4-FFF2-40B4-BE49-F238E27FC236}">
                  <a16:creationId xmlns:a16="http://schemas.microsoft.com/office/drawing/2014/main" id="{5258D4B1-E9C2-FB40-A4A9-66BEE0EF3965}"/>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27" name="Straight Connector 26">
              <a:extLst>
                <a:ext uri="{FF2B5EF4-FFF2-40B4-BE49-F238E27FC236}">
                  <a16:creationId xmlns:a16="http://schemas.microsoft.com/office/drawing/2014/main" id="{661008D7-F48E-CB4E-99B2-9CD9ECF9FBD6}"/>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EEB03B23-ECF8-7E4C-9DD0-D5EB04C22CCD}"/>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D36E3FB2-9D3F-F345-8ABF-49772659DC3C}"/>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8" name="Picture 67">
              <a:extLst>
                <a:ext uri="{FF2B5EF4-FFF2-40B4-BE49-F238E27FC236}">
                  <a16:creationId xmlns:a16="http://schemas.microsoft.com/office/drawing/2014/main" id="{A2E380DD-5DBC-7B40-941B-9B833C5A4891}"/>
                </a:ext>
              </a:extLst>
            </p:cNvPr>
            <p:cNvPicPr>
              <a:picLocks noChangeAspect="1"/>
            </p:cNvPicPr>
            <p:nvPr userDrawn="1"/>
          </p:nvPicPr>
          <p:blipFill rotWithShape="1">
            <a:blip r:embed="rId5"/>
            <a:srcRect l="8882" t="5165" r="-1"/>
            <a:stretch/>
          </p:blipFill>
          <p:spPr>
            <a:xfrm>
              <a:off x="9694938" y="411250"/>
              <a:ext cx="324017" cy="289055"/>
            </a:xfrm>
            <a:prstGeom prst="roundRect">
              <a:avLst/>
            </a:prstGeom>
          </p:spPr>
        </p:pic>
        <p:sp>
          <p:nvSpPr>
            <p:cNvPr id="60" name="Rectangle 59">
              <a:extLst>
                <a:ext uri="{FF2B5EF4-FFF2-40B4-BE49-F238E27FC236}">
                  <a16:creationId xmlns:a16="http://schemas.microsoft.com/office/drawing/2014/main" id="{F9D5BAED-BA0A-B647-B7F6-5D6021FACCCF}"/>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526BF7F-3849-4849-8E5B-701D9AA18384}"/>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2" name="Graphic 61">
              <a:extLst>
                <a:ext uri="{FF2B5EF4-FFF2-40B4-BE49-F238E27FC236}">
                  <a16:creationId xmlns:a16="http://schemas.microsoft.com/office/drawing/2014/main" id="{A349D8B4-550A-014D-9076-DDDB3624A37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7111049"/>
              <a:ext cx="155227" cy="155227"/>
            </a:xfrm>
            <a:prstGeom prst="rect">
              <a:avLst/>
            </a:prstGeom>
          </p:spPr>
        </p:pic>
        <p:sp>
          <p:nvSpPr>
            <p:cNvPr id="63" name="TextBox 62">
              <a:extLst>
                <a:ext uri="{FF2B5EF4-FFF2-40B4-BE49-F238E27FC236}">
                  <a16:creationId xmlns:a16="http://schemas.microsoft.com/office/drawing/2014/main" id="{EE86AFA1-0C01-1D45-B393-A7B36DC10AE4}"/>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4" name="TextBox 63">
              <a:extLst>
                <a:ext uri="{FF2B5EF4-FFF2-40B4-BE49-F238E27FC236}">
                  <a16:creationId xmlns:a16="http://schemas.microsoft.com/office/drawing/2014/main" id="{B69B0D5D-8E81-F645-BCC8-64447E84902A}"/>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5" name="TextBox 64">
              <a:extLst>
                <a:ext uri="{FF2B5EF4-FFF2-40B4-BE49-F238E27FC236}">
                  <a16:creationId xmlns:a16="http://schemas.microsoft.com/office/drawing/2014/main" id="{EFADA951-D7D8-B14D-82B0-66F3604EF11D}"/>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53" name="Rectangle 52">
              <a:extLst>
                <a:ext uri="{FF2B5EF4-FFF2-40B4-BE49-F238E27FC236}">
                  <a16:creationId xmlns:a16="http://schemas.microsoft.com/office/drawing/2014/main" id="{1C6A9EE0-3F9B-9141-804D-7B7B3100D2F8}"/>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F6EBC34F-18CE-E54E-9812-7C5701913234}"/>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55" name="Graphic 54">
              <a:extLst>
                <a:ext uri="{FF2B5EF4-FFF2-40B4-BE49-F238E27FC236}">
                  <a16:creationId xmlns:a16="http://schemas.microsoft.com/office/drawing/2014/main" id="{911FC2BF-E4F0-7447-8543-FE7B8063A27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5754392"/>
              <a:ext cx="155227" cy="155227"/>
            </a:xfrm>
            <a:prstGeom prst="rect">
              <a:avLst/>
            </a:prstGeom>
          </p:spPr>
        </p:pic>
        <p:sp>
          <p:nvSpPr>
            <p:cNvPr id="56" name="TextBox 55">
              <a:extLst>
                <a:ext uri="{FF2B5EF4-FFF2-40B4-BE49-F238E27FC236}">
                  <a16:creationId xmlns:a16="http://schemas.microsoft.com/office/drawing/2014/main" id="{7A713D6E-1306-BD46-9022-2EEA5CF4E52C}"/>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7" name="Picture 56">
              <a:extLst>
                <a:ext uri="{FF2B5EF4-FFF2-40B4-BE49-F238E27FC236}">
                  <a16:creationId xmlns:a16="http://schemas.microsoft.com/office/drawing/2014/main" id="{D30E2C41-A0A4-C34F-BD05-3F5C3C56ACC3}"/>
                </a:ext>
              </a:extLst>
            </p:cNvPr>
            <p:cNvPicPr>
              <a:picLocks noChangeAspect="1"/>
            </p:cNvPicPr>
            <p:nvPr userDrawn="1"/>
          </p:nvPicPr>
          <p:blipFill rotWithShape="1">
            <a:blip r:embed="rId8"/>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50" name="TextBox 49">
              <a:extLst>
                <a:ext uri="{FF2B5EF4-FFF2-40B4-BE49-F238E27FC236}">
                  <a16:creationId xmlns:a16="http://schemas.microsoft.com/office/drawing/2014/main" id="{6FE6E364-A45B-B842-AD58-20FEF7E057A3}"/>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1" name="TextBox 50">
              <a:extLst>
                <a:ext uri="{FF2B5EF4-FFF2-40B4-BE49-F238E27FC236}">
                  <a16:creationId xmlns:a16="http://schemas.microsoft.com/office/drawing/2014/main" id="{9B2852C9-AD22-FD42-B207-3FA60EC80EE1}"/>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2" name="TextBox 51">
              <a:extLst>
                <a:ext uri="{FF2B5EF4-FFF2-40B4-BE49-F238E27FC236}">
                  <a16:creationId xmlns:a16="http://schemas.microsoft.com/office/drawing/2014/main" id="{2B3D3979-13E7-BE49-84DE-225A4B2C314C}"/>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69" name="TextBox 68">
              <a:extLst>
                <a:ext uri="{FF2B5EF4-FFF2-40B4-BE49-F238E27FC236}">
                  <a16:creationId xmlns:a16="http://schemas.microsoft.com/office/drawing/2014/main" id="{D96C0231-DDB2-674E-BA33-8934B6975490}"/>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40" name="Rectangle 39">
              <a:extLst>
                <a:ext uri="{FF2B5EF4-FFF2-40B4-BE49-F238E27FC236}">
                  <a16:creationId xmlns:a16="http://schemas.microsoft.com/office/drawing/2014/main" id="{34261B0B-0443-2947-86D5-57D446CA022B}"/>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9B54DFE-A2F3-C645-9D97-EECBE782E039}"/>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42" name="Graphic 41">
              <a:extLst>
                <a:ext uri="{FF2B5EF4-FFF2-40B4-BE49-F238E27FC236}">
                  <a16:creationId xmlns:a16="http://schemas.microsoft.com/office/drawing/2014/main" id="{78A98A1A-F2C6-8B4A-B922-D0F44DD6FD1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121034"/>
              <a:ext cx="155227" cy="155227"/>
            </a:xfrm>
            <a:prstGeom prst="rect">
              <a:avLst/>
            </a:prstGeom>
          </p:spPr>
        </p:pic>
        <p:sp>
          <p:nvSpPr>
            <p:cNvPr id="43" name="TextBox 42">
              <a:extLst>
                <a:ext uri="{FF2B5EF4-FFF2-40B4-BE49-F238E27FC236}">
                  <a16:creationId xmlns:a16="http://schemas.microsoft.com/office/drawing/2014/main" id="{C1821284-7515-6645-AD56-2112AB09410E}"/>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44" name="TextBox 43">
              <a:extLst>
                <a:ext uri="{FF2B5EF4-FFF2-40B4-BE49-F238E27FC236}">
                  <a16:creationId xmlns:a16="http://schemas.microsoft.com/office/drawing/2014/main" id="{73339CCA-9476-8145-AA5E-4BF66FED48CC}"/>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45" name="TextBox 44">
              <a:extLst>
                <a:ext uri="{FF2B5EF4-FFF2-40B4-BE49-F238E27FC236}">
                  <a16:creationId xmlns:a16="http://schemas.microsoft.com/office/drawing/2014/main" id="{D59F6E3B-D6C3-5046-821A-B0958EABAE66}"/>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46" name="TextBox 45">
              <a:extLst>
                <a:ext uri="{FF2B5EF4-FFF2-40B4-BE49-F238E27FC236}">
                  <a16:creationId xmlns:a16="http://schemas.microsoft.com/office/drawing/2014/main" id="{BB5D2460-8792-4C47-8772-D09B0975E99A}"/>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47" name="Picture 46">
              <a:extLst>
                <a:ext uri="{FF2B5EF4-FFF2-40B4-BE49-F238E27FC236}">
                  <a16:creationId xmlns:a16="http://schemas.microsoft.com/office/drawing/2014/main" id="{2024B849-BE34-3D47-836E-F64027EBFFBD}"/>
                </a:ext>
              </a:extLst>
            </p:cNvPr>
            <p:cNvPicPr>
              <a:picLocks noChangeAspect="1"/>
            </p:cNvPicPr>
            <p:nvPr userDrawn="1"/>
          </p:nvPicPr>
          <p:blipFill rotWithShape="1">
            <a:blip r:embed="rId9"/>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5" name="Picture 4">
              <a:extLst>
                <a:ext uri="{FF2B5EF4-FFF2-40B4-BE49-F238E27FC236}">
                  <a16:creationId xmlns:a16="http://schemas.microsoft.com/office/drawing/2014/main" id="{52FE0A6A-07E7-D846-9A21-107CEEAD3B6F}"/>
                </a:ext>
              </a:extLst>
            </p:cNvPr>
            <p:cNvPicPr>
              <a:picLocks noChangeAspect="1"/>
            </p:cNvPicPr>
            <p:nvPr userDrawn="1"/>
          </p:nvPicPr>
          <p:blipFill>
            <a:blip r:embed="rId10"/>
            <a:stretch>
              <a:fillRect/>
            </a:stretch>
          </p:blipFill>
          <p:spPr>
            <a:xfrm>
              <a:off x="11251841" y="4562988"/>
              <a:ext cx="849028" cy="849028"/>
            </a:xfrm>
            <a:prstGeom prst="rect">
              <a:avLst/>
            </a:prstGeom>
          </p:spPr>
        </p:pic>
        <p:sp>
          <p:nvSpPr>
            <p:cNvPr id="48" name="TextBox 47">
              <a:extLst>
                <a:ext uri="{FF2B5EF4-FFF2-40B4-BE49-F238E27FC236}">
                  <a16:creationId xmlns:a16="http://schemas.microsoft.com/office/drawing/2014/main" id="{4348059E-F311-3E49-929C-68406361B611}"/>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49" name="Straight Connector 48">
              <a:extLst>
                <a:ext uri="{FF2B5EF4-FFF2-40B4-BE49-F238E27FC236}">
                  <a16:creationId xmlns:a16="http://schemas.microsoft.com/office/drawing/2014/main" id="{6D32AA4D-A813-B740-8E61-D74D604CEE5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4" name="Group 83">
            <a:extLst>
              <a:ext uri="{FF2B5EF4-FFF2-40B4-BE49-F238E27FC236}">
                <a16:creationId xmlns:a16="http://schemas.microsoft.com/office/drawing/2014/main" id="{9230EF6E-C845-D64E-BC72-F37EFCE9B7D8}"/>
              </a:ext>
            </a:extLst>
          </p:cNvPr>
          <p:cNvGrpSpPr/>
          <p:nvPr userDrawn="1"/>
        </p:nvGrpSpPr>
        <p:grpSpPr>
          <a:xfrm>
            <a:off x="431240" y="-246933"/>
            <a:ext cx="8280401" cy="7347304"/>
            <a:chOff x="431240" y="-246933"/>
            <a:chExt cx="8280401" cy="7347304"/>
          </a:xfrm>
        </p:grpSpPr>
        <p:grpSp>
          <p:nvGrpSpPr>
            <p:cNvPr id="85" name="Group 84">
              <a:extLst>
                <a:ext uri="{FF2B5EF4-FFF2-40B4-BE49-F238E27FC236}">
                  <a16:creationId xmlns:a16="http://schemas.microsoft.com/office/drawing/2014/main" id="{7B5DBABC-D043-5F48-AA9E-590EFDB7EE71}"/>
                </a:ext>
              </a:extLst>
            </p:cNvPr>
            <p:cNvGrpSpPr/>
            <p:nvPr userDrawn="1"/>
          </p:nvGrpSpPr>
          <p:grpSpPr>
            <a:xfrm>
              <a:off x="431242" y="6864579"/>
              <a:ext cx="8280398" cy="235792"/>
              <a:chOff x="431801" y="-235792"/>
              <a:chExt cx="4400550" cy="235792"/>
            </a:xfrm>
          </p:grpSpPr>
          <p:cxnSp>
            <p:nvCxnSpPr>
              <p:cNvPr id="94" name="Straight Connector 93">
                <a:extLst>
                  <a:ext uri="{FF2B5EF4-FFF2-40B4-BE49-F238E27FC236}">
                    <a16:creationId xmlns:a16="http://schemas.microsoft.com/office/drawing/2014/main" id="{A5D4D379-3F76-B448-9498-84AB6A27E01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EF8E035-72A9-FE47-AC59-8D6A909E08E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6" name="Group 85">
              <a:extLst>
                <a:ext uri="{FF2B5EF4-FFF2-40B4-BE49-F238E27FC236}">
                  <a16:creationId xmlns:a16="http://schemas.microsoft.com/office/drawing/2014/main" id="{3486BB88-F072-2D44-AF2B-06DF2812AAA9}"/>
                </a:ext>
              </a:extLst>
            </p:cNvPr>
            <p:cNvGrpSpPr/>
            <p:nvPr userDrawn="1"/>
          </p:nvGrpSpPr>
          <p:grpSpPr>
            <a:xfrm>
              <a:off x="431240" y="-246933"/>
              <a:ext cx="8280401" cy="235792"/>
              <a:chOff x="431800" y="-240735"/>
              <a:chExt cx="8280401" cy="235792"/>
            </a:xfrm>
          </p:grpSpPr>
          <p:grpSp>
            <p:nvGrpSpPr>
              <p:cNvPr id="87" name="Group 86">
                <a:extLst>
                  <a:ext uri="{FF2B5EF4-FFF2-40B4-BE49-F238E27FC236}">
                    <a16:creationId xmlns:a16="http://schemas.microsoft.com/office/drawing/2014/main" id="{51F1AA18-8D70-B74C-9039-62189A303501}"/>
                  </a:ext>
                </a:extLst>
              </p:cNvPr>
              <p:cNvGrpSpPr/>
              <p:nvPr userDrawn="1"/>
            </p:nvGrpSpPr>
            <p:grpSpPr>
              <a:xfrm>
                <a:off x="431800" y="-240735"/>
                <a:ext cx="8280400" cy="235792"/>
                <a:chOff x="431800" y="-235792"/>
                <a:chExt cx="4400551" cy="235792"/>
              </a:xfrm>
            </p:grpSpPr>
            <p:cxnSp>
              <p:nvCxnSpPr>
                <p:cNvPr id="91" name="Straight Connector 90">
                  <a:extLst>
                    <a:ext uri="{FF2B5EF4-FFF2-40B4-BE49-F238E27FC236}">
                      <a16:creationId xmlns:a16="http://schemas.microsoft.com/office/drawing/2014/main" id="{55FEC584-665C-7545-84C6-2D2E1D2C018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2C5C3A87-06AD-2C4F-9DC4-6000A647C55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3" name="Rectangle 92">
                  <a:extLst>
                    <a:ext uri="{FF2B5EF4-FFF2-40B4-BE49-F238E27FC236}">
                      <a16:creationId xmlns:a16="http://schemas.microsoft.com/office/drawing/2014/main" id="{281582EA-F393-1147-828A-D50AB16A990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8" name="TextBox 87">
                <a:extLst>
                  <a:ext uri="{FF2B5EF4-FFF2-40B4-BE49-F238E27FC236}">
                    <a16:creationId xmlns:a16="http://schemas.microsoft.com/office/drawing/2014/main" id="{BACC31F5-D05D-4A41-B49F-42A54E4620F2}"/>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89" name="Straight Arrow Connector 88">
                <a:extLst>
                  <a:ext uri="{FF2B5EF4-FFF2-40B4-BE49-F238E27FC236}">
                    <a16:creationId xmlns:a16="http://schemas.microsoft.com/office/drawing/2014/main" id="{405C5C4B-BD92-D543-9EAC-B93AFF2A9CB7}"/>
                  </a:ext>
                </a:extLst>
              </p:cNvPr>
              <p:cNvCxnSpPr>
                <a:cxnSpLocks/>
                <a:stCxn id="88" idx="1"/>
                <a:endCxn id="9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90" name="Straight Arrow Connector 89">
                <a:extLst>
                  <a:ext uri="{FF2B5EF4-FFF2-40B4-BE49-F238E27FC236}">
                    <a16:creationId xmlns:a16="http://schemas.microsoft.com/office/drawing/2014/main" id="{BCA96D44-28E2-B847-9649-7F42CD53BA49}"/>
                  </a:ext>
                </a:extLst>
              </p:cNvPr>
              <p:cNvCxnSpPr>
                <a:cxnSpLocks/>
                <a:stCxn id="88" idx="3"/>
                <a:endCxn id="9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68976719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preserve="1" userDrawn="1">
  <p:cSld name="Thank You (2 Headshots, Int.)">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grpSp>
        <p:nvGrpSpPr>
          <p:cNvPr id="7" name="Group 6">
            <a:extLst>
              <a:ext uri="{FF2B5EF4-FFF2-40B4-BE49-F238E27FC236}">
                <a16:creationId xmlns:a16="http://schemas.microsoft.com/office/drawing/2014/main" id="{329E5FF7-98BC-884F-840D-5E423F4AF849}"/>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D8244616-2BA8-434E-A138-B2D5956D9EE1}"/>
              </a:ext>
            </a:extLst>
          </p:cNvPr>
          <p:cNvGrpSpPr/>
          <p:nvPr userDrawn="1"/>
        </p:nvGrpSpPr>
        <p:grpSpPr>
          <a:xfrm>
            <a:off x="-256964" y="3622629"/>
            <a:ext cx="251461" cy="1506813"/>
            <a:chOff x="-256404" y="360363"/>
            <a:chExt cx="251461" cy="692152"/>
          </a:xfrm>
        </p:grpSpPr>
        <p:grpSp>
          <p:nvGrpSpPr>
            <p:cNvPr id="17" name="Group 16">
              <a:extLst>
                <a:ext uri="{FF2B5EF4-FFF2-40B4-BE49-F238E27FC236}">
                  <a16:creationId xmlns:a16="http://schemas.microsoft.com/office/drawing/2014/main" id="{709CBFCC-B5CB-D24E-8728-2AAEE959FF6E}"/>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977E976A-5E64-D14B-BA4C-4F26EF696B7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00263B3-BEFA-F84D-A346-488994B5061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0D5E94FD-3E4F-7A4D-8F85-338D20425FB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C137DA0-E7A0-8348-964C-0094E9A21AD9}"/>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pic>
        <p:nvPicPr>
          <p:cNvPr id="24" name="Graphic 23">
            <a:extLst>
              <a:ext uri="{FF2B5EF4-FFF2-40B4-BE49-F238E27FC236}">
                <a16:creationId xmlns:a16="http://schemas.microsoft.com/office/drawing/2014/main" id="{A51D81C6-D41D-9C48-B9F1-95BFC2FEC10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sp>
        <p:nvSpPr>
          <p:cNvPr id="27" name="Text Placeholder 7">
            <a:extLst>
              <a:ext uri="{FF2B5EF4-FFF2-40B4-BE49-F238E27FC236}">
                <a16:creationId xmlns:a16="http://schemas.microsoft.com/office/drawing/2014/main" id="{8D9716CF-B3CC-9749-B8D6-4D1852A62190}"/>
              </a:ext>
            </a:extLst>
          </p:cNvPr>
          <p:cNvSpPr>
            <a:spLocks noGrp="1"/>
          </p:cNvSpPr>
          <p:nvPr>
            <p:ph type="body" sz="quarter" idx="15" hasCustomPrompt="1"/>
          </p:nvPr>
        </p:nvSpPr>
        <p:spPr>
          <a:xfrm>
            <a:off x="2146852"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8" name="Text Placeholder 7">
            <a:extLst>
              <a:ext uri="{FF2B5EF4-FFF2-40B4-BE49-F238E27FC236}">
                <a16:creationId xmlns:a16="http://schemas.microsoft.com/office/drawing/2014/main" id="{AC91DC8D-5748-6C4F-BAA3-A949A24C8EF5}"/>
              </a:ext>
            </a:extLst>
          </p:cNvPr>
          <p:cNvSpPr>
            <a:spLocks noGrp="1"/>
          </p:cNvSpPr>
          <p:nvPr>
            <p:ph type="body" sz="quarter" idx="17" hasCustomPrompt="1"/>
          </p:nvPr>
        </p:nvSpPr>
        <p:spPr>
          <a:xfrm>
            <a:off x="6410739"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2" name="Picture Placeholder 2">
            <a:extLst>
              <a:ext uri="{FF2B5EF4-FFF2-40B4-BE49-F238E27FC236}">
                <a16:creationId xmlns:a16="http://schemas.microsoft.com/office/drawing/2014/main" id="{0216EB2D-59F4-FD47-931E-E02AB99C2681}"/>
              </a:ext>
            </a:extLst>
          </p:cNvPr>
          <p:cNvSpPr>
            <a:spLocks noGrp="1"/>
          </p:cNvSpPr>
          <p:nvPr>
            <p:ph type="pic" sz="quarter" idx="16" hasCustomPrompt="1"/>
          </p:nvPr>
        </p:nvSpPr>
        <p:spPr>
          <a:xfrm>
            <a:off x="431800"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25" name="Picture Placeholder 2">
            <a:extLst>
              <a:ext uri="{FF2B5EF4-FFF2-40B4-BE49-F238E27FC236}">
                <a16:creationId xmlns:a16="http://schemas.microsoft.com/office/drawing/2014/main" id="{97F05825-72C9-7043-8C8F-2226D2DE63D4}"/>
              </a:ext>
            </a:extLst>
          </p:cNvPr>
          <p:cNvSpPr>
            <a:spLocks noGrp="1"/>
          </p:cNvSpPr>
          <p:nvPr>
            <p:ph type="pic" sz="quarter" idx="18" hasCustomPrompt="1"/>
          </p:nvPr>
        </p:nvSpPr>
        <p:spPr>
          <a:xfrm>
            <a:off x="4695687"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70" name="Group 69">
            <a:extLst>
              <a:ext uri="{FF2B5EF4-FFF2-40B4-BE49-F238E27FC236}">
                <a16:creationId xmlns:a16="http://schemas.microsoft.com/office/drawing/2014/main" id="{2FBAFDC7-47DA-9C4A-816F-E85B56A431AE}"/>
              </a:ext>
            </a:extLst>
          </p:cNvPr>
          <p:cNvGrpSpPr/>
          <p:nvPr userDrawn="1"/>
        </p:nvGrpSpPr>
        <p:grpSpPr>
          <a:xfrm>
            <a:off x="9399182" y="-1"/>
            <a:ext cx="2961715" cy="8383282"/>
            <a:chOff x="9399182" y="-1"/>
            <a:chExt cx="2961715" cy="8383282"/>
          </a:xfrm>
        </p:grpSpPr>
        <p:sp>
          <p:nvSpPr>
            <p:cNvPr id="71" name="Rectangle 70">
              <a:extLst>
                <a:ext uri="{FF2B5EF4-FFF2-40B4-BE49-F238E27FC236}">
                  <a16:creationId xmlns:a16="http://schemas.microsoft.com/office/drawing/2014/main" id="{A7A2DDC7-CEC7-FF41-8438-335E93560D63}"/>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2" name="Picture 71">
              <a:extLst>
                <a:ext uri="{FF2B5EF4-FFF2-40B4-BE49-F238E27FC236}">
                  <a16:creationId xmlns:a16="http://schemas.microsoft.com/office/drawing/2014/main" id="{3D54E816-A47F-9749-8EC0-C0EC180FF767}"/>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sp>
          <p:nvSpPr>
            <p:cNvPr id="73" name="TextBox 72">
              <a:extLst>
                <a:ext uri="{FF2B5EF4-FFF2-40B4-BE49-F238E27FC236}">
                  <a16:creationId xmlns:a16="http://schemas.microsoft.com/office/drawing/2014/main" id="{0ABBEEBD-B580-2448-9DEE-78136FA2421D}"/>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74" name="Straight Connector 73">
              <a:extLst>
                <a:ext uri="{FF2B5EF4-FFF2-40B4-BE49-F238E27FC236}">
                  <a16:creationId xmlns:a16="http://schemas.microsoft.com/office/drawing/2014/main" id="{23269366-0820-BA46-81B5-20DC9631FC54}"/>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049CD1A0-1933-B347-9CB4-36408A1C9217}"/>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5FD3FB48-94EB-1B4E-81F7-1FE45EDD3C39}"/>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7" name="Picture 76">
              <a:extLst>
                <a:ext uri="{FF2B5EF4-FFF2-40B4-BE49-F238E27FC236}">
                  <a16:creationId xmlns:a16="http://schemas.microsoft.com/office/drawing/2014/main" id="{E9B96E12-B99E-D44E-89CE-B8A44D18D3FA}"/>
                </a:ext>
              </a:extLst>
            </p:cNvPr>
            <p:cNvPicPr>
              <a:picLocks noChangeAspect="1"/>
            </p:cNvPicPr>
            <p:nvPr userDrawn="1"/>
          </p:nvPicPr>
          <p:blipFill rotWithShape="1">
            <a:blip r:embed="rId5"/>
            <a:srcRect l="8882" t="5165" r="-1"/>
            <a:stretch/>
          </p:blipFill>
          <p:spPr>
            <a:xfrm>
              <a:off x="9694938" y="411250"/>
              <a:ext cx="324017" cy="289055"/>
            </a:xfrm>
            <a:prstGeom prst="roundRect">
              <a:avLst/>
            </a:prstGeom>
          </p:spPr>
        </p:pic>
        <p:sp>
          <p:nvSpPr>
            <p:cNvPr id="78" name="Rectangle 77">
              <a:extLst>
                <a:ext uri="{FF2B5EF4-FFF2-40B4-BE49-F238E27FC236}">
                  <a16:creationId xmlns:a16="http://schemas.microsoft.com/office/drawing/2014/main" id="{E3DCCE05-B8D4-1F4C-8BFF-80AE234A7349}"/>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0169AEC9-5839-9445-8182-C14959A558B4}"/>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0" name="Graphic 79">
              <a:extLst>
                <a:ext uri="{FF2B5EF4-FFF2-40B4-BE49-F238E27FC236}">
                  <a16:creationId xmlns:a16="http://schemas.microsoft.com/office/drawing/2014/main" id="{B5D3FADB-81B2-5447-A92A-F89A20223BF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7111049"/>
              <a:ext cx="155227" cy="155227"/>
            </a:xfrm>
            <a:prstGeom prst="rect">
              <a:avLst/>
            </a:prstGeom>
          </p:spPr>
        </p:pic>
        <p:sp>
          <p:nvSpPr>
            <p:cNvPr id="81" name="TextBox 80">
              <a:extLst>
                <a:ext uri="{FF2B5EF4-FFF2-40B4-BE49-F238E27FC236}">
                  <a16:creationId xmlns:a16="http://schemas.microsoft.com/office/drawing/2014/main" id="{54E5FFD5-1A47-A54C-AB01-D7E7F47A6776}"/>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2" name="TextBox 81">
              <a:extLst>
                <a:ext uri="{FF2B5EF4-FFF2-40B4-BE49-F238E27FC236}">
                  <a16:creationId xmlns:a16="http://schemas.microsoft.com/office/drawing/2014/main" id="{BD396389-F227-194B-8487-C4FE671EBEBF}"/>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3" name="TextBox 82">
              <a:extLst>
                <a:ext uri="{FF2B5EF4-FFF2-40B4-BE49-F238E27FC236}">
                  <a16:creationId xmlns:a16="http://schemas.microsoft.com/office/drawing/2014/main" id="{AD61651D-60D1-2141-97AD-456E38DCC979}"/>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84" name="Rectangle 83">
              <a:extLst>
                <a:ext uri="{FF2B5EF4-FFF2-40B4-BE49-F238E27FC236}">
                  <a16:creationId xmlns:a16="http://schemas.microsoft.com/office/drawing/2014/main" id="{ECF4C248-85A7-1545-ADEF-643AC9D31C7D}"/>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1F7ED9B-4120-C24F-8900-05688AA058B6}"/>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6" name="Graphic 85">
              <a:extLst>
                <a:ext uri="{FF2B5EF4-FFF2-40B4-BE49-F238E27FC236}">
                  <a16:creationId xmlns:a16="http://schemas.microsoft.com/office/drawing/2014/main" id="{C51F0AD1-C4CD-AF43-B356-01B7B3AD94C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5754392"/>
              <a:ext cx="155227" cy="155227"/>
            </a:xfrm>
            <a:prstGeom prst="rect">
              <a:avLst/>
            </a:prstGeom>
          </p:spPr>
        </p:pic>
        <p:sp>
          <p:nvSpPr>
            <p:cNvPr id="87" name="TextBox 86">
              <a:extLst>
                <a:ext uri="{FF2B5EF4-FFF2-40B4-BE49-F238E27FC236}">
                  <a16:creationId xmlns:a16="http://schemas.microsoft.com/office/drawing/2014/main" id="{B7DC1C2B-EC3F-BA43-9A91-D3ADD23C3B7A}"/>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8" name="Picture 87">
              <a:extLst>
                <a:ext uri="{FF2B5EF4-FFF2-40B4-BE49-F238E27FC236}">
                  <a16:creationId xmlns:a16="http://schemas.microsoft.com/office/drawing/2014/main" id="{0D9C39FB-7101-2C49-A7AF-EDE1C444F04F}"/>
                </a:ext>
              </a:extLst>
            </p:cNvPr>
            <p:cNvPicPr>
              <a:picLocks noChangeAspect="1"/>
            </p:cNvPicPr>
            <p:nvPr userDrawn="1"/>
          </p:nvPicPr>
          <p:blipFill rotWithShape="1">
            <a:blip r:embed="rId8"/>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89" name="TextBox 88">
              <a:extLst>
                <a:ext uri="{FF2B5EF4-FFF2-40B4-BE49-F238E27FC236}">
                  <a16:creationId xmlns:a16="http://schemas.microsoft.com/office/drawing/2014/main" id="{9CC55C53-92B2-C546-BE73-3BD2B881D4BF}"/>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0" name="TextBox 89">
              <a:extLst>
                <a:ext uri="{FF2B5EF4-FFF2-40B4-BE49-F238E27FC236}">
                  <a16:creationId xmlns:a16="http://schemas.microsoft.com/office/drawing/2014/main" id="{9EEB8476-E283-6A41-84A9-A2C4E784944F}"/>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1" name="TextBox 90">
              <a:extLst>
                <a:ext uri="{FF2B5EF4-FFF2-40B4-BE49-F238E27FC236}">
                  <a16:creationId xmlns:a16="http://schemas.microsoft.com/office/drawing/2014/main" id="{AEE411E8-9BC9-C04A-88A2-8770C3CDDD21}"/>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92" name="TextBox 91">
              <a:extLst>
                <a:ext uri="{FF2B5EF4-FFF2-40B4-BE49-F238E27FC236}">
                  <a16:creationId xmlns:a16="http://schemas.microsoft.com/office/drawing/2014/main" id="{6F252C8B-A514-954B-BC9F-E4AF5A09F0EC}"/>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93" name="Rectangle 92">
              <a:extLst>
                <a:ext uri="{FF2B5EF4-FFF2-40B4-BE49-F238E27FC236}">
                  <a16:creationId xmlns:a16="http://schemas.microsoft.com/office/drawing/2014/main" id="{032BB037-EDB0-194D-9E71-040FE1867B64}"/>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TextBox 93">
              <a:extLst>
                <a:ext uri="{FF2B5EF4-FFF2-40B4-BE49-F238E27FC236}">
                  <a16:creationId xmlns:a16="http://schemas.microsoft.com/office/drawing/2014/main" id="{03EA2B74-83D8-7542-91F6-476FF3AC2DC4}"/>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95" name="Graphic 94">
              <a:extLst>
                <a:ext uri="{FF2B5EF4-FFF2-40B4-BE49-F238E27FC236}">
                  <a16:creationId xmlns:a16="http://schemas.microsoft.com/office/drawing/2014/main" id="{11BFA0A0-D799-E747-B082-8C9228649C09}"/>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121034"/>
              <a:ext cx="155227" cy="155227"/>
            </a:xfrm>
            <a:prstGeom prst="rect">
              <a:avLst/>
            </a:prstGeom>
          </p:spPr>
        </p:pic>
        <p:sp>
          <p:nvSpPr>
            <p:cNvPr id="96" name="TextBox 95">
              <a:extLst>
                <a:ext uri="{FF2B5EF4-FFF2-40B4-BE49-F238E27FC236}">
                  <a16:creationId xmlns:a16="http://schemas.microsoft.com/office/drawing/2014/main" id="{B54C888B-8D9B-0F49-958D-10DF1E18C36A}"/>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97" name="TextBox 96">
              <a:extLst>
                <a:ext uri="{FF2B5EF4-FFF2-40B4-BE49-F238E27FC236}">
                  <a16:creationId xmlns:a16="http://schemas.microsoft.com/office/drawing/2014/main" id="{EE7842C4-CD36-214E-8855-3F2C2B51C2CB}"/>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98" name="TextBox 97">
              <a:extLst>
                <a:ext uri="{FF2B5EF4-FFF2-40B4-BE49-F238E27FC236}">
                  <a16:creationId xmlns:a16="http://schemas.microsoft.com/office/drawing/2014/main" id="{1B51B1E1-437F-B24F-91B7-36B605E62803}"/>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99" name="TextBox 98">
              <a:extLst>
                <a:ext uri="{FF2B5EF4-FFF2-40B4-BE49-F238E27FC236}">
                  <a16:creationId xmlns:a16="http://schemas.microsoft.com/office/drawing/2014/main" id="{BD384708-F855-C94E-8FD0-900BDD4CB339}"/>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00" name="Picture 99">
              <a:extLst>
                <a:ext uri="{FF2B5EF4-FFF2-40B4-BE49-F238E27FC236}">
                  <a16:creationId xmlns:a16="http://schemas.microsoft.com/office/drawing/2014/main" id="{87400EAF-8B50-254F-9E36-50BCDA0B4ED5}"/>
                </a:ext>
              </a:extLst>
            </p:cNvPr>
            <p:cNvPicPr>
              <a:picLocks noChangeAspect="1"/>
            </p:cNvPicPr>
            <p:nvPr userDrawn="1"/>
          </p:nvPicPr>
          <p:blipFill rotWithShape="1">
            <a:blip r:embed="rId9"/>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101" name="Picture 100">
              <a:extLst>
                <a:ext uri="{FF2B5EF4-FFF2-40B4-BE49-F238E27FC236}">
                  <a16:creationId xmlns:a16="http://schemas.microsoft.com/office/drawing/2014/main" id="{1315041C-6446-BA45-BB92-81623B91BF6F}"/>
                </a:ext>
              </a:extLst>
            </p:cNvPr>
            <p:cNvPicPr>
              <a:picLocks noChangeAspect="1"/>
            </p:cNvPicPr>
            <p:nvPr userDrawn="1"/>
          </p:nvPicPr>
          <p:blipFill>
            <a:blip r:embed="rId10"/>
            <a:stretch>
              <a:fillRect/>
            </a:stretch>
          </p:blipFill>
          <p:spPr>
            <a:xfrm>
              <a:off x="11251841" y="4562988"/>
              <a:ext cx="849028" cy="849028"/>
            </a:xfrm>
            <a:prstGeom prst="rect">
              <a:avLst/>
            </a:prstGeom>
          </p:spPr>
        </p:pic>
        <p:sp>
          <p:nvSpPr>
            <p:cNvPr id="102" name="TextBox 101">
              <a:extLst>
                <a:ext uri="{FF2B5EF4-FFF2-40B4-BE49-F238E27FC236}">
                  <a16:creationId xmlns:a16="http://schemas.microsoft.com/office/drawing/2014/main" id="{C2898206-9D7A-634C-8B17-25423B6E185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3" name="Straight Connector 102">
              <a:extLst>
                <a:ext uri="{FF2B5EF4-FFF2-40B4-BE49-F238E27FC236}">
                  <a16:creationId xmlns:a16="http://schemas.microsoft.com/office/drawing/2014/main" id="{E8D78739-06CA-C84C-8CB1-9AD8B7904026}"/>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F5565709-B9E5-D144-96ED-FC30124F65FB}"/>
              </a:ext>
            </a:extLst>
          </p:cNvPr>
          <p:cNvGrpSpPr/>
          <p:nvPr userDrawn="1"/>
        </p:nvGrpSpPr>
        <p:grpSpPr>
          <a:xfrm>
            <a:off x="431240" y="-246933"/>
            <a:ext cx="8280401" cy="7347304"/>
            <a:chOff x="431240" y="-246933"/>
            <a:chExt cx="8280401" cy="7347304"/>
          </a:xfrm>
        </p:grpSpPr>
        <p:grpSp>
          <p:nvGrpSpPr>
            <p:cNvPr id="105" name="Group 104">
              <a:extLst>
                <a:ext uri="{FF2B5EF4-FFF2-40B4-BE49-F238E27FC236}">
                  <a16:creationId xmlns:a16="http://schemas.microsoft.com/office/drawing/2014/main" id="{E5AA293F-0CF5-7545-834F-D3B07B05575B}"/>
                </a:ext>
              </a:extLst>
            </p:cNvPr>
            <p:cNvGrpSpPr/>
            <p:nvPr userDrawn="1"/>
          </p:nvGrpSpPr>
          <p:grpSpPr>
            <a:xfrm>
              <a:off x="431242" y="6864579"/>
              <a:ext cx="8280398" cy="235792"/>
              <a:chOff x="431801" y="-235792"/>
              <a:chExt cx="4400550" cy="235792"/>
            </a:xfrm>
          </p:grpSpPr>
          <p:cxnSp>
            <p:nvCxnSpPr>
              <p:cNvPr id="114" name="Straight Connector 113">
                <a:extLst>
                  <a:ext uri="{FF2B5EF4-FFF2-40B4-BE49-F238E27FC236}">
                    <a16:creationId xmlns:a16="http://schemas.microsoft.com/office/drawing/2014/main" id="{0D0210AB-D4A2-6B4B-9766-A018ACB62B6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ED0F83E-143B-4E4C-8E09-48DC265A2C3D}"/>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06" name="Group 105">
              <a:extLst>
                <a:ext uri="{FF2B5EF4-FFF2-40B4-BE49-F238E27FC236}">
                  <a16:creationId xmlns:a16="http://schemas.microsoft.com/office/drawing/2014/main" id="{1230ADFF-86EA-7743-91D7-675CC975C43A}"/>
                </a:ext>
              </a:extLst>
            </p:cNvPr>
            <p:cNvGrpSpPr/>
            <p:nvPr userDrawn="1"/>
          </p:nvGrpSpPr>
          <p:grpSpPr>
            <a:xfrm>
              <a:off x="431240" y="-246933"/>
              <a:ext cx="8280401" cy="235792"/>
              <a:chOff x="431800" y="-240735"/>
              <a:chExt cx="8280401" cy="235792"/>
            </a:xfrm>
          </p:grpSpPr>
          <p:grpSp>
            <p:nvGrpSpPr>
              <p:cNvPr id="107" name="Group 106">
                <a:extLst>
                  <a:ext uri="{FF2B5EF4-FFF2-40B4-BE49-F238E27FC236}">
                    <a16:creationId xmlns:a16="http://schemas.microsoft.com/office/drawing/2014/main" id="{3202D28D-8AE8-5D41-9317-C24167899E33}"/>
                  </a:ext>
                </a:extLst>
              </p:cNvPr>
              <p:cNvGrpSpPr/>
              <p:nvPr userDrawn="1"/>
            </p:nvGrpSpPr>
            <p:grpSpPr>
              <a:xfrm>
                <a:off x="431800" y="-240735"/>
                <a:ext cx="8280400" cy="235792"/>
                <a:chOff x="431800" y="-235792"/>
                <a:chExt cx="4400551" cy="235792"/>
              </a:xfrm>
            </p:grpSpPr>
            <p:cxnSp>
              <p:nvCxnSpPr>
                <p:cNvPr id="111" name="Straight Connector 110">
                  <a:extLst>
                    <a:ext uri="{FF2B5EF4-FFF2-40B4-BE49-F238E27FC236}">
                      <a16:creationId xmlns:a16="http://schemas.microsoft.com/office/drawing/2014/main" id="{689AD7B8-DFBE-9546-9D2D-34F6F277643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BF892C78-5626-7D49-9B76-4630814D198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3" name="Rectangle 112">
                  <a:extLst>
                    <a:ext uri="{FF2B5EF4-FFF2-40B4-BE49-F238E27FC236}">
                      <a16:creationId xmlns:a16="http://schemas.microsoft.com/office/drawing/2014/main" id="{41E4DD53-C6B5-2D4E-B89E-E0F0EBD30FF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8" name="TextBox 107">
                <a:extLst>
                  <a:ext uri="{FF2B5EF4-FFF2-40B4-BE49-F238E27FC236}">
                    <a16:creationId xmlns:a16="http://schemas.microsoft.com/office/drawing/2014/main" id="{FB57A5FF-FF40-4340-B648-30A3D5237DE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09" name="Straight Arrow Connector 108">
                <a:extLst>
                  <a:ext uri="{FF2B5EF4-FFF2-40B4-BE49-F238E27FC236}">
                    <a16:creationId xmlns:a16="http://schemas.microsoft.com/office/drawing/2014/main" id="{4DDC1F11-CD77-844E-A086-A78F439662B6}"/>
                  </a:ext>
                </a:extLst>
              </p:cNvPr>
              <p:cNvCxnSpPr>
                <a:cxnSpLocks/>
                <a:stCxn id="108" idx="1"/>
                <a:endCxn id="11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10" name="Straight Arrow Connector 109">
                <a:extLst>
                  <a:ext uri="{FF2B5EF4-FFF2-40B4-BE49-F238E27FC236}">
                    <a16:creationId xmlns:a16="http://schemas.microsoft.com/office/drawing/2014/main" id="{1B108CCF-6F68-F24A-A245-6872CBB92F69}"/>
                  </a:ext>
                </a:extLst>
              </p:cNvPr>
              <p:cNvCxnSpPr>
                <a:cxnSpLocks/>
                <a:stCxn id="108" idx="3"/>
                <a:endCxn id="11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079259223"/>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preserve="1" userDrawn="1">
  <p:cSld name="Thank You (2 Headshots, T.S.)">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grpSp>
        <p:nvGrpSpPr>
          <p:cNvPr id="7" name="Group 6">
            <a:extLst>
              <a:ext uri="{FF2B5EF4-FFF2-40B4-BE49-F238E27FC236}">
                <a16:creationId xmlns:a16="http://schemas.microsoft.com/office/drawing/2014/main" id="{329E5FF7-98BC-884F-840D-5E423F4AF849}"/>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D8244616-2BA8-434E-A138-B2D5956D9EE1}"/>
              </a:ext>
            </a:extLst>
          </p:cNvPr>
          <p:cNvGrpSpPr/>
          <p:nvPr userDrawn="1"/>
        </p:nvGrpSpPr>
        <p:grpSpPr>
          <a:xfrm>
            <a:off x="-256964" y="3622629"/>
            <a:ext cx="251461" cy="1506813"/>
            <a:chOff x="-256404" y="360363"/>
            <a:chExt cx="251461" cy="692152"/>
          </a:xfrm>
        </p:grpSpPr>
        <p:grpSp>
          <p:nvGrpSpPr>
            <p:cNvPr id="17" name="Group 16">
              <a:extLst>
                <a:ext uri="{FF2B5EF4-FFF2-40B4-BE49-F238E27FC236}">
                  <a16:creationId xmlns:a16="http://schemas.microsoft.com/office/drawing/2014/main" id="{709CBFCC-B5CB-D24E-8728-2AAEE959FF6E}"/>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977E976A-5E64-D14B-BA4C-4F26EF696B7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00263B3-BEFA-F84D-A346-488994B5061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0D5E94FD-3E4F-7A4D-8F85-338D20425FB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C137DA0-E7A0-8348-964C-0094E9A21AD9}"/>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pic>
        <p:nvPicPr>
          <p:cNvPr id="25" name="Graphic 24">
            <a:extLst>
              <a:ext uri="{FF2B5EF4-FFF2-40B4-BE49-F238E27FC236}">
                <a16:creationId xmlns:a16="http://schemas.microsoft.com/office/drawing/2014/main" id="{D04C2D26-D34C-9A43-9F15-4312C0BA4378}"/>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sp>
        <p:nvSpPr>
          <p:cNvPr id="24" name="Text Placeholder 7">
            <a:extLst>
              <a:ext uri="{FF2B5EF4-FFF2-40B4-BE49-F238E27FC236}">
                <a16:creationId xmlns:a16="http://schemas.microsoft.com/office/drawing/2014/main" id="{6BFDB021-8BC9-EA47-8986-9CAF47070234}"/>
              </a:ext>
            </a:extLst>
          </p:cNvPr>
          <p:cNvSpPr>
            <a:spLocks noGrp="1"/>
          </p:cNvSpPr>
          <p:nvPr>
            <p:ph type="body" sz="quarter" idx="15" hasCustomPrompt="1"/>
          </p:nvPr>
        </p:nvSpPr>
        <p:spPr>
          <a:xfrm>
            <a:off x="2146852"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6" name="Text Placeholder 7">
            <a:extLst>
              <a:ext uri="{FF2B5EF4-FFF2-40B4-BE49-F238E27FC236}">
                <a16:creationId xmlns:a16="http://schemas.microsoft.com/office/drawing/2014/main" id="{D0D2085C-21C8-514C-9468-72608860643C}"/>
              </a:ext>
            </a:extLst>
          </p:cNvPr>
          <p:cNvSpPr>
            <a:spLocks noGrp="1"/>
          </p:cNvSpPr>
          <p:nvPr>
            <p:ph type="body" sz="quarter" idx="17" hasCustomPrompt="1"/>
          </p:nvPr>
        </p:nvSpPr>
        <p:spPr>
          <a:xfrm>
            <a:off x="6410739"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2" name="Picture Placeholder 2">
            <a:extLst>
              <a:ext uri="{FF2B5EF4-FFF2-40B4-BE49-F238E27FC236}">
                <a16:creationId xmlns:a16="http://schemas.microsoft.com/office/drawing/2014/main" id="{56956F67-281F-0940-9C57-1BE70F2D2874}"/>
              </a:ext>
            </a:extLst>
          </p:cNvPr>
          <p:cNvSpPr>
            <a:spLocks noGrp="1"/>
          </p:cNvSpPr>
          <p:nvPr>
            <p:ph type="pic" sz="quarter" idx="16" hasCustomPrompt="1"/>
          </p:nvPr>
        </p:nvSpPr>
        <p:spPr>
          <a:xfrm>
            <a:off x="431800"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27" name="Picture Placeholder 2">
            <a:extLst>
              <a:ext uri="{FF2B5EF4-FFF2-40B4-BE49-F238E27FC236}">
                <a16:creationId xmlns:a16="http://schemas.microsoft.com/office/drawing/2014/main" id="{F8479724-C6A7-D34A-BCE9-1A7017A9B713}"/>
              </a:ext>
            </a:extLst>
          </p:cNvPr>
          <p:cNvSpPr>
            <a:spLocks noGrp="1"/>
          </p:cNvSpPr>
          <p:nvPr>
            <p:ph type="pic" sz="quarter" idx="18" hasCustomPrompt="1"/>
          </p:nvPr>
        </p:nvSpPr>
        <p:spPr>
          <a:xfrm>
            <a:off x="4695687"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70" name="Group 69">
            <a:extLst>
              <a:ext uri="{FF2B5EF4-FFF2-40B4-BE49-F238E27FC236}">
                <a16:creationId xmlns:a16="http://schemas.microsoft.com/office/drawing/2014/main" id="{7014C08B-50EC-6E40-91DC-5D199BFEE278}"/>
              </a:ext>
            </a:extLst>
          </p:cNvPr>
          <p:cNvGrpSpPr/>
          <p:nvPr userDrawn="1"/>
        </p:nvGrpSpPr>
        <p:grpSpPr>
          <a:xfrm>
            <a:off x="9399182" y="-1"/>
            <a:ext cx="2961715" cy="8383282"/>
            <a:chOff x="9399182" y="-1"/>
            <a:chExt cx="2961715" cy="8383282"/>
          </a:xfrm>
        </p:grpSpPr>
        <p:sp>
          <p:nvSpPr>
            <p:cNvPr id="71" name="Rectangle 70">
              <a:extLst>
                <a:ext uri="{FF2B5EF4-FFF2-40B4-BE49-F238E27FC236}">
                  <a16:creationId xmlns:a16="http://schemas.microsoft.com/office/drawing/2014/main" id="{8AB95FED-D242-4B4A-903E-4397DD60009E}"/>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2" name="Picture 71">
              <a:extLst>
                <a:ext uri="{FF2B5EF4-FFF2-40B4-BE49-F238E27FC236}">
                  <a16:creationId xmlns:a16="http://schemas.microsoft.com/office/drawing/2014/main" id="{205F4317-9E5F-014F-84FB-54546707CFBC}"/>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sp>
          <p:nvSpPr>
            <p:cNvPr id="73" name="TextBox 72">
              <a:extLst>
                <a:ext uri="{FF2B5EF4-FFF2-40B4-BE49-F238E27FC236}">
                  <a16:creationId xmlns:a16="http://schemas.microsoft.com/office/drawing/2014/main" id="{30DDF7B1-AAA8-724F-9B80-B8A649D6417C}"/>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74" name="Straight Connector 73">
              <a:extLst>
                <a:ext uri="{FF2B5EF4-FFF2-40B4-BE49-F238E27FC236}">
                  <a16:creationId xmlns:a16="http://schemas.microsoft.com/office/drawing/2014/main" id="{09B047C1-4D53-D74D-8F8F-3A27D79B0A5E}"/>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14DB5831-A77D-084A-A4D8-66FFF852D8EC}"/>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9CB3988E-1068-5C4E-AA5D-EE2C662EF423}"/>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7" name="Picture 76">
              <a:extLst>
                <a:ext uri="{FF2B5EF4-FFF2-40B4-BE49-F238E27FC236}">
                  <a16:creationId xmlns:a16="http://schemas.microsoft.com/office/drawing/2014/main" id="{C6253886-63B9-DA44-93AD-DEBD64EE1C51}"/>
                </a:ext>
              </a:extLst>
            </p:cNvPr>
            <p:cNvPicPr>
              <a:picLocks noChangeAspect="1"/>
            </p:cNvPicPr>
            <p:nvPr userDrawn="1"/>
          </p:nvPicPr>
          <p:blipFill rotWithShape="1">
            <a:blip r:embed="rId5"/>
            <a:srcRect l="8882" t="5165" r="-1"/>
            <a:stretch/>
          </p:blipFill>
          <p:spPr>
            <a:xfrm>
              <a:off x="9694938" y="411250"/>
              <a:ext cx="324017" cy="289055"/>
            </a:xfrm>
            <a:prstGeom prst="roundRect">
              <a:avLst/>
            </a:prstGeom>
          </p:spPr>
        </p:pic>
        <p:sp>
          <p:nvSpPr>
            <p:cNvPr id="78" name="Rectangle 77">
              <a:extLst>
                <a:ext uri="{FF2B5EF4-FFF2-40B4-BE49-F238E27FC236}">
                  <a16:creationId xmlns:a16="http://schemas.microsoft.com/office/drawing/2014/main" id="{67D6DAF1-D397-A449-B81C-02FD9FC35BD2}"/>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38A63BD7-75CA-594F-B630-748766ED6BFD}"/>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0" name="Graphic 79">
              <a:extLst>
                <a:ext uri="{FF2B5EF4-FFF2-40B4-BE49-F238E27FC236}">
                  <a16:creationId xmlns:a16="http://schemas.microsoft.com/office/drawing/2014/main" id="{481143C8-3F7C-B848-881C-D21667B9C71E}"/>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7111049"/>
              <a:ext cx="155227" cy="155227"/>
            </a:xfrm>
            <a:prstGeom prst="rect">
              <a:avLst/>
            </a:prstGeom>
          </p:spPr>
        </p:pic>
        <p:sp>
          <p:nvSpPr>
            <p:cNvPr id="81" name="TextBox 80">
              <a:extLst>
                <a:ext uri="{FF2B5EF4-FFF2-40B4-BE49-F238E27FC236}">
                  <a16:creationId xmlns:a16="http://schemas.microsoft.com/office/drawing/2014/main" id="{9503076B-BE27-EC49-BB07-CDA23F607AD2}"/>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2" name="TextBox 81">
              <a:extLst>
                <a:ext uri="{FF2B5EF4-FFF2-40B4-BE49-F238E27FC236}">
                  <a16:creationId xmlns:a16="http://schemas.microsoft.com/office/drawing/2014/main" id="{59C8022A-B181-BE49-B15A-D72620C7061B}"/>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3" name="TextBox 82">
              <a:extLst>
                <a:ext uri="{FF2B5EF4-FFF2-40B4-BE49-F238E27FC236}">
                  <a16:creationId xmlns:a16="http://schemas.microsoft.com/office/drawing/2014/main" id="{3587C716-0B4A-0A44-8B87-2CF438BEFEA8}"/>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84" name="Rectangle 83">
              <a:extLst>
                <a:ext uri="{FF2B5EF4-FFF2-40B4-BE49-F238E27FC236}">
                  <a16:creationId xmlns:a16="http://schemas.microsoft.com/office/drawing/2014/main" id="{F09412C1-E102-5E48-AB9A-49A44A59E350}"/>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5CED197C-AF58-C44F-A26F-6391B9641BB7}"/>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6" name="Graphic 85">
              <a:extLst>
                <a:ext uri="{FF2B5EF4-FFF2-40B4-BE49-F238E27FC236}">
                  <a16:creationId xmlns:a16="http://schemas.microsoft.com/office/drawing/2014/main" id="{B32AB170-21E1-7447-8797-C34B52EDD8E8}"/>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5754392"/>
              <a:ext cx="155227" cy="155227"/>
            </a:xfrm>
            <a:prstGeom prst="rect">
              <a:avLst/>
            </a:prstGeom>
          </p:spPr>
        </p:pic>
        <p:sp>
          <p:nvSpPr>
            <p:cNvPr id="87" name="TextBox 86">
              <a:extLst>
                <a:ext uri="{FF2B5EF4-FFF2-40B4-BE49-F238E27FC236}">
                  <a16:creationId xmlns:a16="http://schemas.microsoft.com/office/drawing/2014/main" id="{23ABE0DF-3A83-7644-906B-2443CF815B35}"/>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8" name="Picture 87">
              <a:extLst>
                <a:ext uri="{FF2B5EF4-FFF2-40B4-BE49-F238E27FC236}">
                  <a16:creationId xmlns:a16="http://schemas.microsoft.com/office/drawing/2014/main" id="{5D6DF90E-ADF0-AE40-9662-5A3C4525ED05}"/>
                </a:ext>
              </a:extLst>
            </p:cNvPr>
            <p:cNvPicPr>
              <a:picLocks noChangeAspect="1"/>
            </p:cNvPicPr>
            <p:nvPr userDrawn="1"/>
          </p:nvPicPr>
          <p:blipFill rotWithShape="1">
            <a:blip r:embed="rId8"/>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89" name="TextBox 88">
              <a:extLst>
                <a:ext uri="{FF2B5EF4-FFF2-40B4-BE49-F238E27FC236}">
                  <a16:creationId xmlns:a16="http://schemas.microsoft.com/office/drawing/2014/main" id="{624F7FAD-EDF1-9649-B62D-0EAD6312583F}"/>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0" name="TextBox 89">
              <a:extLst>
                <a:ext uri="{FF2B5EF4-FFF2-40B4-BE49-F238E27FC236}">
                  <a16:creationId xmlns:a16="http://schemas.microsoft.com/office/drawing/2014/main" id="{07FD656E-F50E-6446-B1C9-643199745B1B}"/>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1" name="TextBox 90">
              <a:extLst>
                <a:ext uri="{FF2B5EF4-FFF2-40B4-BE49-F238E27FC236}">
                  <a16:creationId xmlns:a16="http://schemas.microsoft.com/office/drawing/2014/main" id="{59DF2FB2-11A9-8D4C-A946-3E2F8D03A863}"/>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92" name="TextBox 91">
              <a:extLst>
                <a:ext uri="{FF2B5EF4-FFF2-40B4-BE49-F238E27FC236}">
                  <a16:creationId xmlns:a16="http://schemas.microsoft.com/office/drawing/2014/main" id="{2ED69E6F-E242-3845-A02E-40BF00D2EC2E}"/>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93" name="Rectangle 92">
              <a:extLst>
                <a:ext uri="{FF2B5EF4-FFF2-40B4-BE49-F238E27FC236}">
                  <a16:creationId xmlns:a16="http://schemas.microsoft.com/office/drawing/2014/main" id="{DED3E77A-B95D-0840-B42A-F982154E5F14}"/>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TextBox 93">
              <a:extLst>
                <a:ext uri="{FF2B5EF4-FFF2-40B4-BE49-F238E27FC236}">
                  <a16:creationId xmlns:a16="http://schemas.microsoft.com/office/drawing/2014/main" id="{4FA6DBF9-F11E-6C44-BE7B-0A7E8F64AA89}"/>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95" name="Graphic 94">
              <a:extLst>
                <a:ext uri="{FF2B5EF4-FFF2-40B4-BE49-F238E27FC236}">
                  <a16:creationId xmlns:a16="http://schemas.microsoft.com/office/drawing/2014/main" id="{1F9E0C86-0745-CC46-AD1D-180848269EB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121034"/>
              <a:ext cx="155227" cy="155227"/>
            </a:xfrm>
            <a:prstGeom prst="rect">
              <a:avLst/>
            </a:prstGeom>
          </p:spPr>
        </p:pic>
        <p:sp>
          <p:nvSpPr>
            <p:cNvPr id="96" name="TextBox 95">
              <a:extLst>
                <a:ext uri="{FF2B5EF4-FFF2-40B4-BE49-F238E27FC236}">
                  <a16:creationId xmlns:a16="http://schemas.microsoft.com/office/drawing/2014/main" id="{6F6F45D1-6EFE-6B45-8B6F-DBFAE78D1437}"/>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97" name="TextBox 96">
              <a:extLst>
                <a:ext uri="{FF2B5EF4-FFF2-40B4-BE49-F238E27FC236}">
                  <a16:creationId xmlns:a16="http://schemas.microsoft.com/office/drawing/2014/main" id="{0544C069-DAC2-4747-9A60-646318E43112}"/>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98" name="TextBox 97">
              <a:extLst>
                <a:ext uri="{FF2B5EF4-FFF2-40B4-BE49-F238E27FC236}">
                  <a16:creationId xmlns:a16="http://schemas.microsoft.com/office/drawing/2014/main" id="{6F3D0D05-5454-5E48-A04F-5CA03B6B3602}"/>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99" name="TextBox 98">
              <a:extLst>
                <a:ext uri="{FF2B5EF4-FFF2-40B4-BE49-F238E27FC236}">
                  <a16:creationId xmlns:a16="http://schemas.microsoft.com/office/drawing/2014/main" id="{78D4761D-A79D-EC47-ABB0-FD3B6AF76846}"/>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00" name="Picture 99">
              <a:extLst>
                <a:ext uri="{FF2B5EF4-FFF2-40B4-BE49-F238E27FC236}">
                  <a16:creationId xmlns:a16="http://schemas.microsoft.com/office/drawing/2014/main" id="{D8C0288D-BEA3-4347-89F3-10E891E53EC2}"/>
                </a:ext>
              </a:extLst>
            </p:cNvPr>
            <p:cNvPicPr>
              <a:picLocks noChangeAspect="1"/>
            </p:cNvPicPr>
            <p:nvPr userDrawn="1"/>
          </p:nvPicPr>
          <p:blipFill rotWithShape="1">
            <a:blip r:embed="rId9"/>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101" name="Picture 100">
              <a:extLst>
                <a:ext uri="{FF2B5EF4-FFF2-40B4-BE49-F238E27FC236}">
                  <a16:creationId xmlns:a16="http://schemas.microsoft.com/office/drawing/2014/main" id="{C2EB5A16-EAA2-BC49-A6E3-EBFCAB6357D7}"/>
                </a:ext>
              </a:extLst>
            </p:cNvPr>
            <p:cNvPicPr>
              <a:picLocks noChangeAspect="1"/>
            </p:cNvPicPr>
            <p:nvPr userDrawn="1"/>
          </p:nvPicPr>
          <p:blipFill>
            <a:blip r:embed="rId10"/>
            <a:stretch>
              <a:fillRect/>
            </a:stretch>
          </p:blipFill>
          <p:spPr>
            <a:xfrm>
              <a:off x="11251841" y="4562988"/>
              <a:ext cx="849028" cy="849028"/>
            </a:xfrm>
            <a:prstGeom prst="rect">
              <a:avLst/>
            </a:prstGeom>
          </p:spPr>
        </p:pic>
        <p:sp>
          <p:nvSpPr>
            <p:cNvPr id="102" name="TextBox 101">
              <a:extLst>
                <a:ext uri="{FF2B5EF4-FFF2-40B4-BE49-F238E27FC236}">
                  <a16:creationId xmlns:a16="http://schemas.microsoft.com/office/drawing/2014/main" id="{0371FFE2-BA6B-2046-BD44-A8983AD6968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3" name="Straight Connector 102">
              <a:extLst>
                <a:ext uri="{FF2B5EF4-FFF2-40B4-BE49-F238E27FC236}">
                  <a16:creationId xmlns:a16="http://schemas.microsoft.com/office/drawing/2014/main" id="{70ACF86C-9EB8-B643-9EF3-CE5669FB41E7}"/>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56F5DA9D-A83E-0E43-B12B-971AA4C127E2}"/>
              </a:ext>
            </a:extLst>
          </p:cNvPr>
          <p:cNvGrpSpPr/>
          <p:nvPr userDrawn="1"/>
        </p:nvGrpSpPr>
        <p:grpSpPr>
          <a:xfrm>
            <a:off x="431240" y="-246933"/>
            <a:ext cx="8280401" cy="7347304"/>
            <a:chOff x="431240" y="-246933"/>
            <a:chExt cx="8280401" cy="7347304"/>
          </a:xfrm>
        </p:grpSpPr>
        <p:grpSp>
          <p:nvGrpSpPr>
            <p:cNvPr id="105" name="Group 104">
              <a:extLst>
                <a:ext uri="{FF2B5EF4-FFF2-40B4-BE49-F238E27FC236}">
                  <a16:creationId xmlns:a16="http://schemas.microsoft.com/office/drawing/2014/main" id="{5C75549D-EBC1-9C4C-800F-8959A08EB7BB}"/>
                </a:ext>
              </a:extLst>
            </p:cNvPr>
            <p:cNvGrpSpPr/>
            <p:nvPr userDrawn="1"/>
          </p:nvGrpSpPr>
          <p:grpSpPr>
            <a:xfrm>
              <a:off x="431242" y="6864579"/>
              <a:ext cx="8280398" cy="235792"/>
              <a:chOff x="431801" y="-235792"/>
              <a:chExt cx="4400550" cy="235792"/>
            </a:xfrm>
          </p:grpSpPr>
          <p:cxnSp>
            <p:nvCxnSpPr>
              <p:cNvPr id="114" name="Straight Connector 113">
                <a:extLst>
                  <a:ext uri="{FF2B5EF4-FFF2-40B4-BE49-F238E27FC236}">
                    <a16:creationId xmlns:a16="http://schemas.microsoft.com/office/drawing/2014/main" id="{E5501523-0530-EE43-B937-C26AD69BE2C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C9455B4-7F5F-604F-8654-BE1E95726C1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06" name="Group 105">
              <a:extLst>
                <a:ext uri="{FF2B5EF4-FFF2-40B4-BE49-F238E27FC236}">
                  <a16:creationId xmlns:a16="http://schemas.microsoft.com/office/drawing/2014/main" id="{65666F82-53E6-824D-BC78-74E082A95A8A}"/>
                </a:ext>
              </a:extLst>
            </p:cNvPr>
            <p:cNvGrpSpPr/>
            <p:nvPr userDrawn="1"/>
          </p:nvGrpSpPr>
          <p:grpSpPr>
            <a:xfrm>
              <a:off x="431240" y="-246933"/>
              <a:ext cx="8280401" cy="235792"/>
              <a:chOff x="431800" y="-240735"/>
              <a:chExt cx="8280401" cy="235792"/>
            </a:xfrm>
          </p:grpSpPr>
          <p:grpSp>
            <p:nvGrpSpPr>
              <p:cNvPr id="107" name="Group 106">
                <a:extLst>
                  <a:ext uri="{FF2B5EF4-FFF2-40B4-BE49-F238E27FC236}">
                    <a16:creationId xmlns:a16="http://schemas.microsoft.com/office/drawing/2014/main" id="{50217315-EACD-2843-ACBF-887A99AB6B5A}"/>
                  </a:ext>
                </a:extLst>
              </p:cNvPr>
              <p:cNvGrpSpPr/>
              <p:nvPr userDrawn="1"/>
            </p:nvGrpSpPr>
            <p:grpSpPr>
              <a:xfrm>
                <a:off x="431800" y="-240735"/>
                <a:ext cx="8280400" cy="235792"/>
                <a:chOff x="431800" y="-235792"/>
                <a:chExt cx="4400551" cy="235792"/>
              </a:xfrm>
            </p:grpSpPr>
            <p:cxnSp>
              <p:nvCxnSpPr>
                <p:cNvPr id="111" name="Straight Connector 110">
                  <a:extLst>
                    <a:ext uri="{FF2B5EF4-FFF2-40B4-BE49-F238E27FC236}">
                      <a16:creationId xmlns:a16="http://schemas.microsoft.com/office/drawing/2014/main" id="{7CF4F87D-3E89-D044-AA6B-F4275E8BD254}"/>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3690A968-541F-ED41-B6ED-1D7566AFCC3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3" name="Rectangle 112">
                  <a:extLst>
                    <a:ext uri="{FF2B5EF4-FFF2-40B4-BE49-F238E27FC236}">
                      <a16:creationId xmlns:a16="http://schemas.microsoft.com/office/drawing/2014/main" id="{639845D3-D19F-1748-A15A-7A066F2E945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8" name="TextBox 107">
                <a:extLst>
                  <a:ext uri="{FF2B5EF4-FFF2-40B4-BE49-F238E27FC236}">
                    <a16:creationId xmlns:a16="http://schemas.microsoft.com/office/drawing/2014/main" id="{92B5BD0C-F803-D94A-A277-DCCF5C956E2D}"/>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09" name="Straight Arrow Connector 108">
                <a:extLst>
                  <a:ext uri="{FF2B5EF4-FFF2-40B4-BE49-F238E27FC236}">
                    <a16:creationId xmlns:a16="http://schemas.microsoft.com/office/drawing/2014/main" id="{32AD3739-9F2B-E348-8995-21C95F726E7B}"/>
                  </a:ext>
                </a:extLst>
              </p:cNvPr>
              <p:cNvCxnSpPr>
                <a:cxnSpLocks/>
                <a:stCxn id="108" idx="1"/>
                <a:endCxn id="11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10" name="Straight Arrow Connector 109">
                <a:extLst>
                  <a:ext uri="{FF2B5EF4-FFF2-40B4-BE49-F238E27FC236}">
                    <a16:creationId xmlns:a16="http://schemas.microsoft.com/office/drawing/2014/main" id="{6D01C25D-77F7-C345-910D-4A71A682AA58}"/>
                  </a:ext>
                </a:extLst>
              </p:cNvPr>
              <p:cNvCxnSpPr>
                <a:cxnSpLocks/>
                <a:stCxn id="108" idx="3"/>
                <a:endCxn id="11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10439578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Team Members (6 Headshots)">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2" name="Date Placeholder 31">
            <a:extLst>
              <a:ext uri="{FF2B5EF4-FFF2-40B4-BE49-F238E27FC236}">
                <a16:creationId xmlns:a16="http://schemas.microsoft.com/office/drawing/2014/main" id="{063A222F-451A-4B49-AAE6-41BBAA48AC75}"/>
              </a:ext>
            </a:extLst>
          </p:cNvPr>
          <p:cNvSpPr>
            <a:spLocks noGrp="1"/>
          </p:cNvSpPr>
          <p:nvPr>
            <p:ph type="dt" sz="half" idx="105"/>
          </p:nvPr>
        </p:nvSpPr>
        <p:spPr/>
        <p:txBody>
          <a:bodyPr/>
          <a:lstStyle/>
          <a:p>
            <a:endParaRPr lang="en-US" dirty="0"/>
          </a:p>
        </p:txBody>
      </p:sp>
      <p:sp>
        <p:nvSpPr>
          <p:cNvPr id="33" name="Footer Placeholder 32">
            <a:extLst>
              <a:ext uri="{FF2B5EF4-FFF2-40B4-BE49-F238E27FC236}">
                <a16:creationId xmlns:a16="http://schemas.microsoft.com/office/drawing/2014/main" id="{7182972C-B32C-5242-9660-1F857E08362B}"/>
              </a:ext>
            </a:extLst>
          </p:cNvPr>
          <p:cNvSpPr>
            <a:spLocks noGrp="1"/>
          </p:cNvSpPr>
          <p:nvPr>
            <p:ph type="ftr" sz="quarter" idx="106"/>
          </p:nvPr>
        </p:nvSpPr>
        <p:spPr/>
        <p:txBody>
          <a:bodyPr/>
          <a:lstStyle/>
          <a:p>
            <a:endParaRPr lang="en-US" dirty="0"/>
          </a:p>
        </p:txBody>
      </p:sp>
      <p:sp>
        <p:nvSpPr>
          <p:cNvPr id="39" name="Slide Number Placeholder 38">
            <a:extLst>
              <a:ext uri="{FF2B5EF4-FFF2-40B4-BE49-F238E27FC236}">
                <a16:creationId xmlns:a16="http://schemas.microsoft.com/office/drawing/2014/main" id="{702F905D-B5C6-604B-A8D6-931CBE08DB32}"/>
              </a:ext>
            </a:extLst>
          </p:cNvPr>
          <p:cNvSpPr>
            <a:spLocks noGrp="1"/>
          </p:cNvSpPr>
          <p:nvPr>
            <p:ph type="sldNum" sz="quarter" idx="10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51"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2146852" y="1233488"/>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2" name="Picture Placeholder 2">
            <a:extLst>
              <a:ext uri="{FF2B5EF4-FFF2-40B4-BE49-F238E27FC236}">
                <a16:creationId xmlns:a16="http://schemas.microsoft.com/office/drawing/2014/main" id="{3953A8BD-C2FA-AE49-99CC-15B59CE56A15}"/>
              </a:ext>
            </a:extLst>
          </p:cNvPr>
          <p:cNvSpPr>
            <a:spLocks noGrp="1"/>
          </p:cNvSpPr>
          <p:nvPr>
            <p:ph type="pic" sz="quarter" idx="16" hasCustomPrompt="1"/>
          </p:nvPr>
        </p:nvSpPr>
        <p:spPr>
          <a:xfrm>
            <a:off x="431800" y="123296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3" name="Text Placeholder 7">
            <a:extLst>
              <a:ext uri="{FF2B5EF4-FFF2-40B4-BE49-F238E27FC236}">
                <a16:creationId xmlns:a16="http://schemas.microsoft.com/office/drawing/2014/main" id="{1B6BB86B-8CCA-614F-97F8-932E6DC1B83C}"/>
              </a:ext>
            </a:extLst>
          </p:cNvPr>
          <p:cNvSpPr>
            <a:spLocks noGrp="1"/>
          </p:cNvSpPr>
          <p:nvPr>
            <p:ph type="body" sz="quarter" idx="17" hasCustomPrompt="1"/>
          </p:nvPr>
        </p:nvSpPr>
        <p:spPr>
          <a:xfrm>
            <a:off x="6410739" y="1233488"/>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4" name="Picture Placeholder 2">
            <a:extLst>
              <a:ext uri="{FF2B5EF4-FFF2-40B4-BE49-F238E27FC236}">
                <a16:creationId xmlns:a16="http://schemas.microsoft.com/office/drawing/2014/main" id="{E582B670-FA91-C849-BD22-A066A6FE9B53}"/>
              </a:ext>
            </a:extLst>
          </p:cNvPr>
          <p:cNvSpPr>
            <a:spLocks noGrp="1"/>
          </p:cNvSpPr>
          <p:nvPr>
            <p:ph type="pic" sz="quarter" idx="18" hasCustomPrompt="1"/>
          </p:nvPr>
        </p:nvSpPr>
        <p:spPr>
          <a:xfrm>
            <a:off x="4695687" y="123296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5" name="Text Placeholder 7">
            <a:extLst>
              <a:ext uri="{FF2B5EF4-FFF2-40B4-BE49-F238E27FC236}">
                <a16:creationId xmlns:a16="http://schemas.microsoft.com/office/drawing/2014/main" id="{022CA3D9-DBCD-8543-9EF3-77B6B03F5142}"/>
              </a:ext>
            </a:extLst>
          </p:cNvPr>
          <p:cNvSpPr>
            <a:spLocks noGrp="1"/>
          </p:cNvSpPr>
          <p:nvPr>
            <p:ph type="body" sz="quarter" idx="1001" hasCustomPrompt="1"/>
          </p:nvPr>
        </p:nvSpPr>
        <p:spPr>
          <a:xfrm>
            <a:off x="2146852" y="4607601"/>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6" name="Picture Placeholder 2">
            <a:extLst>
              <a:ext uri="{FF2B5EF4-FFF2-40B4-BE49-F238E27FC236}">
                <a16:creationId xmlns:a16="http://schemas.microsoft.com/office/drawing/2014/main" id="{3953A8BD-C2FA-AE49-99CC-15B59CE56A15}"/>
              </a:ext>
            </a:extLst>
          </p:cNvPr>
          <p:cNvSpPr>
            <a:spLocks noGrp="1"/>
          </p:cNvSpPr>
          <p:nvPr>
            <p:ph type="pic" sz="quarter" idx="1002" hasCustomPrompt="1"/>
          </p:nvPr>
        </p:nvSpPr>
        <p:spPr>
          <a:xfrm>
            <a:off x="431800" y="4607078"/>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7" name="Text Placeholder 7">
            <a:extLst>
              <a:ext uri="{FF2B5EF4-FFF2-40B4-BE49-F238E27FC236}">
                <a16:creationId xmlns:a16="http://schemas.microsoft.com/office/drawing/2014/main" id="{1B6BB86B-8CCA-614F-97F8-932E6DC1B83C}"/>
              </a:ext>
            </a:extLst>
          </p:cNvPr>
          <p:cNvSpPr>
            <a:spLocks noGrp="1"/>
          </p:cNvSpPr>
          <p:nvPr>
            <p:ph type="body" sz="quarter" idx="1003" hasCustomPrompt="1"/>
          </p:nvPr>
        </p:nvSpPr>
        <p:spPr>
          <a:xfrm>
            <a:off x="6410739" y="4607601"/>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8" name="Picture Placeholder 2">
            <a:extLst>
              <a:ext uri="{FF2B5EF4-FFF2-40B4-BE49-F238E27FC236}">
                <a16:creationId xmlns:a16="http://schemas.microsoft.com/office/drawing/2014/main" id="{E582B670-FA91-C849-BD22-A066A6FE9B53}"/>
              </a:ext>
            </a:extLst>
          </p:cNvPr>
          <p:cNvSpPr>
            <a:spLocks noGrp="1"/>
          </p:cNvSpPr>
          <p:nvPr>
            <p:ph type="pic" sz="quarter" idx="1004" hasCustomPrompt="1"/>
          </p:nvPr>
        </p:nvSpPr>
        <p:spPr>
          <a:xfrm>
            <a:off x="4695687" y="4607078"/>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9" name="Text Placeholder 7">
            <a:extLst>
              <a:ext uri="{FF2B5EF4-FFF2-40B4-BE49-F238E27FC236}">
                <a16:creationId xmlns:a16="http://schemas.microsoft.com/office/drawing/2014/main" id="{022CA3D9-DBCD-8543-9EF3-77B6B03F5142}"/>
              </a:ext>
            </a:extLst>
          </p:cNvPr>
          <p:cNvSpPr>
            <a:spLocks noGrp="1"/>
          </p:cNvSpPr>
          <p:nvPr>
            <p:ph type="body" sz="quarter" idx="1005" hasCustomPrompt="1"/>
          </p:nvPr>
        </p:nvSpPr>
        <p:spPr>
          <a:xfrm>
            <a:off x="2146852" y="2913206"/>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60" name="Picture Placeholder 2">
            <a:extLst>
              <a:ext uri="{FF2B5EF4-FFF2-40B4-BE49-F238E27FC236}">
                <a16:creationId xmlns:a16="http://schemas.microsoft.com/office/drawing/2014/main" id="{3953A8BD-C2FA-AE49-99CC-15B59CE56A15}"/>
              </a:ext>
            </a:extLst>
          </p:cNvPr>
          <p:cNvSpPr>
            <a:spLocks noGrp="1"/>
          </p:cNvSpPr>
          <p:nvPr>
            <p:ph type="pic" sz="quarter" idx="1006" hasCustomPrompt="1"/>
          </p:nvPr>
        </p:nvSpPr>
        <p:spPr>
          <a:xfrm>
            <a:off x="431800" y="2912683"/>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61" name="Text Placeholder 7">
            <a:extLst>
              <a:ext uri="{FF2B5EF4-FFF2-40B4-BE49-F238E27FC236}">
                <a16:creationId xmlns:a16="http://schemas.microsoft.com/office/drawing/2014/main" id="{1B6BB86B-8CCA-614F-97F8-932E6DC1B83C}"/>
              </a:ext>
            </a:extLst>
          </p:cNvPr>
          <p:cNvSpPr>
            <a:spLocks noGrp="1"/>
          </p:cNvSpPr>
          <p:nvPr>
            <p:ph type="body" sz="quarter" idx="1007" hasCustomPrompt="1"/>
          </p:nvPr>
        </p:nvSpPr>
        <p:spPr>
          <a:xfrm>
            <a:off x="6410739" y="2913206"/>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62" name="Picture Placeholder 2">
            <a:extLst>
              <a:ext uri="{FF2B5EF4-FFF2-40B4-BE49-F238E27FC236}">
                <a16:creationId xmlns:a16="http://schemas.microsoft.com/office/drawing/2014/main" id="{E582B670-FA91-C849-BD22-A066A6FE9B53}"/>
              </a:ext>
            </a:extLst>
          </p:cNvPr>
          <p:cNvSpPr>
            <a:spLocks noGrp="1"/>
          </p:cNvSpPr>
          <p:nvPr>
            <p:ph type="pic" sz="quarter" idx="1008" hasCustomPrompt="1"/>
          </p:nvPr>
        </p:nvSpPr>
        <p:spPr>
          <a:xfrm>
            <a:off x="4695687" y="2912683"/>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40" name="Group 39">
            <a:extLst>
              <a:ext uri="{FF2B5EF4-FFF2-40B4-BE49-F238E27FC236}">
                <a16:creationId xmlns:a16="http://schemas.microsoft.com/office/drawing/2014/main" id="{D766E2A4-7A9C-6B40-BD3F-4DD3FBAE2121}"/>
              </a:ext>
            </a:extLst>
          </p:cNvPr>
          <p:cNvGrpSpPr/>
          <p:nvPr userDrawn="1"/>
        </p:nvGrpSpPr>
        <p:grpSpPr>
          <a:xfrm>
            <a:off x="9399182" y="-1"/>
            <a:ext cx="2961715" cy="8383282"/>
            <a:chOff x="9399182" y="-1"/>
            <a:chExt cx="2961715" cy="8383282"/>
          </a:xfrm>
        </p:grpSpPr>
        <p:sp>
          <p:nvSpPr>
            <p:cNvPr id="41" name="Rectangle 40">
              <a:extLst>
                <a:ext uri="{FF2B5EF4-FFF2-40B4-BE49-F238E27FC236}">
                  <a16:creationId xmlns:a16="http://schemas.microsoft.com/office/drawing/2014/main" id="{034C8B5B-FB2C-7C44-AAFB-0A322448A16B}"/>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3" name="Picture 42">
              <a:extLst>
                <a:ext uri="{FF2B5EF4-FFF2-40B4-BE49-F238E27FC236}">
                  <a16:creationId xmlns:a16="http://schemas.microsoft.com/office/drawing/2014/main" id="{535BEB65-F661-CA44-BF4A-4739FD15E76E}"/>
                </a:ext>
              </a:extLst>
            </p:cNvPr>
            <p:cNvPicPr>
              <a:picLocks noChangeAspect="1"/>
            </p:cNvPicPr>
            <p:nvPr userDrawn="1"/>
          </p:nvPicPr>
          <p:blipFill rotWithShape="1">
            <a:blip r:embed="rId2"/>
            <a:srcRect r="44907"/>
            <a:stretch/>
          </p:blipFill>
          <p:spPr>
            <a:xfrm>
              <a:off x="9558505" y="1326787"/>
              <a:ext cx="2639326" cy="517021"/>
            </a:xfrm>
            <a:prstGeom prst="rect">
              <a:avLst/>
            </a:prstGeom>
          </p:spPr>
        </p:pic>
        <p:sp>
          <p:nvSpPr>
            <p:cNvPr id="45" name="TextBox 44">
              <a:extLst>
                <a:ext uri="{FF2B5EF4-FFF2-40B4-BE49-F238E27FC236}">
                  <a16:creationId xmlns:a16="http://schemas.microsoft.com/office/drawing/2014/main" id="{7E0FF283-DF06-F948-94DA-DE9EF964F624}"/>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50" name="Straight Connector 49">
              <a:extLst>
                <a:ext uri="{FF2B5EF4-FFF2-40B4-BE49-F238E27FC236}">
                  <a16:creationId xmlns:a16="http://schemas.microsoft.com/office/drawing/2014/main" id="{E8F507BA-3C92-8644-BDBD-45B4FDF18BF4}"/>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C71155CD-BB6D-C646-8CC8-AF1F24B7C98C}"/>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CC62A9D-5394-674A-BEAB-97FADBEC0916}"/>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5" name="Picture 64">
              <a:extLst>
                <a:ext uri="{FF2B5EF4-FFF2-40B4-BE49-F238E27FC236}">
                  <a16:creationId xmlns:a16="http://schemas.microsoft.com/office/drawing/2014/main" id="{0E89AECA-429D-484C-90EB-560EABFCF664}"/>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66" name="Rectangle 65">
              <a:extLst>
                <a:ext uri="{FF2B5EF4-FFF2-40B4-BE49-F238E27FC236}">
                  <a16:creationId xmlns:a16="http://schemas.microsoft.com/office/drawing/2014/main" id="{D2341F3F-7DFB-874E-A13E-07D7F7B9D8F1}"/>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85D71E54-D6BA-0E40-A53B-AF7E62071130}"/>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8" name="Graphic 67">
              <a:extLst>
                <a:ext uri="{FF2B5EF4-FFF2-40B4-BE49-F238E27FC236}">
                  <a16:creationId xmlns:a16="http://schemas.microsoft.com/office/drawing/2014/main" id="{BB5031F7-D2AF-CA4F-A8CB-7CFFD0DFE74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111049"/>
              <a:ext cx="155227" cy="155227"/>
            </a:xfrm>
            <a:prstGeom prst="rect">
              <a:avLst/>
            </a:prstGeom>
          </p:spPr>
        </p:pic>
        <p:sp>
          <p:nvSpPr>
            <p:cNvPr id="69" name="TextBox 68">
              <a:extLst>
                <a:ext uri="{FF2B5EF4-FFF2-40B4-BE49-F238E27FC236}">
                  <a16:creationId xmlns:a16="http://schemas.microsoft.com/office/drawing/2014/main" id="{BCF278F6-1885-9845-A8B6-104A81007CE1}"/>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1" name="TextBox 70">
              <a:extLst>
                <a:ext uri="{FF2B5EF4-FFF2-40B4-BE49-F238E27FC236}">
                  <a16:creationId xmlns:a16="http://schemas.microsoft.com/office/drawing/2014/main" id="{66ACDF17-388A-C643-B5AD-ED6E1C649F65}"/>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2" name="TextBox 71">
              <a:extLst>
                <a:ext uri="{FF2B5EF4-FFF2-40B4-BE49-F238E27FC236}">
                  <a16:creationId xmlns:a16="http://schemas.microsoft.com/office/drawing/2014/main" id="{938CA5F0-0B3E-8343-A9CF-99D356C37500}"/>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75" name="Rectangle 74">
              <a:extLst>
                <a:ext uri="{FF2B5EF4-FFF2-40B4-BE49-F238E27FC236}">
                  <a16:creationId xmlns:a16="http://schemas.microsoft.com/office/drawing/2014/main" id="{5D42C796-9096-EE43-BA39-054BDFD8C7DC}"/>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45520887-BC9C-114D-AD47-51EA84357B7B}"/>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7" name="Graphic 76">
              <a:extLst>
                <a:ext uri="{FF2B5EF4-FFF2-40B4-BE49-F238E27FC236}">
                  <a16:creationId xmlns:a16="http://schemas.microsoft.com/office/drawing/2014/main" id="{3577901F-4F1C-6E43-AE9A-07AC98F7E64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5754392"/>
              <a:ext cx="155227" cy="155227"/>
            </a:xfrm>
            <a:prstGeom prst="rect">
              <a:avLst/>
            </a:prstGeom>
          </p:spPr>
        </p:pic>
        <p:sp>
          <p:nvSpPr>
            <p:cNvPr id="78" name="TextBox 77">
              <a:extLst>
                <a:ext uri="{FF2B5EF4-FFF2-40B4-BE49-F238E27FC236}">
                  <a16:creationId xmlns:a16="http://schemas.microsoft.com/office/drawing/2014/main" id="{7B01DCF4-9CAD-3E46-8A50-BC4709155B06}"/>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79" name="Picture 78">
              <a:extLst>
                <a:ext uri="{FF2B5EF4-FFF2-40B4-BE49-F238E27FC236}">
                  <a16:creationId xmlns:a16="http://schemas.microsoft.com/office/drawing/2014/main" id="{C7C815DD-9D6F-524D-8717-D4D467D9AC19}"/>
                </a:ext>
              </a:extLst>
            </p:cNvPr>
            <p:cNvPicPr>
              <a:picLocks noChangeAspect="1"/>
            </p:cNvPicPr>
            <p:nvPr userDrawn="1"/>
          </p:nvPicPr>
          <p:blipFill rotWithShape="1">
            <a:blip r:embed="rId6"/>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80" name="TextBox 79">
              <a:extLst>
                <a:ext uri="{FF2B5EF4-FFF2-40B4-BE49-F238E27FC236}">
                  <a16:creationId xmlns:a16="http://schemas.microsoft.com/office/drawing/2014/main" id="{2A45E990-D01D-064A-A20A-E8C8CC6E4ABD}"/>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1" name="TextBox 80">
              <a:extLst>
                <a:ext uri="{FF2B5EF4-FFF2-40B4-BE49-F238E27FC236}">
                  <a16:creationId xmlns:a16="http://schemas.microsoft.com/office/drawing/2014/main" id="{8AA89570-2399-5847-8669-4AAF530EA38A}"/>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2" name="TextBox 81">
              <a:extLst>
                <a:ext uri="{FF2B5EF4-FFF2-40B4-BE49-F238E27FC236}">
                  <a16:creationId xmlns:a16="http://schemas.microsoft.com/office/drawing/2014/main" id="{28BE45B5-340E-F641-B09F-AD59D8FD0DD5}"/>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83" name="TextBox 82">
              <a:extLst>
                <a:ext uri="{FF2B5EF4-FFF2-40B4-BE49-F238E27FC236}">
                  <a16:creationId xmlns:a16="http://schemas.microsoft.com/office/drawing/2014/main" id="{DAB12CD4-A662-8E4E-A50D-9F0F7977FB9C}"/>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84" name="Rectangle 83">
              <a:extLst>
                <a:ext uri="{FF2B5EF4-FFF2-40B4-BE49-F238E27FC236}">
                  <a16:creationId xmlns:a16="http://schemas.microsoft.com/office/drawing/2014/main" id="{DE9B88A4-46AB-6C41-B3DF-20247111449B}"/>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2D7C5D91-095D-0049-BECC-ACFE7362EAB2}"/>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86" name="Graphic 85">
              <a:extLst>
                <a:ext uri="{FF2B5EF4-FFF2-40B4-BE49-F238E27FC236}">
                  <a16:creationId xmlns:a16="http://schemas.microsoft.com/office/drawing/2014/main" id="{BC467E62-41AB-1547-BAA0-0497DA492F3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121034"/>
              <a:ext cx="155227" cy="155227"/>
            </a:xfrm>
            <a:prstGeom prst="rect">
              <a:avLst/>
            </a:prstGeom>
          </p:spPr>
        </p:pic>
        <p:sp>
          <p:nvSpPr>
            <p:cNvPr id="87" name="TextBox 86">
              <a:extLst>
                <a:ext uri="{FF2B5EF4-FFF2-40B4-BE49-F238E27FC236}">
                  <a16:creationId xmlns:a16="http://schemas.microsoft.com/office/drawing/2014/main" id="{B99EEBE7-201D-0E4C-927E-FE3966451069}"/>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88" name="TextBox 87">
              <a:extLst>
                <a:ext uri="{FF2B5EF4-FFF2-40B4-BE49-F238E27FC236}">
                  <a16:creationId xmlns:a16="http://schemas.microsoft.com/office/drawing/2014/main" id="{0A515CD1-7A4D-5943-AF1E-A861CA3992AF}"/>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89" name="TextBox 88">
              <a:extLst>
                <a:ext uri="{FF2B5EF4-FFF2-40B4-BE49-F238E27FC236}">
                  <a16:creationId xmlns:a16="http://schemas.microsoft.com/office/drawing/2014/main" id="{FE15B6C7-CC3C-9547-B859-96AB175C6BDB}"/>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90" name="TextBox 89">
              <a:extLst>
                <a:ext uri="{FF2B5EF4-FFF2-40B4-BE49-F238E27FC236}">
                  <a16:creationId xmlns:a16="http://schemas.microsoft.com/office/drawing/2014/main" id="{0BB739D9-93EF-604B-B664-982F20E91B52}"/>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91" name="Picture 90">
              <a:extLst>
                <a:ext uri="{FF2B5EF4-FFF2-40B4-BE49-F238E27FC236}">
                  <a16:creationId xmlns:a16="http://schemas.microsoft.com/office/drawing/2014/main" id="{E9A7FBA7-E4BB-6D46-9DD5-F4390A8393F4}"/>
                </a:ext>
              </a:extLst>
            </p:cNvPr>
            <p:cNvPicPr>
              <a:picLocks noChangeAspect="1"/>
            </p:cNvPicPr>
            <p:nvPr userDrawn="1"/>
          </p:nvPicPr>
          <p:blipFill rotWithShape="1">
            <a:blip r:embed="rId7"/>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92" name="Picture 91">
              <a:extLst>
                <a:ext uri="{FF2B5EF4-FFF2-40B4-BE49-F238E27FC236}">
                  <a16:creationId xmlns:a16="http://schemas.microsoft.com/office/drawing/2014/main" id="{6DCE73ED-99FF-1B46-9E34-8D926E9613FC}"/>
                </a:ext>
              </a:extLst>
            </p:cNvPr>
            <p:cNvPicPr>
              <a:picLocks noChangeAspect="1"/>
            </p:cNvPicPr>
            <p:nvPr userDrawn="1"/>
          </p:nvPicPr>
          <p:blipFill>
            <a:blip r:embed="rId8"/>
            <a:stretch>
              <a:fillRect/>
            </a:stretch>
          </p:blipFill>
          <p:spPr>
            <a:xfrm>
              <a:off x="11251841" y="4562988"/>
              <a:ext cx="849028" cy="849028"/>
            </a:xfrm>
            <a:prstGeom prst="rect">
              <a:avLst/>
            </a:prstGeom>
          </p:spPr>
        </p:pic>
        <p:sp>
          <p:nvSpPr>
            <p:cNvPr id="93" name="TextBox 92">
              <a:extLst>
                <a:ext uri="{FF2B5EF4-FFF2-40B4-BE49-F238E27FC236}">
                  <a16:creationId xmlns:a16="http://schemas.microsoft.com/office/drawing/2014/main" id="{654D58EA-8928-9A46-9612-5FEB15C79CF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4" name="Straight Connector 93">
              <a:extLst>
                <a:ext uri="{FF2B5EF4-FFF2-40B4-BE49-F238E27FC236}">
                  <a16:creationId xmlns:a16="http://schemas.microsoft.com/office/drawing/2014/main" id="{590BEFA3-64F0-8A46-A705-CC6B636E92B3}"/>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41591817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preserve="1" userDrawn="1">
  <p:cSld name="Thank You (Plain)">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FE32CCA1-CED9-294A-A470-F78E958FA780}"/>
              </a:ext>
            </a:extLst>
          </p:cNvPr>
          <p:cNvGrpSpPr/>
          <p:nvPr userDrawn="1"/>
        </p:nvGrpSpPr>
        <p:grpSpPr>
          <a:xfrm>
            <a:off x="9399182" y="-1"/>
            <a:ext cx="2961715" cy="6858002"/>
            <a:chOff x="9399182" y="-1"/>
            <a:chExt cx="2961715" cy="6858002"/>
          </a:xfrm>
        </p:grpSpPr>
        <p:sp>
          <p:nvSpPr>
            <p:cNvPr id="19" name="Rectangle 18">
              <a:extLst>
                <a:ext uri="{FF2B5EF4-FFF2-40B4-BE49-F238E27FC236}">
                  <a16:creationId xmlns:a16="http://schemas.microsoft.com/office/drawing/2014/main" id="{B6D6B989-9284-9D44-BE14-8A6C89EF3E32}"/>
                </a:ext>
              </a:extLst>
            </p:cNvPr>
            <p:cNvSpPr/>
            <p:nvPr userDrawn="1"/>
          </p:nvSpPr>
          <p:spPr>
            <a:xfrm>
              <a:off x="9399182" y="-1"/>
              <a:ext cx="2798651" cy="68580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8" name="Picture 57">
              <a:extLst>
                <a:ext uri="{FF2B5EF4-FFF2-40B4-BE49-F238E27FC236}">
                  <a16:creationId xmlns:a16="http://schemas.microsoft.com/office/drawing/2014/main" id="{16F5F437-7152-D647-BE19-CA5CFF0C6F8A}"/>
                </a:ext>
              </a:extLst>
            </p:cNvPr>
            <p:cNvPicPr>
              <a:picLocks noChangeAspect="1"/>
            </p:cNvPicPr>
            <p:nvPr userDrawn="1"/>
          </p:nvPicPr>
          <p:blipFill rotWithShape="1">
            <a:blip r:embed="rId2"/>
            <a:srcRect r="44907"/>
            <a:stretch/>
          </p:blipFill>
          <p:spPr>
            <a:xfrm>
              <a:off x="9558505" y="1326787"/>
              <a:ext cx="2639326" cy="517021"/>
            </a:xfrm>
            <a:prstGeom prst="rect">
              <a:avLst/>
            </a:prstGeom>
          </p:spPr>
        </p:pic>
        <p:grpSp>
          <p:nvGrpSpPr>
            <p:cNvPr id="28" name="Group 27">
              <a:extLst>
                <a:ext uri="{FF2B5EF4-FFF2-40B4-BE49-F238E27FC236}">
                  <a16:creationId xmlns:a16="http://schemas.microsoft.com/office/drawing/2014/main" id="{0AC109CA-765B-F445-89D7-F9A56CF3160E}"/>
                </a:ext>
              </a:extLst>
            </p:cNvPr>
            <p:cNvGrpSpPr/>
            <p:nvPr userDrawn="1"/>
          </p:nvGrpSpPr>
          <p:grpSpPr>
            <a:xfrm>
              <a:off x="9541497" y="162442"/>
              <a:ext cx="2819400" cy="814510"/>
              <a:chOff x="-3644733" y="165205"/>
              <a:chExt cx="2819400" cy="814510"/>
            </a:xfrm>
          </p:grpSpPr>
          <p:sp>
            <p:nvSpPr>
              <p:cNvPr id="63" name="Rectangle 62">
                <a:extLst>
                  <a:ext uri="{FF2B5EF4-FFF2-40B4-BE49-F238E27FC236}">
                    <a16:creationId xmlns:a16="http://schemas.microsoft.com/office/drawing/2014/main" id="{49BBD5DE-FD33-6944-B905-2592D7F1C5E0}"/>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E610496C-239D-1644-8DAD-0730905DFAD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5" name="Picture 64">
                <a:extLst>
                  <a:ext uri="{FF2B5EF4-FFF2-40B4-BE49-F238E27FC236}">
                    <a16:creationId xmlns:a16="http://schemas.microsoft.com/office/drawing/2014/main" id="{A8368BC6-66AD-7E4A-919D-4EE710C4C09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2" name="Group 31">
              <a:extLst>
                <a:ext uri="{FF2B5EF4-FFF2-40B4-BE49-F238E27FC236}">
                  <a16:creationId xmlns:a16="http://schemas.microsoft.com/office/drawing/2014/main" id="{C7000E6E-6E99-204E-BA7D-E4CA1E9BD536}"/>
                </a:ext>
              </a:extLst>
            </p:cNvPr>
            <p:cNvGrpSpPr/>
            <p:nvPr userDrawn="1"/>
          </p:nvGrpSpPr>
          <p:grpSpPr>
            <a:xfrm>
              <a:off x="9541497" y="2001128"/>
              <a:ext cx="2735151" cy="1739504"/>
              <a:chOff x="9541497" y="2125825"/>
              <a:chExt cx="2735151" cy="1739504"/>
            </a:xfrm>
          </p:grpSpPr>
          <p:sp>
            <p:nvSpPr>
              <p:cNvPr id="38" name="Rectangle 37">
                <a:extLst>
                  <a:ext uri="{FF2B5EF4-FFF2-40B4-BE49-F238E27FC236}">
                    <a16:creationId xmlns:a16="http://schemas.microsoft.com/office/drawing/2014/main" id="{D5C7E2DD-B9AA-7542-BB1C-4EDF4B2874A6}"/>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A835F353-E20F-7145-A34F-6F386E09121D}"/>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40" name="Graphic 39">
                <a:extLst>
                  <a:ext uri="{FF2B5EF4-FFF2-40B4-BE49-F238E27FC236}">
                    <a16:creationId xmlns:a16="http://schemas.microsoft.com/office/drawing/2014/main" id="{ACEEC605-AF63-5242-8C8C-3968205B31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264907"/>
                <a:ext cx="155227" cy="155227"/>
              </a:xfrm>
              <a:prstGeom prst="rect">
                <a:avLst/>
              </a:prstGeom>
            </p:spPr>
          </p:pic>
          <p:sp>
            <p:nvSpPr>
              <p:cNvPr id="41" name="TextBox 40">
                <a:extLst>
                  <a:ext uri="{FF2B5EF4-FFF2-40B4-BE49-F238E27FC236}">
                    <a16:creationId xmlns:a16="http://schemas.microsoft.com/office/drawing/2014/main" id="{A7DCE96D-FB91-1648-BC3A-ADACF2DFD6A2}"/>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42" name="TextBox 41">
                <a:extLst>
                  <a:ext uri="{FF2B5EF4-FFF2-40B4-BE49-F238E27FC236}">
                    <a16:creationId xmlns:a16="http://schemas.microsoft.com/office/drawing/2014/main" id="{2B0A90B8-B226-E44B-94F1-478141C501EF}"/>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43" name="TextBox 42">
                <a:extLst>
                  <a:ext uri="{FF2B5EF4-FFF2-40B4-BE49-F238E27FC236}">
                    <a16:creationId xmlns:a16="http://schemas.microsoft.com/office/drawing/2014/main" id="{F319E11B-79DC-9145-9D0C-0A5D3FA1DCA8}"/>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44" name="TextBox 43">
                <a:extLst>
                  <a:ext uri="{FF2B5EF4-FFF2-40B4-BE49-F238E27FC236}">
                    <a16:creationId xmlns:a16="http://schemas.microsoft.com/office/drawing/2014/main" id="{5A40DD8A-8575-3A45-BCC4-A27FBEB7E728}"/>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45" name="Picture 44">
                <a:extLst>
                  <a:ext uri="{FF2B5EF4-FFF2-40B4-BE49-F238E27FC236}">
                    <a16:creationId xmlns:a16="http://schemas.microsoft.com/office/drawing/2014/main" id="{81F14588-1C54-AC43-BC7C-54BD1667AB52}"/>
                  </a:ext>
                </a:extLst>
              </p:cNvPr>
              <p:cNvPicPr>
                <a:picLocks noChangeAspect="1"/>
              </p:cNvPicPr>
              <p:nvPr userDrawn="1"/>
            </p:nvPicPr>
            <p:blipFill rotWithShape="1">
              <a:blip r:embed="rId6"/>
              <a:srcRect l="4852" t="17138" r="10283" b="11792"/>
              <a:stretch/>
            </p:blipFill>
            <p:spPr>
              <a:xfrm>
                <a:off x="10676602" y="3604038"/>
                <a:ext cx="478277" cy="101726"/>
              </a:xfrm>
              <a:prstGeom prst="rect">
                <a:avLst/>
              </a:prstGeom>
              <a:ln>
                <a:solidFill>
                  <a:schemeClr val="accent3">
                    <a:lumMod val="60000"/>
                    <a:lumOff val="40000"/>
                  </a:schemeClr>
                </a:solidFill>
              </a:ln>
            </p:spPr>
          </p:pic>
        </p:grpSp>
        <p:sp>
          <p:nvSpPr>
            <p:cNvPr id="36" name="TextBox 35">
              <a:extLst>
                <a:ext uri="{FF2B5EF4-FFF2-40B4-BE49-F238E27FC236}">
                  <a16:creationId xmlns:a16="http://schemas.microsoft.com/office/drawing/2014/main" id="{06BE892A-D470-B745-A06E-4422FF2B46B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7" name="Straight Connector 36">
              <a:extLst>
                <a:ext uri="{FF2B5EF4-FFF2-40B4-BE49-F238E27FC236}">
                  <a16:creationId xmlns:a16="http://schemas.microsoft.com/office/drawing/2014/main" id="{F98EF2F6-212E-284F-8D82-E01FF28977B0}"/>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4" name="Title 3">
            <a:extLst>
              <a:ext uri="{FF2B5EF4-FFF2-40B4-BE49-F238E27FC236}">
                <a16:creationId xmlns:a16="http://schemas.microsoft.com/office/drawing/2014/main" id="{E51CCCAA-D40E-B44E-A126-920CC95387F8}"/>
              </a:ext>
            </a:extLst>
          </p:cNvPr>
          <p:cNvSpPr>
            <a:spLocks noGrp="1"/>
          </p:cNvSpPr>
          <p:nvPr userDrawn="1">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userDrawn="1">
            <p:ph type="body" sz="quarter" idx="15" hasCustomPrompt="1"/>
          </p:nvPr>
        </p:nvSpPr>
        <p:spPr>
          <a:xfrm>
            <a:off x="431800" y="3604148"/>
            <a:ext cx="8280400"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6724097" y="5966248"/>
            <a:ext cx="2151409" cy="555202"/>
          </a:xfrm>
          <a:prstGeom prst="rect">
            <a:avLst/>
          </a:prstGeom>
        </p:spPr>
      </p:pic>
      <p:grpSp>
        <p:nvGrpSpPr>
          <p:cNvPr id="7" name="Group 6">
            <a:extLst>
              <a:ext uri="{FF2B5EF4-FFF2-40B4-BE49-F238E27FC236}">
                <a16:creationId xmlns:a16="http://schemas.microsoft.com/office/drawing/2014/main" id="{329E5FF7-98BC-884F-840D-5E423F4AF849}"/>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22" name="Group 21">
            <a:extLst>
              <a:ext uri="{FF2B5EF4-FFF2-40B4-BE49-F238E27FC236}">
                <a16:creationId xmlns:a16="http://schemas.microsoft.com/office/drawing/2014/main" id="{7E46CEE4-894D-624D-A955-EB76D7DD0E0A}"/>
              </a:ext>
            </a:extLst>
          </p:cNvPr>
          <p:cNvGrpSpPr/>
          <p:nvPr userDrawn="1"/>
        </p:nvGrpSpPr>
        <p:grpSpPr>
          <a:xfrm>
            <a:off x="-256964" y="3622629"/>
            <a:ext cx="251461" cy="1506813"/>
            <a:chOff x="-256404" y="360363"/>
            <a:chExt cx="251461" cy="692152"/>
          </a:xfrm>
        </p:grpSpPr>
        <p:grpSp>
          <p:nvGrpSpPr>
            <p:cNvPr id="23" name="Group 22">
              <a:extLst>
                <a:ext uri="{FF2B5EF4-FFF2-40B4-BE49-F238E27FC236}">
                  <a16:creationId xmlns:a16="http://schemas.microsoft.com/office/drawing/2014/main" id="{B3D4B207-ECDC-2149-9289-837E9CD2BA4E}"/>
                </a:ext>
              </a:extLst>
            </p:cNvPr>
            <p:cNvGrpSpPr/>
            <p:nvPr userDrawn="1"/>
          </p:nvGrpSpPr>
          <p:grpSpPr>
            <a:xfrm rot="16200000">
              <a:off x="-476749" y="580708"/>
              <a:ext cx="692152" cy="251461"/>
              <a:chOff x="431800" y="-235792"/>
              <a:chExt cx="4400551" cy="235792"/>
            </a:xfrm>
          </p:grpSpPr>
          <p:cxnSp>
            <p:nvCxnSpPr>
              <p:cNvPr id="25" name="Straight Connector 24">
                <a:extLst>
                  <a:ext uri="{FF2B5EF4-FFF2-40B4-BE49-F238E27FC236}">
                    <a16:creationId xmlns:a16="http://schemas.microsoft.com/office/drawing/2014/main" id="{C5DB3F20-EFB9-A342-95DF-42A3963D185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EC292F3-7787-8C42-8363-0B3D8175AC85}"/>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32F0246A-EFD3-2048-A326-3DE0B12CA2D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TextBox 23">
              <a:extLst>
                <a:ext uri="{FF2B5EF4-FFF2-40B4-BE49-F238E27FC236}">
                  <a16:creationId xmlns:a16="http://schemas.microsoft.com/office/drawing/2014/main" id="{CA0BB0B9-B04C-F344-9EAD-266B7195FA13}"/>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46" name="Group 45">
            <a:extLst>
              <a:ext uri="{FF2B5EF4-FFF2-40B4-BE49-F238E27FC236}">
                <a16:creationId xmlns:a16="http://schemas.microsoft.com/office/drawing/2014/main" id="{36470FD9-6E01-0B4F-9293-5E77836108A7}"/>
              </a:ext>
            </a:extLst>
          </p:cNvPr>
          <p:cNvGrpSpPr/>
          <p:nvPr userDrawn="1"/>
        </p:nvGrpSpPr>
        <p:grpSpPr>
          <a:xfrm>
            <a:off x="431240" y="-246933"/>
            <a:ext cx="8280401" cy="7347304"/>
            <a:chOff x="431240" y="-246933"/>
            <a:chExt cx="8280401" cy="7347304"/>
          </a:xfrm>
        </p:grpSpPr>
        <p:grpSp>
          <p:nvGrpSpPr>
            <p:cNvPr id="47" name="Group 46">
              <a:extLst>
                <a:ext uri="{FF2B5EF4-FFF2-40B4-BE49-F238E27FC236}">
                  <a16:creationId xmlns:a16="http://schemas.microsoft.com/office/drawing/2014/main" id="{A2E8BA8C-8FF3-254C-8529-17D81E9A3EA9}"/>
                </a:ext>
              </a:extLst>
            </p:cNvPr>
            <p:cNvGrpSpPr/>
            <p:nvPr userDrawn="1"/>
          </p:nvGrpSpPr>
          <p:grpSpPr>
            <a:xfrm>
              <a:off x="431242" y="6864579"/>
              <a:ext cx="8280398" cy="235792"/>
              <a:chOff x="431801" y="-235792"/>
              <a:chExt cx="4400550" cy="235792"/>
            </a:xfrm>
          </p:grpSpPr>
          <p:cxnSp>
            <p:nvCxnSpPr>
              <p:cNvPr id="56" name="Straight Connector 55">
                <a:extLst>
                  <a:ext uri="{FF2B5EF4-FFF2-40B4-BE49-F238E27FC236}">
                    <a16:creationId xmlns:a16="http://schemas.microsoft.com/office/drawing/2014/main" id="{50F328EC-B503-354C-8736-5D64EE2969CC}"/>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5A29AA69-4035-F742-B4C9-50563DD5BD22}"/>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B0AEC935-9C4F-7543-96BF-78796BCB2423}"/>
                </a:ext>
              </a:extLst>
            </p:cNvPr>
            <p:cNvGrpSpPr/>
            <p:nvPr userDrawn="1"/>
          </p:nvGrpSpPr>
          <p:grpSpPr>
            <a:xfrm>
              <a:off x="431240" y="-246933"/>
              <a:ext cx="8280401" cy="235792"/>
              <a:chOff x="431800" y="-240735"/>
              <a:chExt cx="8280401" cy="235792"/>
            </a:xfrm>
          </p:grpSpPr>
          <p:grpSp>
            <p:nvGrpSpPr>
              <p:cNvPr id="49" name="Group 48">
                <a:extLst>
                  <a:ext uri="{FF2B5EF4-FFF2-40B4-BE49-F238E27FC236}">
                    <a16:creationId xmlns:a16="http://schemas.microsoft.com/office/drawing/2014/main" id="{848838DC-C092-C842-8204-37BB10FF8D4C}"/>
                  </a:ext>
                </a:extLst>
              </p:cNvPr>
              <p:cNvGrpSpPr/>
              <p:nvPr userDrawn="1"/>
            </p:nvGrpSpPr>
            <p:grpSpPr>
              <a:xfrm>
                <a:off x="431800" y="-240735"/>
                <a:ext cx="8280400" cy="235792"/>
                <a:chOff x="431800" y="-235792"/>
                <a:chExt cx="4400551" cy="235792"/>
              </a:xfrm>
            </p:grpSpPr>
            <p:cxnSp>
              <p:nvCxnSpPr>
                <p:cNvPr id="53" name="Straight Connector 52">
                  <a:extLst>
                    <a:ext uri="{FF2B5EF4-FFF2-40B4-BE49-F238E27FC236}">
                      <a16:creationId xmlns:a16="http://schemas.microsoft.com/office/drawing/2014/main" id="{5AE9D414-9B70-1A40-A283-B9BE3316F27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D2DCCD-9E6B-4941-B2DD-BCF9A00279B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CFA68C3E-5FA0-2147-8F3D-878AC5BEAC4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 name="TextBox 49">
                <a:extLst>
                  <a:ext uri="{FF2B5EF4-FFF2-40B4-BE49-F238E27FC236}">
                    <a16:creationId xmlns:a16="http://schemas.microsoft.com/office/drawing/2014/main" id="{CECDBD12-780D-2643-8288-D1E6A75E071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51" name="Straight Arrow Connector 50">
                <a:extLst>
                  <a:ext uri="{FF2B5EF4-FFF2-40B4-BE49-F238E27FC236}">
                    <a16:creationId xmlns:a16="http://schemas.microsoft.com/office/drawing/2014/main" id="{62B0D30E-8CF5-E041-A33B-9048CF7AA145}"/>
                  </a:ext>
                </a:extLst>
              </p:cNvPr>
              <p:cNvCxnSpPr>
                <a:cxnSpLocks/>
                <a:stCxn id="50" idx="1"/>
                <a:endCxn id="55"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id="{600B5CB1-1C7E-0744-9B21-78D2AC6FD7AD}"/>
                  </a:ext>
                </a:extLst>
              </p:cNvPr>
              <p:cNvCxnSpPr>
                <a:cxnSpLocks/>
                <a:stCxn id="50" idx="3"/>
                <a:endCxn id="55"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79327480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preserve="1" userDrawn="1">
  <p:cSld name="Thank You (Plain, Int.)">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393003"/>
            <a:ext cx="8280400" cy="932635"/>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54" name="Graphic 53">
            <a:extLst>
              <a:ext uri="{FF2B5EF4-FFF2-40B4-BE49-F238E27FC236}">
                <a16:creationId xmlns:a16="http://schemas.microsoft.com/office/drawing/2014/main" id="{8EC34710-1C9F-5947-B0E6-4240B16E01D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7" name="Group 6">
            <a:extLst>
              <a:ext uri="{FF2B5EF4-FFF2-40B4-BE49-F238E27FC236}">
                <a16:creationId xmlns:a16="http://schemas.microsoft.com/office/drawing/2014/main" id="{77651239-376F-4149-96FC-21160EE4BDA4}"/>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AFDC3AAE-8083-C045-9C2F-F5399AB54128}"/>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30513AF8-FEF3-C44A-9F4F-AD1FF66E82F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CEA8E20-DDEC-B841-8C60-E187621550A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4A087970-2162-2046-8746-A371C450CADC}"/>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CD90C0D8-6B9B-C74A-B73B-C80616B60E69}"/>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21" name="Group 20">
            <a:extLst>
              <a:ext uri="{FF2B5EF4-FFF2-40B4-BE49-F238E27FC236}">
                <a16:creationId xmlns:a16="http://schemas.microsoft.com/office/drawing/2014/main" id="{0186D92C-157F-7E4C-9A4A-9488AFA4F0A7}"/>
              </a:ext>
            </a:extLst>
          </p:cNvPr>
          <p:cNvGrpSpPr/>
          <p:nvPr userDrawn="1"/>
        </p:nvGrpSpPr>
        <p:grpSpPr>
          <a:xfrm>
            <a:off x="-256964" y="3622629"/>
            <a:ext cx="251461" cy="1506813"/>
            <a:chOff x="-256404" y="360363"/>
            <a:chExt cx="251461" cy="692152"/>
          </a:xfrm>
        </p:grpSpPr>
        <p:grpSp>
          <p:nvGrpSpPr>
            <p:cNvPr id="22" name="Group 21">
              <a:extLst>
                <a:ext uri="{FF2B5EF4-FFF2-40B4-BE49-F238E27FC236}">
                  <a16:creationId xmlns:a16="http://schemas.microsoft.com/office/drawing/2014/main" id="{E7E2FD30-BB16-AF4F-AF56-0B6E3A8C03B8}"/>
                </a:ext>
              </a:extLst>
            </p:cNvPr>
            <p:cNvGrpSpPr/>
            <p:nvPr userDrawn="1"/>
          </p:nvGrpSpPr>
          <p:grpSpPr>
            <a:xfrm rot="16200000">
              <a:off x="-476749" y="580708"/>
              <a:ext cx="692152" cy="251461"/>
              <a:chOff x="431800" y="-235792"/>
              <a:chExt cx="4400551" cy="235792"/>
            </a:xfrm>
          </p:grpSpPr>
          <p:cxnSp>
            <p:nvCxnSpPr>
              <p:cNvPr id="24" name="Straight Connector 23">
                <a:extLst>
                  <a:ext uri="{FF2B5EF4-FFF2-40B4-BE49-F238E27FC236}">
                    <a16:creationId xmlns:a16="http://schemas.microsoft.com/office/drawing/2014/main" id="{24D293D7-9859-C841-9B8B-8666310CB91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11CA2944-97B1-984C-983E-C4166C79BF76}"/>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81839677-726C-2B47-BEFD-17513B8B229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Box 22">
              <a:extLst>
                <a:ext uri="{FF2B5EF4-FFF2-40B4-BE49-F238E27FC236}">
                  <a16:creationId xmlns:a16="http://schemas.microsoft.com/office/drawing/2014/main" id="{0851E76E-6C66-8B4B-ADA8-7C90E8F627AA}"/>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18" name="Text Placeholder 7">
            <a:extLst>
              <a:ext uri="{FF2B5EF4-FFF2-40B4-BE49-F238E27FC236}">
                <a16:creationId xmlns:a16="http://schemas.microsoft.com/office/drawing/2014/main" id="{7C3458D3-53F7-0E45-8873-C6BA06BC854F}"/>
              </a:ext>
            </a:extLst>
          </p:cNvPr>
          <p:cNvSpPr>
            <a:spLocks noGrp="1"/>
          </p:cNvSpPr>
          <p:nvPr>
            <p:ph type="body" sz="quarter" idx="15" hasCustomPrompt="1"/>
          </p:nvPr>
        </p:nvSpPr>
        <p:spPr>
          <a:xfrm>
            <a:off x="431800" y="3604148"/>
            <a:ext cx="8280400"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grpSp>
        <p:nvGrpSpPr>
          <p:cNvPr id="44" name="Group 43">
            <a:extLst>
              <a:ext uri="{FF2B5EF4-FFF2-40B4-BE49-F238E27FC236}">
                <a16:creationId xmlns:a16="http://schemas.microsoft.com/office/drawing/2014/main" id="{C0B6BF69-0EEF-BC4C-A91B-03BDFC7C92B3}"/>
              </a:ext>
            </a:extLst>
          </p:cNvPr>
          <p:cNvGrpSpPr/>
          <p:nvPr userDrawn="1"/>
        </p:nvGrpSpPr>
        <p:grpSpPr>
          <a:xfrm>
            <a:off x="431240" y="-246933"/>
            <a:ext cx="8280401" cy="7347304"/>
            <a:chOff x="431240" y="-246933"/>
            <a:chExt cx="8280401" cy="7347304"/>
          </a:xfrm>
        </p:grpSpPr>
        <p:grpSp>
          <p:nvGrpSpPr>
            <p:cNvPr id="45" name="Group 44">
              <a:extLst>
                <a:ext uri="{FF2B5EF4-FFF2-40B4-BE49-F238E27FC236}">
                  <a16:creationId xmlns:a16="http://schemas.microsoft.com/office/drawing/2014/main" id="{FEE1EEFE-BDB3-A543-98F1-DCDFF9D524E5}"/>
                </a:ext>
              </a:extLst>
            </p:cNvPr>
            <p:cNvGrpSpPr/>
            <p:nvPr userDrawn="1"/>
          </p:nvGrpSpPr>
          <p:grpSpPr>
            <a:xfrm>
              <a:off x="431242" y="6864579"/>
              <a:ext cx="8280398" cy="235792"/>
              <a:chOff x="431801" y="-235792"/>
              <a:chExt cx="4400550" cy="235792"/>
            </a:xfrm>
          </p:grpSpPr>
          <p:cxnSp>
            <p:nvCxnSpPr>
              <p:cNvPr id="55" name="Straight Connector 54">
                <a:extLst>
                  <a:ext uri="{FF2B5EF4-FFF2-40B4-BE49-F238E27FC236}">
                    <a16:creationId xmlns:a16="http://schemas.microsoft.com/office/drawing/2014/main" id="{6641443C-C572-9C45-BA89-02883243CA8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BAFA3AD9-0800-0945-BFF5-96DAD5F01DA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04D642EC-3C16-1744-BAEB-BBE65388C5A0}"/>
                </a:ext>
              </a:extLst>
            </p:cNvPr>
            <p:cNvGrpSpPr/>
            <p:nvPr userDrawn="1"/>
          </p:nvGrpSpPr>
          <p:grpSpPr>
            <a:xfrm>
              <a:off x="431240" y="-246933"/>
              <a:ext cx="8280401" cy="235792"/>
              <a:chOff x="431800" y="-240735"/>
              <a:chExt cx="8280401" cy="235792"/>
            </a:xfrm>
          </p:grpSpPr>
          <p:grpSp>
            <p:nvGrpSpPr>
              <p:cNvPr id="47" name="Group 46">
                <a:extLst>
                  <a:ext uri="{FF2B5EF4-FFF2-40B4-BE49-F238E27FC236}">
                    <a16:creationId xmlns:a16="http://schemas.microsoft.com/office/drawing/2014/main" id="{9526B61A-B175-1F4A-8574-DF91C1E65CE5}"/>
                  </a:ext>
                </a:extLst>
              </p:cNvPr>
              <p:cNvGrpSpPr/>
              <p:nvPr userDrawn="1"/>
            </p:nvGrpSpPr>
            <p:grpSpPr>
              <a:xfrm>
                <a:off x="431800" y="-240735"/>
                <a:ext cx="8280400" cy="235792"/>
                <a:chOff x="431800" y="-235792"/>
                <a:chExt cx="4400551" cy="235792"/>
              </a:xfrm>
            </p:grpSpPr>
            <p:cxnSp>
              <p:nvCxnSpPr>
                <p:cNvPr id="51" name="Straight Connector 50">
                  <a:extLst>
                    <a:ext uri="{FF2B5EF4-FFF2-40B4-BE49-F238E27FC236}">
                      <a16:creationId xmlns:a16="http://schemas.microsoft.com/office/drawing/2014/main" id="{584DE61C-1208-C44B-AE72-AA251DCCC6C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4ABBE2B-285D-8C48-B44B-23D7F037468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0B34404F-69A4-544C-A2F9-C056F24CFC00}"/>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8" name="TextBox 47">
                <a:extLst>
                  <a:ext uri="{FF2B5EF4-FFF2-40B4-BE49-F238E27FC236}">
                    <a16:creationId xmlns:a16="http://schemas.microsoft.com/office/drawing/2014/main" id="{BCD5F804-74F2-CA49-8ADB-27B7F888C71C}"/>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49" name="Straight Arrow Connector 48">
                <a:extLst>
                  <a:ext uri="{FF2B5EF4-FFF2-40B4-BE49-F238E27FC236}">
                    <a16:creationId xmlns:a16="http://schemas.microsoft.com/office/drawing/2014/main" id="{19156B4A-40D1-9A48-B99F-B19CD25D36EB}"/>
                  </a:ext>
                </a:extLst>
              </p:cNvPr>
              <p:cNvCxnSpPr>
                <a:cxnSpLocks/>
                <a:stCxn id="48" idx="1"/>
                <a:endCxn id="5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5D54EFAB-AD3C-FC43-BFCA-E1F34016DB9F}"/>
                  </a:ext>
                </a:extLst>
              </p:cNvPr>
              <p:cNvCxnSpPr>
                <a:cxnSpLocks/>
                <a:stCxn id="48" idx="3"/>
                <a:endCxn id="5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57" name="Group 56">
            <a:extLst>
              <a:ext uri="{FF2B5EF4-FFF2-40B4-BE49-F238E27FC236}">
                <a16:creationId xmlns:a16="http://schemas.microsoft.com/office/drawing/2014/main" id="{D6F29292-F9A7-FC49-86FB-8EC134A6383C}"/>
              </a:ext>
            </a:extLst>
          </p:cNvPr>
          <p:cNvGrpSpPr/>
          <p:nvPr userDrawn="1"/>
        </p:nvGrpSpPr>
        <p:grpSpPr>
          <a:xfrm>
            <a:off x="9399182" y="-1"/>
            <a:ext cx="2961715" cy="6858002"/>
            <a:chOff x="9399182" y="-1"/>
            <a:chExt cx="2961715" cy="6858002"/>
          </a:xfrm>
        </p:grpSpPr>
        <p:sp>
          <p:nvSpPr>
            <p:cNvPr id="58" name="Rectangle 57">
              <a:extLst>
                <a:ext uri="{FF2B5EF4-FFF2-40B4-BE49-F238E27FC236}">
                  <a16:creationId xmlns:a16="http://schemas.microsoft.com/office/drawing/2014/main" id="{0E784191-11D3-4D4E-8362-825AEBB8AD8E}"/>
                </a:ext>
              </a:extLst>
            </p:cNvPr>
            <p:cNvSpPr/>
            <p:nvPr userDrawn="1"/>
          </p:nvSpPr>
          <p:spPr>
            <a:xfrm>
              <a:off x="9399182" y="-1"/>
              <a:ext cx="2798651" cy="68580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FA8C3748-7C03-0B4E-B3FF-CAF4AB6E3C5C}"/>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grpSp>
          <p:nvGrpSpPr>
            <p:cNvPr id="60" name="Group 59">
              <a:extLst>
                <a:ext uri="{FF2B5EF4-FFF2-40B4-BE49-F238E27FC236}">
                  <a16:creationId xmlns:a16="http://schemas.microsoft.com/office/drawing/2014/main" id="{3AB78FBD-B034-C34F-8B34-D0776918BC3B}"/>
                </a:ext>
              </a:extLst>
            </p:cNvPr>
            <p:cNvGrpSpPr/>
            <p:nvPr userDrawn="1"/>
          </p:nvGrpSpPr>
          <p:grpSpPr>
            <a:xfrm>
              <a:off x="9541497" y="162442"/>
              <a:ext cx="2819400" cy="814510"/>
              <a:chOff x="-3644733" y="165205"/>
              <a:chExt cx="2819400" cy="814510"/>
            </a:xfrm>
          </p:grpSpPr>
          <p:sp>
            <p:nvSpPr>
              <p:cNvPr id="72" name="Rectangle 71">
                <a:extLst>
                  <a:ext uri="{FF2B5EF4-FFF2-40B4-BE49-F238E27FC236}">
                    <a16:creationId xmlns:a16="http://schemas.microsoft.com/office/drawing/2014/main" id="{7A352831-5886-5F4E-84E4-553F400B5518}"/>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1E3E24A5-FDC5-6D40-A181-FE78DC155B4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4" name="Picture 73">
                <a:extLst>
                  <a:ext uri="{FF2B5EF4-FFF2-40B4-BE49-F238E27FC236}">
                    <a16:creationId xmlns:a16="http://schemas.microsoft.com/office/drawing/2014/main" id="{7089C08D-27F2-EA4D-A591-1B564B23F146}"/>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61" name="Group 60">
              <a:extLst>
                <a:ext uri="{FF2B5EF4-FFF2-40B4-BE49-F238E27FC236}">
                  <a16:creationId xmlns:a16="http://schemas.microsoft.com/office/drawing/2014/main" id="{E4BA23D8-F740-FB4D-9559-C01FD26BE47F}"/>
                </a:ext>
              </a:extLst>
            </p:cNvPr>
            <p:cNvGrpSpPr/>
            <p:nvPr userDrawn="1"/>
          </p:nvGrpSpPr>
          <p:grpSpPr>
            <a:xfrm>
              <a:off x="9541497" y="2001128"/>
              <a:ext cx="2735151" cy="1739504"/>
              <a:chOff x="9541497" y="2125825"/>
              <a:chExt cx="2735151" cy="1739504"/>
            </a:xfrm>
          </p:grpSpPr>
          <p:sp>
            <p:nvSpPr>
              <p:cNvPr id="64" name="Rectangle 63">
                <a:extLst>
                  <a:ext uri="{FF2B5EF4-FFF2-40B4-BE49-F238E27FC236}">
                    <a16:creationId xmlns:a16="http://schemas.microsoft.com/office/drawing/2014/main" id="{FB3ACB90-CF5D-2B4B-8756-646CC22CD6D6}"/>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53D91C97-69F8-5E4E-9B49-1565A3502855}"/>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66" name="Graphic 65">
                <a:extLst>
                  <a:ext uri="{FF2B5EF4-FFF2-40B4-BE49-F238E27FC236}">
                    <a16:creationId xmlns:a16="http://schemas.microsoft.com/office/drawing/2014/main" id="{EB09DA06-373A-7F4A-8858-5D0CE9C6C0F5}"/>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67" name="TextBox 66">
                <a:extLst>
                  <a:ext uri="{FF2B5EF4-FFF2-40B4-BE49-F238E27FC236}">
                    <a16:creationId xmlns:a16="http://schemas.microsoft.com/office/drawing/2014/main" id="{552E8C3B-638E-544C-82D3-D7B40228C070}"/>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68" name="TextBox 67">
                <a:extLst>
                  <a:ext uri="{FF2B5EF4-FFF2-40B4-BE49-F238E27FC236}">
                    <a16:creationId xmlns:a16="http://schemas.microsoft.com/office/drawing/2014/main" id="{8CE1C63A-594A-4445-B3FC-6764DC0BDABD}"/>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69" name="TextBox 68">
                <a:extLst>
                  <a:ext uri="{FF2B5EF4-FFF2-40B4-BE49-F238E27FC236}">
                    <a16:creationId xmlns:a16="http://schemas.microsoft.com/office/drawing/2014/main" id="{12C61A23-7896-B14E-8B22-0695FE395AFC}"/>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70" name="TextBox 69">
                <a:extLst>
                  <a:ext uri="{FF2B5EF4-FFF2-40B4-BE49-F238E27FC236}">
                    <a16:creationId xmlns:a16="http://schemas.microsoft.com/office/drawing/2014/main" id="{194DB09E-F3CD-DB4D-85FA-90394501DA0F}"/>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71" name="Picture 70">
                <a:extLst>
                  <a:ext uri="{FF2B5EF4-FFF2-40B4-BE49-F238E27FC236}">
                    <a16:creationId xmlns:a16="http://schemas.microsoft.com/office/drawing/2014/main" id="{30CA1E45-C57A-4340-B73D-8AC99F316659}"/>
                  </a:ext>
                </a:extLst>
              </p:cNvPr>
              <p:cNvPicPr>
                <a:picLocks noChangeAspect="1"/>
              </p:cNvPicPr>
              <p:nvPr userDrawn="1"/>
            </p:nvPicPr>
            <p:blipFill rotWithShape="1">
              <a:blip r:embed="rId8"/>
              <a:srcRect l="4852" t="17138" r="10283" b="11792"/>
              <a:stretch/>
            </p:blipFill>
            <p:spPr>
              <a:xfrm>
                <a:off x="10676602" y="3604038"/>
                <a:ext cx="478277" cy="101726"/>
              </a:xfrm>
              <a:prstGeom prst="rect">
                <a:avLst/>
              </a:prstGeom>
              <a:ln>
                <a:solidFill>
                  <a:schemeClr val="accent3">
                    <a:lumMod val="60000"/>
                    <a:lumOff val="40000"/>
                  </a:schemeClr>
                </a:solidFill>
              </a:ln>
            </p:spPr>
          </p:pic>
        </p:grpSp>
        <p:sp>
          <p:nvSpPr>
            <p:cNvPr id="62" name="TextBox 61">
              <a:extLst>
                <a:ext uri="{FF2B5EF4-FFF2-40B4-BE49-F238E27FC236}">
                  <a16:creationId xmlns:a16="http://schemas.microsoft.com/office/drawing/2014/main" id="{F5460527-35E4-EE43-B313-C4A78A64A05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3" name="Straight Connector 62">
              <a:extLst>
                <a:ext uri="{FF2B5EF4-FFF2-40B4-BE49-F238E27FC236}">
                  <a16:creationId xmlns:a16="http://schemas.microsoft.com/office/drawing/2014/main" id="{92A81776-5FDE-E748-88EA-1670E9427426}"/>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05152638"/>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preserve="1" userDrawn="1">
  <p:cSld name="Thank You (Plain, T.S.)">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54" name="Graphic 53">
            <a:extLst>
              <a:ext uri="{FF2B5EF4-FFF2-40B4-BE49-F238E27FC236}">
                <a16:creationId xmlns:a16="http://schemas.microsoft.com/office/drawing/2014/main" id="{8EC34710-1C9F-5947-B0E6-4240B16E01DC}"/>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7" name="Group 6">
            <a:extLst>
              <a:ext uri="{FF2B5EF4-FFF2-40B4-BE49-F238E27FC236}">
                <a16:creationId xmlns:a16="http://schemas.microsoft.com/office/drawing/2014/main" id="{0C1838D0-087C-C84C-BD20-8662027BCFD8}"/>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C9F63503-981B-C241-AA66-C5F4235499ED}"/>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9426E31B-0302-7C41-9536-CDFE2167773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EE6A6390-C8A9-C34D-9106-B3D35D21DBD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0FA3F01B-9379-334E-A217-91E4E7840B0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172FC0E1-17BD-D74D-8B57-B0DE86A24E8D}"/>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21" name="Group 20">
            <a:extLst>
              <a:ext uri="{FF2B5EF4-FFF2-40B4-BE49-F238E27FC236}">
                <a16:creationId xmlns:a16="http://schemas.microsoft.com/office/drawing/2014/main" id="{46679DDA-6F88-6A48-B266-850A75491A83}"/>
              </a:ext>
            </a:extLst>
          </p:cNvPr>
          <p:cNvGrpSpPr/>
          <p:nvPr userDrawn="1"/>
        </p:nvGrpSpPr>
        <p:grpSpPr>
          <a:xfrm>
            <a:off x="-256964" y="3622629"/>
            <a:ext cx="251461" cy="1506813"/>
            <a:chOff x="-256404" y="360363"/>
            <a:chExt cx="251461" cy="692152"/>
          </a:xfrm>
        </p:grpSpPr>
        <p:grpSp>
          <p:nvGrpSpPr>
            <p:cNvPr id="22" name="Group 21">
              <a:extLst>
                <a:ext uri="{FF2B5EF4-FFF2-40B4-BE49-F238E27FC236}">
                  <a16:creationId xmlns:a16="http://schemas.microsoft.com/office/drawing/2014/main" id="{CF645CF7-7BD0-B04F-86BA-E40A933FF6B5}"/>
                </a:ext>
              </a:extLst>
            </p:cNvPr>
            <p:cNvGrpSpPr/>
            <p:nvPr userDrawn="1"/>
          </p:nvGrpSpPr>
          <p:grpSpPr>
            <a:xfrm rot="16200000">
              <a:off x="-476749" y="580708"/>
              <a:ext cx="692152" cy="251461"/>
              <a:chOff x="431800" y="-235792"/>
              <a:chExt cx="4400551" cy="235792"/>
            </a:xfrm>
          </p:grpSpPr>
          <p:cxnSp>
            <p:nvCxnSpPr>
              <p:cNvPr id="24" name="Straight Connector 23">
                <a:extLst>
                  <a:ext uri="{FF2B5EF4-FFF2-40B4-BE49-F238E27FC236}">
                    <a16:creationId xmlns:a16="http://schemas.microsoft.com/office/drawing/2014/main" id="{686C0C3F-F9AB-5D4F-B6F9-E49DAEB7B2B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E8F3CF3D-2A02-CA4C-BAE5-30716FE5112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6BBBD618-8C93-5144-A9F2-14FA66324671}"/>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Box 22">
              <a:extLst>
                <a:ext uri="{FF2B5EF4-FFF2-40B4-BE49-F238E27FC236}">
                  <a16:creationId xmlns:a16="http://schemas.microsoft.com/office/drawing/2014/main" id="{AB4CB1C9-A8C8-8C4C-9D8F-D9EBB7ADC67E}"/>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18" name="Text Placeholder 7">
            <a:extLst>
              <a:ext uri="{FF2B5EF4-FFF2-40B4-BE49-F238E27FC236}">
                <a16:creationId xmlns:a16="http://schemas.microsoft.com/office/drawing/2014/main" id="{834B9718-6380-F245-B99D-BC20E3A8B542}"/>
              </a:ext>
            </a:extLst>
          </p:cNvPr>
          <p:cNvSpPr>
            <a:spLocks noGrp="1"/>
          </p:cNvSpPr>
          <p:nvPr>
            <p:ph type="body" sz="quarter" idx="15" hasCustomPrompt="1"/>
          </p:nvPr>
        </p:nvSpPr>
        <p:spPr>
          <a:xfrm>
            <a:off x="431800" y="3604148"/>
            <a:ext cx="8280400"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grpSp>
        <p:nvGrpSpPr>
          <p:cNvPr id="44" name="Group 43">
            <a:extLst>
              <a:ext uri="{FF2B5EF4-FFF2-40B4-BE49-F238E27FC236}">
                <a16:creationId xmlns:a16="http://schemas.microsoft.com/office/drawing/2014/main" id="{88AD61A7-E23A-1F49-AAEB-30A8DD651FCB}"/>
              </a:ext>
            </a:extLst>
          </p:cNvPr>
          <p:cNvGrpSpPr/>
          <p:nvPr userDrawn="1"/>
        </p:nvGrpSpPr>
        <p:grpSpPr>
          <a:xfrm>
            <a:off x="431240" y="-246933"/>
            <a:ext cx="8280401" cy="7347304"/>
            <a:chOff x="431240" y="-246933"/>
            <a:chExt cx="8280401" cy="7347304"/>
          </a:xfrm>
        </p:grpSpPr>
        <p:grpSp>
          <p:nvGrpSpPr>
            <p:cNvPr id="45" name="Group 44">
              <a:extLst>
                <a:ext uri="{FF2B5EF4-FFF2-40B4-BE49-F238E27FC236}">
                  <a16:creationId xmlns:a16="http://schemas.microsoft.com/office/drawing/2014/main" id="{6C46D37E-ED5C-DC41-9697-2DA5AF3897B9}"/>
                </a:ext>
              </a:extLst>
            </p:cNvPr>
            <p:cNvGrpSpPr/>
            <p:nvPr userDrawn="1"/>
          </p:nvGrpSpPr>
          <p:grpSpPr>
            <a:xfrm>
              <a:off x="431242" y="6864579"/>
              <a:ext cx="8280398" cy="235792"/>
              <a:chOff x="431801" y="-235792"/>
              <a:chExt cx="4400550" cy="235792"/>
            </a:xfrm>
          </p:grpSpPr>
          <p:cxnSp>
            <p:nvCxnSpPr>
              <p:cNvPr id="55" name="Straight Connector 54">
                <a:extLst>
                  <a:ext uri="{FF2B5EF4-FFF2-40B4-BE49-F238E27FC236}">
                    <a16:creationId xmlns:a16="http://schemas.microsoft.com/office/drawing/2014/main" id="{70A33EDA-B4A8-0B4E-A842-B2C1DC673D7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468E3C4C-8265-5D47-8903-B814EC1B2DD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701DC5A2-785F-ED4D-9388-D43323B87370}"/>
                </a:ext>
              </a:extLst>
            </p:cNvPr>
            <p:cNvGrpSpPr/>
            <p:nvPr userDrawn="1"/>
          </p:nvGrpSpPr>
          <p:grpSpPr>
            <a:xfrm>
              <a:off x="431240" y="-246933"/>
              <a:ext cx="8280401" cy="235792"/>
              <a:chOff x="431800" y="-240735"/>
              <a:chExt cx="8280401" cy="235792"/>
            </a:xfrm>
          </p:grpSpPr>
          <p:grpSp>
            <p:nvGrpSpPr>
              <p:cNvPr id="47" name="Group 46">
                <a:extLst>
                  <a:ext uri="{FF2B5EF4-FFF2-40B4-BE49-F238E27FC236}">
                    <a16:creationId xmlns:a16="http://schemas.microsoft.com/office/drawing/2014/main" id="{31007021-C162-9C43-823F-4F582A7C05AB}"/>
                  </a:ext>
                </a:extLst>
              </p:cNvPr>
              <p:cNvGrpSpPr/>
              <p:nvPr userDrawn="1"/>
            </p:nvGrpSpPr>
            <p:grpSpPr>
              <a:xfrm>
                <a:off x="431800" y="-240735"/>
                <a:ext cx="8280400" cy="235792"/>
                <a:chOff x="431800" y="-235792"/>
                <a:chExt cx="4400551" cy="235792"/>
              </a:xfrm>
            </p:grpSpPr>
            <p:cxnSp>
              <p:nvCxnSpPr>
                <p:cNvPr id="51" name="Straight Connector 50">
                  <a:extLst>
                    <a:ext uri="{FF2B5EF4-FFF2-40B4-BE49-F238E27FC236}">
                      <a16:creationId xmlns:a16="http://schemas.microsoft.com/office/drawing/2014/main" id="{5E98A604-56B2-9345-ACCF-AF38353ED42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A6AF58A-87FD-804F-AA49-6AD574A07FE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86F36FDF-5B20-8E4C-85DF-714AB19EA43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8" name="TextBox 47">
                <a:extLst>
                  <a:ext uri="{FF2B5EF4-FFF2-40B4-BE49-F238E27FC236}">
                    <a16:creationId xmlns:a16="http://schemas.microsoft.com/office/drawing/2014/main" id="{E5A09468-1709-984C-8EC1-C1F9FFADE57C}"/>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49" name="Straight Arrow Connector 48">
                <a:extLst>
                  <a:ext uri="{FF2B5EF4-FFF2-40B4-BE49-F238E27FC236}">
                    <a16:creationId xmlns:a16="http://schemas.microsoft.com/office/drawing/2014/main" id="{CDE2C67D-8BD6-DC41-AF20-7FAA9675C716}"/>
                  </a:ext>
                </a:extLst>
              </p:cNvPr>
              <p:cNvCxnSpPr>
                <a:cxnSpLocks/>
                <a:stCxn id="48" idx="1"/>
                <a:endCxn id="5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FE530C30-B79E-8F43-940C-FCF8970BE6EB}"/>
                  </a:ext>
                </a:extLst>
              </p:cNvPr>
              <p:cNvCxnSpPr>
                <a:cxnSpLocks/>
                <a:stCxn id="48" idx="3"/>
                <a:endCxn id="5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57" name="Group 56">
            <a:extLst>
              <a:ext uri="{FF2B5EF4-FFF2-40B4-BE49-F238E27FC236}">
                <a16:creationId xmlns:a16="http://schemas.microsoft.com/office/drawing/2014/main" id="{7F96F018-A664-B540-B004-D45CCFE76A75}"/>
              </a:ext>
            </a:extLst>
          </p:cNvPr>
          <p:cNvGrpSpPr/>
          <p:nvPr userDrawn="1"/>
        </p:nvGrpSpPr>
        <p:grpSpPr>
          <a:xfrm>
            <a:off x="9399182" y="-1"/>
            <a:ext cx="2961715" cy="6858002"/>
            <a:chOff x="9399182" y="-1"/>
            <a:chExt cx="2961715" cy="6858002"/>
          </a:xfrm>
        </p:grpSpPr>
        <p:sp>
          <p:nvSpPr>
            <p:cNvPr id="58" name="Rectangle 57">
              <a:extLst>
                <a:ext uri="{FF2B5EF4-FFF2-40B4-BE49-F238E27FC236}">
                  <a16:creationId xmlns:a16="http://schemas.microsoft.com/office/drawing/2014/main" id="{6D987FAF-CC7B-0640-8722-7EE6471E6901}"/>
                </a:ext>
              </a:extLst>
            </p:cNvPr>
            <p:cNvSpPr/>
            <p:nvPr userDrawn="1"/>
          </p:nvSpPr>
          <p:spPr>
            <a:xfrm>
              <a:off x="9399182" y="-1"/>
              <a:ext cx="2798651" cy="68580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26FE57B3-F850-1E48-B661-0B3DB802A671}"/>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grpSp>
          <p:nvGrpSpPr>
            <p:cNvPr id="60" name="Group 59">
              <a:extLst>
                <a:ext uri="{FF2B5EF4-FFF2-40B4-BE49-F238E27FC236}">
                  <a16:creationId xmlns:a16="http://schemas.microsoft.com/office/drawing/2014/main" id="{27F2EFCC-B85A-7243-AD55-5815FF040AB8}"/>
                </a:ext>
              </a:extLst>
            </p:cNvPr>
            <p:cNvGrpSpPr/>
            <p:nvPr userDrawn="1"/>
          </p:nvGrpSpPr>
          <p:grpSpPr>
            <a:xfrm>
              <a:off x="9541497" y="162442"/>
              <a:ext cx="2819400" cy="814510"/>
              <a:chOff x="-3644733" y="165205"/>
              <a:chExt cx="2819400" cy="814510"/>
            </a:xfrm>
          </p:grpSpPr>
          <p:sp>
            <p:nvSpPr>
              <p:cNvPr id="72" name="Rectangle 71">
                <a:extLst>
                  <a:ext uri="{FF2B5EF4-FFF2-40B4-BE49-F238E27FC236}">
                    <a16:creationId xmlns:a16="http://schemas.microsoft.com/office/drawing/2014/main" id="{ED713B88-98F1-FF49-9219-D32C4B2740D3}"/>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EF3E53F2-95E7-9F47-A4FD-AD7DB6BC66E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4" name="Picture 73">
                <a:extLst>
                  <a:ext uri="{FF2B5EF4-FFF2-40B4-BE49-F238E27FC236}">
                    <a16:creationId xmlns:a16="http://schemas.microsoft.com/office/drawing/2014/main" id="{90F9AF66-5251-5142-AB15-993088249142}"/>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61" name="Group 60">
              <a:extLst>
                <a:ext uri="{FF2B5EF4-FFF2-40B4-BE49-F238E27FC236}">
                  <a16:creationId xmlns:a16="http://schemas.microsoft.com/office/drawing/2014/main" id="{C7F6F6A6-5B3F-5E4D-AA2D-D18E32AF2B33}"/>
                </a:ext>
              </a:extLst>
            </p:cNvPr>
            <p:cNvGrpSpPr/>
            <p:nvPr userDrawn="1"/>
          </p:nvGrpSpPr>
          <p:grpSpPr>
            <a:xfrm>
              <a:off x="9541497" y="2001128"/>
              <a:ext cx="2735151" cy="1739504"/>
              <a:chOff x="9541497" y="2125825"/>
              <a:chExt cx="2735151" cy="1739504"/>
            </a:xfrm>
          </p:grpSpPr>
          <p:sp>
            <p:nvSpPr>
              <p:cNvPr id="64" name="Rectangle 63">
                <a:extLst>
                  <a:ext uri="{FF2B5EF4-FFF2-40B4-BE49-F238E27FC236}">
                    <a16:creationId xmlns:a16="http://schemas.microsoft.com/office/drawing/2014/main" id="{10E3E0B5-442E-D342-B713-2C7D475F1ABD}"/>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30B9E3F6-CBF5-F54B-8469-B59DF5B1B45F}"/>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66" name="Graphic 65">
                <a:extLst>
                  <a:ext uri="{FF2B5EF4-FFF2-40B4-BE49-F238E27FC236}">
                    <a16:creationId xmlns:a16="http://schemas.microsoft.com/office/drawing/2014/main" id="{9258BA04-2516-F041-AC6E-418C990D96D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67" name="TextBox 66">
                <a:extLst>
                  <a:ext uri="{FF2B5EF4-FFF2-40B4-BE49-F238E27FC236}">
                    <a16:creationId xmlns:a16="http://schemas.microsoft.com/office/drawing/2014/main" id="{B74EED98-2E62-DD49-A384-EA4382C505E1}"/>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68" name="TextBox 67">
                <a:extLst>
                  <a:ext uri="{FF2B5EF4-FFF2-40B4-BE49-F238E27FC236}">
                    <a16:creationId xmlns:a16="http://schemas.microsoft.com/office/drawing/2014/main" id="{F384A55C-D7CF-FF48-B0FF-2456C82E6EBE}"/>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69" name="TextBox 68">
                <a:extLst>
                  <a:ext uri="{FF2B5EF4-FFF2-40B4-BE49-F238E27FC236}">
                    <a16:creationId xmlns:a16="http://schemas.microsoft.com/office/drawing/2014/main" id="{E2302EA8-8733-DD40-AAB2-9F1D1EF06B7C}"/>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70" name="TextBox 69">
                <a:extLst>
                  <a:ext uri="{FF2B5EF4-FFF2-40B4-BE49-F238E27FC236}">
                    <a16:creationId xmlns:a16="http://schemas.microsoft.com/office/drawing/2014/main" id="{636FE2CE-37D5-BF40-B558-5246FB50D8FF}"/>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71" name="Picture 70">
                <a:extLst>
                  <a:ext uri="{FF2B5EF4-FFF2-40B4-BE49-F238E27FC236}">
                    <a16:creationId xmlns:a16="http://schemas.microsoft.com/office/drawing/2014/main" id="{5BABAB4D-B3D4-6846-98D9-70059E3456A4}"/>
                  </a:ext>
                </a:extLst>
              </p:cNvPr>
              <p:cNvPicPr>
                <a:picLocks noChangeAspect="1"/>
              </p:cNvPicPr>
              <p:nvPr userDrawn="1"/>
            </p:nvPicPr>
            <p:blipFill rotWithShape="1">
              <a:blip r:embed="rId8"/>
              <a:srcRect l="4852" t="17138" r="10283" b="11792"/>
              <a:stretch/>
            </p:blipFill>
            <p:spPr>
              <a:xfrm>
                <a:off x="10676602" y="3604038"/>
                <a:ext cx="478277" cy="101726"/>
              </a:xfrm>
              <a:prstGeom prst="rect">
                <a:avLst/>
              </a:prstGeom>
              <a:ln>
                <a:solidFill>
                  <a:schemeClr val="accent3">
                    <a:lumMod val="60000"/>
                    <a:lumOff val="40000"/>
                  </a:schemeClr>
                </a:solidFill>
              </a:ln>
            </p:spPr>
          </p:pic>
        </p:grpSp>
        <p:sp>
          <p:nvSpPr>
            <p:cNvPr id="62" name="TextBox 61">
              <a:extLst>
                <a:ext uri="{FF2B5EF4-FFF2-40B4-BE49-F238E27FC236}">
                  <a16:creationId xmlns:a16="http://schemas.microsoft.com/office/drawing/2014/main" id="{94956E66-A974-8749-AE46-D644207B685E}"/>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3" name="Straight Connector 62">
              <a:extLst>
                <a:ext uri="{FF2B5EF4-FFF2-40B4-BE49-F238E27FC236}">
                  <a16:creationId xmlns:a16="http://schemas.microsoft.com/office/drawing/2014/main" id="{558A9D8A-09FA-EB45-86D2-0B16C31ED986}"/>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941111785"/>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bg1"/>
        </a:solidFill>
        <a:effectLst/>
      </p:bgPr>
    </p:bg>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602C580C-279C-C14B-A35B-19A3198CE523}"/>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Picture Placeholder 9">
            <a:extLst>
              <a:ext uri="{FF2B5EF4-FFF2-40B4-BE49-F238E27FC236}">
                <a16:creationId xmlns:a16="http://schemas.microsoft.com/office/drawing/2014/main" id="{32EA00E4-A5CA-8A45-BBC6-14C9E32393F9}"/>
              </a:ext>
            </a:extLst>
          </p:cNvPr>
          <p:cNvSpPr>
            <a:spLocks noGrp="1"/>
          </p:cNvSpPr>
          <p:nvPr>
            <p:ph type="pic" sz="quarter" idx="25" hasCustomPrompt="1"/>
          </p:nvPr>
        </p:nvSpPr>
        <p:spPr>
          <a:xfrm>
            <a:off x="0" y="0"/>
            <a:ext cx="9144001" cy="5696907"/>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500" name="Caption">
            <a:extLst>
              <a:ext uri="{FF2B5EF4-FFF2-40B4-BE49-F238E27FC236}">
                <a16:creationId xmlns:a16="http://schemas.microsoft.com/office/drawing/2014/main" id="{0430D3F5-0DA7-044B-A6F4-A7E78D2279FC}"/>
              </a:ext>
            </a:extLst>
          </p:cNvPr>
          <p:cNvSpPr>
            <a:spLocks noGrp="1"/>
          </p:cNvSpPr>
          <p:nvPr>
            <p:ph type="body" sz="quarter" idx="500" hasCustomPrompt="1"/>
          </p:nvPr>
        </p:nvSpPr>
        <p:spPr>
          <a:xfrm>
            <a:off x="6673517" y="5356375"/>
            <a:ext cx="2254584" cy="152349"/>
          </a:xfrm>
          <a:effectLst/>
        </p:spPr>
        <p:txBody>
          <a:bodyPr wrap="square" anchor="b">
            <a:spAutoFit/>
          </a:bodyPr>
          <a:lstStyle>
            <a:lvl1pPr marL="0" marR="0" indent="0" algn="r" defTabSz="914400" rtl="0" eaLnBrk="1" fontAlgn="auto" latinLnBrk="0" hangingPunct="1">
              <a:lnSpc>
                <a:spcPct val="90000"/>
              </a:lnSpc>
              <a:spcBef>
                <a:spcPts val="0"/>
              </a:spcBef>
              <a:spcAft>
                <a:spcPts val="0"/>
              </a:spcAft>
              <a:buClrTx/>
              <a:buSzTx/>
              <a:buFont typeface="Wingdings" pitchFamily="2" charset="2"/>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6" name="Title 15">
            <a:extLst>
              <a:ext uri="{FF2B5EF4-FFF2-40B4-BE49-F238E27FC236}">
                <a16:creationId xmlns:a16="http://schemas.microsoft.com/office/drawing/2014/main" id="{56B2C3DE-0130-DA4D-94C6-482024DAAC1E}"/>
              </a:ext>
            </a:extLst>
          </p:cNvPr>
          <p:cNvSpPr>
            <a:spLocks noGrp="1"/>
          </p:cNvSpPr>
          <p:nvPr>
            <p:ph type="title" hasCustomPrompt="1"/>
          </p:nvPr>
        </p:nvSpPr>
        <p:spPr>
          <a:xfrm>
            <a:off x="0" y="0"/>
            <a:ext cx="6420387" cy="5696907"/>
          </a:xfrm>
          <a:custGeom>
            <a:avLst/>
            <a:gdLst>
              <a:gd name="connsiteX0" fmla="*/ 0 w 6420387"/>
              <a:gd name="connsiteY0" fmla="*/ 0 h 5696907"/>
              <a:gd name="connsiteX1" fmla="*/ 3716919 w 6420387"/>
              <a:gd name="connsiteY1" fmla="*/ 0 h 5696907"/>
              <a:gd name="connsiteX2" fmla="*/ 6420387 w 6420387"/>
              <a:gd name="connsiteY2" fmla="*/ 5696907 h 5696907"/>
              <a:gd name="connsiteX3" fmla="*/ 0 w 6420387"/>
              <a:gd name="connsiteY3" fmla="*/ 5696907 h 5696907"/>
            </a:gdLst>
            <a:ahLst/>
            <a:cxnLst>
              <a:cxn ang="0">
                <a:pos x="connsiteX0" y="connsiteY0"/>
              </a:cxn>
              <a:cxn ang="0">
                <a:pos x="connsiteX1" y="connsiteY1"/>
              </a:cxn>
              <a:cxn ang="0">
                <a:pos x="connsiteX2" y="connsiteY2"/>
              </a:cxn>
              <a:cxn ang="0">
                <a:pos x="connsiteX3" y="connsiteY3"/>
              </a:cxn>
            </a:cxnLst>
            <a:rect l="l" t="t" r="r" b="b"/>
            <a:pathLst>
              <a:path w="6420387" h="5696907">
                <a:moveTo>
                  <a:pt x="0" y="0"/>
                </a:moveTo>
                <a:lnTo>
                  <a:pt x="3716919" y="0"/>
                </a:lnTo>
                <a:lnTo>
                  <a:pt x="6420387" y="5696907"/>
                </a:lnTo>
                <a:lnTo>
                  <a:pt x="0" y="5696907"/>
                </a:lnTo>
                <a:close/>
              </a:path>
            </a:pathLst>
          </a:custGeom>
          <a:gradFill>
            <a:gsLst>
              <a:gs pos="0">
                <a:schemeClr val="accent1">
                  <a:alpha val="95000"/>
                </a:schemeClr>
              </a:gs>
              <a:gs pos="97000">
                <a:schemeClr val="accent1">
                  <a:alpha val="80000"/>
                </a:schemeClr>
              </a:gs>
            </a:gsLst>
            <a:lin ang="5400000" scaled="0"/>
          </a:gradFill>
        </p:spPr>
        <p:txBody>
          <a:bodyPr wrap="square" lIns="432000" rIns="1080000" bIns="360000" anchor="b">
            <a:noAutofit/>
          </a:bodyPr>
          <a:lstStyle>
            <a:lvl1pPr>
              <a:defRPr sz="3600">
                <a:solidFill>
                  <a:schemeClr val="bg1"/>
                </a:solidFill>
              </a:defRPr>
            </a:lvl1pPr>
          </a:lstStyle>
          <a:p>
            <a:pPr lvl="0"/>
            <a:r>
              <a:rPr lang="en-US"/>
              <a:t>Click to add presentation title. 3 lines max.</a:t>
            </a:r>
          </a:p>
        </p:txBody>
      </p:sp>
      <p:pic>
        <p:nvPicPr>
          <p:cNvPr id="11" name="Graphic 10">
            <a:extLst>
              <a:ext uri="{FF2B5EF4-FFF2-40B4-BE49-F238E27FC236}">
                <a16:creationId xmlns:a16="http://schemas.microsoft.com/office/drawing/2014/main" id="{58866ED3-A469-2941-AC64-FCD3214137F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sp>
        <p:nvSpPr>
          <p:cNvPr id="3" name="Text Placeholder 2">
            <a:extLst>
              <a:ext uri="{FF2B5EF4-FFF2-40B4-BE49-F238E27FC236}">
                <a16:creationId xmlns:a16="http://schemas.microsoft.com/office/drawing/2014/main" id="{701F2488-D761-CD4C-9517-9EF654BF32FF}"/>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grpSp>
        <p:nvGrpSpPr>
          <p:cNvPr id="14" name="Group 13">
            <a:extLst>
              <a:ext uri="{FF2B5EF4-FFF2-40B4-BE49-F238E27FC236}">
                <a16:creationId xmlns:a16="http://schemas.microsoft.com/office/drawing/2014/main" id="{A7A1D6F1-47B6-2D4F-A5EC-E7EA70685A9A}"/>
              </a:ext>
            </a:extLst>
          </p:cNvPr>
          <p:cNvGrpSpPr/>
          <p:nvPr userDrawn="1"/>
        </p:nvGrpSpPr>
        <p:grpSpPr>
          <a:xfrm>
            <a:off x="-256964" y="3892184"/>
            <a:ext cx="251461" cy="1365066"/>
            <a:chOff x="-256404" y="360363"/>
            <a:chExt cx="251461" cy="692152"/>
          </a:xfrm>
        </p:grpSpPr>
        <p:grpSp>
          <p:nvGrpSpPr>
            <p:cNvPr id="15" name="Group 14">
              <a:extLst>
                <a:ext uri="{FF2B5EF4-FFF2-40B4-BE49-F238E27FC236}">
                  <a16:creationId xmlns:a16="http://schemas.microsoft.com/office/drawing/2014/main" id="{5D298027-A0B6-0B47-9F3C-4771F8511D99}"/>
                </a:ext>
              </a:extLst>
            </p:cNvPr>
            <p:cNvGrpSpPr/>
            <p:nvPr userDrawn="1"/>
          </p:nvGrpSpPr>
          <p:grpSpPr>
            <a:xfrm rot="16200000">
              <a:off x="-476749" y="580708"/>
              <a:ext cx="692152" cy="251461"/>
              <a:chOff x="431800" y="-235792"/>
              <a:chExt cx="4400551" cy="235792"/>
            </a:xfrm>
          </p:grpSpPr>
          <p:cxnSp>
            <p:nvCxnSpPr>
              <p:cNvPr id="18" name="Straight Connector 17">
                <a:extLst>
                  <a:ext uri="{FF2B5EF4-FFF2-40B4-BE49-F238E27FC236}">
                    <a16:creationId xmlns:a16="http://schemas.microsoft.com/office/drawing/2014/main" id="{EE244243-B24F-614B-B0DC-CA05EF17A1C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1216D1E7-03CD-BD4D-886C-ACE79F5FBD2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74B3AD39-0D61-0F4F-86A5-31F8A0FBDC80}"/>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TextBox 16">
              <a:extLst>
                <a:ext uri="{FF2B5EF4-FFF2-40B4-BE49-F238E27FC236}">
                  <a16:creationId xmlns:a16="http://schemas.microsoft.com/office/drawing/2014/main" id="{4D333CAE-7C17-5742-987D-8F3FF786584C}"/>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24" name="Group 23">
            <a:extLst>
              <a:ext uri="{FF2B5EF4-FFF2-40B4-BE49-F238E27FC236}">
                <a16:creationId xmlns:a16="http://schemas.microsoft.com/office/drawing/2014/main" id="{1CA0517E-4F60-ED4F-804A-16FA757BDA91}"/>
              </a:ext>
            </a:extLst>
          </p:cNvPr>
          <p:cNvGrpSpPr/>
          <p:nvPr userDrawn="1"/>
        </p:nvGrpSpPr>
        <p:grpSpPr>
          <a:xfrm>
            <a:off x="-256964" y="6029561"/>
            <a:ext cx="251461" cy="414972"/>
            <a:chOff x="-256404" y="360363"/>
            <a:chExt cx="251461" cy="692152"/>
          </a:xfrm>
        </p:grpSpPr>
        <p:grpSp>
          <p:nvGrpSpPr>
            <p:cNvPr id="25" name="Group 24">
              <a:extLst>
                <a:ext uri="{FF2B5EF4-FFF2-40B4-BE49-F238E27FC236}">
                  <a16:creationId xmlns:a16="http://schemas.microsoft.com/office/drawing/2014/main" id="{31CA14E0-B2B8-6547-B2FF-02D6D0D2AA28}"/>
                </a:ext>
              </a:extLst>
            </p:cNvPr>
            <p:cNvGrpSpPr/>
            <p:nvPr userDrawn="1"/>
          </p:nvGrpSpPr>
          <p:grpSpPr>
            <a:xfrm rot="16200000">
              <a:off x="-476749" y="580708"/>
              <a:ext cx="692152" cy="251461"/>
              <a:chOff x="431800" y="-235792"/>
              <a:chExt cx="4400551" cy="235792"/>
            </a:xfrm>
          </p:grpSpPr>
          <p:cxnSp>
            <p:nvCxnSpPr>
              <p:cNvPr id="27" name="Straight Connector 26">
                <a:extLst>
                  <a:ext uri="{FF2B5EF4-FFF2-40B4-BE49-F238E27FC236}">
                    <a16:creationId xmlns:a16="http://schemas.microsoft.com/office/drawing/2014/main" id="{E17766C4-7F63-E341-9DD3-A8015F5B87B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5CEC5FE-E83E-6344-A543-7C48E4E5807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A81F2A08-CD7A-9F40-9BAD-6D3B470AEF5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TextBox 25">
              <a:extLst>
                <a:ext uri="{FF2B5EF4-FFF2-40B4-BE49-F238E27FC236}">
                  <a16:creationId xmlns:a16="http://schemas.microsoft.com/office/drawing/2014/main" id="{A3586E52-67F0-F147-887F-B29479026788}"/>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grpSp>
        <p:nvGrpSpPr>
          <p:cNvPr id="49" name="Group 48">
            <a:extLst>
              <a:ext uri="{FF2B5EF4-FFF2-40B4-BE49-F238E27FC236}">
                <a16:creationId xmlns:a16="http://schemas.microsoft.com/office/drawing/2014/main" id="{A0324618-DAA0-AA4B-9D19-4C5917E6AD17}"/>
              </a:ext>
            </a:extLst>
          </p:cNvPr>
          <p:cNvGrpSpPr/>
          <p:nvPr userDrawn="1"/>
        </p:nvGrpSpPr>
        <p:grpSpPr>
          <a:xfrm>
            <a:off x="431240" y="-246933"/>
            <a:ext cx="8280401" cy="7347304"/>
            <a:chOff x="431240" y="-246933"/>
            <a:chExt cx="8280401" cy="7347304"/>
          </a:xfrm>
        </p:grpSpPr>
        <p:grpSp>
          <p:nvGrpSpPr>
            <p:cNvPr id="50" name="Group 49">
              <a:extLst>
                <a:ext uri="{FF2B5EF4-FFF2-40B4-BE49-F238E27FC236}">
                  <a16:creationId xmlns:a16="http://schemas.microsoft.com/office/drawing/2014/main" id="{A17378CA-6F0B-E244-B593-14A0519D7B3D}"/>
                </a:ext>
              </a:extLst>
            </p:cNvPr>
            <p:cNvGrpSpPr/>
            <p:nvPr userDrawn="1"/>
          </p:nvGrpSpPr>
          <p:grpSpPr>
            <a:xfrm>
              <a:off x="431242" y="6864579"/>
              <a:ext cx="8280398" cy="235792"/>
              <a:chOff x="431801" y="-235792"/>
              <a:chExt cx="4400550" cy="235792"/>
            </a:xfrm>
          </p:grpSpPr>
          <p:cxnSp>
            <p:nvCxnSpPr>
              <p:cNvPr id="59" name="Straight Connector 58">
                <a:extLst>
                  <a:ext uri="{FF2B5EF4-FFF2-40B4-BE49-F238E27FC236}">
                    <a16:creationId xmlns:a16="http://schemas.microsoft.com/office/drawing/2014/main" id="{E9011C3D-7CD8-0344-B7A8-5EB8BA672D6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6C90CBB9-252D-2F47-ABB4-4CDD951CEF5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1" name="Group 50">
              <a:extLst>
                <a:ext uri="{FF2B5EF4-FFF2-40B4-BE49-F238E27FC236}">
                  <a16:creationId xmlns:a16="http://schemas.microsoft.com/office/drawing/2014/main" id="{4161E6EE-AF2E-7A45-9726-9A3046CE8F16}"/>
                </a:ext>
              </a:extLst>
            </p:cNvPr>
            <p:cNvGrpSpPr/>
            <p:nvPr userDrawn="1"/>
          </p:nvGrpSpPr>
          <p:grpSpPr>
            <a:xfrm>
              <a:off x="431240" y="-246933"/>
              <a:ext cx="8280401" cy="235792"/>
              <a:chOff x="431800" y="-240735"/>
              <a:chExt cx="8280401" cy="235792"/>
            </a:xfrm>
          </p:grpSpPr>
          <p:grpSp>
            <p:nvGrpSpPr>
              <p:cNvPr id="52" name="Group 51">
                <a:extLst>
                  <a:ext uri="{FF2B5EF4-FFF2-40B4-BE49-F238E27FC236}">
                    <a16:creationId xmlns:a16="http://schemas.microsoft.com/office/drawing/2014/main" id="{673DA8D4-7F8C-D740-A4BF-88AF1D076647}"/>
                  </a:ext>
                </a:extLst>
              </p:cNvPr>
              <p:cNvGrpSpPr/>
              <p:nvPr userDrawn="1"/>
            </p:nvGrpSpPr>
            <p:grpSpPr>
              <a:xfrm>
                <a:off x="431800" y="-240735"/>
                <a:ext cx="8280400" cy="235792"/>
                <a:chOff x="431800" y="-235792"/>
                <a:chExt cx="4400551" cy="235792"/>
              </a:xfrm>
            </p:grpSpPr>
            <p:cxnSp>
              <p:nvCxnSpPr>
                <p:cNvPr id="56" name="Straight Connector 55">
                  <a:extLst>
                    <a:ext uri="{FF2B5EF4-FFF2-40B4-BE49-F238E27FC236}">
                      <a16:creationId xmlns:a16="http://schemas.microsoft.com/office/drawing/2014/main" id="{19655BBE-3B94-894C-82E3-F6F935353752}"/>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AE3B2248-F4F9-F64D-8490-2B442A6B8C4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8" name="Rectangle 57">
                  <a:extLst>
                    <a:ext uri="{FF2B5EF4-FFF2-40B4-BE49-F238E27FC236}">
                      <a16:creationId xmlns:a16="http://schemas.microsoft.com/office/drawing/2014/main" id="{7D6A647D-1D6F-6C47-83BD-17138A36B786}"/>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C139F0AA-BA6B-2B4E-A000-2FCE687878ED}"/>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54" name="Straight Arrow Connector 53">
                <a:extLst>
                  <a:ext uri="{FF2B5EF4-FFF2-40B4-BE49-F238E27FC236}">
                    <a16:creationId xmlns:a16="http://schemas.microsoft.com/office/drawing/2014/main" id="{EE164B6B-5105-8441-900A-B3B9CD49AC3C}"/>
                  </a:ext>
                </a:extLst>
              </p:cNvPr>
              <p:cNvCxnSpPr>
                <a:cxnSpLocks/>
                <a:stCxn id="53" idx="1"/>
                <a:endCxn id="58"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7A3DB2F7-3663-414A-8C28-BF0153DC91B2}"/>
                  </a:ext>
                </a:extLst>
              </p:cNvPr>
              <p:cNvCxnSpPr>
                <a:cxnSpLocks/>
                <a:stCxn id="53" idx="3"/>
                <a:endCxn id="58"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61" name="Group 60">
            <a:extLst>
              <a:ext uri="{FF2B5EF4-FFF2-40B4-BE49-F238E27FC236}">
                <a16:creationId xmlns:a16="http://schemas.microsoft.com/office/drawing/2014/main" id="{90B4BF76-26CB-DD42-95F3-0856CB26B760}"/>
              </a:ext>
            </a:extLst>
          </p:cNvPr>
          <p:cNvGrpSpPr/>
          <p:nvPr userDrawn="1"/>
        </p:nvGrpSpPr>
        <p:grpSpPr>
          <a:xfrm>
            <a:off x="9399182" y="-1"/>
            <a:ext cx="2874210" cy="6858001"/>
            <a:chOff x="9144000" y="-1"/>
            <a:chExt cx="2874210" cy="6858001"/>
          </a:xfrm>
        </p:grpSpPr>
        <p:sp>
          <p:nvSpPr>
            <p:cNvPr id="62" name="Rectangle 61">
              <a:extLst>
                <a:ext uri="{FF2B5EF4-FFF2-40B4-BE49-F238E27FC236}">
                  <a16:creationId xmlns:a16="http://schemas.microsoft.com/office/drawing/2014/main" id="{DDFBC44C-C784-D741-8FC2-D2844A5E3CAB}"/>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63" name="Group 62">
              <a:extLst>
                <a:ext uri="{FF2B5EF4-FFF2-40B4-BE49-F238E27FC236}">
                  <a16:creationId xmlns:a16="http://schemas.microsoft.com/office/drawing/2014/main" id="{1D13472D-5526-2341-8CE3-0D35914DC533}"/>
                </a:ext>
              </a:extLst>
            </p:cNvPr>
            <p:cNvGrpSpPr/>
            <p:nvPr userDrawn="1"/>
          </p:nvGrpSpPr>
          <p:grpSpPr>
            <a:xfrm>
              <a:off x="9263395" y="150289"/>
              <a:ext cx="2754815" cy="6013825"/>
              <a:chOff x="9266651" y="185338"/>
              <a:chExt cx="2754815" cy="6013825"/>
            </a:xfrm>
          </p:grpSpPr>
          <p:sp>
            <p:nvSpPr>
              <p:cNvPr id="64" name="TextBox 63">
                <a:extLst>
                  <a:ext uri="{FF2B5EF4-FFF2-40B4-BE49-F238E27FC236}">
                    <a16:creationId xmlns:a16="http://schemas.microsoft.com/office/drawing/2014/main" id="{F12870B0-E29F-4A42-B891-72FD7A246DFC}"/>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1" name="Straight Connector 70">
                <a:extLst>
                  <a:ext uri="{FF2B5EF4-FFF2-40B4-BE49-F238E27FC236}">
                    <a16:creationId xmlns:a16="http://schemas.microsoft.com/office/drawing/2014/main" id="{02FDC427-491B-374C-8023-8DFAE108CCDF}"/>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7" name="TextBox 86">
                <a:extLst>
                  <a:ext uri="{FF2B5EF4-FFF2-40B4-BE49-F238E27FC236}">
                    <a16:creationId xmlns:a16="http://schemas.microsoft.com/office/drawing/2014/main" id="{DED24FC4-94EA-E64A-8136-B042701F250C}"/>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94" name="Group 93">
                <a:extLst>
                  <a:ext uri="{FF2B5EF4-FFF2-40B4-BE49-F238E27FC236}">
                    <a16:creationId xmlns:a16="http://schemas.microsoft.com/office/drawing/2014/main" id="{68E1B116-B1A8-2941-86BC-B04EAE58ACB1}"/>
                  </a:ext>
                </a:extLst>
              </p:cNvPr>
              <p:cNvGrpSpPr/>
              <p:nvPr userDrawn="1"/>
            </p:nvGrpSpPr>
            <p:grpSpPr>
              <a:xfrm>
                <a:off x="9286315" y="4787848"/>
                <a:ext cx="2735151" cy="1411315"/>
                <a:chOff x="9296567" y="4910411"/>
                <a:chExt cx="2735151" cy="1411315"/>
              </a:xfrm>
            </p:grpSpPr>
            <p:sp>
              <p:nvSpPr>
                <p:cNvPr id="109" name="Rectangle 108">
                  <a:extLst>
                    <a:ext uri="{FF2B5EF4-FFF2-40B4-BE49-F238E27FC236}">
                      <a16:creationId xmlns:a16="http://schemas.microsoft.com/office/drawing/2014/main" id="{6537BD58-CBB5-7F41-82A2-9C59DD1ECC9B}"/>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024B268F-6F8C-AA41-8AA3-0A1E8AA1D2C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11" name="Graphic 110">
                  <a:extLst>
                    <a:ext uri="{FF2B5EF4-FFF2-40B4-BE49-F238E27FC236}">
                      <a16:creationId xmlns:a16="http://schemas.microsoft.com/office/drawing/2014/main" id="{DEF9DC04-8A49-834C-AA26-47113075C4C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12" name="TextBox 111">
                  <a:extLst>
                    <a:ext uri="{FF2B5EF4-FFF2-40B4-BE49-F238E27FC236}">
                      <a16:creationId xmlns:a16="http://schemas.microsoft.com/office/drawing/2014/main" id="{80748D19-55BA-2B4E-BFA4-0FB8976B8E5C}"/>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13" name="TextBox 112">
                  <a:extLst>
                    <a:ext uri="{FF2B5EF4-FFF2-40B4-BE49-F238E27FC236}">
                      <a16:creationId xmlns:a16="http://schemas.microsoft.com/office/drawing/2014/main" id="{7567C1EC-FF55-6347-9457-1757BD693A38}"/>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14" name="TextBox 113">
                  <a:extLst>
                    <a:ext uri="{FF2B5EF4-FFF2-40B4-BE49-F238E27FC236}">
                      <a16:creationId xmlns:a16="http://schemas.microsoft.com/office/drawing/2014/main" id="{9CF6FC20-54A1-454F-9632-6A6B5E03EE2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95" name="Group 94">
                <a:extLst>
                  <a:ext uri="{FF2B5EF4-FFF2-40B4-BE49-F238E27FC236}">
                    <a16:creationId xmlns:a16="http://schemas.microsoft.com/office/drawing/2014/main" id="{9EE783D9-2C22-A54E-AB84-273433871D1C}"/>
                  </a:ext>
                </a:extLst>
              </p:cNvPr>
              <p:cNvGrpSpPr/>
              <p:nvPr userDrawn="1"/>
            </p:nvGrpSpPr>
            <p:grpSpPr>
              <a:xfrm>
                <a:off x="9286315" y="3431192"/>
                <a:ext cx="2735151" cy="1280928"/>
                <a:chOff x="9286315" y="6976989"/>
                <a:chExt cx="2735151" cy="1280928"/>
              </a:xfrm>
            </p:grpSpPr>
            <p:sp>
              <p:nvSpPr>
                <p:cNvPr id="104" name="Rectangle 103">
                  <a:extLst>
                    <a:ext uri="{FF2B5EF4-FFF2-40B4-BE49-F238E27FC236}">
                      <a16:creationId xmlns:a16="http://schemas.microsoft.com/office/drawing/2014/main" id="{D7552A1D-16DF-ED43-B2B8-3427B3C8781C}"/>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TextBox 104">
                  <a:extLst>
                    <a:ext uri="{FF2B5EF4-FFF2-40B4-BE49-F238E27FC236}">
                      <a16:creationId xmlns:a16="http://schemas.microsoft.com/office/drawing/2014/main" id="{104B3E05-A7DF-D444-AF59-6E11D17D4788}"/>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06" name="Graphic 105">
                  <a:extLst>
                    <a:ext uri="{FF2B5EF4-FFF2-40B4-BE49-F238E27FC236}">
                      <a16:creationId xmlns:a16="http://schemas.microsoft.com/office/drawing/2014/main" id="{931F958A-80B4-7143-AB27-6F74DF73F52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07" name="TextBox 106">
                  <a:extLst>
                    <a:ext uri="{FF2B5EF4-FFF2-40B4-BE49-F238E27FC236}">
                      <a16:creationId xmlns:a16="http://schemas.microsoft.com/office/drawing/2014/main" id="{562857C1-DA49-9C40-876C-CE3E7A60A30D}"/>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08" name="Picture 107">
                  <a:extLst>
                    <a:ext uri="{FF2B5EF4-FFF2-40B4-BE49-F238E27FC236}">
                      <a16:creationId xmlns:a16="http://schemas.microsoft.com/office/drawing/2014/main" id="{4959277C-CED2-434C-88B2-9FAA87DF5D1D}"/>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96" name="Group 95">
                <a:extLst>
                  <a:ext uri="{FF2B5EF4-FFF2-40B4-BE49-F238E27FC236}">
                    <a16:creationId xmlns:a16="http://schemas.microsoft.com/office/drawing/2014/main" id="{141A0029-6405-3B4B-83F9-A4F9A487D704}"/>
                  </a:ext>
                </a:extLst>
              </p:cNvPr>
              <p:cNvGrpSpPr/>
              <p:nvPr userDrawn="1"/>
            </p:nvGrpSpPr>
            <p:grpSpPr>
              <a:xfrm>
                <a:off x="9266651" y="510458"/>
                <a:ext cx="2617883" cy="651460"/>
                <a:chOff x="12352022" y="513115"/>
                <a:chExt cx="2617883" cy="651460"/>
              </a:xfrm>
            </p:grpSpPr>
            <p:sp>
              <p:nvSpPr>
                <p:cNvPr id="101" name="TextBox 100">
                  <a:extLst>
                    <a:ext uri="{FF2B5EF4-FFF2-40B4-BE49-F238E27FC236}">
                      <a16:creationId xmlns:a16="http://schemas.microsoft.com/office/drawing/2014/main" id="{A178244F-2239-7745-B8B4-292832D49736}"/>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02" name="TextBox 101">
                  <a:extLst>
                    <a:ext uri="{FF2B5EF4-FFF2-40B4-BE49-F238E27FC236}">
                      <a16:creationId xmlns:a16="http://schemas.microsoft.com/office/drawing/2014/main" id="{01E5AD18-29D7-DA40-B00E-DAAB91464CDE}"/>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03" name="TextBox 102">
                  <a:extLst>
                    <a:ext uri="{FF2B5EF4-FFF2-40B4-BE49-F238E27FC236}">
                      <a16:creationId xmlns:a16="http://schemas.microsoft.com/office/drawing/2014/main" id="{C19C5FDC-EF08-4D4F-B09B-D904B9D740FB}"/>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97" name="TextBox 96">
                <a:extLst>
                  <a:ext uri="{FF2B5EF4-FFF2-40B4-BE49-F238E27FC236}">
                    <a16:creationId xmlns:a16="http://schemas.microsoft.com/office/drawing/2014/main" id="{797082B9-EF68-E740-B2D3-2495F712D156}"/>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98" name="TextBox 97">
                <a:extLst>
                  <a:ext uri="{FF2B5EF4-FFF2-40B4-BE49-F238E27FC236}">
                    <a16:creationId xmlns:a16="http://schemas.microsoft.com/office/drawing/2014/main" id="{E7FF31FB-D280-A342-A9A6-BDF19D46ACE5}"/>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99" name="TextBox 98">
                <a:extLst>
                  <a:ext uri="{FF2B5EF4-FFF2-40B4-BE49-F238E27FC236}">
                    <a16:creationId xmlns:a16="http://schemas.microsoft.com/office/drawing/2014/main" id="{383A2422-39E9-674D-B3BB-200CCA34A58D}"/>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00" name="TextBox 99">
                <a:extLst>
                  <a:ext uri="{FF2B5EF4-FFF2-40B4-BE49-F238E27FC236}">
                    <a16:creationId xmlns:a16="http://schemas.microsoft.com/office/drawing/2014/main" id="{36B72675-39F1-A14B-907E-15B0263BADC8}"/>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1424530373"/>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3 Photos and Text (Vertical)">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F7232953-10D7-9346-B58D-EA3D767D05C8}"/>
              </a:ext>
            </a:extLst>
          </p:cNvPr>
          <p:cNvSpPr>
            <a:spLocks noGrp="1"/>
          </p:cNvSpPr>
          <p:nvPr>
            <p:ph type="pic" sz="quarter" idx="13" hasCustomPrompt="1"/>
          </p:nvPr>
        </p:nvSpPr>
        <p:spPr>
          <a:xfrm>
            <a:off x="432360" y="1233641"/>
            <a:ext cx="2467429"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12" name="Picture Placeholder 7">
            <a:extLst>
              <a:ext uri="{FF2B5EF4-FFF2-40B4-BE49-F238E27FC236}">
                <a16:creationId xmlns:a16="http://schemas.microsoft.com/office/drawing/2014/main" id="{5852B5E0-86AD-3749-B882-594E0C761812}"/>
              </a:ext>
            </a:extLst>
          </p:cNvPr>
          <p:cNvSpPr>
            <a:spLocks noGrp="1"/>
          </p:cNvSpPr>
          <p:nvPr>
            <p:ph type="pic" sz="quarter" idx="14" hasCustomPrompt="1"/>
          </p:nvPr>
        </p:nvSpPr>
        <p:spPr>
          <a:xfrm>
            <a:off x="3338925" y="1233488"/>
            <a:ext cx="2467068" cy="1466229"/>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0" name="Caption">
            <a:extLst>
              <a:ext uri="{FF2B5EF4-FFF2-40B4-BE49-F238E27FC236}">
                <a16:creationId xmlns:a16="http://schemas.microsoft.com/office/drawing/2014/main" id="{CF4AE758-84F6-C54D-A7DE-052D01982D22}"/>
              </a:ext>
            </a:extLst>
          </p:cNvPr>
          <p:cNvSpPr>
            <a:spLocks noGrp="1"/>
          </p:cNvSpPr>
          <p:nvPr>
            <p:ph type="body" sz="quarter" idx="500" hasCustomPrompt="1"/>
          </p:nvPr>
        </p:nvSpPr>
        <p:spPr>
          <a:xfrm>
            <a:off x="431800" y="2147777"/>
            <a:ext cx="2467429"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502" name="Caption 2">
            <a:extLst>
              <a:ext uri="{FF2B5EF4-FFF2-40B4-BE49-F238E27FC236}">
                <a16:creationId xmlns:a16="http://schemas.microsoft.com/office/drawing/2014/main" id="{AC269ED5-A2B1-6A4F-BE9E-2525E65191C5}"/>
              </a:ext>
            </a:extLst>
          </p:cNvPr>
          <p:cNvSpPr>
            <a:spLocks noGrp="1"/>
          </p:cNvSpPr>
          <p:nvPr>
            <p:ph type="body" sz="quarter" idx="502" hasCustomPrompt="1"/>
          </p:nvPr>
        </p:nvSpPr>
        <p:spPr>
          <a:xfrm>
            <a:off x="3338281" y="2147777"/>
            <a:ext cx="2467429"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00" name="Photo">
            <a:extLst>
              <a:ext uri="{FF2B5EF4-FFF2-40B4-BE49-F238E27FC236}">
                <a16:creationId xmlns:a16="http://schemas.microsoft.com/office/drawing/2014/main" id="{A5A98BB7-3BBC-BF47-A9BC-1EE83DF5EEF5}"/>
              </a:ext>
            </a:extLst>
          </p:cNvPr>
          <p:cNvSpPr>
            <a:spLocks noGrp="1"/>
          </p:cNvSpPr>
          <p:nvPr>
            <p:ph type="pic" sz="quarter" idx="100" hasCustomPrompt="1"/>
          </p:nvPr>
        </p:nvSpPr>
        <p:spPr>
          <a:xfrm>
            <a:off x="6245129" y="1233488"/>
            <a:ext cx="2467068" cy="1466229"/>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grpSp>
        <p:nvGrpSpPr>
          <p:cNvPr id="2" name="Group 1">
            <a:extLst>
              <a:ext uri="{FF2B5EF4-FFF2-40B4-BE49-F238E27FC236}">
                <a16:creationId xmlns:a16="http://schemas.microsoft.com/office/drawing/2014/main" id="{88F1C867-7832-304B-B6CD-BF0427937307}"/>
              </a:ext>
            </a:extLst>
          </p:cNvPr>
          <p:cNvGrpSpPr/>
          <p:nvPr/>
        </p:nvGrpSpPr>
        <p:grpSpPr>
          <a:xfrm>
            <a:off x="3119357" y="1233487"/>
            <a:ext cx="2906204" cy="4932363"/>
            <a:chOff x="3119357" y="1233487"/>
            <a:chExt cx="2906204" cy="4861079"/>
          </a:xfrm>
        </p:grpSpPr>
        <p:cxnSp>
          <p:nvCxnSpPr>
            <p:cNvPr id="13" name="Straight Connector 12">
              <a:extLst>
                <a:ext uri="{FF2B5EF4-FFF2-40B4-BE49-F238E27FC236}">
                  <a16:creationId xmlns:a16="http://schemas.microsoft.com/office/drawing/2014/main" id="{ED753A27-0B53-3B44-A318-323612277CF2}"/>
                </a:ext>
              </a:extLst>
            </p:cNvPr>
            <p:cNvCxnSpPr>
              <a:cxnSpLocks/>
            </p:cNvCxnSpPr>
            <p:nvPr/>
          </p:nvCxnSpPr>
          <p:spPr>
            <a:xfrm>
              <a:off x="3119357" y="1233487"/>
              <a:ext cx="0" cy="4861079"/>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0281FD7-9911-134B-A7C9-82C3663644A9}"/>
                </a:ext>
              </a:extLst>
            </p:cNvPr>
            <p:cNvCxnSpPr>
              <a:cxnSpLocks/>
            </p:cNvCxnSpPr>
            <p:nvPr/>
          </p:nvCxnSpPr>
          <p:spPr>
            <a:xfrm>
              <a:off x="6025561" y="1233487"/>
              <a:ext cx="0" cy="4861079"/>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sp>
        <p:nvSpPr>
          <p:cNvPr id="504" name="Caption 3">
            <a:extLst>
              <a:ext uri="{FF2B5EF4-FFF2-40B4-BE49-F238E27FC236}">
                <a16:creationId xmlns:a16="http://schemas.microsoft.com/office/drawing/2014/main" id="{42868E29-E783-A54C-A4B5-63DAB28D5BEF}"/>
              </a:ext>
            </a:extLst>
          </p:cNvPr>
          <p:cNvSpPr>
            <a:spLocks noGrp="1"/>
          </p:cNvSpPr>
          <p:nvPr>
            <p:ph type="body" sz="quarter" idx="504" hasCustomPrompt="1"/>
          </p:nvPr>
        </p:nvSpPr>
        <p:spPr>
          <a:xfrm>
            <a:off x="6244767" y="2147777"/>
            <a:ext cx="2467429"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499" name="Text Placeholder 1">
            <a:extLst>
              <a:ext uri="{FF2B5EF4-FFF2-40B4-BE49-F238E27FC236}">
                <a16:creationId xmlns:a16="http://schemas.microsoft.com/office/drawing/2014/main" id="{092CA0F9-EE9F-8C4F-9A14-8B88D9656C37}"/>
              </a:ext>
            </a:extLst>
          </p:cNvPr>
          <p:cNvSpPr>
            <a:spLocks noGrp="1"/>
          </p:cNvSpPr>
          <p:nvPr>
            <p:ph type="body" sz="quarter" idx="499"/>
          </p:nvPr>
        </p:nvSpPr>
        <p:spPr>
          <a:xfrm>
            <a:off x="431801" y="2866844"/>
            <a:ext cx="2467428" cy="32990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 name="Text Placeholder 2">
            <a:extLst>
              <a:ext uri="{FF2B5EF4-FFF2-40B4-BE49-F238E27FC236}">
                <a16:creationId xmlns:a16="http://schemas.microsoft.com/office/drawing/2014/main" id="{781EEB42-430C-9948-97C1-B9A99786D432}"/>
              </a:ext>
            </a:extLst>
          </p:cNvPr>
          <p:cNvSpPr>
            <a:spLocks noGrp="1"/>
          </p:cNvSpPr>
          <p:nvPr>
            <p:ph type="body" sz="quarter" idx="501"/>
          </p:nvPr>
        </p:nvSpPr>
        <p:spPr>
          <a:xfrm>
            <a:off x="3338281" y="2866844"/>
            <a:ext cx="2467428" cy="32990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3" name="Text Placeholder 3">
            <a:extLst>
              <a:ext uri="{FF2B5EF4-FFF2-40B4-BE49-F238E27FC236}">
                <a16:creationId xmlns:a16="http://schemas.microsoft.com/office/drawing/2014/main" id="{8C3607B2-9D2D-5E49-86D7-3D3FC05F0012}"/>
              </a:ext>
            </a:extLst>
          </p:cNvPr>
          <p:cNvSpPr>
            <a:spLocks noGrp="1"/>
          </p:cNvSpPr>
          <p:nvPr>
            <p:ph type="body" sz="quarter" idx="503"/>
          </p:nvPr>
        </p:nvSpPr>
        <p:spPr>
          <a:xfrm>
            <a:off x="6244768" y="2866844"/>
            <a:ext cx="2467428" cy="32990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0EF6CB6B-94CC-654E-AE09-4DED2D6EA769}"/>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6" name="Date Placeholder 5">
            <a:extLst>
              <a:ext uri="{FF2B5EF4-FFF2-40B4-BE49-F238E27FC236}">
                <a16:creationId xmlns:a16="http://schemas.microsoft.com/office/drawing/2014/main" id="{D895EACF-4F1C-3842-A7FF-4AC5A2D2E696}"/>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56214F30-9FE6-D845-91CA-9835E0CF8D52}"/>
              </a:ext>
            </a:extLst>
          </p:cNvPr>
          <p:cNvSpPr>
            <a:spLocks noGrp="1"/>
          </p:cNvSpPr>
          <p:nvPr>
            <p:ph type="ftr" sz="quarter" idx="117"/>
          </p:nvPr>
        </p:nvSpPr>
        <p:spPr/>
        <p:txBody>
          <a:bodyPr/>
          <a:lstStyle/>
          <a:p>
            <a:endParaRPr lang="en-US" dirty="0"/>
          </a:p>
        </p:txBody>
      </p:sp>
      <p:sp>
        <p:nvSpPr>
          <p:cNvPr id="8" name="Slide Number Placeholder 7">
            <a:extLst>
              <a:ext uri="{FF2B5EF4-FFF2-40B4-BE49-F238E27FC236}">
                <a16:creationId xmlns:a16="http://schemas.microsoft.com/office/drawing/2014/main" id="{93172460-2E71-5943-A56D-3D902E900BD0}"/>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57" name="Group 56">
            <a:extLst>
              <a:ext uri="{FF2B5EF4-FFF2-40B4-BE49-F238E27FC236}">
                <a16:creationId xmlns:a16="http://schemas.microsoft.com/office/drawing/2014/main" id="{9B420A68-79DB-DB41-B02A-F2E31E6651C4}"/>
              </a:ext>
            </a:extLst>
          </p:cNvPr>
          <p:cNvGrpSpPr/>
          <p:nvPr/>
        </p:nvGrpSpPr>
        <p:grpSpPr>
          <a:xfrm>
            <a:off x="9399182" y="-2"/>
            <a:ext cx="2974470" cy="9769405"/>
            <a:chOff x="9399182" y="-2"/>
            <a:chExt cx="2974470" cy="9769405"/>
          </a:xfrm>
        </p:grpSpPr>
        <p:sp>
          <p:nvSpPr>
            <p:cNvPr id="58" name="Rectangle 57">
              <a:extLst>
                <a:ext uri="{FF2B5EF4-FFF2-40B4-BE49-F238E27FC236}">
                  <a16:creationId xmlns:a16="http://schemas.microsoft.com/office/drawing/2014/main" id="{1FD61CBE-4EF4-9744-9738-8709C50F1AFF}"/>
                </a:ext>
              </a:extLst>
            </p:cNvPr>
            <p:cNvSpPr/>
            <p:nvPr/>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A3D0F9C7-1B58-504B-9BB8-DB9D4FABA977}"/>
                </a:ext>
              </a:extLst>
            </p:cNvPr>
            <p:cNvPicPr>
              <a:picLocks noChangeAspect="1"/>
            </p:cNvPicPr>
            <p:nvPr/>
          </p:nvPicPr>
          <p:blipFill rotWithShape="1">
            <a:blip r:embed="rId2"/>
            <a:srcRect r="41694"/>
            <a:stretch/>
          </p:blipFill>
          <p:spPr>
            <a:xfrm>
              <a:off x="9558506" y="1322104"/>
              <a:ext cx="2639328" cy="995540"/>
            </a:xfrm>
            <a:prstGeom prst="rect">
              <a:avLst/>
            </a:prstGeom>
          </p:spPr>
        </p:pic>
        <p:grpSp>
          <p:nvGrpSpPr>
            <p:cNvPr id="60" name="Group 59">
              <a:extLst>
                <a:ext uri="{FF2B5EF4-FFF2-40B4-BE49-F238E27FC236}">
                  <a16:creationId xmlns:a16="http://schemas.microsoft.com/office/drawing/2014/main" id="{35358C56-D8B9-2D44-A534-272FE4FBDFFA}"/>
                </a:ext>
              </a:extLst>
            </p:cNvPr>
            <p:cNvGrpSpPr/>
            <p:nvPr/>
          </p:nvGrpSpPr>
          <p:grpSpPr>
            <a:xfrm>
              <a:off x="9541497" y="162442"/>
              <a:ext cx="2819400" cy="814510"/>
              <a:chOff x="-3644733" y="165205"/>
              <a:chExt cx="2819400" cy="814510"/>
            </a:xfrm>
          </p:grpSpPr>
          <p:sp>
            <p:nvSpPr>
              <p:cNvPr id="135" name="Rectangle 134">
                <a:extLst>
                  <a:ext uri="{FF2B5EF4-FFF2-40B4-BE49-F238E27FC236}">
                    <a16:creationId xmlns:a16="http://schemas.microsoft.com/office/drawing/2014/main" id="{95659F2A-19A0-4447-8057-CFEE8FF56B20}"/>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B67C9E65-EC19-3442-B39D-EF200814B684}"/>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7" name="Picture 136">
                <a:extLst>
                  <a:ext uri="{FF2B5EF4-FFF2-40B4-BE49-F238E27FC236}">
                    <a16:creationId xmlns:a16="http://schemas.microsoft.com/office/drawing/2014/main" id="{323C1721-626E-314E-A318-8CD718694A2B}"/>
                  </a:ext>
                </a:extLst>
              </p:cNvPr>
              <p:cNvPicPr>
                <a:picLocks noChangeAspect="1"/>
              </p:cNvPicPr>
              <p:nvPr/>
            </p:nvPicPr>
            <p:blipFill rotWithShape="1">
              <a:blip r:embed="rId3"/>
              <a:srcRect l="8882" t="5165" r="-1"/>
              <a:stretch/>
            </p:blipFill>
            <p:spPr>
              <a:xfrm>
                <a:off x="-3491292" y="414013"/>
                <a:ext cx="324017" cy="289055"/>
              </a:xfrm>
              <a:prstGeom prst="roundRect">
                <a:avLst/>
              </a:prstGeom>
            </p:spPr>
          </p:pic>
        </p:grpSp>
        <p:grpSp>
          <p:nvGrpSpPr>
            <p:cNvPr id="95" name="Group 94">
              <a:extLst>
                <a:ext uri="{FF2B5EF4-FFF2-40B4-BE49-F238E27FC236}">
                  <a16:creationId xmlns:a16="http://schemas.microsoft.com/office/drawing/2014/main" id="{B17DCDDF-F1BE-DE4A-A470-27619CEB4EA1}"/>
                </a:ext>
              </a:extLst>
            </p:cNvPr>
            <p:cNvGrpSpPr/>
            <p:nvPr/>
          </p:nvGrpSpPr>
          <p:grpSpPr>
            <a:xfrm>
              <a:off x="9521833" y="3755578"/>
              <a:ext cx="2754815" cy="6013825"/>
              <a:chOff x="9521833" y="2566288"/>
              <a:chExt cx="2754815" cy="6013825"/>
            </a:xfrm>
          </p:grpSpPr>
          <p:sp>
            <p:nvSpPr>
              <p:cNvPr id="107" name="TextBox 106">
                <a:extLst>
                  <a:ext uri="{FF2B5EF4-FFF2-40B4-BE49-F238E27FC236}">
                    <a16:creationId xmlns:a16="http://schemas.microsoft.com/office/drawing/2014/main" id="{E6F2A99C-3FE4-AD45-B484-C0BE917FD294}"/>
                  </a:ext>
                </a:extLst>
              </p:cNvPr>
              <p:cNvSpPr txBox="1"/>
              <p:nvPr/>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08" name="Straight Connector 107">
                <a:extLst>
                  <a:ext uri="{FF2B5EF4-FFF2-40B4-BE49-F238E27FC236}">
                    <a16:creationId xmlns:a16="http://schemas.microsoft.com/office/drawing/2014/main" id="{FB66869C-518A-4E44-A5D8-215292EBADF3}"/>
                  </a:ext>
                </a:extLst>
              </p:cNvPr>
              <p:cNvCxnSpPr>
                <a:cxnSpLocks/>
              </p:cNvCxnSpPr>
              <p:nvPr/>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1E6E8BDE-A518-5A4C-8679-EEE8B59A8496}"/>
                  </a:ext>
                </a:extLst>
              </p:cNvPr>
              <p:cNvSpPr txBox="1"/>
              <p:nvPr/>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10" name="Group 109">
                <a:extLst>
                  <a:ext uri="{FF2B5EF4-FFF2-40B4-BE49-F238E27FC236}">
                    <a16:creationId xmlns:a16="http://schemas.microsoft.com/office/drawing/2014/main" id="{856B91D7-AFB6-D14D-9C1A-039849E808D4}"/>
                  </a:ext>
                </a:extLst>
              </p:cNvPr>
              <p:cNvGrpSpPr/>
              <p:nvPr/>
            </p:nvGrpSpPr>
            <p:grpSpPr>
              <a:xfrm>
                <a:off x="9541497" y="7168798"/>
                <a:ext cx="2735151" cy="1411315"/>
                <a:chOff x="9296567" y="4910411"/>
                <a:chExt cx="2735151" cy="1411315"/>
              </a:xfrm>
            </p:grpSpPr>
            <p:sp>
              <p:nvSpPr>
                <p:cNvPr id="129" name="Rectangle 128">
                  <a:extLst>
                    <a:ext uri="{FF2B5EF4-FFF2-40B4-BE49-F238E27FC236}">
                      <a16:creationId xmlns:a16="http://schemas.microsoft.com/office/drawing/2014/main" id="{FD2AE5C6-3677-724F-92E6-5538D45B8D48}"/>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FA964FC1-48D0-784E-9777-5823D5FA266D}"/>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31" name="Graphic 130">
                  <a:extLst>
                    <a:ext uri="{FF2B5EF4-FFF2-40B4-BE49-F238E27FC236}">
                      <a16:creationId xmlns:a16="http://schemas.microsoft.com/office/drawing/2014/main" id="{9A1BCB32-2903-F44E-8F4D-87C1D9ADEAA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32" name="TextBox 131">
                  <a:extLst>
                    <a:ext uri="{FF2B5EF4-FFF2-40B4-BE49-F238E27FC236}">
                      <a16:creationId xmlns:a16="http://schemas.microsoft.com/office/drawing/2014/main" id="{55BE347B-59DF-6947-A01C-B5DC935B7398}"/>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33" name="TextBox 132">
                  <a:extLst>
                    <a:ext uri="{FF2B5EF4-FFF2-40B4-BE49-F238E27FC236}">
                      <a16:creationId xmlns:a16="http://schemas.microsoft.com/office/drawing/2014/main" id="{31AE7AC1-83E2-C248-979E-EF4CCB978969}"/>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34" name="TextBox 133">
                  <a:extLst>
                    <a:ext uri="{FF2B5EF4-FFF2-40B4-BE49-F238E27FC236}">
                      <a16:creationId xmlns:a16="http://schemas.microsoft.com/office/drawing/2014/main" id="{34ED295B-81B0-9948-AC39-03FB2489D319}"/>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11" name="Group 110">
                <a:extLst>
                  <a:ext uri="{FF2B5EF4-FFF2-40B4-BE49-F238E27FC236}">
                    <a16:creationId xmlns:a16="http://schemas.microsoft.com/office/drawing/2014/main" id="{FA21885C-5903-6E41-AC43-23C29B0342C1}"/>
                  </a:ext>
                </a:extLst>
              </p:cNvPr>
              <p:cNvGrpSpPr/>
              <p:nvPr/>
            </p:nvGrpSpPr>
            <p:grpSpPr>
              <a:xfrm>
                <a:off x="9541497" y="5812142"/>
                <a:ext cx="2735151" cy="1280928"/>
                <a:chOff x="9286315" y="6976989"/>
                <a:chExt cx="2735151" cy="1280928"/>
              </a:xfrm>
            </p:grpSpPr>
            <p:sp>
              <p:nvSpPr>
                <p:cNvPr id="120" name="Rectangle 119">
                  <a:extLst>
                    <a:ext uri="{FF2B5EF4-FFF2-40B4-BE49-F238E27FC236}">
                      <a16:creationId xmlns:a16="http://schemas.microsoft.com/office/drawing/2014/main" id="{0CBDA1BF-3DF5-AF4A-A75B-16654E5BBE05}"/>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FB9070B7-F38E-B145-B116-93DD07A0ED7F}"/>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26" name="Graphic 125">
                  <a:extLst>
                    <a:ext uri="{FF2B5EF4-FFF2-40B4-BE49-F238E27FC236}">
                      <a16:creationId xmlns:a16="http://schemas.microsoft.com/office/drawing/2014/main" id="{05297A0C-0DFC-3F40-AA58-4B1BF710AC1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27" name="TextBox 126">
                  <a:extLst>
                    <a:ext uri="{FF2B5EF4-FFF2-40B4-BE49-F238E27FC236}">
                      <a16:creationId xmlns:a16="http://schemas.microsoft.com/office/drawing/2014/main" id="{B2923AFA-67A9-EE4B-A5F0-0027855F0D74}"/>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28" name="Picture 127">
                  <a:extLst>
                    <a:ext uri="{FF2B5EF4-FFF2-40B4-BE49-F238E27FC236}">
                      <a16:creationId xmlns:a16="http://schemas.microsoft.com/office/drawing/2014/main" id="{140F5F94-D2B2-394D-8B07-BF813910FA32}"/>
                    </a:ext>
                  </a:extLst>
                </p:cNvPr>
                <p:cNvPicPr>
                  <a:picLocks noChangeAspect="1"/>
                </p:cNvPicPr>
                <p:nvPr/>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12" name="Group 111">
                <a:extLst>
                  <a:ext uri="{FF2B5EF4-FFF2-40B4-BE49-F238E27FC236}">
                    <a16:creationId xmlns:a16="http://schemas.microsoft.com/office/drawing/2014/main" id="{F33273B7-FF85-EB44-BD0E-E50B420269F5}"/>
                  </a:ext>
                </a:extLst>
              </p:cNvPr>
              <p:cNvGrpSpPr/>
              <p:nvPr/>
            </p:nvGrpSpPr>
            <p:grpSpPr>
              <a:xfrm>
                <a:off x="9521833" y="2891408"/>
                <a:ext cx="2617883" cy="651460"/>
                <a:chOff x="12352022" y="513115"/>
                <a:chExt cx="2617883" cy="651460"/>
              </a:xfrm>
            </p:grpSpPr>
            <p:sp>
              <p:nvSpPr>
                <p:cNvPr id="117" name="TextBox 116">
                  <a:extLst>
                    <a:ext uri="{FF2B5EF4-FFF2-40B4-BE49-F238E27FC236}">
                      <a16:creationId xmlns:a16="http://schemas.microsoft.com/office/drawing/2014/main" id="{842D6F5C-1CCA-7743-AA36-CF22419CFF39}"/>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18" name="TextBox 117">
                  <a:extLst>
                    <a:ext uri="{FF2B5EF4-FFF2-40B4-BE49-F238E27FC236}">
                      <a16:creationId xmlns:a16="http://schemas.microsoft.com/office/drawing/2014/main" id="{3B5E7011-3C06-A54E-BC42-0AC71F269195}"/>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19" name="TextBox 118">
                  <a:extLst>
                    <a:ext uri="{FF2B5EF4-FFF2-40B4-BE49-F238E27FC236}">
                      <a16:creationId xmlns:a16="http://schemas.microsoft.com/office/drawing/2014/main" id="{8BABC65A-2E00-2C47-8534-CC7BF92B8C44}"/>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13" name="TextBox 112">
                <a:extLst>
                  <a:ext uri="{FF2B5EF4-FFF2-40B4-BE49-F238E27FC236}">
                    <a16:creationId xmlns:a16="http://schemas.microsoft.com/office/drawing/2014/main" id="{1200E688-1FCE-BE4D-ADD7-CEC6FCA2EEFD}"/>
                  </a:ext>
                </a:extLst>
              </p:cNvPr>
              <p:cNvSpPr txBox="1"/>
              <p:nvPr/>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14" name="TextBox 113">
                <a:extLst>
                  <a:ext uri="{FF2B5EF4-FFF2-40B4-BE49-F238E27FC236}">
                    <a16:creationId xmlns:a16="http://schemas.microsoft.com/office/drawing/2014/main" id="{7785D546-828D-3146-ACAC-55A0A0A07D3C}"/>
                  </a:ext>
                </a:extLst>
              </p:cNvPr>
              <p:cNvSpPr txBox="1"/>
              <p:nvPr/>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15" name="TextBox 114">
                <a:extLst>
                  <a:ext uri="{FF2B5EF4-FFF2-40B4-BE49-F238E27FC236}">
                    <a16:creationId xmlns:a16="http://schemas.microsoft.com/office/drawing/2014/main" id="{3BD9DF96-0C2D-4240-A433-266ED2D6EDFD}"/>
                  </a:ext>
                </a:extLst>
              </p:cNvPr>
              <p:cNvSpPr txBox="1"/>
              <p:nvPr/>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16" name="TextBox 115">
                <a:extLst>
                  <a:ext uri="{FF2B5EF4-FFF2-40B4-BE49-F238E27FC236}">
                    <a16:creationId xmlns:a16="http://schemas.microsoft.com/office/drawing/2014/main" id="{E6D29337-01D2-6545-ADD5-AB53F0139F0B}"/>
                  </a:ext>
                </a:extLst>
              </p:cNvPr>
              <p:cNvSpPr txBox="1"/>
              <p:nvPr/>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96" name="TextBox 95">
              <a:extLst>
                <a:ext uri="{FF2B5EF4-FFF2-40B4-BE49-F238E27FC236}">
                  <a16:creationId xmlns:a16="http://schemas.microsoft.com/office/drawing/2014/main" id="{A6874E17-02C1-C946-A42C-55A813E95DDC}"/>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7" name="Straight Connector 96">
              <a:extLst>
                <a:ext uri="{FF2B5EF4-FFF2-40B4-BE49-F238E27FC236}">
                  <a16:creationId xmlns:a16="http://schemas.microsoft.com/office/drawing/2014/main" id="{E676D275-6C7A-794E-B3A4-9C0D2F01BA21}"/>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8" name="Group 97">
              <a:extLst>
                <a:ext uri="{FF2B5EF4-FFF2-40B4-BE49-F238E27FC236}">
                  <a16:creationId xmlns:a16="http://schemas.microsoft.com/office/drawing/2014/main" id="{9E39727D-7666-D944-A279-9C6F9F522EAA}"/>
                </a:ext>
              </a:extLst>
            </p:cNvPr>
            <p:cNvGrpSpPr/>
            <p:nvPr/>
          </p:nvGrpSpPr>
          <p:grpSpPr>
            <a:xfrm>
              <a:off x="9554253" y="2414886"/>
              <a:ext cx="2819399" cy="1181890"/>
              <a:chOff x="9541498" y="3352649"/>
              <a:chExt cx="2819399" cy="1181890"/>
            </a:xfrm>
          </p:grpSpPr>
          <p:grpSp>
            <p:nvGrpSpPr>
              <p:cNvPr id="99" name="Group 98">
                <a:extLst>
                  <a:ext uri="{FF2B5EF4-FFF2-40B4-BE49-F238E27FC236}">
                    <a16:creationId xmlns:a16="http://schemas.microsoft.com/office/drawing/2014/main" id="{D43C113E-CE1B-0E46-8157-A4043B1705E1}"/>
                  </a:ext>
                </a:extLst>
              </p:cNvPr>
              <p:cNvGrpSpPr/>
              <p:nvPr/>
            </p:nvGrpSpPr>
            <p:grpSpPr>
              <a:xfrm>
                <a:off x="9541498" y="3352649"/>
                <a:ext cx="2735150" cy="1181890"/>
                <a:chOff x="9541498" y="3751132"/>
                <a:chExt cx="2735150" cy="1181890"/>
              </a:xfrm>
            </p:grpSpPr>
            <p:grpSp>
              <p:nvGrpSpPr>
                <p:cNvPr id="102" name="Group 101">
                  <a:extLst>
                    <a:ext uri="{FF2B5EF4-FFF2-40B4-BE49-F238E27FC236}">
                      <a16:creationId xmlns:a16="http://schemas.microsoft.com/office/drawing/2014/main" id="{2F7911CF-19AC-2E45-BF56-1473CD99BDBB}"/>
                    </a:ext>
                  </a:extLst>
                </p:cNvPr>
                <p:cNvGrpSpPr/>
                <p:nvPr/>
              </p:nvGrpSpPr>
              <p:grpSpPr>
                <a:xfrm>
                  <a:off x="9541498" y="3751132"/>
                  <a:ext cx="2735150" cy="1181890"/>
                  <a:chOff x="9296568" y="4910411"/>
                  <a:chExt cx="2735150" cy="1181890"/>
                </a:xfrm>
              </p:grpSpPr>
              <p:sp>
                <p:nvSpPr>
                  <p:cNvPr id="104" name="Rectangle 103">
                    <a:extLst>
                      <a:ext uri="{FF2B5EF4-FFF2-40B4-BE49-F238E27FC236}">
                        <a16:creationId xmlns:a16="http://schemas.microsoft.com/office/drawing/2014/main" id="{21935321-67DF-0942-B103-5EBEA1A11C6D}"/>
                      </a:ext>
                    </a:extLst>
                  </p:cNvPr>
                  <p:cNvSpPr/>
                  <p:nvPr/>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TextBox 104">
                    <a:extLst>
                      <a:ext uri="{FF2B5EF4-FFF2-40B4-BE49-F238E27FC236}">
                        <a16:creationId xmlns:a16="http://schemas.microsoft.com/office/drawing/2014/main" id="{5084153E-429E-984E-9780-BCE1637F49BF}"/>
                      </a:ext>
                    </a:extLst>
                  </p:cNvPr>
                  <p:cNvSpPr txBox="1"/>
                  <p:nvPr/>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06" name="TextBox 105">
                    <a:extLst>
                      <a:ext uri="{FF2B5EF4-FFF2-40B4-BE49-F238E27FC236}">
                        <a16:creationId xmlns:a16="http://schemas.microsoft.com/office/drawing/2014/main" id="{FD4E6000-FEEF-524E-88BD-FDBE78CDD820}"/>
                      </a:ext>
                    </a:extLst>
                  </p:cNvPr>
                  <p:cNvSpPr txBox="1"/>
                  <p:nvPr/>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03" name="Graphic 102">
                  <a:extLst>
                    <a:ext uri="{FF2B5EF4-FFF2-40B4-BE49-F238E27FC236}">
                      <a16:creationId xmlns:a16="http://schemas.microsoft.com/office/drawing/2014/main" id="{A25C8F3C-F2C1-8A40-AD08-DDCA82F39ED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01" name="Picture 100">
                <a:extLst>
                  <a:ext uri="{FF2B5EF4-FFF2-40B4-BE49-F238E27FC236}">
                    <a16:creationId xmlns:a16="http://schemas.microsoft.com/office/drawing/2014/main" id="{BC4EC8E7-BEED-1048-9857-E678954434A6}"/>
                  </a:ext>
                </a:extLst>
              </p:cNvPr>
              <p:cNvPicPr>
                <a:picLocks noChangeAspect="1"/>
              </p:cNvPicPr>
              <p:nvPr/>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
        <p:nvSpPr>
          <p:cNvPr id="3" name="Rectangle 2">
            <a:extLst>
              <a:ext uri="{FF2B5EF4-FFF2-40B4-BE49-F238E27FC236}">
                <a16:creationId xmlns:a16="http://schemas.microsoft.com/office/drawing/2014/main" id="{78E0D8B4-701C-82A8-FD78-196C51760304}"/>
              </a:ext>
            </a:extLst>
          </p:cNvPr>
          <p:cNvSpPr/>
          <p:nvPr userDrawn="1"/>
        </p:nvSpPr>
        <p:spPr>
          <a:xfrm>
            <a:off x="8160590" y="6516148"/>
            <a:ext cx="612195" cy="1901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95142074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preserve="1" userDrawn="1">
  <p:cSld name="Title (Photo, Int.)">
    <p:bg>
      <p:bgPr>
        <a:solidFill>
          <a:schemeClr val="bg1"/>
        </a:solidFill>
        <a:effectLst/>
      </p:bgPr>
    </p:bg>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602C580C-279C-C14B-A35B-19A3198CE523}"/>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Picture Placeholder 9">
            <a:extLst>
              <a:ext uri="{FF2B5EF4-FFF2-40B4-BE49-F238E27FC236}">
                <a16:creationId xmlns:a16="http://schemas.microsoft.com/office/drawing/2014/main" id="{32EA00E4-A5CA-8A45-BBC6-14C9E32393F9}"/>
              </a:ext>
            </a:extLst>
          </p:cNvPr>
          <p:cNvSpPr>
            <a:spLocks noGrp="1"/>
          </p:cNvSpPr>
          <p:nvPr>
            <p:ph type="pic" sz="quarter" idx="25" hasCustomPrompt="1"/>
          </p:nvPr>
        </p:nvSpPr>
        <p:spPr>
          <a:xfrm>
            <a:off x="0" y="0"/>
            <a:ext cx="9144001" cy="5696907"/>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16" name="Title 15">
            <a:extLst>
              <a:ext uri="{FF2B5EF4-FFF2-40B4-BE49-F238E27FC236}">
                <a16:creationId xmlns:a16="http://schemas.microsoft.com/office/drawing/2014/main" id="{56B2C3DE-0130-DA4D-94C6-482024DAAC1E}"/>
              </a:ext>
            </a:extLst>
          </p:cNvPr>
          <p:cNvSpPr>
            <a:spLocks noGrp="1"/>
          </p:cNvSpPr>
          <p:nvPr>
            <p:ph type="title" hasCustomPrompt="1"/>
          </p:nvPr>
        </p:nvSpPr>
        <p:spPr>
          <a:xfrm>
            <a:off x="0" y="0"/>
            <a:ext cx="6420387" cy="5696907"/>
          </a:xfrm>
          <a:custGeom>
            <a:avLst/>
            <a:gdLst>
              <a:gd name="connsiteX0" fmla="*/ 0 w 6420387"/>
              <a:gd name="connsiteY0" fmla="*/ 0 h 5696907"/>
              <a:gd name="connsiteX1" fmla="*/ 3716919 w 6420387"/>
              <a:gd name="connsiteY1" fmla="*/ 0 h 5696907"/>
              <a:gd name="connsiteX2" fmla="*/ 6420387 w 6420387"/>
              <a:gd name="connsiteY2" fmla="*/ 5696907 h 5696907"/>
              <a:gd name="connsiteX3" fmla="*/ 0 w 6420387"/>
              <a:gd name="connsiteY3" fmla="*/ 5696907 h 5696907"/>
            </a:gdLst>
            <a:ahLst/>
            <a:cxnLst>
              <a:cxn ang="0">
                <a:pos x="connsiteX0" y="connsiteY0"/>
              </a:cxn>
              <a:cxn ang="0">
                <a:pos x="connsiteX1" y="connsiteY1"/>
              </a:cxn>
              <a:cxn ang="0">
                <a:pos x="connsiteX2" y="connsiteY2"/>
              </a:cxn>
              <a:cxn ang="0">
                <a:pos x="connsiteX3" y="connsiteY3"/>
              </a:cxn>
            </a:cxnLst>
            <a:rect l="l" t="t" r="r" b="b"/>
            <a:pathLst>
              <a:path w="6420387" h="5696907">
                <a:moveTo>
                  <a:pt x="0" y="0"/>
                </a:moveTo>
                <a:lnTo>
                  <a:pt x="3716919" y="0"/>
                </a:lnTo>
                <a:lnTo>
                  <a:pt x="6420387" y="5696907"/>
                </a:lnTo>
                <a:lnTo>
                  <a:pt x="0" y="5696907"/>
                </a:lnTo>
                <a:close/>
              </a:path>
            </a:pathLst>
          </a:custGeom>
          <a:gradFill>
            <a:gsLst>
              <a:gs pos="0">
                <a:schemeClr val="accent1">
                  <a:alpha val="95000"/>
                </a:schemeClr>
              </a:gs>
              <a:gs pos="97000">
                <a:schemeClr val="accent1">
                  <a:alpha val="80000"/>
                </a:schemeClr>
              </a:gs>
            </a:gsLst>
            <a:lin ang="5400000" scaled="0"/>
          </a:gradFill>
        </p:spPr>
        <p:txBody>
          <a:bodyPr wrap="square" lIns="432000" rIns="1080000" bIns="360000" anchor="b">
            <a:noAutofit/>
          </a:bodyPr>
          <a:lstStyle>
            <a:lvl1pPr>
              <a:defRPr sz="3600">
                <a:solidFill>
                  <a:schemeClr val="bg1"/>
                </a:solidFill>
              </a:defRPr>
            </a:lvl1pPr>
          </a:lstStyle>
          <a:p>
            <a:pPr lvl="0"/>
            <a:r>
              <a:rPr lang="en-US"/>
              <a:t>Click to add presentation title. 3 lines max.</a:t>
            </a:r>
          </a:p>
        </p:txBody>
      </p:sp>
      <p:pic>
        <p:nvPicPr>
          <p:cNvPr id="17" name="Graphic 16">
            <a:extLst>
              <a:ext uri="{FF2B5EF4-FFF2-40B4-BE49-F238E27FC236}">
                <a16:creationId xmlns:a16="http://schemas.microsoft.com/office/drawing/2014/main" id="{4D5E1C61-E66D-DA4C-9929-23CE218C847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9" name="Group 8">
            <a:extLst>
              <a:ext uri="{FF2B5EF4-FFF2-40B4-BE49-F238E27FC236}">
                <a16:creationId xmlns:a16="http://schemas.microsoft.com/office/drawing/2014/main" id="{F839A94D-69B9-9B42-ADB6-5E2783E59D60}"/>
              </a:ext>
            </a:extLst>
          </p:cNvPr>
          <p:cNvGrpSpPr/>
          <p:nvPr userDrawn="1"/>
        </p:nvGrpSpPr>
        <p:grpSpPr>
          <a:xfrm>
            <a:off x="-256964" y="3892184"/>
            <a:ext cx="251461" cy="1365066"/>
            <a:chOff x="-256404" y="360363"/>
            <a:chExt cx="251461" cy="692152"/>
          </a:xfrm>
        </p:grpSpPr>
        <p:grpSp>
          <p:nvGrpSpPr>
            <p:cNvPr id="14" name="Group 13">
              <a:extLst>
                <a:ext uri="{FF2B5EF4-FFF2-40B4-BE49-F238E27FC236}">
                  <a16:creationId xmlns:a16="http://schemas.microsoft.com/office/drawing/2014/main" id="{3CE4099C-9250-F14E-B63A-6B88F9C4617C}"/>
                </a:ext>
              </a:extLst>
            </p:cNvPr>
            <p:cNvGrpSpPr/>
            <p:nvPr userDrawn="1"/>
          </p:nvGrpSpPr>
          <p:grpSpPr>
            <a:xfrm rot="16200000">
              <a:off x="-476749" y="580708"/>
              <a:ext cx="692152" cy="251461"/>
              <a:chOff x="431800" y="-235792"/>
              <a:chExt cx="4400551" cy="235792"/>
            </a:xfrm>
          </p:grpSpPr>
          <p:cxnSp>
            <p:nvCxnSpPr>
              <p:cNvPr id="18" name="Straight Connector 17">
                <a:extLst>
                  <a:ext uri="{FF2B5EF4-FFF2-40B4-BE49-F238E27FC236}">
                    <a16:creationId xmlns:a16="http://schemas.microsoft.com/office/drawing/2014/main" id="{0DA35D6A-7BA6-2846-B075-E42DA9FDCD3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F979BE9-5A4D-5249-ABC0-D34EA5C1694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84154E1B-83C9-CE44-B54D-7570877BC0F6}"/>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15F8F36D-FAB4-0F4E-A379-E3472DE06A65}"/>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21" name="Group 20">
            <a:extLst>
              <a:ext uri="{FF2B5EF4-FFF2-40B4-BE49-F238E27FC236}">
                <a16:creationId xmlns:a16="http://schemas.microsoft.com/office/drawing/2014/main" id="{A6B5788D-9AC0-0F48-9140-94BCE0A5105D}"/>
              </a:ext>
            </a:extLst>
          </p:cNvPr>
          <p:cNvGrpSpPr/>
          <p:nvPr userDrawn="1"/>
        </p:nvGrpSpPr>
        <p:grpSpPr>
          <a:xfrm>
            <a:off x="-256964" y="6029561"/>
            <a:ext cx="251461" cy="414972"/>
            <a:chOff x="-256404" y="360363"/>
            <a:chExt cx="251461" cy="692152"/>
          </a:xfrm>
        </p:grpSpPr>
        <p:grpSp>
          <p:nvGrpSpPr>
            <p:cNvPr id="22" name="Group 21">
              <a:extLst>
                <a:ext uri="{FF2B5EF4-FFF2-40B4-BE49-F238E27FC236}">
                  <a16:creationId xmlns:a16="http://schemas.microsoft.com/office/drawing/2014/main" id="{56243773-C490-624F-9979-02BFC0955224}"/>
                </a:ext>
              </a:extLst>
            </p:cNvPr>
            <p:cNvGrpSpPr/>
            <p:nvPr userDrawn="1"/>
          </p:nvGrpSpPr>
          <p:grpSpPr>
            <a:xfrm rot="16200000">
              <a:off x="-476749" y="580708"/>
              <a:ext cx="692152" cy="251461"/>
              <a:chOff x="431800" y="-235792"/>
              <a:chExt cx="4400551" cy="235792"/>
            </a:xfrm>
          </p:grpSpPr>
          <p:cxnSp>
            <p:nvCxnSpPr>
              <p:cNvPr id="24" name="Straight Connector 23">
                <a:extLst>
                  <a:ext uri="{FF2B5EF4-FFF2-40B4-BE49-F238E27FC236}">
                    <a16:creationId xmlns:a16="http://schemas.microsoft.com/office/drawing/2014/main" id="{272DEF8A-FDF5-7F4A-BFE9-CF134E153B2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E2DAB7D-10AF-E247-BAB1-1578269F1A6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8C0C35A0-DD72-784F-A27B-735DC03D2758}"/>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Box 22">
              <a:extLst>
                <a:ext uri="{FF2B5EF4-FFF2-40B4-BE49-F238E27FC236}">
                  <a16:creationId xmlns:a16="http://schemas.microsoft.com/office/drawing/2014/main" id="{C973177D-69AF-A441-B075-A398D0A8EA56}"/>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500" name="Caption">
            <a:extLst>
              <a:ext uri="{FF2B5EF4-FFF2-40B4-BE49-F238E27FC236}">
                <a16:creationId xmlns:a16="http://schemas.microsoft.com/office/drawing/2014/main" id="{4BCC0C5A-F55F-9C41-8911-BD533771A88A}"/>
              </a:ext>
            </a:extLst>
          </p:cNvPr>
          <p:cNvSpPr>
            <a:spLocks noGrp="1"/>
          </p:cNvSpPr>
          <p:nvPr>
            <p:ph type="body" sz="quarter" idx="500" hasCustomPrompt="1"/>
          </p:nvPr>
        </p:nvSpPr>
        <p:spPr>
          <a:xfrm>
            <a:off x="6673517" y="5356375"/>
            <a:ext cx="2254584"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Aft>
                <a:spcPts val="0"/>
              </a:spcAft>
              <a:buFontTx/>
              <a:buNone/>
              <a:tabLst/>
              <a:defRPr sz="1100">
                <a:solidFill>
                  <a:schemeClr val="bg1"/>
                </a:solidFill>
              </a:defRPr>
            </a:lvl2pPr>
            <a:lvl3pPr marL="0" indent="0" algn="r">
              <a:spcAft>
                <a:spcPts val="0"/>
              </a:spcAft>
              <a:buFontTx/>
              <a:buNone/>
              <a:tabLst/>
              <a:defRPr sz="1100">
                <a:solidFill>
                  <a:schemeClr val="bg1"/>
                </a:solidFill>
              </a:defRPr>
            </a:lvl3pPr>
            <a:lvl4pPr marL="0" indent="0" algn="r">
              <a:spcAft>
                <a:spcPts val="0"/>
              </a:spcAft>
              <a:buFontTx/>
              <a:buNone/>
              <a:tabLst/>
              <a:defRPr sz="1100">
                <a:solidFill>
                  <a:schemeClr val="bg1"/>
                </a:solidFill>
              </a:defRPr>
            </a:lvl4pPr>
            <a:lvl5pPr marL="0" indent="0" algn="r">
              <a:spcAft>
                <a:spcPts val="0"/>
              </a:spcAft>
              <a:buFontTx/>
              <a:buNone/>
              <a:tabLst/>
              <a:defRPr sz="1100">
                <a:solidFill>
                  <a:schemeClr val="bg1"/>
                </a:solidFill>
              </a:defRPr>
            </a:lvl5pPr>
            <a:lvl6pPr marL="0" indent="0" algn="r">
              <a:spcAft>
                <a:spcPts val="0"/>
              </a:spcAft>
              <a:buFontTx/>
              <a:buNone/>
              <a:tabLst/>
              <a:defRPr sz="1100">
                <a:solidFill>
                  <a:schemeClr val="bg1"/>
                </a:solidFill>
              </a:defRPr>
            </a:lvl6pPr>
            <a:lvl7pPr marL="0" indent="0" algn="r">
              <a:spcAft>
                <a:spcPts val="0"/>
              </a:spcAft>
              <a:buFontTx/>
              <a:buNone/>
              <a:tabLst/>
              <a:defRPr sz="1100">
                <a:solidFill>
                  <a:schemeClr val="bg1"/>
                </a:solidFill>
              </a:defRPr>
            </a:lvl7pPr>
            <a:lvl8pPr marL="0" indent="0" algn="r">
              <a:spcAft>
                <a:spcPts val="0"/>
              </a:spcAft>
              <a:buFontTx/>
              <a:buNone/>
              <a:tabLst/>
              <a:defRPr sz="1100">
                <a:solidFill>
                  <a:schemeClr val="bg1"/>
                </a:solidFill>
              </a:defRPr>
            </a:lvl8pPr>
            <a:lvl9pPr marL="0" indent="0" algn="r">
              <a:spcAft>
                <a:spcPts val="0"/>
              </a:spcAft>
              <a:buFontTx/>
              <a:buNone/>
              <a:tabLst/>
              <a:defRPr sz="1100">
                <a:solidFill>
                  <a:schemeClr val="bg1"/>
                </a:solidFill>
              </a:defRPr>
            </a:lvl9pPr>
          </a:lstStyle>
          <a:p>
            <a:pPr lvl="0"/>
            <a:r>
              <a:rPr lang="en-US"/>
              <a:t>Click to add photo caption</a:t>
            </a:r>
          </a:p>
        </p:txBody>
      </p:sp>
      <p:sp>
        <p:nvSpPr>
          <p:cNvPr id="57" name="Text Placeholder 2">
            <a:extLst>
              <a:ext uri="{FF2B5EF4-FFF2-40B4-BE49-F238E27FC236}">
                <a16:creationId xmlns:a16="http://schemas.microsoft.com/office/drawing/2014/main" id="{B7451DFE-54EF-8D41-8C76-20EC09B2F414}"/>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grpSp>
        <p:nvGrpSpPr>
          <p:cNvPr id="58" name="Group 57">
            <a:extLst>
              <a:ext uri="{FF2B5EF4-FFF2-40B4-BE49-F238E27FC236}">
                <a16:creationId xmlns:a16="http://schemas.microsoft.com/office/drawing/2014/main" id="{11DB998A-76FC-C441-98D8-55E9046DCE7C}"/>
              </a:ext>
            </a:extLst>
          </p:cNvPr>
          <p:cNvGrpSpPr/>
          <p:nvPr userDrawn="1"/>
        </p:nvGrpSpPr>
        <p:grpSpPr>
          <a:xfrm>
            <a:off x="431240" y="-246933"/>
            <a:ext cx="8280401" cy="7347304"/>
            <a:chOff x="431240" y="-246933"/>
            <a:chExt cx="8280401" cy="7347304"/>
          </a:xfrm>
        </p:grpSpPr>
        <p:grpSp>
          <p:nvGrpSpPr>
            <p:cNvPr id="59" name="Group 58">
              <a:extLst>
                <a:ext uri="{FF2B5EF4-FFF2-40B4-BE49-F238E27FC236}">
                  <a16:creationId xmlns:a16="http://schemas.microsoft.com/office/drawing/2014/main" id="{F08EEF1B-2AF8-C344-86EB-7F981E8985F6}"/>
                </a:ext>
              </a:extLst>
            </p:cNvPr>
            <p:cNvGrpSpPr/>
            <p:nvPr userDrawn="1"/>
          </p:nvGrpSpPr>
          <p:grpSpPr>
            <a:xfrm>
              <a:off x="431242" y="6864579"/>
              <a:ext cx="8280398" cy="235792"/>
              <a:chOff x="431801" y="-235792"/>
              <a:chExt cx="4400550" cy="235792"/>
            </a:xfrm>
          </p:grpSpPr>
          <p:cxnSp>
            <p:nvCxnSpPr>
              <p:cNvPr id="68" name="Straight Connector 67">
                <a:extLst>
                  <a:ext uri="{FF2B5EF4-FFF2-40B4-BE49-F238E27FC236}">
                    <a16:creationId xmlns:a16="http://schemas.microsoft.com/office/drawing/2014/main" id="{3A9E4733-C506-0844-9E44-CB8C78A3661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232E21B7-E879-204B-ADE1-A42C6955B28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0" name="Group 59">
              <a:extLst>
                <a:ext uri="{FF2B5EF4-FFF2-40B4-BE49-F238E27FC236}">
                  <a16:creationId xmlns:a16="http://schemas.microsoft.com/office/drawing/2014/main" id="{D8D4562F-D995-F046-801C-A122DFD6CADE}"/>
                </a:ext>
              </a:extLst>
            </p:cNvPr>
            <p:cNvGrpSpPr/>
            <p:nvPr userDrawn="1"/>
          </p:nvGrpSpPr>
          <p:grpSpPr>
            <a:xfrm>
              <a:off x="431240" y="-246933"/>
              <a:ext cx="8280401" cy="235792"/>
              <a:chOff x="431800" y="-240735"/>
              <a:chExt cx="8280401" cy="235792"/>
            </a:xfrm>
          </p:grpSpPr>
          <p:grpSp>
            <p:nvGrpSpPr>
              <p:cNvPr id="61" name="Group 60">
                <a:extLst>
                  <a:ext uri="{FF2B5EF4-FFF2-40B4-BE49-F238E27FC236}">
                    <a16:creationId xmlns:a16="http://schemas.microsoft.com/office/drawing/2014/main" id="{1AA1BCF7-D342-9249-A4E1-887BE4C32CF7}"/>
                  </a:ext>
                </a:extLst>
              </p:cNvPr>
              <p:cNvGrpSpPr/>
              <p:nvPr userDrawn="1"/>
            </p:nvGrpSpPr>
            <p:grpSpPr>
              <a:xfrm>
                <a:off x="431800" y="-240735"/>
                <a:ext cx="8280400" cy="235792"/>
                <a:chOff x="431800" y="-235792"/>
                <a:chExt cx="4400551" cy="235792"/>
              </a:xfrm>
            </p:grpSpPr>
            <p:cxnSp>
              <p:nvCxnSpPr>
                <p:cNvPr id="65" name="Straight Connector 64">
                  <a:extLst>
                    <a:ext uri="{FF2B5EF4-FFF2-40B4-BE49-F238E27FC236}">
                      <a16:creationId xmlns:a16="http://schemas.microsoft.com/office/drawing/2014/main" id="{B4CBA404-5630-844A-9D04-62E185C0FB7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C639544-67F3-0C4C-9027-79C351020D1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7" name="Rectangle 66">
                  <a:extLst>
                    <a:ext uri="{FF2B5EF4-FFF2-40B4-BE49-F238E27FC236}">
                      <a16:creationId xmlns:a16="http://schemas.microsoft.com/office/drawing/2014/main" id="{8DD139D8-8410-A24E-A96F-E2E4B698E49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2" name="TextBox 61">
                <a:extLst>
                  <a:ext uri="{FF2B5EF4-FFF2-40B4-BE49-F238E27FC236}">
                    <a16:creationId xmlns:a16="http://schemas.microsoft.com/office/drawing/2014/main" id="{7EB12B99-0912-9646-A844-B66DA910262F}"/>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3" name="Straight Arrow Connector 62">
                <a:extLst>
                  <a:ext uri="{FF2B5EF4-FFF2-40B4-BE49-F238E27FC236}">
                    <a16:creationId xmlns:a16="http://schemas.microsoft.com/office/drawing/2014/main" id="{AE13A984-EAC2-3945-ABC6-FF4BA774F757}"/>
                  </a:ext>
                </a:extLst>
              </p:cNvPr>
              <p:cNvCxnSpPr>
                <a:cxnSpLocks/>
                <a:stCxn id="62" idx="1"/>
                <a:endCxn id="67"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4" name="Straight Arrow Connector 63">
                <a:extLst>
                  <a:ext uri="{FF2B5EF4-FFF2-40B4-BE49-F238E27FC236}">
                    <a16:creationId xmlns:a16="http://schemas.microsoft.com/office/drawing/2014/main" id="{8E79DC42-2367-1647-A387-D6C6AD1706D4}"/>
                  </a:ext>
                </a:extLst>
              </p:cNvPr>
              <p:cNvCxnSpPr>
                <a:cxnSpLocks/>
                <a:stCxn id="62" idx="3"/>
                <a:endCxn id="67"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70" name="Group 69">
            <a:extLst>
              <a:ext uri="{FF2B5EF4-FFF2-40B4-BE49-F238E27FC236}">
                <a16:creationId xmlns:a16="http://schemas.microsoft.com/office/drawing/2014/main" id="{CBEC4062-2C71-5641-9D80-32E997FB6AB1}"/>
              </a:ext>
            </a:extLst>
          </p:cNvPr>
          <p:cNvGrpSpPr/>
          <p:nvPr userDrawn="1"/>
        </p:nvGrpSpPr>
        <p:grpSpPr>
          <a:xfrm>
            <a:off x="9399182" y="-1"/>
            <a:ext cx="2874210" cy="6858001"/>
            <a:chOff x="9144000" y="-1"/>
            <a:chExt cx="2874210" cy="6858001"/>
          </a:xfrm>
        </p:grpSpPr>
        <p:sp>
          <p:nvSpPr>
            <p:cNvPr id="71" name="Rectangle 70">
              <a:extLst>
                <a:ext uri="{FF2B5EF4-FFF2-40B4-BE49-F238E27FC236}">
                  <a16:creationId xmlns:a16="http://schemas.microsoft.com/office/drawing/2014/main" id="{7815BFFE-BA37-C544-B34D-80E091B4D5A9}"/>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72" name="Group 71">
              <a:extLst>
                <a:ext uri="{FF2B5EF4-FFF2-40B4-BE49-F238E27FC236}">
                  <a16:creationId xmlns:a16="http://schemas.microsoft.com/office/drawing/2014/main" id="{AB7E2598-A4C5-8049-B9C1-EB8A8D058E5E}"/>
                </a:ext>
              </a:extLst>
            </p:cNvPr>
            <p:cNvGrpSpPr/>
            <p:nvPr userDrawn="1"/>
          </p:nvGrpSpPr>
          <p:grpSpPr>
            <a:xfrm>
              <a:off x="9263395" y="150289"/>
              <a:ext cx="2754815" cy="6013825"/>
              <a:chOff x="9266651" y="185338"/>
              <a:chExt cx="2754815" cy="6013825"/>
            </a:xfrm>
          </p:grpSpPr>
          <p:sp>
            <p:nvSpPr>
              <p:cNvPr id="73" name="TextBox 72">
                <a:extLst>
                  <a:ext uri="{FF2B5EF4-FFF2-40B4-BE49-F238E27FC236}">
                    <a16:creationId xmlns:a16="http://schemas.microsoft.com/office/drawing/2014/main" id="{DCB93854-4E5E-4A48-A4A0-BCD0CF8AC499}"/>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4" name="Straight Connector 73">
                <a:extLst>
                  <a:ext uri="{FF2B5EF4-FFF2-40B4-BE49-F238E27FC236}">
                    <a16:creationId xmlns:a16="http://schemas.microsoft.com/office/drawing/2014/main" id="{805E6D04-68CA-E647-BBD9-564877AF14FB}"/>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D08E6B56-1E9B-7E4E-85B2-A9B3824FD8CD}"/>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6" name="Group 75">
                <a:extLst>
                  <a:ext uri="{FF2B5EF4-FFF2-40B4-BE49-F238E27FC236}">
                    <a16:creationId xmlns:a16="http://schemas.microsoft.com/office/drawing/2014/main" id="{3F62C2E3-27EB-DA4C-812B-AEDC8DC821E8}"/>
                  </a:ext>
                </a:extLst>
              </p:cNvPr>
              <p:cNvGrpSpPr/>
              <p:nvPr userDrawn="1"/>
            </p:nvGrpSpPr>
            <p:grpSpPr>
              <a:xfrm>
                <a:off x="9286315" y="4787848"/>
                <a:ext cx="2735151" cy="1411315"/>
                <a:chOff x="9296567" y="4910411"/>
                <a:chExt cx="2735151" cy="1411315"/>
              </a:xfrm>
            </p:grpSpPr>
            <p:sp>
              <p:nvSpPr>
                <p:cNvPr id="91" name="Rectangle 90">
                  <a:extLst>
                    <a:ext uri="{FF2B5EF4-FFF2-40B4-BE49-F238E27FC236}">
                      <a16:creationId xmlns:a16="http://schemas.microsoft.com/office/drawing/2014/main" id="{067A57F8-10BF-114D-ADE4-BB36D945601B}"/>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TextBox 91">
                  <a:extLst>
                    <a:ext uri="{FF2B5EF4-FFF2-40B4-BE49-F238E27FC236}">
                      <a16:creationId xmlns:a16="http://schemas.microsoft.com/office/drawing/2014/main" id="{53481F22-033F-494F-91EE-A414E6329D04}"/>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93" name="Graphic 92">
                  <a:extLst>
                    <a:ext uri="{FF2B5EF4-FFF2-40B4-BE49-F238E27FC236}">
                      <a16:creationId xmlns:a16="http://schemas.microsoft.com/office/drawing/2014/main" id="{CEA436C0-8AD2-5944-82B9-DED08C002A4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94" name="TextBox 93">
                  <a:extLst>
                    <a:ext uri="{FF2B5EF4-FFF2-40B4-BE49-F238E27FC236}">
                      <a16:creationId xmlns:a16="http://schemas.microsoft.com/office/drawing/2014/main" id="{04F4131D-84F3-654C-9A0B-CDB482EC2300}"/>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95" name="TextBox 94">
                  <a:extLst>
                    <a:ext uri="{FF2B5EF4-FFF2-40B4-BE49-F238E27FC236}">
                      <a16:creationId xmlns:a16="http://schemas.microsoft.com/office/drawing/2014/main" id="{F9DE4246-BEF9-C74D-A684-B5C12EAECFD5}"/>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96" name="TextBox 95">
                  <a:extLst>
                    <a:ext uri="{FF2B5EF4-FFF2-40B4-BE49-F238E27FC236}">
                      <a16:creationId xmlns:a16="http://schemas.microsoft.com/office/drawing/2014/main" id="{8641C5C1-E38B-A34E-92F7-ECE0D70A163F}"/>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7" name="Group 76">
                <a:extLst>
                  <a:ext uri="{FF2B5EF4-FFF2-40B4-BE49-F238E27FC236}">
                    <a16:creationId xmlns:a16="http://schemas.microsoft.com/office/drawing/2014/main" id="{6B669619-1D27-2B4F-9149-52D259C4C056}"/>
                  </a:ext>
                </a:extLst>
              </p:cNvPr>
              <p:cNvGrpSpPr/>
              <p:nvPr userDrawn="1"/>
            </p:nvGrpSpPr>
            <p:grpSpPr>
              <a:xfrm>
                <a:off x="9286315" y="3431192"/>
                <a:ext cx="2735151" cy="1280928"/>
                <a:chOff x="9286315" y="6976989"/>
                <a:chExt cx="2735151" cy="1280928"/>
              </a:xfrm>
            </p:grpSpPr>
            <p:sp>
              <p:nvSpPr>
                <p:cNvPr id="86" name="Rectangle 85">
                  <a:extLst>
                    <a:ext uri="{FF2B5EF4-FFF2-40B4-BE49-F238E27FC236}">
                      <a16:creationId xmlns:a16="http://schemas.microsoft.com/office/drawing/2014/main" id="{40475A09-AB7A-4148-BF87-AC5BD5D28E9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0A537143-8F17-5A4F-B4E7-72C5BA8E2B2D}"/>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8" name="Graphic 87">
                  <a:extLst>
                    <a:ext uri="{FF2B5EF4-FFF2-40B4-BE49-F238E27FC236}">
                      <a16:creationId xmlns:a16="http://schemas.microsoft.com/office/drawing/2014/main" id="{CD9BD6BD-CC07-DF45-8B87-EF59F2A1371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9" name="TextBox 88">
                  <a:extLst>
                    <a:ext uri="{FF2B5EF4-FFF2-40B4-BE49-F238E27FC236}">
                      <a16:creationId xmlns:a16="http://schemas.microsoft.com/office/drawing/2014/main" id="{766FD5EC-ADD9-6F4A-AB3B-9720EE7B215D}"/>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90" name="Picture 89">
                  <a:extLst>
                    <a:ext uri="{FF2B5EF4-FFF2-40B4-BE49-F238E27FC236}">
                      <a16:creationId xmlns:a16="http://schemas.microsoft.com/office/drawing/2014/main" id="{76996C94-F976-1D4B-853D-E1E5761022F8}"/>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8" name="Group 77">
                <a:extLst>
                  <a:ext uri="{FF2B5EF4-FFF2-40B4-BE49-F238E27FC236}">
                    <a16:creationId xmlns:a16="http://schemas.microsoft.com/office/drawing/2014/main" id="{89B94558-65CA-5040-908F-D0F1D81AB8F0}"/>
                  </a:ext>
                </a:extLst>
              </p:cNvPr>
              <p:cNvGrpSpPr/>
              <p:nvPr userDrawn="1"/>
            </p:nvGrpSpPr>
            <p:grpSpPr>
              <a:xfrm>
                <a:off x="9266651" y="510458"/>
                <a:ext cx="2617883" cy="651460"/>
                <a:chOff x="12352022" y="513115"/>
                <a:chExt cx="2617883" cy="651460"/>
              </a:xfrm>
            </p:grpSpPr>
            <p:sp>
              <p:nvSpPr>
                <p:cNvPr id="83" name="TextBox 82">
                  <a:extLst>
                    <a:ext uri="{FF2B5EF4-FFF2-40B4-BE49-F238E27FC236}">
                      <a16:creationId xmlns:a16="http://schemas.microsoft.com/office/drawing/2014/main" id="{28608AAC-2150-B84C-B946-1A7A733EF597}"/>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4" name="TextBox 83">
                  <a:extLst>
                    <a:ext uri="{FF2B5EF4-FFF2-40B4-BE49-F238E27FC236}">
                      <a16:creationId xmlns:a16="http://schemas.microsoft.com/office/drawing/2014/main" id="{CBC956E1-67FD-BD42-B3A0-FE885FBCEBC8}"/>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5" name="TextBox 84">
                  <a:extLst>
                    <a:ext uri="{FF2B5EF4-FFF2-40B4-BE49-F238E27FC236}">
                      <a16:creationId xmlns:a16="http://schemas.microsoft.com/office/drawing/2014/main" id="{574E3DAA-8855-3543-8F87-92008D643488}"/>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9" name="TextBox 78">
                <a:extLst>
                  <a:ext uri="{FF2B5EF4-FFF2-40B4-BE49-F238E27FC236}">
                    <a16:creationId xmlns:a16="http://schemas.microsoft.com/office/drawing/2014/main" id="{F1778C94-9A0A-CA43-BC18-9113BB5FB8E3}"/>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80" name="TextBox 79">
                <a:extLst>
                  <a:ext uri="{FF2B5EF4-FFF2-40B4-BE49-F238E27FC236}">
                    <a16:creationId xmlns:a16="http://schemas.microsoft.com/office/drawing/2014/main" id="{24115E3E-DF36-734C-AA36-386ACD9CFD09}"/>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1" name="TextBox 80">
                <a:extLst>
                  <a:ext uri="{FF2B5EF4-FFF2-40B4-BE49-F238E27FC236}">
                    <a16:creationId xmlns:a16="http://schemas.microsoft.com/office/drawing/2014/main" id="{3A0040AC-7F08-DA46-A0A6-06E63C383881}"/>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2" name="TextBox 81">
                <a:extLst>
                  <a:ext uri="{FF2B5EF4-FFF2-40B4-BE49-F238E27FC236}">
                    <a16:creationId xmlns:a16="http://schemas.microsoft.com/office/drawing/2014/main" id="{2756E75C-BA8F-DB49-A5F6-4A6E761A0CFD}"/>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895615009"/>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Title (Photo, T.S.)">
    <p:bg>
      <p:bgPr>
        <a:solidFill>
          <a:schemeClr val="bg1"/>
        </a:solidFill>
        <a:effectLst/>
      </p:bgPr>
    </p:bg>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602C580C-279C-C14B-A35B-19A3198CE523}"/>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Picture Placeholder 9">
            <a:extLst>
              <a:ext uri="{FF2B5EF4-FFF2-40B4-BE49-F238E27FC236}">
                <a16:creationId xmlns:a16="http://schemas.microsoft.com/office/drawing/2014/main" id="{32EA00E4-A5CA-8A45-BBC6-14C9E32393F9}"/>
              </a:ext>
            </a:extLst>
          </p:cNvPr>
          <p:cNvSpPr>
            <a:spLocks noGrp="1"/>
          </p:cNvSpPr>
          <p:nvPr>
            <p:ph type="pic" sz="quarter" idx="25" hasCustomPrompt="1"/>
          </p:nvPr>
        </p:nvSpPr>
        <p:spPr>
          <a:xfrm>
            <a:off x="0" y="0"/>
            <a:ext cx="9144001" cy="5696907"/>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16" name="Title 15">
            <a:extLst>
              <a:ext uri="{FF2B5EF4-FFF2-40B4-BE49-F238E27FC236}">
                <a16:creationId xmlns:a16="http://schemas.microsoft.com/office/drawing/2014/main" id="{56B2C3DE-0130-DA4D-94C6-482024DAAC1E}"/>
              </a:ext>
            </a:extLst>
          </p:cNvPr>
          <p:cNvSpPr>
            <a:spLocks noGrp="1"/>
          </p:cNvSpPr>
          <p:nvPr>
            <p:ph type="title" hasCustomPrompt="1"/>
          </p:nvPr>
        </p:nvSpPr>
        <p:spPr>
          <a:xfrm>
            <a:off x="0" y="0"/>
            <a:ext cx="6420387" cy="5696907"/>
          </a:xfrm>
          <a:custGeom>
            <a:avLst/>
            <a:gdLst>
              <a:gd name="connsiteX0" fmla="*/ 0 w 6420387"/>
              <a:gd name="connsiteY0" fmla="*/ 0 h 5696907"/>
              <a:gd name="connsiteX1" fmla="*/ 3716919 w 6420387"/>
              <a:gd name="connsiteY1" fmla="*/ 0 h 5696907"/>
              <a:gd name="connsiteX2" fmla="*/ 6420387 w 6420387"/>
              <a:gd name="connsiteY2" fmla="*/ 5696907 h 5696907"/>
              <a:gd name="connsiteX3" fmla="*/ 0 w 6420387"/>
              <a:gd name="connsiteY3" fmla="*/ 5696907 h 5696907"/>
            </a:gdLst>
            <a:ahLst/>
            <a:cxnLst>
              <a:cxn ang="0">
                <a:pos x="connsiteX0" y="connsiteY0"/>
              </a:cxn>
              <a:cxn ang="0">
                <a:pos x="connsiteX1" y="connsiteY1"/>
              </a:cxn>
              <a:cxn ang="0">
                <a:pos x="connsiteX2" y="connsiteY2"/>
              </a:cxn>
              <a:cxn ang="0">
                <a:pos x="connsiteX3" y="connsiteY3"/>
              </a:cxn>
            </a:cxnLst>
            <a:rect l="l" t="t" r="r" b="b"/>
            <a:pathLst>
              <a:path w="6420387" h="5696907">
                <a:moveTo>
                  <a:pt x="0" y="0"/>
                </a:moveTo>
                <a:lnTo>
                  <a:pt x="3716919" y="0"/>
                </a:lnTo>
                <a:lnTo>
                  <a:pt x="6420387" y="5696907"/>
                </a:lnTo>
                <a:lnTo>
                  <a:pt x="0" y="5696907"/>
                </a:lnTo>
                <a:close/>
              </a:path>
            </a:pathLst>
          </a:custGeom>
          <a:gradFill>
            <a:gsLst>
              <a:gs pos="0">
                <a:schemeClr val="accent1">
                  <a:alpha val="95000"/>
                </a:schemeClr>
              </a:gs>
              <a:gs pos="97000">
                <a:schemeClr val="accent1">
                  <a:alpha val="80000"/>
                </a:schemeClr>
              </a:gs>
            </a:gsLst>
            <a:lin ang="5400000" scaled="0"/>
          </a:gradFill>
        </p:spPr>
        <p:txBody>
          <a:bodyPr wrap="square" lIns="432000" rIns="1080000" bIns="360000" anchor="b">
            <a:noAutofit/>
          </a:bodyPr>
          <a:lstStyle>
            <a:lvl1pPr>
              <a:defRPr sz="3600">
                <a:solidFill>
                  <a:schemeClr val="bg1"/>
                </a:solidFill>
              </a:defRPr>
            </a:lvl1pPr>
          </a:lstStyle>
          <a:p>
            <a:pPr lvl="0"/>
            <a:r>
              <a:rPr lang="en-US"/>
              <a:t>Click to add presentation title. 3 lines max.</a:t>
            </a:r>
          </a:p>
        </p:txBody>
      </p:sp>
      <p:pic>
        <p:nvPicPr>
          <p:cNvPr id="17" name="Graphic 16">
            <a:extLst>
              <a:ext uri="{FF2B5EF4-FFF2-40B4-BE49-F238E27FC236}">
                <a16:creationId xmlns:a16="http://schemas.microsoft.com/office/drawing/2014/main" id="{4D5E1C61-E66D-DA4C-9929-23CE218C8473}"/>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9" name="Group 8">
            <a:extLst>
              <a:ext uri="{FF2B5EF4-FFF2-40B4-BE49-F238E27FC236}">
                <a16:creationId xmlns:a16="http://schemas.microsoft.com/office/drawing/2014/main" id="{613DE8F3-DCBA-CF49-9CE3-647F1ABDA6CA}"/>
              </a:ext>
            </a:extLst>
          </p:cNvPr>
          <p:cNvGrpSpPr/>
          <p:nvPr userDrawn="1"/>
        </p:nvGrpSpPr>
        <p:grpSpPr>
          <a:xfrm>
            <a:off x="-256964" y="3892184"/>
            <a:ext cx="251461" cy="1365066"/>
            <a:chOff x="-256404" y="360363"/>
            <a:chExt cx="251461" cy="692152"/>
          </a:xfrm>
        </p:grpSpPr>
        <p:grpSp>
          <p:nvGrpSpPr>
            <p:cNvPr id="11" name="Group 10">
              <a:extLst>
                <a:ext uri="{FF2B5EF4-FFF2-40B4-BE49-F238E27FC236}">
                  <a16:creationId xmlns:a16="http://schemas.microsoft.com/office/drawing/2014/main" id="{E480DA6A-4D10-DB40-988E-A23352CE5AFF}"/>
                </a:ext>
              </a:extLst>
            </p:cNvPr>
            <p:cNvGrpSpPr/>
            <p:nvPr userDrawn="1"/>
          </p:nvGrpSpPr>
          <p:grpSpPr>
            <a:xfrm rot="16200000">
              <a:off x="-476749" y="580708"/>
              <a:ext cx="692152" cy="251461"/>
              <a:chOff x="431800" y="-235792"/>
              <a:chExt cx="4400551" cy="235792"/>
            </a:xfrm>
          </p:grpSpPr>
          <p:cxnSp>
            <p:nvCxnSpPr>
              <p:cNvPr id="15" name="Straight Connector 14">
                <a:extLst>
                  <a:ext uri="{FF2B5EF4-FFF2-40B4-BE49-F238E27FC236}">
                    <a16:creationId xmlns:a16="http://schemas.microsoft.com/office/drawing/2014/main" id="{8CB891B5-549F-C54D-AFAE-99990FB2A5F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2A995ADB-9A20-754F-8EF1-BB333625BB8A}"/>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845A68E1-8CD9-CC45-9F15-8553569D6C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TextBox 13">
              <a:extLst>
                <a:ext uri="{FF2B5EF4-FFF2-40B4-BE49-F238E27FC236}">
                  <a16:creationId xmlns:a16="http://schemas.microsoft.com/office/drawing/2014/main" id="{660D8EAA-9FE3-0A4D-8451-31561B9FA39F}"/>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20" name="Group 19">
            <a:extLst>
              <a:ext uri="{FF2B5EF4-FFF2-40B4-BE49-F238E27FC236}">
                <a16:creationId xmlns:a16="http://schemas.microsoft.com/office/drawing/2014/main" id="{F7635911-5D33-9B43-907D-630F0751D4B5}"/>
              </a:ext>
            </a:extLst>
          </p:cNvPr>
          <p:cNvGrpSpPr/>
          <p:nvPr userDrawn="1"/>
        </p:nvGrpSpPr>
        <p:grpSpPr>
          <a:xfrm>
            <a:off x="-256964" y="6029561"/>
            <a:ext cx="251461" cy="414972"/>
            <a:chOff x="-256404" y="360363"/>
            <a:chExt cx="251461" cy="692152"/>
          </a:xfrm>
        </p:grpSpPr>
        <p:grpSp>
          <p:nvGrpSpPr>
            <p:cNvPr id="21" name="Group 20">
              <a:extLst>
                <a:ext uri="{FF2B5EF4-FFF2-40B4-BE49-F238E27FC236}">
                  <a16:creationId xmlns:a16="http://schemas.microsoft.com/office/drawing/2014/main" id="{DE3D47EC-0298-BD47-8F31-1F67C4A52643}"/>
                </a:ext>
              </a:extLst>
            </p:cNvPr>
            <p:cNvGrpSpPr/>
            <p:nvPr userDrawn="1"/>
          </p:nvGrpSpPr>
          <p:grpSpPr>
            <a:xfrm rot="16200000">
              <a:off x="-476749" y="580708"/>
              <a:ext cx="692152" cy="251461"/>
              <a:chOff x="431800" y="-235792"/>
              <a:chExt cx="4400551" cy="235792"/>
            </a:xfrm>
          </p:grpSpPr>
          <p:cxnSp>
            <p:nvCxnSpPr>
              <p:cNvPr id="23" name="Straight Connector 22">
                <a:extLst>
                  <a:ext uri="{FF2B5EF4-FFF2-40B4-BE49-F238E27FC236}">
                    <a16:creationId xmlns:a16="http://schemas.microsoft.com/office/drawing/2014/main" id="{9AE98708-0591-FB43-80ED-2B85F5BFEFB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87BC5222-1B48-BD4C-9D7E-445D6685850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Rectangle 24">
                <a:extLst>
                  <a:ext uri="{FF2B5EF4-FFF2-40B4-BE49-F238E27FC236}">
                    <a16:creationId xmlns:a16="http://schemas.microsoft.com/office/drawing/2014/main" id="{29CB1FAA-BD66-DC46-8E02-D10B7ACACCB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 name="TextBox 21">
              <a:extLst>
                <a:ext uri="{FF2B5EF4-FFF2-40B4-BE49-F238E27FC236}">
                  <a16:creationId xmlns:a16="http://schemas.microsoft.com/office/drawing/2014/main" id="{EAD09676-9C69-E246-AFD8-70702BD7551D}"/>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500" name="Caption">
            <a:extLst>
              <a:ext uri="{FF2B5EF4-FFF2-40B4-BE49-F238E27FC236}">
                <a16:creationId xmlns:a16="http://schemas.microsoft.com/office/drawing/2014/main" id="{BC3EAE13-E77A-9844-A7FB-5481C2918243}"/>
              </a:ext>
            </a:extLst>
          </p:cNvPr>
          <p:cNvSpPr>
            <a:spLocks noGrp="1"/>
          </p:cNvSpPr>
          <p:nvPr>
            <p:ph type="body" sz="quarter" idx="500" hasCustomPrompt="1"/>
          </p:nvPr>
        </p:nvSpPr>
        <p:spPr>
          <a:xfrm>
            <a:off x="6673517" y="5356375"/>
            <a:ext cx="2254584"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Aft>
                <a:spcPts val="0"/>
              </a:spcAft>
              <a:buFontTx/>
              <a:buNone/>
              <a:tabLst/>
              <a:defRPr sz="1100">
                <a:solidFill>
                  <a:schemeClr val="bg1"/>
                </a:solidFill>
              </a:defRPr>
            </a:lvl2pPr>
            <a:lvl3pPr marL="0" indent="0" algn="r">
              <a:spcAft>
                <a:spcPts val="0"/>
              </a:spcAft>
              <a:buFontTx/>
              <a:buNone/>
              <a:tabLst/>
              <a:defRPr sz="1100">
                <a:solidFill>
                  <a:schemeClr val="bg1"/>
                </a:solidFill>
              </a:defRPr>
            </a:lvl3pPr>
            <a:lvl4pPr marL="0" indent="0" algn="r">
              <a:spcAft>
                <a:spcPts val="0"/>
              </a:spcAft>
              <a:buFontTx/>
              <a:buNone/>
              <a:tabLst/>
              <a:defRPr sz="1100">
                <a:solidFill>
                  <a:schemeClr val="bg1"/>
                </a:solidFill>
              </a:defRPr>
            </a:lvl4pPr>
            <a:lvl5pPr marL="0" indent="0" algn="r">
              <a:spcAft>
                <a:spcPts val="0"/>
              </a:spcAft>
              <a:buFontTx/>
              <a:buNone/>
              <a:tabLst/>
              <a:defRPr sz="1100">
                <a:solidFill>
                  <a:schemeClr val="bg1"/>
                </a:solidFill>
              </a:defRPr>
            </a:lvl5pPr>
            <a:lvl6pPr marL="0" indent="0" algn="r">
              <a:spcAft>
                <a:spcPts val="0"/>
              </a:spcAft>
              <a:buFontTx/>
              <a:buNone/>
              <a:tabLst/>
              <a:defRPr sz="1100">
                <a:solidFill>
                  <a:schemeClr val="bg1"/>
                </a:solidFill>
              </a:defRPr>
            </a:lvl6pPr>
            <a:lvl7pPr marL="0" indent="0" algn="r">
              <a:spcAft>
                <a:spcPts val="0"/>
              </a:spcAft>
              <a:buFontTx/>
              <a:buNone/>
              <a:tabLst/>
              <a:defRPr sz="1100">
                <a:solidFill>
                  <a:schemeClr val="bg1"/>
                </a:solidFill>
              </a:defRPr>
            </a:lvl7pPr>
            <a:lvl8pPr marL="0" indent="0" algn="r">
              <a:spcAft>
                <a:spcPts val="0"/>
              </a:spcAft>
              <a:buFontTx/>
              <a:buNone/>
              <a:tabLst/>
              <a:defRPr sz="1100">
                <a:solidFill>
                  <a:schemeClr val="bg1"/>
                </a:solidFill>
              </a:defRPr>
            </a:lvl8pPr>
            <a:lvl9pPr marL="0" indent="0" algn="r">
              <a:spcAft>
                <a:spcPts val="0"/>
              </a:spcAft>
              <a:buFontTx/>
              <a:buNone/>
              <a:tabLst/>
              <a:defRPr sz="1100">
                <a:solidFill>
                  <a:schemeClr val="bg1"/>
                </a:solidFill>
              </a:defRPr>
            </a:lvl9pPr>
          </a:lstStyle>
          <a:p>
            <a:pPr lvl="0"/>
            <a:r>
              <a:rPr lang="en-US"/>
              <a:t>Click to add photo caption</a:t>
            </a:r>
          </a:p>
        </p:txBody>
      </p:sp>
      <p:sp>
        <p:nvSpPr>
          <p:cNvPr id="56" name="Text Placeholder 2">
            <a:extLst>
              <a:ext uri="{FF2B5EF4-FFF2-40B4-BE49-F238E27FC236}">
                <a16:creationId xmlns:a16="http://schemas.microsoft.com/office/drawing/2014/main" id="{999D40C9-73B1-3744-8E82-87C3C3CE0824}"/>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grpSp>
        <p:nvGrpSpPr>
          <p:cNvPr id="57" name="Group 56">
            <a:extLst>
              <a:ext uri="{FF2B5EF4-FFF2-40B4-BE49-F238E27FC236}">
                <a16:creationId xmlns:a16="http://schemas.microsoft.com/office/drawing/2014/main" id="{94EFD901-2927-D64B-B02E-E280897FCC24}"/>
              </a:ext>
            </a:extLst>
          </p:cNvPr>
          <p:cNvGrpSpPr/>
          <p:nvPr userDrawn="1"/>
        </p:nvGrpSpPr>
        <p:grpSpPr>
          <a:xfrm>
            <a:off x="431240" y="-246933"/>
            <a:ext cx="8280401" cy="7347304"/>
            <a:chOff x="431240" y="-246933"/>
            <a:chExt cx="8280401" cy="7347304"/>
          </a:xfrm>
        </p:grpSpPr>
        <p:grpSp>
          <p:nvGrpSpPr>
            <p:cNvPr id="58" name="Group 57">
              <a:extLst>
                <a:ext uri="{FF2B5EF4-FFF2-40B4-BE49-F238E27FC236}">
                  <a16:creationId xmlns:a16="http://schemas.microsoft.com/office/drawing/2014/main" id="{9CE60D13-ED71-8949-8EA6-7BDFD45DD243}"/>
                </a:ext>
              </a:extLst>
            </p:cNvPr>
            <p:cNvGrpSpPr/>
            <p:nvPr userDrawn="1"/>
          </p:nvGrpSpPr>
          <p:grpSpPr>
            <a:xfrm>
              <a:off x="431242" y="6864579"/>
              <a:ext cx="8280398" cy="235792"/>
              <a:chOff x="431801" y="-235792"/>
              <a:chExt cx="4400550" cy="235792"/>
            </a:xfrm>
          </p:grpSpPr>
          <p:cxnSp>
            <p:nvCxnSpPr>
              <p:cNvPr id="67" name="Straight Connector 66">
                <a:extLst>
                  <a:ext uri="{FF2B5EF4-FFF2-40B4-BE49-F238E27FC236}">
                    <a16:creationId xmlns:a16="http://schemas.microsoft.com/office/drawing/2014/main" id="{807CCC75-FA7C-F44D-B14A-A0B0259C746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E3A25C0D-A76D-3A43-AF72-4A74E559352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686053CC-770F-1647-9FA5-3D17B470A2DD}"/>
                </a:ext>
              </a:extLst>
            </p:cNvPr>
            <p:cNvGrpSpPr/>
            <p:nvPr userDrawn="1"/>
          </p:nvGrpSpPr>
          <p:grpSpPr>
            <a:xfrm>
              <a:off x="431240" y="-246933"/>
              <a:ext cx="8280401" cy="235792"/>
              <a:chOff x="431800" y="-240735"/>
              <a:chExt cx="8280401" cy="235792"/>
            </a:xfrm>
          </p:grpSpPr>
          <p:grpSp>
            <p:nvGrpSpPr>
              <p:cNvPr id="60" name="Group 59">
                <a:extLst>
                  <a:ext uri="{FF2B5EF4-FFF2-40B4-BE49-F238E27FC236}">
                    <a16:creationId xmlns:a16="http://schemas.microsoft.com/office/drawing/2014/main" id="{03FE5F9E-B699-5748-8B29-271744DB62D3}"/>
                  </a:ext>
                </a:extLst>
              </p:cNvPr>
              <p:cNvGrpSpPr/>
              <p:nvPr userDrawn="1"/>
            </p:nvGrpSpPr>
            <p:grpSpPr>
              <a:xfrm>
                <a:off x="431800" y="-240735"/>
                <a:ext cx="8280400" cy="235792"/>
                <a:chOff x="431800" y="-235792"/>
                <a:chExt cx="4400551" cy="235792"/>
              </a:xfrm>
            </p:grpSpPr>
            <p:cxnSp>
              <p:nvCxnSpPr>
                <p:cNvPr id="64" name="Straight Connector 63">
                  <a:extLst>
                    <a:ext uri="{FF2B5EF4-FFF2-40B4-BE49-F238E27FC236}">
                      <a16:creationId xmlns:a16="http://schemas.microsoft.com/office/drawing/2014/main" id="{611376C0-9CDD-1149-B743-827805A87A1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843B879B-BC55-DF46-B034-9796400B97E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AB5FEA6B-D3F8-E14C-9F53-1604DEE35B1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CD598A-01CD-CC40-AB4E-7590F906EFD9}"/>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2" name="Straight Arrow Connector 61">
                <a:extLst>
                  <a:ext uri="{FF2B5EF4-FFF2-40B4-BE49-F238E27FC236}">
                    <a16:creationId xmlns:a16="http://schemas.microsoft.com/office/drawing/2014/main" id="{8FEDFFF3-ACA6-CE4F-91FD-7391CF42615D}"/>
                  </a:ext>
                </a:extLst>
              </p:cNvPr>
              <p:cNvCxnSpPr>
                <a:cxnSpLocks/>
                <a:stCxn id="61" idx="1"/>
                <a:endCxn id="66"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3" name="Straight Arrow Connector 62">
                <a:extLst>
                  <a:ext uri="{FF2B5EF4-FFF2-40B4-BE49-F238E27FC236}">
                    <a16:creationId xmlns:a16="http://schemas.microsoft.com/office/drawing/2014/main" id="{B01E1954-959E-D241-8D61-EF967C7B3DFC}"/>
                  </a:ext>
                </a:extLst>
              </p:cNvPr>
              <p:cNvCxnSpPr>
                <a:cxnSpLocks/>
                <a:stCxn id="61" idx="3"/>
                <a:endCxn id="66"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69" name="Group 68">
            <a:extLst>
              <a:ext uri="{FF2B5EF4-FFF2-40B4-BE49-F238E27FC236}">
                <a16:creationId xmlns:a16="http://schemas.microsoft.com/office/drawing/2014/main" id="{38425585-D754-CE4E-97CB-A25075FFC6D6}"/>
              </a:ext>
            </a:extLst>
          </p:cNvPr>
          <p:cNvGrpSpPr/>
          <p:nvPr userDrawn="1"/>
        </p:nvGrpSpPr>
        <p:grpSpPr>
          <a:xfrm>
            <a:off x="9399182" y="-1"/>
            <a:ext cx="2874210" cy="6858001"/>
            <a:chOff x="9144000" y="-1"/>
            <a:chExt cx="2874210" cy="6858001"/>
          </a:xfrm>
        </p:grpSpPr>
        <p:sp>
          <p:nvSpPr>
            <p:cNvPr id="70" name="Rectangle 69">
              <a:extLst>
                <a:ext uri="{FF2B5EF4-FFF2-40B4-BE49-F238E27FC236}">
                  <a16:creationId xmlns:a16="http://schemas.microsoft.com/office/drawing/2014/main" id="{0E70D113-073F-DB49-940F-651EC80F7EE0}"/>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71" name="Group 70">
              <a:extLst>
                <a:ext uri="{FF2B5EF4-FFF2-40B4-BE49-F238E27FC236}">
                  <a16:creationId xmlns:a16="http://schemas.microsoft.com/office/drawing/2014/main" id="{D345CBC3-2793-C84A-82D2-46F80E2C806B}"/>
                </a:ext>
              </a:extLst>
            </p:cNvPr>
            <p:cNvGrpSpPr/>
            <p:nvPr userDrawn="1"/>
          </p:nvGrpSpPr>
          <p:grpSpPr>
            <a:xfrm>
              <a:off x="9263395" y="150289"/>
              <a:ext cx="2754815" cy="6013825"/>
              <a:chOff x="9266651" y="185338"/>
              <a:chExt cx="2754815" cy="6013825"/>
            </a:xfrm>
          </p:grpSpPr>
          <p:sp>
            <p:nvSpPr>
              <p:cNvPr id="72" name="TextBox 71">
                <a:extLst>
                  <a:ext uri="{FF2B5EF4-FFF2-40B4-BE49-F238E27FC236}">
                    <a16:creationId xmlns:a16="http://schemas.microsoft.com/office/drawing/2014/main" id="{D74F7BC9-E8D1-FB43-AAD5-7867AD59901D}"/>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3" name="Straight Connector 72">
                <a:extLst>
                  <a:ext uri="{FF2B5EF4-FFF2-40B4-BE49-F238E27FC236}">
                    <a16:creationId xmlns:a16="http://schemas.microsoft.com/office/drawing/2014/main" id="{3CEF2B5E-1374-EF49-9AB7-6A828DF52471}"/>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0E9D0BE4-89D0-5942-8754-EEA5A310316D}"/>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5" name="Group 74">
                <a:extLst>
                  <a:ext uri="{FF2B5EF4-FFF2-40B4-BE49-F238E27FC236}">
                    <a16:creationId xmlns:a16="http://schemas.microsoft.com/office/drawing/2014/main" id="{FE3E923D-B719-754B-A5B4-5114C78C2350}"/>
                  </a:ext>
                </a:extLst>
              </p:cNvPr>
              <p:cNvGrpSpPr/>
              <p:nvPr userDrawn="1"/>
            </p:nvGrpSpPr>
            <p:grpSpPr>
              <a:xfrm>
                <a:off x="9286315" y="4787848"/>
                <a:ext cx="2735151" cy="1411315"/>
                <a:chOff x="9296567" y="4910411"/>
                <a:chExt cx="2735151" cy="1411315"/>
              </a:xfrm>
            </p:grpSpPr>
            <p:sp>
              <p:nvSpPr>
                <p:cNvPr id="90" name="Rectangle 89">
                  <a:extLst>
                    <a:ext uri="{FF2B5EF4-FFF2-40B4-BE49-F238E27FC236}">
                      <a16:creationId xmlns:a16="http://schemas.microsoft.com/office/drawing/2014/main" id="{CD8D379F-A1CA-974F-B228-40BD78178C0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2BBC6346-A8B2-CC40-83D2-80545950D96E}"/>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92" name="Graphic 91">
                  <a:extLst>
                    <a:ext uri="{FF2B5EF4-FFF2-40B4-BE49-F238E27FC236}">
                      <a16:creationId xmlns:a16="http://schemas.microsoft.com/office/drawing/2014/main" id="{8E12A5EB-AE8E-1443-9417-C419BFE8B93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93" name="TextBox 92">
                  <a:extLst>
                    <a:ext uri="{FF2B5EF4-FFF2-40B4-BE49-F238E27FC236}">
                      <a16:creationId xmlns:a16="http://schemas.microsoft.com/office/drawing/2014/main" id="{97F1FA10-D20C-B240-9CD2-6D4497C5F4D2}"/>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94" name="TextBox 93">
                  <a:extLst>
                    <a:ext uri="{FF2B5EF4-FFF2-40B4-BE49-F238E27FC236}">
                      <a16:creationId xmlns:a16="http://schemas.microsoft.com/office/drawing/2014/main" id="{CE14D817-0EDB-0E46-9F58-EB168B99D57D}"/>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95" name="TextBox 94">
                  <a:extLst>
                    <a:ext uri="{FF2B5EF4-FFF2-40B4-BE49-F238E27FC236}">
                      <a16:creationId xmlns:a16="http://schemas.microsoft.com/office/drawing/2014/main" id="{9CED4535-1101-5649-A060-98F11DEC4395}"/>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6" name="Group 75">
                <a:extLst>
                  <a:ext uri="{FF2B5EF4-FFF2-40B4-BE49-F238E27FC236}">
                    <a16:creationId xmlns:a16="http://schemas.microsoft.com/office/drawing/2014/main" id="{C4AD87CC-6788-734A-81B5-D0B8B608B17C}"/>
                  </a:ext>
                </a:extLst>
              </p:cNvPr>
              <p:cNvGrpSpPr/>
              <p:nvPr userDrawn="1"/>
            </p:nvGrpSpPr>
            <p:grpSpPr>
              <a:xfrm>
                <a:off x="9286315" y="3431192"/>
                <a:ext cx="2735151" cy="1280928"/>
                <a:chOff x="9286315" y="6976989"/>
                <a:chExt cx="2735151" cy="1280928"/>
              </a:xfrm>
            </p:grpSpPr>
            <p:sp>
              <p:nvSpPr>
                <p:cNvPr id="85" name="Rectangle 84">
                  <a:extLst>
                    <a:ext uri="{FF2B5EF4-FFF2-40B4-BE49-F238E27FC236}">
                      <a16:creationId xmlns:a16="http://schemas.microsoft.com/office/drawing/2014/main" id="{7F3E0A81-64FA-7644-A110-F47798791436}"/>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a:extLst>
                    <a:ext uri="{FF2B5EF4-FFF2-40B4-BE49-F238E27FC236}">
                      <a16:creationId xmlns:a16="http://schemas.microsoft.com/office/drawing/2014/main" id="{A78C2125-4688-2A4F-9C89-3FCE7E50054E}"/>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7" name="Graphic 86">
                  <a:extLst>
                    <a:ext uri="{FF2B5EF4-FFF2-40B4-BE49-F238E27FC236}">
                      <a16:creationId xmlns:a16="http://schemas.microsoft.com/office/drawing/2014/main" id="{C3F1FB1C-139F-6E4F-9C91-157785071F9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8" name="TextBox 87">
                  <a:extLst>
                    <a:ext uri="{FF2B5EF4-FFF2-40B4-BE49-F238E27FC236}">
                      <a16:creationId xmlns:a16="http://schemas.microsoft.com/office/drawing/2014/main" id="{448D0656-6841-F546-BD98-F7719F78A37C}"/>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9" name="Picture 88">
                  <a:extLst>
                    <a:ext uri="{FF2B5EF4-FFF2-40B4-BE49-F238E27FC236}">
                      <a16:creationId xmlns:a16="http://schemas.microsoft.com/office/drawing/2014/main" id="{4DFEF06C-7D00-CD4A-A399-511628526B51}"/>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7" name="Group 76">
                <a:extLst>
                  <a:ext uri="{FF2B5EF4-FFF2-40B4-BE49-F238E27FC236}">
                    <a16:creationId xmlns:a16="http://schemas.microsoft.com/office/drawing/2014/main" id="{41CAF2BE-74BA-C947-9D29-4E9691DA5EFA}"/>
                  </a:ext>
                </a:extLst>
              </p:cNvPr>
              <p:cNvGrpSpPr/>
              <p:nvPr userDrawn="1"/>
            </p:nvGrpSpPr>
            <p:grpSpPr>
              <a:xfrm>
                <a:off x="9266651" y="510458"/>
                <a:ext cx="2617883" cy="651460"/>
                <a:chOff x="12352022" y="513115"/>
                <a:chExt cx="2617883" cy="651460"/>
              </a:xfrm>
            </p:grpSpPr>
            <p:sp>
              <p:nvSpPr>
                <p:cNvPr id="82" name="TextBox 81">
                  <a:extLst>
                    <a:ext uri="{FF2B5EF4-FFF2-40B4-BE49-F238E27FC236}">
                      <a16:creationId xmlns:a16="http://schemas.microsoft.com/office/drawing/2014/main" id="{35D0CA59-DF2A-494B-8A71-0D6FCABF5AD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3" name="TextBox 82">
                  <a:extLst>
                    <a:ext uri="{FF2B5EF4-FFF2-40B4-BE49-F238E27FC236}">
                      <a16:creationId xmlns:a16="http://schemas.microsoft.com/office/drawing/2014/main" id="{BB3F398C-FD2A-BF4B-BCCB-CD30B027899F}"/>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4" name="TextBox 83">
                  <a:extLst>
                    <a:ext uri="{FF2B5EF4-FFF2-40B4-BE49-F238E27FC236}">
                      <a16:creationId xmlns:a16="http://schemas.microsoft.com/office/drawing/2014/main" id="{14D5BEDC-FECA-904D-BAE1-FC9ECFA0C89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8" name="TextBox 77">
                <a:extLst>
                  <a:ext uri="{FF2B5EF4-FFF2-40B4-BE49-F238E27FC236}">
                    <a16:creationId xmlns:a16="http://schemas.microsoft.com/office/drawing/2014/main" id="{5FCF3778-A3F9-9342-8366-639247FDB55A}"/>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9" name="TextBox 78">
                <a:extLst>
                  <a:ext uri="{FF2B5EF4-FFF2-40B4-BE49-F238E27FC236}">
                    <a16:creationId xmlns:a16="http://schemas.microsoft.com/office/drawing/2014/main" id="{94601BB6-23CE-644F-87DC-9F5BA78E0D1C}"/>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0" name="TextBox 79">
                <a:extLst>
                  <a:ext uri="{FF2B5EF4-FFF2-40B4-BE49-F238E27FC236}">
                    <a16:creationId xmlns:a16="http://schemas.microsoft.com/office/drawing/2014/main" id="{170D7B81-2F68-6943-9D89-8B56A46933CB}"/>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1" name="TextBox 80">
                <a:extLst>
                  <a:ext uri="{FF2B5EF4-FFF2-40B4-BE49-F238E27FC236}">
                    <a16:creationId xmlns:a16="http://schemas.microsoft.com/office/drawing/2014/main" id="{C3A87CF9-B094-8E4A-8696-7D22C994B85B}"/>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582469182"/>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preserve="1" userDrawn="1">
  <p:cSld name="Title (Plain)">
    <p:bg>
      <p:bgPr>
        <a:solidFill>
          <a:schemeClr val="bg1"/>
        </a:solidFill>
        <a:effectLst/>
      </p:bgPr>
    </p:bg>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7FB454B8-622E-D643-B38F-8FBBFCD62ABD}"/>
              </a:ext>
            </a:extLst>
          </p:cNvPr>
          <p:cNvSpPr/>
          <p:nvPr userDrawn="1"/>
        </p:nvSpPr>
        <p:spPr>
          <a:xfrm flipH="1">
            <a:off x="1867" y="2171627"/>
            <a:ext cx="8780681" cy="1815552"/>
          </a:xfrm>
          <a:custGeom>
            <a:avLst/>
            <a:gdLst>
              <a:gd name="connsiteX0" fmla="*/ 8780681 w 8780681"/>
              <a:gd name="connsiteY0" fmla="*/ 0 h 1815552"/>
              <a:gd name="connsiteX1" fmla="*/ 861570 w 8780681"/>
              <a:gd name="connsiteY1" fmla="*/ 0 h 1815552"/>
              <a:gd name="connsiteX2" fmla="*/ 0 w 8780681"/>
              <a:gd name="connsiteY2" fmla="*/ 1815552 h 1815552"/>
              <a:gd name="connsiteX3" fmla="*/ 8780681 w 8780681"/>
              <a:gd name="connsiteY3" fmla="*/ 1815552 h 1815552"/>
            </a:gdLst>
            <a:ahLst/>
            <a:cxnLst>
              <a:cxn ang="0">
                <a:pos x="connsiteX0" y="connsiteY0"/>
              </a:cxn>
              <a:cxn ang="0">
                <a:pos x="connsiteX1" y="connsiteY1"/>
              </a:cxn>
              <a:cxn ang="0">
                <a:pos x="connsiteX2" y="connsiteY2"/>
              </a:cxn>
              <a:cxn ang="0">
                <a:pos x="connsiteX3" y="connsiteY3"/>
              </a:cxn>
            </a:cxnLst>
            <a:rect l="l" t="t" r="r" b="b"/>
            <a:pathLst>
              <a:path w="8780681" h="1815552">
                <a:moveTo>
                  <a:pt x="8780681" y="0"/>
                </a:moveTo>
                <a:lnTo>
                  <a:pt x="861570" y="0"/>
                </a:lnTo>
                <a:lnTo>
                  <a:pt x="0" y="1815552"/>
                </a:lnTo>
                <a:lnTo>
                  <a:pt x="8780681" y="1815552"/>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 name="Freeform 11">
            <a:extLst>
              <a:ext uri="{FF2B5EF4-FFF2-40B4-BE49-F238E27FC236}">
                <a16:creationId xmlns:a16="http://schemas.microsoft.com/office/drawing/2014/main" id="{A7DAA80D-E5FC-834A-808A-ED4B4782F280}"/>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5" name="Graphic 4">
            <a:extLst>
              <a:ext uri="{FF2B5EF4-FFF2-40B4-BE49-F238E27FC236}">
                <a16:creationId xmlns:a16="http://schemas.microsoft.com/office/drawing/2014/main" id="{0E81DABE-F464-1D49-8042-2AB1827E116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sp>
        <p:nvSpPr>
          <p:cNvPr id="8" name="Title 7">
            <a:extLst>
              <a:ext uri="{FF2B5EF4-FFF2-40B4-BE49-F238E27FC236}">
                <a16:creationId xmlns:a16="http://schemas.microsoft.com/office/drawing/2014/main" id="{9428846E-90EC-CF46-BA3C-6E7E7F9A659E}"/>
              </a:ext>
            </a:extLst>
          </p:cNvPr>
          <p:cNvSpPr>
            <a:spLocks noGrp="1"/>
          </p:cNvSpPr>
          <p:nvPr>
            <p:ph type="title" hasCustomPrompt="1"/>
          </p:nvPr>
        </p:nvSpPr>
        <p:spPr>
          <a:xfrm>
            <a:off x="431800" y="2357718"/>
            <a:ext cx="7495477" cy="1443370"/>
          </a:xfrm>
        </p:spPr>
        <p:txBody>
          <a:bodyPr anchor="ctr"/>
          <a:lstStyle>
            <a:lvl1pPr>
              <a:defRPr sz="3600"/>
            </a:lvl1pPr>
          </a:lstStyle>
          <a:p>
            <a:pPr lvl="0"/>
            <a:r>
              <a:rPr lang="en-US"/>
              <a:t>CLICK TO EDIT PRESENTATION TITLE. ALL CAPS. TWO LINES.</a:t>
            </a:r>
          </a:p>
        </p:txBody>
      </p:sp>
      <p:grpSp>
        <p:nvGrpSpPr>
          <p:cNvPr id="9" name="Group 8">
            <a:extLst>
              <a:ext uri="{FF2B5EF4-FFF2-40B4-BE49-F238E27FC236}">
                <a16:creationId xmlns:a16="http://schemas.microsoft.com/office/drawing/2014/main" id="{3F8990A5-0ABE-6D46-9F28-E80369FD7B27}"/>
              </a:ext>
            </a:extLst>
          </p:cNvPr>
          <p:cNvGrpSpPr/>
          <p:nvPr userDrawn="1"/>
        </p:nvGrpSpPr>
        <p:grpSpPr>
          <a:xfrm>
            <a:off x="-256964" y="2662813"/>
            <a:ext cx="251461" cy="803868"/>
            <a:chOff x="-256404" y="360363"/>
            <a:chExt cx="251461" cy="692152"/>
          </a:xfrm>
        </p:grpSpPr>
        <p:grpSp>
          <p:nvGrpSpPr>
            <p:cNvPr id="11" name="Group 10">
              <a:extLst>
                <a:ext uri="{FF2B5EF4-FFF2-40B4-BE49-F238E27FC236}">
                  <a16:creationId xmlns:a16="http://schemas.microsoft.com/office/drawing/2014/main" id="{C06C7E69-FE02-E149-8BB5-434392A5681B}"/>
                </a:ext>
              </a:extLst>
            </p:cNvPr>
            <p:cNvGrpSpPr/>
            <p:nvPr userDrawn="1"/>
          </p:nvGrpSpPr>
          <p:grpSpPr>
            <a:xfrm rot="16200000">
              <a:off x="-476749" y="580708"/>
              <a:ext cx="692152" cy="251461"/>
              <a:chOff x="431800" y="-235792"/>
              <a:chExt cx="4400551" cy="235792"/>
            </a:xfrm>
          </p:grpSpPr>
          <p:cxnSp>
            <p:nvCxnSpPr>
              <p:cNvPr id="14" name="Straight Connector 13">
                <a:extLst>
                  <a:ext uri="{FF2B5EF4-FFF2-40B4-BE49-F238E27FC236}">
                    <a16:creationId xmlns:a16="http://schemas.microsoft.com/office/drawing/2014/main" id="{82F7D333-4D72-0B45-8D5E-E052DE17B4A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2BFE8D9F-D9D1-7446-8D2B-391634400FC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0647C002-34D7-E549-BD63-5A83EC7E36C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TextBox 12">
              <a:extLst>
                <a:ext uri="{FF2B5EF4-FFF2-40B4-BE49-F238E27FC236}">
                  <a16:creationId xmlns:a16="http://schemas.microsoft.com/office/drawing/2014/main" id="{DA3789A9-A137-3A4B-87B9-41698E91325A}"/>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8" name="Group 17">
            <a:extLst>
              <a:ext uri="{FF2B5EF4-FFF2-40B4-BE49-F238E27FC236}">
                <a16:creationId xmlns:a16="http://schemas.microsoft.com/office/drawing/2014/main" id="{9F586333-824B-794D-AA8F-3C6BE5F1C65F}"/>
              </a:ext>
            </a:extLst>
          </p:cNvPr>
          <p:cNvGrpSpPr/>
          <p:nvPr userDrawn="1"/>
        </p:nvGrpSpPr>
        <p:grpSpPr>
          <a:xfrm>
            <a:off x="-256964" y="6029561"/>
            <a:ext cx="251461" cy="414972"/>
            <a:chOff x="-256404" y="360363"/>
            <a:chExt cx="251461" cy="692152"/>
          </a:xfrm>
        </p:grpSpPr>
        <p:grpSp>
          <p:nvGrpSpPr>
            <p:cNvPr id="19" name="Group 18">
              <a:extLst>
                <a:ext uri="{FF2B5EF4-FFF2-40B4-BE49-F238E27FC236}">
                  <a16:creationId xmlns:a16="http://schemas.microsoft.com/office/drawing/2014/main" id="{A6495F36-0325-BD46-AEAC-EFD96052E078}"/>
                </a:ext>
              </a:extLst>
            </p:cNvPr>
            <p:cNvGrpSpPr/>
            <p:nvPr userDrawn="1"/>
          </p:nvGrpSpPr>
          <p:grpSpPr>
            <a:xfrm rot="16200000">
              <a:off x="-476749" y="580708"/>
              <a:ext cx="692152" cy="251461"/>
              <a:chOff x="431800" y="-235792"/>
              <a:chExt cx="4400551" cy="235792"/>
            </a:xfrm>
          </p:grpSpPr>
          <p:cxnSp>
            <p:nvCxnSpPr>
              <p:cNvPr id="21" name="Straight Connector 20">
                <a:extLst>
                  <a:ext uri="{FF2B5EF4-FFF2-40B4-BE49-F238E27FC236}">
                    <a16:creationId xmlns:a16="http://schemas.microsoft.com/office/drawing/2014/main" id="{BCB0A2ED-696C-614E-B833-27629591344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D5C0D5A-FDE9-F944-909A-630F0DA12F1A}"/>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49102644-5D60-EE47-9759-33BE1EBA9F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4E28546-B774-3A40-B34C-AAF59ECF1BD9}"/>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24" name="Text Placeholder 2">
            <a:extLst>
              <a:ext uri="{FF2B5EF4-FFF2-40B4-BE49-F238E27FC236}">
                <a16:creationId xmlns:a16="http://schemas.microsoft.com/office/drawing/2014/main" id="{740F04A0-110C-5F42-B566-20EA7EADEBC3}"/>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spTree>
    <p:extLst>
      <p:ext uri="{BB962C8B-B14F-4D97-AF65-F5344CB8AC3E}">
        <p14:creationId xmlns:p14="http://schemas.microsoft.com/office/powerpoint/2010/main" val="873130824"/>
      </p:ext>
    </p:extLst>
  </p:cSld>
  <p:clrMapOvr>
    <a:masterClrMapping/>
  </p:clrMapOvr>
  <p:extLst>
    <p:ext uri="{DCECCB84-F9BA-43D5-87BE-67443E8EF086}">
      <p15:sldGuideLst xmlns:p15="http://schemas.microsoft.com/office/powerpoint/2012/main"/>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showMasterSp="0" preserve="1" userDrawn="1">
  <p:cSld name="Title (Plain, Int.)">
    <p:bg>
      <p:bgPr>
        <a:solidFill>
          <a:schemeClr val="bg1"/>
        </a:solidFill>
        <a:effectLst/>
      </p:bgPr>
    </p:bg>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7FB454B8-622E-D643-B38F-8FBBFCD62ABD}"/>
              </a:ext>
            </a:extLst>
          </p:cNvPr>
          <p:cNvSpPr/>
          <p:nvPr userDrawn="1"/>
        </p:nvSpPr>
        <p:spPr>
          <a:xfrm flipH="1">
            <a:off x="1867" y="2171627"/>
            <a:ext cx="8780681" cy="1815552"/>
          </a:xfrm>
          <a:custGeom>
            <a:avLst/>
            <a:gdLst>
              <a:gd name="connsiteX0" fmla="*/ 8780681 w 8780681"/>
              <a:gd name="connsiteY0" fmla="*/ 0 h 1815552"/>
              <a:gd name="connsiteX1" fmla="*/ 861570 w 8780681"/>
              <a:gd name="connsiteY1" fmla="*/ 0 h 1815552"/>
              <a:gd name="connsiteX2" fmla="*/ 0 w 8780681"/>
              <a:gd name="connsiteY2" fmla="*/ 1815552 h 1815552"/>
              <a:gd name="connsiteX3" fmla="*/ 8780681 w 8780681"/>
              <a:gd name="connsiteY3" fmla="*/ 1815552 h 1815552"/>
            </a:gdLst>
            <a:ahLst/>
            <a:cxnLst>
              <a:cxn ang="0">
                <a:pos x="connsiteX0" y="connsiteY0"/>
              </a:cxn>
              <a:cxn ang="0">
                <a:pos x="connsiteX1" y="connsiteY1"/>
              </a:cxn>
              <a:cxn ang="0">
                <a:pos x="connsiteX2" y="connsiteY2"/>
              </a:cxn>
              <a:cxn ang="0">
                <a:pos x="connsiteX3" y="connsiteY3"/>
              </a:cxn>
            </a:cxnLst>
            <a:rect l="l" t="t" r="r" b="b"/>
            <a:pathLst>
              <a:path w="8780681" h="1815552">
                <a:moveTo>
                  <a:pt x="8780681" y="0"/>
                </a:moveTo>
                <a:lnTo>
                  <a:pt x="861570" y="0"/>
                </a:lnTo>
                <a:lnTo>
                  <a:pt x="0" y="1815552"/>
                </a:lnTo>
                <a:lnTo>
                  <a:pt x="8780681" y="1815552"/>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12" name="Freeform 11">
            <a:extLst>
              <a:ext uri="{FF2B5EF4-FFF2-40B4-BE49-F238E27FC236}">
                <a16:creationId xmlns:a16="http://schemas.microsoft.com/office/drawing/2014/main" id="{A7DAA80D-E5FC-834A-808A-ED4B4782F280}"/>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8" name="Title 7">
            <a:extLst>
              <a:ext uri="{FF2B5EF4-FFF2-40B4-BE49-F238E27FC236}">
                <a16:creationId xmlns:a16="http://schemas.microsoft.com/office/drawing/2014/main" id="{9428846E-90EC-CF46-BA3C-6E7E7F9A659E}"/>
              </a:ext>
            </a:extLst>
          </p:cNvPr>
          <p:cNvSpPr>
            <a:spLocks noGrp="1"/>
          </p:cNvSpPr>
          <p:nvPr>
            <p:ph type="title" hasCustomPrompt="1"/>
          </p:nvPr>
        </p:nvSpPr>
        <p:spPr>
          <a:xfrm>
            <a:off x="431800" y="2357718"/>
            <a:ext cx="7495477" cy="1443370"/>
          </a:xfrm>
        </p:spPr>
        <p:txBody>
          <a:bodyPr anchor="ctr"/>
          <a:lstStyle>
            <a:lvl1pPr>
              <a:defRPr sz="3600"/>
            </a:lvl1pPr>
          </a:lstStyle>
          <a:p>
            <a:pPr lvl="0"/>
            <a:r>
              <a:rPr lang="en-US"/>
              <a:t>CLICK TO EDIT PRESENTATION TITLE. ALL CAPS. TWO LINES.</a:t>
            </a:r>
          </a:p>
        </p:txBody>
      </p:sp>
      <p:pic>
        <p:nvPicPr>
          <p:cNvPr id="7" name="Graphic 6">
            <a:extLst>
              <a:ext uri="{FF2B5EF4-FFF2-40B4-BE49-F238E27FC236}">
                <a16:creationId xmlns:a16="http://schemas.microsoft.com/office/drawing/2014/main" id="{3AC42CDE-EBE7-E741-BE32-30653614DF4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11" name="Group 10">
            <a:extLst>
              <a:ext uri="{FF2B5EF4-FFF2-40B4-BE49-F238E27FC236}">
                <a16:creationId xmlns:a16="http://schemas.microsoft.com/office/drawing/2014/main" id="{EB244C48-76C2-534E-9513-08ABA03B5E42}"/>
              </a:ext>
            </a:extLst>
          </p:cNvPr>
          <p:cNvGrpSpPr/>
          <p:nvPr userDrawn="1"/>
        </p:nvGrpSpPr>
        <p:grpSpPr>
          <a:xfrm>
            <a:off x="-256964" y="2662813"/>
            <a:ext cx="251461" cy="803868"/>
            <a:chOff x="-256404" y="360363"/>
            <a:chExt cx="251461" cy="692152"/>
          </a:xfrm>
        </p:grpSpPr>
        <p:grpSp>
          <p:nvGrpSpPr>
            <p:cNvPr id="13" name="Group 12">
              <a:extLst>
                <a:ext uri="{FF2B5EF4-FFF2-40B4-BE49-F238E27FC236}">
                  <a16:creationId xmlns:a16="http://schemas.microsoft.com/office/drawing/2014/main" id="{AB8F3F92-DCF4-5F4E-9BDB-FEE9A11B7567}"/>
                </a:ext>
              </a:extLst>
            </p:cNvPr>
            <p:cNvGrpSpPr/>
            <p:nvPr userDrawn="1"/>
          </p:nvGrpSpPr>
          <p:grpSpPr>
            <a:xfrm rot="16200000">
              <a:off x="-476749" y="580708"/>
              <a:ext cx="692152" cy="251461"/>
              <a:chOff x="431800" y="-235792"/>
              <a:chExt cx="4400551" cy="235792"/>
            </a:xfrm>
          </p:grpSpPr>
          <p:cxnSp>
            <p:nvCxnSpPr>
              <p:cNvPr id="15" name="Straight Connector 14">
                <a:extLst>
                  <a:ext uri="{FF2B5EF4-FFF2-40B4-BE49-F238E27FC236}">
                    <a16:creationId xmlns:a16="http://schemas.microsoft.com/office/drawing/2014/main" id="{1E3E7507-CF0A-8947-A091-45ACB7BD5AD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DFC8032-2C2C-B742-A741-8E1CF1FA29F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D9938BCA-C53F-834C-8CEA-DB166BA6872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TextBox 13">
              <a:extLst>
                <a:ext uri="{FF2B5EF4-FFF2-40B4-BE49-F238E27FC236}">
                  <a16:creationId xmlns:a16="http://schemas.microsoft.com/office/drawing/2014/main" id="{39E8B117-CE2C-1E41-AA75-B37EA0C0EBB4}"/>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9" name="Group 18">
            <a:extLst>
              <a:ext uri="{FF2B5EF4-FFF2-40B4-BE49-F238E27FC236}">
                <a16:creationId xmlns:a16="http://schemas.microsoft.com/office/drawing/2014/main" id="{FBB85DBD-D337-C94E-8C4C-333AD3194FA9}"/>
              </a:ext>
            </a:extLst>
          </p:cNvPr>
          <p:cNvGrpSpPr/>
          <p:nvPr userDrawn="1"/>
        </p:nvGrpSpPr>
        <p:grpSpPr>
          <a:xfrm>
            <a:off x="-256964" y="6029561"/>
            <a:ext cx="251461" cy="414972"/>
            <a:chOff x="-256404" y="360363"/>
            <a:chExt cx="251461" cy="692152"/>
          </a:xfrm>
        </p:grpSpPr>
        <p:grpSp>
          <p:nvGrpSpPr>
            <p:cNvPr id="20" name="Group 19">
              <a:extLst>
                <a:ext uri="{FF2B5EF4-FFF2-40B4-BE49-F238E27FC236}">
                  <a16:creationId xmlns:a16="http://schemas.microsoft.com/office/drawing/2014/main" id="{DD4AC7CA-38CF-B043-AD7E-5C0106965AA3}"/>
                </a:ext>
              </a:extLst>
            </p:cNvPr>
            <p:cNvGrpSpPr/>
            <p:nvPr userDrawn="1"/>
          </p:nvGrpSpPr>
          <p:grpSpPr>
            <a:xfrm rot="16200000">
              <a:off x="-476749" y="580708"/>
              <a:ext cx="692152" cy="251461"/>
              <a:chOff x="431800" y="-235792"/>
              <a:chExt cx="4400551" cy="235792"/>
            </a:xfrm>
          </p:grpSpPr>
          <p:cxnSp>
            <p:nvCxnSpPr>
              <p:cNvPr id="22" name="Straight Connector 21">
                <a:extLst>
                  <a:ext uri="{FF2B5EF4-FFF2-40B4-BE49-F238E27FC236}">
                    <a16:creationId xmlns:a16="http://schemas.microsoft.com/office/drawing/2014/main" id="{B7A9D658-71C1-CB43-ABD7-6BD77476E27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1A0BB04-B2E3-934F-9D1D-D0346C11180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8167E939-B260-2847-99C6-20C8238CF3D0}"/>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TextBox 20">
              <a:extLst>
                <a:ext uri="{FF2B5EF4-FFF2-40B4-BE49-F238E27FC236}">
                  <a16:creationId xmlns:a16="http://schemas.microsoft.com/office/drawing/2014/main" id="{EFE99EE3-3761-0D43-973C-FE9BFC88169D}"/>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25" name="Text Placeholder 2">
            <a:extLst>
              <a:ext uri="{FF2B5EF4-FFF2-40B4-BE49-F238E27FC236}">
                <a16:creationId xmlns:a16="http://schemas.microsoft.com/office/drawing/2014/main" id="{F2AFBF52-EA14-5E4D-9D64-343EF5302B48}"/>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spTree>
    <p:extLst>
      <p:ext uri="{BB962C8B-B14F-4D97-AF65-F5344CB8AC3E}">
        <p14:creationId xmlns:p14="http://schemas.microsoft.com/office/powerpoint/2010/main" val="3627541462"/>
      </p:ext>
    </p:extLst>
  </p:cSld>
  <p:clrMapOvr>
    <a:masterClrMapping/>
  </p:clrMapOvr>
  <p:extLst>
    <p:ext uri="{DCECCB84-F9BA-43D5-87BE-67443E8EF086}">
      <p15:sldGuideLst xmlns:p15="http://schemas.microsoft.com/office/powerpoint/2012/main"/>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preserve="1" userDrawn="1">
  <p:cSld name="Title (Plain, T.S.)">
    <p:bg>
      <p:bgPr>
        <a:solidFill>
          <a:schemeClr val="bg1"/>
        </a:solidFill>
        <a:effectLst/>
      </p:bgPr>
    </p:bg>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7FB454B8-622E-D643-B38F-8FBBFCD62ABD}"/>
              </a:ext>
            </a:extLst>
          </p:cNvPr>
          <p:cNvSpPr/>
          <p:nvPr userDrawn="1"/>
        </p:nvSpPr>
        <p:spPr>
          <a:xfrm flipH="1">
            <a:off x="1867" y="2171627"/>
            <a:ext cx="8780681" cy="1815552"/>
          </a:xfrm>
          <a:custGeom>
            <a:avLst/>
            <a:gdLst>
              <a:gd name="connsiteX0" fmla="*/ 8780681 w 8780681"/>
              <a:gd name="connsiteY0" fmla="*/ 0 h 1815552"/>
              <a:gd name="connsiteX1" fmla="*/ 861570 w 8780681"/>
              <a:gd name="connsiteY1" fmla="*/ 0 h 1815552"/>
              <a:gd name="connsiteX2" fmla="*/ 0 w 8780681"/>
              <a:gd name="connsiteY2" fmla="*/ 1815552 h 1815552"/>
              <a:gd name="connsiteX3" fmla="*/ 8780681 w 8780681"/>
              <a:gd name="connsiteY3" fmla="*/ 1815552 h 1815552"/>
            </a:gdLst>
            <a:ahLst/>
            <a:cxnLst>
              <a:cxn ang="0">
                <a:pos x="connsiteX0" y="connsiteY0"/>
              </a:cxn>
              <a:cxn ang="0">
                <a:pos x="connsiteX1" y="connsiteY1"/>
              </a:cxn>
              <a:cxn ang="0">
                <a:pos x="connsiteX2" y="connsiteY2"/>
              </a:cxn>
              <a:cxn ang="0">
                <a:pos x="connsiteX3" y="connsiteY3"/>
              </a:cxn>
            </a:cxnLst>
            <a:rect l="l" t="t" r="r" b="b"/>
            <a:pathLst>
              <a:path w="8780681" h="1815552">
                <a:moveTo>
                  <a:pt x="8780681" y="0"/>
                </a:moveTo>
                <a:lnTo>
                  <a:pt x="861570" y="0"/>
                </a:lnTo>
                <a:lnTo>
                  <a:pt x="0" y="1815552"/>
                </a:lnTo>
                <a:lnTo>
                  <a:pt x="8780681" y="1815552"/>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12" name="Freeform 11">
            <a:extLst>
              <a:ext uri="{FF2B5EF4-FFF2-40B4-BE49-F238E27FC236}">
                <a16:creationId xmlns:a16="http://schemas.microsoft.com/office/drawing/2014/main" id="{A7DAA80D-E5FC-834A-808A-ED4B4782F280}"/>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8" name="Title 7">
            <a:extLst>
              <a:ext uri="{FF2B5EF4-FFF2-40B4-BE49-F238E27FC236}">
                <a16:creationId xmlns:a16="http://schemas.microsoft.com/office/drawing/2014/main" id="{9428846E-90EC-CF46-BA3C-6E7E7F9A659E}"/>
              </a:ext>
            </a:extLst>
          </p:cNvPr>
          <p:cNvSpPr>
            <a:spLocks noGrp="1"/>
          </p:cNvSpPr>
          <p:nvPr>
            <p:ph type="title" hasCustomPrompt="1"/>
          </p:nvPr>
        </p:nvSpPr>
        <p:spPr>
          <a:xfrm>
            <a:off x="431800" y="2357718"/>
            <a:ext cx="7495477" cy="1443370"/>
          </a:xfrm>
        </p:spPr>
        <p:txBody>
          <a:bodyPr anchor="ctr"/>
          <a:lstStyle>
            <a:lvl1pPr>
              <a:defRPr sz="3600"/>
            </a:lvl1pPr>
          </a:lstStyle>
          <a:p>
            <a:pPr lvl="0"/>
            <a:r>
              <a:rPr lang="en-US"/>
              <a:t>CLICK TO EDIT PRESENTATION TITLE. ALL CAPS. TWO LINES.</a:t>
            </a:r>
          </a:p>
        </p:txBody>
      </p:sp>
      <p:pic>
        <p:nvPicPr>
          <p:cNvPr id="7" name="Graphic 6">
            <a:extLst>
              <a:ext uri="{FF2B5EF4-FFF2-40B4-BE49-F238E27FC236}">
                <a16:creationId xmlns:a16="http://schemas.microsoft.com/office/drawing/2014/main" id="{3AC42CDE-EBE7-E741-BE32-30653614DF49}"/>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11" name="Group 10">
            <a:extLst>
              <a:ext uri="{FF2B5EF4-FFF2-40B4-BE49-F238E27FC236}">
                <a16:creationId xmlns:a16="http://schemas.microsoft.com/office/drawing/2014/main" id="{95C24E01-FC3B-404D-9E78-A1D4842E648D}"/>
              </a:ext>
            </a:extLst>
          </p:cNvPr>
          <p:cNvGrpSpPr/>
          <p:nvPr userDrawn="1"/>
        </p:nvGrpSpPr>
        <p:grpSpPr>
          <a:xfrm>
            <a:off x="-256964" y="2662813"/>
            <a:ext cx="251461" cy="803868"/>
            <a:chOff x="-256404" y="360363"/>
            <a:chExt cx="251461" cy="692152"/>
          </a:xfrm>
        </p:grpSpPr>
        <p:grpSp>
          <p:nvGrpSpPr>
            <p:cNvPr id="13" name="Group 12">
              <a:extLst>
                <a:ext uri="{FF2B5EF4-FFF2-40B4-BE49-F238E27FC236}">
                  <a16:creationId xmlns:a16="http://schemas.microsoft.com/office/drawing/2014/main" id="{7609AD49-9F46-6B4D-AC61-D86E1F7D6DE3}"/>
                </a:ext>
              </a:extLst>
            </p:cNvPr>
            <p:cNvGrpSpPr/>
            <p:nvPr userDrawn="1"/>
          </p:nvGrpSpPr>
          <p:grpSpPr>
            <a:xfrm rot="16200000">
              <a:off x="-476749" y="580708"/>
              <a:ext cx="692152" cy="251461"/>
              <a:chOff x="431800" y="-235792"/>
              <a:chExt cx="4400551" cy="235792"/>
            </a:xfrm>
          </p:grpSpPr>
          <p:cxnSp>
            <p:nvCxnSpPr>
              <p:cNvPr id="15" name="Straight Connector 14">
                <a:extLst>
                  <a:ext uri="{FF2B5EF4-FFF2-40B4-BE49-F238E27FC236}">
                    <a16:creationId xmlns:a16="http://schemas.microsoft.com/office/drawing/2014/main" id="{AB26C9CC-8E39-D842-9EAF-678E2CFCEA4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72409FD-BEDA-7448-ADF2-61BA93E7861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309BC28A-A542-FE4D-93B0-F0347A65EE97}"/>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TextBox 13">
              <a:extLst>
                <a:ext uri="{FF2B5EF4-FFF2-40B4-BE49-F238E27FC236}">
                  <a16:creationId xmlns:a16="http://schemas.microsoft.com/office/drawing/2014/main" id="{659ED004-19ED-DE4A-9DA7-48843A04A76A}"/>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8" name="Group 17">
            <a:extLst>
              <a:ext uri="{FF2B5EF4-FFF2-40B4-BE49-F238E27FC236}">
                <a16:creationId xmlns:a16="http://schemas.microsoft.com/office/drawing/2014/main" id="{5E78AD02-75ED-A243-A1D9-E6F34937F533}"/>
              </a:ext>
            </a:extLst>
          </p:cNvPr>
          <p:cNvGrpSpPr/>
          <p:nvPr userDrawn="1"/>
        </p:nvGrpSpPr>
        <p:grpSpPr>
          <a:xfrm>
            <a:off x="-256964" y="6029561"/>
            <a:ext cx="251461" cy="414972"/>
            <a:chOff x="-256404" y="360363"/>
            <a:chExt cx="251461" cy="692152"/>
          </a:xfrm>
        </p:grpSpPr>
        <p:grpSp>
          <p:nvGrpSpPr>
            <p:cNvPr id="19" name="Group 18">
              <a:extLst>
                <a:ext uri="{FF2B5EF4-FFF2-40B4-BE49-F238E27FC236}">
                  <a16:creationId xmlns:a16="http://schemas.microsoft.com/office/drawing/2014/main" id="{B5C734E6-12AC-D549-85C3-5CA9349575FD}"/>
                </a:ext>
              </a:extLst>
            </p:cNvPr>
            <p:cNvGrpSpPr/>
            <p:nvPr userDrawn="1"/>
          </p:nvGrpSpPr>
          <p:grpSpPr>
            <a:xfrm rot="16200000">
              <a:off x="-476749" y="580708"/>
              <a:ext cx="692152" cy="251461"/>
              <a:chOff x="431800" y="-235792"/>
              <a:chExt cx="4400551" cy="235792"/>
            </a:xfrm>
          </p:grpSpPr>
          <p:cxnSp>
            <p:nvCxnSpPr>
              <p:cNvPr id="21" name="Straight Connector 20">
                <a:extLst>
                  <a:ext uri="{FF2B5EF4-FFF2-40B4-BE49-F238E27FC236}">
                    <a16:creationId xmlns:a16="http://schemas.microsoft.com/office/drawing/2014/main" id="{FBB2CEB4-7001-4143-8842-8DD015ADA2CC}"/>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52DBC83-F997-CC43-8A77-AB3F51D3F8A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DD5C9623-B665-514A-A1F5-4742B67F7AE1}"/>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F05C7E24-6E4B-6844-9522-6D184F784EA2}"/>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24" name="Text Placeholder 2">
            <a:extLst>
              <a:ext uri="{FF2B5EF4-FFF2-40B4-BE49-F238E27FC236}">
                <a16:creationId xmlns:a16="http://schemas.microsoft.com/office/drawing/2014/main" id="{AA8BE2D3-AB7B-1A4A-8A3E-0485C1C367A4}"/>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spTree>
    <p:extLst>
      <p:ext uri="{BB962C8B-B14F-4D97-AF65-F5344CB8AC3E}">
        <p14:creationId xmlns:p14="http://schemas.microsoft.com/office/powerpoint/2010/main" val="2484756138"/>
      </p:ext>
    </p:extLst>
  </p:cSld>
  <p:clrMapOvr>
    <a:masterClrMapping/>
  </p:clrMapOvr>
  <p:extLst>
    <p:ext uri="{DCECCB84-F9BA-43D5-87BE-67443E8EF086}">
      <p15:sldGuideLst xmlns:p15="http://schemas.microsoft.com/office/powerpoint/2012/main"/>
    </p:ext>
  </p:extLs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ToC Agenda (8)">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68F4D58A-AA20-5048-8BA0-DD35FBF502B9}"/>
              </a:ext>
            </a:extLst>
          </p:cNvPr>
          <p:cNvSpPr/>
          <p:nvPr userDrawn="1"/>
        </p:nvSpPr>
        <p:spPr>
          <a:xfrm>
            <a:off x="0" y="614023"/>
            <a:ext cx="9144000" cy="6192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a:extLst>
              <a:ext uri="{FF2B5EF4-FFF2-40B4-BE49-F238E27FC236}">
                <a16:creationId xmlns:a16="http://schemas.microsoft.com/office/drawing/2014/main" id="{4E73969A-3A18-3447-B258-F387FB6CF9F1}"/>
              </a:ext>
            </a:extLst>
          </p:cNvPr>
          <p:cNvGrpSpPr/>
          <p:nvPr userDrawn="1"/>
        </p:nvGrpSpPr>
        <p:grpSpPr>
          <a:xfrm>
            <a:off x="9399182" y="-1"/>
            <a:ext cx="2877466" cy="8631622"/>
            <a:chOff x="9399182" y="-1"/>
            <a:chExt cx="2877466" cy="8631622"/>
          </a:xfrm>
        </p:grpSpPr>
        <p:sp>
          <p:nvSpPr>
            <p:cNvPr id="189" name="Rectangle 188">
              <a:extLst>
                <a:ext uri="{FF2B5EF4-FFF2-40B4-BE49-F238E27FC236}">
                  <a16:creationId xmlns:a16="http://schemas.microsoft.com/office/drawing/2014/main" id="{92729CBC-BDE5-8E45-A6BE-AE71C1B381A0}"/>
                </a:ext>
              </a:extLst>
            </p:cNvPr>
            <p:cNvSpPr/>
            <p:nvPr userDrawn="1"/>
          </p:nvSpPr>
          <p:spPr>
            <a:xfrm>
              <a:off x="9399182" y="-1"/>
              <a:ext cx="2798651" cy="84963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0" name="TextBox 189">
              <a:extLst>
                <a:ext uri="{FF2B5EF4-FFF2-40B4-BE49-F238E27FC236}">
                  <a16:creationId xmlns:a16="http://schemas.microsoft.com/office/drawing/2014/main" id="{F671A5E8-36A2-FB45-ADCA-9DAD0E120E46}"/>
                </a:ext>
              </a:extLst>
            </p:cNvPr>
            <p:cNvSpPr txBox="1">
              <a:spLocks noChangeAspect="1"/>
            </p:cNvSpPr>
            <p:nvPr userDrawn="1"/>
          </p:nvSpPr>
          <p:spPr>
            <a:xfrm>
              <a:off x="9521833" y="161035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91" name="TextBox 190">
              <a:extLst>
                <a:ext uri="{FF2B5EF4-FFF2-40B4-BE49-F238E27FC236}">
                  <a16:creationId xmlns:a16="http://schemas.microsoft.com/office/drawing/2014/main" id="{E301719B-2C9D-8E44-AE65-E00544489754}"/>
                </a:ext>
              </a:extLst>
            </p:cNvPr>
            <p:cNvSpPr txBox="1">
              <a:spLocks noChangeAspect="1"/>
            </p:cNvSpPr>
            <p:nvPr userDrawn="1"/>
          </p:nvSpPr>
          <p:spPr>
            <a:xfrm>
              <a:off x="9521833"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92" name="TextBox 191">
              <a:extLst>
                <a:ext uri="{FF2B5EF4-FFF2-40B4-BE49-F238E27FC236}">
                  <a16:creationId xmlns:a16="http://schemas.microsoft.com/office/drawing/2014/main" id="{CED24EBF-9DBE-B34E-81D8-A373E4BBB1F9}"/>
                </a:ext>
              </a:extLst>
            </p:cNvPr>
            <p:cNvSpPr txBox="1">
              <a:spLocks noChangeAspect="1"/>
            </p:cNvSpPr>
            <p:nvPr userDrawn="1"/>
          </p:nvSpPr>
          <p:spPr>
            <a:xfrm>
              <a:off x="9521833" y="1139035"/>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93" name="TextBox 192">
              <a:extLst>
                <a:ext uri="{FF2B5EF4-FFF2-40B4-BE49-F238E27FC236}">
                  <a16:creationId xmlns:a16="http://schemas.microsoft.com/office/drawing/2014/main" id="{A46F68BB-A3E6-B246-94E8-AF74AACEF49A}"/>
                </a:ext>
              </a:extLst>
            </p:cNvPr>
            <p:cNvSpPr txBox="1"/>
            <p:nvPr userDrawn="1"/>
          </p:nvSpPr>
          <p:spPr>
            <a:xfrm>
              <a:off x="9686426" y="513115"/>
              <a:ext cx="2425134"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Aft>
                  <a:spcPts val="0"/>
                </a:spcAft>
              </a:pPr>
              <a:r>
                <a:rPr lang="en-US" dirty="0"/>
                <a:t>Enter up to 8 agenda items and their page numbers. </a:t>
              </a:r>
            </a:p>
            <a:p>
              <a:pPr lvl="2"/>
              <a:r>
                <a:rPr lang="en-US" dirty="0"/>
                <a:t>Switch to the 14-item agenda if you need more. </a:t>
              </a:r>
            </a:p>
          </p:txBody>
        </p:sp>
        <p:sp>
          <p:nvSpPr>
            <p:cNvPr id="194" name="TextBox 193">
              <a:extLst>
                <a:ext uri="{FF2B5EF4-FFF2-40B4-BE49-F238E27FC236}">
                  <a16:creationId xmlns:a16="http://schemas.microsoft.com/office/drawing/2014/main" id="{FBB8C002-902E-6D47-BE1D-BF8509A004AD}"/>
                </a:ext>
              </a:extLst>
            </p:cNvPr>
            <p:cNvSpPr txBox="1"/>
            <p:nvPr userDrawn="1"/>
          </p:nvSpPr>
          <p:spPr>
            <a:xfrm>
              <a:off x="9558507" y="150290"/>
              <a:ext cx="1867499"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USE THE AGENDA</a:t>
              </a:r>
            </a:p>
          </p:txBody>
        </p:sp>
        <p:cxnSp>
          <p:nvCxnSpPr>
            <p:cNvPr id="195" name="Straight Connector 194">
              <a:extLst>
                <a:ext uri="{FF2B5EF4-FFF2-40B4-BE49-F238E27FC236}">
                  <a16:creationId xmlns:a16="http://schemas.microsoft.com/office/drawing/2014/main" id="{FE4B0B2B-3980-FB4D-8093-0BAB12D53E52}"/>
                </a:ext>
              </a:extLst>
            </p:cNvPr>
            <p:cNvCxnSpPr>
              <a:cxnSpLocks/>
            </p:cNvCxnSpPr>
            <p:nvPr userDrawn="1"/>
          </p:nvCxnSpPr>
          <p:spPr>
            <a:xfrm>
              <a:off x="9558507" y="35290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96" name="Group 195">
              <a:extLst>
                <a:ext uri="{FF2B5EF4-FFF2-40B4-BE49-F238E27FC236}">
                  <a16:creationId xmlns:a16="http://schemas.microsoft.com/office/drawing/2014/main" id="{D9DE41DC-3B7A-854E-AC16-134271A7396F}"/>
                </a:ext>
              </a:extLst>
            </p:cNvPr>
            <p:cNvGrpSpPr/>
            <p:nvPr userDrawn="1"/>
          </p:nvGrpSpPr>
          <p:grpSpPr>
            <a:xfrm>
              <a:off x="9541497" y="5505499"/>
              <a:ext cx="2735151" cy="919215"/>
              <a:chOff x="9296567" y="4150379"/>
              <a:chExt cx="2735151" cy="919215"/>
            </a:xfrm>
          </p:grpSpPr>
          <p:grpSp>
            <p:nvGrpSpPr>
              <p:cNvPr id="226" name="Group 225">
                <a:extLst>
                  <a:ext uri="{FF2B5EF4-FFF2-40B4-BE49-F238E27FC236}">
                    <a16:creationId xmlns:a16="http://schemas.microsoft.com/office/drawing/2014/main" id="{4A8E7230-F371-9049-8785-A042CADC0F97}"/>
                  </a:ext>
                </a:extLst>
              </p:cNvPr>
              <p:cNvGrpSpPr/>
              <p:nvPr userDrawn="1"/>
            </p:nvGrpSpPr>
            <p:grpSpPr>
              <a:xfrm>
                <a:off x="9296567" y="4150379"/>
                <a:ext cx="2735151" cy="919215"/>
                <a:chOff x="9296567" y="5817858"/>
                <a:chExt cx="2735151" cy="919215"/>
              </a:xfrm>
            </p:grpSpPr>
            <p:sp>
              <p:nvSpPr>
                <p:cNvPr id="228" name="Rectangle 227">
                  <a:extLst>
                    <a:ext uri="{FF2B5EF4-FFF2-40B4-BE49-F238E27FC236}">
                      <a16:creationId xmlns:a16="http://schemas.microsoft.com/office/drawing/2014/main" id="{4E2ECAE9-6825-6344-A33D-8F33A0FBEBA3}"/>
                    </a:ext>
                  </a:extLst>
                </p:cNvPr>
                <p:cNvSpPr/>
                <p:nvPr userDrawn="1"/>
              </p:nvSpPr>
              <p:spPr>
                <a:xfrm>
                  <a:off x="9296567" y="5817858"/>
                  <a:ext cx="2733136" cy="919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9" name="TextBox 228">
                  <a:extLst>
                    <a:ext uri="{FF2B5EF4-FFF2-40B4-BE49-F238E27FC236}">
                      <a16:creationId xmlns:a16="http://schemas.microsoft.com/office/drawing/2014/main" id="{A8170A63-20B8-C340-A8F1-D6D360C94661}"/>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Reset Placeholders</a:t>
                  </a:r>
                </a:p>
              </p:txBody>
            </p:sp>
            <p:pic>
              <p:nvPicPr>
                <p:cNvPr id="230" name="Graphic 229">
                  <a:extLst>
                    <a:ext uri="{FF2B5EF4-FFF2-40B4-BE49-F238E27FC236}">
                      <a16:creationId xmlns:a16="http://schemas.microsoft.com/office/drawing/2014/main" id="{23CD0419-FDFB-0249-BAA8-77ADB9197DF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231" name="TextBox 230">
                  <a:extLst>
                    <a:ext uri="{FF2B5EF4-FFF2-40B4-BE49-F238E27FC236}">
                      <a16:creationId xmlns:a16="http://schemas.microsoft.com/office/drawing/2014/main" id="{2A9D487E-DB19-7741-BCD6-CC6ADA5A5D0E}"/>
                    </a:ext>
                  </a:extLst>
                </p:cNvPr>
                <p:cNvSpPr txBox="1"/>
                <p:nvPr userDrawn="1"/>
              </p:nvSpPr>
              <p:spPr>
                <a:xfrm>
                  <a:off x="9471805" y="6169594"/>
                  <a:ext cx="2491595" cy="441146"/>
                </a:xfrm>
                <a:prstGeom prst="rect">
                  <a:avLst/>
                </a:prstGeom>
              </p:spPr>
              <p:txBody>
                <a:bodyPr vert="horz" wrap="square" lIns="0" tIns="0" rIns="0" bIns="0" rtlCol="0" anchor="t">
                  <a:spAutoFit/>
                </a:bodyPr>
                <a:lstStyle/>
                <a:p>
                  <a:pPr algn="l">
                    <a:spcBef>
                      <a:spcPts val="200"/>
                    </a:spcBef>
                  </a:pPr>
                  <a:r>
                    <a:rPr lang="en-US" sz="900" dirty="0">
                      <a:solidFill>
                        <a:schemeClr val="tx1">
                          <a:lumMod val="50000"/>
                          <a:lumOff val="50000"/>
                        </a:schemeClr>
                      </a:solidFill>
                      <a:latin typeface="Arial" charset="0"/>
                      <a:ea typeface="Arial" charset="0"/>
                      <a:cs typeface="Arial" charset="0"/>
                    </a:rPr>
                    <a:t>Press the Reset (            ) button to bring back placeholders you have deleted if you need them. </a:t>
                  </a:r>
                </a:p>
                <a:p>
                  <a:pPr algn="l">
                    <a:spcBef>
                      <a:spcPts val="200"/>
                    </a:spcBef>
                  </a:pPr>
                  <a:r>
                    <a:rPr lang="en-US" sz="900" dirty="0">
                      <a:solidFill>
                        <a:schemeClr val="tx1">
                          <a:lumMod val="50000"/>
                          <a:lumOff val="50000"/>
                        </a:schemeClr>
                      </a:solidFill>
                      <a:latin typeface="Arial" charset="0"/>
                      <a:ea typeface="Arial" charset="0"/>
                      <a:cs typeface="Arial" charset="0"/>
                    </a:rPr>
                    <a:t>Note: this will also remove your item highlight.</a:t>
                  </a:r>
                </a:p>
              </p:txBody>
            </p:sp>
          </p:grpSp>
          <p:pic>
            <p:nvPicPr>
              <p:cNvPr id="227" name="Picture 226">
                <a:extLst>
                  <a:ext uri="{FF2B5EF4-FFF2-40B4-BE49-F238E27FC236}">
                    <a16:creationId xmlns:a16="http://schemas.microsoft.com/office/drawing/2014/main" id="{F3FDF710-03B9-F349-9989-8CC152E1DAF4}"/>
                  </a:ext>
                </a:extLst>
              </p:cNvPr>
              <p:cNvPicPr>
                <a:picLocks noChangeAspect="1"/>
              </p:cNvPicPr>
              <p:nvPr userDrawn="1"/>
            </p:nvPicPr>
            <p:blipFill rotWithShape="1">
              <a:blip r:embed="rId5"/>
              <a:srcRect t="-7688" r="11531" b="-1"/>
              <a:stretch/>
            </p:blipFill>
            <p:spPr>
              <a:xfrm>
                <a:off x="10368085" y="4507363"/>
                <a:ext cx="346954" cy="130863"/>
              </a:xfrm>
              <a:prstGeom prst="rect">
                <a:avLst/>
              </a:prstGeom>
            </p:spPr>
          </p:pic>
        </p:grpSp>
        <p:sp>
          <p:nvSpPr>
            <p:cNvPr id="197" name="TextBox 196">
              <a:extLst>
                <a:ext uri="{FF2B5EF4-FFF2-40B4-BE49-F238E27FC236}">
                  <a16:creationId xmlns:a16="http://schemas.microsoft.com/office/drawing/2014/main" id="{4142786A-0A63-4E4F-93C7-691F14EE0537}"/>
                </a:ext>
              </a:extLst>
            </p:cNvPr>
            <p:cNvSpPr txBox="1"/>
            <p:nvPr/>
          </p:nvSpPr>
          <p:spPr>
            <a:xfrm>
              <a:off x="9686426" y="1588873"/>
              <a:ext cx="2284506"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Highlight the current item title and page number as follows:</a:t>
              </a:r>
            </a:p>
          </p:txBody>
        </p:sp>
        <p:sp>
          <p:nvSpPr>
            <p:cNvPr id="198" name="TextBox 197">
              <a:extLst>
                <a:ext uri="{FF2B5EF4-FFF2-40B4-BE49-F238E27FC236}">
                  <a16:creationId xmlns:a16="http://schemas.microsoft.com/office/drawing/2014/main" id="{07152F3A-AA58-A84A-9EB7-FBD519281D97}"/>
                </a:ext>
              </a:extLst>
            </p:cNvPr>
            <p:cNvSpPr txBox="1"/>
            <p:nvPr/>
          </p:nvSpPr>
          <p:spPr>
            <a:xfrm>
              <a:off x="9686426" y="1111528"/>
              <a:ext cx="2425134"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Select and delete any unused item placeholders to remove the lines.</a:t>
              </a:r>
            </a:p>
          </p:txBody>
        </p:sp>
        <p:sp>
          <p:nvSpPr>
            <p:cNvPr id="199" name="TextBox 198">
              <a:extLst>
                <a:ext uri="{FF2B5EF4-FFF2-40B4-BE49-F238E27FC236}">
                  <a16:creationId xmlns:a16="http://schemas.microsoft.com/office/drawing/2014/main" id="{F9F2552A-118B-6B4D-96D5-DD7E30384C0A}"/>
                </a:ext>
              </a:extLst>
            </p:cNvPr>
            <p:cNvSpPr txBox="1"/>
            <p:nvPr/>
          </p:nvSpPr>
          <p:spPr>
            <a:xfrm>
              <a:off x="9694073" y="2789000"/>
              <a:ext cx="2269212" cy="215444"/>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the entire element is selected—it won’t work correctly if you have your cursor in the text.</a:t>
              </a:r>
            </a:p>
          </p:txBody>
        </p:sp>
        <p:sp>
          <p:nvSpPr>
            <p:cNvPr id="200" name="TextBox 199">
              <a:extLst>
                <a:ext uri="{FF2B5EF4-FFF2-40B4-BE49-F238E27FC236}">
                  <a16:creationId xmlns:a16="http://schemas.microsoft.com/office/drawing/2014/main" id="{32F571D5-4F36-EC49-8A09-B4D4A0958C3F}"/>
                </a:ext>
              </a:extLst>
            </p:cNvPr>
            <p:cNvSpPr txBox="1"/>
            <p:nvPr/>
          </p:nvSpPr>
          <p:spPr>
            <a:xfrm>
              <a:off x="9686426" y="5004333"/>
              <a:ext cx="2126422"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page number of current agenda item (on the text works here) to apply the highlight style.</a:t>
              </a:r>
            </a:p>
          </p:txBody>
        </p:sp>
        <p:sp>
          <p:nvSpPr>
            <p:cNvPr id="201" name="Rectangle 200">
              <a:extLst>
                <a:ext uri="{FF2B5EF4-FFF2-40B4-BE49-F238E27FC236}">
                  <a16:creationId xmlns:a16="http://schemas.microsoft.com/office/drawing/2014/main" id="{6DD556FA-E7AC-9148-B57F-E293EE977EBE}"/>
                </a:ext>
              </a:extLst>
            </p:cNvPr>
            <p:cNvSpPr/>
            <p:nvPr/>
          </p:nvSpPr>
          <p:spPr>
            <a:xfrm>
              <a:off x="9686427" y="234797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202" name="Group 201">
              <a:extLst>
                <a:ext uri="{FF2B5EF4-FFF2-40B4-BE49-F238E27FC236}">
                  <a16:creationId xmlns:a16="http://schemas.microsoft.com/office/drawing/2014/main" id="{ADEE7DA1-1F48-384F-89D9-9DA13F350772}"/>
                </a:ext>
              </a:extLst>
            </p:cNvPr>
            <p:cNvGrpSpPr/>
            <p:nvPr/>
          </p:nvGrpSpPr>
          <p:grpSpPr>
            <a:xfrm>
              <a:off x="9686426" y="3062499"/>
              <a:ext cx="2284506" cy="249299"/>
              <a:chOff x="9431244" y="2862535"/>
              <a:chExt cx="2284506" cy="249299"/>
            </a:xfrm>
          </p:grpSpPr>
          <p:pic>
            <p:nvPicPr>
              <p:cNvPr id="224" name="Picture 223">
                <a:extLst>
                  <a:ext uri="{FF2B5EF4-FFF2-40B4-BE49-F238E27FC236}">
                    <a16:creationId xmlns:a16="http://schemas.microsoft.com/office/drawing/2014/main" id="{3ACC768F-04E3-A840-822B-D1EFB3C9876B}"/>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225" name="TextBox 224">
                <a:extLst>
                  <a:ext uri="{FF2B5EF4-FFF2-40B4-BE49-F238E27FC236}">
                    <a16:creationId xmlns:a16="http://schemas.microsoft.com/office/drawing/2014/main" id="{BE88291A-40C1-C145-821D-3DC04F178BCB}"/>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sp>
          <p:nvSpPr>
            <p:cNvPr id="203" name="TextBox 202">
              <a:extLst>
                <a:ext uri="{FF2B5EF4-FFF2-40B4-BE49-F238E27FC236}">
                  <a16:creationId xmlns:a16="http://schemas.microsoft.com/office/drawing/2014/main" id="{95654A3A-C98F-2A41-8935-4791ADD47024}"/>
                </a:ext>
              </a:extLst>
            </p:cNvPr>
            <p:cNvSpPr txBox="1"/>
            <p:nvPr/>
          </p:nvSpPr>
          <p:spPr>
            <a:xfrm>
              <a:off x="9686426" y="3363632"/>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current agenda item (on the text works here) to apply the highlight style.</a:t>
              </a:r>
            </a:p>
          </p:txBody>
        </p:sp>
        <p:sp>
          <p:nvSpPr>
            <p:cNvPr id="204" name="Rectangle 203">
              <a:extLst>
                <a:ext uri="{FF2B5EF4-FFF2-40B4-BE49-F238E27FC236}">
                  <a16:creationId xmlns:a16="http://schemas.microsoft.com/office/drawing/2014/main" id="{FCEB0B63-DB36-F046-8D85-FA630484DC86}"/>
                </a:ext>
              </a:extLst>
            </p:cNvPr>
            <p:cNvSpPr/>
            <p:nvPr/>
          </p:nvSpPr>
          <p:spPr>
            <a:xfrm>
              <a:off x="9686427" y="420031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5" name="TextBox 204">
              <a:extLst>
                <a:ext uri="{FF2B5EF4-FFF2-40B4-BE49-F238E27FC236}">
                  <a16:creationId xmlns:a16="http://schemas.microsoft.com/office/drawing/2014/main" id="{4B3865E1-B4C1-B040-A27A-1016E8FD7E68}"/>
                </a:ext>
              </a:extLst>
            </p:cNvPr>
            <p:cNvSpPr txBox="1"/>
            <p:nvPr/>
          </p:nvSpPr>
          <p:spPr>
            <a:xfrm>
              <a:off x="9686426" y="4026515"/>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‘page # style’ element below:</a:t>
              </a:r>
            </a:p>
          </p:txBody>
        </p:sp>
        <p:sp>
          <p:nvSpPr>
            <p:cNvPr id="206" name="TextBox 205">
              <a:extLst>
                <a:ext uri="{FF2B5EF4-FFF2-40B4-BE49-F238E27FC236}">
                  <a16:creationId xmlns:a16="http://schemas.microsoft.com/office/drawing/2014/main" id="{8B769E22-9CB3-1842-AE3D-A38FA4B458F9}"/>
                </a:ext>
              </a:extLst>
            </p:cNvPr>
            <p:cNvSpPr txBox="1"/>
            <p:nvPr/>
          </p:nvSpPr>
          <p:spPr>
            <a:xfrm>
              <a:off x="9686426" y="2184031"/>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‘title style’ element below:</a:t>
              </a:r>
            </a:p>
          </p:txBody>
        </p:sp>
        <p:sp>
          <p:nvSpPr>
            <p:cNvPr id="207" name="TextBox 206">
              <a:extLst>
                <a:ext uri="{FF2B5EF4-FFF2-40B4-BE49-F238E27FC236}">
                  <a16:creationId xmlns:a16="http://schemas.microsoft.com/office/drawing/2014/main" id="{DEF58FFE-C8BB-A644-814F-B8E499AA1354}"/>
                </a:ext>
              </a:extLst>
            </p:cNvPr>
            <p:cNvSpPr txBox="1"/>
            <p:nvPr/>
          </p:nvSpPr>
          <p:spPr>
            <a:xfrm>
              <a:off x="9686426" y="1990139"/>
              <a:ext cx="78386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TITLE:</a:t>
              </a:r>
            </a:p>
          </p:txBody>
        </p:sp>
        <p:cxnSp>
          <p:nvCxnSpPr>
            <p:cNvPr id="208" name="Straight Connector 207">
              <a:extLst>
                <a:ext uri="{FF2B5EF4-FFF2-40B4-BE49-F238E27FC236}">
                  <a16:creationId xmlns:a16="http://schemas.microsoft.com/office/drawing/2014/main" id="{E0FD961B-9C6C-C84B-82CA-1AE94D4B142C}"/>
                </a:ext>
              </a:extLst>
            </p:cNvPr>
            <p:cNvCxnSpPr>
              <a:cxnSpLocks/>
            </p:cNvCxnSpPr>
            <p:nvPr/>
          </p:nvCxnSpPr>
          <p:spPr>
            <a:xfrm>
              <a:off x="9679848" y="2113772"/>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09" name="TextBox 208">
              <a:extLst>
                <a:ext uri="{FF2B5EF4-FFF2-40B4-BE49-F238E27FC236}">
                  <a16:creationId xmlns:a16="http://schemas.microsoft.com/office/drawing/2014/main" id="{DFB31B83-EC2B-A841-BEB3-3BA0404E5872}"/>
                </a:ext>
              </a:extLst>
            </p:cNvPr>
            <p:cNvSpPr txBox="1"/>
            <p:nvPr/>
          </p:nvSpPr>
          <p:spPr>
            <a:xfrm>
              <a:off x="9686426" y="3831464"/>
              <a:ext cx="86401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PAGE #:</a:t>
              </a:r>
            </a:p>
          </p:txBody>
        </p:sp>
        <p:cxnSp>
          <p:nvCxnSpPr>
            <p:cNvPr id="210" name="Straight Connector 209">
              <a:extLst>
                <a:ext uri="{FF2B5EF4-FFF2-40B4-BE49-F238E27FC236}">
                  <a16:creationId xmlns:a16="http://schemas.microsoft.com/office/drawing/2014/main" id="{1CE7C6FE-AAF6-C844-87BE-AF0B8D40B211}"/>
                </a:ext>
              </a:extLst>
            </p:cNvPr>
            <p:cNvCxnSpPr>
              <a:cxnSpLocks/>
            </p:cNvCxnSpPr>
            <p:nvPr/>
          </p:nvCxnSpPr>
          <p:spPr>
            <a:xfrm>
              <a:off x="9679848" y="3955097"/>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211" name="Group 210">
              <a:extLst>
                <a:ext uri="{FF2B5EF4-FFF2-40B4-BE49-F238E27FC236}">
                  <a16:creationId xmlns:a16="http://schemas.microsoft.com/office/drawing/2014/main" id="{6DC53FCD-82B6-7048-9F20-C8BA810B45DB}"/>
                </a:ext>
              </a:extLst>
            </p:cNvPr>
            <p:cNvGrpSpPr/>
            <p:nvPr/>
          </p:nvGrpSpPr>
          <p:grpSpPr>
            <a:xfrm>
              <a:off x="9686426" y="4692069"/>
              <a:ext cx="2284506" cy="249299"/>
              <a:chOff x="9431244" y="2862535"/>
              <a:chExt cx="2284506" cy="249299"/>
            </a:xfrm>
          </p:grpSpPr>
          <p:pic>
            <p:nvPicPr>
              <p:cNvPr id="222" name="Picture 221">
                <a:extLst>
                  <a:ext uri="{FF2B5EF4-FFF2-40B4-BE49-F238E27FC236}">
                    <a16:creationId xmlns:a16="http://schemas.microsoft.com/office/drawing/2014/main" id="{DBD2640C-E387-4844-A244-F11A31D01261}"/>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223" name="TextBox 222">
                <a:extLst>
                  <a:ext uri="{FF2B5EF4-FFF2-40B4-BE49-F238E27FC236}">
                    <a16:creationId xmlns:a16="http://schemas.microsoft.com/office/drawing/2014/main" id="{1183DA2F-9D9A-8D45-9DFA-CF2F6744B28A}"/>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grpSp>
          <p:nvGrpSpPr>
            <p:cNvPr id="232" name="Group 231">
              <a:extLst>
                <a:ext uri="{FF2B5EF4-FFF2-40B4-BE49-F238E27FC236}">
                  <a16:creationId xmlns:a16="http://schemas.microsoft.com/office/drawing/2014/main" id="{30958E0C-707E-074A-9E85-1719DD93FE83}"/>
                </a:ext>
              </a:extLst>
            </p:cNvPr>
            <p:cNvGrpSpPr/>
            <p:nvPr userDrawn="1"/>
          </p:nvGrpSpPr>
          <p:grpSpPr>
            <a:xfrm>
              <a:off x="9541497" y="6488937"/>
              <a:ext cx="2735151" cy="2142684"/>
              <a:chOff x="9541497" y="1525267"/>
              <a:chExt cx="2735151" cy="2142684"/>
            </a:xfrm>
          </p:grpSpPr>
          <p:grpSp>
            <p:nvGrpSpPr>
              <p:cNvPr id="233" name="Group 232">
                <a:extLst>
                  <a:ext uri="{FF2B5EF4-FFF2-40B4-BE49-F238E27FC236}">
                    <a16:creationId xmlns:a16="http://schemas.microsoft.com/office/drawing/2014/main" id="{3F659622-D770-FB48-9CA2-36AF35529F6D}"/>
                  </a:ext>
                </a:extLst>
              </p:cNvPr>
              <p:cNvGrpSpPr/>
              <p:nvPr userDrawn="1"/>
            </p:nvGrpSpPr>
            <p:grpSpPr>
              <a:xfrm>
                <a:off x="9541497" y="1525267"/>
                <a:ext cx="2735151" cy="2142684"/>
                <a:chOff x="9296567" y="5817858"/>
                <a:chExt cx="2735151" cy="2142684"/>
              </a:xfrm>
            </p:grpSpPr>
            <p:sp>
              <p:nvSpPr>
                <p:cNvPr id="235" name="Rectangle 234">
                  <a:extLst>
                    <a:ext uri="{FF2B5EF4-FFF2-40B4-BE49-F238E27FC236}">
                      <a16:creationId xmlns:a16="http://schemas.microsoft.com/office/drawing/2014/main" id="{52D66407-36D6-4244-914D-013403C7AC4E}"/>
                    </a:ext>
                  </a:extLst>
                </p:cNvPr>
                <p:cNvSpPr/>
                <p:nvPr userDrawn="1"/>
              </p:nvSpPr>
              <p:spPr>
                <a:xfrm>
                  <a:off x="9296567" y="5817858"/>
                  <a:ext cx="2733136" cy="214268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TextBox 235">
                  <a:extLst>
                    <a:ext uri="{FF2B5EF4-FFF2-40B4-BE49-F238E27FC236}">
                      <a16:creationId xmlns:a16="http://schemas.microsoft.com/office/drawing/2014/main" id="{ABB6D0F0-0B4F-694F-B630-8A3236A551BC}"/>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Drag-select</a:t>
                  </a:r>
                </a:p>
              </p:txBody>
            </p:sp>
            <p:pic>
              <p:nvPicPr>
                <p:cNvPr id="237" name="Graphic 236">
                  <a:extLst>
                    <a:ext uri="{FF2B5EF4-FFF2-40B4-BE49-F238E27FC236}">
                      <a16:creationId xmlns:a16="http://schemas.microsoft.com/office/drawing/2014/main" id="{186673D5-8245-0F44-9FE3-7768FD6A4C5A}"/>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238" name="TextBox 237">
                  <a:extLst>
                    <a:ext uri="{FF2B5EF4-FFF2-40B4-BE49-F238E27FC236}">
                      <a16:creationId xmlns:a16="http://schemas.microsoft.com/office/drawing/2014/main" id="{A7383FE6-0069-8142-87B1-325CA7B82F11}"/>
                    </a:ext>
                  </a:extLst>
                </p:cNvPr>
                <p:cNvSpPr txBox="1"/>
                <p:nvPr userDrawn="1"/>
              </p:nvSpPr>
              <p:spPr>
                <a:xfrm>
                  <a:off x="9471805" y="6169594"/>
                  <a:ext cx="2444785" cy="138499"/>
                </a:xfrm>
                <a:prstGeom prst="rect">
                  <a:avLst/>
                </a:prstGeom>
              </p:spPr>
              <p:txBody>
                <a:bodyPr vert="horz" wrap="square" lIns="0" tIns="0" rIns="0" bIns="0" rtlCol="0" anchor="t">
                  <a:spAutoFit/>
                </a:bodyPr>
                <a:lstStyle/>
                <a:p>
                  <a:pPr>
                    <a:spcBef>
                      <a:spcPts val="200"/>
                    </a:spcBef>
                  </a:pPr>
                  <a:r>
                    <a:rPr lang="en-US" sz="900" dirty="0">
                      <a:solidFill>
                        <a:schemeClr val="tx1">
                          <a:lumMod val="50000"/>
                          <a:lumOff val="50000"/>
                        </a:schemeClr>
                      </a:solidFill>
                      <a:latin typeface="Arial" charset="0"/>
                      <a:ea typeface="Arial" charset="0"/>
                      <a:cs typeface="Arial" charset="0"/>
                    </a:rPr>
                    <a:t>Easily select multiple placeholders for deletion:</a:t>
                  </a:r>
                </a:p>
              </p:txBody>
            </p:sp>
            <p:sp>
              <p:nvSpPr>
                <p:cNvPr id="239" name="TextBox 238">
                  <a:extLst>
                    <a:ext uri="{FF2B5EF4-FFF2-40B4-BE49-F238E27FC236}">
                      <a16:creationId xmlns:a16="http://schemas.microsoft.com/office/drawing/2014/main" id="{9210F285-B4A2-FC43-BC5B-7EF7D83CDAFB}"/>
                    </a:ext>
                  </a:extLst>
                </p:cNvPr>
                <p:cNvSpPr txBox="1"/>
                <p:nvPr userDrawn="1"/>
              </p:nvSpPr>
              <p:spPr>
                <a:xfrm>
                  <a:off x="9471806" y="6398194"/>
                  <a:ext cx="1174622" cy="498598"/>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b="1" kern="1200" dirty="0">
                      <a:solidFill>
                        <a:schemeClr val="tx1">
                          <a:lumMod val="50000"/>
                          <a:lumOff val="50000"/>
                        </a:schemeClr>
                      </a:solidFill>
                      <a:latin typeface="Arial" charset="0"/>
                      <a:ea typeface="Arial" charset="0"/>
                      <a:cs typeface="Arial" charset="0"/>
                    </a:rPr>
                    <a:t>Click</a:t>
                  </a:r>
                  <a:r>
                    <a:rPr lang="en-US" sz="900" kern="1200" dirty="0">
                      <a:solidFill>
                        <a:schemeClr val="tx1">
                          <a:lumMod val="50000"/>
                          <a:lumOff val="50000"/>
                        </a:schemeClr>
                      </a:solidFill>
                      <a:latin typeface="Arial" charset="0"/>
                      <a:ea typeface="Arial" charset="0"/>
                      <a:cs typeface="Arial" charset="0"/>
                    </a:rPr>
                    <a:t> above and to the left of the first placeholder you’d like to delete.</a:t>
                  </a:r>
                </a:p>
              </p:txBody>
            </p:sp>
            <p:sp>
              <p:nvSpPr>
                <p:cNvPr id="240" name="TextBox 239">
                  <a:extLst>
                    <a:ext uri="{FF2B5EF4-FFF2-40B4-BE49-F238E27FC236}">
                      <a16:creationId xmlns:a16="http://schemas.microsoft.com/office/drawing/2014/main" id="{EC646126-52E4-C347-AC65-C032199DDAD5}"/>
                    </a:ext>
                  </a:extLst>
                </p:cNvPr>
                <p:cNvSpPr txBox="1"/>
                <p:nvPr userDrawn="1"/>
              </p:nvSpPr>
              <p:spPr>
                <a:xfrm>
                  <a:off x="9471805" y="7426396"/>
                  <a:ext cx="2444785"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All the placeholders inside the drag area will now be selected. Press Delete on the keyboard to remove them.</a:t>
                  </a:r>
                </a:p>
              </p:txBody>
            </p:sp>
            <p:sp>
              <p:nvSpPr>
                <p:cNvPr id="241" name="TextBox 240">
                  <a:extLst>
                    <a:ext uri="{FF2B5EF4-FFF2-40B4-BE49-F238E27FC236}">
                      <a16:creationId xmlns:a16="http://schemas.microsoft.com/office/drawing/2014/main" id="{83C0DA68-7210-F344-B933-262216762A61}"/>
                    </a:ext>
                  </a:extLst>
                </p:cNvPr>
                <p:cNvSpPr txBox="1"/>
                <p:nvPr userDrawn="1"/>
              </p:nvSpPr>
              <p:spPr>
                <a:xfrm>
                  <a:off x="9471805" y="6974619"/>
                  <a:ext cx="241440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Then (still holding down the first click) </a:t>
                  </a:r>
                  <a:br>
                    <a:rPr lang="en-US" sz="900" kern="1200" dirty="0">
                      <a:solidFill>
                        <a:schemeClr val="tx1">
                          <a:lumMod val="50000"/>
                          <a:lumOff val="50000"/>
                        </a:schemeClr>
                      </a:solidFill>
                      <a:latin typeface="Arial" charset="0"/>
                      <a:ea typeface="Arial" charset="0"/>
                      <a:cs typeface="Arial" charset="0"/>
                    </a:rPr>
                  </a:br>
                  <a:r>
                    <a:rPr lang="en-US" sz="900" b="1" kern="1200" dirty="0">
                      <a:solidFill>
                        <a:schemeClr val="tx1">
                          <a:lumMod val="50000"/>
                          <a:lumOff val="50000"/>
                        </a:schemeClr>
                      </a:solidFill>
                      <a:latin typeface="Arial" charset="0"/>
                      <a:ea typeface="Arial" charset="0"/>
                      <a:cs typeface="Arial" charset="0"/>
                    </a:rPr>
                    <a:t>drag</a:t>
                  </a:r>
                  <a:r>
                    <a:rPr lang="en-US" sz="900" kern="1200" dirty="0">
                      <a:solidFill>
                        <a:schemeClr val="tx1">
                          <a:lumMod val="50000"/>
                          <a:lumOff val="50000"/>
                        </a:schemeClr>
                      </a:solidFill>
                      <a:latin typeface="Arial" charset="0"/>
                      <a:ea typeface="Arial" charset="0"/>
                      <a:cs typeface="Arial" charset="0"/>
                    </a:rPr>
                    <a:t> the cursor to below and to the right of the last placeholder and </a:t>
                  </a:r>
                  <a:r>
                    <a:rPr lang="en-US" sz="900" b="1" kern="1200" dirty="0">
                      <a:solidFill>
                        <a:schemeClr val="tx1">
                          <a:lumMod val="50000"/>
                          <a:lumOff val="50000"/>
                        </a:schemeClr>
                      </a:solidFill>
                      <a:latin typeface="Arial" charset="0"/>
                      <a:ea typeface="Arial" charset="0"/>
                      <a:cs typeface="Arial" charset="0"/>
                    </a:rPr>
                    <a:t>release</a:t>
                  </a:r>
                  <a:r>
                    <a:rPr lang="en-US" sz="900" kern="1200" dirty="0">
                      <a:solidFill>
                        <a:schemeClr val="tx1">
                          <a:lumMod val="50000"/>
                          <a:lumOff val="50000"/>
                        </a:schemeClr>
                      </a:solidFill>
                      <a:latin typeface="Arial" charset="0"/>
                      <a:ea typeface="Arial" charset="0"/>
                      <a:cs typeface="Arial" charset="0"/>
                    </a:rPr>
                    <a:t> the click.</a:t>
                  </a:r>
                </a:p>
              </p:txBody>
            </p:sp>
          </p:grpSp>
          <p:pic>
            <p:nvPicPr>
              <p:cNvPr id="234" name="Picture 233">
                <a:extLst>
                  <a:ext uri="{FF2B5EF4-FFF2-40B4-BE49-F238E27FC236}">
                    <a16:creationId xmlns:a16="http://schemas.microsoft.com/office/drawing/2014/main" id="{90C81D1C-FBC0-2D47-9C08-925873AF6C79}"/>
                  </a:ext>
                </a:extLst>
              </p:cNvPr>
              <p:cNvPicPr>
                <a:picLocks noChangeAspect="1"/>
              </p:cNvPicPr>
              <p:nvPr userDrawn="1"/>
            </p:nvPicPr>
            <p:blipFill rotWithShape="1">
              <a:blip r:embed="rId7"/>
              <a:srcRect t="33282" b="9876"/>
              <a:stretch/>
            </p:blipFill>
            <p:spPr>
              <a:xfrm>
                <a:off x="10901855" y="2099340"/>
                <a:ext cx="1237314" cy="517325"/>
              </a:xfrm>
              <a:prstGeom prst="rect">
                <a:avLst/>
              </a:prstGeom>
            </p:spPr>
          </p:pic>
        </p:grpSp>
      </p:grpSp>
      <p:sp>
        <p:nvSpPr>
          <p:cNvPr id="2" name="Title 1">
            <a:extLst>
              <a:ext uri="{FF2B5EF4-FFF2-40B4-BE49-F238E27FC236}">
                <a16:creationId xmlns:a16="http://schemas.microsoft.com/office/drawing/2014/main" id="{E196CE33-C89A-DF4A-A514-4B0F089622A5}"/>
              </a:ext>
            </a:extLst>
          </p:cNvPr>
          <p:cNvSpPr>
            <a:spLocks noGrp="1"/>
          </p:cNvSpPr>
          <p:nvPr userDrawn="1">
            <p:ph type="title" hasCustomPrompt="1"/>
          </p:nvPr>
        </p:nvSpPr>
        <p:spPr/>
        <p:txBody>
          <a:bodyPr/>
          <a:lstStyle/>
          <a:p>
            <a:r>
              <a:rPr lang="en-US"/>
              <a:t>Click to add agenda title. All caps. Two lines max.</a:t>
            </a:r>
          </a:p>
        </p:txBody>
      </p:sp>
      <p:sp>
        <p:nvSpPr>
          <p:cNvPr id="64" name="Text Placeholder 5">
            <a:extLst>
              <a:ext uri="{FF2B5EF4-FFF2-40B4-BE49-F238E27FC236}">
                <a16:creationId xmlns:a16="http://schemas.microsoft.com/office/drawing/2014/main" id="{680AE5C6-20A0-3842-8FA0-B38AA603F8A3}"/>
              </a:ext>
            </a:extLst>
          </p:cNvPr>
          <p:cNvSpPr>
            <a:spLocks noGrp="1"/>
          </p:cNvSpPr>
          <p:nvPr userDrawn="1">
            <p:ph type="body" sz="quarter" idx="121" hasCustomPrompt="1"/>
          </p:nvPr>
        </p:nvSpPr>
        <p:spPr>
          <a:xfrm>
            <a:off x="9701721" y="2356306"/>
            <a:ext cx="2429418" cy="376755"/>
          </a:xfrm>
          <a:solidFill>
            <a:schemeClr val="accent1"/>
          </a:solidFill>
          <a:ln w="31750">
            <a:solidFill>
              <a:schemeClr val="accent1"/>
            </a:solidFill>
          </a:ln>
          <a:effectLst/>
        </p:spPr>
        <p:txBody>
          <a:bodyPr lIns="432000" tIns="0" rIns="36000" anchor="ctr"/>
          <a:lstStyle>
            <a:lvl1pPr marL="0" indent="0">
              <a:buNone/>
              <a:defRPr b="1">
                <a:solidFill>
                  <a:schemeClr val="bg1"/>
                </a:solidFill>
              </a:defRPr>
            </a:lvl1pPr>
          </a:lstStyle>
          <a:p>
            <a:pPr lvl="0"/>
            <a:r>
              <a:rPr lang="en-US"/>
              <a:t>Select for Title style</a:t>
            </a:r>
          </a:p>
        </p:txBody>
      </p:sp>
      <p:sp>
        <p:nvSpPr>
          <p:cNvPr id="65" name="Text Placeholder 5">
            <a:extLst>
              <a:ext uri="{FF2B5EF4-FFF2-40B4-BE49-F238E27FC236}">
                <a16:creationId xmlns:a16="http://schemas.microsoft.com/office/drawing/2014/main" id="{AC21CD0C-F907-D84E-8617-2858BDF43E81}"/>
              </a:ext>
            </a:extLst>
          </p:cNvPr>
          <p:cNvSpPr>
            <a:spLocks noGrp="1"/>
          </p:cNvSpPr>
          <p:nvPr userDrawn="1">
            <p:ph type="body" sz="quarter" idx="122" hasCustomPrompt="1"/>
          </p:nvPr>
        </p:nvSpPr>
        <p:spPr>
          <a:xfrm>
            <a:off x="9701721" y="4208327"/>
            <a:ext cx="2429418" cy="376755"/>
          </a:xfrm>
          <a:noFill/>
          <a:ln w="31750">
            <a:noFill/>
          </a:ln>
          <a:effectLst/>
        </p:spPr>
        <p:txBody>
          <a:bodyPr lIns="0" tIns="0" rIns="0" anchor="ctr"/>
          <a:lstStyle>
            <a:lvl1pPr marL="0" indent="0" algn="r">
              <a:buNone/>
              <a:defRPr b="1">
                <a:solidFill>
                  <a:schemeClr val="bg1"/>
                </a:solidFill>
              </a:defRPr>
            </a:lvl1pPr>
          </a:lstStyle>
          <a:p>
            <a:pPr lvl="0"/>
            <a:r>
              <a:rPr lang="en-US"/>
              <a:t>Select for Page # style</a:t>
            </a:r>
          </a:p>
        </p:txBody>
      </p:sp>
      <p:sp>
        <p:nvSpPr>
          <p:cNvPr id="243" name="Text Placeholder 6">
            <a:extLst>
              <a:ext uri="{FF2B5EF4-FFF2-40B4-BE49-F238E27FC236}">
                <a16:creationId xmlns:a16="http://schemas.microsoft.com/office/drawing/2014/main" id="{91B769FF-FB3C-6747-8FCE-E8C24D69C27B}"/>
              </a:ext>
            </a:extLst>
          </p:cNvPr>
          <p:cNvSpPr>
            <a:spLocks noGrp="1"/>
          </p:cNvSpPr>
          <p:nvPr>
            <p:ph type="body" idx="13" hasCustomPrompt="1"/>
          </p:nvPr>
        </p:nvSpPr>
        <p:spPr>
          <a:xfrm>
            <a:off x="0" y="1230726"/>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4" name="Text Placeholder 6">
            <a:extLst>
              <a:ext uri="{FF2B5EF4-FFF2-40B4-BE49-F238E27FC236}">
                <a16:creationId xmlns:a16="http://schemas.microsoft.com/office/drawing/2014/main" id="{46A7DBB8-1DF6-554B-B31D-BC9C0B4F2A57}"/>
              </a:ext>
            </a:extLst>
          </p:cNvPr>
          <p:cNvSpPr>
            <a:spLocks noGrp="1"/>
          </p:cNvSpPr>
          <p:nvPr>
            <p:ph type="body" idx="14" hasCustomPrompt="1"/>
          </p:nvPr>
        </p:nvSpPr>
        <p:spPr>
          <a:xfrm>
            <a:off x="0" y="1847287"/>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5" name="Text Placeholder 6">
            <a:extLst>
              <a:ext uri="{FF2B5EF4-FFF2-40B4-BE49-F238E27FC236}">
                <a16:creationId xmlns:a16="http://schemas.microsoft.com/office/drawing/2014/main" id="{D155474C-5389-7248-85C8-A7CDCFC37463}"/>
              </a:ext>
            </a:extLst>
          </p:cNvPr>
          <p:cNvSpPr>
            <a:spLocks noGrp="1"/>
          </p:cNvSpPr>
          <p:nvPr>
            <p:ph type="body" idx="15" hasCustomPrompt="1"/>
          </p:nvPr>
        </p:nvSpPr>
        <p:spPr>
          <a:xfrm>
            <a:off x="0" y="2463848"/>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6" name="Text Placeholder 6">
            <a:extLst>
              <a:ext uri="{FF2B5EF4-FFF2-40B4-BE49-F238E27FC236}">
                <a16:creationId xmlns:a16="http://schemas.microsoft.com/office/drawing/2014/main" id="{64EC3DD3-A992-F048-A61E-0275830FA953}"/>
              </a:ext>
            </a:extLst>
          </p:cNvPr>
          <p:cNvSpPr>
            <a:spLocks noGrp="1"/>
          </p:cNvSpPr>
          <p:nvPr>
            <p:ph type="body" idx="16" hasCustomPrompt="1"/>
          </p:nvPr>
        </p:nvSpPr>
        <p:spPr>
          <a:xfrm>
            <a:off x="0" y="3080409"/>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7" name="Text Placeholder 6">
            <a:extLst>
              <a:ext uri="{FF2B5EF4-FFF2-40B4-BE49-F238E27FC236}">
                <a16:creationId xmlns:a16="http://schemas.microsoft.com/office/drawing/2014/main" id="{BAA3DB2E-205A-534B-9C44-EFEE5BDB0FBD}"/>
              </a:ext>
            </a:extLst>
          </p:cNvPr>
          <p:cNvSpPr>
            <a:spLocks noGrp="1"/>
          </p:cNvSpPr>
          <p:nvPr>
            <p:ph type="body" idx="17" hasCustomPrompt="1"/>
          </p:nvPr>
        </p:nvSpPr>
        <p:spPr>
          <a:xfrm>
            <a:off x="0" y="3696970"/>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8" name="Text Placeholder 6">
            <a:extLst>
              <a:ext uri="{FF2B5EF4-FFF2-40B4-BE49-F238E27FC236}">
                <a16:creationId xmlns:a16="http://schemas.microsoft.com/office/drawing/2014/main" id="{80869C67-837B-BE42-A9BE-AD3BBDACEB6B}"/>
              </a:ext>
            </a:extLst>
          </p:cNvPr>
          <p:cNvSpPr>
            <a:spLocks noGrp="1"/>
          </p:cNvSpPr>
          <p:nvPr>
            <p:ph type="body" idx="18" hasCustomPrompt="1"/>
          </p:nvPr>
        </p:nvSpPr>
        <p:spPr>
          <a:xfrm>
            <a:off x="0" y="4313531"/>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9" name="Text Placeholder 6">
            <a:extLst>
              <a:ext uri="{FF2B5EF4-FFF2-40B4-BE49-F238E27FC236}">
                <a16:creationId xmlns:a16="http://schemas.microsoft.com/office/drawing/2014/main" id="{6F036C69-95C0-FA4B-BBFA-E942D38EAA0D}"/>
              </a:ext>
            </a:extLst>
          </p:cNvPr>
          <p:cNvSpPr>
            <a:spLocks noGrp="1"/>
          </p:cNvSpPr>
          <p:nvPr>
            <p:ph type="body" idx="19" hasCustomPrompt="1"/>
          </p:nvPr>
        </p:nvSpPr>
        <p:spPr>
          <a:xfrm>
            <a:off x="0" y="4930092"/>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50" name="Text Placeholder 6">
            <a:extLst>
              <a:ext uri="{FF2B5EF4-FFF2-40B4-BE49-F238E27FC236}">
                <a16:creationId xmlns:a16="http://schemas.microsoft.com/office/drawing/2014/main" id="{82CFDAFE-B1BF-ED4F-8D1B-908011FE689B}"/>
              </a:ext>
            </a:extLst>
          </p:cNvPr>
          <p:cNvSpPr>
            <a:spLocks noGrp="1"/>
          </p:cNvSpPr>
          <p:nvPr>
            <p:ph type="body" idx="20" hasCustomPrompt="1"/>
          </p:nvPr>
        </p:nvSpPr>
        <p:spPr>
          <a:xfrm>
            <a:off x="0" y="5546650"/>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51" name="Text Placeholder 69">
            <a:extLst>
              <a:ext uri="{FF2B5EF4-FFF2-40B4-BE49-F238E27FC236}">
                <a16:creationId xmlns:a16="http://schemas.microsoft.com/office/drawing/2014/main" id="{58C31DAC-7646-7542-AA6F-2194522CE6A9}"/>
              </a:ext>
            </a:extLst>
          </p:cNvPr>
          <p:cNvSpPr>
            <a:spLocks noGrp="1"/>
          </p:cNvSpPr>
          <p:nvPr>
            <p:ph type="body" sz="quarter" idx="21" hasCustomPrompt="1"/>
          </p:nvPr>
        </p:nvSpPr>
        <p:spPr>
          <a:xfrm>
            <a:off x="7786170" y="1230726"/>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2" name="Text Placeholder 69">
            <a:extLst>
              <a:ext uri="{FF2B5EF4-FFF2-40B4-BE49-F238E27FC236}">
                <a16:creationId xmlns:a16="http://schemas.microsoft.com/office/drawing/2014/main" id="{F3D6B7F5-A321-C447-9339-ADB40C7B4AAE}"/>
              </a:ext>
            </a:extLst>
          </p:cNvPr>
          <p:cNvSpPr>
            <a:spLocks noGrp="1"/>
          </p:cNvSpPr>
          <p:nvPr>
            <p:ph type="body" sz="quarter" idx="22" hasCustomPrompt="1"/>
          </p:nvPr>
        </p:nvSpPr>
        <p:spPr>
          <a:xfrm>
            <a:off x="7786170" y="1847287"/>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3" name="Text Placeholder 69">
            <a:extLst>
              <a:ext uri="{FF2B5EF4-FFF2-40B4-BE49-F238E27FC236}">
                <a16:creationId xmlns:a16="http://schemas.microsoft.com/office/drawing/2014/main" id="{F918A5A2-CBA8-9746-8288-84619ED33FF4}"/>
              </a:ext>
            </a:extLst>
          </p:cNvPr>
          <p:cNvSpPr>
            <a:spLocks noGrp="1"/>
          </p:cNvSpPr>
          <p:nvPr>
            <p:ph type="body" sz="quarter" idx="23" hasCustomPrompt="1"/>
          </p:nvPr>
        </p:nvSpPr>
        <p:spPr>
          <a:xfrm>
            <a:off x="7786170" y="2463848"/>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4" name="Text Placeholder 69">
            <a:extLst>
              <a:ext uri="{FF2B5EF4-FFF2-40B4-BE49-F238E27FC236}">
                <a16:creationId xmlns:a16="http://schemas.microsoft.com/office/drawing/2014/main" id="{2110131B-6471-BA4F-83A7-D159CE9B4CF6}"/>
              </a:ext>
            </a:extLst>
          </p:cNvPr>
          <p:cNvSpPr>
            <a:spLocks noGrp="1"/>
          </p:cNvSpPr>
          <p:nvPr>
            <p:ph type="body" sz="quarter" idx="24" hasCustomPrompt="1"/>
          </p:nvPr>
        </p:nvSpPr>
        <p:spPr>
          <a:xfrm>
            <a:off x="7786170" y="3080409"/>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5" name="Text Placeholder 69">
            <a:extLst>
              <a:ext uri="{FF2B5EF4-FFF2-40B4-BE49-F238E27FC236}">
                <a16:creationId xmlns:a16="http://schemas.microsoft.com/office/drawing/2014/main" id="{5CE8F1D4-AABD-CF42-B74C-BA69A1DC7828}"/>
              </a:ext>
            </a:extLst>
          </p:cNvPr>
          <p:cNvSpPr>
            <a:spLocks noGrp="1"/>
          </p:cNvSpPr>
          <p:nvPr>
            <p:ph type="body" sz="quarter" idx="25" hasCustomPrompt="1"/>
          </p:nvPr>
        </p:nvSpPr>
        <p:spPr>
          <a:xfrm>
            <a:off x="7786170" y="3696970"/>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6" name="Text Placeholder 69">
            <a:extLst>
              <a:ext uri="{FF2B5EF4-FFF2-40B4-BE49-F238E27FC236}">
                <a16:creationId xmlns:a16="http://schemas.microsoft.com/office/drawing/2014/main" id="{D2FA80C7-C380-C54C-AF1E-86248734CA65}"/>
              </a:ext>
            </a:extLst>
          </p:cNvPr>
          <p:cNvSpPr>
            <a:spLocks noGrp="1"/>
          </p:cNvSpPr>
          <p:nvPr>
            <p:ph type="body" sz="quarter" idx="26" hasCustomPrompt="1"/>
          </p:nvPr>
        </p:nvSpPr>
        <p:spPr>
          <a:xfrm>
            <a:off x="7786170" y="4313531"/>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7" name="Text Placeholder 69">
            <a:extLst>
              <a:ext uri="{FF2B5EF4-FFF2-40B4-BE49-F238E27FC236}">
                <a16:creationId xmlns:a16="http://schemas.microsoft.com/office/drawing/2014/main" id="{10925F75-A1A8-3744-991C-D7C51B06B026}"/>
              </a:ext>
            </a:extLst>
          </p:cNvPr>
          <p:cNvSpPr>
            <a:spLocks noGrp="1"/>
          </p:cNvSpPr>
          <p:nvPr>
            <p:ph type="body" sz="quarter" idx="27" hasCustomPrompt="1"/>
          </p:nvPr>
        </p:nvSpPr>
        <p:spPr>
          <a:xfrm>
            <a:off x="7786170" y="4930092"/>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8" name="Text Placeholder 69">
            <a:extLst>
              <a:ext uri="{FF2B5EF4-FFF2-40B4-BE49-F238E27FC236}">
                <a16:creationId xmlns:a16="http://schemas.microsoft.com/office/drawing/2014/main" id="{748091C7-C5FA-B14E-912F-6F96120CF976}"/>
              </a:ext>
            </a:extLst>
          </p:cNvPr>
          <p:cNvSpPr>
            <a:spLocks noGrp="1"/>
          </p:cNvSpPr>
          <p:nvPr>
            <p:ph type="body" sz="quarter" idx="28" hasCustomPrompt="1"/>
          </p:nvPr>
        </p:nvSpPr>
        <p:spPr>
          <a:xfrm>
            <a:off x="7786170" y="5546650"/>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4" name="Date Placeholder 13">
            <a:extLst>
              <a:ext uri="{FF2B5EF4-FFF2-40B4-BE49-F238E27FC236}">
                <a16:creationId xmlns:a16="http://schemas.microsoft.com/office/drawing/2014/main" id="{C2848D6D-D4D4-484F-84EB-E19276855D2D}"/>
              </a:ext>
            </a:extLst>
          </p:cNvPr>
          <p:cNvSpPr>
            <a:spLocks noGrp="1"/>
          </p:cNvSpPr>
          <p:nvPr>
            <p:ph type="dt" sz="half" idx="123"/>
          </p:nvPr>
        </p:nvSpPr>
        <p:spPr/>
        <p:txBody>
          <a:bodyPr/>
          <a:lstStyle/>
          <a:p>
            <a:endParaRPr lang="en-US" dirty="0"/>
          </a:p>
        </p:txBody>
      </p:sp>
      <p:sp>
        <p:nvSpPr>
          <p:cNvPr id="15" name="Footer Placeholder 14">
            <a:extLst>
              <a:ext uri="{FF2B5EF4-FFF2-40B4-BE49-F238E27FC236}">
                <a16:creationId xmlns:a16="http://schemas.microsoft.com/office/drawing/2014/main" id="{1CFB29B8-ED2F-0C4F-B216-72AB74C1E9F3}"/>
              </a:ext>
            </a:extLst>
          </p:cNvPr>
          <p:cNvSpPr>
            <a:spLocks noGrp="1"/>
          </p:cNvSpPr>
          <p:nvPr>
            <p:ph type="ftr" sz="quarter" idx="124"/>
          </p:nvPr>
        </p:nvSpPr>
        <p:spPr/>
        <p:txBody>
          <a:bodyPr/>
          <a:lstStyle/>
          <a:p>
            <a:endParaRPr lang="en-US" dirty="0"/>
          </a:p>
        </p:txBody>
      </p:sp>
      <p:sp>
        <p:nvSpPr>
          <p:cNvPr id="16" name="Slide Number Placeholder 15">
            <a:extLst>
              <a:ext uri="{FF2B5EF4-FFF2-40B4-BE49-F238E27FC236}">
                <a16:creationId xmlns:a16="http://schemas.microsoft.com/office/drawing/2014/main" id="{BCF4CEC3-D8BB-F04A-A1D0-780B8D944778}"/>
              </a:ext>
            </a:extLst>
          </p:cNvPr>
          <p:cNvSpPr>
            <a:spLocks noGrp="1"/>
          </p:cNvSpPr>
          <p:nvPr>
            <p:ph type="sldNum" sz="quarter" idx="125"/>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256648075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ToC Agenda (14)">
    <p:spTree>
      <p:nvGrpSpPr>
        <p:cNvPr id="1" name=""/>
        <p:cNvGrpSpPr/>
        <p:nvPr/>
      </p:nvGrpSpPr>
      <p:grpSpPr>
        <a:xfrm>
          <a:off x="0" y="0"/>
          <a:ext cx="0" cy="0"/>
          <a:chOff x="0" y="0"/>
          <a:chExt cx="0" cy="0"/>
        </a:xfrm>
      </p:grpSpPr>
      <p:sp>
        <p:nvSpPr>
          <p:cNvPr id="139" name="Rectangle 138">
            <a:extLst>
              <a:ext uri="{FF2B5EF4-FFF2-40B4-BE49-F238E27FC236}">
                <a16:creationId xmlns:a16="http://schemas.microsoft.com/office/drawing/2014/main" id="{0735789A-63DF-F64F-9BFF-A24BA7A397AC}"/>
              </a:ext>
            </a:extLst>
          </p:cNvPr>
          <p:cNvSpPr/>
          <p:nvPr userDrawn="1"/>
        </p:nvSpPr>
        <p:spPr>
          <a:xfrm>
            <a:off x="0" y="614023"/>
            <a:ext cx="9144000" cy="6192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8" name="Group 27">
            <a:extLst>
              <a:ext uri="{FF2B5EF4-FFF2-40B4-BE49-F238E27FC236}">
                <a16:creationId xmlns:a16="http://schemas.microsoft.com/office/drawing/2014/main" id="{5EBA89B3-0596-F74E-9FA2-DC751E0E88E4}"/>
              </a:ext>
            </a:extLst>
          </p:cNvPr>
          <p:cNvGrpSpPr/>
          <p:nvPr userDrawn="1"/>
        </p:nvGrpSpPr>
        <p:grpSpPr>
          <a:xfrm>
            <a:off x="9399182" y="-1"/>
            <a:ext cx="2877466" cy="8631622"/>
            <a:chOff x="9399182" y="-1"/>
            <a:chExt cx="2877466" cy="8631622"/>
          </a:xfrm>
        </p:grpSpPr>
        <p:sp>
          <p:nvSpPr>
            <p:cNvPr id="36" name="Rectangle 35">
              <a:extLst>
                <a:ext uri="{FF2B5EF4-FFF2-40B4-BE49-F238E27FC236}">
                  <a16:creationId xmlns:a16="http://schemas.microsoft.com/office/drawing/2014/main" id="{F4E83308-CF57-9E47-BA44-7A84C42B5978}"/>
                </a:ext>
              </a:extLst>
            </p:cNvPr>
            <p:cNvSpPr/>
            <p:nvPr userDrawn="1"/>
          </p:nvSpPr>
          <p:spPr>
            <a:xfrm>
              <a:off x="9399182" y="-1"/>
              <a:ext cx="2798651" cy="848185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D2A5C2D3-9F21-234B-9F98-3DE702C886F7}"/>
                </a:ext>
              </a:extLst>
            </p:cNvPr>
            <p:cNvSpPr txBox="1">
              <a:spLocks noChangeAspect="1"/>
            </p:cNvSpPr>
            <p:nvPr userDrawn="1"/>
          </p:nvSpPr>
          <p:spPr>
            <a:xfrm>
              <a:off x="9521833" y="161035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38" name="TextBox 37">
              <a:extLst>
                <a:ext uri="{FF2B5EF4-FFF2-40B4-BE49-F238E27FC236}">
                  <a16:creationId xmlns:a16="http://schemas.microsoft.com/office/drawing/2014/main" id="{A02ADF69-BF1B-1A46-8854-22053F603054}"/>
                </a:ext>
              </a:extLst>
            </p:cNvPr>
            <p:cNvSpPr txBox="1">
              <a:spLocks noChangeAspect="1"/>
            </p:cNvSpPr>
            <p:nvPr userDrawn="1"/>
          </p:nvSpPr>
          <p:spPr>
            <a:xfrm>
              <a:off x="9521833"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9" name="TextBox 38">
              <a:extLst>
                <a:ext uri="{FF2B5EF4-FFF2-40B4-BE49-F238E27FC236}">
                  <a16:creationId xmlns:a16="http://schemas.microsoft.com/office/drawing/2014/main" id="{A8195510-2A26-3049-8967-D7F2BC33D906}"/>
                </a:ext>
              </a:extLst>
            </p:cNvPr>
            <p:cNvSpPr txBox="1">
              <a:spLocks noChangeAspect="1"/>
            </p:cNvSpPr>
            <p:nvPr userDrawn="1"/>
          </p:nvSpPr>
          <p:spPr>
            <a:xfrm>
              <a:off x="9521833" y="1139035"/>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0" name="TextBox 39">
              <a:extLst>
                <a:ext uri="{FF2B5EF4-FFF2-40B4-BE49-F238E27FC236}">
                  <a16:creationId xmlns:a16="http://schemas.microsoft.com/office/drawing/2014/main" id="{D496DEE2-CA7E-AE42-879D-AF53D0749FFE}"/>
                </a:ext>
              </a:extLst>
            </p:cNvPr>
            <p:cNvSpPr txBox="1"/>
            <p:nvPr userDrawn="1"/>
          </p:nvSpPr>
          <p:spPr>
            <a:xfrm>
              <a:off x="9686426" y="513115"/>
              <a:ext cx="2425134"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Aft>
                  <a:spcPts val="0"/>
                </a:spcAft>
              </a:pPr>
              <a:r>
                <a:rPr lang="en-US" dirty="0"/>
                <a:t>Enter up to 14 agenda items and their page numbers. </a:t>
              </a:r>
            </a:p>
            <a:p>
              <a:pPr lvl="2"/>
              <a:r>
                <a:rPr lang="en-US" dirty="0"/>
                <a:t>Switch to the 8-item agenda if you need fewer. </a:t>
              </a:r>
            </a:p>
          </p:txBody>
        </p:sp>
        <p:sp>
          <p:nvSpPr>
            <p:cNvPr id="41" name="TextBox 40">
              <a:extLst>
                <a:ext uri="{FF2B5EF4-FFF2-40B4-BE49-F238E27FC236}">
                  <a16:creationId xmlns:a16="http://schemas.microsoft.com/office/drawing/2014/main" id="{14E036DD-4A36-4B41-969E-46701BA472FB}"/>
                </a:ext>
              </a:extLst>
            </p:cNvPr>
            <p:cNvSpPr txBox="1"/>
            <p:nvPr userDrawn="1"/>
          </p:nvSpPr>
          <p:spPr>
            <a:xfrm>
              <a:off x="9558507" y="150290"/>
              <a:ext cx="1867499"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USE THE AGENDA</a:t>
              </a:r>
            </a:p>
          </p:txBody>
        </p:sp>
        <p:cxnSp>
          <p:nvCxnSpPr>
            <p:cNvPr id="42" name="Straight Connector 41">
              <a:extLst>
                <a:ext uri="{FF2B5EF4-FFF2-40B4-BE49-F238E27FC236}">
                  <a16:creationId xmlns:a16="http://schemas.microsoft.com/office/drawing/2014/main" id="{4171E0C5-608B-FF44-A6A5-678877741EBB}"/>
                </a:ext>
              </a:extLst>
            </p:cNvPr>
            <p:cNvCxnSpPr>
              <a:cxnSpLocks/>
            </p:cNvCxnSpPr>
            <p:nvPr userDrawn="1"/>
          </p:nvCxnSpPr>
          <p:spPr>
            <a:xfrm>
              <a:off x="9558507" y="35290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668704FB-F8CC-2D48-82EA-8020021930B4}"/>
                </a:ext>
              </a:extLst>
            </p:cNvPr>
            <p:cNvGrpSpPr/>
            <p:nvPr userDrawn="1"/>
          </p:nvGrpSpPr>
          <p:grpSpPr>
            <a:xfrm>
              <a:off x="9541497" y="5505499"/>
              <a:ext cx="2735151" cy="919215"/>
              <a:chOff x="9296567" y="4150379"/>
              <a:chExt cx="2735151" cy="919215"/>
            </a:xfrm>
          </p:grpSpPr>
          <p:grpSp>
            <p:nvGrpSpPr>
              <p:cNvPr id="68" name="Group 67">
                <a:extLst>
                  <a:ext uri="{FF2B5EF4-FFF2-40B4-BE49-F238E27FC236}">
                    <a16:creationId xmlns:a16="http://schemas.microsoft.com/office/drawing/2014/main" id="{2848AF80-78DE-6B4E-AAFC-ECF1C10CD0B4}"/>
                  </a:ext>
                </a:extLst>
              </p:cNvPr>
              <p:cNvGrpSpPr/>
              <p:nvPr userDrawn="1"/>
            </p:nvGrpSpPr>
            <p:grpSpPr>
              <a:xfrm>
                <a:off x="9296567" y="4150379"/>
                <a:ext cx="2735151" cy="919215"/>
                <a:chOff x="9296567" y="5817858"/>
                <a:chExt cx="2735151" cy="919215"/>
              </a:xfrm>
            </p:grpSpPr>
            <p:sp>
              <p:nvSpPr>
                <p:cNvPr id="85" name="Rectangle 84">
                  <a:extLst>
                    <a:ext uri="{FF2B5EF4-FFF2-40B4-BE49-F238E27FC236}">
                      <a16:creationId xmlns:a16="http://schemas.microsoft.com/office/drawing/2014/main" id="{C98E8FA1-C645-CA4C-9A7D-083293E08816}"/>
                    </a:ext>
                  </a:extLst>
                </p:cNvPr>
                <p:cNvSpPr/>
                <p:nvPr userDrawn="1"/>
              </p:nvSpPr>
              <p:spPr>
                <a:xfrm>
                  <a:off x="9296567" y="5817858"/>
                  <a:ext cx="2733136" cy="919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a:extLst>
                    <a:ext uri="{FF2B5EF4-FFF2-40B4-BE49-F238E27FC236}">
                      <a16:creationId xmlns:a16="http://schemas.microsoft.com/office/drawing/2014/main" id="{70D9BBD7-B8A7-4242-B359-9835E773B97C}"/>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Reset Placeholders</a:t>
                  </a:r>
                </a:p>
              </p:txBody>
            </p:sp>
            <p:pic>
              <p:nvPicPr>
                <p:cNvPr id="87" name="Graphic 86">
                  <a:extLst>
                    <a:ext uri="{FF2B5EF4-FFF2-40B4-BE49-F238E27FC236}">
                      <a16:creationId xmlns:a16="http://schemas.microsoft.com/office/drawing/2014/main" id="{985CB0FA-7C01-054B-95CD-E445FA243301}"/>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88" name="TextBox 87">
                  <a:extLst>
                    <a:ext uri="{FF2B5EF4-FFF2-40B4-BE49-F238E27FC236}">
                      <a16:creationId xmlns:a16="http://schemas.microsoft.com/office/drawing/2014/main" id="{84979134-C3B7-EA40-B6A3-56FD3BE593AA}"/>
                    </a:ext>
                  </a:extLst>
                </p:cNvPr>
                <p:cNvSpPr txBox="1"/>
                <p:nvPr userDrawn="1"/>
              </p:nvSpPr>
              <p:spPr>
                <a:xfrm>
                  <a:off x="9471805" y="6169594"/>
                  <a:ext cx="2491595" cy="441146"/>
                </a:xfrm>
                <a:prstGeom prst="rect">
                  <a:avLst/>
                </a:prstGeom>
              </p:spPr>
              <p:txBody>
                <a:bodyPr vert="horz" wrap="square" lIns="0" tIns="0" rIns="0" bIns="0" rtlCol="0" anchor="t">
                  <a:spAutoFit/>
                </a:bodyPr>
                <a:lstStyle/>
                <a:p>
                  <a:pPr algn="l">
                    <a:spcBef>
                      <a:spcPts val="200"/>
                    </a:spcBef>
                  </a:pPr>
                  <a:r>
                    <a:rPr lang="en-US" sz="900" dirty="0">
                      <a:solidFill>
                        <a:schemeClr val="tx1">
                          <a:lumMod val="50000"/>
                          <a:lumOff val="50000"/>
                        </a:schemeClr>
                      </a:solidFill>
                      <a:latin typeface="Arial" charset="0"/>
                      <a:ea typeface="Arial" charset="0"/>
                      <a:cs typeface="Arial" charset="0"/>
                    </a:rPr>
                    <a:t>Press the Reset (            ) button to bring back placeholders you have deleted if you need them. </a:t>
                  </a:r>
                </a:p>
                <a:p>
                  <a:pPr algn="l">
                    <a:spcBef>
                      <a:spcPts val="200"/>
                    </a:spcBef>
                  </a:pPr>
                  <a:r>
                    <a:rPr lang="en-US" sz="900" dirty="0">
                      <a:solidFill>
                        <a:schemeClr val="tx1">
                          <a:lumMod val="50000"/>
                          <a:lumOff val="50000"/>
                        </a:schemeClr>
                      </a:solidFill>
                      <a:latin typeface="Arial" charset="0"/>
                      <a:ea typeface="Arial" charset="0"/>
                      <a:cs typeface="Arial" charset="0"/>
                    </a:rPr>
                    <a:t>Note: this will also remove your item highlight.</a:t>
                  </a:r>
                </a:p>
              </p:txBody>
            </p:sp>
          </p:grpSp>
          <p:pic>
            <p:nvPicPr>
              <p:cNvPr id="69" name="Picture 68">
                <a:extLst>
                  <a:ext uri="{FF2B5EF4-FFF2-40B4-BE49-F238E27FC236}">
                    <a16:creationId xmlns:a16="http://schemas.microsoft.com/office/drawing/2014/main" id="{9DBFC0E8-D037-9D47-9459-C3C5D94A426B}"/>
                  </a:ext>
                </a:extLst>
              </p:cNvPr>
              <p:cNvPicPr>
                <a:picLocks noChangeAspect="1"/>
              </p:cNvPicPr>
              <p:nvPr userDrawn="1"/>
            </p:nvPicPr>
            <p:blipFill rotWithShape="1">
              <a:blip r:embed="rId5"/>
              <a:srcRect t="-7688" r="11531" b="-1"/>
              <a:stretch/>
            </p:blipFill>
            <p:spPr>
              <a:xfrm>
                <a:off x="10368085" y="4507363"/>
                <a:ext cx="346954" cy="130863"/>
              </a:xfrm>
              <a:prstGeom prst="rect">
                <a:avLst/>
              </a:prstGeom>
            </p:spPr>
          </p:pic>
        </p:grpSp>
        <p:sp>
          <p:nvSpPr>
            <p:cNvPr id="45" name="TextBox 44">
              <a:extLst>
                <a:ext uri="{FF2B5EF4-FFF2-40B4-BE49-F238E27FC236}">
                  <a16:creationId xmlns:a16="http://schemas.microsoft.com/office/drawing/2014/main" id="{26ECECB2-9E9D-9C4A-BC3F-D4B6EF59D7B2}"/>
                </a:ext>
              </a:extLst>
            </p:cNvPr>
            <p:cNvSpPr txBox="1"/>
            <p:nvPr/>
          </p:nvSpPr>
          <p:spPr>
            <a:xfrm>
              <a:off x="9686426" y="1588873"/>
              <a:ext cx="2284506"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Highlight the current item title and page number as follows:</a:t>
              </a:r>
            </a:p>
          </p:txBody>
        </p:sp>
        <p:sp>
          <p:nvSpPr>
            <p:cNvPr id="46" name="TextBox 45">
              <a:extLst>
                <a:ext uri="{FF2B5EF4-FFF2-40B4-BE49-F238E27FC236}">
                  <a16:creationId xmlns:a16="http://schemas.microsoft.com/office/drawing/2014/main" id="{03ED648A-9D4D-4F41-AB76-D687D0E49DFB}"/>
                </a:ext>
              </a:extLst>
            </p:cNvPr>
            <p:cNvSpPr txBox="1"/>
            <p:nvPr/>
          </p:nvSpPr>
          <p:spPr>
            <a:xfrm>
              <a:off x="9686426" y="1111528"/>
              <a:ext cx="2425134"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Select and delete any unused item placeholders to remove the lines.</a:t>
              </a:r>
            </a:p>
          </p:txBody>
        </p:sp>
        <p:sp>
          <p:nvSpPr>
            <p:cNvPr id="47" name="TextBox 46">
              <a:extLst>
                <a:ext uri="{FF2B5EF4-FFF2-40B4-BE49-F238E27FC236}">
                  <a16:creationId xmlns:a16="http://schemas.microsoft.com/office/drawing/2014/main" id="{8271BCEA-EA17-C24E-87BB-934AFBBF87E6}"/>
                </a:ext>
              </a:extLst>
            </p:cNvPr>
            <p:cNvSpPr txBox="1"/>
            <p:nvPr/>
          </p:nvSpPr>
          <p:spPr>
            <a:xfrm>
              <a:off x="9694073" y="2789000"/>
              <a:ext cx="2269212" cy="215444"/>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the entire element is selected—it won’t work correctly if you have your cursor in the text.</a:t>
              </a:r>
            </a:p>
          </p:txBody>
        </p:sp>
        <p:sp>
          <p:nvSpPr>
            <p:cNvPr id="48" name="TextBox 47">
              <a:extLst>
                <a:ext uri="{FF2B5EF4-FFF2-40B4-BE49-F238E27FC236}">
                  <a16:creationId xmlns:a16="http://schemas.microsoft.com/office/drawing/2014/main" id="{FA5CB92E-0A0F-AC42-8739-C4D22325B31B}"/>
                </a:ext>
              </a:extLst>
            </p:cNvPr>
            <p:cNvSpPr txBox="1"/>
            <p:nvPr/>
          </p:nvSpPr>
          <p:spPr>
            <a:xfrm>
              <a:off x="9686426" y="5004333"/>
              <a:ext cx="2126422"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page number of current agenda item (on the text works here) to apply the highlight style.</a:t>
              </a:r>
            </a:p>
          </p:txBody>
        </p:sp>
        <p:sp>
          <p:nvSpPr>
            <p:cNvPr id="49" name="Rectangle 48">
              <a:extLst>
                <a:ext uri="{FF2B5EF4-FFF2-40B4-BE49-F238E27FC236}">
                  <a16:creationId xmlns:a16="http://schemas.microsoft.com/office/drawing/2014/main" id="{589B837D-7809-FE49-9BC4-51E31160E426}"/>
                </a:ext>
              </a:extLst>
            </p:cNvPr>
            <p:cNvSpPr/>
            <p:nvPr/>
          </p:nvSpPr>
          <p:spPr>
            <a:xfrm>
              <a:off x="9686427" y="234797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50" name="Group 49">
              <a:extLst>
                <a:ext uri="{FF2B5EF4-FFF2-40B4-BE49-F238E27FC236}">
                  <a16:creationId xmlns:a16="http://schemas.microsoft.com/office/drawing/2014/main" id="{B2F7C5ED-DA74-5D44-A55A-C451CAD6D7F9}"/>
                </a:ext>
              </a:extLst>
            </p:cNvPr>
            <p:cNvGrpSpPr/>
            <p:nvPr/>
          </p:nvGrpSpPr>
          <p:grpSpPr>
            <a:xfrm>
              <a:off x="9686426" y="3062499"/>
              <a:ext cx="2284506" cy="249299"/>
              <a:chOff x="9431244" y="2862535"/>
              <a:chExt cx="2284506" cy="249299"/>
            </a:xfrm>
          </p:grpSpPr>
          <p:pic>
            <p:nvPicPr>
              <p:cNvPr id="62" name="Picture 61">
                <a:extLst>
                  <a:ext uri="{FF2B5EF4-FFF2-40B4-BE49-F238E27FC236}">
                    <a16:creationId xmlns:a16="http://schemas.microsoft.com/office/drawing/2014/main" id="{24774FB4-765A-9E49-A933-097A5BD5D66C}"/>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63" name="TextBox 62">
                <a:extLst>
                  <a:ext uri="{FF2B5EF4-FFF2-40B4-BE49-F238E27FC236}">
                    <a16:creationId xmlns:a16="http://schemas.microsoft.com/office/drawing/2014/main" id="{1B7D5897-54FC-ED4C-878C-E0BBE070F573}"/>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sp>
          <p:nvSpPr>
            <p:cNvPr id="51" name="TextBox 50">
              <a:extLst>
                <a:ext uri="{FF2B5EF4-FFF2-40B4-BE49-F238E27FC236}">
                  <a16:creationId xmlns:a16="http://schemas.microsoft.com/office/drawing/2014/main" id="{D10BF092-52C8-A14D-86F5-8BF992C1ECD8}"/>
                </a:ext>
              </a:extLst>
            </p:cNvPr>
            <p:cNvSpPr txBox="1"/>
            <p:nvPr/>
          </p:nvSpPr>
          <p:spPr>
            <a:xfrm>
              <a:off x="9686426" y="3363632"/>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current agenda item (on the text works here) to apply the highlight style.</a:t>
              </a:r>
            </a:p>
          </p:txBody>
        </p:sp>
        <p:sp>
          <p:nvSpPr>
            <p:cNvPr id="52" name="Rectangle 51">
              <a:extLst>
                <a:ext uri="{FF2B5EF4-FFF2-40B4-BE49-F238E27FC236}">
                  <a16:creationId xmlns:a16="http://schemas.microsoft.com/office/drawing/2014/main" id="{3BDB51E4-A24F-4342-8A5A-EDD95B943E22}"/>
                </a:ext>
              </a:extLst>
            </p:cNvPr>
            <p:cNvSpPr/>
            <p:nvPr/>
          </p:nvSpPr>
          <p:spPr>
            <a:xfrm>
              <a:off x="9686427" y="420031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 name="TextBox 52">
              <a:extLst>
                <a:ext uri="{FF2B5EF4-FFF2-40B4-BE49-F238E27FC236}">
                  <a16:creationId xmlns:a16="http://schemas.microsoft.com/office/drawing/2014/main" id="{8C97E8A0-B37A-3044-82A9-7D36673708BC}"/>
                </a:ext>
              </a:extLst>
            </p:cNvPr>
            <p:cNvSpPr txBox="1"/>
            <p:nvPr/>
          </p:nvSpPr>
          <p:spPr>
            <a:xfrm>
              <a:off x="9686426" y="4026515"/>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‘page # style’ element below:</a:t>
              </a:r>
            </a:p>
          </p:txBody>
        </p:sp>
        <p:sp>
          <p:nvSpPr>
            <p:cNvPr id="54" name="TextBox 53">
              <a:extLst>
                <a:ext uri="{FF2B5EF4-FFF2-40B4-BE49-F238E27FC236}">
                  <a16:creationId xmlns:a16="http://schemas.microsoft.com/office/drawing/2014/main" id="{A80195D2-2D31-7942-B7D0-9F85C7D444AF}"/>
                </a:ext>
              </a:extLst>
            </p:cNvPr>
            <p:cNvSpPr txBox="1"/>
            <p:nvPr/>
          </p:nvSpPr>
          <p:spPr>
            <a:xfrm>
              <a:off x="9686426" y="2184031"/>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‘title style’ element below:</a:t>
              </a:r>
            </a:p>
          </p:txBody>
        </p:sp>
        <p:sp>
          <p:nvSpPr>
            <p:cNvPr id="55" name="TextBox 54">
              <a:extLst>
                <a:ext uri="{FF2B5EF4-FFF2-40B4-BE49-F238E27FC236}">
                  <a16:creationId xmlns:a16="http://schemas.microsoft.com/office/drawing/2014/main" id="{0A64BF6C-B9BD-1B41-969F-45514CC5BAE1}"/>
                </a:ext>
              </a:extLst>
            </p:cNvPr>
            <p:cNvSpPr txBox="1"/>
            <p:nvPr/>
          </p:nvSpPr>
          <p:spPr>
            <a:xfrm>
              <a:off x="9686426" y="1990139"/>
              <a:ext cx="78386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TITLE:</a:t>
              </a:r>
            </a:p>
          </p:txBody>
        </p:sp>
        <p:cxnSp>
          <p:nvCxnSpPr>
            <p:cNvPr id="56" name="Straight Connector 55">
              <a:extLst>
                <a:ext uri="{FF2B5EF4-FFF2-40B4-BE49-F238E27FC236}">
                  <a16:creationId xmlns:a16="http://schemas.microsoft.com/office/drawing/2014/main" id="{2EFF5343-F139-D44E-8CF9-F7359DCDB499}"/>
                </a:ext>
              </a:extLst>
            </p:cNvPr>
            <p:cNvCxnSpPr>
              <a:cxnSpLocks/>
            </p:cNvCxnSpPr>
            <p:nvPr/>
          </p:nvCxnSpPr>
          <p:spPr>
            <a:xfrm>
              <a:off x="9679848" y="2113772"/>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661BC977-1E81-D943-96A2-8EC320962EB3}"/>
                </a:ext>
              </a:extLst>
            </p:cNvPr>
            <p:cNvSpPr txBox="1"/>
            <p:nvPr/>
          </p:nvSpPr>
          <p:spPr>
            <a:xfrm>
              <a:off x="9686426" y="3831464"/>
              <a:ext cx="86401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PAGE #:</a:t>
              </a:r>
            </a:p>
          </p:txBody>
        </p:sp>
        <p:cxnSp>
          <p:nvCxnSpPr>
            <p:cNvPr id="58" name="Straight Connector 57">
              <a:extLst>
                <a:ext uri="{FF2B5EF4-FFF2-40B4-BE49-F238E27FC236}">
                  <a16:creationId xmlns:a16="http://schemas.microsoft.com/office/drawing/2014/main" id="{11E58E32-BCB0-7D4E-97A2-FF92AE046C34}"/>
                </a:ext>
              </a:extLst>
            </p:cNvPr>
            <p:cNvCxnSpPr>
              <a:cxnSpLocks/>
            </p:cNvCxnSpPr>
            <p:nvPr/>
          </p:nvCxnSpPr>
          <p:spPr>
            <a:xfrm>
              <a:off x="9679848" y="3955097"/>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59" name="Group 58">
              <a:extLst>
                <a:ext uri="{FF2B5EF4-FFF2-40B4-BE49-F238E27FC236}">
                  <a16:creationId xmlns:a16="http://schemas.microsoft.com/office/drawing/2014/main" id="{2E08EBDD-4F9E-2F46-94B0-7AEFB64F4D50}"/>
                </a:ext>
              </a:extLst>
            </p:cNvPr>
            <p:cNvGrpSpPr/>
            <p:nvPr/>
          </p:nvGrpSpPr>
          <p:grpSpPr>
            <a:xfrm>
              <a:off x="9686426" y="4692069"/>
              <a:ext cx="2284506" cy="249299"/>
              <a:chOff x="9431244" y="2862535"/>
              <a:chExt cx="2284506" cy="249299"/>
            </a:xfrm>
          </p:grpSpPr>
          <p:pic>
            <p:nvPicPr>
              <p:cNvPr id="60" name="Picture 59">
                <a:extLst>
                  <a:ext uri="{FF2B5EF4-FFF2-40B4-BE49-F238E27FC236}">
                    <a16:creationId xmlns:a16="http://schemas.microsoft.com/office/drawing/2014/main" id="{DC8D70F4-324D-F14D-8D90-4F533C708BEF}"/>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61" name="TextBox 60">
                <a:extLst>
                  <a:ext uri="{FF2B5EF4-FFF2-40B4-BE49-F238E27FC236}">
                    <a16:creationId xmlns:a16="http://schemas.microsoft.com/office/drawing/2014/main" id="{0E162A8C-5CB5-0348-AF65-83FDA753EF06}"/>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grpSp>
          <p:nvGrpSpPr>
            <p:cNvPr id="27" name="Group 26">
              <a:extLst>
                <a:ext uri="{FF2B5EF4-FFF2-40B4-BE49-F238E27FC236}">
                  <a16:creationId xmlns:a16="http://schemas.microsoft.com/office/drawing/2014/main" id="{91EE1626-B758-3D4F-9E45-7DFD0CF68876}"/>
                </a:ext>
              </a:extLst>
            </p:cNvPr>
            <p:cNvGrpSpPr/>
            <p:nvPr userDrawn="1"/>
          </p:nvGrpSpPr>
          <p:grpSpPr>
            <a:xfrm>
              <a:off x="9541497" y="6488937"/>
              <a:ext cx="2735151" cy="2142684"/>
              <a:chOff x="9541497" y="1525267"/>
              <a:chExt cx="2735151" cy="2142684"/>
            </a:xfrm>
          </p:grpSpPr>
          <p:grpSp>
            <p:nvGrpSpPr>
              <p:cNvPr id="44" name="Group 43">
                <a:extLst>
                  <a:ext uri="{FF2B5EF4-FFF2-40B4-BE49-F238E27FC236}">
                    <a16:creationId xmlns:a16="http://schemas.microsoft.com/office/drawing/2014/main" id="{EF4513C3-471E-9542-A66F-5928FF17E189}"/>
                  </a:ext>
                </a:extLst>
              </p:cNvPr>
              <p:cNvGrpSpPr/>
              <p:nvPr userDrawn="1"/>
            </p:nvGrpSpPr>
            <p:grpSpPr>
              <a:xfrm>
                <a:off x="9541497" y="1525267"/>
                <a:ext cx="2735151" cy="2142684"/>
                <a:chOff x="9296567" y="5817858"/>
                <a:chExt cx="2735151" cy="2142684"/>
              </a:xfrm>
            </p:grpSpPr>
            <p:sp>
              <p:nvSpPr>
                <p:cNvPr id="64" name="Rectangle 63">
                  <a:extLst>
                    <a:ext uri="{FF2B5EF4-FFF2-40B4-BE49-F238E27FC236}">
                      <a16:creationId xmlns:a16="http://schemas.microsoft.com/office/drawing/2014/main" id="{3BCA6528-B4AD-3B4E-817E-7E37B4801528}"/>
                    </a:ext>
                  </a:extLst>
                </p:cNvPr>
                <p:cNvSpPr/>
                <p:nvPr userDrawn="1"/>
              </p:nvSpPr>
              <p:spPr>
                <a:xfrm>
                  <a:off x="9296567" y="5817858"/>
                  <a:ext cx="2733136" cy="214268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374FCEAF-1509-4F42-9497-CD879A6A719D}"/>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Drag-select</a:t>
                  </a:r>
                </a:p>
              </p:txBody>
            </p:sp>
            <p:pic>
              <p:nvPicPr>
                <p:cNvPr id="66" name="Graphic 65">
                  <a:extLst>
                    <a:ext uri="{FF2B5EF4-FFF2-40B4-BE49-F238E27FC236}">
                      <a16:creationId xmlns:a16="http://schemas.microsoft.com/office/drawing/2014/main" id="{5DFF07DF-FE13-CC4C-B76D-1D2605070E4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67" name="TextBox 66">
                  <a:extLst>
                    <a:ext uri="{FF2B5EF4-FFF2-40B4-BE49-F238E27FC236}">
                      <a16:creationId xmlns:a16="http://schemas.microsoft.com/office/drawing/2014/main" id="{FED285DC-C61D-0D45-9BC6-5561AE17004B}"/>
                    </a:ext>
                  </a:extLst>
                </p:cNvPr>
                <p:cNvSpPr txBox="1"/>
                <p:nvPr userDrawn="1"/>
              </p:nvSpPr>
              <p:spPr>
                <a:xfrm>
                  <a:off x="9471805" y="6169594"/>
                  <a:ext cx="2444785" cy="138499"/>
                </a:xfrm>
                <a:prstGeom prst="rect">
                  <a:avLst/>
                </a:prstGeom>
              </p:spPr>
              <p:txBody>
                <a:bodyPr vert="horz" wrap="square" lIns="0" tIns="0" rIns="0" bIns="0" rtlCol="0" anchor="t">
                  <a:spAutoFit/>
                </a:bodyPr>
                <a:lstStyle/>
                <a:p>
                  <a:pPr>
                    <a:spcBef>
                      <a:spcPts val="200"/>
                    </a:spcBef>
                  </a:pPr>
                  <a:r>
                    <a:rPr lang="en-US" sz="900" dirty="0">
                      <a:solidFill>
                        <a:schemeClr val="tx1">
                          <a:lumMod val="50000"/>
                          <a:lumOff val="50000"/>
                        </a:schemeClr>
                      </a:solidFill>
                      <a:latin typeface="Arial" charset="0"/>
                      <a:ea typeface="Arial" charset="0"/>
                      <a:cs typeface="Arial" charset="0"/>
                    </a:rPr>
                    <a:t>Easily select multiple placeholders for deletion:</a:t>
                  </a:r>
                </a:p>
              </p:txBody>
            </p:sp>
            <p:sp>
              <p:nvSpPr>
                <p:cNvPr id="135" name="TextBox 134">
                  <a:extLst>
                    <a:ext uri="{FF2B5EF4-FFF2-40B4-BE49-F238E27FC236}">
                      <a16:creationId xmlns:a16="http://schemas.microsoft.com/office/drawing/2014/main" id="{03DC49DC-B6F7-5247-938C-5887557DD711}"/>
                    </a:ext>
                  </a:extLst>
                </p:cNvPr>
                <p:cNvSpPr txBox="1"/>
                <p:nvPr userDrawn="1"/>
              </p:nvSpPr>
              <p:spPr>
                <a:xfrm>
                  <a:off x="9471806" y="6398194"/>
                  <a:ext cx="1174622" cy="498598"/>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b="1" kern="1200" dirty="0">
                      <a:solidFill>
                        <a:schemeClr val="tx1">
                          <a:lumMod val="50000"/>
                          <a:lumOff val="50000"/>
                        </a:schemeClr>
                      </a:solidFill>
                      <a:latin typeface="Arial" charset="0"/>
                      <a:ea typeface="Arial" charset="0"/>
                      <a:cs typeface="Arial" charset="0"/>
                    </a:rPr>
                    <a:t>Click</a:t>
                  </a:r>
                  <a:r>
                    <a:rPr lang="en-US" sz="900" kern="1200" dirty="0">
                      <a:solidFill>
                        <a:schemeClr val="tx1">
                          <a:lumMod val="50000"/>
                          <a:lumOff val="50000"/>
                        </a:schemeClr>
                      </a:solidFill>
                      <a:latin typeface="Arial" charset="0"/>
                      <a:ea typeface="Arial" charset="0"/>
                      <a:cs typeface="Arial" charset="0"/>
                    </a:rPr>
                    <a:t> above and to the left of the first placeholder you’d like to delete.</a:t>
                  </a:r>
                </a:p>
              </p:txBody>
            </p:sp>
            <p:sp>
              <p:nvSpPr>
                <p:cNvPr id="136" name="TextBox 135">
                  <a:extLst>
                    <a:ext uri="{FF2B5EF4-FFF2-40B4-BE49-F238E27FC236}">
                      <a16:creationId xmlns:a16="http://schemas.microsoft.com/office/drawing/2014/main" id="{1F4843CF-D9EC-4B47-B9A7-B0D9BD1FDA87}"/>
                    </a:ext>
                  </a:extLst>
                </p:cNvPr>
                <p:cNvSpPr txBox="1"/>
                <p:nvPr userDrawn="1"/>
              </p:nvSpPr>
              <p:spPr>
                <a:xfrm>
                  <a:off x="9471805" y="7426396"/>
                  <a:ext cx="2444785"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All the placeholders inside the drag area will now be selected. Press Delete on the keyboard to remove them.</a:t>
                  </a:r>
                </a:p>
              </p:txBody>
            </p:sp>
            <p:sp>
              <p:nvSpPr>
                <p:cNvPr id="137" name="TextBox 136">
                  <a:extLst>
                    <a:ext uri="{FF2B5EF4-FFF2-40B4-BE49-F238E27FC236}">
                      <a16:creationId xmlns:a16="http://schemas.microsoft.com/office/drawing/2014/main" id="{6F7F8E90-37AA-3743-BDF9-554E740DFC7B}"/>
                    </a:ext>
                  </a:extLst>
                </p:cNvPr>
                <p:cNvSpPr txBox="1"/>
                <p:nvPr userDrawn="1"/>
              </p:nvSpPr>
              <p:spPr>
                <a:xfrm>
                  <a:off x="9471805" y="6974619"/>
                  <a:ext cx="241440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Then (still holding down the first click) </a:t>
                  </a:r>
                  <a:br>
                    <a:rPr lang="en-US" sz="900" kern="1200" dirty="0">
                      <a:solidFill>
                        <a:schemeClr val="tx1">
                          <a:lumMod val="50000"/>
                          <a:lumOff val="50000"/>
                        </a:schemeClr>
                      </a:solidFill>
                      <a:latin typeface="Arial" charset="0"/>
                      <a:ea typeface="Arial" charset="0"/>
                      <a:cs typeface="Arial" charset="0"/>
                    </a:rPr>
                  </a:br>
                  <a:r>
                    <a:rPr lang="en-US" sz="900" b="1" kern="1200" dirty="0">
                      <a:solidFill>
                        <a:schemeClr val="tx1">
                          <a:lumMod val="50000"/>
                          <a:lumOff val="50000"/>
                        </a:schemeClr>
                      </a:solidFill>
                      <a:latin typeface="Arial" charset="0"/>
                      <a:ea typeface="Arial" charset="0"/>
                      <a:cs typeface="Arial" charset="0"/>
                    </a:rPr>
                    <a:t>drag</a:t>
                  </a:r>
                  <a:r>
                    <a:rPr lang="en-US" sz="900" kern="1200" dirty="0">
                      <a:solidFill>
                        <a:schemeClr val="tx1">
                          <a:lumMod val="50000"/>
                          <a:lumOff val="50000"/>
                        </a:schemeClr>
                      </a:solidFill>
                      <a:latin typeface="Arial" charset="0"/>
                      <a:ea typeface="Arial" charset="0"/>
                      <a:cs typeface="Arial" charset="0"/>
                    </a:rPr>
                    <a:t> the cursor to below and to the right of the last placeholder and </a:t>
                  </a:r>
                  <a:r>
                    <a:rPr lang="en-US" sz="900" b="1" kern="1200" dirty="0">
                      <a:solidFill>
                        <a:schemeClr val="tx1">
                          <a:lumMod val="50000"/>
                          <a:lumOff val="50000"/>
                        </a:schemeClr>
                      </a:solidFill>
                      <a:latin typeface="Arial" charset="0"/>
                      <a:ea typeface="Arial" charset="0"/>
                      <a:cs typeface="Arial" charset="0"/>
                    </a:rPr>
                    <a:t>release</a:t>
                  </a:r>
                  <a:r>
                    <a:rPr lang="en-US" sz="900" kern="1200" dirty="0">
                      <a:solidFill>
                        <a:schemeClr val="tx1">
                          <a:lumMod val="50000"/>
                          <a:lumOff val="50000"/>
                        </a:schemeClr>
                      </a:solidFill>
                      <a:latin typeface="Arial" charset="0"/>
                      <a:ea typeface="Arial" charset="0"/>
                      <a:cs typeface="Arial" charset="0"/>
                    </a:rPr>
                    <a:t> the click.</a:t>
                  </a:r>
                </a:p>
              </p:txBody>
            </p:sp>
          </p:grpSp>
          <p:pic>
            <p:nvPicPr>
              <p:cNvPr id="24" name="Picture 23">
                <a:extLst>
                  <a:ext uri="{FF2B5EF4-FFF2-40B4-BE49-F238E27FC236}">
                    <a16:creationId xmlns:a16="http://schemas.microsoft.com/office/drawing/2014/main" id="{DC5AED72-86C8-4444-90CE-59B076CE4755}"/>
                  </a:ext>
                </a:extLst>
              </p:cNvPr>
              <p:cNvPicPr>
                <a:picLocks noChangeAspect="1"/>
              </p:cNvPicPr>
              <p:nvPr userDrawn="1"/>
            </p:nvPicPr>
            <p:blipFill rotWithShape="1">
              <a:blip r:embed="rId7"/>
              <a:srcRect t="33282" b="9876"/>
              <a:stretch/>
            </p:blipFill>
            <p:spPr>
              <a:xfrm>
                <a:off x="10901855" y="2099340"/>
                <a:ext cx="1237314" cy="517325"/>
              </a:xfrm>
              <a:prstGeom prst="rect">
                <a:avLst/>
              </a:prstGeom>
            </p:spPr>
          </p:pic>
        </p:grpSp>
      </p:grpSp>
      <p:sp>
        <p:nvSpPr>
          <p:cNvPr id="4" name="Title 3">
            <a:extLst>
              <a:ext uri="{FF2B5EF4-FFF2-40B4-BE49-F238E27FC236}">
                <a16:creationId xmlns:a16="http://schemas.microsoft.com/office/drawing/2014/main" id="{E767ABA5-A206-AB44-BDCD-CBEA4F6A3193}"/>
              </a:ext>
            </a:extLst>
          </p:cNvPr>
          <p:cNvSpPr>
            <a:spLocks noGrp="1"/>
          </p:cNvSpPr>
          <p:nvPr>
            <p:ph type="title" hasCustomPrompt="1"/>
          </p:nvPr>
        </p:nvSpPr>
        <p:spPr/>
        <p:txBody>
          <a:bodyPr/>
          <a:lstStyle>
            <a:lvl1pPr>
              <a:defRPr/>
            </a:lvl1pPr>
          </a:lstStyle>
          <a:p>
            <a:r>
              <a:rPr lang="en-US"/>
              <a:t>Click to add agenda title. All caps. Two lines max.</a:t>
            </a:r>
          </a:p>
        </p:txBody>
      </p:sp>
      <p:sp>
        <p:nvSpPr>
          <p:cNvPr id="91" name="Text Placeholder 5">
            <a:extLst>
              <a:ext uri="{FF2B5EF4-FFF2-40B4-BE49-F238E27FC236}">
                <a16:creationId xmlns:a16="http://schemas.microsoft.com/office/drawing/2014/main" id="{E65DF37D-BE32-8D48-B3BD-F72A205AA20A}"/>
              </a:ext>
            </a:extLst>
          </p:cNvPr>
          <p:cNvSpPr>
            <a:spLocks noGrp="1"/>
          </p:cNvSpPr>
          <p:nvPr userDrawn="1">
            <p:ph type="body" sz="quarter" idx="134" hasCustomPrompt="1"/>
          </p:nvPr>
        </p:nvSpPr>
        <p:spPr>
          <a:xfrm>
            <a:off x="9701721" y="2361848"/>
            <a:ext cx="2429418" cy="376755"/>
          </a:xfrm>
          <a:solidFill>
            <a:schemeClr val="accent1"/>
          </a:solidFill>
          <a:ln w="31750">
            <a:solidFill>
              <a:schemeClr val="accent1"/>
            </a:solidFill>
          </a:ln>
          <a:effectLst/>
        </p:spPr>
        <p:txBody>
          <a:bodyPr lIns="432000" tIns="0" rIns="36000" anchor="ctr"/>
          <a:lstStyle>
            <a:lvl1pPr marL="0" indent="0">
              <a:buNone/>
              <a:defRPr b="1">
                <a:solidFill>
                  <a:schemeClr val="bg1"/>
                </a:solidFill>
              </a:defRPr>
            </a:lvl1pPr>
          </a:lstStyle>
          <a:p>
            <a:pPr lvl="0"/>
            <a:r>
              <a:rPr lang="en-US"/>
              <a:t>Select for Title style</a:t>
            </a:r>
          </a:p>
        </p:txBody>
      </p:sp>
      <p:sp>
        <p:nvSpPr>
          <p:cNvPr id="92" name="Text Placeholder 5">
            <a:extLst>
              <a:ext uri="{FF2B5EF4-FFF2-40B4-BE49-F238E27FC236}">
                <a16:creationId xmlns:a16="http://schemas.microsoft.com/office/drawing/2014/main" id="{D92F429B-9DFB-EE41-9601-2CCC105A7E84}"/>
              </a:ext>
            </a:extLst>
          </p:cNvPr>
          <p:cNvSpPr>
            <a:spLocks noGrp="1"/>
          </p:cNvSpPr>
          <p:nvPr userDrawn="1">
            <p:ph type="body" sz="quarter" idx="135" hasCustomPrompt="1"/>
          </p:nvPr>
        </p:nvSpPr>
        <p:spPr>
          <a:xfrm>
            <a:off x="9701721" y="4222582"/>
            <a:ext cx="2429418" cy="376755"/>
          </a:xfrm>
          <a:noFill/>
          <a:ln w="31750">
            <a:noFill/>
          </a:ln>
          <a:effectLst/>
        </p:spPr>
        <p:txBody>
          <a:bodyPr lIns="0" tIns="0" rIns="0" anchor="ctr"/>
          <a:lstStyle>
            <a:lvl1pPr marL="0" indent="0" algn="r">
              <a:buNone/>
              <a:defRPr b="1">
                <a:solidFill>
                  <a:schemeClr val="bg1"/>
                </a:solidFill>
              </a:defRPr>
            </a:lvl1pPr>
          </a:lstStyle>
          <a:p>
            <a:pPr lvl="0"/>
            <a:r>
              <a:rPr lang="en-US"/>
              <a:t>Select for Page # style</a:t>
            </a:r>
          </a:p>
        </p:txBody>
      </p:sp>
      <p:sp>
        <p:nvSpPr>
          <p:cNvPr id="140" name="Text Placeholder 6">
            <a:extLst>
              <a:ext uri="{FF2B5EF4-FFF2-40B4-BE49-F238E27FC236}">
                <a16:creationId xmlns:a16="http://schemas.microsoft.com/office/drawing/2014/main" id="{89312458-EDEA-F145-8A40-F9DE180A0CD5}"/>
              </a:ext>
            </a:extLst>
          </p:cNvPr>
          <p:cNvSpPr>
            <a:spLocks noGrp="1"/>
          </p:cNvSpPr>
          <p:nvPr>
            <p:ph type="body" idx="13" hasCustomPrompt="1"/>
          </p:nvPr>
        </p:nvSpPr>
        <p:spPr>
          <a:xfrm>
            <a:off x="0" y="1230726"/>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1" name="Text Placeholder 6">
            <a:extLst>
              <a:ext uri="{FF2B5EF4-FFF2-40B4-BE49-F238E27FC236}">
                <a16:creationId xmlns:a16="http://schemas.microsoft.com/office/drawing/2014/main" id="{0881407E-5EEA-0645-B564-820137734C4B}"/>
              </a:ext>
            </a:extLst>
          </p:cNvPr>
          <p:cNvSpPr>
            <a:spLocks noGrp="1"/>
          </p:cNvSpPr>
          <p:nvPr>
            <p:ph type="body" idx="14" hasCustomPrompt="1"/>
          </p:nvPr>
        </p:nvSpPr>
        <p:spPr>
          <a:xfrm>
            <a:off x="0" y="1583212"/>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2" name="Text Placeholder 6">
            <a:extLst>
              <a:ext uri="{FF2B5EF4-FFF2-40B4-BE49-F238E27FC236}">
                <a16:creationId xmlns:a16="http://schemas.microsoft.com/office/drawing/2014/main" id="{975DCA04-BA85-B943-AAF1-92DA5F62A968}"/>
              </a:ext>
            </a:extLst>
          </p:cNvPr>
          <p:cNvSpPr>
            <a:spLocks noGrp="1"/>
          </p:cNvSpPr>
          <p:nvPr>
            <p:ph type="body" idx="15" hasCustomPrompt="1"/>
          </p:nvPr>
        </p:nvSpPr>
        <p:spPr>
          <a:xfrm>
            <a:off x="0" y="1935698"/>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3" name="Text Placeholder 6">
            <a:extLst>
              <a:ext uri="{FF2B5EF4-FFF2-40B4-BE49-F238E27FC236}">
                <a16:creationId xmlns:a16="http://schemas.microsoft.com/office/drawing/2014/main" id="{F953D556-C770-7D48-83BE-3EAD34AD583E}"/>
              </a:ext>
            </a:extLst>
          </p:cNvPr>
          <p:cNvSpPr>
            <a:spLocks noGrp="1"/>
          </p:cNvSpPr>
          <p:nvPr>
            <p:ph type="body" idx="16" hasCustomPrompt="1"/>
          </p:nvPr>
        </p:nvSpPr>
        <p:spPr>
          <a:xfrm>
            <a:off x="0" y="2288184"/>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4" name="Text Placeholder 6">
            <a:extLst>
              <a:ext uri="{FF2B5EF4-FFF2-40B4-BE49-F238E27FC236}">
                <a16:creationId xmlns:a16="http://schemas.microsoft.com/office/drawing/2014/main" id="{91CCF692-76BB-6A4A-885F-E120A2711E82}"/>
              </a:ext>
            </a:extLst>
          </p:cNvPr>
          <p:cNvSpPr>
            <a:spLocks noGrp="1"/>
          </p:cNvSpPr>
          <p:nvPr>
            <p:ph type="body" idx="17" hasCustomPrompt="1"/>
          </p:nvPr>
        </p:nvSpPr>
        <p:spPr>
          <a:xfrm>
            <a:off x="0" y="2640670"/>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5" name="Text Placeholder 6">
            <a:extLst>
              <a:ext uri="{FF2B5EF4-FFF2-40B4-BE49-F238E27FC236}">
                <a16:creationId xmlns:a16="http://schemas.microsoft.com/office/drawing/2014/main" id="{0C2671C4-8F73-6846-BED4-E27156554831}"/>
              </a:ext>
            </a:extLst>
          </p:cNvPr>
          <p:cNvSpPr>
            <a:spLocks noGrp="1"/>
          </p:cNvSpPr>
          <p:nvPr>
            <p:ph type="body" idx="18" hasCustomPrompt="1"/>
          </p:nvPr>
        </p:nvSpPr>
        <p:spPr>
          <a:xfrm>
            <a:off x="0" y="2993156"/>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6" name="Text Placeholder 6">
            <a:extLst>
              <a:ext uri="{FF2B5EF4-FFF2-40B4-BE49-F238E27FC236}">
                <a16:creationId xmlns:a16="http://schemas.microsoft.com/office/drawing/2014/main" id="{5FA8609C-9B16-FA4C-9F2C-D1248CCE8ACE}"/>
              </a:ext>
            </a:extLst>
          </p:cNvPr>
          <p:cNvSpPr>
            <a:spLocks noGrp="1"/>
          </p:cNvSpPr>
          <p:nvPr>
            <p:ph type="body" idx="19" hasCustomPrompt="1"/>
          </p:nvPr>
        </p:nvSpPr>
        <p:spPr>
          <a:xfrm>
            <a:off x="0" y="3345642"/>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7" name="Text Placeholder 6">
            <a:extLst>
              <a:ext uri="{FF2B5EF4-FFF2-40B4-BE49-F238E27FC236}">
                <a16:creationId xmlns:a16="http://schemas.microsoft.com/office/drawing/2014/main" id="{1160FF45-12A6-CA4A-AD6A-594E7B625D99}"/>
              </a:ext>
            </a:extLst>
          </p:cNvPr>
          <p:cNvSpPr>
            <a:spLocks noGrp="1"/>
          </p:cNvSpPr>
          <p:nvPr>
            <p:ph type="body" idx="20" hasCustomPrompt="1"/>
          </p:nvPr>
        </p:nvSpPr>
        <p:spPr>
          <a:xfrm>
            <a:off x="0" y="3698128"/>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8" name="Text Placeholder 69">
            <a:extLst>
              <a:ext uri="{FF2B5EF4-FFF2-40B4-BE49-F238E27FC236}">
                <a16:creationId xmlns:a16="http://schemas.microsoft.com/office/drawing/2014/main" id="{36C55682-41D4-2C46-A3E5-75E11CF3010E}"/>
              </a:ext>
            </a:extLst>
          </p:cNvPr>
          <p:cNvSpPr>
            <a:spLocks noGrp="1"/>
          </p:cNvSpPr>
          <p:nvPr>
            <p:ph type="body" sz="quarter" idx="21" hasCustomPrompt="1"/>
          </p:nvPr>
        </p:nvSpPr>
        <p:spPr>
          <a:xfrm>
            <a:off x="7786170" y="1230726"/>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49" name="Text Placeholder 69">
            <a:extLst>
              <a:ext uri="{FF2B5EF4-FFF2-40B4-BE49-F238E27FC236}">
                <a16:creationId xmlns:a16="http://schemas.microsoft.com/office/drawing/2014/main" id="{7A7DE69A-7CAC-2D4F-9EBA-789484126889}"/>
              </a:ext>
            </a:extLst>
          </p:cNvPr>
          <p:cNvSpPr>
            <a:spLocks noGrp="1"/>
          </p:cNvSpPr>
          <p:nvPr>
            <p:ph type="body" sz="quarter" idx="22" hasCustomPrompt="1"/>
          </p:nvPr>
        </p:nvSpPr>
        <p:spPr>
          <a:xfrm>
            <a:off x="7786170" y="1583212"/>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0" name="Text Placeholder 69">
            <a:extLst>
              <a:ext uri="{FF2B5EF4-FFF2-40B4-BE49-F238E27FC236}">
                <a16:creationId xmlns:a16="http://schemas.microsoft.com/office/drawing/2014/main" id="{8C8F8AB9-E553-FD43-9A74-A94070ABC6D9}"/>
              </a:ext>
            </a:extLst>
          </p:cNvPr>
          <p:cNvSpPr>
            <a:spLocks noGrp="1"/>
          </p:cNvSpPr>
          <p:nvPr>
            <p:ph type="body" sz="quarter" idx="23" hasCustomPrompt="1"/>
          </p:nvPr>
        </p:nvSpPr>
        <p:spPr>
          <a:xfrm>
            <a:off x="7786170" y="1935698"/>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1" name="Text Placeholder 69">
            <a:extLst>
              <a:ext uri="{FF2B5EF4-FFF2-40B4-BE49-F238E27FC236}">
                <a16:creationId xmlns:a16="http://schemas.microsoft.com/office/drawing/2014/main" id="{34397210-0F6A-4541-BF87-6238DCF7C31B}"/>
              </a:ext>
            </a:extLst>
          </p:cNvPr>
          <p:cNvSpPr>
            <a:spLocks noGrp="1"/>
          </p:cNvSpPr>
          <p:nvPr>
            <p:ph type="body" sz="quarter" idx="24" hasCustomPrompt="1"/>
          </p:nvPr>
        </p:nvSpPr>
        <p:spPr>
          <a:xfrm>
            <a:off x="7786170" y="2288184"/>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2" name="Text Placeholder 69">
            <a:extLst>
              <a:ext uri="{FF2B5EF4-FFF2-40B4-BE49-F238E27FC236}">
                <a16:creationId xmlns:a16="http://schemas.microsoft.com/office/drawing/2014/main" id="{36CB0180-6E7E-6345-BDFC-A24B6037542B}"/>
              </a:ext>
            </a:extLst>
          </p:cNvPr>
          <p:cNvSpPr>
            <a:spLocks noGrp="1"/>
          </p:cNvSpPr>
          <p:nvPr>
            <p:ph type="body" sz="quarter" idx="25" hasCustomPrompt="1"/>
          </p:nvPr>
        </p:nvSpPr>
        <p:spPr>
          <a:xfrm>
            <a:off x="7786170" y="2640670"/>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3" name="Text Placeholder 69">
            <a:extLst>
              <a:ext uri="{FF2B5EF4-FFF2-40B4-BE49-F238E27FC236}">
                <a16:creationId xmlns:a16="http://schemas.microsoft.com/office/drawing/2014/main" id="{3CDC531E-C59A-6648-B4C3-453444CE827E}"/>
              </a:ext>
            </a:extLst>
          </p:cNvPr>
          <p:cNvSpPr>
            <a:spLocks noGrp="1"/>
          </p:cNvSpPr>
          <p:nvPr>
            <p:ph type="body" sz="quarter" idx="26" hasCustomPrompt="1"/>
          </p:nvPr>
        </p:nvSpPr>
        <p:spPr>
          <a:xfrm>
            <a:off x="7786170" y="2993156"/>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4" name="Text Placeholder 69">
            <a:extLst>
              <a:ext uri="{FF2B5EF4-FFF2-40B4-BE49-F238E27FC236}">
                <a16:creationId xmlns:a16="http://schemas.microsoft.com/office/drawing/2014/main" id="{BB4EABB9-2DDE-734C-86AB-12B8EF0C6145}"/>
              </a:ext>
            </a:extLst>
          </p:cNvPr>
          <p:cNvSpPr>
            <a:spLocks noGrp="1"/>
          </p:cNvSpPr>
          <p:nvPr>
            <p:ph type="body" sz="quarter" idx="27" hasCustomPrompt="1"/>
          </p:nvPr>
        </p:nvSpPr>
        <p:spPr>
          <a:xfrm>
            <a:off x="7786170" y="3345642"/>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5" name="Text Placeholder 69">
            <a:extLst>
              <a:ext uri="{FF2B5EF4-FFF2-40B4-BE49-F238E27FC236}">
                <a16:creationId xmlns:a16="http://schemas.microsoft.com/office/drawing/2014/main" id="{51A31BC1-EC5B-CB48-906F-8A670330B3EE}"/>
              </a:ext>
            </a:extLst>
          </p:cNvPr>
          <p:cNvSpPr>
            <a:spLocks noGrp="1"/>
          </p:cNvSpPr>
          <p:nvPr>
            <p:ph type="body" sz="quarter" idx="28" hasCustomPrompt="1"/>
          </p:nvPr>
        </p:nvSpPr>
        <p:spPr>
          <a:xfrm>
            <a:off x="7786170" y="3698128"/>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6" name="Text Placeholder 6">
            <a:extLst>
              <a:ext uri="{FF2B5EF4-FFF2-40B4-BE49-F238E27FC236}">
                <a16:creationId xmlns:a16="http://schemas.microsoft.com/office/drawing/2014/main" id="{CA10688B-9A84-134D-8815-3C14EE382980}"/>
              </a:ext>
            </a:extLst>
          </p:cNvPr>
          <p:cNvSpPr>
            <a:spLocks noGrp="1"/>
          </p:cNvSpPr>
          <p:nvPr>
            <p:ph type="body" idx="29" hasCustomPrompt="1"/>
          </p:nvPr>
        </p:nvSpPr>
        <p:spPr>
          <a:xfrm>
            <a:off x="0" y="4050614"/>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57" name="Text Placeholder 69">
            <a:extLst>
              <a:ext uri="{FF2B5EF4-FFF2-40B4-BE49-F238E27FC236}">
                <a16:creationId xmlns:a16="http://schemas.microsoft.com/office/drawing/2014/main" id="{2CC5EBD5-D4B3-9A4D-9E40-19DDAE3DAEFC}"/>
              </a:ext>
            </a:extLst>
          </p:cNvPr>
          <p:cNvSpPr>
            <a:spLocks noGrp="1"/>
          </p:cNvSpPr>
          <p:nvPr>
            <p:ph type="body" sz="quarter" idx="30" hasCustomPrompt="1"/>
          </p:nvPr>
        </p:nvSpPr>
        <p:spPr>
          <a:xfrm>
            <a:off x="7786170" y="4050614"/>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8" name="Text Placeholder 6">
            <a:extLst>
              <a:ext uri="{FF2B5EF4-FFF2-40B4-BE49-F238E27FC236}">
                <a16:creationId xmlns:a16="http://schemas.microsoft.com/office/drawing/2014/main" id="{FB2BCC6B-9E0C-6B4D-BFAF-3D33A4C41128}"/>
              </a:ext>
            </a:extLst>
          </p:cNvPr>
          <p:cNvSpPr>
            <a:spLocks noGrp="1"/>
          </p:cNvSpPr>
          <p:nvPr>
            <p:ph type="body" idx="31" hasCustomPrompt="1"/>
          </p:nvPr>
        </p:nvSpPr>
        <p:spPr>
          <a:xfrm>
            <a:off x="0" y="4403100"/>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59" name="Text Placeholder 69">
            <a:extLst>
              <a:ext uri="{FF2B5EF4-FFF2-40B4-BE49-F238E27FC236}">
                <a16:creationId xmlns:a16="http://schemas.microsoft.com/office/drawing/2014/main" id="{1AF143A3-F8D7-B34D-9F19-6EA9A69EE4F0}"/>
              </a:ext>
            </a:extLst>
          </p:cNvPr>
          <p:cNvSpPr>
            <a:spLocks noGrp="1"/>
          </p:cNvSpPr>
          <p:nvPr>
            <p:ph type="body" sz="quarter" idx="32" hasCustomPrompt="1"/>
          </p:nvPr>
        </p:nvSpPr>
        <p:spPr>
          <a:xfrm>
            <a:off x="7786170" y="4403100"/>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0" name="Text Placeholder 6">
            <a:extLst>
              <a:ext uri="{FF2B5EF4-FFF2-40B4-BE49-F238E27FC236}">
                <a16:creationId xmlns:a16="http://schemas.microsoft.com/office/drawing/2014/main" id="{F9389DF8-3B53-1B40-A060-E67F5DE54FBC}"/>
              </a:ext>
            </a:extLst>
          </p:cNvPr>
          <p:cNvSpPr>
            <a:spLocks noGrp="1"/>
          </p:cNvSpPr>
          <p:nvPr>
            <p:ph type="body" idx="33" hasCustomPrompt="1"/>
          </p:nvPr>
        </p:nvSpPr>
        <p:spPr>
          <a:xfrm>
            <a:off x="0" y="4755586"/>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61" name="Text Placeholder 69">
            <a:extLst>
              <a:ext uri="{FF2B5EF4-FFF2-40B4-BE49-F238E27FC236}">
                <a16:creationId xmlns:a16="http://schemas.microsoft.com/office/drawing/2014/main" id="{8FB5E79E-4CE6-7348-93FF-FB68EFF84A06}"/>
              </a:ext>
            </a:extLst>
          </p:cNvPr>
          <p:cNvSpPr>
            <a:spLocks noGrp="1"/>
          </p:cNvSpPr>
          <p:nvPr>
            <p:ph type="body" sz="quarter" idx="34" hasCustomPrompt="1"/>
          </p:nvPr>
        </p:nvSpPr>
        <p:spPr>
          <a:xfrm>
            <a:off x="7786170" y="4755586"/>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2" name="Text Placeholder 6">
            <a:extLst>
              <a:ext uri="{FF2B5EF4-FFF2-40B4-BE49-F238E27FC236}">
                <a16:creationId xmlns:a16="http://schemas.microsoft.com/office/drawing/2014/main" id="{87654A3A-847F-514C-80BD-916D718925CF}"/>
              </a:ext>
            </a:extLst>
          </p:cNvPr>
          <p:cNvSpPr>
            <a:spLocks noGrp="1"/>
          </p:cNvSpPr>
          <p:nvPr>
            <p:ph type="body" idx="35" hasCustomPrompt="1"/>
          </p:nvPr>
        </p:nvSpPr>
        <p:spPr>
          <a:xfrm>
            <a:off x="0" y="5108072"/>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63" name="Text Placeholder 69">
            <a:extLst>
              <a:ext uri="{FF2B5EF4-FFF2-40B4-BE49-F238E27FC236}">
                <a16:creationId xmlns:a16="http://schemas.microsoft.com/office/drawing/2014/main" id="{EAC4FBD6-5E88-E34F-8DC2-FB0F2C077716}"/>
              </a:ext>
            </a:extLst>
          </p:cNvPr>
          <p:cNvSpPr>
            <a:spLocks noGrp="1"/>
          </p:cNvSpPr>
          <p:nvPr>
            <p:ph type="body" sz="quarter" idx="36" hasCustomPrompt="1"/>
          </p:nvPr>
        </p:nvSpPr>
        <p:spPr>
          <a:xfrm>
            <a:off x="7786170" y="5108072"/>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4" name="Text Placeholder 6">
            <a:extLst>
              <a:ext uri="{FF2B5EF4-FFF2-40B4-BE49-F238E27FC236}">
                <a16:creationId xmlns:a16="http://schemas.microsoft.com/office/drawing/2014/main" id="{4169DB4D-BE6F-E041-BBF4-2D644201504F}"/>
              </a:ext>
            </a:extLst>
          </p:cNvPr>
          <p:cNvSpPr>
            <a:spLocks noGrp="1"/>
          </p:cNvSpPr>
          <p:nvPr>
            <p:ph type="body" idx="37" hasCustomPrompt="1"/>
          </p:nvPr>
        </p:nvSpPr>
        <p:spPr>
          <a:xfrm>
            <a:off x="0" y="5460558"/>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65" name="Text Placeholder 69">
            <a:extLst>
              <a:ext uri="{FF2B5EF4-FFF2-40B4-BE49-F238E27FC236}">
                <a16:creationId xmlns:a16="http://schemas.microsoft.com/office/drawing/2014/main" id="{EF574AB8-FA67-6841-815F-020BC196CFE4}"/>
              </a:ext>
            </a:extLst>
          </p:cNvPr>
          <p:cNvSpPr>
            <a:spLocks noGrp="1"/>
          </p:cNvSpPr>
          <p:nvPr>
            <p:ph type="body" sz="quarter" idx="38" hasCustomPrompt="1"/>
          </p:nvPr>
        </p:nvSpPr>
        <p:spPr>
          <a:xfrm>
            <a:off x="7786170" y="5460558"/>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6" name="Text Placeholder 6">
            <a:extLst>
              <a:ext uri="{FF2B5EF4-FFF2-40B4-BE49-F238E27FC236}">
                <a16:creationId xmlns:a16="http://schemas.microsoft.com/office/drawing/2014/main" id="{0459AF7C-F9C3-8848-B7D8-3D970B0ABB9C}"/>
              </a:ext>
            </a:extLst>
          </p:cNvPr>
          <p:cNvSpPr>
            <a:spLocks noGrp="1"/>
          </p:cNvSpPr>
          <p:nvPr>
            <p:ph type="body" idx="39" hasCustomPrompt="1"/>
          </p:nvPr>
        </p:nvSpPr>
        <p:spPr>
          <a:xfrm>
            <a:off x="0" y="5813050"/>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tabLst/>
              <a:defRPr b="0">
                <a:solidFill>
                  <a:schemeClr val="accent1"/>
                </a:solidFill>
              </a:defRPr>
            </a:lvl1pPr>
            <a:lvl2pPr marL="0" indent="0">
              <a:spcBef>
                <a:spcPts val="0"/>
              </a:spcBef>
              <a:spcAft>
                <a:spcPts val="0"/>
              </a:spcAft>
              <a:buFontTx/>
              <a:buNone/>
              <a:tabLst/>
              <a:defRPr>
                <a:solidFill>
                  <a:schemeClr val="accent1"/>
                </a:solidFill>
              </a:defRPr>
            </a:lvl2pPr>
            <a:lvl3pPr marL="0" indent="0">
              <a:spcBef>
                <a:spcPts val="0"/>
              </a:spcBef>
              <a:spcAft>
                <a:spcPts val="0"/>
              </a:spcAft>
              <a:buFontTx/>
              <a:buNone/>
              <a:tabLst/>
              <a:defRPr>
                <a:solidFill>
                  <a:schemeClr val="accent1"/>
                </a:solidFill>
              </a:defRPr>
            </a:lvl3pPr>
            <a:lvl4pPr marL="0" indent="0">
              <a:spcBef>
                <a:spcPts val="0"/>
              </a:spcBef>
              <a:spcAft>
                <a:spcPts val="0"/>
              </a:spcAft>
              <a:buFontTx/>
              <a:buNone/>
              <a:tabLst/>
              <a:defRPr>
                <a:solidFill>
                  <a:schemeClr val="accent1"/>
                </a:solidFill>
              </a:defRPr>
            </a:lvl4pPr>
            <a:lvl5pPr marL="0" indent="0">
              <a:spcBef>
                <a:spcPts val="0"/>
              </a:spcBef>
              <a:spcAft>
                <a:spcPts val="0"/>
              </a:spcAft>
              <a:buFontTx/>
              <a:buNone/>
              <a:tabLst/>
              <a:defRPr>
                <a:solidFill>
                  <a:schemeClr val="accent1"/>
                </a:solidFill>
              </a:defRPr>
            </a:lvl5pPr>
            <a:lvl6pPr marL="0" indent="0">
              <a:spcBef>
                <a:spcPts val="0"/>
              </a:spcBef>
              <a:spcAft>
                <a:spcPts val="0"/>
              </a:spcAft>
              <a:buFontTx/>
              <a:buNone/>
              <a:tabLst/>
              <a:defRPr>
                <a:solidFill>
                  <a:schemeClr val="accent1"/>
                </a:solidFill>
              </a:defRPr>
            </a:lvl6pPr>
            <a:lvl7pPr marL="0" indent="0">
              <a:spcBef>
                <a:spcPts val="0"/>
              </a:spcBef>
              <a:spcAft>
                <a:spcPts val="0"/>
              </a:spcAft>
              <a:buFontTx/>
              <a:buNone/>
              <a:tabLst/>
              <a:defRPr>
                <a:solidFill>
                  <a:schemeClr val="accent1"/>
                </a:solidFill>
              </a:defRPr>
            </a:lvl7pPr>
            <a:lvl8pPr marL="0" indent="0">
              <a:spcBef>
                <a:spcPts val="0"/>
              </a:spcBef>
              <a:spcAft>
                <a:spcPts val="0"/>
              </a:spcAft>
              <a:buFontTx/>
              <a:buNone/>
              <a:tabLst/>
              <a:defRPr>
                <a:solidFill>
                  <a:schemeClr val="accent1"/>
                </a:solidFill>
              </a:defRPr>
            </a:lvl8pPr>
            <a:lvl9pPr marL="0" indent="0">
              <a:spcBef>
                <a:spcPts val="0"/>
              </a:spcBef>
              <a:spcAft>
                <a:spcPts val="0"/>
              </a:spcAft>
              <a:buFontTx/>
              <a:buNone/>
              <a:tabLst/>
              <a:defRPr>
                <a:solidFill>
                  <a:schemeClr val="accent1"/>
                </a:solidFill>
              </a:defRPr>
            </a:lvl9pPr>
          </a:lstStyle>
          <a:p>
            <a:pPr lvl="0"/>
            <a:r>
              <a:rPr lang="en-US"/>
              <a:t>Click to add agenda item</a:t>
            </a:r>
          </a:p>
        </p:txBody>
      </p:sp>
      <p:sp>
        <p:nvSpPr>
          <p:cNvPr id="167" name="Text Placeholder 69">
            <a:extLst>
              <a:ext uri="{FF2B5EF4-FFF2-40B4-BE49-F238E27FC236}">
                <a16:creationId xmlns:a16="http://schemas.microsoft.com/office/drawing/2014/main" id="{A130898E-B3C8-8D4A-86AB-EE7C88D7DE71}"/>
              </a:ext>
            </a:extLst>
          </p:cNvPr>
          <p:cNvSpPr>
            <a:spLocks noGrp="1"/>
          </p:cNvSpPr>
          <p:nvPr>
            <p:ph type="body" sz="quarter" idx="40" hasCustomPrompt="1"/>
          </p:nvPr>
        </p:nvSpPr>
        <p:spPr>
          <a:xfrm>
            <a:off x="7786170" y="5813050"/>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9" name="Date Placeholder 8">
            <a:extLst>
              <a:ext uri="{FF2B5EF4-FFF2-40B4-BE49-F238E27FC236}">
                <a16:creationId xmlns:a16="http://schemas.microsoft.com/office/drawing/2014/main" id="{1BD1BB5F-2891-C741-80FB-ACCBFEFCAA72}"/>
              </a:ext>
            </a:extLst>
          </p:cNvPr>
          <p:cNvSpPr>
            <a:spLocks noGrp="1"/>
          </p:cNvSpPr>
          <p:nvPr>
            <p:ph type="dt" sz="half" idx="136"/>
          </p:nvPr>
        </p:nvSpPr>
        <p:spPr/>
        <p:txBody>
          <a:bodyPr/>
          <a:lstStyle/>
          <a:p>
            <a:endParaRPr lang="en-US" dirty="0"/>
          </a:p>
        </p:txBody>
      </p:sp>
      <p:sp>
        <p:nvSpPr>
          <p:cNvPr id="10" name="Footer Placeholder 9">
            <a:extLst>
              <a:ext uri="{FF2B5EF4-FFF2-40B4-BE49-F238E27FC236}">
                <a16:creationId xmlns:a16="http://schemas.microsoft.com/office/drawing/2014/main" id="{9FD48C64-B26D-4248-ADFF-B57DB1CAC3A7}"/>
              </a:ext>
            </a:extLst>
          </p:cNvPr>
          <p:cNvSpPr>
            <a:spLocks noGrp="1"/>
          </p:cNvSpPr>
          <p:nvPr>
            <p:ph type="ftr" sz="quarter" idx="137"/>
          </p:nvPr>
        </p:nvSpPr>
        <p:spPr/>
        <p:txBody>
          <a:bodyPr/>
          <a:lstStyle/>
          <a:p>
            <a:endParaRPr lang="en-US" dirty="0"/>
          </a:p>
        </p:txBody>
      </p:sp>
      <p:sp>
        <p:nvSpPr>
          <p:cNvPr id="11" name="Slide Number Placeholder 10">
            <a:extLst>
              <a:ext uri="{FF2B5EF4-FFF2-40B4-BE49-F238E27FC236}">
                <a16:creationId xmlns:a16="http://schemas.microsoft.com/office/drawing/2014/main" id="{B1FDB9A5-CCD3-A540-98D5-77F33D645D45}"/>
              </a:ext>
            </a:extLst>
          </p:cNvPr>
          <p:cNvSpPr>
            <a:spLocks noGrp="1"/>
          </p:cNvSpPr>
          <p:nvPr>
            <p:ph type="sldNum" sz="quarter" idx="13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2738035087"/>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Section Agenda (Photo)">
    <p:bg>
      <p:bgPr>
        <a:solidFill>
          <a:schemeClr val="bg1"/>
        </a:solidFill>
        <a:effectLst/>
      </p:bgPr>
    </p:bg>
    <p:spTree>
      <p:nvGrpSpPr>
        <p:cNvPr id="1" name=""/>
        <p:cNvGrpSpPr/>
        <p:nvPr/>
      </p:nvGrpSpPr>
      <p:grpSpPr>
        <a:xfrm>
          <a:off x="0" y="0"/>
          <a:ext cx="0" cy="0"/>
          <a:chOff x="0" y="0"/>
          <a:chExt cx="0" cy="0"/>
        </a:xfrm>
      </p:grpSpPr>
      <p:grpSp>
        <p:nvGrpSpPr>
          <p:cNvPr id="41" name="Group 40">
            <a:extLst>
              <a:ext uri="{FF2B5EF4-FFF2-40B4-BE49-F238E27FC236}">
                <a16:creationId xmlns:a16="http://schemas.microsoft.com/office/drawing/2014/main" id="{270AAB3A-1F8E-7547-BC5B-D622E7ABEECC}"/>
              </a:ext>
            </a:extLst>
          </p:cNvPr>
          <p:cNvGrpSpPr/>
          <p:nvPr userDrawn="1"/>
        </p:nvGrpSpPr>
        <p:grpSpPr>
          <a:xfrm>
            <a:off x="9399182" y="0"/>
            <a:ext cx="2874210" cy="9929814"/>
            <a:chOff x="9399182" y="0"/>
            <a:chExt cx="2874210" cy="9929814"/>
          </a:xfrm>
        </p:grpSpPr>
        <p:sp>
          <p:nvSpPr>
            <p:cNvPr id="20" name="Rectangle 19">
              <a:extLst>
                <a:ext uri="{FF2B5EF4-FFF2-40B4-BE49-F238E27FC236}">
                  <a16:creationId xmlns:a16="http://schemas.microsoft.com/office/drawing/2014/main" id="{853DAC75-2764-F94B-801B-7E41553AA7A9}"/>
                </a:ext>
              </a:extLst>
            </p:cNvPr>
            <p:cNvSpPr/>
            <p:nvPr userDrawn="1"/>
          </p:nvSpPr>
          <p:spPr>
            <a:xfrm>
              <a:off x="9399182" y="0"/>
              <a:ext cx="2798651" cy="974407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666BA62E-8407-214E-9983-5B95C260B124}"/>
                </a:ext>
              </a:extLst>
            </p:cNvPr>
            <p:cNvSpPr txBox="1"/>
            <p:nvPr userDrawn="1"/>
          </p:nvSpPr>
          <p:spPr>
            <a:xfrm>
              <a:off x="9558507" y="150290"/>
              <a:ext cx="1867499"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USE THE AGENDA</a:t>
              </a:r>
            </a:p>
          </p:txBody>
        </p:sp>
        <p:cxnSp>
          <p:nvCxnSpPr>
            <p:cNvPr id="22" name="Straight Connector 21">
              <a:extLst>
                <a:ext uri="{FF2B5EF4-FFF2-40B4-BE49-F238E27FC236}">
                  <a16:creationId xmlns:a16="http://schemas.microsoft.com/office/drawing/2014/main" id="{3EC19388-C76B-7448-9EDE-BDA3BAB9D416}"/>
                </a:ext>
              </a:extLst>
            </p:cNvPr>
            <p:cNvCxnSpPr>
              <a:cxnSpLocks/>
            </p:cNvCxnSpPr>
            <p:nvPr userDrawn="1"/>
          </p:nvCxnSpPr>
          <p:spPr>
            <a:xfrm>
              <a:off x="9558507" y="35290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7D14489D-EBF9-F043-8D0D-58D847FBFD92}"/>
                </a:ext>
              </a:extLst>
            </p:cNvPr>
            <p:cNvSpPr/>
            <p:nvPr/>
          </p:nvSpPr>
          <p:spPr>
            <a:xfrm>
              <a:off x="9686427" y="1588636"/>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24" name="Group 23">
              <a:extLst>
                <a:ext uri="{FF2B5EF4-FFF2-40B4-BE49-F238E27FC236}">
                  <a16:creationId xmlns:a16="http://schemas.microsoft.com/office/drawing/2014/main" id="{669A9012-D270-2448-A4FD-E180D5741CB9}"/>
                </a:ext>
              </a:extLst>
            </p:cNvPr>
            <p:cNvGrpSpPr/>
            <p:nvPr/>
          </p:nvGrpSpPr>
          <p:grpSpPr>
            <a:xfrm>
              <a:off x="9686426" y="2097613"/>
              <a:ext cx="2284506" cy="249299"/>
              <a:chOff x="9431244" y="2862535"/>
              <a:chExt cx="2284506" cy="249299"/>
            </a:xfrm>
          </p:grpSpPr>
          <p:sp>
            <p:nvSpPr>
              <p:cNvPr id="40" name="TextBox 39">
                <a:extLst>
                  <a:ext uri="{FF2B5EF4-FFF2-40B4-BE49-F238E27FC236}">
                    <a16:creationId xmlns:a16="http://schemas.microsoft.com/office/drawing/2014/main" id="{5AA31A6C-B76D-D84E-926A-385AA59C712C}"/>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pic>
            <p:nvPicPr>
              <p:cNvPr id="39" name="Picture 38">
                <a:extLst>
                  <a:ext uri="{FF2B5EF4-FFF2-40B4-BE49-F238E27FC236}">
                    <a16:creationId xmlns:a16="http://schemas.microsoft.com/office/drawing/2014/main" id="{1CC21A02-B792-AF47-96A4-A59105B11793}"/>
                  </a:ext>
                </a:extLst>
              </p:cNvPr>
              <p:cNvPicPr>
                <a:picLocks noChangeAspect="1"/>
              </p:cNvPicPr>
              <p:nvPr/>
            </p:nvPicPr>
            <p:blipFill>
              <a:blip r:embed="rId2"/>
              <a:stretch>
                <a:fillRect/>
              </a:stretch>
            </p:blipFill>
            <p:spPr>
              <a:xfrm>
                <a:off x="11216812" y="2866153"/>
                <a:ext cx="340854" cy="113618"/>
              </a:xfrm>
              <a:prstGeom prst="rect">
                <a:avLst/>
              </a:prstGeom>
            </p:spPr>
          </p:pic>
        </p:grpSp>
        <p:sp>
          <p:nvSpPr>
            <p:cNvPr id="25" name="TextBox 24">
              <a:extLst>
                <a:ext uri="{FF2B5EF4-FFF2-40B4-BE49-F238E27FC236}">
                  <a16:creationId xmlns:a16="http://schemas.microsoft.com/office/drawing/2014/main" id="{594CFB75-D1BB-CC4A-B543-DF9749A36F98}"/>
                </a:ext>
              </a:extLst>
            </p:cNvPr>
            <p:cNvSpPr txBox="1"/>
            <p:nvPr/>
          </p:nvSpPr>
          <p:spPr>
            <a:xfrm>
              <a:off x="9686426" y="2398746"/>
              <a:ext cx="2294082"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current agenda item (on the text works here) to apply the highlight style.</a:t>
              </a:r>
            </a:p>
          </p:txBody>
        </p:sp>
        <p:sp>
          <p:nvSpPr>
            <p:cNvPr id="26" name="TextBox 25">
              <a:extLst>
                <a:ext uri="{FF2B5EF4-FFF2-40B4-BE49-F238E27FC236}">
                  <a16:creationId xmlns:a16="http://schemas.microsoft.com/office/drawing/2014/main" id="{23193EDF-0188-094A-8A3E-60EB6775D122}"/>
                </a:ext>
              </a:extLst>
            </p:cNvPr>
            <p:cNvSpPr txBox="1">
              <a:spLocks noChangeAspect="1"/>
            </p:cNvSpPr>
            <p:nvPr/>
          </p:nvSpPr>
          <p:spPr>
            <a:xfrm>
              <a:off x="9521833"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27" name="TextBox 26">
              <a:extLst>
                <a:ext uri="{FF2B5EF4-FFF2-40B4-BE49-F238E27FC236}">
                  <a16:creationId xmlns:a16="http://schemas.microsoft.com/office/drawing/2014/main" id="{AC0A9960-B8B4-3D4C-981C-922D7EC98DE6}"/>
                </a:ext>
              </a:extLst>
            </p:cNvPr>
            <p:cNvSpPr txBox="1">
              <a:spLocks noChangeAspect="1"/>
            </p:cNvSpPr>
            <p:nvPr/>
          </p:nvSpPr>
          <p:spPr>
            <a:xfrm>
              <a:off x="9521833" y="86224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28" name="TextBox 27">
              <a:extLst>
                <a:ext uri="{FF2B5EF4-FFF2-40B4-BE49-F238E27FC236}">
                  <a16:creationId xmlns:a16="http://schemas.microsoft.com/office/drawing/2014/main" id="{E879CA51-8AA7-5B46-8B51-CCC7D4DEF501}"/>
                </a:ext>
              </a:extLst>
            </p:cNvPr>
            <p:cNvSpPr txBox="1"/>
            <p:nvPr/>
          </p:nvSpPr>
          <p:spPr>
            <a:xfrm>
              <a:off x="9811647" y="1339804"/>
              <a:ext cx="2234098"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b="1" dirty="0">
                  <a:solidFill>
                    <a:schemeClr val="bg1">
                      <a:lumMod val="85000"/>
                    </a:schemeClr>
                  </a:solidFill>
                </a:rPr>
                <a:t>Click the element border to select the shape</a:t>
              </a:r>
              <a:r>
                <a:rPr lang="en-US" sz="700" dirty="0">
                  <a:solidFill>
                    <a:schemeClr val="bg1">
                      <a:lumMod val="85000"/>
                    </a:schemeClr>
                  </a:solidFill>
                </a:rPr>
                <a:t>—it won’t work correctly if you have your cursor in the text.</a:t>
              </a:r>
            </a:p>
          </p:txBody>
        </p:sp>
        <p:sp>
          <p:nvSpPr>
            <p:cNvPr id="29" name="TextBox 28">
              <a:extLst>
                <a:ext uri="{FF2B5EF4-FFF2-40B4-BE49-F238E27FC236}">
                  <a16:creationId xmlns:a16="http://schemas.microsoft.com/office/drawing/2014/main" id="{2F0D17E0-6EFC-8B4C-BB2F-25990B9D14AE}"/>
                </a:ext>
              </a:extLst>
            </p:cNvPr>
            <p:cNvSpPr txBox="1"/>
            <p:nvPr userDrawn="1"/>
          </p:nvSpPr>
          <p:spPr>
            <a:xfrm>
              <a:off x="9686426" y="513115"/>
              <a:ext cx="2327834" cy="814582"/>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Enter agenda items as needed.</a:t>
              </a:r>
            </a:p>
            <a:p>
              <a:pPr lvl="0"/>
              <a:r>
                <a:rPr lang="en-US" dirty="0"/>
                <a:t>Apply the highlight marker to the current agenda item.</a:t>
              </a:r>
            </a:p>
            <a:p>
              <a:pPr lvl="1"/>
              <a:r>
                <a:rPr lang="en-US" dirty="0"/>
                <a:t>Select the element below:</a:t>
              </a:r>
            </a:p>
          </p:txBody>
        </p:sp>
        <p:grpSp>
          <p:nvGrpSpPr>
            <p:cNvPr id="30" name="Group 29">
              <a:extLst>
                <a:ext uri="{FF2B5EF4-FFF2-40B4-BE49-F238E27FC236}">
                  <a16:creationId xmlns:a16="http://schemas.microsoft.com/office/drawing/2014/main" id="{1B35E7F5-A8FC-E341-928F-8F1C42C01FE4}"/>
                </a:ext>
              </a:extLst>
            </p:cNvPr>
            <p:cNvGrpSpPr/>
            <p:nvPr/>
          </p:nvGrpSpPr>
          <p:grpSpPr>
            <a:xfrm>
              <a:off x="9521833" y="2859865"/>
              <a:ext cx="2545476" cy="898708"/>
              <a:chOff x="9266651" y="2105587"/>
              <a:chExt cx="2545476" cy="898708"/>
            </a:xfrm>
          </p:grpSpPr>
          <p:sp>
            <p:nvSpPr>
              <p:cNvPr id="36" name="TextBox 35">
                <a:extLst>
                  <a:ext uri="{FF2B5EF4-FFF2-40B4-BE49-F238E27FC236}">
                    <a16:creationId xmlns:a16="http://schemas.microsoft.com/office/drawing/2014/main" id="{CC0F517F-CFE4-1D43-9DEA-FE4CA6FDDFEC}"/>
                  </a:ext>
                </a:extLst>
              </p:cNvPr>
              <p:cNvSpPr txBox="1">
                <a:spLocks noChangeAspect="1"/>
              </p:cNvSpPr>
              <p:nvPr/>
            </p:nvSpPr>
            <p:spPr>
              <a:xfrm>
                <a:off x="9266651" y="21244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37" name="TextBox 36">
                <a:extLst>
                  <a:ext uri="{FF2B5EF4-FFF2-40B4-BE49-F238E27FC236}">
                    <a16:creationId xmlns:a16="http://schemas.microsoft.com/office/drawing/2014/main" id="{0A403294-57CC-B74C-A9E2-F6DA8B35535D}"/>
                  </a:ext>
                </a:extLst>
              </p:cNvPr>
              <p:cNvSpPr txBox="1"/>
              <p:nvPr/>
            </p:nvSpPr>
            <p:spPr>
              <a:xfrm>
                <a:off x="9431244" y="2105587"/>
                <a:ext cx="2380883" cy="898708"/>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Duplicate the slide to create the</a:t>
                </a:r>
                <a:br>
                  <a:rPr lang="en-US" dirty="0"/>
                </a:br>
                <a:r>
                  <a:rPr lang="en-US" dirty="0"/>
                  <a:t>other section dividers.</a:t>
                </a:r>
              </a:p>
              <a:p>
                <a:pPr lvl="1"/>
                <a:r>
                  <a:rPr lang="en-US" dirty="0"/>
                  <a:t>Use Format Painter to copy the normal style onto the previous highlighted item.</a:t>
                </a:r>
              </a:p>
              <a:p>
                <a:pPr lvl="1"/>
                <a:r>
                  <a:rPr lang="en-US" dirty="0"/>
                  <a:t>Then repeat step 2 to highlight the new current agenda item.</a:t>
                </a:r>
              </a:p>
            </p:txBody>
          </p:sp>
        </p:grpSp>
        <p:grpSp>
          <p:nvGrpSpPr>
            <p:cNvPr id="79" name="Group 78">
              <a:extLst>
                <a:ext uri="{FF2B5EF4-FFF2-40B4-BE49-F238E27FC236}">
                  <a16:creationId xmlns:a16="http://schemas.microsoft.com/office/drawing/2014/main" id="{1F7C72B2-FE96-1A47-B6A2-F9EF2CE88FD7}"/>
                </a:ext>
              </a:extLst>
            </p:cNvPr>
            <p:cNvGrpSpPr/>
            <p:nvPr userDrawn="1"/>
          </p:nvGrpSpPr>
          <p:grpSpPr>
            <a:xfrm>
              <a:off x="9518577" y="3853669"/>
              <a:ext cx="2754815" cy="6076145"/>
              <a:chOff x="9266651" y="185338"/>
              <a:chExt cx="2754815" cy="6076145"/>
            </a:xfrm>
          </p:grpSpPr>
          <p:sp>
            <p:nvSpPr>
              <p:cNvPr id="80" name="TextBox 79">
                <a:extLst>
                  <a:ext uri="{FF2B5EF4-FFF2-40B4-BE49-F238E27FC236}">
                    <a16:creationId xmlns:a16="http://schemas.microsoft.com/office/drawing/2014/main" id="{BDDFA1E5-2D54-1F4E-923A-1EBF3193D53E}"/>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81" name="Straight Connector 80">
                <a:extLst>
                  <a:ext uri="{FF2B5EF4-FFF2-40B4-BE49-F238E27FC236}">
                    <a16:creationId xmlns:a16="http://schemas.microsoft.com/office/drawing/2014/main" id="{0BE3F141-44E1-284B-B8E2-CC13393265B4}"/>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3991E50F-278F-5C43-8750-BC1E56B6BC1D}"/>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98" name="Group 97">
                <a:extLst>
                  <a:ext uri="{FF2B5EF4-FFF2-40B4-BE49-F238E27FC236}">
                    <a16:creationId xmlns:a16="http://schemas.microsoft.com/office/drawing/2014/main" id="{83F30A99-B1CD-AB4C-82B9-107FF3C5DE2E}"/>
                  </a:ext>
                </a:extLst>
              </p:cNvPr>
              <p:cNvGrpSpPr/>
              <p:nvPr userDrawn="1"/>
            </p:nvGrpSpPr>
            <p:grpSpPr>
              <a:xfrm>
                <a:off x="9286315" y="4787849"/>
                <a:ext cx="2735151" cy="1473634"/>
                <a:chOff x="9296567" y="4910412"/>
                <a:chExt cx="2735151" cy="1473634"/>
              </a:xfrm>
            </p:grpSpPr>
            <p:sp>
              <p:nvSpPr>
                <p:cNvPr id="100" name="Rectangle 99">
                  <a:extLst>
                    <a:ext uri="{FF2B5EF4-FFF2-40B4-BE49-F238E27FC236}">
                      <a16:creationId xmlns:a16="http://schemas.microsoft.com/office/drawing/2014/main" id="{F72F3191-3FD2-CD4E-BA75-7160E4514679}"/>
                    </a:ext>
                  </a:extLst>
                </p:cNvPr>
                <p:cNvSpPr/>
                <p:nvPr userDrawn="1"/>
              </p:nvSpPr>
              <p:spPr>
                <a:xfrm>
                  <a:off x="9296567" y="4910412"/>
                  <a:ext cx="2735151" cy="147363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24B7A18-40EA-AC4F-814A-1584DE95586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02" name="Graphic 101">
                  <a:extLst>
                    <a:ext uri="{FF2B5EF4-FFF2-40B4-BE49-F238E27FC236}">
                      <a16:creationId xmlns:a16="http://schemas.microsoft.com/office/drawing/2014/main" id="{824C424F-47CC-5B4E-9503-43961DF4F9BD}"/>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049494"/>
                  <a:ext cx="155227" cy="155227"/>
                </a:xfrm>
                <a:prstGeom prst="rect">
                  <a:avLst/>
                </a:prstGeom>
              </p:spPr>
            </p:pic>
            <p:sp>
              <p:nvSpPr>
                <p:cNvPr id="103" name="TextBox 102">
                  <a:extLst>
                    <a:ext uri="{FF2B5EF4-FFF2-40B4-BE49-F238E27FC236}">
                      <a16:creationId xmlns:a16="http://schemas.microsoft.com/office/drawing/2014/main" id="{960DA147-99F9-6D46-940D-A010FCA6A940}"/>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04" name="TextBox 103">
                  <a:extLst>
                    <a:ext uri="{FF2B5EF4-FFF2-40B4-BE49-F238E27FC236}">
                      <a16:creationId xmlns:a16="http://schemas.microsoft.com/office/drawing/2014/main" id="{081D9AF4-EBB7-BF4C-B301-A60743D4AF62}"/>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05" name="TextBox 104">
                  <a:extLst>
                    <a:ext uri="{FF2B5EF4-FFF2-40B4-BE49-F238E27FC236}">
                      <a16:creationId xmlns:a16="http://schemas.microsoft.com/office/drawing/2014/main" id="{F85957B1-8118-9A45-9222-78DA6A1E692E}"/>
                    </a:ext>
                  </a:extLst>
                </p:cNvPr>
                <p:cNvSpPr txBox="1"/>
                <p:nvPr userDrawn="1"/>
              </p:nvSpPr>
              <p:spPr>
                <a:xfrm>
                  <a:off x="9471805" y="6076239"/>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84" name="Group 83">
                <a:extLst>
                  <a:ext uri="{FF2B5EF4-FFF2-40B4-BE49-F238E27FC236}">
                    <a16:creationId xmlns:a16="http://schemas.microsoft.com/office/drawing/2014/main" id="{2451E775-897C-3240-87F1-FE1B59EC3995}"/>
                  </a:ext>
                </a:extLst>
              </p:cNvPr>
              <p:cNvGrpSpPr/>
              <p:nvPr userDrawn="1"/>
            </p:nvGrpSpPr>
            <p:grpSpPr>
              <a:xfrm>
                <a:off x="9286315" y="3431192"/>
                <a:ext cx="2735151" cy="1280928"/>
                <a:chOff x="9286315" y="6976989"/>
                <a:chExt cx="2735151" cy="1280928"/>
              </a:xfrm>
            </p:grpSpPr>
            <p:sp>
              <p:nvSpPr>
                <p:cNvPr id="93" name="Rectangle 92">
                  <a:extLst>
                    <a:ext uri="{FF2B5EF4-FFF2-40B4-BE49-F238E27FC236}">
                      <a16:creationId xmlns:a16="http://schemas.microsoft.com/office/drawing/2014/main" id="{BB7CAF8A-39AD-C546-8915-185237EB5B1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TextBox 93">
                  <a:extLst>
                    <a:ext uri="{FF2B5EF4-FFF2-40B4-BE49-F238E27FC236}">
                      <a16:creationId xmlns:a16="http://schemas.microsoft.com/office/drawing/2014/main" id="{C07F080B-FE36-C347-BD87-97C6AD55ADFD}"/>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95" name="Graphic 94">
                  <a:extLst>
                    <a:ext uri="{FF2B5EF4-FFF2-40B4-BE49-F238E27FC236}">
                      <a16:creationId xmlns:a16="http://schemas.microsoft.com/office/drawing/2014/main" id="{AC53915D-6A22-0A40-8A2B-4B3226EA5B9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46538" y="7116071"/>
                  <a:ext cx="155227" cy="155227"/>
                </a:xfrm>
                <a:prstGeom prst="rect">
                  <a:avLst/>
                </a:prstGeom>
              </p:spPr>
            </p:pic>
            <p:sp>
              <p:nvSpPr>
                <p:cNvPr id="96" name="TextBox 95">
                  <a:extLst>
                    <a:ext uri="{FF2B5EF4-FFF2-40B4-BE49-F238E27FC236}">
                      <a16:creationId xmlns:a16="http://schemas.microsoft.com/office/drawing/2014/main" id="{EE04E77D-44DF-3D4F-8CB4-3D9B1228C4A8}"/>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97" name="Picture 96">
                  <a:extLst>
                    <a:ext uri="{FF2B5EF4-FFF2-40B4-BE49-F238E27FC236}">
                      <a16:creationId xmlns:a16="http://schemas.microsoft.com/office/drawing/2014/main" id="{5E0CC428-D7B2-C14A-B7B1-DA955AE9FA5B}"/>
                    </a:ext>
                  </a:extLst>
                </p:cNvPr>
                <p:cNvPicPr>
                  <a:picLocks noChangeAspect="1"/>
                </p:cNvPicPr>
                <p:nvPr userDrawn="1"/>
              </p:nvPicPr>
              <p:blipFill rotWithShape="1">
                <a:blip r:embed="rId5"/>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85" name="Group 84">
                <a:extLst>
                  <a:ext uri="{FF2B5EF4-FFF2-40B4-BE49-F238E27FC236}">
                    <a16:creationId xmlns:a16="http://schemas.microsoft.com/office/drawing/2014/main" id="{F58B63AF-D922-CD49-BC43-4169636672FA}"/>
                  </a:ext>
                </a:extLst>
              </p:cNvPr>
              <p:cNvGrpSpPr/>
              <p:nvPr userDrawn="1"/>
            </p:nvGrpSpPr>
            <p:grpSpPr>
              <a:xfrm>
                <a:off x="9266651" y="510458"/>
                <a:ext cx="2617883" cy="651460"/>
                <a:chOff x="12352022" y="513115"/>
                <a:chExt cx="2617883" cy="651460"/>
              </a:xfrm>
            </p:grpSpPr>
            <p:sp>
              <p:nvSpPr>
                <p:cNvPr id="90" name="TextBox 89">
                  <a:extLst>
                    <a:ext uri="{FF2B5EF4-FFF2-40B4-BE49-F238E27FC236}">
                      <a16:creationId xmlns:a16="http://schemas.microsoft.com/office/drawing/2014/main" id="{FC2CEFD3-F990-E046-992D-8FEABF5829F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1" name="TextBox 90">
                  <a:extLst>
                    <a:ext uri="{FF2B5EF4-FFF2-40B4-BE49-F238E27FC236}">
                      <a16:creationId xmlns:a16="http://schemas.microsoft.com/office/drawing/2014/main" id="{7F412C02-87CB-E340-8BE6-07A1D513485E}"/>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2" name="TextBox 91">
                  <a:extLst>
                    <a:ext uri="{FF2B5EF4-FFF2-40B4-BE49-F238E27FC236}">
                      <a16:creationId xmlns:a16="http://schemas.microsoft.com/office/drawing/2014/main" id="{798508BC-3719-F043-963D-F484982CF8A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86" name="TextBox 85">
                <a:extLst>
                  <a:ext uri="{FF2B5EF4-FFF2-40B4-BE49-F238E27FC236}">
                    <a16:creationId xmlns:a16="http://schemas.microsoft.com/office/drawing/2014/main" id="{74207B05-5316-FE4E-BDED-E91DB8AF1403}"/>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87" name="TextBox 86">
                <a:extLst>
                  <a:ext uri="{FF2B5EF4-FFF2-40B4-BE49-F238E27FC236}">
                    <a16:creationId xmlns:a16="http://schemas.microsoft.com/office/drawing/2014/main" id="{F8455CF3-6D2B-5345-A527-CD6EF4176CE7}"/>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8" name="TextBox 87">
                <a:extLst>
                  <a:ext uri="{FF2B5EF4-FFF2-40B4-BE49-F238E27FC236}">
                    <a16:creationId xmlns:a16="http://schemas.microsoft.com/office/drawing/2014/main" id="{0E69DB1A-1E4B-7947-AEE8-1AD1A0CEE871}"/>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9" name="TextBox 88">
                <a:extLst>
                  <a:ext uri="{FF2B5EF4-FFF2-40B4-BE49-F238E27FC236}">
                    <a16:creationId xmlns:a16="http://schemas.microsoft.com/office/drawing/2014/main" id="{328EEF89-7454-7C46-865B-2C0F34935AD3}"/>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64" name="Picture Placeholder 63">
            <a:extLst>
              <a:ext uri="{FF2B5EF4-FFF2-40B4-BE49-F238E27FC236}">
                <a16:creationId xmlns:a16="http://schemas.microsoft.com/office/drawing/2014/main" id="{846FAB7A-A675-6C4B-BF10-A9B8CF7F7C96}"/>
              </a:ext>
            </a:extLst>
          </p:cNvPr>
          <p:cNvSpPr>
            <a:spLocks noGrp="1"/>
          </p:cNvSpPr>
          <p:nvPr>
            <p:ph type="pic" sz="quarter" idx="22" hasCustomPrompt="1"/>
          </p:nvPr>
        </p:nvSpPr>
        <p:spPr>
          <a:xfrm>
            <a:off x="0" y="1112838"/>
            <a:ext cx="9144001" cy="5745162"/>
          </a:xfrm>
          <a:custGeom>
            <a:avLst/>
            <a:gdLst>
              <a:gd name="connsiteX0" fmla="*/ 8545320 w 9144001"/>
              <a:gd name="connsiteY0" fmla="*/ 5464436 h 5745162"/>
              <a:gd name="connsiteX1" fmla="*/ 8554630 w 9144001"/>
              <a:gd name="connsiteY1" fmla="*/ 5464436 h 5745162"/>
              <a:gd name="connsiteX2" fmla="*/ 8572756 w 9144001"/>
              <a:gd name="connsiteY2" fmla="*/ 5479725 h 5745162"/>
              <a:gd name="connsiteX3" fmla="*/ 8552840 w 9144001"/>
              <a:gd name="connsiteY3" fmla="*/ 5495748 h 5745162"/>
              <a:gd name="connsiteX4" fmla="*/ 8552840 w 9144001"/>
              <a:gd name="connsiteY4" fmla="*/ 5495635 h 5745162"/>
              <a:gd name="connsiteX5" fmla="*/ 8545320 w 9144001"/>
              <a:gd name="connsiteY5" fmla="*/ 5495635 h 5745162"/>
              <a:gd name="connsiteX6" fmla="*/ 8440531 w 9144001"/>
              <a:gd name="connsiteY6" fmla="*/ 5463326 h 5745162"/>
              <a:gd name="connsiteX7" fmla="*/ 8450869 w 9144001"/>
              <a:gd name="connsiteY7" fmla="*/ 5463326 h 5745162"/>
              <a:gd name="connsiteX8" fmla="*/ 8486566 w 9144001"/>
              <a:gd name="connsiteY8" fmla="*/ 5494375 h 5745162"/>
              <a:gd name="connsiteX9" fmla="*/ 8452487 w 9144001"/>
              <a:gd name="connsiteY9" fmla="*/ 5527456 h 5745162"/>
              <a:gd name="connsiteX10" fmla="*/ 8440531 w 9144001"/>
              <a:gd name="connsiteY10" fmla="*/ 5527456 h 5745162"/>
              <a:gd name="connsiteX11" fmla="*/ 8359312 w 9144001"/>
              <a:gd name="connsiteY11" fmla="*/ 5441906 h 5745162"/>
              <a:gd name="connsiteX12" fmla="*/ 8357846 w 9144001"/>
              <a:gd name="connsiteY12" fmla="*/ 5445009 h 5745162"/>
              <a:gd name="connsiteX13" fmla="*/ 8338065 w 9144001"/>
              <a:gd name="connsiteY13" fmla="*/ 5486815 h 5745162"/>
              <a:gd name="connsiteX14" fmla="*/ 8338065 w 9144001"/>
              <a:gd name="connsiteY14" fmla="*/ 5548726 h 5745162"/>
              <a:gd name="connsiteX15" fmla="*/ 8406528 w 9144001"/>
              <a:gd name="connsiteY15" fmla="*/ 5548726 h 5745162"/>
              <a:gd name="connsiteX16" fmla="*/ 8406528 w 9144001"/>
              <a:gd name="connsiteY16" fmla="*/ 5526139 h 5745162"/>
              <a:gd name="connsiteX17" fmla="*/ 8363158 w 9144001"/>
              <a:gd name="connsiteY17" fmla="*/ 5526139 h 5745162"/>
              <a:gd name="connsiteX18" fmla="*/ 8363158 w 9144001"/>
              <a:gd name="connsiteY18" fmla="*/ 5505302 h 5745162"/>
              <a:gd name="connsiteX19" fmla="*/ 8402682 w 9144001"/>
              <a:gd name="connsiteY19" fmla="*/ 5505302 h 5745162"/>
              <a:gd name="connsiteX20" fmla="*/ 8402682 w 9144001"/>
              <a:gd name="connsiteY20" fmla="*/ 5483731 h 5745162"/>
              <a:gd name="connsiteX21" fmla="*/ 8363158 w 9144001"/>
              <a:gd name="connsiteY21" fmla="*/ 5483731 h 5745162"/>
              <a:gd name="connsiteX22" fmla="*/ 8363158 w 9144001"/>
              <a:gd name="connsiteY22" fmla="*/ 5464643 h 5745162"/>
              <a:gd name="connsiteX23" fmla="*/ 8406528 w 9144001"/>
              <a:gd name="connsiteY23" fmla="*/ 5464643 h 5745162"/>
              <a:gd name="connsiteX24" fmla="*/ 8406528 w 9144001"/>
              <a:gd name="connsiteY24" fmla="*/ 5441906 h 5745162"/>
              <a:gd name="connsiteX25" fmla="*/ 8245575 w 9144001"/>
              <a:gd name="connsiteY25" fmla="*/ 5441887 h 5745162"/>
              <a:gd name="connsiteX26" fmla="*/ 8262082 w 9144001"/>
              <a:gd name="connsiteY26" fmla="*/ 5476284 h 5745162"/>
              <a:gd name="connsiteX27" fmla="*/ 8288526 w 9144001"/>
              <a:gd name="connsiteY27" fmla="*/ 5476284 h 5745162"/>
              <a:gd name="connsiteX28" fmla="*/ 8273962 w 9144001"/>
              <a:gd name="connsiteY28" fmla="*/ 5441887 h 5745162"/>
              <a:gd name="connsiteX29" fmla="*/ 8520246 w 9144001"/>
              <a:gd name="connsiteY29" fmla="*/ 5441868 h 5745162"/>
              <a:gd name="connsiteX30" fmla="*/ 8520246 w 9144001"/>
              <a:gd name="connsiteY30" fmla="*/ 5548725 h 5745162"/>
              <a:gd name="connsiteX31" fmla="*/ 8545320 w 9144001"/>
              <a:gd name="connsiteY31" fmla="*/ 5548725 h 5745162"/>
              <a:gd name="connsiteX32" fmla="*/ 8545320 w 9144001"/>
              <a:gd name="connsiteY32" fmla="*/ 5517093 h 5745162"/>
              <a:gd name="connsiteX33" fmla="*/ 8554630 w 9144001"/>
              <a:gd name="connsiteY33" fmla="*/ 5517093 h 5745162"/>
              <a:gd name="connsiteX34" fmla="*/ 8598420 w 9144001"/>
              <a:gd name="connsiteY34" fmla="*/ 5479180 h 5745162"/>
              <a:gd name="connsiteX35" fmla="*/ 8550346 w 9144001"/>
              <a:gd name="connsiteY35" fmla="*/ 5441868 h 5745162"/>
              <a:gd name="connsiteX36" fmla="*/ 8415495 w 9144001"/>
              <a:gd name="connsiteY36" fmla="*/ 5441868 h 5745162"/>
              <a:gd name="connsiteX37" fmla="*/ 8415495 w 9144001"/>
              <a:gd name="connsiteY37" fmla="*/ 5548631 h 5745162"/>
              <a:gd name="connsiteX38" fmla="*/ 8448546 w 9144001"/>
              <a:gd name="connsiteY38" fmla="*/ 5548744 h 5745162"/>
              <a:gd name="connsiteX39" fmla="*/ 8513278 w 9144001"/>
              <a:gd name="connsiteY39" fmla="*/ 5494375 h 5745162"/>
              <a:gd name="connsiteX40" fmla="*/ 8447461 w 9144001"/>
              <a:gd name="connsiteY40" fmla="*/ 5441906 h 5745162"/>
              <a:gd name="connsiteX41" fmla="*/ 8447499 w 9144001"/>
              <a:gd name="connsiteY41" fmla="*/ 5441868 h 5745162"/>
              <a:gd name="connsiteX42" fmla="*/ 8415495 w 9144001"/>
              <a:gd name="connsiteY42" fmla="*/ 5441868 h 5745162"/>
              <a:gd name="connsiteX43" fmla="*/ 8323900 w 9144001"/>
              <a:gd name="connsiteY43" fmla="*/ 5441868 h 5745162"/>
              <a:gd name="connsiteX44" fmla="*/ 8298693 w 9144001"/>
              <a:gd name="connsiteY44" fmla="*/ 5499810 h 5745162"/>
              <a:gd name="connsiteX45" fmla="*/ 8291858 w 9144001"/>
              <a:gd name="connsiteY45" fmla="*/ 5483806 h 5745162"/>
              <a:gd name="connsiteX46" fmla="*/ 8265623 w 9144001"/>
              <a:gd name="connsiteY46" fmla="*/ 5483806 h 5745162"/>
              <a:gd name="connsiteX47" fmla="*/ 8296942 w 9144001"/>
              <a:gd name="connsiteY47" fmla="*/ 5549139 h 5745162"/>
              <a:gd name="connsiteX48" fmla="*/ 8299855 w 9144001"/>
              <a:gd name="connsiteY48" fmla="*/ 5549139 h 5745162"/>
              <a:gd name="connsiteX49" fmla="*/ 8350593 w 9144001"/>
              <a:gd name="connsiteY49" fmla="*/ 5441868 h 5745162"/>
              <a:gd name="connsiteX50" fmla="*/ 8704282 w 9144001"/>
              <a:gd name="connsiteY50" fmla="*/ 5403309 h 5745162"/>
              <a:gd name="connsiteX51" fmla="*/ 8704282 w 9144001"/>
              <a:gd name="connsiteY51" fmla="*/ 5577934 h 5745162"/>
              <a:gd name="connsiteX52" fmla="*/ 8723671 w 9144001"/>
              <a:gd name="connsiteY52" fmla="*/ 5577934 h 5745162"/>
              <a:gd name="connsiteX53" fmla="*/ 8723671 w 9144001"/>
              <a:gd name="connsiteY53" fmla="*/ 5403309 h 5745162"/>
              <a:gd name="connsiteX54" fmla="*/ 8950030 w 9144001"/>
              <a:gd name="connsiteY54" fmla="*/ 0 h 5745162"/>
              <a:gd name="connsiteX55" fmla="*/ 9144001 w 9144001"/>
              <a:gd name="connsiteY55" fmla="*/ 0 h 5745162"/>
              <a:gd name="connsiteX56" fmla="*/ 9144001 w 9144001"/>
              <a:gd name="connsiteY56" fmla="*/ 5745161 h 5745162"/>
              <a:gd name="connsiteX57" fmla="*/ 9144001 w 9144001"/>
              <a:gd name="connsiteY57" fmla="*/ 5745162 h 5745162"/>
              <a:gd name="connsiteX58" fmla="*/ 0 w 9144001"/>
              <a:gd name="connsiteY58" fmla="*/ 5745162 h 5745162"/>
              <a:gd name="connsiteX59" fmla="*/ 0 w 9144001"/>
              <a:gd name="connsiteY59" fmla="*/ 32567 h 5745162"/>
              <a:gd name="connsiteX60" fmla="*/ 8313 w 9144001"/>
              <a:gd name="connsiteY60" fmla="*/ 32567 h 5745162"/>
              <a:gd name="connsiteX61" fmla="*/ 8313 w 9144001"/>
              <a:gd name="connsiteY61" fmla="*/ 1 h 5745162"/>
              <a:gd name="connsiteX62" fmla="*/ 8950030 w 9144001"/>
              <a:gd name="connsiteY62" fmla="*/ 1 h 574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144001" h="5745162">
                <a:moveTo>
                  <a:pt x="8545320" y="5464436"/>
                </a:moveTo>
                <a:lnTo>
                  <a:pt x="8554630" y="5464436"/>
                </a:lnTo>
                <a:cubicBezTo>
                  <a:pt x="8567006" y="5464436"/>
                  <a:pt x="8572756" y="5471131"/>
                  <a:pt x="8572756" y="5479725"/>
                </a:cubicBezTo>
                <a:cubicBezTo>
                  <a:pt x="8572756" y="5490069"/>
                  <a:pt x="8566130" y="5495748"/>
                  <a:pt x="8552840" y="5495748"/>
                </a:cubicBezTo>
                <a:lnTo>
                  <a:pt x="8552840" y="5495635"/>
                </a:lnTo>
                <a:lnTo>
                  <a:pt x="8545320" y="5495635"/>
                </a:lnTo>
                <a:close/>
                <a:moveTo>
                  <a:pt x="8440531" y="5463326"/>
                </a:moveTo>
                <a:lnTo>
                  <a:pt x="8450869" y="5463326"/>
                </a:lnTo>
                <a:cubicBezTo>
                  <a:pt x="8474172" y="5463326"/>
                  <a:pt x="8486566" y="5474986"/>
                  <a:pt x="8486566" y="5494375"/>
                </a:cubicBezTo>
                <a:cubicBezTo>
                  <a:pt x="8486566" y="5514348"/>
                  <a:pt x="8476095" y="5527456"/>
                  <a:pt x="8452487" y="5527456"/>
                </a:cubicBezTo>
                <a:lnTo>
                  <a:pt x="8440531" y="5527456"/>
                </a:lnTo>
                <a:close/>
                <a:moveTo>
                  <a:pt x="8359312" y="5441906"/>
                </a:moveTo>
                <a:lnTo>
                  <a:pt x="8357846" y="5445009"/>
                </a:lnTo>
                <a:lnTo>
                  <a:pt x="8338065" y="5486815"/>
                </a:lnTo>
                <a:lnTo>
                  <a:pt x="8338065" y="5548726"/>
                </a:lnTo>
                <a:lnTo>
                  <a:pt x="8406528" y="5548726"/>
                </a:lnTo>
                <a:lnTo>
                  <a:pt x="8406528" y="5526139"/>
                </a:lnTo>
                <a:lnTo>
                  <a:pt x="8363158" y="5526139"/>
                </a:lnTo>
                <a:lnTo>
                  <a:pt x="8363158" y="5505302"/>
                </a:lnTo>
                <a:lnTo>
                  <a:pt x="8402682" y="5505302"/>
                </a:lnTo>
                <a:lnTo>
                  <a:pt x="8402682" y="5483731"/>
                </a:lnTo>
                <a:lnTo>
                  <a:pt x="8363158" y="5483731"/>
                </a:lnTo>
                <a:lnTo>
                  <a:pt x="8363158" y="5464643"/>
                </a:lnTo>
                <a:lnTo>
                  <a:pt x="8406528" y="5464643"/>
                </a:lnTo>
                <a:lnTo>
                  <a:pt x="8406528" y="5441906"/>
                </a:lnTo>
                <a:close/>
                <a:moveTo>
                  <a:pt x="8245575" y="5441887"/>
                </a:moveTo>
                <a:lnTo>
                  <a:pt x="8262082" y="5476284"/>
                </a:lnTo>
                <a:lnTo>
                  <a:pt x="8288526" y="5476284"/>
                </a:lnTo>
                <a:lnTo>
                  <a:pt x="8273962" y="5441887"/>
                </a:lnTo>
                <a:close/>
                <a:moveTo>
                  <a:pt x="8520246" y="5441868"/>
                </a:moveTo>
                <a:lnTo>
                  <a:pt x="8520246" y="5548725"/>
                </a:lnTo>
                <a:lnTo>
                  <a:pt x="8545320" y="5548725"/>
                </a:lnTo>
                <a:lnTo>
                  <a:pt x="8545320" y="5517093"/>
                </a:lnTo>
                <a:lnTo>
                  <a:pt x="8554630" y="5517093"/>
                </a:lnTo>
                <a:cubicBezTo>
                  <a:pt x="8583189" y="5517093"/>
                  <a:pt x="8598420" y="5501202"/>
                  <a:pt x="8598420" y="5479180"/>
                </a:cubicBezTo>
                <a:cubicBezTo>
                  <a:pt x="8598439" y="5457647"/>
                  <a:pt x="8581628" y="5441868"/>
                  <a:pt x="8550346" y="5441868"/>
                </a:cubicBezTo>
                <a:close/>
                <a:moveTo>
                  <a:pt x="8415495" y="5441868"/>
                </a:moveTo>
                <a:lnTo>
                  <a:pt x="8415495" y="5548631"/>
                </a:lnTo>
                <a:cubicBezTo>
                  <a:pt x="8415495" y="5548631"/>
                  <a:pt x="8435866" y="5548744"/>
                  <a:pt x="8448546" y="5548744"/>
                </a:cubicBezTo>
                <a:cubicBezTo>
                  <a:pt x="8493382" y="5548744"/>
                  <a:pt x="8513278" y="5525857"/>
                  <a:pt x="8513278" y="5494375"/>
                </a:cubicBezTo>
                <a:cubicBezTo>
                  <a:pt x="8513278" y="5464285"/>
                  <a:pt x="8492335" y="5441906"/>
                  <a:pt x="8447461" y="5441906"/>
                </a:cubicBezTo>
                <a:lnTo>
                  <a:pt x="8447499" y="5441868"/>
                </a:lnTo>
                <a:cubicBezTo>
                  <a:pt x="8436742" y="5441868"/>
                  <a:pt x="8415495" y="5441868"/>
                  <a:pt x="8415495" y="5441868"/>
                </a:cubicBezTo>
                <a:close/>
                <a:moveTo>
                  <a:pt x="8323900" y="5441868"/>
                </a:moveTo>
                <a:lnTo>
                  <a:pt x="8298693" y="5499810"/>
                </a:lnTo>
                <a:lnTo>
                  <a:pt x="8291858" y="5483806"/>
                </a:lnTo>
                <a:lnTo>
                  <a:pt x="8265623" y="5483806"/>
                </a:lnTo>
                <a:lnTo>
                  <a:pt x="8296942" y="5549139"/>
                </a:lnTo>
                <a:lnTo>
                  <a:pt x="8299855" y="5549139"/>
                </a:lnTo>
                <a:lnTo>
                  <a:pt x="8350593" y="5441868"/>
                </a:lnTo>
                <a:close/>
                <a:moveTo>
                  <a:pt x="8704282" y="5403309"/>
                </a:moveTo>
                <a:lnTo>
                  <a:pt x="8704282" y="5577934"/>
                </a:lnTo>
                <a:lnTo>
                  <a:pt x="8723671" y="5577934"/>
                </a:lnTo>
                <a:lnTo>
                  <a:pt x="8723671" y="5403309"/>
                </a:lnTo>
                <a:close/>
                <a:moveTo>
                  <a:pt x="8950030" y="0"/>
                </a:moveTo>
                <a:lnTo>
                  <a:pt x="9144001" y="0"/>
                </a:lnTo>
                <a:lnTo>
                  <a:pt x="9144001" y="5745161"/>
                </a:lnTo>
                <a:lnTo>
                  <a:pt x="9144001" y="5745162"/>
                </a:lnTo>
                <a:lnTo>
                  <a:pt x="0" y="5745162"/>
                </a:lnTo>
                <a:lnTo>
                  <a:pt x="0" y="32567"/>
                </a:lnTo>
                <a:lnTo>
                  <a:pt x="8313" y="32567"/>
                </a:lnTo>
                <a:lnTo>
                  <a:pt x="8313" y="1"/>
                </a:lnTo>
                <a:lnTo>
                  <a:pt x="8950030" y="1"/>
                </a:lnTo>
                <a:close/>
              </a:path>
            </a:pathLst>
          </a:custGeom>
          <a:solidFill>
            <a:schemeClr val="accent2"/>
          </a:solidFill>
          <a:ln>
            <a:noFill/>
          </a:ln>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71" name="Subtitle 70">
            <a:extLst>
              <a:ext uri="{FF2B5EF4-FFF2-40B4-BE49-F238E27FC236}">
                <a16:creationId xmlns:a16="http://schemas.microsoft.com/office/drawing/2014/main" id="{2902DD29-5760-7741-8B06-89111BC5AEA1}"/>
              </a:ext>
            </a:extLst>
          </p:cNvPr>
          <p:cNvSpPr>
            <a:spLocks noGrp="1"/>
          </p:cNvSpPr>
          <p:nvPr>
            <p:ph type="subTitle" sz="quarter" idx="100" hasCustomPrompt="1"/>
          </p:nvPr>
        </p:nvSpPr>
        <p:spPr>
          <a:xfrm>
            <a:off x="-1" y="1112839"/>
            <a:ext cx="7256524" cy="5745162"/>
          </a:xfrm>
          <a:custGeom>
            <a:avLst/>
            <a:gdLst>
              <a:gd name="connsiteX0" fmla="*/ 363188 w 7217022"/>
              <a:gd name="connsiteY0" fmla="*/ 0 h 5713887"/>
              <a:gd name="connsiteX1" fmla="*/ 4505496 w 7217022"/>
              <a:gd name="connsiteY1" fmla="*/ 0 h 5713887"/>
              <a:gd name="connsiteX2" fmla="*/ 7217022 w 7217022"/>
              <a:gd name="connsiteY2" fmla="*/ 5713887 h 5713887"/>
              <a:gd name="connsiteX3" fmla="*/ 1311018 w 7217022"/>
              <a:gd name="connsiteY3" fmla="*/ 5713887 h 5713887"/>
              <a:gd name="connsiteX4" fmla="*/ 363188 w 7217022"/>
              <a:gd name="connsiteY4" fmla="*/ 5713887 h 5713887"/>
              <a:gd name="connsiteX5" fmla="*/ 0 w 7217022"/>
              <a:gd name="connsiteY5" fmla="*/ 5713887 h 5713887"/>
              <a:gd name="connsiteX6" fmla="*/ 0 w 7217022"/>
              <a:gd name="connsiteY6" fmla="*/ 5186837 h 5713887"/>
              <a:gd name="connsiteX7" fmla="*/ 0 w 7217022"/>
              <a:gd name="connsiteY7" fmla="*/ 4697887 h 5713887"/>
              <a:gd name="connsiteX8" fmla="*/ 0 w 7217022"/>
              <a:gd name="connsiteY8" fmla="*/ 1293 h 5713887"/>
              <a:gd name="connsiteX9" fmla="*/ 363188 w 7217022"/>
              <a:gd name="connsiteY9" fmla="*/ 1293 h 57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7022" h="5713887">
                <a:moveTo>
                  <a:pt x="363188" y="0"/>
                </a:moveTo>
                <a:lnTo>
                  <a:pt x="4505496" y="0"/>
                </a:lnTo>
                <a:lnTo>
                  <a:pt x="7217022" y="5713887"/>
                </a:lnTo>
                <a:lnTo>
                  <a:pt x="1311018" y="5713887"/>
                </a:lnTo>
                <a:lnTo>
                  <a:pt x="363188" y="5713887"/>
                </a:lnTo>
                <a:lnTo>
                  <a:pt x="0" y="5713887"/>
                </a:lnTo>
                <a:lnTo>
                  <a:pt x="0" y="5186837"/>
                </a:lnTo>
                <a:lnTo>
                  <a:pt x="0" y="4697887"/>
                </a:lnTo>
                <a:lnTo>
                  <a:pt x="0" y="1293"/>
                </a:lnTo>
                <a:lnTo>
                  <a:pt x="363188" y="1293"/>
                </a:lnTo>
                <a:close/>
              </a:path>
            </a:pathLst>
          </a:custGeom>
          <a:gradFill>
            <a:gsLst>
              <a:gs pos="0">
                <a:schemeClr val="accent1">
                  <a:alpha val="95000"/>
                </a:schemeClr>
              </a:gs>
              <a:gs pos="97000">
                <a:schemeClr val="accent1">
                  <a:alpha val="80000"/>
                </a:schemeClr>
              </a:gs>
            </a:gsLst>
            <a:lin ang="5400000" scaled="0"/>
          </a:gradFill>
          <a:ln>
            <a:solidFill>
              <a:schemeClr val="accent1">
                <a:alpha val="0"/>
              </a:schemeClr>
            </a:solidFill>
          </a:ln>
        </p:spPr>
        <p:txBody>
          <a:bodyPr wrap="square" lIns="432000" bIns="522000" anchor="b">
            <a:noAutofit/>
          </a:bodyPr>
          <a:lstStyle>
            <a:lvl1pPr marL="0" indent="0">
              <a:spcBef>
                <a:spcPts val="200"/>
              </a:spcBef>
              <a:spcAft>
                <a:spcPts val="0"/>
              </a:spcAft>
              <a:buSzPct val="75000"/>
              <a:buFont typeface="+mj-lt"/>
              <a:buNone/>
              <a:tabLst/>
              <a:defRPr sz="1100">
                <a:solidFill>
                  <a:schemeClr val="bg1">
                    <a:alpha val="0"/>
                  </a:schemeClr>
                </a:solidFill>
              </a:defRPr>
            </a:lvl1pPr>
            <a:lvl2pPr marL="9525" indent="0">
              <a:spcBef>
                <a:spcPts val="400"/>
              </a:spcBef>
              <a:spcAft>
                <a:spcPts val="100"/>
              </a:spcAft>
              <a:buNone/>
              <a:tabLst/>
              <a:defRPr sz="1100" i="1">
                <a:solidFill>
                  <a:schemeClr val="bg1">
                    <a:alpha val="80000"/>
                  </a:schemeClr>
                </a:solidFill>
              </a:defRPr>
            </a:lvl2pPr>
            <a:lvl3pPr>
              <a:spcBef>
                <a:spcPts val="100"/>
              </a:spcBef>
              <a:spcAft>
                <a:spcPts val="100"/>
              </a:spcAft>
              <a:defRPr sz="1100">
                <a:solidFill>
                  <a:schemeClr val="accent6"/>
                </a:solidFill>
              </a:defRPr>
            </a:lvl3pPr>
            <a:lvl4pPr>
              <a:spcBef>
                <a:spcPts val="100"/>
              </a:spcBef>
              <a:spcAft>
                <a:spcPts val="100"/>
              </a:spcAft>
              <a:defRPr sz="1100">
                <a:solidFill>
                  <a:schemeClr val="accent6"/>
                </a:solidFill>
              </a:defRPr>
            </a:lvl4pPr>
            <a:lvl5pPr>
              <a:spcBef>
                <a:spcPts val="100"/>
              </a:spcBef>
              <a:spcAft>
                <a:spcPts val="100"/>
              </a:spcAft>
              <a:defRPr sz="1100">
                <a:solidFill>
                  <a:schemeClr val="accent6"/>
                </a:solidFill>
              </a:defRPr>
            </a:lvl5pPr>
          </a:lstStyle>
          <a:p>
            <a:pPr lvl="0"/>
            <a:endParaRPr/>
          </a:p>
        </p:txBody>
      </p:sp>
      <p:sp>
        <p:nvSpPr>
          <p:cNvPr id="7" name="Text Placeholder 6">
            <a:extLst>
              <a:ext uri="{FF2B5EF4-FFF2-40B4-BE49-F238E27FC236}">
                <a16:creationId xmlns:a16="http://schemas.microsoft.com/office/drawing/2014/main" id="{31D0EBE1-B4D6-4047-83E5-6123C3DC2687}"/>
              </a:ext>
            </a:extLst>
          </p:cNvPr>
          <p:cNvSpPr>
            <a:spLocks noGrp="1"/>
          </p:cNvSpPr>
          <p:nvPr>
            <p:ph type="body" idx="13" hasCustomPrompt="1"/>
          </p:nvPr>
        </p:nvSpPr>
        <p:spPr>
          <a:xfrm>
            <a:off x="0" y="1652564"/>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0" name="Text Placeholder 6">
            <a:extLst>
              <a:ext uri="{FF2B5EF4-FFF2-40B4-BE49-F238E27FC236}">
                <a16:creationId xmlns:a16="http://schemas.microsoft.com/office/drawing/2014/main" id="{CC577686-36A2-F643-B3D4-C5A2921D5F7D}"/>
              </a:ext>
            </a:extLst>
          </p:cNvPr>
          <p:cNvSpPr>
            <a:spLocks noGrp="1"/>
          </p:cNvSpPr>
          <p:nvPr>
            <p:ph type="body" idx="14" hasCustomPrompt="1"/>
          </p:nvPr>
        </p:nvSpPr>
        <p:spPr>
          <a:xfrm>
            <a:off x="0" y="2200591"/>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1" name="Text Placeholder 6">
            <a:extLst>
              <a:ext uri="{FF2B5EF4-FFF2-40B4-BE49-F238E27FC236}">
                <a16:creationId xmlns:a16="http://schemas.microsoft.com/office/drawing/2014/main" id="{46DB1FB2-683E-9B4E-ACC6-B46A2F011140}"/>
              </a:ext>
            </a:extLst>
          </p:cNvPr>
          <p:cNvSpPr>
            <a:spLocks noGrp="1"/>
          </p:cNvSpPr>
          <p:nvPr>
            <p:ph type="body" idx="15" hasCustomPrompt="1"/>
          </p:nvPr>
        </p:nvSpPr>
        <p:spPr>
          <a:xfrm>
            <a:off x="0" y="2748618"/>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2" name="Text Placeholder 6">
            <a:extLst>
              <a:ext uri="{FF2B5EF4-FFF2-40B4-BE49-F238E27FC236}">
                <a16:creationId xmlns:a16="http://schemas.microsoft.com/office/drawing/2014/main" id="{7006F5B0-C97C-BA41-841A-D54DE5C3469E}"/>
              </a:ext>
            </a:extLst>
          </p:cNvPr>
          <p:cNvSpPr>
            <a:spLocks noGrp="1"/>
          </p:cNvSpPr>
          <p:nvPr>
            <p:ph type="body" idx="16" hasCustomPrompt="1"/>
          </p:nvPr>
        </p:nvSpPr>
        <p:spPr>
          <a:xfrm>
            <a:off x="0" y="3296645"/>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3" name="Text Placeholder 6">
            <a:extLst>
              <a:ext uri="{FF2B5EF4-FFF2-40B4-BE49-F238E27FC236}">
                <a16:creationId xmlns:a16="http://schemas.microsoft.com/office/drawing/2014/main" id="{85A21497-54A9-774D-B270-BB2E796805E7}"/>
              </a:ext>
            </a:extLst>
          </p:cNvPr>
          <p:cNvSpPr>
            <a:spLocks noGrp="1"/>
          </p:cNvSpPr>
          <p:nvPr>
            <p:ph type="body" idx="17" hasCustomPrompt="1"/>
          </p:nvPr>
        </p:nvSpPr>
        <p:spPr>
          <a:xfrm>
            <a:off x="0" y="3844672"/>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4" name="Text Placeholder 6">
            <a:extLst>
              <a:ext uri="{FF2B5EF4-FFF2-40B4-BE49-F238E27FC236}">
                <a16:creationId xmlns:a16="http://schemas.microsoft.com/office/drawing/2014/main" id="{6E099CDA-61FC-6346-826F-84D1E7C935C1}"/>
              </a:ext>
            </a:extLst>
          </p:cNvPr>
          <p:cNvSpPr>
            <a:spLocks noGrp="1"/>
          </p:cNvSpPr>
          <p:nvPr>
            <p:ph type="body" idx="18" hasCustomPrompt="1"/>
          </p:nvPr>
        </p:nvSpPr>
        <p:spPr>
          <a:xfrm>
            <a:off x="0" y="4392699"/>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5" name="Text Placeholder 6">
            <a:extLst>
              <a:ext uri="{FF2B5EF4-FFF2-40B4-BE49-F238E27FC236}">
                <a16:creationId xmlns:a16="http://schemas.microsoft.com/office/drawing/2014/main" id="{D3BE9B67-1FCF-0A49-9AA8-CCF0BC3A843D}"/>
              </a:ext>
            </a:extLst>
          </p:cNvPr>
          <p:cNvSpPr>
            <a:spLocks noGrp="1"/>
          </p:cNvSpPr>
          <p:nvPr>
            <p:ph type="body" idx="19" hasCustomPrompt="1"/>
          </p:nvPr>
        </p:nvSpPr>
        <p:spPr>
          <a:xfrm>
            <a:off x="0" y="4940726"/>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6" name="Text Placeholder 6">
            <a:extLst>
              <a:ext uri="{FF2B5EF4-FFF2-40B4-BE49-F238E27FC236}">
                <a16:creationId xmlns:a16="http://schemas.microsoft.com/office/drawing/2014/main" id="{7AF93A84-8DAC-D44B-87D4-386F989CA395}"/>
              </a:ext>
            </a:extLst>
          </p:cNvPr>
          <p:cNvSpPr>
            <a:spLocks noGrp="1"/>
          </p:cNvSpPr>
          <p:nvPr>
            <p:ph type="body" idx="20" hasCustomPrompt="1"/>
          </p:nvPr>
        </p:nvSpPr>
        <p:spPr>
          <a:xfrm>
            <a:off x="0" y="5488750"/>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6" name="Text Placeholder 5">
            <a:extLst>
              <a:ext uri="{FF2B5EF4-FFF2-40B4-BE49-F238E27FC236}">
                <a16:creationId xmlns:a16="http://schemas.microsoft.com/office/drawing/2014/main" id="{AF45B143-DDF1-6B4E-B0B2-7907B8C48F2D}"/>
              </a:ext>
            </a:extLst>
          </p:cNvPr>
          <p:cNvSpPr>
            <a:spLocks noGrp="1"/>
          </p:cNvSpPr>
          <p:nvPr userDrawn="1">
            <p:ph type="body" sz="quarter" idx="110" hasCustomPrompt="1"/>
          </p:nvPr>
        </p:nvSpPr>
        <p:spPr>
          <a:xfrm>
            <a:off x="9701721" y="1607861"/>
            <a:ext cx="2429418" cy="376755"/>
          </a:xfrm>
          <a:blipFill>
            <a:blip r:embed="rId6"/>
            <a:stretch>
              <a:fillRect/>
            </a:stretch>
          </a:blipFill>
          <a:effectLst/>
        </p:spPr>
        <p:txBody>
          <a:bodyPr lIns="432000" tIns="18000" rIns="144000" anchor="ctr"/>
          <a:lstStyle>
            <a:lvl1pPr marL="0" indent="0">
              <a:spcBef>
                <a:spcPts val="0"/>
              </a:spcBef>
              <a:spcAft>
                <a:spcPts val="0"/>
              </a:spcAft>
              <a:buFontTx/>
              <a:buNone/>
              <a:defRPr b="1">
                <a:solidFill>
                  <a:schemeClr val="bg1"/>
                </a:solidFill>
              </a:defRPr>
            </a:lvl1pPr>
            <a:lvl2pPr marL="0">
              <a:spcBef>
                <a:spcPts val="0"/>
              </a:spcBef>
              <a:spcAft>
                <a:spcPts val="0"/>
              </a:spcAft>
              <a:buFontTx/>
              <a:buNone/>
              <a:defRPr b="1">
                <a:solidFill>
                  <a:schemeClr val="bg1"/>
                </a:solidFill>
              </a:defRPr>
            </a:lvl2pPr>
            <a:lvl3pPr marL="0" indent="0">
              <a:spcBef>
                <a:spcPts val="0"/>
              </a:spcBef>
              <a:spcAft>
                <a:spcPts val="0"/>
              </a:spcAft>
              <a:buFontTx/>
              <a:buNone/>
              <a:defRPr b="1">
                <a:solidFill>
                  <a:schemeClr val="bg1"/>
                </a:solidFill>
              </a:defRPr>
            </a:lvl3pPr>
            <a:lvl4pPr marL="0" indent="0">
              <a:spcBef>
                <a:spcPts val="0"/>
              </a:spcBef>
              <a:spcAft>
                <a:spcPts val="0"/>
              </a:spcAft>
              <a:buFontTx/>
              <a:buNone/>
              <a:defRPr b="1">
                <a:solidFill>
                  <a:schemeClr val="bg1"/>
                </a:solidFill>
              </a:defRPr>
            </a:lvl4pPr>
            <a:lvl5pPr marL="0" indent="0">
              <a:spcBef>
                <a:spcPts val="0"/>
              </a:spcBef>
              <a:spcAft>
                <a:spcPts val="0"/>
              </a:spcAft>
              <a:buFontTx/>
              <a:buNone/>
              <a:defRPr b="1">
                <a:solidFill>
                  <a:schemeClr val="bg1"/>
                </a:solidFill>
              </a:defRPr>
            </a:lvl5pPr>
            <a:lvl6pPr marL="0" indent="0">
              <a:spcBef>
                <a:spcPts val="0"/>
              </a:spcBef>
              <a:spcAft>
                <a:spcPts val="0"/>
              </a:spcAft>
              <a:buFontTx/>
              <a:buNone/>
              <a:defRPr b="1">
                <a:solidFill>
                  <a:schemeClr val="bg1"/>
                </a:solidFill>
              </a:defRPr>
            </a:lvl6pPr>
            <a:lvl7pPr marL="0" indent="0">
              <a:spcBef>
                <a:spcPts val="0"/>
              </a:spcBef>
              <a:spcAft>
                <a:spcPts val="0"/>
              </a:spcAft>
              <a:buFontTx/>
              <a:buNone/>
              <a:defRPr b="1">
                <a:solidFill>
                  <a:schemeClr val="bg1"/>
                </a:solidFill>
              </a:defRPr>
            </a:lvl7pPr>
            <a:lvl8pPr marL="0" indent="0">
              <a:spcBef>
                <a:spcPts val="0"/>
              </a:spcBef>
              <a:spcAft>
                <a:spcPts val="0"/>
              </a:spcAft>
              <a:buFontTx/>
              <a:buNone/>
              <a:defRPr b="1">
                <a:solidFill>
                  <a:schemeClr val="bg1"/>
                </a:solidFill>
              </a:defRPr>
            </a:lvl8pPr>
            <a:lvl9pPr marL="0" indent="0">
              <a:spcBef>
                <a:spcPts val="0"/>
              </a:spcBef>
              <a:spcAft>
                <a:spcPts val="0"/>
              </a:spcAft>
              <a:buFontTx/>
              <a:buNone/>
              <a:defRPr b="1">
                <a:solidFill>
                  <a:schemeClr val="bg1"/>
                </a:solidFill>
              </a:defRPr>
            </a:lvl9pPr>
          </a:lstStyle>
          <a:p>
            <a:pPr lvl="0"/>
            <a:r>
              <a:rPr lang="en-US"/>
              <a:t>Select this element</a:t>
            </a:r>
          </a:p>
        </p:txBody>
      </p:sp>
      <p:sp>
        <p:nvSpPr>
          <p:cNvPr id="5" name="Title 4">
            <a:extLst>
              <a:ext uri="{FF2B5EF4-FFF2-40B4-BE49-F238E27FC236}">
                <a16:creationId xmlns:a16="http://schemas.microsoft.com/office/drawing/2014/main" id="{B0403EB9-9CA5-F144-8CC3-6564291F2A72}"/>
              </a:ext>
            </a:extLst>
          </p:cNvPr>
          <p:cNvSpPr>
            <a:spLocks noGrp="1"/>
          </p:cNvSpPr>
          <p:nvPr userDrawn="1">
            <p:ph type="title" hasCustomPrompt="1"/>
          </p:nvPr>
        </p:nvSpPr>
        <p:spPr/>
        <p:txBody>
          <a:bodyPr/>
          <a:lstStyle/>
          <a:p>
            <a:r>
              <a:rPr lang="en-US"/>
              <a:t>CLICK TO ADD Slide TITLE. ALL CAPS. TWO LINES max.</a:t>
            </a:r>
          </a:p>
        </p:txBody>
      </p:sp>
      <p:sp>
        <p:nvSpPr>
          <p:cNvPr id="500" name="Caption">
            <a:extLst>
              <a:ext uri="{FF2B5EF4-FFF2-40B4-BE49-F238E27FC236}">
                <a16:creationId xmlns:a16="http://schemas.microsoft.com/office/drawing/2014/main" id="{6BEA4198-478B-E14D-8C70-FD4227A8A468}"/>
              </a:ext>
            </a:extLst>
          </p:cNvPr>
          <p:cNvSpPr>
            <a:spLocks noGrp="1"/>
          </p:cNvSpPr>
          <p:nvPr>
            <p:ph type="body" sz="quarter" idx="500" hasCustomPrompt="1"/>
          </p:nvPr>
        </p:nvSpPr>
        <p:spPr>
          <a:xfrm>
            <a:off x="7256523" y="6048425"/>
            <a:ext cx="1446636" cy="30469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Aft>
                <a:spcPts val="0"/>
              </a:spcAft>
              <a:buFontTx/>
              <a:buNone/>
              <a:tabLst/>
              <a:defRPr sz="1100">
                <a:solidFill>
                  <a:schemeClr val="bg1"/>
                </a:solidFill>
              </a:defRPr>
            </a:lvl2pPr>
            <a:lvl3pPr marL="0" indent="0" algn="r">
              <a:spcAft>
                <a:spcPts val="0"/>
              </a:spcAft>
              <a:buFontTx/>
              <a:buNone/>
              <a:tabLst/>
              <a:defRPr sz="1100">
                <a:solidFill>
                  <a:schemeClr val="bg1"/>
                </a:solidFill>
              </a:defRPr>
            </a:lvl3pPr>
            <a:lvl4pPr marL="0" indent="0" algn="r">
              <a:spcAft>
                <a:spcPts val="0"/>
              </a:spcAft>
              <a:buFontTx/>
              <a:buNone/>
              <a:tabLst/>
              <a:defRPr sz="1100">
                <a:solidFill>
                  <a:schemeClr val="bg1"/>
                </a:solidFill>
              </a:defRPr>
            </a:lvl4pPr>
            <a:lvl5pPr marL="0" indent="0" algn="r">
              <a:spcAft>
                <a:spcPts val="0"/>
              </a:spcAft>
              <a:buFontTx/>
              <a:buNone/>
              <a:tabLst/>
              <a:defRPr sz="1100">
                <a:solidFill>
                  <a:schemeClr val="bg1"/>
                </a:solidFill>
              </a:defRPr>
            </a:lvl5pPr>
            <a:lvl6pPr marL="0" indent="0" algn="r">
              <a:spcAft>
                <a:spcPts val="0"/>
              </a:spcAft>
              <a:buFontTx/>
              <a:buNone/>
              <a:tabLst/>
              <a:defRPr sz="1100">
                <a:solidFill>
                  <a:schemeClr val="bg1"/>
                </a:solidFill>
              </a:defRPr>
            </a:lvl6pPr>
            <a:lvl7pPr marL="0" indent="0" algn="r">
              <a:spcAft>
                <a:spcPts val="0"/>
              </a:spcAft>
              <a:buFontTx/>
              <a:buNone/>
              <a:tabLst/>
              <a:defRPr sz="1100">
                <a:solidFill>
                  <a:schemeClr val="bg1"/>
                </a:solidFill>
              </a:defRPr>
            </a:lvl7pPr>
            <a:lvl8pPr marL="0" indent="0" algn="r">
              <a:spcAft>
                <a:spcPts val="0"/>
              </a:spcAft>
              <a:buFontTx/>
              <a:buNone/>
              <a:tabLst/>
              <a:defRPr sz="1100">
                <a:solidFill>
                  <a:schemeClr val="bg1"/>
                </a:solidFill>
              </a:defRPr>
            </a:lvl8pPr>
            <a:lvl9pPr marL="0" indent="0" algn="r">
              <a:spcAft>
                <a:spcPts val="0"/>
              </a:spcAft>
              <a:buFontTx/>
              <a:buNone/>
              <a:tabLst/>
              <a:defRPr sz="1100">
                <a:solidFill>
                  <a:schemeClr val="bg1"/>
                </a:solidFill>
              </a:defRPr>
            </a:lvl9pPr>
          </a:lstStyle>
          <a:p>
            <a:pPr lvl="0"/>
            <a:r>
              <a:rPr lang="en-US"/>
              <a:t>Click to add photo caption</a:t>
            </a:r>
          </a:p>
        </p:txBody>
      </p:sp>
      <p:sp>
        <p:nvSpPr>
          <p:cNvPr id="2" name="Date Placeholder 1">
            <a:extLst>
              <a:ext uri="{FF2B5EF4-FFF2-40B4-BE49-F238E27FC236}">
                <a16:creationId xmlns:a16="http://schemas.microsoft.com/office/drawing/2014/main" id="{E05B8C93-D828-C84E-9755-475E2DD5D8AF}"/>
              </a:ext>
            </a:extLst>
          </p:cNvPr>
          <p:cNvSpPr>
            <a:spLocks noGrp="1"/>
          </p:cNvSpPr>
          <p:nvPr>
            <p:ph type="dt" sz="half" idx="115"/>
          </p:nvPr>
        </p:nvSpPr>
        <p:spPr/>
        <p:txBody>
          <a:bodyPr/>
          <a:lstStyle/>
          <a:p>
            <a:endParaRPr lang="en-US" dirty="0"/>
          </a:p>
        </p:txBody>
      </p:sp>
      <p:sp>
        <p:nvSpPr>
          <p:cNvPr id="3" name="Footer Placeholder 2">
            <a:extLst>
              <a:ext uri="{FF2B5EF4-FFF2-40B4-BE49-F238E27FC236}">
                <a16:creationId xmlns:a16="http://schemas.microsoft.com/office/drawing/2014/main" id="{0459B6D8-C4E6-704C-8857-5CD7CA3BEE1D}"/>
              </a:ext>
            </a:extLst>
          </p:cNvPr>
          <p:cNvSpPr>
            <a:spLocks noGrp="1"/>
          </p:cNvSpPr>
          <p:nvPr>
            <p:ph type="ftr" sz="quarter" idx="116"/>
          </p:nvPr>
        </p:nvSpPr>
        <p:spPr/>
        <p:txBody>
          <a:bodyPr/>
          <a:lstStyle/>
          <a:p>
            <a:endParaRPr lang="en-US" dirty="0"/>
          </a:p>
        </p:txBody>
      </p:sp>
      <p:sp>
        <p:nvSpPr>
          <p:cNvPr id="4" name="Slide Number Placeholder 3">
            <a:extLst>
              <a:ext uri="{FF2B5EF4-FFF2-40B4-BE49-F238E27FC236}">
                <a16:creationId xmlns:a16="http://schemas.microsoft.com/office/drawing/2014/main" id="{F88C9A36-7012-864C-8C5E-DEC51C83883E}"/>
              </a:ext>
            </a:extLst>
          </p:cNvPr>
          <p:cNvSpPr>
            <a:spLocks noGrp="1"/>
          </p:cNvSpPr>
          <p:nvPr>
            <p:ph type="sldNum" sz="quarter" idx="117"/>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spTree>
    <p:extLst>
      <p:ext uri="{BB962C8B-B14F-4D97-AF65-F5344CB8AC3E}">
        <p14:creationId xmlns:p14="http://schemas.microsoft.com/office/powerpoint/2010/main" val="59341994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preserve="1" userDrawn="1">
  <p:cSld name="Section Header">
    <p:bg>
      <p:bgPr>
        <a:solidFill>
          <a:schemeClr val="bg1"/>
        </a:solidFill>
        <a:effectLst/>
      </p:bgPr>
    </p:bg>
    <p:spTree>
      <p:nvGrpSpPr>
        <p:cNvPr id="1" name=""/>
        <p:cNvGrpSpPr/>
        <p:nvPr/>
      </p:nvGrpSpPr>
      <p:grpSpPr>
        <a:xfrm>
          <a:off x="0" y="0"/>
          <a:ext cx="0" cy="0"/>
          <a:chOff x="0" y="0"/>
          <a:chExt cx="0" cy="0"/>
        </a:xfrm>
      </p:grpSpPr>
      <p:sp>
        <p:nvSpPr>
          <p:cNvPr id="28" name="Picture Placeholder 27">
            <a:extLst>
              <a:ext uri="{FF2B5EF4-FFF2-40B4-BE49-F238E27FC236}">
                <a16:creationId xmlns:a16="http://schemas.microsoft.com/office/drawing/2014/main" id="{DBF7CE65-A49E-3C40-A08E-4922AF1EE555}"/>
              </a:ext>
            </a:extLst>
          </p:cNvPr>
          <p:cNvSpPr>
            <a:spLocks noGrp="1"/>
          </p:cNvSpPr>
          <p:nvPr>
            <p:ph type="pic" sz="quarter" idx="13" hasCustomPrompt="1"/>
          </p:nvPr>
        </p:nvSpPr>
        <p:spPr>
          <a:xfrm>
            <a:off x="0" y="0"/>
            <a:ext cx="9144001" cy="6858001"/>
          </a:xfrm>
          <a:custGeom>
            <a:avLst/>
            <a:gdLst>
              <a:gd name="connsiteX0" fmla="*/ 8545320 w 9144001"/>
              <a:gd name="connsiteY0" fmla="*/ 6577275 h 6858001"/>
              <a:gd name="connsiteX1" fmla="*/ 8554630 w 9144001"/>
              <a:gd name="connsiteY1" fmla="*/ 6577275 h 6858001"/>
              <a:gd name="connsiteX2" fmla="*/ 8572756 w 9144001"/>
              <a:gd name="connsiteY2" fmla="*/ 6592564 h 6858001"/>
              <a:gd name="connsiteX3" fmla="*/ 8552840 w 9144001"/>
              <a:gd name="connsiteY3" fmla="*/ 6608587 h 6858001"/>
              <a:gd name="connsiteX4" fmla="*/ 8552840 w 9144001"/>
              <a:gd name="connsiteY4" fmla="*/ 6608474 h 6858001"/>
              <a:gd name="connsiteX5" fmla="*/ 8545320 w 9144001"/>
              <a:gd name="connsiteY5" fmla="*/ 6608474 h 6858001"/>
              <a:gd name="connsiteX6" fmla="*/ 8440531 w 9144001"/>
              <a:gd name="connsiteY6" fmla="*/ 6576165 h 6858001"/>
              <a:gd name="connsiteX7" fmla="*/ 8450869 w 9144001"/>
              <a:gd name="connsiteY7" fmla="*/ 6576165 h 6858001"/>
              <a:gd name="connsiteX8" fmla="*/ 8486566 w 9144001"/>
              <a:gd name="connsiteY8" fmla="*/ 6607214 h 6858001"/>
              <a:gd name="connsiteX9" fmla="*/ 8452487 w 9144001"/>
              <a:gd name="connsiteY9" fmla="*/ 6640295 h 6858001"/>
              <a:gd name="connsiteX10" fmla="*/ 8440531 w 9144001"/>
              <a:gd name="connsiteY10" fmla="*/ 6640295 h 6858001"/>
              <a:gd name="connsiteX11" fmla="*/ 8359312 w 9144001"/>
              <a:gd name="connsiteY11" fmla="*/ 6554745 h 6858001"/>
              <a:gd name="connsiteX12" fmla="*/ 8357846 w 9144001"/>
              <a:gd name="connsiteY12" fmla="*/ 6557848 h 6858001"/>
              <a:gd name="connsiteX13" fmla="*/ 8338065 w 9144001"/>
              <a:gd name="connsiteY13" fmla="*/ 6599654 h 6858001"/>
              <a:gd name="connsiteX14" fmla="*/ 8338065 w 9144001"/>
              <a:gd name="connsiteY14" fmla="*/ 6661565 h 6858001"/>
              <a:gd name="connsiteX15" fmla="*/ 8406528 w 9144001"/>
              <a:gd name="connsiteY15" fmla="*/ 6661565 h 6858001"/>
              <a:gd name="connsiteX16" fmla="*/ 8406528 w 9144001"/>
              <a:gd name="connsiteY16" fmla="*/ 6638978 h 6858001"/>
              <a:gd name="connsiteX17" fmla="*/ 8363158 w 9144001"/>
              <a:gd name="connsiteY17" fmla="*/ 6638978 h 6858001"/>
              <a:gd name="connsiteX18" fmla="*/ 8363158 w 9144001"/>
              <a:gd name="connsiteY18" fmla="*/ 6618141 h 6858001"/>
              <a:gd name="connsiteX19" fmla="*/ 8402682 w 9144001"/>
              <a:gd name="connsiteY19" fmla="*/ 6618141 h 6858001"/>
              <a:gd name="connsiteX20" fmla="*/ 8402682 w 9144001"/>
              <a:gd name="connsiteY20" fmla="*/ 6596570 h 6858001"/>
              <a:gd name="connsiteX21" fmla="*/ 8363158 w 9144001"/>
              <a:gd name="connsiteY21" fmla="*/ 6596570 h 6858001"/>
              <a:gd name="connsiteX22" fmla="*/ 8363158 w 9144001"/>
              <a:gd name="connsiteY22" fmla="*/ 6577482 h 6858001"/>
              <a:gd name="connsiteX23" fmla="*/ 8406528 w 9144001"/>
              <a:gd name="connsiteY23" fmla="*/ 6577482 h 6858001"/>
              <a:gd name="connsiteX24" fmla="*/ 8406528 w 9144001"/>
              <a:gd name="connsiteY24" fmla="*/ 6554745 h 6858001"/>
              <a:gd name="connsiteX25" fmla="*/ 8245575 w 9144001"/>
              <a:gd name="connsiteY25" fmla="*/ 6554726 h 6858001"/>
              <a:gd name="connsiteX26" fmla="*/ 8262082 w 9144001"/>
              <a:gd name="connsiteY26" fmla="*/ 6589123 h 6858001"/>
              <a:gd name="connsiteX27" fmla="*/ 8288526 w 9144001"/>
              <a:gd name="connsiteY27" fmla="*/ 6589123 h 6858001"/>
              <a:gd name="connsiteX28" fmla="*/ 8273962 w 9144001"/>
              <a:gd name="connsiteY28" fmla="*/ 6554726 h 6858001"/>
              <a:gd name="connsiteX29" fmla="*/ 8520246 w 9144001"/>
              <a:gd name="connsiteY29" fmla="*/ 6554707 h 6858001"/>
              <a:gd name="connsiteX30" fmla="*/ 8520246 w 9144001"/>
              <a:gd name="connsiteY30" fmla="*/ 6661564 h 6858001"/>
              <a:gd name="connsiteX31" fmla="*/ 8545320 w 9144001"/>
              <a:gd name="connsiteY31" fmla="*/ 6661564 h 6858001"/>
              <a:gd name="connsiteX32" fmla="*/ 8545320 w 9144001"/>
              <a:gd name="connsiteY32" fmla="*/ 6629932 h 6858001"/>
              <a:gd name="connsiteX33" fmla="*/ 8554630 w 9144001"/>
              <a:gd name="connsiteY33" fmla="*/ 6629932 h 6858001"/>
              <a:gd name="connsiteX34" fmla="*/ 8598420 w 9144001"/>
              <a:gd name="connsiteY34" fmla="*/ 6592019 h 6858001"/>
              <a:gd name="connsiteX35" fmla="*/ 8550346 w 9144001"/>
              <a:gd name="connsiteY35" fmla="*/ 6554707 h 6858001"/>
              <a:gd name="connsiteX36" fmla="*/ 8415495 w 9144001"/>
              <a:gd name="connsiteY36" fmla="*/ 6554707 h 6858001"/>
              <a:gd name="connsiteX37" fmla="*/ 8415495 w 9144001"/>
              <a:gd name="connsiteY37" fmla="*/ 6661470 h 6858001"/>
              <a:gd name="connsiteX38" fmla="*/ 8448546 w 9144001"/>
              <a:gd name="connsiteY38" fmla="*/ 6661583 h 6858001"/>
              <a:gd name="connsiteX39" fmla="*/ 8513278 w 9144001"/>
              <a:gd name="connsiteY39" fmla="*/ 6607214 h 6858001"/>
              <a:gd name="connsiteX40" fmla="*/ 8447461 w 9144001"/>
              <a:gd name="connsiteY40" fmla="*/ 6554745 h 6858001"/>
              <a:gd name="connsiteX41" fmla="*/ 8447499 w 9144001"/>
              <a:gd name="connsiteY41" fmla="*/ 6554707 h 6858001"/>
              <a:gd name="connsiteX42" fmla="*/ 8415495 w 9144001"/>
              <a:gd name="connsiteY42" fmla="*/ 6554707 h 6858001"/>
              <a:gd name="connsiteX43" fmla="*/ 8323900 w 9144001"/>
              <a:gd name="connsiteY43" fmla="*/ 6554707 h 6858001"/>
              <a:gd name="connsiteX44" fmla="*/ 8298693 w 9144001"/>
              <a:gd name="connsiteY44" fmla="*/ 6612649 h 6858001"/>
              <a:gd name="connsiteX45" fmla="*/ 8291858 w 9144001"/>
              <a:gd name="connsiteY45" fmla="*/ 6596645 h 6858001"/>
              <a:gd name="connsiteX46" fmla="*/ 8265623 w 9144001"/>
              <a:gd name="connsiteY46" fmla="*/ 6596645 h 6858001"/>
              <a:gd name="connsiteX47" fmla="*/ 8296942 w 9144001"/>
              <a:gd name="connsiteY47" fmla="*/ 6661978 h 6858001"/>
              <a:gd name="connsiteX48" fmla="*/ 8299855 w 9144001"/>
              <a:gd name="connsiteY48" fmla="*/ 6661978 h 6858001"/>
              <a:gd name="connsiteX49" fmla="*/ 8350593 w 9144001"/>
              <a:gd name="connsiteY49" fmla="*/ 6554707 h 6858001"/>
              <a:gd name="connsiteX50" fmla="*/ 8704282 w 9144001"/>
              <a:gd name="connsiteY50" fmla="*/ 6516148 h 6858001"/>
              <a:gd name="connsiteX51" fmla="*/ 8704282 w 9144001"/>
              <a:gd name="connsiteY51" fmla="*/ 6690773 h 6858001"/>
              <a:gd name="connsiteX52" fmla="*/ 8723671 w 9144001"/>
              <a:gd name="connsiteY52" fmla="*/ 6690773 h 6858001"/>
              <a:gd name="connsiteX53" fmla="*/ 8723671 w 9144001"/>
              <a:gd name="connsiteY53" fmla="*/ 6516148 h 6858001"/>
              <a:gd name="connsiteX54" fmla="*/ 0 w 9144001"/>
              <a:gd name="connsiteY54" fmla="*/ 0 h 6858001"/>
              <a:gd name="connsiteX55" fmla="*/ 9144001 w 9144001"/>
              <a:gd name="connsiteY55" fmla="*/ 0 h 6858001"/>
              <a:gd name="connsiteX56" fmla="*/ 9144001 w 9144001"/>
              <a:gd name="connsiteY56" fmla="*/ 6858001 h 6858001"/>
              <a:gd name="connsiteX57" fmla="*/ 0 w 9144001"/>
              <a:gd name="connsiteY57" fmla="*/ 685800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1" h="6858001">
                <a:moveTo>
                  <a:pt x="8545320" y="6577275"/>
                </a:moveTo>
                <a:lnTo>
                  <a:pt x="8554630" y="6577275"/>
                </a:lnTo>
                <a:cubicBezTo>
                  <a:pt x="8567006" y="6577275"/>
                  <a:pt x="8572756" y="6583970"/>
                  <a:pt x="8572756" y="6592564"/>
                </a:cubicBezTo>
                <a:cubicBezTo>
                  <a:pt x="8572756" y="6602908"/>
                  <a:pt x="8566130" y="6608587"/>
                  <a:pt x="8552840" y="6608587"/>
                </a:cubicBezTo>
                <a:lnTo>
                  <a:pt x="8552840" y="6608474"/>
                </a:lnTo>
                <a:lnTo>
                  <a:pt x="8545320" y="6608474"/>
                </a:lnTo>
                <a:close/>
                <a:moveTo>
                  <a:pt x="8440531" y="6576165"/>
                </a:moveTo>
                <a:lnTo>
                  <a:pt x="8450869" y="6576165"/>
                </a:lnTo>
                <a:cubicBezTo>
                  <a:pt x="8474172" y="6576165"/>
                  <a:pt x="8486566" y="6587825"/>
                  <a:pt x="8486566" y="6607214"/>
                </a:cubicBezTo>
                <a:cubicBezTo>
                  <a:pt x="8486566" y="6627187"/>
                  <a:pt x="8476095" y="6640295"/>
                  <a:pt x="8452487" y="6640295"/>
                </a:cubicBezTo>
                <a:lnTo>
                  <a:pt x="8440531" y="6640295"/>
                </a:lnTo>
                <a:close/>
                <a:moveTo>
                  <a:pt x="8359312" y="6554745"/>
                </a:moveTo>
                <a:lnTo>
                  <a:pt x="8357846" y="6557848"/>
                </a:lnTo>
                <a:lnTo>
                  <a:pt x="8338065" y="6599654"/>
                </a:lnTo>
                <a:lnTo>
                  <a:pt x="8338065" y="6661565"/>
                </a:lnTo>
                <a:lnTo>
                  <a:pt x="8406528" y="6661565"/>
                </a:lnTo>
                <a:lnTo>
                  <a:pt x="8406528" y="6638978"/>
                </a:lnTo>
                <a:lnTo>
                  <a:pt x="8363158" y="6638978"/>
                </a:lnTo>
                <a:lnTo>
                  <a:pt x="8363158" y="6618141"/>
                </a:lnTo>
                <a:lnTo>
                  <a:pt x="8402682" y="6618141"/>
                </a:lnTo>
                <a:lnTo>
                  <a:pt x="8402682" y="6596570"/>
                </a:lnTo>
                <a:lnTo>
                  <a:pt x="8363158" y="6596570"/>
                </a:lnTo>
                <a:lnTo>
                  <a:pt x="8363158" y="6577482"/>
                </a:lnTo>
                <a:lnTo>
                  <a:pt x="8406528" y="6577482"/>
                </a:lnTo>
                <a:lnTo>
                  <a:pt x="8406528" y="6554745"/>
                </a:lnTo>
                <a:close/>
                <a:moveTo>
                  <a:pt x="8245575" y="6554726"/>
                </a:moveTo>
                <a:lnTo>
                  <a:pt x="8262082" y="6589123"/>
                </a:lnTo>
                <a:lnTo>
                  <a:pt x="8288526" y="6589123"/>
                </a:lnTo>
                <a:lnTo>
                  <a:pt x="8273962" y="6554726"/>
                </a:lnTo>
                <a:close/>
                <a:moveTo>
                  <a:pt x="8520246" y="6554707"/>
                </a:moveTo>
                <a:lnTo>
                  <a:pt x="8520246" y="6661564"/>
                </a:lnTo>
                <a:lnTo>
                  <a:pt x="8545320" y="6661564"/>
                </a:lnTo>
                <a:lnTo>
                  <a:pt x="8545320" y="6629932"/>
                </a:lnTo>
                <a:lnTo>
                  <a:pt x="8554630" y="6629932"/>
                </a:lnTo>
                <a:cubicBezTo>
                  <a:pt x="8583189" y="6629932"/>
                  <a:pt x="8598420" y="6614041"/>
                  <a:pt x="8598420" y="6592019"/>
                </a:cubicBezTo>
                <a:cubicBezTo>
                  <a:pt x="8598439" y="6570486"/>
                  <a:pt x="8581628" y="6554707"/>
                  <a:pt x="8550346" y="6554707"/>
                </a:cubicBezTo>
                <a:close/>
                <a:moveTo>
                  <a:pt x="8415495" y="6554707"/>
                </a:moveTo>
                <a:lnTo>
                  <a:pt x="8415495" y="6661470"/>
                </a:lnTo>
                <a:cubicBezTo>
                  <a:pt x="8415495" y="6661470"/>
                  <a:pt x="8435866" y="6661583"/>
                  <a:pt x="8448546" y="6661583"/>
                </a:cubicBezTo>
                <a:cubicBezTo>
                  <a:pt x="8493382" y="6661583"/>
                  <a:pt x="8513278" y="6638696"/>
                  <a:pt x="8513278" y="6607214"/>
                </a:cubicBezTo>
                <a:cubicBezTo>
                  <a:pt x="8513278" y="6577124"/>
                  <a:pt x="8492335" y="6554745"/>
                  <a:pt x="8447461" y="6554745"/>
                </a:cubicBezTo>
                <a:lnTo>
                  <a:pt x="8447499" y="6554707"/>
                </a:lnTo>
                <a:cubicBezTo>
                  <a:pt x="8436742" y="6554707"/>
                  <a:pt x="8415495" y="6554707"/>
                  <a:pt x="8415495" y="6554707"/>
                </a:cubicBezTo>
                <a:close/>
                <a:moveTo>
                  <a:pt x="8323900" y="6554707"/>
                </a:moveTo>
                <a:lnTo>
                  <a:pt x="8298693" y="6612649"/>
                </a:lnTo>
                <a:lnTo>
                  <a:pt x="8291858" y="6596645"/>
                </a:lnTo>
                <a:lnTo>
                  <a:pt x="8265623" y="6596645"/>
                </a:lnTo>
                <a:lnTo>
                  <a:pt x="8296942" y="6661978"/>
                </a:lnTo>
                <a:lnTo>
                  <a:pt x="8299855" y="6661978"/>
                </a:lnTo>
                <a:lnTo>
                  <a:pt x="8350593" y="6554707"/>
                </a:lnTo>
                <a:close/>
                <a:moveTo>
                  <a:pt x="8704282" y="6516148"/>
                </a:moveTo>
                <a:lnTo>
                  <a:pt x="8704282" y="6690773"/>
                </a:lnTo>
                <a:lnTo>
                  <a:pt x="8723671" y="6690773"/>
                </a:lnTo>
                <a:lnTo>
                  <a:pt x="8723671" y="6516148"/>
                </a:lnTo>
                <a:close/>
                <a:moveTo>
                  <a:pt x="0" y="0"/>
                </a:moveTo>
                <a:lnTo>
                  <a:pt x="9144001" y="0"/>
                </a:lnTo>
                <a:lnTo>
                  <a:pt x="9144001" y="6858001"/>
                </a:lnTo>
                <a:lnTo>
                  <a:pt x="0" y="6858001"/>
                </a:lnTo>
                <a:close/>
              </a:path>
            </a:pathLst>
          </a:custGeom>
          <a:solidFill>
            <a:schemeClr val="accent2"/>
          </a:solidFill>
          <a:ln>
            <a:noFill/>
          </a:ln>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14" name="Title 13">
            <a:extLst>
              <a:ext uri="{FF2B5EF4-FFF2-40B4-BE49-F238E27FC236}">
                <a16:creationId xmlns:a16="http://schemas.microsoft.com/office/drawing/2014/main" id="{82C3A686-EFBE-6E4D-8020-4014DF4E8E7D}"/>
              </a:ext>
            </a:extLst>
          </p:cNvPr>
          <p:cNvSpPr>
            <a:spLocks noGrp="1"/>
          </p:cNvSpPr>
          <p:nvPr>
            <p:ph type="title" hasCustomPrompt="1"/>
          </p:nvPr>
        </p:nvSpPr>
        <p:spPr>
          <a:xfrm>
            <a:off x="0" y="0"/>
            <a:ext cx="5960284" cy="6857999"/>
          </a:xfrm>
          <a:custGeom>
            <a:avLst/>
            <a:gdLst>
              <a:gd name="connsiteX0" fmla="*/ 0 w 5960284"/>
              <a:gd name="connsiteY0" fmla="*/ 0 h 6857999"/>
              <a:gd name="connsiteX1" fmla="*/ 2705820 w 5960284"/>
              <a:gd name="connsiteY1" fmla="*/ 0 h 6857999"/>
              <a:gd name="connsiteX2" fmla="*/ 5960284 w 5960284"/>
              <a:gd name="connsiteY2" fmla="*/ 6857999 h 6857999"/>
              <a:gd name="connsiteX3" fmla="*/ 0 w 5960284"/>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5960284" h="6857999">
                <a:moveTo>
                  <a:pt x="0" y="0"/>
                </a:moveTo>
                <a:lnTo>
                  <a:pt x="2705820" y="0"/>
                </a:lnTo>
                <a:lnTo>
                  <a:pt x="5960284" y="6857999"/>
                </a:lnTo>
                <a:lnTo>
                  <a:pt x="0" y="6857999"/>
                </a:lnTo>
                <a:close/>
              </a:path>
            </a:pathLst>
          </a:custGeom>
          <a:gradFill>
            <a:gsLst>
              <a:gs pos="0">
                <a:schemeClr val="accent1">
                  <a:alpha val="95000"/>
                </a:schemeClr>
              </a:gs>
              <a:gs pos="97000">
                <a:schemeClr val="accent1">
                  <a:alpha val="80000"/>
                </a:schemeClr>
              </a:gs>
            </a:gsLst>
            <a:lin ang="5400000" scaled="0"/>
          </a:gradFill>
        </p:spPr>
        <p:txBody>
          <a:bodyPr wrap="square" lIns="432000" tIns="360000" rIns="1080000" bIns="612000" anchor="b">
            <a:noAutofit/>
          </a:bodyPr>
          <a:lstStyle>
            <a:lvl1pPr>
              <a:defRPr sz="3600">
                <a:solidFill>
                  <a:schemeClr val="bg1"/>
                </a:solidFill>
              </a:defRPr>
            </a:lvl1pPr>
          </a:lstStyle>
          <a:p>
            <a:pPr lvl="0"/>
            <a:r>
              <a:rPr lang="en-US"/>
              <a:t>Click to add section title.</a:t>
            </a:r>
            <a:br>
              <a:rPr lang="en-US"/>
            </a:br>
            <a:r>
              <a:rPr lang="en-US"/>
              <a:t>3 lines max.</a:t>
            </a:r>
          </a:p>
        </p:txBody>
      </p:sp>
      <p:grpSp>
        <p:nvGrpSpPr>
          <p:cNvPr id="8" name="Group 7">
            <a:extLst>
              <a:ext uri="{FF2B5EF4-FFF2-40B4-BE49-F238E27FC236}">
                <a16:creationId xmlns:a16="http://schemas.microsoft.com/office/drawing/2014/main" id="{7EF91C03-68D7-6C4C-845D-95A60CCDC888}"/>
              </a:ext>
            </a:extLst>
          </p:cNvPr>
          <p:cNvGrpSpPr/>
          <p:nvPr userDrawn="1"/>
        </p:nvGrpSpPr>
        <p:grpSpPr>
          <a:xfrm>
            <a:off x="-256964" y="4797149"/>
            <a:ext cx="251461" cy="1365066"/>
            <a:chOff x="-256404" y="360363"/>
            <a:chExt cx="251461" cy="692152"/>
          </a:xfrm>
        </p:grpSpPr>
        <p:grpSp>
          <p:nvGrpSpPr>
            <p:cNvPr id="9" name="Group 8">
              <a:extLst>
                <a:ext uri="{FF2B5EF4-FFF2-40B4-BE49-F238E27FC236}">
                  <a16:creationId xmlns:a16="http://schemas.microsoft.com/office/drawing/2014/main" id="{0D7A67AD-A78D-1040-A099-19C73D75FADD}"/>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B4B5A1AF-9A26-A642-816C-7E1E37992AA4}"/>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DBBC9F7-B424-1643-B930-EEF94712EBD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E56CBC82-1BDE-F540-BF3F-712FAD884E18}"/>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3282B5F3-F5C3-DB4C-B743-A8A59CFF7D42}"/>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55" name="Group 54">
            <a:extLst>
              <a:ext uri="{FF2B5EF4-FFF2-40B4-BE49-F238E27FC236}">
                <a16:creationId xmlns:a16="http://schemas.microsoft.com/office/drawing/2014/main" id="{9798FF58-E26B-3647-BDDF-EC266BEA7328}"/>
              </a:ext>
            </a:extLst>
          </p:cNvPr>
          <p:cNvGrpSpPr/>
          <p:nvPr userDrawn="1"/>
        </p:nvGrpSpPr>
        <p:grpSpPr>
          <a:xfrm>
            <a:off x="9399182" y="-1"/>
            <a:ext cx="2874210" cy="6858001"/>
            <a:chOff x="9144000" y="-1"/>
            <a:chExt cx="2874210" cy="6858001"/>
          </a:xfrm>
        </p:grpSpPr>
        <p:sp>
          <p:nvSpPr>
            <p:cNvPr id="56" name="Rectangle 55">
              <a:extLst>
                <a:ext uri="{FF2B5EF4-FFF2-40B4-BE49-F238E27FC236}">
                  <a16:creationId xmlns:a16="http://schemas.microsoft.com/office/drawing/2014/main" id="{88580BD2-46D4-6B43-BEB1-7D93D1D56918}"/>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57" name="Group 56">
              <a:extLst>
                <a:ext uri="{FF2B5EF4-FFF2-40B4-BE49-F238E27FC236}">
                  <a16:creationId xmlns:a16="http://schemas.microsoft.com/office/drawing/2014/main" id="{9A61082E-FFDB-C440-87DC-6022E4E82893}"/>
                </a:ext>
              </a:extLst>
            </p:cNvPr>
            <p:cNvGrpSpPr/>
            <p:nvPr userDrawn="1"/>
          </p:nvGrpSpPr>
          <p:grpSpPr>
            <a:xfrm>
              <a:off x="9263395" y="150289"/>
              <a:ext cx="2754815" cy="6013825"/>
              <a:chOff x="9266651" y="185338"/>
              <a:chExt cx="2754815" cy="6013825"/>
            </a:xfrm>
          </p:grpSpPr>
          <p:sp>
            <p:nvSpPr>
              <p:cNvPr id="58" name="TextBox 57">
                <a:extLst>
                  <a:ext uri="{FF2B5EF4-FFF2-40B4-BE49-F238E27FC236}">
                    <a16:creationId xmlns:a16="http://schemas.microsoft.com/office/drawing/2014/main" id="{FD97C5F9-1BA0-4346-8BA5-61CA34B0EB56}"/>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59" name="Straight Connector 58">
                <a:extLst>
                  <a:ext uri="{FF2B5EF4-FFF2-40B4-BE49-F238E27FC236}">
                    <a16:creationId xmlns:a16="http://schemas.microsoft.com/office/drawing/2014/main" id="{FF29B610-1229-CE4A-AF80-53A2FAABF0E4}"/>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179FAF10-6C7D-2144-8C5C-BFA813F68506}"/>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6" name="Group 75">
                <a:extLst>
                  <a:ext uri="{FF2B5EF4-FFF2-40B4-BE49-F238E27FC236}">
                    <a16:creationId xmlns:a16="http://schemas.microsoft.com/office/drawing/2014/main" id="{08A50BC6-41D4-CB43-B615-0CB5C5D8CB2E}"/>
                  </a:ext>
                </a:extLst>
              </p:cNvPr>
              <p:cNvGrpSpPr/>
              <p:nvPr userDrawn="1"/>
            </p:nvGrpSpPr>
            <p:grpSpPr>
              <a:xfrm>
                <a:off x="9286315" y="4787848"/>
                <a:ext cx="2735151" cy="1411315"/>
                <a:chOff x="9296567" y="4910411"/>
                <a:chExt cx="2735151" cy="1411315"/>
              </a:xfrm>
            </p:grpSpPr>
            <p:sp>
              <p:nvSpPr>
                <p:cNvPr id="78" name="Rectangle 77">
                  <a:extLst>
                    <a:ext uri="{FF2B5EF4-FFF2-40B4-BE49-F238E27FC236}">
                      <a16:creationId xmlns:a16="http://schemas.microsoft.com/office/drawing/2014/main" id="{AAF32C62-18B0-5A46-A72E-AB5C72B617B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3A949284-8769-7C4A-BDA9-47BF5046975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0" name="Graphic 79">
                  <a:extLst>
                    <a:ext uri="{FF2B5EF4-FFF2-40B4-BE49-F238E27FC236}">
                      <a16:creationId xmlns:a16="http://schemas.microsoft.com/office/drawing/2014/main" id="{8963D7C6-F2C5-E849-BB93-9E88B87AA57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81" name="TextBox 80">
                  <a:extLst>
                    <a:ext uri="{FF2B5EF4-FFF2-40B4-BE49-F238E27FC236}">
                      <a16:creationId xmlns:a16="http://schemas.microsoft.com/office/drawing/2014/main" id="{85DB30AD-2EC9-DB48-BA60-31491FAC119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2" name="TextBox 81">
                  <a:extLst>
                    <a:ext uri="{FF2B5EF4-FFF2-40B4-BE49-F238E27FC236}">
                      <a16:creationId xmlns:a16="http://schemas.microsoft.com/office/drawing/2014/main" id="{17B40A71-5ED2-4847-B0DF-8C7122BB42A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3" name="TextBox 82">
                  <a:extLst>
                    <a:ext uri="{FF2B5EF4-FFF2-40B4-BE49-F238E27FC236}">
                      <a16:creationId xmlns:a16="http://schemas.microsoft.com/office/drawing/2014/main" id="{224A2BA9-4F1F-074F-AEA1-D6E43A8250E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62" name="Group 61">
                <a:extLst>
                  <a:ext uri="{FF2B5EF4-FFF2-40B4-BE49-F238E27FC236}">
                    <a16:creationId xmlns:a16="http://schemas.microsoft.com/office/drawing/2014/main" id="{0F4A1271-3D8B-3C49-A3EA-8521CBDB4AF1}"/>
                  </a:ext>
                </a:extLst>
              </p:cNvPr>
              <p:cNvGrpSpPr/>
              <p:nvPr userDrawn="1"/>
            </p:nvGrpSpPr>
            <p:grpSpPr>
              <a:xfrm>
                <a:off x="9286315" y="3431192"/>
                <a:ext cx="2735151" cy="1280928"/>
                <a:chOff x="9286315" y="6976989"/>
                <a:chExt cx="2735151" cy="1280928"/>
              </a:xfrm>
            </p:grpSpPr>
            <p:sp>
              <p:nvSpPr>
                <p:cNvPr id="71" name="Rectangle 70">
                  <a:extLst>
                    <a:ext uri="{FF2B5EF4-FFF2-40B4-BE49-F238E27FC236}">
                      <a16:creationId xmlns:a16="http://schemas.microsoft.com/office/drawing/2014/main" id="{C6145E2A-AB77-D243-85C2-139861D4876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FC6A7522-6011-3549-8AE8-F95DA5F999B9}"/>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3" name="Graphic 72">
                  <a:extLst>
                    <a:ext uri="{FF2B5EF4-FFF2-40B4-BE49-F238E27FC236}">
                      <a16:creationId xmlns:a16="http://schemas.microsoft.com/office/drawing/2014/main" id="{0766D4F4-795E-5245-BF49-8D06B73BD8E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74" name="TextBox 73">
                  <a:extLst>
                    <a:ext uri="{FF2B5EF4-FFF2-40B4-BE49-F238E27FC236}">
                      <a16:creationId xmlns:a16="http://schemas.microsoft.com/office/drawing/2014/main" id="{4BA13E32-1D69-6744-97E0-5693B3DE481A}"/>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75" name="Picture 74">
                  <a:extLst>
                    <a:ext uri="{FF2B5EF4-FFF2-40B4-BE49-F238E27FC236}">
                      <a16:creationId xmlns:a16="http://schemas.microsoft.com/office/drawing/2014/main" id="{62C33A3E-B57A-5249-A736-062C612AFDE5}"/>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63" name="Group 62">
                <a:extLst>
                  <a:ext uri="{FF2B5EF4-FFF2-40B4-BE49-F238E27FC236}">
                    <a16:creationId xmlns:a16="http://schemas.microsoft.com/office/drawing/2014/main" id="{46CE5CB7-4357-AA46-858D-4971B106CB68}"/>
                  </a:ext>
                </a:extLst>
              </p:cNvPr>
              <p:cNvGrpSpPr/>
              <p:nvPr userDrawn="1"/>
            </p:nvGrpSpPr>
            <p:grpSpPr>
              <a:xfrm>
                <a:off x="9266651" y="510458"/>
                <a:ext cx="2617883" cy="651460"/>
                <a:chOff x="12352022" y="513115"/>
                <a:chExt cx="2617883" cy="651460"/>
              </a:xfrm>
            </p:grpSpPr>
            <p:sp>
              <p:nvSpPr>
                <p:cNvPr id="68" name="TextBox 67">
                  <a:extLst>
                    <a:ext uri="{FF2B5EF4-FFF2-40B4-BE49-F238E27FC236}">
                      <a16:creationId xmlns:a16="http://schemas.microsoft.com/office/drawing/2014/main" id="{42CF36A7-43B8-6C4C-86FD-1CD17D70873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9" name="TextBox 68">
                  <a:extLst>
                    <a:ext uri="{FF2B5EF4-FFF2-40B4-BE49-F238E27FC236}">
                      <a16:creationId xmlns:a16="http://schemas.microsoft.com/office/drawing/2014/main" id="{1A6C5B3E-7B6D-A148-861C-6ACAA92D6CA7}"/>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70" name="TextBox 69">
                  <a:extLst>
                    <a:ext uri="{FF2B5EF4-FFF2-40B4-BE49-F238E27FC236}">
                      <a16:creationId xmlns:a16="http://schemas.microsoft.com/office/drawing/2014/main" id="{35B6B6EB-9B89-1347-8F1C-C198506B65AC}"/>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64" name="TextBox 63">
                <a:extLst>
                  <a:ext uri="{FF2B5EF4-FFF2-40B4-BE49-F238E27FC236}">
                    <a16:creationId xmlns:a16="http://schemas.microsoft.com/office/drawing/2014/main" id="{86D606E1-D70D-CF4E-8378-6DE1F7A17FDF}"/>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65" name="TextBox 64">
                <a:extLst>
                  <a:ext uri="{FF2B5EF4-FFF2-40B4-BE49-F238E27FC236}">
                    <a16:creationId xmlns:a16="http://schemas.microsoft.com/office/drawing/2014/main" id="{1AB01998-6407-F04E-89B6-207E3B4416D9}"/>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66" name="TextBox 65">
                <a:extLst>
                  <a:ext uri="{FF2B5EF4-FFF2-40B4-BE49-F238E27FC236}">
                    <a16:creationId xmlns:a16="http://schemas.microsoft.com/office/drawing/2014/main" id="{BF601082-8B9E-E948-93FC-DD6E8E5CABC4}"/>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67" name="TextBox 66">
                <a:extLst>
                  <a:ext uri="{FF2B5EF4-FFF2-40B4-BE49-F238E27FC236}">
                    <a16:creationId xmlns:a16="http://schemas.microsoft.com/office/drawing/2014/main" id="{713FBF07-5E2E-9142-A30C-27DB2C07E4EE}"/>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500" name="Caption">
            <a:extLst>
              <a:ext uri="{FF2B5EF4-FFF2-40B4-BE49-F238E27FC236}">
                <a16:creationId xmlns:a16="http://schemas.microsoft.com/office/drawing/2014/main" id="{FBAAECF8-548A-DF48-864C-7FFAC7CE7E0F}"/>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2" name="Date Placeholder 1">
            <a:extLst>
              <a:ext uri="{FF2B5EF4-FFF2-40B4-BE49-F238E27FC236}">
                <a16:creationId xmlns:a16="http://schemas.microsoft.com/office/drawing/2014/main" id="{DCE27FEE-18EA-A346-B26F-D333D09B927F}"/>
              </a:ext>
            </a:extLst>
          </p:cNvPr>
          <p:cNvSpPr>
            <a:spLocks noGrp="1"/>
          </p:cNvSpPr>
          <p:nvPr>
            <p:ph type="dt" sz="half" idx="15"/>
          </p:nvPr>
        </p:nvSpPr>
        <p:spPr/>
        <p:txBody>
          <a:bodyPr/>
          <a:lstStyle/>
          <a:p>
            <a:endParaRPr lang="en-US" dirty="0"/>
          </a:p>
        </p:txBody>
      </p:sp>
      <p:sp>
        <p:nvSpPr>
          <p:cNvPr id="3" name="Footer Placeholder 2">
            <a:extLst>
              <a:ext uri="{FF2B5EF4-FFF2-40B4-BE49-F238E27FC236}">
                <a16:creationId xmlns:a16="http://schemas.microsoft.com/office/drawing/2014/main" id="{9A4E954B-AA54-CB4A-BB91-65FA99432494}"/>
              </a:ext>
            </a:extLst>
          </p:cNvPr>
          <p:cNvSpPr>
            <a:spLocks noGrp="1"/>
          </p:cNvSpPr>
          <p:nvPr>
            <p:ph type="ftr" sz="quarter" idx="16"/>
          </p:nvPr>
        </p:nvSpPr>
        <p:spPr/>
        <p:txBody>
          <a:bodyPr/>
          <a:lstStyle/>
          <a:p>
            <a:endParaRPr lang="en-US" dirty="0"/>
          </a:p>
        </p:txBody>
      </p:sp>
      <p:sp>
        <p:nvSpPr>
          <p:cNvPr id="4" name="Slide Number Placeholder 3">
            <a:extLst>
              <a:ext uri="{FF2B5EF4-FFF2-40B4-BE49-F238E27FC236}">
                <a16:creationId xmlns:a16="http://schemas.microsoft.com/office/drawing/2014/main" id="{3BBB10A8-70DC-DE4D-92FA-36863B35ABB9}"/>
              </a:ext>
            </a:extLst>
          </p:cNvPr>
          <p:cNvSpPr>
            <a:spLocks noGrp="1"/>
          </p:cNvSpPr>
          <p:nvPr>
            <p:ph type="sldNum" sz="quarter" idx="17"/>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47" name="Group 46">
            <a:extLst>
              <a:ext uri="{FF2B5EF4-FFF2-40B4-BE49-F238E27FC236}">
                <a16:creationId xmlns:a16="http://schemas.microsoft.com/office/drawing/2014/main" id="{9F6510D4-5C14-4C49-9E12-FE70AD2BF8B5}"/>
              </a:ext>
            </a:extLst>
          </p:cNvPr>
          <p:cNvGrpSpPr/>
          <p:nvPr userDrawn="1"/>
        </p:nvGrpSpPr>
        <p:grpSpPr>
          <a:xfrm>
            <a:off x="431240" y="-246933"/>
            <a:ext cx="8280401" cy="7347304"/>
            <a:chOff x="431240" y="-246933"/>
            <a:chExt cx="8280401" cy="7347304"/>
          </a:xfrm>
        </p:grpSpPr>
        <p:grpSp>
          <p:nvGrpSpPr>
            <p:cNvPr id="48" name="Group 47">
              <a:extLst>
                <a:ext uri="{FF2B5EF4-FFF2-40B4-BE49-F238E27FC236}">
                  <a16:creationId xmlns:a16="http://schemas.microsoft.com/office/drawing/2014/main" id="{7065C18E-D64F-7245-813C-B6B447EDB421}"/>
                </a:ext>
              </a:extLst>
            </p:cNvPr>
            <p:cNvGrpSpPr/>
            <p:nvPr userDrawn="1"/>
          </p:nvGrpSpPr>
          <p:grpSpPr>
            <a:xfrm>
              <a:off x="431242" y="6864579"/>
              <a:ext cx="8280398" cy="235792"/>
              <a:chOff x="431801" y="-235792"/>
              <a:chExt cx="4400550" cy="235792"/>
            </a:xfrm>
          </p:grpSpPr>
          <p:cxnSp>
            <p:nvCxnSpPr>
              <p:cNvPr id="87" name="Straight Connector 86">
                <a:extLst>
                  <a:ext uri="{FF2B5EF4-FFF2-40B4-BE49-F238E27FC236}">
                    <a16:creationId xmlns:a16="http://schemas.microsoft.com/office/drawing/2014/main" id="{0395E244-87CF-F140-BD60-3FFD9A25D3E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B59353F5-2397-5A4B-9D6C-2A5B3826216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6A29AC13-8431-6247-9605-4DE6AC19757E}"/>
                </a:ext>
              </a:extLst>
            </p:cNvPr>
            <p:cNvGrpSpPr/>
            <p:nvPr userDrawn="1"/>
          </p:nvGrpSpPr>
          <p:grpSpPr>
            <a:xfrm>
              <a:off x="431240" y="-246933"/>
              <a:ext cx="8280401" cy="235792"/>
              <a:chOff x="431800" y="-240735"/>
              <a:chExt cx="8280401" cy="235792"/>
            </a:xfrm>
          </p:grpSpPr>
          <p:grpSp>
            <p:nvGrpSpPr>
              <p:cNvPr id="50" name="Group 49">
                <a:extLst>
                  <a:ext uri="{FF2B5EF4-FFF2-40B4-BE49-F238E27FC236}">
                    <a16:creationId xmlns:a16="http://schemas.microsoft.com/office/drawing/2014/main" id="{91174909-64CA-EF47-A0A7-204423290ECC}"/>
                  </a:ext>
                </a:extLst>
              </p:cNvPr>
              <p:cNvGrpSpPr/>
              <p:nvPr userDrawn="1"/>
            </p:nvGrpSpPr>
            <p:grpSpPr>
              <a:xfrm>
                <a:off x="431800" y="-240735"/>
                <a:ext cx="8280400" cy="235792"/>
                <a:chOff x="431800" y="-235792"/>
                <a:chExt cx="4400551" cy="235792"/>
              </a:xfrm>
            </p:grpSpPr>
            <p:cxnSp>
              <p:nvCxnSpPr>
                <p:cNvPr id="54" name="Straight Connector 53">
                  <a:extLst>
                    <a:ext uri="{FF2B5EF4-FFF2-40B4-BE49-F238E27FC236}">
                      <a16:creationId xmlns:a16="http://schemas.microsoft.com/office/drawing/2014/main" id="{34D91FED-26CC-F144-8BF9-DB64124B41B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97B6B19F-FF08-ED4B-9CCD-CAFF7BF049B6}"/>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6" name="Rectangle 85">
                  <a:extLst>
                    <a:ext uri="{FF2B5EF4-FFF2-40B4-BE49-F238E27FC236}">
                      <a16:creationId xmlns:a16="http://schemas.microsoft.com/office/drawing/2014/main" id="{1D02FAC6-DC5B-A746-8EF4-D6DB84FFA3D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0F36343-BBC2-4349-A0F2-4B2E7BBD79F8}"/>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52" name="Straight Arrow Connector 51">
                <a:extLst>
                  <a:ext uri="{FF2B5EF4-FFF2-40B4-BE49-F238E27FC236}">
                    <a16:creationId xmlns:a16="http://schemas.microsoft.com/office/drawing/2014/main" id="{BCE10A83-4DF9-CA4C-8F3D-16220DA1460D}"/>
                  </a:ext>
                </a:extLst>
              </p:cNvPr>
              <p:cNvCxnSpPr>
                <a:cxnSpLocks/>
                <a:stCxn id="51" idx="1"/>
                <a:endCxn id="86"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a16="http://schemas.microsoft.com/office/drawing/2014/main" id="{0A539B45-3509-C647-A3C5-4AB4B3F91D32}"/>
                  </a:ext>
                </a:extLst>
              </p:cNvPr>
              <p:cNvCxnSpPr>
                <a:cxnSpLocks/>
                <a:stCxn id="51" idx="3"/>
                <a:endCxn id="86"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16587605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sp>
        <p:nvSpPr>
          <p:cNvPr id="200" name="First Content Placeholder">
            <a:extLst>
              <a:ext uri="{FF2B5EF4-FFF2-40B4-BE49-F238E27FC236}">
                <a16:creationId xmlns:a16="http://schemas.microsoft.com/office/drawing/2014/main" id="{D7070C02-8D3D-AA4B-B6D3-432E3D380E3C}"/>
              </a:ext>
            </a:extLst>
          </p:cNvPr>
          <p:cNvSpPr>
            <a:spLocks noGrp="1"/>
          </p:cNvSpPr>
          <p:nvPr>
            <p:ph sz="quarter" idx="200" hasCustomPrompt="1"/>
          </p:nvPr>
        </p:nvSpPr>
        <p:spPr>
          <a:xfrm>
            <a:off x="431800" y="1233489"/>
            <a:ext cx="8280400" cy="4932362"/>
          </a:xfrm>
        </p:spPr>
        <p:txBody>
          <a:bodyPr/>
          <a:lstStyle>
            <a:lvl1pPr>
              <a:defRPr lang="en-US"/>
            </a:lvl1pPr>
            <a:lvl2pPr>
              <a:defRPr lang="en-US"/>
            </a:lvl2pPr>
            <a:lvl3pPr>
              <a:defRPr lang="en-US"/>
            </a:lvl3pPr>
            <a:lvl4pPr>
              <a:defRPr lang="en-US"/>
            </a:lvl4pPr>
            <a:lvl5pPr>
              <a:defRPr lang="en-US" dirty="0"/>
            </a:lvl5p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000" name="Footnotes Placeholder">
            <a:extLst>
              <a:ext uri="{FF2B5EF4-FFF2-40B4-BE49-F238E27FC236}">
                <a16:creationId xmlns:a16="http://schemas.microsoft.com/office/drawing/2014/main" id="{73A7EDA7-F3CC-FE4B-8FF2-546BF052CA2D}"/>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32" name="Date Placeholder 31">
            <a:extLst>
              <a:ext uri="{FF2B5EF4-FFF2-40B4-BE49-F238E27FC236}">
                <a16:creationId xmlns:a16="http://schemas.microsoft.com/office/drawing/2014/main" id="{063A222F-451A-4B49-AAE6-41BBAA48AC75}"/>
              </a:ext>
            </a:extLst>
          </p:cNvPr>
          <p:cNvSpPr>
            <a:spLocks noGrp="1"/>
          </p:cNvSpPr>
          <p:nvPr userDrawn="1">
            <p:ph type="dt" sz="half" idx="105"/>
          </p:nvPr>
        </p:nvSpPr>
        <p:spPr/>
        <p:txBody>
          <a:bodyPr/>
          <a:lstStyle/>
          <a:p>
            <a:endParaRPr lang="en-US" dirty="0"/>
          </a:p>
        </p:txBody>
      </p:sp>
      <p:sp>
        <p:nvSpPr>
          <p:cNvPr id="33" name="Footer Placeholder 32">
            <a:extLst>
              <a:ext uri="{FF2B5EF4-FFF2-40B4-BE49-F238E27FC236}">
                <a16:creationId xmlns:a16="http://schemas.microsoft.com/office/drawing/2014/main" id="{7182972C-B32C-5242-9660-1F857E08362B}"/>
              </a:ext>
            </a:extLst>
          </p:cNvPr>
          <p:cNvSpPr>
            <a:spLocks noGrp="1"/>
          </p:cNvSpPr>
          <p:nvPr userDrawn="1">
            <p:ph type="ftr" sz="quarter" idx="106"/>
          </p:nvPr>
        </p:nvSpPr>
        <p:spPr/>
        <p:txBody>
          <a:bodyPr/>
          <a:lstStyle/>
          <a:p>
            <a:endParaRPr lang="en-US" dirty="0"/>
          </a:p>
        </p:txBody>
      </p:sp>
      <p:sp>
        <p:nvSpPr>
          <p:cNvPr id="39" name="Slide Number Placeholder 38">
            <a:extLst>
              <a:ext uri="{FF2B5EF4-FFF2-40B4-BE49-F238E27FC236}">
                <a16:creationId xmlns:a16="http://schemas.microsoft.com/office/drawing/2014/main" id="{702F905D-B5C6-604B-A8D6-931CBE08DB32}"/>
              </a:ext>
            </a:extLst>
          </p:cNvPr>
          <p:cNvSpPr>
            <a:spLocks noGrp="1"/>
          </p:cNvSpPr>
          <p:nvPr userDrawn="1">
            <p:ph type="sldNum" sz="quarter" idx="10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6" name="Group 5">
            <a:extLst>
              <a:ext uri="{FF2B5EF4-FFF2-40B4-BE49-F238E27FC236}">
                <a16:creationId xmlns:a16="http://schemas.microsoft.com/office/drawing/2014/main" id="{7377C8CE-D482-6D47-A000-443568B2C375}"/>
              </a:ext>
            </a:extLst>
          </p:cNvPr>
          <p:cNvGrpSpPr/>
          <p:nvPr userDrawn="1"/>
        </p:nvGrpSpPr>
        <p:grpSpPr>
          <a:xfrm>
            <a:off x="9399182" y="0"/>
            <a:ext cx="2974470" cy="6857995"/>
            <a:chOff x="9399182" y="0"/>
            <a:chExt cx="2974470" cy="6857995"/>
          </a:xfrm>
        </p:grpSpPr>
        <p:sp>
          <p:nvSpPr>
            <p:cNvPr id="11" name="Rectangle 10">
              <a:extLst>
                <a:ext uri="{FF2B5EF4-FFF2-40B4-BE49-F238E27FC236}">
                  <a16:creationId xmlns:a16="http://schemas.microsoft.com/office/drawing/2014/main" id="{B624552C-B575-AE4E-B90E-80386DFFD747}"/>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0" name="Picture 69">
              <a:extLst>
                <a:ext uri="{FF2B5EF4-FFF2-40B4-BE49-F238E27FC236}">
                  <a16:creationId xmlns:a16="http://schemas.microsoft.com/office/drawing/2014/main" id="{72577E3C-2575-9A49-8EA5-9CA05A2E3D32}"/>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12" name="Group 11">
              <a:extLst>
                <a:ext uri="{FF2B5EF4-FFF2-40B4-BE49-F238E27FC236}">
                  <a16:creationId xmlns:a16="http://schemas.microsoft.com/office/drawing/2014/main" id="{4E2D26DA-696F-D345-B831-DB4BCF3B6E31}"/>
                </a:ext>
              </a:extLst>
            </p:cNvPr>
            <p:cNvGrpSpPr/>
            <p:nvPr userDrawn="1"/>
          </p:nvGrpSpPr>
          <p:grpSpPr>
            <a:xfrm>
              <a:off x="9541497" y="162442"/>
              <a:ext cx="2819400" cy="814510"/>
              <a:chOff x="-3644733" y="165205"/>
              <a:chExt cx="2819400" cy="814510"/>
            </a:xfrm>
          </p:grpSpPr>
          <p:sp>
            <p:nvSpPr>
              <p:cNvPr id="18" name="Rectangle 17">
                <a:extLst>
                  <a:ext uri="{FF2B5EF4-FFF2-40B4-BE49-F238E27FC236}">
                    <a16:creationId xmlns:a16="http://schemas.microsoft.com/office/drawing/2014/main" id="{5C3AAD8B-698C-7A43-ABDF-294888239CF2}"/>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2D824FCF-53BC-444C-88D6-38033E97AEDF}"/>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20" name="Picture 19">
                <a:extLst>
                  <a:ext uri="{FF2B5EF4-FFF2-40B4-BE49-F238E27FC236}">
                    <a16:creationId xmlns:a16="http://schemas.microsoft.com/office/drawing/2014/main" id="{B83CA71E-B1B7-6946-92A5-BFD00A4291E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15" name="Group 14">
              <a:extLst>
                <a:ext uri="{FF2B5EF4-FFF2-40B4-BE49-F238E27FC236}">
                  <a16:creationId xmlns:a16="http://schemas.microsoft.com/office/drawing/2014/main" id="{BDFE6C8C-E609-C848-9C4A-7DCBDF10FCCB}"/>
                </a:ext>
              </a:extLst>
            </p:cNvPr>
            <p:cNvGrpSpPr/>
            <p:nvPr userDrawn="1"/>
          </p:nvGrpSpPr>
          <p:grpSpPr>
            <a:xfrm>
              <a:off x="9558507" y="1119891"/>
              <a:ext cx="2639328" cy="202617"/>
              <a:chOff x="9303325" y="149270"/>
              <a:chExt cx="2639328" cy="202617"/>
            </a:xfrm>
          </p:grpSpPr>
          <p:sp>
            <p:nvSpPr>
              <p:cNvPr id="16" name="TextBox 15">
                <a:extLst>
                  <a:ext uri="{FF2B5EF4-FFF2-40B4-BE49-F238E27FC236}">
                    <a16:creationId xmlns:a16="http://schemas.microsoft.com/office/drawing/2014/main" id="{5459E50A-7290-8345-AB63-DF07B151FCBA}"/>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7" name="Straight Connector 16">
                <a:extLst>
                  <a:ext uri="{FF2B5EF4-FFF2-40B4-BE49-F238E27FC236}">
                    <a16:creationId xmlns:a16="http://schemas.microsoft.com/office/drawing/2014/main" id="{877E185E-D403-494F-AEBA-AEAB2A57C114}"/>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73" name="Group 72">
              <a:extLst>
                <a:ext uri="{FF2B5EF4-FFF2-40B4-BE49-F238E27FC236}">
                  <a16:creationId xmlns:a16="http://schemas.microsoft.com/office/drawing/2014/main" id="{2707A63D-0ED3-2649-8C74-DDC556FCF5A9}"/>
                </a:ext>
              </a:extLst>
            </p:cNvPr>
            <p:cNvGrpSpPr/>
            <p:nvPr userDrawn="1"/>
          </p:nvGrpSpPr>
          <p:grpSpPr>
            <a:xfrm>
              <a:off x="9554253" y="3678850"/>
              <a:ext cx="2735151" cy="2655095"/>
              <a:chOff x="9541497" y="2555080"/>
              <a:chExt cx="2735151" cy="2655095"/>
            </a:xfrm>
          </p:grpSpPr>
          <p:grpSp>
            <p:nvGrpSpPr>
              <p:cNvPr id="21" name="Group 20">
                <a:extLst>
                  <a:ext uri="{FF2B5EF4-FFF2-40B4-BE49-F238E27FC236}">
                    <a16:creationId xmlns:a16="http://schemas.microsoft.com/office/drawing/2014/main" id="{97646D57-86DD-CC45-AF75-033441DEAEBB}"/>
                  </a:ext>
                </a:extLst>
              </p:cNvPr>
              <p:cNvGrpSpPr/>
              <p:nvPr userDrawn="1"/>
            </p:nvGrpSpPr>
            <p:grpSpPr>
              <a:xfrm>
                <a:off x="9541497" y="2555080"/>
                <a:ext cx="2735151" cy="2655095"/>
                <a:chOff x="9296567" y="4910411"/>
                <a:chExt cx="2735151" cy="2655095"/>
              </a:xfrm>
            </p:grpSpPr>
            <p:sp>
              <p:nvSpPr>
                <p:cNvPr id="22" name="Rectangle 21">
                  <a:extLst>
                    <a:ext uri="{FF2B5EF4-FFF2-40B4-BE49-F238E27FC236}">
                      <a16:creationId xmlns:a16="http://schemas.microsoft.com/office/drawing/2014/main" id="{88B63AE3-654D-E346-84F1-DE1585D68864}"/>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73FF8F45-C686-3D4E-9541-1D8727406BA0}"/>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24" name="Graphic 23">
                  <a:extLst>
                    <a:ext uri="{FF2B5EF4-FFF2-40B4-BE49-F238E27FC236}">
                      <a16:creationId xmlns:a16="http://schemas.microsoft.com/office/drawing/2014/main" id="{CB005880-BCA3-A74D-BFE6-ECE18F5208A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25" name="TextBox 24">
                  <a:extLst>
                    <a:ext uri="{FF2B5EF4-FFF2-40B4-BE49-F238E27FC236}">
                      <a16:creationId xmlns:a16="http://schemas.microsoft.com/office/drawing/2014/main" id="{6D7CFF09-C588-D946-9376-69CEAE13234B}"/>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49" name="Group 48">
                <a:extLst>
                  <a:ext uri="{FF2B5EF4-FFF2-40B4-BE49-F238E27FC236}">
                    <a16:creationId xmlns:a16="http://schemas.microsoft.com/office/drawing/2014/main" id="{942737E0-D794-DF4D-B7C0-6CAEC1A43DF9}"/>
                  </a:ext>
                </a:extLst>
              </p:cNvPr>
              <p:cNvGrpSpPr/>
              <p:nvPr userDrawn="1"/>
            </p:nvGrpSpPr>
            <p:grpSpPr>
              <a:xfrm>
                <a:off x="9746489" y="3569700"/>
                <a:ext cx="2159761" cy="1627918"/>
                <a:chOff x="9746489" y="3617325"/>
                <a:chExt cx="2159761" cy="1627918"/>
              </a:xfrm>
            </p:grpSpPr>
            <p:pic>
              <p:nvPicPr>
                <p:cNvPr id="42" name="Picture 41">
                  <a:extLst>
                    <a:ext uri="{FF2B5EF4-FFF2-40B4-BE49-F238E27FC236}">
                      <a16:creationId xmlns:a16="http://schemas.microsoft.com/office/drawing/2014/main" id="{06E7651E-8190-B943-9721-400134189D67}"/>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44" name="Straight Connector 43">
                  <a:extLst>
                    <a:ext uri="{FF2B5EF4-FFF2-40B4-BE49-F238E27FC236}">
                      <a16:creationId xmlns:a16="http://schemas.microsoft.com/office/drawing/2014/main" id="{6A6779F1-2A60-A14F-9868-14C42F8A7876}"/>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04D2FEFE-94D7-2F4D-B902-718C10873F5D}"/>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BFD489AF-FA3E-5644-86FC-3A5B05E7B94F}"/>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48" name="TextBox 47">
                  <a:extLst>
                    <a:ext uri="{FF2B5EF4-FFF2-40B4-BE49-F238E27FC236}">
                      <a16:creationId xmlns:a16="http://schemas.microsoft.com/office/drawing/2014/main" id="{B0708852-B6D4-5043-86A8-0181B47AF502}"/>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5" name="Group 4">
              <a:extLst>
                <a:ext uri="{FF2B5EF4-FFF2-40B4-BE49-F238E27FC236}">
                  <a16:creationId xmlns:a16="http://schemas.microsoft.com/office/drawing/2014/main" id="{D90F7566-5DFC-224D-B550-F17C772A4956}"/>
                </a:ext>
              </a:extLst>
            </p:cNvPr>
            <p:cNvGrpSpPr/>
            <p:nvPr userDrawn="1"/>
          </p:nvGrpSpPr>
          <p:grpSpPr>
            <a:xfrm>
              <a:off x="9558506" y="2409506"/>
              <a:ext cx="2639327" cy="684608"/>
              <a:chOff x="9558506" y="2476806"/>
              <a:chExt cx="2639327" cy="684608"/>
            </a:xfrm>
          </p:grpSpPr>
          <p:pic>
            <p:nvPicPr>
              <p:cNvPr id="3" name="Picture 2">
                <a:extLst>
                  <a:ext uri="{FF2B5EF4-FFF2-40B4-BE49-F238E27FC236}">
                    <a16:creationId xmlns:a16="http://schemas.microsoft.com/office/drawing/2014/main" id="{740B4C7C-60B8-0147-B275-9FA9F934BCF0}"/>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4" name="Rectangle 3">
                <a:extLst>
                  <a:ext uri="{FF2B5EF4-FFF2-40B4-BE49-F238E27FC236}">
                    <a16:creationId xmlns:a16="http://schemas.microsoft.com/office/drawing/2014/main" id="{F0185F31-1C0F-C84F-82F7-CDE92D5E8462}"/>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AD7D6324-A232-CF4B-A35D-7883E63DC01B}"/>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2" name="Group 1">
              <a:extLst>
                <a:ext uri="{FF2B5EF4-FFF2-40B4-BE49-F238E27FC236}">
                  <a16:creationId xmlns:a16="http://schemas.microsoft.com/office/drawing/2014/main" id="{0DACB142-1234-41D1-A255-A168CB3FBFEC}"/>
                </a:ext>
              </a:extLst>
            </p:cNvPr>
            <p:cNvGrpSpPr/>
            <p:nvPr userDrawn="1"/>
          </p:nvGrpSpPr>
          <p:grpSpPr>
            <a:xfrm>
              <a:off x="9554253" y="2414886"/>
              <a:ext cx="2819399" cy="1181890"/>
              <a:chOff x="9541498" y="3352649"/>
              <a:chExt cx="2819399" cy="1181890"/>
            </a:xfrm>
          </p:grpSpPr>
          <p:grpSp>
            <p:nvGrpSpPr>
              <p:cNvPr id="34" name="Group 33">
                <a:extLst>
                  <a:ext uri="{FF2B5EF4-FFF2-40B4-BE49-F238E27FC236}">
                    <a16:creationId xmlns:a16="http://schemas.microsoft.com/office/drawing/2014/main" id="{68589F60-2D66-4B46-AE58-9B3DF45E0D04}"/>
                  </a:ext>
                </a:extLst>
              </p:cNvPr>
              <p:cNvGrpSpPr/>
              <p:nvPr userDrawn="1"/>
            </p:nvGrpSpPr>
            <p:grpSpPr>
              <a:xfrm>
                <a:off x="9541498" y="3352649"/>
                <a:ext cx="2735150" cy="1181890"/>
                <a:chOff x="9541498" y="3751132"/>
                <a:chExt cx="2735150" cy="1181890"/>
              </a:xfrm>
            </p:grpSpPr>
            <p:grpSp>
              <p:nvGrpSpPr>
                <p:cNvPr id="35" name="Group 34">
                  <a:extLst>
                    <a:ext uri="{FF2B5EF4-FFF2-40B4-BE49-F238E27FC236}">
                      <a16:creationId xmlns:a16="http://schemas.microsoft.com/office/drawing/2014/main" id="{2FD0186C-A219-4155-8D46-C05A3751B2ED}"/>
                    </a:ext>
                  </a:extLst>
                </p:cNvPr>
                <p:cNvGrpSpPr/>
                <p:nvPr userDrawn="1"/>
              </p:nvGrpSpPr>
              <p:grpSpPr>
                <a:xfrm>
                  <a:off x="9541498" y="3751132"/>
                  <a:ext cx="2735150" cy="1181890"/>
                  <a:chOff x="9296568" y="4910411"/>
                  <a:chExt cx="2735150" cy="1181890"/>
                </a:xfrm>
              </p:grpSpPr>
              <p:sp>
                <p:nvSpPr>
                  <p:cNvPr id="37" name="Rectangle 36">
                    <a:extLst>
                      <a:ext uri="{FF2B5EF4-FFF2-40B4-BE49-F238E27FC236}">
                        <a16:creationId xmlns:a16="http://schemas.microsoft.com/office/drawing/2014/main" id="{5F54F593-ABB9-4B7D-9C12-B4429591BE5A}"/>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A62EE7AD-C4E7-4E65-AECC-33E75355E5A7}"/>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0" name="TextBox 39">
                    <a:extLst>
                      <a:ext uri="{FF2B5EF4-FFF2-40B4-BE49-F238E27FC236}">
                        <a16:creationId xmlns:a16="http://schemas.microsoft.com/office/drawing/2014/main" id="{93DB76AE-3F4F-4A19-B966-91F70FF0FAD9}"/>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36" name="Graphic 35">
                  <a:extLst>
                    <a:ext uri="{FF2B5EF4-FFF2-40B4-BE49-F238E27FC236}">
                      <a16:creationId xmlns:a16="http://schemas.microsoft.com/office/drawing/2014/main" id="{32568DFB-2F01-47B2-BE59-F2DE9D01499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1" name="Picture 40">
                <a:extLst>
                  <a:ext uri="{FF2B5EF4-FFF2-40B4-BE49-F238E27FC236}">
                    <a16:creationId xmlns:a16="http://schemas.microsoft.com/office/drawing/2014/main" id="{29414905-E52D-4947-8B5C-2CE4F2F3689A}"/>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
        <p:nvSpPr>
          <p:cNvPr id="7" name="Rectangle 6">
            <a:extLst>
              <a:ext uri="{FF2B5EF4-FFF2-40B4-BE49-F238E27FC236}">
                <a16:creationId xmlns:a16="http://schemas.microsoft.com/office/drawing/2014/main" id="{BA1AED6B-43C1-150C-BC5E-E71CC2389BF4}"/>
              </a:ext>
            </a:extLst>
          </p:cNvPr>
          <p:cNvSpPr/>
          <p:nvPr userDrawn="1"/>
        </p:nvSpPr>
        <p:spPr>
          <a:xfrm>
            <a:off x="8160590" y="6516148"/>
            <a:ext cx="612195" cy="1901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62939832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3 Photos and Text (Horizontal)">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cxnSp>
        <p:nvCxnSpPr>
          <p:cNvPr id="13" name="Straight Connector 12">
            <a:extLst>
              <a:ext uri="{FF2B5EF4-FFF2-40B4-BE49-F238E27FC236}">
                <a16:creationId xmlns:a16="http://schemas.microsoft.com/office/drawing/2014/main" id="{ED753A27-0B53-3B44-A318-323612277CF2}"/>
              </a:ext>
            </a:extLst>
          </p:cNvPr>
          <p:cNvCxnSpPr>
            <a:cxnSpLocks/>
          </p:cNvCxnSpPr>
          <p:nvPr/>
        </p:nvCxnSpPr>
        <p:spPr>
          <a:xfrm rot="5400000">
            <a:off x="4561949" y="-1298971"/>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0281FD7-9911-134B-A7C9-82C3663644A9}"/>
              </a:ext>
            </a:extLst>
          </p:cNvPr>
          <p:cNvCxnSpPr>
            <a:cxnSpLocks/>
          </p:cNvCxnSpPr>
          <p:nvPr/>
        </p:nvCxnSpPr>
        <p:spPr>
          <a:xfrm rot="5400000">
            <a:off x="4561949" y="430520"/>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499" name="Text Placeholder 1">
            <a:extLst>
              <a:ext uri="{FF2B5EF4-FFF2-40B4-BE49-F238E27FC236}">
                <a16:creationId xmlns:a16="http://schemas.microsoft.com/office/drawing/2014/main" id="{EA8D8CC5-DDED-9445-8A9A-D06B2B9A91DE}"/>
              </a:ext>
            </a:extLst>
          </p:cNvPr>
          <p:cNvSpPr>
            <a:spLocks noGrp="1"/>
          </p:cNvSpPr>
          <p:nvPr>
            <p:ph type="body" sz="quarter" idx="499"/>
          </p:nvPr>
        </p:nvSpPr>
        <p:spPr>
          <a:xfrm>
            <a:off x="2854325" y="1233488"/>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 name="Text Placeholder 2">
            <a:extLst>
              <a:ext uri="{FF2B5EF4-FFF2-40B4-BE49-F238E27FC236}">
                <a16:creationId xmlns:a16="http://schemas.microsoft.com/office/drawing/2014/main" id="{65A45B82-A28A-C541-9948-969822196900}"/>
              </a:ext>
            </a:extLst>
          </p:cNvPr>
          <p:cNvSpPr>
            <a:spLocks noGrp="1"/>
          </p:cNvSpPr>
          <p:nvPr>
            <p:ph type="body" sz="quarter" idx="501"/>
          </p:nvPr>
        </p:nvSpPr>
        <p:spPr>
          <a:xfrm>
            <a:off x="2854325" y="2962517"/>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3" name="Text Placeholder 3">
            <a:extLst>
              <a:ext uri="{FF2B5EF4-FFF2-40B4-BE49-F238E27FC236}">
                <a16:creationId xmlns:a16="http://schemas.microsoft.com/office/drawing/2014/main" id="{8B46136D-9E6B-7348-A230-0C0B61F4043F}"/>
              </a:ext>
            </a:extLst>
          </p:cNvPr>
          <p:cNvSpPr>
            <a:spLocks noGrp="1"/>
          </p:cNvSpPr>
          <p:nvPr>
            <p:ph type="body" sz="quarter" idx="503"/>
          </p:nvPr>
        </p:nvSpPr>
        <p:spPr>
          <a:xfrm>
            <a:off x="2854325" y="4691546"/>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A9BB490B-C309-B748-9B19-AF93AAACA3C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8" name="Picture Placeholder 7">
            <a:extLst>
              <a:ext uri="{FF2B5EF4-FFF2-40B4-BE49-F238E27FC236}">
                <a16:creationId xmlns:a16="http://schemas.microsoft.com/office/drawing/2014/main" id="{6F749DAD-56A6-D649-9F35-5B56FF579CB0}"/>
              </a:ext>
            </a:extLst>
          </p:cNvPr>
          <p:cNvSpPr>
            <a:spLocks noGrp="1"/>
          </p:cNvSpPr>
          <p:nvPr>
            <p:ph type="pic" sz="quarter" idx="13" hasCustomPrompt="1"/>
          </p:nvPr>
        </p:nvSpPr>
        <p:spPr>
          <a:xfrm>
            <a:off x="432360" y="1233641"/>
            <a:ext cx="2172295"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0" name="Caption">
            <a:extLst>
              <a:ext uri="{FF2B5EF4-FFF2-40B4-BE49-F238E27FC236}">
                <a16:creationId xmlns:a16="http://schemas.microsoft.com/office/drawing/2014/main" id="{D94C6D6D-4FAA-B44F-ACF0-6E5AB0A38656}"/>
              </a:ext>
            </a:extLst>
          </p:cNvPr>
          <p:cNvSpPr>
            <a:spLocks noGrp="1"/>
          </p:cNvSpPr>
          <p:nvPr>
            <p:ph type="body" sz="quarter" idx="500" hasCustomPrompt="1"/>
          </p:nvPr>
        </p:nvSpPr>
        <p:spPr>
          <a:xfrm>
            <a:off x="431800" y="2147777"/>
            <a:ext cx="2172295"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60" name="Picture Placeholder 7">
            <a:extLst>
              <a:ext uri="{FF2B5EF4-FFF2-40B4-BE49-F238E27FC236}">
                <a16:creationId xmlns:a16="http://schemas.microsoft.com/office/drawing/2014/main" id="{2D1E164C-A44E-6C43-B08A-9A9E7394EE60}"/>
              </a:ext>
            </a:extLst>
          </p:cNvPr>
          <p:cNvSpPr>
            <a:spLocks noGrp="1"/>
          </p:cNvSpPr>
          <p:nvPr>
            <p:ph type="pic" sz="quarter" idx="121" hasCustomPrompt="1"/>
          </p:nvPr>
        </p:nvSpPr>
        <p:spPr>
          <a:xfrm>
            <a:off x="432360" y="2962055"/>
            <a:ext cx="2172295"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2" name="Caption 2">
            <a:extLst>
              <a:ext uri="{FF2B5EF4-FFF2-40B4-BE49-F238E27FC236}">
                <a16:creationId xmlns:a16="http://schemas.microsoft.com/office/drawing/2014/main" id="{72DD6B82-4027-214C-907A-917585DE52E2}"/>
              </a:ext>
            </a:extLst>
          </p:cNvPr>
          <p:cNvSpPr>
            <a:spLocks noGrp="1"/>
          </p:cNvSpPr>
          <p:nvPr>
            <p:ph type="body" sz="quarter" idx="502" hasCustomPrompt="1"/>
          </p:nvPr>
        </p:nvSpPr>
        <p:spPr>
          <a:xfrm>
            <a:off x="431800" y="3876191"/>
            <a:ext cx="2172295"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62" name="Picture Placeholder 7">
            <a:extLst>
              <a:ext uri="{FF2B5EF4-FFF2-40B4-BE49-F238E27FC236}">
                <a16:creationId xmlns:a16="http://schemas.microsoft.com/office/drawing/2014/main" id="{12ACC18C-7823-4243-80B6-3AD22ABEB0F0}"/>
              </a:ext>
            </a:extLst>
          </p:cNvPr>
          <p:cNvSpPr>
            <a:spLocks noGrp="1"/>
          </p:cNvSpPr>
          <p:nvPr>
            <p:ph type="pic" sz="quarter" idx="123" hasCustomPrompt="1"/>
          </p:nvPr>
        </p:nvSpPr>
        <p:spPr>
          <a:xfrm>
            <a:off x="432360" y="4691544"/>
            <a:ext cx="2172295"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4" name="Caption 3">
            <a:extLst>
              <a:ext uri="{FF2B5EF4-FFF2-40B4-BE49-F238E27FC236}">
                <a16:creationId xmlns:a16="http://schemas.microsoft.com/office/drawing/2014/main" id="{BFF4272A-93C5-194D-96DD-141C47B60F8F}"/>
              </a:ext>
            </a:extLst>
          </p:cNvPr>
          <p:cNvSpPr>
            <a:spLocks noGrp="1"/>
          </p:cNvSpPr>
          <p:nvPr>
            <p:ph type="body" sz="quarter" idx="504" hasCustomPrompt="1"/>
          </p:nvPr>
        </p:nvSpPr>
        <p:spPr>
          <a:xfrm>
            <a:off x="431800" y="5605680"/>
            <a:ext cx="2172295"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8" name="Date Placeholder 7">
            <a:extLst>
              <a:ext uri="{FF2B5EF4-FFF2-40B4-BE49-F238E27FC236}">
                <a16:creationId xmlns:a16="http://schemas.microsoft.com/office/drawing/2014/main" id="{5D5C0E79-A3BD-5144-8C77-5A57F1DFDA10}"/>
              </a:ext>
            </a:extLst>
          </p:cNvPr>
          <p:cNvSpPr>
            <a:spLocks noGrp="1"/>
          </p:cNvSpPr>
          <p:nvPr>
            <p:ph type="dt" sz="half" idx="125"/>
          </p:nvPr>
        </p:nvSpPr>
        <p:spPr/>
        <p:txBody>
          <a:bodyPr/>
          <a:lstStyle/>
          <a:p>
            <a:endParaRPr lang="en-US" dirty="0"/>
          </a:p>
        </p:txBody>
      </p:sp>
      <p:sp>
        <p:nvSpPr>
          <p:cNvPr id="10" name="Footer Placeholder 9">
            <a:extLst>
              <a:ext uri="{FF2B5EF4-FFF2-40B4-BE49-F238E27FC236}">
                <a16:creationId xmlns:a16="http://schemas.microsoft.com/office/drawing/2014/main" id="{AA4A8FA1-CC46-7144-84B1-17C00BC259EB}"/>
              </a:ext>
            </a:extLst>
          </p:cNvPr>
          <p:cNvSpPr>
            <a:spLocks noGrp="1"/>
          </p:cNvSpPr>
          <p:nvPr>
            <p:ph type="ftr" sz="quarter" idx="126"/>
          </p:nvPr>
        </p:nvSpPr>
        <p:spPr/>
        <p:txBody>
          <a:bodyPr/>
          <a:lstStyle/>
          <a:p>
            <a:endParaRPr lang="en-US" dirty="0"/>
          </a:p>
        </p:txBody>
      </p:sp>
      <p:sp>
        <p:nvSpPr>
          <p:cNvPr id="14" name="Slide Number Placeholder 13">
            <a:extLst>
              <a:ext uri="{FF2B5EF4-FFF2-40B4-BE49-F238E27FC236}">
                <a16:creationId xmlns:a16="http://schemas.microsoft.com/office/drawing/2014/main" id="{ACB2D2FD-3057-D74D-B44D-0EB64193CE1C}"/>
              </a:ext>
            </a:extLst>
          </p:cNvPr>
          <p:cNvSpPr>
            <a:spLocks noGrp="1"/>
          </p:cNvSpPr>
          <p:nvPr>
            <p:ph type="sldNum" sz="quarter" idx="12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56" name="Group 55">
            <a:extLst>
              <a:ext uri="{FF2B5EF4-FFF2-40B4-BE49-F238E27FC236}">
                <a16:creationId xmlns:a16="http://schemas.microsoft.com/office/drawing/2014/main" id="{05E9C379-DDF1-7B44-89A9-61472AAB938F}"/>
              </a:ext>
            </a:extLst>
          </p:cNvPr>
          <p:cNvGrpSpPr/>
          <p:nvPr/>
        </p:nvGrpSpPr>
        <p:grpSpPr>
          <a:xfrm>
            <a:off x="9399182" y="-2"/>
            <a:ext cx="2974470" cy="9769405"/>
            <a:chOff x="9399182" y="-2"/>
            <a:chExt cx="2974470" cy="9769405"/>
          </a:xfrm>
        </p:grpSpPr>
        <p:sp>
          <p:nvSpPr>
            <p:cNvPr id="57" name="Rectangle 56">
              <a:extLst>
                <a:ext uri="{FF2B5EF4-FFF2-40B4-BE49-F238E27FC236}">
                  <a16:creationId xmlns:a16="http://schemas.microsoft.com/office/drawing/2014/main" id="{02AA4587-5464-694B-A0E3-F705C2D6C38B}"/>
                </a:ext>
              </a:extLst>
            </p:cNvPr>
            <p:cNvSpPr/>
            <p:nvPr/>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184225E7-8754-CD4D-AE0E-53076B270764}"/>
                </a:ext>
              </a:extLst>
            </p:cNvPr>
            <p:cNvPicPr>
              <a:picLocks noChangeAspect="1"/>
            </p:cNvPicPr>
            <p:nvPr/>
          </p:nvPicPr>
          <p:blipFill rotWithShape="1">
            <a:blip r:embed="rId2"/>
            <a:srcRect r="41694"/>
            <a:stretch/>
          </p:blipFill>
          <p:spPr>
            <a:xfrm>
              <a:off x="9558506" y="1322104"/>
              <a:ext cx="2639328" cy="995540"/>
            </a:xfrm>
            <a:prstGeom prst="rect">
              <a:avLst/>
            </a:prstGeom>
          </p:spPr>
        </p:pic>
        <p:grpSp>
          <p:nvGrpSpPr>
            <p:cNvPr id="61" name="Group 60">
              <a:extLst>
                <a:ext uri="{FF2B5EF4-FFF2-40B4-BE49-F238E27FC236}">
                  <a16:creationId xmlns:a16="http://schemas.microsoft.com/office/drawing/2014/main" id="{53ED5C7E-A3C9-E44F-9C13-86E78B48E65F}"/>
                </a:ext>
              </a:extLst>
            </p:cNvPr>
            <p:cNvGrpSpPr/>
            <p:nvPr/>
          </p:nvGrpSpPr>
          <p:grpSpPr>
            <a:xfrm>
              <a:off x="9541497" y="162442"/>
              <a:ext cx="2819400" cy="814510"/>
              <a:chOff x="-3644733" y="165205"/>
              <a:chExt cx="2819400" cy="814510"/>
            </a:xfrm>
          </p:grpSpPr>
          <p:sp>
            <p:nvSpPr>
              <p:cNvPr id="136" name="Rectangle 135">
                <a:extLst>
                  <a:ext uri="{FF2B5EF4-FFF2-40B4-BE49-F238E27FC236}">
                    <a16:creationId xmlns:a16="http://schemas.microsoft.com/office/drawing/2014/main" id="{ACE05B8D-FE1E-1145-90BB-9998F8CA2CAB}"/>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Box 136">
                <a:extLst>
                  <a:ext uri="{FF2B5EF4-FFF2-40B4-BE49-F238E27FC236}">
                    <a16:creationId xmlns:a16="http://schemas.microsoft.com/office/drawing/2014/main" id="{443BD4B2-7A49-7B4D-A180-98D5EB1AD433}"/>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8" name="Picture 137">
                <a:extLst>
                  <a:ext uri="{FF2B5EF4-FFF2-40B4-BE49-F238E27FC236}">
                    <a16:creationId xmlns:a16="http://schemas.microsoft.com/office/drawing/2014/main" id="{08065AFB-7BEE-0F47-BED7-2DE8C591FB2B}"/>
                  </a:ext>
                </a:extLst>
              </p:cNvPr>
              <p:cNvPicPr>
                <a:picLocks noChangeAspect="1"/>
              </p:cNvPicPr>
              <p:nvPr/>
            </p:nvPicPr>
            <p:blipFill rotWithShape="1">
              <a:blip r:embed="rId3"/>
              <a:srcRect l="8882" t="5165" r="-1"/>
              <a:stretch/>
            </p:blipFill>
            <p:spPr>
              <a:xfrm>
                <a:off x="-3491292" y="414013"/>
                <a:ext cx="324017" cy="289055"/>
              </a:xfrm>
              <a:prstGeom prst="roundRect">
                <a:avLst/>
              </a:prstGeom>
            </p:spPr>
          </p:pic>
        </p:grpSp>
        <p:grpSp>
          <p:nvGrpSpPr>
            <p:cNvPr id="63" name="Group 62">
              <a:extLst>
                <a:ext uri="{FF2B5EF4-FFF2-40B4-BE49-F238E27FC236}">
                  <a16:creationId xmlns:a16="http://schemas.microsoft.com/office/drawing/2014/main" id="{764EAB81-6824-4047-9BA3-6AFFE7AE03F3}"/>
                </a:ext>
              </a:extLst>
            </p:cNvPr>
            <p:cNvGrpSpPr/>
            <p:nvPr/>
          </p:nvGrpSpPr>
          <p:grpSpPr>
            <a:xfrm>
              <a:off x="9521833" y="3755578"/>
              <a:ext cx="2754815" cy="6013825"/>
              <a:chOff x="9521833" y="2566288"/>
              <a:chExt cx="2754815" cy="6013825"/>
            </a:xfrm>
          </p:grpSpPr>
          <p:sp>
            <p:nvSpPr>
              <p:cNvPr id="74" name="TextBox 73">
                <a:extLst>
                  <a:ext uri="{FF2B5EF4-FFF2-40B4-BE49-F238E27FC236}">
                    <a16:creationId xmlns:a16="http://schemas.microsoft.com/office/drawing/2014/main" id="{B89A63E2-40AE-6F46-A362-BFE20BF1B080}"/>
                  </a:ext>
                </a:extLst>
              </p:cNvPr>
              <p:cNvSpPr txBox="1"/>
              <p:nvPr/>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5" name="Straight Connector 74">
                <a:extLst>
                  <a:ext uri="{FF2B5EF4-FFF2-40B4-BE49-F238E27FC236}">
                    <a16:creationId xmlns:a16="http://schemas.microsoft.com/office/drawing/2014/main" id="{1DD9B0EE-DBC0-FE43-992A-95582817972C}"/>
                  </a:ext>
                </a:extLst>
              </p:cNvPr>
              <p:cNvCxnSpPr>
                <a:cxnSpLocks/>
              </p:cNvCxnSpPr>
              <p:nvPr/>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2099CD36-FA5E-D446-83AD-9BEB40BDDA39}"/>
                  </a:ext>
                </a:extLst>
              </p:cNvPr>
              <p:cNvSpPr txBox="1"/>
              <p:nvPr/>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7" name="Group 76">
                <a:extLst>
                  <a:ext uri="{FF2B5EF4-FFF2-40B4-BE49-F238E27FC236}">
                    <a16:creationId xmlns:a16="http://schemas.microsoft.com/office/drawing/2014/main" id="{506D11A7-2578-BA40-896C-CE07CC36B340}"/>
                  </a:ext>
                </a:extLst>
              </p:cNvPr>
              <p:cNvGrpSpPr/>
              <p:nvPr/>
            </p:nvGrpSpPr>
            <p:grpSpPr>
              <a:xfrm>
                <a:off x="9541497" y="7168798"/>
                <a:ext cx="2735151" cy="1411315"/>
                <a:chOff x="9296567" y="4910411"/>
                <a:chExt cx="2735151" cy="1411315"/>
              </a:xfrm>
            </p:grpSpPr>
            <p:sp>
              <p:nvSpPr>
                <p:cNvPr id="130" name="Rectangle 129">
                  <a:extLst>
                    <a:ext uri="{FF2B5EF4-FFF2-40B4-BE49-F238E27FC236}">
                      <a16:creationId xmlns:a16="http://schemas.microsoft.com/office/drawing/2014/main" id="{234AFB33-F664-1B42-AC5B-833976E236C4}"/>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TextBox 130">
                  <a:extLst>
                    <a:ext uri="{FF2B5EF4-FFF2-40B4-BE49-F238E27FC236}">
                      <a16:creationId xmlns:a16="http://schemas.microsoft.com/office/drawing/2014/main" id="{DC3973FE-EA67-1446-90F5-00311B24E762}"/>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32" name="Graphic 131">
                  <a:extLst>
                    <a:ext uri="{FF2B5EF4-FFF2-40B4-BE49-F238E27FC236}">
                      <a16:creationId xmlns:a16="http://schemas.microsoft.com/office/drawing/2014/main" id="{9754AA2E-1658-B94E-BD64-D044C2E502B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33" name="TextBox 132">
                  <a:extLst>
                    <a:ext uri="{FF2B5EF4-FFF2-40B4-BE49-F238E27FC236}">
                      <a16:creationId xmlns:a16="http://schemas.microsoft.com/office/drawing/2014/main" id="{DFCE0AA6-50EE-9641-B168-FBEF90AE66A2}"/>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34" name="TextBox 133">
                  <a:extLst>
                    <a:ext uri="{FF2B5EF4-FFF2-40B4-BE49-F238E27FC236}">
                      <a16:creationId xmlns:a16="http://schemas.microsoft.com/office/drawing/2014/main" id="{A15B11FC-4E91-5D4F-8B9F-F43F6D56913E}"/>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35" name="TextBox 134">
                  <a:extLst>
                    <a:ext uri="{FF2B5EF4-FFF2-40B4-BE49-F238E27FC236}">
                      <a16:creationId xmlns:a16="http://schemas.microsoft.com/office/drawing/2014/main" id="{93BEE3EB-479B-2440-BD75-3378D4FCFF3D}"/>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8" name="Group 77">
                <a:extLst>
                  <a:ext uri="{FF2B5EF4-FFF2-40B4-BE49-F238E27FC236}">
                    <a16:creationId xmlns:a16="http://schemas.microsoft.com/office/drawing/2014/main" id="{434F34EB-E608-1447-8D3A-0EA4F1F48519}"/>
                  </a:ext>
                </a:extLst>
              </p:cNvPr>
              <p:cNvGrpSpPr/>
              <p:nvPr/>
            </p:nvGrpSpPr>
            <p:grpSpPr>
              <a:xfrm>
                <a:off x="9541497" y="5812142"/>
                <a:ext cx="2735151" cy="1280928"/>
                <a:chOff x="9286315" y="6976989"/>
                <a:chExt cx="2735151" cy="1280928"/>
              </a:xfrm>
            </p:grpSpPr>
            <p:sp>
              <p:nvSpPr>
                <p:cNvPr id="87" name="Rectangle 86">
                  <a:extLst>
                    <a:ext uri="{FF2B5EF4-FFF2-40B4-BE49-F238E27FC236}">
                      <a16:creationId xmlns:a16="http://schemas.microsoft.com/office/drawing/2014/main" id="{E32A3E2E-D1F0-9741-A8EE-7BC84B4DE0D3}"/>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BDA4BD56-D03C-1548-978A-67CE2301B253}"/>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27" name="Graphic 126">
                  <a:extLst>
                    <a:ext uri="{FF2B5EF4-FFF2-40B4-BE49-F238E27FC236}">
                      <a16:creationId xmlns:a16="http://schemas.microsoft.com/office/drawing/2014/main" id="{02277E74-6CD2-4746-AB10-BAC27E952C6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28" name="TextBox 127">
                  <a:extLst>
                    <a:ext uri="{FF2B5EF4-FFF2-40B4-BE49-F238E27FC236}">
                      <a16:creationId xmlns:a16="http://schemas.microsoft.com/office/drawing/2014/main" id="{2E41B035-7E95-6047-BBDE-7C5B9457A0AD}"/>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29" name="Picture 128">
                  <a:extLst>
                    <a:ext uri="{FF2B5EF4-FFF2-40B4-BE49-F238E27FC236}">
                      <a16:creationId xmlns:a16="http://schemas.microsoft.com/office/drawing/2014/main" id="{7B58D3BB-E0DF-CE47-A88C-EBD63D7D6A44}"/>
                    </a:ext>
                  </a:extLst>
                </p:cNvPr>
                <p:cNvPicPr>
                  <a:picLocks noChangeAspect="1"/>
                </p:cNvPicPr>
                <p:nvPr/>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9" name="Group 78">
                <a:extLst>
                  <a:ext uri="{FF2B5EF4-FFF2-40B4-BE49-F238E27FC236}">
                    <a16:creationId xmlns:a16="http://schemas.microsoft.com/office/drawing/2014/main" id="{C8A25EA3-4BB5-0948-9768-F661F9D2B441}"/>
                  </a:ext>
                </a:extLst>
              </p:cNvPr>
              <p:cNvGrpSpPr/>
              <p:nvPr/>
            </p:nvGrpSpPr>
            <p:grpSpPr>
              <a:xfrm>
                <a:off x="9521833" y="2891408"/>
                <a:ext cx="2617883" cy="651460"/>
                <a:chOff x="12352022" y="513115"/>
                <a:chExt cx="2617883" cy="651460"/>
              </a:xfrm>
            </p:grpSpPr>
            <p:sp>
              <p:nvSpPr>
                <p:cNvPr id="84" name="TextBox 83">
                  <a:extLst>
                    <a:ext uri="{FF2B5EF4-FFF2-40B4-BE49-F238E27FC236}">
                      <a16:creationId xmlns:a16="http://schemas.microsoft.com/office/drawing/2014/main" id="{812E9279-E3E5-A242-A2DB-550E662BE6CB}"/>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5" name="TextBox 84">
                  <a:extLst>
                    <a:ext uri="{FF2B5EF4-FFF2-40B4-BE49-F238E27FC236}">
                      <a16:creationId xmlns:a16="http://schemas.microsoft.com/office/drawing/2014/main" id="{916869B2-51AC-8042-BAC1-566B99834406}"/>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6" name="TextBox 85">
                  <a:extLst>
                    <a:ext uri="{FF2B5EF4-FFF2-40B4-BE49-F238E27FC236}">
                      <a16:creationId xmlns:a16="http://schemas.microsoft.com/office/drawing/2014/main" id="{6A901D3D-F415-AC4E-A011-9D50733FCE8E}"/>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80" name="TextBox 79">
                <a:extLst>
                  <a:ext uri="{FF2B5EF4-FFF2-40B4-BE49-F238E27FC236}">
                    <a16:creationId xmlns:a16="http://schemas.microsoft.com/office/drawing/2014/main" id="{EA1A97BD-9E28-EB42-8C33-224FE0567041}"/>
                  </a:ext>
                </a:extLst>
              </p:cNvPr>
              <p:cNvSpPr txBox="1"/>
              <p:nvPr/>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81" name="TextBox 80">
                <a:extLst>
                  <a:ext uri="{FF2B5EF4-FFF2-40B4-BE49-F238E27FC236}">
                    <a16:creationId xmlns:a16="http://schemas.microsoft.com/office/drawing/2014/main" id="{FCE719BC-ADE3-DB4E-AE64-4310A0F56B22}"/>
                  </a:ext>
                </a:extLst>
              </p:cNvPr>
              <p:cNvSpPr txBox="1"/>
              <p:nvPr/>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2" name="TextBox 81">
                <a:extLst>
                  <a:ext uri="{FF2B5EF4-FFF2-40B4-BE49-F238E27FC236}">
                    <a16:creationId xmlns:a16="http://schemas.microsoft.com/office/drawing/2014/main" id="{CF2AA2C7-9C18-8E48-8CD9-713923D584C0}"/>
                  </a:ext>
                </a:extLst>
              </p:cNvPr>
              <p:cNvSpPr txBox="1"/>
              <p:nvPr/>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3" name="TextBox 82">
                <a:extLst>
                  <a:ext uri="{FF2B5EF4-FFF2-40B4-BE49-F238E27FC236}">
                    <a16:creationId xmlns:a16="http://schemas.microsoft.com/office/drawing/2014/main" id="{073AAC87-9D0B-A942-AEAB-5498BE1CDE42}"/>
                  </a:ext>
                </a:extLst>
              </p:cNvPr>
              <p:cNvSpPr txBox="1"/>
              <p:nvPr/>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64" name="TextBox 63">
              <a:extLst>
                <a:ext uri="{FF2B5EF4-FFF2-40B4-BE49-F238E27FC236}">
                  <a16:creationId xmlns:a16="http://schemas.microsoft.com/office/drawing/2014/main" id="{2718DEAF-7355-D24A-A55A-6E5AFED9A98E}"/>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5" name="Straight Connector 64">
              <a:extLst>
                <a:ext uri="{FF2B5EF4-FFF2-40B4-BE49-F238E27FC236}">
                  <a16:creationId xmlns:a16="http://schemas.microsoft.com/office/drawing/2014/main" id="{908EADCA-2DBF-C447-BEEC-89115265ADFA}"/>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66" name="Group 65">
              <a:extLst>
                <a:ext uri="{FF2B5EF4-FFF2-40B4-BE49-F238E27FC236}">
                  <a16:creationId xmlns:a16="http://schemas.microsoft.com/office/drawing/2014/main" id="{90D81BAF-EA14-5342-B457-9F03F6415490}"/>
                </a:ext>
              </a:extLst>
            </p:cNvPr>
            <p:cNvGrpSpPr/>
            <p:nvPr/>
          </p:nvGrpSpPr>
          <p:grpSpPr>
            <a:xfrm>
              <a:off x="9554253" y="2414886"/>
              <a:ext cx="2819399" cy="1181890"/>
              <a:chOff x="9541498" y="3352649"/>
              <a:chExt cx="2819399" cy="1181890"/>
            </a:xfrm>
          </p:grpSpPr>
          <p:grpSp>
            <p:nvGrpSpPr>
              <p:cNvPr id="67" name="Group 66">
                <a:extLst>
                  <a:ext uri="{FF2B5EF4-FFF2-40B4-BE49-F238E27FC236}">
                    <a16:creationId xmlns:a16="http://schemas.microsoft.com/office/drawing/2014/main" id="{787A14E2-9B41-3441-B537-57155291B0D0}"/>
                  </a:ext>
                </a:extLst>
              </p:cNvPr>
              <p:cNvGrpSpPr/>
              <p:nvPr/>
            </p:nvGrpSpPr>
            <p:grpSpPr>
              <a:xfrm>
                <a:off x="9541498" y="3352649"/>
                <a:ext cx="2735150" cy="1181890"/>
                <a:chOff x="9541498" y="3751132"/>
                <a:chExt cx="2735150" cy="1181890"/>
              </a:xfrm>
            </p:grpSpPr>
            <p:grpSp>
              <p:nvGrpSpPr>
                <p:cNvPr id="69" name="Group 68">
                  <a:extLst>
                    <a:ext uri="{FF2B5EF4-FFF2-40B4-BE49-F238E27FC236}">
                      <a16:creationId xmlns:a16="http://schemas.microsoft.com/office/drawing/2014/main" id="{D9193720-38CB-8C45-8CB5-9F66BE5437DF}"/>
                    </a:ext>
                  </a:extLst>
                </p:cNvPr>
                <p:cNvGrpSpPr/>
                <p:nvPr/>
              </p:nvGrpSpPr>
              <p:grpSpPr>
                <a:xfrm>
                  <a:off x="9541498" y="3751132"/>
                  <a:ext cx="2735150" cy="1181890"/>
                  <a:chOff x="9296568" y="4910411"/>
                  <a:chExt cx="2735150" cy="1181890"/>
                </a:xfrm>
              </p:grpSpPr>
              <p:sp>
                <p:nvSpPr>
                  <p:cNvPr id="71" name="Rectangle 70">
                    <a:extLst>
                      <a:ext uri="{FF2B5EF4-FFF2-40B4-BE49-F238E27FC236}">
                        <a16:creationId xmlns:a16="http://schemas.microsoft.com/office/drawing/2014/main" id="{9661E725-6578-9A4A-B314-D6021CB4CFBF}"/>
                      </a:ext>
                    </a:extLst>
                  </p:cNvPr>
                  <p:cNvSpPr/>
                  <p:nvPr/>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6A82AECB-20FC-D04F-9436-9AA74FD66C5B}"/>
                      </a:ext>
                    </a:extLst>
                  </p:cNvPr>
                  <p:cNvSpPr txBox="1"/>
                  <p:nvPr/>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73" name="TextBox 72">
                    <a:extLst>
                      <a:ext uri="{FF2B5EF4-FFF2-40B4-BE49-F238E27FC236}">
                        <a16:creationId xmlns:a16="http://schemas.microsoft.com/office/drawing/2014/main" id="{76348B4A-2ADC-7F46-BABF-CA32F5E68A17}"/>
                      </a:ext>
                    </a:extLst>
                  </p:cNvPr>
                  <p:cNvSpPr txBox="1"/>
                  <p:nvPr/>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70" name="Graphic 69">
                  <a:extLst>
                    <a:ext uri="{FF2B5EF4-FFF2-40B4-BE49-F238E27FC236}">
                      <a16:creationId xmlns:a16="http://schemas.microsoft.com/office/drawing/2014/main" id="{C86CE353-C5DB-0145-AA86-27F6522447F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68" name="Picture 67">
                <a:extLst>
                  <a:ext uri="{FF2B5EF4-FFF2-40B4-BE49-F238E27FC236}">
                    <a16:creationId xmlns:a16="http://schemas.microsoft.com/office/drawing/2014/main" id="{9DB6EC41-E4FA-B54E-A44A-FE32BE140AB8}"/>
                  </a:ext>
                </a:extLst>
              </p:cNvPr>
              <p:cNvPicPr>
                <a:picLocks noChangeAspect="1"/>
              </p:cNvPicPr>
              <p:nvPr/>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24381682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Two Content (Half)">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802" y="1233489"/>
            <a:ext cx="4008676" cy="4932362"/>
          </a:xfrm>
        </p:spPr>
        <p:txBody>
          <a:bodyPr/>
          <a:lstStyle>
            <a:lvl1pPr>
              <a:defRPr lang="en-US" dirty="0"/>
            </a:lvl1pPr>
            <a:lvl2pPr>
              <a:defRPr lang="en-US" dirty="0"/>
            </a:lvl2pPr>
            <a:lvl3pPr>
              <a:defRPr lang="en-US" dirty="0"/>
            </a:lvl3pPr>
            <a:lvl4pPr>
              <a:defRPr lang="en-US" dirty="0"/>
            </a:lvl4pPr>
            <a:lvl5pPr>
              <a:defRPr lang="en-US" dirty="0"/>
            </a:lvl5p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4703522" y="1233489"/>
            <a:ext cx="4008676" cy="4932362"/>
          </a:xfrm>
        </p:spPr>
        <p:txBody>
          <a:bodyPr/>
          <a:lstStyle>
            <a:lvl1pPr>
              <a:defRPr lang="en-US"/>
            </a:lvl1pPr>
            <a:lvl2pPr>
              <a:defRPr lang="en-US"/>
            </a:lvl2pPr>
            <a:lvl3pPr>
              <a:defRPr lang="en-US"/>
            </a:lvl3pPr>
            <a:lvl4pPr>
              <a:defRPr lang="en-US"/>
            </a:lvl4pPr>
            <a:lvl5pPr>
              <a:defRPr lang="en-US" dirty="0"/>
            </a:lvl5p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1000" name="Footnotes Placeholder">
            <a:extLst>
              <a:ext uri="{FF2B5EF4-FFF2-40B4-BE49-F238E27FC236}">
                <a16:creationId xmlns:a16="http://schemas.microsoft.com/office/drawing/2014/main" id="{7E28BACC-E012-5845-9150-E5A3C25B9534}"/>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4AB1449A-BA8C-D548-BDE3-4E5DB13EB4C8}"/>
              </a:ext>
            </a:extLst>
          </p:cNvPr>
          <p:cNvSpPr>
            <a:spLocks noGrp="1"/>
          </p:cNvSpPr>
          <p:nvPr userDrawn="1">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694ECBB0-4C58-4248-88F3-5F92A8649EA9}"/>
              </a:ext>
            </a:extLst>
          </p:cNvPr>
          <p:cNvSpPr>
            <a:spLocks noGrp="1"/>
          </p:cNvSpPr>
          <p:nvPr userDrawn="1">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54418348-A4D7-7641-8A84-204A8DF8E9D7}"/>
              </a:ext>
            </a:extLst>
          </p:cNvPr>
          <p:cNvSpPr>
            <a:spLocks noGrp="1"/>
          </p:cNvSpPr>
          <p:nvPr userDrawn="1">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BC7FC7CE-B15F-F745-8154-60A1C696F9B7}"/>
              </a:ext>
            </a:extLst>
          </p:cNvPr>
          <p:cNvGrpSpPr/>
          <p:nvPr userDrawn="1"/>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8A847F87-2150-EA49-BACD-C88E74E36228}"/>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B84786FF-44DA-8942-AB70-199CB8C73FBF}"/>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1246D9CC-B5D1-9141-A99F-B466C0533950}"/>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3EE65CCC-707A-BC48-BAF5-F4FFCCAB75FD}"/>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4A238499-0695-AA45-AE43-E6D4AD9610FC}"/>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981EAC90-1E7B-0348-8A3C-9AD9FAF0B4B1}"/>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23779B09-2A6B-C747-8C57-F1F407A4B659}"/>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87C1A6A5-EE75-EB45-8D57-7B217603478E}"/>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38172E64-DDB3-014D-9BB1-603E952617C6}"/>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ECEE6EB4-DE30-514B-B6A3-3CF197624EFC}"/>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E539A361-27B7-D34B-A5DC-F58AB8141554}"/>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E44AAA1A-A914-804E-98F6-7D89DE0BB22D}"/>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C0F5BD81-802D-0E4D-A7B0-7F7C27BE43B6}"/>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A7FCA15E-0B61-1A42-A94F-23368608B9D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A7EA1EAA-12F2-004D-A670-BFF2541E281C}"/>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6E685023-D799-A446-B8B0-A1B4CC6EBF17}"/>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014C2F62-0D18-A443-8AAC-9A6BAC77A72E}"/>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89C34461-EDC8-EB46-B055-2D682CC58AEE}"/>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1763CD67-A109-A648-846D-0CBD5489CFB0}"/>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5332DBA4-4E50-364A-B42D-7EDC1A5B2469}"/>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DFDB09D6-5413-4249-98C0-1E8BC9A27D29}"/>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99F8CE38-B0AB-984C-BF06-16DD7A8FA458}"/>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F61BB896-8775-B54F-BD43-80E54D657CF3}"/>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77532585-4CE3-144A-AC32-AC8F9F388B1F}"/>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20A5AF3B-C55E-884F-BD62-37B268182CF4}"/>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EF138706-C32E-8B49-8A86-C08263C6034E}"/>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C3A738B4-E773-1349-ACD6-77F632243404}"/>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EB49EA4A-5705-D54A-B343-E9468BB70060}"/>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7034A0E3-E3C6-D747-A54F-AB0BDA44AF92}"/>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E4772BEC-83FF-0347-84F5-613E17F42F3F}"/>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71AC6B17-22B5-BE49-9E2E-28CC5DEC0748}"/>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10C7229D-CD30-0341-A496-C567041270E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BA66D612-22B5-4045-8D31-CFB640573F91}"/>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531796693"/>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Two Content (1/3 Lef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782" y="1233489"/>
            <a:ext cx="2624396"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3319222" y="1233489"/>
            <a:ext cx="5392978"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1000" name="Footnotes Placeholder">
            <a:extLst>
              <a:ext uri="{FF2B5EF4-FFF2-40B4-BE49-F238E27FC236}">
                <a16:creationId xmlns:a16="http://schemas.microsoft.com/office/drawing/2014/main" id="{62E1D57E-789F-C049-AE21-2FFE596AF372}"/>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F52187D9-7A64-FD43-ADB5-4358998A306C}"/>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48C3426B-A824-D843-A346-B1AED40F1EE6}"/>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B9EF4742-1840-4A4C-9C79-0ABDE7122DD2}"/>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902E2498-FF17-AD4D-A16F-D0555843F7FF}"/>
              </a:ext>
            </a:extLst>
          </p:cNvPr>
          <p:cNvGrpSpPr/>
          <p:nvPr userDrawn="1"/>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F5F50887-8E70-CC4F-AFF3-470F73E7BC52}"/>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FC0C9224-1E37-2F47-BE66-AAF75896A7CC}"/>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6FD959D5-EFA2-5E49-83C2-CEDE37065FA6}"/>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5D2F6A44-5F00-9545-A4B1-A0061FAE7EC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C1984AA3-39E3-1C43-94A9-34B5E13FF32E}"/>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5235A41A-9B24-9F4B-BF59-14675BCD0599}"/>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A3477A72-0C5E-0043-8585-DDE93406C932}"/>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E62F6452-A2BE-7C46-A9CC-5C38489C5CE5}"/>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18AD7F99-B11F-D249-9E19-51930334CFC7}"/>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9BE17943-B901-2F45-83EC-CAE55A3C5AB3}"/>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3A282DBC-97A0-A74F-A322-83F38647E311}"/>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C6F30183-1D7E-1F46-8A9A-D436E42146F3}"/>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6F8134E9-C165-374B-B2CC-DA494A389F22}"/>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C0716B58-8AB2-BB4E-BF02-075C7AB5645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55F8E9FF-CF75-2441-B304-D1744649013E}"/>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2514B6E7-6F9E-A74E-B185-C746F5D312F2}"/>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2D8F5DB2-9D62-B645-815C-A05F1A64837F}"/>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A56B34A5-5FAB-1849-B932-0B65D3EFFC44}"/>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CDAE0E52-76E3-E948-A240-86DD232545E2}"/>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992960CE-C925-D541-B244-F39F12711B9D}"/>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7C97C986-8A69-3440-8F48-A9A0634AD1BF}"/>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847F9F1F-5251-9246-AD4B-01B5FA9CC1BA}"/>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56B31BB5-7D6D-F54A-9773-EF4DBD16FF8F}"/>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FE597D3D-3AFC-BB47-B8CF-8E6C98E82881}"/>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403DA12D-0274-1F49-B336-BD4025C49C63}"/>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65FA5060-5E13-4543-9377-154ADBB0E82F}"/>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4671AB2B-235C-C341-8881-9BBB69C9598E}"/>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4F1C356B-DB7D-4D4F-911D-77E8C771B88B}"/>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224311F3-D9B7-5B40-8F89-C14B83BC5028}"/>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C3DAD1A5-A5DD-A047-83FC-B9B82F152CD4}"/>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7A43B794-8CF2-3241-85CE-3E267DC2FAF6}"/>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ADA4F7D3-514B-1146-9B32-81A73DC6906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D7DD7A1E-5F73-B04D-BD86-83D0E9226589}"/>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39902283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Two Content (1/3 Right)">
    <p:spTree>
      <p:nvGrpSpPr>
        <p:cNvPr id="1" name=""/>
        <p:cNvGrpSpPr/>
        <p:nvPr/>
      </p:nvGrpSpPr>
      <p:grpSpPr>
        <a:xfrm>
          <a:off x="0" y="0"/>
          <a:ext cx="0" cy="0"/>
          <a:chOff x="0" y="0"/>
          <a:chExt cx="0" cy="0"/>
        </a:xfrm>
      </p:grpSpPr>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800" y="1233489"/>
            <a:ext cx="5392800"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6087800" y="1233489"/>
            <a:ext cx="2624400"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2" name="Title 1">
            <a:extLst>
              <a:ext uri="{FF2B5EF4-FFF2-40B4-BE49-F238E27FC236}">
                <a16:creationId xmlns:a16="http://schemas.microsoft.com/office/drawing/2014/main" id="{E2A06382-4F71-2D43-8F90-DF7986431007}"/>
              </a:ext>
            </a:extLst>
          </p:cNvPr>
          <p:cNvSpPr>
            <a:spLocks noGrp="1"/>
          </p:cNvSpPr>
          <p:nvPr>
            <p:ph type="title" hasCustomPrompt="1"/>
          </p:nvPr>
        </p:nvSpPr>
        <p:spPr>
          <a:xfrm>
            <a:off x="431800" y="423038"/>
            <a:ext cx="8280400" cy="567394"/>
          </a:xfrm>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E8C1E42E-F316-CC44-8C90-6889E7665123}"/>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 name="Date Placeholder 6">
            <a:extLst>
              <a:ext uri="{FF2B5EF4-FFF2-40B4-BE49-F238E27FC236}">
                <a16:creationId xmlns:a16="http://schemas.microsoft.com/office/drawing/2014/main" id="{85F05EE9-0A3D-4749-B2F6-14D0C82A14DD}"/>
              </a:ext>
            </a:extLst>
          </p:cNvPr>
          <p:cNvSpPr>
            <a:spLocks noGrp="1"/>
          </p:cNvSpPr>
          <p:nvPr>
            <p:ph type="dt" sz="half" idx="106"/>
          </p:nvPr>
        </p:nvSpPr>
        <p:spPr/>
        <p:txBody>
          <a:bodyPr/>
          <a:lstStyle/>
          <a:p>
            <a:endParaRPr lang="en-US" dirty="0"/>
          </a:p>
        </p:txBody>
      </p:sp>
      <p:sp>
        <p:nvSpPr>
          <p:cNvPr id="8" name="Footer Placeholder 7">
            <a:extLst>
              <a:ext uri="{FF2B5EF4-FFF2-40B4-BE49-F238E27FC236}">
                <a16:creationId xmlns:a16="http://schemas.microsoft.com/office/drawing/2014/main" id="{E71F5980-B10D-114E-B46C-229352D8D586}"/>
              </a:ext>
            </a:extLst>
          </p:cNvPr>
          <p:cNvSpPr>
            <a:spLocks noGrp="1"/>
          </p:cNvSpPr>
          <p:nvPr>
            <p:ph type="ftr" sz="quarter" idx="107"/>
          </p:nvPr>
        </p:nvSpPr>
        <p:spPr/>
        <p:txBody>
          <a:bodyPr/>
          <a:lstStyle/>
          <a:p>
            <a:endParaRPr lang="en-US" dirty="0"/>
          </a:p>
        </p:txBody>
      </p:sp>
      <p:sp>
        <p:nvSpPr>
          <p:cNvPr id="10" name="Slide Number Placeholder 9">
            <a:extLst>
              <a:ext uri="{FF2B5EF4-FFF2-40B4-BE49-F238E27FC236}">
                <a16:creationId xmlns:a16="http://schemas.microsoft.com/office/drawing/2014/main" id="{A5D4DBE6-2175-B24F-A643-B8DBBCA00583}"/>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5C57F764-75F4-CB41-BEB8-84C2645F5FB5}"/>
              </a:ext>
            </a:extLst>
          </p:cNvPr>
          <p:cNvGrpSpPr/>
          <p:nvPr userDrawn="1"/>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7D36F087-817A-684A-AB3B-76BDBCFE257F}"/>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C828127C-A9D1-354F-8510-197876AAA7BF}"/>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23C0B752-B659-F14D-9656-D25E78B5C3F2}"/>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66AD7EA4-AF8A-5347-A757-7E9A352EED38}"/>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55F5882A-2175-4A43-B444-2BF2F22F4BED}"/>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CB69B195-59C0-0D4B-97BF-154377BD5A8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8E499ACE-87E3-FC46-A481-D32CA8F2DFCF}"/>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8226064C-7D82-F047-9BD7-219F92F5ED1A}"/>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BB238369-EA71-3742-8840-9462B586DE8E}"/>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28621C79-5C28-CD4C-9CC6-788DF5AD31B8}"/>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450E4076-2883-BA42-81BF-18827567A894}"/>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2CBF7FA1-24C1-1A47-A5B7-071E723219F8}"/>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C39DC11C-0628-054E-A8B3-C3C8217A6CB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301F6881-300A-A146-99A9-BD99ACCB3DB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AC51286F-DEF1-2B4D-93DB-F3076A2611C0}"/>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3321F084-532D-124B-A03C-154D91D8F45F}"/>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BBFF6EA2-7DDD-534F-8411-25FCA9D0E1E8}"/>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0E34E07D-3DF6-3745-9646-0A46DDF96B0B}"/>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8B1725E8-9C83-F844-A798-4509B80E08F8}"/>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1CB723A7-162A-F54C-BC8B-5F48D8109783}"/>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359BA5AE-3310-1847-9BF2-3A989E221789}"/>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AA1C27C4-CD80-3246-98DD-15A2D88DC926}"/>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2593E019-CA82-1040-9996-4316BF793D51}"/>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B3BC7102-822A-7D41-95D1-B0286E842E03}"/>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A5628D1D-267F-294B-B368-A4FBEC0A170D}"/>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1250C1D0-82B5-D54D-8DCC-BA78579053DD}"/>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A36D5FBC-C765-2B4D-88DB-68244F94A3DE}"/>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EA00EDAC-D16A-3A4C-888F-638F125A43EF}"/>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405BBDC5-B3B3-E149-B4C1-2245D1266232}"/>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E0171319-10F3-5B45-B320-E73A6292A6E6}"/>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3E27D3AE-33D1-7D4E-9E3A-0EECAC2B2E50}"/>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F5440D1A-C837-814E-91DD-BDB8325D434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C081CC70-A1B7-FB4B-975F-E36A3BAEEF61}"/>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513144296"/>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Two Content (Stacke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802" y="1233488"/>
            <a:ext cx="8280398" cy="2381499"/>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431802" y="3784351"/>
            <a:ext cx="8280398" cy="2381499"/>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1000" name="Footnotes Placeholder">
            <a:extLst>
              <a:ext uri="{FF2B5EF4-FFF2-40B4-BE49-F238E27FC236}">
                <a16:creationId xmlns:a16="http://schemas.microsoft.com/office/drawing/2014/main" id="{4A06038C-128D-734E-9D80-8DBA43C1A8F8}"/>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402CC4C5-26A5-4F45-BB5F-846EFE4C15E8}"/>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DEC332D7-9604-5C49-9FCA-6EED3EB703A5}"/>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D2381C1A-6FC0-BF4F-8124-7B7DCAB4EE32}"/>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8D404F43-75AD-CE4A-A7B8-A9E3FF14D26D}"/>
              </a:ext>
            </a:extLst>
          </p:cNvPr>
          <p:cNvGrpSpPr/>
          <p:nvPr userDrawn="1"/>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1014F8BC-C417-2D44-A2FC-282CC7C25B35}"/>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55C16C39-1CD8-AA44-89DD-0FA2F2460F07}"/>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7A7AD89C-ED0F-1B48-B39F-C037B93F2E6A}"/>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F235AC39-43AE-6F40-AB10-243ECD167CED}"/>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3D35AB1B-2CF2-9747-BA0D-43B811696209}"/>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8C7C35E0-1DE8-244B-961E-FE49AB67FB0A}"/>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CAAD5832-1ACD-084B-A42D-A8C00D8AAA8B}"/>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76712AB1-475C-5B42-87BD-53A6197FA783}"/>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4F5BD1A5-A975-234B-A289-B0633D1C2953}"/>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C8881626-21AA-D14A-AD25-7121DF34EC26}"/>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30746657-077C-3546-9563-5E5BA10BE248}"/>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D68127FC-49D0-D74A-9EA8-442E1736CB3A}"/>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D7249D72-5168-BB4C-87A9-96903DE73F6A}"/>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19B19338-5CD2-7648-ABBF-92C68606669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3D7DE9F1-D936-D241-897F-E8C3A31F4213}"/>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9095461C-201B-214E-A77B-60BAC311D272}"/>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EB575104-562F-004A-B326-7B5EEDC843A4}"/>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2D863755-CBBC-8B48-BCB9-6BB775EA83E1}"/>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11D527A-AE54-1F49-9DBB-C3CD78A4EDFB}"/>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69096FA6-8848-D14E-8857-EF56C7EEAFD3}"/>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0A6361FD-3788-164D-82B1-B50A51D5C49E}"/>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0B28497C-1EBC-4146-9C10-1FA4511A8EB1}"/>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2C8A9567-D498-4E43-A058-AB8CDFBD67CA}"/>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0AE214B1-0405-3F44-B02A-A17F031B193F}"/>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A031FC06-07C2-F944-B3D7-5948AB3601DB}"/>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3535732C-1E13-4C4A-B787-AE24B4A3C9B4}"/>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B88CD7CA-DBA3-C14E-A359-502F7DC9E08F}"/>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8A62CE80-1DCA-2E41-A9A2-0FBB26DC2E37}"/>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6B01E16F-8D56-AD42-BF0C-1B00F9E33346}"/>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01AE0C3-91EA-2D43-B520-2DB261739B44}"/>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1BAA935D-EF18-3C4F-87C9-9936893F982C}"/>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DA1AD802-82D2-EE49-8DC0-E5CFC77362A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59B2C3CC-42E2-6D46-BF1D-66B0986526F5}"/>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770707335"/>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One Char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6" name="Chart Placeholder 2">
            <a:extLst>
              <a:ext uri="{FF2B5EF4-FFF2-40B4-BE49-F238E27FC236}">
                <a16:creationId xmlns:a16="http://schemas.microsoft.com/office/drawing/2014/main" id="{A52282EC-86DC-8D43-96A4-DCB61C454A07}"/>
              </a:ext>
            </a:extLst>
          </p:cNvPr>
          <p:cNvSpPr>
            <a:spLocks noGrp="1"/>
          </p:cNvSpPr>
          <p:nvPr>
            <p:ph type="chart" sz="quarter" idx="113"/>
          </p:nvPr>
        </p:nvSpPr>
        <p:spPr>
          <a:xfrm>
            <a:off x="431799" y="1735138"/>
            <a:ext cx="8280399"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A5DCE5DD-26A8-1F44-AB0E-1108C6B2C629}"/>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11" name="Text Placeholder 6">
            <a:extLst>
              <a:ext uri="{FF2B5EF4-FFF2-40B4-BE49-F238E27FC236}">
                <a16:creationId xmlns:a16="http://schemas.microsoft.com/office/drawing/2014/main" id="{932E292F-93E5-C544-8958-CDEDEB71F002}"/>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grpSp>
        <p:nvGrpSpPr>
          <p:cNvPr id="56" name="Group 55">
            <a:extLst>
              <a:ext uri="{FF2B5EF4-FFF2-40B4-BE49-F238E27FC236}">
                <a16:creationId xmlns:a16="http://schemas.microsoft.com/office/drawing/2014/main" id="{46A3C5DB-48EB-1C41-B49E-663E78CA9D9E}"/>
              </a:ext>
            </a:extLst>
          </p:cNvPr>
          <p:cNvGrpSpPr/>
          <p:nvPr userDrawn="1"/>
        </p:nvGrpSpPr>
        <p:grpSpPr>
          <a:xfrm>
            <a:off x="9399182" y="-1"/>
            <a:ext cx="2961715" cy="6989737"/>
            <a:chOff x="9399182" y="-1"/>
            <a:chExt cx="2961715" cy="6989737"/>
          </a:xfrm>
        </p:grpSpPr>
        <p:sp>
          <p:nvSpPr>
            <p:cNvPr id="13" name="Rectangle 12">
              <a:extLst>
                <a:ext uri="{FF2B5EF4-FFF2-40B4-BE49-F238E27FC236}">
                  <a16:creationId xmlns:a16="http://schemas.microsoft.com/office/drawing/2014/main" id="{0DEE0A41-E466-6241-9EE4-211BECC9E5B4}"/>
                </a:ext>
              </a:extLst>
            </p:cNvPr>
            <p:cNvSpPr/>
            <p:nvPr userDrawn="1"/>
          </p:nvSpPr>
          <p:spPr>
            <a:xfrm>
              <a:off x="9399182" y="-1"/>
              <a:ext cx="2798651" cy="698973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6" name="Picture 45">
              <a:extLst>
                <a:ext uri="{FF2B5EF4-FFF2-40B4-BE49-F238E27FC236}">
                  <a16:creationId xmlns:a16="http://schemas.microsoft.com/office/drawing/2014/main" id="{052E85D3-7D4D-1245-9994-C9F23EA78BC0}"/>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17" name="Group 16">
              <a:extLst>
                <a:ext uri="{FF2B5EF4-FFF2-40B4-BE49-F238E27FC236}">
                  <a16:creationId xmlns:a16="http://schemas.microsoft.com/office/drawing/2014/main" id="{3188577A-9C5E-3441-8977-05779AF7AFFB}"/>
                </a:ext>
              </a:extLst>
            </p:cNvPr>
            <p:cNvGrpSpPr/>
            <p:nvPr userDrawn="1"/>
          </p:nvGrpSpPr>
          <p:grpSpPr>
            <a:xfrm>
              <a:off x="9541497" y="162442"/>
              <a:ext cx="2819400" cy="814510"/>
              <a:chOff x="-3644733" y="165205"/>
              <a:chExt cx="2819400" cy="814510"/>
            </a:xfrm>
          </p:grpSpPr>
          <p:sp>
            <p:nvSpPr>
              <p:cNvPr id="36" name="Rectangle 35">
                <a:extLst>
                  <a:ext uri="{FF2B5EF4-FFF2-40B4-BE49-F238E27FC236}">
                    <a16:creationId xmlns:a16="http://schemas.microsoft.com/office/drawing/2014/main" id="{AD2D2C92-2EB0-D842-80AE-BDB0B6BE7B3C}"/>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78C5C3D8-B1F5-7049-B564-458BB9066277}"/>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38" name="Picture 37">
                <a:extLst>
                  <a:ext uri="{FF2B5EF4-FFF2-40B4-BE49-F238E27FC236}">
                    <a16:creationId xmlns:a16="http://schemas.microsoft.com/office/drawing/2014/main" id="{823A8AA4-5D28-EE4F-A6FA-701C10701D71}"/>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2" name="Group 1">
              <a:extLst>
                <a:ext uri="{FF2B5EF4-FFF2-40B4-BE49-F238E27FC236}">
                  <a16:creationId xmlns:a16="http://schemas.microsoft.com/office/drawing/2014/main" id="{5F14184C-17A3-1E43-9FDB-63D39103AC76}"/>
                </a:ext>
              </a:extLst>
            </p:cNvPr>
            <p:cNvGrpSpPr/>
            <p:nvPr userDrawn="1"/>
          </p:nvGrpSpPr>
          <p:grpSpPr>
            <a:xfrm>
              <a:off x="9521833" y="5769065"/>
              <a:ext cx="2676002" cy="1052731"/>
              <a:chOff x="9521833" y="2036288"/>
              <a:chExt cx="2676002" cy="1052731"/>
            </a:xfrm>
          </p:grpSpPr>
          <p:sp>
            <p:nvSpPr>
              <p:cNvPr id="14" name="TextBox 13">
                <a:extLst>
                  <a:ext uri="{FF2B5EF4-FFF2-40B4-BE49-F238E27FC236}">
                    <a16:creationId xmlns:a16="http://schemas.microsoft.com/office/drawing/2014/main" id="{79AE1D20-8CAB-A84B-93C0-DD3E85791803}"/>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5" name="Straight Connector 14">
                <a:extLst>
                  <a:ext uri="{FF2B5EF4-FFF2-40B4-BE49-F238E27FC236}">
                    <a16:creationId xmlns:a16="http://schemas.microsoft.com/office/drawing/2014/main" id="{DF9304E6-DDDD-074C-9CA1-3FF397E8A438}"/>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FD474BE-600B-C34D-BDE1-0491BC172E2E}"/>
                  </a:ext>
                </a:extLst>
              </p:cNvPr>
              <p:cNvGrpSpPr/>
              <p:nvPr userDrawn="1"/>
            </p:nvGrpSpPr>
            <p:grpSpPr>
              <a:xfrm>
                <a:off x="9521833" y="2361408"/>
                <a:ext cx="2557391" cy="484748"/>
                <a:chOff x="12352022" y="513115"/>
                <a:chExt cx="2557391" cy="484748"/>
              </a:xfrm>
            </p:grpSpPr>
            <p:sp>
              <p:nvSpPr>
                <p:cNvPr id="33" name="TextBox 32">
                  <a:extLst>
                    <a:ext uri="{FF2B5EF4-FFF2-40B4-BE49-F238E27FC236}">
                      <a16:creationId xmlns:a16="http://schemas.microsoft.com/office/drawing/2014/main" id="{0C88436B-93D8-554A-B5CD-918E7F26680E}"/>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5" name="TextBox 34">
                  <a:extLst>
                    <a:ext uri="{FF2B5EF4-FFF2-40B4-BE49-F238E27FC236}">
                      <a16:creationId xmlns:a16="http://schemas.microsoft.com/office/drawing/2014/main" id="{AEF79A20-3A24-A548-BB43-C0356B3E259D}"/>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9" name="TextBox 18">
                <a:extLst>
                  <a:ext uri="{FF2B5EF4-FFF2-40B4-BE49-F238E27FC236}">
                    <a16:creationId xmlns:a16="http://schemas.microsoft.com/office/drawing/2014/main" id="{0E8E16A0-1C23-7C47-A1F5-A2C39F078AEA}"/>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20" name="TextBox 19">
              <a:extLst>
                <a:ext uri="{FF2B5EF4-FFF2-40B4-BE49-F238E27FC236}">
                  <a16:creationId xmlns:a16="http://schemas.microsoft.com/office/drawing/2014/main" id="{43CAB352-C374-234F-BB73-257B0657FFA7}"/>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21" name="Straight Connector 20">
              <a:extLst>
                <a:ext uri="{FF2B5EF4-FFF2-40B4-BE49-F238E27FC236}">
                  <a16:creationId xmlns:a16="http://schemas.microsoft.com/office/drawing/2014/main" id="{C19D179F-1619-3041-9EA0-F999842F6701}"/>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7B288DF0-7D33-E140-8D7C-8C53D4D2F2BD}"/>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23" name="TextBox 22">
              <a:extLst>
                <a:ext uri="{FF2B5EF4-FFF2-40B4-BE49-F238E27FC236}">
                  <a16:creationId xmlns:a16="http://schemas.microsoft.com/office/drawing/2014/main" id="{43AA5595-3102-C444-9F60-386BB986D435}"/>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24" name="TextBox 23">
              <a:extLst>
                <a:ext uri="{FF2B5EF4-FFF2-40B4-BE49-F238E27FC236}">
                  <a16:creationId xmlns:a16="http://schemas.microsoft.com/office/drawing/2014/main" id="{7012B9C1-AB90-A243-A8E5-BF0E3C62F730}"/>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25" name="TextBox 24">
              <a:extLst>
                <a:ext uri="{FF2B5EF4-FFF2-40B4-BE49-F238E27FC236}">
                  <a16:creationId xmlns:a16="http://schemas.microsoft.com/office/drawing/2014/main" id="{232CD633-A48D-A745-9BD0-9E3BD2BB3D7B}"/>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26" name="TextBox 25">
              <a:extLst>
                <a:ext uri="{FF2B5EF4-FFF2-40B4-BE49-F238E27FC236}">
                  <a16:creationId xmlns:a16="http://schemas.microsoft.com/office/drawing/2014/main" id="{20654DE4-AAA0-EA42-9B5D-4772B2BF09B0}"/>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27" name="TextBox 26">
              <a:extLst>
                <a:ext uri="{FF2B5EF4-FFF2-40B4-BE49-F238E27FC236}">
                  <a16:creationId xmlns:a16="http://schemas.microsoft.com/office/drawing/2014/main" id="{7DDF1272-B825-C44D-A05D-B7B4B9F4EE42}"/>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28" name="TextBox 27">
              <a:extLst>
                <a:ext uri="{FF2B5EF4-FFF2-40B4-BE49-F238E27FC236}">
                  <a16:creationId xmlns:a16="http://schemas.microsoft.com/office/drawing/2014/main" id="{C358145A-52DB-874A-A52C-73CB4F645F5D}"/>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30" name="Group 29">
              <a:extLst>
                <a:ext uri="{FF2B5EF4-FFF2-40B4-BE49-F238E27FC236}">
                  <a16:creationId xmlns:a16="http://schemas.microsoft.com/office/drawing/2014/main" id="{96FFEFAB-2135-954C-BE19-7078E19E9F13}"/>
                </a:ext>
              </a:extLst>
            </p:cNvPr>
            <p:cNvGrpSpPr/>
            <p:nvPr userDrawn="1"/>
          </p:nvGrpSpPr>
          <p:grpSpPr>
            <a:xfrm>
              <a:off x="9558507" y="1119891"/>
              <a:ext cx="2639328" cy="202617"/>
              <a:chOff x="9303325" y="149270"/>
              <a:chExt cx="2639328" cy="202617"/>
            </a:xfrm>
          </p:grpSpPr>
          <p:sp>
            <p:nvSpPr>
              <p:cNvPr id="31" name="TextBox 30">
                <a:extLst>
                  <a:ext uri="{FF2B5EF4-FFF2-40B4-BE49-F238E27FC236}">
                    <a16:creationId xmlns:a16="http://schemas.microsoft.com/office/drawing/2014/main" id="{18B4290E-B21A-F749-A231-9A6AC889777F}"/>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2" name="Straight Connector 31">
                <a:extLst>
                  <a:ext uri="{FF2B5EF4-FFF2-40B4-BE49-F238E27FC236}">
                    <a16:creationId xmlns:a16="http://schemas.microsoft.com/office/drawing/2014/main" id="{9FB79B68-3EBE-714A-B5BA-1F4586A34CDD}"/>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F646EFCF-19A2-C542-B0AF-E4058343FBE8}"/>
                </a:ext>
              </a:extLst>
            </p:cNvPr>
            <p:cNvGrpSpPr/>
            <p:nvPr userDrawn="1"/>
          </p:nvGrpSpPr>
          <p:grpSpPr>
            <a:xfrm>
              <a:off x="9541497" y="4046193"/>
              <a:ext cx="2735151" cy="1533198"/>
              <a:chOff x="9296567" y="4910412"/>
              <a:chExt cx="2735151" cy="1533198"/>
            </a:xfrm>
          </p:grpSpPr>
          <p:sp>
            <p:nvSpPr>
              <p:cNvPr id="40" name="Rectangle 39">
                <a:extLst>
                  <a:ext uri="{FF2B5EF4-FFF2-40B4-BE49-F238E27FC236}">
                    <a16:creationId xmlns:a16="http://schemas.microsoft.com/office/drawing/2014/main" id="{A9C96D50-537F-644A-B8A7-9E284B5D2CAF}"/>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60BEC074-7574-D843-A815-FDC7A3F8DE1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42" name="Graphic 41">
                <a:extLst>
                  <a:ext uri="{FF2B5EF4-FFF2-40B4-BE49-F238E27FC236}">
                    <a16:creationId xmlns:a16="http://schemas.microsoft.com/office/drawing/2014/main" id="{6206800A-4989-A74C-8790-A0DBC0071B01}"/>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43" name="TextBox 42">
                <a:extLst>
                  <a:ext uri="{FF2B5EF4-FFF2-40B4-BE49-F238E27FC236}">
                    <a16:creationId xmlns:a16="http://schemas.microsoft.com/office/drawing/2014/main" id="{652EE101-17F5-7E45-B4FB-A67BC514186C}"/>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
        <p:nvSpPr>
          <p:cNvPr id="7" name="Date Placeholder 6">
            <a:extLst>
              <a:ext uri="{FF2B5EF4-FFF2-40B4-BE49-F238E27FC236}">
                <a16:creationId xmlns:a16="http://schemas.microsoft.com/office/drawing/2014/main" id="{36C2C27D-9DE3-5A46-AF41-ABB478805204}"/>
              </a:ext>
            </a:extLst>
          </p:cNvPr>
          <p:cNvSpPr>
            <a:spLocks noGrp="1"/>
          </p:cNvSpPr>
          <p:nvPr userDrawn="1">
            <p:ph type="dt" sz="half" idx="114"/>
          </p:nvPr>
        </p:nvSpPr>
        <p:spPr/>
        <p:txBody>
          <a:bodyPr/>
          <a:lstStyle/>
          <a:p>
            <a:endParaRPr lang="en-US" dirty="0"/>
          </a:p>
        </p:txBody>
      </p:sp>
      <p:sp>
        <p:nvSpPr>
          <p:cNvPr id="8" name="Footer Placeholder 7">
            <a:extLst>
              <a:ext uri="{FF2B5EF4-FFF2-40B4-BE49-F238E27FC236}">
                <a16:creationId xmlns:a16="http://schemas.microsoft.com/office/drawing/2014/main" id="{D9636EAF-4BEC-1741-AAE3-F6127A0777EA}"/>
              </a:ext>
            </a:extLst>
          </p:cNvPr>
          <p:cNvSpPr>
            <a:spLocks noGrp="1"/>
          </p:cNvSpPr>
          <p:nvPr userDrawn="1">
            <p:ph type="ftr" sz="quarter" idx="115"/>
          </p:nvPr>
        </p:nvSpPr>
        <p:spPr/>
        <p:txBody>
          <a:bodyPr/>
          <a:lstStyle/>
          <a:p>
            <a:endParaRPr lang="en-US" dirty="0"/>
          </a:p>
        </p:txBody>
      </p:sp>
      <p:sp>
        <p:nvSpPr>
          <p:cNvPr id="12" name="Slide Number Placeholder 11">
            <a:extLst>
              <a:ext uri="{FF2B5EF4-FFF2-40B4-BE49-F238E27FC236}">
                <a16:creationId xmlns:a16="http://schemas.microsoft.com/office/drawing/2014/main" id="{8CFEAC8D-B87E-434B-B0C2-7C4783B1F6D9}"/>
              </a:ext>
            </a:extLst>
          </p:cNvPr>
          <p:cNvSpPr>
            <a:spLocks noGrp="1"/>
          </p:cNvSpPr>
          <p:nvPr userDrawn="1">
            <p:ph type="sldNum" sz="quarter" idx="116"/>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3950347091"/>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Two Charts">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 name="Chart Placeholder 2">
            <a:extLst>
              <a:ext uri="{FF2B5EF4-FFF2-40B4-BE49-F238E27FC236}">
                <a16:creationId xmlns:a16="http://schemas.microsoft.com/office/drawing/2014/main" id="{FD4B8862-A567-3B46-B0C3-394F4DE43C21}"/>
              </a:ext>
            </a:extLst>
          </p:cNvPr>
          <p:cNvSpPr>
            <a:spLocks noGrp="1"/>
          </p:cNvSpPr>
          <p:nvPr>
            <p:ph type="chart" sz="quarter" idx="113"/>
          </p:nvPr>
        </p:nvSpPr>
        <p:spPr>
          <a:xfrm>
            <a:off x="431800"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7" name="Chart Placeholder 2">
            <a:extLst>
              <a:ext uri="{FF2B5EF4-FFF2-40B4-BE49-F238E27FC236}">
                <a16:creationId xmlns:a16="http://schemas.microsoft.com/office/drawing/2014/main" id="{F6E3593A-EC32-4649-9755-E1EA347597A8}"/>
              </a:ext>
            </a:extLst>
          </p:cNvPr>
          <p:cNvSpPr>
            <a:spLocks noGrp="1"/>
          </p:cNvSpPr>
          <p:nvPr>
            <p:ph type="chart" sz="quarter" idx="114"/>
          </p:nvPr>
        </p:nvSpPr>
        <p:spPr>
          <a:xfrm>
            <a:off x="4698906"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4A426F11-55A1-3946-8771-D8A379B5AD5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43" name="Text Placeholder 6">
            <a:extLst>
              <a:ext uri="{FF2B5EF4-FFF2-40B4-BE49-F238E27FC236}">
                <a16:creationId xmlns:a16="http://schemas.microsoft.com/office/drawing/2014/main" id="{7892DA04-F4A9-2044-B9E5-08BCF7318160}"/>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44" name="Text Placeholder 6">
            <a:extLst>
              <a:ext uri="{FF2B5EF4-FFF2-40B4-BE49-F238E27FC236}">
                <a16:creationId xmlns:a16="http://schemas.microsoft.com/office/drawing/2014/main" id="{FC379CB5-F96A-5A41-ABCB-0A7229FB2403}"/>
              </a:ext>
            </a:extLst>
          </p:cNvPr>
          <p:cNvSpPr>
            <a:spLocks noGrp="1"/>
          </p:cNvSpPr>
          <p:nvPr>
            <p:ph type="body" sz="quarter" idx="115" hasCustomPrompt="1"/>
          </p:nvPr>
        </p:nvSpPr>
        <p:spPr>
          <a:xfrm>
            <a:off x="4698906"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6" name="Date Placeholder 5">
            <a:extLst>
              <a:ext uri="{FF2B5EF4-FFF2-40B4-BE49-F238E27FC236}">
                <a16:creationId xmlns:a16="http://schemas.microsoft.com/office/drawing/2014/main" id="{F379AB29-F3FD-6B4D-AB9C-5B22D89A0EA3}"/>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998E7724-1686-F747-8D1B-1AB14F556771}"/>
              </a:ext>
            </a:extLst>
          </p:cNvPr>
          <p:cNvSpPr>
            <a:spLocks noGrp="1"/>
          </p:cNvSpPr>
          <p:nvPr>
            <p:ph type="ftr" sz="quarter" idx="117"/>
          </p:nvPr>
        </p:nvSpPr>
        <p:spPr/>
        <p:txBody>
          <a:bodyPr/>
          <a:lstStyle/>
          <a:p>
            <a:endParaRPr lang="en-US" dirty="0"/>
          </a:p>
        </p:txBody>
      </p:sp>
      <p:sp>
        <p:nvSpPr>
          <p:cNvPr id="8" name="Slide Number Placeholder 7">
            <a:extLst>
              <a:ext uri="{FF2B5EF4-FFF2-40B4-BE49-F238E27FC236}">
                <a16:creationId xmlns:a16="http://schemas.microsoft.com/office/drawing/2014/main" id="{67560BD8-BC0B-DB45-8951-391197B87781}"/>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107" name="Group 106">
            <a:extLst>
              <a:ext uri="{FF2B5EF4-FFF2-40B4-BE49-F238E27FC236}">
                <a16:creationId xmlns:a16="http://schemas.microsoft.com/office/drawing/2014/main" id="{C83CDE6E-B074-0A42-80BB-4939BB56DB50}"/>
              </a:ext>
            </a:extLst>
          </p:cNvPr>
          <p:cNvGrpSpPr/>
          <p:nvPr userDrawn="1"/>
        </p:nvGrpSpPr>
        <p:grpSpPr>
          <a:xfrm>
            <a:off x="9399182" y="-1"/>
            <a:ext cx="2961715" cy="6989737"/>
            <a:chOff x="9399182" y="-1"/>
            <a:chExt cx="2961715" cy="6989737"/>
          </a:xfrm>
        </p:grpSpPr>
        <p:sp>
          <p:nvSpPr>
            <p:cNvPr id="108" name="Rectangle 107">
              <a:extLst>
                <a:ext uri="{FF2B5EF4-FFF2-40B4-BE49-F238E27FC236}">
                  <a16:creationId xmlns:a16="http://schemas.microsoft.com/office/drawing/2014/main" id="{4021C5A3-7B0D-1847-9EF9-A3705154127E}"/>
                </a:ext>
              </a:extLst>
            </p:cNvPr>
            <p:cNvSpPr/>
            <p:nvPr userDrawn="1"/>
          </p:nvSpPr>
          <p:spPr>
            <a:xfrm>
              <a:off x="9399182" y="-1"/>
              <a:ext cx="2798651" cy="698973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09" name="Picture 108">
              <a:extLst>
                <a:ext uri="{FF2B5EF4-FFF2-40B4-BE49-F238E27FC236}">
                  <a16:creationId xmlns:a16="http://schemas.microsoft.com/office/drawing/2014/main" id="{8379DC2B-3092-1142-97A8-452B83E9EEE5}"/>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110" name="Group 109">
              <a:extLst>
                <a:ext uri="{FF2B5EF4-FFF2-40B4-BE49-F238E27FC236}">
                  <a16:creationId xmlns:a16="http://schemas.microsoft.com/office/drawing/2014/main" id="{1013161E-A1C5-5749-9CE3-F720067C884E}"/>
                </a:ext>
              </a:extLst>
            </p:cNvPr>
            <p:cNvGrpSpPr/>
            <p:nvPr userDrawn="1"/>
          </p:nvGrpSpPr>
          <p:grpSpPr>
            <a:xfrm>
              <a:off x="9541497" y="162442"/>
              <a:ext cx="2819400" cy="814510"/>
              <a:chOff x="-3644733" y="165205"/>
              <a:chExt cx="2819400" cy="814510"/>
            </a:xfrm>
          </p:grpSpPr>
          <p:sp>
            <p:nvSpPr>
              <p:cNvPr id="135" name="Rectangle 134">
                <a:extLst>
                  <a:ext uri="{FF2B5EF4-FFF2-40B4-BE49-F238E27FC236}">
                    <a16:creationId xmlns:a16="http://schemas.microsoft.com/office/drawing/2014/main" id="{6E6A25D8-1BC5-9B4C-8FA6-899B48E1D1CE}"/>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DE1EA92A-DBC7-B749-9767-E7B2D5BD99CA}"/>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7" name="Picture 136">
                <a:extLst>
                  <a:ext uri="{FF2B5EF4-FFF2-40B4-BE49-F238E27FC236}">
                    <a16:creationId xmlns:a16="http://schemas.microsoft.com/office/drawing/2014/main" id="{F3C81943-C1E3-344C-9C89-756433C45B2E}"/>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11" name="Group 110">
              <a:extLst>
                <a:ext uri="{FF2B5EF4-FFF2-40B4-BE49-F238E27FC236}">
                  <a16:creationId xmlns:a16="http://schemas.microsoft.com/office/drawing/2014/main" id="{15CE3F5C-AE46-334A-898C-C2B42488CBAF}"/>
                </a:ext>
              </a:extLst>
            </p:cNvPr>
            <p:cNvGrpSpPr/>
            <p:nvPr userDrawn="1"/>
          </p:nvGrpSpPr>
          <p:grpSpPr>
            <a:xfrm>
              <a:off x="9521833" y="5769065"/>
              <a:ext cx="2676002" cy="1052731"/>
              <a:chOff x="9521833" y="2036288"/>
              <a:chExt cx="2676002" cy="1052731"/>
            </a:xfrm>
          </p:grpSpPr>
          <p:sp>
            <p:nvSpPr>
              <p:cNvPr id="129" name="TextBox 128">
                <a:extLst>
                  <a:ext uri="{FF2B5EF4-FFF2-40B4-BE49-F238E27FC236}">
                    <a16:creationId xmlns:a16="http://schemas.microsoft.com/office/drawing/2014/main" id="{EA92E2AA-DFD9-5A4F-AB03-5A37B9AECDF8}"/>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30" name="Straight Connector 129">
                <a:extLst>
                  <a:ext uri="{FF2B5EF4-FFF2-40B4-BE49-F238E27FC236}">
                    <a16:creationId xmlns:a16="http://schemas.microsoft.com/office/drawing/2014/main" id="{6DEBF951-684E-EF4C-AD44-7EE3A3D737A5}"/>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B7170F64-401B-944F-BE85-D64B70491AD1}"/>
                  </a:ext>
                </a:extLst>
              </p:cNvPr>
              <p:cNvGrpSpPr/>
              <p:nvPr userDrawn="1"/>
            </p:nvGrpSpPr>
            <p:grpSpPr>
              <a:xfrm>
                <a:off x="9521833" y="2361408"/>
                <a:ext cx="2557391" cy="484748"/>
                <a:chOff x="12352022" y="513115"/>
                <a:chExt cx="2557391" cy="484748"/>
              </a:xfrm>
            </p:grpSpPr>
            <p:sp>
              <p:nvSpPr>
                <p:cNvPr id="133" name="TextBox 132">
                  <a:extLst>
                    <a:ext uri="{FF2B5EF4-FFF2-40B4-BE49-F238E27FC236}">
                      <a16:creationId xmlns:a16="http://schemas.microsoft.com/office/drawing/2014/main" id="{C6F193A3-7D39-1C40-9C0D-B981EB53025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4" name="TextBox 133">
                  <a:extLst>
                    <a:ext uri="{FF2B5EF4-FFF2-40B4-BE49-F238E27FC236}">
                      <a16:creationId xmlns:a16="http://schemas.microsoft.com/office/drawing/2014/main" id="{C7940ED9-915B-9248-BA2F-A342231D2934}"/>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32" name="TextBox 131">
                <a:extLst>
                  <a:ext uri="{FF2B5EF4-FFF2-40B4-BE49-F238E27FC236}">
                    <a16:creationId xmlns:a16="http://schemas.microsoft.com/office/drawing/2014/main" id="{A80FD326-85FF-264F-97DA-05F43B20FA05}"/>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112" name="TextBox 111">
              <a:extLst>
                <a:ext uri="{FF2B5EF4-FFF2-40B4-BE49-F238E27FC236}">
                  <a16:creationId xmlns:a16="http://schemas.microsoft.com/office/drawing/2014/main" id="{643017B9-5EB5-3C43-964D-F8B34AE37A52}"/>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113" name="Straight Connector 112">
              <a:extLst>
                <a:ext uri="{FF2B5EF4-FFF2-40B4-BE49-F238E27FC236}">
                  <a16:creationId xmlns:a16="http://schemas.microsoft.com/office/drawing/2014/main" id="{E5A28B81-D028-A442-A2BB-C885D0421BAF}"/>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4" name="TextBox 113">
              <a:extLst>
                <a:ext uri="{FF2B5EF4-FFF2-40B4-BE49-F238E27FC236}">
                  <a16:creationId xmlns:a16="http://schemas.microsoft.com/office/drawing/2014/main" id="{BC6B2BDC-1C6B-FF49-886E-34C4A1F31A1B}"/>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15" name="TextBox 114">
              <a:extLst>
                <a:ext uri="{FF2B5EF4-FFF2-40B4-BE49-F238E27FC236}">
                  <a16:creationId xmlns:a16="http://schemas.microsoft.com/office/drawing/2014/main" id="{386F9AE4-1003-E841-B986-2DFA8186BE2A}"/>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16" name="TextBox 115">
              <a:extLst>
                <a:ext uri="{FF2B5EF4-FFF2-40B4-BE49-F238E27FC236}">
                  <a16:creationId xmlns:a16="http://schemas.microsoft.com/office/drawing/2014/main" id="{81D4359D-396D-B047-8048-C51D25FF5FA9}"/>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117" name="TextBox 116">
              <a:extLst>
                <a:ext uri="{FF2B5EF4-FFF2-40B4-BE49-F238E27FC236}">
                  <a16:creationId xmlns:a16="http://schemas.microsoft.com/office/drawing/2014/main" id="{F595C52D-E737-B648-97C4-D0EEE4002727}"/>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118" name="TextBox 117">
              <a:extLst>
                <a:ext uri="{FF2B5EF4-FFF2-40B4-BE49-F238E27FC236}">
                  <a16:creationId xmlns:a16="http://schemas.microsoft.com/office/drawing/2014/main" id="{A9B4217E-F58C-E841-B458-5948479DD205}"/>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19" name="TextBox 118">
              <a:extLst>
                <a:ext uri="{FF2B5EF4-FFF2-40B4-BE49-F238E27FC236}">
                  <a16:creationId xmlns:a16="http://schemas.microsoft.com/office/drawing/2014/main" id="{BFF5E862-5288-9E4B-88AE-8C1A9F992012}"/>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120" name="TextBox 119">
              <a:extLst>
                <a:ext uri="{FF2B5EF4-FFF2-40B4-BE49-F238E27FC236}">
                  <a16:creationId xmlns:a16="http://schemas.microsoft.com/office/drawing/2014/main" id="{12A69AE4-A4C6-4F4C-A368-8510B3FA8B6B}"/>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121" name="Group 120">
              <a:extLst>
                <a:ext uri="{FF2B5EF4-FFF2-40B4-BE49-F238E27FC236}">
                  <a16:creationId xmlns:a16="http://schemas.microsoft.com/office/drawing/2014/main" id="{D3A6EECD-3549-904A-A40E-911DC97AF001}"/>
                </a:ext>
              </a:extLst>
            </p:cNvPr>
            <p:cNvGrpSpPr/>
            <p:nvPr userDrawn="1"/>
          </p:nvGrpSpPr>
          <p:grpSpPr>
            <a:xfrm>
              <a:off x="9558507" y="1119891"/>
              <a:ext cx="2639328" cy="202617"/>
              <a:chOff x="9303325" y="149270"/>
              <a:chExt cx="2639328" cy="202617"/>
            </a:xfrm>
          </p:grpSpPr>
          <p:sp>
            <p:nvSpPr>
              <p:cNvPr id="127" name="TextBox 126">
                <a:extLst>
                  <a:ext uri="{FF2B5EF4-FFF2-40B4-BE49-F238E27FC236}">
                    <a16:creationId xmlns:a16="http://schemas.microsoft.com/office/drawing/2014/main" id="{F72EE2BF-96DA-ED48-A29C-73A7C7A51107}"/>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28" name="Straight Connector 127">
                <a:extLst>
                  <a:ext uri="{FF2B5EF4-FFF2-40B4-BE49-F238E27FC236}">
                    <a16:creationId xmlns:a16="http://schemas.microsoft.com/office/drawing/2014/main" id="{D92BD20A-0C8C-E14A-BB7D-7F4DA53A0336}"/>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2" name="Group 121">
              <a:extLst>
                <a:ext uri="{FF2B5EF4-FFF2-40B4-BE49-F238E27FC236}">
                  <a16:creationId xmlns:a16="http://schemas.microsoft.com/office/drawing/2014/main" id="{CB984C52-4124-AA4D-8458-190AC08BEB6E}"/>
                </a:ext>
              </a:extLst>
            </p:cNvPr>
            <p:cNvGrpSpPr/>
            <p:nvPr userDrawn="1"/>
          </p:nvGrpSpPr>
          <p:grpSpPr>
            <a:xfrm>
              <a:off x="9541497" y="4046193"/>
              <a:ext cx="2735151" cy="1533198"/>
              <a:chOff x="9296567" y="4910412"/>
              <a:chExt cx="2735151" cy="1533198"/>
            </a:xfrm>
          </p:grpSpPr>
          <p:sp>
            <p:nvSpPr>
              <p:cNvPr id="123" name="Rectangle 122">
                <a:extLst>
                  <a:ext uri="{FF2B5EF4-FFF2-40B4-BE49-F238E27FC236}">
                    <a16:creationId xmlns:a16="http://schemas.microsoft.com/office/drawing/2014/main" id="{18659A9D-C0B3-654D-927A-38F08EBCB65C}"/>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9935FD93-FA7C-9049-9D3B-CB3B8CD860B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125" name="Graphic 124">
                <a:extLst>
                  <a:ext uri="{FF2B5EF4-FFF2-40B4-BE49-F238E27FC236}">
                    <a16:creationId xmlns:a16="http://schemas.microsoft.com/office/drawing/2014/main" id="{69667A08-748B-D846-BF72-062D307D126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26" name="TextBox 125">
                <a:extLst>
                  <a:ext uri="{FF2B5EF4-FFF2-40B4-BE49-F238E27FC236}">
                    <a16:creationId xmlns:a16="http://schemas.microsoft.com/office/drawing/2014/main" id="{AF22BED9-0030-8546-AC2B-0DC1FA590F5F}"/>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Tree>
    <p:extLst>
      <p:ext uri="{BB962C8B-B14F-4D97-AF65-F5344CB8AC3E}">
        <p14:creationId xmlns:p14="http://schemas.microsoft.com/office/powerpoint/2010/main" val="2585607147"/>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Two Charts (Stacke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000" name="Footnotes Placeholder">
            <a:extLst>
              <a:ext uri="{FF2B5EF4-FFF2-40B4-BE49-F238E27FC236}">
                <a16:creationId xmlns:a16="http://schemas.microsoft.com/office/drawing/2014/main" id="{05CE940C-B9F2-AE42-819B-CF829A76DEF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 name="Date Placeholder 6">
            <a:extLst>
              <a:ext uri="{FF2B5EF4-FFF2-40B4-BE49-F238E27FC236}">
                <a16:creationId xmlns:a16="http://schemas.microsoft.com/office/drawing/2014/main" id="{19ACEBCC-F393-B646-82A5-B2CB75AA4689}"/>
              </a:ext>
            </a:extLst>
          </p:cNvPr>
          <p:cNvSpPr>
            <a:spLocks noGrp="1"/>
          </p:cNvSpPr>
          <p:nvPr>
            <p:ph type="dt" sz="half" idx="112"/>
          </p:nvPr>
        </p:nvSpPr>
        <p:spPr/>
        <p:txBody>
          <a:bodyPr/>
          <a:lstStyle/>
          <a:p>
            <a:endParaRPr lang="en-US" dirty="0"/>
          </a:p>
        </p:txBody>
      </p:sp>
      <p:sp>
        <p:nvSpPr>
          <p:cNvPr id="8" name="Footer Placeholder 7">
            <a:extLst>
              <a:ext uri="{FF2B5EF4-FFF2-40B4-BE49-F238E27FC236}">
                <a16:creationId xmlns:a16="http://schemas.microsoft.com/office/drawing/2014/main" id="{1129D6A6-E10B-9246-864B-9C137DCA8D15}"/>
              </a:ext>
            </a:extLst>
          </p:cNvPr>
          <p:cNvSpPr>
            <a:spLocks noGrp="1"/>
          </p:cNvSpPr>
          <p:nvPr>
            <p:ph type="ftr" sz="quarter" idx="113"/>
          </p:nvPr>
        </p:nvSpPr>
        <p:spPr/>
        <p:txBody>
          <a:bodyPr/>
          <a:lstStyle/>
          <a:p>
            <a:endParaRPr lang="en-US" dirty="0"/>
          </a:p>
        </p:txBody>
      </p:sp>
      <p:sp>
        <p:nvSpPr>
          <p:cNvPr id="12" name="Slide Number Placeholder 11">
            <a:extLst>
              <a:ext uri="{FF2B5EF4-FFF2-40B4-BE49-F238E27FC236}">
                <a16:creationId xmlns:a16="http://schemas.microsoft.com/office/drawing/2014/main" id="{07196862-C66B-EC4D-B2F4-A198A28BFE69}"/>
              </a:ext>
            </a:extLst>
          </p:cNvPr>
          <p:cNvSpPr>
            <a:spLocks noGrp="1"/>
          </p:cNvSpPr>
          <p:nvPr>
            <p:ph type="sldNum" sz="quarter" idx="114"/>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49" name="Chart Placeholder 2">
            <a:extLst>
              <a:ext uri="{FF2B5EF4-FFF2-40B4-BE49-F238E27FC236}">
                <a16:creationId xmlns:a16="http://schemas.microsoft.com/office/drawing/2014/main" id="{A9C63DCB-B05D-3A42-BAE8-C09F0F94245E}"/>
              </a:ext>
            </a:extLst>
          </p:cNvPr>
          <p:cNvSpPr>
            <a:spLocks noGrp="1"/>
          </p:cNvSpPr>
          <p:nvPr>
            <p:ph type="chart" sz="quarter" idx="115"/>
          </p:nvPr>
        </p:nvSpPr>
        <p:spPr>
          <a:xfrm>
            <a:off x="431799" y="1735138"/>
            <a:ext cx="8280399" cy="1903758"/>
          </a:xfrm>
        </p:spPr>
        <p:txBody>
          <a:bodyPr/>
          <a:lstStyle>
            <a:lvl1pPr>
              <a:defRPr b="0">
                <a:solidFill>
                  <a:schemeClr val="tx1">
                    <a:lumMod val="50000"/>
                    <a:lumOff val="50000"/>
                  </a:schemeClr>
                </a:solidFill>
              </a:defRPr>
            </a:lvl1pPr>
          </a:lstStyle>
          <a:p>
            <a:r>
              <a:rPr lang="en-US" dirty="0"/>
              <a:t>Click icon to add chart</a:t>
            </a:r>
          </a:p>
        </p:txBody>
      </p:sp>
      <p:sp>
        <p:nvSpPr>
          <p:cNvPr id="50" name="Text Placeholder 6">
            <a:extLst>
              <a:ext uri="{FF2B5EF4-FFF2-40B4-BE49-F238E27FC236}">
                <a16:creationId xmlns:a16="http://schemas.microsoft.com/office/drawing/2014/main" id="{22872042-8EC0-0742-9EC9-C351856408B1}"/>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51" name="Chart Placeholder 2">
            <a:extLst>
              <a:ext uri="{FF2B5EF4-FFF2-40B4-BE49-F238E27FC236}">
                <a16:creationId xmlns:a16="http://schemas.microsoft.com/office/drawing/2014/main" id="{F07CF72C-8DD7-B04A-9188-E17B7FF52CC5}"/>
              </a:ext>
            </a:extLst>
          </p:cNvPr>
          <p:cNvSpPr>
            <a:spLocks noGrp="1"/>
          </p:cNvSpPr>
          <p:nvPr>
            <p:ph type="chart" sz="quarter" idx="116"/>
          </p:nvPr>
        </p:nvSpPr>
        <p:spPr>
          <a:xfrm>
            <a:off x="431799" y="4262092"/>
            <a:ext cx="8280399" cy="1903758"/>
          </a:xfrm>
        </p:spPr>
        <p:txBody>
          <a:bodyPr/>
          <a:lstStyle>
            <a:lvl1pPr>
              <a:defRPr b="0">
                <a:solidFill>
                  <a:schemeClr val="tx1">
                    <a:lumMod val="50000"/>
                    <a:lumOff val="50000"/>
                  </a:schemeClr>
                </a:solidFill>
              </a:defRPr>
            </a:lvl1pPr>
          </a:lstStyle>
          <a:p>
            <a:r>
              <a:rPr lang="en-US" dirty="0"/>
              <a:t>Click icon to add chart</a:t>
            </a:r>
          </a:p>
        </p:txBody>
      </p:sp>
      <p:sp>
        <p:nvSpPr>
          <p:cNvPr id="52" name="Text Placeholder 6">
            <a:extLst>
              <a:ext uri="{FF2B5EF4-FFF2-40B4-BE49-F238E27FC236}">
                <a16:creationId xmlns:a16="http://schemas.microsoft.com/office/drawing/2014/main" id="{7C154E4E-8AF7-F747-B52D-D450E0D64EE6}"/>
              </a:ext>
            </a:extLst>
          </p:cNvPr>
          <p:cNvSpPr>
            <a:spLocks noGrp="1"/>
          </p:cNvSpPr>
          <p:nvPr>
            <p:ph type="body" sz="quarter" idx="117" hasCustomPrompt="1"/>
          </p:nvPr>
        </p:nvSpPr>
        <p:spPr>
          <a:xfrm>
            <a:off x="431800" y="3751272"/>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grpSp>
        <p:nvGrpSpPr>
          <p:cNvPr id="136" name="Group 135">
            <a:extLst>
              <a:ext uri="{FF2B5EF4-FFF2-40B4-BE49-F238E27FC236}">
                <a16:creationId xmlns:a16="http://schemas.microsoft.com/office/drawing/2014/main" id="{FF45F03E-B96D-DA46-93C2-135BEC126798}"/>
              </a:ext>
            </a:extLst>
          </p:cNvPr>
          <p:cNvGrpSpPr/>
          <p:nvPr userDrawn="1"/>
        </p:nvGrpSpPr>
        <p:grpSpPr>
          <a:xfrm>
            <a:off x="9399182" y="-1"/>
            <a:ext cx="2961715" cy="6989737"/>
            <a:chOff x="9399182" y="-1"/>
            <a:chExt cx="2961715" cy="6989737"/>
          </a:xfrm>
        </p:grpSpPr>
        <p:sp>
          <p:nvSpPr>
            <p:cNvPr id="137" name="Rectangle 136">
              <a:extLst>
                <a:ext uri="{FF2B5EF4-FFF2-40B4-BE49-F238E27FC236}">
                  <a16:creationId xmlns:a16="http://schemas.microsoft.com/office/drawing/2014/main" id="{F1AF54F3-DBB0-5A45-A53B-FDDFA3C6506A}"/>
                </a:ext>
              </a:extLst>
            </p:cNvPr>
            <p:cNvSpPr/>
            <p:nvPr userDrawn="1"/>
          </p:nvSpPr>
          <p:spPr>
            <a:xfrm>
              <a:off x="9399182" y="-1"/>
              <a:ext cx="2798651" cy="698973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38" name="Picture 137">
              <a:extLst>
                <a:ext uri="{FF2B5EF4-FFF2-40B4-BE49-F238E27FC236}">
                  <a16:creationId xmlns:a16="http://schemas.microsoft.com/office/drawing/2014/main" id="{504C2EE4-E1B1-A944-9395-2937A1F0585B}"/>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139" name="Group 138">
              <a:extLst>
                <a:ext uri="{FF2B5EF4-FFF2-40B4-BE49-F238E27FC236}">
                  <a16:creationId xmlns:a16="http://schemas.microsoft.com/office/drawing/2014/main" id="{891C199A-F431-4E48-87CD-C7E705D50D0A}"/>
                </a:ext>
              </a:extLst>
            </p:cNvPr>
            <p:cNvGrpSpPr/>
            <p:nvPr userDrawn="1"/>
          </p:nvGrpSpPr>
          <p:grpSpPr>
            <a:xfrm>
              <a:off x="9541497" y="162442"/>
              <a:ext cx="2819400" cy="814510"/>
              <a:chOff x="-3644733" y="165205"/>
              <a:chExt cx="2819400" cy="814510"/>
            </a:xfrm>
          </p:grpSpPr>
          <p:sp>
            <p:nvSpPr>
              <p:cNvPr id="164" name="Rectangle 163">
                <a:extLst>
                  <a:ext uri="{FF2B5EF4-FFF2-40B4-BE49-F238E27FC236}">
                    <a16:creationId xmlns:a16="http://schemas.microsoft.com/office/drawing/2014/main" id="{FD84C77A-8CD3-0944-9FF3-231D5B2738E5}"/>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96BD3459-C26E-DE41-81BE-87277B7FDDE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66" name="Picture 165">
                <a:extLst>
                  <a:ext uri="{FF2B5EF4-FFF2-40B4-BE49-F238E27FC236}">
                    <a16:creationId xmlns:a16="http://schemas.microsoft.com/office/drawing/2014/main" id="{202313DD-B5E9-E64C-BEE6-3CD600BBB16B}"/>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40" name="Group 139">
              <a:extLst>
                <a:ext uri="{FF2B5EF4-FFF2-40B4-BE49-F238E27FC236}">
                  <a16:creationId xmlns:a16="http://schemas.microsoft.com/office/drawing/2014/main" id="{063D59E6-CF04-E946-8759-26CCF7BDDA32}"/>
                </a:ext>
              </a:extLst>
            </p:cNvPr>
            <p:cNvGrpSpPr/>
            <p:nvPr userDrawn="1"/>
          </p:nvGrpSpPr>
          <p:grpSpPr>
            <a:xfrm>
              <a:off x="9521833" y="5769065"/>
              <a:ext cx="2676002" cy="1052731"/>
              <a:chOff x="9521833" y="2036288"/>
              <a:chExt cx="2676002" cy="1052731"/>
            </a:xfrm>
          </p:grpSpPr>
          <p:sp>
            <p:nvSpPr>
              <p:cNvPr id="158" name="TextBox 157">
                <a:extLst>
                  <a:ext uri="{FF2B5EF4-FFF2-40B4-BE49-F238E27FC236}">
                    <a16:creationId xmlns:a16="http://schemas.microsoft.com/office/drawing/2014/main" id="{77DEAB84-5DD6-A74D-A64B-E11CE07988F5}"/>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59" name="Straight Connector 158">
                <a:extLst>
                  <a:ext uri="{FF2B5EF4-FFF2-40B4-BE49-F238E27FC236}">
                    <a16:creationId xmlns:a16="http://schemas.microsoft.com/office/drawing/2014/main" id="{412CE4C5-C331-484D-A266-9A6522ACED70}"/>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60" name="Group 159">
                <a:extLst>
                  <a:ext uri="{FF2B5EF4-FFF2-40B4-BE49-F238E27FC236}">
                    <a16:creationId xmlns:a16="http://schemas.microsoft.com/office/drawing/2014/main" id="{52A2B73E-C3A6-FD40-B1FA-0CDAC93E0949}"/>
                  </a:ext>
                </a:extLst>
              </p:cNvPr>
              <p:cNvGrpSpPr/>
              <p:nvPr userDrawn="1"/>
            </p:nvGrpSpPr>
            <p:grpSpPr>
              <a:xfrm>
                <a:off x="9521833" y="2361408"/>
                <a:ext cx="2557391" cy="484748"/>
                <a:chOff x="12352022" y="513115"/>
                <a:chExt cx="2557391" cy="484748"/>
              </a:xfrm>
            </p:grpSpPr>
            <p:sp>
              <p:nvSpPr>
                <p:cNvPr id="162" name="TextBox 161">
                  <a:extLst>
                    <a:ext uri="{FF2B5EF4-FFF2-40B4-BE49-F238E27FC236}">
                      <a16:creationId xmlns:a16="http://schemas.microsoft.com/office/drawing/2014/main" id="{619D7F15-706D-3F4C-A8B8-C12D59510822}"/>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63" name="TextBox 162">
                  <a:extLst>
                    <a:ext uri="{FF2B5EF4-FFF2-40B4-BE49-F238E27FC236}">
                      <a16:creationId xmlns:a16="http://schemas.microsoft.com/office/drawing/2014/main" id="{1C9CAA61-2E63-2243-9107-4A321356DB2A}"/>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61" name="TextBox 160">
                <a:extLst>
                  <a:ext uri="{FF2B5EF4-FFF2-40B4-BE49-F238E27FC236}">
                    <a16:creationId xmlns:a16="http://schemas.microsoft.com/office/drawing/2014/main" id="{431A03AF-2C30-0044-878E-EBA24FF0D060}"/>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141" name="TextBox 140">
              <a:extLst>
                <a:ext uri="{FF2B5EF4-FFF2-40B4-BE49-F238E27FC236}">
                  <a16:creationId xmlns:a16="http://schemas.microsoft.com/office/drawing/2014/main" id="{9FD671FF-2D84-E843-A31C-B84F3E2677A1}"/>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142" name="Straight Connector 141">
              <a:extLst>
                <a:ext uri="{FF2B5EF4-FFF2-40B4-BE49-F238E27FC236}">
                  <a16:creationId xmlns:a16="http://schemas.microsoft.com/office/drawing/2014/main" id="{321D4ECE-156C-684D-8E18-8D9C2BE4F5CA}"/>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43" name="TextBox 142">
              <a:extLst>
                <a:ext uri="{FF2B5EF4-FFF2-40B4-BE49-F238E27FC236}">
                  <a16:creationId xmlns:a16="http://schemas.microsoft.com/office/drawing/2014/main" id="{105D3A7E-0F58-B141-BD38-F6FD34EFE53B}"/>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44" name="TextBox 143">
              <a:extLst>
                <a:ext uri="{FF2B5EF4-FFF2-40B4-BE49-F238E27FC236}">
                  <a16:creationId xmlns:a16="http://schemas.microsoft.com/office/drawing/2014/main" id="{EE872CBB-A7D5-1141-9462-389457166E9B}"/>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45" name="TextBox 144">
              <a:extLst>
                <a:ext uri="{FF2B5EF4-FFF2-40B4-BE49-F238E27FC236}">
                  <a16:creationId xmlns:a16="http://schemas.microsoft.com/office/drawing/2014/main" id="{379C53D1-7E7B-E646-A1F5-A3D9AFD81A13}"/>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146" name="TextBox 145">
              <a:extLst>
                <a:ext uri="{FF2B5EF4-FFF2-40B4-BE49-F238E27FC236}">
                  <a16:creationId xmlns:a16="http://schemas.microsoft.com/office/drawing/2014/main" id="{0E1634FF-BFE8-CD4B-A29B-07EF0D0A4213}"/>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147" name="TextBox 146">
              <a:extLst>
                <a:ext uri="{FF2B5EF4-FFF2-40B4-BE49-F238E27FC236}">
                  <a16:creationId xmlns:a16="http://schemas.microsoft.com/office/drawing/2014/main" id="{46E96A8E-58C8-284D-9D62-4C14D61A164F}"/>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48" name="TextBox 147">
              <a:extLst>
                <a:ext uri="{FF2B5EF4-FFF2-40B4-BE49-F238E27FC236}">
                  <a16:creationId xmlns:a16="http://schemas.microsoft.com/office/drawing/2014/main" id="{90BAAB41-F096-1446-AF97-DB0DF304E760}"/>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149" name="TextBox 148">
              <a:extLst>
                <a:ext uri="{FF2B5EF4-FFF2-40B4-BE49-F238E27FC236}">
                  <a16:creationId xmlns:a16="http://schemas.microsoft.com/office/drawing/2014/main" id="{70745A7D-E8B1-784F-89B5-D634636CCE13}"/>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150" name="Group 149">
              <a:extLst>
                <a:ext uri="{FF2B5EF4-FFF2-40B4-BE49-F238E27FC236}">
                  <a16:creationId xmlns:a16="http://schemas.microsoft.com/office/drawing/2014/main" id="{BC5E24AF-445C-6747-8C45-E7E1943A07EA}"/>
                </a:ext>
              </a:extLst>
            </p:cNvPr>
            <p:cNvGrpSpPr/>
            <p:nvPr userDrawn="1"/>
          </p:nvGrpSpPr>
          <p:grpSpPr>
            <a:xfrm>
              <a:off x="9558507" y="1119891"/>
              <a:ext cx="2639328" cy="202617"/>
              <a:chOff x="9303325" y="149270"/>
              <a:chExt cx="2639328" cy="202617"/>
            </a:xfrm>
          </p:grpSpPr>
          <p:sp>
            <p:nvSpPr>
              <p:cNvPr id="156" name="TextBox 155">
                <a:extLst>
                  <a:ext uri="{FF2B5EF4-FFF2-40B4-BE49-F238E27FC236}">
                    <a16:creationId xmlns:a16="http://schemas.microsoft.com/office/drawing/2014/main" id="{E294C049-81FF-734E-A604-56C73619EC6E}"/>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57" name="Straight Connector 156">
                <a:extLst>
                  <a:ext uri="{FF2B5EF4-FFF2-40B4-BE49-F238E27FC236}">
                    <a16:creationId xmlns:a16="http://schemas.microsoft.com/office/drawing/2014/main" id="{128F855E-A066-1E41-A899-00776F75A5FA}"/>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72FF89E0-A4B5-C342-9537-0A864A4B9675}"/>
                </a:ext>
              </a:extLst>
            </p:cNvPr>
            <p:cNvGrpSpPr/>
            <p:nvPr userDrawn="1"/>
          </p:nvGrpSpPr>
          <p:grpSpPr>
            <a:xfrm>
              <a:off x="9541497" y="4046193"/>
              <a:ext cx="2735151" cy="1533198"/>
              <a:chOff x="9296567" y="4910412"/>
              <a:chExt cx="2735151" cy="1533198"/>
            </a:xfrm>
          </p:grpSpPr>
          <p:sp>
            <p:nvSpPr>
              <p:cNvPr id="152" name="Rectangle 151">
                <a:extLst>
                  <a:ext uri="{FF2B5EF4-FFF2-40B4-BE49-F238E27FC236}">
                    <a16:creationId xmlns:a16="http://schemas.microsoft.com/office/drawing/2014/main" id="{E4358915-BE70-7943-8C4A-25F97B1814A3}"/>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TextBox 152">
                <a:extLst>
                  <a:ext uri="{FF2B5EF4-FFF2-40B4-BE49-F238E27FC236}">
                    <a16:creationId xmlns:a16="http://schemas.microsoft.com/office/drawing/2014/main" id="{81B4C365-355F-C643-99D7-B97298FDF7D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154" name="Graphic 153">
                <a:extLst>
                  <a:ext uri="{FF2B5EF4-FFF2-40B4-BE49-F238E27FC236}">
                    <a16:creationId xmlns:a16="http://schemas.microsoft.com/office/drawing/2014/main" id="{C6D16933-9F45-5F40-8D19-78EBF75E653E}"/>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55" name="TextBox 154">
                <a:extLst>
                  <a:ext uri="{FF2B5EF4-FFF2-40B4-BE49-F238E27FC236}">
                    <a16:creationId xmlns:a16="http://schemas.microsoft.com/office/drawing/2014/main" id="{07CEA561-9614-6F48-8B85-62EE36EF46E2}"/>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Tree>
    <p:extLst>
      <p:ext uri="{BB962C8B-B14F-4D97-AF65-F5344CB8AC3E}">
        <p14:creationId xmlns:p14="http://schemas.microsoft.com/office/powerpoint/2010/main" val="357340307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Chart and Tex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 name="Chart Placeholder 2">
            <a:extLst>
              <a:ext uri="{FF2B5EF4-FFF2-40B4-BE49-F238E27FC236}">
                <a16:creationId xmlns:a16="http://schemas.microsoft.com/office/drawing/2014/main" id="{FD4B8862-A567-3B46-B0C3-394F4DE43C21}"/>
              </a:ext>
            </a:extLst>
          </p:cNvPr>
          <p:cNvSpPr>
            <a:spLocks noGrp="1"/>
          </p:cNvSpPr>
          <p:nvPr>
            <p:ph type="chart" sz="quarter" idx="113"/>
          </p:nvPr>
        </p:nvSpPr>
        <p:spPr>
          <a:xfrm>
            <a:off x="431800"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4A426F11-55A1-3946-8771-D8A379B5AD5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43" name="Text Placeholder 6">
            <a:extLst>
              <a:ext uri="{FF2B5EF4-FFF2-40B4-BE49-F238E27FC236}">
                <a16:creationId xmlns:a16="http://schemas.microsoft.com/office/drawing/2014/main" id="{7892DA04-F4A9-2044-B9E5-08BCF7318160}"/>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6" name="Date Placeholder 5">
            <a:extLst>
              <a:ext uri="{FF2B5EF4-FFF2-40B4-BE49-F238E27FC236}">
                <a16:creationId xmlns:a16="http://schemas.microsoft.com/office/drawing/2014/main" id="{F379AB29-F3FD-6B4D-AB9C-5B22D89A0EA3}"/>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998E7724-1686-F747-8D1B-1AB14F556771}"/>
              </a:ext>
            </a:extLst>
          </p:cNvPr>
          <p:cNvSpPr>
            <a:spLocks noGrp="1"/>
          </p:cNvSpPr>
          <p:nvPr>
            <p:ph type="ftr" sz="quarter" idx="117"/>
          </p:nvPr>
        </p:nvSpPr>
        <p:spPr/>
        <p:txBody>
          <a:bodyPr/>
          <a:lstStyle/>
          <a:p>
            <a:endParaRPr lang="en-US" dirty="0"/>
          </a:p>
        </p:txBody>
      </p:sp>
      <p:sp>
        <p:nvSpPr>
          <p:cNvPr id="8" name="Slide Number Placeholder 7">
            <a:extLst>
              <a:ext uri="{FF2B5EF4-FFF2-40B4-BE49-F238E27FC236}">
                <a16:creationId xmlns:a16="http://schemas.microsoft.com/office/drawing/2014/main" id="{67560BD8-BC0B-DB45-8951-391197B87781}"/>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4" name="Text Placeholder 3">
            <a:extLst>
              <a:ext uri="{FF2B5EF4-FFF2-40B4-BE49-F238E27FC236}">
                <a16:creationId xmlns:a16="http://schemas.microsoft.com/office/drawing/2014/main" id="{C0633058-F12A-3240-8E47-F68D49EC3AE2}"/>
              </a:ext>
            </a:extLst>
          </p:cNvPr>
          <p:cNvSpPr>
            <a:spLocks noGrp="1"/>
          </p:cNvSpPr>
          <p:nvPr userDrawn="1">
            <p:ph type="body" sz="quarter" idx="119"/>
          </p:nvPr>
        </p:nvSpPr>
        <p:spPr>
          <a:xfrm>
            <a:off x="4705400" y="1735138"/>
            <a:ext cx="4006800" cy="44307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10" name="Group 9">
            <a:extLst>
              <a:ext uri="{FF2B5EF4-FFF2-40B4-BE49-F238E27FC236}">
                <a16:creationId xmlns:a16="http://schemas.microsoft.com/office/drawing/2014/main" id="{B63747D6-BC82-9944-89EC-FD8DC796135D}"/>
              </a:ext>
            </a:extLst>
          </p:cNvPr>
          <p:cNvGrpSpPr/>
          <p:nvPr userDrawn="1"/>
        </p:nvGrpSpPr>
        <p:grpSpPr>
          <a:xfrm>
            <a:off x="9399182" y="-2"/>
            <a:ext cx="2974470" cy="9791695"/>
            <a:chOff x="9399182" y="-2"/>
            <a:chExt cx="2974470" cy="9791695"/>
          </a:xfrm>
        </p:grpSpPr>
        <p:sp>
          <p:nvSpPr>
            <p:cNvPr id="108" name="Rectangle 107">
              <a:extLst>
                <a:ext uri="{FF2B5EF4-FFF2-40B4-BE49-F238E27FC236}">
                  <a16:creationId xmlns:a16="http://schemas.microsoft.com/office/drawing/2014/main" id="{4021C5A3-7B0D-1847-9EF9-A3705154127E}"/>
                </a:ext>
              </a:extLst>
            </p:cNvPr>
            <p:cNvSpPr/>
            <p:nvPr userDrawn="1"/>
          </p:nvSpPr>
          <p:spPr>
            <a:xfrm>
              <a:off x="9399182" y="-2"/>
              <a:ext cx="2798651" cy="97916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09" name="Picture 108">
              <a:extLst>
                <a:ext uri="{FF2B5EF4-FFF2-40B4-BE49-F238E27FC236}">
                  <a16:creationId xmlns:a16="http://schemas.microsoft.com/office/drawing/2014/main" id="{8379DC2B-3092-1142-97A8-452B83E9EEE5}"/>
                </a:ext>
              </a:extLst>
            </p:cNvPr>
            <p:cNvPicPr>
              <a:picLocks noChangeAspect="1"/>
            </p:cNvPicPr>
            <p:nvPr userDrawn="1"/>
          </p:nvPicPr>
          <p:blipFill rotWithShape="1">
            <a:blip r:embed="rId3"/>
            <a:srcRect r="36104"/>
            <a:stretch/>
          </p:blipFill>
          <p:spPr>
            <a:xfrm>
              <a:off x="9558497" y="1619251"/>
              <a:ext cx="2639329" cy="522522"/>
            </a:xfrm>
            <a:prstGeom prst="rect">
              <a:avLst/>
            </a:prstGeom>
          </p:spPr>
        </p:pic>
        <p:grpSp>
          <p:nvGrpSpPr>
            <p:cNvPr id="110" name="Group 109">
              <a:extLst>
                <a:ext uri="{FF2B5EF4-FFF2-40B4-BE49-F238E27FC236}">
                  <a16:creationId xmlns:a16="http://schemas.microsoft.com/office/drawing/2014/main" id="{1013161E-A1C5-5749-9CE3-F720067C884E}"/>
                </a:ext>
              </a:extLst>
            </p:cNvPr>
            <p:cNvGrpSpPr/>
            <p:nvPr userDrawn="1"/>
          </p:nvGrpSpPr>
          <p:grpSpPr>
            <a:xfrm>
              <a:off x="9541497" y="162442"/>
              <a:ext cx="2819400" cy="814510"/>
              <a:chOff x="-3644733" y="165205"/>
              <a:chExt cx="2819400" cy="814510"/>
            </a:xfrm>
          </p:grpSpPr>
          <p:sp>
            <p:nvSpPr>
              <p:cNvPr id="135" name="Rectangle 134">
                <a:extLst>
                  <a:ext uri="{FF2B5EF4-FFF2-40B4-BE49-F238E27FC236}">
                    <a16:creationId xmlns:a16="http://schemas.microsoft.com/office/drawing/2014/main" id="{6E6A25D8-1BC5-9B4C-8FA6-899B48E1D1CE}"/>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DE1EA92A-DBC7-B749-9767-E7B2D5BD99CA}"/>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7" name="Picture 136">
                <a:extLst>
                  <a:ext uri="{FF2B5EF4-FFF2-40B4-BE49-F238E27FC236}">
                    <a16:creationId xmlns:a16="http://schemas.microsoft.com/office/drawing/2014/main" id="{F3C81943-C1E3-344C-9C89-756433C45B2E}"/>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21" name="Group 120">
              <a:extLst>
                <a:ext uri="{FF2B5EF4-FFF2-40B4-BE49-F238E27FC236}">
                  <a16:creationId xmlns:a16="http://schemas.microsoft.com/office/drawing/2014/main" id="{D3A6EECD-3549-904A-A40E-911DC97AF001}"/>
                </a:ext>
              </a:extLst>
            </p:cNvPr>
            <p:cNvGrpSpPr/>
            <p:nvPr userDrawn="1"/>
          </p:nvGrpSpPr>
          <p:grpSpPr>
            <a:xfrm>
              <a:off x="9558507" y="1119891"/>
              <a:ext cx="2639328" cy="202617"/>
              <a:chOff x="9303325" y="149270"/>
              <a:chExt cx="2639328" cy="202617"/>
            </a:xfrm>
          </p:grpSpPr>
          <p:sp>
            <p:nvSpPr>
              <p:cNvPr id="127" name="TextBox 126">
                <a:extLst>
                  <a:ext uri="{FF2B5EF4-FFF2-40B4-BE49-F238E27FC236}">
                    <a16:creationId xmlns:a16="http://schemas.microsoft.com/office/drawing/2014/main" id="{F72EE2BF-96DA-ED48-A29C-73A7C7A51107}"/>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28" name="Straight Connector 127">
                <a:extLst>
                  <a:ext uri="{FF2B5EF4-FFF2-40B4-BE49-F238E27FC236}">
                    <a16:creationId xmlns:a16="http://schemas.microsoft.com/office/drawing/2014/main" id="{D92BD20A-0C8C-E14A-BB7D-7F4DA53A0336}"/>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2" name="Group 1">
              <a:extLst>
                <a:ext uri="{FF2B5EF4-FFF2-40B4-BE49-F238E27FC236}">
                  <a16:creationId xmlns:a16="http://schemas.microsoft.com/office/drawing/2014/main" id="{6ECFF6AF-6125-D947-8881-54BBFA9474F9}"/>
                </a:ext>
              </a:extLst>
            </p:cNvPr>
            <p:cNvGrpSpPr/>
            <p:nvPr userDrawn="1"/>
          </p:nvGrpSpPr>
          <p:grpSpPr>
            <a:xfrm>
              <a:off x="9521833" y="4842694"/>
              <a:ext cx="2754815" cy="4787509"/>
              <a:chOff x="9521833" y="2034287"/>
              <a:chExt cx="2754815" cy="4787509"/>
            </a:xfrm>
          </p:grpSpPr>
          <p:grpSp>
            <p:nvGrpSpPr>
              <p:cNvPr id="111" name="Group 110">
                <a:extLst>
                  <a:ext uri="{FF2B5EF4-FFF2-40B4-BE49-F238E27FC236}">
                    <a16:creationId xmlns:a16="http://schemas.microsoft.com/office/drawing/2014/main" id="{15CE3F5C-AE46-334A-898C-C2B42488CBAF}"/>
                  </a:ext>
                </a:extLst>
              </p:cNvPr>
              <p:cNvGrpSpPr/>
              <p:nvPr userDrawn="1"/>
            </p:nvGrpSpPr>
            <p:grpSpPr>
              <a:xfrm>
                <a:off x="9521833" y="5769065"/>
                <a:ext cx="2676002" cy="1052731"/>
                <a:chOff x="9521833" y="2036288"/>
                <a:chExt cx="2676002" cy="1052731"/>
              </a:xfrm>
            </p:grpSpPr>
            <p:sp>
              <p:nvSpPr>
                <p:cNvPr id="129" name="TextBox 128">
                  <a:extLst>
                    <a:ext uri="{FF2B5EF4-FFF2-40B4-BE49-F238E27FC236}">
                      <a16:creationId xmlns:a16="http://schemas.microsoft.com/office/drawing/2014/main" id="{EA92E2AA-DFD9-5A4F-AB03-5A37B9AECDF8}"/>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30" name="Straight Connector 129">
                  <a:extLst>
                    <a:ext uri="{FF2B5EF4-FFF2-40B4-BE49-F238E27FC236}">
                      <a16:creationId xmlns:a16="http://schemas.microsoft.com/office/drawing/2014/main" id="{6DEBF951-684E-EF4C-AD44-7EE3A3D737A5}"/>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B7170F64-401B-944F-BE85-D64B70491AD1}"/>
                    </a:ext>
                  </a:extLst>
                </p:cNvPr>
                <p:cNvGrpSpPr/>
                <p:nvPr userDrawn="1"/>
              </p:nvGrpSpPr>
              <p:grpSpPr>
                <a:xfrm>
                  <a:off x="9521833" y="2361408"/>
                  <a:ext cx="2557391" cy="484748"/>
                  <a:chOff x="12352022" y="513115"/>
                  <a:chExt cx="2557391" cy="484748"/>
                </a:xfrm>
              </p:grpSpPr>
              <p:sp>
                <p:nvSpPr>
                  <p:cNvPr id="133" name="TextBox 132">
                    <a:extLst>
                      <a:ext uri="{FF2B5EF4-FFF2-40B4-BE49-F238E27FC236}">
                        <a16:creationId xmlns:a16="http://schemas.microsoft.com/office/drawing/2014/main" id="{C6F193A3-7D39-1C40-9C0D-B981EB53025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4" name="TextBox 133">
                    <a:extLst>
                      <a:ext uri="{FF2B5EF4-FFF2-40B4-BE49-F238E27FC236}">
                        <a16:creationId xmlns:a16="http://schemas.microsoft.com/office/drawing/2014/main" id="{C7940ED9-915B-9248-BA2F-A342231D2934}"/>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32" name="TextBox 131">
                  <a:extLst>
                    <a:ext uri="{FF2B5EF4-FFF2-40B4-BE49-F238E27FC236}">
                      <a16:creationId xmlns:a16="http://schemas.microsoft.com/office/drawing/2014/main" id="{A80FD326-85FF-264F-97DA-05F43B20FA05}"/>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112" name="TextBox 111">
                <a:extLst>
                  <a:ext uri="{FF2B5EF4-FFF2-40B4-BE49-F238E27FC236}">
                    <a16:creationId xmlns:a16="http://schemas.microsoft.com/office/drawing/2014/main" id="{643017B9-5EB5-3C43-964D-F8B34AE37A52}"/>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113" name="Straight Connector 112">
                <a:extLst>
                  <a:ext uri="{FF2B5EF4-FFF2-40B4-BE49-F238E27FC236}">
                    <a16:creationId xmlns:a16="http://schemas.microsoft.com/office/drawing/2014/main" id="{E5A28B81-D028-A442-A2BB-C885D0421BAF}"/>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4" name="TextBox 113">
                <a:extLst>
                  <a:ext uri="{FF2B5EF4-FFF2-40B4-BE49-F238E27FC236}">
                    <a16:creationId xmlns:a16="http://schemas.microsoft.com/office/drawing/2014/main" id="{BC6B2BDC-1C6B-FF49-886E-34C4A1F31A1B}"/>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15" name="TextBox 114">
                <a:extLst>
                  <a:ext uri="{FF2B5EF4-FFF2-40B4-BE49-F238E27FC236}">
                    <a16:creationId xmlns:a16="http://schemas.microsoft.com/office/drawing/2014/main" id="{386F9AE4-1003-E841-B986-2DFA8186BE2A}"/>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16" name="TextBox 115">
                <a:extLst>
                  <a:ext uri="{FF2B5EF4-FFF2-40B4-BE49-F238E27FC236}">
                    <a16:creationId xmlns:a16="http://schemas.microsoft.com/office/drawing/2014/main" id="{81D4359D-396D-B047-8048-C51D25FF5FA9}"/>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117" name="TextBox 116">
                <a:extLst>
                  <a:ext uri="{FF2B5EF4-FFF2-40B4-BE49-F238E27FC236}">
                    <a16:creationId xmlns:a16="http://schemas.microsoft.com/office/drawing/2014/main" id="{F595C52D-E737-B648-97C4-D0EEE4002727}"/>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118" name="TextBox 117">
                <a:extLst>
                  <a:ext uri="{FF2B5EF4-FFF2-40B4-BE49-F238E27FC236}">
                    <a16:creationId xmlns:a16="http://schemas.microsoft.com/office/drawing/2014/main" id="{A9B4217E-F58C-E841-B458-5948479DD205}"/>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19" name="TextBox 118">
                <a:extLst>
                  <a:ext uri="{FF2B5EF4-FFF2-40B4-BE49-F238E27FC236}">
                    <a16:creationId xmlns:a16="http://schemas.microsoft.com/office/drawing/2014/main" id="{BFF5E862-5288-9E4B-88AE-8C1A9F992012}"/>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120" name="TextBox 119">
                <a:extLst>
                  <a:ext uri="{FF2B5EF4-FFF2-40B4-BE49-F238E27FC236}">
                    <a16:creationId xmlns:a16="http://schemas.microsoft.com/office/drawing/2014/main" id="{12A69AE4-A4C6-4F4C-A368-8510B3FA8B6B}"/>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122" name="Group 121">
                <a:extLst>
                  <a:ext uri="{FF2B5EF4-FFF2-40B4-BE49-F238E27FC236}">
                    <a16:creationId xmlns:a16="http://schemas.microsoft.com/office/drawing/2014/main" id="{CB984C52-4124-AA4D-8458-190AC08BEB6E}"/>
                  </a:ext>
                </a:extLst>
              </p:cNvPr>
              <p:cNvGrpSpPr/>
              <p:nvPr userDrawn="1"/>
            </p:nvGrpSpPr>
            <p:grpSpPr>
              <a:xfrm>
                <a:off x="9541497" y="4046193"/>
                <a:ext cx="2735151" cy="1533198"/>
                <a:chOff x="9296567" y="4910412"/>
                <a:chExt cx="2735151" cy="1533198"/>
              </a:xfrm>
            </p:grpSpPr>
            <p:sp>
              <p:nvSpPr>
                <p:cNvPr id="123" name="Rectangle 122">
                  <a:extLst>
                    <a:ext uri="{FF2B5EF4-FFF2-40B4-BE49-F238E27FC236}">
                      <a16:creationId xmlns:a16="http://schemas.microsoft.com/office/drawing/2014/main" id="{18659A9D-C0B3-654D-927A-38F08EBCB65C}"/>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9935FD93-FA7C-9049-9D3B-CB3B8CD860B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125" name="Graphic 124">
                  <a:extLst>
                    <a:ext uri="{FF2B5EF4-FFF2-40B4-BE49-F238E27FC236}">
                      <a16:creationId xmlns:a16="http://schemas.microsoft.com/office/drawing/2014/main" id="{69667A08-748B-D846-BF72-062D307D126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26" name="TextBox 125">
                  <a:extLst>
                    <a:ext uri="{FF2B5EF4-FFF2-40B4-BE49-F238E27FC236}">
                      <a16:creationId xmlns:a16="http://schemas.microsoft.com/office/drawing/2014/main" id="{AF22BED9-0030-8546-AC2B-0DC1FA590F5F}"/>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pic>
          <p:nvPicPr>
            <p:cNvPr id="42" name="Picture 41">
              <a:extLst>
                <a:ext uri="{FF2B5EF4-FFF2-40B4-BE49-F238E27FC236}">
                  <a16:creationId xmlns:a16="http://schemas.microsoft.com/office/drawing/2014/main" id="{CD6F2F4C-A392-B448-B641-E1F03F45D8ED}"/>
                </a:ext>
              </a:extLst>
            </p:cNvPr>
            <p:cNvPicPr>
              <a:picLocks noChangeAspect="1"/>
            </p:cNvPicPr>
            <p:nvPr userDrawn="1"/>
          </p:nvPicPr>
          <p:blipFill rotWithShape="1">
            <a:blip r:embed="rId7"/>
            <a:srcRect r="41694"/>
            <a:stretch/>
          </p:blipFill>
          <p:spPr>
            <a:xfrm>
              <a:off x="9558506" y="2465572"/>
              <a:ext cx="2639328" cy="995540"/>
            </a:xfrm>
            <a:prstGeom prst="rect">
              <a:avLst/>
            </a:prstGeom>
          </p:spPr>
        </p:pic>
        <p:grpSp>
          <p:nvGrpSpPr>
            <p:cNvPr id="48" name="Group 47">
              <a:extLst>
                <a:ext uri="{FF2B5EF4-FFF2-40B4-BE49-F238E27FC236}">
                  <a16:creationId xmlns:a16="http://schemas.microsoft.com/office/drawing/2014/main" id="{D6C89488-0DED-C34F-BA63-BB2306F07887}"/>
                </a:ext>
              </a:extLst>
            </p:cNvPr>
            <p:cNvGrpSpPr/>
            <p:nvPr userDrawn="1"/>
          </p:nvGrpSpPr>
          <p:grpSpPr>
            <a:xfrm>
              <a:off x="9521833" y="1389696"/>
              <a:ext cx="2617883" cy="161583"/>
              <a:chOff x="12352022" y="513115"/>
              <a:chExt cx="2617883" cy="161583"/>
            </a:xfrm>
          </p:grpSpPr>
          <p:sp>
            <p:nvSpPr>
              <p:cNvPr id="49" name="TextBox 48">
                <a:extLst>
                  <a:ext uri="{FF2B5EF4-FFF2-40B4-BE49-F238E27FC236}">
                    <a16:creationId xmlns:a16="http://schemas.microsoft.com/office/drawing/2014/main" id="{E89C6915-94F6-4D4B-8975-ED14DBCA833F}"/>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0" name="TextBox 49">
                <a:extLst>
                  <a:ext uri="{FF2B5EF4-FFF2-40B4-BE49-F238E27FC236}">
                    <a16:creationId xmlns:a16="http://schemas.microsoft.com/office/drawing/2014/main" id="{FE244EEE-8393-A640-A30E-410E64B399C3}"/>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Chart Title</a:t>
                </a:r>
              </a:p>
            </p:txBody>
          </p:sp>
        </p:grpSp>
        <p:grpSp>
          <p:nvGrpSpPr>
            <p:cNvPr id="51" name="Group 50">
              <a:extLst>
                <a:ext uri="{FF2B5EF4-FFF2-40B4-BE49-F238E27FC236}">
                  <a16:creationId xmlns:a16="http://schemas.microsoft.com/office/drawing/2014/main" id="{CD42217E-81A1-104F-955A-C09C77A38FBC}"/>
                </a:ext>
              </a:extLst>
            </p:cNvPr>
            <p:cNvGrpSpPr/>
            <p:nvPr userDrawn="1"/>
          </p:nvGrpSpPr>
          <p:grpSpPr>
            <a:xfrm>
              <a:off x="9521833" y="2233977"/>
              <a:ext cx="2617883" cy="161583"/>
              <a:chOff x="12352022" y="513115"/>
              <a:chExt cx="2617883" cy="161583"/>
            </a:xfrm>
          </p:grpSpPr>
          <p:sp>
            <p:nvSpPr>
              <p:cNvPr id="52" name="TextBox 51">
                <a:extLst>
                  <a:ext uri="{FF2B5EF4-FFF2-40B4-BE49-F238E27FC236}">
                    <a16:creationId xmlns:a16="http://schemas.microsoft.com/office/drawing/2014/main" id="{257BABD1-3C83-0B45-98DC-FCF22AD55A6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3" name="TextBox 52">
                <a:extLst>
                  <a:ext uri="{FF2B5EF4-FFF2-40B4-BE49-F238E27FC236}">
                    <a16:creationId xmlns:a16="http://schemas.microsoft.com/office/drawing/2014/main" id="{81EDE936-4FAD-0D4A-AC8B-538F26FFEA64}"/>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Text</a:t>
                </a:r>
              </a:p>
            </p:txBody>
          </p:sp>
        </p:grpSp>
        <p:grpSp>
          <p:nvGrpSpPr>
            <p:cNvPr id="54" name="Group 53">
              <a:extLst>
                <a:ext uri="{FF2B5EF4-FFF2-40B4-BE49-F238E27FC236}">
                  <a16:creationId xmlns:a16="http://schemas.microsoft.com/office/drawing/2014/main" id="{101CA2DD-38D7-7342-A3CE-110F68E2A092}"/>
                </a:ext>
              </a:extLst>
            </p:cNvPr>
            <p:cNvGrpSpPr/>
            <p:nvPr userDrawn="1"/>
          </p:nvGrpSpPr>
          <p:grpSpPr>
            <a:xfrm>
              <a:off x="9554253" y="3557439"/>
              <a:ext cx="2819399" cy="1181890"/>
              <a:chOff x="9541498" y="3352649"/>
              <a:chExt cx="2819399" cy="1181890"/>
            </a:xfrm>
          </p:grpSpPr>
          <p:grpSp>
            <p:nvGrpSpPr>
              <p:cNvPr id="55" name="Group 54">
                <a:extLst>
                  <a:ext uri="{FF2B5EF4-FFF2-40B4-BE49-F238E27FC236}">
                    <a16:creationId xmlns:a16="http://schemas.microsoft.com/office/drawing/2014/main" id="{90218002-4B02-564D-A2BF-0D09979B2947}"/>
                  </a:ext>
                </a:extLst>
              </p:cNvPr>
              <p:cNvGrpSpPr/>
              <p:nvPr userDrawn="1"/>
            </p:nvGrpSpPr>
            <p:grpSpPr>
              <a:xfrm>
                <a:off x="9541498" y="3352649"/>
                <a:ext cx="2735150" cy="1181890"/>
                <a:chOff x="9541498" y="3751132"/>
                <a:chExt cx="2735150" cy="1181890"/>
              </a:xfrm>
            </p:grpSpPr>
            <p:grpSp>
              <p:nvGrpSpPr>
                <p:cNvPr id="57" name="Group 56">
                  <a:extLst>
                    <a:ext uri="{FF2B5EF4-FFF2-40B4-BE49-F238E27FC236}">
                      <a16:creationId xmlns:a16="http://schemas.microsoft.com/office/drawing/2014/main" id="{CBF6E043-B29D-E249-8D60-765DDD87E278}"/>
                    </a:ext>
                  </a:extLst>
                </p:cNvPr>
                <p:cNvGrpSpPr/>
                <p:nvPr userDrawn="1"/>
              </p:nvGrpSpPr>
              <p:grpSpPr>
                <a:xfrm>
                  <a:off x="9541498" y="3751132"/>
                  <a:ext cx="2735150" cy="1181890"/>
                  <a:chOff x="9296568" y="4910411"/>
                  <a:chExt cx="2735150" cy="1181890"/>
                </a:xfrm>
              </p:grpSpPr>
              <p:sp>
                <p:nvSpPr>
                  <p:cNvPr id="59" name="Rectangle 58">
                    <a:extLst>
                      <a:ext uri="{FF2B5EF4-FFF2-40B4-BE49-F238E27FC236}">
                        <a16:creationId xmlns:a16="http://schemas.microsoft.com/office/drawing/2014/main" id="{8FADE130-D33A-2F46-9CD0-6AC4FFE5A978}"/>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6EAF02B6-2D34-C642-BAC0-B2B8830ABC01}"/>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1" name="TextBox 60">
                    <a:extLst>
                      <a:ext uri="{FF2B5EF4-FFF2-40B4-BE49-F238E27FC236}">
                        <a16:creationId xmlns:a16="http://schemas.microsoft.com/office/drawing/2014/main" id="{C0F09278-9856-1E49-9DED-3BB87FE53943}"/>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58" name="Graphic 57">
                  <a:extLst>
                    <a:ext uri="{FF2B5EF4-FFF2-40B4-BE49-F238E27FC236}">
                      <a16:creationId xmlns:a16="http://schemas.microsoft.com/office/drawing/2014/main" id="{35768E32-3EEB-334C-B735-DDE79280446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56" name="Picture 55">
                <a:extLst>
                  <a:ext uri="{FF2B5EF4-FFF2-40B4-BE49-F238E27FC236}">
                    <a16:creationId xmlns:a16="http://schemas.microsoft.com/office/drawing/2014/main" id="{DA8E6F77-3696-DA42-BC1C-06A344FD999F}"/>
                  </a:ext>
                </a:extLst>
              </p:cNvPr>
              <p:cNvPicPr>
                <a:picLocks noChangeAspect="1"/>
              </p:cNvPicPr>
              <p:nvPr userDrawn="1"/>
            </p:nvPicPr>
            <p:blipFill rotWithShape="1">
              <a:blip r:embed="rId10"/>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429884754"/>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Chart and Data Column">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 name="Chart Placeholder 2">
            <a:extLst>
              <a:ext uri="{FF2B5EF4-FFF2-40B4-BE49-F238E27FC236}">
                <a16:creationId xmlns:a16="http://schemas.microsoft.com/office/drawing/2014/main" id="{FD4B8862-A567-3B46-B0C3-394F4DE43C21}"/>
              </a:ext>
            </a:extLst>
          </p:cNvPr>
          <p:cNvSpPr>
            <a:spLocks noGrp="1"/>
          </p:cNvSpPr>
          <p:nvPr>
            <p:ph type="chart" sz="quarter" idx="113"/>
          </p:nvPr>
        </p:nvSpPr>
        <p:spPr>
          <a:xfrm>
            <a:off x="431799" y="1735138"/>
            <a:ext cx="6533777" cy="4430712"/>
          </a:xfrm>
        </p:spPr>
        <p:txBody>
          <a:bodyPr/>
          <a:lstStyle>
            <a:lvl1pPr>
              <a:defRPr b="0">
                <a:solidFill>
                  <a:schemeClr val="tx1">
                    <a:lumMod val="50000"/>
                    <a:lumOff val="50000"/>
                  </a:schemeClr>
                </a:solidFill>
              </a:defRPr>
            </a:lvl1pPr>
          </a:lstStyle>
          <a:p>
            <a:r>
              <a:rPr lang="en-US" dirty="0"/>
              <a:t>Click icon to add chart</a:t>
            </a:r>
          </a:p>
        </p:txBody>
      </p:sp>
      <p:sp>
        <p:nvSpPr>
          <p:cNvPr id="8" name="Table Placeholder 7">
            <a:extLst>
              <a:ext uri="{FF2B5EF4-FFF2-40B4-BE49-F238E27FC236}">
                <a16:creationId xmlns:a16="http://schemas.microsoft.com/office/drawing/2014/main" id="{DF938284-2F1E-584D-9337-D7B87CBC5AA9}"/>
              </a:ext>
            </a:extLst>
          </p:cNvPr>
          <p:cNvSpPr>
            <a:spLocks noGrp="1"/>
          </p:cNvSpPr>
          <p:nvPr>
            <p:ph type="tbl" sz="quarter" idx="114"/>
          </p:nvPr>
        </p:nvSpPr>
        <p:spPr>
          <a:xfrm>
            <a:off x="7301753" y="1877126"/>
            <a:ext cx="1410447" cy="4142674"/>
          </a:xfrm>
        </p:spPr>
        <p:txBody>
          <a:bodyPr/>
          <a:lstStyle>
            <a:lvl1pPr>
              <a:defRPr b="0">
                <a:solidFill>
                  <a:schemeClr val="tx1">
                    <a:lumMod val="50000"/>
                    <a:lumOff val="50000"/>
                  </a:schemeClr>
                </a:solidFill>
              </a:defRPr>
            </a:lvl1pPr>
          </a:lstStyle>
          <a:p>
            <a:r>
              <a:rPr lang="en-US" dirty="0"/>
              <a:t>Click icon to add table</a:t>
            </a:r>
          </a:p>
        </p:txBody>
      </p:sp>
      <p:sp>
        <p:nvSpPr>
          <p:cNvPr id="1000" name="Footnotes Placeholder">
            <a:extLst>
              <a:ext uri="{FF2B5EF4-FFF2-40B4-BE49-F238E27FC236}">
                <a16:creationId xmlns:a16="http://schemas.microsoft.com/office/drawing/2014/main" id="{36A53150-D08D-9841-95BF-646666A13560}"/>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4" name="Text Placeholder 6">
            <a:extLst>
              <a:ext uri="{FF2B5EF4-FFF2-40B4-BE49-F238E27FC236}">
                <a16:creationId xmlns:a16="http://schemas.microsoft.com/office/drawing/2014/main" id="{0EEFD735-CCDF-DA48-8D5E-802BC215A699}"/>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75" name="Text Placeholder 6">
            <a:extLst>
              <a:ext uri="{FF2B5EF4-FFF2-40B4-BE49-F238E27FC236}">
                <a16:creationId xmlns:a16="http://schemas.microsoft.com/office/drawing/2014/main" id="{F2931FB7-F796-0A4B-9B3B-8EBE98CF1E80}"/>
              </a:ext>
            </a:extLst>
          </p:cNvPr>
          <p:cNvSpPr>
            <a:spLocks noGrp="1"/>
          </p:cNvSpPr>
          <p:nvPr>
            <p:ph type="body" sz="quarter" idx="115" hasCustomPrompt="1"/>
          </p:nvPr>
        </p:nvSpPr>
        <p:spPr>
          <a:xfrm>
            <a:off x="7301753" y="1211494"/>
            <a:ext cx="1410447" cy="399750"/>
          </a:xfrm>
          <a:blipFill dpi="0" rotWithShape="1">
            <a:blip r:embed="rId2"/>
            <a:srcRect/>
            <a:tile tx="0" ty="0" sx="100000" sy="100000" flip="xy" algn="b"/>
          </a:blipFill>
          <a:effectLst/>
        </p:spPr>
        <p:txBody>
          <a:bodyPr wrap="square" bIns="54000" anchor="b">
            <a:spAutoFit/>
          </a:bodyPr>
          <a:lstStyle>
            <a:lvl1pPr marL="3175" indent="0" algn="ctr">
              <a:spcBef>
                <a:spcPts val="100"/>
              </a:spcBef>
              <a:spcAft>
                <a:spcPts val="0"/>
              </a:spcAft>
              <a:tabLst/>
              <a:defRPr sz="1200">
                <a:solidFill>
                  <a:schemeClr val="tx1"/>
                </a:solidFill>
              </a:defRPr>
            </a:lvl1pPr>
            <a:lvl2pPr marL="3175" indent="0" algn="ctr">
              <a:spcAft>
                <a:spcPts val="0"/>
              </a:spcAft>
              <a:buFont typeface="Arial" panose="020B0604020202020204" pitchFamily="34" charset="0"/>
              <a:buNone/>
              <a:tabLst/>
              <a:defRPr sz="1200">
                <a:solidFill>
                  <a:schemeClr val="tx1"/>
                </a:solidFill>
              </a:defRPr>
            </a:lvl2pPr>
            <a:lvl3pPr marL="3175" indent="0" algn="ctr">
              <a:buNone/>
              <a:tabLst/>
              <a:defRPr sz="1200">
                <a:solidFill>
                  <a:schemeClr val="tx1"/>
                </a:solidFill>
              </a:defRPr>
            </a:lvl3pPr>
            <a:lvl4pPr marL="3175" indent="0" algn="ctr">
              <a:spcAft>
                <a:spcPts val="0"/>
              </a:spcAft>
              <a:buNone/>
              <a:tabLst/>
              <a:defRPr sz="1200">
                <a:solidFill>
                  <a:schemeClr val="tx1"/>
                </a:solidFill>
              </a:defRPr>
            </a:lvl4pPr>
            <a:lvl5pPr marL="3175" indent="0" algn="ctr">
              <a:spcAft>
                <a:spcPts val="0"/>
              </a:spcAft>
              <a:buFont typeface="Arial" panose="020B0604020202020204" pitchFamily="34" charset="0"/>
              <a:buNone/>
              <a:tabLst/>
              <a:defRPr sz="1200">
                <a:solidFill>
                  <a:schemeClr val="tx1"/>
                </a:solidFill>
              </a:defRPr>
            </a:lvl5pPr>
            <a:lvl6pPr marL="3175" indent="0" algn="ctr">
              <a:spcAft>
                <a:spcPts val="0"/>
              </a:spcAft>
              <a:buNone/>
              <a:tabLst/>
              <a:defRPr sz="1200">
                <a:solidFill>
                  <a:schemeClr val="tx1"/>
                </a:solidFill>
              </a:defRPr>
            </a:lvl6pPr>
            <a:lvl7pPr marL="3175" indent="0" algn="ctr">
              <a:spcAft>
                <a:spcPts val="0"/>
              </a:spcAft>
              <a:buNone/>
              <a:tabLst/>
              <a:defRPr sz="1200">
                <a:solidFill>
                  <a:schemeClr val="tx1"/>
                </a:solidFill>
              </a:defRPr>
            </a:lvl7pPr>
            <a:lvl8pPr marL="3175" indent="0" algn="ctr">
              <a:spcAft>
                <a:spcPts val="0"/>
              </a:spcAft>
              <a:buNone/>
              <a:tabLst/>
              <a:defRPr sz="1200">
                <a:solidFill>
                  <a:schemeClr val="tx1"/>
                </a:solidFill>
              </a:defRPr>
            </a:lvl8pPr>
            <a:lvl9pPr marL="3175" indent="0" algn="ctr">
              <a:spcAft>
                <a:spcPts val="0"/>
              </a:spcAft>
              <a:buNone/>
              <a:tabLst/>
              <a:defRPr sz="1200">
                <a:solidFill>
                  <a:schemeClr val="tx1"/>
                </a:solidFill>
              </a:defRPr>
            </a:lvl9pPr>
          </a:lstStyle>
          <a:p>
            <a:pPr lvl="0"/>
            <a:r>
              <a:rPr lang="en-US"/>
              <a:t>Click to add topic</a:t>
            </a:r>
          </a:p>
          <a:p>
            <a:pPr lvl="1"/>
            <a:r>
              <a:rPr lang="en-US"/>
              <a:t>Subtitle</a:t>
            </a:r>
          </a:p>
        </p:txBody>
      </p:sp>
      <p:sp>
        <p:nvSpPr>
          <p:cNvPr id="6" name="Date Placeholder 5">
            <a:extLst>
              <a:ext uri="{FF2B5EF4-FFF2-40B4-BE49-F238E27FC236}">
                <a16:creationId xmlns:a16="http://schemas.microsoft.com/office/drawing/2014/main" id="{00E0EC71-9467-C940-A5C4-5AE2C2306E07}"/>
              </a:ext>
            </a:extLst>
          </p:cNvPr>
          <p:cNvSpPr>
            <a:spLocks noGrp="1"/>
          </p:cNvSpPr>
          <p:nvPr userDrawn="1">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71040711-9799-2949-9707-943424D7AC7C}"/>
              </a:ext>
            </a:extLst>
          </p:cNvPr>
          <p:cNvSpPr>
            <a:spLocks noGrp="1"/>
          </p:cNvSpPr>
          <p:nvPr userDrawn="1">
            <p:ph type="ftr" sz="quarter" idx="117"/>
          </p:nvPr>
        </p:nvSpPr>
        <p:spPr/>
        <p:txBody>
          <a:bodyPr/>
          <a:lstStyle/>
          <a:p>
            <a:endParaRPr lang="en-US" dirty="0"/>
          </a:p>
        </p:txBody>
      </p:sp>
      <p:sp>
        <p:nvSpPr>
          <p:cNvPr id="10" name="Slide Number Placeholder 9">
            <a:extLst>
              <a:ext uri="{FF2B5EF4-FFF2-40B4-BE49-F238E27FC236}">
                <a16:creationId xmlns:a16="http://schemas.microsoft.com/office/drawing/2014/main" id="{1CAA4B3A-4569-BE43-A665-117BBA2442D6}"/>
              </a:ext>
            </a:extLst>
          </p:cNvPr>
          <p:cNvSpPr>
            <a:spLocks noGrp="1"/>
          </p:cNvSpPr>
          <p:nvPr userDrawn="1">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17" name="Group 16">
            <a:extLst>
              <a:ext uri="{FF2B5EF4-FFF2-40B4-BE49-F238E27FC236}">
                <a16:creationId xmlns:a16="http://schemas.microsoft.com/office/drawing/2014/main" id="{B864070E-A16B-8540-98EE-429756CFB812}"/>
              </a:ext>
            </a:extLst>
          </p:cNvPr>
          <p:cNvGrpSpPr/>
          <p:nvPr userDrawn="1"/>
        </p:nvGrpSpPr>
        <p:grpSpPr>
          <a:xfrm>
            <a:off x="9399182" y="-1"/>
            <a:ext cx="2961715" cy="9267987"/>
            <a:chOff x="9399182" y="-1"/>
            <a:chExt cx="2961715" cy="9267987"/>
          </a:xfrm>
        </p:grpSpPr>
        <p:sp>
          <p:nvSpPr>
            <p:cNvPr id="77" name="Rectangle 76">
              <a:extLst>
                <a:ext uri="{FF2B5EF4-FFF2-40B4-BE49-F238E27FC236}">
                  <a16:creationId xmlns:a16="http://schemas.microsoft.com/office/drawing/2014/main" id="{0603B78C-BC30-1640-816E-69DA7CE83E2F}"/>
                </a:ext>
              </a:extLst>
            </p:cNvPr>
            <p:cNvSpPr/>
            <p:nvPr userDrawn="1"/>
          </p:nvSpPr>
          <p:spPr>
            <a:xfrm>
              <a:off x="9399182" y="-1"/>
              <a:ext cx="2798651" cy="92679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6" name="Picture 55">
              <a:extLst>
                <a:ext uri="{FF2B5EF4-FFF2-40B4-BE49-F238E27FC236}">
                  <a16:creationId xmlns:a16="http://schemas.microsoft.com/office/drawing/2014/main" id="{9826FF71-3274-F14B-B6F7-E4981E065655}"/>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78" name="Group 77">
              <a:extLst>
                <a:ext uri="{FF2B5EF4-FFF2-40B4-BE49-F238E27FC236}">
                  <a16:creationId xmlns:a16="http://schemas.microsoft.com/office/drawing/2014/main" id="{98722430-68E5-C049-90EB-29339645DED9}"/>
                </a:ext>
              </a:extLst>
            </p:cNvPr>
            <p:cNvGrpSpPr/>
            <p:nvPr userDrawn="1"/>
          </p:nvGrpSpPr>
          <p:grpSpPr>
            <a:xfrm>
              <a:off x="9541497" y="162442"/>
              <a:ext cx="2819400" cy="814510"/>
              <a:chOff x="-3644733" y="165205"/>
              <a:chExt cx="2819400" cy="814510"/>
            </a:xfrm>
          </p:grpSpPr>
          <p:sp>
            <p:nvSpPr>
              <p:cNvPr id="104" name="Rectangle 103">
                <a:extLst>
                  <a:ext uri="{FF2B5EF4-FFF2-40B4-BE49-F238E27FC236}">
                    <a16:creationId xmlns:a16="http://schemas.microsoft.com/office/drawing/2014/main" id="{28459255-E604-9343-87B1-649A2191144C}"/>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TextBox 104">
                <a:extLst>
                  <a:ext uri="{FF2B5EF4-FFF2-40B4-BE49-F238E27FC236}">
                    <a16:creationId xmlns:a16="http://schemas.microsoft.com/office/drawing/2014/main" id="{69499230-744A-E14B-9620-23F5B206215C}"/>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06" name="Picture 105">
                <a:extLst>
                  <a:ext uri="{FF2B5EF4-FFF2-40B4-BE49-F238E27FC236}">
                    <a16:creationId xmlns:a16="http://schemas.microsoft.com/office/drawing/2014/main" id="{8FC05E41-787F-E742-AC69-7912BA0ECCDD}"/>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sp>
          <p:nvSpPr>
            <p:cNvPr id="96" name="TextBox 95">
              <a:extLst>
                <a:ext uri="{FF2B5EF4-FFF2-40B4-BE49-F238E27FC236}">
                  <a16:creationId xmlns:a16="http://schemas.microsoft.com/office/drawing/2014/main" id="{70A88B44-6F55-9D4E-AAE3-48BC61C7044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7" name="Straight Connector 96">
              <a:extLst>
                <a:ext uri="{FF2B5EF4-FFF2-40B4-BE49-F238E27FC236}">
                  <a16:creationId xmlns:a16="http://schemas.microsoft.com/office/drawing/2014/main" id="{2EAF79B9-3FFF-124B-B1AD-B933F83802DD}"/>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79" name="Group 78">
              <a:extLst>
                <a:ext uri="{FF2B5EF4-FFF2-40B4-BE49-F238E27FC236}">
                  <a16:creationId xmlns:a16="http://schemas.microsoft.com/office/drawing/2014/main" id="{E91BEBAB-D308-674B-BF77-07962DFE1A2B}"/>
                </a:ext>
              </a:extLst>
            </p:cNvPr>
            <p:cNvGrpSpPr/>
            <p:nvPr userDrawn="1"/>
          </p:nvGrpSpPr>
          <p:grpSpPr>
            <a:xfrm>
              <a:off x="9521833" y="8003265"/>
              <a:ext cx="2676002" cy="1052731"/>
              <a:chOff x="9521833" y="2036288"/>
              <a:chExt cx="2676002" cy="1052731"/>
            </a:xfrm>
          </p:grpSpPr>
          <p:sp>
            <p:nvSpPr>
              <p:cNvPr id="98" name="TextBox 97">
                <a:extLst>
                  <a:ext uri="{FF2B5EF4-FFF2-40B4-BE49-F238E27FC236}">
                    <a16:creationId xmlns:a16="http://schemas.microsoft.com/office/drawing/2014/main" id="{8E29CC56-D7E0-A743-8545-C70D5769BB5C}"/>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99" name="Straight Connector 98">
                <a:extLst>
                  <a:ext uri="{FF2B5EF4-FFF2-40B4-BE49-F238E27FC236}">
                    <a16:creationId xmlns:a16="http://schemas.microsoft.com/office/drawing/2014/main" id="{37B40757-D8C1-EC41-9432-9B3652E3815F}"/>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0" name="Group 99">
                <a:extLst>
                  <a:ext uri="{FF2B5EF4-FFF2-40B4-BE49-F238E27FC236}">
                    <a16:creationId xmlns:a16="http://schemas.microsoft.com/office/drawing/2014/main" id="{8B671BCA-8DB9-E644-88C5-5BC2E18F782D}"/>
                  </a:ext>
                </a:extLst>
              </p:cNvPr>
              <p:cNvGrpSpPr/>
              <p:nvPr userDrawn="1"/>
            </p:nvGrpSpPr>
            <p:grpSpPr>
              <a:xfrm>
                <a:off x="9521833" y="2361408"/>
                <a:ext cx="2557391" cy="484748"/>
                <a:chOff x="12352022" y="513115"/>
                <a:chExt cx="2557391" cy="484748"/>
              </a:xfrm>
            </p:grpSpPr>
            <p:sp>
              <p:nvSpPr>
                <p:cNvPr id="102" name="TextBox 101">
                  <a:extLst>
                    <a:ext uri="{FF2B5EF4-FFF2-40B4-BE49-F238E27FC236}">
                      <a16:creationId xmlns:a16="http://schemas.microsoft.com/office/drawing/2014/main" id="{BEB784B2-AE05-A243-8FAF-336308ECBC8D}"/>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03" name="TextBox 102">
                  <a:extLst>
                    <a:ext uri="{FF2B5EF4-FFF2-40B4-BE49-F238E27FC236}">
                      <a16:creationId xmlns:a16="http://schemas.microsoft.com/office/drawing/2014/main" id="{D7E60B24-6CF0-D146-894F-6A8172D604DE}"/>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01" name="TextBox 100">
                <a:extLst>
                  <a:ext uri="{FF2B5EF4-FFF2-40B4-BE49-F238E27FC236}">
                    <a16:creationId xmlns:a16="http://schemas.microsoft.com/office/drawing/2014/main" id="{F035D1A9-98A9-1540-B091-D067CCAC007C}"/>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80" name="TextBox 79">
              <a:extLst>
                <a:ext uri="{FF2B5EF4-FFF2-40B4-BE49-F238E27FC236}">
                  <a16:creationId xmlns:a16="http://schemas.microsoft.com/office/drawing/2014/main" id="{FFA433AB-7A83-FE46-B7D5-E3E9223C94FE}"/>
                </a:ext>
              </a:extLst>
            </p:cNvPr>
            <p:cNvSpPr txBox="1"/>
            <p:nvPr userDrawn="1"/>
          </p:nvSpPr>
          <p:spPr>
            <a:xfrm>
              <a:off x="9558507" y="4314602"/>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81" name="Straight Connector 80">
              <a:extLst>
                <a:ext uri="{FF2B5EF4-FFF2-40B4-BE49-F238E27FC236}">
                  <a16:creationId xmlns:a16="http://schemas.microsoft.com/office/drawing/2014/main" id="{1B09943F-2379-404A-B5DA-E7E4342B6C86}"/>
                </a:ext>
              </a:extLst>
            </p:cNvPr>
            <p:cNvCxnSpPr>
              <a:cxnSpLocks/>
            </p:cNvCxnSpPr>
            <p:nvPr userDrawn="1"/>
          </p:nvCxnSpPr>
          <p:spPr>
            <a:xfrm>
              <a:off x="9558507" y="4517219"/>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BFB006C8-D07C-804E-A72A-C50DBCE312C1}"/>
                </a:ext>
              </a:extLst>
            </p:cNvPr>
            <p:cNvSpPr txBox="1">
              <a:spLocks noChangeAspect="1"/>
            </p:cNvSpPr>
            <p:nvPr userDrawn="1"/>
          </p:nvSpPr>
          <p:spPr>
            <a:xfrm>
              <a:off x="9521833" y="4664749"/>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3" name="TextBox 82">
              <a:extLst>
                <a:ext uri="{FF2B5EF4-FFF2-40B4-BE49-F238E27FC236}">
                  <a16:creationId xmlns:a16="http://schemas.microsoft.com/office/drawing/2014/main" id="{98FC336D-B4A7-4A4A-8AD2-1F9EF034E3AD}"/>
                </a:ext>
              </a:extLst>
            </p:cNvPr>
            <p:cNvSpPr txBox="1">
              <a:spLocks noChangeAspect="1"/>
            </p:cNvSpPr>
            <p:nvPr userDrawn="1"/>
          </p:nvSpPr>
          <p:spPr>
            <a:xfrm>
              <a:off x="9521833" y="5391799"/>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4" name="TextBox 83">
              <a:extLst>
                <a:ext uri="{FF2B5EF4-FFF2-40B4-BE49-F238E27FC236}">
                  <a16:creationId xmlns:a16="http://schemas.microsoft.com/office/drawing/2014/main" id="{84AF85FC-1918-5741-B46D-5BD00B98A8B4}"/>
                </a:ext>
              </a:extLst>
            </p:cNvPr>
            <p:cNvSpPr txBox="1"/>
            <p:nvPr userDrawn="1"/>
          </p:nvSpPr>
          <p:spPr>
            <a:xfrm>
              <a:off x="9686426" y="4639722"/>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85" name="TextBox 84">
              <a:extLst>
                <a:ext uri="{FF2B5EF4-FFF2-40B4-BE49-F238E27FC236}">
                  <a16:creationId xmlns:a16="http://schemas.microsoft.com/office/drawing/2014/main" id="{D674EEFB-EF3C-2340-BE36-9233624B9308}"/>
                </a:ext>
              </a:extLst>
            </p:cNvPr>
            <p:cNvSpPr txBox="1"/>
            <p:nvPr userDrawn="1"/>
          </p:nvSpPr>
          <p:spPr>
            <a:xfrm>
              <a:off x="9686426" y="5368928"/>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86" name="TextBox 85">
              <a:extLst>
                <a:ext uri="{FF2B5EF4-FFF2-40B4-BE49-F238E27FC236}">
                  <a16:creationId xmlns:a16="http://schemas.microsoft.com/office/drawing/2014/main" id="{C863F9D4-3950-0241-850A-C88B4A8B95D4}"/>
                </a:ext>
              </a:extLst>
            </p:cNvPr>
            <p:cNvSpPr txBox="1">
              <a:spLocks noChangeAspect="1"/>
            </p:cNvSpPr>
            <p:nvPr userDrawn="1"/>
          </p:nvSpPr>
          <p:spPr>
            <a:xfrm>
              <a:off x="9521833" y="5854789"/>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87" name="TextBox 86">
              <a:extLst>
                <a:ext uri="{FF2B5EF4-FFF2-40B4-BE49-F238E27FC236}">
                  <a16:creationId xmlns:a16="http://schemas.microsoft.com/office/drawing/2014/main" id="{157780A7-784A-CE4E-A107-6AD67C7614A3}"/>
                </a:ext>
              </a:extLst>
            </p:cNvPr>
            <p:cNvSpPr txBox="1"/>
            <p:nvPr userDrawn="1"/>
          </p:nvSpPr>
          <p:spPr>
            <a:xfrm>
              <a:off x="9686426" y="5831918"/>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88" name="TextBox 87">
              <a:extLst>
                <a:ext uri="{FF2B5EF4-FFF2-40B4-BE49-F238E27FC236}">
                  <a16:creationId xmlns:a16="http://schemas.microsoft.com/office/drawing/2014/main" id="{E018981E-3F1A-7146-9B4B-4485D3EC3895}"/>
                </a:ext>
              </a:extLst>
            </p:cNvPr>
            <p:cNvSpPr txBox="1"/>
            <p:nvPr userDrawn="1"/>
          </p:nvSpPr>
          <p:spPr>
            <a:xfrm>
              <a:off x="9674268" y="5002944"/>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91" name="Group 90">
              <a:extLst>
                <a:ext uri="{FF2B5EF4-FFF2-40B4-BE49-F238E27FC236}">
                  <a16:creationId xmlns:a16="http://schemas.microsoft.com/office/drawing/2014/main" id="{A9C1A1AE-A143-5B45-A93F-D2BC596FED56}"/>
                </a:ext>
              </a:extLst>
            </p:cNvPr>
            <p:cNvGrpSpPr/>
            <p:nvPr userDrawn="1"/>
          </p:nvGrpSpPr>
          <p:grpSpPr>
            <a:xfrm>
              <a:off x="9541497" y="6326507"/>
              <a:ext cx="2735151" cy="1475581"/>
              <a:chOff x="9296567" y="4910411"/>
              <a:chExt cx="2735151" cy="1475581"/>
            </a:xfrm>
          </p:grpSpPr>
          <p:sp>
            <p:nvSpPr>
              <p:cNvPr id="92" name="Rectangle 91">
                <a:extLst>
                  <a:ext uri="{FF2B5EF4-FFF2-40B4-BE49-F238E27FC236}">
                    <a16:creationId xmlns:a16="http://schemas.microsoft.com/office/drawing/2014/main" id="{205C3E47-B0FB-6D42-8FE4-533A345103DB}"/>
                  </a:ext>
                </a:extLst>
              </p:cNvPr>
              <p:cNvSpPr/>
              <p:nvPr userDrawn="1"/>
            </p:nvSpPr>
            <p:spPr>
              <a:xfrm>
                <a:off x="9296567" y="4910411"/>
                <a:ext cx="2735151" cy="1475581"/>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05B3AB36-11C1-B345-B1C6-7001A0937B3A}"/>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94" name="Graphic 93">
                <a:extLst>
                  <a:ext uri="{FF2B5EF4-FFF2-40B4-BE49-F238E27FC236}">
                    <a16:creationId xmlns:a16="http://schemas.microsoft.com/office/drawing/2014/main" id="{26163978-6874-234F-A1D2-D12DAC94998E}"/>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95" name="TextBox 94">
                <a:extLst>
                  <a:ext uri="{FF2B5EF4-FFF2-40B4-BE49-F238E27FC236}">
                    <a16:creationId xmlns:a16="http://schemas.microsoft.com/office/drawing/2014/main" id="{69B7DBB9-0A63-934A-91F0-2514D4B24140}"/>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nvGrpSpPr>
            <p:cNvPr id="46" name="Group 45">
              <a:extLst>
                <a:ext uri="{FF2B5EF4-FFF2-40B4-BE49-F238E27FC236}">
                  <a16:creationId xmlns:a16="http://schemas.microsoft.com/office/drawing/2014/main" id="{EDC97BF0-6494-054B-BAC7-76B18D15D463}"/>
                </a:ext>
              </a:extLst>
            </p:cNvPr>
            <p:cNvGrpSpPr/>
            <p:nvPr userDrawn="1"/>
          </p:nvGrpSpPr>
          <p:grpSpPr>
            <a:xfrm>
              <a:off x="9541497" y="1990481"/>
              <a:ext cx="2735151" cy="2124319"/>
              <a:chOff x="9296567" y="4910411"/>
              <a:chExt cx="2735151" cy="2124319"/>
            </a:xfrm>
          </p:grpSpPr>
          <p:sp>
            <p:nvSpPr>
              <p:cNvPr id="47" name="Rectangle 46">
                <a:extLst>
                  <a:ext uri="{FF2B5EF4-FFF2-40B4-BE49-F238E27FC236}">
                    <a16:creationId xmlns:a16="http://schemas.microsoft.com/office/drawing/2014/main" id="{6EA5BD78-0CA6-1D44-AE20-16CD67196734}"/>
                  </a:ext>
                </a:extLst>
              </p:cNvPr>
              <p:cNvSpPr/>
              <p:nvPr userDrawn="1"/>
            </p:nvSpPr>
            <p:spPr>
              <a:xfrm>
                <a:off x="9296567" y="4910411"/>
                <a:ext cx="2735151" cy="2124319"/>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C9B44842-1EC0-ED4A-8AFC-859D10E283B5}"/>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Use a table to add data column</a:t>
                </a:r>
              </a:p>
            </p:txBody>
          </p:sp>
          <p:pic>
            <p:nvPicPr>
              <p:cNvPr id="49" name="Graphic 48">
                <a:extLst>
                  <a:ext uri="{FF2B5EF4-FFF2-40B4-BE49-F238E27FC236}">
                    <a16:creationId xmlns:a16="http://schemas.microsoft.com/office/drawing/2014/main" id="{B936CAA9-65A1-FC4A-875A-7639F7F131D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50" name="TextBox 49">
                <a:extLst>
                  <a:ext uri="{FF2B5EF4-FFF2-40B4-BE49-F238E27FC236}">
                    <a16:creationId xmlns:a16="http://schemas.microsoft.com/office/drawing/2014/main" id="{101400F7-2DF9-9C4E-8B1C-7F2315B8FDAC}"/>
                  </a:ext>
                </a:extLst>
              </p:cNvPr>
              <p:cNvSpPr txBox="1"/>
              <p:nvPr userDrawn="1"/>
            </p:nvSpPr>
            <p:spPr>
              <a:xfrm>
                <a:off x="9471805" y="5300350"/>
                <a:ext cx="2399065" cy="648896"/>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pPr lvl="1"/>
                <a:r>
                  <a:rPr lang="en-US" dirty="0"/>
                  <a:t>Click the table icon and insert a table with</a:t>
                </a:r>
                <a:br>
                  <a:rPr lang="en-US" dirty="0"/>
                </a:br>
                <a:r>
                  <a:rPr lang="en-US" dirty="0"/>
                  <a:t>1 column and the same number of rows as categories in your chart.</a:t>
                </a:r>
              </a:p>
              <a:p>
                <a:pPr lvl="1"/>
                <a:r>
                  <a:rPr lang="en-US" dirty="0"/>
                  <a:t>In the Table Design tab, choose the</a:t>
                </a:r>
                <a:br>
                  <a:rPr lang="en-US" dirty="0"/>
                </a:br>
                <a:r>
                  <a:rPr lang="en-US" dirty="0"/>
                  <a:t>“No Style, No Grid” table style.</a:t>
                </a:r>
              </a:p>
            </p:txBody>
          </p:sp>
          <p:sp>
            <p:nvSpPr>
              <p:cNvPr id="55" name="TextBox 54">
                <a:extLst>
                  <a:ext uri="{FF2B5EF4-FFF2-40B4-BE49-F238E27FC236}">
                    <a16:creationId xmlns:a16="http://schemas.microsoft.com/office/drawing/2014/main" id="{3BF0B28D-ACDE-694B-AE6D-61241B43B83E}"/>
                  </a:ext>
                </a:extLst>
              </p:cNvPr>
              <p:cNvSpPr txBox="1"/>
              <p:nvPr userDrawn="1"/>
            </p:nvSpPr>
            <p:spPr>
              <a:xfrm>
                <a:off x="9471805" y="6471925"/>
                <a:ext cx="2284765" cy="399597"/>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pPr lvl="1"/>
                <a:r>
                  <a:rPr lang="en-US" dirty="0"/>
                  <a:t>Change the text alignment to “Center”</a:t>
                </a:r>
              </a:p>
              <a:p>
                <a:pPr lvl="1"/>
                <a:r>
                  <a:rPr lang="en-US" dirty="0"/>
                  <a:t>Change the vertical alignment of the cells to “Middle”</a:t>
                </a:r>
              </a:p>
            </p:txBody>
          </p:sp>
        </p:grpSp>
        <p:pic>
          <p:nvPicPr>
            <p:cNvPr id="14" name="Picture 13">
              <a:extLst>
                <a:ext uri="{FF2B5EF4-FFF2-40B4-BE49-F238E27FC236}">
                  <a16:creationId xmlns:a16="http://schemas.microsoft.com/office/drawing/2014/main" id="{59A68EBB-78D1-BF41-BBB4-FEEDFBED0038}"/>
                </a:ext>
              </a:extLst>
            </p:cNvPr>
            <p:cNvPicPr>
              <a:picLocks noChangeAspect="1"/>
            </p:cNvPicPr>
            <p:nvPr userDrawn="1"/>
          </p:nvPicPr>
          <p:blipFill>
            <a:blip r:embed="rId7"/>
            <a:stretch>
              <a:fillRect/>
            </a:stretch>
          </p:blipFill>
          <p:spPr>
            <a:xfrm>
              <a:off x="9779333" y="3076329"/>
              <a:ext cx="2265030" cy="324185"/>
            </a:xfrm>
            <a:prstGeom prst="rect">
              <a:avLst/>
            </a:prstGeom>
          </p:spPr>
        </p:pic>
        <p:pic>
          <p:nvPicPr>
            <p:cNvPr id="16" name="Picture 15">
              <a:extLst>
                <a:ext uri="{FF2B5EF4-FFF2-40B4-BE49-F238E27FC236}">
                  <a16:creationId xmlns:a16="http://schemas.microsoft.com/office/drawing/2014/main" id="{B9CE2B6D-A88E-BF47-88F9-0FD3CD4DD4D2}"/>
                </a:ext>
              </a:extLst>
            </p:cNvPr>
            <p:cNvPicPr>
              <a:picLocks noChangeAspect="1"/>
            </p:cNvPicPr>
            <p:nvPr userDrawn="1"/>
          </p:nvPicPr>
          <p:blipFill rotWithShape="1">
            <a:blip r:embed="rId8"/>
            <a:srcRect l="1073" t="3423" r="1434" b="3096"/>
            <a:stretch/>
          </p:blipFill>
          <p:spPr>
            <a:xfrm>
              <a:off x="10594975" y="3279775"/>
              <a:ext cx="739775" cy="184150"/>
            </a:xfrm>
            <a:prstGeom prst="rect">
              <a:avLst/>
            </a:prstGeom>
          </p:spPr>
        </p:pic>
      </p:grpSp>
    </p:spTree>
    <p:extLst>
      <p:ext uri="{BB962C8B-B14F-4D97-AF65-F5344CB8AC3E}">
        <p14:creationId xmlns:p14="http://schemas.microsoft.com/office/powerpoint/2010/main" val="353021163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Chart and Callout Box">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2B99E022-6BD1-074D-A651-0F1D3CDA165E}"/>
              </a:ext>
            </a:extLst>
          </p:cNvPr>
          <p:cNvSpPr/>
          <p:nvPr userDrawn="1"/>
        </p:nvSpPr>
        <p:spPr>
          <a:xfrm>
            <a:off x="9399182" y="-1"/>
            <a:ext cx="2798651" cy="846557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0" name="Picture 69">
            <a:extLst>
              <a:ext uri="{FF2B5EF4-FFF2-40B4-BE49-F238E27FC236}">
                <a16:creationId xmlns:a16="http://schemas.microsoft.com/office/drawing/2014/main" id="{9C63083C-E80F-E145-8345-4B0E6010FB67}"/>
              </a:ext>
            </a:extLst>
          </p:cNvPr>
          <p:cNvPicPr>
            <a:picLocks noChangeAspect="1"/>
          </p:cNvPicPr>
          <p:nvPr userDrawn="1"/>
        </p:nvPicPr>
        <p:blipFill rotWithShape="1">
          <a:blip r:embed="rId2"/>
          <a:srcRect r="43480"/>
          <a:stretch/>
        </p:blipFill>
        <p:spPr>
          <a:xfrm>
            <a:off x="9558505" y="2429172"/>
            <a:ext cx="2639324" cy="935038"/>
          </a:xfrm>
          <a:prstGeom prst="rect">
            <a:avLst/>
          </a:prstGeom>
        </p:spPr>
      </p:pic>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6" name="Chart Placeholder 2">
            <a:extLst>
              <a:ext uri="{FF2B5EF4-FFF2-40B4-BE49-F238E27FC236}">
                <a16:creationId xmlns:a16="http://schemas.microsoft.com/office/drawing/2014/main" id="{A52282EC-86DC-8D43-96A4-DCB61C454A07}"/>
              </a:ext>
            </a:extLst>
          </p:cNvPr>
          <p:cNvSpPr>
            <a:spLocks noGrp="1"/>
          </p:cNvSpPr>
          <p:nvPr>
            <p:ph type="chart" sz="quarter" idx="113"/>
          </p:nvPr>
        </p:nvSpPr>
        <p:spPr>
          <a:xfrm>
            <a:off x="431799" y="1735138"/>
            <a:ext cx="5762524" cy="4430712"/>
          </a:xfrm>
        </p:spPr>
        <p:txBody>
          <a:bodyPr/>
          <a:lstStyle>
            <a:lvl1pPr>
              <a:defRPr b="0">
                <a:solidFill>
                  <a:schemeClr val="tx1">
                    <a:lumMod val="50000"/>
                    <a:lumOff val="50000"/>
                  </a:schemeClr>
                </a:solidFill>
              </a:defRPr>
            </a:lvl1pPr>
          </a:lstStyle>
          <a:p>
            <a:r>
              <a:rPr lang="en-US" dirty="0"/>
              <a:t>Click icon to add chart</a:t>
            </a:r>
          </a:p>
        </p:txBody>
      </p:sp>
      <p:sp>
        <p:nvSpPr>
          <p:cNvPr id="3" name="Text Placeholder 2">
            <a:extLst>
              <a:ext uri="{FF2B5EF4-FFF2-40B4-BE49-F238E27FC236}">
                <a16:creationId xmlns:a16="http://schemas.microsoft.com/office/drawing/2014/main" id="{B4047063-0C39-EB47-B9DB-09006681A5FA}"/>
              </a:ext>
            </a:extLst>
          </p:cNvPr>
          <p:cNvSpPr>
            <a:spLocks noGrp="1"/>
          </p:cNvSpPr>
          <p:nvPr>
            <p:ph type="body" sz="quarter" idx="114" hasCustomPrompt="1"/>
          </p:nvPr>
        </p:nvSpPr>
        <p:spPr>
          <a:xfrm>
            <a:off x="6533535" y="1735139"/>
            <a:ext cx="2178665" cy="4430712"/>
          </a:xfrm>
          <a:ln w="12700">
            <a:solidFill>
              <a:schemeClr val="accent1"/>
            </a:solidFill>
          </a:ln>
        </p:spPr>
        <p:txBody>
          <a:bodyPr lIns="216000" tIns="360000" rIns="216000" bIns="216000" anchor="t"/>
          <a:lstStyle>
            <a:lvl1pPr marL="0" marR="0" indent="0" algn="l" defTabSz="914400" rtl="0" eaLnBrk="1" fontAlgn="auto" latinLnBrk="0" hangingPunct="1">
              <a:lnSpc>
                <a:spcPct val="90000"/>
              </a:lnSpc>
              <a:spcBef>
                <a:spcPts val="600"/>
              </a:spcBef>
              <a:spcAft>
                <a:spcPts val="300"/>
              </a:spcAft>
              <a:buClrTx/>
              <a:buSzTx/>
              <a:buFont typeface="Wingdings" pitchFamily="2" charset="2"/>
              <a:buNone/>
              <a:tabLst/>
              <a:defRPr lang="en-US" sz="3200"/>
            </a:lvl1pPr>
            <a:lvl2pPr>
              <a:defRPr lang="en-US" dirty="0"/>
            </a:lvl2pPr>
            <a:lvl3pPr marL="0" indent="0">
              <a:buFontTx/>
              <a:buNone/>
              <a:defRPr lang="en-US" dirty="0"/>
            </a:lvl3pPr>
            <a:lvl4pPr marL="0" indent="0">
              <a:buFontTx/>
              <a:buNone/>
              <a:defRPr lang="en-US" dirty="0"/>
            </a:lvl4pPr>
            <a:lvl5pPr marL="0" indent="0">
              <a:buFontTx/>
              <a:buNone/>
              <a:defRPr lang="en-US" dirty="0"/>
            </a:lvl5pPr>
            <a:lvl6pPr marL="0" indent="0">
              <a:buFontTx/>
              <a:buNone/>
              <a:defRPr/>
            </a:lvl6pPr>
            <a:lvl7pPr marL="0" indent="0">
              <a:buFontTx/>
              <a:buNone/>
              <a:defRPr/>
            </a:lvl7pPr>
            <a:lvl8pPr marL="0" indent="0">
              <a:buFontTx/>
              <a:buNone/>
              <a:defRPr/>
            </a:lvl8pPr>
            <a:lvl9pPr marL="0" indent="0">
              <a:buFontTx/>
              <a:buNone/>
              <a:defRPr/>
            </a:lvl9pPr>
          </a:lstStyle>
          <a:p>
            <a:pPr marL="0" marR="0" lvl="0" indent="0" algn="l" defTabSz="914400" rtl="0" eaLnBrk="1" fontAlgn="auto" latinLnBrk="0" hangingPunct="1">
              <a:lnSpc>
                <a:spcPct val="90000"/>
              </a:lnSpc>
              <a:spcBef>
                <a:spcPts val="600"/>
              </a:spcBef>
              <a:spcAft>
                <a:spcPts val="300"/>
              </a:spcAft>
              <a:buClrTx/>
              <a:buSzTx/>
              <a:buFont typeface="Wingdings" pitchFamily="2" charset="2"/>
              <a:buNone/>
              <a:tabLst/>
              <a:defRPr/>
            </a:pPr>
            <a:r>
              <a:rPr lang="en-US"/>
              <a:t>XX%</a:t>
            </a:r>
          </a:p>
          <a:p>
            <a:pPr lvl="1"/>
            <a:r>
              <a:rPr lang="en-US"/>
              <a:t>Body text (second level)</a:t>
            </a:r>
          </a:p>
        </p:txBody>
      </p:sp>
      <p:sp>
        <p:nvSpPr>
          <p:cNvPr id="14" name="Text Placeholder 6">
            <a:extLst>
              <a:ext uri="{FF2B5EF4-FFF2-40B4-BE49-F238E27FC236}">
                <a16:creationId xmlns:a16="http://schemas.microsoft.com/office/drawing/2014/main" id="{67041110-B28F-8541-8B72-CE723F208693}"/>
              </a:ext>
            </a:extLst>
          </p:cNvPr>
          <p:cNvSpPr>
            <a:spLocks noGrp="1"/>
          </p:cNvSpPr>
          <p:nvPr>
            <p:ph type="body" sz="quarter" idx="115" hasCustomPrompt="1"/>
          </p:nvPr>
        </p:nvSpPr>
        <p:spPr>
          <a:xfrm>
            <a:off x="6907364" y="1578356"/>
            <a:ext cx="1431015" cy="332399"/>
          </a:xfrm>
          <a:solidFill>
            <a:schemeClr val="bg1"/>
          </a:solidFill>
          <a:effectLst/>
        </p:spPr>
        <p:txBody>
          <a:bodyPr wrap="none" lIns="72000" tIns="0" rIns="72000" bIns="0" anchor="ctr">
            <a:spAutoFit/>
          </a:bodyPr>
          <a:lstStyle>
            <a:lvl1pPr algn="ctr">
              <a:spcBef>
                <a:spcPts val="100"/>
              </a:spcBef>
              <a:spcAft>
                <a:spcPts val="0"/>
              </a:spcAft>
              <a:defRPr sz="1200">
                <a:solidFill>
                  <a:schemeClr val="accent1"/>
                </a:solidFill>
              </a:defRPr>
            </a:lvl1pPr>
            <a:lvl2pPr marL="3175" indent="0" algn="ctr">
              <a:spcAft>
                <a:spcPts val="0"/>
              </a:spcAft>
              <a:buFont typeface="Arial" panose="020B0604020202020204" pitchFamily="34" charset="0"/>
              <a:buNone/>
              <a:tabLst/>
              <a:defRPr sz="1200">
                <a:solidFill>
                  <a:schemeClr val="accent1"/>
                </a:solidFill>
              </a:defRPr>
            </a:lvl2pPr>
            <a:lvl3pPr marL="9525" indent="0" algn="ctr">
              <a:buNone/>
              <a:tabLst/>
              <a:defRPr sz="1200">
                <a:solidFill>
                  <a:schemeClr val="accent1"/>
                </a:solidFill>
              </a:defRPr>
            </a:lvl3pPr>
            <a:lvl4pPr marL="9525" indent="0" algn="ctr">
              <a:buNone/>
              <a:tabLst/>
              <a:defRPr sz="1200">
                <a:solidFill>
                  <a:schemeClr val="accent1"/>
                </a:solidFill>
              </a:defRPr>
            </a:lvl4pPr>
            <a:lvl5pPr marL="9525" indent="0" algn="ctr">
              <a:buFont typeface="Arial" panose="020B0604020202020204" pitchFamily="34" charset="0"/>
              <a:buNone/>
              <a:tabLst/>
              <a:defRPr sz="1200">
                <a:solidFill>
                  <a:schemeClr val="accent1"/>
                </a:solidFill>
              </a:defRPr>
            </a:lvl5pPr>
            <a:lvl6pPr marL="9525" indent="0" algn="ctr">
              <a:buNone/>
              <a:tabLst/>
              <a:defRPr sz="1200">
                <a:solidFill>
                  <a:schemeClr val="accent1"/>
                </a:solidFill>
              </a:defRPr>
            </a:lvl6pPr>
            <a:lvl7pPr marL="9525" indent="0" algn="ctr">
              <a:buNone/>
              <a:tabLst/>
              <a:defRPr sz="1200">
                <a:solidFill>
                  <a:schemeClr val="accent1"/>
                </a:solidFill>
              </a:defRPr>
            </a:lvl7pPr>
            <a:lvl8pPr marL="9525" indent="0" algn="ctr">
              <a:buNone/>
              <a:tabLst/>
              <a:defRPr sz="1200">
                <a:solidFill>
                  <a:schemeClr val="accent1"/>
                </a:solidFill>
              </a:defRPr>
            </a:lvl8pPr>
            <a:lvl9pPr marL="9525" indent="0" algn="ctr">
              <a:buNone/>
              <a:tabLst/>
              <a:defRPr sz="1200">
                <a:solidFill>
                  <a:schemeClr val="accent1"/>
                </a:solidFill>
              </a:defRPr>
            </a:lvl9pPr>
          </a:lstStyle>
          <a:p>
            <a:pPr lvl="0"/>
            <a:r>
              <a:rPr lang="en-US"/>
              <a:t>Click to add topic</a:t>
            </a:r>
          </a:p>
          <a:p>
            <a:pPr lvl="1"/>
            <a:r>
              <a:rPr lang="en-US"/>
              <a:t>Subtopic</a:t>
            </a:r>
          </a:p>
        </p:txBody>
      </p:sp>
      <p:sp>
        <p:nvSpPr>
          <p:cNvPr id="1000" name="Footnotes Placeholder">
            <a:extLst>
              <a:ext uri="{FF2B5EF4-FFF2-40B4-BE49-F238E27FC236}">
                <a16:creationId xmlns:a16="http://schemas.microsoft.com/office/drawing/2014/main" id="{60CEA154-018A-D041-9D08-46D2C2864923}"/>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1" name="Text Placeholder 6">
            <a:extLst>
              <a:ext uri="{FF2B5EF4-FFF2-40B4-BE49-F238E27FC236}">
                <a16:creationId xmlns:a16="http://schemas.microsoft.com/office/drawing/2014/main" id="{5097C055-E96E-DC48-9B57-3C90E8692550}"/>
              </a:ext>
            </a:extLst>
          </p:cNvPr>
          <p:cNvSpPr>
            <a:spLocks noGrp="1"/>
          </p:cNvSpPr>
          <p:nvPr userDrawn="1">
            <p:ph type="body" sz="quarter" idx="108" hasCustomPrompt="1"/>
          </p:nvPr>
        </p:nvSpPr>
        <p:spPr>
          <a:xfrm>
            <a:off x="431800" y="1224318"/>
            <a:ext cx="1904367" cy="386926"/>
          </a:xfrm>
          <a:blipFill dpi="0" rotWithShape="1">
            <a:blip r:embed="rId3"/>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grpSp>
        <p:nvGrpSpPr>
          <p:cNvPr id="20" name="Group 19">
            <a:extLst>
              <a:ext uri="{FF2B5EF4-FFF2-40B4-BE49-F238E27FC236}">
                <a16:creationId xmlns:a16="http://schemas.microsoft.com/office/drawing/2014/main" id="{1304FF1D-0CE8-E345-906B-4A0F37157528}"/>
              </a:ext>
            </a:extLst>
          </p:cNvPr>
          <p:cNvGrpSpPr/>
          <p:nvPr userDrawn="1"/>
        </p:nvGrpSpPr>
        <p:grpSpPr>
          <a:xfrm>
            <a:off x="9541497" y="162442"/>
            <a:ext cx="2819400" cy="814510"/>
            <a:chOff x="-3644733" y="165205"/>
            <a:chExt cx="2819400" cy="814510"/>
          </a:xfrm>
        </p:grpSpPr>
        <p:sp>
          <p:nvSpPr>
            <p:cNvPr id="48" name="Rectangle 47">
              <a:extLst>
                <a:ext uri="{FF2B5EF4-FFF2-40B4-BE49-F238E27FC236}">
                  <a16:creationId xmlns:a16="http://schemas.microsoft.com/office/drawing/2014/main" id="{A4CD39F0-34C6-E349-B508-223A8EC300CE}"/>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ACF4FF2B-41D7-814F-ADC3-B8F4D688F688}"/>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0" name="Picture 49">
              <a:extLst>
                <a:ext uri="{FF2B5EF4-FFF2-40B4-BE49-F238E27FC236}">
                  <a16:creationId xmlns:a16="http://schemas.microsoft.com/office/drawing/2014/main" id="{26933AA9-32A1-AC4B-BE8F-5AD8531E5B21}"/>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29" name="Group 28">
            <a:extLst>
              <a:ext uri="{FF2B5EF4-FFF2-40B4-BE49-F238E27FC236}">
                <a16:creationId xmlns:a16="http://schemas.microsoft.com/office/drawing/2014/main" id="{5B92A826-7A09-9E44-916B-E29522B6D922}"/>
              </a:ext>
            </a:extLst>
          </p:cNvPr>
          <p:cNvGrpSpPr/>
          <p:nvPr userDrawn="1"/>
        </p:nvGrpSpPr>
        <p:grpSpPr>
          <a:xfrm>
            <a:off x="9558507" y="1119891"/>
            <a:ext cx="2639328" cy="202617"/>
            <a:chOff x="9303325" y="149270"/>
            <a:chExt cx="2639328" cy="202617"/>
          </a:xfrm>
        </p:grpSpPr>
        <p:sp>
          <p:nvSpPr>
            <p:cNvPr id="30" name="TextBox 29">
              <a:extLst>
                <a:ext uri="{FF2B5EF4-FFF2-40B4-BE49-F238E27FC236}">
                  <a16:creationId xmlns:a16="http://schemas.microsoft.com/office/drawing/2014/main" id="{E88FFA9C-3A10-3948-84B4-9B1DF715F79D}"/>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1" name="Straight Connector 30">
              <a:extLst>
                <a:ext uri="{FF2B5EF4-FFF2-40B4-BE49-F238E27FC236}">
                  <a16:creationId xmlns:a16="http://schemas.microsoft.com/office/drawing/2014/main" id="{EC121F51-5A96-A745-9B63-72CEF196AD68}"/>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5AC2D6C2-0BE1-AA4F-AB14-C27A2EB40593}"/>
              </a:ext>
            </a:extLst>
          </p:cNvPr>
          <p:cNvGrpSpPr/>
          <p:nvPr userDrawn="1"/>
        </p:nvGrpSpPr>
        <p:grpSpPr>
          <a:xfrm>
            <a:off x="9521833" y="1389696"/>
            <a:ext cx="2617883" cy="161583"/>
            <a:chOff x="12352022" y="513115"/>
            <a:chExt cx="2617883" cy="161583"/>
          </a:xfrm>
        </p:grpSpPr>
        <p:sp>
          <p:nvSpPr>
            <p:cNvPr id="63" name="TextBox 62">
              <a:extLst>
                <a:ext uri="{FF2B5EF4-FFF2-40B4-BE49-F238E27FC236}">
                  <a16:creationId xmlns:a16="http://schemas.microsoft.com/office/drawing/2014/main" id="{7BC9D9FD-67BD-FB47-8182-C2E4CCB01CA9}"/>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5" name="TextBox 64">
              <a:extLst>
                <a:ext uri="{FF2B5EF4-FFF2-40B4-BE49-F238E27FC236}">
                  <a16:creationId xmlns:a16="http://schemas.microsoft.com/office/drawing/2014/main" id="{5C58E318-D8E3-D542-BEA7-9E8EF8674240}"/>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Chart Title</a:t>
              </a:r>
            </a:p>
          </p:txBody>
        </p:sp>
      </p:grpSp>
      <p:grpSp>
        <p:nvGrpSpPr>
          <p:cNvPr id="66" name="Group 65">
            <a:extLst>
              <a:ext uri="{FF2B5EF4-FFF2-40B4-BE49-F238E27FC236}">
                <a16:creationId xmlns:a16="http://schemas.microsoft.com/office/drawing/2014/main" id="{5616D80C-A2C8-7A41-97B1-0131E7C240B3}"/>
              </a:ext>
            </a:extLst>
          </p:cNvPr>
          <p:cNvGrpSpPr/>
          <p:nvPr userDrawn="1"/>
        </p:nvGrpSpPr>
        <p:grpSpPr>
          <a:xfrm>
            <a:off x="9521833" y="2233977"/>
            <a:ext cx="2617883" cy="161583"/>
            <a:chOff x="12352022" y="513115"/>
            <a:chExt cx="2617883" cy="161583"/>
          </a:xfrm>
        </p:grpSpPr>
        <p:sp>
          <p:nvSpPr>
            <p:cNvPr id="67" name="TextBox 66">
              <a:extLst>
                <a:ext uri="{FF2B5EF4-FFF2-40B4-BE49-F238E27FC236}">
                  <a16:creationId xmlns:a16="http://schemas.microsoft.com/office/drawing/2014/main" id="{F96FB928-F772-BE46-A91F-588D2B103C8E}"/>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68" name="TextBox 67">
              <a:extLst>
                <a:ext uri="{FF2B5EF4-FFF2-40B4-BE49-F238E27FC236}">
                  <a16:creationId xmlns:a16="http://schemas.microsoft.com/office/drawing/2014/main" id="{57CCCD1E-0E8A-7F4E-8102-CB018E6B6E8F}"/>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Callout Box</a:t>
              </a:r>
            </a:p>
          </p:txBody>
        </p:sp>
      </p:grpSp>
      <p:grpSp>
        <p:nvGrpSpPr>
          <p:cNvPr id="19" name="Group 18">
            <a:extLst>
              <a:ext uri="{FF2B5EF4-FFF2-40B4-BE49-F238E27FC236}">
                <a16:creationId xmlns:a16="http://schemas.microsoft.com/office/drawing/2014/main" id="{330AAE65-D135-5F4E-A8FA-538A1821D4A0}"/>
              </a:ext>
            </a:extLst>
          </p:cNvPr>
          <p:cNvGrpSpPr/>
          <p:nvPr userDrawn="1"/>
        </p:nvGrpSpPr>
        <p:grpSpPr>
          <a:xfrm>
            <a:off x="9521833" y="3502223"/>
            <a:ext cx="2754815" cy="4801460"/>
            <a:chOff x="9521833" y="3656659"/>
            <a:chExt cx="2754815" cy="4801460"/>
          </a:xfrm>
        </p:grpSpPr>
        <p:grpSp>
          <p:nvGrpSpPr>
            <p:cNvPr id="75" name="Group 74">
              <a:extLst>
                <a:ext uri="{FF2B5EF4-FFF2-40B4-BE49-F238E27FC236}">
                  <a16:creationId xmlns:a16="http://schemas.microsoft.com/office/drawing/2014/main" id="{FF00C3E3-3773-C749-A347-050E2BBEB510}"/>
                </a:ext>
              </a:extLst>
            </p:cNvPr>
            <p:cNvGrpSpPr/>
            <p:nvPr userDrawn="1"/>
          </p:nvGrpSpPr>
          <p:grpSpPr>
            <a:xfrm>
              <a:off x="9521833" y="7405388"/>
              <a:ext cx="2676002" cy="1052731"/>
              <a:chOff x="9521833" y="2036288"/>
              <a:chExt cx="2676002" cy="1052731"/>
            </a:xfrm>
          </p:grpSpPr>
          <p:sp>
            <p:nvSpPr>
              <p:cNvPr id="94" name="TextBox 93">
                <a:extLst>
                  <a:ext uri="{FF2B5EF4-FFF2-40B4-BE49-F238E27FC236}">
                    <a16:creationId xmlns:a16="http://schemas.microsoft.com/office/drawing/2014/main" id="{82CAC38A-6253-2D46-A9C1-302180EED363}"/>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95" name="Straight Connector 94">
                <a:extLst>
                  <a:ext uri="{FF2B5EF4-FFF2-40B4-BE49-F238E27FC236}">
                    <a16:creationId xmlns:a16="http://schemas.microsoft.com/office/drawing/2014/main" id="{AD2B3722-E54B-F241-BF5C-4E06D9858DE0}"/>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6" name="Group 95">
                <a:extLst>
                  <a:ext uri="{FF2B5EF4-FFF2-40B4-BE49-F238E27FC236}">
                    <a16:creationId xmlns:a16="http://schemas.microsoft.com/office/drawing/2014/main" id="{DE6DD331-B8FF-724A-88A0-EDAB740240BC}"/>
                  </a:ext>
                </a:extLst>
              </p:cNvPr>
              <p:cNvGrpSpPr/>
              <p:nvPr userDrawn="1"/>
            </p:nvGrpSpPr>
            <p:grpSpPr>
              <a:xfrm>
                <a:off x="9521833" y="2361408"/>
                <a:ext cx="2557391" cy="484748"/>
                <a:chOff x="12352022" y="513115"/>
                <a:chExt cx="2557391" cy="484748"/>
              </a:xfrm>
            </p:grpSpPr>
            <p:sp>
              <p:nvSpPr>
                <p:cNvPr id="98" name="TextBox 97">
                  <a:extLst>
                    <a:ext uri="{FF2B5EF4-FFF2-40B4-BE49-F238E27FC236}">
                      <a16:creationId xmlns:a16="http://schemas.microsoft.com/office/drawing/2014/main" id="{01BD870A-BDFF-AD42-9F9F-680AB538E99D}"/>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9" name="TextBox 98">
                  <a:extLst>
                    <a:ext uri="{FF2B5EF4-FFF2-40B4-BE49-F238E27FC236}">
                      <a16:creationId xmlns:a16="http://schemas.microsoft.com/office/drawing/2014/main" id="{D46E1157-8158-3D41-83D2-9C0A0041030B}"/>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97" name="TextBox 96">
                <a:extLst>
                  <a:ext uri="{FF2B5EF4-FFF2-40B4-BE49-F238E27FC236}">
                    <a16:creationId xmlns:a16="http://schemas.microsoft.com/office/drawing/2014/main" id="{C12B8CA1-E11D-D840-A89D-9BDC9316EDA6}"/>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76" name="TextBox 75">
              <a:extLst>
                <a:ext uri="{FF2B5EF4-FFF2-40B4-BE49-F238E27FC236}">
                  <a16:creationId xmlns:a16="http://schemas.microsoft.com/office/drawing/2014/main" id="{19F3EA98-82D3-ED4F-B900-49458C4A36FA}"/>
                </a:ext>
              </a:extLst>
            </p:cNvPr>
            <p:cNvSpPr txBox="1"/>
            <p:nvPr userDrawn="1"/>
          </p:nvSpPr>
          <p:spPr>
            <a:xfrm>
              <a:off x="9558507" y="3656659"/>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77" name="Straight Connector 76">
              <a:extLst>
                <a:ext uri="{FF2B5EF4-FFF2-40B4-BE49-F238E27FC236}">
                  <a16:creationId xmlns:a16="http://schemas.microsoft.com/office/drawing/2014/main" id="{30A1EA8F-07DE-014F-AA10-6C9333AAD7A8}"/>
                </a:ext>
              </a:extLst>
            </p:cNvPr>
            <p:cNvCxnSpPr>
              <a:cxnSpLocks/>
            </p:cNvCxnSpPr>
            <p:nvPr userDrawn="1"/>
          </p:nvCxnSpPr>
          <p:spPr>
            <a:xfrm>
              <a:off x="9558507" y="385927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1807A3DB-B170-C543-827E-1797D79B35BD}"/>
                </a:ext>
              </a:extLst>
            </p:cNvPr>
            <p:cNvSpPr txBox="1">
              <a:spLocks noChangeAspect="1"/>
            </p:cNvSpPr>
            <p:nvPr/>
          </p:nvSpPr>
          <p:spPr>
            <a:xfrm>
              <a:off x="9521833" y="400680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9" name="TextBox 78">
              <a:extLst>
                <a:ext uri="{FF2B5EF4-FFF2-40B4-BE49-F238E27FC236}">
                  <a16:creationId xmlns:a16="http://schemas.microsoft.com/office/drawing/2014/main" id="{21F6557E-4825-E045-B871-0D127A0BFF5B}"/>
                </a:ext>
              </a:extLst>
            </p:cNvPr>
            <p:cNvSpPr txBox="1">
              <a:spLocks noChangeAspect="1"/>
            </p:cNvSpPr>
            <p:nvPr/>
          </p:nvSpPr>
          <p:spPr>
            <a:xfrm>
              <a:off x="9521833" y="473385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0" name="TextBox 79">
              <a:extLst>
                <a:ext uri="{FF2B5EF4-FFF2-40B4-BE49-F238E27FC236}">
                  <a16:creationId xmlns:a16="http://schemas.microsoft.com/office/drawing/2014/main" id="{A11A289F-F032-6D42-A3A4-E7A6C9F596ED}"/>
                </a:ext>
              </a:extLst>
            </p:cNvPr>
            <p:cNvSpPr txBox="1"/>
            <p:nvPr userDrawn="1"/>
          </p:nvSpPr>
          <p:spPr>
            <a:xfrm>
              <a:off x="9686426" y="3981779"/>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81" name="TextBox 80">
              <a:extLst>
                <a:ext uri="{FF2B5EF4-FFF2-40B4-BE49-F238E27FC236}">
                  <a16:creationId xmlns:a16="http://schemas.microsoft.com/office/drawing/2014/main" id="{56CC7998-FBBA-984A-B3BB-B8422CBF5A84}"/>
                </a:ext>
              </a:extLst>
            </p:cNvPr>
            <p:cNvSpPr txBox="1"/>
            <p:nvPr userDrawn="1"/>
          </p:nvSpPr>
          <p:spPr>
            <a:xfrm>
              <a:off x="9686426" y="4710985"/>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82" name="TextBox 81">
              <a:extLst>
                <a:ext uri="{FF2B5EF4-FFF2-40B4-BE49-F238E27FC236}">
                  <a16:creationId xmlns:a16="http://schemas.microsoft.com/office/drawing/2014/main" id="{18527B35-9EDF-3247-A18C-B5CEAF526738}"/>
                </a:ext>
              </a:extLst>
            </p:cNvPr>
            <p:cNvSpPr txBox="1">
              <a:spLocks noChangeAspect="1"/>
            </p:cNvSpPr>
            <p:nvPr userDrawn="1"/>
          </p:nvSpPr>
          <p:spPr>
            <a:xfrm>
              <a:off x="9521833" y="519684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83" name="TextBox 82">
              <a:extLst>
                <a:ext uri="{FF2B5EF4-FFF2-40B4-BE49-F238E27FC236}">
                  <a16:creationId xmlns:a16="http://schemas.microsoft.com/office/drawing/2014/main" id="{26539DAF-BEC6-744B-B400-8FA0A0079295}"/>
                </a:ext>
              </a:extLst>
            </p:cNvPr>
            <p:cNvSpPr txBox="1"/>
            <p:nvPr userDrawn="1"/>
          </p:nvSpPr>
          <p:spPr>
            <a:xfrm>
              <a:off x="9686426" y="5173975"/>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84" name="TextBox 83">
              <a:extLst>
                <a:ext uri="{FF2B5EF4-FFF2-40B4-BE49-F238E27FC236}">
                  <a16:creationId xmlns:a16="http://schemas.microsoft.com/office/drawing/2014/main" id="{85DB54E3-20CB-F84D-BA87-AE6461071775}"/>
                </a:ext>
              </a:extLst>
            </p:cNvPr>
            <p:cNvSpPr txBox="1"/>
            <p:nvPr userDrawn="1"/>
          </p:nvSpPr>
          <p:spPr>
            <a:xfrm>
              <a:off x="9674268" y="4345001"/>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87" name="Group 86">
              <a:extLst>
                <a:ext uri="{FF2B5EF4-FFF2-40B4-BE49-F238E27FC236}">
                  <a16:creationId xmlns:a16="http://schemas.microsoft.com/office/drawing/2014/main" id="{FF601E2C-20C4-8448-BDCB-09817050A9EF}"/>
                </a:ext>
              </a:extLst>
            </p:cNvPr>
            <p:cNvGrpSpPr/>
            <p:nvPr userDrawn="1"/>
          </p:nvGrpSpPr>
          <p:grpSpPr>
            <a:xfrm>
              <a:off x="9541497" y="5668564"/>
              <a:ext cx="2735151" cy="1538827"/>
              <a:chOff x="9296567" y="4910411"/>
              <a:chExt cx="2735151" cy="1538827"/>
            </a:xfrm>
          </p:grpSpPr>
          <p:sp>
            <p:nvSpPr>
              <p:cNvPr id="88" name="Rectangle 87">
                <a:extLst>
                  <a:ext uri="{FF2B5EF4-FFF2-40B4-BE49-F238E27FC236}">
                    <a16:creationId xmlns:a16="http://schemas.microsoft.com/office/drawing/2014/main" id="{10D997EE-0253-9948-A6ED-E7D0D161D2C0}"/>
                  </a:ext>
                </a:extLst>
              </p:cNvPr>
              <p:cNvSpPr/>
              <p:nvPr userDrawn="1"/>
            </p:nvSpPr>
            <p:spPr>
              <a:xfrm>
                <a:off x="9296567" y="4910411"/>
                <a:ext cx="2735151" cy="1538827"/>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97CF5BD-F20F-DE4A-92B5-C2CEBD4ED538}"/>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90" name="Graphic 89">
                <a:extLst>
                  <a:ext uri="{FF2B5EF4-FFF2-40B4-BE49-F238E27FC236}">
                    <a16:creationId xmlns:a16="http://schemas.microsoft.com/office/drawing/2014/main" id="{8F021B2D-63E0-7348-9C34-06C74EB29FA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91" name="TextBox 90">
                <a:extLst>
                  <a:ext uri="{FF2B5EF4-FFF2-40B4-BE49-F238E27FC236}">
                    <a16:creationId xmlns:a16="http://schemas.microsoft.com/office/drawing/2014/main" id="{547D6D74-E159-4349-960D-F7C54F8A34D8}"/>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
        <p:nvSpPr>
          <p:cNvPr id="13" name="Date Placeholder 12">
            <a:extLst>
              <a:ext uri="{FF2B5EF4-FFF2-40B4-BE49-F238E27FC236}">
                <a16:creationId xmlns:a16="http://schemas.microsoft.com/office/drawing/2014/main" id="{C9A997CF-9195-6143-A783-C6007CE38DB9}"/>
              </a:ext>
            </a:extLst>
          </p:cNvPr>
          <p:cNvSpPr>
            <a:spLocks noGrp="1"/>
          </p:cNvSpPr>
          <p:nvPr>
            <p:ph type="dt" sz="half" idx="116"/>
          </p:nvPr>
        </p:nvSpPr>
        <p:spPr/>
        <p:txBody>
          <a:bodyPr/>
          <a:lstStyle/>
          <a:p>
            <a:endParaRPr lang="en-US" dirty="0"/>
          </a:p>
        </p:txBody>
      </p:sp>
      <p:sp>
        <p:nvSpPr>
          <p:cNvPr id="17" name="Footer Placeholder 16">
            <a:extLst>
              <a:ext uri="{FF2B5EF4-FFF2-40B4-BE49-F238E27FC236}">
                <a16:creationId xmlns:a16="http://schemas.microsoft.com/office/drawing/2014/main" id="{7816C2B4-6EA9-7D40-A112-32D7F9DB85D9}"/>
              </a:ext>
            </a:extLst>
          </p:cNvPr>
          <p:cNvSpPr>
            <a:spLocks noGrp="1"/>
          </p:cNvSpPr>
          <p:nvPr>
            <p:ph type="ftr" sz="quarter" idx="117"/>
          </p:nvPr>
        </p:nvSpPr>
        <p:spPr/>
        <p:txBody>
          <a:bodyPr/>
          <a:lstStyle/>
          <a:p>
            <a:endParaRPr lang="en-US" dirty="0"/>
          </a:p>
        </p:txBody>
      </p:sp>
      <p:sp>
        <p:nvSpPr>
          <p:cNvPr id="18" name="Slide Number Placeholder 17">
            <a:extLst>
              <a:ext uri="{FF2B5EF4-FFF2-40B4-BE49-F238E27FC236}">
                <a16:creationId xmlns:a16="http://schemas.microsoft.com/office/drawing/2014/main" id="{6C8A9A10-E846-7A4E-B2F3-E64EB163031D}"/>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pic>
        <p:nvPicPr>
          <p:cNvPr id="104" name="Picture 103">
            <a:extLst>
              <a:ext uri="{FF2B5EF4-FFF2-40B4-BE49-F238E27FC236}">
                <a16:creationId xmlns:a16="http://schemas.microsoft.com/office/drawing/2014/main" id="{E76FC806-1745-034B-9D8A-1CAFCD9FE3BC}"/>
              </a:ext>
            </a:extLst>
          </p:cNvPr>
          <p:cNvPicPr>
            <a:picLocks noChangeAspect="1"/>
          </p:cNvPicPr>
          <p:nvPr userDrawn="1"/>
        </p:nvPicPr>
        <p:blipFill rotWithShape="1">
          <a:blip r:embed="rId7"/>
          <a:srcRect r="36104"/>
          <a:stretch/>
        </p:blipFill>
        <p:spPr>
          <a:xfrm>
            <a:off x="9558497" y="1610212"/>
            <a:ext cx="2639329" cy="522522"/>
          </a:xfrm>
          <a:prstGeom prst="rect">
            <a:avLst/>
          </a:prstGeom>
        </p:spPr>
      </p:pic>
    </p:spTree>
    <p:extLst>
      <p:ext uri="{BB962C8B-B14F-4D97-AF65-F5344CB8AC3E}">
        <p14:creationId xmlns:p14="http://schemas.microsoft.com/office/powerpoint/2010/main" val="390607283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3 Logos and Tex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cxnSp>
        <p:nvCxnSpPr>
          <p:cNvPr id="13" name="Straight Connector 12">
            <a:extLst>
              <a:ext uri="{FF2B5EF4-FFF2-40B4-BE49-F238E27FC236}">
                <a16:creationId xmlns:a16="http://schemas.microsoft.com/office/drawing/2014/main" id="{ED753A27-0B53-3B44-A318-323612277CF2}"/>
              </a:ext>
            </a:extLst>
          </p:cNvPr>
          <p:cNvCxnSpPr>
            <a:cxnSpLocks/>
          </p:cNvCxnSpPr>
          <p:nvPr/>
        </p:nvCxnSpPr>
        <p:spPr>
          <a:xfrm rot="5400000">
            <a:off x="4561949" y="-1298971"/>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0281FD7-9911-134B-A7C9-82C3663644A9}"/>
              </a:ext>
            </a:extLst>
          </p:cNvPr>
          <p:cNvCxnSpPr>
            <a:cxnSpLocks/>
          </p:cNvCxnSpPr>
          <p:nvPr/>
        </p:nvCxnSpPr>
        <p:spPr>
          <a:xfrm rot="5400000">
            <a:off x="4561949" y="430520"/>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EA8D8CC5-DDED-9445-8A9A-D06B2B9A91DE}"/>
              </a:ext>
            </a:extLst>
          </p:cNvPr>
          <p:cNvSpPr>
            <a:spLocks noGrp="1"/>
          </p:cNvSpPr>
          <p:nvPr>
            <p:ph type="body" sz="quarter" idx="115"/>
          </p:nvPr>
        </p:nvSpPr>
        <p:spPr>
          <a:xfrm>
            <a:off x="2854325" y="1233488"/>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2">
            <a:extLst>
              <a:ext uri="{FF2B5EF4-FFF2-40B4-BE49-F238E27FC236}">
                <a16:creationId xmlns:a16="http://schemas.microsoft.com/office/drawing/2014/main" id="{65A45B82-A28A-C541-9948-969822196900}"/>
              </a:ext>
            </a:extLst>
          </p:cNvPr>
          <p:cNvSpPr>
            <a:spLocks noGrp="1"/>
          </p:cNvSpPr>
          <p:nvPr>
            <p:ph type="body" sz="quarter" idx="116"/>
          </p:nvPr>
        </p:nvSpPr>
        <p:spPr>
          <a:xfrm>
            <a:off x="2854325" y="2962517"/>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2">
            <a:extLst>
              <a:ext uri="{FF2B5EF4-FFF2-40B4-BE49-F238E27FC236}">
                <a16:creationId xmlns:a16="http://schemas.microsoft.com/office/drawing/2014/main" id="{8B46136D-9E6B-7348-A230-0C0B61F4043F}"/>
              </a:ext>
            </a:extLst>
          </p:cNvPr>
          <p:cNvSpPr>
            <a:spLocks noGrp="1"/>
          </p:cNvSpPr>
          <p:nvPr>
            <p:ph type="body" sz="quarter" idx="117"/>
          </p:nvPr>
        </p:nvSpPr>
        <p:spPr>
          <a:xfrm>
            <a:off x="2854325" y="4691546"/>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A9BB490B-C309-B748-9B19-AF93AAACA3C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8" name="Date Placeholder 7">
            <a:extLst>
              <a:ext uri="{FF2B5EF4-FFF2-40B4-BE49-F238E27FC236}">
                <a16:creationId xmlns:a16="http://schemas.microsoft.com/office/drawing/2014/main" id="{5D5C0E79-A3BD-5144-8C77-5A57F1DFDA10}"/>
              </a:ext>
            </a:extLst>
          </p:cNvPr>
          <p:cNvSpPr>
            <a:spLocks noGrp="1"/>
          </p:cNvSpPr>
          <p:nvPr>
            <p:ph type="dt" sz="half" idx="125"/>
          </p:nvPr>
        </p:nvSpPr>
        <p:spPr/>
        <p:txBody>
          <a:bodyPr/>
          <a:lstStyle/>
          <a:p>
            <a:endParaRPr lang="en-US" dirty="0"/>
          </a:p>
        </p:txBody>
      </p:sp>
      <p:sp>
        <p:nvSpPr>
          <p:cNvPr id="10" name="Footer Placeholder 9">
            <a:extLst>
              <a:ext uri="{FF2B5EF4-FFF2-40B4-BE49-F238E27FC236}">
                <a16:creationId xmlns:a16="http://schemas.microsoft.com/office/drawing/2014/main" id="{AA4A8FA1-CC46-7144-84B1-17C00BC259EB}"/>
              </a:ext>
            </a:extLst>
          </p:cNvPr>
          <p:cNvSpPr>
            <a:spLocks noGrp="1"/>
          </p:cNvSpPr>
          <p:nvPr>
            <p:ph type="ftr" sz="quarter" idx="126"/>
          </p:nvPr>
        </p:nvSpPr>
        <p:spPr/>
        <p:txBody>
          <a:bodyPr/>
          <a:lstStyle/>
          <a:p>
            <a:endParaRPr lang="en-US" dirty="0"/>
          </a:p>
        </p:txBody>
      </p:sp>
      <p:sp>
        <p:nvSpPr>
          <p:cNvPr id="14" name="Slide Number Placeholder 13">
            <a:extLst>
              <a:ext uri="{FF2B5EF4-FFF2-40B4-BE49-F238E27FC236}">
                <a16:creationId xmlns:a16="http://schemas.microsoft.com/office/drawing/2014/main" id="{ACB2D2FD-3057-D74D-B44D-0EB64193CE1C}"/>
              </a:ext>
            </a:extLst>
          </p:cNvPr>
          <p:cNvSpPr>
            <a:spLocks noGrp="1"/>
          </p:cNvSpPr>
          <p:nvPr>
            <p:ph type="sldNum" sz="quarter" idx="12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5" name="Content Placeholder 4">
            <a:extLst>
              <a:ext uri="{FF2B5EF4-FFF2-40B4-BE49-F238E27FC236}">
                <a16:creationId xmlns:a16="http://schemas.microsoft.com/office/drawing/2014/main" id="{97ACE0C3-0640-2343-BA09-F3EFC7CFB949}"/>
              </a:ext>
            </a:extLst>
          </p:cNvPr>
          <p:cNvSpPr>
            <a:spLocks noGrp="1"/>
          </p:cNvSpPr>
          <p:nvPr>
            <p:ph sz="quarter" idx="128" hasCustomPrompt="1"/>
          </p:nvPr>
        </p:nvSpPr>
        <p:spPr>
          <a:xfrm>
            <a:off x="431800" y="1233488"/>
            <a:ext cx="2238375" cy="1466850"/>
          </a:xfrm>
        </p:spPr>
        <p:txBody>
          <a:bodyPr/>
          <a:lstStyle>
            <a:lvl1pPr algn="ctr">
              <a:defRPr b="0">
                <a:solidFill>
                  <a:schemeClr val="tx1">
                    <a:lumMod val="50000"/>
                    <a:lumOff val="50000"/>
                  </a:schemeClr>
                </a:solidFill>
              </a:defRPr>
            </a:lvl1pPr>
          </a:lstStyle>
          <a:p>
            <a:pPr lvl="0"/>
            <a:r>
              <a:rPr lang="en-US"/>
              <a:t>Click image icon to add logo (do not add any other types of content)</a:t>
            </a:r>
          </a:p>
        </p:txBody>
      </p:sp>
      <p:sp>
        <p:nvSpPr>
          <p:cNvPr id="56" name="Content Placeholder 4">
            <a:extLst>
              <a:ext uri="{FF2B5EF4-FFF2-40B4-BE49-F238E27FC236}">
                <a16:creationId xmlns:a16="http://schemas.microsoft.com/office/drawing/2014/main" id="{3B8A4E6F-E1C9-9641-B3D3-BDB9B2012DBB}"/>
              </a:ext>
            </a:extLst>
          </p:cNvPr>
          <p:cNvSpPr>
            <a:spLocks noGrp="1"/>
          </p:cNvSpPr>
          <p:nvPr>
            <p:ph sz="quarter" idx="129" hasCustomPrompt="1"/>
          </p:nvPr>
        </p:nvSpPr>
        <p:spPr>
          <a:xfrm>
            <a:off x="431800" y="2962517"/>
            <a:ext cx="2238375" cy="1466850"/>
          </a:xfrm>
        </p:spPr>
        <p:txBody>
          <a:bodyPr/>
          <a:lstStyle>
            <a:lvl1pPr algn="ctr">
              <a:defRPr b="0">
                <a:solidFill>
                  <a:schemeClr val="tx1">
                    <a:lumMod val="50000"/>
                    <a:lumOff val="50000"/>
                  </a:schemeClr>
                </a:solidFill>
              </a:defRPr>
            </a:lvl1pPr>
          </a:lstStyle>
          <a:p>
            <a:pPr lvl="0"/>
            <a:r>
              <a:rPr lang="en-US"/>
              <a:t>Click image icon to add logo (do not add any other types of content)</a:t>
            </a:r>
          </a:p>
        </p:txBody>
      </p:sp>
      <p:sp>
        <p:nvSpPr>
          <p:cNvPr id="57" name="Content Placeholder 4">
            <a:extLst>
              <a:ext uri="{FF2B5EF4-FFF2-40B4-BE49-F238E27FC236}">
                <a16:creationId xmlns:a16="http://schemas.microsoft.com/office/drawing/2014/main" id="{04F52250-2F95-E448-A157-BA7D33261555}"/>
              </a:ext>
            </a:extLst>
          </p:cNvPr>
          <p:cNvSpPr>
            <a:spLocks noGrp="1"/>
          </p:cNvSpPr>
          <p:nvPr>
            <p:ph sz="quarter" idx="130" hasCustomPrompt="1"/>
          </p:nvPr>
        </p:nvSpPr>
        <p:spPr>
          <a:xfrm>
            <a:off x="431800" y="4691546"/>
            <a:ext cx="2238375" cy="1466850"/>
          </a:xfrm>
        </p:spPr>
        <p:txBody>
          <a:bodyPr/>
          <a:lstStyle>
            <a:lvl1pPr algn="ctr">
              <a:defRPr b="0">
                <a:solidFill>
                  <a:schemeClr val="tx1">
                    <a:lumMod val="50000"/>
                    <a:lumOff val="50000"/>
                  </a:schemeClr>
                </a:solidFill>
              </a:defRPr>
            </a:lvl1pPr>
          </a:lstStyle>
          <a:p>
            <a:pPr lvl="0"/>
            <a:r>
              <a:rPr lang="en-US"/>
              <a:t>Click image icon to add logo (do not add any other types of content)</a:t>
            </a:r>
          </a:p>
        </p:txBody>
      </p:sp>
      <p:grpSp>
        <p:nvGrpSpPr>
          <p:cNvPr id="62" name="Group 61">
            <a:extLst>
              <a:ext uri="{FF2B5EF4-FFF2-40B4-BE49-F238E27FC236}">
                <a16:creationId xmlns:a16="http://schemas.microsoft.com/office/drawing/2014/main" id="{14338023-BC13-1347-A902-C2204A24D96D}"/>
              </a:ext>
            </a:extLst>
          </p:cNvPr>
          <p:cNvGrpSpPr/>
          <p:nvPr/>
        </p:nvGrpSpPr>
        <p:grpSpPr>
          <a:xfrm>
            <a:off x="9399182" y="-2"/>
            <a:ext cx="2974470" cy="9769405"/>
            <a:chOff x="9399182" y="-2"/>
            <a:chExt cx="2974470" cy="9769405"/>
          </a:xfrm>
        </p:grpSpPr>
        <p:sp>
          <p:nvSpPr>
            <p:cNvPr id="63" name="Rectangle 62">
              <a:extLst>
                <a:ext uri="{FF2B5EF4-FFF2-40B4-BE49-F238E27FC236}">
                  <a16:creationId xmlns:a16="http://schemas.microsoft.com/office/drawing/2014/main" id="{F14DF298-5DBB-564B-B56C-06F534677012}"/>
                </a:ext>
              </a:extLst>
            </p:cNvPr>
            <p:cNvSpPr/>
            <p:nvPr/>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64" name="Picture 63">
              <a:extLst>
                <a:ext uri="{FF2B5EF4-FFF2-40B4-BE49-F238E27FC236}">
                  <a16:creationId xmlns:a16="http://schemas.microsoft.com/office/drawing/2014/main" id="{87A54F67-95E3-4D47-8A30-4154E885C7CB}"/>
                </a:ext>
              </a:extLst>
            </p:cNvPr>
            <p:cNvPicPr>
              <a:picLocks noChangeAspect="1"/>
            </p:cNvPicPr>
            <p:nvPr/>
          </p:nvPicPr>
          <p:blipFill rotWithShape="1">
            <a:blip r:embed="rId2"/>
            <a:srcRect r="41694"/>
            <a:stretch/>
          </p:blipFill>
          <p:spPr>
            <a:xfrm>
              <a:off x="9558506" y="1322104"/>
              <a:ext cx="2639328" cy="995540"/>
            </a:xfrm>
            <a:prstGeom prst="rect">
              <a:avLst/>
            </a:prstGeom>
          </p:spPr>
        </p:pic>
        <p:grpSp>
          <p:nvGrpSpPr>
            <p:cNvPr id="68" name="Group 67">
              <a:extLst>
                <a:ext uri="{FF2B5EF4-FFF2-40B4-BE49-F238E27FC236}">
                  <a16:creationId xmlns:a16="http://schemas.microsoft.com/office/drawing/2014/main" id="{9394EAB8-8CA4-4B4D-A004-BC8697696E5A}"/>
                </a:ext>
              </a:extLst>
            </p:cNvPr>
            <p:cNvGrpSpPr/>
            <p:nvPr/>
          </p:nvGrpSpPr>
          <p:grpSpPr>
            <a:xfrm>
              <a:off x="9541497" y="162442"/>
              <a:ext cx="2819400" cy="814510"/>
              <a:chOff x="-3644733" y="165205"/>
              <a:chExt cx="2819400" cy="814510"/>
            </a:xfrm>
          </p:grpSpPr>
          <p:sp>
            <p:nvSpPr>
              <p:cNvPr id="141" name="Rectangle 140">
                <a:extLst>
                  <a:ext uri="{FF2B5EF4-FFF2-40B4-BE49-F238E27FC236}">
                    <a16:creationId xmlns:a16="http://schemas.microsoft.com/office/drawing/2014/main" id="{FFD516EB-2BCB-2E43-AFF3-5121CF79D655}"/>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TextBox 141">
                <a:extLst>
                  <a:ext uri="{FF2B5EF4-FFF2-40B4-BE49-F238E27FC236}">
                    <a16:creationId xmlns:a16="http://schemas.microsoft.com/office/drawing/2014/main" id="{BF97D8B0-4B8D-B145-87DF-8E19E86AB9CF}"/>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43" name="Picture 142">
                <a:extLst>
                  <a:ext uri="{FF2B5EF4-FFF2-40B4-BE49-F238E27FC236}">
                    <a16:creationId xmlns:a16="http://schemas.microsoft.com/office/drawing/2014/main" id="{B352A88A-0AE1-F846-9CA0-DBE561C4B649}"/>
                  </a:ext>
                </a:extLst>
              </p:cNvPr>
              <p:cNvPicPr>
                <a:picLocks noChangeAspect="1"/>
              </p:cNvPicPr>
              <p:nvPr/>
            </p:nvPicPr>
            <p:blipFill rotWithShape="1">
              <a:blip r:embed="rId3"/>
              <a:srcRect l="8882" t="5165" r="-1"/>
              <a:stretch/>
            </p:blipFill>
            <p:spPr>
              <a:xfrm>
                <a:off x="-3491292" y="414013"/>
                <a:ext cx="324017" cy="289055"/>
              </a:xfrm>
              <a:prstGeom prst="roundRect">
                <a:avLst/>
              </a:prstGeom>
            </p:spPr>
          </p:pic>
        </p:grpSp>
        <p:grpSp>
          <p:nvGrpSpPr>
            <p:cNvPr id="69" name="Group 68">
              <a:extLst>
                <a:ext uri="{FF2B5EF4-FFF2-40B4-BE49-F238E27FC236}">
                  <a16:creationId xmlns:a16="http://schemas.microsoft.com/office/drawing/2014/main" id="{6DC41A6A-6B56-8547-86A6-CBFAF67515C3}"/>
                </a:ext>
              </a:extLst>
            </p:cNvPr>
            <p:cNvGrpSpPr/>
            <p:nvPr/>
          </p:nvGrpSpPr>
          <p:grpSpPr>
            <a:xfrm>
              <a:off x="9521833" y="3755578"/>
              <a:ext cx="2754815" cy="6013825"/>
              <a:chOff x="9521833" y="2566288"/>
              <a:chExt cx="2754815" cy="6013825"/>
            </a:xfrm>
          </p:grpSpPr>
          <p:sp>
            <p:nvSpPr>
              <p:cNvPr id="117" name="TextBox 116">
                <a:extLst>
                  <a:ext uri="{FF2B5EF4-FFF2-40B4-BE49-F238E27FC236}">
                    <a16:creationId xmlns:a16="http://schemas.microsoft.com/office/drawing/2014/main" id="{3AD32596-DA46-734D-B2A7-5DA54F93A57C}"/>
                  </a:ext>
                </a:extLst>
              </p:cNvPr>
              <p:cNvSpPr txBox="1"/>
              <p:nvPr/>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18" name="Straight Connector 117">
                <a:extLst>
                  <a:ext uri="{FF2B5EF4-FFF2-40B4-BE49-F238E27FC236}">
                    <a16:creationId xmlns:a16="http://schemas.microsoft.com/office/drawing/2014/main" id="{CDBD1C83-41B8-F547-BE36-B26D9D04D2C1}"/>
                  </a:ext>
                </a:extLst>
              </p:cNvPr>
              <p:cNvCxnSpPr>
                <a:cxnSpLocks/>
              </p:cNvCxnSpPr>
              <p:nvPr/>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9" name="TextBox 118">
                <a:extLst>
                  <a:ext uri="{FF2B5EF4-FFF2-40B4-BE49-F238E27FC236}">
                    <a16:creationId xmlns:a16="http://schemas.microsoft.com/office/drawing/2014/main" id="{00AA5701-68AE-A84A-8CD3-773557FA6DE2}"/>
                  </a:ext>
                </a:extLst>
              </p:cNvPr>
              <p:cNvSpPr txBox="1"/>
              <p:nvPr/>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20" name="Group 119">
                <a:extLst>
                  <a:ext uri="{FF2B5EF4-FFF2-40B4-BE49-F238E27FC236}">
                    <a16:creationId xmlns:a16="http://schemas.microsoft.com/office/drawing/2014/main" id="{392A157E-FDF8-C647-ABDF-ED28D6D3705D}"/>
                  </a:ext>
                </a:extLst>
              </p:cNvPr>
              <p:cNvGrpSpPr/>
              <p:nvPr/>
            </p:nvGrpSpPr>
            <p:grpSpPr>
              <a:xfrm>
                <a:off x="9541497" y="7168798"/>
                <a:ext cx="2735151" cy="1411315"/>
                <a:chOff x="9296567" y="4910411"/>
                <a:chExt cx="2735151" cy="1411315"/>
              </a:xfrm>
            </p:grpSpPr>
            <p:sp>
              <p:nvSpPr>
                <p:cNvPr id="135" name="Rectangle 134">
                  <a:extLst>
                    <a:ext uri="{FF2B5EF4-FFF2-40B4-BE49-F238E27FC236}">
                      <a16:creationId xmlns:a16="http://schemas.microsoft.com/office/drawing/2014/main" id="{02B94648-6324-8142-876C-27E337B0E1FD}"/>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0618C21E-471B-BA4C-9A32-09C947BE9431}"/>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37" name="Graphic 136">
                  <a:extLst>
                    <a:ext uri="{FF2B5EF4-FFF2-40B4-BE49-F238E27FC236}">
                      <a16:creationId xmlns:a16="http://schemas.microsoft.com/office/drawing/2014/main" id="{1D728239-808A-0B4C-862B-8E8C8EFDC1C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38" name="TextBox 137">
                  <a:extLst>
                    <a:ext uri="{FF2B5EF4-FFF2-40B4-BE49-F238E27FC236}">
                      <a16:creationId xmlns:a16="http://schemas.microsoft.com/office/drawing/2014/main" id="{2DE50146-1A5A-C242-845B-1A477E0FC2F7}"/>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39" name="TextBox 138">
                  <a:extLst>
                    <a:ext uri="{FF2B5EF4-FFF2-40B4-BE49-F238E27FC236}">
                      <a16:creationId xmlns:a16="http://schemas.microsoft.com/office/drawing/2014/main" id="{7F1E0890-D66E-AF4C-A4EE-BC8248861590}"/>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40" name="TextBox 139">
                  <a:extLst>
                    <a:ext uri="{FF2B5EF4-FFF2-40B4-BE49-F238E27FC236}">
                      <a16:creationId xmlns:a16="http://schemas.microsoft.com/office/drawing/2014/main" id="{A6BB6014-5278-3B4C-AB9E-A834031F5481}"/>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21" name="Group 120">
                <a:extLst>
                  <a:ext uri="{FF2B5EF4-FFF2-40B4-BE49-F238E27FC236}">
                    <a16:creationId xmlns:a16="http://schemas.microsoft.com/office/drawing/2014/main" id="{6DAE35F0-9F0F-B740-BC72-9824D18FBCE5}"/>
                  </a:ext>
                </a:extLst>
              </p:cNvPr>
              <p:cNvGrpSpPr/>
              <p:nvPr/>
            </p:nvGrpSpPr>
            <p:grpSpPr>
              <a:xfrm>
                <a:off x="9541497" y="5812142"/>
                <a:ext cx="2735151" cy="1280928"/>
                <a:chOff x="9286315" y="6976989"/>
                <a:chExt cx="2735151" cy="1280928"/>
              </a:xfrm>
            </p:grpSpPr>
            <p:sp>
              <p:nvSpPr>
                <p:cNvPr id="130" name="Rectangle 129">
                  <a:extLst>
                    <a:ext uri="{FF2B5EF4-FFF2-40B4-BE49-F238E27FC236}">
                      <a16:creationId xmlns:a16="http://schemas.microsoft.com/office/drawing/2014/main" id="{75EB5A98-D7E3-3246-896C-BD7C101139E3}"/>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TextBox 130">
                  <a:extLst>
                    <a:ext uri="{FF2B5EF4-FFF2-40B4-BE49-F238E27FC236}">
                      <a16:creationId xmlns:a16="http://schemas.microsoft.com/office/drawing/2014/main" id="{50776269-501A-0947-87D0-CCEDC9337CD8}"/>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32" name="Graphic 131">
                  <a:extLst>
                    <a:ext uri="{FF2B5EF4-FFF2-40B4-BE49-F238E27FC236}">
                      <a16:creationId xmlns:a16="http://schemas.microsoft.com/office/drawing/2014/main" id="{87F48501-5A93-374F-981B-4315F4383B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33" name="TextBox 132">
                  <a:extLst>
                    <a:ext uri="{FF2B5EF4-FFF2-40B4-BE49-F238E27FC236}">
                      <a16:creationId xmlns:a16="http://schemas.microsoft.com/office/drawing/2014/main" id="{359DA86C-29B3-2248-B674-BD1EBB7C9A93}"/>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34" name="Picture 133">
                  <a:extLst>
                    <a:ext uri="{FF2B5EF4-FFF2-40B4-BE49-F238E27FC236}">
                      <a16:creationId xmlns:a16="http://schemas.microsoft.com/office/drawing/2014/main" id="{2139862B-48B2-7C46-9307-BA667EB073A7}"/>
                    </a:ext>
                  </a:extLst>
                </p:cNvPr>
                <p:cNvPicPr>
                  <a:picLocks noChangeAspect="1"/>
                </p:cNvPicPr>
                <p:nvPr/>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22" name="Group 121">
                <a:extLst>
                  <a:ext uri="{FF2B5EF4-FFF2-40B4-BE49-F238E27FC236}">
                    <a16:creationId xmlns:a16="http://schemas.microsoft.com/office/drawing/2014/main" id="{F542BE3A-25C8-E34D-82A2-3E5EAAC9EE28}"/>
                  </a:ext>
                </a:extLst>
              </p:cNvPr>
              <p:cNvGrpSpPr/>
              <p:nvPr/>
            </p:nvGrpSpPr>
            <p:grpSpPr>
              <a:xfrm>
                <a:off x="9521833" y="2891408"/>
                <a:ext cx="2617883" cy="651460"/>
                <a:chOff x="12352022" y="513115"/>
                <a:chExt cx="2617883" cy="651460"/>
              </a:xfrm>
            </p:grpSpPr>
            <p:sp>
              <p:nvSpPr>
                <p:cNvPr id="127" name="TextBox 126">
                  <a:extLst>
                    <a:ext uri="{FF2B5EF4-FFF2-40B4-BE49-F238E27FC236}">
                      <a16:creationId xmlns:a16="http://schemas.microsoft.com/office/drawing/2014/main" id="{11FED43B-88E5-474E-9104-8C4173B493FA}"/>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28" name="TextBox 127">
                  <a:extLst>
                    <a:ext uri="{FF2B5EF4-FFF2-40B4-BE49-F238E27FC236}">
                      <a16:creationId xmlns:a16="http://schemas.microsoft.com/office/drawing/2014/main" id="{72D77D68-4988-744A-BA1D-53B1BBCE8BC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29" name="TextBox 128">
                  <a:extLst>
                    <a:ext uri="{FF2B5EF4-FFF2-40B4-BE49-F238E27FC236}">
                      <a16:creationId xmlns:a16="http://schemas.microsoft.com/office/drawing/2014/main" id="{C0677107-2EAD-8B4A-A4DC-B850078AF29D}"/>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23" name="TextBox 122">
                <a:extLst>
                  <a:ext uri="{FF2B5EF4-FFF2-40B4-BE49-F238E27FC236}">
                    <a16:creationId xmlns:a16="http://schemas.microsoft.com/office/drawing/2014/main" id="{BAEC99EA-B6F6-1646-92FB-80FE6823066D}"/>
                  </a:ext>
                </a:extLst>
              </p:cNvPr>
              <p:cNvSpPr txBox="1"/>
              <p:nvPr/>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24" name="TextBox 123">
                <a:extLst>
                  <a:ext uri="{FF2B5EF4-FFF2-40B4-BE49-F238E27FC236}">
                    <a16:creationId xmlns:a16="http://schemas.microsoft.com/office/drawing/2014/main" id="{CF9B3E9B-05D1-8848-ADE8-D02FE87F82F0}"/>
                  </a:ext>
                </a:extLst>
              </p:cNvPr>
              <p:cNvSpPr txBox="1"/>
              <p:nvPr/>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25" name="TextBox 124">
                <a:extLst>
                  <a:ext uri="{FF2B5EF4-FFF2-40B4-BE49-F238E27FC236}">
                    <a16:creationId xmlns:a16="http://schemas.microsoft.com/office/drawing/2014/main" id="{9629908E-9915-5E43-B359-FDD0D3CB4A2F}"/>
                  </a:ext>
                </a:extLst>
              </p:cNvPr>
              <p:cNvSpPr txBox="1"/>
              <p:nvPr/>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26" name="TextBox 125">
                <a:extLst>
                  <a:ext uri="{FF2B5EF4-FFF2-40B4-BE49-F238E27FC236}">
                    <a16:creationId xmlns:a16="http://schemas.microsoft.com/office/drawing/2014/main" id="{EAF0EC84-90D9-954F-ADAB-0B3094909692}"/>
                  </a:ext>
                </a:extLst>
              </p:cNvPr>
              <p:cNvSpPr txBox="1"/>
              <p:nvPr/>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107" name="TextBox 106">
              <a:extLst>
                <a:ext uri="{FF2B5EF4-FFF2-40B4-BE49-F238E27FC236}">
                  <a16:creationId xmlns:a16="http://schemas.microsoft.com/office/drawing/2014/main" id="{0141B528-2023-7140-87BB-06308B73F35E}"/>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8" name="Straight Connector 107">
              <a:extLst>
                <a:ext uri="{FF2B5EF4-FFF2-40B4-BE49-F238E27FC236}">
                  <a16:creationId xmlns:a16="http://schemas.microsoft.com/office/drawing/2014/main" id="{5BB2FFFE-D291-0E44-88F0-F0BAC043939A}"/>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9" name="Group 108">
              <a:extLst>
                <a:ext uri="{FF2B5EF4-FFF2-40B4-BE49-F238E27FC236}">
                  <a16:creationId xmlns:a16="http://schemas.microsoft.com/office/drawing/2014/main" id="{EB44AA9A-6F0C-7E41-8B8F-81618CAC427A}"/>
                </a:ext>
              </a:extLst>
            </p:cNvPr>
            <p:cNvGrpSpPr/>
            <p:nvPr/>
          </p:nvGrpSpPr>
          <p:grpSpPr>
            <a:xfrm>
              <a:off x="9554253" y="2414886"/>
              <a:ext cx="2819399" cy="1181890"/>
              <a:chOff x="9541498" y="3352649"/>
              <a:chExt cx="2819399" cy="1181890"/>
            </a:xfrm>
          </p:grpSpPr>
          <p:grpSp>
            <p:nvGrpSpPr>
              <p:cNvPr id="110" name="Group 109">
                <a:extLst>
                  <a:ext uri="{FF2B5EF4-FFF2-40B4-BE49-F238E27FC236}">
                    <a16:creationId xmlns:a16="http://schemas.microsoft.com/office/drawing/2014/main" id="{F5B9B122-6142-B94E-942E-E0B201D15CA1}"/>
                  </a:ext>
                </a:extLst>
              </p:cNvPr>
              <p:cNvGrpSpPr/>
              <p:nvPr/>
            </p:nvGrpSpPr>
            <p:grpSpPr>
              <a:xfrm>
                <a:off x="9541498" y="3352649"/>
                <a:ext cx="2735150" cy="1181890"/>
                <a:chOff x="9541498" y="3751132"/>
                <a:chExt cx="2735150" cy="1181890"/>
              </a:xfrm>
            </p:grpSpPr>
            <p:grpSp>
              <p:nvGrpSpPr>
                <p:cNvPr id="112" name="Group 111">
                  <a:extLst>
                    <a:ext uri="{FF2B5EF4-FFF2-40B4-BE49-F238E27FC236}">
                      <a16:creationId xmlns:a16="http://schemas.microsoft.com/office/drawing/2014/main" id="{7B291978-2AC5-9143-AD37-94A0197282B8}"/>
                    </a:ext>
                  </a:extLst>
                </p:cNvPr>
                <p:cNvGrpSpPr/>
                <p:nvPr/>
              </p:nvGrpSpPr>
              <p:grpSpPr>
                <a:xfrm>
                  <a:off x="9541498" y="3751132"/>
                  <a:ext cx="2735150" cy="1181890"/>
                  <a:chOff x="9296568" y="4910411"/>
                  <a:chExt cx="2735150" cy="1181890"/>
                </a:xfrm>
              </p:grpSpPr>
              <p:sp>
                <p:nvSpPr>
                  <p:cNvPr id="114" name="Rectangle 113">
                    <a:extLst>
                      <a:ext uri="{FF2B5EF4-FFF2-40B4-BE49-F238E27FC236}">
                        <a16:creationId xmlns:a16="http://schemas.microsoft.com/office/drawing/2014/main" id="{C0D2544A-D26D-3F41-BA73-D37F4F2465D4}"/>
                      </a:ext>
                    </a:extLst>
                  </p:cNvPr>
                  <p:cNvSpPr/>
                  <p:nvPr/>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TextBox 114">
                    <a:extLst>
                      <a:ext uri="{FF2B5EF4-FFF2-40B4-BE49-F238E27FC236}">
                        <a16:creationId xmlns:a16="http://schemas.microsoft.com/office/drawing/2014/main" id="{60035F06-47BB-404F-AB16-667FE44B13AB}"/>
                      </a:ext>
                    </a:extLst>
                  </p:cNvPr>
                  <p:cNvSpPr txBox="1"/>
                  <p:nvPr/>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16" name="TextBox 115">
                    <a:extLst>
                      <a:ext uri="{FF2B5EF4-FFF2-40B4-BE49-F238E27FC236}">
                        <a16:creationId xmlns:a16="http://schemas.microsoft.com/office/drawing/2014/main" id="{28D5443B-64CA-584A-B14F-3D6F077D622F}"/>
                      </a:ext>
                    </a:extLst>
                  </p:cNvPr>
                  <p:cNvSpPr txBox="1"/>
                  <p:nvPr/>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13" name="Graphic 112">
                  <a:extLst>
                    <a:ext uri="{FF2B5EF4-FFF2-40B4-BE49-F238E27FC236}">
                      <a16:creationId xmlns:a16="http://schemas.microsoft.com/office/drawing/2014/main" id="{86D88F2A-157A-434C-BC12-58130EFE280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11" name="Picture 110">
                <a:extLst>
                  <a:ext uri="{FF2B5EF4-FFF2-40B4-BE49-F238E27FC236}">
                    <a16:creationId xmlns:a16="http://schemas.microsoft.com/office/drawing/2014/main" id="{D10AB923-ECC0-7F44-8C4E-D2C2876526B7}"/>
                  </a:ext>
                </a:extLst>
              </p:cNvPr>
              <p:cNvPicPr>
                <a:picLocks noChangeAspect="1"/>
              </p:cNvPicPr>
              <p:nvPr/>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513245724"/>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2 Photos and Tex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F7232953-10D7-9346-B58D-EA3D767D05C8}"/>
              </a:ext>
            </a:extLst>
          </p:cNvPr>
          <p:cNvSpPr>
            <a:spLocks noGrp="1"/>
          </p:cNvSpPr>
          <p:nvPr>
            <p:ph type="pic" sz="quarter" idx="13" hasCustomPrompt="1"/>
          </p:nvPr>
        </p:nvSpPr>
        <p:spPr>
          <a:xfrm>
            <a:off x="431783" y="1233641"/>
            <a:ext cx="3941999" cy="2134716"/>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br>
              <a:rPr lang="en-US" dirty="0"/>
            </a:br>
            <a:endParaRPr lang="en-US" dirty="0"/>
          </a:p>
        </p:txBody>
      </p:sp>
      <p:sp>
        <p:nvSpPr>
          <p:cNvPr id="12" name="Picture Placeholder 7">
            <a:extLst>
              <a:ext uri="{FF2B5EF4-FFF2-40B4-BE49-F238E27FC236}">
                <a16:creationId xmlns:a16="http://schemas.microsoft.com/office/drawing/2014/main" id="{5852B5E0-86AD-3749-B882-594E0C761812}"/>
              </a:ext>
            </a:extLst>
          </p:cNvPr>
          <p:cNvSpPr>
            <a:spLocks noGrp="1"/>
          </p:cNvSpPr>
          <p:nvPr>
            <p:ph type="pic" sz="quarter" idx="14" hasCustomPrompt="1"/>
          </p:nvPr>
        </p:nvSpPr>
        <p:spPr>
          <a:xfrm>
            <a:off x="4770778" y="1233488"/>
            <a:ext cx="3941422" cy="2134938"/>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br>
              <a:rPr lang="en-US" dirty="0"/>
            </a:br>
            <a:endParaRPr lang="en-US" dirty="0"/>
          </a:p>
        </p:txBody>
      </p:sp>
      <p:cxnSp>
        <p:nvCxnSpPr>
          <p:cNvPr id="13" name="Straight Connector 12">
            <a:extLst>
              <a:ext uri="{FF2B5EF4-FFF2-40B4-BE49-F238E27FC236}">
                <a16:creationId xmlns:a16="http://schemas.microsoft.com/office/drawing/2014/main" id="{ED753A27-0B53-3B44-A318-323612277CF2}"/>
              </a:ext>
            </a:extLst>
          </p:cNvPr>
          <p:cNvCxnSpPr>
            <a:cxnSpLocks/>
          </p:cNvCxnSpPr>
          <p:nvPr userDrawn="1"/>
        </p:nvCxnSpPr>
        <p:spPr>
          <a:xfrm>
            <a:off x="4572000" y="1233487"/>
            <a:ext cx="0" cy="4932363"/>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500" name="Caption">
            <a:extLst>
              <a:ext uri="{FF2B5EF4-FFF2-40B4-BE49-F238E27FC236}">
                <a16:creationId xmlns:a16="http://schemas.microsoft.com/office/drawing/2014/main" id="{CF4AE758-84F6-C54D-A7DE-052D01982D22}"/>
              </a:ext>
            </a:extLst>
          </p:cNvPr>
          <p:cNvSpPr>
            <a:spLocks noGrp="1"/>
          </p:cNvSpPr>
          <p:nvPr>
            <p:ph type="body" sz="quarter" idx="500" hasCustomPrompt="1"/>
          </p:nvPr>
        </p:nvSpPr>
        <p:spPr>
          <a:xfrm>
            <a:off x="431225" y="2634839"/>
            <a:ext cx="3941998" cy="733587"/>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502" name="Caption 2">
            <a:extLst>
              <a:ext uri="{FF2B5EF4-FFF2-40B4-BE49-F238E27FC236}">
                <a16:creationId xmlns:a16="http://schemas.microsoft.com/office/drawing/2014/main" id="{AC269ED5-A2B1-6A4F-BE9E-2525E65191C5}"/>
              </a:ext>
            </a:extLst>
          </p:cNvPr>
          <p:cNvSpPr>
            <a:spLocks noGrp="1"/>
          </p:cNvSpPr>
          <p:nvPr>
            <p:ph type="body" sz="quarter" idx="502" hasCustomPrompt="1"/>
          </p:nvPr>
        </p:nvSpPr>
        <p:spPr>
          <a:xfrm>
            <a:off x="4770202" y="2634839"/>
            <a:ext cx="3941998" cy="733587"/>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499" name="Text Placeholder 1">
            <a:extLst>
              <a:ext uri="{FF2B5EF4-FFF2-40B4-BE49-F238E27FC236}">
                <a16:creationId xmlns:a16="http://schemas.microsoft.com/office/drawing/2014/main" id="{41B64066-3F3A-DB41-BCF0-E80DA5C45921}"/>
              </a:ext>
            </a:extLst>
          </p:cNvPr>
          <p:cNvSpPr>
            <a:spLocks noGrp="1"/>
          </p:cNvSpPr>
          <p:nvPr>
            <p:ph type="body" sz="quarter" idx="499"/>
          </p:nvPr>
        </p:nvSpPr>
        <p:spPr>
          <a:xfrm>
            <a:off x="431800" y="3535516"/>
            <a:ext cx="3941763" cy="263033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 name="Text Placeholder 2">
            <a:extLst>
              <a:ext uri="{FF2B5EF4-FFF2-40B4-BE49-F238E27FC236}">
                <a16:creationId xmlns:a16="http://schemas.microsoft.com/office/drawing/2014/main" id="{260EFF75-E658-614B-A491-3B51B67CB5AB}"/>
              </a:ext>
            </a:extLst>
          </p:cNvPr>
          <p:cNvSpPr>
            <a:spLocks noGrp="1"/>
          </p:cNvSpPr>
          <p:nvPr>
            <p:ph type="body" sz="quarter" idx="501"/>
          </p:nvPr>
        </p:nvSpPr>
        <p:spPr>
          <a:xfrm>
            <a:off x="4770437" y="3535516"/>
            <a:ext cx="3941763" cy="263033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C2462BB1-A914-C04A-8D72-3148BA19C440}"/>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260B3C8A-5655-8B44-8713-F8E0DC8EB268}"/>
              </a:ext>
            </a:extLst>
          </p:cNvPr>
          <p:cNvSpPr>
            <a:spLocks noGrp="1"/>
          </p:cNvSpPr>
          <p:nvPr userDrawn="1">
            <p:ph type="dt" sz="half" idx="112"/>
          </p:nvPr>
        </p:nvSpPr>
        <p:spPr/>
        <p:txBody>
          <a:bodyPr/>
          <a:lstStyle/>
          <a:p>
            <a:endParaRPr lang="en-US" dirty="0"/>
          </a:p>
        </p:txBody>
      </p:sp>
      <p:sp>
        <p:nvSpPr>
          <p:cNvPr id="6" name="Footer Placeholder 5">
            <a:extLst>
              <a:ext uri="{FF2B5EF4-FFF2-40B4-BE49-F238E27FC236}">
                <a16:creationId xmlns:a16="http://schemas.microsoft.com/office/drawing/2014/main" id="{BA55FF92-D07E-284C-BB1E-EFB0F62B0728}"/>
              </a:ext>
            </a:extLst>
          </p:cNvPr>
          <p:cNvSpPr>
            <a:spLocks noGrp="1"/>
          </p:cNvSpPr>
          <p:nvPr userDrawn="1">
            <p:ph type="ftr" sz="quarter" idx="113"/>
          </p:nvPr>
        </p:nvSpPr>
        <p:spPr/>
        <p:txBody>
          <a:bodyPr/>
          <a:lstStyle/>
          <a:p>
            <a:endParaRPr lang="en-US" dirty="0"/>
          </a:p>
        </p:txBody>
      </p:sp>
      <p:sp>
        <p:nvSpPr>
          <p:cNvPr id="7" name="Slide Number Placeholder 6">
            <a:extLst>
              <a:ext uri="{FF2B5EF4-FFF2-40B4-BE49-F238E27FC236}">
                <a16:creationId xmlns:a16="http://schemas.microsoft.com/office/drawing/2014/main" id="{125CB6C4-3F83-8C46-9B51-1523B5214FBC}"/>
              </a:ext>
            </a:extLst>
          </p:cNvPr>
          <p:cNvSpPr>
            <a:spLocks noGrp="1"/>
          </p:cNvSpPr>
          <p:nvPr userDrawn="1">
            <p:ph type="sldNum" sz="quarter" idx="114"/>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 name="Group 2">
            <a:extLst>
              <a:ext uri="{FF2B5EF4-FFF2-40B4-BE49-F238E27FC236}">
                <a16:creationId xmlns:a16="http://schemas.microsoft.com/office/drawing/2014/main" id="{B5DD4673-07D8-2F47-AE16-41FB7DB1F691}"/>
              </a:ext>
            </a:extLst>
          </p:cNvPr>
          <p:cNvGrpSpPr/>
          <p:nvPr userDrawn="1"/>
        </p:nvGrpSpPr>
        <p:grpSpPr>
          <a:xfrm>
            <a:off x="9399182" y="-2"/>
            <a:ext cx="2974470" cy="9769405"/>
            <a:chOff x="9399182" y="-2"/>
            <a:chExt cx="2974470" cy="9769405"/>
          </a:xfrm>
        </p:grpSpPr>
        <p:sp>
          <p:nvSpPr>
            <p:cNvPr id="57" name="Rectangle 56">
              <a:extLst>
                <a:ext uri="{FF2B5EF4-FFF2-40B4-BE49-F238E27FC236}">
                  <a16:creationId xmlns:a16="http://schemas.microsoft.com/office/drawing/2014/main" id="{1EB07126-E360-1041-9164-DD8BA167A8AB}"/>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8" name="Picture 57">
              <a:extLst>
                <a:ext uri="{FF2B5EF4-FFF2-40B4-BE49-F238E27FC236}">
                  <a16:creationId xmlns:a16="http://schemas.microsoft.com/office/drawing/2014/main" id="{6821E402-D350-E444-8856-CC46A758A65E}"/>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59" name="Group 58">
              <a:extLst>
                <a:ext uri="{FF2B5EF4-FFF2-40B4-BE49-F238E27FC236}">
                  <a16:creationId xmlns:a16="http://schemas.microsoft.com/office/drawing/2014/main" id="{66715B48-D70E-A34F-8B62-E282410AAC7D}"/>
                </a:ext>
              </a:extLst>
            </p:cNvPr>
            <p:cNvGrpSpPr/>
            <p:nvPr userDrawn="1"/>
          </p:nvGrpSpPr>
          <p:grpSpPr>
            <a:xfrm>
              <a:off x="9541497" y="162442"/>
              <a:ext cx="2819400" cy="814510"/>
              <a:chOff x="-3644733" y="165205"/>
              <a:chExt cx="2819400" cy="814510"/>
            </a:xfrm>
          </p:grpSpPr>
          <p:sp>
            <p:nvSpPr>
              <p:cNvPr id="87" name="Rectangle 86">
                <a:extLst>
                  <a:ext uri="{FF2B5EF4-FFF2-40B4-BE49-F238E27FC236}">
                    <a16:creationId xmlns:a16="http://schemas.microsoft.com/office/drawing/2014/main" id="{258C8417-A50B-8A40-AAC7-69B29D878C1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D5350C49-A777-6241-98F9-3A4F555D085D}"/>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89" name="Picture 88">
                <a:extLst>
                  <a:ext uri="{FF2B5EF4-FFF2-40B4-BE49-F238E27FC236}">
                    <a16:creationId xmlns:a16="http://schemas.microsoft.com/office/drawing/2014/main" id="{6602266A-7721-2749-BEF8-F0041AD01BC9}"/>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60" name="Group 59">
              <a:extLst>
                <a:ext uri="{FF2B5EF4-FFF2-40B4-BE49-F238E27FC236}">
                  <a16:creationId xmlns:a16="http://schemas.microsoft.com/office/drawing/2014/main" id="{CA2A2AE4-DD6D-8844-B557-F45A9D1F1E5E}"/>
                </a:ext>
              </a:extLst>
            </p:cNvPr>
            <p:cNvGrpSpPr/>
            <p:nvPr userDrawn="1"/>
          </p:nvGrpSpPr>
          <p:grpSpPr>
            <a:xfrm>
              <a:off x="9521833" y="3755578"/>
              <a:ext cx="2754815" cy="6013825"/>
              <a:chOff x="9521833" y="2566288"/>
              <a:chExt cx="2754815" cy="6013825"/>
            </a:xfrm>
          </p:grpSpPr>
          <p:sp>
            <p:nvSpPr>
              <p:cNvPr id="63" name="TextBox 62">
                <a:extLst>
                  <a:ext uri="{FF2B5EF4-FFF2-40B4-BE49-F238E27FC236}">
                    <a16:creationId xmlns:a16="http://schemas.microsoft.com/office/drawing/2014/main" id="{399905FA-4468-DE44-8356-F030E128DE0E}"/>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64" name="Straight Connector 63">
                <a:extLst>
                  <a:ext uri="{FF2B5EF4-FFF2-40B4-BE49-F238E27FC236}">
                    <a16:creationId xmlns:a16="http://schemas.microsoft.com/office/drawing/2014/main" id="{EEB7F7FC-6FB7-6B48-A4C7-1784FFA3B477}"/>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CFB53592-0368-5E42-BA03-98211B0977AE}"/>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6" name="Group 65">
                <a:extLst>
                  <a:ext uri="{FF2B5EF4-FFF2-40B4-BE49-F238E27FC236}">
                    <a16:creationId xmlns:a16="http://schemas.microsoft.com/office/drawing/2014/main" id="{70D6C76B-0CBD-8541-947F-B20A36C671CF}"/>
                  </a:ext>
                </a:extLst>
              </p:cNvPr>
              <p:cNvGrpSpPr/>
              <p:nvPr userDrawn="1"/>
            </p:nvGrpSpPr>
            <p:grpSpPr>
              <a:xfrm>
                <a:off x="9541497" y="7168798"/>
                <a:ext cx="2735151" cy="1411315"/>
                <a:chOff x="9296567" y="4910411"/>
                <a:chExt cx="2735151" cy="1411315"/>
              </a:xfrm>
            </p:grpSpPr>
            <p:sp>
              <p:nvSpPr>
                <p:cNvPr id="81" name="Rectangle 80">
                  <a:extLst>
                    <a:ext uri="{FF2B5EF4-FFF2-40B4-BE49-F238E27FC236}">
                      <a16:creationId xmlns:a16="http://schemas.microsoft.com/office/drawing/2014/main" id="{7B060E3F-3460-1340-A955-A0E0058CA96A}"/>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CF89F7B0-F650-8844-A28B-9665EB78F56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3" name="Graphic 82">
                  <a:extLst>
                    <a:ext uri="{FF2B5EF4-FFF2-40B4-BE49-F238E27FC236}">
                      <a16:creationId xmlns:a16="http://schemas.microsoft.com/office/drawing/2014/main" id="{AC2297FF-4363-464B-AD47-EFF94E8CC13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4" name="TextBox 83">
                  <a:extLst>
                    <a:ext uri="{FF2B5EF4-FFF2-40B4-BE49-F238E27FC236}">
                      <a16:creationId xmlns:a16="http://schemas.microsoft.com/office/drawing/2014/main" id="{ECD7ABCD-E747-9145-B364-C6EE6679ED8D}"/>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5" name="TextBox 84">
                  <a:extLst>
                    <a:ext uri="{FF2B5EF4-FFF2-40B4-BE49-F238E27FC236}">
                      <a16:creationId xmlns:a16="http://schemas.microsoft.com/office/drawing/2014/main" id="{9D2EDEA1-AFD7-8144-9BFE-E95C524E5D8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6" name="TextBox 85">
                  <a:extLst>
                    <a:ext uri="{FF2B5EF4-FFF2-40B4-BE49-F238E27FC236}">
                      <a16:creationId xmlns:a16="http://schemas.microsoft.com/office/drawing/2014/main" id="{5D7D6192-8EC2-3147-944F-C9990998399D}"/>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67" name="Group 66">
                <a:extLst>
                  <a:ext uri="{FF2B5EF4-FFF2-40B4-BE49-F238E27FC236}">
                    <a16:creationId xmlns:a16="http://schemas.microsoft.com/office/drawing/2014/main" id="{07C54234-03B7-ED4C-95A6-74560FB7E24D}"/>
                  </a:ext>
                </a:extLst>
              </p:cNvPr>
              <p:cNvGrpSpPr/>
              <p:nvPr userDrawn="1"/>
            </p:nvGrpSpPr>
            <p:grpSpPr>
              <a:xfrm>
                <a:off x="9541497" y="5812142"/>
                <a:ext cx="2735151" cy="1280928"/>
                <a:chOff x="9286315" y="6976989"/>
                <a:chExt cx="2735151" cy="1280928"/>
              </a:xfrm>
            </p:grpSpPr>
            <p:sp>
              <p:nvSpPr>
                <p:cNvPr id="76" name="Rectangle 75">
                  <a:extLst>
                    <a:ext uri="{FF2B5EF4-FFF2-40B4-BE49-F238E27FC236}">
                      <a16:creationId xmlns:a16="http://schemas.microsoft.com/office/drawing/2014/main" id="{F53BB598-EA50-564F-ACB0-AF0849D9E4EA}"/>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5709B753-3BAD-BA41-9041-2E20667632BC}"/>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8" name="Graphic 77">
                  <a:extLst>
                    <a:ext uri="{FF2B5EF4-FFF2-40B4-BE49-F238E27FC236}">
                      <a16:creationId xmlns:a16="http://schemas.microsoft.com/office/drawing/2014/main" id="{506AF462-47AB-2D41-9BC3-AFB0E9F9D82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79" name="TextBox 78">
                  <a:extLst>
                    <a:ext uri="{FF2B5EF4-FFF2-40B4-BE49-F238E27FC236}">
                      <a16:creationId xmlns:a16="http://schemas.microsoft.com/office/drawing/2014/main" id="{9A627AE6-C7F3-334D-A34F-2BC4E58C2E95}"/>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0" name="Picture 79">
                  <a:extLst>
                    <a:ext uri="{FF2B5EF4-FFF2-40B4-BE49-F238E27FC236}">
                      <a16:creationId xmlns:a16="http://schemas.microsoft.com/office/drawing/2014/main" id="{BA46C26C-A1B1-3143-B061-C7CB9671CDE2}"/>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68" name="Group 67">
                <a:extLst>
                  <a:ext uri="{FF2B5EF4-FFF2-40B4-BE49-F238E27FC236}">
                    <a16:creationId xmlns:a16="http://schemas.microsoft.com/office/drawing/2014/main" id="{B638C602-8F7A-FF4F-9436-99BFF634F80A}"/>
                  </a:ext>
                </a:extLst>
              </p:cNvPr>
              <p:cNvGrpSpPr/>
              <p:nvPr userDrawn="1"/>
            </p:nvGrpSpPr>
            <p:grpSpPr>
              <a:xfrm>
                <a:off x="9521833" y="2891408"/>
                <a:ext cx="2617883" cy="651460"/>
                <a:chOff x="12352022" y="513115"/>
                <a:chExt cx="2617883" cy="651460"/>
              </a:xfrm>
            </p:grpSpPr>
            <p:sp>
              <p:nvSpPr>
                <p:cNvPr id="73" name="TextBox 72">
                  <a:extLst>
                    <a:ext uri="{FF2B5EF4-FFF2-40B4-BE49-F238E27FC236}">
                      <a16:creationId xmlns:a16="http://schemas.microsoft.com/office/drawing/2014/main" id="{F5E8575C-58DF-6F4D-846B-64E64AEAD4B3}"/>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4" name="TextBox 73">
                  <a:extLst>
                    <a:ext uri="{FF2B5EF4-FFF2-40B4-BE49-F238E27FC236}">
                      <a16:creationId xmlns:a16="http://schemas.microsoft.com/office/drawing/2014/main" id="{7F689E54-3DDE-9146-9E71-0F9EF77EB584}"/>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75" name="TextBox 74">
                  <a:extLst>
                    <a:ext uri="{FF2B5EF4-FFF2-40B4-BE49-F238E27FC236}">
                      <a16:creationId xmlns:a16="http://schemas.microsoft.com/office/drawing/2014/main" id="{E200D3D3-053D-F342-9A67-0E660D73F76B}"/>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69" name="TextBox 68">
                <a:extLst>
                  <a:ext uri="{FF2B5EF4-FFF2-40B4-BE49-F238E27FC236}">
                    <a16:creationId xmlns:a16="http://schemas.microsoft.com/office/drawing/2014/main" id="{7C8EB52F-15EB-7449-9FC6-CFECD8E81D6C}"/>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0" name="TextBox 69">
                <a:extLst>
                  <a:ext uri="{FF2B5EF4-FFF2-40B4-BE49-F238E27FC236}">
                    <a16:creationId xmlns:a16="http://schemas.microsoft.com/office/drawing/2014/main" id="{56C11956-D135-0244-8935-77ECF9139C68}"/>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71" name="TextBox 70">
                <a:extLst>
                  <a:ext uri="{FF2B5EF4-FFF2-40B4-BE49-F238E27FC236}">
                    <a16:creationId xmlns:a16="http://schemas.microsoft.com/office/drawing/2014/main" id="{841BDB28-CB56-C346-9DF5-E30F5ADD0CB7}"/>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72" name="TextBox 71">
                <a:extLst>
                  <a:ext uri="{FF2B5EF4-FFF2-40B4-BE49-F238E27FC236}">
                    <a16:creationId xmlns:a16="http://schemas.microsoft.com/office/drawing/2014/main" id="{7841BCCC-4BF1-1644-8598-448D5C40EC05}"/>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61" name="TextBox 60">
              <a:extLst>
                <a:ext uri="{FF2B5EF4-FFF2-40B4-BE49-F238E27FC236}">
                  <a16:creationId xmlns:a16="http://schemas.microsoft.com/office/drawing/2014/main" id="{A0C7E1FE-3DCE-F245-ADBB-D7351343D700}"/>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2" name="Straight Connector 61">
              <a:extLst>
                <a:ext uri="{FF2B5EF4-FFF2-40B4-BE49-F238E27FC236}">
                  <a16:creationId xmlns:a16="http://schemas.microsoft.com/office/drawing/2014/main" id="{47B69573-680F-C847-8FB3-E97B96F0087B}"/>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2" name="Group 51">
              <a:extLst>
                <a:ext uri="{FF2B5EF4-FFF2-40B4-BE49-F238E27FC236}">
                  <a16:creationId xmlns:a16="http://schemas.microsoft.com/office/drawing/2014/main" id="{156E90A0-F5F3-7D4A-BCA0-0B455A043EC4}"/>
                </a:ext>
              </a:extLst>
            </p:cNvPr>
            <p:cNvGrpSpPr/>
            <p:nvPr userDrawn="1"/>
          </p:nvGrpSpPr>
          <p:grpSpPr>
            <a:xfrm>
              <a:off x="9554253" y="2414886"/>
              <a:ext cx="2819399" cy="1181890"/>
              <a:chOff x="9541498" y="3352649"/>
              <a:chExt cx="2819399" cy="1181890"/>
            </a:xfrm>
          </p:grpSpPr>
          <p:grpSp>
            <p:nvGrpSpPr>
              <p:cNvPr id="53" name="Group 52">
                <a:extLst>
                  <a:ext uri="{FF2B5EF4-FFF2-40B4-BE49-F238E27FC236}">
                    <a16:creationId xmlns:a16="http://schemas.microsoft.com/office/drawing/2014/main" id="{E3B8AD0A-9353-E743-98CA-44AFA4D7C166}"/>
                  </a:ext>
                </a:extLst>
              </p:cNvPr>
              <p:cNvGrpSpPr/>
              <p:nvPr userDrawn="1"/>
            </p:nvGrpSpPr>
            <p:grpSpPr>
              <a:xfrm>
                <a:off x="9541498" y="3352649"/>
                <a:ext cx="2735150" cy="1181890"/>
                <a:chOff x="9541498" y="3751132"/>
                <a:chExt cx="2735150" cy="1181890"/>
              </a:xfrm>
            </p:grpSpPr>
            <p:grpSp>
              <p:nvGrpSpPr>
                <p:cNvPr id="55" name="Group 54">
                  <a:extLst>
                    <a:ext uri="{FF2B5EF4-FFF2-40B4-BE49-F238E27FC236}">
                      <a16:creationId xmlns:a16="http://schemas.microsoft.com/office/drawing/2014/main" id="{B0E8F800-E1AB-E746-8851-BE07C9573DF5}"/>
                    </a:ext>
                  </a:extLst>
                </p:cNvPr>
                <p:cNvGrpSpPr/>
                <p:nvPr userDrawn="1"/>
              </p:nvGrpSpPr>
              <p:grpSpPr>
                <a:xfrm>
                  <a:off x="9541498" y="3751132"/>
                  <a:ext cx="2735150" cy="1181890"/>
                  <a:chOff x="9296568" y="4910411"/>
                  <a:chExt cx="2735150" cy="1181890"/>
                </a:xfrm>
              </p:grpSpPr>
              <p:sp>
                <p:nvSpPr>
                  <p:cNvPr id="90" name="Rectangle 89">
                    <a:extLst>
                      <a:ext uri="{FF2B5EF4-FFF2-40B4-BE49-F238E27FC236}">
                        <a16:creationId xmlns:a16="http://schemas.microsoft.com/office/drawing/2014/main" id="{F0341023-B297-EE44-B1E7-3A1B988C0D34}"/>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004FF57D-84DA-054C-BAE1-86A84ADB8BFA}"/>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92" name="TextBox 91">
                    <a:extLst>
                      <a:ext uri="{FF2B5EF4-FFF2-40B4-BE49-F238E27FC236}">
                        <a16:creationId xmlns:a16="http://schemas.microsoft.com/office/drawing/2014/main" id="{14A089B3-40F5-BA48-9C89-18CED644A608}"/>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56" name="Graphic 55">
                  <a:extLst>
                    <a:ext uri="{FF2B5EF4-FFF2-40B4-BE49-F238E27FC236}">
                      <a16:creationId xmlns:a16="http://schemas.microsoft.com/office/drawing/2014/main" id="{0F683FF8-BB88-8D4C-AFF7-96AC3276CB7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54" name="Picture 53">
                <a:extLst>
                  <a:ext uri="{FF2B5EF4-FFF2-40B4-BE49-F238E27FC236}">
                    <a16:creationId xmlns:a16="http://schemas.microsoft.com/office/drawing/2014/main" id="{CF48C183-4FC2-8B43-8812-4E977634650E}"/>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469557118"/>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3 Photos and Text (Vertical)">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F7232953-10D7-9346-B58D-EA3D767D05C8}"/>
              </a:ext>
            </a:extLst>
          </p:cNvPr>
          <p:cNvSpPr>
            <a:spLocks noGrp="1"/>
          </p:cNvSpPr>
          <p:nvPr>
            <p:ph type="pic" sz="quarter" idx="13" hasCustomPrompt="1"/>
          </p:nvPr>
        </p:nvSpPr>
        <p:spPr>
          <a:xfrm>
            <a:off x="432360" y="1233641"/>
            <a:ext cx="2467429"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12" name="Picture Placeholder 7">
            <a:extLst>
              <a:ext uri="{FF2B5EF4-FFF2-40B4-BE49-F238E27FC236}">
                <a16:creationId xmlns:a16="http://schemas.microsoft.com/office/drawing/2014/main" id="{5852B5E0-86AD-3749-B882-594E0C761812}"/>
              </a:ext>
            </a:extLst>
          </p:cNvPr>
          <p:cNvSpPr>
            <a:spLocks noGrp="1"/>
          </p:cNvSpPr>
          <p:nvPr>
            <p:ph type="pic" sz="quarter" idx="14" hasCustomPrompt="1"/>
          </p:nvPr>
        </p:nvSpPr>
        <p:spPr>
          <a:xfrm>
            <a:off x="3338925" y="1233488"/>
            <a:ext cx="2467068" cy="1466229"/>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0" name="Caption">
            <a:extLst>
              <a:ext uri="{FF2B5EF4-FFF2-40B4-BE49-F238E27FC236}">
                <a16:creationId xmlns:a16="http://schemas.microsoft.com/office/drawing/2014/main" id="{CF4AE758-84F6-C54D-A7DE-052D01982D22}"/>
              </a:ext>
            </a:extLst>
          </p:cNvPr>
          <p:cNvSpPr>
            <a:spLocks noGrp="1"/>
          </p:cNvSpPr>
          <p:nvPr>
            <p:ph type="body" sz="quarter" idx="500" hasCustomPrompt="1"/>
          </p:nvPr>
        </p:nvSpPr>
        <p:spPr>
          <a:xfrm>
            <a:off x="431800" y="2147777"/>
            <a:ext cx="2467429"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502" name="Caption 2">
            <a:extLst>
              <a:ext uri="{FF2B5EF4-FFF2-40B4-BE49-F238E27FC236}">
                <a16:creationId xmlns:a16="http://schemas.microsoft.com/office/drawing/2014/main" id="{AC269ED5-A2B1-6A4F-BE9E-2525E65191C5}"/>
              </a:ext>
            </a:extLst>
          </p:cNvPr>
          <p:cNvSpPr>
            <a:spLocks noGrp="1"/>
          </p:cNvSpPr>
          <p:nvPr>
            <p:ph type="body" sz="quarter" idx="502" hasCustomPrompt="1"/>
          </p:nvPr>
        </p:nvSpPr>
        <p:spPr>
          <a:xfrm>
            <a:off x="3338281" y="2147777"/>
            <a:ext cx="2467429"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00" name="Photo">
            <a:extLst>
              <a:ext uri="{FF2B5EF4-FFF2-40B4-BE49-F238E27FC236}">
                <a16:creationId xmlns:a16="http://schemas.microsoft.com/office/drawing/2014/main" id="{A5A98BB7-3BBC-BF47-A9BC-1EE83DF5EEF5}"/>
              </a:ext>
            </a:extLst>
          </p:cNvPr>
          <p:cNvSpPr>
            <a:spLocks noGrp="1"/>
          </p:cNvSpPr>
          <p:nvPr>
            <p:ph type="pic" sz="quarter" idx="100" hasCustomPrompt="1"/>
          </p:nvPr>
        </p:nvSpPr>
        <p:spPr>
          <a:xfrm>
            <a:off x="6245129" y="1233488"/>
            <a:ext cx="2467068" cy="1466229"/>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grpSp>
        <p:nvGrpSpPr>
          <p:cNvPr id="2" name="Group 1">
            <a:extLst>
              <a:ext uri="{FF2B5EF4-FFF2-40B4-BE49-F238E27FC236}">
                <a16:creationId xmlns:a16="http://schemas.microsoft.com/office/drawing/2014/main" id="{88F1C867-7832-304B-B6CD-BF0427937307}"/>
              </a:ext>
            </a:extLst>
          </p:cNvPr>
          <p:cNvGrpSpPr/>
          <p:nvPr userDrawn="1"/>
        </p:nvGrpSpPr>
        <p:grpSpPr>
          <a:xfrm>
            <a:off x="3119357" y="1233487"/>
            <a:ext cx="2906204" cy="4932363"/>
            <a:chOff x="3119357" y="1233487"/>
            <a:chExt cx="2906204" cy="4861079"/>
          </a:xfrm>
        </p:grpSpPr>
        <p:cxnSp>
          <p:nvCxnSpPr>
            <p:cNvPr id="13" name="Straight Connector 12">
              <a:extLst>
                <a:ext uri="{FF2B5EF4-FFF2-40B4-BE49-F238E27FC236}">
                  <a16:creationId xmlns:a16="http://schemas.microsoft.com/office/drawing/2014/main" id="{ED753A27-0B53-3B44-A318-323612277CF2}"/>
                </a:ext>
              </a:extLst>
            </p:cNvPr>
            <p:cNvCxnSpPr>
              <a:cxnSpLocks/>
            </p:cNvCxnSpPr>
            <p:nvPr userDrawn="1"/>
          </p:nvCxnSpPr>
          <p:spPr>
            <a:xfrm>
              <a:off x="3119357" y="1233487"/>
              <a:ext cx="0" cy="4861079"/>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0281FD7-9911-134B-A7C9-82C3663644A9}"/>
                </a:ext>
              </a:extLst>
            </p:cNvPr>
            <p:cNvCxnSpPr>
              <a:cxnSpLocks/>
            </p:cNvCxnSpPr>
            <p:nvPr userDrawn="1"/>
          </p:nvCxnSpPr>
          <p:spPr>
            <a:xfrm>
              <a:off x="6025561" y="1233487"/>
              <a:ext cx="0" cy="4861079"/>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sp>
        <p:nvSpPr>
          <p:cNvPr id="504" name="Caption 3">
            <a:extLst>
              <a:ext uri="{FF2B5EF4-FFF2-40B4-BE49-F238E27FC236}">
                <a16:creationId xmlns:a16="http://schemas.microsoft.com/office/drawing/2014/main" id="{42868E29-E783-A54C-A4B5-63DAB28D5BEF}"/>
              </a:ext>
            </a:extLst>
          </p:cNvPr>
          <p:cNvSpPr>
            <a:spLocks noGrp="1"/>
          </p:cNvSpPr>
          <p:nvPr>
            <p:ph type="body" sz="quarter" idx="504" hasCustomPrompt="1"/>
          </p:nvPr>
        </p:nvSpPr>
        <p:spPr>
          <a:xfrm>
            <a:off x="6244767" y="2147777"/>
            <a:ext cx="2467429"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499" name="Text Placeholder 1">
            <a:extLst>
              <a:ext uri="{FF2B5EF4-FFF2-40B4-BE49-F238E27FC236}">
                <a16:creationId xmlns:a16="http://schemas.microsoft.com/office/drawing/2014/main" id="{092CA0F9-EE9F-8C4F-9A14-8B88D9656C37}"/>
              </a:ext>
            </a:extLst>
          </p:cNvPr>
          <p:cNvSpPr>
            <a:spLocks noGrp="1"/>
          </p:cNvSpPr>
          <p:nvPr>
            <p:ph type="body" sz="quarter" idx="499"/>
          </p:nvPr>
        </p:nvSpPr>
        <p:spPr>
          <a:xfrm>
            <a:off x="431801" y="2866844"/>
            <a:ext cx="2467428" cy="32990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 name="Text Placeholder 2">
            <a:extLst>
              <a:ext uri="{FF2B5EF4-FFF2-40B4-BE49-F238E27FC236}">
                <a16:creationId xmlns:a16="http://schemas.microsoft.com/office/drawing/2014/main" id="{781EEB42-430C-9948-97C1-B9A99786D432}"/>
              </a:ext>
            </a:extLst>
          </p:cNvPr>
          <p:cNvSpPr>
            <a:spLocks noGrp="1"/>
          </p:cNvSpPr>
          <p:nvPr>
            <p:ph type="body" sz="quarter" idx="501"/>
          </p:nvPr>
        </p:nvSpPr>
        <p:spPr>
          <a:xfrm>
            <a:off x="3338281" y="2866844"/>
            <a:ext cx="2467428" cy="32990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3" name="Text Placeholder 3">
            <a:extLst>
              <a:ext uri="{FF2B5EF4-FFF2-40B4-BE49-F238E27FC236}">
                <a16:creationId xmlns:a16="http://schemas.microsoft.com/office/drawing/2014/main" id="{8C3607B2-9D2D-5E49-86D7-3D3FC05F0012}"/>
              </a:ext>
            </a:extLst>
          </p:cNvPr>
          <p:cNvSpPr>
            <a:spLocks noGrp="1"/>
          </p:cNvSpPr>
          <p:nvPr>
            <p:ph type="body" sz="quarter" idx="503"/>
          </p:nvPr>
        </p:nvSpPr>
        <p:spPr>
          <a:xfrm>
            <a:off x="6244768" y="2866844"/>
            <a:ext cx="2467428" cy="32990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0EF6CB6B-94CC-654E-AE09-4DED2D6EA769}"/>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6" name="Date Placeholder 5">
            <a:extLst>
              <a:ext uri="{FF2B5EF4-FFF2-40B4-BE49-F238E27FC236}">
                <a16:creationId xmlns:a16="http://schemas.microsoft.com/office/drawing/2014/main" id="{D895EACF-4F1C-3842-A7FF-4AC5A2D2E696}"/>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56214F30-9FE6-D845-91CA-9835E0CF8D52}"/>
              </a:ext>
            </a:extLst>
          </p:cNvPr>
          <p:cNvSpPr>
            <a:spLocks noGrp="1"/>
          </p:cNvSpPr>
          <p:nvPr>
            <p:ph type="ftr" sz="quarter" idx="117"/>
          </p:nvPr>
        </p:nvSpPr>
        <p:spPr/>
        <p:txBody>
          <a:bodyPr/>
          <a:lstStyle/>
          <a:p>
            <a:endParaRPr lang="en-US" dirty="0"/>
          </a:p>
        </p:txBody>
      </p:sp>
      <p:sp>
        <p:nvSpPr>
          <p:cNvPr id="8" name="Slide Number Placeholder 7">
            <a:extLst>
              <a:ext uri="{FF2B5EF4-FFF2-40B4-BE49-F238E27FC236}">
                <a16:creationId xmlns:a16="http://schemas.microsoft.com/office/drawing/2014/main" id="{93172460-2E71-5943-A56D-3D902E900BD0}"/>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57" name="Group 56">
            <a:extLst>
              <a:ext uri="{FF2B5EF4-FFF2-40B4-BE49-F238E27FC236}">
                <a16:creationId xmlns:a16="http://schemas.microsoft.com/office/drawing/2014/main" id="{9B420A68-79DB-DB41-B02A-F2E31E6651C4}"/>
              </a:ext>
            </a:extLst>
          </p:cNvPr>
          <p:cNvGrpSpPr/>
          <p:nvPr userDrawn="1"/>
        </p:nvGrpSpPr>
        <p:grpSpPr>
          <a:xfrm>
            <a:off x="9399182" y="-2"/>
            <a:ext cx="2974470" cy="9769405"/>
            <a:chOff x="9399182" y="-2"/>
            <a:chExt cx="2974470" cy="9769405"/>
          </a:xfrm>
        </p:grpSpPr>
        <p:sp>
          <p:nvSpPr>
            <p:cNvPr id="58" name="Rectangle 57">
              <a:extLst>
                <a:ext uri="{FF2B5EF4-FFF2-40B4-BE49-F238E27FC236}">
                  <a16:creationId xmlns:a16="http://schemas.microsoft.com/office/drawing/2014/main" id="{1FD61CBE-4EF4-9744-9738-8709C50F1AFF}"/>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A3D0F9C7-1B58-504B-9BB8-DB9D4FABA977}"/>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60" name="Group 59">
              <a:extLst>
                <a:ext uri="{FF2B5EF4-FFF2-40B4-BE49-F238E27FC236}">
                  <a16:creationId xmlns:a16="http://schemas.microsoft.com/office/drawing/2014/main" id="{35358C56-D8B9-2D44-A534-272FE4FBDFFA}"/>
                </a:ext>
              </a:extLst>
            </p:cNvPr>
            <p:cNvGrpSpPr/>
            <p:nvPr userDrawn="1"/>
          </p:nvGrpSpPr>
          <p:grpSpPr>
            <a:xfrm>
              <a:off x="9541497" y="162442"/>
              <a:ext cx="2819400" cy="814510"/>
              <a:chOff x="-3644733" y="165205"/>
              <a:chExt cx="2819400" cy="814510"/>
            </a:xfrm>
          </p:grpSpPr>
          <p:sp>
            <p:nvSpPr>
              <p:cNvPr id="135" name="Rectangle 134">
                <a:extLst>
                  <a:ext uri="{FF2B5EF4-FFF2-40B4-BE49-F238E27FC236}">
                    <a16:creationId xmlns:a16="http://schemas.microsoft.com/office/drawing/2014/main" id="{95659F2A-19A0-4447-8057-CFEE8FF56B20}"/>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B67C9E65-EC19-3442-B39D-EF200814B68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7" name="Picture 136">
                <a:extLst>
                  <a:ext uri="{FF2B5EF4-FFF2-40B4-BE49-F238E27FC236}">
                    <a16:creationId xmlns:a16="http://schemas.microsoft.com/office/drawing/2014/main" id="{323C1721-626E-314E-A318-8CD718694A2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95" name="Group 94">
              <a:extLst>
                <a:ext uri="{FF2B5EF4-FFF2-40B4-BE49-F238E27FC236}">
                  <a16:creationId xmlns:a16="http://schemas.microsoft.com/office/drawing/2014/main" id="{B17DCDDF-F1BE-DE4A-A470-27619CEB4EA1}"/>
                </a:ext>
              </a:extLst>
            </p:cNvPr>
            <p:cNvGrpSpPr/>
            <p:nvPr userDrawn="1"/>
          </p:nvGrpSpPr>
          <p:grpSpPr>
            <a:xfrm>
              <a:off x="9521833" y="3755578"/>
              <a:ext cx="2754815" cy="6013825"/>
              <a:chOff x="9521833" y="2566288"/>
              <a:chExt cx="2754815" cy="6013825"/>
            </a:xfrm>
          </p:grpSpPr>
          <p:sp>
            <p:nvSpPr>
              <p:cNvPr id="107" name="TextBox 106">
                <a:extLst>
                  <a:ext uri="{FF2B5EF4-FFF2-40B4-BE49-F238E27FC236}">
                    <a16:creationId xmlns:a16="http://schemas.microsoft.com/office/drawing/2014/main" id="{E6F2A99C-3FE4-AD45-B484-C0BE917FD294}"/>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08" name="Straight Connector 107">
                <a:extLst>
                  <a:ext uri="{FF2B5EF4-FFF2-40B4-BE49-F238E27FC236}">
                    <a16:creationId xmlns:a16="http://schemas.microsoft.com/office/drawing/2014/main" id="{FB66869C-518A-4E44-A5D8-215292EBADF3}"/>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1E6E8BDE-A518-5A4C-8679-EEE8B59A8496}"/>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10" name="Group 109">
                <a:extLst>
                  <a:ext uri="{FF2B5EF4-FFF2-40B4-BE49-F238E27FC236}">
                    <a16:creationId xmlns:a16="http://schemas.microsoft.com/office/drawing/2014/main" id="{856B91D7-AFB6-D14D-9C1A-039849E808D4}"/>
                  </a:ext>
                </a:extLst>
              </p:cNvPr>
              <p:cNvGrpSpPr/>
              <p:nvPr userDrawn="1"/>
            </p:nvGrpSpPr>
            <p:grpSpPr>
              <a:xfrm>
                <a:off x="9541497" y="7168798"/>
                <a:ext cx="2735151" cy="1411315"/>
                <a:chOff x="9296567" y="4910411"/>
                <a:chExt cx="2735151" cy="1411315"/>
              </a:xfrm>
            </p:grpSpPr>
            <p:sp>
              <p:nvSpPr>
                <p:cNvPr id="129" name="Rectangle 128">
                  <a:extLst>
                    <a:ext uri="{FF2B5EF4-FFF2-40B4-BE49-F238E27FC236}">
                      <a16:creationId xmlns:a16="http://schemas.microsoft.com/office/drawing/2014/main" id="{FD2AE5C6-3677-724F-92E6-5538D45B8D48}"/>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FA964FC1-48D0-784E-9777-5823D5FA266D}"/>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31" name="Graphic 130">
                  <a:extLst>
                    <a:ext uri="{FF2B5EF4-FFF2-40B4-BE49-F238E27FC236}">
                      <a16:creationId xmlns:a16="http://schemas.microsoft.com/office/drawing/2014/main" id="{9A1BCB32-2903-F44E-8F4D-87C1D9ADEAA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32" name="TextBox 131">
                  <a:extLst>
                    <a:ext uri="{FF2B5EF4-FFF2-40B4-BE49-F238E27FC236}">
                      <a16:creationId xmlns:a16="http://schemas.microsoft.com/office/drawing/2014/main" id="{55BE347B-59DF-6947-A01C-B5DC935B7398}"/>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33" name="TextBox 132">
                  <a:extLst>
                    <a:ext uri="{FF2B5EF4-FFF2-40B4-BE49-F238E27FC236}">
                      <a16:creationId xmlns:a16="http://schemas.microsoft.com/office/drawing/2014/main" id="{31AE7AC1-83E2-C248-979E-EF4CCB978969}"/>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34" name="TextBox 133">
                  <a:extLst>
                    <a:ext uri="{FF2B5EF4-FFF2-40B4-BE49-F238E27FC236}">
                      <a16:creationId xmlns:a16="http://schemas.microsoft.com/office/drawing/2014/main" id="{34ED295B-81B0-9948-AC39-03FB2489D319}"/>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11" name="Group 110">
                <a:extLst>
                  <a:ext uri="{FF2B5EF4-FFF2-40B4-BE49-F238E27FC236}">
                    <a16:creationId xmlns:a16="http://schemas.microsoft.com/office/drawing/2014/main" id="{FA21885C-5903-6E41-AC43-23C29B0342C1}"/>
                  </a:ext>
                </a:extLst>
              </p:cNvPr>
              <p:cNvGrpSpPr/>
              <p:nvPr userDrawn="1"/>
            </p:nvGrpSpPr>
            <p:grpSpPr>
              <a:xfrm>
                <a:off x="9541497" y="5812142"/>
                <a:ext cx="2735151" cy="1280928"/>
                <a:chOff x="9286315" y="6976989"/>
                <a:chExt cx="2735151" cy="1280928"/>
              </a:xfrm>
            </p:grpSpPr>
            <p:sp>
              <p:nvSpPr>
                <p:cNvPr id="120" name="Rectangle 119">
                  <a:extLst>
                    <a:ext uri="{FF2B5EF4-FFF2-40B4-BE49-F238E27FC236}">
                      <a16:creationId xmlns:a16="http://schemas.microsoft.com/office/drawing/2014/main" id="{0CBDA1BF-3DF5-AF4A-A75B-16654E5BBE0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FB9070B7-F38E-B145-B116-93DD07A0ED7F}"/>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26" name="Graphic 125">
                  <a:extLst>
                    <a:ext uri="{FF2B5EF4-FFF2-40B4-BE49-F238E27FC236}">
                      <a16:creationId xmlns:a16="http://schemas.microsoft.com/office/drawing/2014/main" id="{05297A0C-0DFC-3F40-AA58-4B1BF710AC1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27" name="TextBox 126">
                  <a:extLst>
                    <a:ext uri="{FF2B5EF4-FFF2-40B4-BE49-F238E27FC236}">
                      <a16:creationId xmlns:a16="http://schemas.microsoft.com/office/drawing/2014/main" id="{B2923AFA-67A9-EE4B-A5F0-0027855F0D74}"/>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28" name="Picture 127">
                  <a:extLst>
                    <a:ext uri="{FF2B5EF4-FFF2-40B4-BE49-F238E27FC236}">
                      <a16:creationId xmlns:a16="http://schemas.microsoft.com/office/drawing/2014/main" id="{140F5F94-D2B2-394D-8B07-BF813910FA32}"/>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12" name="Group 111">
                <a:extLst>
                  <a:ext uri="{FF2B5EF4-FFF2-40B4-BE49-F238E27FC236}">
                    <a16:creationId xmlns:a16="http://schemas.microsoft.com/office/drawing/2014/main" id="{F33273B7-FF85-EB44-BD0E-E50B420269F5}"/>
                  </a:ext>
                </a:extLst>
              </p:cNvPr>
              <p:cNvGrpSpPr/>
              <p:nvPr userDrawn="1"/>
            </p:nvGrpSpPr>
            <p:grpSpPr>
              <a:xfrm>
                <a:off x="9521833" y="2891408"/>
                <a:ext cx="2617883" cy="651460"/>
                <a:chOff x="12352022" y="513115"/>
                <a:chExt cx="2617883" cy="651460"/>
              </a:xfrm>
            </p:grpSpPr>
            <p:sp>
              <p:nvSpPr>
                <p:cNvPr id="117" name="TextBox 116">
                  <a:extLst>
                    <a:ext uri="{FF2B5EF4-FFF2-40B4-BE49-F238E27FC236}">
                      <a16:creationId xmlns:a16="http://schemas.microsoft.com/office/drawing/2014/main" id="{842D6F5C-1CCA-7743-AA36-CF22419CFF39}"/>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18" name="TextBox 117">
                  <a:extLst>
                    <a:ext uri="{FF2B5EF4-FFF2-40B4-BE49-F238E27FC236}">
                      <a16:creationId xmlns:a16="http://schemas.microsoft.com/office/drawing/2014/main" id="{3B5E7011-3C06-A54E-BC42-0AC71F269195}"/>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19" name="TextBox 118">
                  <a:extLst>
                    <a:ext uri="{FF2B5EF4-FFF2-40B4-BE49-F238E27FC236}">
                      <a16:creationId xmlns:a16="http://schemas.microsoft.com/office/drawing/2014/main" id="{8BABC65A-2E00-2C47-8534-CC7BF92B8C44}"/>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13" name="TextBox 112">
                <a:extLst>
                  <a:ext uri="{FF2B5EF4-FFF2-40B4-BE49-F238E27FC236}">
                    <a16:creationId xmlns:a16="http://schemas.microsoft.com/office/drawing/2014/main" id="{1200E688-1FCE-BE4D-ADD7-CEC6FCA2EEFD}"/>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14" name="TextBox 113">
                <a:extLst>
                  <a:ext uri="{FF2B5EF4-FFF2-40B4-BE49-F238E27FC236}">
                    <a16:creationId xmlns:a16="http://schemas.microsoft.com/office/drawing/2014/main" id="{7785D546-828D-3146-ACAC-55A0A0A07D3C}"/>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15" name="TextBox 114">
                <a:extLst>
                  <a:ext uri="{FF2B5EF4-FFF2-40B4-BE49-F238E27FC236}">
                    <a16:creationId xmlns:a16="http://schemas.microsoft.com/office/drawing/2014/main" id="{3BD9DF96-0C2D-4240-A433-266ED2D6EDFD}"/>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16" name="TextBox 115">
                <a:extLst>
                  <a:ext uri="{FF2B5EF4-FFF2-40B4-BE49-F238E27FC236}">
                    <a16:creationId xmlns:a16="http://schemas.microsoft.com/office/drawing/2014/main" id="{E6D29337-01D2-6545-ADD5-AB53F0139F0B}"/>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96" name="TextBox 95">
              <a:extLst>
                <a:ext uri="{FF2B5EF4-FFF2-40B4-BE49-F238E27FC236}">
                  <a16:creationId xmlns:a16="http://schemas.microsoft.com/office/drawing/2014/main" id="{A6874E17-02C1-C946-A42C-55A813E95DDC}"/>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7" name="Straight Connector 96">
              <a:extLst>
                <a:ext uri="{FF2B5EF4-FFF2-40B4-BE49-F238E27FC236}">
                  <a16:creationId xmlns:a16="http://schemas.microsoft.com/office/drawing/2014/main" id="{E676D275-6C7A-794E-B3A4-9C0D2F01BA21}"/>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8" name="Group 97">
              <a:extLst>
                <a:ext uri="{FF2B5EF4-FFF2-40B4-BE49-F238E27FC236}">
                  <a16:creationId xmlns:a16="http://schemas.microsoft.com/office/drawing/2014/main" id="{9E39727D-7666-D944-A279-9C6F9F522EAA}"/>
                </a:ext>
              </a:extLst>
            </p:cNvPr>
            <p:cNvGrpSpPr/>
            <p:nvPr userDrawn="1"/>
          </p:nvGrpSpPr>
          <p:grpSpPr>
            <a:xfrm>
              <a:off x="9554253" y="2414886"/>
              <a:ext cx="2819399" cy="1181890"/>
              <a:chOff x="9541498" y="3352649"/>
              <a:chExt cx="2819399" cy="1181890"/>
            </a:xfrm>
          </p:grpSpPr>
          <p:grpSp>
            <p:nvGrpSpPr>
              <p:cNvPr id="99" name="Group 98">
                <a:extLst>
                  <a:ext uri="{FF2B5EF4-FFF2-40B4-BE49-F238E27FC236}">
                    <a16:creationId xmlns:a16="http://schemas.microsoft.com/office/drawing/2014/main" id="{D43C113E-CE1B-0E46-8157-A4043B1705E1}"/>
                  </a:ext>
                </a:extLst>
              </p:cNvPr>
              <p:cNvGrpSpPr/>
              <p:nvPr userDrawn="1"/>
            </p:nvGrpSpPr>
            <p:grpSpPr>
              <a:xfrm>
                <a:off x="9541498" y="3352649"/>
                <a:ext cx="2735150" cy="1181890"/>
                <a:chOff x="9541498" y="3751132"/>
                <a:chExt cx="2735150" cy="1181890"/>
              </a:xfrm>
            </p:grpSpPr>
            <p:grpSp>
              <p:nvGrpSpPr>
                <p:cNvPr id="102" name="Group 101">
                  <a:extLst>
                    <a:ext uri="{FF2B5EF4-FFF2-40B4-BE49-F238E27FC236}">
                      <a16:creationId xmlns:a16="http://schemas.microsoft.com/office/drawing/2014/main" id="{2F7911CF-19AC-2E45-BF56-1473CD99BDBB}"/>
                    </a:ext>
                  </a:extLst>
                </p:cNvPr>
                <p:cNvGrpSpPr/>
                <p:nvPr userDrawn="1"/>
              </p:nvGrpSpPr>
              <p:grpSpPr>
                <a:xfrm>
                  <a:off x="9541498" y="3751132"/>
                  <a:ext cx="2735150" cy="1181890"/>
                  <a:chOff x="9296568" y="4910411"/>
                  <a:chExt cx="2735150" cy="1181890"/>
                </a:xfrm>
              </p:grpSpPr>
              <p:sp>
                <p:nvSpPr>
                  <p:cNvPr id="104" name="Rectangle 103">
                    <a:extLst>
                      <a:ext uri="{FF2B5EF4-FFF2-40B4-BE49-F238E27FC236}">
                        <a16:creationId xmlns:a16="http://schemas.microsoft.com/office/drawing/2014/main" id="{21935321-67DF-0942-B103-5EBEA1A11C6D}"/>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TextBox 104">
                    <a:extLst>
                      <a:ext uri="{FF2B5EF4-FFF2-40B4-BE49-F238E27FC236}">
                        <a16:creationId xmlns:a16="http://schemas.microsoft.com/office/drawing/2014/main" id="{5084153E-429E-984E-9780-BCE1637F49BF}"/>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06" name="TextBox 105">
                    <a:extLst>
                      <a:ext uri="{FF2B5EF4-FFF2-40B4-BE49-F238E27FC236}">
                        <a16:creationId xmlns:a16="http://schemas.microsoft.com/office/drawing/2014/main" id="{FD4E6000-FEEF-524E-88BD-FDBE78CDD820}"/>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03" name="Graphic 102">
                  <a:extLst>
                    <a:ext uri="{FF2B5EF4-FFF2-40B4-BE49-F238E27FC236}">
                      <a16:creationId xmlns:a16="http://schemas.microsoft.com/office/drawing/2014/main" id="{A25C8F3C-F2C1-8A40-AD08-DDCA82F39ED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01" name="Picture 100">
                <a:extLst>
                  <a:ext uri="{FF2B5EF4-FFF2-40B4-BE49-F238E27FC236}">
                    <a16:creationId xmlns:a16="http://schemas.microsoft.com/office/drawing/2014/main" id="{BC4EC8E7-BEED-1048-9857-E678954434A6}"/>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161207867"/>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3 Photos and Text (Horizontal)">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cxnSp>
        <p:nvCxnSpPr>
          <p:cNvPr id="13" name="Straight Connector 12">
            <a:extLst>
              <a:ext uri="{FF2B5EF4-FFF2-40B4-BE49-F238E27FC236}">
                <a16:creationId xmlns:a16="http://schemas.microsoft.com/office/drawing/2014/main" id="{ED753A27-0B53-3B44-A318-323612277CF2}"/>
              </a:ext>
            </a:extLst>
          </p:cNvPr>
          <p:cNvCxnSpPr>
            <a:cxnSpLocks/>
          </p:cNvCxnSpPr>
          <p:nvPr userDrawn="1"/>
        </p:nvCxnSpPr>
        <p:spPr>
          <a:xfrm rot="5400000">
            <a:off x="4561949" y="-1298971"/>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0281FD7-9911-134B-A7C9-82C3663644A9}"/>
              </a:ext>
            </a:extLst>
          </p:cNvPr>
          <p:cNvCxnSpPr>
            <a:cxnSpLocks/>
          </p:cNvCxnSpPr>
          <p:nvPr userDrawn="1"/>
        </p:nvCxnSpPr>
        <p:spPr>
          <a:xfrm rot="5400000">
            <a:off x="4561949" y="430520"/>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499" name="Text Placeholder 1">
            <a:extLst>
              <a:ext uri="{FF2B5EF4-FFF2-40B4-BE49-F238E27FC236}">
                <a16:creationId xmlns:a16="http://schemas.microsoft.com/office/drawing/2014/main" id="{EA8D8CC5-DDED-9445-8A9A-D06B2B9A91DE}"/>
              </a:ext>
            </a:extLst>
          </p:cNvPr>
          <p:cNvSpPr>
            <a:spLocks noGrp="1"/>
          </p:cNvSpPr>
          <p:nvPr>
            <p:ph type="body" sz="quarter" idx="499"/>
          </p:nvPr>
        </p:nvSpPr>
        <p:spPr>
          <a:xfrm>
            <a:off x="2854325" y="1233488"/>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 name="Text Placeholder 2">
            <a:extLst>
              <a:ext uri="{FF2B5EF4-FFF2-40B4-BE49-F238E27FC236}">
                <a16:creationId xmlns:a16="http://schemas.microsoft.com/office/drawing/2014/main" id="{65A45B82-A28A-C541-9948-969822196900}"/>
              </a:ext>
            </a:extLst>
          </p:cNvPr>
          <p:cNvSpPr>
            <a:spLocks noGrp="1"/>
          </p:cNvSpPr>
          <p:nvPr>
            <p:ph type="body" sz="quarter" idx="501"/>
          </p:nvPr>
        </p:nvSpPr>
        <p:spPr>
          <a:xfrm>
            <a:off x="2854325" y="2962517"/>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3" name="Text Placeholder 3">
            <a:extLst>
              <a:ext uri="{FF2B5EF4-FFF2-40B4-BE49-F238E27FC236}">
                <a16:creationId xmlns:a16="http://schemas.microsoft.com/office/drawing/2014/main" id="{8B46136D-9E6B-7348-A230-0C0B61F4043F}"/>
              </a:ext>
            </a:extLst>
          </p:cNvPr>
          <p:cNvSpPr>
            <a:spLocks noGrp="1"/>
          </p:cNvSpPr>
          <p:nvPr>
            <p:ph type="body" sz="quarter" idx="503"/>
          </p:nvPr>
        </p:nvSpPr>
        <p:spPr>
          <a:xfrm>
            <a:off x="2854325" y="4691546"/>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A9BB490B-C309-B748-9B19-AF93AAACA3C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8" name="Picture Placeholder 7">
            <a:extLst>
              <a:ext uri="{FF2B5EF4-FFF2-40B4-BE49-F238E27FC236}">
                <a16:creationId xmlns:a16="http://schemas.microsoft.com/office/drawing/2014/main" id="{6F749DAD-56A6-D649-9F35-5B56FF579CB0}"/>
              </a:ext>
            </a:extLst>
          </p:cNvPr>
          <p:cNvSpPr>
            <a:spLocks noGrp="1"/>
          </p:cNvSpPr>
          <p:nvPr userDrawn="1">
            <p:ph type="pic" sz="quarter" idx="13" hasCustomPrompt="1"/>
          </p:nvPr>
        </p:nvSpPr>
        <p:spPr>
          <a:xfrm>
            <a:off x="432360" y="1233641"/>
            <a:ext cx="2172295"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0" name="Caption">
            <a:extLst>
              <a:ext uri="{FF2B5EF4-FFF2-40B4-BE49-F238E27FC236}">
                <a16:creationId xmlns:a16="http://schemas.microsoft.com/office/drawing/2014/main" id="{D94C6D6D-4FAA-B44F-ACF0-6E5AB0A38656}"/>
              </a:ext>
            </a:extLst>
          </p:cNvPr>
          <p:cNvSpPr>
            <a:spLocks noGrp="1"/>
          </p:cNvSpPr>
          <p:nvPr userDrawn="1">
            <p:ph type="body" sz="quarter" idx="500" hasCustomPrompt="1"/>
          </p:nvPr>
        </p:nvSpPr>
        <p:spPr>
          <a:xfrm>
            <a:off x="431800" y="2147777"/>
            <a:ext cx="2172295"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60" name="Picture Placeholder 7">
            <a:extLst>
              <a:ext uri="{FF2B5EF4-FFF2-40B4-BE49-F238E27FC236}">
                <a16:creationId xmlns:a16="http://schemas.microsoft.com/office/drawing/2014/main" id="{2D1E164C-A44E-6C43-B08A-9A9E7394EE60}"/>
              </a:ext>
            </a:extLst>
          </p:cNvPr>
          <p:cNvSpPr>
            <a:spLocks noGrp="1"/>
          </p:cNvSpPr>
          <p:nvPr userDrawn="1">
            <p:ph type="pic" sz="quarter" idx="121" hasCustomPrompt="1"/>
          </p:nvPr>
        </p:nvSpPr>
        <p:spPr>
          <a:xfrm>
            <a:off x="432360" y="2962055"/>
            <a:ext cx="2172295"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2" name="Caption 2">
            <a:extLst>
              <a:ext uri="{FF2B5EF4-FFF2-40B4-BE49-F238E27FC236}">
                <a16:creationId xmlns:a16="http://schemas.microsoft.com/office/drawing/2014/main" id="{72DD6B82-4027-214C-907A-917585DE52E2}"/>
              </a:ext>
            </a:extLst>
          </p:cNvPr>
          <p:cNvSpPr>
            <a:spLocks noGrp="1"/>
          </p:cNvSpPr>
          <p:nvPr userDrawn="1">
            <p:ph type="body" sz="quarter" idx="502" hasCustomPrompt="1"/>
          </p:nvPr>
        </p:nvSpPr>
        <p:spPr>
          <a:xfrm>
            <a:off x="431800" y="3876191"/>
            <a:ext cx="2172295"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62" name="Picture Placeholder 7">
            <a:extLst>
              <a:ext uri="{FF2B5EF4-FFF2-40B4-BE49-F238E27FC236}">
                <a16:creationId xmlns:a16="http://schemas.microsoft.com/office/drawing/2014/main" id="{12ACC18C-7823-4243-80B6-3AD22ABEB0F0}"/>
              </a:ext>
            </a:extLst>
          </p:cNvPr>
          <p:cNvSpPr>
            <a:spLocks noGrp="1"/>
          </p:cNvSpPr>
          <p:nvPr userDrawn="1">
            <p:ph type="pic" sz="quarter" idx="123" hasCustomPrompt="1"/>
          </p:nvPr>
        </p:nvSpPr>
        <p:spPr>
          <a:xfrm>
            <a:off x="432360" y="4691544"/>
            <a:ext cx="2172295"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4" name="Caption 3">
            <a:extLst>
              <a:ext uri="{FF2B5EF4-FFF2-40B4-BE49-F238E27FC236}">
                <a16:creationId xmlns:a16="http://schemas.microsoft.com/office/drawing/2014/main" id="{BFF4272A-93C5-194D-96DD-141C47B60F8F}"/>
              </a:ext>
            </a:extLst>
          </p:cNvPr>
          <p:cNvSpPr>
            <a:spLocks noGrp="1"/>
          </p:cNvSpPr>
          <p:nvPr userDrawn="1">
            <p:ph type="body" sz="quarter" idx="504" hasCustomPrompt="1"/>
          </p:nvPr>
        </p:nvSpPr>
        <p:spPr>
          <a:xfrm>
            <a:off x="431800" y="5605680"/>
            <a:ext cx="2172295"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8" name="Date Placeholder 7">
            <a:extLst>
              <a:ext uri="{FF2B5EF4-FFF2-40B4-BE49-F238E27FC236}">
                <a16:creationId xmlns:a16="http://schemas.microsoft.com/office/drawing/2014/main" id="{5D5C0E79-A3BD-5144-8C77-5A57F1DFDA10}"/>
              </a:ext>
            </a:extLst>
          </p:cNvPr>
          <p:cNvSpPr>
            <a:spLocks noGrp="1"/>
          </p:cNvSpPr>
          <p:nvPr userDrawn="1">
            <p:ph type="dt" sz="half" idx="125"/>
          </p:nvPr>
        </p:nvSpPr>
        <p:spPr/>
        <p:txBody>
          <a:bodyPr/>
          <a:lstStyle/>
          <a:p>
            <a:endParaRPr lang="en-US" dirty="0"/>
          </a:p>
        </p:txBody>
      </p:sp>
      <p:sp>
        <p:nvSpPr>
          <p:cNvPr id="10" name="Footer Placeholder 9">
            <a:extLst>
              <a:ext uri="{FF2B5EF4-FFF2-40B4-BE49-F238E27FC236}">
                <a16:creationId xmlns:a16="http://schemas.microsoft.com/office/drawing/2014/main" id="{AA4A8FA1-CC46-7144-84B1-17C00BC259EB}"/>
              </a:ext>
            </a:extLst>
          </p:cNvPr>
          <p:cNvSpPr>
            <a:spLocks noGrp="1"/>
          </p:cNvSpPr>
          <p:nvPr userDrawn="1">
            <p:ph type="ftr" sz="quarter" idx="126"/>
          </p:nvPr>
        </p:nvSpPr>
        <p:spPr/>
        <p:txBody>
          <a:bodyPr/>
          <a:lstStyle/>
          <a:p>
            <a:endParaRPr lang="en-US" dirty="0"/>
          </a:p>
        </p:txBody>
      </p:sp>
      <p:sp>
        <p:nvSpPr>
          <p:cNvPr id="14" name="Slide Number Placeholder 13">
            <a:extLst>
              <a:ext uri="{FF2B5EF4-FFF2-40B4-BE49-F238E27FC236}">
                <a16:creationId xmlns:a16="http://schemas.microsoft.com/office/drawing/2014/main" id="{ACB2D2FD-3057-D74D-B44D-0EB64193CE1C}"/>
              </a:ext>
            </a:extLst>
          </p:cNvPr>
          <p:cNvSpPr>
            <a:spLocks noGrp="1"/>
          </p:cNvSpPr>
          <p:nvPr userDrawn="1">
            <p:ph type="sldNum" sz="quarter" idx="12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56" name="Group 55">
            <a:extLst>
              <a:ext uri="{FF2B5EF4-FFF2-40B4-BE49-F238E27FC236}">
                <a16:creationId xmlns:a16="http://schemas.microsoft.com/office/drawing/2014/main" id="{05E9C379-DDF1-7B44-89A9-61472AAB938F}"/>
              </a:ext>
            </a:extLst>
          </p:cNvPr>
          <p:cNvGrpSpPr/>
          <p:nvPr userDrawn="1"/>
        </p:nvGrpSpPr>
        <p:grpSpPr>
          <a:xfrm>
            <a:off x="9399182" y="-2"/>
            <a:ext cx="2974470" cy="9769405"/>
            <a:chOff x="9399182" y="-2"/>
            <a:chExt cx="2974470" cy="9769405"/>
          </a:xfrm>
        </p:grpSpPr>
        <p:sp>
          <p:nvSpPr>
            <p:cNvPr id="57" name="Rectangle 56">
              <a:extLst>
                <a:ext uri="{FF2B5EF4-FFF2-40B4-BE49-F238E27FC236}">
                  <a16:creationId xmlns:a16="http://schemas.microsoft.com/office/drawing/2014/main" id="{02AA4587-5464-694B-A0E3-F705C2D6C38B}"/>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184225E7-8754-CD4D-AE0E-53076B270764}"/>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61" name="Group 60">
              <a:extLst>
                <a:ext uri="{FF2B5EF4-FFF2-40B4-BE49-F238E27FC236}">
                  <a16:creationId xmlns:a16="http://schemas.microsoft.com/office/drawing/2014/main" id="{53ED5C7E-A3C9-E44F-9C13-86E78B48E65F}"/>
                </a:ext>
              </a:extLst>
            </p:cNvPr>
            <p:cNvGrpSpPr/>
            <p:nvPr userDrawn="1"/>
          </p:nvGrpSpPr>
          <p:grpSpPr>
            <a:xfrm>
              <a:off x="9541497" y="162442"/>
              <a:ext cx="2819400" cy="814510"/>
              <a:chOff x="-3644733" y="165205"/>
              <a:chExt cx="2819400" cy="814510"/>
            </a:xfrm>
          </p:grpSpPr>
          <p:sp>
            <p:nvSpPr>
              <p:cNvPr id="136" name="Rectangle 135">
                <a:extLst>
                  <a:ext uri="{FF2B5EF4-FFF2-40B4-BE49-F238E27FC236}">
                    <a16:creationId xmlns:a16="http://schemas.microsoft.com/office/drawing/2014/main" id="{ACE05B8D-FE1E-1145-90BB-9998F8CA2CAB}"/>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Box 136">
                <a:extLst>
                  <a:ext uri="{FF2B5EF4-FFF2-40B4-BE49-F238E27FC236}">
                    <a16:creationId xmlns:a16="http://schemas.microsoft.com/office/drawing/2014/main" id="{443BD4B2-7A49-7B4D-A180-98D5EB1AD43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8" name="Picture 137">
                <a:extLst>
                  <a:ext uri="{FF2B5EF4-FFF2-40B4-BE49-F238E27FC236}">
                    <a16:creationId xmlns:a16="http://schemas.microsoft.com/office/drawing/2014/main" id="{08065AFB-7BEE-0F47-BED7-2DE8C591FB2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63" name="Group 62">
              <a:extLst>
                <a:ext uri="{FF2B5EF4-FFF2-40B4-BE49-F238E27FC236}">
                  <a16:creationId xmlns:a16="http://schemas.microsoft.com/office/drawing/2014/main" id="{764EAB81-6824-4047-9BA3-6AFFE7AE03F3}"/>
                </a:ext>
              </a:extLst>
            </p:cNvPr>
            <p:cNvGrpSpPr/>
            <p:nvPr userDrawn="1"/>
          </p:nvGrpSpPr>
          <p:grpSpPr>
            <a:xfrm>
              <a:off x="9521833" y="3755578"/>
              <a:ext cx="2754815" cy="6013825"/>
              <a:chOff x="9521833" y="2566288"/>
              <a:chExt cx="2754815" cy="6013825"/>
            </a:xfrm>
          </p:grpSpPr>
          <p:sp>
            <p:nvSpPr>
              <p:cNvPr id="74" name="TextBox 73">
                <a:extLst>
                  <a:ext uri="{FF2B5EF4-FFF2-40B4-BE49-F238E27FC236}">
                    <a16:creationId xmlns:a16="http://schemas.microsoft.com/office/drawing/2014/main" id="{B89A63E2-40AE-6F46-A362-BFE20BF1B080}"/>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5" name="Straight Connector 74">
                <a:extLst>
                  <a:ext uri="{FF2B5EF4-FFF2-40B4-BE49-F238E27FC236}">
                    <a16:creationId xmlns:a16="http://schemas.microsoft.com/office/drawing/2014/main" id="{1DD9B0EE-DBC0-FE43-992A-95582817972C}"/>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2099CD36-FA5E-D446-83AD-9BEB40BDDA39}"/>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7" name="Group 76">
                <a:extLst>
                  <a:ext uri="{FF2B5EF4-FFF2-40B4-BE49-F238E27FC236}">
                    <a16:creationId xmlns:a16="http://schemas.microsoft.com/office/drawing/2014/main" id="{506D11A7-2578-BA40-896C-CE07CC36B340}"/>
                  </a:ext>
                </a:extLst>
              </p:cNvPr>
              <p:cNvGrpSpPr/>
              <p:nvPr userDrawn="1"/>
            </p:nvGrpSpPr>
            <p:grpSpPr>
              <a:xfrm>
                <a:off x="9541497" y="7168798"/>
                <a:ext cx="2735151" cy="1411315"/>
                <a:chOff x="9296567" y="4910411"/>
                <a:chExt cx="2735151" cy="1411315"/>
              </a:xfrm>
            </p:grpSpPr>
            <p:sp>
              <p:nvSpPr>
                <p:cNvPr id="130" name="Rectangle 129">
                  <a:extLst>
                    <a:ext uri="{FF2B5EF4-FFF2-40B4-BE49-F238E27FC236}">
                      <a16:creationId xmlns:a16="http://schemas.microsoft.com/office/drawing/2014/main" id="{234AFB33-F664-1B42-AC5B-833976E236C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TextBox 130">
                  <a:extLst>
                    <a:ext uri="{FF2B5EF4-FFF2-40B4-BE49-F238E27FC236}">
                      <a16:creationId xmlns:a16="http://schemas.microsoft.com/office/drawing/2014/main" id="{DC3973FE-EA67-1446-90F5-00311B24E762}"/>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32" name="Graphic 131">
                  <a:extLst>
                    <a:ext uri="{FF2B5EF4-FFF2-40B4-BE49-F238E27FC236}">
                      <a16:creationId xmlns:a16="http://schemas.microsoft.com/office/drawing/2014/main" id="{9754AA2E-1658-B94E-BD64-D044C2E502B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33" name="TextBox 132">
                  <a:extLst>
                    <a:ext uri="{FF2B5EF4-FFF2-40B4-BE49-F238E27FC236}">
                      <a16:creationId xmlns:a16="http://schemas.microsoft.com/office/drawing/2014/main" id="{DFCE0AA6-50EE-9641-B168-FBEF90AE66A2}"/>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34" name="TextBox 133">
                  <a:extLst>
                    <a:ext uri="{FF2B5EF4-FFF2-40B4-BE49-F238E27FC236}">
                      <a16:creationId xmlns:a16="http://schemas.microsoft.com/office/drawing/2014/main" id="{A15B11FC-4E91-5D4F-8B9F-F43F6D56913E}"/>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35" name="TextBox 134">
                  <a:extLst>
                    <a:ext uri="{FF2B5EF4-FFF2-40B4-BE49-F238E27FC236}">
                      <a16:creationId xmlns:a16="http://schemas.microsoft.com/office/drawing/2014/main" id="{93BEE3EB-479B-2440-BD75-3378D4FCFF3D}"/>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8" name="Group 77">
                <a:extLst>
                  <a:ext uri="{FF2B5EF4-FFF2-40B4-BE49-F238E27FC236}">
                    <a16:creationId xmlns:a16="http://schemas.microsoft.com/office/drawing/2014/main" id="{434F34EB-E608-1447-8D3A-0EA4F1F48519}"/>
                  </a:ext>
                </a:extLst>
              </p:cNvPr>
              <p:cNvGrpSpPr/>
              <p:nvPr userDrawn="1"/>
            </p:nvGrpSpPr>
            <p:grpSpPr>
              <a:xfrm>
                <a:off x="9541497" y="5812142"/>
                <a:ext cx="2735151" cy="1280928"/>
                <a:chOff x="9286315" y="6976989"/>
                <a:chExt cx="2735151" cy="1280928"/>
              </a:xfrm>
            </p:grpSpPr>
            <p:sp>
              <p:nvSpPr>
                <p:cNvPr id="87" name="Rectangle 86">
                  <a:extLst>
                    <a:ext uri="{FF2B5EF4-FFF2-40B4-BE49-F238E27FC236}">
                      <a16:creationId xmlns:a16="http://schemas.microsoft.com/office/drawing/2014/main" id="{E32A3E2E-D1F0-9741-A8EE-7BC84B4DE0D3}"/>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BDA4BD56-D03C-1548-978A-67CE2301B253}"/>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27" name="Graphic 126">
                  <a:extLst>
                    <a:ext uri="{FF2B5EF4-FFF2-40B4-BE49-F238E27FC236}">
                      <a16:creationId xmlns:a16="http://schemas.microsoft.com/office/drawing/2014/main" id="{02277E74-6CD2-4746-AB10-BAC27E952C6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28" name="TextBox 127">
                  <a:extLst>
                    <a:ext uri="{FF2B5EF4-FFF2-40B4-BE49-F238E27FC236}">
                      <a16:creationId xmlns:a16="http://schemas.microsoft.com/office/drawing/2014/main" id="{2E41B035-7E95-6047-BBDE-7C5B9457A0AD}"/>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29" name="Picture 128">
                  <a:extLst>
                    <a:ext uri="{FF2B5EF4-FFF2-40B4-BE49-F238E27FC236}">
                      <a16:creationId xmlns:a16="http://schemas.microsoft.com/office/drawing/2014/main" id="{7B58D3BB-E0DF-CE47-A88C-EBD63D7D6A44}"/>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9" name="Group 78">
                <a:extLst>
                  <a:ext uri="{FF2B5EF4-FFF2-40B4-BE49-F238E27FC236}">
                    <a16:creationId xmlns:a16="http://schemas.microsoft.com/office/drawing/2014/main" id="{C8A25EA3-4BB5-0948-9768-F661F9D2B441}"/>
                  </a:ext>
                </a:extLst>
              </p:cNvPr>
              <p:cNvGrpSpPr/>
              <p:nvPr userDrawn="1"/>
            </p:nvGrpSpPr>
            <p:grpSpPr>
              <a:xfrm>
                <a:off x="9521833" y="2891408"/>
                <a:ext cx="2617883" cy="651460"/>
                <a:chOff x="12352022" y="513115"/>
                <a:chExt cx="2617883" cy="651460"/>
              </a:xfrm>
            </p:grpSpPr>
            <p:sp>
              <p:nvSpPr>
                <p:cNvPr id="84" name="TextBox 83">
                  <a:extLst>
                    <a:ext uri="{FF2B5EF4-FFF2-40B4-BE49-F238E27FC236}">
                      <a16:creationId xmlns:a16="http://schemas.microsoft.com/office/drawing/2014/main" id="{812E9279-E3E5-A242-A2DB-550E662BE6CB}"/>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5" name="TextBox 84">
                  <a:extLst>
                    <a:ext uri="{FF2B5EF4-FFF2-40B4-BE49-F238E27FC236}">
                      <a16:creationId xmlns:a16="http://schemas.microsoft.com/office/drawing/2014/main" id="{916869B2-51AC-8042-BAC1-566B99834406}"/>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6" name="TextBox 85">
                  <a:extLst>
                    <a:ext uri="{FF2B5EF4-FFF2-40B4-BE49-F238E27FC236}">
                      <a16:creationId xmlns:a16="http://schemas.microsoft.com/office/drawing/2014/main" id="{6A901D3D-F415-AC4E-A011-9D50733FCE8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80" name="TextBox 79">
                <a:extLst>
                  <a:ext uri="{FF2B5EF4-FFF2-40B4-BE49-F238E27FC236}">
                    <a16:creationId xmlns:a16="http://schemas.microsoft.com/office/drawing/2014/main" id="{EA1A97BD-9E28-EB42-8C33-224FE0567041}"/>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81" name="TextBox 80">
                <a:extLst>
                  <a:ext uri="{FF2B5EF4-FFF2-40B4-BE49-F238E27FC236}">
                    <a16:creationId xmlns:a16="http://schemas.microsoft.com/office/drawing/2014/main" id="{FCE719BC-ADE3-DB4E-AE64-4310A0F56B22}"/>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2" name="TextBox 81">
                <a:extLst>
                  <a:ext uri="{FF2B5EF4-FFF2-40B4-BE49-F238E27FC236}">
                    <a16:creationId xmlns:a16="http://schemas.microsoft.com/office/drawing/2014/main" id="{CF2AA2C7-9C18-8E48-8CD9-713923D584C0}"/>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3" name="TextBox 82">
                <a:extLst>
                  <a:ext uri="{FF2B5EF4-FFF2-40B4-BE49-F238E27FC236}">
                    <a16:creationId xmlns:a16="http://schemas.microsoft.com/office/drawing/2014/main" id="{073AAC87-9D0B-A942-AEAB-5498BE1CDE42}"/>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64" name="TextBox 63">
              <a:extLst>
                <a:ext uri="{FF2B5EF4-FFF2-40B4-BE49-F238E27FC236}">
                  <a16:creationId xmlns:a16="http://schemas.microsoft.com/office/drawing/2014/main" id="{2718DEAF-7355-D24A-A55A-6E5AFED9A98E}"/>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5" name="Straight Connector 64">
              <a:extLst>
                <a:ext uri="{FF2B5EF4-FFF2-40B4-BE49-F238E27FC236}">
                  <a16:creationId xmlns:a16="http://schemas.microsoft.com/office/drawing/2014/main" id="{908EADCA-2DBF-C447-BEEC-89115265ADFA}"/>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66" name="Group 65">
              <a:extLst>
                <a:ext uri="{FF2B5EF4-FFF2-40B4-BE49-F238E27FC236}">
                  <a16:creationId xmlns:a16="http://schemas.microsoft.com/office/drawing/2014/main" id="{90D81BAF-EA14-5342-B457-9F03F6415490}"/>
                </a:ext>
              </a:extLst>
            </p:cNvPr>
            <p:cNvGrpSpPr/>
            <p:nvPr userDrawn="1"/>
          </p:nvGrpSpPr>
          <p:grpSpPr>
            <a:xfrm>
              <a:off x="9554253" y="2414886"/>
              <a:ext cx="2819399" cy="1181890"/>
              <a:chOff x="9541498" y="3352649"/>
              <a:chExt cx="2819399" cy="1181890"/>
            </a:xfrm>
          </p:grpSpPr>
          <p:grpSp>
            <p:nvGrpSpPr>
              <p:cNvPr id="67" name="Group 66">
                <a:extLst>
                  <a:ext uri="{FF2B5EF4-FFF2-40B4-BE49-F238E27FC236}">
                    <a16:creationId xmlns:a16="http://schemas.microsoft.com/office/drawing/2014/main" id="{787A14E2-9B41-3441-B537-57155291B0D0}"/>
                  </a:ext>
                </a:extLst>
              </p:cNvPr>
              <p:cNvGrpSpPr/>
              <p:nvPr userDrawn="1"/>
            </p:nvGrpSpPr>
            <p:grpSpPr>
              <a:xfrm>
                <a:off x="9541498" y="3352649"/>
                <a:ext cx="2735150" cy="1181890"/>
                <a:chOff x="9541498" y="3751132"/>
                <a:chExt cx="2735150" cy="1181890"/>
              </a:xfrm>
            </p:grpSpPr>
            <p:grpSp>
              <p:nvGrpSpPr>
                <p:cNvPr id="69" name="Group 68">
                  <a:extLst>
                    <a:ext uri="{FF2B5EF4-FFF2-40B4-BE49-F238E27FC236}">
                      <a16:creationId xmlns:a16="http://schemas.microsoft.com/office/drawing/2014/main" id="{D9193720-38CB-8C45-8CB5-9F66BE5437DF}"/>
                    </a:ext>
                  </a:extLst>
                </p:cNvPr>
                <p:cNvGrpSpPr/>
                <p:nvPr userDrawn="1"/>
              </p:nvGrpSpPr>
              <p:grpSpPr>
                <a:xfrm>
                  <a:off x="9541498" y="3751132"/>
                  <a:ext cx="2735150" cy="1181890"/>
                  <a:chOff x="9296568" y="4910411"/>
                  <a:chExt cx="2735150" cy="1181890"/>
                </a:xfrm>
              </p:grpSpPr>
              <p:sp>
                <p:nvSpPr>
                  <p:cNvPr id="71" name="Rectangle 70">
                    <a:extLst>
                      <a:ext uri="{FF2B5EF4-FFF2-40B4-BE49-F238E27FC236}">
                        <a16:creationId xmlns:a16="http://schemas.microsoft.com/office/drawing/2014/main" id="{9661E725-6578-9A4A-B314-D6021CB4CFBF}"/>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6A82AECB-20FC-D04F-9436-9AA74FD66C5B}"/>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73" name="TextBox 72">
                    <a:extLst>
                      <a:ext uri="{FF2B5EF4-FFF2-40B4-BE49-F238E27FC236}">
                        <a16:creationId xmlns:a16="http://schemas.microsoft.com/office/drawing/2014/main" id="{76348B4A-2ADC-7F46-BABF-CA32F5E68A17}"/>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70" name="Graphic 69">
                  <a:extLst>
                    <a:ext uri="{FF2B5EF4-FFF2-40B4-BE49-F238E27FC236}">
                      <a16:creationId xmlns:a16="http://schemas.microsoft.com/office/drawing/2014/main" id="{C86CE353-C5DB-0145-AA86-27F6522447F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68" name="Picture 67">
                <a:extLst>
                  <a:ext uri="{FF2B5EF4-FFF2-40B4-BE49-F238E27FC236}">
                    <a16:creationId xmlns:a16="http://schemas.microsoft.com/office/drawing/2014/main" id="{9DB6EC41-E4FA-B54E-A44A-FE32BE140AB8}"/>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219070136"/>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3 Logos and Tex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cxnSp>
        <p:nvCxnSpPr>
          <p:cNvPr id="13" name="Straight Connector 12">
            <a:extLst>
              <a:ext uri="{FF2B5EF4-FFF2-40B4-BE49-F238E27FC236}">
                <a16:creationId xmlns:a16="http://schemas.microsoft.com/office/drawing/2014/main" id="{ED753A27-0B53-3B44-A318-323612277CF2}"/>
              </a:ext>
            </a:extLst>
          </p:cNvPr>
          <p:cNvCxnSpPr>
            <a:cxnSpLocks/>
          </p:cNvCxnSpPr>
          <p:nvPr userDrawn="1"/>
        </p:nvCxnSpPr>
        <p:spPr>
          <a:xfrm rot="5400000">
            <a:off x="4561949" y="-1298971"/>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0281FD7-9911-134B-A7C9-82C3663644A9}"/>
              </a:ext>
            </a:extLst>
          </p:cNvPr>
          <p:cNvCxnSpPr>
            <a:cxnSpLocks/>
          </p:cNvCxnSpPr>
          <p:nvPr userDrawn="1"/>
        </p:nvCxnSpPr>
        <p:spPr>
          <a:xfrm rot="5400000">
            <a:off x="4561949" y="430520"/>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EA8D8CC5-DDED-9445-8A9A-D06B2B9A91DE}"/>
              </a:ext>
            </a:extLst>
          </p:cNvPr>
          <p:cNvSpPr>
            <a:spLocks noGrp="1"/>
          </p:cNvSpPr>
          <p:nvPr>
            <p:ph type="body" sz="quarter" idx="115"/>
          </p:nvPr>
        </p:nvSpPr>
        <p:spPr>
          <a:xfrm>
            <a:off x="2854325" y="1233488"/>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2">
            <a:extLst>
              <a:ext uri="{FF2B5EF4-FFF2-40B4-BE49-F238E27FC236}">
                <a16:creationId xmlns:a16="http://schemas.microsoft.com/office/drawing/2014/main" id="{65A45B82-A28A-C541-9948-969822196900}"/>
              </a:ext>
            </a:extLst>
          </p:cNvPr>
          <p:cNvSpPr>
            <a:spLocks noGrp="1"/>
          </p:cNvSpPr>
          <p:nvPr>
            <p:ph type="body" sz="quarter" idx="116"/>
          </p:nvPr>
        </p:nvSpPr>
        <p:spPr>
          <a:xfrm>
            <a:off x="2854325" y="2962517"/>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2">
            <a:extLst>
              <a:ext uri="{FF2B5EF4-FFF2-40B4-BE49-F238E27FC236}">
                <a16:creationId xmlns:a16="http://schemas.microsoft.com/office/drawing/2014/main" id="{8B46136D-9E6B-7348-A230-0C0B61F4043F}"/>
              </a:ext>
            </a:extLst>
          </p:cNvPr>
          <p:cNvSpPr>
            <a:spLocks noGrp="1"/>
          </p:cNvSpPr>
          <p:nvPr>
            <p:ph type="body" sz="quarter" idx="117"/>
          </p:nvPr>
        </p:nvSpPr>
        <p:spPr>
          <a:xfrm>
            <a:off x="2854325" y="4691546"/>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A9BB490B-C309-B748-9B19-AF93AAACA3C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8" name="Date Placeholder 7">
            <a:extLst>
              <a:ext uri="{FF2B5EF4-FFF2-40B4-BE49-F238E27FC236}">
                <a16:creationId xmlns:a16="http://schemas.microsoft.com/office/drawing/2014/main" id="{5D5C0E79-A3BD-5144-8C77-5A57F1DFDA10}"/>
              </a:ext>
            </a:extLst>
          </p:cNvPr>
          <p:cNvSpPr>
            <a:spLocks noGrp="1"/>
          </p:cNvSpPr>
          <p:nvPr>
            <p:ph type="dt" sz="half" idx="125"/>
          </p:nvPr>
        </p:nvSpPr>
        <p:spPr/>
        <p:txBody>
          <a:bodyPr/>
          <a:lstStyle/>
          <a:p>
            <a:endParaRPr lang="en-US" dirty="0"/>
          </a:p>
        </p:txBody>
      </p:sp>
      <p:sp>
        <p:nvSpPr>
          <p:cNvPr id="10" name="Footer Placeholder 9">
            <a:extLst>
              <a:ext uri="{FF2B5EF4-FFF2-40B4-BE49-F238E27FC236}">
                <a16:creationId xmlns:a16="http://schemas.microsoft.com/office/drawing/2014/main" id="{AA4A8FA1-CC46-7144-84B1-17C00BC259EB}"/>
              </a:ext>
            </a:extLst>
          </p:cNvPr>
          <p:cNvSpPr>
            <a:spLocks noGrp="1"/>
          </p:cNvSpPr>
          <p:nvPr>
            <p:ph type="ftr" sz="quarter" idx="126"/>
          </p:nvPr>
        </p:nvSpPr>
        <p:spPr/>
        <p:txBody>
          <a:bodyPr/>
          <a:lstStyle/>
          <a:p>
            <a:endParaRPr lang="en-US" dirty="0"/>
          </a:p>
        </p:txBody>
      </p:sp>
      <p:sp>
        <p:nvSpPr>
          <p:cNvPr id="14" name="Slide Number Placeholder 13">
            <a:extLst>
              <a:ext uri="{FF2B5EF4-FFF2-40B4-BE49-F238E27FC236}">
                <a16:creationId xmlns:a16="http://schemas.microsoft.com/office/drawing/2014/main" id="{ACB2D2FD-3057-D74D-B44D-0EB64193CE1C}"/>
              </a:ext>
            </a:extLst>
          </p:cNvPr>
          <p:cNvSpPr>
            <a:spLocks noGrp="1"/>
          </p:cNvSpPr>
          <p:nvPr>
            <p:ph type="sldNum" sz="quarter" idx="12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5" name="Content Placeholder 4">
            <a:extLst>
              <a:ext uri="{FF2B5EF4-FFF2-40B4-BE49-F238E27FC236}">
                <a16:creationId xmlns:a16="http://schemas.microsoft.com/office/drawing/2014/main" id="{97ACE0C3-0640-2343-BA09-F3EFC7CFB949}"/>
              </a:ext>
            </a:extLst>
          </p:cNvPr>
          <p:cNvSpPr>
            <a:spLocks noGrp="1"/>
          </p:cNvSpPr>
          <p:nvPr>
            <p:ph sz="quarter" idx="128" hasCustomPrompt="1"/>
          </p:nvPr>
        </p:nvSpPr>
        <p:spPr>
          <a:xfrm>
            <a:off x="431800" y="1233488"/>
            <a:ext cx="2238375" cy="1466850"/>
          </a:xfrm>
        </p:spPr>
        <p:txBody>
          <a:bodyPr/>
          <a:lstStyle>
            <a:lvl1pPr algn="ctr">
              <a:defRPr b="0">
                <a:solidFill>
                  <a:schemeClr val="tx1">
                    <a:lumMod val="50000"/>
                    <a:lumOff val="50000"/>
                  </a:schemeClr>
                </a:solidFill>
              </a:defRPr>
            </a:lvl1pPr>
          </a:lstStyle>
          <a:p>
            <a:pPr lvl="0"/>
            <a:r>
              <a:rPr lang="en-US"/>
              <a:t>Click image icon to add logo (do not add any other types of content)</a:t>
            </a:r>
          </a:p>
        </p:txBody>
      </p:sp>
      <p:sp>
        <p:nvSpPr>
          <p:cNvPr id="56" name="Content Placeholder 4">
            <a:extLst>
              <a:ext uri="{FF2B5EF4-FFF2-40B4-BE49-F238E27FC236}">
                <a16:creationId xmlns:a16="http://schemas.microsoft.com/office/drawing/2014/main" id="{3B8A4E6F-E1C9-9641-B3D3-BDB9B2012DBB}"/>
              </a:ext>
            </a:extLst>
          </p:cNvPr>
          <p:cNvSpPr>
            <a:spLocks noGrp="1"/>
          </p:cNvSpPr>
          <p:nvPr>
            <p:ph sz="quarter" idx="129" hasCustomPrompt="1"/>
          </p:nvPr>
        </p:nvSpPr>
        <p:spPr>
          <a:xfrm>
            <a:off x="431800" y="2962517"/>
            <a:ext cx="2238375" cy="1466850"/>
          </a:xfrm>
        </p:spPr>
        <p:txBody>
          <a:bodyPr/>
          <a:lstStyle>
            <a:lvl1pPr algn="ctr">
              <a:defRPr b="0">
                <a:solidFill>
                  <a:schemeClr val="tx1">
                    <a:lumMod val="50000"/>
                    <a:lumOff val="50000"/>
                  </a:schemeClr>
                </a:solidFill>
              </a:defRPr>
            </a:lvl1pPr>
          </a:lstStyle>
          <a:p>
            <a:pPr lvl="0"/>
            <a:r>
              <a:rPr lang="en-US"/>
              <a:t>Click image icon to add logo (do not add any other types of content)</a:t>
            </a:r>
          </a:p>
        </p:txBody>
      </p:sp>
      <p:sp>
        <p:nvSpPr>
          <p:cNvPr id="57" name="Content Placeholder 4">
            <a:extLst>
              <a:ext uri="{FF2B5EF4-FFF2-40B4-BE49-F238E27FC236}">
                <a16:creationId xmlns:a16="http://schemas.microsoft.com/office/drawing/2014/main" id="{04F52250-2F95-E448-A157-BA7D33261555}"/>
              </a:ext>
            </a:extLst>
          </p:cNvPr>
          <p:cNvSpPr>
            <a:spLocks noGrp="1"/>
          </p:cNvSpPr>
          <p:nvPr>
            <p:ph sz="quarter" idx="130" hasCustomPrompt="1"/>
          </p:nvPr>
        </p:nvSpPr>
        <p:spPr>
          <a:xfrm>
            <a:off x="431800" y="4691546"/>
            <a:ext cx="2238375" cy="1466850"/>
          </a:xfrm>
        </p:spPr>
        <p:txBody>
          <a:bodyPr/>
          <a:lstStyle>
            <a:lvl1pPr algn="ctr">
              <a:defRPr b="0">
                <a:solidFill>
                  <a:schemeClr val="tx1">
                    <a:lumMod val="50000"/>
                    <a:lumOff val="50000"/>
                  </a:schemeClr>
                </a:solidFill>
              </a:defRPr>
            </a:lvl1pPr>
          </a:lstStyle>
          <a:p>
            <a:pPr lvl="0"/>
            <a:r>
              <a:rPr lang="en-US"/>
              <a:t>Click image icon to add logo (do not add any other types of content)</a:t>
            </a:r>
          </a:p>
        </p:txBody>
      </p:sp>
      <p:grpSp>
        <p:nvGrpSpPr>
          <p:cNvPr id="62" name="Group 61">
            <a:extLst>
              <a:ext uri="{FF2B5EF4-FFF2-40B4-BE49-F238E27FC236}">
                <a16:creationId xmlns:a16="http://schemas.microsoft.com/office/drawing/2014/main" id="{14338023-BC13-1347-A902-C2204A24D96D}"/>
              </a:ext>
            </a:extLst>
          </p:cNvPr>
          <p:cNvGrpSpPr/>
          <p:nvPr userDrawn="1"/>
        </p:nvGrpSpPr>
        <p:grpSpPr>
          <a:xfrm>
            <a:off x="9399182" y="-2"/>
            <a:ext cx="2974470" cy="9769405"/>
            <a:chOff x="9399182" y="-2"/>
            <a:chExt cx="2974470" cy="9769405"/>
          </a:xfrm>
        </p:grpSpPr>
        <p:sp>
          <p:nvSpPr>
            <p:cNvPr id="63" name="Rectangle 62">
              <a:extLst>
                <a:ext uri="{FF2B5EF4-FFF2-40B4-BE49-F238E27FC236}">
                  <a16:creationId xmlns:a16="http://schemas.microsoft.com/office/drawing/2014/main" id="{F14DF298-5DBB-564B-B56C-06F534677012}"/>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64" name="Picture 63">
              <a:extLst>
                <a:ext uri="{FF2B5EF4-FFF2-40B4-BE49-F238E27FC236}">
                  <a16:creationId xmlns:a16="http://schemas.microsoft.com/office/drawing/2014/main" id="{87A54F67-95E3-4D47-8A30-4154E885C7CB}"/>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68" name="Group 67">
              <a:extLst>
                <a:ext uri="{FF2B5EF4-FFF2-40B4-BE49-F238E27FC236}">
                  <a16:creationId xmlns:a16="http://schemas.microsoft.com/office/drawing/2014/main" id="{9394EAB8-8CA4-4B4D-A004-BC8697696E5A}"/>
                </a:ext>
              </a:extLst>
            </p:cNvPr>
            <p:cNvGrpSpPr/>
            <p:nvPr userDrawn="1"/>
          </p:nvGrpSpPr>
          <p:grpSpPr>
            <a:xfrm>
              <a:off x="9541497" y="162442"/>
              <a:ext cx="2819400" cy="814510"/>
              <a:chOff x="-3644733" y="165205"/>
              <a:chExt cx="2819400" cy="814510"/>
            </a:xfrm>
          </p:grpSpPr>
          <p:sp>
            <p:nvSpPr>
              <p:cNvPr id="141" name="Rectangle 140">
                <a:extLst>
                  <a:ext uri="{FF2B5EF4-FFF2-40B4-BE49-F238E27FC236}">
                    <a16:creationId xmlns:a16="http://schemas.microsoft.com/office/drawing/2014/main" id="{FFD516EB-2BCB-2E43-AFF3-5121CF79D655}"/>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TextBox 141">
                <a:extLst>
                  <a:ext uri="{FF2B5EF4-FFF2-40B4-BE49-F238E27FC236}">
                    <a16:creationId xmlns:a16="http://schemas.microsoft.com/office/drawing/2014/main" id="{BF97D8B0-4B8D-B145-87DF-8E19E86AB9CF}"/>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43" name="Picture 142">
                <a:extLst>
                  <a:ext uri="{FF2B5EF4-FFF2-40B4-BE49-F238E27FC236}">
                    <a16:creationId xmlns:a16="http://schemas.microsoft.com/office/drawing/2014/main" id="{B352A88A-0AE1-F846-9CA0-DBE561C4B649}"/>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69" name="Group 68">
              <a:extLst>
                <a:ext uri="{FF2B5EF4-FFF2-40B4-BE49-F238E27FC236}">
                  <a16:creationId xmlns:a16="http://schemas.microsoft.com/office/drawing/2014/main" id="{6DC41A6A-6B56-8547-86A6-CBFAF67515C3}"/>
                </a:ext>
              </a:extLst>
            </p:cNvPr>
            <p:cNvGrpSpPr/>
            <p:nvPr userDrawn="1"/>
          </p:nvGrpSpPr>
          <p:grpSpPr>
            <a:xfrm>
              <a:off x="9521833" y="3755578"/>
              <a:ext cx="2754815" cy="6013825"/>
              <a:chOff x="9521833" y="2566288"/>
              <a:chExt cx="2754815" cy="6013825"/>
            </a:xfrm>
          </p:grpSpPr>
          <p:sp>
            <p:nvSpPr>
              <p:cNvPr id="117" name="TextBox 116">
                <a:extLst>
                  <a:ext uri="{FF2B5EF4-FFF2-40B4-BE49-F238E27FC236}">
                    <a16:creationId xmlns:a16="http://schemas.microsoft.com/office/drawing/2014/main" id="{3AD32596-DA46-734D-B2A7-5DA54F93A57C}"/>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18" name="Straight Connector 117">
                <a:extLst>
                  <a:ext uri="{FF2B5EF4-FFF2-40B4-BE49-F238E27FC236}">
                    <a16:creationId xmlns:a16="http://schemas.microsoft.com/office/drawing/2014/main" id="{CDBD1C83-41B8-F547-BE36-B26D9D04D2C1}"/>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9" name="TextBox 118">
                <a:extLst>
                  <a:ext uri="{FF2B5EF4-FFF2-40B4-BE49-F238E27FC236}">
                    <a16:creationId xmlns:a16="http://schemas.microsoft.com/office/drawing/2014/main" id="{00AA5701-68AE-A84A-8CD3-773557FA6DE2}"/>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20" name="Group 119">
                <a:extLst>
                  <a:ext uri="{FF2B5EF4-FFF2-40B4-BE49-F238E27FC236}">
                    <a16:creationId xmlns:a16="http://schemas.microsoft.com/office/drawing/2014/main" id="{392A157E-FDF8-C647-ABDF-ED28D6D3705D}"/>
                  </a:ext>
                </a:extLst>
              </p:cNvPr>
              <p:cNvGrpSpPr/>
              <p:nvPr userDrawn="1"/>
            </p:nvGrpSpPr>
            <p:grpSpPr>
              <a:xfrm>
                <a:off x="9541497" y="7168798"/>
                <a:ext cx="2735151" cy="1411315"/>
                <a:chOff x="9296567" y="4910411"/>
                <a:chExt cx="2735151" cy="1411315"/>
              </a:xfrm>
            </p:grpSpPr>
            <p:sp>
              <p:nvSpPr>
                <p:cNvPr id="135" name="Rectangle 134">
                  <a:extLst>
                    <a:ext uri="{FF2B5EF4-FFF2-40B4-BE49-F238E27FC236}">
                      <a16:creationId xmlns:a16="http://schemas.microsoft.com/office/drawing/2014/main" id="{02B94648-6324-8142-876C-27E337B0E1FD}"/>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0618C21E-471B-BA4C-9A32-09C947BE9431}"/>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37" name="Graphic 136">
                  <a:extLst>
                    <a:ext uri="{FF2B5EF4-FFF2-40B4-BE49-F238E27FC236}">
                      <a16:creationId xmlns:a16="http://schemas.microsoft.com/office/drawing/2014/main" id="{1D728239-808A-0B4C-862B-8E8C8EFDC1C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38" name="TextBox 137">
                  <a:extLst>
                    <a:ext uri="{FF2B5EF4-FFF2-40B4-BE49-F238E27FC236}">
                      <a16:creationId xmlns:a16="http://schemas.microsoft.com/office/drawing/2014/main" id="{2DE50146-1A5A-C242-845B-1A477E0FC2F7}"/>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39" name="TextBox 138">
                  <a:extLst>
                    <a:ext uri="{FF2B5EF4-FFF2-40B4-BE49-F238E27FC236}">
                      <a16:creationId xmlns:a16="http://schemas.microsoft.com/office/drawing/2014/main" id="{7F1E0890-D66E-AF4C-A4EE-BC8248861590}"/>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40" name="TextBox 139">
                  <a:extLst>
                    <a:ext uri="{FF2B5EF4-FFF2-40B4-BE49-F238E27FC236}">
                      <a16:creationId xmlns:a16="http://schemas.microsoft.com/office/drawing/2014/main" id="{A6BB6014-5278-3B4C-AB9E-A834031F5481}"/>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21" name="Group 120">
                <a:extLst>
                  <a:ext uri="{FF2B5EF4-FFF2-40B4-BE49-F238E27FC236}">
                    <a16:creationId xmlns:a16="http://schemas.microsoft.com/office/drawing/2014/main" id="{6DAE35F0-9F0F-B740-BC72-9824D18FBCE5}"/>
                  </a:ext>
                </a:extLst>
              </p:cNvPr>
              <p:cNvGrpSpPr/>
              <p:nvPr userDrawn="1"/>
            </p:nvGrpSpPr>
            <p:grpSpPr>
              <a:xfrm>
                <a:off x="9541497" y="5812142"/>
                <a:ext cx="2735151" cy="1280928"/>
                <a:chOff x="9286315" y="6976989"/>
                <a:chExt cx="2735151" cy="1280928"/>
              </a:xfrm>
            </p:grpSpPr>
            <p:sp>
              <p:nvSpPr>
                <p:cNvPr id="130" name="Rectangle 129">
                  <a:extLst>
                    <a:ext uri="{FF2B5EF4-FFF2-40B4-BE49-F238E27FC236}">
                      <a16:creationId xmlns:a16="http://schemas.microsoft.com/office/drawing/2014/main" id="{75EB5A98-D7E3-3246-896C-BD7C101139E3}"/>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TextBox 130">
                  <a:extLst>
                    <a:ext uri="{FF2B5EF4-FFF2-40B4-BE49-F238E27FC236}">
                      <a16:creationId xmlns:a16="http://schemas.microsoft.com/office/drawing/2014/main" id="{50776269-501A-0947-87D0-CCEDC9337CD8}"/>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32" name="Graphic 131">
                  <a:extLst>
                    <a:ext uri="{FF2B5EF4-FFF2-40B4-BE49-F238E27FC236}">
                      <a16:creationId xmlns:a16="http://schemas.microsoft.com/office/drawing/2014/main" id="{87F48501-5A93-374F-981B-4315F4383BB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33" name="TextBox 132">
                  <a:extLst>
                    <a:ext uri="{FF2B5EF4-FFF2-40B4-BE49-F238E27FC236}">
                      <a16:creationId xmlns:a16="http://schemas.microsoft.com/office/drawing/2014/main" id="{359DA86C-29B3-2248-B674-BD1EBB7C9A9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34" name="Picture 133">
                  <a:extLst>
                    <a:ext uri="{FF2B5EF4-FFF2-40B4-BE49-F238E27FC236}">
                      <a16:creationId xmlns:a16="http://schemas.microsoft.com/office/drawing/2014/main" id="{2139862B-48B2-7C46-9307-BA667EB073A7}"/>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22" name="Group 121">
                <a:extLst>
                  <a:ext uri="{FF2B5EF4-FFF2-40B4-BE49-F238E27FC236}">
                    <a16:creationId xmlns:a16="http://schemas.microsoft.com/office/drawing/2014/main" id="{F542BE3A-25C8-E34D-82A2-3E5EAAC9EE28}"/>
                  </a:ext>
                </a:extLst>
              </p:cNvPr>
              <p:cNvGrpSpPr/>
              <p:nvPr userDrawn="1"/>
            </p:nvGrpSpPr>
            <p:grpSpPr>
              <a:xfrm>
                <a:off x="9521833" y="2891408"/>
                <a:ext cx="2617883" cy="651460"/>
                <a:chOff x="12352022" y="513115"/>
                <a:chExt cx="2617883" cy="651460"/>
              </a:xfrm>
            </p:grpSpPr>
            <p:sp>
              <p:nvSpPr>
                <p:cNvPr id="127" name="TextBox 126">
                  <a:extLst>
                    <a:ext uri="{FF2B5EF4-FFF2-40B4-BE49-F238E27FC236}">
                      <a16:creationId xmlns:a16="http://schemas.microsoft.com/office/drawing/2014/main" id="{11FED43B-88E5-474E-9104-8C4173B493FA}"/>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28" name="TextBox 127">
                  <a:extLst>
                    <a:ext uri="{FF2B5EF4-FFF2-40B4-BE49-F238E27FC236}">
                      <a16:creationId xmlns:a16="http://schemas.microsoft.com/office/drawing/2014/main" id="{72D77D68-4988-744A-BA1D-53B1BBCE8BC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29" name="TextBox 128">
                  <a:extLst>
                    <a:ext uri="{FF2B5EF4-FFF2-40B4-BE49-F238E27FC236}">
                      <a16:creationId xmlns:a16="http://schemas.microsoft.com/office/drawing/2014/main" id="{C0677107-2EAD-8B4A-A4DC-B850078AF29D}"/>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23" name="TextBox 122">
                <a:extLst>
                  <a:ext uri="{FF2B5EF4-FFF2-40B4-BE49-F238E27FC236}">
                    <a16:creationId xmlns:a16="http://schemas.microsoft.com/office/drawing/2014/main" id="{BAEC99EA-B6F6-1646-92FB-80FE6823066D}"/>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24" name="TextBox 123">
                <a:extLst>
                  <a:ext uri="{FF2B5EF4-FFF2-40B4-BE49-F238E27FC236}">
                    <a16:creationId xmlns:a16="http://schemas.microsoft.com/office/drawing/2014/main" id="{CF9B3E9B-05D1-8848-ADE8-D02FE87F82F0}"/>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25" name="TextBox 124">
                <a:extLst>
                  <a:ext uri="{FF2B5EF4-FFF2-40B4-BE49-F238E27FC236}">
                    <a16:creationId xmlns:a16="http://schemas.microsoft.com/office/drawing/2014/main" id="{9629908E-9915-5E43-B359-FDD0D3CB4A2F}"/>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26" name="TextBox 125">
                <a:extLst>
                  <a:ext uri="{FF2B5EF4-FFF2-40B4-BE49-F238E27FC236}">
                    <a16:creationId xmlns:a16="http://schemas.microsoft.com/office/drawing/2014/main" id="{EAF0EC84-90D9-954F-ADAB-0B3094909692}"/>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107" name="TextBox 106">
              <a:extLst>
                <a:ext uri="{FF2B5EF4-FFF2-40B4-BE49-F238E27FC236}">
                  <a16:creationId xmlns:a16="http://schemas.microsoft.com/office/drawing/2014/main" id="{0141B528-2023-7140-87BB-06308B73F35E}"/>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8" name="Straight Connector 107">
              <a:extLst>
                <a:ext uri="{FF2B5EF4-FFF2-40B4-BE49-F238E27FC236}">
                  <a16:creationId xmlns:a16="http://schemas.microsoft.com/office/drawing/2014/main" id="{5BB2FFFE-D291-0E44-88F0-F0BAC043939A}"/>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9" name="Group 108">
              <a:extLst>
                <a:ext uri="{FF2B5EF4-FFF2-40B4-BE49-F238E27FC236}">
                  <a16:creationId xmlns:a16="http://schemas.microsoft.com/office/drawing/2014/main" id="{EB44AA9A-6F0C-7E41-8B8F-81618CAC427A}"/>
                </a:ext>
              </a:extLst>
            </p:cNvPr>
            <p:cNvGrpSpPr/>
            <p:nvPr userDrawn="1"/>
          </p:nvGrpSpPr>
          <p:grpSpPr>
            <a:xfrm>
              <a:off x="9554253" y="2414886"/>
              <a:ext cx="2819399" cy="1181890"/>
              <a:chOff x="9541498" y="3352649"/>
              <a:chExt cx="2819399" cy="1181890"/>
            </a:xfrm>
          </p:grpSpPr>
          <p:grpSp>
            <p:nvGrpSpPr>
              <p:cNvPr id="110" name="Group 109">
                <a:extLst>
                  <a:ext uri="{FF2B5EF4-FFF2-40B4-BE49-F238E27FC236}">
                    <a16:creationId xmlns:a16="http://schemas.microsoft.com/office/drawing/2014/main" id="{F5B9B122-6142-B94E-942E-E0B201D15CA1}"/>
                  </a:ext>
                </a:extLst>
              </p:cNvPr>
              <p:cNvGrpSpPr/>
              <p:nvPr userDrawn="1"/>
            </p:nvGrpSpPr>
            <p:grpSpPr>
              <a:xfrm>
                <a:off x="9541498" y="3352649"/>
                <a:ext cx="2735150" cy="1181890"/>
                <a:chOff x="9541498" y="3751132"/>
                <a:chExt cx="2735150" cy="1181890"/>
              </a:xfrm>
            </p:grpSpPr>
            <p:grpSp>
              <p:nvGrpSpPr>
                <p:cNvPr id="112" name="Group 111">
                  <a:extLst>
                    <a:ext uri="{FF2B5EF4-FFF2-40B4-BE49-F238E27FC236}">
                      <a16:creationId xmlns:a16="http://schemas.microsoft.com/office/drawing/2014/main" id="{7B291978-2AC5-9143-AD37-94A0197282B8}"/>
                    </a:ext>
                  </a:extLst>
                </p:cNvPr>
                <p:cNvGrpSpPr/>
                <p:nvPr userDrawn="1"/>
              </p:nvGrpSpPr>
              <p:grpSpPr>
                <a:xfrm>
                  <a:off x="9541498" y="3751132"/>
                  <a:ext cx="2735150" cy="1181890"/>
                  <a:chOff x="9296568" y="4910411"/>
                  <a:chExt cx="2735150" cy="1181890"/>
                </a:xfrm>
              </p:grpSpPr>
              <p:sp>
                <p:nvSpPr>
                  <p:cNvPr id="114" name="Rectangle 113">
                    <a:extLst>
                      <a:ext uri="{FF2B5EF4-FFF2-40B4-BE49-F238E27FC236}">
                        <a16:creationId xmlns:a16="http://schemas.microsoft.com/office/drawing/2014/main" id="{C0D2544A-D26D-3F41-BA73-D37F4F2465D4}"/>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TextBox 114">
                    <a:extLst>
                      <a:ext uri="{FF2B5EF4-FFF2-40B4-BE49-F238E27FC236}">
                        <a16:creationId xmlns:a16="http://schemas.microsoft.com/office/drawing/2014/main" id="{60035F06-47BB-404F-AB16-667FE44B13AB}"/>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16" name="TextBox 115">
                    <a:extLst>
                      <a:ext uri="{FF2B5EF4-FFF2-40B4-BE49-F238E27FC236}">
                        <a16:creationId xmlns:a16="http://schemas.microsoft.com/office/drawing/2014/main" id="{28D5443B-64CA-584A-B14F-3D6F077D622F}"/>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13" name="Graphic 112">
                  <a:extLst>
                    <a:ext uri="{FF2B5EF4-FFF2-40B4-BE49-F238E27FC236}">
                      <a16:creationId xmlns:a16="http://schemas.microsoft.com/office/drawing/2014/main" id="{86D88F2A-157A-434C-BC12-58130EFE280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11" name="Picture 110">
                <a:extLst>
                  <a:ext uri="{FF2B5EF4-FFF2-40B4-BE49-F238E27FC236}">
                    <a16:creationId xmlns:a16="http://schemas.microsoft.com/office/drawing/2014/main" id="{D10AB923-ECC0-7F44-8C4E-D2C2876526B7}"/>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4184496088"/>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4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AA2048-EDD2-F745-AD54-211B30AB720D}"/>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EEC714A-A2AD-484A-890B-76F9195C93E6}"/>
              </a:ext>
            </a:extLst>
          </p:cNvPr>
          <p:cNvSpPr>
            <a:spLocks noGrp="1"/>
          </p:cNvSpPr>
          <p:nvPr>
            <p:ph type="dt" sz="half" idx="10"/>
          </p:nvPr>
        </p:nvSpPr>
        <p:spPr/>
        <p:txBody>
          <a:bodyPr/>
          <a:lstStyle/>
          <a:p>
            <a:endParaRPr lang="en-US" dirty="0"/>
          </a:p>
        </p:txBody>
      </p:sp>
      <p:sp>
        <p:nvSpPr>
          <p:cNvPr id="4" name="Slide Number Placeholder 3">
            <a:extLst>
              <a:ext uri="{FF2B5EF4-FFF2-40B4-BE49-F238E27FC236}">
                <a16:creationId xmlns:a16="http://schemas.microsoft.com/office/drawing/2014/main" id="{93BD8BF2-2AF8-9541-BC63-26C010B37A70}"/>
              </a:ext>
            </a:extLst>
          </p:cNvPr>
          <p:cNvSpPr>
            <a:spLocks noGrp="1"/>
          </p:cNvSpPr>
          <p:nvPr>
            <p:ph type="sldNum" sz="quarter" idx="11"/>
          </p:nvPr>
        </p:nvSpPr>
        <p:spPr/>
        <p:txBody>
          <a:bodyPr/>
          <a:lstStyle/>
          <a:p>
            <a:pPr marL="12700"/>
            <a:fld id="{078C017C-E1B9-8443-B047-B08AAA027B45}" type="slidenum">
              <a:rPr lang="en-US" smtClean="0"/>
              <a:pPr marL="12700"/>
              <a:t>‹#›</a:t>
            </a:fld>
            <a:endParaRPr lang="en-US" dirty="0"/>
          </a:p>
        </p:txBody>
      </p:sp>
      <p:sp>
        <p:nvSpPr>
          <p:cNvPr id="5" name="Footer Placeholder 4">
            <a:extLst>
              <a:ext uri="{FF2B5EF4-FFF2-40B4-BE49-F238E27FC236}">
                <a16:creationId xmlns:a16="http://schemas.microsoft.com/office/drawing/2014/main" id="{AFE1AB2A-232B-AF48-94F1-8052F8A8C02C}"/>
              </a:ext>
            </a:extLst>
          </p:cNvPr>
          <p:cNvSpPr>
            <a:spLocks noGrp="1"/>
          </p:cNvSpPr>
          <p:nvPr>
            <p:ph type="ftr" sz="quarter" idx="12"/>
          </p:nvPr>
        </p:nvSpPr>
        <p:spPr/>
        <p:txBody>
          <a:bodyPr/>
          <a:lstStyle/>
          <a:p>
            <a:endParaRPr lang="en-US" dirty="0"/>
          </a:p>
        </p:txBody>
      </p:sp>
      <p:sp>
        <p:nvSpPr>
          <p:cNvPr id="6" name="Picture Placeholder 7">
            <a:extLst>
              <a:ext uri="{FF2B5EF4-FFF2-40B4-BE49-F238E27FC236}">
                <a16:creationId xmlns:a16="http://schemas.microsoft.com/office/drawing/2014/main" id="{F1CC87B0-C7F2-9F44-9F26-7CF2550160B4}"/>
              </a:ext>
            </a:extLst>
          </p:cNvPr>
          <p:cNvSpPr>
            <a:spLocks noGrp="1"/>
          </p:cNvSpPr>
          <p:nvPr>
            <p:ph type="pic" sz="quarter" idx="13" hasCustomPrompt="1"/>
          </p:nvPr>
        </p:nvSpPr>
        <p:spPr>
          <a:xfrm>
            <a:off x="1" y="1233641"/>
            <a:ext cx="2286000" cy="4931851"/>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7" name="Picture Placeholder 7">
            <a:extLst>
              <a:ext uri="{FF2B5EF4-FFF2-40B4-BE49-F238E27FC236}">
                <a16:creationId xmlns:a16="http://schemas.microsoft.com/office/drawing/2014/main" id="{41F3EA96-E39D-0348-A1BC-0B903B535508}"/>
              </a:ext>
            </a:extLst>
          </p:cNvPr>
          <p:cNvSpPr>
            <a:spLocks noGrp="1"/>
          </p:cNvSpPr>
          <p:nvPr>
            <p:ph type="pic" sz="quarter" idx="14" hasCustomPrompt="1"/>
          </p:nvPr>
        </p:nvSpPr>
        <p:spPr>
          <a:xfrm>
            <a:off x="2286084" y="1233488"/>
            <a:ext cx="2286000" cy="4932362"/>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8" name="Caption">
            <a:extLst>
              <a:ext uri="{FF2B5EF4-FFF2-40B4-BE49-F238E27FC236}">
                <a16:creationId xmlns:a16="http://schemas.microsoft.com/office/drawing/2014/main" id="{FF765415-C64D-0745-B0AB-3D196208D3B5}"/>
              </a:ext>
            </a:extLst>
          </p:cNvPr>
          <p:cNvSpPr>
            <a:spLocks noGrp="1"/>
          </p:cNvSpPr>
          <p:nvPr>
            <p:ph type="body" sz="quarter" idx="500" hasCustomPrompt="1"/>
          </p:nvPr>
        </p:nvSpPr>
        <p:spPr>
          <a:xfrm>
            <a:off x="-559"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9" name="Caption 2">
            <a:extLst>
              <a:ext uri="{FF2B5EF4-FFF2-40B4-BE49-F238E27FC236}">
                <a16:creationId xmlns:a16="http://schemas.microsoft.com/office/drawing/2014/main" id="{A058AF6A-478D-C446-8FDA-BB66BB40EFDC}"/>
              </a:ext>
            </a:extLst>
          </p:cNvPr>
          <p:cNvSpPr>
            <a:spLocks noGrp="1"/>
          </p:cNvSpPr>
          <p:nvPr>
            <p:ph type="body" sz="quarter" idx="502" hasCustomPrompt="1"/>
          </p:nvPr>
        </p:nvSpPr>
        <p:spPr>
          <a:xfrm>
            <a:off x="2285441"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0" name="Photo">
            <a:extLst>
              <a:ext uri="{FF2B5EF4-FFF2-40B4-BE49-F238E27FC236}">
                <a16:creationId xmlns:a16="http://schemas.microsoft.com/office/drawing/2014/main" id="{512A0202-78E1-D741-BC82-143227E8914D}"/>
              </a:ext>
            </a:extLst>
          </p:cNvPr>
          <p:cNvSpPr>
            <a:spLocks noGrp="1"/>
          </p:cNvSpPr>
          <p:nvPr>
            <p:ph type="pic" sz="quarter" idx="100" hasCustomPrompt="1"/>
          </p:nvPr>
        </p:nvSpPr>
        <p:spPr>
          <a:xfrm>
            <a:off x="4571242" y="1233488"/>
            <a:ext cx="2286000" cy="4932362"/>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14" name="Caption 3">
            <a:extLst>
              <a:ext uri="{FF2B5EF4-FFF2-40B4-BE49-F238E27FC236}">
                <a16:creationId xmlns:a16="http://schemas.microsoft.com/office/drawing/2014/main" id="{3D533D84-C7F7-CA45-8D50-AF88F17CA887}"/>
              </a:ext>
            </a:extLst>
          </p:cNvPr>
          <p:cNvSpPr>
            <a:spLocks noGrp="1"/>
          </p:cNvSpPr>
          <p:nvPr>
            <p:ph type="body" sz="quarter" idx="504" hasCustomPrompt="1"/>
          </p:nvPr>
        </p:nvSpPr>
        <p:spPr>
          <a:xfrm>
            <a:off x="4570881"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21" name="Photo">
            <a:extLst>
              <a:ext uri="{FF2B5EF4-FFF2-40B4-BE49-F238E27FC236}">
                <a16:creationId xmlns:a16="http://schemas.microsoft.com/office/drawing/2014/main" id="{8A6B6870-A91D-CD4C-849D-824612FE6646}"/>
              </a:ext>
            </a:extLst>
          </p:cNvPr>
          <p:cNvSpPr>
            <a:spLocks noGrp="1"/>
          </p:cNvSpPr>
          <p:nvPr>
            <p:ph type="pic" sz="quarter" idx="505" hasCustomPrompt="1"/>
          </p:nvPr>
        </p:nvSpPr>
        <p:spPr>
          <a:xfrm>
            <a:off x="6858000" y="1233488"/>
            <a:ext cx="2286000" cy="4932362"/>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22" name="Caption 3">
            <a:extLst>
              <a:ext uri="{FF2B5EF4-FFF2-40B4-BE49-F238E27FC236}">
                <a16:creationId xmlns:a16="http://schemas.microsoft.com/office/drawing/2014/main" id="{8DACDE04-BA10-A24B-9665-9686CF8ADBC8}"/>
              </a:ext>
            </a:extLst>
          </p:cNvPr>
          <p:cNvSpPr>
            <a:spLocks noGrp="1"/>
          </p:cNvSpPr>
          <p:nvPr>
            <p:ph type="body" sz="quarter" idx="506" hasCustomPrompt="1"/>
          </p:nvPr>
        </p:nvSpPr>
        <p:spPr>
          <a:xfrm>
            <a:off x="6857639"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grpSp>
        <p:nvGrpSpPr>
          <p:cNvPr id="29" name="Group 28">
            <a:extLst>
              <a:ext uri="{FF2B5EF4-FFF2-40B4-BE49-F238E27FC236}">
                <a16:creationId xmlns:a16="http://schemas.microsoft.com/office/drawing/2014/main" id="{6BE6425A-D6B1-9C42-9FF8-6B1BDD2111E9}"/>
              </a:ext>
            </a:extLst>
          </p:cNvPr>
          <p:cNvGrpSpPr/>
          <p:nvPr userDrawn="1"/>
        </p:nvGrpSpPr>
        <p:grpSpPr>
          <a:xfrm>
            <a:off x="9399182" y="-1"/>
            <a:ext cx="2874210" cy="6858001"/>
            <a:chOff x="9144000" y="-1"/>
            <a:chExt cx="2874210" cy="6858001"/>
          </a:xfrm>
        </p:grpSpPr>
        <p:sp>
          <p:nvSpPr>
            <p:cNvPr id="30" name="Rectangle 29">
              <a:extLst>
                <a:ext uri="{FF2B5EF4-FFF2-40B4-BE49-F238E27FC236}">
                  <a16:creationId xmlns:a16="http://schemas.microsoft.com/office/drawing/2014/main" id="{A7F06CD3-CF26-EE4B-AB60-DED6C8D6F9CC}"/>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31" name="Group 30">
              <a:extLst>
                <a:ext uri="{FF2B5EF4-FFF2-40B4-BE49-F238E27FC236}">
                  <a16:creationId xmlns:a16="http://schemas.microsoft.com/office/drawing/2014/main" id="{217B8F47-0053-A745-BC3E-BCEAB1D8AEE6}"/>
                </a:ext>
              </a:extLst>
            </p:cNvPr>
            <p:cNvGrpSpPr/>
            <p:nvPr userDrawn="1"/>
          </p:nvGrpSpPr>
          <p:grpSpPr>
            <a:xfrm>
              <a:off x="9263395" y="150289"/>
              <a:ext cx="2754815" cy="6013825"/>
              <a:chOff x="9266651" y="185338"/>
              <a:chExt cx="2754815" cy="6013825"/>
            </a:xfrm>
          </p:grpSpPr>
          <p:sp>
            <p:nvSpPr>
              <p:cNvPr id="32" name="TextBox 31">
                <a:extLst>
                  <a:ext uri="{FF2B5EF4-FFF2-40B4-BE49-F238E27FC236}">
                    <a16:creationId xmlns:a16="http://schemas.microsoft.com/office/drawing/2014/main" id="{28FE4F0B-DDA2-8A4A-B29A-667129CFB748}"/>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33" name="Straight Connector 32">
                <a:extLst>
                  <a:ext uri="{FF2B5EF4-FFF2-40B4-BE49-F238E27FC236}">
                    <a16:creationId xmlns:a16="http://schemas.microsoft.com/office/drawing/2014/main" id="{E121F88A-F599-904C-A272-C9075C810E00}"/>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1E2A20B4-C22E-1E43-AC20-7640AF790E7F}"/>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35" name="Group 34">
                <a:extLst>
                  <a:ext uri="{FF2B5EF4-FFF2-40B4-BE49-F238E27FC236}">
                    <a16:creationId xmlns:a16="http://schemas.microsoft.com/office/drawing/2014/main" id="{F09AC02A-BB41-5548-8D57-D0FEF0DA6D92}"/>
                  </a:ext>
                </a:extLst>
              </p:cNvPr>
              <p:cNvGrpSpPr/>
              <p:nvPr userDrawn="1"/>
            </p:nvGrpSpPr>
            <p:grpSpPr>
              <a:xfrm>
                <a:off x="9286315" y="4787848"/>
                <a:ext cx="2735151" cy="1411315"/>
                <a:chOff x="9296567" y="4910411"/>
                <a:chExt cx="2735151" cy="1411315"/>
              </a:xfrm>
            </p:grpSpPr>
            <p:sp>
              <p:nvSpPr>
                <p:cNvPr id="50" name="Rectangle 49">
                  <a:extLst>
                    <a:ext uri="{FF2B5EF4-FFF2-40B4-BE49-F238E27FC236}">
                      <a16:creationId xmlns:a16="http://schemas.microsoft.com/office/drawing/2014/main" id="{A2683D67-4490-A94E-AE4F-6D1857C59756}"/>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12A1897F-4969-9E45-86B4-067CA6602E6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2" name="Graphic 51">
                  <a:extLst>
                    <a:ext uri="{FF2B5EF4-FFF2-40B4-BE49-F238E27FC236}">
                      <a16:creationId xmlns:a16="http://schemas.microsoft.com/office/drawing/2014/main" id="{35439718-B1E3-AB45-AB2F-F8E48DE0FF8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53" name="TextBox 52">
                  <a:extLst>
                    <a:ext uri="{FF2B5EF4-FFF2-40B4-BE49-F238E27FC236}">
                      <a16:creationId xmlns:a16="http://schemas.microsoft.com/office/drawing/2014/main" id="{A522DBD7-CBEB-9B4E-8695-A6A03805465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4" name="TextBox 53">
                  <a:extLst>
                    <a:ext uri="{FF2B5EF4-FFF2-40B4-BE49-F238E27FC236}">
                      <a16:creationId xmlns:a16="http://schemas.microsoft.com/office/drawing/2014/main" id="{98CFD1B1-8CD1-0542-9C92-6F1880C4EB6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5" name="TextBox 54">
                  <a:extLst>
                    <a:ext uri="{FF2B5EF4-FFF2-40B4-BE49-F238E27FC236}">
                      <a16:creationId xmlns:a16="http://schemas.microsoft.com/office/drawing/2014/main" id="{0344AA54-A017-0344-AD5A-AF7F2518933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36" name="Group 35">
                <a:extLst>
                  <a:ext uri="{FF2B5EF4-FFF2-40B4-BE49-F238E27FC236}">
                    <a16:creationId xmlns:a16="http://schemas.microsoft.com/office/drawing/2014/main" id="{99C4C35A-48AA-1544-8019-14E037D79E1D}"/>
                  </a:ext>
                </a:extLst>
              </p:cNvPr>
              <p:cNvGrpSpPr/>
              <p:nvPr userDrawn="1"/>
            </p:nvGrpSpPr>
            <p:grpSpPr>
              <a:xfrm>
                <a:off x="9286315" y="3431192"/>
                <a:ext cx="2735151" cy="1280928"/>
                <a:chOff x="9286315" y="6976989"/>
                <a:chExt cx="2735151" cy="1280928"/>
              </a:xfrm>
            </p:grpSpPr>
            <p:sp>
              <p:nvSpPr>
                <p:cNvPr id="45" name="Rectangle 44">
                  <a:extLst>
                    <a:ext uri="{FF2B5EF4-FFF2-40B4-BE49-F238E27FC236}">
                      <a16:creationId xmlns:a16="http://schemas.microsoft.com/office/drawing/2014/main" id="{271FFA37-2AB4-2B40-A550-905F9F08D77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34AF0656-4B26-B84A-8E33-57265E5F7B8C}"/>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7" name="Graphic 46">
                  <a:extLst>
                    <a:ext uri="{FF2B5EF4-FFF2-40B4-BE49-F238E27FC236}">
                      <a16:creationId xmlns:a16="http://schemas.microsoft.com/office/drawing/2014/main" id="{BB8498F9-B3B1-2549-B8AF-550228F9FF0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8" name="TextBox 47">
                  <a:extLst>
                    <a:ext uri="{FF2B5EF4-FFF2-40B4-BE49-F238E27FC236}">
                      <a16:creationId xmlns:a16="http://schemas.microsoft.com/office/drawing/2014/main" id="{F28684BB-60A4-6244-8ACD-8932E203844A}"/>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9" name="Picture 48">
                  <a:extLst>
                    <a:ext uri="{FF2B5EF4-FFF2-40B4-BE49-F238E27FC236}">
                      <a16:creationId xmlns:a16="http://schemas.microsoft.com/office/drawing/2014/main" id="{D7AB3508-106A-0C4F-B290-C3FBA222A5E2}"/>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7" name="Group 36">
                <a:extLst>
                  <a:ext uri="{FF2B5EF4-FFF2-40B4-BE49-F238E27FC236}">
                    <a16:creationId xmlns:a16="http://schemas.microsoft.com/office/drawing/2014/main" id="{71727728-ED63-FC48-ACDE-061C8C673F89}"/>
                  </a:ext>
                </a:extLst>
              </p:cNvPr>
              <p:cNvGrpSpPr/>
              <p:nvPr userDrawn="1"/>
            </p:nvGrpSpPr>
            <p:grpSpPr>
              <a:xfrm>
                <a:off x="9266651" y="510458"/>
                <a:ext cx="2617883" cy="651460"/>
                <a:chOff x="12352022" y="513115"/>
                <a:chExt cx="2617883" cy="651460"/>
              </a:xfrm>
            </p:grpSpPr>
            <p:sp>
              <p:nvSpPr>
                <p:cNvPr id="42" name="TextBox 41">
                  <a:extLst>
                    <a:ext uri="{FF2B5EF4-FFF2-40B4-BE49-F238E27FC236}">
                      <a16:creationId xmlns:a16="http://schemas.microsoft.com/office/drawing/2014/main" id="{2FB9D382-9D7F-1D47-8087-B98355D54A4D}"/>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3" name="TextBox 42">
                  <a:extLst>
                    <a:ext uri="{FF2B5EF4-FFF2-40B4-BE49-F238E27FC236}">
                      <a16:creationId xmlns:a16="http://schemas.microsoft.com/office/drawing/2014/main" id="{7B579028-EE0C-DC47-AB28-DFF135019071}"/>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4" name="TextBox 43">
                  <a:extLst>
                    <a:ext uri="{FF2B5EF4-FFF2-40B4-BE49-F238E27FC236}">
                      <a16:creationId xmlns:a16="http://schemas.microsoft.com/office/drawing/2014/main" id="{DB620138-9FB3-B145-8A69-1A634C89385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8" name="TextBox 37">
                <a:extLst>
                  <a:ext uri="{FF2B5EF4-FFF2-40B4-BE49-F238E27FC236}">
                    <a16:creationId xmlns:a16="http://schemas.microsoft.com/office/drawing/2014/main" id="{C8D89CE9-6754-7A40-B9BD-2DF033C4391A}"/>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9" name="TextBox 38">
                <a:extLst>
                  <a:ext uri="{FF2B5EF4-FFF2-40B4-BE49-F238E27FC236}">
                    <a16:creationId xmlns:a16="http://schemas.microsoft.com/office/drawing/2014/main" id="{D2FF0306-7D0A-034E-A536-BECA596486DD}"/>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40" name="TextBox 39">
                <a:extLst>
                  <a:ext uri="{FF2B5EF4-FFF2-40B4-BE49-F238E27FC236}">
                    <a16:creationId xmlns:a16="http://schemas.microsoft.com/office/drawing/2014/main" id="{97CD2AB1-6289-C941-96B2-D6EE69AE6141}"/>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41" name="TextBox 40">
                <a:extLst>
                  <a:ext uri="{FF2B5EF4-FFF2-40B4-BE49-F238E27FC236}">
                    <a16:creationId xmlns:a16="http://schemas.microsoft.com/office/drawing/2014/main" id="{9754A378-846E-7E44-B72A-0009F5AF6D76}"/>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3831661289"/>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Content and Photo">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423DF32C-150B-B744-A7E1-5C3269E4E6AA}"/>
              </a:ext>
            </a:extLst>
          </p:cNvPr>
          <p:cNvSpPr>
            <a:spLocks noGrp="1"/>
          </p:cNvSpPr>
          <p:nvPr>
            <p:ph type="pic" sz="quarter" idx="25" hasCustomPrompt="1"/>
          </p:nvPr>
        </p:nvSpPr>
        <p:spPr>
          <a:xfrm>
            <a:off x="4787900" y="1112838"/>
            <a:ext cx="4356100" cy="5053013"/>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1"/>
                </a:solidFill>
              </a:defRPr>
            </a:lvl1pPr>
          </a:lstStyle>
          <a:p>
            <a:r>
              <a:rPr lang="en-US" dirty="0"/>
              <a:t>Click icon to add photo</a:t>
            </a:r>
          </a:p>
        </p:txBody>
      </p:sp>
      <p:sp>
        <p:nvSpPr>
          <p:cNvPr id="3" name="Title 2">
            <a:extLst>
              <a:ext uri="{FF2B5EF4-FFF2-40B4-BE49-F238E27FC236}">
                <a16:creationId xmlns:a16="http://schemas.microsoft.com/office/drawing/2014/main" id="{44C2598A-7FBA-894D-9FD9-C59942BC6A93}"/>
              </a:ext>
            </a:extLst>
          </p:cNvPr>
          <p:cNvSpPr>
            <a:spLocks noGrp="1"/>
          </p:cNvSpPr>
          <p:nvPr>
            <p:ph type="title" hasCustomPrompt="1"/>
          </p:nvPr>
        </p:nvSpPr>
        <p:spPr/>
        <p:txBody>
          <a:bodyPr/>
          <a:lstStyle>
            <a:lvl1pPr>
              <a:defRPr/>
            </a:lvl1pPr>
          </a:lstStyle>
          <a:p>
            <a:r>
              <a:rPr lang="en-US"/>
              <a:t>CLICK TO ADD Slide TITLE. ALL CAPS. TWO LINES max.</a:t>
            </a:r>
          </a:p>
        </p:txBody>
      </p:sp>
      <p:sp>
        <p:nvSpPr>
          <p:cNvPr id="1000" name="Footnotes Placeholder">
            <a:extLst>
              <a:ext uri="{FF2B5EF4-FFF2-40B4-BE49-F238E27FC236}">
                <a16:creationId xmlns:a16="http://schemas.microsoft.com/office/drawing/2014/main" id="{78B27A02-1C02-184E-8B71-04A32B7B0FF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00" name="Caption">
            <a:extLst>
              <a:ext uri="{FF2B5EF4-FFF2-40B4-BE49-F238E27FC236}">
                <a16:creationId xmlns:a16="http://schemas.microsoft.com/office/drawing/2014/main" id="{E3703CA0-7C6E-BE4A-9549-3CD18BE408F5}"/>
              </a:ext>
            </a:extLst>
          </p:cNvPr>
          <p:cNvSpPr>
            <a:spLocks noGrp="1"/>
          </p:cNvSpPr>
          <p:nvPr>
            <p:ph type="body" sz="quarter" idx="500" hasCustomPrompt="1"/>
          </p:nvPr>
        </p:nvSpPr>
        <p:spPr>
          <a:xfrm>
            <a:off x="5960284" y="5812142"/>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6" name="Date Placeholder 5">
            <a:extLst>
              <a:ext uri="{FF2B5EF4-FFF2-40B4-BE49-F238E27FC236}">
                <a16:creationId xmlns:a16="http://schemas.microsoft.com/office/drawing/2014/main" id="{77B9ACC9-FEEA-594F-95EA-7E74907FD326}"/>
              </a:ext>
            </a:extLst>
          </p:cNvPr>
          <p:cNvSpPr>
            <a:spLocks noGrp="1"/>
          </p:cNvSpPr>
          <p:nvPr>
            <p:ph type="dt" sz="half" idx="101"/>
          </p:nvPr>
        </p:nvSpPr>
        <p:spPr/>
        <p:txBody>
          <a:bodyPr/>
          <a:lstStyle/>
          <a:p>
            <a:endParaRPr lang="en-US" dirty="0"/>
          </a:p>
        </p:txBody>
      </p:sp>
      <p:sp>
        <p:nvSpPr>
          <p:cNvPr id="7" name="Footer Placeholder 6">
            <a:extLst>
              <a:ext uri="{FF2B5EF4-FFF2-40B4-BE49-F238E27FC236}">
                <a16:creationId xmlns:a16="http://schemas.microsoft.com/office/drawing/2014/main" id="{4DC1EDE3-F4CF-9F41-BC8A-2E7BCECD6FFF}"/>
              </a:ext>
            </a:extLst>
          </p:cNvPr>
          <p:cNvSpPr>
            <a:spLocks noGrp="1"/>
          </p:cNvSpPr>
          <p:nvPr>
            <p:ph type="ftr" sz="quarter" idx="102"/>
          </p:nvPr>
        </p:nvSpPr>
        <p:spPr/>
        <p:txBody>
          <a:bodyPr/>
          <a:lstStyle/>
          <a:p>
            <a:endParaRPr lang="en-US" dirty="0"/>
          </a:p>
        </p:txBody>
      </p:sp>
      <p:sp>
        <p:nvSpPr>
          <p:cNvPr id="9" name="Slide Number Placeholder 8">
            <a:extLst>
              <a:ext uri="{FF2B5EF4-FFF2-40B4-BE49-F238E27FC236}">
                <a16:creationId xmlns:a16="http://schemas.microsoft.com/office/drawing/2014/main" id="{ADC54D9D-3175-B84D-96C6-75A1EF65E81A}"/>
              </a:ext>
            </a:extLst>
          </p:cNvPr>
          <p:cNvSpPr>
            <a:spLocks noGrp="1"/>
          </p:cNvSpPr>
          <p:nvPr>
            <p:ph type="sldNum" sz="quarter" idx="103"/>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200" name="First Content Placeholder">
            <a:extLst>
              <a:ext uri="{FF2B5EF4-FFF2-40B4-BE49-F238E27FC236}">
                <a16:creationId xmlns:a16="http://schemas.microsoft.com/office/drawing/2014/main" id="{1C1B5872-F27A-8540-9155-0506D8591D38}"/>
              </a:ext>
            </a:extLst>
          </p:cNvPr>
          <p:cNvSpPr>
            <a:spLocks noGrp="1"/>
          </p:cNvSpPr>
          <p:nvPr>
            <p:ph type="body" sz="quarter" idx="200"/>
          </p:nvPr>
        </p:nvSpPr>
        <p:spPr>
          <a:xfrm>
            <a:off x="431800" y="1233488"/>
            <a:ext cx="4140200" cy="4932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124" name="Group 123">
            <a:extLst>
              <a:ext uri="{FF2B5EF4-FFF2-40B4-BE49-F238E27FC236}">
                <a16:creationId xmlns:a16="http://schemas.microsoft.com/office/drawing/2014/main" id="{4733A701-C28D-D14B-8A54-4FABF63CD244}"/>
              </a:ext>
            </a:extLst>
          </p:cNvPr>
          <p:cNvGrpSpPr/>
          <p:nvPr userDrawn="1"/>
        </p:nvGrpSpPr>
        <p:grpSpPr>
          <a:xfrm>
            <a:off x="9399182" y="-2"/>
            <a:ext cx="2974470" cy="9769405"/>
            <a:chOff x="9399182" y="-2"/>
            <a:chExt cx="2974470" cy="9769405"/>
          </a:xfrm>
        </p:grpSpPr>
        <p:sp>
          <p:nvSpPr>
            <p:cNvPr id="125" name="Rectangle 124">
              <a:extLst>
                <a:ext uri="{FF2B5EF4-FFF2-40B4-BE49-F238E27FC236}">
                  <a16:creationId xmlns:a16="http://schemas.microsoft.com/office/drawing/2014/main" id="{751DA6CE-8EF3-4A45-8D22-D0DF488812BC}"/>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26" name="Picture 125">
              <a:extLst>
                <a:ext uri="{FF2B5EF4-FFF2-40B4-BE49-F238E27FC236}">
                  <a16:creationId xmlns:a16="http://schemas.microsoft.com/office/drawing/2014/main" id="{B1044BAF-5A45-8449-B9C7-80FE332259FA}"/>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127" name="Group 126">
              <a:extLst>
                <a:ext uri="{FF2B5EF4-FFF2-40B4-BE49-F238E27FC236}">
                  <a16:creationId xmlns:a16="http://schemas.microsoft.com/office/drawing/2014/main" id="{BA68E120-F0E4-E945-800D-04C9368C1492}"/>
                </a:ext>
              </a:extLst>
            </p:cNvPr>
            <p:cNvGrpSpPr/>
            <p:nvPr userDrawn="1"/>
          </p:nvGrpSpPr>
          <p:grpSpPr>
            <a:xfrm>
              <a:off x="9541497" y="162442"/>
              <a:ext cx="2819400" cy="814510"/>
              <a:chOff x="-3644733" y="165205"/>
              <a:chExt cx="2819400" cy="814510"/>
            </a:xfrm>
          </p:grpSpPr>
          <p:sp>
            <p:nvSpPr>
              <p:cNvPr id="163" name="Rectangle 162">
                <a:extLst>
                  <a:ext uri="{FF2B5EF4-FFF2-40B4-BE49-F238E27FC236}">
                    <a16:creationId xmlns:a16="http://schemas.microsoft.com/office/drawing/2014/main" id="{A2492CFD-ACE4-D440-8AB8-5C71505FB95A}"/>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Box 163">
                <a:extLst>
                  <a:ext uri="{FF2B5EF4-FFF2-40B4-BE49-F238E27FC236}">
                    <a16:creationId xmlns:a16="http://schemas.microsoft.com/office/drawing/2014/main" id="{D4154661-313C-224F-BD94-A7239272105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65" name="Picture 164">
                <a:extLst>
                  <a:ext uri="{FF2B5EF4-FFF2-40B4-BE49-F238E27FC236}">
                    <a16:creationId xmlns:a16="http://schemas.microsoft.com/office/drawing/2014/main" id="{73A77609-877B-8A42-8CB0-F890A6AF4803}"/>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128" name="Group 127">
              <a:extLst>
                <a:ext uri="{FF2B5EF4-FFF2-40B4-BE49-F238E27FC236}">
                  <a16:creationId xmlns:a16="http://schemas.microsoft.com/office/drawing/2014/main" id="{B5788AF6-D5BE-4D46-A7FD-EEA5EC2271BC}"/>
                </a:ext>
              </a:extLst>
            </p:cNvPr>
            <p:cNvGrpSpPr/>
            <p:nvPr userDrawn="1"/>
          </p:nvGrpSpPr>
          <p:grpSpPr>
            <a:xfrm>
              <a:off x="9521833" y="3755578"/>
              <a:ext cx="2754815" cy="6013825"/>
              <a:chOff x="9521833" y="2566288"/>
              <a:chExt cx="2754815" cy="6013825"/>
            </a:xfrm>
          </p:grpSpPr>
          <p:sp>
            <p:nvSpPr>
              <p:cNvPr id="139" name="TextBox 138">
                <a:extLst>
                  <a:ext uri="{FF2B5EF4-FFF2-40B4-BE49-F238E27FC236}">
                    <a16:creationId xmlns:a16="http://schemas.microsoft.com/office/drawing/2014/main" id="{40357B56-9945-894E-8D94-FE78A1E1BBDA}"/>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40" name="Straight Connector 139">
                <a:extLst>
                  <a:ext uri="{FF2B5EF4-FFF2-40B4-BE49-F238E27FC236}">
                    <a16:creationId xmlns:a16="http://schemas.microsoft.com/office/drawing/2014/main" id="{C48E1D43-565E-C748-AA09-8B2024B0024A}"/>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41" name="TextBox 140">
                <a:extLst>
                  <a:ext uri="{FF2B5EF4-FFF2-40B4-BE49-F238E27FC236}">
                    <a16:creationId xmlns:a16="http://schemas.microsoft.com/office/drawing/2014/main" id="{9609B6B1-808D-2F47-BA9D-5471F55D00F3}"/>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42" name="Group 141">
                <a:extLst>
                  <a:ext uri="{FF2B5EF4-FFF2-40B4-BE49-F238E27FC236}">
                    <a16:creationId xmlns:a16="http://schemas.microsoft.com/office/drawing/2014/main" id="{B05A4C93-6C32-F549-B7C2-5264AE3CC159}"/>
                  </a:ext>
                </a:extLst>
              </p:cNvPr>
              <p:cNvGrpSpPr/>
              <p:nvPr userDrawn="1"/>
            </p:nvGrpSpPr>
            <p:grpSpPr>
              <a:xfrm>
                <a:off x="9541497" y="7168798"/>
                <a:ext cx="2735151" cy="1411315"/>
                <a:chOff x="9296567" y="4910411"/>
                <a:chExt cx="2735151" cy="1411315"/>
              </a:xfrm>
            </p:grpSpPr>
            <p:sp>
              <p:nvSpPr>
                <p:cNvPr id="157" name="Rectangle 156">
                  <a:extLst>
                    <a:ext uri="{FF2B5EF4-FFF2-40B4-BE49-F238E27FC236}">
                      <a16:creationId xmlns:a16="http://schemas.microsoft.com/office/drawing/2014/main" id="{BDC5CF10-ABF4-3548-B7A9-AFF61FDC6756}"/>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TextBox 157">
                  <a:extLst>
                    <a:ext uri="{FF2B5EF4-FFF2-40B4-BE49-F238E27FC236}">
                      <a16:creationId xmlns:a16="http://schemas.microsoft.com/office/drawing/2014/main" id="{697C1DF9-78D8-F946-8AEA-97C6739BC23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59" name="Graphic 158">
                  <a:extLst>
                    <a:ext uri="{FF2B5EF4-FFF2-40B4-BE49-F238E27FC236}">
                      <a16:creationId xmlns:a16="http://schemas.microsoft.com/office/drawing/2014/main" id="{5C2FF1FF-B1B7-6545-806F-1BDC3027171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60" name="TextBox 159">
                  <a:extLst>
                    <a:ext uri="{FF2B5EF4-FFF2-40B4-BE49-F238E27FC236}">
                      <a16:creationId xmlns:a16="http://schemas.microsoft.com/office/drawing/2014/main" id="{FA3C0A73-D511-3B49-8AC7-02179A31268C}"/>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61" name="TextBox 160">
                  <a:extLst>
                    <a:ext uri="{FF2B5EF4-FFF2-40B4-BE49-F238E27FC236}">
                      <a16:creationId xmlns:a16="http://schemas.microsoft.com/office/drawing/2014/main" id="{8EA9CE81-F075-DE47-82D8-6F158387D04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62" name="TextBox 161">
                  <a:extLst>
                    <a:ext uri="{FF2B5EF4-FFF2-40B4-BE49-F238E27FC236}">
                      <a16:creationId xmlns:a16="http://schemas.microsoft.com/office/drawing/2014/main" id="{78807420-9DBC-9A45-8A89-7CD0F4D92B9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43" name="Group 142">
                <a:extLst>
                  <a:ext uri="{FF2B5EF4-FFF2-40B4-BE49-F238E27FC236}">
                    <a16:creationId xmlns:a16="http://schemas.microsoft.com/office/drawing/2014/main" id="{5C351591-2472-904B-8759-942A88D16B9D}"/>
                  </a:ext>
                </a:extLst>
              </p:cNvPr>
              <p:cNvGrpSpPr/>
              <p:nvPr userDrawn="1"/>
            </p:nvGrpSpPr>
            <p:grpSpPr>
              <a:xfrm>
                <a:off x="9541497" y="5812142"/>
                <a:ext cx="2735151" cy="1280928"/>
                <a:chOff x="9286315" y="6976989"/>
                <a:chExt cx="2735151" cy="1280928"/>
              </a:xfrm>
            </p:grpSpPr>
            <p:sp>
              <p:nvSpPr>
                <p:cNvPr id="152" name="Rectangle 151">
                  <a:extLst>
                    <a:ext uri="{FF2B5EF4-FFF2-40B4-BE49-F238E27FC236}">
                      <a16:creationId xmlns:a16="http://schemas.microsoft.com/office/drawing/2014/main" id="{BE2203C4-AADF-9846-8B18-491BE1A24360}"/>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TextBox 152">
                  <a:extLst>
                    <a:ext uri="{FF2B5EF4-FFF2-40B4-BE49-F238E27FC236}">
                      <a16:creationId xmlns:a16="http://schemas.microsoft.com/office/drawing/2014/main" id="{0030A937-6F39-054A-AED5-ADF5A04739AF}"/>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54" name="Graphic 153">
                  <a:extLst>
                    <a:ext uri="{FF2B5EF4-FFF2-40B4-BE49-F238E27FC236}">
                      <a16:creationId xmlns:a16="http://schemas.microsoft.com/office/drawing/2014/main" id="{0537737C-2115-B947-9A78-0777F840E7B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55" name="TextBox 154">
                  <a:extLst>
                    <a:ext uri="{FF2B5EF4-FFF2-40B4-BE49-F238E27FC236}">
                      <a16:creationId xmlns:a16="http://schemas.microsoft.com/office/drawing/2014/main" id="{8BA15225-069B-8742-A8D7-CAC9185D5090}"/>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56" name="Picture 155">
                  <a:extLst>
                    <a:ext uri="{FF2B5EF4-FFF2-40B4-BE49-F238E27FC236}">
                      <a16:creationId xmlns:a16="http://schemas.microsoft.com/office/drawing/2014/main" id="{8144153B-0D79-E944-B51D-5835E26BED66}"/>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44" name="Group 143">
                <a:extLst>
                  <a:ext uri="{FF2B5EF4-FFF2-40B4-BE49-F238E27FC236}">
                    <a16:creationId xmlns:a16="http://schemas.microsoft.com/office/drawing/2014/main" id="{E9E4EBA5-7235-1749-BE4E-7F57283F44A6}"/>
                  </a:ext>
                </a:extLst>
              </p:cNvPr>
              <p:cNvGrpSpPr/>
              <p:nvPr userDrawn="1"/>
            </p:nvGrpSpPr>
            <p:grpSpPr>
              <a:xfrm>
                <a:off x="9521833" y="2891408"/>
                <a:ext cx="2617883" cy="651460"/>
                <a:chOff x="12352022" y="513115"/>
                <a:chExt cx="2617883" cy="651460"/>
              </a:xfrm>
            </p:grpSpPr>
            <p:sp>
              <p:nvSpPr>
                <p:cNvPr id="149" name="TextBox 148">
                  <a:extLst>
                    <a:ext uri="{FF2B5EF4-FFF2-40B4-BE49-F238E27FC236}">
                      <a16:creationId xmlns:a16="http://schemas.microsoft.com/office/drawing/2014/main" id="{F2698A1D-5AA4-DC44-9F55-CBD096FE57F1}"/>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50" name="TextBox 149">
                  <a:extLst>
                    <a:ext uri="{FF2B5EF4-FFF2-40B4-BE49-F238E27FC236}">
                      <a16:creationId xmlns:a16="http://schemas.microsoft.com/office/drawing/2014/main" id="{3AE86D23-8305-5A45-A571-52B2F5C0990D}"/>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51" name="TextBox 150">
                  <a:extLst>
                    <a:ext uri="{FF2B5EF4-FFF2-40B4-BE49-F238E27FC236}">
                      <a16:creationId xmlns:a16="http://schemas.microsoft.com/office/drawing/2014/main" id="{C22F969C-FAF1-8246-BD84-28276607268B}"/>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45" name="TextBox 144">
                <a:extLst>
                  <a:ext uri="{FF2B5EF4-FFF2-40B4-BE49-F238E27FC236}">
                    <a16:creationId xmlns:a16="http://schemas.microsoft.com/office/drawing/2014/main" id="{94AAA41A-0A99-B540-9DFB-E702DDC79CE0}"/>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46" name="TextBox 145">
                <a:extLst>
                  <a:ext uri="{FF2B5EF4-FFF2-40B4-BE49-F238E27FC236}">
                    <a16:creationId xmlns:a16="http://schemas.microsoft.com/office/drawing/2014/main" id="{4FB277D0-59CC-B04A-AF4B-F5F46BEA5970}"/>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47" name="TextBox 146">
                <a:extLst>
                  <a:ext uri="{FF2B5EF4-FFF2-40B4-BE49-F238E27FC236}">
                    <a16:creationId xmlns:a16="http://schemas.microsoft.com/office/drawing/2014/main" id="{D2A1627A-335B-1447-896B-7A24744C3AFE}"/>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48" name="TextBox 147">
                <a:extLst>
                  <a:ext uri="{FF2B5EF4-FFF2-40B4-BE49-F238E27FC236}">
                    <a16:creationId xmlns:a16="http://schemas.microsoft.com/office/drawing/2014/main" id="{D1D1A24B-457A-C34F-BF91-92618BD9AA84}"/>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129" name="TextBox 128">
              <a:extLst>
                <a:ext uri="{FF2B5EF4-FFF2-40B4-BE49-F238E27FC236}">
                  <a16:creationId xmlns:a16="http://schemas.microsoft.com/office/drawing/2014/main" id="{44275E70-9A90-8248-B103-32F4FC330EA0}"/>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0" name="Straight Connector 129">
              <a:extLst>
                <a:ext uri="{FF2B5EF4-FFF2-40B4-BE49-F238E27FC236}">
                  <a16:creationId xmlns:a16="http://schemas.microsoft.com/office/drawing/2014/main" id="{3206D460-1991-A942-841E-D63D3918283D}"/>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F4DDB051-6B6F-BC48-8BB7-4040D84AAB04}"/>
                </a:ext>
              </a:extLst>
            </p:cNvPr>
            <p:cNvGrpSpPr/>
            <p:nvPr userDrawn="1"/>
          </p:nvGrpSpPr>
          <p:grpSpPr>
            <a:xfrm>
              <a:off x="9554253" y="2414886"/>
              <a:ext cx="2819399" cy="1181890"/>
              <a:chOff x="9541498" y="3352649"/>
              <a:chExt cx="2819399" cy="1181890"/>
            </a:xfrm>
          </p:grpSpPr>
          <p:grpSp>
            <p:nvGrpSpPr>
              <p:cNvPr id="132" name="Group 131">
                <a:extLst>
                  <a:ext uri="{FF2B5EF4-FFF2-40B4-BE49-F238E27FC236}">
                    <a16:creationId xmlns:a16="http://schemas.microsoft.com/office/drawing/2014/main" id="{766FADBE-8E34-814E-96B3-2AEADDB68211}"/>
                  </a:ext>
                </a:extLst>
              </p:cNvPr>
              <p:cNvGrpSpPr/>
              <p:nvPr userDrawn="1"/>
            </p:nvGrpSpPr>
            <p:grpSpPr>
              <a:xfrm>
                <a:off x="9541498" y="3352649"/>
                <a:ext cx="2735150" cy="1181890"/>
                <a:chOff x="9541498" y="3751132"/>
                <a:chExt cx="2735150" cy="1181890"/>
              </a:xfrm>
            </p:grpSpPr>
            <p:grpSp>
              <p:nvGrpSpPr>
                <p:cNvPr id="134" name="Group 133">
                  <a:extLst>
                    <a:ext uri="{FF2B5EF4-FFF2-40B4-BE49-F238E27FC236}">
                      <a16:creationId xmlns:a16="http://schemas.microsoft.com/office/drawing/2014/main" id="{AD0934A4-4B6D-554D-99CA-06DCE1F3AD20}"/>
                    </a:ext>
                  </a:extLst>
                </p:cNvPr>
                <p:cNvGrpSpPr/>
                <p:nvPr userDrawn="1"/>
              </p:nvGrpSpPr>
              <p:grpSpPr>
                <a:xfrm>
                  <a:off x="9541498" y="3751132"/>
                  <a:ext cx="2735150" cy="1181890"/>
                  <a:chOff x="9296568" y="4910411"/>
                  <a:chExt cx="2735150" cy="1181890"/>
                </a:xfrm>
              </p:grpSpPr>
              <p:sp>
                <p:nvSpPr>
                  <p:cNvPr id="136" name="Rectangle 135">
                    <a:extLst>
                      <a:ext uri="{FF2B5EF4-FFF2-40B4-BE49-F238E27FC236}">
                        <a16:creationId xmlns:a16="http://schemas.microsoft.com/office/drawing/2014/main" id="{53182B15-F43E-0147-B7E0-9BED83FA6B88}"/>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Box 136">
                    <a:extLst>
                      <a:ext uri="{FF2B5EF4-FFF2-40B4-BE49-F238E27FC236}">
                        <a16:creationId xmlns:a16="http://schemas.microsoft.com/office/drawing/2014/main" id="{A7FE4E2B-60F9-B74B-9322-B2A84ADC3AEC}"/>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38" name="TextBox 137">
                    <a:extLst>
                      <a:ext uri="{FF2B5EF4-FFF2-40B4-BE49-F238E27FC236}">
                        <a16:creationId xmlns:a16="http://schemas.microsoft.com/office/drawing/2014/main" id="{45C5FDA9-51EB-994D-A9B6-D74A75ECC8CA}"/>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35" name="Graphic 134">
                  <a:extLst>
                    <a:ext uri="{FF2B5EF4-FFF2-40B4-BE49-F238E27FC236}">
                      <a16:creationId xmlns:a16="http://schemas.microsoft.com/office/drawing/2014/main" id="{10990A9D-3395-D041-92DA-7AF631B6320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33" name="Picture 132">
                <a:extLst>
                  <a:ext uri="{FF2B5EF4-FFF2-40B4-BE49-F238E27FC236}">
                    <a16:creationId xmlns:a16="http://schemas.microsoft.com/office/drawing/2014/main" id="{A163CE1E-05FE-3244-A292-D0B3E311C30C}"/>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555884158"/>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Default Text Over Photo">
    <p:bg>
      <p:bgPr>
        <a:solidFill>
          <a:schemeClr val="bg1"/>
        </a:solidFill>
        <a:effectLst/>
      </p:bgPr>
    </p:bg>
    <p:spTree>
      <p:nvGrpSpPr>
        <p:cNvPr id="1" name=""/>
        <p:cNvGrpSpPr/>
        <p:nvPr/>
      </p:nvGrpSpPr>
      <p:grpSpPr>
        <a:xfrm>
          <a:off x="0" y="0"/>
          <a:ext cx="0" cy="0"/>
          <a:chOff x="0" y="0"/>
          <a:chExt cx="0" cy="0"/>
        </a:xfrm>
      </p:grpSpPr>
      <p:sp>
        <p:nvSpPr>
          <p:cNvPr id="49" name="TextBox 48">
            <a:extLst>
              <a:ext uri="{FF2B5EF4-FFF2-40B4-BE49-F238E27FC236}">
                <a16:creationId xmlns:a16="http://schemas.microsoft.com/office/drawing/2014/main" id="{53978DEE-ECAD-2749-B8B1-A2F8338F3B0F}"/>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sp>
        <p:nvSpPr>
          <p:cNvPr id="14" name="Picture Placeholder 13">
            <a:extLst>
              <a:ext uri="{FF2B5EF4-FFF2-40B4-BE49-F238E27FC236}">
                <a16:creationId xmlns:a16="http://schemas.microsoft.com/office/drawing/2014/main" id="{B8FF2F9E-B138-B440-A76C-3B6051B4C94E}"/>
              </a:ext>
            </a:extLst>
          </p:cNvPr>
          <p:cNvSpPr>
            <a:spLocks noGrp="1"/>
          </p:cNvSpPr>
          <p:nvPr>
            <p:ph type="pic" sz="quarter" idx="13" hasCustomPrompt="1"/>
          </p:nvPr>
        </p:nvSpPr>
        <p:spPr>
          <a:xfrm>
            <a:off x="0" y="1112838"/>
            <a:ext cx="9144001" cy="5745162"/>
          </a:xfrm>
          <a:custGeom>
            <a:avLst/>
            <a:gdLst>
              <a:gd name="connsiteX0" fmla="*/ 8545320 w 9144001"/>
              <a:gd name="connsiteY0" fmla="*/ 5464436 h 5745162"/>
              <a:gd name="connsiteX1" fmla="*/ 8554630 w 9144001"/>
              <a:gd name="connsiteY1" fmla="*/ 5464436 h 5745162"/>
              <a:gd name="connsiteX2" fmla="*/ 8572756 w 9144001"/>
              <a:gd name="connsiteY2" fmla="*/ 5479725 h 5745162"/>
              <a:gd name="connsiteX3" fmla="*/ 8552840 w 9144001"/>
              <a:gd name="connsiteY3" fmla="*/ 5495748 h 5745162"/>
              <a:gd name="connsiteX4" fmla="*/ 8552840 w 9144001"/>
              <a:gd name="connsiteY4" fmla="*/ 5495635 h 5745162"/>
              <a:gd name="connsiteX5" fmla="*/ 8545320 w 9144001"/>
              <a:gd name="connsiteY5" fmla="*/ 5495635 h 5745162"/>
              <a:gd name="connsiteX6" fmla="*/ 8440531 w 9144001"/>
              <a:gd name="connsiteY6" fmla="*/ 5463326 h 5745162"/>
              <a:gd name="connsiteX7" fmla="*/ 8450869 w 9144001"/>
              <a:gd name="connsiteY7" fmla="*/ 5463326 h 5745162"/>
              <a:gd name="connsiteX8" fmla="*/ 8486566 w 9144001"/>
              <a:gd name="connsiteY8" fmla="*/ 5494375 h 5745162"/>
              <a:gd name="connsiteX9" fmla="*/ 8452487 w 9144001"/>
              <a:gd name="connsiteY9" fmla="*/ 5527456 h 5745162"/>
              <a:gd name="connsiteX10" fmla="*/ 8440531 w 9144001"/>
              <a:gd name="connsiteY10" fmla="*/ 5527456 h 5745162"/>
              <a:gd name="connsiteX11" fmla="*/ 8359312 w 9144001"/>
              <a:gd name="connsiteY11" fmla="*/ 5441906 h 5745162"/>
              <a:gd name="connsiteX12" fmla="*/ 8357846 w 9144001"/>
              <a:gd name="connsiteY12" fmla="*/ 5445009 h 5745162"/>
              <a:gd name="connsiteX13" fmla="*/ 8338065 w 9144001"/>
              <a:gd name="connsiteY13" fmla="*/ 5486815 h 5745162"/>
              <a:gd name="connsiteX14" fmla="*/ 8338065 w 9144001"/>
              <a:gd name="connsiteY14" fmla="*/ 5548726 h 5745162"/>
              <a:gd name="connsiteX15" fmla="*/ 8406528 w 9144001"/>
              <a:gd name="connsiteY15" fmla="*/ 5548726 h 5745162"/>
              <a:gd name="connsiteX16" fmla="*/ 8406528 w 9144001"/>
              <a:gd name="connsiteY16" fmla="*/ 5526139 h 5745162"/>
              <a:gd name="connsiteX17" fmla="*/ 8363158 w 9144001"/>
              <a:gd name="connsiteY17" fmla="*/ 5526139 h 5745162"/>
              <a:gd name="connsiteX18" fmla="*/ 8363158 w 9144001"/>
              <a:gd name="connsiteY18" fmla="*/ 5505302 h 5745162"/>
              <a:gd name="connsiteX19" fmla="*/ 8402682 w 9144001"/>
              <a:gd name="connsiteY19" fmla="*/ 5505302 h 5745162"/>
              <a:gd name="connsiteX20" fmla="*/ 8402682 w 9144001"/>
              <a:gd name="connsiteY20" fmla="*/ 5483731 h 5745162"/>
              <a:gd name="connsiteX21" fmla="*/ 8363158 w 9144001"/>
              <a:gd name="connsiteY21" fmla="*/ 5483731 h 5745162"/>
              <a:gd name="connsiteX22" fmla="*/ 8363158 w 9144001"/>
              <a:gd name="connsiteY22" fmla="*/ 5464643 h 5745162"/>
              <a:gd name="connsiteX23" fmla="*/ 8406528 w 9144001"/>
              <a:gd name="connsiteY23" fmla="*/ 5464643 h 5745162"/>
              <a:gd name="connsiteX24" fmla="*/ 8406528 w 9144001"/>
              <a:gd name="connsiteY24" fmla="*/ 5441906 h 5745162"/>
              <a:gd name="connsiteX25" fmla="*/ 8245575 w 9144001"/>
              <a:gd name="connsiteY25" fmla="*/ 5441887 h 5745162"/>
              <a:gd name="connsiteX26" fmla="*/ 8262082 w 9144001"/>
              <a:gd name="connsiteY26" fmla="*/ 5476284 h 5745162"/>
              <a:gd name="connsiteX27" fmla="*/ 8288526 w 9144001"/>
              <a:gd name="connsiteY27" fmla="*/ 5476284 h 5745162"/>
              <a:gd name="connsiteX28" fmla="*/ 8273962 w 9144001"/>
              <a:gd name="connsiteY28" fmla="*/ 5441887 h 5745162"/>
              <a:gd name="connsiteX29" fmla="*/ 8520246 w 9144001"/>
              <a:gd name="connsiteY29" fmla="*/ 5441868 h 5745162"/>
              <a:gd name="connsiteX30" fmla="*/ 8520246 w 9144001"/>
              <a:gd name="connsiteY30" fmla="*/ 5548725 h 5745162"/>
              <a:gd name="connsiteX31" fmla="*/ 8545320 w 9144001"/>
              <a:gd name="connsiteY31" fmla="*/ 5548725 h 5745162"/>
              <a:gd name="connsiteX32" fmla="*/ 8545320 w 9144001"/>
              <a:gd name="connsiteY32" fmla="*/ 5517093 h 5745162"/>
              <a:gd name="connsiteX33" fmla="*/ 8554630 w 9144001"/>
              <a:gd name="connsiteY33" fmla="*/ 5517093 h 5745162"/>
              <a:gd name="connsiteX34" fmla="*/ 8598420 w 9144001"/>
              <a:gd name="connsiteY34" fmla="*/ 5479180 h 5745162"/>
              <a:gd name="connsiteX35" fmla="*/ 8550346 w 9144001"/>
              <a:gd name="connsiteY35" fmla="*/ 5441868 h 5745162"/>
              <a:gd name="connsiteX36" fmla="*/ 8415495 w 9144001"/>
              <a:gd name="connsiteY36" fmla="*/ 5441868 h 5745162"/>
              <a:gd name="connsiteX37" fmla="*/ 8415495 w 9144001"/>
              <a:gd name="connsiteY37" fmla="*/ 5548631 h 5745162"/>
              <a:gd name="connsiteX38" fmla="*/ 8448546 w 9144001"/>
              <a:gd name="connsiteY38" fmla="*/ 5548744 h 5745162"/>
              <a:gd name="connsiteX39" fmla="*/ 8513278 w 9144001"/>
              <a:gd name="connsiteY39" fmla="*/ 5494375 h 5745162"/>
              <a:gd name="connsiteX40" fmla="*/ 8447461 w 9144001"/>
              <a:gd name="connsiteY40" fmla="*/ 5441906 h 5745162"/>
              <a:gd name="connsiteX41" fmla="*/ 8447499 w 9144001"/>
              <a:gd name="connsiteY41" fmla="*/ 5441868 h 5745162"/>
              <a:gd name="connsiteX42" fmla="*/ 8415495 w 9144001"/>
              <a:gd name="connsiteY42" fmla="*/ 5441868 h 5745162"/>
              <a:gd name="connsiteX43" fmla="*/ 8323900 w 9144001"/>
              <a:gd name="connsiteY43" fmla="*/ 5441868 h 5745162"/>
              <a:gd name="connsiteX44" fmla="*/ 8298693 w 9144001"/>
              <a:gd name="connsiteY44" fmla="*/ 5499810 h 5745162"/>
              <a:gd name="connsiteX45" fmla="*/ 8291858 w 9144001"/>
              <a:gd name="connsiteY45" fmla="*/ 5483806 h 5745162"/>
              <a:gd name="connsiteX46" fmla="*/ 8265623 w 9144001"/>
              <a:gd name="connsiteY46" fmla="*/ 5483806 h 5745162"/>
              <a:gd name="connsiteX47" fmla="*/ 8296942 w 9144001"/>
              <a:gd name="connsiteY47" fmla="*/ 5549139 h 5745162"/>
              <a:gd name="connsiteX48" fmla="*/ 8299855 w 9144001"/>
              <a:gd name="connsiteY48" fmla="*/ 5549139 h 5745162"/>
              <a:gd name="connsiteX49" fmla="*/ 8350593 w 9144001"/>
              <a:gd name="connsiteY49" fmla="*/ 5441868 h 5745162"/>
              <a:gd name="connsiteX50" fmla="*/ 8704282 w 9144001"/>
              <a:gd name="connsiteY50" fmla="*/ 5403309 h 5745162"/>
              <a:gd name="connsiteX51" fmla="*/ 8704282 w 9144001"/>
              <a:gd name="connsiteY51" fmla="*/ 5577934 h 5745162"/>
              <a:gd name="connsiteX52" fmla="*/ 8723671 w 9144001"/>
              <a:gd name="connsiteY52" fmla="*/ 5577934 h 5745162"/>
              <a:gd name="connsiteX53" fmla="*/ 8723671 w 9144001"/>
              <a:gd name="connsiteY53" fmla="*/ 5403309 h 5745162"/>
              <a:gd name="connsiteX54" fmla="*/ 0 w 9144001"/>
              <a:gd name="connsiteY54" fmla="*/ 0 h 5745162"/>
              <a:gd name="connsiteX55" fmla="*/ 9144001 w 9144001"/>
              <a:gd name="connsiteY55" fmla="*/ 0 h 5745162"/>
              <a:gd name="connsiteX56" fmla="*/ 9144001 w 9144001"/>
              <a:gd name="connsiteY56" fmla="*/ 32567 h 5745162"/>
              <a:gd name="connsiteX57" fmla="*/ 9144001 w 9144001"/>
              <a:gd name="connsiteY57" fmla="*/ 3873048 h 5745162"/>
              <a:gd name="connsiteX58" fmla="*/ 9144001 w 9144001"/>
              <a:gd name="connsiteY58" fmla="*/ 5745162 h 5745162"/>
              <a:gd name="connsiteX59" fmla="*/ 0 w 9144001"/>
              <a:gd name="connsiteY59" fmla="*/ 5745162 h 5745162"/>
              <a:gd name="connsiteX60" fmla="*/ 0 w 9144001"/>
              <a:gd name="connsiteY60" fmla="*/ 3873048 h 5745162"/>
              <a:gd name="connsiteX61" fmla="*/ 0 w 9144001"/>
              <a:gd name="connsiteY61" fmla="*/ 32567 h 574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144001" h="5745162">
                <a:moveTo>
                  <a:pt x="8545320" y="5464436"/>
                </a:moveTo>
                <a:lnTo>
                  <a:pt x="8554630" y="5464436"/>
                </a:lnTo>
                <a:cubicBezTo>
                  <a:pt x="8567006" y="5464436"/>
                  <a:pt x="8572756" y="5471131"/>
                  <a:pt x="8572756" y="5479725"/>
                </a:cubicBezTo>
                <a:cubicBezTo>
                  <a:pt x="8572756" y="5490069"/>
                  <a:pt x="8566130" y="5495748"/>
                  <a:pt x="8552840" y="5495748"/>
                </a:cubicBezTo>
                <a:lnTo>
                  <a:pt x="8552840" y="5495635"/>
                </a:lnTo>
                <a:lnTo>
                  <a:pt x="8545320" y="5495635"/>
                </a:lnTo>
                <a:close/>
                <a:moveTo>
                  <a:pt x="8440531" y="5463326"/>
                </a:moveTo>
                <a:lnTo>
                  <a:pt x="8450869" y="5463326"/>
                </a:lnTo>
                <a:cubicBezTo>
                  <a:pt x="8474172" y="5463326"/>
                  <a:pt x="8486566" y="5474986"/>
                  <a:pt x="8486566" y="5494375"/>
                </a:cubicBezTo>
                <a:cubicBezTo>
                  <a:pt x="8486566" y="5514348"/>
                  <a:pt x="8476095" y="5527456"/>
                  <a:pt x="8452487" y="5527456"/>
                </a:cubicBezTo>
                <a:lnTo>
                  <a:pt x="8440531" y="5527456"/>
                </a:lnTo>
                <a:close/>
                <a:moveTo>
                  <a:pt x="8359312" y="5441906"/>
                </a:moveTo>
                <a:lnTo>
                  <a:pt x="8357846" y="5445009"/>
                </a:lnTo>
                <a:lnTo>
                  <a:pt x="8338065" y="5486815"/>
                </a:lnTo>
                <a:lnTo>
                  <a:pt x="8338065" y="5548726"/>
                </a:lnTo>
                <a:lnTo>
                  <a:pt x="8406528" y="5548726"/>
                </a:lnTo>
                <a:lnTo>
                  <a:pt x="8406528" y="5526139"/>
                </a:lnTo>
                <a:lnTo>
                  <a:pt x="8363158" y="5526139"/>
                </a:lnTo>
                <a:lnTo>
                  <a:pt x="8363158" y="5505302"/>
                </a:lnTo>
                <a:lnTo>
                  <a:pt x="8402682" y="5505302"/>
                </a:lnTo>
                <a:lnTo>
                  <a:pt x="8402682" y="5483731"/>
                </a:lnTo>
                <a:lnTo>
                  <a:pt x="8363158" y="5483731"/>
                </a:lnTo>
                <a:lnTo>
                  <a:pt x="8363158" y="5464643"/>
                </a:lnTo>
                <a:lnTo>
                  <a:pt x="8406528" y="5464643"/>
                </a:lnTo>
                <a:lnTo>
                  <a:pt x="8406528" y="5441906"/>
                </a:lnTo>
                <a:close/>
                <a:moveTo>
                  <a:pt x="8245575" y="5441887"/>
                </a:moveTo>
                <a:lnTo>
                  <a:pt x="8262082" y="5476284"/>
                </a:lnTo>
                <a:lnTo>
                  <a:pt x="8288526" y="5476284"/>
                </a:lnTo>
                <a:lnTo>
                  <a:pt x="8273962" y="5441887"/>
                </a:lnTo>
                <a:close/>
                <a:moveTo>
                  <a:pt x="8520246" y="5441868"/>
                </a:moveTo>
                <a:lnTo>
                  <a:pt x="8520246" y="5548725"/>
                </a:lnTo>
                <a:lnTo>
                  <a:pt x="8545320" y="5548725"/>
                </a:lnTo>
                <a:lnTo>
                  <a:pt x="8545320" y="5517093"/>
                </a:lnTo>
                <a:lnTo>
                  <a:pt x="8554630" y="5517093"/>
                </a:lnTo>
                <a:cubicBezTo>
                  <a:pt x="8583189" y="5517093"/>
                  <a:pt x="8598420" y="5501202"/>
                  <a:pt x="8598420" y="5479180"/>
                </a:cubicBezTo>
                <a:cubicBezTo>
                  <a:pt x="8598439" y="5457647"/>
                  <a:pt x="8581628" y="5441868"/>
                  <a:pt x="8550346" y="5441868"/>
                </a:cubicBezTo>
                <a:close/>
                <a:moveTo>
                  <a:pt x="8415495" y="5441868"/>
                </a:moveTo>
                <a:lnTo>
                  <a:pt x="8415495" y="5548631"/>
                </a:lnTo>
                <a:cubicBezTo>
                  <a:pt x="8415495" y="5548631"/>
                  <a:pt x="8435866" y="5548744"/>
                  <a:pt x="8448546" y="5548744"/>
                </a:cubicBezTo>
                <a:cubicBezTo>
                  <a:pt x="8493382" y="5548744"/>
                  <a:pt x="8513278" y="5525857"/>
                  <a:pt x="8513278" y="5494375"/>
                </a:cubicBezTo>
                <a:cubicBezTo>
                  <a:pt x="8513278" y="5464285"/>
                  <a:pt x="8492335" y="5441906"/>
                  <a:pt x="8447461" y="5441906"/>
                </a:cubicBezTo>
                <a:lnTo>
                  <a:pt x="8447499" y="5441868"/>
                </a:lnTo>
                <a:cubicBezTo>
                  <a:pt x="8436742" y="5441868"/>
                  <a:pt x="8415495" y="5441868"/>
                  <a:pt x="8415495" y="5441868"/>
                </a:cubicBezTo>
                <a:close/>
                <a:moveTo>
                  <a:pt x="8323900" y="5441868"/>
                </a:moveTo>
                <a:lnTo>
                  <a:pt x="8298693" y="5499810"/>
                </a:lnTo>
                <a:lnTo>
                  <a:pt x="8291858" y="5483806"/>
                </a:lnTo>
                <a:lnTo>
                  <a:pt x="8265623" y="5483806"/>
                </a:lnTo>
                <a:lnTo>
                  <a:pt x="8296942" y="5549139"/>
                </a:lnTo>
                <a:lnTo>
                  <a:pt x="8299855" y="5549139"/>
                </a:lnTo>
                <a:lnTo>
                  <a:pt x="8350593" y="5441868"/>
                </a:lnTo>
                <a:close/>
                <a:moveTo>
                  <a:pt x="8704282" y="5403309"/>
                </a:moveTo>
                <a:lnTo>
                  <a:pt x="8704282" y="5577934"/>
                </a:lnTo>
                <a:lnTo>
                  <a:pt x="8723671" y="5577934"/>
                </a:lnTo>
                <a:lnTo>
                  <a:pt x="8723671" y="5403309"/>
                </a:lnTo>
                <a:close/>
                <a:moveTo>
                  <a:pt x="0" y="0"/>
                </a:moveTo>
                <a:lnTo>
                  <a:pt x="9144001" y="0"/>
                </a:lnTo>
                <a:lnTo>
                  <a:pt x="9144001" y="32567"/>
                </a:lnTo>
                <a:lnTo>
                  <a:pt x="9144001" y="3873048"/>
                </a:lnTo>
                <a:lnTo>
                  <a:pt x="9144001" y="5745162"/>
                </a:lnTo>
                <a:lnTo>
                  <a:pt x="0" y="5745162"/>
                </a:lnTo>
                <a:lnTo>
                  <a:pt x="0" y="3873048"/>
                </a:lnTo>
                <a:lnTo>
                  <a:pt x="0" y="32567"/>
                </a:lnTo>
                <a:close/>
              </a:path>
            </a:pathLst>
          </a:custGeom>
          <a:solidFill>
            <a:schemeClr val="accent2"/>
          </a:solidFill>
          <a:ln>
            <a:noFill/>
          </a:ln>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630CB258-15BC-1643-9DB4-368468698F13}"/>
              </a:ext>
            </a:extLst>
          </p:cNvPr>
          <p:cNvSpPr>
            <a:spLocks noGrp="1"/>
          </p:cNvSpPr>
          <p:nvPr>
            <p:ph type="body" sz="quarter" idx="200"/>
          </p:nvPr>
        </p:nvSpPr>
        <p:spPr>
          <a:xfrm>
            <a:off x="0" y="1112838"/>
            <a:ext cx="4572000" cy="5745162"/>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3">
            <a:extLst>
              <a:ext uri="{FF2B5EF4-FFF2-40B4-BE49-F238E27FC236}">
                <a16:creationId xmlns:a16="http://schemas.microsoft.com/office/drawing/2014/main" id="{63B11128-F69D-DC4E-8CD4-B5A9A92E8D6E}"/>
              </a:ext>
            </a:extLst>
          </p:cNvPr>
          <p:cNvSpPr>
            <a:spLocks noGrp="1"/>
          </p:cNvSpPr>
          <p:nvPr>
            <p:ph type="title" hasCustomPrompt="1"/>
          </p:nvPr>
        </p:nvSpPr>
        <p:spPr/>
        <p:txBody>
          <a:bodyPr/>
          <a:lstStyle>
            <a:lvl1pPr>
              <a:defRPr/>
            </a:lvl1pPr>
          </a:lstStyle>
          <a:p>
            <a:r>
              <a:rPr lang="en-US"/>
              <a:t>CLICK TO ADD Slide TITLE. ALL CAPS. TWO LINES max.</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F97A898C-B866-B14B-9178-5A34D2335457}"/>
              </a:ext>
            </a:extLst>
          </p:cNvPr>
          <p:cNvSpPr>
            <a:spLocks noGrp="1"/>
          </p:cNvSpPr>
          <p:nvPr>
            <p:ph type="dt" sz="half" idx="110"/>
          </p:nvPr>
        </p:nvSpPr>
        <p:spPr/>
        <p:txBody>
          <a:bodyPr/>
          <a:lstStyle/>
          <a:p>
            <a:endParaRPr lang="en-US" dirty="0"/>
          </a:p>
        </p:txBody>
      </p:sp>
      <p:sp>
        <p:nvSpPr>
          <p:cNvPr id="5" name="Footer Placeholder 4">
            <a:extLst>
              <a:ext uri="{FF2B5EF4-FFF2-40B4-BE49-F238E27FC236}">
                <a16:creationId xmlns:a16="http://schemas.microsoft.com/office/drawing/2014/main" id="{26F97896-B943-434D-88CF-4C1DD9A124EB}"/>
              </a:ext>
            </a:extLst>
          </p:cNvPr>
          <p:cNvSpPr>
            <a:spLocks noGrp="1"/>
          </p:cNvSpPr>
          <p:nvPr>
            <p:ph type="ftr" sz="quarter" idx="111"/>
          </p:nvPr>
        </p:nvSpPr>
        <p:spPr/>
        <p:txBody>
          <a:bodyPr/>
          <a:lstStyle/>
          <a:p>
            <a:endParaRPr lang="en-US" dirty="0"/>
          </a:p>
        </p:txBody>
      </p:sp>
      <p:sp>
        <p:nvSpPr>
          <p:cNvPr id="500" name="Caption">
            <a:extLst>
              <a:ext uri="{FF2B5EF4-FFF2-40B4-BE49-F238E27FC236}">
                <a16:creationId xmlns:a16="http://schemas.microsoft.com/office/drawing/2014/main" id="{FD347B14-43C4-154A-92C4-BB860714839D}"/>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48" name="Slide Number Placeholder 3">
            <a:extLst>
              <a:ext uri="{FF2B5EF4-FFF2-40B4-BE49-F238E27FC236}">
                <a16:creationId xmlns:a16="http://schemas.microsoft.com/office/drawing/2014/main" id="{92E106F0-9484-5947-ACF2-FD796A463D32}"/>
              </a:ext>
            </a:extLst>
          </p:cNvPr>
          <p:cNvSpPr>
            <a:spLocks noGrp="1"/>
          </p:cNvSpPr>
          <p:nvPr userDrawn="1">
            <p:ph type="sldNum" sz="quarter" idx="112"/>
          </p:nvPr>
        </p:nvSpPr>
        <p:spPr>
          <a:xfrm>
            <a:off x="8790039" y="6516148"/>
            <a:ext cx="350454" cy="174625"/>
          </a:xfrm>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6" name="Group 5">
            <a:extLst>
              <a:ext uri="{FF2B5EF4-FFF2-40B4-BE49-F238E27FC236}">
                <a16:creationId xmlns:a16="http://schemas.microsoft.com/office/drawing/2014/main" id="{B104F9D3-21BC-F941-8399-CF9E0BBD5283}"/>
              </a:ext>
            </a:extLst>
          </p:cNvPr>
          <p:cNvGrpSpPr/>
          <p:nvPr userDrawn="1"/>
        </p:nvGrpSpPr>
        <p:grpSpPr>
          <a:xfrm>
            <a:off x="9399182" y="-2"/>
            <a:ext cx="2961715" cy="11187339"/>
            <a:chOff x="9399182" y="-2"/>
            <a:chExt cx="2961715" cy="11187339"/>
          </a:xfrm>
        </p:grpSpPr>
        <p:sp>
          <p:nvSpPr>
            <p:cNvPr id="45" name="Rectangle 44">
              <a:extLst>
                <a:ext uri="{FF2B5EF4-FFF2-40B4-BE49-F238E27FC236}">
                  <a16:creationId xmlns:a16="http://schemas.microsoft.com/office/drawing/2014/main" id="{E43CC0CC-412F-694E-BA2F-CCF91349B581}"/>
                </a:ext>
              </a:extLst>
            </p:cNvPr>
            <p:cNvSpPr/>
            <p:nvPr userDrawn="1"/>
          </p:nvSpPr>
          <p:spPr>
            <a:xfrm>
              <a:off x="9399182" y="-2"/>
              <a:ext cx="2798651" cy="1101500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6" name="Picture 45">
              <a:extLst>
                <a:ext uri="{FF2B5EF4-FFF2-40B4-BE49-F238E27FC236}">
                  <a16:creationId xmlns:a16="http://schemas.microsoft.com/office/drawing/2014/main" id="{EA9F5F80-B9F9-0F44-B698-DF454AA644DD}"/>
                </a:ext>
              </a:extLst>
            </p:cNvPr>
            <p:cNvPicPr>
              <a:picLocks noChangeAspect="1"/>
            </p:cNvPicPr>
            <p:nvPr userDrawn="1"/>
          </p:nvPicPr>
          <p:blipFill rotWithShape="1">
            <a:blip r:embed="rId2"/>
            <a:srcRect t="17021" r="58309" b="16813"/>
            <a:stretch/>
          </p:blipFill>
          <p:spPr>
            <a:xfrm>
              <a:off x="9558505" y="1321569"/>
              <a:ext cx="2639327" cy="1095417"/>
            </a:xfrm>
            <a:prstGeom prst="rect">
              <a:avLst/>
            </a:prstGeom>
          </p:spPr>
        </p:pic>
        <p:sp>
          <p:nvSpPr>
            <p:cNvPr id="47" name="Rectangle 46">
              <a:extLst>
                <a:ext uri="{FF2B5EF4-FFF2-40B4-BE49-F238E27FC236}">
                  <a16:creationId xmlns:a16="http://schemas.microsoft.com/office/drawing/2014/main" id="{6BB1AE2B-CA0A-8D42-82DE-43E63DE4AC0D}"/>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9AB55C23-AD36-AE4E-9421-68AD42E3CAAC}"/>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3" name="Picture 52">
              <a:extLst>
                <a:ext uri="{FF2B5EF4-FFF2-40B4-BE49-F238E27FC236}">
                  <a16:creationId xmlns:a16="http://schemas.microsoft.com/office/drawing/2014/main" id="{1108CC98-FEA9-DC4C-807D-C762CA96FAAF}"/>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103" name="TextBox 102">
              <a:extLst>
                <a:ext uri="{FF2B5EF4-FFF2-40B4-BE49-F238E27FC236}">
                  <a16:creationId xmlns:a16="http://schemas.microsoft.com/office/drawing/2014/main" id="{12194029-9A74-1343-8288-8CF894102496}"/>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4" name="Straight Connector 103">
              <a:extLst>
                <a:ext uri="{FF2B5EF4-FFF2-40B4-BE49-F238E27FC236}">
                  <a16:creationId xmlns:a16="http://schemas.microsoft.com/office/drawing/2014/main" id="{E41EA862-645E-0F49-9B37-60C68EF7C6A8}"/>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196F6A19-D6A3-6947-9A53-F14EEAE75208}"/>
                </a:ext>
              </a:extLst>
            </p:cNvPr>
            <p:cNvGrpSpPr/>
            <p:nvPr userDrawn="1"/>
          </p:nvGrpSpPr>
          <p:grpSpPr>
            <a:xfrm>
              <a:off x="9521833" y="3751281"/>
              <a:ext cx="2754815" cy="7436056"/>
              <a:chOff x="9521833" y="2531409"/>
              <a:chExt cx="2754815" cy="7436056"/>
            </a:xfrm>
          </p:grpSpPr>
          <p:sp>
            <p:nvSpPr>
              <p:cNvPr id="54" name="TextBox 53">
                <a:extLst>
                  <a:ext uri="{FF2B5EF4-FFF2-40B4-BE49-F238E27FC236}">
                    <a16:creationId xmlns:a16="http://schemas.microsoft.com/office/drawing/2014/main" id="{A4D10D26-A257-FE41-BFB0-8F5ED90CC342}"/>
                  </a:ext>
                </a:extLst>
              </p:cNvPr>
              <p:cNvSpPr txBox="1"/>
              <p:nvPr userDrawn="1"/>
            </p:nvSpPr>
            <p:spPr>
              <a:xfrm>
                <a:off x="9558507" y="3953640"/>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55" name="Straight Connector 54">
                <a:extLst>
                  <a:ext uri="{FF2B5EF4-FFF2-40B4-BE49-F238E27FC236}">
                    <a16:creationId xmlns:a16="http://schemas.microsoft.com/office/drawing/2014/main" id="{CCBA4925-27F7-0840-AB2A-43828EF3AD6C}"/>
                  </a:ext>
                </a:extLst>
              </p:cNvPr>
              <p:cNvCxnSpPr>
                <a:cxnSpLocks/>
              </p:cNvCxnSpPr>
              <p:nvPr userDrawn="1"/>
            </p:nvCxnSpPr>
            <p:spPr>
              <a:xfrm>
                <a:off x="9558507" y="415625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2586850C-9180-FA4E-968E-FF19A860A64D}"/>
                  </a:ext>
                </a:extLst>
              </p:cNvPr>
              <p:cNvSpPr txBox="1"/>
              <p:nvPr userDrawn="1"/>
            </p:nvSpPr>
            <p:spPr>
              <a:xfrm>
                <a:off x="9686426" y="5014567"/>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sp>
            <p:nvSpPr>
              <p:cNvPr id="61" name="Rectangle 60">
                <a:extLst>
                  <a:ext uri="{FF2B5EF4-FFF2-40B4-BE49-F238E27FC236}">
                    <a16:creationId xmlns:a16="http://schemas.microsoft.com/office/drawing/2014/main" id="{6261B6DE-3D1B-B646-8CA5-3B37F32A674F}"/>
                  </a:ext>
                </a:extLst>
              </p:cNvPr>
              <p:cNvSpPr/>
              <p:nvPr userDrawn="1"/>
            </p:nvSpPr>
            <p:spPr>
              <a:xfrm>
                <a:off x="9541497" y="8556150"/>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B35D847C-FBAE-9141-80AA-E929009454B3}"/>
                  </a:ext>
                </a:extLst>
              </p:cNvPr>
              <p:cNvSpPr txBox="1"/>
              <p:nvPr userDrawn="1"/>
            </p:nvSpPr>
            <p:spPr>
              <a:xfrm>
                <a:off x="9907688" y="8684950"/>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73" name="Graphic 72">
                <a:extLst>
                  <a:ext uri="{FF2B5EF4-FFF2-40B4-BE49-F238E27FC236}">
                    <a16:creationId xmlns:a16="http://schemas.microsoft.com/office/drawing/2014/main" id="{7E3A8F17-D7F3-FB43-8FFE-8437E55D771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8695233"/>
                <a:ext cx="155227" cy="155227"/>
              </a:xfrm>
              <a:prstGeom prst="rect">
                <a:avLst/>
              </a:prstGeom>
            </p:spPr>
          </p:pic>
          <p:sp>
            <p:nvSpPr>
              <p:cNvPr id="74" name="TextBox 73">
                <a:extLst>
                  <a:ext uri="{FF2B5EF4-FFF2-40B4-BE49-F238E27FC236}">
                    <a16:creationId xmlns:a16="http://schemas.microsoft.com/office/drawing/2014/main" id="{3F05BF82-935B-0D48-A2E9-BD0093B49F2C}"/>
                  </a:ext>
                </a:extLst>
              </p:cNvPr>
              <p:cNvSpPr txBox="1"/>
              <p:nvPr userDrawn="1"/>
            </p:nvSpPr>
            <p:spPr>
              <a:xfrm>
                <a:off x="9716735" y="9264933"/>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8" name="TextBox 77">
                <a:extLst>
                  <a:ext uri="{FF2B5EF4-FFF2-40B4-BE49-F238E27FC236}">
                    <a16:creationId xmlns:a16="http://schemas.microsoft.com/office/drawing/2014/main" id="{B65235D7-20FA-AA4C-B70A-258CF74C09E1}"/>
                  </a:ext>
                </a:extLst>
              </p:cNvPr>
              <p:cNvSpPr txBox="1"/>
              <p:nvPr userDrawn="1"/>
            </p:nvSpPr>
            <p:spPr>
              <a:xfrm>
                <a:off x="9716735" y="8946089"/>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9" name="TextBox 78">
                <a:extLst>
                  <a:ext uri="{FF2B5EF4-FFF2-40B4-BE49-F238E27FC236}">
                    <a16:creationId xmlns:a16="http://schemas.microsoft.com/office/drawing/2014/main" id="{27581D51-2E99-9242-ABB1-C15D65232A7A}"/>
                  </a:ext>
                </a:extLst>
              </p:cNvPr>
              <p:cNvSpPr txBox="1"/>
              <p:nvPr userDrawn="1"/>
            </p:nvSpPr>
            <p:spPr>
              <a:xfrm>
                <a:off x="9716735" y="9714610"/>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85" name="Rectangle 84">
                <a:extLst>
                  <a:ext uri="{FF2B5EF4-FFF2-40B4-BE49-F238E27FC236}">
                    <a16:creationId xmlns:a16="http://schemas.microsoft.com/office/drawing/2014/main" id="{C5CEAEDC-18E3-9E45-9236-4044DE7F605B}"/>
                  </a:ext>
                </a:extLst>
              </p:cNvPr>
              <p:cNvSpPr/>
              <p:nvPr userDrawn="1"/>
            </p:nvSpPr>
            <p:spPr>
              <a:xfrm>
                <a:off x="9541497" y="7199494"/>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a:extLst>
                  <a:ext uri="{FF2B5EF4-FFF2-40B4-BE49-F238E27FC236}">
                    <a16:creationId xmlns:a16="http://schemas.microsoft.com/office/drawing/2014/main" id="{8CF43F75-DCAC-3A4B-856C-20394D3967E0}"/>
                  </a:ext>
                </a:extLst>
              </p:cNvPr>
              <p:cNvSpPr txBox="1"/>
              <p:nvPr userDrawn="1"/>
            </p:nvSpPr>
            <p:spPr>
              <a:xfrm>
                <a:off x="9907688" y="732829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7" name="Graphic 86">
                <a:extLst>
                  <a:ext uri="{FF2B5EF4-FFF2-40B4-BE49-F238E27FC236}">
                    <a16:creationId xmlns:a16="http://schemas.microsoft.com/office/drawing/2014/main" id="{757374C0-8D98-8A47-BE70-BB1D3E4F133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338576"/>
                <a:ext cx="155227" cy="155227"/>
              </a:xfrm>
              <a:prstGeom prst="rect">
                <a:avLst/>
              </a:prstGeom>
            </p:spPr>
          </p:pic>
          <p:sp>
            <p:nvSpPr>
              <p:cNvPr id="89" name="TextBox 88">
                <a:extLst>
                  <a:ext uri="{FF2B5EF4-FFF2-40B4-BE49-F238E27FC236}">
                    <a16:creationId xmlns:a16="http://schemas.microsoft.com/office/drawing/2014/main" id="{7E869158-45ED-B645-9955-8A67BA7702F6}"/>
                  </a:ext>
                </a:extLst>
              </p:cNvPr>
              <p:cNvSpPr txBox="1"/>
              <p:nvPr userDrawn="1"/>
            </p:nvSpPr>
            <p:spPr>
              <a:xfrm>
                <a:off x="9701720" y="7592477"/>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90" name="Picture 89">
                <a:extLst>
                  <a:ext uri="{FF2B5EF4-FFF2-40B4-BE49-F238E27FC236}">
                    <a16:creationId xmlns:a16="http://schemas.microsoft.com/office/drawing/2014/main" id="{BC30FFF4-CDB9-3B4D-9B7E-D33DD4F29647}"/>
                  </a:ext>
                </a:extLst>
              </p:cNvPr>
              <p:cNvPicPr>
                <a:picLocks noChangeAspect="1"/>
              </p:cNvPicPr>
              <p:nvPr userDrawn="1"/>
            </p:nvPicPr>
            <p:blipFill rotWithShape="1">
              <a:blip r:embed="rId6"/>
              <a:srcRect l="33684" t="12097" r="43371" b="20368"/>
              <a:stretch/>
            </p:blipFill>
            <p:spPr>
              <a:xfrm>
                <a:off x="11498723" y="7676910"/>
                <a:ext cx="136897" cy="213643"/>
              </a:xfrm>
              <a:prstGeom prst="rect">
                <a:avLst/>
              </a:prstGeom>
              <a:ln w="19050">
                <a:solidFill>
                  <a:schemeClr val="accent3">
                    <a:lumMod val="60000"/>
                    <a:lumOff val="40000"/>
                  </a:schemeClr>
                </a:solidFill>
              </a:ln>
            </p:spPr>
          </p:pic>
          <p:sp>
            <p:nvSpPr>
              <p:cNvPr id="91" name="TextBox 90">
                <a:extLst>
                  <a:ext uri="{FF2B5EF4-FFF2-40B4-BE49-F238E27FC236}">
                    <a16:creationId xmlns:a16="http://schemas.microsoft.com/office/drawing/2014/main" id="{248967FA-A69C-BF4E-83CA-ACF61244C965}"/>
                  </a:ext>
                </a:extLst>
              </p:cNvPr>
              <p:cNvSpPr txBox="1">
                <a:spLocks noChangeAspect="1"/>
              </p:cNvSpPr>
              <p:nvPr/>
            </p:nvSpPr>
            <p:spPr>
              <a:xfrm>
                <a:off x="9521833" y="430378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2" name="TextBox 91">
                <a:extLst>
                  <a:ext uri="{FF2B5EF4-FFF2-40B4-BE49-F238E27FC236}">
                    <a16:creationId xmlns:a16="http://schemas.microsoft.com/office/drawing/2014/main" id="{28A219F0-9820-E94D-9B0B-FC1451A729F1}"/>
                  </a:ext>
                </a:extLst>
              </p:cNvPr>
              <p:cNvSpPr txBox="1">
                <a:spLocks noChangeAspect="1"/>
              </p:cNvSpPr>
              <p:nvPr/>
            </p:nvSpPr>
            <p:spPr>
              <a:xfrm>
                <a:off x="9521833" y="4799341"/>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7" name="TextBox 96">
                <a:extLst>
                  <a:ext uri="{FF2B5EF4-FFF2-40B4-BE49-F238E27FC236}">
                    <a16:creationId xmlns:a16="http://schemas.microsoft.com/office/drawing/2014/main" id="{6B1FFA28-D937-0546-81ED-6A667496097F}"/>
                  </a:ext>
                </a:extLst>
              </p:cNvPr>
              <p:cNvSpPr txBox="1"/>
              <p:nvPr userDrawn="1"/>
            </p:nvSpPr>
            <p:spPr>
              <a:xfrm>
                <a:off x="9686426" y="4278760"/>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98" name="TextBox 97">
                <a:extLst>
                  <a:ext uri="{FF2B5EF4-FFF2-40B4-BE49-F238E27FC236}">
                    <a16:creationId xmlns:a16="http://schemas.microsoft.com/office/drawing/2014/main" id="{68994775-7F6D-024C-A545-1FD8DA0B5066}"/>
                  </a:ext>
                </a:extLst>
              </p:cNvPr>
              <p:cNvSpPr txBox="1"/>
              <p:nvPr userDrawn="1"/>
            </p:nvSpPr>
            <p:spPr>
              <a:xfrm>
                <a:off x="9674267" y="5297872"/>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99" name="TextBox 98">
                <a:extLst>
                  <a:ext uri="{FF2B5EF4-FFF2-40B4-BE49-F238E27FC236}">
                    <a16:creationId xmlns:a16="http://schemas.microsoft.com/office/drawing/2014/main" id="{AC1A251F-EFCC-D040-AD73-5A844F6C8923}"/>
                  </a:ext>
                </a:extLst>
              </p:cNvPr>
              <p:cNvSpPr txBox="1"/>
              <p:nvPr userDrawn="1"/>
            </p:nvSpPr>
            <p:spPr>
              <a:xfrm>
                <a:off x="9686426" y="5713129"/>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00" name="TextBox 99">
                <a:extLst>
                  <a:ext uri="{FF2B5EF4-FFF2-40B4-BE49-F238E27FC236}">
                    <a16:creationId xmlns:a16="http://schemas.microsoft.com/office/drawing/2014/main" id="{0F0507AD-9F18-6D4E-9209-0C54CEF82012}"/>
                  </a:ext>
                </a:extLst>
              </p:cNvPr>
              <p:cNvSpPr txBox="1"/>
              <p:nvPr userDrawn="1"/>
            </p:nvSpPr>
            <p:spPr>
              <a:xfrm>
                <a:off x="9686426" y="6433219"/>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02" name="TextBox 101">
                <a:extLst>
                  <a:ext uri="{FF2B5EF4-FFF2-40B4-BE49-F238E27FC236}">
                    <a16:creationId xmlns:a16="http://schemas.microsoft.com/office/drawing/2014/main" id="{4827295A-AD1C-9B4E-9832-4C95BEE1E2CF}"/>
                  </a:ext>
                </a:extLst>
              </p:cNvPr>
              <p:cNvSpPr txBox="1"/>
              <p:nvPr userDrawn="1"/>
            </p:nvSpPr>
            <p:spPr>
              <a:xfrm>
                <a:off x="9674267" y="6863782"/>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05" name="Rectangle 104">
                <a:extLst>
                  <a:ext uri="{FF2B5EF4-FFF2-40B4-BE49-F238E27FC236}">
                    <a16:creationId xmlns:a16="http://schemas.microsoft.com/office/drawing/2014/main" id="{6C8F933F-D9D9-7549-9AF5-2C614E0FD4B9}"/>
                  </a:ext>
                </a:extLst>
              </p:cNvPr>
              <p:cNvSpPr/>
              <p:nvPr userDrawn="1"/>
            </p:nvSpPr>
            <p:spPr>
              <a:xfrm>
                <a:off x="9541497" y="2531409"/>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TextBox 105">
                <a:extLst>
                  <a:ext uri="{FF2B5EF4-FFF2-40B4-BE49-F238E27FC236}">
                    <a16:creationId xmlns:a16="http://schemas.microsoft.com/office/drawing/2014/main" id="{BFF57C2F-17D2-C542-9688-994363166A69}"/>
                  </a:ext>
                </a:extLst>
              </p:cNvPr>
              <p:cNvSpPr txBox="1"/>
              <p:nvPr userDrawn="1"/>
            </p:nvSpPr>
            <p:spPr>
              <a:xfrm>
                <a:off x="9907688" y="26602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07" name="Graphic 106">
                <a:extLst>
                  <a:ext uri="{FF2B5EF4-FFF2-40B4-BE49-F238E27FC236}">
                    <a16:creationId xmlns:a16="http://schemas.microsoft.com/office/drawing/2014/main" id="{8F010FD2-F208-734E-83F5-73F06D91019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670492"/>
                <a:ext cx="155227" cy="155227"/>
              </a:xfrm>
              <a:prstGeom prst="rect">
                <a:avLst/>
              </a:prstGeom>
            </p:spPr>
          </p:pic>
          <p:sp>
            <p:nvSpPr>
              <p:cNvPr id="108" name="TextBox 107">
                <a:extLst>
                  <a:ext uri="{FF2B5EF4-FFF2-40B4-BE49-F238E27FC236}">
                    <a16:creationId xmlns:a16="http://schemas.microsoft.com/office/drawing/2014/main" id="{FE457EE7-A96E-FF4C-93C4-103A4656AC92}"/>
                  </a:ext>
                </a:extLst>
              </p:cNvPr>
              <p:cNvSpPr txBox="1"/>
              <p:nvPr userDrawn="1"/>
            </p:nvSpPr>
            <p:spPr>
              <a:xfrm>
                <a:off x="9701720" y="2924393"/>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nvGrpSpPr>
            <p:cNvPr id="3" name="Group 2">
              <a:extLst>
                <a:ext uri="{FF2B5EF4-FFF2-40B4-BE49-F238E27FC236}">
                  <a16:creationId xmlns:a16="http://schemas.microsoft.com/office/drawing/2014/main" id="{0F981F28-9C61-BC4E-BB91-07F303CF4C2D}"/>
                </a:ext>
              </a:extLst>
            </p:cNvPr>
            <p:cNvGrpSpPr/>
            <p:nvPr userDrawn="1"/>
          </p:nvGrpSpPr>
          <p:grpSpPr>
            <a:xfrm>
              <a:off x="9540503" y="2468708"/>
              <a:ext cx="2806644" cy="1181890"/>
              <a:chOff x="9554253" y="2414886"/>
              <a:chExt cx="2806644" cy="1181890"/>
            </a:xfrm>
          </p:grpSpPr>
          <p:grpSp>
            <p:nvGrpSpPr>
              <p:cNvPr id="58" name="Group 57">
                <a:extLst>
                  <a:ext uri="{FF2B5EF4-FFF2-40B4-BE49-F238E27FC236}">
                    <a16:creationId xmlns:a16="http://schemas.microsoft.com/office/drawing/2014/main" id="{0DF2DCCF-DC2F-E347-A31C-CDF68A9AF8AC}"/>
                  </a:ext>
                </a:extLst>
              </p:cNvPr>
              <p:cNvGrpSpPr/>
              <p:nvPr userDrawn="1"/>
            </p:nvGrpSpPr>
            <p:grpSpPr>
              <a:xfrm>
                <a:off x="9554253" y="2414886"/>
                <a:ext cx="2735150" cy="1181890"/>
                <a:chOff x="9541498" y="3751132"/>
                <a:chExt cx="2735150" cy="1181890"/>
              </a:xfrm>
            </p:grpSpPr>
            <p:grpSp>
              <p:nvGrpSpPr>
                <p:cNvPr id="60" name="Group 59">
                  <a:extLst>
                    <a:ext uri="{FF2B5EF4-FFF2-40B4-BE49-F238E27FC236}">
                      <a16:creationId xmlns:a16="http://schemas.microsoft.com/office/drawing/2014/main" id="{672EE88A-201E-864B-915E-E26EB55300E2}"/>
                    </a:ext>
                  </a:extLst>
                </p:cNvPr>
                <p:cNvGrpSpPr/>
                <p:nvPr userDrawn="1"/>
              </p:nvGrpSpPr>
              <p:grpSpPr>
                <a:xfrm>
                  <a:off x="9541498" y="3751132"/>
                  <a:ext cx="2735150" cy="1181890"/>
                  <a:chOff x="9296568" y="4910411"/>
                  <a:chExt cx="2735150" cy="1181890"/>
                </a:xfrm>
              </p:grpSpPr>
              <p:sp>
                <p:nvSpPr>
                  <p:cNvPr id="64" name="Rectangle 63">
                    <a:extLst>
                      <a:ext uri="{FF2B5EF4-FFF2-40B4-BE49-F238E27FC236}">
                        <a16:creationId xmlns:a16="http://schemas.microsoft.com/office/drawing/2014/main" id="{1ACA2DCD-6D06-6E48-ADC7-E4700B8E7ED2}"/>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66699C1-6810-F840-B15E-9FDBF86672FE}"/>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6" name="TextBox 65">
                    <a:extLst>
                      <a:ext uri="{FF2B5EF4-FFF2-40B4-BE49-F238E27FC236}">
                        <a16:creationId xmlns:a16="http://schemas.microsoft.com/office/drawing/2014/main" id="{46B5DD35-B22A-0445-8540-375CCBA7046C}"/>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63" name="Graphic 62">
                  <a:extLst>
                    <a:ext uri="{FF2B5EF4-FFF2-40B4-BE49-F238E27FC236}">
                      <a16:creationId xmlns:a16="http://schemas.microsoft.com/office/drawing/2014/main" id="{9D9E4893-D645-1746-AECB-65B57D82B9E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1" name="Picture 10">
                <a:extLst>
                  <a:ext uri="{FF2B5EF4-FFF2-40B4-BE49-F238E27FC236}">
                    <a16:creationId xmlns:a16="http://schemas.microsoft.com/office/drawing/2014/main" id="{670B2B87-7712-C049-9036-20C3AD85D78B}"/>
                  </a:ext>
                </a:extLst>
              </p:cNvPr>
              <p:cNvPicPr>
                <a:picLocks noChangeAspect="1"/>
              </p:cNvPicPr>
              <p:nvPr userDrawn="1"/>
            </p:nvPicPr>
            <p:blipFill rotWithShape="1">
              <a:blip r:embed="rId9"/>
              <a:srcRect t="5468" r="25071" b="3995"/>
              <a:stretch/>
            </p:blipFill>
            <p:spPr>
              <a:xfrm>
                <a:off x="10779975" y="2820522"/>
                <a:ext cx="1580922" cy="695279"/>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4050509079"/>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preserve="1" userDrawn="1">
  <p:cSld name="Default Text Over Photo (Full)">
    <p:bg>
      <p:bgPr>
        <a:solidFill>
          <a:schemeClr val="bg1"/>
        </a:solidFill>
        <a:effectLst/>
      </p:bgPr>
    </p:bg>
    <p:spTree>
      <p:nvGrpSpPr>
        <p:cNvPr id="1" name=""/>
        <p:cNvGrpSpPr/>
        <p:nvPr/>
      </p:nvGrpSpPr>
      <p:grpSpPr>
        <a:xfrm>
          <a:off x="0" y="0"/>
          <a:ext cx="0" cy="0"/>
          <a:chOff x="0" y="0"/>
          <a:chExt cx="0" cy="0"/>
        </a:xfrm>
      </p:grpSpPr>
      <p:sp>
        <p:nvSpPr>
          <p:cNvPr id="143" name="TextBox 142">
            <a:extLst>
              <a:ext uri="{FF2B5EF4-FFF2-40B4-BE49-F238E27FC236}">
                <a16:creationId xmlns:a16="http://schemas.microsoft.com/office/drawing/2014/main" id="{46481346-5599-134A-9D85-7AA21E57226F}"/>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6" name="Group 5">
            <a:extLst>
              <a:ext uri="{FF2B5EF4-FFF2-40B4-BE49-F238E27FC236}">
                <a16:creationId xmlns:a16="http://schemas.microsoft.com/office/drawing/2014/main" id="{CDC1CA07-8C63-8647-8A4A-38C9BB1B9E32}"/>
              </a:ext>
            </a:extLst>
          </p:cNvPr>
          <p:cNvGrpSpPr/>
          <p:nvPr userDrawn="1"/>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rIns="432000" anchor="ctr">
            <a:noAutofit/>
          </a:bodyPr>
          <a:lstStyle>
            <a:lvl1pPr algn="r">
              <a:defRPr b="0">
                <a:solidFill>
                  <a:schemeClr val="bg1"/>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4572000" cy="6858000"/>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sp>
        <p:nvSpPr>
          <p:cNvPr id="500" name="Caption">
            <a:extLst>
              <a:ext uri="{FF2B5EF4-FFF2-40B4-BE49-F238E27FC236}">
                <a16:creationId xmlns:a16="http://schemas.microsoft.com/office/drawing/2014/main" id="{3907BEE1-E170-4B45-8716-60BA2FC22521}"/>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grpSp>
        <p:nvGrpSpPr>
          <p:cNvPr id="144" name="Group 143">
            <a:extLst>
              <a:ext uri="{FF2B5EF4-FFF2-40B4-BE49-F238E27FC236}">
                <a16:creationId xmlns:a16="http://schemas.microsoft.com/office/drawing/2014/main" id="{2368DF05-568B-8542-8C72-DF1F57E7755B}"/>
              </a:ext>
            </a:extLst>
          </p:cNvPr>
          <p:cNvGrpSpPr/>
          <p:nvPr userDrawn="1"/>
        </p:nvGrpSpPr>
        <p:grpSpPr>
          <a:xfrm>
            <a:off x="9399182" y="-2"/>
            <a:ext cx="2961715" cy="11187339"/>
            <a:chOff x="9399182" y="-2"/>
            <a:chExt cx="2961715" cy="11187339"/>
          </a:xfrm>
        </p:grpSpPr>
        <p:sp>
          <p:nvSpPr>
            <p:cNvPr id="145" name="Rectangle 144">
              <a:extLst>
                <a:ext uri="{FF2B5EF4-FFF2-40B4-BE49-F238E27FC236}">
                  <a16:creationId xmlns:a16="http://schemas.microsoft.com/office/drawing/2014/main" id="{46F9184D-8E86-4D45-B84F-2FFA5448B70D}"/>
                </a:ext>
              </a:extLst>
            </p:cNvPr>
            <p:cNvSpPr/>
            <p:nvPr userDrawn="1"/>
          </p:nvSpPr>
          <p:spPr>
            <a:xfrm>
              <a:off x="9399182" y="-2"/>
              <a:ext cx="2798651" cy="1101500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46" name="Picture 145">
              <a:extLst>
                <a:ext uri="{FF2B5EF4-FFF2-40B4-BE49-F238E27FC236}">
                  <a16:creationId xmlns:a16="http://schemas.microsoft.com/office/drawing/2014/main" id="{C603612C-55C8-C541-8D50-2F8B676C0A9B}"/>
                </a:ext>
              </a:extLst>
            </p:cNvPr>
            <p:cNvPicPr>
              <a:picLocks noChangeAspect="1"/>
            </p:cNvPicPr>
            <p:nvPr userDrawn="1"/>
          </p:nvPicPr>
          <p:blipFill rotWithShape="1">
            <a:blip r:embed="rId2"/>
            <a:srcRect t="17021" r="58309" b="16813"/>
            <a:stretch/>
          </p:blipFill>
          <p:spPr>
            <a:xfrm>
              <a:off x="9558505" y="1321569"/>
              <a:ext cx="2639327" cy="1095417"/>
            </a:xfrm>
            <a:prstGeom prst="rect">
              <a:avLst/>
            </a:prstGeom>
          </p:spPr>
        </p:pic>
        <p:sp>
          <p:nvSpPr>
            <p:cNvPr id="147" name="Rectangle 146">
              <a:extLst>
                <a:ext uri="{FF2B5EF4-FFF2-40B4-BE49-F238E27FC236}">
                  <a16:creationId xmlns:a16="http://schemas.microsoft.com/office/drawing/2014/main" id="{9A91BC00-A745-1C44-8C0F-2E56EB93F065}"/>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Box 147">
              <a:extLst>
                <a:ext uri="{FF2B5EF4-FFF2-40B4-BE49-F238E27FC236}">
                  <a16:creationId xmlns:a16="http://schemas.microsoft.com/office/drawing/2014/main" id="{9382585A-4F78-B447-8773-3700C9C77510}"/>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49" name="Picture 148">
              <a:extLst>
                <a:ext uri="{FF2B5EF4-FFF2-40B4-BE49-F238E27FC236}">
                  <a16:creationId xmlns:a16="http://schemas.microsoft.com/office/drawing/2014/main" id="{FA314583-5943-5747-A179-6750C843A6DA}"/>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150" name="TextBox 149">
              <a:extLst>
                <a:ext uri="{FF2B5EF4-FFF2-40B4-BE49-F238E27FC236}">
                  <a16:creationId xmlns:a16="http://schemas.microsoft.com/office/drawing/2014/main" id="{667736F2-0684-7049-915D-E1AE4FEF1C1F}"/>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51" name="Straight Connector 150">
              <a:extLst>
                <a:ext uri="{FF2B5EF4-FFF2-40B4-BE49-F238E27FC236}">
                  <a16:creationId xmlns:a16="http://schemas.microsoft.com/office/drawing/2014/main" id="{8B02C5E0-ADB8-2F46-8348-B72DA9D08CF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2" name="Group 151">
              <a:extLst>
                <a:ext uri="{FF2B5EF4-FFF2-40B4-BE49-F238E27FC236}">
                  <a16:creationId xmlns:a16="http://schemas.microsoft.com/office/drawing/2014/main" id="{CDE6DBBA-CE9A-2042-B7D5-0165AD2334E5}"/>
                </a:ext>
              </a:extLst>
            </p:cNvPr>
            <p:cNvGrpSpPr/>
            <p:nvPr userDrawn="1"/>
          </p:nvGrpSpPr>
          <p:grpSpPr>
            <a:xfrm>
              <a:off x="9521833" y="3751281"/>
              <a:ext cx="2754815" cy="7436056"/>
              <a:chOff x="9521833" y="2531409"/>
              <a:chExt cx="2754815" cy="7436056"/>
            </a:xfrm>
          </p:grpSpPr>
          <p:sp>
            <p:nvSpPr>
              <p:cNvPr id="161" name="TextBox 160">
                <a:extLst>
                  <a:ext uri="{FF2B5EF4-FFF2-40B4-BE49-F238E27FC236}">
                    <a16:creationId xmlns:a16="http://schemas.microsoft.com/office/drawing/2014/main" id="{A854AB62-018A-CB4B-8521-979E582C96DE}"/>
                  </a:ext>
                </a:extLst>
              </p:cNvPr>
              <p:cNvSpPr txBox="1"/>
              <p:nvPr userDrawn="1"/>
            </p:nvSpPr>
            <p:spPr>
              <a:xfrm>
                <a:off x="9558507" y="3953640"/>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62" name="Straight Connector 161">
                <a:extLst>
                  <a:ext uri="{FF2B5EF4-FFF2-40B4-BE49-F238E27FC236}">
                    <a16:creationId xmlns:a16="http://schemas.microsoft.com/office/drawing/2014/main" id="{511FF7D6-EE76-9E48-B953-E8C488A6DC3E}"/>
                  </a:ext>
                </a:extLst>
              </p:cNvPr>
              <p:cNvCxnSpPr>
                <a:cxnSpLocks/>
              </p:cNvCxnSpPr>
              <p:nvPr userDrawn="1"/>
            </p:nvCxnSpPr>
            <p:spPr>
              <a:xfrm>
                <a:off x="9558507" y="415625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3" name="TextBox 162">
                <a:extLst>
                  <a:ext uri="{FF2B5EF4-FFF2-40B4-BE49-F238E27FC236}">
                    <a16:creationId xmlns:a16="http://schemas.microsoft.com/office/drawing/2014/main" id="{5EE5D691-B3DD-7940-A2EE-4F1242AE5D3A}"/>
                  </a:ext>
                </a:extLst>
              </p:cNvPr>
              <p:cNvSpPr txBox="1"/>
              <p:nvPr userDrawn="1"/>
            </p:nvSpPr>
            <p:spPr>
              <a:xfrm>
                <a:off x="9686426" y="5014567"/>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sp>
            <p:nvSpPr>
              <p:cNvPr id="164" name="Rectangle 163">
                <a:extLst>
                  <a:ext uri="{FF2B5EF4-FFF2-40B4-BE49-F238E27FC236}">
                    <a16:creationId xmlns:a16="http://schemas.microsoft.com/office/drawing/2014/main" id="{DA9D6203-1E48-DF4B-BDC3-B397A843D5F5}"/>
                  </a:ext>
                </a:extLst>
              </p:cNvPr>
              <p:cNvSpPr/>
              <p:nvPr userDrawn="1"/>
            </p:nvSpPr>
            <p:spPr>
              <a:xfrm>
                <a:off x="9541497" y="8556150"/>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C3359E59-5350-D34B-A3EA-40E99A3FD6B7}"/>
                  </a:ext>
                </a:extLst>
              </p:cNvPr>
              <p:cNvSpPr txBox="1"/>
              <p:nvPr userDrawn="1"/>
            </p:nvSpPr>
            <p:spPr>
              <a:xfrm>
                <a:off x="9907688" y="8684950"/>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66" name="Graphic 165">
                <a:extLst>
                  <a:ext uri="{FF2B5EF4-FFF2-40B4-BE49-F238E27FC236}">
                    <a16:creationId xmlns:a16="http://schemas.microsoft.com/office/drawing/2014/main" id="{050619D2-D343-C74D-A7AE-31444836923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8695233"/>
                <a:ext cx="155227" cy="155227"/>
              </a:xfrm>
              <a:prstGeom prst="rect">
                <a:avLst/>
              </a:prstGeom>
            </p:spPr>
          </p:pic>
          <p:sp>
            <p:nvSpPr>
              <p:cNvPr id="167" name="TextBox 166">
                <a:extLst>
                  <a:ext uri="{FF2B5EF4-FFF2-40B4-BE49-F238E27FC236}">
                    <a16:creationId xmlns:a16="http://schemas.microsoft.com/office/drawing/2014/main" id="{00C56975-AB4A-2543-A94B-0493E8E4AF6F}"/>
                  </a:ext>
                </a:extLst>
              </p:cNvPr>
              <p:cNvSpPr txBox="1"/>
              <p:nvPr userDrawn="1"/>
            </p:nvSpPr>
            <p:spPr>
              <a:xfrm>
                <a:off x="9716735" y="9264933"/>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68" name="TextBox 167">
                <a:extLst>
                  <a:ext uri="{FF2B5EF4-FFF2-40B4-BE49-F238E27FC236}">
                    <a16:creationId xmlns:a16="http://schemas.microsoft.com/office/drawing/2014/main" id="{D124988A-7981-B841-BB41-B682BE6C4461}"/>
                  </a:ext>
                </a:extLst>
              </p:cNvPr>
              <p:cNvSpPr txBox="1"/>
              <p:nvPr userDrawn="1"/>
            </p:nvSpPr>
            <p:spPr>
              <a:xfrm>
                <a:off x="9716735" y="8946089"/>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69" name="TextBox 168">
                <a:extLst>
                  <a:ext uri="{FF2B5EF4-FFF2-40B4-BE49-F238E27FC236}">
                    <a16:creationId xmlns:a16="http://schemas.microsoft.com/office/drawing/2014/main" id="{556222D6-2C29-844E-BCEB-F80A3A82B3EB}"/>
                  </a:ext>
                </a:extLst>
              </p:cNvPr>
              <p:cNvSpPr txBox="1"/>
              <p:nvPr userDrawn="1"/>
            </p:nvSpPr>
            <p:spPr>
              <a:xfrm>
                <a:off x="9716735" y="9714610"/>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170" name="Rectangle 169">
                <a:extLst>
                  <a:ext uri="{FF2B5EF4-FFF2-40B4-BE49-F238E27FC236}">
                    <a16:creationId xmlns:a16="http://schemas.microsoft.com/office/drawing/2014/main" id="{A64B4767-3CEA-BC46-97EA-2C980219C696}"/>
                  </a:ext>
                </a:extLst>
              </p:cNvPr>
              <p:cNvSpPr/>
              <p:nvPr userDrawn="1"/>
            </p:nvSpPr>
            <p:spPr>
              <a:xfrm>
                <a:off x="9541497" y="7199494"/>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TextBox 170">
                <a:extLst>
                  <a:ext uri="{FF2B5EF4-FFF2-40B4-BE49-F238E27FC236}">
                    <a16:creationId xmlns:a16="http://schemas.microsoft.com/office/drawing/2014/main" id="{2D773D81-6CE7-9842-A402-24F9E5DA7A41}"/>
                  </a:ext>
                </a:extLst>
              </p:cNvPr>
              <p:cNvSpPr txBox="1"/>
              <p:nvPr userDrawn="1"/>
            </p:nvSpPr>
            <p:spPr>
              <a:xfrm>
                <a:off x="9907688" y="732829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72" name="Graphic 171">
                <a:extLst>
                  <a:ext uri="{FF2B5EF4-FFF2-40B4-BE49-F238E27FC236}">
                    <a16:creationId xmlns:a16="http://schemas.microsoft.com/office/drawing/2014/main" id="{36B14339-67DD-8D4B-B01C-96674861DC3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338576"/>
                <a:ext cx="155227" cy="155227"/>
              </a:xfrm>
              <a:prstGeom prst="rect">
                <a:avLst/>
              </a:prstGeom>
            </p:spPr>
          </p:pic>
          <p:sp>
            <p:nvSpPr>
              <p:cNvPr id="173" name="TextBox 172">
                <a:extLst>
                  <a:ext uri="{FF2B5EF4-FFF2-40B4-BE49-F238E27FC236}">
                    <a16:creationId xmlns:a16="http://schemas.microsoft.com/office/drawing/2014/main" id="{780D3816-2F37-C44F-BB3D-AAD1BD77FCFA}"/>
                  </a:ext>
                </a:extLst>
              </p:cNvPr>
              <p:cNvSpPr txBox="1"/>
              <p:nvPr userDrawn="1"/>
            </p:nvSpPr>
            <p:spPr>
              <a:xfrm>
                <a:off x="9701720" y="7592477"/>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74" name="Picture 173">
                <a:extLst>
                  <a:ext uri="{FF2B5EF4-FFF2-40B4-BE49-F238E27FC236}">
                    <a16:creationId xmlns:a16="http://schemas.microsoft.com/office/drawing/2014/main" id="{0A78A0F4-3B2A-0840-B2ED-D10184A35C28}"/>
                  </a:ext>
                </a:extLst>
              </p:cNvPr>
              <p:cNvPicPr>
                <a:picLocks noChangeAspect="1"/>
              </p:cNvPicPr>
              <p:nvPr userDrawn="1"/>
            </p:nvPicPr>
            <p:blipFill rotWithShape="1">
              <a:blip r:embed="rId6"/>
              <a:srcRect l="33684" t="12097" r="43371" b="20368"/>
              <a:stretch/>
            </p:blipFill>
            <p:spPr>
              <a:xfrm>
                <a:off x="11498723" y="7676910"/>
                <a:ext cx="136897" cy="213643"/>
              </a:xfrm>
              <a:prstGeom prst="rect">
                <a:avLst/>
              </a:prstGeom>
              <a:ln w="19050">
                <a:solidFill>
                  <a:schemeClr val="accent3">
                    <a:lumMod val="60000"/>
                    <a:lumOff val="40000"/>
                  </a:schemeClr>
                </a:solidFill>
              </a:ln>
            </p:spPr>
          </p:pic>
          <p:sp>
            <p:nvSpPr>
              <p:cNvPr id="175" name="TextBox 174">
                <a:extLst>
                  <a:ext uri="{FF2B5EF4-FFF2-40B4-BE49-F238E27FC236}">
                    <a16:creationId xmlns:a16="http://schemas.microsoft.com/office/drawing/2014/main" id="{86D47968-FA35-774E-AF51-0C090A1928AC}"/>
                  </a:ext>
                </a:extLst>
              </p:cNvPr>
              <p:cNvSpPr txBox="1">
                <a:spLocks noChangeAspect="1"/>
              </p:cNvSpPr>
              <p:nvPr/>
            </p:nvSpPr>
            <p:spPr>
              <a:xfrm>
                <a:off x="9521833" y="430378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76" name="TextBox 175">
                <a:extLst>
                  <a:ext uri="{FF2B5EF4-FFF2-40B4-BE49-F238E27FC236}">
                    <a16:creationId xmlns:a16="http://schemas.microsoft.com/office/drawing/2014/main" id="{12E64578-3F1D-6649-852E-6A3EAA8D6CBB}"/>
                  </a:ext>
                </a:extLst>
              </p:cNvPr>
              <p:cNvSpPr txBox="1">
                <a:spLocks noChangeAspect="1"/>
              </p:cNvSpPr>
              <p:nvPr/>
            </p:nvSpPr>
            <p:spPr>
              <a:xfrm>
                <a:off x="9521833" y="4799341"/>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77" name="TextBox 176">
                <a:extLst>
                  <a:ext uri="{FF2B5EF4-FFF2-40B4-BE49-F238E27FC236}">
                    <a16:creationId xmlns:a16="http://schemas.microsoft.com/office/drawing/2014/main" id="{030BA93C-7BDC-A64D-B6DC-746732C83C30}"/>
                  </a:ext>
                </a:extLst>
              </p:cNvPr>
              <p:cNvSpPr txBox="1"/>
              <p:nvPr userDrawn="1"/>
            </p:nvSpPr>
            <p:spPr>
              <a:xfrm>
                <a:off x="9686426" y="4278760"/>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178" name="TextBox 177">
                <a:extLst>
                  <a:ext uri="{FF2B5EF4-FFF2-40B4-BE49-F238E27FC236}">
                    <a16:creationId xmlns:a16="http://schemas.microsoft.com/office/drawing/2014/main" id="{581B96C2-BEBF-A94F-82A9-8A26BA103B53}"/>
                  </a:ext>
                </a:extLst>
              </p:cNvPr>
              <p:cNvSpPr txBox="1"/>
              <p:nvPr userDrawn="1"/>
            </p:nvSpPr>
            <p:spPr>
              <a:xfrm>
                <a:off x="9674267" y="5297872"/>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79" name="TextBox 178">
                <a:extLst>
                  <a:ext uri="{FF2B5EF4-FFF2-40B4-BE49-F238E27FC236}">
                    <a16:creationId xmlns:a16="http://schemas.microsoft.com/office/drawing/2014/main" id="{0EFE05D7-5CE1-7146-8853-1139A08DF9E6}"/>
                  </a:ext>
                </a:extLst>
              </p:cNvPr>
              <p:cNvSpPr txBox="1"/>
              <p:nvPr userDrawn="1"/>
            </p:nvSpPr>
            <p:spPr>
              <a:xfrm>
                <a:off x="9686426" y="5713129"/>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80" name="TextBox 179">
                <a:extLst>
                  <a:ext uri="{FF2B5EF4-FFF2-40B4-BE49-F238E27FC236}">
                    <a16:creationId xmlns:a16="http://schemas.microsoft.com/office/drawing/2014/main" id="{E8BD0C13-8FBE-394A-910E-10615590B6A1}"/>
                  </a:ext>
                </a:extLst>
              </p:cNvPr>
              <p:cNvSpPr txBox="1"/>
              <p:nvPr userDrawn="1"/>
            </p:nvSpPr>
            <p:spPr>
              <a:xfrm>
                <a:off x="9686426" y="6433219"/>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81" name="TextBox 180">
                <a:extLst>
                  <a:ext uri="{FF2B5EF4-FFF2-40B4-BE49-F238E27FC236}">
                    <a16:creationId xmlns:a16="http://schemas.microsoft.com/office/drawing/2014/main" id="{D7FB5246-47EA-FD4F-8D6E-196E7AD7FA38}"/>
                  </a:ext>
                </a:extLst>
              </p:cNvPr>
              <p:cNvSpPr txBox="1"/>
              <p:nvPr userDrawn="1"/>
            </p:nvSpPr>
            <p:spPr>
              <a:xfrm>
                <a:off x="9674267" y="6863782"/>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82" name="Rectangle 181">
                <a:extLst>
                  <a:ext uri="{FF2B5EF4-FFF2-40B4-BE49-F238E27FC236}">
                    <a16:creationId xmlns:a16="http://schemas.microsoft.com/office/drawing/2014/main" id="{B89C480E-A71A-D44E-B608-4344003C99CB}"/>
                  </a:ext>
                </a:extLst>
              </p:cNvPr>
              <p:cNvSpPr/>
              <p:nvPr userDrawn="1"/>
            </p:nvSpPr>
            <p:spPr>
              <a:xfrm>
                <a:off x="9541497" y="2531409"/>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3" name="TextBox 182">
                <a:extLst>
                  <a:ext uri="{FF2B5EF4-FFF2-40B4-BE49-F238E27FC236}">
                    <a16:creationId xmlns:a16="http://schemas.microsoft.com/office/drawing/2014/main" id="{DD62B91F-6210-1449-A8C8-796BD40FAB50}"/>
                  </a:ext>
                </a:extLst>
              </p:cNvPr>
              <p:cNvSpPr txBox="1"/>
              <p:nvPr userDrawn="1"/>
            </p:nvSpPr>
            <p:spPr>
              <a:xfrm>
                <a:off x="9907688" y="26602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84" name="Graphic 183">
                <a:extLst>
                  <a:ext uri="{FF2B5EF4-FFF2-40B4-BE49-F238E27FC236}">
                    <a16:creationId xmlns:a16="http://schemas.microsoft.com/office/drawing/2014/main" id="{BC18E47A-0D07-5E4B-92C8-9B3BB2EA831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670492"/>
                <a:ext cx="155227" cy="155227"/>
              </a:xfrm>
              <a:prstGeom prst="rect">
                <a:avLst/>
              </a:prstGeom>
            </p:spPr>
          </p:pic>
          <p:sp>
            <p:nvSpPr>
              <p:cNvPr id="185" name="TextBox 184">
                <a:extLst>
                  <a:ext uri="{FF2B5EF4-FFF2-40B4-BE49-F238E27FC236}">
                    <a16:creationId xmlns:a16="http://schemas.microsoft.com/office/drawing/2014/main" id="{A34A608C-8516-8545-9041-572194C4BC91}"/>
                  </a:ext>
                </a:extLst>
              </p:cNvPr>
              <p:cNvSpPr txBox="1"/>
              <p:nvPr userDrawn="1"/>
            </p:nvSpPr>
            <p:spPr>
              <a:xfrm>
                <a:off x="9701720" y="2924393"/>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nvGrpSpPr>
            <p:cNvPr id="153" name="Group 152">
              <a:extLst>
                <a:ext uri="{FF2B5EF4-FFF2-40B4-BE49-F238E27FC236}">
                  <a16:creationId xmlns:a16="http://schemas.microsoft.com/office/drawing/2014/main" id="{D31E61DD-2C09-1F45-A7EF-4AD5FA85F952}"/>
                </a:ext>
              </a:extLst>
            </p:cNvPr>
            <p:cNvGrpSpPr/>
            <p:nvPr userDrawn="1"/>
          </p:nvGrpSpPr>
          <p:grpSpPr>
            <a:xfrm>
              <a:off x="9540503" y="2468708"/>
              <a:ext cx="2806644" cy="1181890"/>
              <a:chOff x="9554253" y="2414886"/>
              <a:chExt cx="2806644" cy="1181890"/>
            </a:xfrm>
          </p:grpSpPr>
          <p:grpSp>
            <p:nvGrpSpPr>
              <p:cNvPr id="154" name="Group 153">
                <a:extLst>
                  <a:ext uri="{FF2B5EF4-FFF2-40B4-BE49-F238E27FC236}">
                    <a16:creationId xmlns:a16="http://schemas.microsoft.com/office/drawing/2014/main" id="{AE515DAB-7829-4E46-8033-92951355A1AC}"/>
                  </a:ext>
                </a:extLst>
              </p:cNvPr>
              <p:cNvGrpSpPr/>
              <p:nvPr userDrawn="1"/>
            </p:nvGrpSpPr>
            <p:grpSpPr>
              <a:xfrm>
                <a:off x="9554253" y="2414886"/>
                <a:ext cx="2735150" cy="1181890"/>
                <a:chOff x="9541498" y="3751132"/>
                <a:chExt cx="2735150" cy="1181890"/>
              </a:xfrm>
            </p:grpSpPr>
            <p:grpSp>
              <p:nvGrpSpPr>
                <p:cNvPr id="156" name="Group 155">
                  <a:extLst>
                    <a:ext uri="{FF2B5EF4-FFF2-40B4-BE49-F238E27FC236}">
                      <a16:creationId xmlns:a16="http://schemas.microsoft.com/office/drawing/2014/main" id="{5785614C-7308-5841-9902-E01FC7DF0F79}"/>
                    </a:ext>
                  </a:extLst>
                </p:cNvPr>
                <p:cNvGrpSpPr/>
                <p:nvPr userDrawn="1"/>
              </p:nvGrpSpPr>
              <p:grpSpPr>
                <a:xfrm>
                  <a:off x="9541498" y="3751132"/>
                  <a:ext cx="2735150" cy="1181890"/>
                  <a:chOff x="9296568" y="4910411"/>
                  <a:chExt cx="2735150" cy="1181890"/>
                </a:xfrm>
              </p:grpSpPr>
              <p:sp>
                <p:nvSpPr>
                  <p:cNvPr id="158" name="Rectangle 157">
                    <a:extLst>
                      <a:ext uri="{FF2B5EF4-FFF2-40B4-BE49-F238E27FC236}">
                        <a16:creationId xmlns:a16="http://schemas.microsoft.com/office/drawing/2014/main" id="{59501F35-B809-2B4D-94F5-1FBC3C009A86}"/>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Box 158">
                    <a:extLst>
                      <a:ext uri="{FF2B5EF4-FFF2-40B4-BE49-F238E27FC236}">
                        <a16:creationId xmlns:a16="http://schemas.microsoft.com/office/drawing/2014/main" id="{9CDE9FBA-1F86-8948-A493-6011E0A7AAC8}"/>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60" name="TextBox 159">
                    <a:extLst>
                      <a:ext uri="{FF2B5EF4-FFF2-40B4-BE49-F238E27FC236}">
                        <a16:creationId xmlns:a16="http://schemas.microsoft.com/office/drawing/2014/main" id="{45394A56-E008-A14E-AECC-1347077C6587}"/>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57" name="Graphic 156">
                  <a:extLst>
                    <a:ext uri="{FF2B5EF4-FFF2-40B4-BE49-F238E27FC236}">
                      <a16:creationId xmlns:a16="http://schemas.microsoft.com/office/drawing/2014/main" id="{33074372-DE62-C049-AC9B-F5C2A426647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55" name="Picture 154">
                <a:extLst>
                  <a:ext uri="{FF2B5EF4-FFF2-40B4-BE49-F238E27FC236}">
                    <a16:creationId xmlns:a16="http://schemas.microsoft.com/office/drawing/2014/main" id="{538972A4-60AB-0A4B-AD4C-080FA4770747}"/>
                  </a:ext>
                </a:extLst>
              </p:cNvPr>
              <p:cNvPicPr>
                <a:picLocks noChangeAspect="1"/>
              </p:cNvPicPr>
              <p:nvPr userDrawn="1"/>
            </p:nvPicPr>
            <p:blipFill rotWithShape="1">
              <a:blip r:embed="rId9"/>
              <a:srcRect t="5468" r="25071" b="3995"/>
              <a:stretch/>
            </p:blipFill>
            <p:spPr>
              <a:xfrm>
                <a:off x="10779975" y="2820522"/>
                <a:ext cx="1580922" cy="695279"/>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235660240"/>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preserve="1" userDrawn="1">
  <p:cSld name="Statistics Text Over Photo (Full)">
    <p:bg>
      <p:bgPr>
        <a:solidFill>
          <a:schemeClr val="bg1"/>
        </a:solidFill>
        <a:effectLst/>
      </p:bgPr>
    </p:bg>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041452B9-404B-4B43-893C-BB42AF2A9105}"/>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7" name="Group 6">
            <a:extLst>
              <a:ext uri="{FF2B5EF4-FFF2-40B4-BE49-F238E27FC236}">
                <a16:creationId xmlns:a16="http://schemas.microsoft.com/office/drawing/2014/main" id="{26ACA9DB-4044-6F42-96B1-45EBCD182B84}"/>
              </a:ext>
            </a:extLst>
          </p:cNvPr>
          <p:cNvGrpSpPr/>
          <p:nvPr userDrawn="1"/>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rIns="432000" anchor="ctr">
            <a:noAutofit/>
          </a:bodyPr>
          <a:lstStyle>
            <a:lvl1pPr algn="r">
              <a:defRPr b="0">
                <a:solidFill>
                  <a:schemeClr val="bg1"/>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4572000" cy="6858000"/>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sz="2800">
                <a:solidFill>
                  <a:schemeClr val="bg1"/>
                </a:solidFill>
              </a:defRPr>
            </a:lvl1pPr>
            <a:lvl2pPr>
              <a:defRPr>
                <a:solidFill>
                  <a:schemeClr val="bg1"/>
                </a:solidFill>
              </a:defRPr>
            </a:lvl2pPr>
            <a:lvl3pPr marL="0" indent="0">
              <a:buFontTx/>
              <a:buNone/>
              <a:defRPr>
                <a:solidFill>
                  <a:schemeClr val="bg1"/>
                </a:solidFill>
              </a:defRPr>
            </a:lvl3pPr>
            <a:lvl4pPr marL="0" indent="0">
              <a:buFontTx/>
              <a:buNone/>
              <a:defRPr>
                <a:solidFill>
                  <a:schemeClr val="bg1"/>
                </a:solidFill>
              </a:defRPr>
            </a:lvl4pPr>
            <a:lvl5pPr marL="0" indent="0">
              <a:buFontTx/>
              <a:buNone/>
              <a:defRPr>
                <a:solidFill>
                  <a:schemeClr val="bg1"/>
                </a:solidFill>
              </a:defRPr>
            </a:lvl5pPr>
            <a:lvl6pPr marL="0" indent="0">
              <a:buFontTx/>
              <a:buNone/>
              <a:defRPr>
                <a:solidFill>
                  <a:schemeClr val="bg1"/>
                </a:solidFill>
              </a:defRPr>
            </a:lvl6pPr>
            <a:lvl7pPr marL="0" indent="0">
              <a:buFontTx/>
              <a:buNone/>
              <a:defRPr>
                <a:solidFill>
                  <a:schemeClr val="bg1"/>
                </a:solidFill>
              </a:defRPr>
            </a:lvl7pPr>
            <a:lvl8pPr marL="0" indent="0">
              <a:buFontTx/>
              <a:buNone/>
              <a:defRPr>
                <a:solidFill>
                  <a:schemeClr val="bg1"/>
                </a:solidFill>
              </a:defRPr>
            </a:lvl8pPr>
            <a:lvl9pPr marL="0" indent="0">
              <a:buFontTx/>
              <a:buNone/>
              <a:defRPr>
                <a:solidFill>
                  <a:schemeClr val="bg1"/>
                </a:solidFill>
              </a:defRPr>
            </a:lvl9pPr>
          </a:lstStyle>
          <a:p>
            <a:pPr lvl="0"/>
            <a:r>
              <a:rPr lang="en-US"/>
              <a:t>Click to edit Master text styles</a:t>
            </a:r>
          </a:p>
          <a:p>
            <a:pPr lvl="1"/>
            <a:r>
              <a:rPr lang="en-US"/>
              <a:t>Second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6" name="Group 5">
            <a:extLst>
              <a:ext uri="{FF2B5EF4-FFF2-40B4-BE49-F238E27FC236}">
                <a16:creationId xmlns:a16="http://schemas.microsoft.com/office/drawing/2014/main" id="{384FC32F-D780-2C41-B31E-1F1C7720CD48}"/>
              </a:ext>
            </a:extLst>
          </p:cNvPr>
          <p:cNvGrpSpPr/>
          <p:nvPr userDrawn="1"/>
        </p:nvGrpSpPr>
        <p:grpSpPr>
          <a:xfrm>
            <a:off x="9399182" y="-1"/>
            <a:ext cx="2961715" cy="9658589"/>
            <a:chOff x="9399182" y="-1"/>
            <a:chExt cx="2961715" cy="9658589"/>
          </a:xfrm>
        </p:grpSpPr>
        <p:sp>
          <p:nvSpPr>
            <p:cNvPr id="114" name="Rectangle 113">
              <a:extLst>
                <a:ext uri="{FF2B5EF4-FFF2-40B4-BE49-F238E27FC236}">
                  <a16:creationId xmlns:a16="http://schemas.microsoft.com/office/drawing/2014/main" id="{1F6701BF-092D-2F4F-9D3D-CB526578FD23}"/>
                </a:ext>
              </a:extLst>
            </p:cNvPr>
            <p:cNvSpPr/>
            <p:nvPr userDrawn="1"/>
          </p:nvSpPr>
          <p:spPr>
            <a:xfrm>
              <a:off x="9399182" y="-1"/>
              <a:ext cx="2798651" cy="94869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63" name="Picture 162">
              <a:extLst>
                <a:ext uri="{FF2B5EF4-FFF2-40B4-BE49-F238E27FC236}">
                  <a16:creationId xmlns:a16="http://schemas.microsoft.com/office/drawing/2014/main" id="{2D12CE45-289D-6B47-8827-232211E4A4E4}"/>
                </a:ext>
              </a:extLst>
            </p:cNvPr>
            <p:cNvPicPr>
              <a:picLocks noChangeAspect="1"/>
            </p:cNvPicPr>
            <p:nvPr userDrawn="1"/>
          </p:nvPicPr>
          <p:blipFill rotWithShape="1">
            <a:blip r:embed="rId2"/>
            <a:srcRect t="11482" r="50733" b="17784"/>
            <a:stretch/>
          </p:blipFill>
          <p:spPr>
            <a:xfrm>
              <a:off x="9558506" y="1332920"/>
              <a:ext cx="2639326" cy="746975"/>
            </a:xfrm>
            <a:prstGeom prst="rect">
              <a:avLst/>
            </a:prstGeom>
          </p:spPr>
        </p:pic>
        <p:grpSp>
          <p:nvGrpSpPr>
            <p:cNvPr id="115" name="Group 114">
              <a:extLst>
                <a:ext uri="{FF2B5EF4-FFF2-40B4-BE49-F238E27FC236}">
                  <a16:creationId xmlns:a16="http://schemas.microsoft.com/office/drawing/2014/main" id="{E06DB9A1-FD76-8C4E-AA60-A3215A54B22B}"/>
                </a:ext>
              </a:extLst>
            </p:cNvPr>
            <p:cNvGrpSpPr/>
            <p:nvPr userDrawn="1"/>
          </p:nvGrpSpPr>
          <p:grpSpPr>
            <a:xfrm>
              <a:off x="9541497" y="162442"/>
              <a:ext cx="2819400" cy="814510"/>
              <a:chOff x="-3644733" y="165205"/>
              <a:chExt cx="2819400" cy="814510"/>
            </a:xfrm>
          </p:grpSpPr>
          <p:sp>
            <p:nvSpPr>
              <p:cNvPr id="154" name="Rectangle 153">
                <a:extLst>
                  <a:ext uri="{FF2B5EF4-FFF2-40B4-BE49-F238E27FC236}">
                    <a16:creationId xmlns:a16="http://schemas.microsoft.com/office/drawing/2014/main" id="{9B6A22A1-5D5B-4A45-9873-94CDE4AF538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extBox 154">
                <a:extLst>
                  <a:ext uri="{FF2B5EF4-FFF2-40B4-BE49-F238E27FC236}">
                    <a16:creationId xmlns:a16="http://schemas.microsoft.com/office/drawing/2014/main" id="{7ABB8F1D-E85A-ED44-9693-9F13743BAED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56" name="Picture 155">
                <a:extLst>
                  <a:ext uri="{FF2B5EF4-FFF2-40B4-BE49-F238E27FC236}">
                    <a16:creationId xmlns:a16="http://schemas.microsoft.com/office/drawing/2014/main" id="{20DBD003-BD74-534F-B6C9-503C1716230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sp>
          <p:nvSpPr>
            <p:cNvPr id="116" name="TextBox 115">
              <a:extLst>
                <a:ext uri="{FF2B5EF4-FFF2-40B4-BE49-F238E27FC236}">
                  <a16:creationId xmlns:a16="http://schemas.microsoft.com/office/drawing/2014/main" id="{00987C7D-6B58-624B-A8C2-E1C8B5B41655}"/>
                </a:ext>
              </a:extLst>
            </p:cNvPr>
            <p:cNvSpPr txBox="1"/>
            <p:nvPr userDrawn="1"/>
          </p:nvSpPr>
          <p:spPr>
            <a:xfrm>
              <a:off x="9558507" y="3644763"/>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17" name="Straight Connector 116">
              <a:extLst>
                <a:ext uri="{FF2B5EF4-FFF2-40B4-BE49-F238E27FC236}">
                  <a16:creationId xmlns:a16="http://schemas.microsoft.com/office/drawing/2014/main" id="{76A5E172-F2DB-AB47-BF8B-E04905D4DF34}"/>
                </a:ext>
              </a:extLst>
            </p:cNvPr>
            <p:cNvCxnSpPr>
              <a:cxnSpLocks/>
            </p:cNvCxnSpPr>
            <p:nvPr userDrawn="1"/>
          </p:nvCxnSpPr>
          <p:spPr>
            <a:xfrm>
              <a:off x="9558507" y="3847380"/>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73686235-423F-604C-911D-620F011D49F8}"/>
                </a:ext>
              </a:extLst>
            </p:cNvPr>
            <p:cNvSpPr txBox="1"/>
            <p:nvPr userDrawn="1"/>
          </p:nvSpPr>
          <p:spPr>
            <a:xfrm>
              <a:off x="9686426" y="4705690"/>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19" name="Group 118">
              <a:extLst>
                <a:ext uri="{FF2B5EF4-FFF2-40B4-BE49-F238E27FC236}">
                  <a16:creationId xmlns:a16="http://schemas.microsoft.com/office/drawing/2014/main" id="{74431D0C-E5D7-5C4B-B34D-ED622DCEC90B}"/>
                </a:ext>
              </a:extLst>
            </p:cNvPr>
            <p:cNvGrpSpPr/>
            <p:nvPr userDrawn="1"/>
          </p:nvGrpSpPr>
          <p:grpSpPr>
            <a:xfrm>
              <a:off x="9541497" y="8247273"/>
              <a:ext cx="2735151" cy="1411315"/>
              <a:chOff x="9296567" y="4910411"/>
              <a:chExt cx="2735151" cy="1411315"/>
            </a:xfrm>
          </p:grpSpPr>
          <p:sp>
            <p:nvSpPr>
              <p:cNvPr id="148" name="Rectangle 147">
                <a:extLst>
                  <a:ext uri="{FF2B5EF4-FFF2-40B4-BE49-F238E27FC236}">
                    <a16:creationId xmlns:a16="http://schemas.microsoft.com/office/drawing/2014/main" id="{3EE33C6F-C414-704B-930C-49B6415FB0D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C7770F39-017B-9A4E-B2C7-C48397F86E0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50" name="Graphic 149">
                <a:extLst>
                  <a:ext uri="{FF2B5EF4-FFF2-40B4-BE49-F238E27FC236}">
                    <a16:creationId xmlns:a16="http://schemas.microsoft.com/office/drawing/2014/main" id="{2B06D124-E28F-144C-A1A8-A9F9DCEDD39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51" name="TextBox 150">
                <a:extLst>
                  <a:ext uri="{FF2B5EF4-FFF2-40B4-BE49-F238E27FC236}">
                    <a16:creationId xmlns:a16="http://schemas.microsoft.com/office/drawing/2014/main" id="{217354F4-3327-F641-8A6E-7CF3A11F0418}"/>
                  </a:ext>
                </a:extLst>
              </p:cNvPr>
              <p:cNvSpPr txBox="1"/>
              <p:nvPr userDrawn="1"/>
            </p:nvSpPr>
            <p:spPr>
              <a:xfrm>
                <a:off x="9471805" y="5619194"/>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52" name="TextBox 151">
                <a:extLst>
                  <a:ext uri="{FF2B5EF4-FFF2-40B4-BE49-F238E27FC236}">
                    <a16:creationId xmlns:a16="http://schemas.microsoft.com/office/drawing/2014/main" id="{C21E8267-10D6-A74C-9247-CF15A2756B5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53" name="TextBox 152">
                <a:extLst>
                  <a:ext uri="{FF2B5EF4-FFF2-40B4-BE49-F238E27FC236}">
                    <a16:creationId xmlns:a16="http://schemas.microsoft.com/office/drawing/2014/main" id="{33236540-7695-CC4F-8B5C-2A70FAD9ED3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20" name="Group 119">
              <a:extLst>
                <a:ext uri="{FF2B5EF4-FFF2-40B4-BE49-F238E27FC236}">
                  <a16:creationId xmlns:a16="http://schemas.microsoft.com/office/drawing/2014/main" id="{1CC75D71-084C-2841-A6C3-E4B52088D324}"/>
                </a:ext>
              </a:extLst>
            </p:cNvPr>
            <p:cNvGrpSpPr/>
            <p:nvPr userDrawn="1"/>
          </p:nvGrpSpPr>
          <p:grpSpPr>
            <a:xfrm>
              <a:off x="9541497" y="6890617"/>
              <a:ext cx="2735151" cy="1280928"/>
              <a:chOff x="9286315" y="6976989"/>
              <a:chExt cx="2735151" cy="1280928"/>
            </a:xfrm>
          </p:grpSpPr>
          <p:sp>
            <p:nvSpPr>
              <p:cNvPr id="138" name="Rectangle 137">
                <a:extLst>
                  <a:ext uri="{FF2B5EF4-FFF2-40B4-BE49-F238E27FC236}">
                    <a16:creationId xmlns:a16="http://schemas.microsoft.com/office/drawing/2014/main" id="{80A4814C-F3C9-8E4D-A7A3-91D0BBB9B2D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TextBox 143">
                <a:extLst>
                  <a:ext uri="{FF2B5EF4-FFF2-40B4-BE49-F238E27FC236}">
                    <a16:creationId xmlns:a16="http://schemas.microsoft.com/office/drawing/2014/main" id="{9E22E78A-6530-6E49-B5B6-FE675F4954F7}"/>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45" name="Graphic 144">
                <a:extLst>
                  <a:ext uri="{FF2B5EF4-FFF2-40B4-BE49-F238E27FC236}">
                    <a16:creationId xmlns:a16="http://schemas.microsoft.com/office/drawing/2014/main" id="{DABEDA03-6252-DA49-BF04-D4C0068F703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46" name="TextBox 145">
                <a:extLst>
                  <a:ext uri="{FF2B5EF4-FFF2-40B4-BE49-F238E27FC236}">
                    <a16:creationId xmlns:a16="http://schemas.microsoft.com/office/drawing/2014/main" id="{8636DC60-0BA4-B64F-91F4-B8555CA43CB7}"/>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47" name="Picture 146">
                <a:extLst>
                  <a:ext uri="{FF2B5EF4-FFF2-40B4-BE49-F238E27FC236}">
                    <a16:creationId xmlns:a16="http://schemas.microsoft.com/office/drawing/2014/main" id="{9C06CF34-F5E9-FF43-92FC-A8A12A5E7514}"/>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21" name="Group 120">
              <a:extLst>
                <a:ext uri="{FF2B5EF4-FFF2-40B4-BE49-F238E27FC236}">
                  <a16:creationId xmlns:a16="http://schemas.microsoft.com/office/drawing/2014/main" id="{38052344-BDD9-5C4C-BCF9-CDD928F9ABEF}"/>
                </a:ext>
              </a:extLst>
            </p:cNvPr>
            <p:cNvGrpSpPr/>
            <p:nvPr userDrawn="1"/>
          </p:nvGrpSpPr>
          <p:grpSpPr>
            <a:xfrm>
              <a:off x="9521833" y="3969883"/>
              <a:ext cx="2617883" cy="651460"/>
              <a:chOff x="12352022" y="513115"/>
              <a:chExt cx="2617883" cy="651460"/>
            </a:xfrm>
          </p:grpSpPr>
          <p:sp>
            <p:nvSpPr>
              <p:cNvPr id="135" name="TextBox 134">
                <a:extLst>
                  <a:ext uri="{FF2B5EF4-FFF2-40B4-BE49-F238E27FC236}">
                    <a16:creationId xmlns:a16="http://schemas.microsoft.com/office/drawing/2014/main" id="{EA326582-6206-9448-AC3D-D3956871747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6" name="TextBox 135">
                <a:extLst>
                  <a:ext uri="{FF2B5EF4-FFF2-40B4-BE49-F238E27FC236}">
                    <a16:creationId xmlns:a16="http://schemas.microsoft.com/office/drawing/2014/main" id="{4064E1A2-6908-7D4E-AED8-AABD4AFAA4D9}"/>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37" name="TextBox 136">
                <a:extLst>
                  <a:ext uri="{FF2B5EF4-FFF2-40B4-BE49-F238E27FC236}">
                    <a16:creationId xmlns:a16="http://schemas.microsoft.com/office/drawing/2014/main" id="{26F5F72F-54E6-6444-AD2C-1C7049E062D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22" name="TextBox 121">
              <a:extLst>
                <a:ext uri="{FF2B5EF4-FFF2-40B4-BE49-F238E27FC236}">
                  <a16:creationId xmlns:a16="http://schemas.microsoft.com/office/drawing/2014/main" id="{6ADF7B1D-21B9-4A43-9883-156AF8A7FE24}"/>
                </a:ext>
              </a:extLst>
            </p:cNvPr>
            <p:cNvSpPr txBox="1"/>
            <p:nvPr userDrawn="1"/>
          </p:nvSpPr>
          <p:spPr>
            <a:xfrm>
              <a:off x="9674267" y="4988995"/>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23" name="TextBox 122">
              <a:extLst>
                <a:ext uri="{FF2B5EF4-FFF2-40B4-BE49-F238E27FC236}">
                  <a16:creationId xmlns:a16="http://schemas.microsoft.com/office/drawing/2014/main" id="{FD008BFE-F284-7448-B84A-6DC42232D3A9}"/>
                </a:ext>
              </a:extLst>
            </p:cNvPr>
            <p:cNvSpPr txBox="1"/>
            <p:nvPr userDrawn="1"/>
          </p:nvSpPr>
          <p:spPr>
            <a:xfrm>
              <a:off x="9686426" y="5404252"/>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24" name="TextBox 123">
              <a:extLst>
                <a:ext uri="{FF2B5EF4-FFF2-40B4-BE49-F238E27FC236}">
                  <a16:creationId xmlns:a16="http://schemas.microsoft.com/office/drawing/2014/main" id="{3BA44DCB-A3AF-9546-85AA-0C8080A538B5}"/>
                </a:ext>
              </a:extLst>
            </p:cNvPr>
            <p:cNvSpPr txBox="1"/>
            <p:nvPr userDrawn="1"/>
          </p:nvSpPr>
          <p:spPr>
            <a:xfrm>
              <a:off x="9686426" y="6124342"/>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25" name="TextBox 124">
              <a:extLst>
                <a:ext uri="{FF2B5EF4-FFF2-40B4-BE49-F238E27FC236}">
                  <a16:creationId xmlns:a16="http://schemas.microsoft.com/office/drawing/2014/main" id="{495F74B5-1BAA-CF4B-B826-677D9A1B2C48}"/>
                </a:ext>
              </a:extLst>
            </p:cNvPr>
            <p:cNvSpPr txBox="1"/>
            <p:nvPr userDrawn="1"/>
          </p:nvSpPr>
          <p:spPr>
            <a:xfrm>
              <a:off x="9674267" y="6554905"/>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33" name="TextBox 132">
              <a:extLst>
                <a:ext uri="{FF2B5EF4-FFF2-40B4-BE49-F238E27FC236}">
                  <a16:creationId xmlns:a16="http://schemas.microsoft.com/office/drawing/2014/main" id="{3F7CB717-E705-2840-9197-C78C7B64E71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4" name="Straight Connector 133">
              <a:extLst>
                <a:ext uri="{FF2B5EF4-FFF2-40B4-BE49-F238E27FC236}">
                  <a16:creationId xmlns:a16="http://schemas.microsoft.com/office/drawing/2014/main" id="{C57B530B-447D-4A4B-9F77-9EBFE3288785}"/>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28" name="Group 127">
              <a:extLst>
                <a:ext uri="{FF2B5EF4-FFF2-40B4-BE49-F238E27FC236}">
                  <a16:creationId xmlns:a16="http://schemas.microsoft.com/office/drawing/2014/main" id="{62FAFE70-D4B2-8F4F-9523-F66BEB76844C}"/>
                </a:ext>
              </a:extLst>
            </p:cNvPr>
            <p:cNvGrpSpPr/>
            <p:nvPr userDrawn="1"/>
          </p:nvGrpSpPr>
          <p:grpSpPr>
            <a:xfrm>
              <a:off x="9541497" y="2222532"/>
              <a:ext cx="2735151" cy="1326215"/>
              <a:chOff x="9286315" y="6976988"/>
              <a:chExt cx="2735151" cy="1326215"/>
            </a:xfrm>
          </p:grpSpPr>
          <p:sp>
            <p:nvSpPr>
              <p:cNvPr id="129" name="Rectangle 128">
                <a:extLst>
                  <a:ext uri="{FF2B5EF4-FFF2-40B4-BE49-F238E27FC236}">
                    <a16:creationId xmlns:a16="http://schemas.microsoft.com/office/drawing/2014/main" id="{E47B8ADC-2456-1243-95C8-E860AAB723D4}"/>
                  </a:ext>
                </a:extLst>
              </p:cNvPr>
              <p:cNvSpPr/>
              <p:nvPr userDrawn="1"/>
            </p:nvSpPr>
            <p:spPr>
              <a:xfrm>
                <a:off x="9286315" y="6976988"/>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EDAA5B06-10D3-584A-BD73-861E5B9ACB56}"/>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31" name="Graphic 130">
                <a:extLst>
                  <a:ext uri="{FF2B5EF4-FFF2-40B4-BE49-F238E27FC236}">
                    <a16:creationId xmlns:a16="http://schemas.microsoft.com/office/drawing/2014/main" id="{161E4833-BB86-994F-833D-93E67F55990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32" name="TextBox 131">
                <a:extLst>
                  <a:ext uri="{FF2B5EF4-FFF2-40B4-BE49-F238E27FC236}">
                    <a16:creationId xmlns:a16="http://schemas.microsoft.com/office/drawing/2014/main" id="{8DAA1AE3-7284-B649-9EEF-97FFE151F8C8}"/>
                  </a:ext>
                </a:extLst>
              </p:cNvPr>
              <p:cNvSpPr txBox="1"/>
              <p:nvPr userDrawn="1"/>
            </p:nvSpPr>
            <p:spPr>
              <a:xfrm>
                <a:off x="9446538" y="7369972"/>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sp>
        <p:nvSpPr>
          <p:cNvPr id="500" name="Caption">
            <a:extLst>
              <a:ext uri="{FF2B5EF4-FFF2-40B4-BE49-F238E27FC236}">
                <a16:creationId xmlns:a16="http://schemas.microsoft.com/office/drawing/2014/main" id="{659A1A30-0D40-E04A-93E5-5EBF0216ED61}"/>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Tree>
    <p:extLst>
      <p:ext uri="{BB962C8B-B14F-4D97-AF65-F5344CB8AC3E}">
        <p14:creationId xmlns:p14="http://schemas.microsoft.com/office/powerpoint/2010/main" val="1753916036"/>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preserve="1" userDrawn="1">
  <p:cSld name="Single Large Stat Over Photo (Full)">
    <p:bg>
      <p:bgPr>
        <a:solidFill>
          <a:schemeClr val="bg1"/>
        </a:solidFill>
        <a:effectLst/>
      </p:bgPr>
    </p:bg>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23B4BB76-40B0-E54D-B448-1587B8F2254F}"/>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8" name="Group 7">
            <a:extLst>
              <a:ext uri="{FF2B5EF4-FFF2-40B4-BE49-F238E27FC236}">
                <a16:creationId xmlns:a16="http://schemas.microsoft.com/office/drawing/2014/main" id="{B59B1C78-E256-DF49-A6F9-68ADE4F58193}"/>
              </a:ext>
            </a:extLst>
          </p:cNvPr>
          <p:cNvGrpSpPr/>
          <p:nvPr userDrawn="1"/>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FOOT </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 NOTES </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 KEEP CONTENT WITHIN THIS AREA </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 KEEP CONTENT WITHIN THIS AREA </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1/3 </a:t>
                </a:r>
                <a:r>
                  <a:rPr lang="en-US" sz="650" kern="1200" baseline="30000" dirty="0">
                    <a:solidFill>
                      <a:schemeClr val="accent2"/>
                    </a:solidFill>
                    <a:latin typeface="Arial" charset="0"/>
                    <a:ea typeface="Arial" charset="0"/>
                    <a:cs typeface="Arial" charset="0"/>
                  </a:rPr>
                  <a:t> RD </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HALF </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2/3 </a:t>
                </a:r>
                <a:r>
                  <a:rPr lang="en-US" sz="650" baseline="30000" dirty="0">
                    <a:solidFill>
                      <a:schemeClr val="accent2"/>
                    </a:solidFill>
                    <a:latin typeface="Arial" charset="0"/>
                    <a:ea typeface="Arial" charset="0"/>
                    <a:cs typeface="Arial" charset="0"/>
                  </a:rPr>
                  <a:t> RDS </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rIns="432000" anchor="ctr">
            <a:noAutofit/>
          </a:bodyPr>
          <a:lstStyle>
            <a:lvl1pPr algn="r">
              <a:defRPr b="0">
                <a:solidFill>
                  <a:schemeClr val="bg1"/>
                </a:solidFill>
              </a:defRPr>
            </a:lvl1pPr>
          </a:lstStyle>
          <a:p>
            <a:r>
              <a:rPr lang="en-US" dirty="0"/>
              <a:t> Drag image onto slide to add photo </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3186557" cy="6858000"/>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2400"/>
              </a:spcBef>
              <a:spcAft>
                <a:spcPts val="300"/>
              </a:spcAft>
              <a:buClrTx/>
              <a:buSzTx/>
              <a:buFont typeface="Wingdings" pitchFamily="2" charset="2"/>
              <a:buNone/>
              <a:tabLst/>
              <a:defRPr sz="4400">
                <a:solidFill>
                  <a:schemeClr val="bg1"/>
                </a:solidFill>
              </a:defRPr>
            </a:lvl1pPr>
            <a:lvl2pPr>
              <a:defRPr sz="1600">
                <a:solidFill>
                  <a:schemeClr val="bg1"/>
                </a:solidFill>
              </a:defRPr>
            </a:lvl2pPr>
            <a:lvl3pPr marL="0" indent="0">
              <a:buFontTx/>
              <a:buNone/>
              <a:defRPr sz="1600">
                <a:solidFill>
                  <a:schemeClr val="bg1"/>
                </a:solidFill>
              </a:defRPr>
            </a:lvl3pPr>
            <a:lvl4pPr marL="0" indent="0">
              <a:buFontTx/>
              <a:buNone/>
              <a:defRPr sz="1600">
                <a:solidFill>
                  <a:schemeClr val="bg1"/>
                </a:solidFill>
              </a:defRPr>
            </a:lvl4pPr>
            <a:lvl5pPr marL="0" indent="0">
              <a:buFontTx/>
              <a:buNone/>
              <a:defRPr sz="1600">
                <a:solidFill>
                  <a:schemeClr val="bg1"/>
                </a:solidFill>
              </a:defRPr>
            </a:lvl5pPr>
            <a:lvl6pPr marL="0" indent="0">
              <a:buFontTx/>
              <a:buNone/>
              <a:defRPr>
                <a:solidFill>
                  <a:schemeClr val="bg1"/>
                </a:solidFill>
              </a:defRPr>
            </a:lvl6pPr>
            <a:lvl7pPr marL="0" indent="0">
              <a:buFontTx/>
              <a:buNone/>
              <a:defRPr>
                <a:solidFill>
                  <a:schemeClr val="bg1"/>
                </a:solidFill>
              </a:defRPr>
            </a:lvl7pPr>
            <a:lvl8pPr marL="0" indent="0">
              <a:buFontTx/>
              <a:buNone/>
              <a:defRPr>
                <a:solidFill>
                  <a:schemeClr val="bg1"/>
                </a:solidFill>
              </a:defRPr>
            </a:lvl8pPr>
            <a:lvl9pPr marL="0" indent="0">
              <a:buFontTx/>
              <a:buNone/>
              <a:defRPr>
                <a:solidFill>
                  <a:schemeClr val="bg1"/>
                </a:solidFill>
              </a:defRPr>
            </a:lvl9pPr>
          </a:lstStyle>
          <a:p>
            <a:pPr lvl="0"/>
            <a:r>
              <a:rPr lang="en-US"/>
              <a:t>Click to edit Master text styles</a:t>
            </a:r>
          </a:p>
          <a:p>
            <a:pPr lvl="1"/>
            <a:r>
              <a:rPr lang="en-US"/>
              <a:t>Second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2311400"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 Click to add source and footnotes. (Level 1 formatting for source, and levels 2+ for footnote numbering.) If over 4 lines, move footnote text to “Footnotes Appendix” slide and write “See Appendix for footnotes #-#” with level 1 formatting. </a:t>
            </a:r>
          </a:p>
          <a:p>
            <a:pPr lvl="1"/>
            <a:r>
              <a:rPr lang="en-US"/>
              <a:t> Footnotes – Levels 2-9 </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7" name="Group 6">
            <a:extLst>
              <a:ext uri="{FF2B5EF4-FFF2-40B4-BE49-F238E27FC236}">
                <a16:creationId xmlns:a16="http://schemas.microsoft.com/office/drawing/2014/main" id="{77197522-BF99-8445-8C68-D6578288AD2D}"/>
              </a:ext>
            </a:extLst>
          </p:cNvPr>
          <p:cNvGrpSpPr/>
          <p:nvPr userDrawn="1"/>
        </p:nvGrpSpPr>
        <p:grpSpPr>
          <a:xfrm>
            <a:off x="9399182" y="-2"/>
            <a:ext cx="2961715" cy="9689553"/>
            <a:chOff x="9399182" y="-2"/>
            <a:chExt cx="2961715" cy="9689553"/>
          </a:xfrm>
        </p:grpSpPr>
        <p:sp>
          <p:nvSpPr>
            <p:cNvPr id="114" name="Rectangle 113">
              <a:extLst>
                <a:ext uri="{FF2B5EF4-FFF2-40B4-BE49-F238E27FC236}">
                  <a16:creationId xmlns:a16="http://schemas.microsoft.com/office/drawing/2014/main" id="{058DECCA-09EF-5C43-8453-6890A89614B0}"/>
                </a:ext>
              </a:extLst>
            </p:cNvPr>
            <p:cNvSpPr/>
            <p:nvPr userDrawn="1"/>
          </p:nvSpPr>
          <p:spPr>
            <a:xfrm>
              <a:off x="9399182" y="-2"/>
              <a:ext cx="2798651" cy="951547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62" name="Picture 161">
              <a:extLst>
                <a:ext uri="{FF2B5EF4-FFF2-40B4-BE49-F238E27FC236}">
                  <a16:creationId xmlns:a16="http://schemas.microsoft.com/office/drawing/2014/main" id="{512A7C54-DE21-4344-96B4-6CF162E7EF9F}"/>
                </a:ext>
              </a:extLst>
            </p:cNvPr>
            <p:cNvPicPr>
              <a:picLocks noChangeAspect="1"/>
            </p:cNvPicPr>
            <p:nvPr userDrawn="1"/>
          </p:nvPicPr>
          <p:blipFill rotWithShape="1">
            <a:blip r:embed="rId2"/>
            <a:srcRect t="18182" r="54279" b="28233"/>
            <a:stretch/>
          </p:blipFill>
          <p:spPr>
            <a:xfrm>
              <a:off x="9558506" y="1325046"/>
              <a:ext cx="2639326" cy="784740"/>
            </a:xfrm>
            <a:prstGeom prst="rect">
              <a:avLst/>
            </a:prstGeom>
          </p:spPr>
        </p:pic>
        <p:sp>
          <p:nvSpPr>
            <p:cNvPr id="154" name="Rectangle 153">
              <a:extLst>
                <a:ext uri="{FF2B5EF4-FFF2-40B4-BE49-F238E27FC236}">
                  <a16:creationId xmlns:a16="http://schemas.microsoft.com/office/drawing/2014/main" id="{21F4F9E6-E172-8440-B1C2-D5D4BD628238}"/>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extBox 154">
              <a:extLst>
                <a:ext uri="{FF2B5EF4-FFF2-40B4-BE49-F238E27FC236}">
                  <a16:creationId xmlns:a16="http://schemas.microsoft.com/office/drawing/2014/main" id="{9C96D69A-1828-5C46-BC13-9C94FCBFE241}"/>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Access programmed text formats by using the ‘Indent More’ button to change the indent level. </a:t>
              </a:r>
            </a:p>
          </p:txBody>
        </p:sp>
        <p:pic>
          <p:nvPicPr>
            <p:cNvPr id="156" name="Picture 155">
              <a:extLst>
                <a:ext uri="{FF2B5EF4-FFF2-40B4-BE49-F238E27FC236}">
                  <a16:creationId xmlns:a16="http://schemas.microsoft.com/office/drawing/2014/main" id="{8103D77D-8415-7749-BCBB-4905B395A710}"/>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133" name="TextBox 132">
              <a:extLst>
                <a:ext uri="{FF2B5EF4-FFF2-40B4-BE49-F238E27FC236}">
                  <a16:creationId xmlns:a16="http://schemas.microsoft.com/office/drawing/2014/main" id="{A1DB698E-0CEF-AD45-8121-4CD4E026F6C2}"/>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 TEXT FORMATS IN THIS LAYOUT </a:t>
              </a:r>
            </a:p>
          </p:txBody>
        </p:sp>
        <p:cxnSp>
          <p:nvCxnSpPr>
            <p:cNvPr id="134" name="Straight Connector 133">
              <a:extLst>
                <a:ext uri="{FF2B5EF4-FFF2-40B4-BE49-F238E27FC236}">
                  <a16:creationId xmlns:a16="http://schemas.microsoft.com/office/drawing/2014/main" id="{E884F550-2205-3843-81FA-454481A85FD7}"/>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12E1247F-233F-F94C-98B1-C8EC05E1729D}"/>
                </a:ext>
              </a:extLst>
            </p:cNvPr>
            <p:cNvGrpSpPr/>
            <p:nvPr userDrawn="1"/>
          </p:nvGrpSpPr>
          <p:grpSpPr>
            <a:xfrm>
              <a:off x="9521833" y="2253495"/>
              <a:ext cx="2754815" cy="7436056"/>
              <a:chOff x="9521833" y="2531409"/>
              <a:chExt cx="2754815" cy="7436056"/>
            </a:xfrm>
          </p:grpSpPr>
          <p:sp>
            <p:nvSpPr>
              <p:cNvPr id="116" name="TextBox 115">
                <a:extLst>
                  <a:ext uri="{FF2B5EF4-FFF2-40B4-BE49-F238E27FC236}">
                    <a16:creationId xmlns:a16="http://schemas.microsoft.com/office/drawing/2014/main" id="{E8B2BC36-E252-F449-91B0-E44A4C6E88AC}"/>
                  </a:ext>
                </a:extLst>
              </p:cNvPr>
              <p:cNvSpPr txBox="1"/>
              <p:nvPr userDrawn="1"/>
            </p:nvSpPr>
            <p:spPr>
              <a:xfrm>
                <a:off x="9558507" y="3953640"/>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 HOW TO ADD AN IMAGE </a:t>
                </a:r>
              </a:p>
            </p:txBody>
          </p:sp>
          <p:cxnSp>
            <p:nvCxnSpPr>
              <p:cNvPr id="117" name="Straight Connector 116">
                <a:extLst>
                  <a:ext uri="{FF2B5EF4-FFF2-40B4-BE49-F238E27FC236}">
                    <a16:creationId xmlns:a16="http://schemas.microsoft.com/office/drawing/2014/main" id="{828801CA-93C8-9E4C-AB3C-451F07B6D7FB}"/>
                  </a:ext>
                </a:extLst>
              </p:cNvPr>
              <p:cNvCxnSpPr>
                <a:cxnSpLocks/>
              </p:cNvCxnSpPr>
              <p:nvPr userDrawn="1"/>
            </p:nvCxnSpPr>
            <p:spPr>
              <a:xfrm>
                <a:off x="9558507" y="415625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75B9A3BF-AC32-DA42-A161-4BB2E2281D4D}"/>
                  </a:ext>
                </a:extLst>
              </p:cNvPr>
              <p:cNvSpPr txBox="1"/>
              <p:nvPr userDrawn="1"/>
            </p:nvSpPr>
            <p:spPr>
              <a:xfrm>
                <a:off x="9686426" y="5014567"/>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 Method 1: </a:t>
                </a:r>
                <a:r>
                  <a:rPr lang="en-US" sz="600" b="0" dirty="0"/>
                  <a:t> from file browser </a:t>
                </a:r>
              </a:p>
              <a:p>
                <a:pPr lvl="1">
                  <a:buNone/>
                </a:pPr>
                <a:r>
                  <a:rPr lang="en-US" sz="1050" dirty="0"/>
                  <a:t> Drag the image onto the slide. </a:t>
                </a:r>
              </a:p>
            </p:txBody>
          </p:sp>
          <p:sp>
            <p:nvSpPr>
              <p:cNvPr id="148" name="Rectangle 147">
                <a:extLst>
                  <a:ext uri="{FF2B5EF4-FFF2-40B4-BE49-F238E27FC236}">
                    <a16:creationId xmlns:a16="http://schemas.microsoft.com/office/drawing/2014/main" id="{924F2A4D-5E0A-1240-8BED-C913FAAFD6F2}"/>
                  </a:ext>
                </a:extLst>
              </p:cNvPr>
              <p:cNvSpPr/>
              <p:nvPr userDrawn="1"/>
            </p:nvSpPr>
            <p:spPr>
              <a:xfrm>
                <a:off x="9541497" y="8556150"/>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8A3C99CB-E95A-B74E-BE7F-0792FAF9671D}"/>
                  </a:ext>
                </a:extLst>
              </p:cNvPr>
              <p:cNvSpPr txBox="1"/>
              <p:nvPr userDrawn="1"/>
            </p:nvSpPr>
            <p:spPr>
              <a:xfrm>
                <a:off x="9907688" y="8684950"/>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TIP: Change Image </a:t>
                </a:r>
              </a:p>
            </p:txBody>
          </p:sp>
          <p:pic>
            <p:nvPicPr>
              <p:cNvPr id="150" name="Graphic 149">
                <a:extLst>
                  <a:ext uri="{FF2B5EF4-FFF2-40B4-BE49-F238E27FC236}">
                    <a16:creationId xmlns:a16="http://schemas.microsoft.com/office/drawing/2014/main" id="{9D2838B6-04DF-EB45-9DD9-3C36BB13157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8695233"/>
                <a:ext cx="155227" cy="155227"/>
              </a:xfrm>
              <a:prstGeom prst="rect">
                <a:avLst/>
              </a:prstGeom>
            </p:spPr>
          </p:pic>
          <p:sp>
            <p:nvSpPr>
              <p:cNvPr id="151" name="TextBox 150">
                <a:extLst>
                  <a:ext uri="{FF2B5EF4-FFF2-40B4-BE49-F238E27FC236}">
                    <a16:creationId xmlns:a16="http://schemas.microsoft.com/office/drawing/2014/main" id="{C2A77126-7E90-1843-AE86-D347F2D075EE}"/>
                  </a:ext>
                </a:extLst>
              </p:cNvPr>
              <p:cNvSpPr txBox="1"/>
              <p:nvPr userDrawn="1"/>
            </p:nvSpPr>
            <p:spPr>
              <a:xfrm>
                <a:off x="9716735" y="9264933"/>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 Deleting the image may bring the image placeholder to the top layer. Right-click on the placeholder and choose “Send to Back”. </a:t>
                </a:r>
              </a:p>
            </p:txBody>
          </p:sp>
          <p:sp>
            <p:nvSpPr>
              <p:cNvPr id="152" name="TextBox 151">
                <a:extLst>
                  <a:ext uri="{FF2B5EF4-FFF2-40B4-BE49-F238E27FC236}">
                    <a16:creationId xmlns:a16="http://schemas.microsoft.com/office/drawing/2014/main" id="{0FAD37BE-7E80-0046-A61C-0B15F860162C}"/>
                  </a:ext>
                </a:extLst>
              </p:cNvPr>
              <p:cNvSpPr txBox="1"/>
              <p:nvPr userDrawn="1"/>
            </p:nvSpPr>
            <p:spPr>
              <a:xfrm>
                <a:off x="9716735" y="8946089"/>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 First, delete the existing image to reset the photo placeholder functionality. </a:t>
                </a:r>
              </a:p>
            </p:txBody>
          </p:sp>
          <p:sp>
            <p:nvSpPr>
              <p:cNvPr id="153" name="TextBox 152">
                <a:extLst>
                  <a:ext uri="{FF2B5EF4-FFF2-40B4-BE49-F238E27FC236}">
                    <a16:creationId xmlns:a16="http://schemas.microsoft.com/office/drawing/2014/main" id="{5B98A223-2512-6C4D-87C9-B2267FF7CCD9}"/>
                  </a:ext>
                </a:extLst>
              </p:cNvPr>
              <p:cNvSpPr txBox="1"/>
              <p:nvPr userDrawn="1"/>
            </p:nvSpPr>
            <p:spPr>
              <a:xfrm>
                <a:off x="9716735" y="9714610"/>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 You can now add a new image as normal. </a:t>
                </a:r>
              </a:p>
            </p:txBody>
          </p:sp>
          <p:sp>
            <p:nvSpPr>
              <p:cNvPr id="138" name="Rectangle 137">
                <a:extLst>
                  <a:ext uri="{FF2B5EF4-FFF2-40B4-BE49-F238E27FC236}">
                    <a16:creationId xmlns:a16="http://schemas.microsoft.com/office/drawing/2014/main" id="{330B2B4B-905D-9A46-A3F8-DF5095A8A808}"/>
                  </a:ext>
                </a:extLst>
              </p:cNvPr>
              <p:cNvSpPr/>
              <p:nvPr userDrawn="1"/>
            </p:nvSpPr>
            <p:spPr>
              <a:xfrm>
                <a:off x="9541497" y="7199494"/>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TextBox 143">
                <a:extLst>
                  <a:ext uri="{FF2B5EF4-FFF2-40B4-BE49-F238E27FC236}">
                    <a16:creationId xmlns:a16="http://schemas.microsoft.com/office/drawing/2014/main" id="{2150B26E-162C-6547-A215-96C9E1F3D965}"/>
                  </a:ext>
                </a:extLst>
              </p:cNvPr>
              <p:cNvSpPr txBox="1"/>
              <p:nvPr userDrawn="1"/>
            </p:nvSpPr>
            <p:spPr>
              <a:xfrm>
                <a:off x="9907688" y="732829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TIP: Crop Image </a:t>
                </a:r>
              </a:p>
            </p:txBody>
          </p:sp>
          <p:pic>
            <p:nvPicPr>
              <p:cNvPr id="145" name="Graphic 144">
                <a:extLst>
                  <a:ext uri="{FF2B5EF4-FFF2-40B4-BE49-F238E27FC236}">
                    <a16:creationId xmlns:a16="http://schemas.microsoft.com/office/drawing/2014/main" id="{B7C5CED2-A0E3-BC4E-91D6-56BB03F90E1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338576"/>
                <a:ext cx="155227" cy="155227"/>
              </a:xfrm>
              <a:prstGeom prst="rect">
                <a:avLst/>
              </a:prstGeom>
            </p:spPr>
          </p:pic>
          <p:sp>
            <p:nvSpPr>
              <p:cNvPr id="146" name="TextBox 145">
                <a:extLst>
                  <a:ext uri="{FF2B5EF4-FFF2-40B4-BE49-F238E27FC236}">
                    <a16:creationId xmlns:a16="http://schemas.microsoft.com/office/drawing/2014/main" id="{BF216341-3721-3F4D-8307-92E095EF4A01}"/>
                  </a:ext>
                </a:extLst>
              </p:cNvPr>
              <p:cNvSpPr txBox="1"/>
              <p:nvPr userDrawn="1"/>
            </p:nvSpPr>
            <p:spPr>
              <a:xfrm>
                <a:off x="9701720" y="7592477"/>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 Right-click on the image. </a:t>
                </a:r>
              </a:p>
              <a:p>
                <a:pPr lvl="1">
                  <a:defRPr/>
                </a:pPr>
                <a:r>
                  <a:rPr lang="en-US" sz="900" kern="1200" dirty="0">
                    <a:solidFill>
                      <a:schemeClr val="tx1">
                        <a:lumMod val="50000"/>
                        <a:lumOff val="50000"/>
                      </a:schemeClr>
                    </a:solidFill>
                    <a:latin typeface="Arial" charset="0"/>
                    <a:cs typeface="Arial" charset="0"/>
                  </a:rPr>
                  <a:t> Choose “Crop” from the menu. ( ) </a:t>
                </a:r>
              </a:p>
              <a:p>
                <a:pPr lvl="1">
                  <a:defRPr/>
                </a:pPr>
                <a:r>
                  <a:rPr lang="en-US" sz="900" kern="1200" dirty="0">
                    <a:solidFill>
                      <a:schemeClr val="tx1">
                        <a:lumMod val="50000"/>
                        <a:lumOff val="50000"/>
                      </a:schemeClr>
                    </a:solidFill>
                    <a:latin typeface="Arial" charset="0"/>
                    <a:cs typeface="Arial" charset="0"/>
                  </a:rPr>
                  <a:t> Adjust the size and position of the image. </a:t>
                </a:r>
              </a:p>
              <a:p>
                <a:pPr lvl="1">
                  <a:defRPr/>
                </a:pPr>
                <a:r>
                  <a:rPr lang="en-US" sz="900" kern="1200" dirty="0">
                    <a:solidFill>
                      <a:schemeClr val="tx1">
                        <a:lumMod val="50000"/>
                        <a:lumOff val="50000"/>
                      </a:schemeClr>
                    </a:solidFill>
                    <a:latin typeface="Arial" charset="0"/>
                    <a:cs typeface="Arial" charset="0"/>
                  </a:rPr>
                  <a:t> Press Esc or click outside the image area to exit the cropping mode. </a:t>
                </a:r>
              </a:p>
            </p:txBody>
          </p:sp>
          <p:pic>
            <p:nvPicPr>
              <p:cNvPr id="147" name="Picture 146">
                <a:extLst>
                  <a:ext uri="{FF2B5EF4-FFF2-40B4-BE49-F238E27FC236}">
                    <a16:creationId xmlns:a16="http://schemas.microsoft.com/office/drawing/2014/main" id="{06858368-B053-6843-9D5C-3B4B3F349159}"/>
                  </a:ext>
                </a:extLst>
              </p:cNvPr>
              <p:cNvPicPr>
                <a:picLocks noChangeAspect="1"/>
              </p:cNvPicPr>
              <p:nvPr userDrawn="1"/>
            </p:nvPicPr>
            <p:blipFill rotWithShape="1">
              <a:blip r:embed="rId6"/>
              <a:srcRect l="33684" t="12097" r="43371" b="20368"/>
              <a:stretch/>
            </p:blipFill>
            <p:spPr>
              <a:xfrm>
                <a:off x="11498723" y="7676910"/>
                <a:ext cx="136897" cy="213643"/>
              </a:xfrm>
              <a:prstGeom prst="rect">
                <a:avLst/>
              </a:prstGeom>
              <a:ln w="19050">
                <a:solidFill>
                  <a:schemeClr val="accent3">
                    <a:lumMod val="60000"/>
                    <a:lumOff val="40000"/>
                  </a:schemeClr>
                </a:solidFill>
              </a:ln>
            </p:spPr>
          </p:pic>
          <p:sp>
            <p:nvSpPr>
              <p:cNvPr id="135" name="TextBox 134">
                <a:extLst>
                  <a:ext uri="{FF2B5EF4-FFF2-40B4-BE49-F238E27FC236}">
                    <a16:creationId xmlns:a16="http://schemas.microsoft.com/office/drawing/2014/main" id="{E31E6EE2-4F47-504B-B3F7-9B15B3C8AF25}"/>
                  </a:ext>
                </a:extLst>
              </p:cNvPr>
              <p:cNvSpPr txBox="1">
                <a:spLocks noChangeAspect="1"/>
              </p:cNvSpPr>
              <p:nvPr/>
            </p:nvSpPr>
            <p:spPr>
              <a:xfrm>
                <a:off x="9521833" y="430378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 1 </a:t>
                </a:r>
              </a:p>
            </p:txBody>
          </p:sp>
          <p:sp>
            <p:nvSpPr>
              <p:cNvPr id="136" name="TextBox 135">
                <a:extLst>
                  <a:ext uri="{FF2B5EF4-FFF2-40B4-BE49-F238E27FC236}">
                    <a16:creationId xmlns:a16="http://schemas.microsoft.com/office/drawing/2014/main" id="{349068D4-361C-5C46-A532-3801C2F1365D}"/>
                  </a:ext>
                </a:extLst>
              </p:cNvPr>
              <p:cNvSpPr txBox="1">
                <a:spLocks noChangeAspect="1"/>
              </p:cNvSpPr>
              <p:nvPr/>
            </p:nvSpPr>
            <p:spPr>
              <a:xfrm>
                <a:off x="9521833" y="4799341"/>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 2 </a:t>
                </a:r>
              </a:p>
            </p:txBody>
          </p:sp>
          <p:sp>
            <p:nvSpPr>
              <p:cNvPr id="137" name="TextBox 136">
                <a:extLst>
                  <a:ext uri="{FF2B5EF4-FFF2-40B4-BE49-F238E27FC236}">
                    <a16:creationId xmlns:a16="http://schemas.microsoft.com/office/drawing/2014/main" id="{F2DCEAA6-A668-EA47-BC03-B82CE31AF08C}"/>
                  </a:ext>
                </a:extLst>
              </p:cNvPr>
              <p:cNvSpPr txBox="1"/>
              <p:nvPr userDrawn="1"/>
            </p:nvSpPr>
            <p:spPr>
              <a:xfrm>
                <a:off x="9686426" y="4278760"/>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 Select and download images from the Marketing Resource Database. </a:t>
                </a:r>
              </a:p>
              <a:p>
                <a:pPr lvl="0"/>
                <a:r>
                  <a:rPr lang="en-US" dirty="0"/>
                  <a:t> Add the image to the placeholder. </a:t>
                </a:r>
              </a:p>
            </p:txBody>
          </p:sp>
          <p:sp>
            <p:nvSpPr>
              <p:cNvPr id="122" name="TextBox 121">
                <a:extLst>
                  <a:ext uri="{FF2B5EF4-FFF2-40B4-BE49-F238E27FC236}">
                    <a16:creationId xmlns:a16="http://schemas.microsoft.com/office/drawing/2014/main" id="{488662D1-77FE-D34D-BFA8-B58A59DB47EA}"/>
                  </a:ext>
                </a:extLst>
              </p:cNvPr>
              <p:cNvSpPr txBox="1"/>
              <p:nvPr userDrawn="1"/>
            </p:nvSpPr>
            <p:spPr>
              <a:xfrm>
                <a:off x="9674267" y="5297872"/>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 Note: If there are multiple image placeholders on the slide, select the intended placeholder before dragging in the image to let PowerPoint know where you want it. </a:t>
                </a:r>
              </a:p>
            </p:txBody>
          </p:sp>
          <p:sp>
            <p:nvSpPr>
              <p:cNvPr id="123" name="TextBox 122">
                <a:extLst>
                  <a:ext uri="{FF2B5EF4-FFF2-40B4-BE49-F238E27FC236}">
                    <a16:creationId xmlns:a16="http://schemas.microsoft.com/office/drawing/2014/main" id="{10E9AA29-096E-D54C-95D4-EFDFFD7CC612}"/>
                  </a:ext>
                </a:extLst>
              </p:cNvPr>
              <p:cNvSpPr txBox="1"/>
              <p:nvPr userDrawn="1"/>
            </p:nvSpPr>
            <p:spPr>
              <a:xfrm>
                <a:off x="9686426" y="5713129"/>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 Method 2: </a:t>
                </a:r>
                <a:r>
                  <a:rPr lang="en-US" sz="600" b="0" dirty="0"/>
                  <a:t> Paste from clipboard </a:t>
                </a:r>
              </a:p>
              <a:p>
                <a:pPr lvl="1">
                  <a:buNone/>
                </a:pPr>
                <a:r>
                  <a:rPr lang="en-US" sz="1050" dirty="0"/>
                  <a:t> Select the image placeholder. </a:t>
                </a:r>
              </a:p>
              <a:p>
                <a:pPr lvl="1">
                  <a:buNone/>
                </a:pPr>
                <a:r>
                  <a:rPr lang="en-US" sz="1050" dirty="0"/>
                  <a:t> Right-click or use keyboard shortcuts to paste the image. </a:t>
                </a:r>
              </a:p>
            </p:txBody>
          </p:sp>
          <p:sp>
            <p:nvSpPr>
              <p:cNvPr id="124" name="TextBox 123">
                <a:extLst>
                  <a:ext uri="{FF2B5EF4-FFF2-40B4-BE49-F238E27FC236}">
                    <a16:creationId xmlns:a16="http://schemas.microsoft.com/office/drawing/2014/main" id="{0B4A71BF-5B38-0644-8E4F-605A80E979B2}"/>
                  </a:ext>
                </a:extLst>
              </p:cNvPr>
              <p:cNvSpPr txBox="1"/>
              <p:nvPr userDrawn="1"/>
            </p:nvSpPr>
            <p:spPr>
              <a:xfrm>
                <a:off x="9686426" y="6433219"/>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 Method 3: </a:t>
                </a:r>
                <a:r>
                  <a:rPr lang="en-US" sz="600" b="0" dirty="0"/>
                  <a:t> Placeholder icon </a:t>
                </a:r>
              </a:p>
              <a:p>
                <a:pPr lvl="1">
                  <a:buNone/>
                </a:pPr>
                <a:r>
                  <a:rPr lang="en-US" sz="1050" dirty="0"/>
                  <a:t> Click the image icon inside the placeholder to browse for an image. </a:t>
                </a:r>
              </a:p>
            </p:txBody>
          </p:sp>
          <p:sp>
            <p:nvSpPr>
              <p:cNvPr id="125" name="TextBox 124">
                <a:extLst>
                  <a:ext uri="{FF2B5EF4-FFF2-40B4-BE49-F238E27FC236}">
                    <a16:creationId xmlns:a16="http://schemas.microsoft.com/office/drawing/2014/main" id="{2A674F33-12AC-0340-BFB9-C1CA46F83893}"/>
                  </a:ext>
                </a:extLst>
              </p:cNvPr>
              <p:cNvSpPr txBox="1"/>
              <p:nvPr userDrawn="1"/>
            </p:nvSpPr>
            <p:spPr>
              <a:xfrm>
                <a:off x="9674267" y="6863782"/>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 Note: This icon may be covered by another element. </a:t>
                </a:r>
                <a:br>
                  <a:rPr lang="en-US" sz="700" dirty="0"/>
                </a:br>
                <a:r>
                  <a:rPr lang="en-US" sz="700" dirty="0"/>
                  <a:t> In this case use one of the other methods. </a:t>
                </a:r>
              </a:p>
            </p:txBody>
          </p:sp>
          <p:sp>
            <p:nvSpPr>
              <p:cNvPr id="129" name="Rectangle 128">
                <a:extLst>
                  <a:ext uri="{FF2B5EF4-FFF2-40B4-BE49-F238E27FC236}">
                    <a16:creationId xmlns:a16="http://schemas.microsoft.com/office/drawing/2014/main" id="{318F2069-729F-9B4A-8445-081E2247CBB1}"/>
                  </a:ext>
                </a:extLst>
              </p:cNvPr>
              <p:cNvSpPr/>
              <p:nvPr userDrawn="1"/>
            </p:nvSpPr>
            <p:spPr>
              <a:xfrm>
                <a:off x="9541497" y="2531409"/>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905C9F4A-8864-BA4C-B90C-28BC8E5E724C}"/>
                  </a:ext>
                </a:extLst>
              </p:cNvPr>
              <p:cNvSpPr txBox="1"/>
              <p:nvPr userDrawn="1"/>
            </p:nvSpPr>
            <p:spPr>
              <a:xfrm>
                <a:off x="9907688" y="26602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TIP: Adjust overlay text box size </a:t>
                </a:r>
              </a:p>
            </p:txBody>
          </p:sp>
          <p:pic>
            <p:nvPicPr>
              <p:cNvPr id="131" name="Graphic 130">
                <a:extLst>
                  <a:ext uri="{FF2B5EF4-FFF2-40B4-BE49-F238E27FC236}">
                    <a16:creationId xmlns:a16="http://schemas.microsoft.com/office/drawing/2014/main" id="{F23C5373-D4CD-5047-843F-B92DB290985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670492"/>
                <a:ext cx="155227" cy="155227"/>
              </a:xfrm>
              <a:prstGeom prst="rect">
                <a:avLst/>
              </a:prstGeom>
            </p:spPr>
          </p:pic>
          <p:sp>
            <p:nvSpPr>
              <p:cNvPr id="132" name="TextBox 131">
                <a:extLst>
                  <a:ext uri="{FF2B5EF4-FFF2-40B4-BE49-F238E27FC236}">
                    <a16:creationId xmlns:a16="http://schemas.microsoft.com/office/drawing/2014/main" id="{C0F58EBC-DF0A-A441-813C-62553D74D316}"/>
                  </a:ext>
                </a:extLst>
              </p:cNvPr>
              <p:cNvSpPr txBox="1"/>
              <p:nvPr userDrawn="1"/>
            </p:nvSpPr>
            <p:spPr>
              <a:xfrm>
                <a:off x="9701720" y="2924393"/>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 If extra space is required for content, use the size handle on this shape to extend the right edge of the shape to the “2/3rds” slide ruler mark. </a:t>
                </a:r>
              </a:p>
              <a:p>
                <a:pPr lvl="1">
                  <a:defRPr/>
                </a:pPr>
                <a:r>
                  <a:rPr lang="en-US" sz="900" kern="1200" dirty="0">
                    <a:solidFill>
                      <a:schemeClr val="tx1">
                        <a:lumMod val="50000"/>
                        <a:lumOff val="50000"/>
                      </a:schemeClr>
                    </a:solidFill>
                    <a:latin typeface="Arial" charset="0"/>
                    <a:cs typeface="Arial" charset="0"/>
                  </a:rPr>
                  <a:t> Turn on guides (View &gt; Guides) to enable snapping. </a:t>
                </a:r>
              </a:p>
            </p:txBody>
          </p:sp>
        </p:grpSp>
      </p:grpSp>
      <p:sp>
        <p:nvSpPr>
          <p:cNvPr id="500" name="Caption">
            <a:extLst>
              <a:ext uri="{FF2B5EF4-FFF2-40B4-BE49-F238E27FC236}">
                <a16:creationId xmlns:a16="http://schemas.microsoft.com/office/drawing/2014/main" id="{C8FA2963-29D5-4B4C-9DB5-0731074098A4}"/>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Tree>
    <p:extLst>
      <p:ext uri="{BB962C8B-B14F-4D97-AF65-F5344CB8AC3E}">
        <p14:creationId xmlns:p14="http://schemas.microsoft.com/office/powerpoint/2010/main" val="4028598727"/>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4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AA2048-EDD2-F745-AD54-211B30AB720D}"/>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EEC714A-A2AD-484A-890B-76F9195C93E6}"/>
              </a:ext>
            </a:extLst>
          </p:cNvPr>
          <p:cNvSpPr>
            <a:spLocks noGrp="1"/>
          </p:cNvSpPr>
          <p:nvPr>
            <p:ph type="dt" sz="half" idx="10"/>
          </p:nvPr>
        </p:nvSpPr>
        <p:spPr/>
        <p:txBody>
          <a:bodyPr/>
          <a:lstStyle/>
          <a:p>
            <a:endParaRPr lang="en-US" dirty="0"/>
          </a:p>
        </p:txBody>
      </p:sp>
      <p:sp>
        <p:nvSpPr>
          <p:cNvPr id="4" name="Slide Number Placeholder 3">
            <a:extLst>
              <a:ext uri="{FF2B5EF4-FFF2-40B4-BE49-F238E27FC236}">
                <a16:creationId xmlns:a16="http://schemas.microsoft.com/office/drawing/2014/main" id="{93BD8BF2-2AF8-9541-BC63-26C010B37A70}"/>
              </a:ext>
            </a:extLst>
          </p:cNvPr>
          <p:cNvSpPr>
            <a:spLocks noGrp="1"/>
          </p:cNvSpPr>
          <p:nvPr>
            <p:ph type="sldNum" sz="quarter" idx="11"/>
          </p:nvPr>
        </p:nvSpPr>
        <p:spPr/>
        <p:txBody>
          <a:bodyPr/>
          <a:lstStyle/>
          <a:p>
            <a:pPr marL="12700"/>
            <a:fld id="{078C017C-E1B9-8443-B047-B08AAA027B45}" type="slidenum">
              <a:rPr lang="en-US" smtClean="0"/>
              <a:pPr marL="12700"/>
              <a:t>‹#›</a:t>
            </a:fld>
            <a:endParaRPr lang="en-US" dirty="0"/>
          </a:p>
        </p:txBody>
      </p:sp>
      <p:sp>
        <p:nvSpPr>
          <p:cNvPr id="5" name="Footer Placeholder 4">
            <a:extLst>
              <a:ext uri="{FF2B5EF4-FFF2-40B4-BE49-F238E27FC236}">
                <a16:creationId xmlns:a16="http://schemas.microsoft.com/office/drawing/2014/main" id="{AFE1AB2A-232B-AF48-94F1-8052F8A8C02C}"/>
              </a:ext>
            </a:extLst>
          </p:cNvPr>
          <p:cNvSpPr>
            <a:spLocks noGrp="1"/>
          </p:cNvSpPr>
          <p:nvPr>
            <p:ph type="ftr" sz="quarter" idx="12"/>
          </p:nvPr>
        </p:nvSpPr>
        <p:spPr/>
        <p:txBody>
          <a:bodyPr/>
          <a:lstStyle/>
          <a:p>
            <a:endParaRPr lang="en-US" dirty="0"/>
          </a:p>
        </p:txBody>
      </p:sp>
      <p:sp>
        <p:nvSpPr>
          <p:cNvPr id="6" name="Picture Placeholder 7">
            <a:extLst>
              <a:ext uri="{FF2B5EF4-FFF2-40B4-BE49-F238E27FC236}">
                <a16:creationId xmlns:a16="http://schemas.microsoft.com/office/drawing/2014/main" id="{F1CC87B0-C7F2-9F44-9F26-7CF2550160B4}"/>
              </a:ext>
            </a:extLst>
          </p:cNvPr>
          <p:cNvSpPr>
            <a:spLocks noGrp="1"/>
          </p:cNvSpPr>
          <p:nvPr>
            <p:ph type="pic" sz="quarter" idx="13" hasCustomPrompt="1"/>
          </p:nvPr>
        </p:nvSpPr>
        <p:spPr>
          <a:xfrm>
            <a:off x="1" y="1233641"/>
            <a:ext cx="2286000" cy="4931851"/>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7" name="Picture Placeholder 7">
            <a:extLst>
              <a:ext uri="{FF2B5EF4-FFF2-40B4-BE49-F238E27FC236}">
                <a16:creationId xmlns:a16="http://schemas.microsoft.com/office/drawing/2014/main" id="{41F3EA96-E39D-0348-A1BC-0B903B535508}"/>
              </a:ext>
            </a:extLst>
          </p:cNvPr>
          <p:cNvSpPr>
            <a:spLocks noGrp="1"/>
          </p:cNvSpPr>
          <p:nvPr>
            <p:ph type="pic" sz="quarter" idx="14" hasCustomPrompt="1"/>
          </p:nvPr>
        </p:nvSpPr>
        <p:spPr>
          <a:xfrm>
            <a:off x="2286084" y="1233488"/>
            <a:ext cx="2286000" cy="4932362"/>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8" name="Caption">
            <a:extLst>
              <a:ext uri="{FF2B5EF4-FFF2-40B4-BE49-F238E27FC236}">
                <a16:creationId xmlns:a16="http://schemas.microsoft.com/office/drawing/2014/main" id="{FF765415-C64D-0745-B0AB-3D196208D3B5}"/>
              </a:ext>
            </a:extLst>
          </p:cNvPr>
          <p:cNvSpPr>
            <a:spLocks noGrp="1"/>
          </p:cNvSpPr>
          <p:nvPr>
            <p:ph type="body" sz="quarter" idx="500" hasCustomPrompt="1"/>
          </p:nvPr>
        </p:nvSpPr>
        <p:spPr>
          <a:xfrm>
            <a:off x="-559"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9" name="Caption 2">
            <a:extLst>
              <a:ext uri="{FF2B5EF4-FFF2-40B4-BE49-F238E27FC236}">
                <a16:creationId xmlns:a16="http://schemas.microsoft.com/office/drawing/2014/main" id="{A058AF6A-478D-C446-8FDA-BB66BB40EFDC}"/>
              </a:ext>
            </a:extLst>
          </p:cNvPr>
          <p:cNvSpPr>
            <a:spLocks noGrp="1"/>
          </p:cNvSpPr>
          <p:nvPr>
            <p:ph type="body" sz="quarter" idx="502" hasCustomPrompt="1"/>
          </p:nvPr>
        </p:nvSpPr>
        <p:spPr>
          <a:xfrm>
            <a:off x="2285441"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0" name="Photo">
            <a:extLst>
              <a:ext uri="{FF2B5EF4-FFF2-40B4-BE49-F238E27FC236}">
                <a16:creationId xmlns:a16="http://schemas.microsoft.com/office/drawing/2014/main" id="{512A0202-78E1-D741-BC82-143227E8914D}"/>
              </a:ext>
            </a:extLst>
          </p:cNvPr>
          <p:cNvSpPr>
            <a:spLocks noGrp="1"/>
          </p:cNvSpPr>
          <p:nvPr>
            <p:ph type="pic" sz="quarter" idx="100" hasCustomPrompt="1"/>
          </p:nvPr>
        </p:nvSpPr>
        <p:spPr>
          <a:xfrm>
            <a:off x="4571242" y="1233488"/>
            <a:ext cx="2286000" cy="4932362"/>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14" name="Caption 3">
            <a:extLst>
              <a:ext uri="{FF2B5EF4-FFF2-40B4-BE49-F238E27FC236}">
                <a16:creationId xmlns:a16="http://schemas.microsoft.com/office/drawing/2014/main" id="{3D533D84-C7F7-CA45-8D50-AF88F17CA887}"/>
              </a:ext>
            </a:extLst>
          </p:cNvPr>
          <p:cNvSpPr>
            <a:spLocks noGrp="1"/>
          </p:cNvSpPr>
          <p:nvPr>
            <p:ph type="body" sz="quarter" idx="504" hasCustomPrompt="1"/>
          </p:nvPr>
        </p:nvSpPr>
        <p:spPr>
          <a:xfrm>
            <a:off x="4570881"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21" name="Photo">
            <a:extLst>
              <a:ext uri="{FF2B5EF4-FFF2-40B4-BE49-F238E27FC236}">
                <a16:creationId xmlns:a16="http://schemas.microsoft.com/office/drawing/2014/main" id="{8A6B6870-A91D-CD4C-849D-824612FE6646}"/>
              </a:ext>
            </a:extLst>
          </p:cNvPr>
          <p:cNvSpPr>
            <a:spLocks noGrp="1"/>
          </p:cNvSpPr>
          <p:nvPr>
            <p:ph type="pic" sz="quarter" idx="505" hasCustomPrompt="1"/>
          </p:nvPr>
        </p:nvSpPr>
        <p:spPr>
          <a:xfrm>
            <a:off x="6858000" y="1233488"/>
            <a:ext cx="2286000" cy="4932362"/>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22" name="Caption 3">
            <a:extLst>
              <a:ext uri="{FF2B5EF4-FFF2-40B4-BE49-F238E27FC236}">
                <a16:creationId xmlns:a16="http://schemas.microsoft.com/office/drawing/2014/main" id="{8DACDE04-BA10-A24B-9665-9686CF8ADBC8}"/>
              </a:ext>
            </a:extLst>
          </p:cNvPr>
          <p:cNvSpPr>
            <a:spLocks noGrp="1"/>
          </p:cNvSpPr>
          <p:nvPr>
            <p:ph type="body" sz="quarter" idx="506" hasCustomPrompt="1"/>
          </p:nvPr>
        </p:nvSpPr>
        <p:spPr>
          <a:xfrm>
            <a:off x="6857639"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grpSp>
        <p:nvGrpSpPr>
          <p:cNvPr id="29" name="Group 28">
            <a:extLst>
              <a:ext uri="{FF2B5EF4-FFF2-40B4-BE49-F238E27FC236}">
                <a16:creationId xmlns:a16="http://schemas.microsoft.com/office/drawing/2014/main" id="{6BE6425A-D6B1-9C42-9FF8-6B1BDD2111E9}"/>
              </a:ext>
            </a:extLst>
          </p:cNvPr>
          <p:cNvGrpSpPr/>
          <p:nvPr/>
        </p:nvGrpSpPr>
        <p:grpSpPr>
          <a:xfrm>
            <a:off x="9399182" y="-1"/>
            <a:ext cx="2874210" cy="6858001"/>
            <a:chOff x="9144000" y="-1"/>
            <a:chExt cx="2874210" cy="6858001"/>
          </a:xfrm>
        </p:grpSpPr>
        <p:sp>
          <p:nvSpPr>
            <p:cNvPr id="30" name="Rectangle 29">
              <a:extLst>
                <a:ext uri="{FF2B5EF4-FFF2-40B4-BE49-F238E27FC236}">
                  <a16:creationId xmlns:a16="http://schemas.microsoft.com/office/drawing/2014/main" id="{A7F06CD3-CF26-EE4B-AB60-DED6C8D6F9CC}"/>
                </a:ext>
              </a:extLst>
            </p:cNvPr>
            <p:cNvSpPr/>
            <p:nvPr/>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31" name="Group 30">
              <a:extLst>
                <a:ext uri="{FF2B5EF4-FFF2-40B4-BE49-F238E27FC236}">
                  <a16:creationId xmlns:a16="http://schemas.microsoft.com/office/drawing/2014/main" id="{217B8F47-0053-A745-BC3E-BCEAB1D8AEE6}"/>
                </a:ext>
              </a:extLst>
            </p:cNvPr>
            <p:cNvGrpSpPr/>
            <p:nvPr/>
          </p:nvGrpSpPr>
          <p:grpSpPr>
            <a:xfrm>
              <a:off x="9263395" y="150289"/>
              <a:ext cx="2754815" cy="6013825"/>
              <a:chOff x="9266651" y="185338"/>
              <a:chExt cx="2754815" cy="6013825"/>
            </a:xfrm>
          </p:grpSpPr>
          <p:sp>
            <p:nvSpPr>
              <p:cNvPr id="32" name="TextBox 31">
                <a:extLst>
                  <a:ext uri="{FF2B5EF4-FFF2-40B4-BE49-F238E27FC236}">
                    <a16:creationId xmlns:a16="http://schemas.microsoft.com/office/drawing/2014/main" id="{28FE4F0B-DDA2-8A4A-B29A-667129CFB748}"/>
                  </a:ext>
                </a:extLst>
              </p:cNvPr>
              <p:cNvSpPr txBox="1"/>
              <p:nvPr/>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33" name="Straight Connector 32">
                <a:extLst>
                  <a:ext uri="{FF2B5EF4-FFF2-40B4-BE49-F238E27FC236}">
                    <a16:creationId xmlns:a16="http://schemas.microsoft.com/office/drawing/2014/main" id="{E121F88A-F599-904C-A272-C9075C810E00}"/>
                  </a:ext>
                </a:extLst>
              </p:cNvPr>
              <p:cNvCxnSpPr>
                <a:cxnSpLocks/>
              </p:cNvCxnSpPr>
              <p:nvPr/>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1E2A20B4-C22E-1E43-AC20-7640AF790E7F}"/>
                  </a:ext>
                </a:extLst>
              </p:cNvPr>
              <p:cNvSpPr txBox="1"/>
              <p:nvPr/>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35" name="Group 34">
                <a:extLst>
                  <a:ext uri="{FF2B5EF4-FFF2-40B4-BE49-F238E27FC236}">
                    <a16:creationId xmlns:a16="http://schemas.microsoft.com/office/drawing/2014/main" id="{F09AC02A-BB41-5548-8D57-D0FEF0DA6D92}"/>
                  </a:ext>
                </a:extLst>
              </p:cNvPr>
              <p:cNvGrpSpPr/>
              <p:nvPr/>
            </p:nvGrpSpPr>
            <p:grpSpPr>
              <a:xfrm>
                <a:off x="9286315" y="4787848"/>
                <a:ext cx="2735151" cy="1411315"/>
                <a:chOff x="9296567" y="4910411"/>
                <a:chExt cx="2735151" cy="1411315"/>
              </a:xfrm>
            </p:grpSpPr>
            <p:sp>
              <p:nvSpPr>
                <p:cNvPr id="50" name="Rectangle 49">
                  <a:extLst>
                    <a:ext uri="{FF2B5EF4-FFF2-40B4-BE49-F238E27FC236}">
                      <a16:creationId xmlns:a16="http://schemas.microsoft.com/office/drawing/2014/main" id="{A2683D67-4490-A94E-AE4F-6D1857C59756}"/>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12A1897F-4969-9E45-86B4-067CA6602E6B}"/>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2" name="Graphic 51">
                  <a:extLst>
                    <a:ext uri="{FF2B5EF4-FFF2-40B4-BE49-F238E27FC236}">
                      <a16:creationId xmlns:a16="http://schemas.microsoft.com/office/drawing/2014/main" id="{35439718-B1E3-AB45-AB2F-F8E48DE0FF8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53" name="TextBox 52">
                  <a:extLst>
                    <a:ext uri="{FF2B5EF4-FFF2-40B4-BE49-F238E27FC236}">
                      <a16:creationId xmlns:a16="http://schemas.microsoft.com/office/drawing/2014/main" id="{A522DBD7-CBEB-9B4E-8695-A6A03805465E}"/>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4" name="TextBox 53">
                  <a:extLst>
                    <a:ext uri="{FF2B5EF4-FFF2-40B4-BE49-F238E27FC236}">
                      <a16:creationId xmlns:a16="http://schemas.microsoft.com/office/drawing/2014/main" id="{98CFD1B1-8CD1-0542-9C92-6F1880C4EB61}"/>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5" name="TextBox 54">
                  <a:extLst>
                    <a:ext uri="{FF2B5EF4-FFF2-40B4-BE49-F238E27FC236}">
                      <a16:creationId xmlns:a16="http://schemas.microsoft.com/office/drawing/2014/main" id="{0344AA54-A017-0344-AD5A-AF7F25189338}"/>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36" name="Group 35">
                <a:extLst>
                  <a:ext uri="{FF2B5EF4-FFF2-40B4-BE49-F238E27FC236}">
                    <a16:creationId xmlns:a16="http://schemas.microsoft.com/office/drawing/2014/main" id="{99C4C35A-48AA-1544-8019-14E037D79E1D}"/>
                  </a:ext>
                </a:extLst>
              </p:cNvPr>
              <p:cNvGrpSpPr/>
              <p:nvPr/>
            </p:nvGrpSpPr>
            <p:grpSpPr>
              <a:xfrm>
                <a:off x="9286315" y="3431192"/>
                <a:ext cx="2735151" cy="1280928"/>
                <a:chOff x="9286315" y="6976989"/>
                <a:chExt cx="2735151" cy="1280928"/>
              </a:xfrm>
            </p:grpSpPr>
            <p:sp>
              <p:nvSpPr>
                <p:cNvPr id="45" name="Rectangle 44">
                  <a:extLst>
                    <a:ext uri="{FF2B5EF4-FFF2-40B4-BE49-F238E27FC236}">
                      <a16:creationId xmlns:a16="http://schemas.microsoft.com/office/drawing/2014/main" id="{271FFA37-2AB4-2B40-A550-905F9F08D77E}"/>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34AF0656-4B26-B84A-8E33-57265E5F7B8C}"/>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7" name="Graphic 46">
                  <a:extLst>
                    <a:ext uri="{FF2B5EF4-FFF2-40B4-BE49-F238E27FC236}">
                      <a16:creationId xmlns:a16="http://schemas.microsoft.com/office/drawing/2014/main" id="{BB8498F9-B3B1-2549-B8AF-550228F9FF0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8" name="TextBox 47">
                  <a:extLst>
                    <a:ext uri="{FF2B5EF4-FFF2-40B4-BE49-F238E27FC236}">
                      <a16:creationId xmlns:a16="http://schemas.microsoft.com/office/drawing/2014/main" id="{F28684BB-60A4-6244-8ACD-8932E203844A}"/>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9" name="Picture 48">
                  <a:extLst>
                    <a:ext uri="{FF2B5EF4-FFF2-40B4-BE49-F238E27FC236}">
                      <a16:creationId xmlns:a16="http://schemas.microsoft.com/office/drawing/2014/main" id="{D7AB3508-106A-0C4F-B290-C3FBA222A5E2}"/>
                    </a:ext>
                  </a:extLst>
                </p:cNvPr>
                <p:cNvPicPr>
                  <a:picLocks noChangeAspect="1"/>
                </p:cNvPicPr>
                <p:nvPr/>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7" name="Group 36">
                <a:extLst>
                  <a:ext uri="{FF2B5EF4-FFF2-40B4-BE49-F238E27FC236}">
                    <a16:creationId xmlns:a16="http://schemas.microsoft.com/office/drawing/2014/main" id="{71727728-ED63-FC48-ACDE-061C8C673F89}"/>
                  </a:ext>
                </a:extLst>
              </p:cNvPr>
              <p:cNvGrpSpPr/>
              <p:nvPr/>
            </p:nvGrpSpPr>
            <p:grpSpPr>
              <a:xfrm>
                <a:off x="9266651" y="510458"/>
                <a:ext cx="2617883" cy="651460"/>
                <a:chOff x="12352022" y="513115"/>
                <a:chExt cx="2617883" cy="651460"/>
              </a:xfrm>
            </p:grpSpPr>
            <p:sp>
              <p:nvSpPr>
                <p:cNvPr id="42" name="TextBox 41">
                  <a:extLst>
                    <a:ext uri="{FF2B5EF4-FFF2-40B4-BE49-F238E27FC236}">
                      <a16:creationId xmlns:a16="http://schemas.microsoft.com/office/drawing/2014/main" id="{2FB9D382-9D7F-1D47-8087-B98355D54A4D}"/>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3" name="TextBox 42">
                  <a:extLst>
                    <a:ext uri="{FF2B5EF4-FFF2-40B4-BE49-F238E27FC236}">
                      <a16:creationId xmlns:a16="http://schemas.microsoft.com/office/drawing/2014/main" id="{7B579028-EE0C-DC47-AB28-DFF135019071}"/>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4" name="TextBox 43">
                  <a:extLst>
                    <a:ext uri="{FF2B5EF4-FFF2-40B4-BE49-F238E27FC236}">
                      <a16:creationId xmlns:a16="http://schemas.microsoft.com/office/drawing/2014/main" id="{DB620138-9FB3-B145-8A69-1A634C89385E}"/>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8" name="TextBox 37">
                <a:extLst>
                  <a:ext uri="{FF2B5EF4-FFF2-40B4-BE49-F238E27FC236}">
                    <a16:creationId xmlns:a16="http://schemas.microsoft.com/office/drawing/2014/main" id="{C8D89CE9-6754-7A40-B9BD-2DF033C4391A}"/>
                  </a:ext>
                </a:extLst>
              </p:cNvPr>
              <p:cNvSpPr txBox="1"/>
              <p:nvPr/>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9" name="TextBox 38">
                <a:extLst>
                  <a:ext uri="{FF2B5EF4-FFF2-40B4-BE49-F238E27FC236}">
                    <a16:creationId xmlns:a16="http://schemas.microsoft.com/office/drawing/2014/main" id="{D2FF0306-7D0A-034E-A536-BECA596486DD}"/>
                  </a:ext>
                </a:extLst>
              </p:cNvPr>
              <p:cNvSpPr txBox="1"/>
              <p:nvPr/>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40" name="TextBox 39">
                <a:extLst>
                  <a:ext uri="{FF2B5EF4-FFF2-40B4-BE49-F238E27FC236}">
                    <a16:creationId xmlns:a16="http://schemas.microsoft.com/office/drawing/2014/main" id="{97CD2AB1-6289-C941-96B2-D6EE69AE6141}"/>
                  </a:ext>
                </a:extLst>
              </p:cNvPr>
              <p:cNvSpPr txBox="1"/>
              <p:nvPr/>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41" name="TextBox 40">
                <a:extLst>
                  <a:ext uri="{FF2B5EF4-FFF2-40B4-BE49-F238E27FC236}">
                    <a16:creationId xmlns:a16="http://schemas.microsoft.com/office/drawing/2014/main" id="{9754A378-846E-7E44-B72A-0009F5AF6D76}"/>
                  </a:ext>
                </a:extLst>
              </p:cNvPr>
              <p:cNvSpPr txBox="1"/>
              <p:nvPr/>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3891268692"/>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preserve="1" userDrawn="1">
  <p:cSld name="Statistics Text Over Graphic (Full)">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041452B9-404B-4B43-893C-BB42AF2A9105}"/>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7" name="Group 6">
            <a:extLst>
              <a:ext uri="{FF2B5EF4-FFF2-40B4-BE49-F238E27FC236}">
                <a16:creationId xmlns:a16="http://schemas.microsoft.com/office/drawing/2014/main" id="{26ACA9DB-4044-6F42-96B1-45EBCD182B84}"/>
              </a:ext>
            </a:extLst>
          </p:cNvPr>
          <p:cNvGrpSpPr/>
          <p:nvPr userDrawn="1"/>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rgbClr val="E8F3FD"/>
          </a:solidFill>
        </p:spPr>
        <p:txBody>
          <a:bodyPr wrap="square" rIns="432000" anchor="ctr">
            <a:noAutofit/>
          </a:bodyPr>
          <a:lstStyle>
            <a:lvl1pPr algn="r">
              <a:defRPr b="0">
                <a:solidFill>
                  <a:schemeClr val="tx1">
                    <a:lumMod val="50000"/>
                    <a:lumOff val="50000"/>
                  </a:schemeClr>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4572000" cy="6858000"/>
          </a:xfrm>
          <a:gradFill>
            <a:gsLst>
              <a:gs pos="13000">
                <a:schemeClr val="accent1"/>
              </a:gs>
              <a:gs pos="97000">
                <a:schemeClr val="accent1">
                  <a:alpha val="9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sz="2800">
                <a:solidFill>
                  <a:schemeClr val="bg1"/>
                </a:solidFill>
              </a:defRPr>
            </a:lvl1pPr>
            <a:lvl2pPr>
              <a:defRPr>
                <a:solidFill>
                  <a:schemeClr val="bg1"/>
                </a:solidFill>
              </a:defRPr>
            </a:lvl2pPr>
            <a:lvl3pPr marL="0" indent="0">
              <a:buFontTx/>
              <a:buNone/>
              <a:defRPr>
                <a:solidFill>
                  <a:schemeClr val="bg1"/>
                </a:solidFill>
              </a:defRPr>
            </a:lvl3pPr>
            <a:lvl4pPr marL="0" indent="0">
              <a:buFontTx/>
              <a:buNone/>
              <a:defRPr>
                <a:solidFill>
                  <a:schemeClr val="bg1"/>
                </a:solidFill>
              </a:defRPr>
            </a:lvl4pPr>
            <a:lvl5pPr marL="0" indent="0">
              <a:buFontTx/>
              <a:buNone/>
              <a:defRPr>
                <a:solidFill>
                  <a:schemeClr val="bg1"/>
                </a:solidFill>
              </a:defRPr>
            </a:lvl5pPr>
            <a:lvl6pPr marL="0" indent="0">
              <a:buFontTx/>
              <a:buNone/>
              <a:defRPr>
                <a:solidFill>
                  <a:schemeClr val="bg1"/>
                </a:solidFill>
              </a:defRPr>
            </a:lvl6pPr>
            <a:lvl7pPr marL="0" indent="0">
              <a:buFontTx/>
              <a:buNone/>
              <a:defRPr>
                <a:solidFill>
                  <a:schemeClr val="bg1"/>
                </a:solidFill>
              </a:defRPr>
            </a:lvl7pPr>
            <a:lvl8pPr marL="0" indent="0">
              <a:buFontTx/>
              <a:buNone/>
              <a:defRPr>
                <a:solidFill>
                  <a:schemeClr val="bg1"/>
                </a:solidFill>
              </a:defRPr>
            </a:lvl8pPr>
            <a:lvl9pPr marL="0" indent="0">
              <a:buFontTx/>
              <a:buNone/>
              <a:defRPr>
                <a:solidFill>
                  <a:schemeClr val="bg1"/>
                </a:solidFill>
              </a:defRPr>
            </a:lvl9pPr>
          </a:lstStyle>
          <a:p>
            <a:pPr lvl="0"/>
            <a:r>
              <a:rPr lang="en-US"/>
              <a:t>Click to edit Master text styles</a:t>
            </a:r>
          </a:p>
          <a:p>
            <a:pPr lvl="1"/>
            <a:r>
              <a:rPr lang="en-US"/>
              <a:t>Second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lang="en-US" smtClean="0"/>
            </a:lvl1pPr>
          </a:lstStyle>
          <a:p>
            <a:pPr marL="12700">
              <a:buFont typeface="Arial" panose="020B0604020202020204" pitchFamily="34" charset="0"/>
              <a:buNone/>
            </a:pPr>
            <a:fld id="{078C017C-E1B9-8443-B047-B08AAA027B45}" type="slidenum">
              <a:rPr lang="en-CA" smtClean="0"/>
              <a:pPr marL="12700">
                <a:buFont typeface="Arial" panose="020B0604020202020204" pitchFamily="34" charset="0"/>
                <a:buNone/>
              </a:pPr>
              <a:t>‹#›</a:t>
            </a:fld>
            <a:endParaRPr lang="en-CA" dirty="0"/>
          </a:p>
        </p:txBody>
      </p:sp>
      <p:grpSp>
        <p:nvGrpSpPr>
          <p:cNvPr id="6" name="Group 5">
            <a:extLst>
              <a:ext uri="{FF2B5EF4-FFF2-40B4-BE49-F238E27FC236}">
                <a16:creationId xmlns:a16="http://schemas.microsoft.com/office/drawing/2014/main" id="{384FC32F-D780-2C41-B31E-1F1C7720CD48}"/>
              </a:ext>
            </a:extLst>
          </p:cNvPr>
          <p:cNvGrpSpPr/>
          <p:nvPr userDrawn="1"/>
        </p:nvGrpSpPr>
        <p:grpSpPr>
          <a:xfrm>
            <a:off x="9399182" y="-1"/>
            <a:ext cx="2961715" cy="9658589"/>
            <a:chOff x="9399182" y="-1"/>
            <a:chExt cx="2961715" cy="9658589"/>
          </a:xfrm>
        </p:grpSpPr>
        <p:sp>
          <p:nvSpPr>
            <p:cNvPr id="114" name="Rectangle 113">
              <a:extLst>
                <a:ext uri="{FF2B5EF4-FFF2-40B4-BE49-F238E27FC236}">
                  <a16:creationId xmlns:a16="http://schemas.microsoft.com/office/drawing/2014/main" id="{1F6701BF-092D-2F4F-9D3D-CB526578FD23}"/>
                </a:ext>
              </a:extLst>
            </p:cNvPr>
            <p:cNvSpPr/>
            <p:nvPr userDrawn="1"/>
          </p:nvSpPr>
          <p:spPr>
            <a:xfrm>
              <a:off x="9399182" y="-1"/>
              <a:ext cx="2798651" cy="94869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63" name="Picture 162">
              <a:extLst>
                <a:ext uri="{FF2B5EF4-FFF2-40B4-BE49-F238E27FC236}">
                  <a16:creationId xmlns:a16="http://schemas.microsoft.com/office/drawing/2014/main" id="{2D12CE45-289D-6B47-8827-232211E4A4E4}"/>
                </a:ext>
              </a:extLst>
            </p:cNvPr>
            <p:cNvPicPr>
              <a:picLocks noChangeAspect="1"/>
            </p:cNvPicPr>
            <p:nvPr userDrawn="1"/>
          </p:nvPicPr>
          <p:blipFill rotWithShape="1">
            <a:blip r:embed="rId2"/>
            <a:srcRect t="11482" r="50733" b="17784"/>
            <a:stretch/>
          </p:blipFill>
          <p:spPr>
            <a:xfrm>
              <a:off x="9558506" y="1332920"/>
              <a:ext cx="2639326" cy="746975"/>
            </a:xfrm>
            <a:prstGeom prst="rect">
              <a:avLst/>
            </a:prstGeom>
          </p:spPr>
        </p:pic>
        <p:grpSp>
          <p:nvGrpSpPr>
            <p:cNvPr id="115" name="Group 114">
              <a:extLst>
                <a:ext uri="{FF2B5EF4-FFF2-40B4-BE49-F238E27FC236}">
                  <a16:creationId xmlns:a16="http://schemas.microsoft.com/office/drawing/2014/main" id="{E06DB9A1-FD76-8C4E-AA60-A3215A54B22B}"/>
                </a:ext>
              </a:extLst>
            </p:cNvPr>
            <p:cNvGrpSpPr/>
            <p:nvPr userDrawn="1"/>
          </p:nvGrpSpPr>
          <p:grpSpPr>
            <a:xfrm>
              <a:off x="9541497" y="162442"/>
              <a:ext cx="2819400" cy="814510"/>
              <a:chOff x="-3644733" y="165205"/>
              <a:chExt cx="2819400" cy="814510"/>
            </a:xfrm>
          </p:grpSpPr>
          <p:sp>
            <p:nvSpPr>
              <p:cNvPr id="154" name="Rectangle 153">
                <a:extLst>
                  <a:ext uri="{FF2B5EF4-FFF2-40B4-BE49-F238E27FC236}">
                    <a16:creationId xmlns:a16="http://schemas.microsoft.com/office/drawing/2014/main" id="{9B6A22A1-5D5B-4A45-9873-94CDE4AF538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extBox 154">
                <a:extLst>
                  <a:ext uri="{FF2B5EF4-FFF2-40B4-BE49-F238E27FC236}">
                    <a16:creationId xmlns:a16="http://schemas.microsoft.com/office/drawing/2014/main" id="{7ABB8F1D-E85A-ED44-9693-9F13743BAED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56" name="Picture 155">
                <a:extLst>
                  <a:ext uri="{FF2B5EF4-FFF2-40B4-BE49-F238E27FC236}">
                    <a16:creationId xmlns:a16="http://schemas.microsoft.com/office/drawing/2014/main" id="{20DBD003-BD74-534F-B6C9-503C1716230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sp>
          <p:nvSpPr>
            <p:cNvPr id="116" name="TextBox 115">
              <a:extLst>
                <a:ext uri="{FF2B5EF4-FFF2-40B4-BE49-F238E27FC236}">
                  <a16:creationId xmlns:a16="http://schemas.microsoft.com/office/drawing/2014/main" id="{00987C7D-6B58-624B-A8C2-E1C8B5B41655}"/>
                </a:ext>
              </a:extLst>
            </p:cNvPr>
            <p:cNvSpPr txBox="1"/>
            <p:nvPr userDrawn="1"/>
          </p:nvSpPr>
          <p:spPr>
            <a:xfrm>
              <a:off x="9558507" y="3644763"/>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17" name="Straight Connector 116">
              <a:extLst>
                <a:ext uri="{FF2B5EF4-FFF2-40B4-BE49-F238E27FC236}">
                  <a16:creationId xmlns:a16="http://schemas.microsoft.com/office/drawing/2014/main" id="{76A5E172-F2DB-AB47-BF8B-E04905D4DF34}"/>
                </a:ext>
              </a:extLst>
            </p:cNvPr>
            <p:cNvCxnSpPr>
              <a:cxnSpLocks/>
            </p:cNvCxnSpPr>
            <p:nvPr userDrawn="1"/>
          </p:nvCxnSpPr>
          <p:spPr>
            <a:xfrm>
              <a:off x="9558507" y="3847380"/>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73686235-423F-604C-911D-620F011D49F8}"/>
                </a:ext>
              </a:extLst>
            </p:cNvPr>
            <p:cNvSpPr txBox="1"/>
            <p:nvPr userDrawn="1"/>
          </p:nvSpPr>
          <p:spPr>
            <a:xfrm>
              <a:off x="9686426" y="4705690"/>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19" name="Group 118">
              <a:extLst>
                <a:ext uri="{FF2B5EF4-FFF2-40B4-BE49-F238E27FC236}">
                  <a16:creationId xmlns:a16="http://schemas.microsoft.com/office/drawing/2014/main" id="{74431D0C-E5D7-5C4B-B34D-ED622DCEC90B}"/>
                </a:ext>
              </a:extLst>
            </p:cNvPr>
            <p:cNvGrpSpPr/>
            <p:nvPr userDrawn="1"/>
          </p:nvGrpSpPr>
          <p:grpSpPr>
            <a:xfrm>
              <a:off x="9541497" y="8247273"/>
              <a:ext cx="2735151" cy="1411315"/>
              <a:chOff x="9296567" y="4910411"/>
              <a:chExt cx="2735151" cy="1411315"/>
            </a:xfrm>
          </p:grpSpPr>
          <p:sp>
            <p:nvSpPr>
              <p:cNvPr id="148" name="Rectangle 147">
                <a:extLst>
                  <a:ext uri="{FF2B5EF4-FFF2-40B4-BE49-F238E27FC236}">
                    <a16:creationId xmlns:a16="http://schemas.microsoft.com/office/drawing/2014/main" id="{3EE33C6F-C414-704B-930C-49B6415FB0D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C7770F39-017B-9A4E-B2C7-C48397F86E0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50" name="Graphic 149">
                <a:extLst>
                  <a:ext uri="{FF2B5EF4-FFF2-40B4-BE49-F238E27FC236}">
                    <a16:creationId xmlns:a16="http://schemas.microsoft.com/office/drawing/2014/main" id="{2B06D124-E28F-144C-A1A8-A9F9DCEDD39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51" name="TextBox 150">
                <a:extLst>
                  <a:ext uri="{FF2B5EF4-FFF2-40B4-BE49-F238E27FC236}">
                    <a16:creationId xmlns:a16="http://schemas.microsoft.com/office/drawing/2014/main" id="{217354F4-3327-F641-8A6E-7CF3A11F0418}"/>
                  </a:ext>
                </a:extLst>
              </p:cNvPr>
              <p:cNvSpPr txBox="1"/>
              <p:nvPr userDrawn="1"/>
            </p:nvSpPr>
            <p:spPr>
              <a:xfrm>
                <a:off x="9471805" y="5619194"/>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52" name="TextBox 151">
                <a:extLst>
                  <a:ext uri="{FF2B5EF4-FFF2-40B4-BE49-F238E27FC236}">
                    <a16:creationId xmlns:a16="http://schemas.microsoft.com/office/drawing/2014/main" id="{C21E8267-10D6-A74C-9247-CF15A2756B5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53" name="TextBox 152">
                <a:extLst>
                  <a:ext uri="{FF2B5EF4-FFF2-40B4-BE49-F238E27FC236}">
                    <a16:creationId xmlns:a16="http://schemas.microsoft.com/office/drawing/2014/main" id="{33236540-7695-CC4F-8B5C-2A70FAD9ED3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20" name="Group 119">
              <a:extLst>
                <a:ext uri="{FF2B5EF4-FFF2-40B4-BE49-F238E27FC236}">
                  <a16:creationId xmlns:a16="http://schemas.microsoft.com/office/drawing/2014/main" id="{1CC75D71-084C-2841-A6C3-E4B52088D324}"/>
                </a:ext>
              </a:extLst>
            </p:cNvPr>
            <p:cNvGrpSpPr/>
            <p:nvPr userDrawn="1"/>
          </p:nvGrpSpPr>
          <p:grpSpPr>
            <a:xfrm>
              <a:off x="9541497" y="6890617"/>
              <a:ext cx="2735151" cy="1280928"/>
              <a:chOff x="9286315" y="6976989"/>
              <a:chExt cx="2735151" cy="1280928"/>
            </a:xfrm>
          </p:grpSpPr>
          <p:sp>
            <p:nvSpPr>
              <p:cNvPr id="138" name="Rectangle 137">
                <a:extLst>
                  <a:ext uri="{FF2B5EF4-FFF2-40B4-BE49-F238E27FC236}">
                    <a16:creationId xmlns:a16="http://schemas.microsoft.com/office/drawing/2014/main" id="{80A4814C-F3C9-8E4D-A7A3-91D0BBB9B2D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TextBox 143">
                <a:extLst>
                  <a:ext uri="{FF2B5EF4-FFF2-40B4-BE49-F238E27FC236}">
                    <a16:creationId xmlns:a16="http://schemas.microsoft.com/office/drawing/2014/main" id="{9E22E78A-6530-6E49-B5B6-FE675F4954F7}"/>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45" name="Graphic 144">
                <a:extLst>
                  <a:ext uri="{FF2B5EF4-FFF2-40B4-BE49-F238E27FC236}">
                    <a16:creationId xmlns:a16="http://schemas.microsoft.com/office/drawing/2014/main" id="{DABEDA03-6252-DA49-BF04-D4C0068F703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46" name="TextBox 145">
                <a:extLst>
                  <a:ext uri="{FF2B5EF4-FFF2-40B4-BE49-F238E27FC236}">
                    <a16:creationId xmlns:a16="http://schemas.microsoft.com/office/drawing/2014/main" id="{8636DC60-0BA4-B64F-91F4-B8555CA43CB7}"/>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47" name="Picture 146">
                <a:extLst>
                  <a:ext uri="{FF2B5EF4-FFF2-40B4-BE49-F238E27FC236}">
                    <a16:creationId xmlns:a16="http://schemas.microsoft.com/office/drawing/2014/main" id="{9C06CF34-F5E9-FF43-92FC-A8A12A5E7514}"/>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21" name="Group 120">
              <a:extLst>
                <a:ext uri="{FF2B5EF4-FFF2-40B4-BE49-F238E27FC236}">
                  <a16:creationId xmlns:a16="http://schemas.microsoft.com/office/drawing/2014/main" id="{38052344-BDD9-5C4C-BCF9-CDD928F9ABEF}"/>
                </a:ext>
              </a:extLst>
            </p:cNvPr>
            <p:cNvGrpSpPr/>
            <p:nvPr userDrawn="1"/>
          </p:nvGrpSpPr>
          <p:grpSpPr>
            <a:xfrm>
              <a:off x="9521833" y="3969883"/>
              <a:ext cx="2617883" cy="651460"/>
              <a:chOff x="12352022" y="513115"/>
              <a:chExt cx="2617883" cy="651460"/>
            </a:xfrm>
          </p:grpSpPr>
          <p:sp>
            <p:nvSpPr>
              <p:cNvPr id="135" name="TextBox 134">
                <a:extLst>
                  <a:ext uri="{FF2B5EF4-FFF2-40B4-BE49-F238E27FC236}">
                    <a16:creationId xmlns:a16="http://schemas.microsoft.com/office/drawing/2014/main" id="{EA326582-6206-9448-AC3D-D3956871747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6" name="TextBox 135">
                <a:extLst>
                  <a:ext uri="{FF2B5EF4-FFF2-40B4-BE49-F238E27FC236}">
                    <a16:creationId xmlns:a16="http://schemas.microsoft.com/office/drawing/2014/main" id="{4064E1A2-6908-7D4E-AED8-AABD4AFAA4D9}"/>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37" name="TextBox 136">
                <a:extLst>
                  <a:ext uri="{FF2B5EF4-FFF2-40B4-BE49-F238E27FC236}">
                    <a16:creationId xmlns:a16="http://schemas.microsoft.com/office/drawing/2014/main" id="{26F5F72F-54E6-6444-AD2C-1C7049E062D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22" name="TextBox 121">
              <a:extLst>
                <a:ext uri="{FF2B5EF4-FFF2-40B4-BE49-F238E27FC236}">
                  <a16:creationId xmlns:a16="http://schemas.microsoft.com/office/drawing/2014/main" id="{6ADF7B1D-21B9-4A43-9883-156AF8A7FE24}"/>
                </a:ext>
              </a:extLst>
            </p:cNvPr>
            <p:cNvSpPr txBox="1"/>
            <p:nvPr userDrawn="1"/>
          </p:nvSpPr>
          <p:spPr>
            <a:xfrm>
              <a:off x="9674267" y="4988995"/>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23" name="TextBox 122">
              <a:extLst>
                <a:ext uri="{FF2B5EF4-FFF2-40B4-BE49-F238E27FC236}">
                  <a16:creationId xmlns:a16="http://schemas.microsoft.com/office/drawing/2014/main" id="{FD008BFE-F284-7448-B84A-6DC42232D3A9}"/>
                </a:ext>
              </a:extLst>
            </p:cNvPr>
            <p:cNvSpPr txBox="1"/>
            <p:nvPr userDrawn="1"/>
          </p:nvSpPr>
          <p:spPr>
            <a:xfrm>
              <a:off x="9686426" y="5404252"/>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24" name="TextBox 123">
              <a:extLst>
                <a:ext uri="{FF2B5EF4-FFF2-40B4-BE49-F238E27FC236}">
                  <a16:creationId xmlns:a16="http://schemas.microsoft.com/office/drawing/2014/main" id="{3BA44DCB-A3AF-9546-85AA-0C8080A538B5}"/>
                </a:ext>
              </a:extLst>
            </p:cNvPr>
            <p:cNvSpPr txBox="1"/>
            <p:nvPr userDrawn="1"/>
          </p:nvSpPr>
          <p:spPr>
            <a:xfrm>
              <a:off x="9686426" y="6124342"/>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25" name="TextBox 124">
              <a:extLst>
                <a:ext uri="{FF2B5EF4-FFF2-40B4-BE49-F238E27FC236}">
                  <a16:creationId xmlns:a16="http://schemas.microsoft.com/office/drawing/2014/main" id="{495F74B5-1BAA-CF4B-B826-677D9A1B2C48}"/>
                </a:ext>
              </a:extLst>
            </p:cNvPr>
            <p:cNvSpPr txBox="1"/>
            <p:nvPr userDrawn="1"/>
          </p:nvSpPr>
          <p:spPr>
            <a:xfrm>
              <a:off x="9674267" y="6554905"/>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33" name="TextBox 132">
              <a:extLst>
                <a:ext uri="{FF2B5EF4-FFF2-40B4-BE49-F238E27FC236}">
                  <a16:creationId xmlns:a16="http://schemas.microsoft.com/office/drawing/2014/main" id="{3F7CB717-E705-2840-9197-C78C7B64E71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4" name="Straight Connector 133">
              <a:extLst>
                <a:ext uri="{FF2B5EF4-FFF2-40B4-BE49-F238E27FC236}">
                  <a16:creationId xmlns:a16="http://schemas.microsoft.com/office/drawing/2014/main" id="{C57B530B-447D-4A4B-9F77-9EBFE3288785}"/>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28" name="Group 127">
              <a:extLst>
                <a:ext uri="{FF2B5EF4-FFF2-40B4-BE49-F238E27FC236}">
                  <a16:creationId xmlns:a16="http://schemas.microsoft.com/office/drawing/2014/main" id="{62FAFE70-D4B2-8F4F-9523-F66BEB76844C}"/>
                </a:ext>
              </a:extLst>
            </p:cNvPr>
            <p:cNvGrpSpPr/>
            <p:nvPr userDrawn="1"/>
          </p:nvGrpSpPr>
          <p:grpSpPr>
            <a:xfrm>
              <a:off x="9541497" y="2222532"/>
              <a:ext cx="2735151" cy="1326215"/>
              <a:chOff x="9286315" y="6976988"/>
              <a:chExt cx="2735151" cy="1326215"/>
            </a:xfrm>
          </p:grpSpPr>
          <p:sp>
            <p:nvSpPr>
              <p:cNvPr id="129" name="Rectangle 128">
                <a:extLst>
                  <a:ext uri="{FF2B5EF4-FFF2-40B4-BE49-F238E27FC236}">
                    <a16:creationId xmlns:a16="http://schemas.microsoft.com/office/drawing/2014/main" id="{E47B8ADC-2456-1243-95C8-E860AAB723D4}"/>
                  </a:ext>
                </a:extLst>
              </p:cNvPr>
              <p:cNvSpPr/>
              <p:nvPr userDrawn="1"/>
            </p:nvSpPr>
            <p:spPr>
              <a:xfrm>
                <a:off x="9286315" y="6976988"/>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EDAA5B06-10D3-584A-BD73-861E5B9ACB56}"/>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31" name="Graphic 130">
                <a:extLst>
                  <a:ext uri="{FF2B5EF4-FFF2-40B4-BE49-F238E27FC236}">
                    <a16:creationId xmlns:a16="http://schemas.microsoft.com/office/drawing/2014/main" id="{161E4833-BB86-994F-833D-93E67F55990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32" name="TextBox 131">
                <a:extLst>
                  <a:ext uri="{FF2B5EF4-FFF2-40B4-BE49-F238E27FC236}">
                    <a16:creationId xmlns:a16="http://schemas.microsoft.com/office/drawing/2014/main" id="{8DAA1AE3-7284-B649-9EEF-97FFE151F8C8}"/>
                  </a:ext>
                </a:extLst>
              </p:cNvPr>
              <p:cNvSpPr txBox="1"/>
              <p:nvPr userDrawn="1"/>
            </p:nvSpPr>
            <p:spPr>
              <a:xfrm>
                <a:off x="9446538" y="7369972"/>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sp>
        <p:nvSpPr>
          <p:cNvPr id="500" name="Caption">
            <a:extLst>
              <a:ext uri="{FF2B5EF4-FFF2-40B4-BE49-F238E27FC236}">
                <a16:creationId xmlns:a16="http://schemas.microsoft.com/office/drawing/2014/main" id="{659A1A30-0D40-E04A-93E5-5EBF0216ED61}"/>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tx1"/>
                </a:solidFill>
                <a:effectLst/>
              </a:defRPr>
            </a:lvl1pPr>
            <a:lvl2pPr marL="0" indent="0" algn="r">
              <a:spcBef>
                <a:spcPts val="0"/>
              </a:spcBef>
              <a:spcAft>
                <a:spcPts val="0"/>
              </a:spcAft>
              <a:buFontTx/>
              <a:buNone/>
              <a:tabLst/>
              <a:defRPr sz="1100">
                <a:solidFill>
                  <a:schemeClr val="tx1"/>
                </a:solidFill>
              </a:defRPr>
            </a:lvl2pPr>
            <a:lvl3pPr marL="0" indent="0" algn="r">
              <a:spcBef>
                <a:spcPts val="0"/>
              </a:spcBef>
              <a:spcAft>
                <a:spcPts val="0"/>
              </a:spcAft>
              <a:buFontTx/>
              <a:buNone/>
              <a:tabLst/>
              <a:defRPr sz="1100">
                <a:solidFill>
                  <a:schemeClr val="tx1"/>
                </a:solidFill>
              </a:defRPr>
            </a:lvl3pPr>
            <a:lvl4pPr marL="0" indent="0" algn="r">
              <a:spcBef>
                <a:spcPts val="0"/>
              </a:spcBef>
              <a:spcAft>
                <a:spcPts val="0"/>
              </a:spcAft>
              <a:buFontTx/>
              <a:buNone/>
              <a:tabLst/>
              <a:defRPr sz="1100">
                <a:solidFill>
                  <a:schemeClr val="tx1"/>
                </a:solidFill>
              </a:defRPr>
            </a:lvl4pPr>
            <a:lvl5pPr marL="0" indent="0" algn="r">
              <a:spcBef>
                <a:spcPts val="0"/>
              </a:spcBef>
              <a:spcAft>
                <a:spcPts val="0"/>
              </a:spcAft>
              <a:buFontTx/>
              <a:buNone/>
              <a:tabLst/>
              <a:defRPr sz="1100">
                <a:solidFill>
                  <a:schemeClr val="tx1"/>
                </a:solidFill>
              </a:defRPr>
            </a:lvl5pPr>
            <a:lvl6pPr marL="0" indent="0" algn="r">
              <a:spcBef>
                <a:spcPts val="0"/>
              </a:spcBef>
              <a:spcAft>
                <a:spcPts val="0"/>
              </a:spcAft>
              <a:buFontTx/>
              <a:buNone/>
              <a:tabLst/>
              <a:defRPr sz="1100">
                <a:solidFill>
                  <a:schemeClr val="tx1"/>
                </a:solidFill>
              </a:defRPr>
            </a:lvl6pPr>
            <a:lvl7pPr marL="0" indent="0" algn="r">
              <a:spcBef>
                <a:spcPts val="0"/>
              </a:spcBef>
              <a:spcAft>
                <a:spcPts val="0"/>
              </a:spcAft>
              <a:buFontTx/>
              <a:buNone/>
              <a:tabLst/>
              <a:defRPr sz="1100">
                <a:solidFill>
                  <a:schemeClr val="tx1"/>
                </a:solidFill>
              </a:defRPr>
            </a:lvl7pPr>
            <a:lvl8pPr marL="0" indent="0" algn="r">
              <a:spcBef>
                <a:spcPts val="0"/>
              </a:spcBef>
              <a:spcAft>
                <a:spcPts val="0"/>
              </a:spcAft>
              <a:buFontTx/>
              <a:buNone/>
              <a:tabLst/>
              <a:defRPr sz="1100">
                <a:solidFill>
                  <a:schemeClr val="tx1"/>
                </a:solidFill>
              </a:defRPr>
            </a:lvl8pPr>
            <a:lvl9pPr marL="0" indent="0" algn="r">
              <a:spcBef>
                <a:spcPts val="0"/>
              </a:spcBef>
              <a:spcAft>
                <a:spcPts val="0"/>
              </a:spcAft>
              <a:buFontTx/>
              <a:buNone/>
              <a:tabLst/>
              <a:defRPr sz="1100">
                <a:solidFill>
                  <a:schemeClr val="tx1"/>
                </a:solidFill>
              </a:defRPr>
            </a:lvl9pPr>
          </a:lstStyle>
          <a:p>
            <a:pPr lvl="0"/>
            <a:r>
              <a:rPr lang="en-US"/>
              <a:t>Click to add photo caption</a:t>
            </a:r>
          </a:p>
        </p:txBody>
      </p:sp>
    </p:spTree>
    <p:extLst>
      <p:ext uri="{BB962C8B-B14F-4D97-AF65-F5344CB8AC3E}">
        <p14:creationId xmlns:p14="http://schemas.microsoft.com/office/powerpoint/2010/main" val="3961589244"/>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Ranking (Left) and Photo">
    <p:bg>
      <p:bgPr>
        <a:solidFill>
          <a:schemeClr val="bg1"/>
        </a:solidFill>
        <a:effectLst/>
      </p:bgPr>
    </p:bg>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AE403CC8-0AF4-0B41-9F00-0561FB8057DC}"/>
              </a:ext>
            </a:extLst>
          </p:cNvPr>
          <p:cNvSpPr>
            <a:spLocks noGrp="1"/>
          </p:cNvSpPr>
          <p:nvPr>
            <p:ph type="pic" sz="quarter" idx="13" hasCustomPrompt="1"/>
          </p:nvPr>
        </p:nvSpPr>
        <p:spPr>
          <a:xfrm>
            <a:off x="5959475" y="0"/>
            <a:ext cx="3184526" cy="6858001"/>
          </a:xfrm>
          <a:custGeom>
            <a:avLst/>
            <a:gdLst>
              <a:gd name="connsiteX0" fmla="*/ 2585845 w 3184526"/>
              <a:gd name="connsiteY0" fmla="*/ 6577275 h 6858001"/>
              <a:gd name="connsiteX1" fmla="*/ 2595155 w 3184526"/>
              <a:gd name="connsiteY1" fmla="*/ 6577275 h 6858001"/>
              <a:gd name="connsiteX2" fmla="*/ 2613281 w 3184526"/>
              <a:gd name="connsiteY2" fmla="*/ 6592564 h 6858001"/>
              <a:gd name="connsiteX3" fmla="*/ 2593365 w 3184526"/>
              <a:gd name="connsiteY3" fmla="*/ 6608587 h 6858001"/>
              <a:gd name="connsiteX4" fmla="*/ 2593365 w 3184526"/>
              <a:gd name="connsiteY4" fmla="*/ 6608474 h 6858001"/>
              <a:gd name="connsiteX5" fmla="*/ 2585845 w 3184526"/>
              <a:gd name="connsiteY5" fmla="*/ 6608474 h 6858001"/>
              <a:gd name="connsiteX6" fmla="*/ 2481056 w 3184526"/>
              <a:gd name="connsiteY6" fmla="*/ 6576165 h 6858001"/>
              <a:gd name="connsiteX7" fmla="*/ 2491394 w 3184526"/>
              <a:gd name="connsiteY7" fmla="*/ 6576165 h 6858001"/>
              <a:gd name="connsiteX8" fmla="*/ 2527091 w 3184526"/>
              <a:gd name="connsiteY8" fmla="*/ 6607214 h 6858001"/>
              <a:gd name="connsiteX9" fmla="*/ 2493012 w 3184526"/>
              <a:gd name="connsiteY9" fmla="*/ 6640295 h 6858001"/>
              <a:gd name="connsiteX10" fmla="*/ 2481056 w 3184526"/>
              <a:gd name="connsiteY10" fmla="*/ 6640295 h 6858001"/>
              <a:gd name="connsiteX11" fmla="*/ 2399837 w 3184526"/>
              <a:gd name="connsiteY11" fmla="*/ 6554745 h 6858001"/>
              <a:gd name="connsiteX12" fmla="*/ 2398371 w 3184526"/>
              <a:gd name="connsiteY12" fmla="*/ 6557848 h 6858001"/>
              <a:gd name="connsiteX13" fmla="*/ 2378590 w 3184526"/>
              <a:gd name="connsiteY13" fmla="*/ 6599654 h 6858001"/>
              <a:gd name="connsiteX14" fmla="*/ 2378590 w 3184526"/>
              <a:gd name="connsiteY14" fmla="*/ 6661565 h 6858001"/>
              <a:gd name="connsiteX15" fmla="*/ 2447053 w 3184526"/>
              <a:gd name="connsiteY15" fmla="*/ 6661565 h 6858001"/>
              <a:gd name="connsiteX16" fmla="*/ 2447053 w 3184526"/>
              <a:gd name="connsiteY16" fmla="*/ 6638978 h 6858001"/>
              <a:gd name="connsiteX17" fmla="*/ 2403683 w 3184526"/>
              <a:gd name="connsiteY17" fmla="*/ 6638978 h 6858001"/>
              <a:gd name="connsiteX18" fmla="*/ 2403683 w 3184526"/>
              <a:gd name="connsiteY18" fmla="*/ 6618141 h 6858001"/>
              <a:gd name="connsiteX19" fmla="*/ 2443207 w 3184526"/>
              <a:gd name="connsiteY19" fmla="*/ 6618141 h 6858001"/>
              <a:gd name="connsiteX20" fmla="*/ 2443207 w 3184526"/>
              <a:gd name="connsiteY20" fmla="*/ 6596570 h 6858001"/>
              <a:gd name="connsiteX21" fmla="*/ 2403683 w 3184526"/>
              <a:gd name="connsiteY21" fmla="*/ 6596570 h 6858001"/>
              <a:gd name="connsiteX22" fmla="*/ 2403683 w 3184526"/>
              <a:gd name="connsiteY22" fmla="*/ 6577482 h 6858001"/>
              <a:gd name="connsiteX23" fmla="*/ 2447053 w 3184526"/>
              <a:gd name="connsiteY23" fmla="*/ 6577482 h 6858001"/>
              <a:gd name="connsiteX24" fmla="*/ 2447053 w 3184526"/>
              <a:gd name="connsiteY24" fmla="*/ 6554745 h 6858001"/>
              <a:gd name="connsiteX25" fmla="*/ 2286100 w 3184526"/>
              <a:gd name="connsiteY25" fmla="*/ 6554726 h 6858001"/>
              <a:gd name="connsiteX26" fmla="*/ 2302607 w 3184526"/>
              <a:gd name="connsiteY26" fmla="*/ 6589123 h 6858001"/>
              <a:gd name="connsiteX27" fmla="*/ 2329051 w 3184526"/>
              <a:gd name="connsiteY27" fmla="*/ 6589123 h 6858001"/>
              <a:gd name="connsiteX28" fmla="*/ 2314487 w 3184526"/>
              <a:gd name="connsiteY28" fmla="*/ 6554726 h 6858001"/>
              <a:gd name="connsiteX29" fmla="*/ 2560771 w 3184526"/>
              <a:gd name="connsiteY29" fmla="*/ 6554707 h 6858001"/>
              <a:gd name="connsiteX30" fmla="*/ 2560771 w 3184526"/>
              <a:gd name="connsiteY30" fmla="*/ 6661564 h 6858001"/>
              <a:gd name="connsiteX31" fmla="*/ 2585845 w 3184526"/>
              <a:gd name="connsiteY31" fmla="*/ 6661564 h 6858001"/>
              <a:gd name="connsiteX32" fmla="*/ 2585845 w 3184526"/>
              <a:gd name="connsiteY32" fmla="*/ 6629932 h 6858001"/>
              <a:gd name="connsiteX33" fmla="*/ 2595155 w 3184526"/>
              <a:gd name="connsiteY33" fmla="*/ 6629932 h 6858001"/>
              <a:gd name="connsiteX34" fmla="*/ 2638945 w 3184526"/>
              <a:gd name="connsiteY34" fmla="*/ 6592019 h 6858001"/>
              <a:gd name="connsiteX35" fmla="*/ 2590871 w 3184526"/>
              <a:gd name="connsiteY35" fmla="*/ 6554707 h 6858001"/>
              <a:gd name="connsiteX36" fmla="*/ 2456020 w 3184526"/>
              <a:gd name="connsiteY36" fmla="*/ 6554707 h 6858001"/>
              <a:gd name="connsiteX37" fmla="*/ 2456020 w 3184526"/>
              <a:gd name="connsiteY37" fmla="*/ 6661470 h 6858001"/>
              <a:gd name="connsiteX38" fmla="*/ 2489071 w 3184526"/>
              <a:gd name="connsiteY38" fmla="*/ 6661583 h 6858001"/>
              <a:gd name="connsiteX39" fmla="*/ 2553803 w 3184526"/>
              <a:gd name="connsiteY39" fmla="*/ 6607214 h 6858001"/>
              <a:gd name="connsiteX40" fmla="*/ 2487986 w 3184526"/>
              <a:gd name="connsiteY40" fmla="*/ 6554745 h 6858001"/>
              <a:gd name="connsiteX41" fmla="*/ 2488024 w 3184526"/>
              <a:gd name="connsiteY41" fmla="*/ 6554707 h 6858001"/>
              <a:gd name="connsiteX42" fmla="*/ 2456020 w 3184526"/>
              <a:gd name="connsiteY42" fmla="*/ 6554707 h 6858001"/>
              <a:gd name="connsiteX43" fmla="*/ 2364425 w 3184526"/>
              <a:gd name="connsiteY43" fmla="*/ 6554707 h 6858001"/>
              <a:gd name="connsiteX44" fmla="*/ 2339218 w 3184526"/>
              <a:gd name="connsiteY44" fmla="*/ 6612649 h 6858001"/>
              <a:gd name="connsiteX45" fmla="*/ 2332383 w 3184526"/>
              <a:gd name="connsiteY45" fmla="*/ 6596645 h 6858001"/>
              <a:gd name="connsiteX46" fmla="*/ 2306148 w 3184526"/>
              <a:gd name="connsiteY46" fmla="*/ 6596645 h 6858001"/>
              <a:gd name="connsiteX47" fmla="*/ 2337467 w 3184526"/>
              <a:gd name="connsiteY47" fmla="*/ 6661978 h 6858001"/>
              <a:gd name="connsiteX48" fmla="*/ 2340380 w 3184526"/>
              <a:gd name="connsiteY48" fmla="*/ 6661978 h 6858001"/>
              <a:gd name="connsiteX49" fmla="*/ 2391118 w 3184526"/>
              <a:gd name="connsiteY49" fmla="*/ 6554707 h 6858001"/>
              <a:gd name="connsiteX50" fmla="*/ 2744807 w 3184526"/>
              <a:gd name="connsiteY50" fmla="*/ 6516148 h 6858001"/>
              <a:gd name="connsiteX51" fmla="*/ 2744807 w 3184526"/>
              <a:gd name="connsiteY51" fmla="*/ 6690773 h 6858001"/>
              <a:gd name="connsiteX52" fmla="*/ 2764196 w 3184526"/>
              <a:gd name="connsiteY52" fmla="*/ 6690773 h 6858001"/>
              <a:gd name="connsiteX53" fmla="*/ 2764196 w 3184526"/>
              <a:gd name="connsiteY53" fmla="*/ 6516148 h 6858001"/>
              <a:gd name="connsiteX54" fmla="*/ 0 w 3184526"/>
              <a:gd name="connsiteY54" fmla="*/ 0 h 6858001"/>
              <a:gd name="connsiteX55" fmla="*/ 3184526 w 3184526"/>
              <a:gd name="connsiteY55" fmla="*/ 0 h 6858001"/>
              <a:gd name="connsiteX56" fmla="*/ 3184526 w 3184526"/>
              <a:gd name="connsiteY56" fmla="*/ 6858001 h 6858001"/>
              <a:gd name="connsiteX57" fmla="*/ 0 w 3184526"/>
              <a:gd name="connsiteY57" fmla="*/ 685800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84526" h="6858001">
                <a:moveTo>
                  <a:pt x="2585845" y="6577275"/>
                </a:moveTo>
                <a:lnTo>
                  <a:pt x="2595155" y="6577275"/>
                </a:lnTo>
                <a:cubicBezTo>
                  <a:pt x="2607531" y="6577275"/>
                  <a:pt x="2613281" y="6583970"/>
                  <a:pt x="2613281" y="6592564"/>
                </a:cubicBezTo>
                <a:cubicBezTo>
                  <a:pt x="2613281" y="6602908"/>
                  <a:pt x="2606655" y="6608587"/>
                  <a:pt x="2593365" y="6608587"/>
                </a:cubicBezTo>
                <a:lnTo>
                  <a:pt x="2593365" y="6608474"/>
                </a:lnTo>
                <a:lnTo>
                  <a:pt x="2585845" y="6608474"/>
                </a:lnTo>
                <a:close/>
                <a:moveTo>
                  <a:pt x="2481056" y="6576165"/>
                </a:moveTo>
                <a:lnTo>
                  <a:pt x="2491394" y="6576165"/>
                </a:lnTo>
                <a:cubicBezTo>
                  <a:pt x="2514697" y="6576165"/>
                  <a:pt x="2527091" y="6587825"/>
                  <a:pt x="2527091" y="6607214"/>
                </a:cubicBezTo>
                <a:cubicBezTo>
                  <a:pt x="2527091" y="6627187"/>
                  <a:pt x="2516620" y="6640295"/>
                  <a:pt x="2493012" y="6640295"/>
                </a:cubicBezTo>
                <a:lnTo>
                  <a:pt x="2481056" y="6640295"/>
                </a:lnTo>
                <a:close/>
                <a:moveTo>
                  <a:pt x="2399837" y="6554745"/>
                </a:moveTo>
                <a:lnTo>
                  <a:pt x="2398371" y="6557848"/>
                </a:lnTo>
                <a:lnTo>
                  <a:pt x="2378590" y="6599654"/>
                </a:lnTo>
                <a:lnTo>
                  <a:pt x="2378590" y="6661565"/>
                </a:lnTo>
                <a:lnTo>
                  <a:pt x="2447053" y="6661565"/>
                </a:lnTo>
                <a:lnTo>
                  <a:pt x="2447053" y="6638978"/>
                </a:lnTo>
                <a:lnTo>
                  <a:pt x="2403683" y="6638978"/>
                </a:lnTo>
                <a:lnTo>
                  <a:pt x="2403683" y="6618141"/>
                </a:lnTo>
                <a:lnTo>
                  <a:pt x="2443207" y="6618141"/>
                </a:lnTo>
                <a:lnTo>
                  <a:pt x="2443207" y="6596570"/>
                </a:lnTo>
                <a:lnTo>
                  <a:pt x="2403683" y="6596570"/>
                </a:lnTo>
                <a:lnTo>
                  <a:pt x="2403683" y="6577482"/>
                </a:lnTo>
                <a:lnTo>
                  <a:pt x="2447053" y="6577482"/>
                </a:lnTo>
                <a:lnTo>
                  <a:pt x="2447053" y="6554745"/>
                </a:lnTo>
                <a:close/>
                <a:moveTo>
                  <a:pt x="2286100" y="6554726"/>
                </a:moveTo>
                <a:lnTo>
                  <a:pt x="2302607" y="6589123"/>
                </a:lnTo>
                <a:lnTo>
                  <a:pt x="2329051" y="6589123"/>
                </a:lnTo>
                <a:lnTo>
                  <a:pt x="2314487" y="6554726"/>
                </a:lnTo>
                <a:close/>
                <a:moveTo>
                  <a:pt x="2560771" y="6554707"/>
                </a:moveTo>
                <a:lnTo>
                  <a:pt x="2560771" y="6661564"/>
                </a:lnTo>
                <a:lnTo>
                  <a:pt x="2585845" y="6661564"/>
                </a:lnTo>
                <a:lnTo>
                  <a:pt x="2585845" y="6629932"/>
                </a:lnTo>
                <a:lnTo>
                  <a:pt x="2595155" y="6629932"/>
                </a:lnTo>
                <a:cubicBezTo>
                  <a:pt x="2623714" y="6629932"/>
                  <a:pt x="2638945" y="6614041"/>
                  <a:pt x="2638945" y="6592019"/>
                </a:cubicBezTo>
                <a:cubicBezTo>
                  <a:pt x="2638964" y="6570486"/>
                  <a:pt x="2622153" y="6554707"/>
                  <a:pt x="2590871" y="6554707"/>
                </a:cubicBezTo>
                <a:close/>
                <a:moveTo>
                  <a:pt x="2456020" y="6554707"/>
                </a:moveTo>
                <a:lnTo>
                  <a:pt x="2456020" y="6661470"/>
                </a:lnTo>
                <a:cubicBezTo>
                  <a:pt x="2456020" y="6661470"/>
                  <a:pt x="2476391" y="6661583"/>
                  <a:pt x="2489071" y="6661583"/>
                </a:cubicBezTo>
                <a:cubicBezTo>
                  <a:pt x="2533907" y="6661583"/>
                  <a:pt x="2553803" y="6638696"/>
                  <a:pt x="2553803" y="6607214"/>
                </a:cubicBezTo>
                <a:cubicBezTo>
                  <a:pt x="2553803" y="6577124"/>
                  <a:pt x="2532860" y="6554745"/>
                  <a:pt x="2487986" y="6554745"/>
                </a:cubicBezTo>
                <a:lnTo>
                  <a:pt x="2488024" y="6554707"/>
                </a:lnTo>
                <a:cubicBezTo>
                  <a:pt x="2477267" y="6554707"/>
                  <a:pt x="2456020" y="6554707"/>
                  <a:pt x="2456020" y="6554707"/>
                </a:cubicBezTo>
                <a:close/>
                <a:moveTo>
                  <a:pt x="2364425" y="6554707"/>
                </a:moveTo>
                <a:lnTo>
                  <a:pt x="2339218" y="6612649"/>
                </a:lnTo>
                <a:lnTo>
                  <a:pt x="2332383" y="6596645"/>
                </a:lnTo>
                <a:lnTo>
                  <a:pt x="2306148" y="6596645"/>
                </a:lnTo>
                <a:lnTo>
                  <a:pt x="2337467" y="6661978"/>
                </a:lnTo>
                <a:lnTo>
                  <a:pt x="2340380" y="6661978"/>
                </a:lnTo>
                <a:lnTo>
                  <a:pt x="2391118" y="6554707"/>
                </a:lnTo>
                <a:close/>
                <a:moveTo>
                  <a:pt x="2744807" y="6516148"/>
                </a:moveTo>
                <a:lnTo>
                  <a:pt x="2744807" y="6690773"/>
                </a:lnTo>
                <a:lnTo>
                  <a:pt x="2764196" y="6690773"/>
                </a:lnTo>
                <a:lnTo>
                  <a:pt x="2764196" y="6516148"/>
                </a:lnTo>
                <a:close/>
                <a:moveTo>
                  <a:pt x="0" y="0"/>
                </a:moveTo>
                <a:lnTo>
                  <a:pt x="3184526" y="0"/>
                </a:lnTo>
                <a:lnTo>
                  <a:pt x="3184526" y="6858001"/>
                </a:lnTo>
                <a:lnTo>
                  <a:pt x="0" y="6858001"/>
                </a:lnTo>
                <a:close/>
              </a:path>
            </a:pathLst>
          </a:custGeom>
          <a:solidFill>
            <a:schemeClr val="accent2"/>
          </a:solidFill>
          <a:ln>
            <a:noFill/>
          </a:ln>
        </p:spPr>
        <p:txBody>
          <a:bodyPr wrap="square" lIns="432000" rIns="432000" anchor="ctr">
            <a:noAutofit/>
          </a:bodyPr>
          <a:lstStyle>
            <a:lvl1pPr marL="0" indent="0" algn="ctr">
              <a:spcBef>
                <a:spcPts val="0"/>
              </a:spcBef>
              <a:spcAft>
                <a:spcPts val="0"/>
              </a:spcAft>
              <a:buNone/>
              <a:defRPr b="0">
                <a:solidFill>
                  <a:schemeClr val="bg2"/>
                </a:solidFill>
              </a:defRPr>
            </a:lvl1pPr>
          </a:lstStyle>
          <a:p>
            <a:r>
              <a:rPr lang="en-US" dirty="0"/>
              <a:t>Click icon to add photo.</a:t>
            </a:r>
            <a:br>
              <a:rPr lang="en-US" dirty="0"/>
            </a:br>
            <a:r>
              <a:rPr lang="en-US" dirty="0"/>
              <a:t>Strict rule: do not resize this image. (Crop if necessary.)</a:t>
            </a:r>
          </a:p>
        </p:txBody>
      </p:sp>
      <p:sp>
        <p:nvSpPr>
          <p:cNvPr id="116" name="Text Placeholder 21">
            <a:extLst>
              <a:ext uri="{FF2B5EF4-FFF2-40B4-BE49-F238E27FC236}">
                <a16:creationId xmlns:a16="http://schemas.microsoft.com/office/drawing/2014/main" id="{6D77A529-4F58-5E4F-95C8-1B870B6EF275}"/>
              </a:ext>
            </a:extLst>
          </p:cNvPr>
          <p:cNvSpPr>
            <a:spLocks noGrp="1"/>
          </p:cNvSpPr>
          <p:nvPr userDrawn="1">
            <p:ph type="body" sz="quarter" idx="14" hasCustomPrompt="1"/>
          </p:nvPr>
        </p:nvSpPr>
        <p:spPr>
          <a:xfrm>
            <a:off x="6356195" y="6200775"/>
            <a:ext cx="2346964"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18" name="Picture Placeholder 7">
            <a:extLst>
              <a:ext uri="{FF2B5EF4-FFF2-40B4-BE49-F238E27FC236}">
                <a16:creationId xmlns:a16="http://schemas.microsoft.com/office/drawing/2014/main" id="{50501BB8-75BC-4F41-A788-05E4DEAEAA35}"/>
              </a:ext>
            </a:extLst>
          </p:cNvPr>
          <p:cNvSpPr>
            <a:spLocks noGrp="1"/>
          </p:cNvSpPr>
          <p:nvPr userDrawn="1">
            <p:ph type="pic" sz="quarter" idx="108" hasCustomPrompt="1"/>
          </p:nvPr>
        </p:nvSpPr>
        <p:spPr>
          <a:xfrm>
            <a:off x="49870" y="1126869"/>
            <a:ext cx="5861832" cy="4395148"/>
          </a:xfrm>
          <a:solidFill>
            <a:srgbClr val="E8F3FD"/>
          </a:solidFill>
        </p:spPr>
        <p:txBody>
          <a:bodyPr anchor="ct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or quote graphic</a:t>
            </a:r>
          </a:p>
        </p:txBody>
      </p:sp>
      <p:sp>
        <p:nvSpPr>
          <p:cNvPr id="2" name="Date Placeholder 1">
            <a:extLst>
              <a:ext uri="{FF2B5EF4-FFF2-40B4-BE49-F238E27FC236}">
                <a16:creationId xmlns:a16="http://schemas.microsoft.com/office/drawing/2014/main" id="{884E28E5-6A67-0244-A79A-3AEB27D6D5DE}"/>
              </a:ext>
            </a:extLst>
          </p:cNvPr>
          <p:cNvSpPr>
            <a:spLocks noGrp="1"/>
          </p:cNvSpPr>
          <p:nvPr userDrawn="1">
            <p:ph type="dt" sz="half" idx="109"/>
          </p:nvPr>
        </p:nvSpPr>
        <p:spPr/>
        <p:txBody>
          <a:bodyPr/>
          <a:lstStyle/>
          <a:p>
            <a:endParaRPr lang="en-US" dirty="0"/>
          </a:p>
        </p:txBody>
      </p:sp>
      <p:sp>
        <p:nvSpPr>
          <p:cNvPr id="3" name="Footer Placeholder 2">
            <a:extLst>
              <a:ext uri="{FF2B5EF4-FFF2-40B4-BE49-F238E27FC236}">
                <a16:creationId xmlns:a16="http://schemas.microsoft.com/office/drawing/2014/main" id="{917C96B8-5877-064A-8DD0-AB1D7ECB4030}"/>
              </a:ext>
            </a:extLst>
          </p:cNvPr>
          <p:cNvSpPr>
            <a:spLocks noGrp="1"/>
          </p:cNvSpPr>
          <p:nvPr userDrawn="1">
            <p:ph type="ftr" sz="quarter" idx="110"/>
          </p:nvPr>
        </p:nvSpPr>
        <p:spPr/>
        <p:txBody>
          <a:bodyPr/>
          <a:lstStyle/>
          <a:p>
            <a:endParaRPr lang="en-US" dirty="0"/>
          </a:p>
        </p:txBody>
      </p:sp>
      <p:sp>
        <p:nvSpPr>
          <p:cNvPr id="4" name="Slide Number Placeholder 3">
            <a:extLst>
              <a:ext uri="{FF2B5EF4-FFF2-40B4-BE49-F238E27FC236}">
                <a16:creationId xmlns:a16="http://schemas.microsoft.com/office/drawing/2014/main" id="{52FEEDA1-ADD4-BD45-A1DD-CC2C4ADEB555}"/>
              </a:ext>
            </a:extLst>
          </p:cNvPr>
          <p:cNvSpPr>
            <a:spLocks noGrp="1"/>
          </p:cNvSpPr>
          <p:nvPr userDrawn="1">
            <p:ph type="sldNum" sz="quarter" idx="111"/>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37" name="Group 36">
            <a:extLst>
              <a:ext uri="{FF2B5EF4-FFF2-40B4-BE49-F238E27FC236}">
                <a16:creationId xmlns:a16="http://schemas.microsoft.com/office/drawing/2014/main" id="{1763432E-81DC-9141-B4E0-A88D726ADFFC}"/>
              </a:ext>
            </a:extLst>
          </p:cNvPr>
          <p:cNvGrpSpPr/>
          <p:nvPr userDrawn="1"/>
        </p:nvGrpSpPr>
        <p:grpSpPr>
          <a:xfrm>
            <a:off x="9399182" y="-1"/>
            <a:ext cx="2874210" cy="6858001"/>
            <a:chOff x="9399182" y="-1"/>
            <a:chExt cx="2874210" cy="6858001"/>
          </a:xfrm>
        </p:grpSpPr>
        <p:sp>
          <p:nvSpPr>
            <p:cNvPr id="38" name="Rectangle 37">
              <a:extLst>
                <a:ext uri="{FF2B5EF4-FFF2-40B4-BE49-F238E27FC236}">
                  <a16:creationId xmlns:a16="http://schemas.microsoft.com/office/drawing/2014/main" id="{3C939D41-EDD4-E145-AC70-1FEA78861983}"/>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39" name="TextBox 38">
              <a:extLst>
                <a:ext uri="{FF2B5EF4-FFF2-40B4-BE49-F238E27FC236}">
                  <a16:creationId xmlns:a16="http://schemas.microsoft.com/office/drawing/2014/main" id="{D28E0661-751E-CE4C-8BC5-F16780187439}"/>
                </a:ext>
              </a:extLst>
            </p:cNvPr>
            <p:cNvSpPr txBox="1"/>
            <p:nvPr userDrawn="1"/>
          </p:nvSpPr>
          <p:spPr>
            <a:xfrm>
              <a:off x="9555251" y="150289"/>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0" name="Straight Connector 39">
              <a:extLst>
                <a:ext uri="{FF2B5EF4-FFF2-40B4-BE49-F238E27FC236}">
                  <a16:creationId xmlns:a16="http://schemas.microsoft.com/office/drawing/2014/main" id="{3408AD67-9977-5847-8456-1BA4A449DD94}"/>
                </a:ext>
              </a:extLst>
            </p:cNvPr>
            <p:cNvCxnSpPr>
              <a:cxnSpLocks/>
            </p:cNvCxnSpPr>
            <p:nvPr userDrawn="1"/>
          </p:nvCxnSpPr>
          <p:spPr>
            <a:xfrm>
              <a:off x="9555251" y="35290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8AC807C0-4C95-754F-9B48-24C2884EC3A8}"/>
                </a:ext>
              </a:extLst>
            </p:cNvPr>
            <p:cNvSpPr txBox="1"/>
            <p:nvPr userDrawn="1"/>
          </p:nvSpPr>
          <p:spPr>
            <a:xfrm>
              <a:off x="9683170" y="1211216"/>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3" name="Group 42">
              <a:extLst>
                <a:ext uri="{FF2B5EF4-FFF2-40B4-BE49-F238E27FC236}">
                  <a16:creationId xmlns:a16="http://schemas.microsoft.com/office/drawing/2014/main" id="{E5633BC6-629B-B243-98D5-93A61D37DCA2}"/>
                </a:ext>
              </a:extLst>
            </p:cNvPr>
            <p:cNvGrpSpPr/>
            <p:nvPr userDrawn="1"/>
          </p:nvGrpSpPr>
          <p:grpSpPr>
            <a:xfrm>
              <a:off x="9538241" y="5191130"/>
              <a:ext cx="2735151" cy="1411315"/>
              <a:chOff x="9296567" y="4910411"/>
              <a:chExt cx="2735151" cy="1411315"/>
            </a:xfrm>
          </p:grpSpPr>
          <p:sp>
            <p:nvSpPr>
              <p:cNvPr id="59" name="Rectangle 58">
                <a:extLst>
                  <a:ext uri="{FF2B5EF4-FFF2-40B4-BE49-F238E27FC236}">
                    <a16:creationId xmlns:a16="http://schemas.microsoft.com/office/drawing/2014/main" id="{9F863234-89FF-8F40-BE73-4316B3ABFA65}"/>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2C5A738D-CF1E-4B44-AC3D-BA4815CF1858}"/>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1" name="Graphic 60">
                <a:extLst>
                  <a:ext uri="{FF2B5EF4-FFF2-40B4-BE49-F238E27FC236}">
                    <a16:creationId xmlns:a16="http://schemas.microsoft.com/office/drawing/2014/main" id="{EB95FA99-3430-0149-B21D-F142420715F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62" name="TextBox 61">
                <a:extLst>
                  <a:ext uri="{FF2B5EF4-FFF2-40B4-BE49-F238E27FC236}">
                    <a16:creationId xmlns:a16="http://schemas.microsoft.com/office/drawing/2014/main" id="{2A101CD2-81BC-5247-9E37-65506544734B}"/>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3" name="TextBox 62">
                <a:extLst>
                  <a:ext uri="{FF2B5EF4-FFF2-40B4-BE49-F238E27FC236}">
                    <a16:creationId xmlns:a16="http://schemas.microsoft.com/office/drawing/2014/main" id="{DA111A3F-62A5-A341-B311-884D94AECDDC}"/>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4" name="TextBox 63">
                <a:extLst>
                  <a:ext uri="{FF2B5EF4-FFF2-40B4-BE49-F238E27FC236}">
                    <a16:creationId xmlns:a16="http://schemas.microsoft.com/office/drawing/2014/main" id="{A91A7249-E4DE-9045-B263-B2E6552B974A}"/>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44" name="Group 43">
              <a:extLst>
                <a:ext uri="{FF2B5EF4-FFF2-40B4-BE49-F238E27FC236}">
                  <a16:creationId xmlns:a16="http://schemas.microsoft.com/office/drawing/2014/main" id="{E81DE022-4C71-2544-8505-1761305A250F}"/>
                </a:ext>
              </a:extLst>
            </p:cNvPr>
            <p:cNvGrpSpPr/>
            <p:nvPr userDrawn="1"/>
          </p:nvGrpSpPr>
          <p:grpSpPr>
            <a:xfrm>
              <a:off x="9538241" y="3396143"/>
              <a:ext cx="2735151" cy="1666188"/>
              <a:chOff x="9286315" y="6976989"/>
              <a:chExt cx="2735151" cy="1666188"/>
            </a:xfrm>
          </p:grpSpPr>
          <p:sp>
            <p:nvSpPr>
              <p:cNvPr id="53" name="Rectangle 52">
                <a:extLst>
                  <a:ext uri="{FF2B5EF4-FFF2-40B4-BE49-F238E27FC236}">
                    <a16:creationId xmlns:a16="http://schemas.microsoft.com/office/drawing/2014/main" id="{FC6F4C93-688F-8D4E-ABCD-9BC9F8F9CBAA}"/>
                  </a:ext>
                </a:extLst>
              </p:cNvPr>
              <p:cNvSpPr/>
              <p:nvPr userDrawn="1"/>
            </p:nvSpPr>
            <p:spPr>
              <a:xfrm>
                <a:off x="9286315" y="6976989"/>
                <a:ext cx="2735151" cy="166618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35D49C1A-C836-5A44-8A49-80E5A075C93A}"/>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55" name="Graphic 54">
                <a:extLst>
                  <a:ext uri="{FF2B5EF4-FFF2-40B4-BE49-F238E27FC236}">
                    <a16:creationId xmlns:a16="http://schemas.microsoft.com/office/drawing/2014/main" id="{EB93AE78-B9CD-AB40-95D3-B134C74973B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56" name="TextBox 55">
                <a:extLst>
                  <a:ext uri="{FF2B5EF4-FFF2-40B4-BE49-F238E27FC236}">
                    <a16:creationId xmlns:a16="http://schemas.microsoft.com/office/drawing/2014/main" id="{5784DD63-BA1D-1542-806C-9B2E2FA95A95}"/>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7" name="Picture 56">
                <a:extLst>
                  <a:ext uri="{FF2B5EF4-FFF2-40B4-BE49-F238E27FC236}">
                    <a16:creationId xmlns:a16="http://schemas.microsoft.com/office/drawing/2014/main" id="{E0E8A988-05AB-3248-93C8-C5006E414A56}"/>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sp>
            <p:nvSpPr>
              <p:cNvPr id="58" name="TextBox 57">
                <a:extLst>
                  <a:ext uri="{FF2B5EF4-FFF2-40B4-BE49-F238E27FC236}">
                    <a16:creationId xmlns:a16="http://schemas.microsoft.com/office/drawing/2014/main" id="{88DD2CB9-AED7-714F-B970-5632385CD159}"/>
                  </a:ext>
                </a:extLst>
              </p:cNvPr>
              <p:cNvSpPr txBox="1"/>
              <p:nvPr userDrawn="1"/>
            </p:nvSpPr>
            <p:spPr>
              <a:xfrm>
                <a:off x="9446538" y="8244615"/>
                <a:ext cx="2467032"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3175" lvl="1" indent="0">
                  <a:buNone/>
                  <a:defRPr/>
                </a:pPr>
                <a:r>
                  <a:rPr lang="en-US" sz="900" i="1" kern="1200" dirty="0">
                    <a:solidFill>
                      <a:schemeClr val="tx1">
                        <a:lumMod val="50000"/>
                        <a:lumOff val="50000"/>
                      </a:schemeClr>
                    </a:solidFill>
                    <a:latin typeface="Arial" charset="0"/>
                    <a:cs typeface="Arial" charset="0"/>
                  </a:rPr>
                  <a:t>Strict rule: do not resize the image placeholder. It should always be 1/3rd of the slide width.</a:t>
                </a:r>
              </a:p>
            </p:txBody>
          </p:sp>
        </p:grpSp>
        <p:grpSp>
          <p:nvGrpSpPr>
            <p:cNvPr id="45" name="Group 44">
              <a:extLst>
                <a:ext uri="{FF2B5EF4-FFF2-40B4-BE49-F238E27FC236}">
                  <a16:creationId xmlns:a16="http://schemas.microsoft.com/office/drawing/2014/main" id="{522C1CD7-2090-FC48-80A3-6DC2AF4F2810}"/>
                </a:ext>
              </a:extLst>
            </p:cNvPr>
            <p:cNvGrpSpPr/>
            <p:nvPr userDrawn="1"/>
          </p:nvGrpSpPr>
          <p:grpSpPr>
            <a:xfrm>
              <a:off x="9518577" y="475409"/>
              <a:ext cx="2617883" cy="651460"/>
              <a:chOff x="12352022" y="513115"/>
              <a:chExt cx="2617883" cy="651460"/>
            </a:xfrm>
          </p:grpSpPr>
          <p:sp>
            <p:nvSpPr>
              <p:cNvPr id="50" name="TextBox 49">
                <a:extLst>
                  <a:ext uri="{FF2B5EF4-FFF2-40B4-BE49-F238E27FC236}">
                    <a16:creationId xmlns:a16="http://schemas.microsoft.com/office/drawing/2014/main" id="{697B859F-3589-2A4F-A834-9541E03CDE87}"/>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1" name="TextBox 50">
                <a:extLst>
                  <a:ext uri="{FF2B5EF4-FFF2-40B4-BE49-F238E27FC236}">
                    <a16:creationId xmlns:a16="http://schemas.microsoft.com/office/drawing/2014/main" id="{2EA4EEBF-44D6-B64D-A9A9-305B00FCA67C}"/>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2" name="TextBox 51">
                <a:extLst>
                  <a:ext uri="{FF2B5EF4-FFF2-40B4-BE49-F238E27FC236}">
                    <a16:creationId xmlns:a16="http://schemas.microsoft.com/office/drawing/2014/main" id="{4F609CAA-7DFC-C34E-9B3E-600CFAED5850}"/>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46" name="TextBox 45">
              <a:extLst>
                <a:ext uri="{FF2B5EF4-FFF2-40B4-BE49-F238E27FC236}">
                  <a16:creationId xmlns:a16="http://schemas.microsoft.com/office/drawing/2014/main" id="{825247B6-FFD6-8D42-800F-51E92618BD11}"/>
                </a:ext>
              </a:extLst>
            </p:cNvPr>
            <p:cNvSpPr txBox="1"/>
            <p:nvPr userDrawn="1"/>
          </p:nvSpPr>
          <p:spPr>
            <a:xfrm>
              <a:off x="9671011" y="1494521"/>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47" name="TextBox 46">
              <a:extLst>
                <a:ext uri="{FF2B5EF4-FFF2-40B4-BE49-F238E27FC236}">
                  <a16:creationId xmlns:a16="http://schemas.microsoft.com/office/drawing/2014/main" id="{970D307F-E4DB-E049-9932-D63E2B92B691}"/>
                </a:ext>
              </a:extLst>
            </p:cNvPr>
            <p:cNvSpPr txBox="1"/>
            <p:nvPr userDrawn="1"/>
          </p:nvSpPr>
          <p:spPr>
            <a:xfrm>
              <a:off x="9683170" y="1909778"/>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 </a:t>
              </a:r>
            </a:p>
            <a:p>
              <a:pPr lvl="1">
                <a:buNone/>
              </a:pPr>
              <a:r>
                <a:rPr lang="en-US" sz="1050" dirty="0"/>
                <a:t>Right-click or use keyboard shortcuts to paste the image.</a:t>
              </a:r>
            </a:p>
          </p:txBody>
        </p:sp>
        <p:sp>
          <p:nvSpPr>
            <p:cNvPr id="48" name="TextBox 47">
              <a:extLst>
                <a:ext uri="{FF2B5EF4-FFF2-40B4-BE49-F238E27FC236}">
                  <a16:creationId xmlns:a16="http://schemas.microsoft.com/office/drawing/2014/main" id="{882A7166-211F-0A4C-B965-143A64AF82E4}"/>
                </a:ext>
              </a:extLst>
            </p:cNvPr>
            <p:cNvSpPr txBox="1"/>
            <p:nvPr userDrawn="1"/>
          </p:nvSpPr>
          <p:spPr>
            <a:xfrm>
              <a:off x="9683170" y="2629868"/>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49" name="TextBox 48">
              <a:extLst>
                <a:ext uri="{FF2B5EF4-FFF2-40B4-BE49-F238E27FC236}">
                  <a16:creationId xmlns:a16="http://schemas.microsoft.com/office/drawing/2014/main" id="{D07C2016-E2F3-A14A-B1C2-86F63D44D337}"/>
                </a:ext>
              </a:extLst>
            </p:cNvPr>
            <p:cNvSpPr txBox="1"/>
            <p:nvPr userDrawn="1"/>
          </p:nvSpPr>
          <p:spPr>
            <a:xfrm>
              <a:off x="9671011" y="3060431"/>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 </a:t>
              </a:r>
              <a:br>
                <a:rPr lang="en-US" sz="700" dirty="0"/>
              </a:br>
              <a:r>
                <a:rPr lang="en-US" sz="700" dirty="0"/>
                <a:t>In this case use one of the other methods.</a:t>
              </a:r>
            </a:p>
          </p:txBody>
        </p:sp>
      </p:grpSp>
    </p:spTree>
    <p:extLst>
      <p:ext uri="{BB962C8B-B14F-4D97-AF65-F5344CB8AC3E}">
        <p14:creationId xmlns:p14="http://schemas.microsoft.com/office/powerpoint/2010/main" val="1378766682"/>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Ranking (Right) and Photo">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AE403CC8-0AF4-0B41-9F00-0561FB8057DC}"/>
              </a:ext>
            </a:extLst>
          </p:cNvPr>
          <p:cNvSpPr>
            <a:spLocks noGrp="1"/>
          </p:cNvSpPr>
          <p:nvPr>
            <p:ph type="pic" sz="quarter" idx="13" hasCustomPrompt="1"/>
          </p:nvPr>
        </p:nvSpPr>
        <p:spPr>
          <a:xfrm>
            <a:off x="0" y="0"/>
            <a:ext cx="3184526" cy="6858001"/>
          </a:xfrm>
          <a:prstGeom prst="rect">
            <a:avLst/>
          </a:prstGeom>
          <a:solidFill>
            <a:schemeClr val="accent2"/>
          </a:solidFill>
          <a:ln>
            <a:noFill/>
          </a:ln>
        </p:spPr>
        <p:txBody>
          <a:bodyPr wrap="square" lIns="432000" rIns="288000" anchor="ctr">
            <a:noAutofit/>
          </a:bodyPr>
          <a:lstStyle>
            <a:lvl1pPr marL="0" indent="0" algn="ctr">
              <a:spcBef>
                <a:spcPts val="0"/>
              </a:spcBef>
              <a:spcAft>
                <a:spcPts val="0"/>
              </a:spcAft>
              <a:buNone/>
              <a:defRPr b="0">
                <a:solidFill>
                  <a:schemeClr val="bg2"/>
                </a:solidFill>
              </a:defRPr>
            </a:lvl1pPr>
          </a:lstStyle>
          <a:p>
            <a:r>
              <a:rPr lang="en-US" dirty="0"/>
              <a:t>Click icon to add photo.</a:t>
            </a:r>
            <a:br>
              <a:rPr lang="en-US" dirty="0"/>
            </a:br>
            <a:r>
              <a:rPr lang="en-US" dirty="0"/>
              <a:t>Strict rule: do not resize this image. (Crop if necessary.)</a:t>
            </a:r>
          </a:p>
        </p:txBody>
      </p:sp>
      <p:sp>
        <p:nvSpPr>
          <p:cNvPr id="40" name="Text Placeholder 21">
            <a:extLst>
              <a:ext uri="{FF2B5EF4-FFF2-40B4-BE49-F238E27FC236}">
                <a16:creationId xmlns:a16="http://schemas.microsoft.com/office/drawing/2014/main" id="{D976F2F4-DE2A-DC4C-A765-97FABA1D68D1}"/>
              </a:ext>
            </a:extLst>
          </p:cNvPr>
          <p:cNvSpPr>
            <a:spLocks noGrp="1"/>
          </p:cNvSpPr>
          <p:nvPr>
            <p:ph type="body" sz="quarter" idx="14" hasCustomPrompt="1"/>
          </p:nvPr>
        </p:nvSpPr>
        <p:spPr>
          <a:xfrm>
            <a:off x="441652" y="6200775"/>
            <a:ext cx="2268598" cy="152349"/>
          </a:xfrm>
          <a:effectLst/>
        </p:spPr>
        <p:txBody>
          <a:bodyPr wrap="square" anchor="b">
            <a:spAutoFit/>
          </a:bodyPr>
          <a:lstStyle>
            <a:lvl1pPr marL="0" indent="0" algn="l">
              <a:spcBef>
                <a:spcPts val="0"/>
              </a:spcBef>
              <a:spcAft>
                <a:spcPts val="0"/>
              </a:spcAft>
              <a:buFontTx/>
              <a:buNone/>
              <a:tabLst/>
              <a:defRPr sz="1100" b="0">
                <a:solidFill>
                  <a:schemeClr val="bg1"/>
                </a:solidFill>
                <a:effectLst/>
              </a:defRPr>
            </a:lvl1pPr>
            <a:lvl2pPr marL="0" indent="0" algn="l">
              <a:spcBef>
                <a:spcPts val="0"/>
              </a:spcBef>
              <a:spcAft>
                <a:spcPts val="0"/>
              </a:spcAft>
              <a:buFontTx/>
              <a:buNone/>
              <a:tabLst/>
              <a:defRPr sz="1100">
                <a:solidFill>
                  <a:schemeClr val="bg1"/>
                </a:solidFill>
              </a:defRPr>
            </a:lvl2pPr>
            <a:lvl3pPr marL="0" indent="0" algn="l">
              <a:spcBef>
                <a:spcPts val="0"/>
              </a:spcBef>
              <a:spcAft>
                <a:spcPts val="0"/>
              </a:spcAft>
              <a:buFontTx/>
              <a:buNone/>
              <a:tabLst/>
              <a:defRPr sz="1100">
                <a:solidFill>
                  <a:schemeClr val="bg1"/>
                </a:solidFill>
              </a:defRPr>
            </a:lvl3pPr>
            <a:lvl4pPr marL="0" indent="0" algn="l">
              <a:spcBef>
                <a:spcPts val="0"/>
              </a:spcBef>
              <a:spcAft>
                <a:spcPts val="0"/>
              </a:spcAft>
              <a:buFontTx/>
              <a:buNone/>
              <a:tabLst/>
              <a:defRPr sz="1100">
                <a:solidFill>
                  <a:schemeClr val="bg1"/>
                </a:solidFill>
              </a:defRPr>
            </a:lvl4pPr>
            <a:lvl5pPr marL="0" indent="0" algn="l">
              <a:spcBef>
                <a:spcPts val="0"/>
              </a:spcBef>
              <a:spcAft>
                <a:spcPts val="0"/>
              </a:spcAft>
              <a:buFontTx/>
              <a:buNone/>
              <a:tabLst/>
              <a:defRPr sz="1100">
                <a:solidFill>
                  <a:schemeClr val="bg1"/>
                </a:solidFill>
              </a:defRPr>
            </a:lvl5pPr>
            <a:lvl6pPr marL="0" indent="0" algn="l">
              <a:spcBef>
                <a:spcPts val="0"/>
              </a:spcBef>
              <a:spcAft>
                <a:spcPts val="0"/>
              </a:spcAft>
              <a:buFontTx/>
              <a:buNone/>
              <a:tabLst/>
              <a:defRPr sz="1100">
                <a:solidFill>
                  <a:schemeClr val="bg1"/>
                </a:solidFill>
              </a:defRPr>
            </a:lvl6pPr>
            <a:lvl7pPr marL="0" indent="0" algn="l">
              <a:spcBef>
                <a:spcPts val="0"/>
              </a:spcBef>
              <a:spcAft>
                <a:spcPts val="0"/>
              </a:spcAft>
              <a:buFontTx/>
              <a:buNone/>
              <a:tabLst/>
              <a:defRPr sz="1100">
                <a:solidFill>
                  <a:schemeClr val="bg1"/>
                </a:solidFill>
              </a:defRPr>
            </a:lvl7pPr>
            <a:lvl8pPr marL="0" indent="0" algn="l">
              <a:spcBef>
                <a:spcPts val="0"/>
              </a:spcBef>
              <a:spcAft>
                <a:spcPts val="0"/>
              </a:spcAft>
              <a:buFontTx/>
              <a:buNone/>
              <a:tabLst/>
              <a:defRPr sz="1100">
                <a:solidFill>
                  <a:schemeClr val="bg1"/>
                </a:solidFill>
              </a:defRPr>
            </a:lvl8pPr>
            <a:lvl9pPr marL="0" indent="0" algn="l">
              <a:spcBef>
                <a:spcPts val="0"/>
              </a:spcBef>
              <a:spcAft>
                <a:spcPts val="0"/>
              </a:spcAft>
              <a:buFontTx/>
              <a:buNone/>
              <a:tabLst/>
              <a:defRPr sz="1100">
                <a:solidFill>
                  <a:schemeClr val="bg1"/>
                </a:solidFill>
              </a:defRPr>
            </a:lvl9pPr>
          </a:lstStyle>
          <a:p>
            <a:pPr lvl="0"/>
            <a:r>
              <a:rPr lang="en-US"/>
              <a:t>Click to add photo caption</a:t>
            </a:r>
          </a:p>
        </p:txBody>
      </p:sp>
      <p:sp>
        <p:nvSpPr>
          <p:cNvPr id="5" name="Date Placeholder 4">
            <a:extLst>
              <a:ext uri="{FF2B5EF4-FFF2-40B4-BE49-F238E27FC236}">
                <a16:creationId xmlns:a16="http://schemas.microsoft.com/office/drawing/2014/main" id="{D54C76DA-F528-244F-B82D-2FD6602BA875}"/>
              </a:ext>
            </a:extLst>
          </p:cNvPr>
          <p:cNvSpPr>
            <a:spLocks noGrp="1"/>
          </p:cNvSpPr>
          <p:nvPr>
            <p:ph type="dt" sz="half" idx="109"/>
          </p:nvPr>
        </p:nvSpPr>
        <p:spPr/>
        <p:txBody>
          <a:bodyPr/>
          <a:lstStyle/>
          <a:p>
            <a:endParaRPr lang="en-US" dirty="0"/>
          </a:p>
        </p:txBody>
      </p:sp>
      <p:sp>
        <p:nvSpPr>
          <p:cNvPr id="6" name="Footer Placeholder 5">
            <a:extLst>
              <a:ext uri="{FF2B5EF4-FFF2-40B4-BE49-F238E27FC236}">
                <a16:creationId xmlns:a16="http://schemas.microsoft.com/office/drawing/2014/main" id="{31625B55-E0DA-464D-BFB5-020839E75BEF}"/>
              </a:ext>
            </a:extLst>
          </p:cNvPr>
          <p:cNvSpPr>
            <a:spLocks noGrp="1"/>
          </p:cNvSpPr>
          <p:nvPr>
            <p:ph type="ftr" sz="quarter" idx="110"/>
          </p:nvPr>
        </p:nvSpPr>
        <p:spPr/>
        <p:txBody>
          <a:bodyPr/>
          <a:lstStyle/>
          <a:p>
            <a:endParaRPr lang="en-US" dirty="0"/>
          </a:p>
        </p:txBody>
      </p:sp>
      <p:sp>
        <p:nvSpPr>
          <p:cNvPr id="7" name="Slide Number Placeholder 6">
            <a:extLst>
              <a:ext uri="{FF2B5EF4-FFF2-40B4-BE49-F238E27FC236}">
                <a16:creationId xmlns:a16="http://schemas.microsoft.com/office/drawing/2014/main" id="{43D59DA1-A77E-7144-9771-F69145665B98}"/>
              </a:ext>
            </a:extLst>
          </p:cNvPr>
          <p:cNvSpPr>
            <a:spLocks noGrp="1"/>
          </p:cNvSpPr>
          <p:nvPr>
            <p:ph type="sldNum" sz="quarter" idx="111"/>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42" name="Picture Placeholder 7">
            <a:extLst>
              <a:ext uri="{FF2B5EF4-FFF2-40B4-BE49-F238E27FC236}">
                <a16:creationId xmlns:a16="http://schemas.microsoft.com/office/drawing/2014/main" id="{1F08C253-A48A-3143-84F4-862490E091D5}"/>
              </a:ext>
            </a:extLst>
          </p:cNvPr>
          <p:cNvSpPr>
            <a:spLocks noGrp="1"/>
          </p:cNvSpPr>
          <p:nvPr>
            <p:ph type="pic" sz="quarter" idx="108" hasCustomPrompt="1"/>
          </p:nvPr>
        </p:nvSpPr>
        <p:spPr>
          <a:xfrm>
            <a:off x="3234413" y="1126869"/>
            <a:ext cx="5861832" cy="4395148"/>
          </a:xfrm>
          <a:solidFill>
            <a:srgbClr val="E8F3FD"/>
          </a:solidFill>
        </p:spPr>
        <p:txBody>
          <a:bodyPr anchor="ctr"/>
          <a:lstStyle>
            <a:lvl1pPr algn="ctr">
              <a:defRPr b="0">
                <a:solidFill>
                  <a:schemeClr val="tx1">
                    <a:lumMod val="50000"/>
                    <a:lumOff val="50000"/>
                  </a:schemeClr>
                </a:solidFill>
              </a:defRPr>
            </a:lvl1pPr>
          </a:lstStyle>
          <a:p>
            <a:r>
              <a:rPr lang="en-US" dirty="0"/>
              <a:t>Click icon to add a pre-designed </a:t>
            </a:r>
            <a:br>
              <a:rPr lang="en-US" dirty="0"/>
            </a:br>
            <a:r>
              <a:rPr lang="en-US" dirty="0"/>
              <a:t>ranking or quote graphic</a:t>
            </a:r>
          </a:p>
        </p:txBody>
      </p:sp>
      <p:grpSp>
        <p:nvGrpSpPr>
          <p:cNvPr id="2" name="Group 1">
            <a:extLst>
              <a:ext uri="{FF2B5EF4-FFF2-40B4-BE49-F238E27FC236}">
                <a16:creationId xmlns:a16="http://schemas.microsoft.com/office/drawing/2014/main" id="{D1764BD5-D145-264C-B0A8-208A483730D7}"/>
              </a:ext>
            </a:extLst>
          </p:cNvPr>
          <p:cNvGrpSpPr/>
          <p:nvPr userDrawn="1"/>
        </p:nvGrpSpPr>
        <p:grpSpPr>
          <a:xfrm>
            <a:off x="9399182" y="-1"/>
            <a:ext cx="2874210" cy="6858001"/>
            <a:chOff x="9399182" y="-1"/>
            <a:chExt cx="2874210" cy="6858001"/>
          </a:xfrm>
        </p:grpSpPr>
        <p:sp>
          <p:nvSpPr>
            <p:cNvPr id="43" name="Rectangle 42">
              <a:extLst>
                <a:ext uri="{FF2B5EF4-FFF2-40B4-BE49-F238E27FC236}">
                  <a16:creationId xmlns:a16="http://schemas.microsoft.com/office/drawing/2014/main" id="{0E350FE8-9140-BD44-8746-BA901039FCE8}"/>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44" name="TextBox 43">
              <a:extLst>
                <a:ext uri="{FF2B5EF4-FFF2-40B4-BE49-F238E27FC236}">
                  <a16:creationId xmlns:a16="http://schemas.microsoft.com/office/drawing/2014/main" id="{8D1B288D-9366-E241-BD9C-0C163D006B50}"/>
                </a:ext>
              </a:extLst>
            </p:cNvPr>
            <p:cNvSpPr txBox="1"/>
            <p:nvPr userDrawn="1"/>
          </p:nvSpPr>
          <p:spPr>
            <a:xfrm>
              <a:off x="9555251" y="150289"/>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5" name="Straight Connector 44">
              <a:extLst>
                <a:ext uri="{FF2B5EF4-FFF2-40B4-BE49-F238E27FC236}">
                  <a16:creationId xmlns:a16="http://schemas.microsoft.com/office/drawing/2014/main" id="{6B3ABA96-5F83-394D-9840-D7F0CBD05CB6}"/>
                </a:ext>
              </a:extLst>
            </p:cNvPr>
            <p:cNvCxnSpPr>
              <a:cxnSpLocks/>
            </p:cNvCxnSpPr>
            <p:nvPr userDrawn="1"/>
          </p:nvCxnSpPr>
          <p:spPr>
            <a:xfrm>
              <a:off x="9555251" y="35290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6EF9EA9D-2ECC-8B45-B42B-25173A4A4C25}"/>
                </a:ext>
              </a:extLst>
            </p:cNvPr>
            <p:cNvSpPr txBox="1"/>
            <p:nvPr userDrawn="1"/>
          </p:nvSpPr>
          <p:spPr>
            <a:xfrm>
              <a:off x="9683170" y="1211216"/>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7" name="Group 46">
              <a:extLst>
                <a:ext uri="{FF2B5EF4-FFF2-40B4-BE49-F238E27FC236}">
                  <a16:creationId xmlns:a16="http://schemas.microsoft.com/office/drawing/2014/main" id="{C8972E43-5336-2241-891B-35A2BC5D2DEE}"/>
                </a:ext>
              </a:extLst>
            </p:cNvPr>
            <p:cNvGrpSpPr/>
            <p:nvPr userDrawn="1"/>
          </p:nvGrpSpPr>
          <p:grpSpPr>
            <a:xfrm>
              <a:off x="9538241" y="5191130"/>
              <a:ext cx="2735151" cy="1411315"/>
              <a:chOff x="9296567" y="4910411"/>
              <a:chExt cx="2735151" cy="1411315"/>
            </a:xfrm>
          </p:grpSpPr>
          <p:sp>
            <p:nvSpPr>
              <p:cNvPr id="48" name="Rectangle 47">
                <a:extLst>
                  <a:ext uri="{FF2B5EF4-FFF2-40B4-BE49-F238E27FC236}">
                    <a16:creationId xmlns:a16="http://schemas.microsoft.com/office/drawing/2014/main" id="{E2C26990-7FF8-054E-A281-B53F537BEE27}"/>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3B995B5E-F502-524D-8B58-27186D7A107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0" name="Graphic 49">
                <a:extLst>
                  <a:ext uri="{FF2B5EF4-FFF2-40B4-BE49-F238E27FC236}">
                    <a16:creationId xmlns:a16="http://schemas.microsoft.com/office/drawing/2014/main" id="{A061601C-8C68-F242-B113-EE7F7709496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51" name="TextBox 50">
                <a:extLst>
                  <a:ext uri="{FF2B5EF4-FFF2-40B4-BE49-F238E27FC236}">
                    <a16:creationId xmlns:a16="http://schemas.microsoft.com/office/drawing/2014/main" id="{2176A971-B2F1-5E43-B3E1-7B135F870F0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2" name="TextBox 51">
                <a:extLst>
                  <a:ext uri="{FF2B5EF4-FFF2-40B4-BE49-F238E27FC236}">
                    <a16:creationId xmlns:a16="http://schemas.microsoft.com/office/drawing/2014/main" id="{90EC215C-94D0-E34B-A0ED-1A1FAA96773F}"/>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3" name="TextBox 52">
                <a:extLst>
                  <a:ext uri="{FF2B5EF4-FFF2-40B4-BE49-F238E27FC236}">
                    <a16:creationId xmlns:a16="http://schemas.microsoft.com/office/drawing/2014/main" id="{76B9D522-8908-7049-B7A4-B57C5618ADD3}"/>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54" name="Group 53">
              <a:extLst>
                <a:ext uri="{FF2B5EF4-FFF2-40B4-BE49-F238E27FC236}">
                  <a16:creationId xmlns:a16="http://schemas.microsoft.com/office/drawing/2014/main" id="{AA4B5C55-C3B7-894B-A35E-D5CA95E6E7F1}"/>
                </a:ext>
              </a:extLst>
            </p:cNvPr>
            <p:cNvGrpSpPr/>
            <p:nvPr userDrawn="1"/>
          </p:nvGrpSpPr>
          <p:grpSpPr>
            <a:xfrm>
              <a:off x="9538241" y="3396143"/>
              <a:ext cx="2735151" cy="1666188"/>
              <a:chOff x="9286315" y="6976989"/>
              <a:chExt cx="2735151" cy="1666188"/>
            </a:xfrm>
          </p:grpSpPr>
          <p:sp>
            <p:nvSpPr>
              <p:cNvPr id="55" name="Rectangle 54">
                <a:extLst>
                  <a:ext uri="{FF2B5EF4-FFF2-40B4-BE49-F238E27FC236}">
                    <a16:creationId xmlns:a16="http://schemas.microsoft.com/office/drawing/2014/main" id="{0F3B6FDA-7E11-594D-AA59-432E8381D202}"/>
                  </a:ext>
                </a:extLst>
              </p:cNvPr>
              <p:cNvSpPr/>
              <p:nvPr userDrawn="1"/>
            </p:nvSpPr>
            <p:spPr>
              <a:xfrm>
                <a:off x="9286315" y="6976989"/>
                <a:ext cx="2735151" cy="166618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B533522C-4577-8A45-84ED-1C28ADF906A5}"/>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57" name="Graphic 56">
                <a:extLst>
                  <a:ext uri="{FF2B5EF4-FFF2-40B4-BE49-F238E27FC236}">
                    <a16:creationId xmlns:a16="http://schemas.microsoft.com/office/drawing/2014/main" id="{CAA725A2-71E0-CC44-BF0B-C7D949C4E17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58" name="TextBox 57">
                <a:extLst>
                  <a:ext uri="{FF2B5EF4-FFF2-40B4-BE49-F238E27FC236}">
                    <a16:creationId xmlns:a16="http://schemas.microsoft.com/office/drawing/2014/main" id="{877D7503-2CC1-D345-B445-E51D2E0A1D5E}"/>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9" name="Picture 58">
                <a:extLst>
                  <a:ext uri="{FF2B5EF4-FFF2-40B4-BE49-F238E27FC236}">
                    <a16:creationId xmlns:a16="http://schemas.microsoft.com/office/drawing/2014/main" id="{168D46CD-D101-064B-A62A-09B9595E705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sp>
            <p:nvSpPr>
              <p:cNvPr id="60" name="TextBox 59">
                <a:extLst>
                  <a:ext uri="{FF2B5EF4-FFF2-40B4-BE49-F238E27FC236}">
                    <a16:creationId xmlns:a16="http://schemas.microsoft.com/office/drawing/2014/main" id="{5412DB5D-1726-FE4B-A4FC-19F1AAD0388A}"/>
                  </a:ext>
                </a:extLst>
              </p:cNvPr>
              <p:cNvSpPr txBox="1"/>
              <p:nvPr userDrawn="1"/>
            </p:nvSpPr>
            <p:spPr>
              <a:xfrm>
                <a:off x="9446538" y="8244615"/>
                <a:ext cx="2467032"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3175" lvl="1" indent="0">
                  <a:buNone/>
                  <a:defRPr/>
                </a:pPr>
                <a:r>
                  <a:rPr lang="en-US" sz="900" i="1" kern="1200" dirty="0">
                    <a:solidFill>
                      <a:schemeClr val="tx1">
                        <a:lumMod val="50000"/>
                        <a:lumOff val="50000"/>
                      </a:schemeClr>
                    </a:solidFill>
                    <a:latin typeface="Arial" charset="0"/>
                    <a:cs typeface="Arial" charset="0"/>
                  </a:rPr>
                  <a:t>Strict rule: do not resize the image placeholder. It should always be 1/3rd of the slide width.</a:t>
                </a:r>
              </a:p>
            </p:txBody>
          </p:sp>
        </p:grpSp>
        <p:grpSp>
          <p:nvGrpSpPr>
            <p:cNvPr id="61" name="Group 60">
              <a:extLst>
                <a:ext uri="{FF2B5EF4-FFF2-40B4-BE49-F238E27FC236}">
                  <a16:creationId xmlns:a16="http://schemas.microsoft.com/office/drawing/2014/main" id="{9DEDB481-299F-A241-8351-91656708A78B}"/>
                </a:ext>
              </a:extLst>
            </p:cNvPr>
            <p:cNvGrpSpPr/>
            <p:nvPr userDrawn="1"/>
          </p:nvGrpSpPr>
          <p:grpSpPr>
            <a:xfrm>
              <a:off x="9518577" y="475409"/>
              <a:ext cx="2617883" cy="651460"/>
              <a:chOff x="12352022" y="513115"/>
              <a:chExt cx="2617883" cy="651460"/>
            </a:xfrm>
          </p:grpSpPr>
          <p:sp>
            <p:nvSpPr>
              <p:cNvPr id="62" name="TextBox 61">
                <a:extLst>
                  <a:ext uri="{FF2B5EF4-FFF2-40B4-BE49-F238E27FC236}">
                    <a16:creationId xmlns:a16="http://schemas.microsoft.com/office/drawing/2014/main" id="{AB4D90F5-A24B-2141-B2C9-24D7F207050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3" name="TextBox 62">
                <a:extLst>
                  <a:ext uri="{FF2B5EF4-FFF2-40B4-BE49-F238E27FC236}">
                    <a16:creationId xmlns:a16="http://schemas.microsoft.com/office/drawing/2014/main" id="{81F83443-307B-1E45-9461-3D7B0B74AC67}"/>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64" name="TextBox 63">
                <a:extLst>
                  <a:ext uri="{FF2B5EF4-FFF2-40B4-BE49-F238E27FC236}">
                    <a16:creationId xmlns:a16="http://schemas.microsoft.com/office/drawing/2014/main" id="{9D96AAF3-257A-024D-8BEB-1EF46B227EF1}"/>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65" name="TextBox 64">
              <a:extLst>
                <a:ext uri="{FF2B5EF4-FFF2-40B4-BE49-F238E27FC236}">
                  <a16:creationId xmlns:a16="http://schemas.microsoft.com/office/drawing/2014/main" id="{3EAD2FB7-5D7E-3B4E-9279-C776EEE44836}"/>
                </a:ext>
              </a:extLst>
            </p:cNvPr>
            <p:cNvSpPr txBox="1"/>
            <p:nvPr userDrawn="1"/>
          </p:nvSpPr>
          <p:spPr>
            <a:xfrm>
              <a:off x="9671011" y="1494521"/>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66" name="TextBox 65">
              <a:extLst>
                <a:ext uri="{FF2B5EF4-FFF2-40B4-BE49-F238E27FC236}">
                  <a16:creationId xmlns:a16="http://schemas.microsoft.com/office/drawing/2014/main" id="{EE34DDB8-5373-A745-B56A-FBF923B54BF3}"/>
                </a:ext>
              </a:extLst>
            </p:cNvPr>
            <p:cNvSpPr txBox="1"/>
            <p:nvPr userDrawn="1"/>
          </p:nvSpPr>
          <p:spPr>
            <a:xfrm>
              <a:off x="9683170" y="1909778"/>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 </a:t>
              </a:r>
            </a:p>
            <a:p>
              <a:pPr lvl="1">
                <a:buNone/>
              </a:pPr>
              <a:r>
                <a:rPr lang="en-US" sz="1050" dirty="0"/>
                <a:t>Right-click or use keyboard shortcuts to paste the image.</a:t>
              </a:r>
            </a:p>
          </p:txBody>
        </p:sp>
        <p:sp>
          <p:nvSpPr>
            <p:cNvPr id="67" name="TextBox 66">
              <a:extLst>
                <a:ext uri="{FF2B5EF4-FFF2-40B4-BE49-F238E27FC236}">
                  <a16:creationId xmlns:a16="http://schemas.microsoft.com/office/drawing/2014/main" id="{FB22E602-F5E8-F549-B709-653F5ED78E9A}"/>
                </a:ext>
              </a:extLst>
            </p:cNvPr>
            <p:cNvSpPr txBox="1"/>
            <p:nvPr userDrawn="1"/>
          </p:nvSpPr>
          <p:spPr>
            <a:xfrm>
              <a:off x="9683170" y="2629868"/>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68" name="TextBox 67">
              <a:extLst>
                <a:ext uri="{FF2B5EF4-FFF2-40B4-BE49-F238E27FC236}">
                  <a16:creationId xmlns:a16="http://schemas.microsoft.com/office/drawing/2014/main" id="{D1EAB1B9-8082-D946-8E99-B3E0046C15E3}"/>
                </a:ext>
              </a:extLst>
            </p:cNvPr>
            <p:cNvSpPr txBox="1"/>
            <p:nvPr userDrawn="1"/>
          </p:nvSpPr>
          <p:spPr>
            <a:xfrm>
              <a:off x="9671011" y="3060431"/>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 </a:t>
              </a:r>
              <a:br>
                <a:rPr lang="en-US" sz="700" dirty="0"/>
              </a:br>
              <a:r>
                <a:rPr lang="en-US" sz="700" dirty="0"/>
                <a:t>In this case use one of the other methods.</a:t>
              </a:r>
            </a:p>
          </p:txBody>
        </p:sp>
      </p:grpSp>
    </p:spTree>
    <p:extLst>
      <p:ext uri="{BB962C8B-B14F-4D97-AF65-F5344CB8AC3E}">
        <p14:creationId xmlns:p14="http://schemas.microsoft.com/office/powerpoint/2010/main" val="4259697908"/>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One Graphic">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AB61EC68-0522-AF4D-8694-0D0881A7666F}"/>
              </a:ext>
            </a:extLst>
          </p:cNvPr>
          <p:cNvSpPr>
            <a:spLocks noGrp="1"/>
          </p:cNvSpPr>
          <p:nvPr userDrawn="1">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rgbClr val="E8F3FD"/>
          </a:solidFill>
        </p:spPr>
        <p:txBody>
          <a:bodyPr wrap="square" anchor="ctr">
            <a:noAutofit/>
          </a:bodyPr>
          <a:lstStyle>
            <a:lvl1pPr algn="ctr">
              <a:defRPr b="0">
                <a:solidFill>
                  <a:schemeClr val="tx1">
                    <a:lumMod val="50000"/>
                    <a:lumOff val="50000"/>
                  </a:schemeClr>
                </a:solidFill>
              </a:defRPr>
            </a:lvl1pPr>
          </a:lstStyle>
          <a:p>
            <a:r>
              <a:rPr lang="en-US" dirty="0"/>
              <a:t>Click icon to add a pre-designed graphic</a:t>
            </a:r>
            <a:br>
              <a:rPr lang="en-US" dirty="0"/>
            </a:br>
            <a:r>
              <a:rPr lang="en-US" dirty="0"/>
              <a:t>(e.g. ranking, quote, or map)</a:t>
            </a:r>
          </a:p>
        </p:txBody>
      </p:sp>
      <p:sp>
        <p:nvSpPr>
          <p:cNvPr id="5" name="Title 4">
            <a:extLst>
              <a:ext uri="{FF2B5EF4-FFF2-40B4-BE49-F238E27FC236}">
                <a16:creationId xmlns:a16="http://schemas.microsoft.com/office/drawing/2014/main" id="{4D5405C3-B529-8445-891B-5DC49F4AC2AA}"/>
              </a:ext>
            </a:extLst>
          </p:cNvPr>
          <p:cNvSpPr>
            <a:spLocks noGrp="1"/>
          </p:cNvSpPr>
          <p:nvPr userDrawn="1">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7689135C-1344-F94E-8F1C-BE454F6FBFB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3" name="Date Placeholder 2">
            <a:extLst>
              <a:ext uri="{FF2B5EF4-FFF2-40B4-BE49-F238E27FC236}">
                <a16:creationId xmlns:a16="http://schemas.microsoft.com/office/drawing/2014/main" id="{10B0DF10-D944-7E44-8C33-475A3A1A8A9D}"/>
              </a:ext>
            </a:extLst>
          </p:cNvPr>
          <p:cNvSpPr>
            <a:spLocks noGrp="1"/>
          </p:cNvSpPr>
          <p:nvPr>
            <p:ph type="dt" sz="half" idx="101"/>
          </p:nvPr>
        </p:nvSpPr>
        <p:spPr/>
        <p:txBody>
          <a:bodyPr/>
          <a:lstStyle/>
          <a:p>
            <a:endParaRPr lang="en-US" dirty="0"/>
          </a:p>
        </p:txBody>
      </p:sp>
      <p:sp>
        <p:nvSpPr>
          <p:cNvPr id="7" name="Footer Placeholder 6">
            <a:extLst>
              <a:ext uri="{FF2B5EF4-FFF2-40B4-BE49-F238E27FC236}">
                <a16:creationId xmlns:a16="http://schemas.microsoft.com/office/drawing/2014/main" id="{2C4CCAAA-DF95-7842-8BC9-3F8AB6B46ED7}"/>
              </a:ext>
            </a:extLst>
          </p:cNvPr>
          <p:cNvSpPr>
            <a:spLocks noGrp="1"/>
          </p:cNvSpPr>
          <p:nvPr>
            <p:ph type="ftr" sz="quarter" idx="102"/>
          </p:nvPr>
        </p:nvSpPr>
        <p:spPr/>
        <p:txBody>
          <a:bodyPr/>
          <a:lstStyle/>
          <a:p>
            <a:endParaRPr lang="en-US" dirty="0"/>
          </a:p>
        </p:txBody>
      </p:sp>
      <p:sp>
        <p:nvSpPr>
          <p:cNvPr id="8" name="Slide Number Placeholder 7">
            <a:extLst>
              <a:ext uri="{FF2B5EF4-FFF2-40B4-BE49-F238E27FC236}">
                <a16:creationId xmlns:a16="http://schemas.microsoft.com/office/drawing/2014/main" id="{77E60850-6391-3041-B4D0-C92867F3DEB4}"/>
              </a:ext>
            </a:extLst>
          </p:cNvPr>
          <p:cNvSpPr>
            <a:spLocks noGrp="1"/>
          </p:cNvSpPr>
          <p:nvPr>
            <p:ph type="sldNum" sz="quarter" idx="103"/>
          </p:nvPr>
        </p:nvSpPr>
        <p:spPr>
          <a:noFill/>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44" name="Group 43">
            <a:extLst>
              <a:ext uri="{FF2B5EF4-FFF2-40B4-BE49-F238E27FC236}">
                <a16:creationId xmlns:a16="http://schemas.microsoft.com/office/drawing/2014/main" id="{67D02F64-F08E-0F4E-B529-5BC62DBE3DF1}"/>
              </a:ext>
            </a:extLst>
          </p:cNvPr>
          <p:cNvGrpSpPr/>
          <p:nvPr userDrawn="1"/>
        </p:nvGrpSpPr>
        <p:grpSpPr>
          <a:xfrm>
            <a:off x="9399182" y="-1"/>
            <a:ext cx="2874210" cy="6858001"/>
            <a:chOff x="9144000" y="-1"/>
            <a:chExt cx="2874210" cy="6858001"/>
          </a:xfrm>
        </p:grpSpPr>
        <p:sp>
          <p:nvSpPr>
            <p:cNvPr id="51" name="Rectangle 50">
              <a:extLst>
                <a:ext uri="{FF2B5EF4-FFF2-40B4-BE49-F238E27FC236}">
                  <a16:creationId xmlns:a16="http://schemas.microsoft.com/office/drawing/2014/main" id="{B502E77A-94C0-9946-8D2F-BE9E8B1B62E9}"/>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52" name="Group 51">
              <a:extLst>
                <a:ext uri="{FF2B5EF4-FFF2-40B4-BE49-F238E27FC236}">
                  <a16:creationId xmlns:a16="http://schemas.microsoft.com/office/drawing/2014/main" id="{527EA42E-6AC0-B547-9370-A426FC3DA920}"/>
                </a:ext>
              </a:extLst>
            </p:cNvPr>
            <p:cNvGrpSpPr/>
            <p:nvPr userDrawn="1"/>
          </p:nvGrpSpPr>
          <p:grpSpPr>
            <a:xfrm>
              <a:off x="9263395" y="150289"/>
              <a:ext cx="2754815" cy="6013825"/>
              <a:chOff x="9266651" y="185338"/>
              <a:chExt cx="2754815" cy="6013825"/>
            </a:xfrm>
          </p:grpSpPr>
          <p:sp>
            <p:nvSpPr>
              <p:cNvPr id="53" name="TextBox 52">
                <a:extLst>
                  <a:ext uri="{FF2B5EF4-FFF2-40B4-BE49-F238E27FC236}">
                    <a16:creationId xmlns:a16="http://schemas.microsoft.com/office/drawing/2014/main" id="{318F7B6C-E16E-7A45-B2AD-D99A7D30D7AC}"/>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54" name="Straight Connector 53">
                <a:extLst>
                  <a:ext uri="{FF2B5EF4-FFF2-40B4-BE49-F238E27FC236}">
                    <a16:creationId xmlns:a16="http://schemas.microsoft.com/office/drawing/2014/main" id="{AA79330A-89D2-B64E-BB5A-387368250368}"/>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9688A793-3D82-5747-92B2-2E732EDCE5AE}"/>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56" name="Group 55">
                <a:extLst>
                  <a:ext uri="{FF2B5EF4-FFF2-40B4-BE49-F238E27FC236}">
                    <a16:creationId xmlns:a16="http://schemas.microsoft.com/office/drawing/2014/main" id="{B6DBEC5E-BD0E-9241-A3E4-2F56C03C1A05}"/>
                  </a:ext>
                </a:extLst>
              </p:cNvPr>
              <p:cNvGrpSpPr/>
              <p:nvPr userDrawn="1"/>
            </p:nvGrpSpPr>
            <p:grpSpPr>
              <a:xfrm>
                <a:off x="9286315" y="4787848"/>
                <a:ext cx="2735151" cy="1411315"/>
                <a:chOff x="9296567" y="4910411"/>
                <a:chExt cx="2735151" cy="1411315"/>
              </a:xfrm>
            </p:grpSpPr>
            <p:sp>
              <p:nvSpPr>
                <p:cNvPr id="71" name="Rectangle 70">
                  <a:extLst>
                    <a:ext uri="{FF2B5EF4-FFF2-40B4-BE49-F238E27FC236}">
                      <a16:creationId xmlns:a16="http://schemas.microsoft.com/office/drawing/2014/main" id="{FFA48DED-F3DA-EC47-97E5-E6739BF46422}"/>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82CFB4CC-B76D-A94D-AB78-1A7F4E4CE9E0}"/>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73" name="Graphic 72">
                  <a:extLst>
                    <a:ext uri="{FF2B5EF4-FFF2-40B4-BE49-F238E27FC236}">
                      <a16:creationId xmlns:a16="http://schemas.microsoft.com/office/drawing/2014/main" id="{786BEA28-9B2D-2C46-85BC-0D2CF1D6365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74" name="TextBox 73">
                  <a:extLst>
                    <a:ext uri="{FF2B5EF4-FFF2-40B4-BE49-F238E27FC236}">
                      <a16:creationId xmlns:a16="http://schemas.microsoft.com/office/drawing/2014/main" id="{71831B6F-88D4-2D4F-9998-C1B41572775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5" name="TextBox 74">
                  <a:extLst>
                    <a:ext uri="{FF2B5EF4-FFF2-40B4-BE49-F238E27FC236}">
                      <a16:creationId xmlns:a16="http://schemas.microsoft.com/office/drawing/2014/main" id="{EFBA3B08-C039-6D48-BC25-182C2C66DF32}"/>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6" name="TextBox 75">
                  <a:extLst>
                    <a:ext uri="{FF2B5EF4-FFF2-40B4-BE49-F238E27FC236}">
                      <a16:creationId xmlns:a16="http://schemas.microsoft.com/office/drawing/2014/main" id="{5FCB126F-01A3-9A47-AD52-F8C4B63FEC23}"/>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57" name="Group 56">
                <a:extLst>
                  <a:ext uri="{FF2B5EF4-FFF2-40B4-BE49-F238E27FC236}">
                    <a16:creationId xmlns:a16="http://schemas.microsoft.com/office/drawing/2014/main" id="{6136081A-ADDF-5648-821B-4397ABC813A2}"/>
                  </a:ext>
                </a:extLst>
              </p:cNvPr>
              <p:cNvGrpSpPr/>
              <p:nvPr userDrawn="1"/>
            </p:nvGrpSpPr>
            <p:grpSpPr>
              <a:xfrm>
                <a:off x="9286315" y="3431192"/>
                <a:ext cx="2735151" cy="1280928"/>
                <a:chOff x="9286315" y="6976989"/>
                <a:chExt cx="2735151" cy="1280928"/>
              </a:xfrm>
            </p:grpSpPr>
            <p:sp>
              <p:nvSpPr>
                <p:cNvPr id="66" name="Rectangle 65">
                  <a:extLst>
                    <a:ext uri="{FF2B5EF4-FFF2-40B4-BE49-F238E27FC236}">
                      <a16:creationId xmlns:a16="http://schemas.microsoft.com/office/drawing/2014/main" id="{A1A968B8-5BC5-284F-898B-B6637A41DEF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51A95283-5490-1742-84A3-68783BE54308}"/>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8" name="Graphic 67">
                  <a:extLst>
                    <a:ext uri="{FF2B5EF4-FFF2-40B4-BE49-F238E27FC236}">
                      <a16:creationId xmlns:a16="http://schemas.microsoft.com/office/drawing/2014/main" id="{986C6630-8E1B-6642-9DBA-0BE12B3DE85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9" name="TextBox 68">
                  <a:extLst>
                    <a:ext uri="{FF2B5EF4-FFF2-40B4-BE49-F238E27FC236}">
                      <a16:creationId xmlns:a16="http://schemas.microsoft.com/office/drawing/2014/main" id="{F073B232-F982-1B48-B310-DCE7A95E03B2}"/>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70" name="Picture 69">
                  <a:extLst>
                    <a:ext uri="{FF2B5EF4-FFF2-40B4-BE49-F238E27FC236}">
                      <a16:creationId xmlns:a16="http://schemas.microsoft.com/office/drawing/2014/main" id="{808FFCB2-7DF3-CA48-B29E-9FEAAB8F2B7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58" name="Group 57">
                <a:extLst>
                  <a:ext uri="{FF2B5EF4-FFF2-40B4-BE49-F238E27FC236}">
                    <a16:creationId xmlns:a16="http://schemas.microsoft.com/office/drawing/2014/main" id="{07236D2B-D298-EB49-8ABB-E7D7376416F2}"/>
                  </a:ext>
                </a:extLst>
              </p:cNvPr>
              <p:cNvGrpSpPr/>
              <p:nvPr userDrawn="1"/>
            </p:nvGrpSpPr>
            <p:grpSpPr>
              <a:xfrm>
                <a:off x="9266651" y="510458"/>
                <a:ext cx="2617883" cy="651460"/>
                <a:chOff x="12352022" y="513115"/>
                <a:chExt cx="2617883" cy="651460"/>
              </a:xfrm>
            </p:grpSpPr>
            <p:sp>
              <p:nvSpPr>
                <p:cNvPr id="63" name="TextBox 62">
                  <a:extLst>
                    <a:ext uri="{FF2B5EF4-FFF2-40B4-BE49-F238E27FC236}">
                      <a16:creationId xmlns:a16="http://schemas.microsoft.com/office/drawing/2014/main" id="{A2A47C15-08E4-7049-935A-EDE4F9DCF822}"/>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4" name="TextBox 63">
                  <a:extLst>
                    <a:ext uri="{FF2B5EF4-FFF2-40B4-BE49-F238E27FC236}">
                      <a16:creationId xmlns:a16="http://schemas.microsoft.com/office/drawing/2014/main" id="{FC6539D2-0500-124D-81F7-76B67EA90792}"/>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65" name="TextBox 64">
                  <a:extLst>
                    <a:ext uri="{FF2B5EF4-FFF2-40B4-BE49-F238E27FC236}">
                      <a16:creationId xmlns:a16="http://schemas.microsoft.com/office/drawing/2014/main" id="{F1F80A10-B10E-A846-8794-521C2A75678D}"/>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59" name="TextBox 58">
                <a:extLst>
                  <a:ext uri="{FF2B5EF4-FFF2-40B4-BE49-F238E27FC236}">
                    <a16:creationId xmlns:a16="http://schemas.microsoft.com/office/drawing/2014/main" id="{170F57E5-FA5E-C04D-ABAC-987519A35248}"/>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60" name="TextBox 59">
                <a:extLst>
                  <a:ext uri="{FF2B5EF4-FFF2-40B4-BE49-F238E27FC236}">
                    <a16:creationId xmlns:a16="http://schemas.microsoft.com/office/drawing/2014/main" id="{54C63403-02A3-EB42-BBF7-B19D923AF7CB}"/>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61" name="TextBox 60">
                <a:extLst>
                  <a:ext uri="{FF2B5EF4-FFF2-40B4-BE49-F238E27FC236}">
                    <a16:creationId xmlns:a16="http://schemas.microsoft.com/office/drawing/2014/main" id="{73B0C4AD-7511-3A44-A092-8D4C4CCE19ED}"/>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62" name="TextBox 61">
                <a:extLst>
                  <a:ext uri="{FF2B5EF4-FFF2-40B4-BE49-F238E27FC236}">
                    <a16:creationId xmlns:a16="http://schemas.microsoft.com/office/drawing/2014/main" id="{9689DDA7-3FF5-0447-8D1D-746B7CEB0585}"/>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2" name="Rectangle 1">
            <a:extLst>
              <a:ext uri="{FF2B5EF4-FFF2-40B4-BE49-F238E27FC236}">
                <a16:creationId xmlns:a16="http://schemas.microsoft.com/office/drawing/2014/main" id="{B79787D5-990C-11F9-639C-D6B95EAD01B0}"/>
              </a:ext>
            </a:extLst>
          </p:cNvPr>
          <p:cNvSpPr/>
          <p:nvPr userDrawn="1"/>
        </p:nvSpPr>
        <p:spPr>
          <a:xfrm>
            <a:off x="8212348" y="6516148"/>
            <a:ext cx="560439" cy="1901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7812309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One Graphic (Dark)">
    <p:bg>
      <p:bgPr>
        <a:solidFill>
          <a:schemeClr val="bg1"/>
        </a:solidFill>
        <a:effectLst/>
      </p:bgPr>
    </p:bg>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AB61EC68-0522-AF4D-8694-0D0881A7666F}"/>
              </a:ext>
            </a:extLst>
          </p:cNvPr>
          <p:cNvSpPr>
            <a:spLocks noGrp="1"/>
          </p:cNvSpPr>
          <p:nvPr userDrawn="1">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anchor="ctr">
            <a:noAutofit/>
          </a:bodyPr>
          <a:lstStyle>
            <a:lvl1pPr algn="ctr">
              <a:defRPr b="0">
                <a:solidFill>
                  <a:schemeClr val="bg1"/>
                </a:solidFill>
              </a:defRPr>
            </a:lvl1pPr>
          </a:lstStyle>
          <a:p>
            <a:r>
              <a:rPr lang="en-US" dirty="0"/>
              <a:t>Click icon to add a pre-designed graphic</a:t>
            </a:r>
            <a:br>
              <a:rPr lang="en-US" dirty="0"/>
            </a:br>
            <a:r>
              <a:rPr lang="en-US" dirty="0"/>
              <a:t>(e.g. ranking, quote, or map)</a:t>
            </a:r>
          </a:p>
        </p:txBody>
      </p:sp>
      <p:sp>
        <p:nvSpPr>
          <p:cNvPr id="5" name="Title 4">
            <a:extLst>
              <a:ext uri="{FF2B5EF4-FFF2-40B4-BE49-F238E27FC236}">
                <a16:creationId xmlns:a16="http://schemas.microsoft.com/office/drawing/2014/main" id="{4D5405C3-B529-8445-891B-5DC49F4AC2AA}"/>
              </a:ext>
            </a:extLst>
          </p:cNvPr>
          <p:cNvSpPr>
            <a:spLocks noGrp="1"/>
          </p:cNvSpPr>
          <p:nvPr userDrawn="1">
            <p:ph type="title" hasCustomPrompt="1"/>
          </p:nvPr>
        </p:nvSpPr>
        <p:spPr/>
        <p:txBody>
          <a:bodyPr/>
          <a:lstStyle>
            <a:lvl1pPr>
              <a:defRPr>
                <a:solidFill>
                  <a:schemeClr val="bg1"/>
                </a:solidFill>
              </a:defRPr>
            </a:lvl1pPr>
          </a:lstStyle>
          <a:p>
            <a:r>
              <a:rPr lang="en-US"/>
              <a:t>CLICK TO ADD Slide TITLE. ALL CAPS. TWO LINES max.</a:t>
            </a:r>
          </a:p>
        </p:txBody>
      </p:sp>
      <p:sp>
        <p:nvSpPr>
          <p:cNvPr id="1000" name="Footnotes Placeholder">
            <a:extLst>
              <a:ext uri="{FF2B5EF4-FFF2-40B4-BE49-F238E27FC236}">
                <a16:creationId xmlns:a16="http://schemas.microsoft.com/office/drawing/2014/main" id="{7689135C-1344-F94E-8F1C-BE454F6FBFB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grpSp>
        <p:nvGrpSpPr>
          <p:cNvPr id="16" name="Group 15">
            <a:extLst>
              <a:ext uri="{FF2B5EF4-FFF2-40B4-BE49-F238E27FC236}">
                <a16:creationId xmlns:a16="http://schemas.microsoft.com/office/drawing/2014/main" id="{10A60567-C6A8-9745-A7BD-650F05617F55}"/>
              </a:ext>
            </a:extLst>
          </p:cNvPr>
          <p:cNvGrpSpPr/>
          <p:nvPr userDrawn="1"/>
        </p:nvGrpSpPr>
        <p:grpSpPr>
          <a:xfrm>
            <a:off x="9399182" y="-1"/>
            <a:ext cx="2874210" cy="6858001"/>
            <a:chOff x="9144000" y="-1"/>
            <a:chExt cx="2874210" cy="6858001"/>
          </a:xfrm>
        </p:grpSpPr>
        <p:sp>
          <p:nvSpPr>
            <p:cNvPr id="17" name="Rectangle 16">
              <a:extLst>
                <a:ext uri="{FF2B5EF4-FFF2-40B4-BE49-F238E27FC236}">
                  <a16:creationId xmlns:a16="http://schemas.microsoft.com/office/drawing/2014/main" id="{448C1A1C-69E6-2E4B-B77D-A4ECA59B3F9E}"/>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18" name="Group 17">
              <a:extLst>
                <a:ext uri="{FF2B5EF4-FFF2-40B4-BE49-F238E27FC236}">
                  <a16:creationId xmlns:a16="http://schemas.microsoft.com/office/drawing/2014/main" id="{58B4174A-1940-A14D-BE35-2361AF2DB700}"/>
                </a:ext>
              </a:extLst>
            </p:cNvPr>
            <p:cNvGrpSpPr/>
            <p:nvPr userDrawn="1"/>
          </p:nvGrpSpPr>
          <p:grpSpPr>
            <a:xfrm>
              <a:off x="9263395" y="150289"/>
              <a:ext cx="2754815" cy="6013825"/>
              <a:chOff x="9266651" y="185338"/>
              <a:chExt cx="2754815" cy="6013825"/>
            </a:xfrm>
          </p:grpSpPr>
          <p:sp>
            <p:nvSpPr>
              <p:cNvPr id="19" name="TextBox 18">
                <a:extLst>
                  <a:ext uri="{FF2B5EF4-FFF2-40B4-BE49-F238E27FC236}">
                    <a16:creationId xmlns:a16="http://schemas.microsoft.com/office/drawing/2014/main" id="{8154AD6F-FF5C-AF46-AF46-3A2F76383F84}"/>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0" name="Straight Connector 19">
                <a:extLst>
                  <a:ext uri="{FF2B5EF4-FFF2-40B4-BE49-F238E27FC236}">
                    <a16:creationId xmlns:a16="http://schemas.microsoft.com/office/drawing/2014/main" id="{A473109F-0CBB-3543-B531-C9EE5039E8F3}"/>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84255D80-C41E-D843-BA4B-49C358DE9F33}"/>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3" name="Group 42">
                <a:extLst>
                  <a:ext uri="{FF2B5EF4-FFF2-40B4-BE49-F238E27FC236}">
                    <a16:creationId xmlns:a16="http://schemas.microsoft.com/office/drawing/2014/main" id="{E66BE7A5-B95E-5647-BB64-B391E7B70B4C}"/>
                  </a:ext>
                </a:extLst>
              </p:cNvPr>
              <p:cNvGrpSpPr/>
              <p:nvPr userDrawn="1"/>
            </p:nvGrpSpPr>
            <p:grpSpPr>
              <a:xfrm>
                <a:off x="9286315" y="4787848"/>
                <a:ext cx="2735151" cy="1411315"/>
                <a:chOff x="9296567" y="4910411"/>
                <a:chExt cx="2735151" cy="1411315"/>
              </a:xfrm>
            </p:grpSpPr>
            <p:sp>
              <p:nvSpPr>
                <p:cNvPr id="45" name="Rectangle 44">
                  <a:extLst>
                    <a:ext uri="{FF2B5EF4-FFF2-40B4-BE49-F238E27FC236}">
                      <a16:creationId xmlns:a16="http://schemas.microsoft.com/office/drawing/2014/main" id="{3E456B4A-35E2-1E46-AF5B-69BC4A031DFD}"/>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5020C91E-8ECD-9446-9FD6-8317FDCC66B1}"/>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47" name="Graphic 46">
                  <a:extLst>
                    <a:ext uri="{FF2B5EF4-FFF2-40B4-BE49-F238E27FC236}">
                      <a16:creationId xmlns:a16="http://schemas.microsoft.com/office/drawing/2014/main" id="{F8B2E612-99F0-C842-8E04-621A4A3B40E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48" name="TextBox 47">
                  <a:extLst>
                    <a:ext uri="{FF2B5EF4-FFF2-40B4-BE49-F238E27FC236}">
                      <a16:creationId xmlns:a16="http://schemas.microsoft.com/office/drawing/2014/main" id="{FFF1E73D-444F-B546-A7C4-57D3717E9A5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49" name="TextBox 48">
                  <a:extLst>
                    <a:ext uri="{FF2B5EF4-FFF2-40B4-BE49-F238E27FC236}">
                      <a16:creationId xmlns:a16="http://schemas.microsoft.com/office/drawing/2014/main" id="{EA65B9F0-297D-D74A-AED0-C2DF6E16365B}"/>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0" name="TextBox 49">
                  <a:extLst>
                    <a:ext uri="{FF2B5EF4-FFF2-40B4-BE49-F238E27FC236}">
                      <a16:creationId xmlns:a16="http://schemas.microsoft.com/office/drawing/2014/main" id="{FF9CCBAC-EFF1-D64D-BAA2-00D33EB2E99E}"/>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29" name="Group 28">
                <a:extLst>
                  <a:ext uri="{FF2B5EF4-FFF2-40B4-BE49-F238E27FC236}">
                    <a16:creationId xmlns:a16="http://schemas.microsoft.com/office/drawing/2014/main" id="{599AA6FE-1950-8F41-9D7B-376A540F81F8}"/>
                  </a:ext>
                </a:extLst>
              </p:cNvPr>
              <p:cNvGrpSpPr/>
              <p:nvPr userDrawn="1"/>
            </p:nvGrpSpPr>
            <p:grpSpPr>
              <a:xfrm>
                <a:off x="9286315" y="3431192"/>
                <a:ext cx="2735151" cy="1280928"/>
                <a:chOff x="9286315" y="6976989"/>
                <a:chExt cx="2735151" cy="1280928"/>
              </a:xfrm>
            </p:grpSpPr>
            <p:sp>
              <p:nvSpPr>
                <p:cNvPr id="38" name="Rectangle 37">
                  <a:extLst>
                    <a:ext uri="{FF2B5EF4-FFF2-40B4-BE49-F238E27FC236}">
                      <a16:creationId xmlns:a16="http://schemas.microsoft.com/office/drawing/2014/main" id="{96798E0F-BB64-0746-87AC-50312AED96E1}"/>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F9048FEE-4AC5-F346-8AA9-B96470C93BB9}"/>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0" name="Graphic 39">
                  <a:extLst>
                    <a:ext uri="{FF2B5EF4-FFF2-40B4-BE49-F238E27FC236}">
                      <a16:creationId xmlns:a16="http://schemas.microsoft.com/office/drawing/2014/main" id="{DDFDEDFA-065B-6446-8C5E-888321D0CE4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1" name="TextBox 40">
                  <a:extLst>
                    <a:ext uri="{FF2B5EF4-FFF2-40B4-BE49-F238E27FC236}">
                      <a16:creationId xmlns:a16="http://schemas.microsoft.com/office/drawing/2014/main" id="{7DC42090-9A4E-1948-920E-D0251217ED8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2" name="Picture 41">
                  <a:extLst>
                    <a:ext uri="{FF2B5EF4-FFF2-40B4-BE49-F238E27FC236}">
                      <a16:creationId xmlns:a16="http://schemas.microsoft.com/office/drawing/2014/main" id="{49506D48-EE49-E344-BD58-0E7ACE18BEA4}"/>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0" name="Group 29">
                <a:extLst>
                  <a:ext uri="{FF2B5EF4-FFF2-40B4-BE49-F238E27FC236}">
                    <a16:creationId xmlns:a16="http://schemas.microsoft.com/office/drawing/2014/main" id="{8289D14B-260D-364C-8834-60C0FB3F053F}"/>
                  </a:ext>
                </a:extLst>
              </p:cNvPr>
              <p:cNvGrpSpPr/>
              <p:nvPr userDrawn="1"/>
            </p:nvGrpSpPr>
            <p:grpSpPr>
              <a:xfrm>
                <a:off x="9266651" y="510458"/>
                <a:ext cx="2617883" cy="651460"/>
                <a:chOff x="12352022" y="513115"/>
                <a:chExt cx="2617883" cy="651460"/>
              </a:xfrm>
            </p:grpSpPr>
            <p:sp>
              <p:nvSpPr>
                <p:cNvPr id="35" name="TextBox 34">
                  <a:extLst>
                    <a:ext uri="{FF2B5EF4-FFF2-40B4-BE49-F238E27FC236}">
                      <a16:creationId xmlns:a16="http://schemas.microsoft.com/office/drawing/2014/main" id="{6530850F-5903-4241-B33B-7472896369B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6" name="TextBox 35">
                  <a:extLst>
                    <a:ext uri="{FF2B5EF4-FFF2-40B4-BE49-F238E27FC236}">
                      <a16:creationId xmlns:a16="http://schemas.microsoft.com/office/drawing/2014/main" id="{B9AE25B5-349B-5C47-9854-CC58C3DFD0E6}"/>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37" name="TextBox 36">
                  <a:extLst>
                    <a:ext uri="{FF2B5EF4-FFF2-40B4-BE49-F238E27FC236}">
                      <a16:creationId xmlns:a16="http://schemas.microsoft.com/office/drawing/2014/main" id="{FBC27616-0537-A643-80CA-4C159C63CC02}"/>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1" name="TextBox 30">
                <a:extLst>
                  <a:ext uri="{FF2B5EF4-FFF2-40B4-BE49-F238E27FC236}">
                    <a16:creationId xmlns:a16="http://schemas.microsoft.com/office/drawing/2014/main" id="{02138E1E-A77D-E446-B51D-5B1FD135B9BF}"/>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2" name="TextBox 31">
                <a:extLst>
                  <a:ext uri="{FF2B5EF4-FFF2-40B4-BE49-F238E27FC236}">
                    <a16:creationId xmlns:a16="http://schemas.microsoft.com/office/drawing/2014/main" id="{620C17C2-E7A1-8A48-AD81-3A9EAACA602D}"/>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3" name="TextBox 32">
                <a:extLst>
                  <a:ext uri="{FF2B5EF4-FFF2-40B4-BE49-F238E27FC236}">
                    <a16:creationId xmlns:a16="http://schemas.microsoft.com/office/drawing/2014/main" id="{FCE72D9E-F64A-6C45-B5E4-5509FBC7C3DA}"/>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34" name="TextBox 33">
                <a:extLst>
                  <a:ext uri="{FF2B5EF4-FFF2-40B4-BE49-F238E27FC236}">
                    <a16:creationId xmlns:a16="http://schemas.microsoft.com/office/drawing/2014/main" id="{F7CB64C4-3F1A-F84B-B69A-13F4593C12B6}"/>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3" name="Date Placeholder 2">
            <a:extLst>
              <a:ext uri="{FF2B5EF4-FFF2-40B4-BE49-F238E27FC236}">
                <a16:creationId xmlns:a16="http://schemas.microsoft.com/office/drawing/2014/main" id="{996897C2-6DB8-D84B-835C-E23BE83E1A08}"/>
              </a:ext>
            </a:extLst>
          </p:cNvPr>
          <p:cNvSpPr>
            <a:spLocks noGrp="1"/>
          </p:cNvSpPr>
          <p:nvPr>
            <p:ph type="dt" sz="half" idx="101"/>
          </p:nvPr>
        </p:nvSpPr>
        <p:spPr/>
        <p:txBody>
          <a:bodyPr/>
          <a:lstStyle/>
          <a:p>
            <a:endParaRPr lang="en-US" dirty="0"/>
          </a:p>
        </p:txBody>
      </p:sp>
      <p:sp>
        <p:nvSpPr>
          <p:cNvPr id="8" name="Footer Placeholder 7">
            <a:extLst>
              <a:ext uri="{FF2B5EF4-FFF2-40B4-BE49-F238E27FC236}">
                <a16:creationId xmlns:a16="http://schemas.microsoft.com/office/drawing/2014/main" id="{0967810F-AD16-6E49-B2A3-1DA6D8B1281F}"/>
              </a:ext>
            </a:extLst>
          </p:cNvPr>
          <p:cNvSpPr>
            <a:spLocks noGrp="1"/>
          </p:cNvSpPr>
          <p:nvPr>
            <p:ph type="ftr" sz="quarter" idx="102"/>
          </p:nvPr>
        </p:nvSpPr>
        <p:spPr/>
        <p:txBody>
          <a:bodyPr/>
          <a:lstStyle/>
          <a:p>
            <a:endParaRPr lang="en-US" dirty="0"/>
          </a:p>
        </p:txBody>
      </p:sp>
      <p:sp>
        <p:nvSpPr>
          <p:cNvPr id="10" name="Slide Number Placeholder 9">
            <a:extLst>
              <a:ext uri="{FF2B5EF4-FFF2-40B4-BE49-F238E27FC236}">
                <a16:creationId xmlns:a16="http://schemas.microsoft.com/office/drawing/2014/main" id="{5E7FAC5D-4E0E-F541-A5F0-7B548D5C6943}"/>
              </a:ext>
            </a:extLst>
          </p:cNvPr>
          <p:cNvSpPr>
            <a:spLocks noGrp="1"/>
          </p:cNvSpPr>
          <p:nvPr>
            <p:ph type="sldNum" sz="quarter" idx="103"/>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spTree>
    <p:extLst>
      <p:ext uri="{BB962C8B-B14F-4D97-AF65-F5344CB8AC3E}">
        <p14:creationId xmlns:p14="http://schemas.microsoft.com/office/powerpoint/2010/main" val="1289510611"/>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Map and Chart">
    <p:spTree>
      <p:nvGrpSpPr>
        <p:cNvPr id="1" name=""/>
        <p:cNvGrpSpPr/>
        <p:nvPr/>
      </p:nvGrpSpPr>
      <p:grpSpPr>
        <a:xfrm>
          <a:off x="0" y="0"/>
          <a:ext cx="0" cy="0"/>
          <a:chOff x="0" y="0"/>
          <a:chExt cx="0" cy="0"/>
        </a:xfrm>
      </p:grpSpPr>
      <p:sp>
        <p:nvSpPr>
          <p:cNvPr id="111" name="Picture Placeholder 10">
            <a:extLst>
              <a:ext uri="{FF2B5EF4-FFF2-40B4-BE49-F238E27FC236}">
                <a16:creationId xmlns:a16="http://schemas.microsoft.com/office/drawing/2014/main" id="{AE10EEE1-52DC-3B49-A4AE-DCC0B52D1E65}"/>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blipFill>
            <a:blip r:embed="rId2"/>
            <a:stretch>
              <a:fillRect/>
            </a:stretch>
          </a:blipFill>
        </p:spPr>
        <p:txBody>
          <a:bodyPr wrap="square" lIns="792000" tIns="0" rIns="5256000" anchor="ctr">
            <a:noAutofit/>
          </a:bodyPr>
          <a:lstStyle>
            <a:lvl1pPr algn="ctr">
              <a:defRPr b="0">
                <a:solidFill>
                  <a:schemeClr val="tx1">
                    <a:lumMod val="50000"/>
                    <a:lumOff val="50000"/>
                  </a:schemeClr>
                </a:solidFill>
              </a:defRPr>
            </a:lvl1pPr>
          </a:lstStyle>
          <a:p>
            <a:r>
              <a:rPr lang="en-US" dirty="0"/>
              <a:t>Click the icon at the center of the slide to add a pre-designed half-page map graphic to the slide.</a:t>
            </a:r>
            <a:br>
              <a:rPr lang="en-US" dirty="0"/>
            </a:br>
            <a:r>
              <a:rPr lang="en-US" dirty="0"/>
              <a:t>(In the Marketing Resource Database, these files will have “half slide” in the files name)</a:t>
            </a:r>
          </a:p>
        </p:txBody>
      </p:sp>
      <p:sp>
        <p:nvSpPr>
          <p:cNvPr id="9" name="Title 8">
            <a:extLst>
              <a:ext uri="{FF2B5EF4-FFF2-40B4-BE49-F238E27FC236}">
                <a16:creationId xmlns:a16="http://schemas.microsoft.com/office/drawing/2014/main" id="{A3E7C59C-7AB2-FD4B-9D3E-CA7E0D8CB2F3}"/>
              </a:ext>
            </a:extLst>
          </p:cNvPr>
          <p:cNvSpPr>
            <a:spLocks noGrp="1"/>
          </p:cNvSpPr>
          <p:nvPr userDrawn="1">
            <p:ph type="title" hasCustomPrompt="1"/>
          </p:nvPr>
        </p:nvSpPr>
        <p:spPr/>
        <p:txBody>
          <a:bodyPr/>
          <a:lstStyle>
            <a:lvl1pPr>
              <a:defRPr/>
            </a:lvl1pPr>
          </a:lstStyle>
          <a:p>
            <a:pPr lvl="0"/>
            <a:r>
              <a:rPr lang="en-US"/>
              <a:t>CLICK TO ADD Slide TITLE. ALL CAPS. TWO LINES max.</a:t>
            </a:r>
          </a:p>
        </p:txBody>
      </p:sp>
      <p:sp>
        <p:nvSpPr>
          <p:cNvPr id="16" name="Chart Placeholder 2">
            <a:extLst>
              <a:ext uri="{FF2B5EF4-FFF2-40B4-BE49-F238E27FC236}">
                <a16:creationId xmlns:a16="http://schemas.microsoft.com/office/drawing/2014/main" id="{078808F4-3217-FA41-8ABF-24B9D247AE5A}"/>
              </a:ext>
            </a:extLst>
          </p:cNvPr>
          <p:cNvSpPr>
            <a:spLocks noGrp="1"/>
          </p:cNvSpPr>
          <p:nvPr userDrawn="1">
            <p:ph type="chart" sz="quarter" idx="114"/>
          </p:nvPr>
        </p:nvSpPr>
        <p:spPr>
          <a:xfrm>
            <a:off x="4698906"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89C8ABCA-426C-9447-AA12-B5A756649D54}"/>
              </a:ext>
            </a:extLst>
          </p:cNvPr>
          <p:cNvSpPr>
            <a:spLocks noGrp="1"/>
          </p:cNvSpPr>
          <p:nvPr userDrawn="1">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grpSp>
        <p:nvGrpSpPr>
          <p:cNvPr id="6" name="Group 5">
            <a:extLst>
              <a:ext uri="{FF2B5EF4-FFF2-40B4-BE49-F238E27FC236}">
                <a16:creationId xmlns:a16="http://schemas.microsoft.com/office/drawing/2014/main" id="{A1834941-C348-A040-9D09-770ED5F00B5B}"/>
              </a:ext>
            </a:extLst>
          </p:cNvPr>
          <p:cNvGrpSpPr/>
          <p:nvPr userDrawn="1"/>
        </p:nvGrpSpPr>
        <p:grpSpPr>
          <a:xfrm>
            <a:off x="9399182" y="-1"/>
            <a:ext cx="2961715" cy="13179981"/>
            <a:chOff x="9399182" y="-1"/>
            <a:chExt cx="2961715" cy="13179981"/>
          </a:xfrm>
        </p:grpSpPr>
        <p:sp>
          <p:nvSpPr>
            <p:cNvPr id="80" name="Rectangle 79">
              <a:extLst>
                <a:ext uri="{FF2B5EF4-FFF2-40B4-BE49-F238E27FC236}">
                  <a16:creationId xmlns:a16="http://schemas.microsoft.com/office/drawing/2014/main" id="{7F39C21F-C07C-7740-9183-FE0C02C54D48}"/>
                </a:ext>
              </a:extLst>
            </p:cNvPr>
            <p:cNvSpPr/>
            <p:nvPr userDrawn="1"/>
          </p:nvSpPr>
          <p:spPr>
            <a:xfrm>
              <a:off x="9399182" y="-1"/>
              <a:ext cx="2798651" cy="129929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3" name="Picture 72">
              <a:extLst>
                <a:ext uri="{FF2B5EF4-FFF2-40B4-BE49-F238E27FC236}">
                  <a16:creationId xmlns:a16="http://schemas.microsoft.com/office/drawing/2014/main" id="{8D2E816D-1321-604A-8779-D37820720E7E}"/>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81" name="Group 80">
              <a:extLst>
                <a:ext uri="{FF2B5EF4-FFF2-40B4-BE49-F238E27FC236}">
                  <a16:creationId xmlns:a16="http://schemas.microsoft.com/office/drawing/2014/main" id="{C545234B-6DF7-7643-92C8-BA7AC4A8A953}"/>
                </a:ext>
              </a:extLst>
            </p:cNvPr>
            <p:cNvGrpSpPr/>
            <p:nvPr userDrawn="1"/>
          </p:nvGrpSpPr>
          <p:grpSpPr>
            <a:xfrm>
              <a:off x="9541497" y="162442"/>
              <a:ext cx="2819400" cy="814510"/>
              <a:chOff x="-3644733" y="165205"/>
              <a:chExt cx="2819400" cy="814510"/>
            </a:xfrm>
          </p:grpSpPr>
          <p:sp>
            <p:nvSpPr>
              <p:cNvPr id="107" name="Rectangle 106">
                <a:extLst>
                  <a:ext uri="{FF2B5EF4-FFF2-40B4-BE49-F238E27FC236}">
                    <a16:creationId xmlns:a16="http://schemas.microsoft.com/office/drawing/2014/main" id="{2F039784-C448-5543-B741-6EBF9C27FE1C}"/>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xtBox 107">
                <a:extLst>
                  <a:ext uri="{FF2B5EF4-FFF2-40B4-BE49-F238E27FC236}">
                    <a16:creationId xmlns:a16="http://schemas.microsoft.com/office/drawing/2014/main" id="{F60BC00D-BAE8-1C44-A7A3-F83307EFAE07}"/>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09" name="Picture 108">
                <a:extLst>
                  <a:ext uri="{FF2B5EF4-FFF2-40B4-BE49-F238E27FC236}">
                    <a16:creationId xmlns:a16="http://schemas.microsoft.com/office/drawing/2014/main" id="{4BF9F541-6966-324D-8295-8DC4C6ED816B}"/>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82" name="Group 81">
              <a:extLst>
                <a:ext uri="{FF2B5EF4-FFF2-40B4-BE49-F238E27FC236}">
                  <a16:creationId xmlns:a16="http://schemas.microsoft.com/office/drawing/2014/main" id="{876CC36D-CD32-7F49-83AC-D8C75EEEEBC3}"/>
                </a:ext>
              </a:extLst>
            </p:cNvPr>
            <p:cNvGrpSpPr/>
            <p:nvPr userDrawn="1"/>
          </p:nvGrpSpPr>
          <p:grpSpPr>
            <a:xfrm>
              <a:off x="9521833" y="5949873"/>
              <a:ext cx="2676002" cy="1052731"/>
              <a:chOff x="9521833" y="2036288"/>
              <a:chExt cx="2676002" cy="1052731"/>
            </a:xfrm>
          </p:grpSpPr>
          <p:sp>
            <p:nvSpPr>
              <p:cNvPr id="101" name="TextBox 100">
                <a:extLst>
                  <a:ext uri="{FF2B5EF4-FFF2-40B4-BE49-F238E27FC236}">
                    <a16:creationId xmlns:a16="http://schemas.microsoft.com/office/drawing/2014/main" id="{0C54F8FD-6A48-EF40-AD43-A10ACF4D7CF9}"/>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02" name="Straight Connector 101">
                <a:extLst>
                  <a:ext uri="{FF2B5EF4-FFF2-40B4-BE49-F238E27FC236}">
                    <a16:creationId xmlns:a16="http://schemas.microsoft.com/office/drawing/2014/main" id="{4CF1923C-FF57-604A-A528-0F8B428DC115}"/>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3" name="Group 102">
                <a:extLst>
                  <a:ext uri="{FF2B5EF4-FFF2-40B4-BE49-F238E27FC236}">
                    <a16:creationId xmlns:a16="http://schemas.microsoft.com/office/drawing/2014/main" id="{BA303ED0-59A7-B84C-A014-7496C5477C51}"/>
                  </a:ext>
                </a:extLst>
              </p:cNvPr>
              <p:cNvGrpSpPr/>
              <p:nvPr userDrawn="1"/>
            </p:nvGrpSpPr>
            <p:grpSpPr>
              <a:xfrm>
                <a:off x="9521833" y="2361408"/>
                <a:ext cx="2557391" cy="484748"/>
                <a:chOff x="12352022" y="513115"/>
                <a:chExt cx="2557391" cy="484748"/>
              </a:xfrm>
            </p:grpSpPr>
            <p:sp>
              <p:nvSpPr>
                <p:cNvPr id="105" name="TextBox 104">
                  <a:extLst>
                    <a:ext uri="{FF2B5EF4-FFF2-40B4-BE49-F238E27FC236}">
                      <a16:creationId xmlns:a16="http://schemas.microsoft.com/office/drawing/2014/main" id="{34680833-A017-FE4C-B658-3EDDEB9B2F3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06" name="TextBox 105">
                  <a:extLst>
                    <a:ext uri="{FF2B5EF4-FFF2-40B4-BE49-F238E27FC236}">
                      <a16:creationId xmlns:a16="http://schemas.microsoft.com/office/drawing/2014/main" id="{E4EC3B22-EC11-D84D-90B3-DC3B7E1CA6D3}"/>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04" name="TextBox 103">
                <a:extLst>
                  <a:ext uri="{FF2B5EF4-FFF2-40B4-BE49-F238E27FC236}">
                    <a16:creationId xmlns:a16="http://schemas.microsoft.com/office/drawing/2014/main" id="{862A8FB6-C487-2D48-A9DC-F3D0905D6BE5}"/>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83" name="TextBox 82">
              <a:extLst>
                <a:ext uri="{FF2B5EF4-FFF2-40B4-BE49-F238E27FC236}">
                  <a16:creationId xmlns:a16="http://schemas.microsoft.com/office/drawing/2014/main" id="{203EC2FF-8F5A-2547-A699-BE8FF88F9301}"/>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84" name="Straight Connector 83">
              <a:extLst>
                <a:ext uri="{FF2B5EF4-FFF2-40B4-BE49-F238E27FC236}">
                  <a16:creationId xmlns:a16="http://schemas.microsoft.com/office/drawing/2014/main" id="{59E92957-8BDF-4347-81B2-9604E93AE603}"/>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36CA8A72-2DBC-5545-BC2E-B4BDCAC3FDF6}"/>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6" name="TextBox 85">
              <a:extLst>
                <a:ext uri="{FF2B5EF4-FFF2-40B4-BE49-F238E27FC236}">
                  <a16:creationId xmlns:a16="http://schemas.microsoft.com/office/drawing/2014/main" id="{E1C1C471-3C86-9243-8147-752CF2CED878}"/>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7" name="TextBox 86">
              <a:extLst>
                <a:ext uri="{FF2B5EF4-FFF2-40B4-BE49-F238E27FC236}">
                  <a16:creationId xmlns:a16="http://schemas.microsoft.com/office/drawing/2014/main" id="{594015A7-4E0F-FB48-B54B-DBDAD2AACFBF}"/>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88" name="TextBox 87">
              <a:extLst>
                <a:ext uri="{FF2B5EF4-FFF2-40B4-BE49-F238E27FC236}">
                  <a16:creationId xmlns:a16="http://schemas.microsoft.com/office/drawing/2014/main" id="{55791D51-A4E3-254B-9CDC-883656B5BBB3}"/>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89" name="TextBox 88">
              <a:extLst>
                <a:ext uri="{FF2B5EF4-FFF2-40B4-BE49-F238E27FC236}">
                  <a16:creationId xmlns:a16="http://schemas.microsoft.com/office/drawing/2014/main" id="{098081F0-15A2-CE4F-B597-7D0A57F05E29}"/>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90" name="TextBox 89">
              <a:extLst>
                <a:ext uri="{FF2B5EF4-FFF2-40B4-BE49-F238E27FC236}">
                  <a16:creationId xmlns:a16="http://schemas.microsoft.com/office/drawing/2014/main" id="{41684A96-AE24-5949-8098-95299F59040E}"/>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91" name="TextBox 90">
              <a:extLst>
                <a:ext uri="{FF2B5EF4-FFF2-40B4-BE49-F238E27FC236}">
                  <a16:creationId xmlns:a16="http://schemas.microsoft.com/office/drawing/2014/main" id="{A95F9DFB-59B1-0849-A7FD-D719AC7DE165}"/>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93" name="Group 92">
              <a:extLst>
                <a:ext uri="{FF2B5EF4-FFF2-40B4-BE49-F238E27FC236}">
                  <a16:creationId xmlns:a16="http://schemas.microsoft.com/office/drawing/2014/main" id="{0B9FBE4B-500D-DC43-91EC-3123D9EF5462}"/>
                </a:ext>
              </a:extLst>
            </p:cNvPr>
            <p:cNvGrpSpPr/>
            <p:nvPr userDrawn="1"/>
          </p:nvGrpSpPr>
          <p:grpSpPr>
            <a:xfrm>
              <a:off x="9558507" y="1119891"/>
              <a:ext cx="2639328" cy="202617"/>
              <a:chOff x="9303325" y="149270"/>
              <a:chExt cx="2639328" cy="202617"/>
            </a:xfrm>
          </p:grpSpPr>
          <p:sp>
            <p:nvSpPr>
              <p:cNvPr id="99" name="TextBox 98">
                <a:extLst>
                  <a:ext uri="{FF2B5EF4-FFF2-40B4-BE49-F238E27FC236}">
                    <a16:creationId xmlns:a16="http://schemas.microsoft.com/office/drawing/2014/main" id="{3B2F129A-3FD3-E24F-92D4-3E5C29B9DBB8}"/>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0" name="Straight Connector 99">
                <a:extLst>
                  <a:ext uri="{FF2B5EF4-FFF2-40B4-BE49-F238E27FC236}">
                    <a16:creationId xmlns:a16="http://schemas.microsoft.com/office/drawing/2014/main" id="{1476F00B-34CF-9B4A-8F55-B463B3FDB70B}"/>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94" name="Group 93">
              <a:extLst>
                <a:ext uri="{FF2B5EF4-FFF2-40B4-BE49-F238E27FC236}">
                  <a16:creationId xmlns:a16="http://schemas.microsoft.com/office/drawing/2014/main" id="{8D1C5EC9-E2AC-8041-9FC6-7AD7ADED145B}"/>
                </a:ext>
              </a:extLst>
            </p:cNvPr>
            <p:cNvGrpSpPr/>
            <p:nvPr userDrawn="1"/>
          </p:nvGrpSpPr>
          <p:grpSpPr>
            <a:xfrm>
              <a:off x="9541497" y="4046192"/>
              <a:ext cx="2735151" cy="1741977"/>
              <a:chOff x="9296567" y="4910411"/>
              <a:chExt cx="2735151" cy="1741977"/>
            </a:xfrm>
          </p:grpSpPr>
          <p:sp>
            <p:nvSpPr>
              <p:cNvPr id="95" name="Rectangle 94">
                <a:extLst>
                  <a:ext uri="{FF2B5EF4-FFF2-40B4-BE49-F238E27FC236}">
                    <a16:creationId xmlns:a16="http://schemas.microsoft.com/office/drawing/2014/main" id="{836A575A-4268-7545-9724-E5529E81C3A7}"/>
                  </a:ext>
                </a:extLst>
              </p:cNvPr>
              <p:cNvSpPr/>
              <p:nvPr userDrawn="1"/>
            </p:nvSpPr>
            <p:spPr>
              <a:xfrm>
                <a:off x="9296567" y="4910411"/>
                <a:ext cx="2735151" cy="1741977"/>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TextBox 95">
                <a:extLst>
                  <a:ext uri="{FF2B5EF4-FFF2-40B4-BE49-F238E27FC236}">
                    <a16:creationId xmlns:a16="http://schemas.microsoft.com/office/drawing/2014/main" id="{263A6D68-9AA3-584A-809D-EE6673D3B056}"/>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97" name="Graphic 96">
                <a:extLst>
                  <a:ext uri="{FF2B5EF4-FFF2-40B4-BE49-F238E27FC236}">
                    <a16:creationId xmlns:a16="http://schemas.microsoft.com/office/drawing/2014/main" id="{4AF9B51D-9E9A-F947-8F70-A6C06771D1F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98" name="TextBox 97">
                <a:extLst>
                  <a:ext uri="{FF2B5EF4-FFF2-40B4-BE49-F238E27FC236}">
                    <a16:creationId xmlns:a16="http://schemas.microsoft.com/office/drawing/2014/main" id="{48800C5A-9825-D044-8419-0A6095892041}"/>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nvGrpSpPr>
            <p:cNvPr id="2" name="Group 1">
              <a:extLst>
                <a:ext uri="{FF2B5EF4-FFF2-40B4-BE49-F238E27FC236}">
                  <a16:creationId xmlns:a16="http://schemas.microsoft.com/office/drawing/2014/main" id="{A4CF5DAB-1553-C04B-92A4-F1198F8EECE3}"/>
                </a:ext>
              </a:extLst>
            </p:cNvPr>
            <p:cNvGrpSpPr/>
            <p:nvPr userDrawn="1"/>
          </p:nvGrpSpPr>
          <p:grpSpPr>
            <a:xfrm>
              <a:off x="9521833" y="7166155"/>
              <a:ext cx="2754815" cy="6013825"/>
              <a:chOff x="9521833" y="-6801152"/>
              <a:chExt cx="2754815" cy="6013825"/>
            </a:xfrm>
          </p:grpSpPr>
          <p:sp>
            <p:nvSpPr>
              <p:cNvPr id="42" name="TextBox 41">
                <a:extLst>
                  <a:ext uri="{FF2B5EF4-FFF2-40B4-BE49-F238E27FC236}">
                    <a16:creationId xmlns:a16="http://schemas.microsoft.com/office/drawing/2014/main" id="{07BD5352-94B5-1940-89E6-DC02A72A4418}"/>
                  </a:ext>
                </a:extLst>
              </p:cNvPr>
              <p:cNvSpPr txBox="1"/>
              <p:nvPr userDrawn="1"/>
            </p:nvSpPr>
            <p:spPr>
              <a:xfrm>
                <a:off x="9558507" y="-6801152"/>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3" name="Straight Connector 42">
                <a:extLst>
                  <a:ext uri="{FF2B5EF4-FFF2-40B4-BE49-F238E27FC236}">
                    <a16:creationId xmlns:a16="http://schemas.microsoft.com/office/drawing/2014/main" id="{DE135D9E-6B8E-BF4A-8B52-EEAE03AC9DE2}"/>
                  </a:ext>
                </a:extLst>
              </p:cNvPr>
              <p:cNvCxnSpPr>
                <a:cxnSpLocks/>
              </p:cNvCxnSpPr>
              <p:nvPr userDrawn="1"/>
            </p:nvCxnSpPr>
            <p:spPr>
              <a:xfrm>
                <a:off x="9558507" y="-659853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6C3F42BF-41FD-244D-86C9-0031DA675594}"/>
                  </a:ext>
                </a:extLst>
              </p:cNvPr>
              <p:cNvSpPr txBox="1"/>
              <p:nvPr userDrawn="1"/>
            </p:nvSpPr>
            <p:spPr>
              <a:xfrm>
                <a:off x="9686426" y="-574022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5" name="Group 64">
                <a:extLst>
                  <a:ext uri="{FF2B5EF4-FFF2-40B4-BE49-F238E27FC236}">
                    <a16:creationId xmlns:a16="http://schemas.microsoft.com/office/drawing/2014/main" id="{1AF14A82-884D-6E44-833A-66AEAE8D73E5}"/>
                  </a:ext>
                </a:extLst>
              </p:cNvPr>
              <p:cNvGrpSpPr/>
              <p:nvPr userDrawn="1"/>
            </p:nvGrpSpPr>
            <p:grpSpPr>
              <a:xfrm>
                <a:off x="9541497" y="-2198642"/>
                <a:ext cx="2735151" cy="1411315"/>
                <a:chOff x="9296567" y="4910411"/>
                <a:chExt cx="2735151" cy="1411315"/>
              </a:xfrm>
            </p:grpSpPr>
            <p:sp>
              <p:nvSpPr>
                <p:cNvPr id="67" name="Rectangle 66">
                  <a:extLst>
                    <a:ext uri="{FF2B5EF4-FFF2-40B4-BE49-F238E27FC236}">
                      <a16:creationId xmlns:a16="http://schemas.microsoft.com/office/drawing/2014/main" id="{F7A9386A-4C7E-3A41-8497-284AAB05A9F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4233D935-4B30-F44F-9AE5-ED48766ABB3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9" name="Graphic 68">
                  <a:extLst>
                    <a:ext uri="{FF2B5EF4-FFF2-40B4-BE49-F238E27FC236}">
                      <a16:creationId xmlns:a16="http://schemas.microsoft.com/office/drawing/2014/main" id="{16F18F42-237E-5D49-9406-C82AB8706B5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70" name="TextBox 69">
                  <a:extLst>
                    <a:ext uri="{FF2B5EF4-FFF2-40B4-BE49-F238E27FC236}">
                      <a16:creationId xmlns:a16="http://schemas.microsoft.com/office/drawing/2014/main" id="{DE14BA7F-29C8-C24E-928B-592788C3333F}"/>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1" name="TextBox 70">
                  <a:extLst>
                    <a:ext uri="{FF2B5EF4-FFF2-40B4-BE49-F238E27FC236}">
                      <a16:creationId xmlns:a16="http://schemas.microsoft.com/office/drawing/2014/main" id="{29C49CB8-3278-3D41-8689-3FE7FAAE598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2" name="TextBox 71">
                  <a:extLst>
                    <a:ext uri="{FF2B5EF4-FFF2-40B4-BE49-F238E27FC236}">
                      <a16:creationId xmlns:a16="http://schemas.microsoft.com/office/drawing/2014/main" id="{22BE9216-4058-A445-B627-693F5A96240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47" name="Group 46">
                <a:extLst>
                  <a:ext uri="{FF2B5EF4-FFF2-40B4-BE49-F238E27FC236}">
                    <a16:creationId xmlns:a16="http://schemas.microsoft.com/office/drawing/2014/main" id="{14F294D6-B313-E949-842F-F41379956161}"/>
                  </a:ext>
                </a:extLst>
              </p:cNvPr>
              <p:cNvGrpSpPr/>
              <p:nvPr userDrawn="1"/>
            </p:nvGrpSpPr>
            <p:grpSpPr>
              <a:xfrm>
                <a:off x="9541497" y="-3555298"/>
                <a:ext cx="2735151" cy="1280928"/>
                <a:chOff x="9286315" y="6976989"/>
                <a:chExt cx="2735151" cy="1280928"/>
              </a:xfrm>
            </p:grpSpPr>
            <p:sp>
              <p:nvSpPr>
                <p:cNvPr id="60" name="Rectangle 59">
                  <a:extLst>
                    <a:ext uri="{FF2B5EF4-FFF2-40B4-BE49-F238E27FC236}">
                      <a16:creationId xmlns:a16="http://schemas.microsoft.com/office/drawing/2014/main" id="{14F654D1-DB8F-CE4F-A23A-52B9BC2BFFEA}"/>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1DC4A4C9-98A4-154F-8F68-6545453B1513}"/>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2" name="Graphic 61">
                  <a:extLst>
                    <a:ext uri="{FF2B5EF4-FFF2-40B4-BE49-F238E27FC236}">
                      <a16:creationId xmlns:a16="http://schemas.microsoft.com/office/drawing/2014/main" id="{09C862AD-FB96-864E-8468-306B3BB1F66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46538" y="7116071"/>
                  <a:ext cx="155227" cy="155227"/>
                </a:xfrm>
                <a:prstGeom prst="rect">
                  <a:avLst/>
                </a:prstGeom>
              </p:spPr>
            </p:pic>
            <p:sp>
              <p:nvSpPr>
                <p:cNvPr id="63" name="TextBox 62">
                  <a:extLst>
                    <a:ext uri="{FF2B5EF4-FFF2-40B4-BE49-F238E27FC236}">
                      <a16:creationId xmlns:a16="http://schemas.microsoft.com/office/drawing/2014/main" id="{F14F4FFA-0615-1D48-B3DF-3595FF4FE06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64" name="Picture 63">
                  <a:extLst>
                    <a:ext uri="{FF2B5EF4-FFF2-40B4-BE49-F238E27FC236}">
                      <a16:creationId xmlns:a16="http://schemas.microsoft.com/office/drawing/2014/main" id="{88F30D86-450E-F848-A211-E408470B957E}"/>
                    </a:ext>
                  </a:extLst>
                </p:cNvPr>
                <p:cNvPicPr>
                  <a:picLocks noChangeAspect="1"/>
                </p:cNvPicPr>
                <p:nvPr userDrawn="1"/>
              </p:nvPicPr>
              <p:blipFill rotWithShape="1">
                <a:blip r:embed="rId7"/>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48" name="Group 47">
                <a:extLst>
                  <a:ext uri="{FF2B5EF4-FFF2-40B4-BE49-F238E27FC236}">
                    <a16:creationId xmlns:a16="http://schemas.microsoft.com/office/drawing/2014/main" id="{02D72FD7-6279-0446-AC58-A3C3DC24D160}"/>
                  </a:ext>
                </a:extLst>
              </p:cNvPr>
              <p:cNvGrpSpPr/>
              <p:nvPr userDrawn="1"/>
            </p:nvGrpSpPr>
            <p:grpSpPr>
              <a:xfrm>
                <a:off x="9521833" y="-6476032"/>
                <a:ext cx="2617883" cy="651460"/>
                <a:chOff x="12352022" y="513115"/>
                <a:chExt cx="2617883" cy="651460"/>
              </a:xfrm>
            </p:grpSpPr>
            <p:sp>
              <p:nvSpPr>
                <p:cNvPr id="57" name="TextBox 56">
                  <a:extLst>
                    <a:ext uri="{FF2B5EF4-FFF2-40B4-BE49-F238E27FC236}">
                      <a16:creationId xmlns:a16="http://schemas.microsoft.com/office/drawing/2014/main" id="{F61D0EBF-B2C0-7046-B77D-2B9CD5228843}"/>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8" name="TextBox 57">
                  <a:extLst>
                    <a:ext uri="{FF2B5EF4-FFF2-40B4-BE49-F238E27FC236}">
                      <a16:creationId xmlns:a16="http://schemas.microsoft.com/office/drawing/2014/main" id="{80E248F4-5967-3B48-BA75-443830FB430F}"/>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9" name="TextBox 58">
                  <a:extLst>
                    <a:ext uri="{FF2B5EF4-FFF2-40B4-BE49-F238E27FC236}">
                      <a16:creationId xmlns:a16="http://schemas.microsoft.com/office/drawing/2014/main" id="{4458B103-16C3-734D-9D4C-08A0AD40A3F8}"/>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49" name="TextBox 48">
                <a:extLst>
                  <a:ext uri="{FF2B5EF4-FFF2-40B4-BE49-F238E27FC236}">
                    <a16:creationId xmlns:a16="http://schemas.microsoft.com/office/drawing/2014/main" id="{9F6763D5-C877-A84E-AA38-3CED305D0841}"/>
                  </a:ext>
                </a:extLst>
              </p:cNvPr>
              <p:cNvSpPr txBox="1"/>
              <p:nvPr userDrawn="1"/>
            </p:nvSpPr>
            <p:spPr>
              <a:xfrm>
                <a:off x="9674267" y="-54569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50" name="TextBox 49">
                <a:extLst>
                  <a:ext uri="{FF2B5EF4-FFF2-40B4-BE49-F238E27FC236}">
                    <a16:creationId xmlns:a16="http://schemas.microsoft.com/office/drawing/2014/main" id="{DFB47FC7-5B8F-1A47-817A-A3CF2131BD9D}"/>
                  </a:ext>
                </a:extLst>
              </p:cNvPr>
              <p:cNvSpPr txBox="1"/>
              <p:nvPr userDrawn="1"/>
            </p:nvSpPr>
            <p:spPr>
              <a:xfrm>
                <a:off x="9686426" y="-5041663"/>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51" name="TextBox 50">
                <a:extLst>
                  <a:ext uri="{FF2B5EF4-FFF2-40B4-BE49-F238E27FC236}">
                    <a16:creationId xmlns:a16="http://schemas.microsoft.com/office/drawing/2014/main" id="{5CD80403-C6E9-C346-A05A-8AE1F1F93179}"/>
                  </a:ext>
                </a:extLst>
              </p:cNvPr>
              <p:cNvSpPr txBox="1"/>
              <p:nvPr userDrawn="1"/>
            </p:nvSpPr>
            <p:spPr>
              <a:xfrm>
                <a:off x="9686426" y="-4321573"/>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52" name="TextBox 51">
                <a:extLst>
                  <a:ext uri="{FF2B5EF4-FFF2-40B4-BE49-F238E27FC236}">
                    <a16:creationId xmlns:a16="http://schemas.microsoft.com/office/drawing/2014/main" id="{6AB870E0-EE0A-D84C-A2C8-84EDC9B761D9}"/>
                  </a:ext>
                </a:extLst>
              </p:cNvPr>
              <p:cNvSpPr txBox="1"/>
              <p:nvPr userDrawn="1"/>
            </p:nvSpPr>
            <p:spPr>
              <a:xfrm>
                <a:off x="9674267" y="-389101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78" name="Text Placeholder 6">
            <a:extLst>
              <a:ext uri="{FF2B5EF4-FFF2-40B4-BE49-F238E27FC236}">
                <a16:creationId xmlns:a16="http://schemas.microsoft.com/office/drawing/2014/main" id="{49D0B9C5-5521-2646-B128-094867E34EA6}"/>
              </a:ext>
            </a:extLst>
          </p:cNvPr>
          <p:cNvSpPr>
            <a:spLocks noGrp="1"/>
          </p:cNvSpPr>
          <p:nvPr userDrawn="1">
            <p:ph type="body" sz="quarter" idx="108" hasCustomPrompt="1"/>
          </p:nvPr>
        </p:nvSpPr>
        <p:spPr>
          <a:xfrm>
            <a:off x="4698906" y="1211494"/>
            <a:ext cx="1655903" cy="399750"/>
          </a:xfrm>
          <a:blipFill dpi="0" rotWithShape="1">
            <a:blip r:embed="rId8"/>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Second level</a:t>
            </a:r>
          </a:p>
        </p:txBody>
      </p:sp>
      <p:sp>
        <p:nvSpPr>
          <p:cNvPr id="3" name="Date Placeholder 2">
            <a:extLst>
              <a:ext uri="{FF2B5EF4-FFF2-40B4-BE49-F238E27FC236}">
                <a16:creationId xmlns:a16="http://schemas.microsoft.com/office/drawing/2014/main" id="{4124FA82-5551-674F-8ABF-17E6898F90B7}"/>
              </a:ext>
            </a:extLst>
          </p:cNvPr>
          <p:cNvSpPr>
            <a:spLocks noGrp="1"/>
          </p:cNvSpPr>
          <p:nvPr userDrawn="1">
            <p:ph type="dt" sz="half" idx="115"/>
          </p:nvPr>
        </p:nvSpPr>
        <p:spPr/>
        <p:txBody>
          <a:bodyPr/>
          <a:lstStyle/>
          <a:p>
            <a:endParaRPr lang="en-US" dirty="0"/>
          </a:p>
        </p:txBody>
      </p:sp>
      <p:sp>
        <p:nvSpPr>
          <p:cNvPr id="4" name="Footer Placeholder 3">
            <a:extLst>
              <a:ext uri="{FF2B5EF4-FFF2-40B4-BE49-F238E27FC236}">
                <a16:creationId xmlns:a16="http://schemas.microsoft.com/office/drawing/2014/main" id="{08857F84-3938-184A-B69E-D20F1F0ED888}"/>
              </a:ext>
            </a:extLst>
          </p:cNvPr>
          <p:cNvSpPr>
            <a:spLocks noGrp="1"/>
          </p:cNvSpPr>
          <p:nvPr userDrawn="1">
            <p:ph type="ftr" sz="quarter" idx="116"/>
          </p:nvPr>
        </p:nvSpPr>
        <p:spPr/>
        <p:txBody>
          <a:bodyPr/>
          <a:lstStyle/>
          <a:p>
            <a:endParaRPr lang="en-US" dirty="0"/>
          </a:p>
        </p:txBody>
      </p:sp>
      <p:sp>
        <p:nvSpPr>
          <p:cNvPr id="5" name="Slide Number Placeholder 4">
            <a:extLst>
              <a:ext uri="{FF2B5EF4-FFF2-40B4-BE49-F238E27FC236}">
                <a16:creationId xmlns:a16="http://schemas.microsoft.com/office/drawing/2014/main" id="{55145EE2-42E0-FD4B-84FE-BBCF42195267}"/>
              </a:ext>
            </a:extLst>
          </p:cNvPr>
          <p:cNvSpPr>
            <a:spLocks noGrp="1"/>
          </p:cNvSpPr>
          <p:nvPr userDrawn="1">
            <p:ph type="sldNum" sz="quarter" idx="11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4003577412"/>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Map and Content">
    <p:spTree>
      <p:nvGrpSpPr>
        <p:cNvPr id="1" name=""/>
        <p:cNvGrpSpPr/>
        <p:nvPr/>
      </p:nvGrpSpPr>
      <p:grpSpPr>
        <a:xfrm>
          <a:off x="0" y="0"/>
          <a:ext cx="0" cy="0"/>
          <a:chOff x="0" y="0"/>
          <a:chExt cx="0" cy="0"/>
        </a:xfrm>
      </p:grpSpPr>
      <p:sp>
        <p:nvSpPr>
          <p:cNvPr id="140" name="Picture Placeholder 10">
            <a:extLst>
              <a:ext uri="{FF2B5EF4-FFF2-40B4-BE49-F238E27FC236}">
                <a16:creationId xmlns:a16="http://schemas.microsoft.com/office/drawing/2014/main" id="{DDE5C622-747E-4E4C-BBC5-19A839D9F40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blipFill>
            <a:blip r:embed="rId2"/>
            <a:stretch>
              <a:fillRect/>
            </a:stretch>
          </a:blipFill>
        </p:spPr>
        <p:txBody>
          <a:bodyPr wrap="square" lIns="792000" tIns="0" rIns="5256000" anchor="ctr">
            <a:noAutofit/>
          </a:bodyPr>
          <a:lstStyle>
            <a:lvl1pPr algn="ctr">
              <a:defRPr b="0">
                <a:solidFill>
                  <a:schemeClr val="tx1">
                    <a:lumMod val="50000"/>
                    <a:lumOff val="50000"/>
                  </a:schemeClr>
                </a:solidFill>
              </a:defRPr>
            </a:lvl1pPr>
          </a:lstStyle>
          <a:p>
            <a:r>
              <a:rPr lang="en-US" dirty="0"/>
              <a:t>Click the icon at the center of the slide to add a pre-designed half-page map graphic to the slide.</a:t>
            </a:r>
            <a:br>
              <a:rPr lang="en-US" dirty="0"/>
            </a:br>
            <a:r>
              <a:rPr lang="en-US" dirty="0"/>
              <a:t>(In the Marketing Resource Database, these files will have “half slide” in the files name)</a:t>
            </a:r>
          </a:p>
        </p:txBody>
      </p:sp>
      <p:sp>
        <p:nvSpPr>
          <p:cNvPr id="9" name="Title 8">
            <a:extLst>
              <a:ext uri="{FF2B5EF4-FFF2-40B4-BE49-F238E27FC236}">
                <a16:creationId xmlns:a16="http://schemas.microsoft.com/office/drawing/2014/main" id="{A3E7C59C-7AB2-FD4B-9D3E-CA7E0D8CB2F3}"/>
              </a:ext>
            </a:extLst>
          </p:cNvPr>
          <p:cNvSpPr>
            <a:spLocks noGrp="1"/>
          </p:cNvSpPr>
          <p:nvPr userDrawn="1">
            <p:ph type="title" hasCustomPrompt="1"/>
          </p:nvPr>
        </p:nvSpPr>
        <p:spPr/>
        <p:txBody>
          <a:bodyPr/>
          <a:lstStyle>
            <a:lvl1pPr>
              <a:defRPr/>
            </a:lvl1pPr>
          </a:lstStyle>
          <a:p>
            <a:pPr lvl="0"/>
            <a:r>
              <a:rPr lang="en-US"/>
              <a:t>CLICK TO ADD Slide TITLE. ALL CAPS. TWO LINES max.</a:t>
            </a:r>
          </a:p>
        </p:txBody>
      </p:sp>
      <p:sp>
        <p:nvSpPr>
          <p:cNvPr id="1000" name="Footnotes Placeholder">
            <a:extLst>
              <a:ext uri="{FF2B5EF4-FFF2-40B4-BE49-F238E27FC236}">
                <a16:creationId xmlns:a16="http://schemas.microsoft.com/office/drawing/2014/main" id="{89C8ABCA-426C-9447-AA12-B5A756649D54}"/>
              </a:ext>
            </a:extLst>
          </p:cNvPr>
          <p:cNvSpPr>
            <a:spLocks noGrp="1"/>
          </p:cNvSpPr>
          <p:nvPr userDrawn="1">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3" name="Content Placeholder 13">
            <a:extLst>
              <a:ext uri="{FF2B5EF4-FFF2-40B4-BE49-F238E27FC236}">
                <a16:creationId xmlns:a16="http://schemas.microsoft.com/office/drawing/2014/main" id="{BD8F7771-D5FD-5E48-914F-1B0C8281DAF2}"/>
              </a:ext>
            </a:extLst>
          </p:cNvPr>
          <p:cNvSpPr>
            <a:spLocks noGrp="1"/>
          </p:cNvSpPr>
          <p:nvPr userDrawn="1">
            <p:ph sz="quarter" idx="105"/>
          </p:nvPr>
        </p:nvSpPr>
        <p:spPr>
          <a:xfrm>
            <a:off x="4703522" y="1233489"/>
            <a:ext cx="4008676" cy="4932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D662E80-C602-AD49-88C5-4C7981BFDF51}"/>
              </a:ext>
            </a:extLst>
          </p:cNvPr>
          <p:cNvSpPr>
            <a:spLocks noGrp="1"/>
          </p:cNvSpPr>
          <p:nvPr userDrawn="1">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AAA8D22F-CD71-0048-A44D-45D040CB3EA8}"/>
              </a:ext>
            </a:extLst>
          </p:cNvPr>
          <p:cNvSpPr>
            <a:spLocks noGrp="1"/>
          </p:cNvSpPr>
          <p:nvPr userDrawn="1">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392EC2F9-9D32-434C-8F82-E8D200FC4895}"/>
              </a:ext>
            </a:extLst>
          </p:cNvPr>
          <p:cNvSpPr>
            <a:spLocks noGrp="1"/>
          </p:cNvSpPr>
          <p:nvPr userDrawn="1">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 name="Group 2">
            <a:extLst>
              <a:ext uri="{FF2B5EF4-FFF2-40B4-BE49-F238E27FC236}">
                <a16:creationId xmlns:a16="http://schemas.microsoft.com/office/drawing/2014/main" id="{8B57B4F9-541A-FA47-94AB-4A76E2D84EBB}"/>
              </a:ext>
            </a:extLst>
          </p:cNvPr>
          <p:cNvGrpSpPr/>
          <p:nvPr userDrawn="1"/>
        </p:nvGrpSpPr>
        <p:grpSpPr>
          <a:xfrm>
            <a:off x="9399182" y="-1"/>
            <a:ext cx="2974470" cy="12489650"/>
            <a:chOff x="9399182" y="-1"/>
            <a:chExt cx="2974470" cy="12489650"/>
          </a:xfrm>
        </p:grpSpPr>
        <p:sp>
          <p:nvSpPr>
            <p:cNvPr id="80" name="Rectangle 79">
              <a:extLst>
                <a:ext uri="{FF2B5EF4-FFF2-40B4-BE49-F238E27FC236}">
                  <a16:creationId xmlns:a16="http://schemas.microsoft.com/office/drawing/2014/main" id="{7F39C21F-C07C-7740-9183-FE0C02C54D48}"/>
                </a:ext>
              </a:extLst>
            </p:cNvPr>
            <p:cNvSpPr/>
            <p:nvPr userDrawn="1"/>
          </p:nvSpPr>
          <p:spPr>
            <a:xfrm>
              <a:off x="9399182" y="-1"/>
              <a:ext cx="2798651" cy="1232329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5" name="Picture 74">
              <a:extLst>
                <a:ext uri="{FF2B5EF4-FFF2-40B4-BE49-F238E27FC236}">
                  <a16:creationId xmlns:a16="http://schemas.microsoft.com/office/drawing/2014/main" id="{62DE5BAE-3274-6547-A846-0E36742248D0}"/>
                </a:ext>
              </a:extLst>
            </p:cNvPr>
            <p:cNvPicPr>
              <a:picLocks noChangeAspect="1"/>
            </p:cNvPicPr>
            <p:nvPr userDrawn="1"/>
          </p:nvPicPr>
          <p:blipFill rotWithShape="1">
            <a:blip r:embed="rId3"/>
            <a:srcRect r="41694"/>
            <a:stretch/>
          </p:blipFill>
          <p:spPr>
            <a:xfrm>
              <a:off x="9558506" y="1322104"/>
              <a:ext cx="2639328" cy="995540"/>
            </a:xfrm>
            <a:prstGeom prst="rect">
              <a:avLst/>
            </a:prstGeom>
          </p:spPr>
        </p:pic>
        <p:grpSp>
          <p:nvGrpSpPr>
            <p:cNvPr id="131" name="Group 130">
              <a:extLst>
                <a:ext uri="{FF2B5EF4-FFF2-40B4-BE49-F238E27FC236}">
                  <a16:creationId xmlns:a16="http://schemas.microsoft.com/office/drawing/2014/main" id="{EA8A0D49-B3FC-114E-BD4F-A224D345C631}"/>
                </a:ext>
              </a:extLst>
            </p:cNvPr>
            <p:cNvGrpSpPr/>
            <p:nvPr userDrawn="1"/>
          </p:nvGrpSpPr>
          <p:grpSpPr>
            <a:xfrm>
              <a:off x="9541497" y="162442"/>
              <a:ext cx="2819400" cy="814510"/>
              <a:chOff x="-3644733" y="165205"/>
              <a:chExt cx="2819400" cy="814510"/>
            </a:xfrm>
          </p:grpSpPr>
          <p:sp>
            <p:nvSpPr>
              <p:cNvPr id="136" name="Rectangle 135">
                <a:extLst>
                  <a:ext uri="{FF2B5EF4-FFF2-40B4-BE49-F238E27FC236}">
                    <a16:creationId xmlns:a16="http://schemas.microsoft.com/office/drawing/2014/main" id="{9B430B4D-00A5-0E44-AEFA-4FF0C5C67CB2}"/>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Box 136">
                <a:extLst>
                  <a:ext uri="{FF2B5EF4-FFF2-40B4-BE49-F238E27FC236}">
                    <a16:creationId xmlns:a16="http://schemas.microsoft.com/office/drawing/2014/main" id="{1A92EEBC-DB6D-1349-822C-5E9062E5C64A}"/>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8" name="Picture 137">
                <a:extLst>
                  <a:ext uri="{FF2B5EF4-FFF2-40B4-BE49-F238E27FC236}">
                    <a16:creationId xmlns:a16="http://schemas.microsoft.com/office/drawing/2014/main" id="{2B5D82AA-15DA-6F48-B821-49645A8B7DD3}"/>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33" name="Group 132">
              <a:extLst>
                <a:ext uri="{FF2B5EF4-FFF2-40B4-BE49-F238E27FC236}">
                  <a16:creationId xmlns:a16="http://schemas.microsoft.com/office/drawing/2014/main" id="{C9C4E2FC-B406-D849-816A-FE7024AFBE6E}"/>
                </a:ext>
              </a:extLst>
            </p:cNvPr>
            <p:cNvGrpSpPr/>
            <p:nvPr userDrawn="1"/>
          </p:nvGrpSpPr>
          <p:grpSpPr>
            <a:xfrm>
              <a:off x="9558507" y="1119891"/>
              <a:ext cx="2639328" cy="202617"/>
              <a:chOff x="9303325" y="149270"/>
              <a:chExt cx="2639328" cy="202617"/>
            </a:xfrm>
          </p:grpSpPr>
          <p:sp>
            <p:nvSpPr>
              <p:cNvPr id="134" name="TextBox 133">
                <a:extLst>
                  <a:ext uri="{FF2B5EF4-FFF2-40B4-BE49-F238E27FC236}">
                    <a16:creationId xmlns:a16="http://schemas.microsoft.com/office/drawing/2014/main" id="{105231A2-EDEC-3E4B-91A8-B78EAD4061BD}"/>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5" name="Straight Connector 134">
                <a:extLst>
                  <a:ext uri="{FF2B5EF4-FFF2-40B4-BE49-F238E27FC236}">
                    <a16:creationId xmlns:a16="http://schemas.microsoft.com/office/drawing/2014/main" id="{72E3E04B-C66B-DE46-870F-2C26FF6D7F12}"/>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02553D65-8D5E-9043-AA8A-EB0588AA8551}"/>
                </a:ext>
              </a:extLst>
            </p:cNvPr>
            <p:cNvGrpSpPr/>
            <p:nvPr userDrawn="1"/>
          </p:nvGrpSpPr>
          <p:grpSpPr>
            <a:xfrm>
              <a:off x="9541497" y="3679950"/>
              <a:ext cx="2735151" cy="2655095"/>
              <a:chOff x="9541497" y="11478235"/>
              <a:chExt cx="2735151" cy="2655095"/>
            </a:xfrm>
          </p:grpSpPr>
          <p:grpSp>
            <p:nvGrpSpPr>
              <p:cNvPr id="111" name="Group 110">
                <a:extLst>
                  <a:ext uri="{FF2B5EF4-FFF2-40B4-BE49-F238E27FC236}">
                    <a16:creationId xmlns:a16="http://schemas.microsoft.com/office/drawing/2014/main" id="{9B9C9F49-49E7-CA4E-849A-BB97B8486113}"/>
                  </a:ext>
                </a:extLst>
              </p:cNvPr>
              <p:cNvGrpSpPr/>
              <p:nvPr userDrawn="1"/>
            </p:nvGrpSpPr>
            <p:grpSpPr>
              <a:xfrm>
                <a:off x="9541497" y="11478235"/>
                <a:ext cx="2735151" cy="2655095"/>
                <a:chOff x="9296567" y="4910411"/>
                <a:chExt cx="2735151" cy="2655095"/>
              </a:xfrm>
            </p:grpSpPr>
            <p:sp>
              <p:nvSpPr>
                <p:cNvPr id="126" name="Rectangle 125">
                  <a:extLst>
                    <a:ext uri="{FF2B5EF4-FFF2-40B4-BE49-F238E27FC236}">
                      <a16:creationId xmlns:a16="http://schemas.microsoft.com/office/drawing/2014/main" id="{8025FD44-3660-E343-B0A6-B6F6EDF3C8C6}"/>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Box 126">
                  <a:extLst>
                    <a:ext uri="{FF2B5EF4-FFF2-40B4-BE49-F238E27FC236}">
                      <a16:creationId xmlns:a16="http://schemas.microsoft.com/office/drawing/2014/main" id="{FE31536B-440B-8046-88B3-2642529016B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128" name="Graphic 127">
                  <a:extLst>
                    <a:ext uri="{FF2B5EF4-FFF2-40B4-BE49-F238E27FC236}">
                      <a16:creationId xmlns:a16="http://schemas.microsoft.com/office/drawing/2014/main" id="{A16034BD-6983-5C4A-9FEC-2CE8E81F500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29" name="TextBox 128">
                  <a:extLst>
                    <a:ext uri="{FF2B5EF4-FFF2-40B4-BE49-F238E27FC236}">
                      <a16:creationId xmlns:a16="http://schemas.microsoft.com/office/drawing/2014/main" id="{2ABC9F07-580A-7E4A-B11B-F111FDC350F5}"/>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114" name="Group 113">
                <a:extLst>
                  <a:ext uri="{FF2B5EF4-FFF2-40B4-BE49-F238E27FC236}">
                    <a16:creationId xmlns:a16="http://schemas.microsoft.com/office/drawing/2014/main" id="{09B499C6-2BCA-D941-836C-075460C0EC17}"/>
                  </a:ext>
                </a:extLst>
              </p:cNvPr>
              <p:cNvGrpSpPr/>
              <p:nvPr userDrawn="1"/>
            </p:nvGrpSpPr>
            <p:grpSpPr>
              <a:xfrm>
                <a:off x="9746489" y="12492855"/>
                <a:ext cx="2159761" cy="1627918"/>
                <a:chOff x="9746489" y="3617325"/>
                <a:chExt cx="2159761" cy="1627918"/>
              </a:xfrm>
            </p:grpSpPr>
            <p:pic>
              <p:nvPicPr>
                <p:cNvPr id="117" name="Picture 116">
                  <a:extLst>
                    <a:ext uri="{FF2B5EF4-FFF2-40B4-BE49-F238E27FC236}">
                      <a16:creationId xmlns:a16="http://schemas.microsoft.com/office/drawing/2014/main" id="{AABA3998-6D10-4545-A7DF-6ED794AC719C}"/>
                    </a:ext>
                  </a:extLst>
                </p:cNvPr>
                <p:cNvPicPr>
                  <a:picLocks noChangeAspect="1"/>
                </p:cNvPicPr>
                <p:nvPr userDrawn="1"/>
              </p:nvPicPr>
              <p:blipFill>
                <a:blip r:embed="rId7"/>
                <a:stretch>
                  <a:fillRect/>
                </a:stretch>
              </p:blipFill>
              <p:spPr>
                <a:xfrm>
                  <a:off x="10075660" y="3617325"/>
                  <a:ext cx="1830590" cy="1627918"/>
                </a:xfrm>
                <a:prstGeom prst="rect">
                  <a:avLst/>
                </a:prstGeom>
              </p:spPr>
            </p:pic>
            <p:cxnSp>
              <p:nvCxnSpPr>
                <p:cNvPr id="118" name="Straight Connector 117">
                  <a:extLst>
                    <a:ext uri="{FF2B5EF4-FFF2-40B4-BE49-F238E27FC236}">
                      <a16:creationId xmlns:a16="http://schemas.microsoft.com/office/drawing/2014/main" id="{2EEFBFC1-6C0D-0348-B560-CF141A2017FC}"/>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9ADBFB77-76D0-6444-AB28-A01243DE58E9}"/>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20" name="TextBox 119">
                  <a:extLst>
                    <a:ext uri="{FF2B5EF4-FFF2-40B4-BE49-F238E27FC236}">
                      <a16:creationId xmlns:a16="http://schemas.microsoft.com/office/drawing/2014/main" id="{798FC946-C3A9-DA4D-8EB6-7E9386F341B4}"/>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121" name="TextBox 120">
                  <a:extLst>
                    <a:ext uri="{FF2B5EF4-FFF2-40B4-BE49-F238E27FC236}">
                      <a16:creationId xmlns:a16="http://schemas.microsoft.com/office/drawing/2014/main" id="{2A28E02E-BC50-B343-919D-78A769FA9250}"/>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2" name="Group 1">
              <a:extLst>
                <a:ext uri="{FF2B5EF4-FFF2-40B4-BE49-F238E27FC236}">
                  <a16:creationId xmlns:a16="http://schemas.microsoft.com/office/drawing/2014/main" id="{A4CF5DAB-1553-C04B-92A4-F1198F8EECE3}"/>
                </a:ext>
              </a:extLst>
            </p:cNvPr>
            <p:cNvGrpSpPr/>
            <p:nvPr userDrawn="1"/>
          </p:nvGrpSpPr>
          <p:grpSpPr>
            <a:xfrm>
              <a:off x="9521833" y="6475824"/>
              <a:ext cx="2754815" cy="6013825"/>
              <a:chOff x="9521833" y="-6801152"/>
              <a:chExt cx="2754815" cy="6013825"/>
            </a:xfrm>
          </p:grpSpPr>
          <p:sp>
            <p:nvSpPr>
              <p:cNvPr id="42" name="TextBox 41">
                <a:extLst>
                  <a:ext uri="{FF2B5EF4-FFF2-40B4-BE49-F238E27FC236}">
                    <a16:creationId xmlns:a16="http://schemas.microsoft.com/office/drawing/2014/main" id="{07BD5352-94B5-1940-89E6-DC02A72A4418}"/>
                  </a:ext>
                </a:extLst>
              </p:cNvPr>
              <p:cNvSpPr txBox="1"/>
              <p:nvPr userDrawn="1"/>
            </p:nvSpPr>
            <p:spPr>
              <a:xfrm>
                <a:off x="9558507" y="-6801152"/>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3" name="Straight Connector 42">
                <a:extLst>
                  <a:ext uri="{FF2B5EF4-FFF2-40B4-BE49-F238E27FC236}">
                    <a16:creationId xmlns:a16="http://schemas.microsoft.com/office/drawing/2014/main" id="{DE135D9E-6B8E-BF4A-8B52-EEAE03AC9DE2}"/>
                  </a:ext>
                </a:extLst>
              </p:cNvPr>
              <p:cNvCxnSpPr>
                <a:cxnSpLocks/>
              </p:cNvCxnSpPr>
              <p:nvPr userDrawn="1"/>
            </p:nvCxnSpPr>
            <p:spPr>
              <a:xfrm>
                <a:off x="9558507" y="-659853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6C3F42BF-41FD-244D-86C9-0031DA675594}"/>
                  </a:ext>
                </a:extLst>
              </p:cNvPr>
              <p:cNvSpPr txBox="1"/>
              <p:nvPr userDrawn="1"/>
            </p:nvSpPr>
            <p:spPr>
              <a:xfrm>
                <a:off x="9686426" y="-574022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5" name="Group 64">
                <a:extLst>
                  <a:ext uri="{FF2B5EF4-FFF2-40B4-BE49-F238E27FC236}">
                    <a16:creationId xmlns:a16="http://schemas.microsoft.com/office/drawing/2014/main" id="{1AF14A82-884D-6E44-833A-66AEAE8D73E5}"/>
                  </a:ext>
                </a:extLst>
              </p:cNvPr>
              <p:cNvGrpSpPr/>
              <p:nvPr userDrawn="1"/>
            </p:nvGrpSpPr>
            <p:grpSpPr>
              <a:xfrm>
                <a:off x="9541497" y="-2198642"/>
                <a:ext cx="2735151" cy="1411315"/>
                <a:chOff x="9296567" y="4910411"/>
                <a:chExt cx="2735151" cy="1411315"/>
              </a:xfrm>
            </p:grpSpPr>
            <p:sp>
              <p:nvSpPr>
                <p:cNvPr id="67" name="Rectangle 66">
                  <a:extLst>
                    <a:ext uri="{FF2B5EF4-FFF2-40B4-BE49-F238E27FC236}">
                      <a16:creationId xmlns:a16="http://schemas.microsoft.com/office/drawing/2014/main" id="{F7A9386A-4C7E-3A41-8497-284AAB05A9F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4233D935-4B30-F44F-9AE5-ED48766ABB3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9" name="Graphic 68">
                  <a:extLst>
                    <a:ext uri="{FF2B5EF4-FFF2-40B4-BE49-F238E27FC236}">
                      <a16:creationId xmlns:a16="http://schemas.microsoft.com/office/drawing/2014/main" id="{16F18F42-237E-5D49-9406-C82AB8706B5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70" name="TextBox 69">
                  <a:extLst>
                    <a:ext uri="{FF2B5EF4-FFF2-40B4-BE49-F238E27FC236}">
                      <a16:creationId xmlns:a16="http://schemas.microsoft.com/office/drawing/2014/main" id="{DE14BA7F-29C8-C24E-928B-592788C3333F}"/>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1" name="TextBox 70">
                  <a:extLst>
                    <a:ext uri="{FF2B5EF4-FFF2-40B4-BE49-F238E27FC236}">
                      <a16:creationId xmlns:a16="http://schemas.microsoft.com/office/drawing/2014/main" id="{29C49CB8-3278-3D41-8689-3FE7FAAE598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2" name="TextBox 71">
                  <a:extLst>
                    <a:ext uri="{FF2B5EF4-FFF2-40B4-BE49-F238E27FC236}">
                      <a16:creationId xmlns:a16="http://schemas.microsoft.com/office/drawing/2014/main" id="{22BE9216-4058-A445-B627-693F5A96240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47" name="Group 46">
                <a:extLst>
                  <a:ext uri="{FF2B5EF4-FFF2-40B4-BE49-F238E27FC236}">
                    <a16:creationId xmlns:a16="http://schemas.microsoft.com/office/drawing/2014/main" id="{14F294D6-B313-E949-842F-F41379956161}"/>
                  </a:ext>
                </a:extLst>
              </p:cNvPr>
              <p:cNvGrpSpPr/>
              <p:nvPr userDrawn="1"/>
            </p:nvGrpSpPr>
            <p:grpSpPr>
              <a:xfrm>
                <a:off x="9541497" y="-3555298"/>
                <a:ext cx="2735151" cy="1280928"/>
                <a:chOff x="9286315" y="6976989"/>
                <a:chExt cx="2735151" cy="1280928"/>
              </a:xfrm>
            </p:grpSpPr>
            <p:sp>
              <p:nvSpPr>
                <p:cNvPr id="60" name="Rectangle 59">
                  <a:extLst>
                    <a:ext uri="{FF2B5EF4-FFF2-40B4-BE49-F238E27FC236}">
                      <a16:creationId xmlns:a16="http://schemas.microsoft.com/office/drawing/2014/main" id="{14F654D1-DB8F-CE4F-A23A-52B9BC2BFFEA}"/>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1DC4A4C9-98A4-154F-8F68-6545453B1513}"/>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2" name="Graphic 61">
                  <a:extLst>
                    <a:ext uri="{FF2B5EF4-FFF2-40B4-BE49-F238E27FC236}">
                      <a16:creationId xmlns:a16="http://schemas.microsoft.com/office/drawing/2014/main" id="{09C862AD-FB96-864E-8468-306B3BB1F66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46538" y="7116071"/>
                  <a:ext cx="155227" cy="155227"/>
                </a:xfrm>
                <a:prstGeom prst="rect">
                  <a:avLst/>
                </a:prstGeom>
              </p:spPr>
            </p:pic>
            <p:sp>
              <p:nvSpPr>
                <p:cNvPr id="63" name="TextBox 62">
                  <a:extLst>
                    <a:ext uri="{FF2B5EF4-FFF2-40B4-BE49-F238E27FC236}">
                      <a16:creationId xmlns:a16="http://schemas.microsoft.com/office/drawing/2014/main" id="{F14F4FFA-0615-1D48-B3DF-3595FF4FE06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64" name="Picture 63">
                  <a:extLst>
                    <a:ext uri="{FF2B5EF4-FFF2-40B4-BE49-F238E27FC236}">
                      <a16:creationId xmlns:a16="http://schemas.microsoft.com/office/drawing/2014/main" id="{88F30D86-450E-F848-A211-E408470B957E}"/>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48" name="Group 47">
                <a:extLst>
                  <a:ext uri="{FF2B5EF4-FFF2-40B4-BE49-F238E27FC236}">
                    <a16:creationId xmlns:a16="http://schemas.microsoft.com/office/drawing/2014/main" id="{02D72FD7-6279-0446-AC58-A3C3DC24D160}"/>
                  </a:ext>
                </a:extLst>
              </p:cNvPr>
              <p:cNvGrpSpPr/>
              <p:nvPr userDrawn="1"/>
            </p:nvGrpSpPr>
            <p:grpSpPr>
              <a:xfrm>
                <a:off x="9521833" y="-6476032"/>
                <a:ext cx="2617883" cy="651460"/>
                <a:chOff x="12352022" y="513115"/>
                <a:chExt cx="2617883" cy="651460"/>
              </a:xfrm>
            </p:grpSpPr>
            <p:sp>
              <p:nvSpPr>
                <p:cNvPr id="57" name="TextBox 56">
                  <a:extLst>
                    <a:ext uri="{FF2B5EF4-FFF2-40B4-BE49-F238E27FC236}">
                      <a16:creationId xmlns:a16="http://schemas.microsoft.com/office/drawing/2014/main" id="{F61D0EBF-B2C0-7046-B77D-2B9CD5228843}"/>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8" name="TextBox 57">
                  <a:extLst>
                    <a:ext uri="{FF2B5EF4-FFF2-40B4-BE49-F238E27FC236}">
                      <a16:creationId xmlns:a16="http://schemas.microsoft.com/office/drawing/2014/main" id="{80E248F4-5967-3B48-BA75-443830FB430F}"/>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9" name="TextBox 58">
                  <a:extLst>
                    <a:ext uri="{FF2B5EF4-FFF2-40B4-BE49-F238E27FC236}">
                      <a16:creationId xmlns:a16="http://schemas.microsoft.com/office/drawing/2014/main" id="{4458B103-16C3-734D-9D4C-08A0AD40A3F8}"/>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49" name="TextBox 48">
                <a:extLst>
                  <a:ext uri="{FF2B5EF4-FFF2-40B4-BE49-F238E27FC236}">
                    <a16:creationId xmlns:a16="http://schemas.microsoft.com/office/drawing/2014/main" id="{9F6763D5-C877-A84E-AA38-3CED305D0841}"/>
                  </a:ext>
                </a:extLst>
              </p:cNvPr>
              <p:cNvSpPr txBox="1"/>
              <p:nvPr userDrawn="1"/>
            </p:nvSpPr>
            <p:spPr>
              <a:xfrm>
                <a:off x="9674267" y="-54569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50" name="TextBox 49">
                <a:extLst>
                  <a:ext uri="{FF2B5EF4-FFF2-40B4-BE49-F238E27FC236}">
                    <a16:creationId xmlns:a16="http://schemas.microsoft.com/office/drawing/2014/main" id="{DFB47FC7-5B8F-1A47-817A-A3CF2131BD9D}"/>
                  </a:ext>
                </a:extLst>
              </p:cNvPr>
              <p:cNvSpPr txBox="1"/>
              <p:nvPr userDrawn="1"/>
            </p:nvSpPr>
            <p:spPr>
              <a:xfrm>
                <a:off x="9686426" y="-5041663"/>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51" name="TextBox 50">
                <a:extLst>
                  <a:ext uri="{FF2B5EF4-FFF2-40B4-BE49-F238E27FC236}">
                    <a16:creationId xmlns:a16="http://schemas.microsoft.com/office/drawing/2014/main" id="{5CD80403-C6E9-C346-A05A-8AE1F1F93179}"/>
                  </a:ext>
                </a:extLst>
              </p:cNvPr>
              <p:cNvSpPr txBox="1"/>
              <p:nvPr userDrawn="1"/>
            </p:nvSpPr>
            <p:spPr>
              <a:xfrm>
                <a:off x="9686426" y="-4321573"/>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52" name="TextBox 51">
                <a:extLst>
                  <a:ext uri="{FF2B5EF4-FFF2-40B4-BE49-F238E27FC236}">
                    <a16:creationId xmlns:a16="http://schemas.microsoft.com/office/drawing/2014/main" id="{6AB870E0-EE0A-D84C-A2C8-84EDC9B761D9}"/>
                  </a:ext>
                </a:extLst>
              </p:cNvPr>
              <p:cNvSpPr txBox="1"/>
              <p:nvPr userDrawn="1"/>
            </p:nvSpPr>
            <p:spPr>
              <a:xfrm>
                <a:off x="9674267" y="-389101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nvGrpSpPr>
            <p:cNvPr id="56" name="Group 55">
              <a:extLst>
                <a:ext uri="{FF2B5EF4-FFF2-40B4-BE49-F238E27FC236}">
                  <a16:creationId xmlns:a16="http://schemas.microsoft.com/office/drawing/2014/main" id="{51C8198C-DD7F-BA46-8818-A422C4B5DDAB}"/>
                </a:ext>
              </a:extLst>
            </p:cNvPr>
            <p:cNvGrpSpPr/>
            <p:nvPr userDrawn="1"/>
          </p:nvGrpSpPr>
          <p:grpSpPr>
            <a:xfrm>
              <a:off x="9554253" y="2414886"/>
              <a:ext cx="2819399" cy="1181890"/>
              <a:chOff x="9541498" y="3352649"/>
              <a:chExt cx="2819399" cy="1181890"/>
            </a:xfrm>
          </p:grpSpPr>
          <p:grpSp>
            <p:nvGrpSpPr>
              <p:cNvPr id="66" name="Group 65">
                <a:extLst>
                  <a:ext uri="{FF2B5EF4-FFF2-40B4-BE49-F238E27FC236}">
                    <a16:creationId xmlns:a16="http://schemas.microsoft.com/office/drawing/2014/main" id="{51461867-39BD-8443-858A-89E8E720E047}"/>
                  </a:ext>
                </a:extLst>
              </p:cNvPr>
              <p:cNvGrpSpPr/>
              <p:nvPr userDrawn="1"/>
            </p:nvGrpSpPr>
            <p:grpSpPr>
              <a:xfrm>
                <a:off x="9541498" y="3352649"/>
                <a:ext cx="2735150" cy="1181890"/>
                <a:chOff x="9541498" y="3751132"/>
                <a:chExt cx="2735150" cy="1181890"/>
              </a:xfrm>
            </p:grpSpPr>
            <p:grpSp>
              <p:nvGrpSpPr>
                <p:cNvPr id="76" name="Group 75">
                  <a:extLst>
                    <a:ext uri="{FF2B5EF4-FFF2-40B4-BE49-F238E27FC236}">
                      <a16:creationId xmlns:a16="http://schemas.microsoft.com/office/drawing/2014/main" id="{B43C4940-84D3-BE4D-B6C7-B9F4069E6AF2}"/>
                    </a:ext>
                  </a:extLst>
                </p:cNvPr>
                <p:cNvGrpSpPr/>
                <p:nvPr userDrawn="1"/>
              </p:nvGrpSpPr>
              <p:grpSpPr>
                <a:xfrm>
                  <a:off x="9541498" y="3751132"/>
                  <a:ext cx="2735150" cy="1181890"/>
                  <a:chOff x="9296568" y="4910411"/>
                  <a:chExt cx="2735150" cy="1181890"/>
                </a:xfrm>
              </p:grpSpPr>
              <p:sp>
                <p:nvSpPr>
                  <p:cNvPr id="78" name="Rectangle 77">
                    <a:extLst>
                      <a:ext uri="{FF2B5EF4-FFF2-40B4-BE49-F238E27FC236}">
                        <a16:creationId xmlns:a16="http://schemas.microsoft.com/office/drawing/2014/main" id="{9D64EC32-DC56-1A4F-B329-EFB7AD05123D}"/>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98AC335A-B89B-6A4C-9272-D47CD0D06EC8}"/>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81" name="TextBox 80">
                    <a:extLst>
                      <a:ext uri="{FF2B5EF4-FFF2-40B4-BE49-F238E27FC236}">
                        <a16:creationId xmlns:a16="http://schemas.microsoft.com/office/drawing/2014/main" id="{278ECCAF-CE58-9C43-BD97-C451117E731F}"/>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77" name="Graphic 76">
                  <a:extLst>
                    <a:ext uri="{FF2B5EF4-FFF2-40B4-BE49-F238E27FC236}">
                      <a16:creationId xmlns:a16="http://schemas.microsoft.com/office/drawing/2014/main" id="{AB366EEA-B03C-9046-8AD6-59CC9C8CE5A1}"/>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686425" y="3891259"/>
                  <a:ext cx="170340" cy="170340"/>
                </a:xfrm>
                <a:prstGeom prst="rect">
                  <a:avLst/>
                </a:prstGeom>
              </p:spPr>
            </p:pic>
          </p:grpSp>
          <p:pic>
            <p:nvPicPr>
              <p:cNvPr id="74" name="Picture 73">
                <a:extLst>
                  <a:ext uri="{FF2B5EF4-FFF2-40B4-BE49-F238E27FC236}">
                    <a16:creationId xmlns:a16="http://schemas.microsoft.com/office/drawing/2014/main" id="{699DEED4-35C2-9441-873F-AAED33354F6B}"/>
                  </a:ext>
                </a:extLst>
              </p:cNvPr>
              <p:cNvPicPr>
                <a:picLocks noChangeAspect="1"/>
              </p:cNvPicPr>
              <p:nvPr userDrawn="1"/>
            </p:nvPicPr>
            <p:blipFill rotWithShape="1">
              <a:blip r:embed="rId11"/>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482542547"/>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Two Graphics">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FE0F2A22-DC4A-E346-AE87-FB4ED4577753}"/>
              </a:ext>
            </a:extLst>
          </p:cNvPr>
          <p:cNvSpPr>
            <a:spLocks noGrp="1"/>
          </p:cNvSpPr>
          <p:nvPr>
            <p:ph type="pic" sz="quarter" idx="13" hasCustomPrompt="1"/>
          </p:nvPr>
        </p:nvSpPr>
        <p:spPr>
          <a:xfrm>
            <a:off x="431783" y="2218123"/>
            <a:ext cx="3941999" cy="2955675"/>
          </a:xfrm>
          <a:solidFill>
            <a:srgbClr val="E8F3FD"/>
          </a:solidFill>
        </p:spPr>
        <p:txBody>
          <a:bodyPr anchor="ctr"/>
          <a:lstStyle>
            <a:lvl1pPr algn="ctr">
              <a:defRPr b="0">
                <a:solidFill>
                  <a:schemeClr val="tx1">
                    <a:lumMod val="50000"/>
                    <a:lumOff val="50000"/>
                  </a:schemeClr>
                </a:solidFill>
              </a:defRPr>
            </a:lvl1pPr>
          </a:lstStyle>
          <a:p>
            <a:r>
              <a:rPr lang="en-US" dirty="0"/>
              <a:t>Click to add a pre-designed</a:t>
            </a:r>
            <a:br>
              <a:rPr lang="en-US" dirty="0"/>
            </a:br>
            <a:r>
              <a:rPr lang="en-US" dirty="0"/>
              <a:t>ranking or quote graphic</a:t>
            </a:r>
          </a:p>
        </p:txBody>
      </p:sp>
      <p:sp>
        <p:nvSpPr>
          <p:cNvPr id="9" name="Picture Placeholder 7">
            <a:extLst>
              <a:ext uri="{FF2B5EF4-FFF2-40B4-BE49-F238E27FC236}">
                <a16:creationId xmlns:a16="http://schemas.microsoft.com/office/drawing/2014/main" id="{1640ADA5-7398-B640-ADDD-6DF2A63EF342}"/>
              </a:ext>
            </a:extLst>
          </p:cNvPr>
          <p:cNvSpPr>
            <a:spLocks noGrp="1"/>
          </p:cNvSpPr>
          <p:nvPr>
            <p:ph type="pic" sz="quarter" idx="14" hasCustomPrompt="1"/>
          </p:nvPr>
        </p:nvSpPr>
        <p:spPr>
          <a:xfrm>
            <a:off x="4770778" y="2217969"/>
            <a:ext cx="3941422" cy="2955983"/>
          </a:xfrm>
          <a:solidFill>
            <a:srgbClr val="E8F3FD"/>
          </a:solidFill>
        </p:spPr>
        <p:txBody>
          <a:bodyPr anchor="ctr"/>
          <a:lstStyle>
            <a:lvl1pPr algn="ctr">
              <a:defRPr b="0">
                <a:solidFill>
                  <a:schemeClr val="tx1">
                    <a:lumMod val="50000"/>
                    <a:lumOff val="50000"/>
                  </a:schemeClr>
                </a:solidFill>
              </a:defRPr>
            </a:lvl1pPr>
          </a:lstStyle>
          <a:p>
            <a:r>
              <a:rPr lang="en-US" dirty="0"/>
              <a:t>Click to add a pre-designed</a:t>
            </a:r>
            <a:br>
              <a:rPr lang="en-US" dirty="0"/>
            </a:br>
            <a:r>
              <a:rPr lang="en-US" dirty="0"/>
              <a:t>ranking or quote graphic</a:t>
            </a:r>
          </a:p>
        </p:txBody>
      </p:sp>
      <p:cxnSp>
        <p:nvCxnSpPr>
          <p:cNvPr id="10" name="Straight Connector 9">
            <a:extLst>
              <a:ext uri="{FF2B5EF4-FFF2-40B4-BE49-F238E27FC236}">
                <a16:creationId xmlns:a16="http://schemas.microsoft.com/office/drawing/2014/main" id="{6C7DBB08-85DE-1A46-BB43-C98D1EBB9768}"/>
              </a:ext>
            </a:extLst>
          </p:cNvPr>
          <p:cNvCxnSpPr>
            <a:cxnSpLocks/>
          </p:cNvCxnSpPr>
          <p:nvPr userDrawn="1"/>
        </p:nvCxnSpPr>
        <p:spPr>
          <a:xfrm>
            <a:off x="4572000" y="2217969"/>
            <a:ext cx="0" cy="2955983"/>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12" name="Title 11">
            <a:extLst>
              <a:ext uri="{FF2B5EF4-FFF2-40B4-BE49-F238E27FC236}">
                <a16:creationId xmlns:a16="http://schemas.microsoft.com/office/drawing/2014/main" id="{90A94CCC-95A0-1A46-97DB-01C300149D6E}"/>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38EB76C2-EC49-D74D-8138-42F36071D111}"/>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88AC8874-ADB0-E745-A95D-BC630D73D54E}"/>
              </a:ext>
            </a:extLst>
          </p:cNvPr>
          <p:cNvSpPr>
            <a:spLocks noGrp="1"/>
          </p:cNvSpPr>
          <p:nvPr>
            <p:ph type="dt" sz="half" idx="101"/>
          </p:nvPr>
        </p:nvSpPr>
        <p:spPr/>
        <p:txBody>
          <a:bodyPr/>
          <a:lstStyle/>
          <a:p>
            <a:endParaRPr lang="en-US" dirty="0"/>
          </a:p>
        </p:txBody>
      </p:sp>
      <p:sp>
        <p:nvSpPr>
          <p:cNvPr id="6" name="Footer Placeholder 5">
            <a:extLst>
              <a:ext uri="{FF2B5EF4-FFF2-40B4-BE49-F238E27FC236}">
                <a16:creationId xmlns:a16="http://schemas.microsoft.com/office/drawing/2014/main" id="{C165C2A2-356A-7548-BE96-5A0D200A7CD7}"/>
              </a:ext>
            </a:extLst>
          </p:cNvPr>
          <p:cNvSpPr>
            <a:spLocks noGrp="1"/>
          </p:cNvSpPr>
          <p:nvPr>
            <p:ph type="ftr" sz="quarter" idx="102"/>
          </p:nvPr>
        </p:nvSpPr>
        <p:spPr/>
        <p:txBody>
          <a:bodyPr/>
          <a:lstStyle/>
          <a:p>
            <a:endParaRPr lang="en-US" dirty="0"/>
          </a:p>
        </p:txBody>
      </p:sp>
      <p:sp>
        <p:nvSpPr>
          <p:cNvPr id="7" name="Slide Number Placeholder 6">
            <a:extLst>
              <a:ext uri="{FF2B5EF4-FFF2-40B4-BE49-F238E27FC236}">
                <a16:creationId xmlns:a16="http://schemas.microsoft.com/office/drawing/2014/main" id="{AB83E43E-DF9D-AB4F-843F-9C58B110211E}"/>
              </a:ext>
            </a:extLst>
          </p:cNvPr>
          <p:cNvSpPr>
            <a:spLocks noGrp="1"/>
          </p:cNvSpPr>
          <p:nvPr>
            <p:ph type="sldNum" sz="quarter" idx="103"/>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7" name="Group 36">
            <a:extLst>
              <a:ext uri="{FF2B5EF4-FFF2-40B4-BE49-F238E27FC236}">
                <a16:creationId xmlns:a16="http://schemas.microsoft.com/office/drawing/2014/main" id="{A4BF7355-4363-8343-BF89-F6DDE86B3E19}"/>
              </a:ext>
            </a:extLst>
          </p:cNvPr>
          <p:cNvGrpSpPr/>
          <p:nvPr userDrawn="1"/>
        </p:nvGrpSpPr>
        <p:grpSpPr>
          <a:xfrm>
            <a:off x="9399182" y="-1"/>
            <a:ext cx="2874210" cy="6858001"/>
            <a:chOff x="9144000" y="-1"/>
            <a:chExt cx="2874210" cy="6858001"/>
          </a:xfrm>
        </p:grpSpPr>
        <p:sp>
          <p:nvSpPr>
            <p:cNvPr id="44" name="Rectangle 43">
              <a:extLst>
                <a:ext uri="{FF2B5EF4-FFF2-40B4-BE49-F238E27FC236}">
                  <a16:creationId xmlns:a16="http://schemas.microsoft.com/office/drawing/2014/main" id="{DC3EFD55-F84B-3140-8A09-E694BBDB477A}"/>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45" name="Group 44">
              <a:extLst>
                <a:ext uri="{FF2B5EF4-FFF2-40B4-BE49-F238E27FC236}">
                  <a16:creationId xmlns:a16="http://schemas.microsoft.com/office/drawing/2014/main" id="{F52CEB7A-9DDD-2846-8CDB-25FF2BD4E0F2}"/>
                </a:ext>
              </a:extLst>
            </p:cNvPr>
            <p:cNvGrpSpPr/>
            <p:nvPr userDrawn="1"/>
          </p:nvGrpSpPr>
          <p:grpSpPr>
            <a:xfrm>
              <a:off x="9263395" y="150289"/>
              <a:ext cx="2754815" cy="6013825"/>
              <a:chOff x="9266651" y="185338"/>
              <a:chExt cx="2754815" cy="6013825"/>
            </a:xfrm>
          </p:grpSpPr>
          <p:sp>
            <p:nvSpPr>
              <p:cNvPr id="46" name="TextBox 45">
                <a:extLst>
                  <a:ext uri="{FF2B5EF4-FFF2-40B4-BE49-F238E27FC236}">
                    <a16:creationId xmlns:a16="http://schemas.microsoft.com/office/drawing/2014/main" id="{9C639E71-F95A-7A4A-BCA4-1C7279BE09D4}"/>
                  </a:ext>
                </a:extLst>
              </p:cNvPr>
              <p:cNvSpPr txBox="1"/>
              <p:nvPr userDrawn="1"/>
            </p:nvSpPr>
            <p:spPr>
              <a:xfrm>
                <a:off x="9303325" y="185338"/>
                <a:ext cx="2415726"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 RANKING GRAPHIC</a:t>
                </a:r>
              </a:p>
            </p:txBody>
          </p:sp>
          <p:cxnSp>
            <p:nvCxnSpPr>
              <p:cNvPr id="47" name="Straight Connector 46">
                <a:extLst>
                  <a:ext uri="{FF2B5EF4-FFF2-40B4-BE49-F238E27FC236}">
                    <a16:creationId xmlns:a16="http://schemas.microsoft.com/office/drawing/2014/main" id="{3454B777-88A5-A54A-8688-8CCFBB2CBB56}"/>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386A5866-BE39-6A48-AE63-C492C5C420BC}"/>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9" name="Group 48">
                <a:extLst>
                  <a:ext uri="{FF2B5EF4-FFF2-40B4-BE49-F238E27FC236}">
                    <a16:creationId xmlns:a16="http://schemas.microsoft.com/office/drawing/2014/main" id="{FBDBCBCD-7B16-ED4B-89CB-3BAB8B70B23B}"/>
                  </a:ext>
                </a:extLst>
              </p:cNvPr>
              <p:cNvGrpSpPr/>
              <p:nvPr userDrawn="1"/>
            </p:nvGrpSpPr>
            <p:grpSpPr>
              <a:xfrm>
                <a:off x="9286315" y="4787848"/>
                <a:ext cx="2735151" cy="1411315"/>
                <a:chOff x="9296567" y="4910411"/>
                <a:chExt cx="2735151" cy="1411315"/>
              </a:xfrm>
            </p:grpSpPr>
            <p:sp>
              <p:nvSpPr>
                <p:cNvPr id="64" name="Rectangle 63">
                  <a:extLst>
                    <a:ext uri="{FF2B5EF4-FFF2-40B4-BE49-F238E27FC236}">
                      <a16:creationId xmlns:a16="http://schemas.microsoft.com/office/drawing/2014/main" id="{7707291B-F5C5-E84D-BB87-EC256B761F2F}"/>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7E811E1-3D01-0242-B581-B3D0E2D9E8C8}"/>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6" name="Graphic 65">
                  <a:extLst>
                    <a:ext uri="{FF2B5EF4-FFF2-40B4-BE49-F238E27FC236}">
                      <a16:creationId xmlns:a16="http://schemas.microsoft.com/office/drawing/2014/main" id="{CC7533CE-AAD6-6A4F-B604-501FBC22F2F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67" name="TextBox 66">
                  <a:extLst>
                    <a:ext uri="{FF2B5EF4-FFF2-40B4-BE49-F238E27FC236}">
                      <a16:creationId xmlns:a16="http://schemas.microsoft.com/office/drawing/2014/main" id="{DEFC58F9-83F9-F24E-8CFB-85C42B9FF28B}"/>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8" name="TextBox 67">
                  <a:extLst>
                    <a:ext uri="{FF2B5EF4-FFF2-40B4-BE49-F238E27FC236}">
                      <a16:creationId xmlns:a16="http://schemas.microsoft.com/office/drawing/2014/main" id="{4343EFA7-F04B-AD4C-B49F-773E72FEEA0C}"/>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9" name="TextBox 68">
                  <a:extLst>
                    <a:ext uri="{FF2B5EF4-FFF2-40B4-BE49-F238E27FC236}">
                      <a16:creationId xmlns:a16="http://schemas.microsoft.com/office/drawing/2014/main" id="{74414D03-81D7-8041-8A2A-5F8A32095DD0}"/>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50" name="Group 49">
                <a:extLst>
                  <a:ext uri="{FF2B5EF4-FFF2-40B4-BE49-F238E27FC236}">
                    <a16:creationId xmlns:a16="http://schemas.microsoft.com/office/drawing/2014/main" id="{49F75BF1-C2B3-B54F-8730-6D9E5FA3B42F}"/>
                  </a:ext>
                </a:extLst>
              </p:cNvPr>
              <p:cNvGrpSpPr/>
              <p:nvPr userDrawn="1"/>
            </p:nvGrpSpPr>
            <p:grpSpPr>
              <a:xfrm>
                <a:off x="9286315" y="3431192"/>
                <a:ext cx="2735151" cy="1280928"/>
                <a:chOff x="9286315" y="6976989"/>
                <a:chExt cx="2735151" cy="1280928"/>
              </a:xfrm>
            </p:grpSpPr>
            <p:sp>
              <p:nvSpPr>
                <p:cNvPr id="59" name="Rectangle 58">
                  <a:extLst>
                    <a:ext uri="{FF2B5EF4-FFF2-40B4-BE49-F238E27FC236}">
                      <a16:creationId xmlns:a16="http://schemas.microsoft.com/office/drawing/2014/main" id="{390CF49D-B56E-F246-9B8F-7253ADBF55CF}"/>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5CA0CD73-90A4-5947-9FED-FC045B6A96DB}"/>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1" name="Graphic 60">
                  <a:extLst>
                    <a:ext uri="{FF2B5EF4-FFF2-40B4-BE49-F238E27FC236}">
                      <a16:creationId xmlns:a16="http://schemas.microsoft.com/office/drawing/2014/main" id="{8566AC83-205E-F840-8065-FAD2AD96F8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2" name="TextBox 61">
                  <a:extLst>
                    <a:ext uri="{FF2B5EF4-FFF2-40B4-BE49-F238E27FC236}">
                      <a16:creationId xmlns:a16="http://schemas.microsoft.com/office/drawing/2014/main" id="{DDEB2D73-0AF0-D34E-88C1-C738A08E9937}"/>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63" name="Picture 62">
                  <a:extLst>
                    <a:ext uri="{FF2B5EF4-FFF2-40B4-BE49-F238E27FC236}">
                      <a16:creationId xmlns:a16="http://schemas.microsoft.com/office/drawing/2014/main" id="{CA429C1D-9A21-394C-A2DC-7BF8A319EFA6}"/>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51" name="Group 50">
                <a:extLst>
                  <a:ext uri="{FF2B5EF4-FFF2-40B4-BE49-F238E27FC236}">
                    <a16:creationId xmlns:a16="http://schemas.microsoft.com/office/drawing/2014/main" id="{49CCA4E1-8EF5-2549-84B1-9E3BBF0438EA}"/>
                  </a:ext>
                </a:extLst>
              </p:cNvPr>
              <p:cNvGrpSpPr/>
              <p:nvPr userDrawn="1"/>
            </p:nvGrpSpPr>
            <p:grpSpPr>
              <a:xfrm>
                <a:off x="9266651" y="510458"/>
                <a:ext cx="2617883" cy="651460"/>
                <a:chOff x="12352022" y="513115"/>
                <a:chExt cx="2617883" cy="651460"/>
              </a:xfrm>
            </p:grpSpPr>
            <p:sp>
              <p:nvSpPr>
                <p:cNvPr id="56" name="TextBox 55">
                  <a:extLst>
                    <a:ext uri="{FF2B5EF4-FFF2-40B4-BE49-F238E27FC236}">
                      <a16:creationId xmlns:a16="http://schemas.microsoft.com/office/drawing/2014/main" id="{C2E305A8-FA70-5E42-8141-397DA68944F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7" name="TextBox 56">
                  <a:extLst>
                    <a:ext uri="{FF2B5EF4-FFF2-40B4-BE49-F238E27FC236}">
                      <a16:creationId xmlns:a16="http://schemas.microsoft.com/office/drawing/2014/main" id="{7ED7D884-C4B1-7941-88D0-3BC49DC1632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8" name="TextBox 57">
                  <a:extLst>
                    <a:ext uri="{FF2B5EF4-FFF2-40B4-BE49-F238E27FC236}">
                      <a16:creationId xmlns:a16="http://schemas.microsoft.com/office/drawing/2014/main" id="{FEBB71D5-7B19-FE4A-8102-B363C4A42F30}"/>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52" name="TextBox 51">
                <a:extLst>
                  <a:ext uri="{FF2B5EF4-FFF2-40B4-BE49-F238E27FC236}">
                    <a16:creationId xmlns:a16="http://schemas.microsoft.com/office/drawing/2014/main" id="{A1548EEE-06E3-CC41-9F8E-0DDC2A665391}"/>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53" name="TextBox 52">
                <a:extLst>
                  <a:ext uri="{FF2B5EF4-FFF2-40B4-BE49-F238E27FC236}">
                    <a16:creationId xmlns:a16="http://schemas.microsoft.com/office/drawing/2014/main" id="{73BFC1D0-EE7B-E04D-8255-6C212EF19379}"/>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54" name="TextBox 53">
                <a:extLst>
                  <a:ext uri="{FF2B5EF4-FFF2-40B4-BE49-F238E27FC236}">
                    <a16:creationId xmlns:a16="http://schemas.microsoft.com/office/drawing/2014/main" id="{AFBE415B-053E-814E-B121-87F6ADDFE554}"/>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55" name="TextBox 54">
                <a:extLst>
                  <a:ext uri="{FF2B5EF4-FFF2-40B4-BE49-F238E27FC236}">
                    <a16:creationId xmlns:a16="http://schemas.microsoft.com/office/drawing/2014/main" id="{41737B6D-EC46-E844-88B0-2E9EB831AD16}"/>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308327910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Four Rankings">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6C7DBB08-85DE-1A46-BB43-C98D1EBB9768}"/>
              </a:ext>
            </a:extLst>
          </p:cNvPr>
          <p:cNvCxnSpPr>
            <a:cxnSpLocks/>
          </p:cNvCxnSpPr>
          <p:nvPr userDrawn="1"/>
        </p:nvCxnSpPr>
        <p:spPr>
          <a:xfrm>
            <a:off x="4572000" y="1233488"/>
            <a:ext cx="0" cy="4932362"/>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0BDB01CD-2962-8340-88FB-839DBE47CB09}"/>
              </a:ext>
            </a:extLst>
          </p:cNvPr>
          <p:cNvCxnSpPr>
            <a:cxnSpLocks/>
          </p:cNvCxnSpPr>
          <p:nvPr userDrawn="1"/>
        </p:nvCxnSpPr>
        <p:spPr>
          <a:xfrm flipH="1">
            <a:off x="431801" y="3699669"/>
            <a:ext cx="8280399" cy="0"/>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1A6A8005-7996-1E40-9EA1-933A3B5C30FA}"/>
              </a:ext>
            </a:extLst>
          </p:cNvPr>
          <p:cNvSpPr/>
          <p:nvPr userDrawn="1"/>
        </p:nvSpPr>
        <p:spPr>
          <a:xfrm>
            <a:off x="4430814" y="3558483"/>
            <a:ext cx="282373" cy="28237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11">
            <a:extLst>
              <a:ext uri="{FF2B5EF4-FFF2-40B4-BE49-F238E27FC236}">
                <a16:creationId xmlns:a16="http://schemas.microsoft.com/office/drawing/2014/main" id="{90A94CCC-95A0-1A46-97DB-01C300149D6E}"/>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91EC1F1B-FF90-E74E-B72A-B7A125D22585}"/>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grpSp>
        <p:nvGrpSpPr>
          <p:cNvPr id="19" name="Group 18">
            <a:extLst>
              <a:ext uri="{FF2B5EF4-FFF2-40B4-BE49-F238E27FC236}">
                <a16:creationId xmlns:a16="http://schemas.microsoft.com/office/drawing/2014/main" id="{B46CC54C-7B68-E241-9642-3F0AEBCE1D3E}"/>
              </a:ext>
            </a:extLst>
          </p:cNvPr>
          <p:cNvGrpSpPr/>
          <p:nvPr userDrawn="1"/>
        </p:nvGrpSpPr>
        <p:grpSpPr>
          <a:xfrm>
            <a:off x="9399182" y="-1"/>
            <a:ext cx="2874210" cy="6858001"/>
            <a:chOff x="9144000" y="-1"/>
            <a:chExt cx="2874210" cy="6858001"/>
          </a:xfrm>
        </p:grpSpPr>
        <p:sp>
          <p:nvSpPr>
            <p:cNvPr id="20" name="Rectangle 19">
              <a:extLst>
                <a:ext uri="{FF2B5EF4-FFF2-40B4-BE49-F238E27FC236}">
                  <a16:creationId xmlns:a16="http://schemas.microsoft.com/office/drawing/2014/main" id="{ACAF3989-9001-1D42-BFD2-B3EE44E569C1}"/>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21" name="Group 20">
              <a:extLst>
                <a:ext uri="{FF2B5EF4-FFF2-40B4-BE49-F238E27FC236}">
                  <a16:creationId xmlns:a16="http://schemas.microsoft.com/office/drawing/2014/main" id="{A3F2572A-15DB-CA44-97F0-4402CF54CD81}"/>
                </a:ext>
              </a:extLst>
            </p:cNvPr>
            <p:cNvGrpSpPr/>
            <p:nvPr userDrawn="1"/>
          </p:nvGrpSpPr>
          <p:grpSpPr>
            <a:xfrm>
              <a:off x="9263395" y="150289"/>
              <a:ext cx="2754815" cy="6013825"/>
              <a:chOff x="9266651" y="185338"/>
              <a:chExt cx="2754815" cy="6013825"/>
            </a:xfrm>
          </p:grpSpPr>
          <p:sp>
            <p:nvSpPr>
              <p:cNvPr id="22" name="TextBox 21">
                <a:extLst>
                  <a:ext uri="{FF2B5EF4-FFF2-40B4-BE49-F238E27FC236}">
                    <a16:creationId xmlns:a16="http://schemas.microsoft.com/office/drawing/2014/main" id="{A831107F-3B71-A246-94F0-2CE3B86E6490}"/>
                  </a:ext>
                </a:extLst>
              </p:cNvPr>
              <p:cNvSpPr txBox="1"/>
              <p:nvPr userDrawn="1"/>
            </p:nvSpPr>
            <p:spPr>
              <a:xfrm>
                <a:off x="9303325" y="185338"/>
                <a:ext cx="2415726"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 RANKING GRAPHIC</a:t>
                </a:r>
              </a:p>
            </p:txBody>
          </p:sp>
          <p:cxnSp>
            <p:nvCxnSpPr>
              <p:cNvPr id="26" name="Straight Connector 25">
                <a:extLst>
                  <a:ext uri="{FF2B5EF4-FFF2-40B4-BE49-F238E27FC236}">
                    <a16:creationId xmlns:a16="http://schemas.microsoft.com/office/drawing/2014/main" id="{9DCE2AC9-948B-6D42-B58B-27F86BD2882E}"/>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FF9B6675-437C-2442-A0FD-A32F3ECBBE63}"/>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4" name="Group 43">
                <a:extLst>
                  <a:ext uri="{FF2B5EF4-FFF2-40B4-BE49-F238E27FC236}">
                    <a16:creationId xmlns:a16="http://schemas.microsoft.com/office/drawing/2014/main" id="{68EEA0A5-F3D7-6E42-8D40-78F80F4B8729}"/>
                  </a:ext>
                </a:extLst>
              </p:cNvPr>
              <p:cNvGrpSpPr/>
              <p:nvPr userDrawn="1"/>
            </p:nvGrpSpPr>
            <p:grpSpPr>
              <a:xfrm>
                <a:off x="9286315" y="4787848"/>
                <a:ext cx="2735151" cy="1411315"/>
                <a:chOff x="9296567" y="4910411"/>
                <a:chExt cx="2735151" cy="1411315"/>
              </a:xfrm>
            </p:grpSpPr>
            <p:sp>
              <p:nvSpPr>
                <p:cNvPr id="46" name="Rectangle 45">
                  <a:extLst>
                    <a:ext uri="{FF2B5EF4-FFF2-40B4-BE49-F238E27FC236}">
                      <a16:creationId xmlns:a16="http://schemas.microsoft.com/office/drawing/2014/main" id="{FFE7198E-18DB-3D4C-ACF1-59FA0D8A732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21063239-8381-314C-B8AB-56546C63F8A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48" name="Graphic 47">
                  <a:extLst>
                    <a:ext uri="{FF2B5EF4-FFF2-40B4-BE49-F238E27FC236}">
                      <a16:creationId xmlns:a16="http://schemas.microsoft.com/office/drawing/2014/main" id="{59CE261D-316E-0443-9C75-851826E0F94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49" name="TextBox 48">
                  <a:extLst>
                    <a:ext uri="{FF2B5EF4-FFF2-40B4-BE49-F238E27FC236}">
                      <a16:creationId xmlns:a16="http://schemas.microsoft.com/office/drawing/2014/main" id="{687D252E-574D-6641-B186-9B6BF591E53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0" name="TextBox 49">
                  <a:extLst>
                    <a:ext uri="{FF2B5EF4-FFF2-40B4-BE49-F238E27FC236}">
                      <a16:creationId xmlns:a16="http://schemas.microsoft.com/office/drawing/2014/main" id="{7DEC1CC5-BF48-CE46-B863-0760ACFFC917}"/>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1" name="TextBox 50">
                  <a:extLst>
                    <a:ext uri="{FF2B5EF4-FFF2-40B4-BE49-F238E27FC236}">
                      <a16:creationId xmlns:a16="http://schemas.microsoft.com/office/drawing/2014/main" id="{3A57F9FD-D4F2-DA46-AD18-8A912DFB1910}"/>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29" name="Group 28">
                <a:extLst>
                  <a:ext uri="{FF2B5EF4-FFF2-40B4-BE49-F238E27FC236}">
                    <a16:creationId xmlns:a16="http://schemas.microsoft.com/office/drawing/2014/main" id="{AE16DB9C-E5B2-884A-9565-EEAF0C5CF9BF}"/>
                  </a:ext>
                </a:extLst>
              </p:cNvPr>
              <p:cNvGrpSpPr/>
              <p:nvPr userDrawn="1"/>
            </p:nvGrpSpPr>
            <p:grpSpPr>
              <a:xfrm>
                <a:off x="9286315" y="3431192"/>
                <a:ext cx="2735151" cy="1280928"/>
                <a:chOff x="9286315" y="6976989"/>
                <a:chExt cx="2735151" cy="1280928"/>
              </a:xfrm>
            </p:grpSpPr>
            <p:sp>
              <p:nvSpPr>
                <p:cNvPr id="39" name="Rectangle 38">
                  <a:extLst>
                    <a:ext uri="{FF2B5EF4-FFF2-40B4-BE49-F238E27FC236}">
                      <a16:creationId xmlns:a16="http://schemas.microsoft.com/office/drawing/2014/main" id="{25D76DD2-29C7-BD42-9BE9-1550F8B7BDF1}"/>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E7045288-2B1C-4240-9A09-B89800D81B9D}"/>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1" name="Graphic 40">
                  <a:extLst>
                    <a:ext uri="{FF2B5EF4-FFF2-40B4-BE49-F238E27FC236}">
                      <a16:creationId xmlns:a16="http://schemas.microsoft.com/office/drawing/2014/main" id="{9C95FF09-8F95-C741-80C5-9454ECCF66F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2" name="TextBox 41">
                  <a:extLst>
                    <a:ext uri="{FF2B5EF4-FFF2-40B4-BE49-F238E27FC236}">
                      <a16:creationId xmlns:a16="http://schemas.microsoft.com/office/drawing/2014/main" id="{C04D2D0F-4866-1448-921A-43934368B081}"/>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3" name="Picture 42">
                  <a:extLst>
                    <a:ext uri="{FF2B5EF4-FFF2-40B4-BE49-F238E27FC236}">
                      <a16:creationId xmlns:a16="http://schemas.microsoft.com/office/drawing/2014/main" id="{2DACD82A-9A31-2640-A95E-910937801137}"/>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1" name="Group 30">
                <a:extLst>
                  <a:ext uri="{FF2B5EF4-FFF2-40B4-BE49-F238E27FC236}">
                    <a16:creationId xmlns:a16="http://schemas.microsoft.com/office/drawing/2014/main" id="{143CC937-04D8-DE45-8D1A-A0DB7A99D293}"/>
                  </a:ext>
                </a:extLst>
              </p:cNvPr>
              <p:cNvGrpSpPr/>
              <p:nvPr userDrawn="1"/>
            </p:nvGrpSpPr>
            <p:grpSpPr>
              <a:xfrm>
                <a:off x="9266651" y="510458"/>
                <a:ext cx="2617883" cy="651460"/>
                <a:chOff x="12352022" y="513115"/>
                <a:chExt cx="2617883" cy="651460"/>
              </a:xfrm>
            </p:grpSpPr>
            <p:sp>
              <p:nvSpPr>
                <p:cNvPr id="36" name="TextBox 35">
                  <a:extLst>
                    <a:ext uri="{FF2B5EF4-FFF2-40B4-BE49-F238E27FC236}">
                      <a16:creationId xmlns:a16="http://schemas.microsoft.com/office/drawing/2014/main" id="{820E4047-347B-0646-A5C0-9C67844D04A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7" name="TextBox 36">
                  <a:extLst>
                    <a:ext uri="{FF2B5EF4-FFF2-40B4-BE49-F238E27FC236}">
                      <a16:creationId xmlns:a16="http://schemas.microsoft.com/office/drawing/2014/main" id="{141E9D61-4264-1F40-8A29-25D967620479}"/>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38" name="TextBox 37">
                  <a:extLst>
                    <a:ext uri="{FF2B5EF4-FFF2-40B4-BE49-F238E27FC236}">
                      <a16:creationId xmlns:a16="http://schemas.microsoft.com/office/drawing/2014/main" id="{D0A5D692-BC3D-524B-9835-3D96650DE31A}"/>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2" name="TextBox 31">
                <a:extLst>
                  <a:ext uri="{FF2B5EF4-FFF2-40B4-BE49-F238E27FC236}">
                    <a16:creationId xmlns:a16="http://schemas.microsoft.com/office/drawing/2014/main" id="{3C323880-D720-CB4D-BE01-DE5BBD7897E2}"/>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3" name="TextBox 32">
                <a:extLst>
                  <a:ext uri="{FF2B5EF4-FFF2-40B4-BE49-F238E27FC236}">
                    <a16:creationId xmlns:a16="http://schemas.microsoft.com/office/drawing/2014/main" id="{9EF3C03E-D1A7-144E-BB81-4551B13F525D}"/>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4" name="TextBox 33">
                <a:extLst>
                  <a:ext uri="{FF2B5EF4-FFF2-40B4-BE49-F238E27FC236}">
                    <a16:creationId xmlns:a16="http://schemas.microsoft.com/office/drawing/2014/main" id="{E99FADFB-AEE1-B940-8414-BC0369A1F7EF}"/>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35" name="TextBox 34">
                <a:extLst>
                  <a:ext uri="{FF2B5EF4-FFF2-40B4-BE49-F238E27FC236}">
                    <a16:creationId xmlns:a16="http://schemas.microsoft.com/office/drawing/2014/main" id="{DE441ADD-F33A-BB4A-B90B-1DE478BAD320}"/>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5" name="Date Placeholder 4">
            <a:extLst>
              <a:ext uri="{FF2B5EF4-FFF2-40B4-BE49-F238E27FC236}">
                <a16:creationId xmlns:a16="http://schemas.microsoft.com/office/drawing/2014/main" id="{57736864-A696-CE41-ABC2-ABC572DF6E7C}"/>
              </a:ext>
            </a:extLst>
          </p:cNvPr>
          <p:cNvSpPr>
            <a:spLocks noGrp="1"/>
          </p:cNvSpPr>
          <p:nvPr>
            <p:ph type="dt" sz="half" idx="104"/>
          </p:nvPr>
        </p:nvSpPr>
        <p:spPr/>
        <p:txBody>
          <a:bodyPr/>
          <a:lstStyle/>
          <a:p>
            <a:endParaRPr lang="en-US" dirty="0"/>
          </a:p>
        </p:txBody>
      </p:sp>
      <p:sp>
        <p:nvSpPr>
          <p:cNvPr id="6" name="Footer Placeholder 5">
            <a:extLst>
              <a:ext uri="{FF2B5EF4-FFF2-40B4-BE49-F238E27FC236}">
                <a16:creationId xmlns:a16="http://schemas.microsoft.com/office/drawing/2014/main" id="{32336FBA-2F01-B14F-8747-8F105CF5439F}"/>
              </a:ext>
            </a:extLst>
          </p:cNvPr>
          <p:cNvSpPr>
            <a:spLocks noGrp="1"/>
          </p:cNvSpPr>
          <p:nvPr>
            <p:ph type="ftr" sz="quarter" idx="105"/>
          </p:nvPr>
        </p:nvSpPr>
        <p:spPr/>
        <p:txBody>
          <a:bodyPr/>
          <a:lstStyle/>
          <a:p>
            <a:endParaRPr lang="en-US" dirty="0"/>
          </a:p>
        </p:txBody>
      </p:sp>
      <p:sp>
        <p:nvSpPr>
          <p:cNvPr id="7" name="Slide Number Placeholder 6">
            <a:extLst>
              <a:ext uri="{FF2B5EF4-FFF2-40B4-BE49-F238E27FC236}">
                <a16:creationId xmlns:a16="http://schemas.microsoft.com/office/drawing/2014/main" id="{C712BF78-99E1-2F48-8801-14B42F731A25}"/>
              </a:ext>
            </a:extLst>
          </p:cNvPr>
          <p:cNvSpPr>
            <a:spLocks noGrp="1"/>
          </p:cNvSpPr>
          <p:nvPr>
            <p:ph type="sldNum" sz="quarter" idx="106"/>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60" name="Picture Placeholder 59">
            <a:extLst>
              <a:ext uri="{FF2B5EF4-FFF2-40B4-BE49-F238E27FC236}">
                <a16:creationId xmlns:a16="http://schemas.microsoft.com/office/drawing/2014/main" id="{1B8EE01B-6230-DE4D-94BD-23EB640CF275}"/>
              </a:ext>
            </a:extLst>
          </p:cNvPr>
          <p:cNvSpPr>
            <a:spLocks noGrp="1"/>
          </p:cNvSpPr>
          <p:nvPr>
            <p:ph type="pic" sz="quarter" idx="13" hasCustomPrompt="1"/>
          </p:nvPr>
        </p:nvSpPr>
        <p:spPr>
          <a:xfrm>
            <a:off x="431782" y="939470"/>
            <a:ext cx="3681291" cy="2760199"/>
          </a:xfrm>
          <a:custGeom>
            <a:avLst/>
            <a:gdLst>
              <a:gd name="connsiteX0" fmla="*/ 0 w 3681291"/>
              <a:gd name="connsiteY0" fmla="*/ 2756057 h 2760199"/>
              <a:gd name="connsiteX1" fmla="*/ 4143 w 3681291"/>
              <a:gd name="connsiteY1" fmla="*/ 2756057 h 2760199"/>
              <a:gd name="connsiteX2" fmla="*/ 4143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3 w 3681291"/>
              <a:gd name="connsiteY9" fmla="*/ 0 h 2760199"/>
              <a:gd name="connsiteX10" fmla="*/ 4143 w 3681291"/>
              <a:gd name="connsiteY10" fmla="*/ 4143 h 2760199"/>
              <a:gd name="connsiteX11" fmla="*/ 0 w 3681291"/>
              <a:gd name="connsiteY11" fmla="*/ 4143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3" y="2756057"/>
                </a:lnTo>
                <a:lnTo>
                  <a:pt x="4143" y="2760199"/>
                </a:lnTo>
                <a:lnTo>
                  <a:pt x="0" y="2760199"/>
                </a:lnTo>
                <a:close/>
                <a:moveTo>
                  <a:pt x="0" y="440325"/>
                </a:moveTo>
                <a:lnTo>
                  <a:pt x="3681291" y="440325"/>
                </a:lnTo>
                <a:lnTo>
                  <a:pt x="3681291" y="2478925"/>
                </a:lnTo>
                <a:lnTo>
                  <a:pt x="0" y="2478925"/>
                </a:lnTo>
                <a:close/>
                <a:moveTo>
                  <a:pt x="0" y="0"/>
                </a:moveTo>
                <a:lnTo>
                  <a:pt x="4143" y="0"/>
                </a:lnTo>
                <a:lnTo>
                  <a:pt x="4143" y="4143"/>
                </a:lnTo>
                <a:lnTo>
                  <a:pt x="0" y="4143"/>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
        <p:nvSpPr>
          <p:cNvPr id="61" name="Picture Placeholder 60">
            <a:extLst>
              <a:ext uri="{FF2B5EF4-FFF2-40B4-BE49-F238E27FC236}">
                <a16:creationId xmlns:a16="http://schemas.microsoft.com/office/drawing/2014/main" id="{BF1E3154-23CD-9D4A-9429-B3D20217993C}"/>
              </a:ext>
            </a:extLst>
          </p:cNvPr>
          <p:cNvSpPr>
            <a:spLocks noGrp="1"/>
          </p:cNvSpPr>
          <p:nvPr>
            <p:ph type="pic" sz="quarter" idx="102" hasCustomPrompt="1"/>
          </p:nvPr>
        </p:nvSpPr>
        <p:spPr>
          <a:xfrm>
            <a:off x="4708374" y="939470"/>
            <a:ext cx="3681291" cy="2760199"/>
          </a:xfrm>
          <a:custGeom>
            <a:avLst/>
            <a:gdLst>
              <a:gd name="connsiteX0" fmla="*/ 0 w 3681291"/>
              <a:gd name="connsiteY0" fmla="*/ 2756057 h 2760199"/>
              <a:gd name="connsiteX1" fmla="*/ 4142 w 3681291"/>
              <a:gd name="connsiteY1" fmla="*/ 2756057 h 2760199"/>
              <a:gd name="connsiteX2" fmla="*/ 4142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2 w 3681291"/>
              <a:gd name="connsiteY9" fmla="*/ 0 h 2760199"/>
              <a:gd name="connsiteX10" fmla="*/ 4142 w 3681291"/>
              <a:gd name="connsiteY10" fmla="*/ 4143 h 2760199"/>
              <a:gd name="connsiteX11" fmla="*/ 0 w 3681291"/>
              <a:gd name="connsiteY11" fmla="*/ 4143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2" y="2756057"/>
                </a:lnTo>
                <a:lnTo>
                  <a:pt x="4142" y="2760199"/>
                </a:lnTo>
                <a:lnTo>
                  <a:pt x="0" y="2760199"/>
                </a:lnTo>
                <a:close/>
                <a:moveTo>
                  <a:pt x="0" y="440325"/>
                </a:moveTo>
                <a:lnTo>
                  <a:pt x="3681291" y="440325"/>
                </a:lnTo>
                <a:lnTo>
                  <a:pt x="3681291" y="2478925"/>
                </a:lnTo>
                <a:lnTo>
                  <a:pt x="0" y="2478925"/>
                </a:lnTo>
                <a:close/>
                <a:moveTo>
                  <a:pt x="0" y="0"/>
                </a:moveTo>
                <a:lnTo>
                  <a:pt x="4142" y="0"/>
                </a:lnTo>
                <a:lnTo>
                  <a:pt x="4142" y="4143"/>
                </a:lnTo>
                <a:lnTo>
                  <a:pt x="0" y="4143"/>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
        <p:nvSpPr>
          <p:cNvPr id="62" name="Picture Placeholder 61">
            <a:extLst>
              <a:ext uri="{FF2B5EF4-FFF2-40B4-BE49-F238E27FC236}">
                <a16:creationId xmlns:a16="http://schemas.microsoft.com/office/drawing/2014/main" id="{FF6A229A-95CC-4546-92E9-8BEC486139C2}"/>
              </a:ext>
            </a:extLst>
          </p:cNvPr>
          <p:cNvSpPr>
            <a:spLocks noGrp="1"/>
          </p:cNvSpPr>
          <p:nvPr>
            <p:ph type="pic" sz="quarter" idx="101" hasCustomPrompt="1"/>
          </p:nvPr>
        </p:nvSpPr>
        <p:spPr>
          <a:xfrm>
            <a:off x="431782" y="3403915"/>
            <a:ext cx="3681291" cy="2760199"/>
          </a:xfrm>
          <a:custGeom>
            <a:avLst/>
            <a:gdLst>
              <a:gd name="connsiteX0" fmla="*/ 0 w 3681291"/>
              <a:gd name="connsiteY0" fmla="*/ 2756057 h 2760199"/>
              <a:gd name="connsiteX1" fmla="*/ 4143 w 3681291"/>
              <a:gd name="connsiteY1" fmla="*/ 2756057 h 2760199"/>
              <a:gd name="connsiteX2" fmla="*/ 4143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3 w 3681291"/>
              <a:gd name="connsiteY9" fmla="*/ 0 h 2760199"/>
              <a:gd name="connsiteX10" fmla="*/ 4143 w 3681291"/>
              <a:gd name="connsiteY10" fmla="*/ 4142 h 2760199"/>
              <a:gd name="connsiteX11" fmla="*/ 0 w 3681291"/>
              <a:gd name="connsiteY11" fmla="*/ 4142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3" y="2756057"/>
                </a:lnTo>
                <a:lnTo>
                  <a:pt x="4143" y="2760199"/>
                </a:lnTo>
                <a:lnTo>
                  <a:pt x="0" y="2760199"/>
                </a:lnTo>
                <a:close/>
                <a:moveTo>
                  <a:pt x="0" y="440325"/>
                </a:moveTo>
                <a:lnTo>
                  <a:pt x="3681291" y="440325"/>
                </a:lnTo>
                <a:lnTo>
                  <a:pt x="3681291" y="2478925"/>
                </a:lnTo>
                <a:lnTo>
                  <a:pt x="0" y="2478925"/>
                </a:lnTo>
                <a:close/>
                <a:moveTo>
                  <a:pt x="0" y="0"/>
                </a:moveTo>
                <a:lnTo>
                  <a:pt x="4143" y="0"/>
                </a:lnTo>
                <a:lnTo>
                  <a:pt x="4143" y="4142"/>
                </a:lnTo>
                <a:lnTo>
                  <a:pt x="0" y="4142"/>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
        <p:nvSpPr>
          <p:cNvPr id="63" name="Picture Placeholder 62">
            <a:extLst>
              <a:ext uri="{FF2B5EF4-FFF2-40B4-BE49-F238E27FC236}">
                <a16:creationId xmlns:a16="http://schemas.microsoft.com/office/drawing/2014/main" id="{E1B6409D-D1DD-2941-8A39-63C9D178D519}"/>
              </a:ext>
            </a:extLst>
          </p:cNvPr>
          <p:cNvSpPr>
            <a:spLocks noGrp="1"/>
          </p:cNvSpPr>
          <p:nvPr>
            <p:ph type="pic" sz="quarter" idx="103" hasCustomPrompt="1"/>
          </p:nvPr>
        </p:nvSpPr>
        <p:spPr>
          <a:xfrm>
            <a:off x="4708374" y="3403915"/>
            <a:ext cx="3681291" cy="2760199"/>
          </a:xfrm>
          <a:custGeom>
            <a:avLst/>
            <a:gdLst>
              <a:gd name="connsiteX0" fmla="*/ 0 w 3681291"/>
              <a:gd name="connsiteY0" fmla="*/ 2756057 h 2760199"/>
              <a:gd name="connsiteX1" fmla="*/ 4142 w 3681291"/>
              <a:gd name="connsiteY1" fmla="*/ 2756057 h 2760199"/>
              <a:gd name="connsiteX2" fmla="*/ 4142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2 w 3681291"/>
              <a:gd name="connsiteY9" fmla="*/ 0 h 2760199"/>
              <a:gd name="connsiteX10" fmla="*/ 4142 w 3681291"/>
              <a:gd name="connsiteY10" fmla="*/ 4142 h 2760199"/>
              <a:gd name="connsiteX11" fmla="*/ 0 w 3681291"/>
              <a:gd name="connsiteY11" fmla="*/ 4142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2" y="2756057"/>
                </a:lnTo>
                <a:lnTo>
                  <a:pt x="4142" y="2760199"/>
                </a:lnTo>
                <a:lnTo>
                  <a:pt x="0" y="2760199"/>
                </a:lnTo>
                <a:close/>
                <a:moveTo>
                  <a:pt x="0" y="440325"/>
                </a:moveTo>
                <a:lnTo>
                  <a:pt x="3681291" y="440325"/>
                </a:lnTo>
                <a:lnTo>
                  <a:pt x="3681291" y="2478925"/>
                </a:lnTo>
                <a:lnTo>
                  <a:pt x="0" y="2478925"/>
                </a:lnTo>
                <a:close/>
                <a:moveTo>
                  <a:pt x="0" y="0"/>
                </a:moveTo>
                <a:lnTo>
                  <a:pt x="4142" y="0"/>
                </a:lnTo>
                <a:lnTo>
                  <a:pt x="4142" y="4142"/>
                </a:lnTo>
                <a:lnTo>
                  <a:pt x="0" y="4142"/>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Tree>
    <p:extLst>
      <p:ext uri="{BB962C8B-B14F-4D97-AF65-F5344CB8AC3E}">
        <p14:creationId xmlns:p14="http://schemas.microsoft.com/office/powerpoint/2010/main" val="196211538"/>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Text w/ Supporting Graphic (Righ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986F40DB-9C90-0445-8B56-2AB71F390752}"/>
              </a:ext>
            </a:extLst>
          </p:cNvPr>
          <p:cNvSpPr>
            <a:spLocks noGrp="1"/>
          </p:cNvSpPr>
          <p:nvPr>
            <p:ph type="pic" sz="quarter" idx="14" hasCustomPrompt="1"/>
          </p:nvPr>
        </p:nvSpPr>
        <p:spPr>
          <a:xfrm>
            <a:off x="4703522" y="3159427"/>
            <a:ext cx="4008678" cy="3006424"/>
          </a:xfrm>
          <a:solidFill>
            <a:srgbClr val="E8F3FD"/>
          </a:solidFill>
        </p:spPr>
        <p:txBody>
          <a:bodyPr anchor="ctr"/>
          <a:lstStyle>
            <a:lvl1pPr algn="ctr">
              <a:defRPr b="0">
                <a:solidFill>
                  <a:schemeClr val="tx1">
                    <a:lumMod val="50000"/>
                    <a:lumOff val="50000"/>
                  </a:schemeClr>
                </a:solidFill>
              </a:defRPr>
            </a:lvl1pPr>
          </a:lstStyle>
          <a:p>
            <a:r>
              <a:rPr lang="en-US" dirty="0"/>
              <a:t>Click icon to add a supporting</a:t>
            </a:r>
            <a:br>
              <a:rPr lang="en-US" dirty="0"/>
            </a:br>
            <a:r>
              <a:rPr lang="en-US" dirty="0"/>
              <a:t>graphic from the MRD</a:t>
            </a:r>
          </a:p>
        </p:txBody>
      </p:sp>
      <p:sp>
        <p:nvSpPr>
          <p:cNvPr id="1000" name="Footnotes Placeholder">
            <a:extLst>
              <a:ext uri="{FF2B5EF4-FFF2-40B4-BE49-F238E27FC236}">
                <a16:creationId xmlns:a16="http://schemas.microsoft.com/office/drawing/2014/main" id="{C191A018-C105-424B-88DC-E4B2664039C3}"/>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8" name="Date Placeholder 7">
            <a:extLst>
              <a:ext uri="{FF2B5EF4-FFF2-40B4-BE49-F238E27FC236}">
                <a16:creationId xmlns:a16="http://schemas.microsoft.com/office/drawing/2014/main" id="{2E70A2B7-CE2A-ED43-A309-9210649F358A}"/>
              </a:ext>
            </a:extLst>
          </p:cNvPr>
          <p:cNvSpPr>
            <a:spLocks noGrp="1"/>
          </p:cNvSpPr>
          <p:nvPr userDrawn="1">
            <p:ph type="dt" sz="half" idx="106"/>
          </p:nvPr>
        </p:nvSpPr>
        <p:spPr/>
        <p:txBody>
          <a:bodyPr/>
          <a:lstStyle/>
          <a:p>
            <a:endParaRPr lang="en-US" dirty="0"/>
          </a:p>
        </p:txBody>
      </p:sp>
      <p:sp>
        <p:nvSpPr>
          <p:cNvPr id="12" name="Footer Placeholder 11">
            <a:extLst>
              <a:ext uri="{FF2B5EF4-FFF2-40B4-BE49-F238E27FC236}">
                <a16:creationId xmlns:a16="http://schemas.microsoft.com/office/drawing/2014/main" id="{CD578981-DF62-9545-86D9-D47CA9B9AE76}"/>
              </a:ext>
            </a:extLst>
          </p:cNvPr>
          <p:cNvSpPr>
            <a:spLocks noGrp="1"/>
          </p:cNvSpPr>
          <p:nvPr userDrawn="1">
            <p:ph type="ftr" sz="quarter" idx="107"/>
          </p:nvPr>
        </p:nvSpPr>
        <p:spPr/>
        <p:txBody>
          <a:bodyPr/>
          <a:lstStyle/>
          <a:p>
            <a:endParaRPr lang="en-US" dirty="0"/>
          </a:p>
        </p:txBody>
      </p:sp>
      <p:sp>
        <p:nvSpPr>
          <p:cNvPr id="35" name="Slide Number Placeholder 34">
            <a:extLst>
              <a:ext uri="{FF2B5EF4-FFF2-40B4-BE49-F238E27FC236}">
                <a16:creationId xmlns:a16="http://schemas.microsoft.com/office/drawing/2014/main" id="{375449F1-602A-F648-BB75-81B7431F974E}"/>
              </a:ext>
            </a:extLst>
          </p:cNvPr>
          <p:cNvSpPr>
            <a:spLocks noGrp="1"/>
          </p:cNvSpPr>
          <p:nvPr userDrawn="1">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52" name="Text Placeholder 51">
            <a:extLst>
              <a:ext uri="{FF2B5EF4-FFF2-40B4-BE49-F238E27FC236}">
                <a16:creationId xmlns:a16="http://schemas.microsoft.com/office/drawing/2014/main" id="{32E619A7-2AA9-834A-95F7-C8972C8CA24E}"/>
              </a:ext>
            </a:extLst>
          </p:cNvPr>
          <p:cNvSpPr>
            <a:spLocks noGrp="1"/>
          </p:cNvSpPr>
          <p:nvPr>
            <p:ph type="body" sz="quarter" idx="109"/>
          </p:nvPr>
        </p:nvSpPr>
        <p:spPr>
          <a:xfrm>
            <a:off x="431800" y="1233489"/>
            <a:ext cx="4010400" cy="4932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3" name="Text Placeholder 51">
            <a:extLst>
              <a:ext uri="{FF2B5EF4-FFF2-40B4-BE49-F238E27FC236}">
                <a16:creationId xmlns:a16="http://schemas.microsoft.com/office/drawing/2014/main" id="{B3C16F4A-5C29-7D42-B44A-AE0870C22033}"/>
              </a:ext>
            </a:extLst>
          </p:cNvPr>
          <p:cNvSpPr>
            <a:spLocks noGrp="1"/>
          </p:cNvSpPr>
          <p:nvPr>
            <p:ph type="body" sz="quarter" idx="110"/>
          </p:nvPr>
        </p:nvSpPr>
        <p:spPr>
          <a:xfrm>
            <a:off x="4701800" y="1233489"/>
            <a:ext cx="4010400" cy="17319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51" name="Group 50">
            <a:extLst>
              <a:ext uri="{FF2B5EF4-FFF2-40B4-BE49-F238E27FC236}">
                <a16:creationId xmlns:a16="http://schemas.microsoft.com/office/drawing/2014/main" id="{439DA4F8-9BFA-1543-833F-C395E53F03C5}"/>
              </a:ext>
            </a:extLst>
          </p:cNvPr>
          <p:cNvGrpSpPr/>
          <p:nvPr userDrawn="1"/>
        </p:nvGrpSpPr>
        <p:grpSpPr>
          <a:xfrm>
            <a:off x="9399182" y="-2"/>
            <a:ext cx="2974470" cy="9769405"/>
            <a:chOff x="9399182" y="-2"/>
            <a:chExt cx="2974470" cy="9769405"/>
          </a:xfrm>
        </p:grpSpPr>
        <p:sp>
          <p:nvSpPr>
            <p:cNvPr id="54" name="Rectangle 53">
              <a:extLst>
                <a:ext uri="{FF2B5EF4-FFF2-40B4-BE49-F238E27FC236}">
                  <a16:creationId xmlns:a16="http://schemas.microsoft.com/office/drawing/2014/main" id="{6B93FAD8-1ABE-8A4B-99DB-5688A1F2FCF4}"/>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5" name="Picture 54">
              <a:extLst>
                <a:ext uri="{FF2B5EF4-FFF2-40B4-BE49-F238E27FC236}">
                  <a16:creationId xmlns:a16="http://schemas.microsoft.com/office/drawing/2014/main" id="{9A844FD7-28C9-684C-8754-5CC8523344A8}"/>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56" name="Group 55">
              <a:extLst>
                <a:ext uri="{FF2B5EF4-FFF2-40B4-BE49-F238E27FC236}">
                  <a16:creationId xmlns:a16="http://schemas.microsoft.com/office/drawing/2014/main" id="{755AFA76-AD18-3D47-851A-F91F6F1DD6C4}"/>
                </a:ext>
              </a:extLst>
            </p:cNvPr>
            <p:cNvGrpSpPr/>
            <p:nvPr userDrawn="1"/>
          </p:nvGrpSpPr>
          <p:grpSpPr>
            <a:xfrm>
              <a:off x="9541497" y="162442"/>
              <a:ext cx="2819400" cy="814510"/>
              <a:chOff x="-3644733" y="165205"/>
              <a:chExt cx="2819400" cy="814510"/>
            </a:xfrm>
          </p:grpSpPr>
          <p:sp>
            <p:nvSpPr>
              <p:cNvPr id="123" name="Rectangle 122">
                <a:extLst>
                  <a:ext uri="{FF2B5EF4-FFF2-40B4-BE49-F238E27FC236}">
                    <a16:creationId xmlns:a16="http://schemas.microsoft.com/office/drawing/2014/main" id="{C097B3FB-898A-AC42-B3E4-F5A08355AA01}"/>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B57B4B0D-B8A6-3741-B898-3B5B9621F809}"/>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25" name="Picture 124">
                <a:extLst>
                  <a:ext uri="{FF2B5EF4-FFF2-40B4-BE49-F238E27FC236}">
                    <a16:creationId xmlns:a16="http://schemas.microsoft.com/office/drawing/2014/main" id="{E334168C-A1EA-0045-904E-AD3D885667B5}"/>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57" name="Group 56">
              <a:extLst>
                <a:ext uri="{FF2B5EF4-FFF2-40B4-BE49-F238E27FC236}">
                  <a16:creationId xmlns:a16="http://schemas.microsoft.com/office/drawing/2014/main" id="{6AC4EB5C-A373-3142-A895-73AFE767A8C7}"/>
                </a:ext>
              </a:extLst>
            </p:cNvPr>
            <p:cNvGrpSpPr/>
            <p:nvPr userDrawn="1"/>
          </p:nvGrpSpPr>
          <p:grpSpPr>
            <a:xfrm>
              <a:off x="9521833" y="3755578"/>
              <a:ext cx="2754815" cy="6013825"/>
              <a:chOff x="9521833" y="2566288"/>
              <a:chExt cx="2754815" cy="6013825"/>
            </a:xfrm>
          </p:grpSpPr>
          <p:sp>
            <p:nvSpPr>
              <p:cNvPr id="68" name="TextBox 67">
                <a:extLst>
                  <a:ext uri="{FF2B5EF4-FFF2-40B4-BE49-F238E27FC236}">
                    <a16:creationId xmlns:a16="http://schemas.microsoft.com/office/drawing/2014/main" id="{CEA72FE0-5163-5647-91EF-188D43828BD3}"/>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69" name="Straight Connector 68">
                <a:extLst>
                  <a:ext uri="{FF2B5EF4-FFF2-40B4-BE49-F238E27FC236}">
                    <a16:creationId xmlns:a16="http://schemas.microsoft.com/office/drawing/2014/main" id="{23870F40-EB02-D74F-9098-6F2F12C985CB}"/>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8AE3F8FE-C399-5943-9055-76BEAA6F1E25}"/>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1" name="Group 70">
                <a:extLst>
                  <a:ext uri="{FF2B5EF4-FFF2-40B4-BE49-F238E27FC236}">
                    <a16:creationId xmlns:a16="http://schemas.microsoft.com/office/drawing/2014/main" id="{4F7E5367-61BA-0844-A18D-6E243A611B23}"/>
                  </a:ext>
                </a:extLst>
              </p:cNvPr>
              <p:cNvGrpSpPr/>
              <p:nvPr userDrawn="1"/>
            </p:nvGrpSpPr>
            <p:grpSpPr>
              <a:xfrm>
                <a:off x="9541497" y="7168798"/>
                <a:ext cx="2735151" cy="1411315"/>
                <a:chOff x="9296567" y="4910411"/>
                <a:chExt cx="2735151" cy="1411315"/>
              </a:xfrm>
            </p:grpSpPr>
            <p:sp>
              <p:nvSpPr>
                <p:cNvPr id="86" name="Rectangle 85">
                  <a:extLst>
                    <a:ext uri="{FF2B5EF4-FFF2-40B4-BE49-F238E27FC236}">
                      <a16:creationId xmlns:a16="http://schemas.microsoft.com/office/drawing/2014/main" id="{B7AB5EF7-7C57-6842-8895-9E22B85B7ACE}"/>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TextBox 117">
                  <a:extLst>
                    <a:ext uri="{FF2B5EF4-FFF2-40B4-BE49-F238E27FC236}">
                      <a16:creationId xmlns:a16="http://schemas.microsoft.com/office/drawing/2014/main" id="{73AAC846-7BFB-DA44-8D2C-ECB3087FB0D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19" name="Graphic 118">
                  <a:extLst>
                    <a:ext uri="{FF2B5EF4-FFF2-40B4-BE49-F238E27FC236}">
                      <a16:creationId xmlns:a16="http://schemas.microsoft.com/office/drawing/2014/main" id="{3D419284-D2BF-524C-9A3C-343AEBFCB80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20" name="TextBox 119">
                  <a:extLst>
                    <a:ext uri="{FF2B5EF4-FFF2-40B4-BE49-F238E27FC236}">
                      <a16:creationId xmlns:a16="http://schemas.microsoft.com/office/drawing/2014/main" id="{ACB24C4B-2C93-3D41-91B0-90484A6DE11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21" name="TextBox 120">
                  <a:extLst>
                    <a:ext uri="{FF2B5EF4-FFF2-40B4-BE49-F238E27FC236}">
                      <a16:creationId xmlns:a16="http://schemas.microsoft.com/office/drawing/2014/main" id="{6DC0F23D-3334-F945-BE8F-138CCFB269C5}"/>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22" name="TextBox 121">
                  <a:extLst>
                    <a:ext uri="{FF2B5EF4-FFF2-40B4-BE49-F238E27FC236}">
                      <a16:creationId xmlns:a16="http://schemas.microsoft.com/office/drawing/2014/main" id="{DF879D9E-3B5F-5346-BC23-2A7421B948CB}"/>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2" name="Group 71">
                <a:extLst>
                  <a:ext uri="{FF2B5EF4-FFF2-40B4-BE49-F238E27FC236}">
                    <a16:creationId xmlns:a16="http://schemas.microsoft.com/office/drawing/2014/main" id="{806D7B6A-4525-CB4E-BEDE-27DFFFC9F273}"/>
                  </a:ext>
                </a:extLst>
              </p:cNvPr>
              <p:cNvGrpSpPr/>
              <p:nvPr userDrawn="1"/>
            </p:nvGrpSpPr>
            <p:grpSpPr>
              <a:xfrm>
                <a:off x="9541497" y="5812142"/>
                <a:ext cx="2735151" cy="1280928"/>
                <a:chOff x="9286315" y="6976989"/>
                <a:chExt cx="2735151" cy="1280928"/>
              </a:xfrm>
            </p:grpSpPr>
            <p:sp>
              <p:nvSpPr>
                <p:cNvPr id="81" name="Rectangle 80">
                  <a:extLst>
                    <a:ext uri="{FF2B5EF4-FFF2-40B4-BE49-F238E27FC236}">
                      <a16:creationId xmlns:a16="http://schemas.microsoft.com/office/drawing/2014/main" id="{3112B5BF-3EA7-EA4E-9AAA-8D3A2CCACF6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86F17A0C-8BDE-2B4F-8AFF-BF237CA89922}"/>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3" name="Graphic 82">
                  <a:extLst>
                    <a:ext uri="{FF2B5EF4-FFF2-40B4-BE49-F238E27FC236}">
                      <a16:creationId xmlns:a16="http://schemas.microsoft.com/office/drawing/2014/main" id="{E28C0A14-C0E0-DB4A-8A0E-0D823458A51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4" name="TextBox 83">
                  <a:extLst>
                    <a:ext uri="{FF2B5EF4-FFF2-40B4-BE49-F238E27FC236}">
                      <a16:creationId xmlns:a16="http://schemas.microsoft.com/office/drawing/2014/main" id="{4FEAEE44-7C52-1F4B-A920-A8BD040EFC7B}"/>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5" name="Picture 84">
                  <a:extLst>
                    <a:ext uri="{FF2B5EF4-FFF2-40B4-BE49-F238E27FC236}">
                      <a16:creationId xmlns:a16="http://schemas.microsoft.com/office/drawing/2014/main" id="{61D39635-4EFC-EB4F-A621-556285D7CB32}"/>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3" name="Group 72">
                <a:extLst>
                  <a:ext uri="{FF2B5EF4-FFF2-40B4-BE49-F238E27FC236}">
                    <a16:creationId xmlns:a16="http://schemas.microsoft.com/office/drawing/2014/main" id="{CCE30F03-6ECE-1648-965A-6C4E47AAC40C}"/>
                  </a:ext>
                </a:extLst>
              </p:cNvPr>
              <p:cNvGrpSpPr/>
              <p:nvPr userDrawn="1"/>
            </p:nvGrpSpPr>
            <p:grpSpPr>
              <a:xfrm>
                <a:off x="9521833" y="2891408"/>
                <a:ext cx="2617883" cy="651460"/>
                <a:chOff x="12352022" y="513115"/>
                <a:chExt cx="2617883" cy="651460"/>
              </a:xfrm>
            </p:grpSpPr>
            <p:sp>
              <p:nvSpPr>
                <p:cNvPr id="78" name="TextBox 77">
                  <a:extLst>
                    <a:ext uri="{FF2B5EF4-FFF2-40B4-BE49-F238E27FC236}">
                      <a16:creationId xmlns:a16="http://schemas.microsoft.com/office/drawing/2014/main" id="{1BFE1CF6-1371-7949-8C81-E85AE3364C6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9" name="TextBox 78">
                  <a:extLst>
                    <a:ext uri="{FF2B5EF4-FFF2-40B4-BE49-F238E27FC236}">
                      <a16:creationId xmlns:a16="http://schemas.microsoft.com/office/drawing/2014/main" id="{E7065FCA-7D52-954D-951B-AFFF617AC36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0" name="TextBox 79">
                  <a:extLst>
                    <a:ext uri="{FF2B5EF4-FFF2-40B4-BE49-F238E27FC236}">
                      <a16:creationId xmlns:a16="http://schemas.microsoft.com/office/drawing/2014/main" id="{9F81720C-5B88-6747-92DE-B4CC8D593A59}"/>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4" name="TextBox 73">
                <a:extLst>
                  <a:ext uri="{FF2B5EF4-FFF2-40B4-BE49-F238E27FC236}">
                    <a16:creationId xmlns:a16="http://schemas.microsoft.com/office/drawing/2014/main" id="{C66E677C-F59F-234E-94B8-5E68549A3A91}"/>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5" name="TextBox 74">
                <a:extLst>
                  <a:ext uri="{FF2B5EF4-FFF2-40B4-BE49-F238E27FC236}">
                    <a16:creationId xmlns:a16="http://schemas.microsoft.com/office/drawing/2014/main" id="{CA900B32-800E-3A4E-AD5E-D6F78E897FB7}"/>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76" name="TextBox 75">
                <a:extLst>
                  <a:ext uri="{FF2B5EF4-FFF2-40B4-BE49-F238E27FC236}">
                    <a16:creationId xmlns:a16="http://schemas.microsoft.com/office/drawing/2014/main" id="{4C3215A6-2653-8046-96BD-835DEB1396EC}"/>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77" name="TextBox 76">
                <a:extLst>
                  <a:ext uri="{FF2B5EF4-FFF2-40B4-BE49-F238E27FC236}">
                    <a16:creationId xmlns:a16="http://schemas.microsoft.com/office/drawing/2014/main" id="{4C82AA2D-B8C0-024B-860E-F3632B97576C}"/>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58" name="TextBox 57">
              <a:extLst>
                <a:ext uri="{FF2B5EF4-FFF2-40B4-BE49-F238E27FC236}">
                  <a16:creationId xmlns:a16="http://schemas.microsoft.com/office/drawing/2014/main" id="{370B81F6-838F-D747-95BA-4C229DAF5126}"/>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59" name="Straight Connector 58">
              <a:extLst>
                <a:ext uri="{FF2B5EF4-FFF2-40B4-BE49-F238E27FC236}">
                  <a16:creationId xmlns:a16="http://schemas.microsoft.com/office/drawing/2014/main" id="{CB220E15-3482-4F41-A26F-2953EA355B4D}"/>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60" name="Group 59">
              <a:extLst>
                <a:ext uri="{FF2B5EF4-FFF2-40B4-BE49-F238E27FC236}">
                  <a16:creationId xmlns:a16="http://schemas.microsoft.com/office/drawing/2014/main" id="{515E1C38-696D-EF44-A4BC-68688B6A2140}"/>
                </a:ext>
              </a:extLst>
            </p:cNvPr>
            <p:cNvGrpSpPr/>
            <p:nvPr userDrawn="1"/>
          </p:nvGrpSpPr>
          <p:grpSpPr>
            <a:xfrm>
              <a:off x="9554253" y="2414886"/>
              <a:ext cx="2819399" cy="1181890"/>
              <a:chOff x="9541498" y="3352649"/>
              <a:chExt cx="2819399" cy="1181890"/>
            </a:xfrm>
          </p:grpSpPr>
          <p:grpSp>
            <p:nvGrpSpPr>
              <p:cNvPr id="61" name="Group 60">
                <a:extLst>
                  <a:ext uri="{FF2B5EF4-FFF2-40B4-BE49-F238E27FC236}">
                    <a16:creationId xmlns:a16="http://schemas.microsoft.com/office/drawing/2014/main" id="{BA17E685-1C3A-5D40-866A-F707A720ED89}"/>
                  </a:ext>
                </a:extLst>
              </p:cNvPr>
              <p:cNvGrpSpPr/>
              <p:nvPr userDrawn="1"/>
            </p:nvGrpSpPr>
            <p:grpSpPr>
              <a:xfrm>
                <a:off x="9541498" y="3352649"/>
                <a:ext cx="2735150" cy="1181890"/>
                <a:chOff x="9541498" y="3751132"/>
                <a:chExt cx="2735150" cy="1181890"/>
              </a:xfrm>
            </p:grpSpPr>
            <p:grpSp>
              <p:nvGrpSpPr>
                <p:cNvPr id="63" name="Group 62">
                  <a:extLst>
                    <a:ext uri="{FF2B5EF4-FFF2-40B4-BE49-F238E27FC236}">
                      <a16:creationId xmlns:a16="http://schemas.microsoft.com/office/drawing/2014/main" id="{708B5411-EB9C-DE44-A78A-CB78C658CE4F}"/>
                    </a:ext>
                  </a:extLst>
                </p:cNvPr>
                <p:cNvGrpSpPr/>
                <p:nvPr userDrawn="1"/>
              </p:nvGrpSpPr>
              <p:grpSpPr>
                <a:xfrm>
                  <a:off x="9541498" y="3751132"/>
                  <a:ext cx="2735150" cy="1181890"/>
                  <a:chOff x="9296568" y="4910411"/>
                  <a:chExt cx="2735150" cy="1181890"/>
                </a:xfrm>
              </p:grpSpPr>
              <p:sp>
                <p:nvSpPr>
                  <p:cNvPr id="65" name="Rectangle 64">
                    <a:extLst>
                      <a:ext uri="{FF2B5EF4-FFF2-40B4-BE49-F238E27FC236}">
                        <a16:creationId xmlns:a16="http://schemas.microsoft.com/office/drawing/2014/main" id="{100AB9A3-51FF-BC40-B7CC-8EE421C3F661}"/>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C58CAD7-CFE6-3E47-9821-B56722BF0476}"/>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7" name="TextBox 66">
                    <a:extLst>
                      <a:ext uri="{FF2B5EF4-FFF2-40B4-BE49-F238E27FC236}">
                        <a16:creationId xmlns:a16="http://schemas.microsoft.com/office/drawing/2014/main" id="{27700D65-D0AA-CC46-A945-F26784AD6A6A}"/>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64" name="Graphic 63">
                  <a:extLst>
                    <a:ext uri="{FF2B5EF4-FFF2-40B4-BE49-F238E27FC236}">
                      <a16:creationId xmlns:a16="http://schemas.microsoft.com/office/drawing/2014/main" id="{C2A770D0-9E7E-A948-806C-6BFD3E5A41B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62" name="Picture 61">
                <a:extLst>
                  <a:ext uri="{FF2B5EF4-FFF2-40B4-BE49-F238E27FC236}">
                    <a16:creationId xmlns:a16="http://schemas.microsoft.com/office/drawing/2014/main" id="{8385943A-95B3-1445-B5C9-27F30D8DF83D}"/>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04887707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Content and Photo">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423DF32C-150B-B744-A7E1-5C3269E4E6AA}"/>
              </a:ext>
            </a:extLst>
          </p:cNvPr>
          <p:cNvSpPr>
            <a:spLocks noGrp="1"/>
          </p:cNvSpPr>
          <p:nvPr>
            <p:ph type="pic" sz="quarter" idx="25" hasCustomPrompt="1"/>
          </p:nvPr>
        </p:nvSpPr>
        <p:spPr>
          <a:xfrm>
            <a:off x="4787900" y="1112838"/>
            <a:ext cx="4356100" cy="5053013"/>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1"/>
                </a:solidFill>
              </a:defRPr>
            </a:lvl1pPr>
          </a:lstStyle>
          <a:p>
            <a:r>
              <a:rPr lang="en-US" dirty="0"/>
              <a:t>Click icon to add photo</a:t>
            </a:r>
          </a:p>
        </p:txBody>
      </p:sp>
      <p:sp>
        <p:nvSpPr>
          <p:cNvPr id="3" name="Title 2">
            <a:extLst>
              <a:ext uri="{FF2B5EF4-FFF2-40B4-BE49-F238E27FC236}">
                <a16:creationId xmlns:a16="http://schemas.microsoft.com/office/drawing/2014/main" id="{44C2598A-7FBA-894D-9FD9-C59942BC6A93}"/>
              </a:ext>
            </a:extLst>
          </p:cNvPr>
          <p:cNvSpPr>
            <a:spLocks noGrp="1"/>
          </p:cNvSpPr>
          <p:nvPr>
            <p:ph type="title" hasCustomPrompt="1"/>
          </p:nvPr>
        </p:nvSpPr>
        <p:spPr/>
        <p:txBody>
          <a:bodyPr/>
          <a:lstStyle>
            <a:lvl1pPr>
              <a:defRPr/>
            </a:lvl1pPr>
          </a:lstStyle>
          <a:p>
            <a:r>
              <a:rPr lang="en-US"/>
              <a:t>CLICK TO ADD Slide TITLE. ALL CAPS. TWO LINES max.</a:t>
            </a:r>
          </a:p>
        </p:txBody>
      </p:sp>
      <p:sp>
        <p:nvSpPr>
          <p:cNvPr id="1000" name="Footnotes Placeholder">
            <a:extLst>
              <a:ext uri="{FF2B5EF4-FFF2-40B4-BE49-F238E27FC236}">
                <a16:creationId xmlns:a16="http://schemas.microsoft.com/office/drawing/2014/main" id="{78B27A02-1C02-184E-8B71-04A32B7B0FF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00" name="Caption">
            <a:extLst>
              <a:ext uri="{FF2B5EF4-FFF2-40B4-BE49-F238E27FC236}">
                <a16:creationId xmlns:a16="http://schemas.microsoft.com/office/drawing/2014/main" id="{E3703CA0-7C6E-BE4A-9549-3CD18BE408F5}"/>
              </a:ext>
            </a:extLst>
          </p:cNvPr>
          <p:cNvSpPr>
            <a:spLocks noGrp="1"/>
          </p:cNvSpPr>
          <p:nvPr>
            <p:ph type="body" sz="quarter" idx="500" hasCustomPrompt="1"/>
          </p:nvPr>
        </p:nvSpPr>
        <p:spPr>
          <a:xfrm>
            <a:off x="5960284" y="5812142"/>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6" name="Date Placeholder 5">
            <a:extLst>
              <a:ext uri="{FF2B5EF4-FFF2-40B4-BE49-F238E27FC236}">
                <a16:creationId xmlns:a16="http://schemas.microsoft.com/office/drawing/2014/main" id="{77B9ACC9-FEEA-594F-95EA-7E74907FD326}"/>
              </a:ext>
            </a:extLst>
          </p:cNvPr>
          <p:cNvSpPr>
            <a:spLocks noGrp="1"/>
          </p:cNvSpPr>
          <p:nvPr>
            <p:ph type="dt" sz="half" idx="101"/>
          </p:nvPr>
        </p:nvSpPr>
        <p:spPr/>
        <p:txBody>
          <a:bodyPr/>
          <a:lstStyle/>
          <a:p>
            <a:endParaRPr lang="en-US" dirty="0"/>
          </a:p>
        </p:txBody>
      </p:sp>
      <p:sp>
        <p:nvSpPr>
          <p:cNvPr id="7" name="Footer Placeholder 6">
            <a:extLst>
              <a:ext uri="{FF2B5EF4-FFF2-40B4-BE49-F238E27FC236}">
                <a16:creationId xmlns:a16="http://schemas.microsoft.com/office/drawing/2014/main" id="{4DC1EDE3-F4CF-9F41-BC8A-2E7BCECD6FFF}"/>
              </a:ext>
            </a:extLst>
          </p:cNvPr>
          <p:cNvSpPr>
            <a:spLocks noGrp="1"/>
          </p:cNvSpPr>
          <p:nvPr>
            <p:ph type="ftr" sz="quarter" idx="102"/>
          </p:nvPr>
        </p:nvSpPr>
        <p:spPr/>
        <p:txBody>
          <a:bodyPr/>
          <a:lstStyle/>
          <a:p>
            <a:endParaRPr lang="en-US" dirty="0"/>
          </a:p>
        </p:txBody>
      </p:sp>
      <p:sp>
        <p:nvSpPr>
          <p:cNvPr id="9" name="Slide Number Placeholder 8">
            <a:extLst>
              <a:ext uri="{FF2B5EF4-FFF2-40B4-BE49-F238E27FC236}">
                <a16:creationId xmlns:a16="http://schemas.microsoft.com/office/drawing/2014/main" id="{ADC54D9D-3175-B84D-96C6-75A1EF65E81A}"/>
              </a:ext>
            </a:extLst>
          </p:cNvPr>
          <p:cNvSpPr>
            <a:spLocks noGrp="1"/>
          </p:cNvSpPr>
          <p:nvPr>
            <p:ph type="sldNum" sz="quarter" idx="103"/>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200" name="First Content Placeholder">
            <a:extLst>
              <a:ext uri="{FF2B5EF4-FFF2-40B4-BE49-F238E27FC236}">
                <a16:creationId xmlns:a16="http://schemas.microsoft.com/office/drawing/2014/main" id="{1C1B5872-F27A-8540-9155-0506D8591D38}"/>
              </a:ext>
            </a:extLst>
          </p:cNvPr>
          <p:cNvSpPr>
            <a:spLocks noGrp="1"/>
          </p:cNvSpPr>
          <p:nvPr>
            <p:ph type="body" sz="quarter" idx="200"/>
          </p:nvPr>
        </p:nvSpPr>
        <p:spPr>
          <a:xfrm>
            <a:off x="431800" y="1233488"/>
            <a:ext cx="4140200" cy="4932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124" name="Group 123">
            <a:extLst>
              <a:ext uri="{FF2B5EF4-FFF2-40B4-BE49-F238E27FC236}">
                <a16:creationId xmlns:a16="http://schemas.microsoft.com/office/drawing/2014/main" id="{4733A701-C28D-D14B-8A54-4FABF63CD244}"/>
              </a:ext>
            </a:extLst>
          </p:cNvPr>
          <p:cNvGrpSpPr/>
          <p:nvPr/>
        </p:nvGrpSpPr>
        <p:grpSpPr>
          <a:xfrm>
            <a:off x="9399182" y="-2"/>
            <a:ext cx="2974470" cy="9769405"/>
            <a:chOff x="9399182" y="-2"/>
            <a:chExt cx="2974470" cy="9769405"/>
          </a:xfrm>
        </p:grpSpPr>
        <p:sp>
          <p:nvSpPr>
            <p:cNvPr id="125" name="Rectangle 124">
              <a:extLst>
                <a:ext uri="{FF2B5EF4-FFF2-40B4-BE49-F238E27FC236}">
                  <a16:creationId xmlns:a16="http://schemas.microsoft.com/office/drawing/2014/main" id="{751DA6CE-8EF3-4A45-8D22-D0DF488812BC}"/>
                </a:ext>
              </a:extLst>
            </p:cNvPr>
            <p:cNvSpPr/>
            <p:nvPr/>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26" name="Picture 125">
              <a:extLst>
                <a:ext uri="{FF2B5EF4-FFF2-40B4-BE49-F238E27FC236}">
                  <a16:creationId xmlns:a16="http://schemas.microsoft.com/office/drawing/2014/main" id="{B1044BAF-5A45-8449-B9C7-80FE332259FA}"/>
                </a:ext>
              </a:extLst>
            </p:cNvPr>
            <p:cNvPicPr>
              <a:picLocks noChangeAspect="1"/>
            </p:cNvPicPr>
            <p:nvPr/>
          </p:nvPicPr>
          <p:blipFill rotWithShape="1">
            <a:blip r:embed="rId2"/>
            <a:srcRect r="41694"/>
            <a:stretch/>
          </p:blipFill>
          <p:spPr>
            <a:xfrm>
              <a:off x="9558506" y="1322104"/>
              <a:ext cx="2639328" cy="995540"/>
            </a:xfrm>
            <a:prstGeom prst="rect">
              <a:avLst/>
            </a:prstGeom>
          </p:spPr>
        </p:pic>
        <p:grpSp>
          <p:nvGrpSpPr>
            <p:cNvPr id="127" name="Group 126">
              <a:extLst>
                <a:ext uri="{FF2B5EF4-FFF2-40B4-BE49-F238E27FC236}">
                  <a16:creationId xmlns:a16="http://schemas.microsoft.com/office/drawing/2014/main" id="{BA68E120-F0E4-E945-800D-04C9368C1492}"/>
                </a:ext>
              </a:extLst>
            </p:cNvPr>
            <p:cNvGrpSpPr/>
            <p:nvPr/>
          </p:nvGrpSpPr>
          <p:grpSpPr>
            <a:xfrm>
              <a:off x="9541497" y="162442"/>
              <a:ext cx="2819400" cy="814510"/>
              <a:chOff x="-3644733" y="165205"/>
              <a:chExt cx="2819400" cy="814510"/>
            </a:xfrm>
          </p:grpSpPr>
          <p:sp>
            <p:nvSpPr>
              <p:cNvPr id="163" name="Rectangle 162">
                <a:extLst>
                  <a:ext uri="{FF2B5EF4-FFF2-40B4-BE49-F238E27FC236}">
                    <a16:creationId xmlns:a16="http://schemas.microsoft.com/office/drawing/2014/main" id="{A2492CFD-ACE4-D440-8AB8-5C71505FB95A}"/>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Box 163">
                <a:extLst>
                  <a:ext uri="{FF2B5EF4-FFF2-40B4-BE49-F238E27FC236}">
                    <a16:creationId xmlns:a16="http://schemas.microsoft.com/office/drawing/2014/main" id="{D4154661-313C-224F-BD94-A72392721054}"/>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65" name="Picture 164">
                <a:extLst>
                  <a:ext uri="{FF2B5EF4-FFF2-40B4-BE49-F238E27FC236}">
                    <a16:creationId xmlns:a16="http://schemas.microsoft.com/office/drawing/2014/main" id="{73A77609-877B-8A42-8CB0-F890A6AF4803}"/>
                  </a:ext>
                </a:extLst>
              </p:cNvPr>
              <p:cNvPicPr>
                <a:picLocks noChangeAspect="1"/>
              </p:cNvPicPr>
              <p:nvPr/>
            </p:nvPicPr>
            <p:blipFill rotWithShape="1">
              <a:blip r:embed="rId3"/>
              <a:srcRect l="8882" t="5165" r="-1"/>
              <a:stretch/>
            </p:blipFill>
            <p:spPr>
              <a:xfrm>
                <a:off x="-3491292" y="414013"/>
                <a:ext cx="324017" cy="289055"/>
              </a:xfrm>
              <a:prstGeom prst="roundRect">
                <a:avLst/>
              </a:prstGeom>
            </p:spPr>
          </p:pic>
        </p:grpSp>
        <p:grpSp>
          <p:nvGrpSpPr>
            <p:cNvPr id="128" name="Group 127">
              <a:extLst>
                <a:ext uri="{FF2B5EF4-FFF2-40B4-BE49-F238E27FC236}">
                  <a16:creationId xmlns:a16="http://schemas.microsoft.com/office/drawing/2014/main" id="{B5788AF6-D5BE-4D46-A7FD-EEA5EC2271BC}"/>
                </a:ext>
              </a:extLst>
            </p:cNvPr>
            <p:cNvGrpSpPr/>
            <p:nvPr/>
          </p:nvGrpSpPr>
          <p:grpSpPr>
            <a:xfrm>
              <a:off x="9521833" y="3755578"/>
              <a:ext cx="2754815" cy="6013825"/>
              <a:chOff x="9521833" y="2566288"/>
              <a:chExt cx="2754815" cy="6013825"/>
            </a:xfrm>
          </p:grpSpPr>
          <p:sp>
            <p:nvSpPr>
              <p:cNvPr id="139" name="TextBox 138">
                <a:extLst>
                  <a:ext uri="{FF2B5EF4-FFF2-40B4-BE49-F238E27FC236}">
                    <a16:creationId xmlns:a16="http://schemas.microsoft.com/office/drawing/2014/main" id="{40357B56-9945-894E-8D94-FE78A1E1BBDA}"/>
                  </a:ext>
                </a:extLst>
              </p:cNvPr>
              <p:cNvSpPr txBox="1"/>
              <p:nvPr/>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40" name="Straight Connector 139">
                <a:extLst>
                  <a:ext uri="{FF2B5EF4-FFF2-40B4-BE49-F238E27FC236}">
                    <a16:creationId xmlns:a16="http://schemas.microsoft.com/office/drawing/2014/main" id="{C48E1D43-565E-C748-AA09-8B2024B0024A}"/>
                  </a:ext>
                </a:extLst>
              </p:cNvPr>
              <p:cNvCxnSpPr>
                <a:cxnSpLocks/>
              </p:cNvCxnSpPr>
              <p:nvPr/>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41" name="TextBox 140">
                <a:extLst>
                  <a:ext uri="{FF2B5EF4-FFF2-40B4-BE49-F238E27FC236}">
                    <a16:creationId xmlns:a16="http://schemas.microsoft.com/office/drawing/2014/main" id="{9609B6B1-808D-2F47-BA9D-5471F55D00F3}"/>
                  </a:ext>
                </a:extLst>
              </p:cNvPr>
              <p:cNvSpPr txBox="1"/>
              <p:nvPr/>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42" name="Group 141">
                <a:extLst>
                  <a:ext uri="{FF2B5EF4-FFF2-40B4-BE49-F238E27FC236}">
                    <a16:creationId xmlns:a16="http://schemas.microsoft.com/office/drawing/2014/main" id="{B05A4C93-6C32-F549-B7C2-5264AE3CC159}"/>
                  </a:ext>
                </a:extLst>
              </p:cNvPr>
              <p:cNvGrpSpPr/>
              <p:nvPr/>
            </p:nvGrpSpPr>
            <p:grpSpPr>
              <a:xfrm>
                <a:off x="9541497" y="7168798"/>
                <a:ext cx="2735151" cy="1411315"/>
                <a:chOff x="9296567" y="4910411"/>
                <a:chExt cx="2735151" cy="1411315"/>
              </a:xfrm>
            </p:grpSpPr>
            <p:sp>
              <p:nvSpPr>
                <p:cNvPr id="157" name="Rectangle 156">
                  <a:extLst>
                    <a:ext uri="{FF2B5EF4-FFF2-40B4-BE49-F238E27FC236}">
                      <a16:creationId xmlns:a16="http://schemas.microsoft.com/office/drawing/2014/main" id="{BDC5CF10-ABF4-3548-B7A9-AFF61FDC6756}"/>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TextBox 157">
                  <a:extLst>
                    <a:ext uri="{FF2B5EF4-FFF2-40B4-BE49-F238E27FC236}">
                      <a16:creationId xmlns:a16="http://schemas.microsoft.com/office/drawing/2014/main" id="{697C1DF9-78D8-F946-8AEA-97C6739BC23B}"/>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59" name="Graphic 158">
                  <a:extLst>
                    <a:ext uri="{FF2B5EF4-FFF2-40B4-BE49-F238E27FC236}">
                      <a16:creationId xmlns:a16="http://schemas.microsoft.com/office/drawing/2014/main" id="{5C2FF1FF-B1B7-6545-806F-1BDC3027171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60" name="TextBox 159">
                  <a:extLst>
                    <a:ext uri="{FF2B5EF4-FFF2-40B4-BE49-F238E27FC236}">
                      <a16:creationId xmlns:a16="http://schemas.microsoft.com/office/drawing/2014/main" id="{FA3C0A73-D511-3B49-8AC7-02179A31268C}"/>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61" name="TextBox 160">
                  <a:extLst>
                    <a:ext uri="{FF2B5EF4-FFF2-40B4-BE49-F238E27FC236}">
                      <a16:creationId xmlns:a16="http://schemas.microsoft.com/office/drawing/2014/main" id="{8EA9CE81-F075-DE47-82D8-6F158387D043}"/>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62" name="TextBox 161">
                  <a:extLst>
                    <a:ext uri="{FF2B5EF4-FFF2-40B4-BE49-F238E27FC236}">
                      <a16:creationId xmlns:a16="http://schemas.microsoft.com/office/drawing/2014/main" id="{78807420-9DBC-9A45-8A89-7CD0F4D92B94}"/>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43" name="Group 142">
                <a:extLst>
                  <a:ext uri="{FF2B5EF4-FFF2-40B4-BE49-F238E27FC236}">
                    <a16:creationId xmlns:a16="http://schemas.microsoft.com/office/drawing/2014/main" id="{5C351591-2472-904B-8759-942A88D16B9D}"/>
                  </a:ext>
                </a:extLst>
              </p:cNvPr>
              <p:cNvGrpSpPr/>
              <p:nvPr/>
            </p:nvGrpSpPr>
            <p:grpSpPr>
              <a:xfrm>
                <a:off x="9541497" y="5812142"/>
                <a:ext cx="2735151" cy="1280928"/>
                <a:chOff x="9286315" y="6976989"/>
                <a:chExt cx="2735151" cy="1280928"/>
              </a:xfrm>
            </p:grpSpPr>
            <p:sp>
              <p:nvSpPr>
                <p:cNvPr id="152" name="Rectangle 151">
                  <a:extLst>
                    <a:ext uri="{FF2B5EF4-FFF2-40B4-BE49-F238E27FC236}">
                      <a16:creationId xmlns:a16="http://schemas.microsoft.com/office/drawing/2014/main" id="{BE2203C4-AADF-9846-8B18-491BE1A24360}"/>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TextBox 152">
                  <a:extLst>
                    <a:ext uri="{FF2B5EF4-FFF2-40B4-BE49-F238E27FC236}">
                      <a16:creationId xmlns:a16="http://schemas.microsoft.com/office/drawing/2014/main" id="{0030A937-6F39-054A-AED5-ADF5A04739AF}"/>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54" name="Graphic 153">
                  <a:extLst>
                    <a:ext uri="{FF2B5EF4-FFF2-40B4-BE49-F238E27FC236}">
                      <a16:creationId xmlns:a16="http://schemas.microsoft.com/office/drawing/2014/main" id="{0537737C-2115-B947-9A78-0777F840E7B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55" name="TextBox 154">
                  <a:extLst>
                    <a:ext uri="{FF2B5EF4-FFF2-40B4-BE49-F238E27FC236}">
                      <a16:creationId xmlns:a16="http://schemas.microsoft.com/office/drawing/2014/main" id="{8BA15225-069B-8742-A8D7-CAC9185D5090}"/>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56" name="Picture 155">
                  <a:extLst>
                    <a:ext uri="{FF2B5EF4-FFF2-40B4-BE49-F238E27FC236}">
                      <a16:creationId xmlns:a16="http://schemas.microsoft.com/office/drawing/2014/main" id="{8144153B-0D79-E944-B51D-5835E26BED66}"/>
                    </a:ext>
                  </a:extLst>
                </p:cNvPr>
                <p:cNvPicPr>
                  <a:picLocks noChangeAspect="1"/>
                </p:cNvPicPr>
                <p:nvPr/>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44" name="Group 143">
                <a:extLst>
                  <a:ext uri="{FF2B5EF4-FFF2-40B4-BE49-F238E27FC236}">
                    <a16:creationId xmlns:a16="http://schemas.microsoft.com/office/drawing/2014/main" id="{E9E4EBA5-7235-1749-BE4E-7F57283F44A6}"/>
                  </a:ext>
                </a:extLst>
              </p:cNvPr>
              <p:cNvGrpSpPr/>
              <p:nvPr/>
            </p:nvGrpSpPr>
            <p:grpSpPr>
              <a:xfrm>
                <a:off x="9521833" y="2891408"/>
                <a:ext cx="2617883" cy="651460"/>
                <a:chOff x="12352022" y="513115"/>
                <a:chExt cx="2617883" cy="651460"/>
              </a:xfrm>
            </p:grpSpPr>
            <p:sp>
              <p:nvSpPr>
                <p:cNvPr id="149" name="TextBox 148">
                  <a:extLst>
                    <a:ext uri="{FF2B5EF4-FFF2-40B4-BE49-F238E27FC236}">
                      <a16:creationId xmlns:a16="http://schemas.microsoft.com/office/drawing/2014/main" id="{F2698A1D-5AA4-DC44-9F55-CBD096FE57F1}"/>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50" name="TextBox 149">
                  <a:extLst>
                    <a:ext uri="{FF2B5EF4-FFF2-40B4-BE49-F238E27FC236}">
                      <a16:creationId xmlns:a16="http://schemas.microsoft.com/office/drawing/2014/main" id="{3AE86D23-8305-5A45-A571-52B2F5C0990D}"/>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51" name="TextBox 150">
                  <a:extLst>
                    <a:ext uri="{FF2B5EF4-FFF2-40B4-BE49-F238E27FC236}">
                      <a16:creationId xmlns:a16="http://schemas.microsoft.com/office/drawing/2014/main" id="{C22F969C-FAF1-8246-BD84-28276607268B}"/>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45" name="TextBox 144">
                <a:extLst>
                  <a:ext uri="{FF2B5EF4-FFF2-40B4-BE49-F238E27FC236}">
                    <a16:creationId xmlns:a16="http://schemas.microsoft.com/office/drawing/2014/main" id="{94AAA41A-0A99-B540-9DFB-E702DDC79CE0}"/>
                  </a:ext>
                </a:extLst>
              </p:cNvPr>
              <p:cNvSpPr txBox="1"/>
              <p:nvPr/>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46" name="TextBox 145">
                <a:extLst>
                  <a:ext uri="{FF2B5EF4-FFF2-40B4-BE49-F238E27FC236}">
                    <a16:creationId xmlns:a16="http://schemas.microsoft.com/office/drawing/2014/main" id="{4FB277D0-59CC-B04A-AF4B-F5F46BEA5970}"/>
                  </a:ext>
                </a:extLst>
              </p:cNvPr>
              <p:cNvSpPr txBox="1"/>
              <p:nvPr/>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47" name="TextBox 146">
                <a:extLst>
                  <a:ext uri="{FF2B5EF4-FFF2-40B4-BE49-F238E27FC236}">
                    <a16:creationId xmlns:a16="http://schemas.microsoft.com/office/drawing/2014/main" id="{D2A1627A-335B-1447-896B-7A24744C3AFE}"/>
                  </a:ext>
                </a:extLst>
              </p:cNvPr>
              <p:cNvSpPr txBox="1"/>
              <p:nvPr/>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48" name="TextBox 147">
                <a:extLst>
                  <a:ext uri="{FF2B5EF4-FFF2-40B4-BE49-F238E27FC236}">
                    <a16:creationId xmlns:a16="http://schemas.microsoft.com/office/drawing/2014/main" id="{D1D1A24B-457A-C34F-BF91-92618BD9AA84}"/>
                  </a:ext>
                </a:extLst>
              </p:cNvPr>
              <p:cNvSpPr txBox="1"/>
              <p:nvPr/>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129" name="TextBox 128">
              <a:extLst>
                <a:ext uri="{FF2B5EF4-FFF2-40B4-BE49-F238E27FC236}">
                  <a16:creationId xmlns:a16="http://schemas.microsoft.com/office/drawing/2014/main" id="{44275E70-9A90-8248-B103-32F4FC330EA0}"/>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0" name="Straight Connector 129">
              <a:extLst>
                <a:ext uri="{FF2B5EF4-FFF2-40B4-BE49-F238E27FC236}">
                  <a16:creationId xmlns:a16="http://schemas.microsoft.com/office/drawing/2014/main" id="{3206D460-1991-A942-841E-D63D3918283D}"/>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F4DDB051-6B6F-BC48-8BB7-4040D84AAB04}"/>
                </a:ext>
              </a:extLst>
            </p:cNvPr>
            <p:cNvGrpSpPr/>
            <p:nvPr/>
          </p:nvGrpSpPr>
          <p:grpSpPr>
            <a:xfrm>
              <a:off x="9554253" y="2414886"/>
              <a:ext cx="2819399" cy="1181890"/>
              <a:chOff x="9541498" y="3352649"/>
              <a:chExt cx="2819399" cy="1181890"/>
            </a:xfrm>
          </p:grpSpPr>
          <p:grpSp>
            <p:nvGrpSpPr>
              <p:cNvPr id="132" name="Group 131">
                <a:extLst>
                  <a:ext uri="{FF2B5EF4-FFF2-40B4-BE49-F238E27FC236}">
                    <a16:creationId xmlns:a16="http://schemas.microsoft.com/office/drawing/2014/main" id="{766FADBE-8E34-814E-96B3-2AEADDB68211}"/>
                  </a:ext>
                </a:extLst>
              </p:cNvPr>
              <p:cNvGrpSpPr/>
              <p:nvPr/>
            </p:nvGrpSpPr>
            <p:grpSpPr>
              <a:xfrm>
                <a:off x="9541498" y="3352649"/>
                <a:ext cx="2735150" cy="1181890"/>
                <a:chOff x="9541498" y="3751132"/>
                <a:chExt cx="2735150" cy="1181890"/>
              </a:xfrm>
            </p:grpSpPr>
            <p:grpSp>
              <p:nvGrpSpPr>
                <p:cNvPr id="134" name="Group 133">
                  <a:extLst>
                    <a:ext uri="{FF2B5EF4-FFF2-40B4-BE49-F238E27FC236}">
                      <a16:creationId xmlns:a16="http://schemas.microsoft.com/office/drawing/2014/main" id="{AD0934A4-4B6D-554D-99CA-06DCE1F3AD20}"/>
                    </a:ext>
                  </a:extLst>
                </p:cNvPr>
                <p:cNvGrpSpPr/>
                <p:nvPr/>
              </p:nvGrpSpPr>
              <p:grpSpPr>
                <a:xfrm>
                  <a:off x="9541498" y="3751132"/>
                  <a:ext cx="2735150" cy="1181890"/>
                  <a:chOff x="9296568" y="4910411"/>
                  <a:chExt cx="2735150" cy="1181890"/>
                </a:xfrm>
              </p:grpSpPr>
              <p:sp>
                <p:nvSpPr>
                  <p:cNvPr id="136" name="Rectangle 135">
                    <a:extLst>
                      <a:ext uri="{FF2B5EF4-FFF2-40B4-BE49-F238E27FC236}">
                        <a16:creationId xmlns:a16="http://schemas.microsoft.com/office/drawing/2014/main" id="{53182B15-F43E-0147-B7E0-9BED83FA6B88}"/>
                      </a:ext>
                    </a:extLst>
                  </p:cNvPr>
                  <p:cNvSpPr/>
                  <p:nvPr/>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Box 136">
                    <a:extLst>
                      <a:ext uri="{FF2B5EF4-FFF2-40B4-BE49-F238E27FC236}">
                        <a16:creationId xmlns:a16="http://schemas.microsoft.com/office/drawing/2014/main" id="{A7FE4E2B-60F9-B74B-9322-B2A84ADC3AEC}"/>
                      </a:ext>
                    </a:extLst>
                  </p:cNvPr>
                  <p:cNvSpPr txBox="1"/>
                  <p:nvPr/>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38" name="TextBox 137">
                    <a:extLst>
                      <a:ext uri="{FF2B5EF4-FFF2-40B4-BE49-F238E27FC236}">
                        <a16:creationId xmlns:a16="http://schemas.microsoft.com/office/drawing/2014/main" id="{45C5FDA9-51EB-994D-A9B6-D74A75ECC8CA}"/>
                      </a:ext>
                    </a:extLst>
                  </p:cNvPr>
                  <p:cNvSpPr txBox="1"/>
                  <p:nvPr/>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35" name="Graphic 134">
                  <a:extLst>
                    <a:ext uri="{FF2B5EF4-FFF2-40B4-BE49-F238E27FC236}">
                      <a16:creationId xmlns:a16="http://schemas.microsoft.com/office/drawing/2014/main" id="{10990A9D-3395-D041-92DA-7AF631B6320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33" name="Picture 132">
                <a:extLst>
                  <a:ext uri="{FF2B5EF4-FFF2-40B4-BE49-F238E27FC236}">
                    <a16:creationId xmlns:a16="http://schemas.microsoft.com/office/drawing/2014/main" id="{A163CE1E-05FE-3244-A292-D0B3E311C30C}"/>
                  </a:ext>
                </a:extLst>
              </p:cNvPr>
              <p:cNvPicPr>
                <a:picLocks noChangeAspect="1"/>
              </p:cNvPicPr>
              <p:nvPr/>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47833874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Text w/ Supporting Graphic (Lef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986F40DB-9C90-0445-8B56-2AB71F390752}"/>
              </a:ext>
            </a:extLst>
          </p:cNvPr>
          <p:cNvSpPr>
            <a:spLocks noGrp="1"/>
          </p:cNvSpPr>
          <p:nvPr>
            <p:ph type="pic" sz="quarter" idx="14" hasCustomPrompt="1"/>
          </p:nvPr>
        </p:nvSpPr>
        <p:spPr>
          <a:xfrm>
            <a:off x="433522" y="1233488"/>
            <a:ext cx="4008678" cy="3006424"/>
          </a:xfrm>
          <a:solidFill>
            <a:srgbClr val="E8F3FD"/>
          </a:solidFill>
        </p:spPr>
        <p:txBody>
          <a:bodyPr anchor="ctr"/>
          <a:lstStyle>
            <a:lvl1pPr algn="ctr">
              <a:defRPr b="0">
                <a:solidFill>
                  <a:schemeClr val="tx1">
                    <a:lumMod val="50000"/>
                    <a:lumOff val="50000"/>
                  </a:schemeClr>
                </a:solidFill>
              </a:defRPr>
            </a:lvl1pPr>
          </a:lstStyle>
          <a:p>
            <a:r>
              <a:rPr lang="en-US" dirty="0"/>
              <a:t>Click icon to add a supporting</a:t>
            </a:r>
            <a:br>
              <a:rPr lang="en-US" dirty="0"/>
            </a:br>
            <a:r>
              <a:rPr lang="en-US" dirty="0"/>
              <a:t>graphic from the MRD</a:t>
            </a:r>
          </a:p>
        </p:txBody>
      </p:sp>
      <p:sp>
        <p:nvSpPr>
          <p:cNvPr id="1000" name="Footnotes Placeholder">
            <a:extLst>
              <a:ext uri="{FF2B5EF4-FFF2-40B4-BE49-F238E27FC236}">
                <a16:creationId xmlns:a16="http://schemas.microsoft.com/office/drawing/2014/main" id="{8A77B1E8-8952-D848-91B2-927E1D27FF9C}"/>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E8245AA9-9EB0-A44D-9F6A-AE5544DD7AF4}"/>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C076AD30-9E9D-AD46-8DB1-E1FA38235D98}"/>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341D4FA9-B8EC-024E-9A3B-D9D5C8888BDC}"/>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83" name="Text Placeholder 51">
            <a:extLst>
              <a:ext uri="{FF2B5EF4-FFF2-40B4-BE49-F238E27FC236}">
                <a16:creationId xmlns:a16="http://schemas.microsoft.com/office/drawing/2014/main" id="{9F65596F-ECB2-1345-91E2-F5F3E3B039BA}"/>
              </a:ext>
            </a:extLst>
          </p:cNvPr>
          <p:cNvSpPr>
            <a:spLocks noGrp="1"/>
          </p:cNvSpPr>
          <p:nvPr>
            <p:ph type="body" sz="quarter" idx="109"/>
          </p:nvPr>
        </p:nvSpPr>
        <p:spPr>
          <a:xfrm>
            <a:off x="431800" y="4426721"/>
            <a:ext cx="4010400" cy="1738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4" name="Text Placeholder 51">
            <a:extLst>
              <a:ext uri="{FF2B5EF4-FFF2-40B4-BE49-F238E27FC236}">
                <a16:creationId xmlns:a16="http://schemas.microsoft.com/office/drawing/2014/main" id="{7E8C46CA-959B-CA4A-8775-B431C35E84F3}"/>
              </a:ext>
            </a:extLst>
          </p:cNvPr>
          <p:cNvSpPr>
            <a:spLocks noGrp="1"/>
          </p:cNvSpPr>
          <p:nvPr>
            <p:ph type="body" sz="quarter" idx="110"/>
          </p:nvPr>
        </p:nvSpPr>
        <p:spPr>
          <a:xfrm>
            <a:off x="4701800" y="1233488"/>
            <a:ext cx="4010400" cy="493236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9" name="Group 48">
            <a:extLst>
              <a:ext uri="{FF2B5EF4-FFF2-40B4-BE49-F238E27FC236}">
                <a16:creationId xmlns:a16="http://schemas.microsoft.com/office/drawing/2014/main" id="{BC6A50FF-7566-1649-8705-A39247ECBA70}"/>
              </a:ext>
            </a:extLst>
          </p:cNvPr>
          <p:cNvGrpSpPr/>
          <p:nvPr userDrawn="1"/>
        </p:nvGrpSpPr>
        <p:grpSpPr>
          <a:xfrm>
            <a:off x="9399182" y="-2"/>
            <a:ext cx="2974470" cy="9769405"/>
            <a:chOff x="9399182" y="-2"/>
            <a:chExt cx="2974470" cy="9769405"/>
          </a:xfrm>
        </p:grpSpPr>
        <p:sp>
          <p:nvSpPr>
            <p:cNvPr id="50" name="Rectangle 49">
              <a:extLst>
                <a:ext uri="{FF2B5EF4-FFF2-40B4-BE49-F238E27FC236}">
                  <a16:creationId xmlns:a16="http://schemas.microsoft.com/office/drawing/2014/main" id="{A5924230-3214-F841-925E-C150247BC60C}"/>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1" name="Picture 50">
              <a:extLst>
                <a:ext uri="{FF2B5EF4-FFF2-40B4-BE49-F238E27FC236}">
                  <a16:creationId xmlns:a16="http://schemas.microsoft.com/office/drawing/2014/main" id="{F7C92D88-EA4F-DF4B-B033-7E4AA28E420B}"/>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52" name="Group 51">
              <a:extLst>
                <a:ext uri="{FF2B5EF4-FFF2-40B4-BE49-F238E27FC236}">
                  <a16:creationId xmlns:a16="http://schemas.microsoft.com/office/drawing/2014/main" id="{EA037373-1C4C-FB46-A237-6166750D09BA}"/>
                </a:ext>
              </a:extLst>
            </p:cNvPr>
            <p:cNvGrpSpPr/>
            <p:nvPr userDrawn="1"/>
          </p:nvGrpSpPr>
          <p:grpSpPr>
            <a:xfrm>
              <a:off x="9541497" y="162442"/>
              <a:ext cx="2819400" cy="814510"/>
              <a:chOff x="-3644733" y="165205"/>
              <a:chExt cx="2819400" cy="814510"/>
            </a:xfrm>
          </p:grpSpPr>
          <p:sp>
            <p:nvSpPr>
              <p:cNvPr id="123" name="Rectangle 122">
                <a:extLst>
                  <a:ext uri="{FF2B5EF4-FFF2-40B4-BE49-F238E27FC236}">
                    <a16:creationId xmlns:a16="http://schemas.microsoft.com/office/drawing/2014/main" id="{6A89438A-C37A-8241-BE0E-FCBC1E6AC75D}"/>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150A96AB-ACCE-A84E-9E34-865BB0CDBC6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25" name="Picture 124">
                <a:extLst>
                  <a:ext uri="{FF2B5EF4-FFF2-40B4-BE49-F238E27FC236}">
                    <a16:creationId xmlns:a16="http://schemas.microsoft.com/office/drawing/2014/main" id="{80A686FA-35D4-E54F-84D1-E5A1C088C2E4}"/>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53" name="Group 52">
              <a:extLst>
                <a:ext uri="{FF2B5EF4-FFF2-40B4-BE49-F238E27FC236}">
                  <a16:creationId xmlns:a16="http://schemas.microsoft.com/office/drawing/2014/main" id="{5B49B299-27B8-0543-B955-B39AD77B717C}"/>
                </a:ext>
              </a:extLst>
            </p:cNvPr>
            <p:cNvGrpSpPr/>
            <p:nvPr userDrawn="1"/>
          </p:nvGrpSpPr>
          <p:grpSpPr>
            <a:xfrm>
              <a:off x="9521833" y="3755578"/>
              <a:ext cx="2754815" cy="6013825"/>
              <a:chOff x="9521833" y="2566288"/>
              <a:chExt cx="2754815" cy="6013825"/>
            </a:xfrm>
          </p:grpSpPr>
          <p:sp>
            <p:nvSpPr>
              <p:cNvPr id="64" name="TextBox 63">
                <a:extLst>
                  <a:ext uri="{FF2B5EF4-FFF2-40B4-BE49-F238E27FC236}">
                    <a16:creationId xmlns:a16="http://schemas.microsoft.com/office/drawing/2014/main" id="{2AF2070A-EFB0-8148-9A83-076562E3FA5D}"/>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65" name="Straight Connector 64">
                <a:extLst>
                  <a:ext uri="{FF2B5EF4-FFF2-40B4-BE49-F238E27FC236}">
                    <a16:creationId xmlns:a16="http://schemas.microsoft.com/office/drawing/2014/main" id="{BFFB8F6D-33C7-B84A-8C53-1C8BCABB3357}"/>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442299A1-A12A-4648-BADF-C112B5112970}"/>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7" name="Group 66">
                <a:extLst>
                  <a:ext uri="{FF2B5EF4-FFF2-40B4-BE49-F238E27FC236}">
                    <a16:creationId xmlns:a16="http://schemas.microsoft.com/office/drawing/2014/main" id="{FB2A614A-0DFB-1746-9449-BC673274DC69}"/>
                  </a:ext>
                </a:extLst>
              </p:cNvPr>
              <p:cNvGrpSpPr/>
              <p:nvPr userDrawn="1"/>
            </p:nvGrpSpPr>
            <p:grpSpPr>
              <a:xfrm>
                <a:off x="9541497" y="7168798"/>
                <a:ext cx="2735151" cy="1411315"/>
                <a:chOff x="9296567" y="4910411"/>
                <a:chExt cx="2735151" cy="1411315"/>
              </a:xfrm>
            </p:grpSpPr>
            <p:sp>
              <p:nvSpPr>
                <p:cNvPr id="82" name="Rectangle 81">
                  <a:extLst>
                    <a:ext uri="{FF2B5EF4-FFF2-40B4-BE49-F238E27FC236}">
                      <a16:creationId xmlns:a16="http://schemas.microsoft.com/office/drawing/2014/main" id="{08B2DC79-72E8-F448-B26F-22C25E78DE4E}"/>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TextBox 117">
                  <a:extLst>
                    <a:ext uri="{FF2B5EF4-FFF2-40B4-BE49-F238E27FC236}">
                      <a16:creationId xmlns:a16="http://schemas.microsoft.com/office/drawing/2014/main" id="{A012B685-7A1B-EE4A-B48C-476DD149037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19" name="Graphic 118">
                  <a:extLst>
                    <a:ext uri="{FF2B5EF4-FFF2-40B4-BE49-F238E27FC236}">
                      <a16:creationId xmlns:a16="http://schemas.microsoft.com/office/drawing/2014/main" id="{E42684EA-260D-FE4C-9DB5-ABC6A5EA89A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20" name="TextBox 119">
                  <a:extLst>
                    <a:ext uri="{FF2B5EF4-FFF2-40B4-BE49-F238E27FC236}">
                      <a16:creationId xmlns:a16="http://schemas.microsoft.com/office/drawing/2014/main" id="{229045D4-3E64-B747-9B77-8324211D1AB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21" name="TextBox 120">
                  <a:extLst>
                    <a:ext uri="{FF2B5EF4-FFF2-40B4-BE49-F238E27FC236}">
                      <a16:creationId xmlns:a16="http://schemas.microsoft.com/office/drawing/2014/main" id="{7C8C5E78-2D68-0F4A-9771-9A181870404F}"/>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22" name="TextBox 121">
                  <a:extLst>
                    <a:ext uri="{FF2B5EF4-FFF2-40B4-BE49-F238E27FC236}">
                      <a16:creationId xmlns:a16="http://schemas.microsoft.com/office/drawing/2014/main" id="{72ACF7AE-340C-034B-A293-B81D7EDAC4B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68" name="Group 67">
                <a:extLst>
                  <a:ext uri="{FF2B5EF4-FFF2-40B4-BE49-F238E27FC236}">
                    <a16:creationId xmlns:a16="http://schemas.microsoft.com/office/drawing/2014/main" id="{9D428D69-5C21-954F-AAA0-6C95377428A6}"/>
                  </a:ext>
                </a:extLst>
              </p:cNvPr>
              <p:cNvGrpSpPr/>
              <p:nvPr userDrawn="1"/>
            </p:nvGrpSpPr>
            <p:grpSpPr>
              <a:xfrm>
                <a:off x="9541497" y="5812142"/>
                <a:ext cx="2735151" cy="1280928"/>
                <a:chOff x="9286315" y="6976989"/>
                <a:chExt cx="2735151" cy="1280928"/>
              </a:xfrm>
            </p:grpSpPr>
            <p:sp>
              <p:nvSpPr>
                <p:cNvPr id="77" name="Rectangle 76">
                  <a:extLst>
                    <a:ext uri="{FF2B5EF4-FFF2-40B4-BE49-F238E27FC236}">
                      <a16:creationId xmlns:a16="http://schemas.microsoft.com/office/drawing/2014/main" id="{D2A8D114-EB36-D047-9E19-6917F77AB8AC}"/>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TextBox 77">
                  <a:extLst>
                    <a:ext uri="{FF2B5EF4-FFF2-40B4-BE49-F238E27FC236}">
                      <a16:creationId xmlns:a16="http://schemas.microsoft.com/office/drawing/2014/main" id="{DE249B37-1CBD-DE4C-B078-D171107C8DFB}"/>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9" name="Graphic 78">
                  <a:extLst>
                    <a:ext uri="{FF2B5EF4-FFF2-40B4-BE49-F238E27FC236}">
                      <a16:creationId xmlns:a16="http://schemas.microsoft.com/office/drawing/2014/main" id="{D9DC4789-EC3A-3C48-88CF-5B84FF620F3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0" name="TextBox 79">
                  <a:extLst>
                    <a:ext uri="{FF2B5EF4-FFF2-40B4-BE49-F238E27FC236}">
                      <a16:creationId xmlns:a16="http://schemas.microsoft.com/office/drawing/2014/main" id="{BC49CB42-C3B5-5841-B879-851F9C7EEA36}"/>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1" name="Picture 80">
                  <a:extLst>
                    <a:ext uri="{FF2B5EF4-FFF2-40B4-BE49-F238E27FC236}">
                      <a16:creationId xmlns:a16="http://schemas.microsoft.com/office/drawing/2014/main" id="{628F206A-7D04-EF40-9861-84678517D248}"/>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69" name="Group 68">
                <a:extLst>
                  <a:ext uri="{FF2B5EF4-FFF2-40B4-BE49-F238E27FC236}">
                    <a16:creationId xmlns:a16="http://schemas.microsoft.com/office/drawing/2014/main" id="{A490542C-8DFC-5548-AE6A-63B1D2808097}"/>
                  </a:ext>
                </a:extLst>
              </p:cNvPr>
              <p:cNvGrpSpPr/>
              <p:nvPr userDrawn="1"/>
            </p:nvGrpSpPr>
            <p:grpSpPr>
              <a:xfrm>
                <a:off x="9521833" y="2891408"/>
                <a:ext cx="2617883" cy="651460"/>
                <a:chOff x="12352022" y="513115"/>
                <a:chExt cx="2617883" cy="651460"/>
              </a:xfrm>
            </p:grpSpPr>
            <p:sp>
              <p:nvSpPr>
                <p:cNvPr id="74" name="TextBox 73">
                  <a:extLst>
                    <a:ext uri="{FF2B5EF4-FFF2-40B4-BE49-F238E27FC236}">
                      <a16:creationId xmlns:a16="http://schemas.microsoft.com/office/drawing/2014/main" id="{0FAFBA51-3305-F345-92BD-B46BA279BA27}"/>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5" name="TextBox 74">
                  <a:extLst>
                    <a:ext uri="{FF2B5EF4-FFF2-40B4-BE49-F238E27FC236}">
                      <a16:creationId xmlns:a16="http://schemas.microsoft.com/office/drawing/2014/main" id="{768B0866-9666-5048-A6BD-3E4EE1D31D82}"/>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76" name="TextBox 75">
                  <a:extLst>
                    <a:ext uri="{FF2B5EF4-FFF2-40B4-BE49-F238E27FC236}">
                      <a16:creationId xmlns:a16="http://schemas.microsoft.com/office/drawing/2014/main" id="{2FDB09E1-182B-8C41-A90D-675C6F64D42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0" name="TextBox 69">
                <a:extLst>
                  <a:ext uri="{FF2B5EF4-FFF2-40B4-BE49-F238E27FC236}">
                    <a16:creationId xmlns:a16="http://schemas.microsoft.com/office/drawing/2014/main" id="{D485FD98-7EF6-A54D-9C57-9E702C04A959}"/>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1" name="TextBox 70">
                <a:extLst>
                  <a:ext uri="{FF2B5EF4-FFF2-40B4-BE49-F238E27FC236}">
                    <a16:creationId xmlns:a16="http://schemas.microsoft.com/office/drawing/2014/main" id="{87E809D7-903C-6E4C-9509-800D999D8BEB}"/>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72" name="TextBox 71">
                <a:extLst>
                  <a:ext uri="{FF2B5EF4-FFF2-40B4-BE49-F238E27FC236}">
                    <a16:creationId xmlns:a16="http://schemas.microsoft.com/office/drawing/2014/main" id="{7653C300-7116-984F-AC25-FE91A768367E}"/>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73" name="TextBox 72">
                <a:extLst>
                  <a:ext uri="{FF2B5EF4-FFF2-40B4-BE49-F238E27FC236}">
                    <a16:creationId xmlns:a16="http://schemas.microsoft.com/office/drawing/2014/main" id="{348DD668-2F25-B14F-B0EB-7BBC3FE735D6}"/>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54" name="TextBox 53">
              <a:extLst>
                <a:ext uri="{FF2B5EF4-FFF2-40B4-BE49-F238E27FC236}">
                  <a16:creationId xmlns:a16="http://schemas.microsoft.com/office/drawing/2014/main" id="{A38C3867-F18E-4D46-9E21-2FC7FF845627}"/>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55" name="Straight Connector 54">
              <a:extLst>
                <a:ext uri="{FF2B5EF4-FFF2-40B4-BE49-F238E27FC236}">
                  <a16:creationId xmlns:a16="http://schemas.microsoft.com/office/drawing/2014/main" id="{DD4325D9-7389-094C-A2CF-5C5323B35208}"/>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6" name="Group 55">
              <a:extLst>
                <a:ext uri="{FF2B5EF4-FFF2-40B4-BE49-F238E27FC236}">
                  <a16:creationId xmlns:a16="http://schemas.microsoft.com/office/drawing/2014/main" id="{EEAA9040-CF51-8F4A-A448-164422E39F10}"/>
                </a:ext>
              </a:extLst>
            </p:cNvPr>
            <p:cNvGrpSpPr/>
            <p:nvPr userDrawn="1"/>
          </p:nvGrpSpPr>
          <p:grpSpPr>
            <a:xfrm>
              <a:off x="9554253" y="2414886"/>
              <a:ext cx="2819399" cy="1181890"/>
              <a:chOff x="9541498" y="3352649"/>
              <a:chExt cx="2819399" cy="1181890"/>
            </a:xfrm>
          </p:grpSpPr>
          <p:grpSp>
            <p:nvGrpSpPr>
              <p:cNvPr id="57" name="Group 56">
                <a:extLst>
                  <a:ext uri="{FF2B5EF4-FFF2-40B4-BE49-F238E27FC236}">
                    <a16:creationId xmlns:a16="http://schemas.microsoft.com/office/drawing/2014/main" id="{71989BAA-BA51-5B43-B478-80240E70B031}"/>
                  </a:ext>
                </a:extLst>
              </p:cNvPr>
              <p:cNvGrpSpPr/>
              <p:nvPr userDrawn="1"/>
            </p:nvGrpSpPr>
            <p:grpSpPr>
              <a:xfrm>
                <a:off x="9541498" y="3352649"/>
                <a:ext cx="2735150" cy="1181890"/>
                <a:chOff x="9541498" y="3751132"/>
                <a:chExt cx="2735150" cy="1181890"/>
              </a:xfrm>
            </p:grpSpPr>
            <p:grpSp>
              <p:nvGrpSpPr>
                <p:cNvPr id="59" name="Group 58">
                  <a:extLst>
                    <a:ext uri="{FF2B5EF4-FFF2-40B4-BE49-F238E27FC236}">
                      <a16:creationId xmlns:a16="http://schemas.microsoft.com/office/drawing/2014/main" id="{1F0DB689-2380-EE49-8628-14383AA33533}"/>
                    </a:ext>
                  </a:extLst>
                </p:cNvPr>
                <p:cNvGrpSpPr/>
                <p:nvPr userDrawn="1"/>
              </p:nvGrpSpPr>
              <p:grpSpPr>
                <a:xfrm>
                  <a:off x="9541498" y="3751132"/>
                  <a:ext cx="2735150" cy="1181890"/>
                  <a:chOff x="9296568" y="4910411"/>
                  <a:chExt cx="2735150" cy="1181890"/>
                </a:xfrm>
              </p:grpSpPr>
              <p:sp>
                <p:nvSpPr>
                  <p:cNvPr id="61" name="Rectangle 60">
                    <a:extLst>
                      <a:ext uri="{FF2B5EF4-FFF2-40B4-BE49-F238E27FC236}">
                        <a16:creationId xmlns:a16="http://schemas.microsoft.com/office/drawing/2014/main" id="{0C31B8AD-3259-0E4D-B7B9-A1BED5431619}"/>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79D5AE7D-A300-E04A-8178-CEFBFD6B3695}"/>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3" name="TextBox 62">
                    <a:extLst>
                      <a:ext uri="{FF2B5EF4-FFF2-40B4-BE49-F238E27FC236}">
                        <a16:creationId xmlns:a16="http://schemas.microsoft.com/office/drawing/2014/main" id="{71453D1D-E082-484F-B617-10330BB9C893}"/>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60" name="Graphic 59">
                  <a:extLst>
                    <a:ext uri="{FF2B5EF4-FFF2-40B4-BE49-F238E27FC236}">
                      <a16:creationId xmlns:a16="http://schemas.microsoft.com/office/drawing/2014/main" id="{0BFB961E-6B44-4A41-8979-B6EDBFAAEB3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58" name="Picture 57">
                <a:extLst>
                  <a:ext uri="{FF2B5EF4-FFF2-40B4-BE49-F238E27FC236}">
                    <a16:creationId xmlns:a16="http://schemas.microsoft.com/office/drawing/2014/main" id="{983E9B20-7313-604E-8431-234F059880A1}"/>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455339176"/>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8A1E5E-5092-C14B-BCA7-1CE9980DAC4E}"/>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36AF8DC8-87FB-C141-8D83-20DF12993AF5}"/>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3" name="Date Placeholder 2">
            <a:extLst>
              <a:ext uri="{FF2B5EF4-FFF2-40B4-BE49-F238E27FC236}">
                <a16:creationId xmlns:a16="http://schemas.microsoft.com/office/drawing/2014/main" id="{6F932E4D-3BB6-F145-B5C5-AD97EAF75D44}"/>
              </a:ext>
            </a:extLst>
          </p:cNvPr>
          <p:cNvSpPr>
            <a:spLocks noGrp="1"/>
          </p:cNvSpPr>
          <p:nvPr>
            <p:ph type="dt" sz="half" idx="1001"/>
          </p:nvPr>
        </p:nvSpPr>
        <p:spPr/>
        <p:txBody>
          <a:bodyPr/>
          <a:lstStyle/>
          <a:p>
            <a:endParaRPr lang="en-US" dirty="0"/>
          </a:p>
        </p:txBody>
      </p:sp>
      <p:sp>
        <p:nvSpPr>
          <p:cNvPr id="4" name="Footer Placeholder 3">
            <a:extLst>
              <a:ext uri="{FF2B5EF4-FFF2-40B4-BE49-F238E27FC236}">
                <a16:creationId xmlns:a16="http://schemas.microsoft.com/office/drawing/2014/main" id="{E17286FE-76E3-3247-ACB0-061B0414E37F}"/>
              </a:ext>
            </a:extLst>
          </p:cNvPr>
          <p:cNvSpPr>
            <a:spLocks noGrp="1"/>
          </p:cNvSpPr>
          <p:nvPr>
            <p:ph type="ftr" sz="quarter" idx="1002"/>
          </p:nvPr>
        </p:nvSpPr>
        <p:spPr/>
        <p:txBody>
          <a:bodyPr/>
          <a:lstStyle/>
          <a:p>
            <a:endParaRPr lang="en-US" dirty="0"/>
          </a:p>
        </p:txBody>
      </p:sp>
      <p:sp>
        <p:nvSpPr>
          <p:cNvPr id="5" name="Slide Number Placeholder 4">
            <a:extLst>
              <a:ext uri="{FF2B5EF4-FFF2-40B4-BE49-F238E27FC236}">
                <a16:creationId xmlns:a16="http://schemas.microsoft.com/office/drawing/2014/main" id="{867E789D-6D1E-A34E-82C5-72E722D0C6B6}"/>
              </a:ext>
            </a:extLst>
          </p:cNvPr>
          <p:cNvSpPr>
            <a:spLocks noGrp="1"/>
          </p:cNvSpPr>
          <p:nvPr>
            <p:ph type="sldNum" sz="quarter" idx="1003"/>
          </p:nvPr>
        </p:nvSpPr>
        <p:spPr/>
        <p:txBody>
          <a:bodyPr/>
          <a:lstStyle/>
          <a:p>
            <a:pPr marL="12700"/>
            <a:fld id="{078C017C-E1B9-8443-B047-B08AAA027B45}" type="slidenum">
              <a:rPr lang="en-US" smtClean="0"/>
              <a:pPr marL="12700"/>
              <a:t>‹#›</a:t>
            </a:fld>
            <a:endParaRPr lang="en-US" dirty="0"/>
          </a:p>
        </p:txBody>
      </p:sp>
    </p:spTree>
    <p:extLst>
      <p:ext uri="{BB962C8B-B14F-4D97-AF65-F5344CB8AC3E}">
        <p14:creationId xmlns:p14="http://schemas.microsoft.com/office/powerpoint/2010/main" val="28459575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Footnotes Appendix">
    <p:spTree>
      <p:nvGrpSpPr>
        <p:cNvPr id="1" name=""/>
        <p:cNvGrpSpPr/>
        <p:nvPr/>
      </p:nvGrpSpPr>
      <p:grpSpPr>
        <a:xfrm>
          <a:off x="0" y="0"/>
          <a:ext cx="0" cy="0"/>
          <a:chOff x="0" y="0"/>
          <a:chExt cx="0" cy="0"/>
        </a:xfrm>
      </p:grpSpPr>
      <p:sp>
        <p:nvSpPr>
          <p:cNvPr id="1000" name="Footnotes Placeholder">
            <a:extLst>
              <a:ext uri="{FF2B5EF4-FFF2-40B4-BE49-F238E27FC236}">
                <a16:creationId xmlns:a16="http://schemas.microsoft.com/office/drawing/2014/main" id="{73A7EDA7-F3CC-FE4B-8FF2-546BF052CA2D}"/>
              </a:ext>
            </a:extLst>
          </p:cNvPr>
          <p:cNvSpPr>
            <a:spLocks noGrp="1"/>
          </p:cNvSpPr>
          <p:nvPr>
            <p:ph type="subTitle" sz="quarter" idx="1000" hasCustomPrompt="1"/>
          </p:nvPr>
        </p:nvSpPr>
        <p:spPr>
          <a:xfrm>
            <a:off x="431782" y="1233488"/>
            <a:ext cx="8280399" cy="4932362"/>
          </a:xfrm>
        </p:spPr>
        <p:txBody>
          <a:bodyPr bIns="0" anchor="t"/>
          <a:lstStyle>
            <a:lvl1pPr marL="6350" indent="-1588">
              <a:spcBef>
                <a:spcPts val="600"/>
              </a:spcBef>
              <a:spcAft>
                <a:spcPts val="75"/>
              </a:spcAft>
              <a:buSzPct val="100000"/>
              <a:buFontTx/>
              <a:buNone/>
              <a:tabLst/>
              <a:defRPr sz="1100" b="1">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page reference. Paste in overflow footnotes.</a:t>
            </a:r>
          </a:p>
          <a:p>
            <a:pPr lvl="1"/>
            <a:r>
              <a:rPr lang="en-US"/>
              <a:t>Second level</a:t>
            </a:r>
          </a:p>
          <a:p>
            <a:pPr lvl="2"/>
            <a:r>
              <a:rPr lang="en-US"/>
              <a:t>Third level</a:t>
            </a:r>
          </a:p>
          <a:p>
            <a:pPr lvl="3"/>
            <a:r>
              <a:rPr lang="en-US"/>
              <a:t>Fourth level</a:t>
            </a:r>
          </a:p>
          <a:p>
            <a:pPr lvl="4"/>
            <a:r>
              <a:rPr lang="en-US"/>
              <a:t>Fifth level</a:t>
            </a:r>
            <a:endParaRPr lang="en-US" sz="1400">
              <a:latin typeface="Arial" charset="0"/>
              <a:cs typeface="Arial" charset="0"/>
            </a:endParaRPr>
          </a:p>
          <a:p>
            <a:pPr lvl="5"/>
            <a:r>
              <a:rPr lang="en-US">
                <a:latin typeface="Arial" charset="0"/>
                <a:cs typeface="Arial" charset="0"/>
              </a:rPr>
              <a:t>Sixth level</a:t>
            </a:r>
          </a:p>
          <a:p>
            <a:pPr lvl="6"/>
            <a:r>
              <a:rPr lang="en-US">
                <a:latin typeface="Arial" charset="0"/>
                <a:cs typeface="Arial" charset="0"/>
              </a:rPr>
              <a:t>Seventh level</a:t>
            </a:r>
          </a:p>
          <a:p>
            <a:pPr lvl="7"/>
            <a:r>
              <a:rPr lang="en-US">
                <a:latin typeface="Arial" charset="0"/>
                <a:cs typeface="Arial" charset="0"/>
              </a:rPr>
              <a:t>Eighth level</a:t>
            </a:r>
          </a:p>
          <a:p>
            <a:pPr lvl="8"/>
            <a:r>
              <a:rPr lang="en-US">
                <a:latin typeface="Arial" charset="0"/>
                <a:cs typeface="Arial" charset="0"/>
              </a:rPr>
              <a:t>Ninth level</a:t>
            </a:r>
            <a:endParaRPr lang="en-US"/>
          </a:p>
        </p:txBody>
      </p:sp>
      <p:sp>
        <p:nvSpPr>
          <p:cNvPr id="11" name="Title 8">
            <a:extLst>
              <a:ext uri="{FF2B5EF4-FFF2-40B4-BE49-F238E27FC236}">
                <a16:creationId xmlns:a16="http://schemas.microsoft.com/office/drawing/2014/main" id="{39E817B6-FF8C-0842-B1E7-3F8A6FA8F66D}"/>
              </a:ext>
            </a:extLst>
          </p:cNvPr>
          <p:cNvSpPr txBox="1">
            <a:spLocks/>
          </p:cNvSpPr>
          <p:nvPr userDrawn="1"/>
        </p:nvSpPr>
        <p:spPr>
          <a:xfrm>
            <a:off x="431800" y="423038"/>
            <a:ext cx="8280400" cy="567394"/>
          </a:xfrm>
          <a:prstGeom prst="rect">
            <a:avLst/>
          </a:prstGeom>
        </p:spPr>
        <p:txBody>
          <a:bodyPr vert="horz" lIns="0" tIns="0" rIns="0" bIns="0" rtlCol="0" anchor="b">
            <a:noAutofit/>
          </a:bodyPr>
          <a:lst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a:lstStyle>
          <a:p>
            <a:r>
              <a:rPr lang="en-US" dirty="0"/>
              <a:t>Appendix</a:t>
            </a:r>
          </a:p>
        </p:txBody>
      </p:sp>
      <p:sp>
        <p:nvSpPr>
          <p:cNvPr id="5" name="Date Placeholder 4">
            <a:extLst>
              <a:ext uri="{FF2B5EF4-FFF2-40B4-BE49-F238E27FC236}">
                <a16:creationId xmlns:a16="http://schemas.microsoft.com/office/drawing/2014/main" id="{4EB956B6-5A6C-5D48-9F0C-B94F649F8BBE}"/>
              </a:ext>
            </a:extLst>
          </p:cNvPr>
          <p:cNvSpPr>
            <a:spLocks noGrp="1"/>
          </p:cNvSpPr>
          <p:nvPr>
            <p:ph type="dt" sz="half" idx="101"/>
          </p:nvPr>
        </p:nvSpPr>
        <p:spPr/>
        <p:txBody>
          <a:bodyPr/>
          <a:lstStyle/>
          <a:p>
            <a:endParaRPr lang="en-US" dirty="0"/>
          </a:p>
        </p:txBody>
      </p:sp>
      <p:sp>
        <p:nvSpPr>
          <p:cNvPr id="6" name="Footer Placeholder 5">
            <a:extLst>
              <a:ext uri="{FF2B5EF4-FFF2-40B4-BE49-F238E27FC236}">
                <a16:creationId xmlns:a16="http://schemas.microsoft.com/office/drawing/2014/main" id="{65529702-1F3A-4D45-95E7-B4EE450AA0E0}"/>
              </a:ext>
            </a:extLst>
          </p:cNvPr>
          <p:cNvSpPr>
            <a:spLocks noGrp="1"/>
          </p:cNvSpPr>
          <p:nvPr>
            <p:ph type="ftr" sz="quarter" idx="102"/>
          </p:nvPr>
        </p:nvSpPr>
        <p:spPr/>
        <p:txBody>
          <a:bodyPr/>
          <a:lstStyle/>
          <a:p>
            <a:endParaRPr lang="en-US" dirty="0"/>
          </a:p>
        </p:txBody>
      </p:sp>
      <p:sp>
        <p:nvSpPr>
          <p:cNvPr id="7" name="Slide Number Placeholder 6">
            <a:extLst>
              <a:ext uri="{FF2B5EF4-FFF2-40B4-BE49-F238E27FC236}">
                <a16:creationId xmlns:a16="http://schemas.microsoft.com/office/drawing/2014/main" id="{2AF6F60A-A028-CA43-9F6E-24A771157036}"/>
              </a:ext>
            </a:extLst>
          </p:cNvPr>
          <p:cNvSpPr>
            <a:spLocks noGrp="1"/>
          </p:cNvSpPr>
          <p:nvPr>
            <p:ph type="sldNum" sz="quarter" idx="103"/>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21" name="Group 20">
            <a:extLst>
              <a:ext uri="{FF2B5EF4-FFF2-40B4-BE49-F238E27FC236}">
                <a16:creationId xmlns:a16="http://schemas.microsoft.com/office/drawing/2014/main" id="{104D1EDF-2467-804A-B15C-D4504AFFEBB6}"/>
              </a:ext>
            </a:extLst>
          </p:cNvPr>
          <p:cNvGrpSpPr/>
          <p:nvPr userDrawn="1"/>
        </p:nvGrpSpPr>
        <p:grpSpPr>
          <a:xfrm>
            <a:off x="9399182" y="-1"/>
            <a:ext cx="2961715" cy="6858001"/>
            <a:chOff x="9399182" y="-1"/>
            <a:chExt cx="2961715" cy="6858001"/>
          </a:xfrm>
        </p:grpSpPr>
        <p:sp>
          <p:nvSpPr>
            <p:cNvPr id="9" name="Rectangle 8">
              <a:extLst>
                <a:ext uri="{FF2B5EF4-FFF2-40B4-BE49-F238E27FC236}">
                  <a16:creationId xmlns:a16="http://schemas.microsoft.com/office/drawing/2014/main" id="{1450A66C-4EFE-574E-8105-8F19294291C0}"/>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1" name="Picture 40">
              <a:extLst>
                <a:ext uri="{FF2B5EF4-FFF2-40B4-BE49-F238E27FC236}">
                  <a16:creationId xmlns:a16="http://schemas.microsoft.com/office/drawing/2014/main" id="{8CFE866E-1B7C-B841-9874-F39026C7B1D6}"/>
                </a:ext>
              </a:extLst>
            </p:cNvPr>
            <p:cNvPicPr>
              <a:picLocks noChangeAspect="1"/>
            </p:cNvPicPr>
            <p:nvPr userDrawn="1"/>
          </p:nvPicPr>
          <p:blipFill rotWithShape="1">
            <a:blip r:embed="rId2"/>
            <a:srcRect l="-1" t="-1" r="57393" b="1331"/>
            <a:stretch/>
          </p:blipFill>
          <p:spPr>
            <a:xfrm>
              <a:off x="9558505" y="1322104"/>
              <a:ext cx="2631977" cy="1346819"/>
            </a:xfrm>
            <a:prstGeom prst="rect">
              <a:avLst/>
            </a:prstGeom>
          </p:spPr>
        </p:pic>
        <p:grpSp>
          <p:nvGrpSpPr>
            <p:cNvPr id="14" name="Group 13">
              <a:extLst>
                <a:ext uri="{FF2B5EF4-FFF2-40B4-BE49-F238E27FC236}">
                  <a16:creationId xmlns:a16="http://schemas.microsoft.com/office/drawing/2014/main" id="{9FFEF678-A102-7F4F-AA3B-CD00034E1645}"/>
                </a:ext>
              </a:extLst>
            </p:cNvPr>
            <p:cNvGrpSpPr/>
            <p:nvPr userDrawn="1"/>
          </p:nvGrpSpPr>
          <p:grpSpPr>
            <a:xfrm>
              <a:off x="9541497" y="162442"/>
              <a:ext cx="2819400" cy="814510"/>
              <a:chOff x="-3644733" y="165205"/>
              <a:chExt cx="2819400" cy="814510"/>
            </a:xfrm>
          </p:grpSpPr>
          <p:sp>
            <p:nvSpPr>
              <p:cNvPr id="42" name="Rectangle 41">
                <a:extLst>
                  <a:ext uri="{FF2B5EF4-FFF2-40B4-BE49-F238E27FC236}">
                    <a16:creationId xmlns:a16="http://schemas.microsoft.com/office/drawing/2014/main" id="{5897A035-D50A-9E4B-AC4B-7F127F053054}"/>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80017FBF-C159-274E-A045-C7FE28DD4891}"/>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44" name="Picture 43">
                <a:extLst>
                  <a:ext uri="{FF2B5EF4-FFF2-40B4-BE49-F238E27FC236}">
                    <a16:creationId xmlns:a16="http://schemas.microsoft.com/office/drawing/2014/main" id="{E92D98F1-AA3C-ED4D-9D08-7B7F95CAA93F}"/>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23" name="Group 22">
              <a:extLst>
                <a:ext uri="{FF2B5EF4-FFF2-40B4-BE49-F238E27FC236}">
                  <a16:creationId xmlns:a16="http://schemas.microsoft.com/office/drawing/2014/main" id="{63F2733A-C19B-3340-8146-DE69DD441B5E}"/>
                </a:ext>
              </a:extLst>
            </p:cNvPr>
            <p:cNvGrpSpPr/>
            <p:nvPr userDrawn="1"/>
          </p:nvGrpSpPr>
          <p:grpSpPr>
            <a:xfrm>
              <a:off x="9558507" y="1119891"/>
              <a:ext cx="2639328" cy="202617"/>
              <a:chOff x="9303325" y="149270"/>
              <a:chExt cx="2639328" cy="202617"/>
            </a:xfrm>
          </p:grpSpPr>
          <p:sp>
            <p:nvSpPr>
              <p:cNvPr id="24" name="TextBox 23">
                <a:extLst>
                  <a:ext uri="{FF2B5EF4-FFF2-40B4-BE49-F238E27FC236}">
                    <a16:creationId xmlns:a16="http://schemas.microsoft.com/office/drawing/2014/main" id="{C79CF978-B72A-C545-9B0B-E904D2B4E054}"/>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25" name="Straight Connector 24">
                <a:extLst>
                  <a:ext uri="{FF2B5EF4-FFF2-40B4-BE49-F238E27FC236}">
                    <a16:creationId xmlns:a16="http://schemas.microsoft.com/office/drawing/2014/main" id="{8526A15D-C3EF-0040-8B4F-8F84446E57AB}"/>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830925606"/>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preserve="1" userDrawn="1">
  <p:cSld name="Q+A (Photo)">
    <p:bg>
      <p:bgPr>
        <a:solidFill>
          <a:schemeClr val="bg1"/>
        </a:solidFill>
        <a:effectLst/>
      </p:bgPr>
    </p:bg>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58A4F191-2C43-004D-A488-5B9444E0A676}"/>
              </a:ext>
            </a:extLst>
          </p:cNvPr>
          <p:cNvSpPr>
            <a:spLocks noGrp="1"/>
          </p:cNvSpPr>
          <p:nvPr>
            <p:ph type="pic" sz="quarter" idx="13" hasCustomPrompt="1"/>
          </p:nvPr>
        </p:nvSpPr>
        <p:spPr>
          <a:xfrm>
            <a:off x="1" y="1"/>
            <a:ext cx="9144000" cy="6858000"/>
          </a:xfrm>
          <a:custGeom>
            <a:avLst/>
            <a:gdLst>
              <a:gd name="connsiteX0" fmla="*/ 8545319 w 9144000"/>
              <a:gd name="connsiteY0" fmla="*/ 6577274 h 6858000"/>
              <a:gd name="connsiteX1" fmla="*/ 8554629 w 9144000"/>
              <a:gd name="connsiteY1" fmla="*/ 6577274 h 6858000"/>
              <a:gd name="connsiteX2" fmla="*/ 8572755 w 9144000"/>
              <a:gd name="connsiteY2" fmla="*/ 6592563 h 6858000"/>
              <a:gd name="connsiteX3" fmla="*/ 8552839 w 9144000"/>
              <a:gd name="connsiteY3" fmla="*/ 6608586 h 6858000"/>
              <a:gd name="connsiteX4" fmla="*/ 8552839 w 9144000"/>
              <a:gd name="connsiteY4" fmla="*/ 6608473 h 6858000"/>
              <a:gd name="connsiteX5" fmla="*/ 8545319 w 9144000"/>
              <a:gd name="connsiteY5" fmla="*/ 6608473 h 6858000"/>
              <a:gd name="connsiteX6" fmla="*/ 8440530 w 9144000"/>
              <a:gd name="connsiteY6" fmla="*/ 6576164 h 6858000"/>
              <a:gd name="connsiteX7" fmla="*/ 8450868 w 9144000"/>
              <a:gd name="connsiteY7" fmla="*/ 6576164 h 6858000"/>
              <a:gd name="connsiteX8" fmla="*/ 8486565 w 9144000"/>
              <a:gd name="connsiteY8" fmla="*/ 6607213 h 6858000"/>
              <a:gd name="connsiteX9" fmla="*/ 8452486 w 9144000"/>
              <a:gd name="connsiteY9" fmla="*/ 6640294 h 6858000"/>
              <a:gd name="connsiteX10" fmla="*/ 8440530 w 9144000"/>
              <a:gd name="connsiteY10" fmla="*/ 6640294 h 6858000"/>
              <a:gd name="connsiteX11" fmla="*/ 8359311 w 9144000"/>
              <a:gd name="connsiteY11" fmla="*/ 6554744 h 6858000"/>
              <a:gd name="connsiteX12" fmla="*/ 8357845 w 9144000"/>
              <a:gd name="connsiteY12" fmla="*/ 6557847 h 6858000"/>
              <a:gd name="connsiteX13" fmla="*/ 8338064 w 9144000"/>
              <a:gd name="connsiteY13" fmla="*/ 6599653 h 6858000"/>
              <a:gd name="connsiteX14" fmla="*/ 8338064 w 9144000"/>
              <a:gd name="connsiteY14" fmla="*/ 6661564 h 6858000"/>
              <a:gd name="connsiteX15" fmla="*/ 8406527 w 9144000"/>
              <a:gd name="connsiteY15" fmla="*/ 6661564 h 6858000"/>
              <a:gd name="connsiteX16" fmla="*/ 8406527 w 9144000"/>
              <a:gd name="connsiteY16" fmla="*/ 6638977 h 6858000"/>
              <a:gd name="connsiteX17" fmla="*/ 8363157 w 9144000"/>
              <a:gd name="connsiteY17" fmla="*/ 6638977 h 6858000"/>
              <a:gd name="connsiteX18" fmla="*/ 8363157 w 9144000"/>
              <a:gd name="connsiteY18" fmla="*/ 6618140 h 6858000"/>
              <a:gd name="connsiteX19" fmla="*/ 8402681 w 9144000"/>
              <a:gd name="connsiteY19" fmla="*/ 6618140 h 6858000"/>
              <a:gd name="connsiteX20" fmla="*/ 8402681 w 9144000"/>
              <a:gd name="connsiteY20" fmla="*/ 6596569 h 6858000"/>
              <a:gd name="connsiteX21" fmla="*/ 8363157 w 9144000"/>
              <a:gd name="connsiteY21" fmla="*/ 6596569 h 6858000"/>
              <a:gd name="connsiteX22" fmla="*/ 8363157 w 9144000"/>
              <a:gd name="connsiteY22" fmla="*/ 6577481 h 6858000"/>
              <a:gd name="connsiteX23" fmla="*/ 8406527 w 9144000"/>
              <a:gd name="connsiteY23" fmla="*/ 6577481 h 6858000"/>
              <a:gd name="connsiteX24" fmla="*/ 8406527 w 9144000"/>
              <a:gd name="connsiteY24" fmla="*/ 6554744 h 6858000"/>
              <a:gd name="connsiteX25" fmla="*/ 8245574 w 9144000"/>
              <a:gd name="connsiteY25" fmla="*/ 6554725 h 6858000"/>
              <a:gd name="connsiteX26" fmla="*/ 8262081 w 9144000"/>
              <a:gd name="connsiteY26" fmla="*/ 6589122 h 6858000"/>
              <a:gd name="connsiteX27" fmla="*/ 8288525 w 9144000"/>
              <a:gd name="connsiteY27" fmla="*/ 6589122 h 6858000"/>
              <a:gd name="connsiteX28" fmla="*/ 8273961 w 9144000"/>
              <a:gd name="connsiteY28" fmla="*/ 6554725 h 6858000"/>
              <a:gd name="connsiteX29" fmla="*/ 8520245 w 9144000"/>
              <a:gd name="connsiteY29" fmla="*/ 6554706 h 6858000"/>
              <a:gd name="connsiteX30" fmla="*/ 8520245 w 9144000"/>
              <a:gd name="connsiteY30" fmla="*/ 6661563 h 6858000"/>
              <a:gd name="connsiteX31" fmla="*/ 8545319 w 9144000"/>
              <a:gd name="connsiteY31" fmla="*/ 6661563 h 6858000"/>
              <a:gd name="connsiteX32" fmla="*/ 8545319 w 9144000"/>
              <a:gd name="connsiteY32" fmla="*/ 6629931 h 6858000"/>
              <a:gd name="connsiteX33" fmla="*/ 8554629 w 9144000"/>
              <a:gd name="connsiteY33" fmla="*/ 6629931 h 6858000"/>
              <a:gd name="connsiteX34" fmla="*/ 8598419 w 9144000"/>
              <a:gd name="connsiteY34" fmla="*/ 6592018 h 6858000"/>
              <a:gd name="connsiteX35" fmla="*/ 8550345 w 9144000"/>
              <a:gd name="connsiteY35" fmla="*/ 6554706 h 6858000"/>
              <a:gd name="connsiteX36" fmla="*/ 8415494 w 9144000"/>
              <a:gd name="connsiteY36" fmla="*/ 6554706 h 6858000"/>
              <a:gd name="connsiteX37" fmla="*/ 8415494 w 9144000"/>
              <a:gd name="connsiteY37" fmla="*/ 6661469 h 6858000"/>
              <a:gd name="connsiteX38" fmla="*/ 8448545 w 9144000"/>
              <a:gd name="connsiteY38" fmla="*/ 6661582 h 6858000"/>
              <a:gd name="connsiteX39" fmla="*/ 8513277 w 9144000"/>
              <a:gd name="connsiteY39" fmla="*/ 6607213 h 6858000"/>
              <a:gd name="connsiteX40" fmla="*/ 8447460 w 9144000"/>
              <a:gd name="connsiteY40" fmla="*/ 6554744 h 6858000"/>
              <a:gd name="connsiteX41" fmla="*/ 8447498 w 9144000"/>
              <a:gd name="connsiteY41" fmla="*/ 6554706 h 6858000"/>
              <a:gd name="connsiteX42" fmla="*/ 8415494 w 9144000"/>
              <a:gd name="connsiteY42" fmla="*/ 6554706 h 6858000"/>
              <a:gd name="connsiteX43" fmla="*/ 8323899 w 9144000"/>
              <a:gd name="connsiteY43" fmla="*/ 6554706 h 6858000"/>
              <a:gd name="connsiteX44" fmla="*/ 8298692 w 9144000"/>
              <a:gd name="connsiteY44" fmla="*/ 6612648 h 6858000"/>
              <a:gd name="connsiteX45" fmla="*/ 8291857 w 9144000"/>
              <a:gd name="connsiteY45" fmla="*/ 6596644 h 6858000"/>
              <a:gd name="connsiteX46" fmla="*/ 8265622 w 9144000"/>
              <a:gd name="connsiteY46" fmla="*/ 6596644 h 6858000"/>
              <a:gd name="connsiteX47" fmla="*/ 8296941 w 9144000"/>
              <a:gd name="connsiteY47" fmla="*/ 6661977 h 6858000"/>
              <a:gd name="connsiteX48" fmla="*/ 8299854 w 9144000"/>
              <a:gd name="connsiteY48" fmla="*/ 6661977 h 6858000"/>
              <a:gd name="connsiteX49" fmla="*/ 8350592 w 9144000"/>
              <a:gd name="connsiteY49" fmla="*/ 6554706 h 6858000"/>
              <a:gd name="connsiteX50" fmla="*/ 8704281 w 9144000"/>
              <a:gd name="connsiteY50" fmla="*/ 6516147 h 6858000"/>
              <a:gd name="connsiteX51" fmla="*/ 8704281 w 9144000"/>
              <a:gd name="connsiteY51" fmla="*/ 6690772 h 6858000"/>
              <a:gd name="connsiteX52" fmla="*/ 8723670 w 9144000"/>
              <a:gd name="connsiteY52" fmla="*/ 6690772 h 6858000"/>
              <a:gd name="connsiteX53" fmla="*/ 8723670 w 9144000"/>
              <a:gd name="connsiteY53" fmla="*/ 6516147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19" y="6577274"/>
                </a:moveTo>
                <a:lnTo>
                  <a:pt x="8554629" y="6577274"/>
                </a:lnTo>
                <a:cubicBezTo>
                  <a:pt x="8567005" y="6577274"/>
                  <a:pt x="8572755" y="6583969"/>
                  <a:pt x="8572755" y="6592563"/>
                </a:cubicBezTo>
                <a:cubicBezTo>
                  <a:pt x="8572755" y="6602907"/>
                  <a:pt x="8566129" y="6608586"/>
                  <a:pt x="8552839" y="6608586"/>
                </a:cubicBezTo>
                <a:lnTo>
                  <a:pt x="8552839" y="6608473"/>
                </a:lnTo>
                <a:lnTo>
                  <a:pt x="8545319" y="6608473"/>
                </a:lnTo>
                <a:close/>
                <a:moveTo>
                  <a:pt x="8440530" y="6576164"/>
                </a:moveTo>
                <a:lnTo>
                  <a:pt x="8450868" y="6576164"/>
                </a:lnTo>
                <a:cubicBezTo>
                  <a:pt x="8474171" y="6576164"/>
                  <a:pt x="8486565" y="6587824"/>
                  <a:pt x="8486565" y="6607213"/>
                </a:cubicBezTo>
                <a:cubicBezTo>
                  <a:pt x="8486565" y="6627186"/>
                  <a:pt x="8476094" y="6640294"/>
                  <a:pt x="8452486" y="6640294"/>
                </a:cubicBezTo>
                <a:lnTo>
                  <a:pt x="8440530" y="6640294"/>
                </a:lnTo>
                <a:close/>
                <a:moveTo>
                  <a:pt x="8359311" y="6554744"/>
                </a:moveTo>
                <a:lnTo>
                  <a:pt x="8357845" y="6557847"/>
                </a:lnTo>
                <a:lnTo>
                  <a:pt x="8338064" y="6599653"/>
                </a:lnTo>
                <a:lnTo>
                  <a:pt x="8338064" y="6661564"/>
                </a:lnTo>
                <a:lnTo>
                  <a:pt x="8406527" y="6661564"/>
                </a:lnTo>
                <a:lnTo>
                  <a:pt x="8406527" y="6638977"/>
                </a:lnTo>
                <a:lnTo>
                  <a:pt x="8363157" y="6638977"/>
                </a:lnTo>
                <a:lnTo>
                  <a:pt x="8363157" y="6618140"/>
                </a:lnTo>
                <a:lnTo>
                  <a:pt x="8402681" y="6618140"/>
                </a:lnTo>
                <a:lnTo>
                  <a:pt x="8402681" y="6596569"/>
                </a:lnTo>
                <a:lnTo>
                  <a:pt x="8363157" y="6596569"/>
                </a:lnTo>
                <a:lnTo>
                  <a:pt x="8363157" y="6577481"/>
                </a:lnTo>
                <a:lnTo>
                  <a:pt x="8406527" y="6577481"/>
                </a:lnTo>
                <a:lnTo>
                  <a:pt x="8406527" y="6554744"/>
                </a:lnTo>
                <a:close/>
                <a:moveTo>
                  <a:pt x="8245574" y="6554725"/>
                </a:moveTo>
                <a:lnTo>
                  <a:pt x="8262081" y="6589122"/>
                </a:lnTo>
                <a:lnTo>
                  <a:pt x="8288525" y="6589122"/>
                </a:lnTo>
                <a:lnTo>
                  <a:pt x="8273961" y="6554725"/>
                </a:lnTo>
                <a:close/>
                <a:moveTo>
                  <a:pt x="8520245" y="6554706"/>
                </a:moveTo>
                <a:lnTo>
                  <a:pt x="8520245" y="6661563"/>
                </a:lnTo>
                <a:lnTo>
                  <a:pt x="8545319" y="6661563"/>
                </a:lnTo>
                <a:lnTo>
                  <a:pt x="8545319" y="6629931"/>
                </a:lnTo>
                <a:lnTo>
                  <a:pt x="8554629" y="6629931"/>
                </a:lnTo>
                <a:cubicBezTo>
                  <a:pt x="8583188" y="6629931"/>
                  <a:pt x="8598419" y="6614040"/>
                  <a:pt x="8598419" y="6592018"/>
                </a:cubicBezTo>
                <a:cubicBezTo>
                  <a:pt x="8598438" y="6570485"/>
                  <a:pt x="8581627" y="6554706"/>
                  <a:pt x="8550345" y="6554706"/>
                </a:cubicBezTo>
                <a:close/>
                <a:moveTo>
                  <a:pt x="8415494" y="6554706"/>
                </a:moveTo>
                <a:lnTo>
                  <a:pt x="8415494" y="6661469"/>
                </a:lnTo>
                <a:cubicBezTo>
                  <a:pt x="8415494" y="6661469"/>
                  <a:pt x="8435865" y="6661582"/>
                  <a:pt x="8448545" y="6661582"/>
                </a:cubicBezTo>
                <a:cubicBezTo>
                  <a:pt x="8493381" y="6661582"/>
                  <a:pt x="8513277" y="6638695"/>
                  <a:pt x="8513277" y="6607213"/>
                </a:cubicBezTo>
                <a:cubicBezTo>
                  <a:pt x="8513277" y="6577123"/>
                  <a:pt x="8492334" y="6554744"/>
                  <a:pt x="8447460" y="6554744"/>
                </a:cubicBezTo>
                <a:lnTo>
                  <a:pt x="8447498" y="6554706"/>
                </a:lnTo>
                <a:cubicBezTo>
                  <a:pt x="8436741" y="6554706"/>
                  <a:pt x="8415494" y="6554706"/>
                  <a:pt x="8415494" y="6554706"/>
                </a:cubicBezTo>
                <a:close/>
                <a:moveTo>
                  <a:pt x="8323899" y="6554706"/>
                </a:moveTo>
                <a:lnTo>
                  <a:pt x="8298692" y="6612648"/>
                </a:lnTo>
                <a:lnTo>
                  <a:pt x="8291857" y="6596644"/>
                </a:lnTo>
                <a:lnTo>
                  <a:pt x="8265622" y="6596644"/>
                </a:lnTo>
                <a:lnTo>
                  <a:pt x="8296941" y="6661977"/>
                </a:lnTo>
                <a:lnTo>
                  <a:pt x="8299854" y="6661977"/>
                </a:lnTo>
                <a:lnTo>
                  <a:pt x="8350592" y="6554706"/>
                </a:lnTo>
                <a:close/>
                <a:moveTo>
                  <a:pt x="8704281" y="6516147"/>
                </a:moveTo>
                <a:lnTo>
                  <a:pt x="8704281" y="6690772"/>
                </a:lnTo>
                <a:lnTo>
                  <a:pt x="8723670" y="6690772"/>
                </a:lnTo>
                <a:lnTo>
                  <a:pt x="8723670" y="6516147"/>
                </a:lnTo>
                <a:close/>
                <a:moveTo>
                  <a:pt x="0" y="0"/>
                </a:moveTo>
                <a:lnTo>
                  <a:pt x="9144000" y="0"/>
                </a:lnTo>
                <a:lnTo>
                  <a:pt x="9144000" y="6858000"/>
                </a:lnTo>
                <a:lnTo>
                  <a:pt x="0" y="6858000"/>
                </a:lnTo>
                <a:close/>
              </a:path>
            </a:pathLst>
          </a:custGeom>
          <a:solidFill>
            <a:schemeClr val="accent2"/>
          </a:solidFill>
          <a:ln>
            <a:solidFill>
              <a:srgbClr val="003865">
                <a:shade val="50000"/>
                <a:alpha val="0"/>
              </a:srgbClr>
            </a:solidFill>
          </a:ln>
        </p:spPr>
        <p:txBody>
          <a:bodyPr wrap="square" rIns="432000" anchor="ctr">
            <a:noAutofit/>
          </a:bodyPr>
          <a:lstStyle>
            <a:lvl1pPr marL="0" indent="0" algn="r">
              <a:spcBef>
                <a:spcPts val="0"/>
              </a:spcBef>
              <a:spcAft>
                <a:spcPts val="0"/>
              </a:spcAft>
              <a:buNone/>
              <a:defRPr b="0">
                <a:solidFill>
                  <a:schemeClr val="bg1"/>
                </a:solidFill>
              </a:defRPr>
            </a:lvl1pPr>
          </a:lstStyle>
          <a:p>
            <a:r>
              <a:rPr lang="en-US" dirty="0"/>
              <a:t>Drag image onto slide to add photo</a:t>
            </a:r>
          </a:p>
        </p:txBody>
      </p:sp>
      <p:sp>
        <p:nvSpPr>
          <p:cNvPr id="11" name="Text Placeholder 10">
            <a:extLst>
              <a:ext uri="{FF2B5EF4-FFF2-40B4-BE49-F238E27FC236}">
                <a16:creationId xmlns:a16="http://schemas.microsoft.com/office/drawing/2014/main" id="{B44084FA-14AD-964B-87DF-2AC4D0E2555D}"/>
              </a:ext>
            </a:extLst>
          </p:cNvPr>
          <p:cNvSpPr>
            <a:spLocks noGrp="1"/>
          </p:cNvSpPr>
          <p:nvPr>
            <p:ph type="body" sz="quarter" idx="15" hasCustomPrompt="1"/>
          </p:nvPr>
        </p:nvSpPr>
        <p:spPr>
          <a:xfrm>
            <a:off x="1" y="1"/>
            <a:ext cx="7217021" cy="6858000"/>
          </a:xfrm>
          <a:custGeom>
            <a:avLst/>
            <a:gdLst>
              <a:gd name="connsiteX0" fmla="*/ 0 w 7217021"/>
              <a:gd name="connsiteY0" fmla="*/ 0 h 6858000"/>
              <a:gd name="connsiteX1" fmla="*/ 3962555 w 7217021"/>
              <a:gd name="connsiteY1" fmla="*/ 0 h 6858000"/>
              <a:gd name="connsiteX2" fmla="*/ 7217021 w 7217021"/>
              <a:gd name="connsiteY2" fmla="*/ 6858000 h 6858000"/>
              <a:gd name="connsiteX3" fmla="*/ 0 w 721702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021" h="6858000">
                <a:moveTo>
                  <a:pt x="0" y="0"/>
                </a:moveTo>
                <a:lnTo>
                  <a:pt x="3962555" y="0"/>
                </a:lnTo>
                <a:lnTo>
                  <a:pt x="7217021" y="6858000"/>
                </a:lnTo>
                <a:lnTo>
                  <a:pt x="0" y="6858000"/>
                </a:lnTo>
                <a:close/>
              </a:path>
            </a:pathLst>
          </a:custGeom>
          <a:gradFill>
            <a:gsLst>
              <a:gs pos="13000">
                <a:schemeClr val="accent1"/>
              </a:gs>
              <a:gs pos="97000">
                <a:schemeClr val="accent1">
                  <a:alpha val="80000"/>
                </a:schemeClr>
              </a:gs>
            </a:gsLst>
            <a:lin ang="5400000" scaled="0"/>
          </a:gradFill>
          <a:ln>
            <a:solidFill>
              <a:srgbClr val="003865">
                <a:shade val="50000"/>
                <a:alpha val="0"/>
              </a:srgbClr>
            </a:solidFill>
          </a:ln>
        </p:spPr>
        <p:txBody>
          <a:bodyPr wrap="square" lIns="432000" tIns="0" rIns="2160000" bIns="0" anchor="ctr">
            <a:noAutofit/>
          </a:bodyPr>
          <a:lstStyle>
            <a:lvl1pPr marL="20638" indent="0">
              <a:spcAft>
                <a:spcPts val="300"/>
              </a:spcAft>
              <a:buNone/>
              <a:tabLst/>
              <a:defRPr sz="66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Q&amp;A message</a:t>
            </a:r>
          </a:p>
          <a:p>
            <a:pPr lvl="1"/>
            <a:r>
              <a:rPr lang="en-US"/>
              <a:t>Second level</a:t>
            </a:r>
          </a:p>
        </p:txBody>
      </p:sp>
      <p:grpSp>
        <p:nvGrpSpPr>
          <p:cNvPr id="16" name="Group 15">
            <a:extLst>
              <a:ext uri="{FF2B5EF4-FFF2-40B4-BE49-F238E27FC236}">
                <a16:creationId xmlns:a16="http://schemas.microsoft.com/office/drawing/2014/main" id="{50A982D0-E4B8-1041-813F-BDDC3436A88D}"/>
              </a:ext>
            </a:extLst>
          </p:cNvPr>
          <p:cNvGrpSpPr/>
          <p:nvPr userDrawn="1"/>
        </p:nvGrpSpPr>
        <p:grpSpPr>
          <a:xfrm>
            <a:off x="-256964" y="2429704"/>
            <a:ext cx="251461" cy="1998593"/>
            <a:chOff x="-256404" y="360363"/>
            <a:chExt cx="251461" cy="692152"/>
          </a:xfrm>
        </p:grpSpPr>
        <p:grpSp>
          <p:nvGrpSpPr>
            <p:cNvPr id="17" name="Group 16">
              <a:extLst>
                <a:ext uri="{FF2B5EF4-FFF2-40B4-BE49-F238E27FC236}">
                  <a16:creationId xmlns:a16="http://schemas.microsoft.com/office/drawing/2014/main" id="{C83CFF79-5962-9D49-8E42-F2AF4C267204}"/>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A6F525C6-8B46-4140-AF00-48FB794ECBC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04655F-D15F-D843-AA38-CAA6FDF115A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43ACDE28-DF49-C14A-B556-C3FBEB96DDE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509205E5-0F35-EB40-8B2F-8E547892AACD}"/>
                </a:ext>
              </a:extLst>
            </p:cNvPr>
            <p:cNvSpPr txBox="1"/>
            <p:nvPr userDrawn="1"/>
          </p:nvSpPr>
          <p:spPr>
            <a:xfrm rot="16200000">
              <a:off x="-297289" y="649201"/>
              <a:ext cx="333247"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Q&amp;A MESSAGE</a:t>
              </a:r>
            </a:p>
          </p:txBody>
        </p:sp>
      </p:grpSp>
      <p:grpSp>
        <p:nvGrpSpPr>
          <p:cNvPr id="12" name="Group 11">
            <a:extLst>
              <a:ext uri="{FF2B5EF4-FFF2-40B4-BE49-F238E27FC236}">
                <a16:creationId xmlns:a16="http://schemas.microsoft.com/office/drawing/2014/main" id="{A18A15BD-A596-E247-85A4-DD939638C5D3}"/>
              </a:ext>
            </a:extLst>
          </p:cNvPr>
          <p:cNvGrpSpPr/>
          <p:nvPr userDrawn="1"/>
        </p:nvGrpSpPr>
        <p:grpSpPr>
          <a:xfrm>
            <a:off x="9399182" y="0"/>
            <a:ext cx="2961715" cy="8293166"/>
            <a:chOff x="9399182" y="0"/>
            <a:chExt cx="2961715" cy="8293166"/>
          </a:xfrm>
        </p:grpSpPr>
        <p:sp>
          <p:nvSpPr>
            <p:cNvPr id="24" name="Rectangle 23">
              <a:extLst>
                <a:ext uri="{FF2B5EF4-FFF2-40B4-BE49-F238E27FC236}">
                  <a16:creationId xmlns:a16="http://schemas.microsoft.com/office/drawing/2014/main" id="{3484143C-DF42-9845-8B4E-6EE9192D37DA}"/>
                </a:ext>
              </a:extLst>
            </p:cNvPr>
            <p:cNvSpPr/>
            <p:nvPr userDrawn="1"/>
          </p:nvSpPr>
          <p:spPr>
            <a:xfrm>
              <a:off x="9399182" y="0"/>
              <a:ext cx="2798651" cy="812636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68" name="Picture 67">
              <a:extLst>
                <a:ext uri="{FF2B5EF4-FFF2-40B4-BE49-F238E27FC236}">
                  <a16:creationId xmlns:a16="http://schemas.microsoft.com/office/drawing/2014/main" id="{DC6F3D09-77E6-DD4A-B8C1-57D3B5AF8511}"/>
                </a:ext>
              </a:extLst>
            </p:cNvPr>
            <p:cNvPicPr>
              <a:picLocks noChangeAspect="1"/>
            </p:cNvPicPr>
            <p:nvPr userDrawn="1"/>
          </p:nvPicPr>
          <p:blipFill rotWithShape="1">
            <a:blip r:embed="rId2"/>
            <a:srcRect r="31332"/>
            <a:stretch/>
          </p:blipFill>
          <p:spPr>
            <a:xfrm>
              <a:off x="9558506" y="1334591"/>
              <a:ext cx="2639325" cy="793238"/>
            </a:xfrm>
            <a:prstGeom prst="rect">
              <a:avLst/>
            </a:prstGeom>
          </p:spPr>
        </p:pic>
        <p:sp>
          <p:nvSpPr>
            <p:cNvPr id="57" name="Rectangle 56">
              <a:extLst>
                <a:ext uri="{FF2B5EF4-FFF2-40B4-BE49-F238E27FC236}">
                  <a16:creationId xmlns:a16="http://schemas.microsoft.com/office/drawing/2014/main" id="{6FAA681A-5A01-3546-8044-1C8ECB661A3E}"/>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94D0CDE4-38A0-8B46-802A-EFEB782422E0}"/>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9" name="Picture 58">
              <a:extLst>
                <a:ext uri="{FF2B5EF4-FFF2-40B4-BE49-F238E27FC236}">
                  <a16:creationId xmlns:a16="http://schemas.microsoft.com/office/drawing/2014/main" id="{F1F33519-662F-9A45-B84A-EC851E121091}"/>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grpSp>
          <p:nvGrpSpPr>
            <p:cNvPr id="6" name="Group 5">
              <a:extLst>
                <a:ext uri="{FF2B5EF4-FFF2-40B4-BE49-F238E27FC236}">
                  <a16:creationId xmlns:a16="http://schemas.microsoft.com/office/drawing/2014/main" id="{991FADFC-F7F0-CE43-B65A-8A3CF7063BA7}"/>
                </a:ext>
              </a:extLst>
            </p:cNvPr>
            <p:cNvGrpSpPr/>
            <p:nvPr userDrawn="1"/>
          </p:nvGrpSpPr>
          <p:grpSpPr>
            <a:xfrm>
              <a:off x="9521833" y="2279341"/>
              <a:ext cx="2754815" cy="6013825"/>
              <a:chOff x="9521833" y="2429703"/>
              <a:chExt cx="2754815" cy="6013825"/>
            </a:xfrm>
          </p:grpSpPr>
          <p:sp>
            <p:nvSpPr>
              <p:cNvPr id="25" name="TextBox 24">
                <a:extLst>
                  <a:ext uri="{FF2B5EF4-FFF2-40B4-BE49-F238E27FC236}">
                    <a16:creationId xmlns:a16="http://schemas.microsoft.com/office/drawing/2014/main" id="{50000E5F-473E-B14E-9172-0C267CD0D2E3}"/>
                  </a:ext>
                </a:extLst>
              </p:cNvPr>
              <p:cNvSpPr txBox="1"/>
              <p:nvPr userDrawn="1"/>
            </p:nvSpPr>
            <p:spPr>
              <a:xfrm>
                <a:off x="9558507" y="2429703"/>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6" name="Straight Connector 25">
                <a:extLst>
                  <a:ext uri="{FF2B5EF4-FFF2-40B4-BE49-F238E27FC236}">
                    <a16:creationId xmlns:a16="http://schemas.microsoft.com/office/drawing/2014/main" id="{4E62F4DD-8AD3-2F43-B8DF-8C54ABD90DFD}"/>
                  </a:ext>
                </a:extLst>
              </p:cNvPr>
              <p:cNvCxnSpPr>
                <a:cxnSpLocks/>
              </p:cNvCxnSpPr>
              <p:nvPr userDrawn="1"/>
            </p:nvCxnSpPr>
            <p:spPr>
              <a:xfrm>
                <a:off x="9558507" y="2632320"/>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C363D809-5FFE-3D42-B068-23D851F092D9}"/>
                  </a:ext>
                </a:extLst>
              </p:cNvPr>
              <p:cNvSpPr txBox="1"/>
              <p:nvPr userDrawn="1"/>
            </p:nvSpPr>
            <p:spPr>
              <a:xfrm>
                <a:off x="9686426" y="3490630"/>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sp>
            <p:nvSpPr>
              <p:cNvPr id="51" name="Rectangle 50">
                <a:extLst>
                  <a:ext uri="{FF2B5EF4-FFF2-40B4-BE49-F238E27FC236}">
                    <a16:creationId xmlns:a16="http://schemas.microsoft.com/office/drawing/2014/main" id="{AB47AC43-F715-C242-B27E-A04E6F462262}"/>
                  </a:ext>
                </a:extLst>
              </p:cNvPr>
              <p:cNvSpPr/>
              <p:nvPr userDrawn="1"/>
            </p:nvSpPr>
            <p:spPr>
              <a:xfrm>
                <a:off x="9541497" y="7032213"/>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148CB54C-821A-5D43-9B80-B00746C05FDA}"/>
                  </a:ext>
                </a:extLst>
              </p:cNvPr>
              <p:cNvSpPr txBox="1"/>
              <p:nvPr userDrawn="1"/>
            </p:nvSpPr>
            <p:spPr>
              <a:xfrm>
                <a:off x="9907688" y="716101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3" name="Graphic 52">
                <a:extLst>
                  <a:ext uri="{FF2B5EF4-FFF2-40B4-BE49-F238E27FC236}">
                    <a16:creationId xmlns:a16="http://schemas.microsoft.com/office/drawing/2014/main" id="{2504B4CD-2C7F-1246-A54A-8E3EBAAD534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171296"/>
                <a:ext cx="155227" cy="155227"/>
              </a:xfrm>
              <a:prstGeom prst="rect">
                <a:avLst/>
              </a:prstGeom>
            </p:spPr>
          </p:pic>
          <p:sp>
            <p:nvSpPr>
              <p:cNvPr id="54" name="TextBox 53">
                <a:extLst>
                  <a:ext uri="{FF2B5EF4-FFF2-40B4-BE49-F238E27FC236}">
                    <a16:creationId xmlns:a16="http://schemas.microsoft.com/office/drawing/2014/main" id="{62BFE2AB-0056-4F46-9E47-AE686B26A8F3}"/>
                  </a:ext>
                </a:extLst>
              </p:cNvPr>
              <p:cNvSpPr txBox="1"/>
              <p:nvPr userDrawn="1"/>
            </p:nvSpPr>
            <p:spPr>
              <a:xfrm>
                <a:off x="9716735" y="7740996"/>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5" name="TextBox 54">
                <a:extLst>
                  <a:ext uri="{FF2B5EF4-FFF2-40B4-BE49-F238E27FC236}">
                    <a16:creationId xmlns:a16="http://schemas.microsoft.com/office/drawing/2014/main" id="{89249B47-877A-7F4B-81CF-E1915A134B07}"/>
                  </a:ext>
                </a:extLst>
              </p:cNvPr>
              <p:cNvSpPr txBox="1"/>
              <p:nvPr userDrawn="1"/>
            </p:nvSpPr>
            <p:spPr>
              <a:xfrm>
                <a:off x="9716735" y="742215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6" name="TextBox 55">
                <a:extLst>
                  <a:ext uri="{FF2B5EF4-FFF2-40B4-BE49-F238E27FC236}">
                    <a16:creationId xmlns:a16="http://schemas.microsoft.com/office/drawing/2014/main" id="{25B3D92B-ADE7-4F4A-97DB-1DFE94A4713A}"/>
                  </a:ext>
                </a:extLst>
              </p:cNvPr>
              <p:cNvSpPr txBox="1"/>
              <p:nvPr userDrawn="1"/>
            </p:nvSpPr>
            <p:spPr>
              <a:xfrm>
                <a:off x="9716735" y="8190673"/>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44" name="Rectangle 43">
                <a:extLst>
                  <a:ext uri="{FF2B5EF4-FFF2-40B4-BE49-F238E27FC236}">
                    <a16:creationId xmlns:a16="http://schemas.microsoft.com/office/drawing/2014/main" id="{27DA6595-306D-0A4B-AE99-BA22D473E46C}"/>
                  </a:ext>
                </a:extLst>
              </p:cNvPr>
              <p:cNvSpPr/>
              <p:nvPr userDrawn="1"/>
            </p:nvSpPr>
            <p:spPr>
              <a:xfrm>
                <a:off x="9541497" y="5675557"/>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EF7C1405-EF07-DF44-B3F2-FD2C93E0BA8B}"/>
                  </a:ext>
                </a:extLst>
              </p:cNvPr>
              <p:cNvSpPr txBox="1"/>
              <p:nvPr userDrawn="1"/>
            </p:nvSpPr>
            <p:spPr>
              <a:xfrm>
                <a:off x="9907688" y="580435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6" name="Graphic 45">
                <a:extLst>
                  <a:ext uri="{FF2B5EF4-FFF2-40B4-BE49-F238E27FC236}">
                    <a16:creationId xmlns:a16="http://schemas.microsoft.com/office/drawing/2014/main" id="{98B75E83-A291-C749-8530-D0134288939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5814639"/>
                <a:ext cx="155227" cy="155227"/>
              </a:xfrm>
              <a:prstGeom prst="rect">
                <a:avLst/>
              </a:prstGeom>
            </p:spPr>
          </p:pic>
          <p:sp>
            <p:nvSpPr>
              <p:cNvPr id="47" name="TextBox 46">
                <a:extLst>
                  <a:ext uri="{FF2B5EF4-FFF2-40B4-BE49-F238E27FC236}">
                    <a16:creationId xmlns:a16="http://schemas.microsoft.com/office/drawing/2014/main" id="{49043FBC-99A8-904D-B1DC-ED8D203DAF7E}"/>
                  </a:ext>
                </a:extLst>
              </p:cNvPr>
              <p:cNvSpPr txBox="1"/>
              <p:nvPr userDrawn="1"/>
            </p:nvSpPr>
            <p:spPr>
              <a:xfrm>
                <a:off x="9701720" y="6068540"/>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8" name="Picture 47">
                <a:extLst>
                  <a:ext uri="{FF2B5EF4-FFF2-40B4-BE49-F238E27FC236}">
                    <a16:creationId xmlns:a16="http://schemas.microsoft.com/office/drawing/2014/main" id="{94798B0E-910D-4A4C-9F6F-4AAF72D24DFC}"/>
                  </a:ext>
                </a:extLst>
              </p:cNvPr>
              <p:cNvPicPr>
                <a:picLocks noChangeAspect="1"/>
              </p:cNvPicPr>
              <p:nvPr userDrawn="1"/>
            </p:nvPicPr>
            <p:blipFill rotWithShape="1">
              <a:blip r:embed="rId6"/>
              <a:srcRect l="33684" t="12097" r="43371" b="20368"/>
              <a:stretch/>
            </p:blipFill>
            <p:spPr>
              <a:xfrm>
                <a:off x="11498723" y="6152973"/>
                <a:ext cx="136897" cy="213643"/>
              </a:xfrm>
              <a:prstGeom prst="rect">
                <a:avLst/>
              </a:prstGeom>
              <a:ln w="19050">
                <a:solidFill>
                  <a:schemeClr val="accent3">
                    <a:lumMod val="60000"/>
                    <a:lumOff val="40000"/>
                  </a:schemeClr>
                </a:solidFill>
              </a:ln>
            </p:spPr>
          </p:pic>
          <p:sp>
            <p:nvSpPr>
              <p:cNvPr id="41" name="TextBox 40">
                <a:extLst>
                  <a:ext uri="{FF2B5EF4-FFF2-40B4-BE49-F238E27FC236}">
                    <a16:creationId xmlns:a16="http://schemas.microsoft.com/office/drawing/2014/main" id="{52BC29DD-C20C-EA42-8872-8414ACCDD374}"/>
                  </a:ext>
                </a:extLst>
              </p:cNvPr>
              <p:cNvSpPr txBox="1">
                <a:spLocks noChangeAspect="1"/>
              </p:cNvSpPr>
              <p:nvPr/>
            </p:nvSpPr>
            <p:spPr>
              <a:xfrm>
                <a:off x="9521833" y="277985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2" name="TextBox 41">
                <a:extLst>
                  <a:ext uri="{FF2B5EF4-FFF2-40B4-BE49-F238E27FC236}">
                    <a16:creationId xmlns:a16="http://schemas.microsoft.com/office/drawing/2014/main" id="{95A41E19-A5FB-2D4D-8D95-130C7BA64B44}"/>
                  </a:ext>
                </a:extLst>
              </p:cNvPr>
              <p:cNvSpPr txBox="1">
                <a:spLocks noChangeAspect="1"/>
              </p:cNvSpPr>
              <p:nvPr/>
            </p:nvSpPr>
            <p:spPr>
              <a:xfrm>
                <a:off x="9521833" y="327540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3" name="TextBox 42">
                <a:extLst>
                  <a:ext uri="{FF2B5EF4-FFF2-40B4-BE49-F238E27FC236}">
                    <a16:creationId xmlns:a16="http://schemas.microsoft.com/office/drawing/2014/main" id="{B4A2419C-7501-4D49-A0B2-08128721E5B0}"/>
                  </a:ext>
                </a:extLst>
              </p:cNvPr>
              <p:cNvSpPr txBox="1"/>
              <p:nvPr userDrawn="1"/>
            </p:nvSpPr>
            <p:spPr>
              <a:xfrm>
                <a:off x="9686426" y="2754823"/>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33" name="TextBox 32">
                <a:extLst>
                  <a:ext uri="{FF2B5EF4-FFF2-40B4-BE49-F238E27FC236}">
                    <a16:creationId xmlns:a16="http://schemas.microsoft.com/office/drawing/2014/main" id="{5506C958-AF2C-9943-9FB4-E2A3C7843CB1}"/>
                  </a:ext>
                </a:extLst>
              </p:cNvPr>
              <p:cNvSpPr txBox="1"/>
              <p:nvPr userDrawn="1"/>
            </p:nvSpPr>
            <p:spPr>
              <a:xfrm>
                <a:off x="9674267" y="3773935"/>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4" name="TextBox 33">
                <a:extLst>
                  <a:ext uri="{FF2B5EF4-FFF2-40B4-BE49-F238E27FC236}">
                    <a16:creationId xmlns:a16="http://schemas.microsoft.com/office/drawing/2014/main" id="{C706E14D-CD4C-A845-9F04-15216A850EFD}"/>
                  </a:ext>
                </a:extLst>
              </p:cNvPr>
              <p:cNvSpPr txBox="1"/>
              <p:nvPr userDrawn="1"/>
            </p:nvSpPr>
            <p:spPr>
              <a:xfrm>
                <a:off x="9686426" y="4189192"/>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 </a:t>
                </a:r>
              </a:p>
              <a:p>
                <a:pPr lvl="1">
                  <a:buNone/>
                </a:pPr>
                <a:r>
                  <a:rPr lang="en-US" sz="1050" dirty="0"/>
                  <a:t>Right-click or use keyboard shortcuts to paste the image.</a:t>
                </a:r>
              </a:p>
            </p:txBody>
          </p:sp>
          <p:sp>
            <p:nvSpPr>
              <p:cNvPr id="35" name="TextBox 34">
                <a:extLst>
                  <a:ext uri="{FF2B5EF4-FFF2-40B4-BE49-F238E27FC236}">
                    <a16:creationId xmlns:a16="http://schemas.microsoft.com/office/drawing/2014/main" id="{781F2FB8-3E34-904B-A499-11E8E7059B83}"/>
                  </a:ext>
                </a:extLst>
              </p:cNvPr>
              <p:cNvSpPr txBox="1"/>
              <p:nvPr userDrawn="1"/>
            </p:nvSpPr>
            <p:spPr>
              <a:xfrm>
                <a:off x="9686426" y="4909282"/>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36" name="TextBox 35">
                <a:extLst>
                  <a:ext uri="{FF2B5EF4-FFF2-40B4-BE49-F238E27FC236}">
                    <a16:creationId xmlns:a16="http://schemas.microsoft.com/office/drawing/2014/main" id="{E470A557-B8E0-3A45-9AF0-EA49D8E444DD}"/>
                  </a:ext>
                </a:extLst>
              </p:cNvPr>
              <p:cNvSpPr txBox="1"/>
              <p:nvPr userDrawn="1"/>
            </p:nvSpPr>
            <p:spPr>
              <a:xfrm>
                <a:off x="9674267" y="5339845"/>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 </a:t>
                </a:r>
                <a:br>
                  <a:rPr lang="en-US" sz="700" dirty="0"/>
                </a:br>
                <a:r>
                  <a:rPr lang="en-US" sz="700" dirty="0"/>
                  <a:t>In this case use one of the other methods.</a:t>
                </a:r>
              </a:p>
            </p:txBody>
          </p:sp>
        </p:grpSp>
        <p:sp>
          <p:nvSpPr>
            <p:cNvPr id="39" name="TextBox 38">
              <a:extLst>
                <a:ext uri="{FF2B5EF4-FFF2-40B4-BE49-F238E27FC236}">
                  <a16:creationId xmlns:a16="http://schemas.microsoft.com/office/drawing/2014/main" id="{E6CC4D87-33F0-FC4F-BA5B-B1A92EB4BE71}"/>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40" name="Straight Connector 39">
              <a:extLst>
                <a:ext uri="{FF2B5EF4-FFF2-40B4-BE49-F238E27FC236}">
                  <a16:creationId xmlns:a16="http://schemas.microsoft.com/office/drawing/2014/main" id="{E1268B1E-F62E-304A-B81F-61E2F75FA67E}"/>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60" name="Text Placeholder 21">
            <a:extLst>
              <a:ext uri="{FF2B5EF4-FFF2-40B4-BE49-F238E27FC236}">
                <a16:creationId xmlns:a16="http://schemas.microsoft.com/office/drawing/2014/main" id="{AE87001B-4793-B648-AA15-C4839E720D70}"/>
              </a:ext>
            </a:extLst>
          </p:cNvPr>
          <p:cNvSpPr>
            <a:spLocks noGrp="1"/>
          </p:cNvSpPr>
          <p:nvPr userDrawn="1">
            <p:ph type="body" sz="quarter" idx="14" hasCustomPrompt="1"/>
          </p:nvPr>
        </p:nvSpPr>
        <p:spPr>
          <a:xfrm>
            <a:off x="7359337" y="6048425"/>
            <a:ext cx="1343822" cy="30469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2" name="Date Placeholder 1">
            <a:extLst>
              <a:ext uri="{FF2B5EF4-FFF2-40B4-BE49-F238E27FC236}">
                <a16:creationId xmlns:a16="http://schemas.microsoft.com/office/drawing/2014/main" id="{639E4D18-9C18-1044-90FB-55BA101FB9A6}"/>
              </a:ext>
            </a:extLst>
          </p:cNvPr>
          <p:cNvSpPr>
            <a:spLocks noGrp="1"/>
          </p:cNvSpPr>
          <p:nvPr userDrawn="1">
            <p:ph type="dt" sz="half" idx="16"/>
          </p:nvPr>
        </p:nvSpPr>
        <p:spPr/>
        <p:txBody>
          <a:bodyPr/>
          <a:lstStyle/>
          <a:p>
            <a:endParaRPr lang="en-US" dirty="0"/>
          </a:p>
        </p:txBody>
      </p:sp>
      <p:sp>
        <p:nvSpPr>
          <p:cNvPr id="4" name="Footer Placeholder 3">
            <a:extLst>
              <a:ext uri="{FF2B5EF4-FFF2-40B4-BE49-F238E27FC236}">
                <a16:creationId xmlns:a16="http://schemas.microsoft.com/office/drawing/2014/main" id="{9A6F3FDB-CFE4-E643-8F66-62F5B43DC7E7}"/>
              </a:ext>
            </a:extLst>
          </p:cNvPr>
          <p:cNvSpPr>
            <a:spLocks noGrp="1"/>
          </p:cNvSpPr>
          <p:nvPr userDrawn="1">
            <p:ph type="ftr" sz="quarter" idx="17"/>
          </p:nvPr>
        </p:nvSpPr>
        <p:spPr/>
        <p:txBody>
          <a:bodyPr/>
          <a:lstStyle/>
          <a:p>
            <a:endParaRPr lang="en-US" dirty="0"/>
          </a:p>
        </p:txBody>
      </p:sp>
      <p:sp>
        <p:nvSpPr>
          <p:cNvPr id="5" name="Slide Number Placeholder 4">
            <a:extLst>
              <a:ext uri="{FF2B5EF4-FFF2-40B4-BE49-F238E27FC236}">
                <a16:creationId xmlns:a16="http://schemas.microsoft.com/office/drawing/2014/main" id="{DDB21BDA-AD36-4743-9F8E-0A4C0BC0DD64}"/>
              </a:ext>
            </a:extLst>
          </p:cNvPr>
          <p:cNvSpPr>
            <a:spLocks noGrp="1"/>
          </p:cNvSpPr>
          <p:nvPr userDrawn="1">
            <p:ph type="sldNum" sz="quarter" idx="18"/>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96" name="Group 95">
            <a:extLst>
              <a:ext uri="{FF2B5EF4-FFF2-40B4-BE49-F238E27FC236}">
                <a16:creationId xmlns:a16="http://schemas.microsoft.com/office/drawing/2014/main" id="{673DA702-693D-CC41-B851-ADCA7E442CAD}"/>
              </a:ext>
            </a:extLst>
          </p:cNvPr>
          <p:cNvGrpSpPr/>
          <p:nvPr userDrawn="1"/>
        </p:nvGrpSpPr>
        <p:grpSpPr>
          <a:xfrm>
            <a:off x="431240" y="-246933"/>
            <a:ext cx="8280401" cy="7347304"/>
            <a:chOff x="431240" y="-246933"/>
            <a:chExt cx="8280401" cy="7347304"/>
          </a:xfrm>
        </p:grpSpPr>
        <p:grpSp>
          <p:nvGrpSpPr>
            <p:cNvPr id="97" name="Group 96">
              <a:extLst>
                <a:ext uri="{FF2B5EF4-FFF2-40B4-BE49-F238E27FC236}">
                  <a16:creationId xmlns:a16="http://schemas.microsoft.com/office/drawing/2014/main" id="{68E21C45-C896-3A4E-9AC2-0B2E1C68424D}"/>
                </a:ext>
              </a:extLst>
            </p:cNvPr>
            <p:cNvGrpSpPr/>
            <p:nvPr userDrawn="1"/>
          </p:nvGrpSpPr>
          <p:grpSpPr>
            <a:xfrm>
              <a:off x="431242" y="6864579"/>
              <a:ext cx="8280398" cy="235792"/>
              <a:chOff x="431801" y="-235792"/>
              <a:chExt cx="4400550" cy="235792"/>
            </a:xfrm>
          </p:grpSpPr>
          <p:cxnSp>
            <p:nvCxnSpPr>
              <p:cNvPr id="106" name="Straight Connector 105">
                <a:extLst>
                  <a:ext uri="{FF2B5EF4-FFF2-40B4-BE49-F238E27FC236}">
                    <a16:creationId xmlns:a16="http://schemas.microsoft.com/office/drawing/2014/main" id="{E11C4987-4F88-FA4D-9044-5BEA5CD0FD7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FAFED8F-4D61-3A4C-B900-C1AFD5742855}"/>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98" name="Group 97">
              <a:extLst>
                <a:ext uri="{FF2B5EF4-FFF2-40B4-BE49-F238E27FC236}">
                  <a16:creationId xmlns:a16="http://schemas.microsoft.com/office/drawing/2014/main" id="{0F0D3C41-93FC-C045-9185-5A21C57F01F2}"/>
                </a:ext>
              </a:extLst>
            </p:cNvPr>
            <p:cNvGrpSpPr/>
            <p:nvPr userDrawn="1"/>
          </p:nvGrpSpPr>
          <p:grpSpPr>
            <a:xfrm>
              <a:off x="431240" y="-246933"/>
              <a:ext cx="8280401" cy="235792"/>
              <a:chOff x="431800" y="-240735"/>
              <a:chExt cx="8280401" cy="235792"/>
            </a:xfrm>
          </p:grpSpPr>
          <p:grpSp>
            <p:nvGrpSpPr>
              <p:cNvPr id="99" name="Group 98">
                <a:extLst>
                  <a:ext uri="{FF2B5EF4-FFF2-40B4-BE49-F238E27FC236}">
                    <a16:creationId xmlns:a16="http://schemas.microsoft.com/office/drawing/2014/main" id="{1D065C1D-41DC-ED41-AC5F-9B220460AFDF}"/>
                  </a:ext>
                </a:extLst>
              </p:cNvPr>
              <p:cNvGrpSpPr/>
              <p:nvPr userDrawn="1"/>
            </p:nvGrpSpPr>
            <p:grpSpPr>
              <a:xfrm>
                <a:off x="431800" y="-240735"/>
                <a:ext cx="8280400" cy="235792"/>
                <a:chOff x="431800" y="-235792"/>
                <a:chExt cx="4400551" cy="235792"/>
              </a:xfrm>
            </p:grpSpPr>
            <p:cxnSp>
              <p:nvCxnSpPr>
                <p:cNvPr id="103" name="Straight Connector 102">
                  <a:extLst>
                    <a:ext uri="{FF2B5EF4-FFF2-40B4-BE49-F238E27FC236}">
                      <a16:creationId xmlns:a16="http://schemas.microsoft.com/office/drawing/2014/main" id="{0C96A83E-17A8-C54D-A34D-A4D00E992C7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E874F0A-C444-FD4A-ABF6-C6D41FC80E5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5" name="Rectangle 104">
                  <a:extLst>
                    <a:ext uri="{FF2B5EF4-FFF2-40B4-BE49-F238E27FC236}">
                      <a16:creationId xmlns:a16="http://schemas.microsoft.com/office/drawing/2014/main" id="{E74B379E-15F9-2A4A-A6FF-49649073612C}"/>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0" name="TextBox 99">
                <a:extLst>
                  <a:ext uri="{FF2B5EF4-FFF2-40B4-BE49-F238E27FC236}">
                    <a16:creationId xmlns:a16="http://schemas.microsoft.com/office/drawing/2014/main" id="{4B9BE125-E956-8941-AE3B-AD6895BD1F8B}"/>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01" name="Straight Arrow Connector 100">
                <a:extLst>
                  <a:ext uri="{FF2B5EF4-FFF2-40B4-BE49-F238E27FC236}">
                    <a16:creationId xmlns:a16="http://schemas.microsoft.com/office/drawing/2014/main" id="{B40F167B-24AA-EA40-9DF5-3D37F00624E8}"/>
                  </a:ext>
                </a:extLst>
              </p:cNvPr>
              <p:cNvCxnSpPr>
                <a:cxnSpLocks/>
                <a:stCxn id="100" idx="1"/>
                <a:endCxn id="105"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02" name="Straight Arrow Connector 101">
                <a:extLst>
                  <a:ext uri="{FF2B5EF4-FFF2-40B4-BE49-F238E27FC236}">
                    <a16:creationId xmlns:a16="http://schemas.microsoft.com/office/drawing/2014/main" id="{4111FD70-76FA-D84E-9207-CC62337BE3E4}"/>
                  </a:ext>
                </a:extLst>
              </p:cNvPr>
              <p:cNvCxnSpPr>
                <a:cxnSpLocks/>
                <a:stCxn id="100" idx="3"/>
                <a:endCxn id="105"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475533261"/>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preserve="1" userDrawn="1">
  <p:cSld name="Q+A (Plain)">
    <p:spTree>
      <p:nvGrpSpPr>
        <p:cNvPr id="1" name=""/>
        <p:cNvGrpSpPr/>
        <p:nvPr/>
      </p:nvGrpSpPr>
      <p:grpSpPr>
        <a:xfrm>
          <a:off x="0" y="0"/>
          <a:ext cx="0" cy="0"/>
          <a:chOff x="0" y="0"/>
          <a:chExt cx="0" cy="0"/>
        </a:xfrm>
      </p:grpSpPr>
      <p:sp>
        <p:nvSpPr>
          <p:cNvPr id="34" name="TextBox 33">
            <a:extLst>
              <a:ext uri="{FF2B5EF4-FFF2-40B4-BE49-F238E27FC236}">
                <a16:creationId xmlns:a16="http://schemas.microsoft.com/office/drawing/2014/main" id="{66A325C2-D12F-7B40-91F5-4861BF43A0FF}"/>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sp>
        <p:nvSpPr>
          <p:cNvPr id="24" name="Freeform 23">
            <a:extLst>
              <a:ext uri="{FF2B5EF4-FFF2-40B4-BE49-F238E27FC236}">
                <a16:creationId xmlns:a16="http://schemas.microsoft.com/office/drawing/2014/main" id="{E79AC3E7-6F38-DB4F-A28C-F43DDC379D28}"/>
              </a:ext>
            </a:extLst>
          </p:cNvPr>
          <p:cNvSpPr/>
          <p:nvPr userDrawn="1"/>
        </p:nvSpPr>
        <p:spPr>
          <a:xfrm>
            <a:off x="0" y="0"/>
            <a:ext cx="7217021" cy="6858000"/>
          </a:xfrm>
          <a:custGeom>
            <a:avLst/>
            <a:gdLst>
              <a:gd name="connsiteX0" fmla="*/ 0 w 7217021"/>
              <a:gd name="connsiteY0" fmla="*/ 0 h 6858000"/>
              <a:gd name="connsiteX1" fmla="*/ 3962555 w 7217021"/>
              <a:gd name="connsiteY1" fmla="*/ 0 h 6858000"/>
              <a:gd name="connsiteX2" fmla="*/ 7217021 w 7217021"/>
              <a:gd name="connsiteY2" fmla="*/ 6858000 h 6858000"/>
              <a:gd name="connsiteX3" fmla="*/ 0 w 721702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021" h="6858000">
                <a:moveTo>
                  <a:pt x="0" y="0"/>
                </a:moveTo>
                <a:lnTo>
                  <a:pt x="3962555" y="0"/>
                </a:lnTo>
                <a:lnTo>
                  <a:pt x="7217021" y="6858000"/>
                </a:lnTo>
                <a:lnTo>
                  <a:pt x="0" y="6858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 Placeholder 10">
            <a:extLst>
              <a:ext uri="{FF2B5EF4-FFF2-40B4-BE49-F238E27FC236}">
                <a16:creationId xmlns:a16="http://schemas.microsoft.com/office/drawing/2014/main" id="{B44084FA-14AD-964B-87DF-2AC4D0E2555D}"/>
              </a:ext>
            </a:extLst>
          </p:cNvPr>
          <p:cNvSpPr>
            <a:spLocks noGrp="1"/>
          </p:cNvSpPr>
          <p:nvPr>
            <p:ph type="body" sz="quarter" idx="15" hasCustomPrompt="1"/>
          </p:nvPr>
        </p:nvSpPr>
        <p:spPr>
          <a:xfrm>
            <a:off x="1" y="1881813"/>
            <a:ext cx="5194851" cy="3094376"/>
          </a:xfrm>
          <a:prstGeom prst="rect">
            <a:avLst/>
          </a:prstGeom>
          <a:noFill/>
          <a:ln>
            <a:noFill/>
          </a:ln>
        </p:spPr>
        <p:txBody>
          <a:bodyPr wrap="square" lIns="432000" tIns="0" rIns="0" bIns="0" anchor="ctr">
            <a:noAutofit/>
          </a:bodyPr>
          <a:lstStyle>
            <a:lvl1pPr marL="20638" indent="0">
              <a:spcAft>
                <a:spcPts val="300"/>
              </a:spcAft>
              <a:buNone/>
              <a:tabLst/>
              <a:defRPr sz="66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Q&amp;A message</a:t>
            </a:r>
          </a:p>
          <a:p>
            <a:pPr lvl="1"/>
            <a:r>
              <a:rPr lang="en-US"/>
              <a:t>Second level</a:t>
            </a:r>
          </a:p>
        </p:txBody>
      </p:sp>
      <p:grpSp>
        <p:nvGrpSpPr>
          <p:cNvPr id="25" name="Group 24">
            <a:extLst>
              <a:ext uri="{FF2B5EF4-FFF2-40B4-BE49-F238E27FC236}">
                <a16:creationId xmlns:a16="http://schemas.microsoft.com/office/drawing/2014/main" id="{8103AB71-ACF2-D747-99D4-1B67168DB846}"/>
              </a:ext>
            </a:extLst>
          </p:cNvPr>
          <p:cNvGrpSpPr/>
          <p:nvPr userDrawn="1"/>
        </p:nvGrpSpPr>
        <p:grpSpPr>
          <a:xfrm>
            <a:off x="-256964" y="2429704"/>
            <a:ext cx="251461" cy="1998593"/>
            <a:chOff x="-256404" y="360363"/>
            <a:chExt cx="251461" cy="692152"/>
          </a:xfrm>
        </p:grpSpPr>
        <p:grpSp>
          <p:nvGrpSpPr>
            <p:cNvPr id="26" name="Group 25">
              <a:extLst>
                <a:ext uri="{FF2B5EF4-FFF2-40B4-BE49-F238E27FC236}">
                  <a16:creationId xmlns:a16="http://schemas.microsoft.com/office/drawing/2014/main" id="{03C6CB04-838C-1B48-B38E-7B94BB69DD62}"/>
                </a:ext>
              </a:extLst>
            </p:cNvPr>
            <p:cNvGrpSpPr/>
            <p:nvPr userDrawn="1"/>
          </p:nvGrpSpPr>
          <p:grpSpPr>
            <a:xfrm rot="16200000">
              <a:off x="-476749" y="580708"/>
              <a:ext cx="692152" cy="251461"/>
              <a:chOff x="431800" y="-235792"/>
              <a:chExt cx="4400551" cy="235792"/>
            </a:xfrm>
          </p:grpSpPr>
          <p:cxnSp>
            <p:nvCxnSpPr>
              <p:cNvPr id="28" name="Straight Connector 27">
                <a:extLst>
                  <a:ext uri="{FF2B5EF4-FFF2-40B4-BE49-F238E27FC236}">
                    <a16:creationId xmlns:a16="http://schemas.microsoft.com/office/drawing/2014/main" id="{E791AF36-A848-784A-9A81-59277F52155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9DBC04DA-F43F-C344-981D-CACEBABFB90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BABEF78A-48F4-204E-80F9-FC75EBD140D2}"/>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Box 26">
              <a:extLst>
                <a:ext uri="{FF2B5EF4-FFF2-40B4-BE49-F238E27FC236}">
                  <a16:creationId xmlns:a16="http://schemas.microsoft.com/office/drawing/2014/main" id="{116AC5B1-5C25-304E-951F-89E93B11D04C}"/>
                </a:ext>
              </a:extLst>
            </p:cNvPr>
            <p:cNvSpPr txBox="1"/>
            <p:nvPr userDrawn="1"/>
          </p:nvSpPr>
          <p:spPr>
            <a:xfrm rot="16200000">
              <a:off x="-297289" y="649201"/>
              <a:ext cx="333247"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Q&amp;A MESSAGE</a:t>
              </a:r>
            </a:p>
          </p:txBody>
        </p:sp>
      </p:grpSp>
      <p:grpSp>
        <p:nvGrpSpPr>
          <p:cNvPr id="9" name="Group 8">
            <a:extLst>
              <a:ext uri="{FF2B5EF4-FFF2-40B4-BE49-F238E27FC236}">
                <a16:creationId xmlns:a16="http://schemas.microsoft.com/office/drawing/2014/main" id="{A9A7483A-4424-4C4C-B1F2-8E0F2C79B3A4}"/>
              </a:ext>
            </a:extLst>
          </p:cNvPr>
          <p:cNvGrpSpPr/>
          <p:nvPr userDrawn="1"/>
        </p:nvGrpSpPr>
        <p:grpSpPr>
          <a:xfrm>
            <a:off x="9399182" y="-1"/>
            <a:ext cx="2961715" cy="6858001"/>
            <a:chOff x="9399182" y="-1"/>
            <a:chExt cx="2961715" cy="6858001"/>
          </a:xfrm>
        </p:grpSpPr>
        <p:sp>
          <p:nvSpPr>
            <p:cNvPr id="13" name="Rectangle 12">
              <a:extLst>
                <a:ext uri="{FF2B5EF4-FFF2-40B4-BE49-F238E27FC236}">
                  <a16:creationId xmlns:a16="http://schemas.microsoft.com/office/drawing/2014/main" id="{9743BD3E-2C67-B54E-81F0-54DACF7DFE45}"/>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7" name="Picture 46">
              <a:extLst>
                <a:ext uri="{FF2B5EF4-FFF2-40B4-BE49-F238E27FC236}">
                  <a16:creationId xmlns:a16="http://schemas.microsoft.com/office/drawing/2014/main" id="{A9367C43-CC85-224D-AD7D-1ED5A0D9F644}"/>
                </a:ext>
              </a:extLst>
            </p:cNvPr>
            <p:cNvPicPr>
              <a:picLocks noChangeAspect="1"/>
            </p:cNvPicPr>
            <p:nvPr userDrawn="1"/>
          </p:nvPicPr>
          <p:blipFill rotWithShape="1">
            <a:blip r:embed="rId2"/>
            <a:srcRect r="31332"/>
            <a:stretch/>
          </p:blipFill>
          <p:spPr>
            <a:xfrm>
              <a:off x="9558506" y="1334591"/>
              <a:ext cx="2639325" cy="793238"/>
            </a:xfrm>
            <a:prstGeom prst="rect">
              <a:avLst/>
            </a:prstGeom>
          </p:spPr>
        </p:pic>
        <p:grpSp>
          <p:nvGrpSpPr>
            <p:cNvPr id="17" name="Group 16">
              <a:extLst>
                <a:ext uri="{FF2B5EF4-FFF2-40B4-BE49-F238E27FC236}">
                  <a16:creationId xmlns:a16="http://schemas.microsoft.com/office/drawing/2014/main" id="{2A9C7FA4-FCE6-7949-A0D7-679DD9A64FDC}"/>
                </a:ext>
              </a:extLst>
            </p:cNvPr>
            <p:cNvGrpSpPr/>
            <p:nvPr userDrawn="1"/>
          </p:nvGrpSpPr>
          <p:grpSpPr>
            <a:xfrm>
              <a:off x="9541497" y="162442"/>
              <a:ext cx="2819400" cy="814510"/>
              <a:chOff x="-3644733" y="165205"/>
              <a:chExt cx="2819400" cy="814510"/>
            </a:xfrm>
          </p:grpSpPr>
          <p:sp>
            <p:nvSpPr>
              <p:cNvPr id="53" name="Rectangle 52">
                <a:extLst>
                  <a:ext uri="{FF2B5EF4-FFF2-40B4-BE49-F238E27FC236}">
                    <a16:creationId xmlns:a16="http://schemas.microsoft.com/office/drawing/2014/main" id="{E6A4374B-28C4-A446-B944-F0B0823BD893}"/>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E586C57-8856-BD47-9CD4-B7DE17D313F0}"/>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5" name="Picture 54">
                <a:extLst>
                  <a:ext uri="{FF2B5EF4-FFF2-40B4-BE49-F238E27FC236}">
                    <a16:creationId xmlns:a16="http://schemas.microsoft.com/office/drawing/2014/main" id="{819A74B4-84E5-5946-9114-CF2C00B8314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sp>
          <p:nvSpPr>
            <p:cNvPr id="35" name="TextBox 34">
              <a:extLst>
                <a:ext uri="{FF2B5EF4-FFF2-40B4-BE49-F238E27FC236}">
                  <a16:creationId xmlns:a16="http://schemas.microsoft.com/office/drawing/2014/main" id="{0C99A293-5185-464D-9613-58B7520A8FFD}"/>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6" name="Straight Connector 35">
              <a:extLst>
                <a:ext uri="{FF2B5EF4-FFF2-40B4-BE49-F238E27FC236}">
                  <a16:creationId xmlns:a16="http://schemas.microsoft.com/office/drawing/2014/main" id="{1C5A7CD5-C968-D840-92D1-2E763C0E070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6" name="Date Placeholder 5">
            <a:extLst>
              <a:ext uri="{FF2B5EF4-FFF2-40B4-BE49-F238E27FC236}">
                <a16:creationId xmlns:a16="http://schemas.microsoft.com/office/drawing/2014/main" id="{2A94A909-1D52-5E46-B1A0-D0AF81D2814A}"/>
              </a:ext>
            </a:extLst>
          </p:cNvPr>
          <p:cNvSpPr>
            <a:spLocks noGrp="1"/>
          </p:cNvSpPr>
          <p:nvPr userDrawn="1">
            <p:ph type="dt" sz="half" idx="16"/>
          </p:nvPr>
        </p:nvSpPr>
        <p:spPr/>
        <p:txBody>
          <a:bodyPr/>
          <a:lstStyle/>
          <a:p>
            <a:endParaRPr lang="en-US" dirty="0"/>
          </a:p>
        </p:txBody>
      </p:sp>
      <p:sp>
        <p:nvSpPr>
          <p:cNvPr id="7" name="Footer Placeholder 6">
            <a:extLst>
              <a:ext uri="{FF2B5EF4-FFF2-40B4-BE49-F238E27FC236}">
                <a16:creationId xmlns:a16="http://schemas.microsoft.com/office/drawing/2014/main" id="{37A6EC4E-A217-D940-A712-EF8E45593574}"/>
              </a:ext>
            </a:extLst>
          </p:cNvPr>
          <p:cNvSpPr>
            <a:spLocks noGrp="1"/>
          </p:cNvSpPr>
          <p:nvPr userDrawn="1">
            <p:ph type="ftr" sz="quarter" idx="17"/>
          </p:nvPr>
        </p:nvSpPr>
        <p:spPr/>
        <p:txBody>
          <a:bodyPr/>
          <a:lstStyle/>
          <a:p>
            <a:endParaRPr lang="en-US" dirty="0"/>
          </a:p>
        </p:txBody>
      </p:sp>
      <p:sp>
        <p:nvSpPr>
          <p:cNvPr id="8" name="Slide Number Placeholder 7">
            <a:extLst>
              <a:ext uri="{FF2B5EF4-FFF2-40B4-BE49-F238E27FC236}">
                <a16:creationId xmlns:a16="http://schemas.microsoft.com/office/drawing/2014/main" id="{95FB6912-B810-8A46-94FD-A4C9F97EBB58}"/>
              </a:ext>
            </a:extLst>
          </p:cNvPr>
          <p:cNvSpPr>
            <a:spLocks noGrp="1"/>
          </p:cNvSpPr>
          <p:nvPr userDrawn="1">
            <p:ph type="sldNum" sz="quarter" idx="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1" name="Group 30">
            <a:extLst>
              <a:ext uri="{FF2B5EF4-FFF2-40B4-BE49-F238E27FC236}">
                <a16:creationId xmlns:a16="http://schemas.microsoft.com/office/drawing/2014/main" id="{ECDB5F78-53FA-F540-9184-B4244AFBB550}"/>
              </a:ext>
            </a:extLst>
          </p:cNvPr>
          <p:cNvGrpSpPr/>
          <p:nvPr userDrawn="1"/>
        </p:nvGrpSpPr>
        <p:grpSpPr>
          <a:xfrm>
            <a:off x="431240" y="-246933"/>
            <a:ext cx="8280401" cy="7347304"/>
            <a:chOff x="431240" y="-246933"/>
            <a:chExt cx="8280401" cy="7347304"/>
          </a:xfrm>
        </p:grpSpPr>
        <p:grpSp>
          <p:nvGrpSpPr>
            <p:cNvPr id="32" name="Group 31">
              <a:extLst>
                <a:ext uri="{FF2B5EF4-FFF2-40B4-BE49-F238E27FC236}">
                  <a16:creationId xmlns:a16="http://schemas.microsoft.com/office/drawing/2014/main" id="{E94D2956-4630-B947-85C0-FA902055800D}"/>
                </a:ext>
              </a:extLst>
            </p:cNvPr>
            <p:cNvGrpSpPr/>
            <p:nvPr userDrawn="1"/>
          </p:nvGrpSpPr>
          <p:grpSpPr>
            <a:xfrm>
              <a:off x="431242" y="6864579"/>
              <a:ext cx="8280398" cy="235792"/>
              <a:chOff x="431801" y="-235792"/>
              <a:chExt cx="4400550" cy="235792"/>
            </a:xfrm>
          </p:grpSpPr>
          <p:cxnSp>
            <p:nvCxnSpPr>
              <p:cNvPr id="45" name="Straight Connector 44">
                <a:extLst>
                  <a:ext uri="{FF2B5EF4-FFF2-40B4-BE49-F238E27FC236}">
                    <a16:creationId xmlns:a16="http://schemas.microsoft.com/office/drawing/2014/main" id="{A9DCB243-7CBD-CF41-A847-4743B31F6F4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FA3C3437-8E87-6441-8B0A-8F8F806A150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7" name="Group 36">
              <a:extLst>
                <a:ext uri="{FF2B5EF4-FFF2-40B4-BE49-F238E27FC236}">
                  <a16:creationId xmlns:a16="http://schemas.microsoft.com/office/drawing/2014/main" id="{C6173C6B-B5E5-C049-9D82-7736499206BB}"/>
                </a:ext>
              </a:extLst>
            </p:cNvPr>
            <p:cNvGrpSpPr/>
            <p:nvPr userDrawn="1"/>
          </p:nvGrpSpPr>
          <p:grpSpPr>
            <a:xfrm>
              <a:off x="431240" y="-246933"/>
              <a:ext cx="8280401" cy="235792"/>
              <a:chOff x="431800" y="-240735"/>
              <a:chExt cx="8280401" cy="235792"/>
            </a:xfrm>
          </p:grpSpPr>
          <p:grpSp>
            <p:nvGrpSpPr>
              <p:cNvPr id="38" name="Group 37">
                <a:extLst>
                  <a:ext uri="{FF2B5EF4-FFF2-40B4-BE49-F238E27FC236}">
                    <a16:creationId xmlns:a16="http://schemas.microsoft.com/office/drawing/2014/main" id="{7DB3214B-5835-0A45-ACF6-5EA3D2A2C2A4}"/>
                  </a:ext>
                </a:extLst>
              </p:cNvPr>
              <p:cNvGrpSpPr/>
              <p:nvPr userDrawn="1"/>
            </p:nvGrpSpPr>
            <p:grpSpPr>
              <a:xfrm>
                <a:off x="431800" y="-240735"/>
                <a:ext cx="8280400" cy="235792"/>
                <a:chOff x="431800" y="-235792"/>
                <a:chExt cx="4400551" cy="235792"/>
              </a:xfrm>
            </p:grpSpPr>
            <p:cxnSp>
              <p:nvCxnSpPr>
                <p:cNvPr id="42" name="Straight Connector 41">
                  <a:extLst>
                    <a:ext uri="{FF2B5EF4-FFF2-40B4-BE49-F238E27FC236}">
                      <a16:creationId xmlns:a16="http://schemas.microsoft.com/office/drawing/2014/main" id="{9CD9029C-552E-3842-9142-2A9B992CBCD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5CB89CE-5B72-E546-9AC4-BA4ABE7B6E5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96D438F2-534B-EE4B-B585-C4CC5EDDB6F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64038C5B-89D1-BD45-9508-F03D30A080FB}"/>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40" name="Straight Arrow Connector 39">
                <a:extLst>
                  <a:ext uri="{FF2B5EF4-FFF2-40B4-BE49-F238E27FC236}">
                    <a16:creationId xmlns:a16="http://schemas.microsoft.com/office/drawing/2014/main" id="{EF67F087-0FB9-A040-AE75-7F2F09852397}"/>
                  </a:ext>
                </a:extLst>
              </p:cNvPr>
              <p:cNvCxnSpPr>
                <a:cxnSpLocks/>
                <a:stCxn id="39" idx="1"/>
                <a:endCxn id="44"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41" name="Straight Arrow Connector 40">
                <a:extLst>
                  <a:ext uri="{FF2B5EF4-FFF2-40B4-BE49-F238E27FC236}">
                    <a16:creationId xmlns:a16="http://schemas.microsoft.com/office/drawing/2014/main" id="{CD7BC267-67E7-4F46-8C2A-B2420627EE12}"/>
                  </a:ext>
                </a:extLst>
              </p:cNvPr>
              <p:cNvCxnSpPr>
                <a:cxnSpLocks/>
                <a:stCxn id="39" idx="3"/>
                <a:endCxn id="44"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672943339"/>
      </p:ext>
    </p:extLst>
  </p:cSld>
  <p:clrMapOvr>
    <a:overrideClrMapping bg1="lt1" tx1="dk1" bg2="lt2" tx2="dk2" accent1="accent1" accent2="accent2" accent3="accent3" accent4="accent4" accent5="accent5" accent6="accent6" hlink="lt1" folHlink="lt1"/>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preserve="1" userDrawn="1">
  <p:cSld name="Thank You (Photo)">
    <p:bg>
      <p:bgPr>
        <a:solidFill>
          <a:schemeClr val="bg1"/>
        </a:solidFill>
        <a:effectLst/>
      </p:bgPr>
    </p:bg>
    <p:spTree>
      <p:nvGrpSpPr>
        <p:cNvPr id="1" name=""/>
        <p:cNvGrpSpPr/>
        <p:nvPr/>
      </p:nvGrpSpPr>
      <p:grpSpPr>
        <a:xfrm>
          <a:off x="0" y="0"/>
          <a:ext cx="0" cy="0"/>
          <a:chOff x="0" y="0"/>
          <a:chExt cx="0" cy="0"/>
        </a:xfrm>
      </p:grpSpPr>
      <p:sp>
        <p:nvSpPr>
          <p:cNvPr id="24" name="Rectangle 23">
            <a:extLst>
              <a:ext uri="{FF2B5EF4-FFF2-40B4-BE49-F238E27FC236}">
                <a16:creationId xmlns:a16="http://schemas.microsoft.com/office/drawing/2014/main" id="{8F61A072-3C5F-4846-BB8E-52BBAAD71B0D}"/>
              </a:ext>
            </a:extLst>
          </p:cNvPr>
          <p:cNvSpPr/>
          <p:nvPr userDrawn="1"/>
        </p:nvSpPr>
        <p:spPr>
          <a:xfrm>
            <a:off x="9399182" y="-1"/>
            <a:ext cx="2798651" cy="786089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3" name="Picture 72">
            <a:extLst>
              <a:ext uri="{FF2B5EF4-FFF2-40B4-BE49-F238E27FC236}">
                <a16:creationId xmlns:a16="http://schemas.microsoft.com/office/drawing/2014/main" id="{9623AF5A-508B-0F44-9682-E5B1C5647AF4}"/>
              </a:ext>
            </a:extLst>
          </p:cNvPr>
          <p:cNvPicPr>
            <a:picLocks noChangeAspect="1"/>
          </p:cNvPicPr>
          <p:nvPr userDrawn="1"/>
        </p:nvPicPr>
        <p:blipFill rotWithShape="1">
          <a:blip r:embed="rId2"/>
          <a:srcRect r="44021" b="6017"/>
          <a:stretch/>
        </p:blipFill>
        <p:spPr>
          <a:xfrm>
            <a:off x="9558506" y="1323797"/>
            <a:ext cx="2632538" cy="532435"/>
          </a:xfrm>
          <a:prstGeom prst="rect">
            <a:avLst/>
          </a:prstGeom>
        </p:spPr>
      </p:pic>
      <p:sp>
        <p:nvSpPr>
          <p:cNvPr id="25" name="Picture Placeholder 24">
            <a:extLst>
              <a:ext uri="{FF2B5EF4-FFF2-40B4-BE49-F238E27FC236}">
                <a16:creationId xmlns:a16="http://schemas.microsoft.com/office/drawing/2014/main" id="{DDE404AD-B661-6644-92E8-7E8C873D3937}"/>
              </a:ext>
            </a:extLst>
          </p:cNvPr>
          <p:cNvSpPr>
            <a:spLocks noGrp="1"/>
          </p:cNvSpPr>
          <p:nvPr>
            <p:ph type="pic" sz="quarter" idx="13" hasCustomPrompt="1"/>
          </p:nvPr>
        </p:nvSpPr>
        <p:spPr>
          <a:xfrm>
            <a:off x="1" y="1"/>
            <a:ext cx="9144000" cy="6858000"/>
          </a:xfrm>
          <a:custGeom>
            <a:avLst/>
            <a:gdLst>
              <a:gd name="connsiteX0" fmla="*/ 8545319 w 9144000"/>
              <a:gd name="connsiteY0" fmla="*/ 6577274 h 6858000"/>
              <a:gd name="connsiteX1" fmla="*/ 8554629 w 9144000"/>
              <a:gd name="connsiteY1" fmla="*/ 6577274 h 6858000"/>
              <a:gd name="connsiteX2" fmla="*/ 8572755 w 9144000"/>
              <a:gd name="connsiteY2" fmla="*/ 6592563 h 6858000"/>
              <a:gd name="connsiteX3" fmla="*/ 8552839 w 9144000"/>
              <a:gd name="connsiteY3" fmla="*/ 6608586 h 6858000"/>
              <a:gd name="connsiteX4" fmla="*/ 8552839 w 9144000"/>
              <a:gd name="connsiteY4" fmla="*/ 6608473 h 6858000"/>
              <a:gd name="connsiteX5" fmla="*/ 8545319 w 9144000"/>
              <a:gd name="connsiteY5" fmla="*/ 6608473 h 6858000"/>
              <a:gd name="connsiteX6" fmla="*/ 8440530 w 9144000"/>
              <a:gd name="connsiteY6" fmla="*/ 6576164 h 6858000"/>
              <a:gd name="connsiteX7" fmla="*/ 8450868 w 9144000"/>
              <a:gd name="connsiteY7" fmla="*/ 6576164 h 6858000"/>
              <a:gd name="connsiteX8" fmla="*/ 8486565 w 9144000"/>
              <a:gd name="connsiteY8" fmla="*/ 6607213 h 6858000"/>
              <a:gd name="connsiteX9" fmla="*/ 8452486 w 9144000"/>
              <a:gd name="connsiteY9" fmla="*/ 6640294 h 6858000"/>
              <a:gd name="connsiteX10" fmla="*/ 8440530 w 9144000"/>
              <a:gd name="connsiteY10" fmla="*/ 6640294 h 6858000"/>
              <a:gd name="connsiteX11" fmla="*/ 8359311 w 9144000"/>
              <a:gd name="connsiteY11" fmla="*/ 6554744 h 6858000"/>
              <a:gd name="connsiteX12" fmla="*/ 8357845 w 9144000"/>
              <a:gd name="connsiteY12" fmla="*/ 6557847 h 6858000"/>
              <a:gd name="connsiteX13" fmla="*/ 8338064 w 9144000"/>
              <a:gd name="connsiteY13" fmla="*/ 6599653 h 6858000"/>
              <a:gd name="connsiteX14" fmla="*/ 8338064 w 9144000"/>
              <a:gd name="connsiteY14" fmla="*/ 6661564 h 6858000"/>
              <a:gd name="connsiteX15" fmla="*/ 8406527 w 9144000"/>
              <a:gd name="connsiteY15" fmla="*/ 6661564 h 6858000"/>
              <a:gd name="connsiteX16" fmla="*/ 8406527 w 9144000"/>
              <a:gd name="connsiteY16" fmla="*/ 6638977 h 6858000"/>
              <a:gd name="connsiteX17" fmla="*/ 8363157 w 9144000"/>
              <a:gd name="connsiteY17" fmla="*/ 6638977 h 6858000"/>
              <a:gd name="connsiteX18" fmla="*/ 8363157 w 9144000"/>
              <a:gd name="connsiteY18" fmla="*/ 6618140 h 6858000"/>
              <a:gd name="connsiteX19" fmla="*/ 8402681 w 9144000"/>
              <a:gd name="connsiteY19" fmla="*/ 6618140 h 6858000"/>
              <a:gd name="connsiteX20" fmla="*/ 8402681 w 9144000"/>
              <a:gd name="connsiteY20" fmla="*/ 6596569 h 6858000"/>
              <a:gd name="connsiteX21" fmla="*/ 8363157 w 9144000"/>
              <a:gd name="connsiteY21" fmla="*/ 6596569 h 6858000"/>
              <a:gd name="connsiteX22" fmla="*/ 8363157 w 9144000"/>
              <a:gd name="connsiteY22" fmla="*/ 6577481 h 6858000"/>
              <a:gd name="connsiteX23" fmla="*/ 8406527 w 9144000"/>
              <a:gd name="connsiteY23" fmla="*/ 6577481 h 6858000"/>
              <a:gd name="connsiteX24" fmla="*/ 8406527 w 9144000"/>
              <a:gd name="connsiteY24" fmla="*/ 6554744 h 6858000"/>
              <a:gd name="connsiteX25" fmla="*/ 8245574 w 9144000"/>
              <a:gd name="connsiteY25" fmla="*/ 6554725 h 6858000"/>
              <a:gd name="connsiteX26" fmla="*/ 8262081 w 9144000"/>
              <a:gd name="connsiteY26" fmla="*/ 6589122 h 6858000"/>
              <a:gd name="connsiteX27" fmla="*/ 8288525 w 9144000"/>
              <a:gd name="connsiteY27" fmla="*/ 6589122 h 6858000"/>
              <a:gd name="connsiteX28" fmla="*/ 8273961 w 9144000"/>
              <a:gd name="connsiteY28" fmla="*/ 6554725 h 6858000"/>
              <a:gd name="connsiteX29" fmla="*/ 8520245 w 9144000"/>
              <a:gd name="connsiteY29" fmla="*/ 6554706 h 6858000"/>
              <a:gd name="connsiteX30" fmla="*/ 8520245 w 9144000"/>
              <a:gd name="connsiteY30" fmla="*/ 6661563 h 6858000"/>
              <a:gd name="connsiteX31" fmla="*/ 8545319 w 9144000"/>
              <a:gd name="connsiteY31" fmla="*/ 6661563 h 6858000"/>
              <a:gd name="connsiteX32" fmla="*/ 8545319 w 9144000"/>
              <a:gd name="connsiteY32" fmla="*/ 6629931 h 6858000"/>
              <a:gd name="connsiteX33" fmla="*/ 8554629 w 9144000"/>
              <a:gd name="connsiteY33" fmla="*/ 6629931 h 6858000"/>
              <a:gd name="connsiteX34" fmla="*/ 8598419 w 9144000"/>
              <a:gd name="connsiteY34" fmla="*/ 6592018 h 6858000"/>
              <a:gd name="connsiteX35" fmla="*/ 8550345 w 9144000"/>
              <a:gd name="connsiteY35" fmla="*/ 6554706 h 6858000"/>
              <a:gd name="connsiteX36" fmla="*/ 8415494 w 9144000"/>
              <a:gd name="connsiteY36" fmla="*/ 6554706 h 6858000"/>
              <a:gd name="connsiteX37" fmla="*/ 8415494 w 9144000"/>
              <a:gd name="connsiteY37" fmla="*/ 6661469 h 6858000"/>
              <a:gd name="connsiteX38" fmla="*/ 8448545 w 9144000"/>
              <a:gd name="connsiteY38" fmla="*/ 6661582 h 6858000"/>
              <a:gd name="connsiteX39" fmla="*/ 8513277 w 9144000"/>
              <a:gd name="connsiteY39" fmla="*/ 6607213 h 6858000"/>
              <a:gd name="connsiteX40" fmla="*/ 8447460 w 9144000"/>
              <a:gd name="connsiteY40" fmla="*/ 6554744 h 6858000"/>
              <a:gd name="connsiteX41" fmla="*/ 8447498 w 9144000"/>
              <a:gd name="connsiteY41" fmla="*/ 6554706 h 6858000"/>
              <a:gd name="connsiteX42" fmla="*/ 8415494 w 9144000"/>
              <a:gd name="connsiteY42" fmla="*/ 6554706 h 6858000"/>
              <a:gd name="connsiteX43" fmla="*/ 8323899 w 9144000"/>
              <a:gd name="connsiteY43" fmla="*/ 6554706 h 6858000"/>
              <a:gd name="connsiteX44" fmla="*/ 8298692 w 9144000"/>
              <a:gd name="connsiteY44" fmla="*/ 6612648 h 6858000"/>
              <a:gd name="connsiteX45" fmla="*/ 8291857 w 9144000"/>
              <a:gd name="connsiteY45" fmla="*/ 6596644 h 6858000"/>
              <a:gd name="connsiteX46" fmla="*/ 8265622 w 9144000"/>
              <a:gd name="connsiteY46" fmla="*/ 6596644 h 6858000"/>
              <a:gd name="connsiteX47" fmla="*/ 8296941 w 9144000"/>
              <a:gd name="connsiteY47" fmla="*/ 6661977 h 6858000"/>
              <a:gd name="connsiteX48" fmla="*/ 8299854 w 9144000"/>
              <a:gd name="connsiteY48" fmla="*/ 6661977 h 6858000"/>
              <a:gd name="connsiteX49" fmla="*/ 8350592 w 9144000"/>
              <a:gd name="connsiteY49" fmla="*/ 6554706 h 6858000"/>
              <a:gd name="connsiteX50" fmla="*/ 8704281 w 9144000"/>
              <a:gd name="connsiteY50" fmla="*/ 6516147 h 6858000"/>
              <a:gd name="connsiteX51" fmla="*/ 8704281 w 9144000"/>
              <a:gd name="connsiteY51" fmla="*/ 6690772 h 6858000"/>
              <a:gd name="connsiteX52" fmla="*/ 8723670 w 9144000"/>
              <a:gd name="connsiteY52" fmla="*/ 6690772 h 6858000"/>
              <a:gd name="connsiteX53" fmla="*/ 8723670 w 9144000"/>
              <a:gd name="connsiteY53" fmla="*/ 6516147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19" y="6577274"/>
                </a:moveTo>
                <a:lnTo>
                  <a:pt x="8554629" y="6577274"/>
                </a:lnTo>
                <a:cubicBezTo>
                  <a:pt x="8567005" y="6577274"/>
                  <a:pt x="8572755" y="6583969"/>
                  <a:pt x="8572755" y="6592563"/>
                </a:cubicBezTo>
                <a:cubicBezTo>
                  <a:pt x="8572755" y="6602907"/>
                  <a:pt x="8566129" y="6608586"/>
                  <a:pt x="8552839" y="6608586"/>
                </a:cubicBezTo>
                <a:lnTo>
                  <a:pt x="8552839" y="6608473"/>
                </a:lnTo>
                <a:lnTo>
                  <a:pt x="8545319" y="6608473"/>
                </a:lnTo>
                <a:close/>
                <a:moveTo>
                  <a:pt x="8440530" y="6576164"/>
                </a:moveTo>
                <a:lnTo>
                  <a:pt x="8450868" y="6576164"/>
                </a:lnTo>
                <a:cubicBezTo>
                  <a:pt x="8474171" y="6576164"/>
                  <a:pt x="8486565" y="6587824"/>
                  <a:pt x="8486565" y="6607213"/>
                </a:cubicBezTo>
                <a:cubicBezTo>
                  <a:pt x="8486565" y="6627186"/>
                  <a:pt x="8476094" y="6640294"/>
                  <a:pt x="8452486" y="6640294"/>
                </a:cubicBezTo>
                <a:lnTo>
                  <a:pt x="8440530" y="6640294"/>
                </a:lnTo>
                <a:close/>
                <a:moveTo>
                  <a:pt x="8359311" y="6554744"/>
                </a:moveTo>
                <a:lnTo>
                  <a:pt x="8357845" y="6557847"/>
                </a:lnTo>
                <a:lnTo>
                  <a:pt x="8338064" y="6599653"/>
                </a:lnTo>
                <a:lnTo>
                  <a:pt x="8338064" y="6661564"/>
                </a:lnTo>
                <a:lnTo>
                  <a:pt x="8406527" y="6661564"/>
                </a:lnTo>
                <a:lnTo>
                  <a:pt x="8406527" y="6638977"/>
                </a:lnTo>
                <a:lnTo>
                  <a:pt x="8363157" y="6638977"/>
                </a:lnTo>
                <a:lnTo>
                  <a:pt x="8363157" y="6618140"/>
                </a:lnTo>
                <a:lnTo>
                  <a:pt x="8402681" y="6618140"/>
                </a:lnTo>
                <a:lnTo>
                  <a:pt x="8402681" y="6596569"/>
                </a:lnTo>
                <a:lnTo>
                  <a:pt x="8363157" y="6596569"/>
                </a:lnTo>
                <a:lnTo>
                  <a:pt x="8363157" y="6577481"/>
                </a:lnTo>
                <a:lnTo>
                  <a:pt x="8406527" y="6577481"/>
                </a:lnTo>
                <a:lnTo>
                  <a:pt x="8406527" y="6554744"/>
                </a:lnTo>
                <a:close/>
                <a:moveTo>
                  <a:pt x="8245574" y="6554725"/>
                </a:moveTo>
                <a:lnTo>
                  <a:pt x="8262081" y="6589122"/>
                </a:lnTo>
                <a:lnTo>
                  <a:pt x="8288525" y="6589122"/>
                </a:lnTo>
                <a:lnTo>
                  <a:pt x="8273961" y="6554725"/>
                </a:lnTo>
                <a:close/>
                <a:moveTo>
                  <a:pt x="8520245" y="6554706"/>
                </a:moveTo>
                <a:lnTo>
                  <a:pt x="8520245" y="6661563"/>
                </a:lnTo>
                <a:lnTo>
                  <a:pt x="8545319" y="6661563"/>
                </a:lnTo>
                <a:lnTo>
                  <a:pt x="8545319" y="6629931"/>
                </a:lnTo>
                <a:lnTo>
                  <a:pt x="8554629" y="6629931"/>
                </a:lnTo>
                <a:cubicBezTo>
                  <a:pt x="8583188" y="6629931"/>
                  <a:pt x="8598419" y="6614040"/>
                  <a:pt x="8598419" y="6592018"/>
                </a:cubicBezTo>
                <a:cubicBezTo>
                  <a:pt x="8598438" y="6570485"/>
                  <a:pt x="8581627" y="6554706"/>
                  <a:pt x="8550345" y="6554706"/>
                </a:cubicBezTo>
                <a:close/>
                <a:moveTo>
                  <a:pt x="8415494" y="6554706"/>
                </a:moveTo>
                <a:lnTo>
                  <a:pt x="8415494" y="6661469"/>
                </a:lnTo>
                <a:cubicBezTo>
                  <a:pt x="8415494" y="6661469"/>
                  <a:pt x="8435865" y="6661582"/>
                  <a:pt x="8448545" y="6661582"/>
                </a:cubicBezTo>
                <a:cubicBezTo>
                  <a:pt x="8493381" y="6661582"/>
                  <a:pt x="8513277" y="6638695"/>
                  <a:pt x="8513277" y="6607213"/>
                </a:cubicBezTo>
                <a:cubicBezTo>
                  <a:pt x="8513277" y="6577123"/>
                  <a:pt x="8492334" y="6554744"/>
                  <a:pt x="8447460" y="6554744"/>
                </a:cubicBezTo>
                <a:lnTo>
                  <a:pt x="8447498" y="6554706"/>
                </a:lnTo>
                <a:cubicBezTo>
                  <a:pt x="8436741" y="6554706"/>
                  <a:pt x="8415494" y="6554706"/>
                  <a:pt x="8415494" y="6554706"/>
                </a:cubicBezTo>
                <a:close/>
                <a:moveTo>
                  <a:pt x="8323899" y="6554706"/>
                </a:moveTo>
                <a:lnTo>
                  <a:pt x="8298692" y="6612648"/>
                </a:lnTo>
                <a:lnTo>
                  <a:pt x="8291857" y="6596644"/>
                </a:lnTo>
                <a:lnTo>
                  <a:pt x="8265622" y="6596644"/>
                </a:lnTo>
                <a:lnTo>
                  <a:pt x="8296941" y="6661977"/>
                </a:lnTo>
                <a:lnTo>
                  <a:pt x="8299854" y="6661977"/>
                </a:lnTo>
                <a:lnTo>
                  <a:pt x="8350592" y="6554706"/>
                </a:lnTo>
                <a:close/>
                <a:moveTo>
                  <a:pt x="8704281" y="6516147"/>
                </a:moveTo>
                <a:lnTo>
                  <a:pt x="8704281" y="6690772"/>
                </a:lnTo>
                <a:lnTo>
                  <a:pt x="8723670" y="6690772"/>
                </a:lnTo>
                <a:lnTo>
                  <a:pt x="8723670" y="6516147"/>
                </a:lnTo>
                <a:close/>
                <a:moveTo>
                  <a:pt x="0" y="0"/>
                </a:moveTo>
                <a:lnTo>
                  <a:pt x="9144000" y="0"/>
                </a:lnTo>
                <a:lnTo>
                  <a:pt x="9144000" y="6858000"/>
                </a:lnTo>
                <a:lnTo>
                  <a:pt x="0" y="6858000"/>
                </a:lnTo>
                <a:close/>
              </a:path>
            </a:pathLst>
          </a:custGeom>
          <a:solidFill>
            <a:schemeClr val="accent2"/>
          </a:solidFill>
          <a:ln>
            <a:solidFill>
              <a:srgbClr val="003865">
                <a:shade val="50000"/>
                <a:alpha val="0"/>
              </a:srgbClr>
            </a:solidFill>
          </a:ln>
        </p:spPr>
        <p:txBody>
          <a:bodyPr wrap="square" rIns="432000" anchor="ctr">
            <a:noAutofit/>
          </a:bodyPr>
          <a:lstStyle>
            <a:lvl1pPr marL="0" indent="0" algn="r">
              <a:spcBef>
                <a:spcPts val="0"/>
              </a:spcBef>
              <a:spcAft>
                <a:spcPts val="0"/>
              </a:spcAft>
              <a:buNone/>
              <a:defRPr b="0">
                <a:solidFill>
                  <a:schemeClr val="bg1"/>
                </a:solidFill>
              </a:defRPr>
            </a:lvl1pPr>
          </a:lstStyle>
          <a:p>
            <a:r>
              <a:rPr lang="en-US" dirty="0"/>
              <a:t>Drag image onto slide to add photo</a:t>
            </a:r>
          </a:p>
        </p:txBody>
      </p:sp>
      <p:sp>
        <p:nvSpPr>
          <p:cNvPr id="11" name="Text Placeholder 10">
            <a:extLst>
              <a:ext uri="{FF2B5EF4-FFF2-40B4-BE49-F238E27FC236}">
                <a16:creationId xmlns:a16="http://schemas.microsoft.com/office/drawing/2014/main" id="{B44084FA-14AD-964B-87DF-2AC4D0E2555D}"/>
              </a:ext>
            </a:extLst>
          </p:cNvPr>
          <p:cNvSpPr>
            <a:spLocks noGrp="1"/>
          </p:cNvSpPr>
          <p:nvPr>
            <p:ph type="body" sz="quarter" idx="15" hasCustomPrompt="1"/>
          </p:nvPr>
        </p:nvSpPr>
        <p:spPr>
          <a:xfrm>
            <a:off x="1" y="1"/>
            <a:ext cx="7217021" cy="6858000"/>
          </a:xfrm>
          <a:custGeom>
            <a:avLst/>
            <a:gdLst>
              <a:gd name="connsiteX0" fmla="*/ 0 w 7217021"/>
              <a:gd name="connsiteY0" fmla="*/ 0 h 6858000"/>
              <a:gd name="connsiteX1" fmla="*/ 3962555 w 7217021"/>
              <a:gd name="connsiteY1" fmla="*/ 0 h 6858000"/>
              <a:gd name="connsiteX2" fmla="*/ 7217021 w 7217021"/>
              <a:gd name="connsiteY2" fmla="*/ 6858000 h 6858000"/>
              <a:gd name="connsiteX3" fmla="*/ 0 w 721702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021" h="6858000">
                <a:moveTo>
                  <a:pt x="0" y="0"/>
                </a:moveTo>
                <a:lnTo>
                  <a:pt x="3962555" y="0"/>
                </a:lnTo>
                <a:lnTo>
                  <a:pt x="7217021" y="6858000"/>
                </a:lnTo>
                <a:lnTo>
                  <a:pt x="0" y="6858000"/>
                </a:lnTo>
                <a:close/>
              </a:path>
            </a:pathLst>
          </a:custGeom>
          <a:gradFill>
            <a:gsLst>
              <a:gs pos="13000">
                <a:schemeClr val="accent1"/>
              </a:gs>
              <a:gs pos="97000">
                <a:schemeClr val="accent1">
                  <a:alpha val="80000"/>
                </a:schemeClr>
              </a:gs>
            </a:gsLst>
            <a:lin ang="5400000" scaled="0"/>
          </a:gradFill>
          <a:ln>
            <a:solidFill>
              <a:srgbClr val="003865">
                <a:shade val="50000"/>
                <a:alpha val="0"/>
              </a:srgbClr>
            </a:solidFill>
          </a:ln>
        </p:spPr>
        <p:txBody>
          <a:bodyPr wrap="square" lIns="432000" tIns="3600000" rIns="2160000" bIns="648000" anchor="t">
            <a:noAutofit/>
          </a:bodyPr>
          <a:lstStyle>
            <a:lvl1pPr marL="20638" indent="0">
              <a:spcAft>
                <a:spcPts val="300"/>
              </a:spcAft>
              <a:buNone/>
              <a:tabLst/>
              <a:defRPr sz="14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2" name="Title 1">
            <a:extLst>
              <a:ext uri="{FF2B5EF4-FFF2-40B4-BE49-F238E27FC236}">
                <a16:creationId xmlns:a16="http://schemas.microsoft.com/office/drawing/2014/main" id="{AE92DE0F-EE53-C14F-99E3-F9D9748A8383}"/>
              </a:ext>
            </a:extLst>
          </p:cNvPr>
          <p:cNvSpPr>
            <a:spLocks noGrp="1"/>
          </p:cNvSpPr>
          <p:nvPr>
            <p:ph type="title" hasCustomPrompt="1"/>
          </p:nvPr>
        </p:nvSpPr>
        <p:spPr>
          <a:xfrm>
            <a:off x="431800" y="2402731"/>
            <a:ext cx="4633495" cy="922907"/>
          </a:xfrm>
        </p:spPr>
        <p:txBody>
          <a:bodyPr/>
          <a:lstStyle>
            <a:lvl1pPr>
              <a:defRPr sz="3200">
                <a:solidFill>
                  <a:schemeClr val="bg2"/>
                </a:solidFill>
              </a:defRPr>
            </a:lvl1pPr>
          </a:lstStyle>
          <a:p>
            <a:r>
              <a:rPr lang="en-US"/>
              <a:t>Click to add</a:t>
            </a:r>
            <a:br>
              <a:rPr lang="en-US"/>
            </a:br>
            <a:r>
              <a:rPr lang="en-US"/>
              <a:t>thank-you message</a:t>
            </a:r>
          </a:p>
        </p:txBody>
      </p:sp>
      <p:grpSp>
        <p:nvGrpSpPr>
          <p:cNvPr id="7" name="Group 6">
            <a:extLst>
              <a:ext uri="{FF2B5EF4-FFF2-40B4-BE49-F238E27FC236}">
                <a16:creationId xmlns:a16="http://schemas.microsoft.com/office/drawing/2014/main" id="{B0A164B3-8FCE-4E4B-B360-04ECA3CD2AA8}"/>
              </a:ext>
            </a:extLst>
          </p:cNvPr>
          <p:cNvGrpSpPr/>
          <p:nvPr userDrawn="1"/>
        </p:nvGrpSpPr>
        <p:grpSpPr>
          <a:xfrm>
            <a:off x="-256964" y="2477066"/>
            <a:ext cx="251461" cy="787628"/>
            <a:chOff x="-256404" y="360363"/>
            <a:chExt cx="251461" cy="692152"/>
          </a:xfrm>
        </p:grpSpPr>
        <p:grpSp>
          <p:nvGrpSpPr>
            <p:cNvPr id="8" name="Group 7">
              <a:extLst>
                <a:ext uri="{FF2B5EF4-FFF2-40B4-BE49-F238E27FC236}">
                  <a16:creationId xmlns:a16="http://schemas.microsoft.com/office/drawing/2014/main" id="{B41D2554-9517-BF41-8E4D-516D3FB68F51}"/>
                </a:ext>
              </a:extLst>
            </p:cNvPr>
            <p:cNvGrpSpPr/>
            <p:nvPr userDrawn="1"/>
          </p:nvGrpSpPr>
          <p:grpSpPr>
            <a:xfrm rot="16200000">
              <a:off x="-476749" y="580708"/>
              <a:ext cx="692152" cy="251461"/>
              <a:chOff x="431800" y="-235792"/>
              <a:chExt cx="4400551" cy="235792"/>
            </a:xfrm>
          </p:grpSpPr>
          <p:cxnSp>
            <p:nvCxnSpPr>
              <p:cNvPr id="10" name="Straight Connector 9">
                <a:extLst>
                  <a:ext uri="{FF2B5EF4-FFF2-40B4-BE49-F238E27FC236}">
                    <a16:creationId xmlns:a16="http://schemas.microsoft.com/office/drawing/2014/main" id="{663ADAD1-481A-7B4C-986E-CFA8555641A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AA3487CA-6D0B-C049-B9A4-75466E8DD3B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EB925DF6-3FFE-BD40-9EE2-29A73ECA1CE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6D5BF6DD-76B4-0145-A962-2C82A8F2CC6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50A982D0-E4B8-1041-813F-BDDC3436A88D}"/>
              </a:ext>
            </a:extLst>
          </p:cNvPr>
          <p:cNvGrpSpPr/>
          <p:nvPr userDrawn="1"/>
        </p:nvGrpSpPr>
        <p:grpSpPr>
          <a:xfrm>
            <a:off x="-256964" y="3622630"/>
            <a:ext cx="251461" cy="1365066"/>
            <a:chOff x="-256404" y="360363"/>
            <a:chExt cx="251461" cy="692152"/>
          </a:xfrm>
        </p:grpSpPr>
        <p:grpSp>
          <p:nvGrpSpPr>
            <p:cNvPr id="17" name="Group 16">
              <a:extLst>
                <a:ext uri="{FF2B5EF4-FFF2-40B4-BE49-F238E27FC236}">
                  <a16:creationId xmlns:a16="http://schemas.microsoft.com/office/drawing/2014/main" id="{C83CFF79-5962-9D49-8E42-F2AF4C267204}"/>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A6F525C6-8B46-4140-AF00-48FB794ECBC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04655F-D15F-D843-AA38-CAA6FDF115A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43ACDE28-DF49-C14A-B556-C3FBEB96DDE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509205E5-0F35-EB40-8B2F-8E547892AACD}"/>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59" name="Rectangle 58">
            <a:extLst>
              <a:ext uri="{FF2B5EF4-FFF2-40B4-BE49-F238E27FC236}">
                <a16:creationId xmlns:a16="http://schemas.microsoft.com/office/drawing/2014/main" id="{74FE977B-E645-754F-A6D9-0F8ACDA35EAF}"/>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BFC01FD0-DC6E-0747-B9A3-3D0A61805785}"/>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1" name="Picture 60">
            <a:extLst>
              <a:ext uri="{FF2B5EF4-FFF2-40B4-BE49-F238E27FC236}">
                <a16:creationId xmlns:a16="http://schemas.microsoft.com/office/drawing/2014/main" id="{1ADEDEE9-2E86-2D43-BC1C-F833B71D59CB}"/>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grpSp>
        <p:nvGrpSpPr>
          <p:cNvPr id="22" name="Group 21">
            <a:extLst>
              <a:ext uri="{FF2B5EF4-FFF2-40B4-BE49-F238E27FC236}">
                <a16:creationId xmlns:a16="http://schemas.microsoft.com/office/drawing/2014/main" id="{4F5FC086-2AFA-E34A-9BC9-834E9C2AD811}"/>
              </a:ext>
            </a:extLst>
          </p:cNvPr>
          <p:cNvGrpSpPr/>
          <p:nvPr userDrawn="1"/>
        </p:nvGrpSpPr>
        <p:grpSpPr>
          <a:xfrm>
            <a:off x="9521833" y="1994856"/>
            <a:ext cx="2754815" cy="6013825"/>
            <a:chOff x="9521833" y="2167456"/>
            <a:chExt cx="2754815" cy="6013825"/>
          </a:xfrm>
        </p:grpSpPr>
        <p:sp>
          <p:nvSpPr>
            <p:cNvPr id="27" name="TextBox 26">
              <a:extLst>
                <a:ext uri="{FF2B5EF4-FFF2-40B4-BE49-F238E27FC236}">
                  <a16:creationId xmlns:a16="http://schemas.microsoft.com/office/drawing/2014/main" id="{DFE94FA6-7F73-404E-B7F6-E23829C5FAF7}"/>
                </a:ext>
              </a:extLst>
            </p:cNvPr>
            <p:cNvSpPr txBox="1"/>
            <p:nvPr userDrawn="1"/>
          </p:nvSpPr>
          <p:spPr>
            <a:xfrm>
              <a:off x="9558507" y="2167456"/>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8" name="Straight Connector 27">
              <a:extLst>
                <a:ext uri="{FF2B5EF4-FFF2-40B4-BE49-F238E27FC236}">
                  <a16:creationId xmlns:a16="http://schemas.microsoft.com/office/drawing/2014/main" id="{CFBCA6E4-9782-E348-A2BA-54F7934E4B21}"/>
                </a:ext>
              </a:extLst>
            </p:cNvPr>
            <p:cNvCxnSpPr>
              <a:cxnSpLocks/>
            </p:cNvCxnSpPr>
            <p:nvPr userDrawn="1"/>
          </p:nvCxnSpPr>
          <p:spPr>
            <a:xfrm>
              <a:off x="9558507" y="2370073"/>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81BD7423-242E-5345-8960-AE7228257A9D}"/>
                </a:ext>
              </a:extLst>
            </p:cNvPr>
            <p:cNvSpPr txBox="1"/>
            <p:nvPr userDrawn="1"/>
          </p:nvSpPr>
          <p:spPr>
            <a:xfrm>
              <a:off x="9686426" y="3228383"/>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sp>
          <p:nvSpPr>
            <p:cNvPr id="53" name="Rectangle 52">
              <a:extLst>
                <a:ext uri="{FF2B5EF4-FFF2-40B4-BE49-F238E27FC236}">
                  <a16:creationId xmlns:a16="http://schemas.microsoft.com/office/drawing/2014/main" id="{13084C70-8D46-D64B-9F1E-ECB869353637}"/>
                </a:ext>
              </a:extLst>
            </p:cNvPr>
            <p:cNvSpPr/>
            <p:nvPr userDrawn="1"/>
          </p:nvSpPr>
          <p:spPr>
            <a:xfrm>
              <a:off x="9541497" y="6769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501420C3-DFA0-9C4F-813C-BAFA8958E874}"/>
                </a:ext>
              </a:extLst>
            </p:cNvPr>
            <p:cNvSpPr txBox="1"/>
            <p:nvPr userDrawn="1"/>
          </p:nvSpPr>
          <p:spPr>
            <a:xfrm>
              <a:off x="9907688" y="6898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5" name="Graphic 54">
              <a:extLst>
                <a:ext uri="{FF2B5EF4-FFF2-40B4-BE49-F238E27FC236}">
                  <a16:creationId xmlns:a16="http://schemas.microsoft.com/office/drawing/2014/main" id="{CB867BF1-BBC5-8C4A-97CA-FD5D5D78260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6909049"/>
              <a:ext cx="155227" cy="155227"/>
            </a:xfrm>
            <a:prstGeom prst="rect">
              <a:avLst/>
            </a:prstGeom>
          </p:spPr>
        </p:pic>
        <p:sp>
          <p:nvSpPr>
            <p:cNvPr id="56" name="TextBox 55">
              <a:extLst>
                <a:ext uri="{FF2B5EF4-FFF2-40B4-BE49-F238E27FC236}">
                  <a16:creationId xmlns:a16="http://schemas.microsoft.com/office/drawing/2014/main" id="{E62E6250-142A-854D-8FFE-79C80019AAB8}"/>
                </a:ext>
              </a:extLst>
            </p:cNvPr>
            <p:cNvSpPr txBox="1"/>
            <p:nvPr userDrawn="1"/>
          </p:nvSpPr>
          <p:spPr>
            <a:xfrm>
              <a:off x="9716735" y="7478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7" name="TextBox 56">
              <a:extLst>
                <a:ext uri="{FF2B5EF4-FFF2-40B4-BE49-F238E27FC236}">
                  <a16:creationId xmlns:a16="http://schemas.microsoft.com/office/drawing/2014/main" id="{08381C9B-F145-0B48-ADFA-FE8B8E0A8A82}"/>
                </a:ext>
              </a:extLst>
            </p:cNvPr>
            <p:cNvSpPr txBox="1"/>
            <p:nvPr userDrawn="1"/>
          </p:nvSpPr>
          <p:spPr>
            <a:xfrm>
              <a:off x="9716735" y="7159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8" name="TextBox 57">
              <a:extLst>
                <a:ext uri="{FF2B5EF4-FFF2-40B4-BE49-F238E27FC236}">
                  <a16:creationId xmlns:a16="http://schemas.microsoft.com/office/drawing/2014/main" id="{F22092C6-EF53-B243-83B3-2B8877623AFD}"/>
                </a:ext>
              </a:extLst>
            </p:cNvPr>
            <p:cNvSpPr txBox="1"/>
            <p:nvPr userDrawn="1"/>
          </p:nvSpPr>
          <p:spPr>
            <a:xfrm>
              <a:off x="9716735" y="7928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46" name="Rectangle 45">
              <a:extLst>
                <a:ext uri="{FF2B5EF4-FFF2-40B4-BE49-F238E27FC236}">
                  <a16:creationId xmlns:a16="http://schemas.microsoft.com/office/drawing/2014/main" id="{26FED399-29B3-9447-940E-56B9040B4EF7}"/>
                </a:ext>
              </a:extLst>
            </p:cNvPr>
            <p:cNvSpPr/>
            <p:nvPr userDrawn="1"/>
          </p:nvSpPr>
          <p:spPr>
            <a:xfrm>
              <a:off x="9541497" y="5413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15CE3E14-463F-4D4E-B0C6-D4F7A0935AFF}"/>
                </a:ext>
              </a:extLst>
            </p:cNvPr>
            <p:cNvSpPr txBox="1"/>
            <p:nvPr userDrawn="1"/>
          </p:nvSpPr>
          <p:spPr>
            <a:xfrm>
              <a:off x="9907688" y="5542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8" name="Graphic 47">
              <a:extLst>
                <a:ext uri="{FF2B5EF4-FFF2-40B4-BE49-F238E27FC236}">
                  <a16:creationId xmlns:a16="http://schemas.microsoft.com/office/drawing/2014/main" id="{BC8A9006-4EDB-7C4F-9624-E02C261E560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5552392"/>
              <a:ext cx="155227" cy="155227"/>
            </a:xfrm>
            <a:prstGeom prst="rect">
              <a:avLst/>
            </a:prstGeom>
          </p:spPr>
        </p:pic>
        <p:sp>
          <p:nvSpPr>
            <p:cNvPr id="49" name="TextBox 48">
              <a:extLst>
                <a:ext uri="{FF2B5EF4-FFF2-40B4-BE49-F238E27FC236}">
                  <a16:creationId xmlns:a16="http://schemas.microsoft.com/office/drawing/2014/main" id="{F28125A0-17EA-6B41-8117-DCA0C5236435}"/>
                </a:ext>
              </a:extLst>
            </p:cNvPr>
            <p:cNvSpPr txBox="1"/>
            <p:nvPr userDrawn="1"/>
          </p:nvSpPr>
          <p:spPr>
            <a:xfrm>
              <a:off x="9701720" y="5806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0" name="Picture 49">
              <a:extLst>
                <a:ext uri="{FF2B5EF4-FFF2-40B4-BE49-F238E27FC236}">
                  <a16:creationId xmlns:a16="http://schemas.microsoft.com/office/drawing/2014/main" id="{C5041B41-AD98-EE4B-8F39-82AFCFAEC610}"/>
                </a:ext>
              </a:extLst>
            </p:cNvPr>
            <p:cNvPicPr>
              <a:picLocks noChangeAspect="1"/>
            </p:cNvPicPr>
            <p:nvPr userDrawn="1"/>
          </p:nvPicPr>
          <p:blipFill rotWithShape="1">
            <a:blip r:embed="rId6"/>
            <a:srcRect l="33684" t="12097" r="43371" b="20368"/>
            <a:stretch/>
          </p:blipFill>
          <p:spPr>
            <a:xfrm>
              <a:off x="11498723" y="5890726"/>
              <a:ext cx="136897" cy="213643"/>
            </a:xfrm>
            <a:prstGeom prst="rect">
              <a:avLst/>
            </a:prstGeom>
            <a:ln w="19050">
              <a:solidFill>
                <a:schemeClr val="accent3">
                  <a:lumMod val="60000"/>
                  <a:lumOff val="40000"/>
                </a:schemeClr>
              </a:solidFill>
            </a:ln>
          </p:spPr>
        </p:pic>
        <p:sp>
          <p:nvSpPr>
            <p:cNvPr id="43" name="TextBox 42">
              <a:extLst>
                <a:ext uri="{FF2B5EF4-FFF2-40B4-BE49-F238E27FC236}">
                  <a16:creationId xmlns:a16="http://schemas.microsoft.com/office/drawing/2014/main" id="{C8DAA1F3-3919-A74B-B632-FF6C6D301C4C}"/>
                </a:ext>
              </a:extLst>
            </p:cNvPr>
            <p:cNvSpPr txBox="1">
              <a:spLocks noChangeAspect="1"/>
            </p:cNvSpPr>
            <p:nvPr/>
          </p:nvSpPr>
          <p:spPr>
            <a:xfrm>
              <a:off x="9521833" y="2517603"/>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4" name="TextBox 43">
              <a:extLst>
                <a:ext uri="{FF2B5EF4-FFF2-40B4-BE49-F238E27FC236}">
                  <a16:creationId xmlns:a16="http://schemas.microsoft.com/office/drawing/2014/main" id="{82652DDD-CB8F-E945-8AF3-2BB91733F597}"/>
                </a:ext>
              </a:extLst>
            </p:cNvPr>
            <p:cNvSpPr txBox="1">
              <a:spLocks noChangeAspect="1"/>
            </p:cNvSpPr>
            <p:nvPr/>
          </p:nvSpPr>
          <p:spPr>
            <a:xfrm>
              <a:off x="9521833" y="301315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5" name="TextBox 44">
              <a:extLst>
                <a:ext uri="{FF2B5EF4-FFF2-40B4-BE49-F238E27FC236}">
                  <a16:creationId xmlns:a16="http://schemas.microsoft.com/office/drawing/2014/main" id="{091C757D-B387-E847-9E94-2F6EEF57801C}"/>
                </a:ext>
              </a:extLst>
            </p:cNvPr>
            <p:cNvSpPr txBox="1"/>
            <p:nvPr userDrawn="1"/>
          </p:nvSpPr>
          <p:spPr>
            <a:xfrm>
              <a:off x="9686426" y="2492576"/>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35" name="TextBox 34">
              <a:extLst>
                <a:ext uri="{FF2B5EF4-FFF2-40B4-BE49-F238E27FC236}">
                  <a16:creationId xmlns:a16="http://schemas.microsoft.com/office/drawing/2014/main" id="{CAFE63F6-9FBD-C64E-80C3-50B9F353BF5D}"/>
                </a:ext>
              </a:extLst>
            </p:cNvPr>
            <p:cNvSpPr txBox="1"/>
            <p:nvPr userDrawn="1"/>
          </p:nvSpPr>
          <p:spPr>
            <a:xfrm>
              <a:off x="9674267" y="3511688"/>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6" name="TextBox 35">
              <a:extLst>
                <a:ext uri="{FF2B5EF4-FFF2-40B4-BE49-F238E27FC236}">
                  <a16:creationId xmlns:a16="http://schemas.microsoft.com/office/drawing/2014/main" id="{AA7141EF-2646-B14F-ABCC-C67B27BD3A7C}"/>
                </a:ext>
              </a:extLst>
            </p:cNvPr>
            <p:cNvSpPr txBox="1"/>
            <p:nvPr userDrawn="1"/>
          </p:nvSpPr>
          <p:spPr>
            <a:xfrm>
              <a:off x="9686426" y="3926945"/>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7" name="TextBox 36">
              <a:extLst>
                <a:ext uri="{FF2B5EF4-FFF2-40B4-BE49-F238E27FC236}">
                  <a16:creationId xmlns:a16="http://schemas.microsoft.com/office/drawing/2014/main" id="{11D9FCFA-F40E-B24E-8540-B475629EECD1}"/>
                </a:ext>
              </a:extLst>
            </p:cNvPr>
            <p:cNvSpPr txBox="1"/>
            <p:nvPr userDrawn="1"/>
          </p:nvSpPr>
          <p:spPr>
            <a:xfrm>
              <a:off x="9686426" y="4647035"/>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38" name="TextBox 37">
              <a:extLst>
                <a:ext uri="{FF2B5EF4-FFF2-40B4-BE49-F238E27FC236}">
                  <a16:creationId xmlns:a16="http://schemas.microsoft.com/office/drawing/2014/main" id="{7B36E0C2-0DDC-0E43-A8B5-AAD3722ABC98}"/>
                </a:ext>
              </a:extLst>
            </p:cNvPr>
            <p:cNvSpPr txBox="1"/>
            <p:nvPr userDrawn="1"/>
          </p:nvSpPr>
          <p:spPr>
            <a:xfrm>
              <a:off x="9674267" y="5077598"/>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41" name="TextBox 40">
            <a:extLst>
              <a:ext uri="{FF2B5EF4-FFF2-40B4-BE49-F238E27FC236}">
                <a16:creationId xmlns:a16="http://schemas.microsoft.com/office/drawing/2014/main" id="{A5BBEC5F-5FC4-4543-B661-598C68695314}"/>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42" name="Straight Connector 41">
            <a:extLst>
              <a:ext uri="{FF2B5EF4-FFF2-40B4-BE49-F238E27FC236}">
                <a16:creationId xmlns:a16="http://schemas.microsoft.com/office/drawing/2014/main" id="{28C6DE0C-61AB-CD48-9657-673BA80A6635}"/>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5" name="Text Placeholder 21">
            <a:extLst>
              <a:ext uri="{FF2B5EF4-FFF2-40B4-BE49-F238E27FC236}">
                <a16:creationId xmlns:a16="http://schemas.microsoft.com/office/drawing/2014/main" id="{41291117-3B8F-E84F-819C-E9D1B31461BA}"/>
              </a:ext>
            </a:extLst>
          </p:cNvPr>
          <p:cNvSpPr>
            <a:spLocks noGrp="1"/>
          </p:cNvSpPr>
          <p:nvPr userDrawn="1">
            <p:ph type="body" sz="quarter" idx="14" hasCustomPrompt="1"/>
          </p:nvPr>
        </p:nvSpPr>
        <p:spPr>
          <a:xfrm>
            <a:off x="7359337" y="6048425"/>
            <a:ext cx="1343822" cy="30469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3" name="Date Placeholder 2">
            <a:extLst>
              <a:ext uri="{FF2B5EF4-FFF2-40B4-BE49-F238E27FC236}">
                <a16:creationId xmlns:a16="http://schemas.microsoft.com/office/drawing/2014/main" id="{1E2FA3C1-DFDE-954E-A045-DA2C23D87C79}"/>
              </a:ext>
            </a:extLst>
          </p:cNvPr>
          <p:cNvSpPr>
            <a:spLocks noGrp="1"/>
          </p:cNvSpPr>
          <p:nvPr userDrawn="1">
            <p:ph type="dt" sz="half" idx="16"/>
          </p:nvPr>
        </p:nvSpPr>
        <p:spPr/>
        <p:txBody>
          <a:bodyPr/>
          <a:lstStyle/>
          <a:p>
            <a:endParaRPr lang="en-US" dirty="0"/>
          </a:p>
        </p:txBody>
      </p:sp>
      <p:sp>
        <p:nvSpPr>
          <p:cNvPr id="5" name="Footer Placeholder 4">
            <a:extLst>
              <a:ext uri="{FF2B5EF4-FFF2-40B4-BE49-F238E27FC236}">
                <a16:creationId xmlns:a16="http://schemas.microsoft.com/office/drawing/2014/main" id="{8E3C21A6-2F34-CB41-9CB8-465C5A165E2E}"/>
              </a:ext>
            </a:extLst>
          </p:cNvPr>
          <p:cNvSpPr>
            <a:spLocks noGrp="1"/>
          </p:cNvSpPr>
          <p:nvPr userDrawn="1">
            <p:ph type="ftr" sz="quarter" idx="17"/>
          </p:nvPr>
        </p:nvSpPr>
        <p:spPr/>
        <p:txBody>
          <a:bodyPr/>
          <a:lstStyle/>
          <a:p>
            <a:endParaRPr lang="en-US" dirty="0"/>
          </a:p>
        </p:txBody>
      </p:sp>
      <p:sp>
        <p:nvSpPr>
          <p:cNvPr id="6" name="Slide Number Placeholder 5">
            <a:extLst>
              <a:ext uri="{FF2B5EF4-FFF2-40B4-BE49-F238E27FC236}">
                <a16:creationId xmlns:a16="http://schemas.microsoft.com/office/drawing/2014/main" id="{345A57F9-6F4F-954D-883C-298340BAC4E8}"/>
              </a:ext>
            </a:extLst>
          </p:cNvPr>
          <p:cNvSpPr>
            <a:spLocks noGrp="1"/>
          </p:cNvSpPr>
          <p:nvPr userDrawn="1">
            <p:ph type="sldNum" sz="quarter" idx="18"/>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77" name="Group 76">
            <a:extLst>
              <a:ext uri="{FF2B5EF4-FFF2-40B4-BE49-F238E27FC236}">
                <a16:creationId xmlns:a16="http://schemas.microsoft.com/office/drawing/2014/main" id="{BB7448AF-7E4C-3B4B-8EEC-CADF56A2032C}"/>
              </a:ext>
            </a:extLst>
          </p:cNvPr>
          <p:cNvGrpSpPr/>
          <p:nvPr userDrawn="1"/>
        </p:nvGrpSpPr>
        <p:grpSpPr>
          <a:xfrm>
            <a:off x="431240" y="-246933"/>
            <a:ext cx="8280401" cy="7347304"/>
            <a:chOff x="431240" y="-246933"/>
            <a:chExt cx="8280401" cy="7347304"/>
          </a:xfrm>
        </p:grpSpPr>
        <p:grpSp>
          <p:nvGrpSpPr>
            <p:cNvPr id="78" name="Group 77">
              <a:extLst>
                <a:ext uri="{FF2B5EF4-FFF2-40B4-BE49-F238E27FC236}">
                  <a16:creationId xmlns:a16="http://schemas.microsoft.com/office/drawing/2014/main" id="{672BAF4C-241C-FC45-8467-60B10AF7AB65}"/>
                </a:ext>
              </a:extLst>
            </p:cNvPr>
            <p:cNvGrpSpPr/>
            <p:nvPr userDrawn="1"/>
          </p:nvGrpSpPr>
          <p:grpSpPr>
            <a:xfrm>
              <a:off x="431242" y="6864579"/>
              <a:ext cx="8280398" cy="235792"/>
              <a:chOff x="431801" y="-235792"/>
              <a:chExt cx="4400550" cy="235792"/>
            </a:xfrm>
          </p:grpSpPr>
          <p:cxnSp>
            <p:nvCxnSpPr>
              <p:cNvPr id="87" name="Straight Connector 86">
                <a:extLst>
                  <a:ext uri="{FF2B5EF4-FFF2-40B4-BE49-F238E27FC236}">
                    <a16:creationId xmlns:a16="http://schemas.microsoft.com/office/drawing/2014/main" id="{590F8A25-E020-6846-8351-4AC93F1283B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5BB4FF16-C4BE-2F41-97E4-CA7412FE1A76}"/>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79" name="Group 78">
              <a:extLst>
                <a:ext uri="{FF2B5EF4-FFF2-40B4-BE49-F238E27FC236}">
                  <a16:creationId xmlns:a16="http://schemas.microsoft.com/office/drawing/2014/main" id="{1FBF7B4D-D315-D841-998E-600E7FD39B85}"/>
                </a:ext>
              </a:extLst>
            </p:cNvPr>
            <p:cNvGrpSpPr/>
            <p:nvPr userDrawn="1"/>
          </p:nvGrpSpPr>
          <p:grpSpPr>
            <a:xfrm>
              <a:off x="431240" y="-246933"/>
              <a:ext cx="8280401" cy="235792"/>
              <a:chOff x="431800" y="-240735"/>
              <a:chExt cx="8280401" cy="235792"/>
            </a:xfrm>
          </p:grpSpPr>
          <p:grpSp>
            <p:nvGrpSpPr>
              <p:cNvPr id="80" name="Group 79">
                <a:extLst>
                  <a:ext uri="{FF2B5EF4-FFF2-40B4-BE49-F238E27FC236}">
                    <a16:creationId xmlns:a16="http://schemas.microsoft.com/office/drawing/2014/main" id="{262CB220-7BBD-9A40-8EFE-DBF481D41325}"/>
                  </a:ext>
                </a:extLst>
              </p:cNvPr>
              <p:cNvGrpSpPr/>
              <p:nvPr userDrawn="1"/>
            </p:nvGrpSpPr>
            <p:grpSpPr>
              <a:xfrm>
                <a:off x="431800" y="-240735"/>
                <a:ext cx="8280400" cy="235792"/>
                <a:chOff x="431800" y="-235792"/>
                <a:chExt cx="4400551" cy="235792"/>
              </a:xfrm>
            </p:grpSpPr>
            <p:cxnSp>
              <p:nvCxnSpPr>
                <p:cNvPr id="84" name="Straight Connector 83">
                  <a:extLst>
                    <a:ext uri="{FF2B5EF4-FFF2-40B4-BE49-F238E27FC236}">
                      <a16:creationId xmlns:a16="http://schemas.microsoft.com/office/drawing/2014/main" id="{4C0212DE-4F3A-064A-8852-84F9520CE40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54F88236-9314-6245-BA34-4C419A15253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6" name="Rectangle 85">
                  <a:extLst>
                    <a:ext uri="{FF2B5EF4-FFF2-40B4-BE49-F238E27FC236}">
                      <a16:creationId xmlns:a16="http://schemas.microsoft.com/office/drawing/2014/main" id="{208F0B2C-2ECF-FF4E-9454-5EE223675D0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1" name="TextBox 80">
                <a:extLst>
                  <a:ext uri="{FF2B5EF4-FFF2-40B4-BE49-F238E27FC236}">
                    <a16:creationId xmlns:a16="http://schemas.microsoft.com/office/drawing/2014/main" id="{52854B52-8256-764E-870F-8B12DFC75805}"/>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82" name="Straight Arrow Connector 81">
                <a:extLst>
                  <a:ext uri="{FF2B5EF4-FFF2-40B4-BE49-F238E27FC236}">
                    <a16:creationId xmlns:a16="http://schemas.microsoft.com/office/drawing/2014/main" id="{EE3A4062-FF2D-804A-88FA-53139017D530}"/>
                  </a:ext>
                </a:extLst>
              </p:cNvPr>
              <p:cNvCxnSpPr>
                <a:cxnSpLocks/>
                <a:stCxn id="81" idx="1"/>
                <a:endCxn id="86"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83" name="Straight Arrow Connector 82">
                <a:extLst>
                  <a:ext uri="{FF2B5EF4-FFF2-40B4-BE49-F238E27FC236}">
                    <a16:creationId xmlns:a16="http://schemas.microsoft.com/office/drawing/2014/main" id="{89961C7F-EE2F-4844-874C-FABF729B3E38}"/>
                  </a:ext>
                </a:extLst>
              </p:cNvPr>
              <p:cNvCxnSpPr>
                <a:cxnSpLocks/>
                <a:stCxn id="81" idx="3"/>
                <a:endCxn id="86"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552168095"/>
      </p:ext>
    </p:extLst>
  </p:cSld>
  <p:clrMapOvr>
    <a:overrideClrMapping bg1="lt1" tx1="dk1" bg2="lt2" tx2="dk2" accent1="accent1" accent2="accent2" accent3="accent3" accent4="accent4" accent5="accent5" accent6="accent6" hlink="lt1" folHlink="lt1"/>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preserve="1" userDrawn="1">
  <p:cSld name="Thank You (Headshot)">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A733D6C8-2947-664C-94C0-9AD79C24D8BC}"/>
              </a:ext>
            </a:extLst>
          </p:cNvPr>
          <p:cNvSpPr/>
          <p:nvPr userDrawn="1"/>
        </p:nvSpPr>
        <p:spPr>
          <a:xfrm flipH="1">
            <a:off x="-1" y="2402808"/>
            <a:ext cx="9144000" cy="3294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21" name="Picture Placeholder 20">
            <a:extLst>
              <a:ext uri="{FF2B5EF4-FFF2-40B4-BE49-F238E27FC236}">
                <a16:creationId xmlns:a16="http://schemas.microsoft.com/office/drawing/2014/main" id="{0B98A494-7A59-1347-AC1A-9CEFC6F3BA30}"/>
              </a:ext>
            </a:extLst>
          </p:cNvPr>
          <p:cNvSpPr>
            <a:spLocks noGrp="1"/>
          </p:cNvSpPr>
          <p:nvPr>
            <p:ph type="pic" sz="quarter" idx="16" hasCustomPrompt="1"/>
          </p:nvPr>
        </p:nvSpPr>
        <p:spPr>
          <a:xfrm>
            <a:off x="4855972" y="2402809"/>
            <a:ext cx="4288028" cy="3294098"/>
          </a:xfrm>
          <a:custGeom>
            <a:avLst/>
            <a:gdLst>
              <a:gd name="connsiteX0" fmla="*/ 0 w 4288028"/>
              <a:gd name="connsiteY0" fmla="*/ 0 h 3294098"/>
              <a:gd name="connsiteX1" fmla="*/ 4288028 w 4288028"/>
              <a:gd name="connsiteY1" fmla="*/ 0 h 3294098"/>
              <a:gd name="connsiteX2" fmla="*/ 4288028 w 4288028"/>
              <a:gd name="connsiteY2" fmla="*/ 3294098 h 3294098"/>
              <a:gd name="connsiteX3" fmla="*/ 1563214 w 4288028"/>
              <a:gd name="connsiteY3" fmla="*/ 3294098 h 3294098"/>
            </a:gdLst>
            <a:ahLst/>
            <a:cxnLst>
              <a:cxn ang="0">
                <a:pos x="connsiteX0" y="connsiteY0"/>
              </a:cxn>
              <a:cxn ang="0">
                <a:pos x="connsiteX1" y="connsiteY1"/>
              </a:cxn>
              <a:cxn ang="0">
                <a:pos x="connsiteX2" y="connsiteY2"/>
              </a:cxn>
              <a:cxn ang="0">
                <a:pos x="connsiteX3" y="connsiteY3"/>
              </a:cxn>
            </a:cxnLst>
            <a:rect l="l" t="t" r="r" b="b"/>
            <a:pathLst>
              <a:path w="4288028" h="3294098">
                <a:moveTo>
                  <a:pt x="0" y="0"/>
                </a:moveTo>
                <a:lnTo>
                  <a:pt x="4288028" y="0"/>
                </a:lnTo>
                <a:lnTo>
                  <a:pt x="4288028" y="3294098"/>
                </a:lnTo>
                <a:lnTo>
                  <a:pt x="1563214" y="3294098"/>
                </a:lnTo>
                <a:close/>
              </a:path>
            </a:pathLst>
          </a:custGeom>
          <a:solidFill>
            <a:schemeClr val="accent2"/>
          </a:solidFill>
        </p:spPr>
        <p:txBody>
          <a:bodyPr wrap="square" rIns="432000" anchor="ctr">
            <a:noAutofit/>
          </a:bodyPr>
          <a:lstStyle>
            <a:lvl1pPr marL="0" indent="0" algn="r">
              <a:buNone/>
              <a:defRPr b="0">
                <a:solidFill>
                  <a:schemeClr val="bg1"/>
                </a:solidFill>
              </a:defRPr>
            </a:lvl1pPr>
          </a:lstStyle>
          <a:p>
            <a:r>
              <a:rPr lang="en-US" dirty="0"/>
              <a:t>Click icon to add photo or headshot</a:t>
            </a:r>
          </a:p>
        </p:txBody>
      </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1219067"/>
            <a:ext cx="8280400" cy="914400"/>
          </a:xfrm>
        </p:spPr>
        <p:txBody>
          <a:bodyPr/>
          <a:lstStyle>
            <a:lvl1pPr>
              <a:defRPr sz="3200"/>
            </a:lvl1pPr>
          </a:lstStyle>
          <a:p>
            <a:r>
              <a:rPr lang="en-US"/>
              <a:t>Click to add</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2714222"/>
            <a:ext cx="4140200" cy="2671270"/>
          </a:xfrm>
          <a:prstGeom prst="rect">
            <a:avLst/>
          </a:prstGeom>
          <a:noFill/>
          <a:ln>
            <a:noFill/>
          </a:ln>
        </p:spPr>
        <p:txBody>
          <a:bodyPr wrap="square" lIns="0" tIns="0" rIns="0" bIns="0" anchor="ctr">
            <a:noAutofit/>
          </a:bodyPr>
          <a:lstStyle>
            <a:lvl1pPr marL="20638" indent="0">
              <a:spcAft>
                <a:spcPts val="300"/>
              </a:spcAft>
              <a:buFont typeface="Arial" panose="020B0604020202020204" pitchFamily="34" charset="0"/>
              <a:buNone/>
              <a:tabLst/>
              <a:defRPr sz="1400" b="1">
                <a:solidFill>
                  <a:schemeClr val="bg1"/>
                </a:solidFill>
              </a:defRPr>
            </a:lvl1pPr>
            <a:lvl2pPr marL="20638" indent="0">
              <a:spcAft>
                <a:spcPts val="200"/>
              </a:spcAft>
              <a:buFont typeface="Arial" panose="020B0604020202020204" pitchFamily="34" charset="0"/>
              <a:buNone/>
              <a:tabLst/>
              <a:defRPr sz="1400">
                <a:solidFill>
                  <a:schemeClr val="bg1"/>
                </a:solidFill>
              </a:defRPr>
            </a:lvl2pPr>
            <a:lvl3pPr marL="20638" indent="0">
              <a:spcAft>
                <a:spcPts val="200"/>
              </a:spcAft>
              <a:buFont typeface="Arial" panose="020B0604020202020204" pitchFamily="34" charset="0"/>
              <a:buNone/>
              <a:tabLst/>
              <a:defRPr sz="1400">
                <a:solidFill>
                  <a:schemeClr val="bg1"/>
                </a:solidFill>
              </a:defRPr>
            </a:lvl3pPr>
            <a:lvl4pPr marL="20638" indent="0">
              <a:spcAft>
                <a:spcPts val="200"/>
              </a:spcAft>
              <a:buFont typeface="Arial" panose="020B0604020202020204" pitchFamily="34" charset="0"/>
              <a:buNone/>
              <a:tabLst/>
              <a:defRPr sz="1400">
                <a:solidFill>
                  <a:schemeClr val="bg1"/>
                </a:solidFill>
              </a:defRPr>
            </a:lvl4pPr>
            <a:lvl5pPr marL="20638" indent="0">
              <a:spcAft>
                <a:spcPts val="200"/>
              </a:spcAft>
              <a:buFont typeface="Arial" panose="020B0604020202020204" pitchFamily="34" charset="0"/>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50" name="Group 49">
            <a:extLst>
              <a:ext uri="{FF2B5EF4-FFF2-40B4-BE49-F238E27FC236}">
                <a16:creationId xmlns:a16="http://schemas.microsoft.com/office/drawing/2014/main" id="{8154AF59-E4FF-3346-B926-57EDAB1FE062}"/>
              </a:ext>
            </a:extLst>
          </p:cNvPr>
          <p:cNvGrpSpPr/>
          <p:nvPr userDrawn="1"/>
        </p:nvGrpSpPr>
        <p:grpSpPr>
          <a:xfrm>
            <a:off x="-256964" y="1261817"/>
            <a:ext cx="251461" cy="787628"/>
            <a:chOff x="-256404" y="360363"/>
            <a:chExt cx="251461" cy="692152"/>
          </a:xfrm>
        </p:grpSpPr>
        <p:grpSp>
          <p:nvGrpSpPr>
            <p:cNvPr id="51" name="Group 50">
              <a:extLst>
                <a:ext uri="{FF2B5EF4-FFF2-40B4-BE49-F238E27FC236}">
                  <a16:creationId xmlns:a16="http://schemas.microsoft.com/office/drawing/2014/main" id="{36AB50BF-4718-484C-B6EA-0C330459021B}"/>
                </a:ext>
              </a:extLst>
            </p:cNvPr>
            <p:cNvGrpSpPr/>
            <p:nvPr userDrawn="1"/>
          </p:nvGrpSpPr>
          <p:grpSpPr>
            <a:xfrm rot="16200000">
              <a:off x="-476749" y="580708"/>
              <a:ext cx="692152" cy="251461"/>
              <a:chOff x="431800" y="-235792"/>
              <a:chExt cx="4400551" cy="235792"/>
            </a:xfrm>
          </p:grpSpPr>
          <p:cxnSp>
            <p:nvCxnSpPr>
              <p:cNvPr id="53" name="Straight Connector 52">
                <a:extLst>
                  <a:ext uri="{FF2B5EF4-FFF2-40B4-BE49-F238E27FC236}">
                    <a16:creationId xmlns:a16="http://schemas.microsoft.com/office/drawing/2014/main" id="{A30C18D2-1D99-164F-A515-FE124A48FC0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10DDE84-4C05-1A4A-A2D8-AAE8FB3D342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0FEB97B8-81FD-4541-B92C-ADB8AD94CD4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5D9FF21D-3A71-2548-A8D3-8888EABDC88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56" name="Group 55">
            <a:extLst>
              <a:ext uri="{FF2B5EF4-FFF2-40B4-BE49-F238E27FC236}">
                <a16:creationId xmlns:a16="http://schemas.microsoft.com/office/drawing/2014/main" id="{85D3DB86-D979-BC43-82F9-D7DB16BFB915}"/>
              </a:ext>
            </a:extLst>
          </p:cNvPr>
          <p:cNvGrpSpPr/>
          <p:nvPr userDrawn="1"/>
        </p:nvGrpSpPr>
        <p:grpSpPr>
          <a:xfrm>
            <a:off x="-256964" y="3367324"/>
            <a:ext cx="251461" cy="1365066"/>
            <a:chOff x="-256404" y="360363"/>
            <a:chExt cx="251461" cy="692152"/>
          </a:xfrm>
        </p:grpSpPr>
        <p:grpSp>
          <p:nvGrpSpPr>
            <p:cNvPr id="57" name="Group 56">
              <a:extLst>
                <a:ext uri="{FF2B5EF4-FFF2-40B4-BE49-F238E27FC236}">
                  <a16:creationId xmlns:a16="http://schemas.microsoft.com/office/drawing/2014/main" id="{BBE9AB7B-CC36-1C48-8850-B428D53FD54E}"/>
                </a:ext>
              </a:extLst>
            </p:cNvPr>
            <p:cNvGrpSpPr/>
            <p:nvPr userDrawn="1"/>
          </p:nvGrpSpPr>
          <p:grpSpPr>
            <a:xfrm rot="16200000">
              <a:off x="-476749" y="580708"/>
              <a:ext cx="692152" cy="251461"/>
              <a:chOff x="431800" y="-235792"/>
              <a:chExt cx="4400551" cy="235792"/>
            </a:xfrm>
          </p:grpSpPr>
          <p:cxnSp>
            <p:nvCxnSpPr>
              <p:cNvPr id="59" name="Straight Connector 58">
                <a:extLst>
                  <a:ext uri="{FF2B5EF4-FFF2-40B4-BE49-F238E27FC236}">
                    <a16:creationId xmlns:a16="http://schemas.microsoft.com/office/drawing/2014/main" id="{383BC659-DE1A-AD46-BABB-4216D5152A6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6C4EDB7-BE73-C648-8454-EDBF3A3BCEC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98F7CC41-3485-F345-AD6D-DA420283A29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8" name="TextBox 57">
              <a:extLst>
                <a:ext uri="{FF2B5EF4-FFF2-40B4-BE49-F238E27FC236}">
                  <a16:creationId xmlns:a16="http://schemas.microsoft.com/office/drawing/2014/main" id="{8CDD96D5-24AE-C84E-9626-2669E4455CE7}"/>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2" name="Group 1">
            <a:extLst>
              <a:ext uri="{FF2B5EF4-FFF2-40B4-BE49-F238E27FC236}">
                <a16:creationId xmlns:a16="http://schemas.microsoft.com/office/drawing/2014/main" id="{B3E31308-5073-4344-9CE0-58B65E2EFAD8}"/>
              </a:ext>
            </a:extLst>
          </p:cNvPr>
          <p:cNvGrpSpPr/>
          <p:nvPr userDrawn="1"/>
        </p:nvGrpSpPr>
        <p:grpSpPr>
          <a:xfrm>
            <a:off x="9399182" y="-1"/>
            <a:ext cx="2961715" cy="9888233"/>
            <a:chOff x="9399182" y="-1"/>
            <a:chExt cx="2961715" cy="9888233"/>
          </a:xfrm>
        </p:grpSpPr>
        <p:sp>
          <p:nvSpPr>
            <p:cNvPr id="24" name="Rectangle 23">
              <a:extLst>
                <a:ext uri="{FF2B5EF4-FFF2-40B4-BE49-F238E27FC236}">
                  <a16:creationId xmlns:a16="http://schemas.microsoft.com/office/drawing/2014/main" id="{4E76269E-8C78-D343-B169-EBF41DC6C7A1}"/>
                </a:ext>
              </a:extLst>
            </p:cNvPr>
            <p:cNvSpPr/>
            <p:nvPr userDrawn="1"/>
          </p:nvSpPr>
          <p:spPr>
            <a:xfrm>
              <a:off x="9399182" y="-1"/>
              <a:ext cx="2798651" cy="97486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90" name="Picture 89">
              <a:extLst>
                <a:ext uri="{FF2B5EF4-FFF2-40B4-BE49-F238E27FC236}">
                  <a16:creationId xmlns:a16="http://schemas.microsoft.com/office/drawing/2014/main" id="{F246FA3C-064F-9848-8568-CFCFAD40560E}"/>
                </a:ext>
              </a:extLst>
            </p:cNvPr>
            <p:cNvPicPr>
              <a:picLocks noChangeAspect="1"/>
            </p:cNvPicPr>
            <p:nvPr userDrawn="1"/>
          </p:nvPicPr>
          <p:blipFill rotWithShape="1">
            <a:blip r:embed="rId4"/>
            <a:srcRect r="44021" b="6017"/>
            <a:stretch/>
          </p:blipFill>
          <p:spPr>
            <a:xfrm>
              <a:off x="9558506" y="1323797"/>
              <a:ext cx="2632538" cy="532435"/>
            </a:xfrm>
            <a:prstGeom prst="rect">
              <a:avLst/>
            </a:prstGeom>
          </p:spPr>
        </p:pic>
        <p:sp>
          <p:nvSpPr>
            <p:cNvPr id="25" name="TextBox 24">
              <a:extLst>
                <a:ext uri="{FF2B5EF4-FFF2-40B4-BE49-F238E27FC236}">
                  <a16:creationId xmlns:a16="http://schemas.microsoft.com/office/drawing/2014/main" id="{1671C85D-BA5D-4D49-929C-B172CAD4A8DC}"/>
                </a:ext>
              </a:extLst>
            </p:cNvPr>
            <p:cNvSpPr txBox="1"/>
            <p:nvPr userDrawn="1"/>
          </p:nvSpPr>
          <p:spPr>
            <a:xfrm>
              <a:off x="9558507" y="3874407"/>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6" name="Straight Connector 25">
              <a:extLst>
                <a:ext uri="{FF2B5EF4-FFF2-40B4-BE49-F238E27FC236}">
                  <a16:creationId xmlns:a16="http://schemas.microsoft.com/office/drawing/2014/main" id="{FF6343EF-AD02-7847-99E6-3F12C4DE8DD6}"/>
                </a:ext>
              </a:extLst>
            </p:cNvPr>
            <p:cNvCxnSpPr>
              <a:cxnSpLocks/>
            </p:cNvCxnSpPr>
            <p:nvPr userDrawn="1"/>
          </p:nvCxnSpPr>
          <p:spPr>
            <a:xfrm>
              <a:off x="9558507" y="407702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489BD887-3769-7E4A-84E6-A89C01DFBF0B}"/>
                </a:ext>
              </a:extLst>
            </p:cNvPr>
            <p:cNvSpPr txBox="1"/>
            <p:nvPr userDrawn="1"/>
          </p:nvSpPr>
          <p:spPr>
            <a:xfrm>
              <a:off x="9686426" y="4935334"/>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grpSp>
          <p:nvGrpSpPr>
            <p:cNvPr id="28" name="Group 27">
              <a:extLst>
                <a:ext uri="{FF2B5EF4-FFF2-40B4-BE49-F238E27FC236}">
                  <a16:creationId xmlns:a16="http://schemas.microsoft.com/office/drawing/2014/main" id="{3BB7DFA5-86A8-2241-81D4-51CD6B2BCFFE}"/>
                </a:ext>
              </a:extLst>
            </p:cNvPr>
            <p:cNvGrpSpPr/>
            <p:nvPr userDrawn="1"/>
          </p:nvGrpSpPr>
          <p:grpSpPr>
            <a:xfrm>
              <a:off x="9541497" y="162442"/>
              <a:ext cx="2819400" cy="814510"/>
              <a:chOff x="-3644733" y="165205"/>
              <a:chExt cx="2819400" cy="814510"/>
            </a:xfrm>
          </p:grpSpPr>
          <p:sp>
            <p:nvSpPr>
              <p:cNvPr id="68" name="Rectangle 67">
                <a:extLst>
                  <a:ext uri="{FF2B5EF4-FFF2-40B4-BE49-F238E27FC236}">
                    <a16:creationId xmlns:a16="http://schemas.microsoft.com/office/drawing/2014/main" id="{9FA83002-5E66-5C4C-9655-0BA18B87C2B0}"/>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5E1F513F-7453-184B-BF9C-0FE3D213F37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0" name="Picture 69">
                <a:extLst>
                  <a:ext uri="{FF2B5EF4-FFF2-40B4-BE49-F238E27FC236}">
                    <a16:creationId xmlns:a16="http://schemas.microsoft.com/office/drawing/2014/main" id="{DA1384A2-99EA-8F47-831A-0F69FD1BD1E9}"/>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48" name="Group 47">
              <a:extLst>
                <a:ext uri="{FF2B5EF4-FFF2-40B4-BE49-F238E27FC236}">
                  <a16:creationId xmlns:a16="http://schemas.microsoft.com/office/drawing/2014/main" id="{936DB6E4-613B-B043-BEEC-D9B02A473D15}"/>
                </a:ext>
              </a:extLst>
            </p:cNvPr>
            <p:cNvGrpSpPr/>
            <p:nvPr userDrawn="1"/>
          </p:nvGrpSpPr>
          <p:grpSpPr>
            <a:xfrm>
              <a:off x="9541497" y="8476917"/>
              <a:ext cx="2735151" cy="1411315"/>
              <a:chOff x="9296567" y="4910411"/>
              <a:chExt cx="2735151" cy="1411315"/>
            </a:xfrm>
          </p:grpSpPr>
          <p:sp>
            <p:nvSpPr>
              <p:cNvPr id="62" name="Rectangle 61">
                <a:extLst>
                  <a:ext uri="{FF2B5EF4-FFF2-40B4-BE49-F238E27FC236}">
                    <a16:creationId xmlns:a16="http://schemas.microsoft.com/office/drawing/2014/main" id="{B4B99D08-66F1-204B-AE0E-AE40EE746E6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D89DB38A-645F-144A-95C6-B29245BB782C}"/>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4" name="Graphic 63">
                <a:extLst>
                  <a:ext uri="{FF2B5EF4-FFF2-40B4-BE49-F238E27FC236}">
                    <a16:creationId xmlns:a16="http://schemas.microsoft.com/office/drawing/2014/main" id="{5844EBB1-69EC-374A-973E-FDB923CB63D4}"/>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56790" y="5049494"/>
                <a:ext cx="155227" cy="155227"/>
              </a:xfrm>
              <a:prstGeom prst="rect">
                <a:avLst/>
              </a:prstGeom>
            </p:spPr>
          </p:pic>
          <p:sp>
            <p:nvSpPr>
              <p:cNvPr id="65" name="TextBox 64">
                <a:extLst>
                  <a:ext uri="{FF2B5EF4-FFF2-40B4-BE49-F238E27FC236}">
                    <a16:creationId xmlns:a16="http://schemas.microsoft.com/office/drawing/2014/main" id="{2A7D2CE2-0888-254D-8182-E8B9B984C27C}"/>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6" name="TextBox 65">
                <a:extLst>
                  <a:ext uri="{FF2B5EF4-FFF2-40B4-BE49-F238E27FC236}">
                    <a16:creationId xmlns:a16="http://schemas.microsoft.com/office/drawing/2014/main" id="{4BEAE704-A4F2-8846-BBA0-A78F408CC4F6}"/>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7" name="TextBox 66">
                <a:extLst>
                  <a:ext uri="{FF2B5EF4-FFF2-40B4-BE49-F238E27FC236}">
                    <a16:creationId xmlns:a16="http://schemas.microsoft.com/office/drawing/2014/main" id="{E827C2E6-4B03-3E40-A5C3-2897F09BF8B9}"/>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30" name="Group 29">
              <a:extLst>
                <a:ext uri="{FF2B5EF4-FFF2-40B4-BE49-F238E27FC236}">
                  <a16:creationId xmlns:a16="http://schemas.microsoft.com/office/drawing/2014/main" id="{85BD4996-1151-B14E-92B4-B6EB0B20C0D1}"/>
                </a:ext>
              </a:extLst>
            </p:cNvPr>
            <p:cNvGrpSpPr/>
            <p:nvPr userDrawn="1"/>
          </p:nvGrpSpPr>
          <p:grpSpPr>
            <a:xfrm>
              <a:off x="9541497" y="7120261"/>
              <a:ext cx="2735151" cy="1280928"/>
              <a:chOff x="9286315" y="6976989"/>
              <a:chExt cx="2735151" cy="1280928"/>
            </a:xfrm>
          </p:grpSpPr>
          <p:sp>
            <p:nvSpPr>
              <p:cNvPr id="43" name="Rectangle 42">
                <a:extLst>
                  <a:ext uri="{FF2B5EF4-FFF2-40B4-BE49-F238E27FC236}">
                    <a16:creationId xmlns:a16="http://schemas.microsoft.com/office/drawing/2014/main" id="{500FE895-1720-AB4B-9E0F-91C2C382303D}"/>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1B155C23-A6FC-4149-BF55-6313E95865F9}"/>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5" name="Graphic 44">
                <a:extLst>
                  <a:ext uri="{FF2B5EF4-FFF2-40B4-BE49-F238E27FC236}">
                    <a16:creationId xmlns:a16="http://schemas.microsoft.com/office/drawing/2014/main" id="{D666C49D-563C-9144-B854-B5D8FFA16E37}"/>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46538" y="7116071"/>
                <a:ext cx="155227" cy="155227"/>
              </a:xfrm>
              <a:prstGeom prst="rect">
                <a:avLst/>
              </a:prstGeom>
            </p:spPr>
          </p:pic>
          <p:sp>
            <p:nvSpPr>
              <p:cNvPr id="46" name="TextBox 45">
                <a:extLst>
                  <a:ext uri="{FF2B5EF4-FFF2-40B4-BE49-F238E27FC236}">
                    <a16:creationId xmlns:a16="http://schemas.microsoft.com/office/drawing/2014/main" id="{3CBE64FA-7748-1349-89EC-902B4A25BD00}"/>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7" name="Picture 46">
                <a:extLst>
                  <a:ext uri="{FF2B5EF4-FFF2-40B4-BE49-F238E27FC236}">
                    <a16:creationId xmlns:a16="http://schemas.microsoft.com/office/drawing/2014/main" id="{EBED6E0D-C534-0B4E-9ADA-CEEA5779E7B1}"/>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1" name="Group 30">
              <a:extLst>
                <a:ext uri="{FF2B5EF4-FFF2-40B4-BE49-F238E27FC236}">
                  <a16:creationId xmlns:a16="http://schemas.microsoft.com/office/drawing/2014/main" id="{1ADEF5FC-92F8-0E47-9385-A4F9D9B30AF8}"/>
                </a:ext>
              </a:extLst>
            </p:cNvPr>
            <p:cNvGrpSpPr/>
            <p:nvPr userDrawn="1"/>
          </p:nvGrpSpPr>
          <p:grpSpPr>
            <a:xfrm>
              <a:off x="9521833" y="4199527"/>
              <a:ext cx="2617883" cy="651460"/>
              <a:chOff x="12352022" y="513115"/>
              <a:chExt cx="2617883" cy="651460"/>
            </a:xfrm>
          </p:grpSpPr>
          <p:sp>
            <p:nvSpPr>
              <p:cNvPr id="40" name="TextBox 39">
                <a:extLst>
                  <a:ext uri="{FF2B5EF4-FFF2-40B4-BE49-F238E27FC236}">
                    <a16:creationId xmlns:a16="http://schemas.microsoft.com/office/drawing/2014/main" id="{67B0499E-8D11-9D4A-A286-DEBDE9610976}"/>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1" name="TextBox 40">
                <a:extLst>
                  <a:ext uri="{FF2B5EF4-FFF2-40B4-BE49-F238E27FC236}">
                    <a16:creationId xmlns:a16="http://schemas.microsoft.com/office/drawing/2014/main" id="{D0D2B337-235A-7742-931F-C88DF26DF94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2" name="TextBox 41">
                <a:extLst>
                  <a:ext uri="{FF2B5EF4-FFF2-40B4-BE49-F238E27FC236}">
                    <a16:creationId xmlns:a16="http://schemas.microsoft.com/office/drawing/2014/main" id="{C57FC906-94A4-9340-B80B-5A4321C7FD9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2" name="TextBox 31">
              <a:extLst>
                <a:ext uri="{FF2B5EF4-FFF2-40B4-BE49-F238E27FC236}">
                  <a16:creationId xmlns:a16="http://schemas.microsoft.com/office/drawing/2014/main" id="{33DD3CB3-E4D8-D945-AB52-C6152FB5CEEE}"/>
                </a:ext>
              </a:extLst>
            </p:cNvPr>
            <p:cNvSpPr txBox="1"/>
            <p:nvPr userDrawn="1"/>
          </p:nvSpPr>
          <p:spPr>
            <a:xfrm>
              <a:off x="9674267" y="5218639"/>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3" name="TextBox 32">
              <a:extLst>
                <a:ext uri="{FF2B5EF4-FFF2-40B4-BE49-F238E27FC236}">
                  <a16:creationId xmlns:a16="http://schemas.microsoft.com/office/drawing/2014/main" id="{F2294DF0-4D25-5543-B7E9-64BC32586F13}"/>
                </a:ext>
              </a:extLst>
            </p:cNvPr>
            <p:cNvSpPr txBox="1"/>
            <p:nvPr userDrawn="1"/>
          </p:nvSpPr>
          <p:spPr>
            <a:xfrm>
              <a:off x="9686426" y="5633896"/>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4" name="TextBox 33">
              <a:extLst>
                <a:ext uri="{FF2B5EF4-FFF2-40B4-BE49-F238E27FC236}">
                  <a16:creationId xmlns:a16="http://schemas.microsoft.com/office/drawing/2014/main" id="{E7593A18-4AA6-1740-8742-F41540517E1F}"/>
                </a:ext>
              </a:extLst>
            </p:cNvPr>
            <p:cNvSpPr txBox="1"/>
            <p:nvPr userDrawn="1"/>
          </p:nvSpPr>
          <p:spPr>
            <a:xfrm>
              <a:off x="9686426" y="6353986"/>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35" name="TextBox 34">
              <a:extLst>
                <a:ext uri="{FF2B5EF4-FFF2-40B4-BE49-F238E27FC236}">
                  <a16:creationId xmlns:a16="http://schemas.microsoft.com/office/drawing/2014/main" id="{956F856D-C4D3-334A-B1FE-BDBA5CA3B0E1}"/>
                </a:ext>
              </a:extLst>
            </p:cNvPr>
            <p:cNvSpPr txBox="1"/>
            <p:nvPr userDrawn="1"/>
          </p:nvSpPr>
          <p:spPr>
            <a:xfrm>
              <a:off x="9674267" y="6784549"/>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38" name="TextBox 37">
              <a:extLst>
                <a:ext uri="{FF2B5EF4-FFF2-40B4-BE49-F238E27FC236}">
                  <a16:creationId xmlns:a16="http://schemas.microsoft.com/office/drawing/2014/main" id="{AB0AAF54-7965-B142-B874-EE47EADD6C0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9" name="Straight Connector 38">
              <a:extLst>
                <a:ext uri="{FF2B5EF4-FFF2-40B4-BE49-F238E27FC236}">
                  <a16:creationId xmlns:a16="http://schemas.microsoft.com/office/drawing/2014/main" id="{9DED1D72-DEB5-E94A-A957-290E83552A0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6B557C09-E337-D24A-941E-6A7414CBA1D8}"/>
                </a:ext>
              </a:extLst>
            </p:cNvPr>
            <p:cNvGrpSpPr/>
            <p:nvPr userDrawn="1"/>
          </p:nvGrpSpPr>
          <p:grpSpPr>
            <a:xfrm>
              <a:off x="9541497" y="1993090"/>
              <a:ext cx="2735151" cy="1739504"/>
              <a:chOff x="9541497" y="2125825"/>
              <a:chExt cx="2735151" cy="1739504"/>
            </a:xfrm>
          </p:grpSpPr>
          <p:sp>
            <p:nvSpPr>
              <p:cNvPr id="72" name="Rectangle 71">
                <a:extLst>
                  <a:ext uri="{FF2B5EF4-FFF2-40B4-BE49-F238E27FC236}">
                    <a16:creationId xmlns:a16="http://schemas.microsoft.com/office/drawing/2014/main" id="{3EFFB818-B95A-9A4F-AA82-9F4D5FF20275}"/>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DEC5F26B-4D18-5442-B88B-C1A3C02042FF}"/>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74" name="Graphic 73">
                <a:extLst>
                  <a:ext uri="{FF2B5EF4-FFF2-40B4-BE49-F238E27FC236}">
                    <a16:creationId xmlns:a16="http://schemas.microsoft.com/office/drawing/2014/main" id="{474F1871-E7AA-694F-A055-112CE85079D9}"/>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75" name="TextBox 74">
                <a:extLst>
                  <a:ext uri="{FF2B5EF4-FFF2-40B4-BE49-F238E27FC236}">
                    <a16:creationId xmlns:a16="http://schemas.microsoft.com/office/drawing/2014/main" id="{E5FA5F2C-CB33-3742-94F7-FCC2AF53A1E3}"/>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78" name="TextBox 77">
                <a:extLst>
                  <a:ext uri="{FF2B5EF4-FFF2-40B4-BE49-F238E27FC236}">
                    <a16:creationId xmlns:a16="http://schemas.microsoft.com/office/drawing/2014/main" id="{2E1A285B-D1A8-7542-B57C-1FB7F1DE582E}"/>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79" name="TextBox 78">
                <a:extLst>
                  <a:ext uri="{FF2B5EF4-FFF2-40B4-BE49-F238E27FC236}">
                    <a16:creationId xmlns:a16="http://schemas.microsoft.com/office/drawing/2014/main" id="{9A7FC49C-9563-8045-A659-511775C12BE2}"/>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80" name="TextBox 79">
                <a:extLst>
                  <a:ext uri="{FF2B5EF4-FFF2-40B4-BE49-F238E27FC236}">
                    <a16:creationId xmlns:a16="http://schemas.microsoft.com/office/drawing/2014/main" id="{CD793767-48F5-464F-88A1-9CCB91E4C405}"/>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3" name="Picture 2">
                <a:extLst>
                  <a:ext uri="{FF2B5EF4-FFF2-40B4-BE49-F238E27FC236}">
                    <a16:creationId xmlns:a16="http://schemas.microsoft.com/office/drawing/2014/main" id="{101078BD-505E-0F4C-AD76-8DD34B7498CB}"/>
                  </a:ext>
                </a:extLst>
              </p:cNvPr>
              <p:cNvPicPr>
                <a:picLocks noChangeAspect="1"/>
              </p:cNvPicPr>
              <p:nvPr userDrawn="1"/>
            </p:nvPicPr>
            <p:blipFill rotWithShape="1">
              <a:blip r:embed="rId9"/>
              <a:srcRect l="4852" t="17138" r="10283" b="11792"/>
              <a:stretch/>
            </p:blipFill>
            <p:spPr>
              <a:xfrm>
                <a:off x="10676602" y="3604038"/>
                <a:ext cx="478277" cy="101726"/>
              </a:xfrm>
              <a:prstGeom prst="rect">
                <a:avLst/>
              </a:prstGeom>
              <a:ln>
                <a:solidFill>
                  <a:schemeClr val="accent3">
                    <a:lumMod val="60000"/>
                    <a:lumOff val="40000"/>
                  </a:schemeClr>
                </a:solidFill>
              </a:ln>
            </p:spPr>
          </p:pic>
        </p:grpSp>
      </p:grpSp>
      <p:grpSp>
        <p:nvGrpSpPr>
          <p:cNvPr id="71" name="Group 70">
            <a:extLst>
              <a:ext uri="{FF2B5EF4-FFF2-40B4-BE49-F238E27FC236}">
                <a16:creationId xmlns:a16="http://schemas.microsoft.com/office/drawing/2014/main" id="{7C71C768-6B06-514A-9B09-14236993DABA}"/>
              </a:ext>
            </a:extLst>
          </p:cNvPr>
          <p:cNvGrpSpPr/>
          <p:nvPr userDrawn="1"/>
        </p:nvGrpSpPr>
        <p:grpSpPr>
          <a:xfrm>
            <a:off x="431240" y="-246933"/>
            <a:ext cx="8280401" cy="7347304"/>
            <a:chOff x="431240" y="-246933"/>
            <a:chExt cx="8280401" cy="7347304"/>
          </a:xfrm>
        </p:grpSpPr>
        <p:grpSp>
          <p:nvGrpSpPr>
            <p:cNvPr id="76" name="Group 75">
              <a:extLst>
                <a:ext uri="{FF2B5EF4-FFF2-40B4-BE49-F238E27FC236}">
                  <a16:creationId xmlns:a16="http://schemas.microsoft.com/office/drawing/2014/main" id="{9B95636A-1056-924A-97B4-C3A6F8C3B1B4}"/>
                </a:ext>
              </a:extLst>
            </p:cNvPr>
            <p:cNvGrpSpPr/>
            <p:nvPr userDrawn="1"/>
          </p:nvGrpSpPr>
          <p:grpSpPr>
            <a:xfrm>
              <a:off x="431242" y="6864579"/>
              <a:ext cx="8280398" cy="235792"/>
              <a:chOff x="431801" y="-235792"/>
              <a:chExt cx="4400550" cy="235792"/>
            </a:xfrm>
          </p:grpSpPr>
          <p:cxnSp>
            <p:nvCxnSpPr>
              <p:cNvPr id="88" name="Straight Connector 87">
                <a:extLst>
                  <a:ext uri="{FF2B5EF4-FFF2-40B4-BE49-F238E27FC236}">
                    <a16:creationId xmlns:a16="http://schemas.microsoft.com/office/drawing/2014/main" id="{A3BD970C-9E24-EF4F-8A3A-73AB3554235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05D3E976-ACCC-3442-8667-B012B51D2E6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0A1A29BA-21FE-BF4F-A419-8BEDC8913E4C}"/>
                </a:ext>
              </a:extLst>
            </p:cNvPr>
            <p:cNvGrpSpPr/>
            <p:nvPr userDrawn="1"/>
          </p:nvGrpSpPr>
          <p:grpSpPr>
            <a:xfrm>
              <a:off x="431240" y="-246933"/>
              <a:ext cx="8280401" cy="235792"/>
              <a:chOff x="431800" y="-240735"/>
              <a:chExt cx="8280401" cy="235792"/>
            </a:xfrm>
          </p:grpSpPr>
          <p:grpSp>
            <p:nvGrpSpPr>
              <p:cNvPr id="81" name="Group 80">
                <a:extLst>
                  <a:ext uri="{FF2B5EF4-FFF2-40B4-BE49-F238E27FC236}">
                    <a16:creationId xmlns:a16="http://schemas.microsoft.com/office/drawing/2014/main" id="{07CF734D-3FF9-4E47-A5C5-1D33DD70F237}"/>
                  </a:ext>
                </a:extLst>
              </p:cNvPr>
              <p:cNvGrpSpPr/>
              <p:nvPr userDrawn="1"/>
            </p:nvGrpSpPr>
            <p:grpSpPr>
              <a:xfrm>
                <a:off x="431800" y="-240735"/>
                <a:ext cx="8280400" cy="235792"/>
                <a:chOff x="431800" y="-235792"/>
                <a:chExt cx="4400551" cy="235792"/>
              </a:xfrm>
            </p:grpSpPr>
            <p:cxnSp>
              <p:nvCxnSpPr>
                <p:cNvPr id="85" name="Straight Connector 84">
                  <a:extLst>
                    <a:ext uri="{FF2B5EF4-FFF2-40B4-BE49-F238E27FC236}">
                      <a16:creationId xmlns:a16="http://schemas.microsoft.com/office/drawing/2014/main" id="{A3D8645B-FB11-AF4F-A236-5EEAA664B35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43479ADB-FA23-394E-8391-00230A9B7BB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7" name="Rectangle 86">
                  <a:extLst>
                    <a:ext uri="{FF2B5EF4-FFF2-40B4-BE49-F238E27FC236}">
                      <a16:creationId xmlns:a16="http://schemas.microsoft.com/office/drawing/2014/main" id="{5CE960C4-BA95-7E46-819D-BD872CA8C5ED}"/>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D1DED7A1-A6E1-1B4A-B40C-99489D2EB2D3}"/>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83" name="Straight Arrow Connector 82">
                <a:extLst>
                  <a:ext uri="{FF2B5EF4-FFF2-40B4-BE49-F238E27FC236}">
                    <a16:creationId xmlns:a16="http://schemas.microsoft.com/office/drawing/2014/main" id="{EA4680D5-EBE2-9445-9E04-4B3E32771EF3}"/>
                  </a:ext>
                </a:extLst>
              </p:cNvPr>
              <p:cNvCxnSpPr>
                <a:cxnSpLocks/>
                <a:stCxn id="82" idx="1"/>
                <a:endCxn id="87"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1C4946BD-BA2D-B243-9830-431EA0108821}"/>
                  </a:ext>
                </a:extLst>
              </p:cNvPr>
              <p:cNvCxnSpPr>
                <a:cxnSpLocks/>
                <a:stCxn id="82" idx="3"/>
                <a:endCxn id="87"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07860413"/>
      </p:ext>
    </p:extLst>
  </p:cSld>
  <p:clrMapOvr>
    <a:overrideClrMapping bg1="lt1" tx1="dk1" bg2="lt2" tx2="dk2" accent1="accent1" accent2="accent2" accent3="accent3" accent4="accent4" accent5="accent5" accent6="accent6" hlink="lt1" folHlink="lt1"/>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preserve="1" userDrawn="1">
  <p:cSld name="Thank You (Headshot. Int.)">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A733D6C8-2947-664C-94C0-9AD79C24D8BC}"/>
              </a:ext>
            </a:extLst>
          </p:cNvPr>
          <p:cNvSpPr/>
          <p:nvPr userDrawn="1"/>
        </p:nvSpPr>
        <p:spPr>
          <a:xfrm flipH="1">
            <a:off x="-1" y="2402808"/>
            <a:ext cx="9144000" cy="3294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21" name="Picture Placeholder 20">
            <a:extLst>
              <a:ext uri="{FF2B5EF4-FFF2-40B4-BE49-F238E27FC236}">
                <a16:creationId xmlns:a16="http://schemas.microsoft.com/office/drawing/2014/main" id="{0B98A494-7A59-1347-AC1A-9CEFC6F3BA30}"/>
              </a:ext>
            </a:extLst>
          </p:cNvPr>
          <p:cNvSpPr>
            <a:spLocks noGrp="1"/>
          </p:cNvSpPr>
          <p:nvPr>
            <p:ph type="pic" sz="quarter" idx="16" hasCustomPrompt="1"/>
          </p:nvPr>
        </p:nvSpPr>
        <p:spPr>
          <a:xfrm>
            <a:off x="4855972" y="2402809"/>
            <a:ext cx="4288028" cy="3294098"/>
          </a:xfrm>
          <a:custGeom>
            <a:avLst/>
            <a:gdLst>
              <a:gd name="connsiteX0" fmla="*/ 0 w 4288028"/>
              <a:gd name="connsiteY0" fmla="*/ 0 h 3294098"/>
              <a:gd name="connsiteX1" fmla="*/ 4288028 w 4288028"/>
              <a:gd name="connsiteY1" fmla="*/ 0 h 3294098"/>
              <a:gd name="connsiteX2" fmla="*/ 4288028 w 4288028"/>
              <a:gd name="connsiteY2" fmla="*/ 3294098 h 3294098"/>
              <a:gd name="connsiteX3" fmla="*/ 1563214 w 4288028"/>
              <a:gd name="connsiteY3" fmla="*/ 3294098 h 3294098"/>
            </a:gdLst>
            <a:ahLst/>
            <a:cxnLst>
              <a:cxn ang="0">
                <a:pos x="connsiteX0" y="connsiteY0"/>
              </a:cxn>
              <a:cxn ang="0">
                <a:pos x="connsiteX1" y="connsiteY1"/>
              </a:cxn>
              <a:cxn ang="0">
                <a:pos x="connsiteX2" y="connsiteY2"/>
              </a:cxn>
              <a:cxn ang="0">
                <a:pos x="connsiteX3" y="connsiteY3"/>
              </a:cxn>
            </a:cxnLst>
            <a:rect l="l" t="t" r="r" b="b"/>
            <a:pathLst>
              <a:path w="4288028" h="3294098">
                <a:moveTo>
                  <a:pt x="0" y="0"/>
                </a:moveTo>
                <a:lnTo>
                  <a:pt x="4288028" y="0"/>
                </a:lnTo>
                <a:lnTo>
                  <a:pt x="4288028" y="3294098"/>
                </a:lnTo>
                <a:lnTo>
                  <a:pt x="1563214" y="3294098"/>
                </a:lnTo>
                <a:close/>
              </a:path>
            </a:pathLst>
          </a:custGeom>
          <a:solidFill>
            <a:schemeClr val="accent2"/>
          </a:solidFill>
        </p:spPr>
        <p:txBody>
          <a:bodyPr wrap="square" rIns="432000" anchor="ctr">
            <a:noAutofit/>
          </a:bodyPr>
          <a:lstStyle>
            <a:lvl1pPr marL="0" indent="0" algn="r">
              <a:buNone/>
              <a:defRPr b="0">
                <a:solidFill>
                  <a:schemeClr val="bg1"/>
                </a:solidFill>
              </a:defRPr>
            </a:lvl1pPr>
          </a:lstStyle>
          <a:p>
            <a:r>
              <a:rPr lang="en-US" dirty="0"/>
              <a:t>Click icon to add photo or headshot</a:t>
            </a:r>
          </a:p>
        </p:txBody>
      </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1219067"/>
            <a:ext cx="8280400" cy="914400"/>
          </a:xfrm>
        </p:spPr>
        <p:txBody>
          <a:bodyPr/>
          <a:lstStyle>
            <a:lvl1pPr>
              <a:defRPr sz="3200"/>
            </a:lvl1pPr>
          </a:lstStyle>
          <a:p>
            <a:r>
              <a:rPr lang="en-US"/>
              <a:t>Click to add</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2714222"/>
            <a:ext cx="4140200" cy="2671270"/>
          </a:xfrm>
          <a:prstGeom prst="rect">
            <a:avLst/>
          </a:prstGeom>
          <a:noFill/>
          <a:ln>
            <a:noFill/>
          </a:ln>
        </p:spPr>
        <p:txBody>
          <a:bodyPr wrap="square" lIns="0" tIns="0" rIns="0" bIns="0" anchor="ctr">
            <a:noAutofit/>
          </a:bodyPr>
          <a:lstStyle>
            <a:lvl1pPr marL="20638" indent="0">
              <a:spcAft>
                <a:spcPts val="300"/>
              </a:spcAft>
              <a:buNone/>
              <a:tabLst/>
              <a:defRPr sz="14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38" name="Group 37">
            <a:extLst>
              <a:ext uri="{FF2B5EF4-FFF2-40B4-BE49-F238E27FC236}">
                <a16:creationId xmlns:a16="http://schemas.microsoft.com/office/drawing/2014/main" id="{4B76D37E-5ECE-5649-83FB-005816FB86D9}"/>
              </a:ext>
            </a:extLst>
          </p:cNvPr>
          <p:cNvGrpSpPr/>
          <p:nvPr userDrawn="1"/>
        </p:nvGrpSpPr>
        <p:grpSpPr>
          <a:xfrm>
            <a:off x="-256964" y="1261817"/>
            <a:ext cx="251461" cy="787628"/>
            <a:chOff x="-256404" y="360363"/>
            <a:chExt cx="251461" cy="692152"/>
          </a:xfrm>
        </p:grpSpPr>
        <p:grpSp>
          <p:nvGrpSpPr>
            <p:cNvPr id="39" name="Group 38">
              <a:extLst>
                <a:ext uri="{FF2B5EF4-FFF2-40B4-BE49-F238E27FC236}">
                  <a16:creationId xmlns:a16="http://schemas.microsoft.com/office/drawing/2014/main" id="{D4BFAEFD-2E24-574A-9016-E522BCB9693E}"/>
                </a:ext>
              </a:extLst>
            </p:cNvPr>
            <p:cNvGrpSpPr/>
            <p:nvPr userDrawn="1"/>
          </p:nvGrpSpPr>
          <p:grpSpPr>
            <a:xfrm rot="16200000">
              <a:off x="-476749" y="580708"/>
              <a:ext cx="692152" cy="251461"/>
              <a:chOff x="431800" y="-235792"/>
              <a:chExt cx="4400551" cy="235792"/>
            </a:xfrm>
          </p:grpSpPr>
          <p:cxnSp>
            <p:nvCxnSpPr>
              <p:cNvPr id="41" name="Straight Connector 40">
                <a:extLst>
                  <a:ext uri="{FF2B5EF4-FFF2-40B4-BE49-F238E27FC236}">
                    <a16:creationId xmlns:a16="http://schemas.microsoft.com/office/drawing/2014/main" id="{501084F3-6071-5F42-A83E-53097D95E01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766F9AD-50E4-E34E-871C-16B6E7ACA4B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AE413019-A316-E248-A2E2-D7E00CC76392}"/>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TextBox 39">
              <a:extLst>
                <a:ext uri="{FF2B5EF4-FFF2-40B4-BE49-F238E27FC236}">
                  <a16:creationId xmlns:a16="http://schemas.microsoft.com/office/drawing/2014/main" id="{81EC56EE-E78A-C64C-B03F-9E33CFCFF6FF}"/>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44" name="Group 43">
            <a:extLst>
              <a:ext uri="{FF2B5EF4-FFF2-40B4-BE49-F238E27FC236}">
                <a16:creationId xmlns:a16="http://schemas.microsoft.com/office/drawing/2014/main" id="{3C062D5B-B78D-A74B-A752-F2940C2B159C}"/>
              </a:ext>
            </a:extLst>
          </p:cNvPr>
          <p:cNvGrpSpPr/>
          <p:nvPr userDrawn="1"/>
        </p:nvGrpSpPr>
        <p:grpSpPr>
          <a:xfrm>
            <a:off x="-256964" y="3367324"/>
            <a:ext cx="251461" cy="1365066"/>
            <a:chOff x="-256404" y="360363"/>
            <a:chExt cx="251461" cy="692152"/>
          </a:xfrm>
        </p:grpSpPr>
        <p:grpSp>
          <p:nvGrpSpPr>
            <p:cNvPr id="45" name="Group 44">
              <a:extLst>
                <a:ext uri="{FF2B5EF4-FFF2-40B4-BE49-F238E27FC236}">
                  <a16:creationId xmlns:a16="http://schemas.microsoft.com/office/drawing/2014/main" id="{BC39A059-6049-B647-8FF9-32A912D1AF52}"/>
                </a:ext>
              </a:extLst>
            </p:cNvPr>
            <p:cNvGrpSpPr/>
            <p:nvPr userDrawn="1"/>
          </p:nvGrpSpPr>
          <p:grpSpPr>
            <a:xfrm rot="16200000">
              <a:off x="-476749" y="580708"/>
              <a:ext cx="692152" cy="251461"/>
              <a:chOff x="431800" y="-235792"/>
              <a:chExt cx="4400551" cy="235792"/>
            </a:xfrm>
          </p:grpSpPr>
          <p:cxnSp>
            <p:nvCxnSpPr>
              <p:cNvPr id="47" name="Straight Connector 46">
                <a:extLst>
                  <a:ext uri="{FF2B5EF4-FFF2-40B4-BE49-F238E27FC236}">
                    <a16:creationId xmlns:a16="http://schemas.microsoft.com/office/drawing/2014/main" id="{D0603B59-8C79-A942-9F70-EF5E623351C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C9B266A-8246-7046-985E-1A6B65FD28A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9" name="Rectangle 48">
                <a:extLst>
                  <a:ext uri="{FF2B5EF4-FFF2-40B4-BE49-F238E27FC236}">
                    <a16:creationId xmlns:a16="http://schemas.microsoft.com/office/drawing/2014/main" id="{70BB019F-7AF8-454E-96F4-D6A61F4F739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0101D5C1-C72F-4340-96C3-42253FAF2B21}"/>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122" name="Group 121">
            <a:extLst>
              <a:ext uri="{FF2B5EF4-FFF2-40B4-BE49-F238E27FC236}">
                <a16:creationId xmlns:a16="http://schemas.microsoft.com/office/drawing/2014/main" id="{10B09069-46D3-FE46-8D6A-F47A3CA7EF25}"/>
              </a:ext>
            </a:extLst>
          </p:cNvPr>
          <p:cNvGrpSpPr/>
          <p:nvPr userDrawn="1"/>
        </p:nvGrpSpPr>
        <p:grpSpPr>
          <a:xfrm>
            <a:off x="431240" y="-246933"/>
            <a:ext cx="8280401" cy="7347304"/>
            <a:chOff x="431240" y="-246933"/>
            <a:chExt cx="8280401" cy="7347304"/>
          </a:xfrm>
        </p:grpSpPr>
        <p:grpSp>
          <p:nvGrpSpPr>
            <p:cNvPr id="123" name="Group 122">
              <a:extLst>
                <a:ext uri="{FF2B5EF4-FFF2-40B4-BE49-F238E27FC236}">
                  <a16:creationId xmlns:a16="http://schemas.microsoft.com/office/drawing/2014/main" id="{060DC74F-3798-0F41-A21A-C9A161BF1870}"/>
                </a:ext>
              </a:extLst>
            </p:cNvPr>
            <p:cNvGrpSpPr/>
            <p:nvPr userDrawn="1"/>
          </p:nvGrpSpPr>
          <p:grpSpPr>
            <a:xfrm>
              <a:off x="431242" y="6864579"/>
              <a:ext cx="8280398" cy="235792"/>
              <a:chOff x="431801" y="-235792"/>
              <a:chExt cx="4400550" cy="235792"/>
            </a:xfrm>
          </p:grpSpPr>
          <p:cxnSp>
            <p:nvCxnSpPr>
              <p:cNvPr id="132" name="Straight Connector 131">
                <a:extLst>
                  <a:ext uri="{FF2B5EF4-FFF2-40B4-BE49-F238E27FC236}">
                    <a16:creationId xmlns:a16="http://schemas.microsoft.com/office/drawing/2014/main" id="{CD608C57-7514-154B-836A-4010788A31A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DB68B65-F11B-344C-ACD4-BCE9587B6D2A}"/>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24" name="Group 123">
              <a:extLst>
                <a:ext uri="{FF2B5EF4-FFF2-40B4-BE49-F238E27FC236}">
                  <a16:creationId xmlns:a16="http://schemas.microsoft.com/office/drawing/2014/main" id="{54682FFD-D655-B046-976E-07664624D4EA}"/>
                </a:ext>
              </a:extLst>
            </p:cNvPr>
            <p:cNvGrpSpPr/>
            <p:nvPr userDrawn="1"/>
          </p:nvGrpSpPr>
          <p:grpSpPr>
            <a:xfrm>
              <a:off x="431240" y="-246933"/>
              <a:ext cx="8280401" cy="235792"/>
              <a:chOff x="431800" y="-240735"/>
              <a:chExt cx="8280401" cy="235792"/>
            </a:xfrm>
          </p:grpSpPr>
          <p:grpSp>
            <p:nvGrpSpPr>
              <p:cNvPr id="125" name="Group 124">
                <a:extLst>
                  <a:ext uri="{FF2B5EF4-FFF2-40B4-BE49-F238E27FC236}">
                    <a16:creationId xmlns:a16="http://schemas.microsoft.com/office/drawing/2014/main" id="{F1D720E4-E69C-4D43-8106-8E51E975FE1F}"/>
                  </a:ext>
                </a:extLst>
              </p:cNvPr>
              <p:cNvGrpSpPr/>
              <p:nvPr userDrawn="1"/>
            </p:nvGrpSpPr>
            <p:grpSpPr>
              <a:xfrm>
                <a:off x="431800" y="-240735"/>
                <a:ext cx="8280400" cy="235792"/>
                <a:chOff x="431800" y="-235792"/>
                <a:chExt cx="4400551" cy="235792"/>
              </a:xfrm>
            </p:grpSpPr>
            <p:cxnSp>
              <p:nvCxnSpPr>
                <p:cNvPr id="129" name="Straight Connector 128">
                  <a:extLst>
                    <a:ext uri="{FF2B5EF4-FFF2-40B4-BE49-F238E27FC236}">
                      <a16:creationId xmlns:a16="http://schemas.microsoft.com/office/drawing/2014/main" id="{C9C8E860-C048-794C-BB48-55334FB486B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ECCBB4D-A419-1C4F-A538-20EABEC4480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1" name="Rectangle 130">
                  <a:extLst>
                    <a:ext uri="{FF2B5EF4-FFF2-40B4-BE49-F238E27FC236}">
                      <a16:creationId xmlns:a16="http://schemas.microsoft.com/office/drawing/2014/main" id="{A64A141F-7CF9-0543-947A-2E28885429A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6" name="TextBox 125">
                <a:extLst>
                  <a:ext uri="{FF2B5EF4-FFF2-40B4-BE49-F238E27FC236}">
                    <a16:creationId xmlns:a16="http://schemas.microsoft.com/office/drawing/2014/main" id="{42762588-74B6-AA48-AAEF-8478DA61532A}"/>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27" name="Straight Arrow Connector 126">
                <a:extLst>
                  <a:ext uri="{FF2B5EF4-FFF2-40B4-BE49-F238E27FC236}">
                    <a16:creationId xmlns:a16="http://schemas.microsoft.com/office/drawing/2014/main" id="{EA604FD8-087C-894E-AA97-B1F828E874DA}"/>
                  </a:ext>
                </a:extLst>
              </p:cNvPr>
              <p:cNvCxnSpPr>
                <a:cxnSpLocks/>
                <a:stCxn id="126" idx="1"/>
                <a:endCxn id="131"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0840AE4A-3225-144E-8C2B-CC8459C4871A}"/>
                  </a:ext>
                </a:extLst>
              </p:cNvPr>
              <p:cNvCxnSpPr>
                <a:cxnSpLocks/>
                <a:stCxn id="126" idx="3"/>
                <a:endCxn id="131"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134" name="Group 133">
            <a:extLst>
              <a:ext uri="{FF2B5EF4-FFF2-40B4-BE49-F238E27FC236}">
                <a16:creationId xmlns:a16="http://schemas.microsoft.com/office/drawing/2014/main" id="{8952B065-0183-8440-93EE-C2E8983124E2}"/>
              </a:ext>
            </a:extLst>
          </p:cNvPr>
          <p:cNvGrpSpPr/>
          <p:nvPr userDrawn="1"/>
        </p:nvGrpSpPr>
        <p:grpSpPr>
          <a:xfrm>
            <a:off x="9399182" y="-1"/>
            <a:ext cx="2961715" cy="9888233"/>
            <a:chOff x="9399182" y="-1"/>
            <a:chExt cx="2961715" cy="9888233"/>
          </a:xfrm>
        </p:grpSpPr>
        <p:sp>
          <p:nvSpPr>
            <p:cNvPr id="135" name="Rectangle 134">
              <a:extLst>
                <a:ext uri="{FF2B5EF4-FFF2-40B4-BE49-F238E27FC236}">
                  <a16:creationId xmlns:a16="http://schemas.microsoft.com/office/drawing/2014/main" id="{8A328D57-A69E-254D-A262-CC2989A8C417}"/>
                </a:ext>
              </a:extLst>
            </p:cNvPr>
            <p:cNvSpPr/>
            <p:nvPr userDrawn="1"/>
          </p:nvSpPr>
          <p:spPr>
            <a:xfrm>
              <a:off x="9399182" y="-1"/>
              <a:ext cx="2798651" cy="97486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36" name="Picture 135">
              <a:extLst>
                <a:ext uri="{FF2B5EF4-FFF2-40B4-BE49-F238E27FC236}">
                  <a16:creationId xmlns:a16="http://schemas.microsoft.com/office/drawing/2014/main" id="{2F15995A-2BAF-7E43-8B52-B02F97201E05}"/>
                </a:ext>
              </a:extLst>
            </p:cNvPr>
            <p:cNvPicPr>
              <a:picLocks noChangeAspect="1"/>
            </p:cNvPicPr>
            <p:nvPr userDrawn="1"/>
          </p:nvPicPr>
          <p:blipFill rotWithShape="1">
            <a:blip r:embed="rId4"/>
            <a:srcRect r="44021" b="6017"/>
            <a:stretch/>
          </p:blipFill>
          <p:spPr>
            <a:xfrm>
              <a:off x="9558506" y="1323797"/>
              <a:ext cx="2632538" cy="532435"/>
            </a:xfrm>
            <a:prstGeom prst="rect">
              <a:avLst/>
            </a:prstGeom>
          </p:spPr>
        </p:pic>
        <p:sp>
          <p:nvSpPr>
            <p:cNvPr id="137" name="TextBox 136">
              <a:extLst>
                <a:ext uri="{FF2B5EF4-FFF2-40B4-BE49-F238E27FC236}">
                  <a16:creationId xmlns:a16="http://schemas.microsoft.com/office/drawing/2014/main" id="{5D176143-8C1A-B24B-8CB3-AFB08B25554B}"/>
                </a:ext>
              </a:extLst>
            </p:cNvPr>
            <p:cNvSpPr txBox="1"/>
            <p:nvPr userDrawn="1"/>
          </p:nvSpPr>
          <p:spPr>
            <a:xfrm>
              <a:off x="9558507" y="3874407"/>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38" name="Straight Connector 137">
              <a:extLst>
                <a:ext uri="{FF2B5EF4-FFF2-40B4-BE49-F238E27FC236}">
                  <a16:creationId xmlns:a16="http://schemas.microsoft.com/office/drawing/2014/main" id="{61E87ACF-E072-1942-8902-BC3DECAE4A14}"/>
                </a:ext>
              </a:extLst>
            </p:cNvPr>
            <p:cNvCxnSpPr>
              <a:cxnSpLocks/>
            </p:cNvCxnSpPr>
            <p:nvPr userDrawn="1"/>
          </p:nvCxnSpPr>
          <p:spPr>
            <a:xfrm>
              <a:off x="9558507" y="407702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9" name="TextBox 138">
              <a:extLst>
                <a:ext uri="{FF2B5EF4-FFF2-40B4-BE49-F238E27FC236}">
                  <a16:creationId xmlns:a16="http://schemas.microsoft.com/office/drawing/2014/main" id="{4230E43A-DEF1-584B-AD63-0D994D37359D}"/>
                </a:ext>
              </a:extLst>
            </p:cNvPr>
            <p:cNvSpPr txBox="1"/>
            <p:nvPr userDrawn="1"/>
          </p:nvSpPr>
          <p:spPr>
            <a:xfrm>
              <a:off x="9686426" y="4935334"/>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grpSp>
          <p:nvGrpSpPr>
            <p:cNvPr id="140" name="Group 139">
              <a:extLst>
                <a:ext uri="{FF2B5EF4-FFF2-40B4-BE49-F238E27FC236}">
                  <a16:creationId xmlns:a16="http://schemas.microsoft.com/office/drawing/2014/main" id="{78101614-52BC-7B46-84D7-2461ED2FA0EA}"/>
                </a:ext>
              </a:extLst>
            </p:cNvPr>
            <p:cNvGrpSpPr/>
            <p:nvPr userDrawn="1"/>
          </p:nvGrpSpPr>
          <p:grpSpPr>
            <a:xfrm>
              <a:off x="9541497" y="162442"/>
              <a:ext cx="2819400" cy="814510"/>
              <a:chOff x="-3644733" y="165205"/>
              <a:chExt cx="2819400" cy="814510"/>
            </a:xfrm>
          </p:grpSpPr>
          <p:sp>
            <p:nvSpPr>
              <p:cNvPr id="173" name="Rectangle 172">
                <a:extLst>
                  <a:ext uri="{FF2B5EF4-FFF2-40B4-BE49-F238E27FC236}">
                    <a16:creationId xmlns:a16="http://schemas.microsoft.com/office/drawing/2014/main" id="{40254D00-389E-3940-B811-35C2C8922696}"/>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 name="TextBox 173">
                <a:extLst>
                  <a:ext uri="{FF2B5EF4-FFF2-40B4-BE49-F238E27FC236}">
                    <a16:creationId xmlns:a16="http://schemas.microsoft.com/office/drawing/2014/main" id="{0B1CE189-800B-DB49-86F8-D1D7860D619D}"/>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75" name="Picture 174">
                <a:extLst>
                  <a:ext uri="{FF2B5EF4-FFF2-40B4-BE49-F238E27FC236}">
                    <a16:creationId xmlns:a16="http://schemas.microsoft.com/office/drawing/2014/main" id="{8FB38671-F42B-984F-89E2-28269106487A}"/>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141" name="Group 140">
              <a:extLst>
                <a:ext uri="{FF2B5EF4-FFF2-40B4-BE49-F238E27FC236}">
                  <a16:creationId xmlns:a16="http://schemas.microsoft.com/office/drawing/2014/main" id="{A5DCE01F-D854-EE4B-8C74-2A5FD60EB92D}"/>
                </a:ext>
              </a:extLst>
            </p:cNvPr>
            <p:cNvGrpSpPr/>
            <p:nvPr userDrawn="1"/>
          </p:nvGrpSpPr>
          <p:grpSpPr>
            <a:xfrm>
              <a:off x="9541497" y="8476917"/>
              <a:ext cx="2735151" cy="1411315"/>
              <a:chOff x="9296567" y="4910411"/>
              <a:chExt cx="2735151" cy="1411315"/>
            </a:xfrm>
          </p:grpSpPr>
          <p:sp>
            <p:nvSpPr>
              <p:cNvPr id="167" name="Rectangle 166">
                <a:extLst>
                  <a:ext uri="{FF2B5EF4-FFF2-40B4-BE49-F238E27FC236}">
                    <a16:creationId xmlns:a16="http://schemas.microsoft.com/office/drawing/2014/main" id="{0200651A-A5C2-6745-93C3-D1EC973B8F32}"/>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TextBox 167">
                <a:extLst>
                  <a:ext uri="{FF2B5EF4-FFF2-40B4-BE49-F238E27FC236}">
                    <a16:creationId xmlns:a16="http://schemas.microsoft.com/office/drawing/2014/main" id="{ACA5E4FE-97BE-0A4E-9196-292CE279FF5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69" name="Graphic 168">
                <a:extLst>
                  <a:ext uri="{FF2B5EF4-FFF2-40B4-BE49-F238E27FC236}">
                    <a16:creationId xmlns:a16="http://schemas.microsoft.com/office/drawing/2014/main" id="{C47FEBB8-EA11-4B44-B21D-5846F0D5BEEE}"/>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56790" y="5049494"/>
                <a:ext cx="155227" cy="155227"/>
              </a:xfrm>
              <a:prstGeom prst="rect">
                <a:avLst/>
              </a:prstGeom>
            </p:spPr>
          </p:pic>
          <p:sp>
            <p:nvSpPr>
              <p:cNvPr id="170" name="TextBox 169">
                <a:extLst>
                  <a:ext uri="{FF2B5EF4-FFF2-40B4-BE49-F238E27FC236}">
                    <a16:creationId xmlns:a16="http://schemas.microsoft.com/office/drawing/2014/main" id="{39933606-2D86-DC4B-8924-AFCFBFEFAC5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71" name="TextBox 170">
                <a:extLst>
                  <a:ext uri="{FF2B5EF4-FFF2-40B4-BE49-F238E27FC236}">
                    <a16:creationId xmlns:a16="http://schemas.microsoft.com/office/drawing/2014/main" id="{999BA398-8DC3-504A-BF43-C299337A8C50}"/>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72" name="TextBox 171">
                <a:extLst>
                  <a:ext uri="{FF2B5EF4-FFF2-40B4-BE49-F238E27FC236}">
                    <a16:creationId xmlns:a16="http://schemas.microsoft.com/office/drawing/2014/main" id="{9BCEF715-ED9F-CF4A-B26F-0228E531C7ED}"/>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42" name="Group 141">
              <a:extLst>
                <a:ext uri="{FF2B5EF4-FFF2-40B4-BE49-F238E27FC236}">
                  <a16:creationId xmlns:a16="http://schemas.microsoft.com/office/drawing/2014/main" id="{A920F2A2-D16F-7B49-8249-3CB38630702B}"/>
                </a:ext>
              </a:extLst>
            </p:cNvPr>
            <p:cNvGrpSpPr/>
            <p:nvPr userDrawn="1"/>
          </p:nvGrpSpPr>
          <p:grpSpPr>
            <a:xfrm>
              <a:off x="9541497" y="7120261"/>
              <a:ext cx="2735151" cy="1280928"/>
              <a:chOff x="9286315" y="6976989"/>
              <a:chExt cx="2735151" cy="1280928"/>
            </a:xfrm>
          </p:grpSpPr>
          <p:sp>
            <p:nvSpPr>
              <p:cNvPr id="162" name="Rectangle 161">
                <a:extLst>
                  <a:ext uri="{FF2B5EF4-FFF2-40B4-BE49-F238E27FC236}">
                    <a16:creationId xmlns:a16="http://schemas.microsoft.com/office/drawing/2014/main" id="{B6D0A85B-3890-1F45-9BFC-811B5745177B}"/>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3" name="TextBox 162">
                <a:extLst>
                  <a:ext uri="{FF2B5EF4-FFF2-40B4-BE49-F238E27FC236}">
                    <a16:creationId xmlns:a16="http://schemas.microsoft.com/office/drawing/2014/main" id="{EEA5EE72-4CD7-1A46-9DF6-568DC138E4B1}"/>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64" name="Graphic 163">
                <a:extLst>
                  <a:ext uri="{FF2B5EF4-FFF2-40B4-BE49-F238E27FC236}">
                    <a16:creationId xmlns:a16="http://schemas.microsoft.com/office/drawing/2014/main" id="{3CFCDF9C-C88C-3341-AB2C-415DF5C33EA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46538" y="7116071"/>
                <a:ext cx="155227" cy="155227"/>
              </a:xfrm>
              <a:prstGeom prst="rect">
                <a:avLst/>
              </a:prstGeom>
            </p:spPr>
          </p:pic>
          <p:sp>
            <p:nvSpPr>
              <p:cNvPr id="165" name="TextBox 164">
                <a:extLst>
                  <a:ext uri="{FF2B5EF4-FFF2-40B4-BE49-F238E27FC236}">
                    <a16:creationId xmlns:a16="http://schemas.microsoft.com/office/drawing/2014/main" id="{2481AABB-FA68-0E42-83A5-60002F0CF46C}"/>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66" name="Picture 165">
                <a:extLst>
                  <a:ext uri="{FF2B5EF4-FFF2-40B4-BE49-F238E27FC236}">
                    <a16:creationId xmlns:a16="http://schemas.microsoft.com/office/drawing/2014/main" id="{2FC9AE94-F10E-2F49-B483-7ED173824832}"/>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43" name="Group 142">
              <a:extLst>
                <a:ext uri="{FF2B5EF4-FFF2-40B4-BE49-F238E27FC236}">
                  <a16:creationId xmlns:a16="http://schemas.microsoft.com/office/drawing/2014/main" id="{B5831C8C-0608-3A40-A402-088C1320D2DA}"/>
                </a:ext>
              </a:extLst>
            </p:cNvPr>
            <p:cNvGrpSpPr/>
            <p:nvPr userDrawn="1"/>
          </p:nvGrpSpPr>
          <p:grpSpPr>
            <a:xfrm>
              <a:off x="9521833" y="4199527"/>
              <a:ext cx="2617883" cy="651460"/>
              <a:chOff x="12352022" y="513115"/>
              <a:chExt cx="2617883" cy="651460"/>
            </a:xfrm>
          </p:grpSpPr>
          <p:sp>
            <p:nvSpPr>
              <p:cNvPr id="159" name="TextBox 158">
                <a:extLst>
                  <a:ext uri="{FF2B5EF4-FFF2-40B4-BE49-F238E27FC236}">
                    <a16:creationId xmlns:a16="http://schemas.microsoft.com/office/drawing/2014/main" id="{10910114-E8E6-A34A-93A2-5ED44636D61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60" name="TextBox 159">
                <a:extLst>
                  <a:ext uri="{FF2B5EF4-FFF2-40B4-BE49-F238E27FC236}">
                    <a16:creationId xmlns:a16="http://schemas.microsoft.com/office/drawing/2014/main" id="{67552FF1-C078-4C4F-AAB9-817604F41E2B}"/>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61" name="TextBox 160">
                <a:extLst>
                  <a:ext uri="{FF2B5EF4-FFF2-40B4-BE49-F238E27FC236}">
                    <a16:creationId xmlns:a16="http://schemas.microsoft.com/office/drawing/2014/main" id="{CCD37AEA-AC1D-A84E-9AF6-8A7E3C011D99}"/>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44" name="TextBox 143">
              <a:extLst>
                <a:ext uri="{FF2B5EF4-FFF2-40B4-BE49-F238E27FC236}">
                  <a16:creationId xmlns:a16="http://schemas.microsoft.com/office/drawing/2014/main" id="{34A26DA3-DB64-CC4A-925C-B75604BC4686}"/>
                </a:ext>
              </a:extLst>
            </p:cNvPr>
            <p:cNvSpPr txBox="1"/>
            <p:nvPr userDrawn="1"/>
          </p:nvSpPr>
          <p:spPr>
            <a:xfrm>
              <a:off x="9674267" y="5218639"/>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45" name="TextBox 144">
              <a:extLst>
                <a:ext uri="{FF2B5EF4-FFF2-40B4-BE49-F238E27FC236}">
                  <a16:creationId xmlns:a16="http://schemas.microsoft.com/office/drawing/2014/main" id="{27BCDA8C-98AB-6E41-86C8-68DD5ADC0556}"/>
                </a:ext>
              </a:extLst>
            </p:cNvPr>
            <p:cNvSpPr txBox="1"/>
            <p:nvPr userDrawn="1"/>
          </p:nvSpPr>
          <p:spPr>
            <a:xfrm>
              <a:off x="9686426" y="5633896"/>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46" name="TextBox 145">
              <a:extLst>
                <a:ext uri="{FF2B5EF4-FFF2-40B4-BE49-F238E27FC236}">
                  <a16:creationId xmlns:a16="http://schemas.microsoft.com/office/drawing/2014/main" id="{3674C8B4-19A9-7F4C-A0E9-A0CCA63C5A27}"/>
                </a:ext>
              </a:extLst>
            </p:cNvPr>
            <p:cNvSpPr txBox="1"/>
            <p:nvPr userDrawn="1"/>
          </p:nvSpPr>
          <p:spPr>
            <a:xfrm>
              <a:off x="9686426" y="6353986"/>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147" name="TextBox 146">
              <a:extLst>
                <a:ext uri="{FF2B5EF4-FFF2-40B4-BE49-F238E27FC236}">
                  <a16:creationId xmlns:a16="http://schemas.microsoft.com/office/drawing/2014/main" id="{6CDB408F-F9BC-BE49-BB1D-ED4826DEF237}"/>
                </a:ext>
              </a:extLst>
            </p:cNvPr>
            <p:cNvSpPr txBox="1"/>
            <p:nvPr userDrawn="1"/>
          </p:nvSpPr>
          <p:spPr>
            <a:xfrm>
              <a:off x="9674267" y="6784549"/>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48" name="TextBox 147">
              <a:extLst>
                <a:ext uri="{FF2B5EF4-FFF2-40B4-BE49-F238E27FC236}">
                  <a16:creationId xmlns:a16="http://schemas.microsoft.com/office/drawing/2014/main" id="{1ECE0F32-D532-904C-8F1D-31C62A85DF64}"/>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49" name="Straight Connector 148">
              <a:extLst>
                <a:ext uri="{FF2B5EF4-FFF2-40B4-BE49-F238E27FC236}">
                  <a16:creationId xmlns:a16="http://schemas.microsoft.com/office/drawing/2014/main" id="{51DEE00D-8872-664F-91AC-88EBE656C017}"/>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0" name="Group 149">
              <a:extLst>
                <a:ext uri="{FF2B5EF4-FFF2-40B4-BE49-F238E27FC236}">
                  <a16:creationId xmlns:a16="http://schemas.microsoft.com/office/drawing/2014/main" id="{F7B782B6-E142-5C41-A58A-1C6E735E5795}"/>
                </a:ext>
              </a:extLst>
            </p:cNvPr>
            <p:cNvGrpSpPr/>
            <p:nvPr userDrawn="1"/>
          </p:nvGrpSpPr>
          <p:grpSpPr>
            <a:xfrm>
              <a:off x="9541497" y="1993090"/>
              <a:ext cx="2735151" cy="1739504"/>
              <a:chOff x="9541497" y="2125825"/>
              <a:chExt cx="2735151" cy="1739504"/>
            </a:xfrm>
          </p:grpSpPr>
          <p:sp>
            <p:nvSpPr>
              <p:cNvPr id="151" name="Rectangle 150">
                <a:extLst>
                  <a:ext uri="{FF2B5EF4-FFF2-40B4-BE49-F238E27FC236}">
                    <a16:creationId xmlns:a16="http://schemas.microsoft.com/office/drawing/2014/main" id="{FAADFAA3-8DA1-E14D-B99C-AB2508555523}"/>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2" name="TextBox 151">
                <a:extLst>
                  <a:ext uri="{FF2B5EF4-FFF2-40B4-BE49-F238E27FC236}">
                    <a16:creationId xmlns:a16="http://schemas.microsoft.com/office/drawing/2014/main" id="{A937AB33-CB8B-A241-9EA4-8CAC5B904E8F}"/>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153" name="Graphic 152">
                <a:extLst>
                  <a:ext uri="{FF2B5EF4-FFF2-40B4-BE49-F238E27FC236}">
                    <a16:creationId xmlns:a16="http://schemas.microsoft.com/office/drawing/2014/main" id="{EBF5A0BA-1949-E142-BD57-E8238FDFF60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154" name="TextBox 153">
                <a:extLst>
                  <a:ext uri="{FF2B5EF4-FFF2-40B4-BE49-F238E27FC236}">
                    <a16:creationId xmlns:a16="http://schemas.microsoft.com/office/drawing/2014/main" id="{E3FC725E-D267-EE4C-ACC7-0FF6F88C1DED}"/>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155" name="TextBox 154">
                <a:extLst>
                  <a:ext uri="{FF2B5EF4-FFF2-40B4-BE49-F238E27FC236}">
                    <a16:creationId xmlns:a16="http://schemas.microsoft.com/office/drawing/2014/main" id="{DAC191F7-746A-F649-8BB7-706F351D95B5}"/>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156" name="TextBox 155">
                <a:extLst>
                  <a:ext uri="{FF2B5EF4-FFF2-40B4-BE49-F238E27FC236}">
                    <a16:creationId xmlns:a16="http://schemas.microsoft.com/office/drawing/2014/main" id="{928BBA09-01DB-5E45-9E3F-116384E13EF0}"/>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157" name="TextBox 156">
                <a:extLst>
                  <a:ext uri="{FF2B5EF4-FFF2-40B4-BE49-F238E27FC236}">
                    <a16:creationId xmlns:a16="http://schemas.microsoft.com/office/drawing/2014/main" id="{D2E2DD0D-5C91-6840-8E42-F620FF7B593C}"/>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58" name="Picture 157">
                <a:extLst>
                  <a:ext uri="{FF2B5EF4-FFF2-40B4-BE49-F238E27FC236}">
                    <a16:creationId xmlns:a16="http://schemas.microsoft.com/office/drawing/2014/main" id="{D403EB95-EC44-9141-919C-B5D3EF377E28}"/>
                  </a:ext>
                </a:extLst>
              </p:cNvPr>
              <p:cNvPicPr>
                <a:picLocks noChangeAspect="1"/>
              </p:cNvPicPr>
              <p:nvPr userDrawn="1"/>
            </p:nvPicPr>
            <p:blipFill rotWithShape="1">
              <a:blip r:embed="rId9"/>
              <a:srcRect l="4852" t="17138" r="10283" b="11792"/>
              <a:stretch/>
            </p:blipFill>
            <p:spPr>
              <a:xfrm>
                <a:off x="10676602" y="3604038"/>
                <a:ext cx="478277" cy="101726"/>
              </a:xfrm>
              <a:prstGeom prst="rect">
                <a:avLst/>
              </a:prstGeom>
              <a:ln>
                <a:solidFill>
                  <a:schemeClr val="accent3">
                    <a:lumMod val="60000"/>
                    <a:lumOff val="40000"/>
                  </a:schemeClr>
                </a:solidFill>
              </a:ln>
            </p:spPr>
          </p:pic>
        </p:grpSp>
      </p:grpSp>
    </p:spTree>
    <p:extLst>
      <p:ext uri="{BB962C8B-B14F-4D97-AF65-F5344CB8AC3E}">
        <p14:creationId xmlns:p14="http://schemas.microsoft.com/office/powerpoint/2010/main" val="1069486126"/>
      </p:ext>
    </p:extLst>
  </p:cSld>
  <p:clrMapOvr>
    <a:overrideClrMapping bg1="lt1" tx1="dk1" bg2="lt2" tx2="dk2" accent1="accent1" accent2="accent2" accent3="accent3" accent4="accent4" accent5="accent5" accent6="accent6" hlink="lt1" folHlink="lt1"/>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preserve="1" userDrawn="1">
  <p:cSld name="Thank You (Headshot. T.S.)">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A733D6C8-2947-664C-94C0-9AD79C24D8BC}"/>
              </a:ext>
            </a:extLst>
          </p:cNvPr>
          <p:cNvSpPr/>
          <p:nvPr userDrawn="1"/>
        </p:nvSpPr>
        <p:spPr>
          <a:xfrm flipH="1">
            <a:off x="-1" y="2402808"/>
            <a:ext cx="9144000" cy="3294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21" name="Picture Placeholder 20">
            <a:extLst>
              <a:ext uri="{FF2B5EF4-FFF2-40B4-BE49-F238E27FC236}">
                <a16:creationId xmlns:a16="http://schemas.microsoft.com/office/drawing/2014/main" id="{0B98A494-7A59-1347-AC1A-9CEFC6F3BA30}"/>
              </a:ext>
            </a:extLst>
          </p:cNvPr>
          <p:cNvSpPr>
            <a:spLocks noGrp="1"/>
          </p:cNvSpPr>
          <p:nvPr>
            <p:ph type="pic" sz="quarter" idx="16" hasCustomPrompt="1"/>
          </p:nvPr>
        </p:nvSpPr>
        <p:spPr>
          <a:xfrm>
            <a:off x="4855972" y="2402809"/>
            <a:ext cx="4288028" cy="3294098"/>
          </a:xfrm>
          <a:custGeom>
            <a:avLst/>
            <a:gdLst>
              <a:gd name="connsiteX0" fmla="*/ 0 w 4288028"/>
              <a:gd name="connsiteY0" fmla="*/ 0 h 3294098"/>
              <a:gd name="connsiteX1" fmla="*/ 4288028 w 4288028"/>
              <a:gd name="connsiteY1" fmla="*/ 0 h 3294098"/>
              <a:gd name="connsiteX2" fmla="*/ 4288028 w 4288028"/>
              <a:gd name="connsiteY2" fmla="*/ 3294098 h 3294098"/>
              <a:gd name="connsiteX3" fmla="*/ 1563214 w 4288028"/>
              <a:gd name="connsiteY3" fmla="*/ 3294098 h 3294098"/>
            </a:gdLst>
            <a:ahLst/>
            <a:cxnLst>
              <a:cxn ang="0">
                <a:pos x="connsiteX0" y="connsiteY0"/>
              </a:cxn>
              <a:cxn ang="0">
                <a:pos x="connsiteX1" y="connsiteY1"/>
              </a:cxn>
              <a:cxn ang="0">
                <a:pos x="connsiteX2" y="connsiteY2"/>
              </a:cxn>
              <a:cxn ang="0">
                <a:pos x="connsiteX3" y="connsiteY3"/>
              </a:cxn>
            </a:cxnLst>
            <a:rect l="l" t="t" r="r" b="b"/>
            <a:pathLst>
              <a:path w="4288028" h="3294098">
                <a:moveTo>
                  <a:pt x="0" y="0"/>
                </a:moveTo>
                <a:lnTo>
                  <a:pt x="4288028" y="0"/>
                </a:lnTo>
                <a:lnTo>
                  <a:pt x="4288028" y="3294098"/>
                </a:lnTo>
                <a:lnTo>
                  <a:pt x="1563214" y="3294098"/>
                </a:lnTo>
                <a:close/>
              </a:path>
            </a:pathLst>
          </a:custGeom>
          <a:solidFill>
            <a:schemeClr val="accent2"/>
          </a:solidFill>
        </p:spPr>
        <p:txBody>
          <a:bodyPr wrap="square" rIns="432000" anchor="ctr">
            <a:noAutofit/>
          </a:bodyPr>
          <a:lstStyle>
            <a:lvl1pPr marL="0" indent="0" algn="r">
              <a:buNone/>
              <a:defRPr b="0">
                <a:solidFill>
                  <a:schemeClr val="bg1"/>
                </a:solidFill>
              </a:defRPr>
            </a:lvl1pPr>
          </a:lstStyle>
          <a:p>
            <a:r>
              <a:rPr lang="en-US" dirty="0"/>
              <a:t>Click icon to add photo or headshot</a:t>
            </a:r>
          </a:p>
        </p:txBody>
      </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1219067"/>
            <a:ext cx="8280400" cy="914400"/>
          </a:xfrm>
        </p:spPr>
        <p:txBody>
          <a:bodyPr/>
          <a:lstStyle>
            <a:lvl1pPr>
              <a:defRPr sz="3200"/>
            </a:lvl1pPr>
          </a:lstStyle>
          <a:p>
            <a:r>
              <a:rPr lang="en-US"/>
              <a:t>Click to add</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2714222"/>
            <a:ext cx="4140200" cy="2671270"/>
          </a:xfrm>
          <a:prstGeom prst="rect">
            <a:avLst/>
          </a:prstGeom>
          <a:noFill/>
          <a:ln>
            <a:noFill/>
          </a:ln>
        </p:spPr>
        <p:txBody>
          <a:bodyPr wrap="square" lIns="0" tIns="0" rIns="0" bIns="0" anchor="ctr">
            <a:noAutofit/>
          </a:bodyPr>
          <a:lstStyle>
            <a:lvl1pPr marL="20638" indent="0">
              <a:spcAft>
                <a:spcPts val="300"/>
              </a:spcAft>
              <a:buNone/>
              <a:tabLst/>
              <a:defRPr sz="14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1"/>
          </a:xfrm>
          <a:prstGeom prst="rect">
            <a:avLst/>
          </a:prstGeom>
        </p:spPr>
      </p:pic>
      <p:grpSp>
        <p:nvGrpSpPr>
          <p:cNvPr id="9" name="Group 8">
            <a:extLst>
              <a:ext uri="{FF2B5EF4-FFF2-40B4-BE49-F238E27FC236}">
                <a16:creationId xmlns:a16="http://schemas.microsoft.com/office/drawing/2014/main" id="{94A77A8F-5D12-E34B-8708-A5312423922C}"/>
              </a:ext>
            </a:extLst>
          </p:cNvPr>
          <p:cNvGrpSpPr/>
          <p:nvPr userDrawn="1"/>
        </p:nvGrpSpPr>
        <p:grpSpPr>
          <a:xfrm>
            <a:off x="-256964" y="1261817"/>
            <a:ext cx="251461" cy="787628"/>
            <a:chOff x="-256404" y="360363"/>
            <a:chExt cx="251461" cy="692152"/>
          </a:xfrm>
        </p:grpSpPr>
        <p:grpSp>
          <p:nvGrpSpPr>
            <p:cNvPr id="10" name="Group 9">
              <a:extLst>
                <a:ext uri="{FF2B5EF4-FFF2-40B4-BE49-F238E27FC236}">
                  <a16:creationId xmlns:a16="http://schemas.microsoft.com/office/drawing/2014/main" id="{B637000E-F84A-1145-919E-5DA2FD101A77}"/>
                </a:ext>
              </a:extLst>
            </p:cNvPr>
            <p:cNvGrpSpPr/>
            <p:nvPr userDrawn="1"/>
          </p:nvGrpSpPr>
          <p:grpSpPr>
            <a:xfrm rot="16200000">
              <a:off x="-476749" y="580708"/>
              <a:ext cx="692152" cy="251461"/>
              <a:chOff x="431800" y="-235792"/>
              <a:chExt cx="4400551" cy="235792"/>
            </a:xfrm>
          </p:grpSpPr>
          <p:cxnSp>
            <p:nvCxnSpPr>
              <p:cNvPr id="13" name="Straight Connector 12">
                <a:extLst>
                  <a:ext uri="{FF2B5EF4-FFF2-40B4-BE49-F238E27FC236}">
                    <a16:creationId xmlns:a16="http://schemas.microsoft.com/office/drawing/2014/main" id="{7B380594-C62D-324D-AD00-233F0356024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A4DA0649-4B5A-6149-AF3E-E7306EFC79C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FA9CBF1E-E8FA-9D49-99B7-933FA7F583CC}"/>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28F40B88-00B1-E24C-B5AC-F85B614215DD}"/>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7" name="Group 16">
            <a:extLst>
              <a:ext uri="{FF2B5EF4-FFF2-40B4-BE49-F238E27FC236}">
                <a16:creationId xmlns:a16="http://schemas.microsoft.com/office/drawing/2014/main" id="{256FBD86-8772-2741-BD56-20A14AB5B4D0}"/>
              </a:ext>
            </a:extLst>
          </p:cNvPr>
          <p:cNvGrpSpPr/>
          <p:nvPr userDrawn="1"/>
        </p:nvGrpSpPr>
        <p:grpSpPr>
          <a:xfrm>
            <a:off x="-256964" y="3367324"/>
            <a:ext cx="251461" cy="1365066"/>
            <a:chOff x="-256404" y="360363"/>
            <a:chExt cx="251461" cy="692152"/>
          </a:xfrm>
        </p:grpSpPr>
        <p:grpSp>
          <p:nvGrpSpPr>
            <p:cNvPr id="18" name="Group 17">
              <a:extLst>
                <a:ext uri="{FF2B5EF4-FFF2-40B4-BE49-F238E27FC236}">
                  <a16:creationId xmlns:a16="http://schemas.microsoft.com/office/drawing/2014/main" id="{16AB86AF-2A25-B547-9EDA-F8EED4FDCFCB}"/>
                </a:ext>
              </a:extLst>
            </p:cNvPr>
            <p:cNvGrpSpPr/>
            <p:nvPr userDrawn="1"/>
          </p:nvGrpSpPr>
          <p:grpSpPr>
            <a:xfrm rot="16200000">
              <a:off x="-476749" y="580708"/>
              <a:ext cx="692152" cy="251461"/>
              <a:chOff x="431800" y="-235792"/>
              <a:chExt cx="4400551" cy="235792"/>
            </a:xfrm>
          </p:grpSpPr>
          <p:cxnSp>
            <p:nvCxnSpPr>
              <p:cNvPr id="22" name="Straight Connector 21">
                <a:extLst>
                  <a:ext uri="{FF2B5EF4-FFF2-40B4-BE49-F238E27FC236}">
                    <a16:creationId xmlns:a16="http://schemas.microsoft.com/office/drawing/2014/main" id="{724101C4-1166-584E-ACD2-2214586A319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89C2C98-B3D1-5043-B59E-DFA49C30AF4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2DA7E2B3-4DB5-8E48-AFA9-F7FCCD3A95BD}"/>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TextBox 18">
              <a:extLst>
                <a:ext uri="{FF2B5EF4-FFF2-40B4-BE49-F238E27FC236}">
                  <a16:creationId xmlns:a16="http://schemas.microsoft.com/office/drawing/2014/main" id="{24FF7AC7-18F3-1F4F-ADDF-503169DE7192}"/>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113" name="Group 112">
            <a:extLst>
              <a:ext uri="{FF2B5EF4-FFF2-40B4-BE49-F238E27FC236}">
                <a16:creationId xmlns:a16="http://schemas.microsoft.com/office/drawing/2014/main" id="{77D3FCE0-E691-3E44-A57D-ECDAE556E4FE}"/>
              </a:ext>
            </a:extLst>
          </p:cNvPr>
          <p:cNvGrpSpPr/>
          <p:nvPr userDrawn="1"/>
        </p:nvGrpSpPr>
        <p:grpSpPr>
          <a:xfrm>
            <a:off x="431240" y="-246933"/>
            <a:ext cx="8280401" cy="7347304"/>
            <a:chOff x="431240" y="-246933"/>
            <a:chExt cx="8280401" cy="7347304"/>
          </a:xfrm>
        </p:grpSpPr>
        <p:grpSp>
          <p:nvGrpSpPr>
            <p:cNvPr id="114" name="Group 113">
              <a:extLst>
                <a:ext uri="{FF2B5EF4-FFF2-40B4-BE49-F238E27FC236}">
                  <a16:creationId xmlns:a16="http://schemas.microsoft.com/office/drawing/2014/main" id="{9E931012-2003-2543-97CB-79A6045D941E}"/>
                </a:ext>
              </a:extLst>
            </p:cNvPr>
            <p:cNvGrpSpPr/>
            <p:nvPr userDrawn="1"/>
          </p:nvGrpSpPr>
          <p:grpSpPr>
            <a:xfrm>
              <a:off x="431242" y="6864579"/>
              <a:ext cx="8280398" cy="235792"/>
              <a:chOff x="431801" y="-235792"/>
              <a:chExt cx="4400550" cy="235792"/>
            </a:xfrm>
          </p:grpSpPr>
          <p:cxnSp>
            <p:nvCxnSpPr>
              <p:cNvPr id="123" name="Straight Connector 122">
                <a:extLst>
                  <a:ext uri="{FF2B5EF4-FFF2-40B4-BE49-F238E27FC236}">
                    <a16:creationId xmlns:a16="http://schemas.microsoft.com/office/drawing/2014/main" id="{B93CA922-F7B0-0748-B406-436E8B6A0F0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8147241-E2F6-C348-9AC4-7BD8938A2CF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79CC637B-89E3-684C-8110-25BFEE1E0211}"/>
                </a:ext>
              </a:extLst>
            </p:cNvPr>
            <p:cNvGrpSpPr/>
            <p:nvPr userDrawn="1"/>
          </p:nvGrpSpPr>
          <p:grpSpPr>
            <a:xfrm>
              <a:off x="431240" y="-246933"/>
              <a:ext cx="8280401" cy="235792"/>
              <a:chOff x="431800" y="-240735"/>
              <a:chExt cx="8280401" cy="235792"/>
            </a:xfrm>
          </p:grpSpPr>
          <p:grpSp>
            <p:nvGrpSpPr>
              <p:cNvPr id="116" name="Group 115">
                <a:extLst>
                  <a:ext uri="{FF2B5EF4-FFF2-40B4-BE49-F238E27FC236}">
                    <a16:creationId xmlns:a16="http://schemas.microsoft.com/office/drawing/2014/main" id="{00F2606F-6D13-5440-96CF-871056AD211A}"/>
                  </a:ext>
                </a:extLst>
              </p:cNvPr>
              <p:cNvGrpSpPr/>
              <p:nvPr userDrawn="1"/>
            </p:nvGrpSpPr>
            <p:grpSpPr>
              <a:xfrm>
                <a:off x="431800" y="-240735"/>
                <a:ext cx="8280400" cy="235792"/>
                <a:chOff x="431800" y="-235792"/>
                <a:chExt cx="4400551" cy="235792"/>
              </a:xfrm>
            </p:grpSpPr>
            <p:cxnSp>
              <p:nvCxnSpPr>
                <p:cNvPr id="120" name="Straight Connector 119">
                  <a:extLst>
                    <a:ext uri="{FF2B5EF4-FFF2-40B4-BE49-F238E27FC236}">
                      <a16:creationId xmlns:a16="http://schemas.microsoft.com/office/drawing/2014/main" id="{FCFB4B41-BF85-7B40-8CCC-196A3742C4C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205341C8-9176-C04A-979F-A1265E327B5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2" name="Rectangle 121">
                  <a:extLst>
                    <a:ext uri="{FF2B5EF4-FFF2-40B4-BE49-F238E27FC236}">
                      <a16:creationId xmlns:a16="http://schemas.microsoft.com/office/drawing/2014/main" id="{1739FE7B-2552-6F40-95CD-992E32CD500D}"/>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7" name="TextBox 116">
                <a:extLst>
                  <a:ext uri="{FF2B5EF4-FFF2-40B4-BE49-F238E27FC236}">
                    <a16:creationId xmlns:a16="http://schemas.microsoft.com/office/drawing/2014/main" id="{BCAD5F91-0EBA-A346-B9D7-BDF226AC2562}"/>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18" name="Straight Arrow Connector 117">
                <a:extLst>
                  <a:ext uri="{FF2B5EF4-FFF2-40B4-BE49-F238E27FC236}">
                    <a16:creationId xmlns:a16="http://schemas.microsoft.com/office/drawing/2014/main" id="{B7483C9D-769B-A74A-871C-84AC19953014}"/>
                  </a:ext>
                </a:extLst>
              </p:cNvPr>
              <p:cNvCxnSpPr>
                <a:cxnSpLocks/>
                <a:stCxn id="117" idx="1"/>
                <a:endCxn id="12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id="{FFF12A77-86E0-B349-A46C-7E1FBDCC474C}"/>
                  </a:ext>
                </a:extLst>
              </p:cNvPr>
              <p:cNvCxnSpPr>
                <a:cxnSpLocks/>
                <a:stCxn id="117" idx="3"/>
                <a:endCxn id="12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125" name="Group 124">
            <a:extLst>
              <a:ext uri="{FF2B5EF4-FFF2-40B4-BE49-F238E27FC236}">
                <a16:creationId xmlns:a16="http://schemas.microsoft.com/office/drawing/2014/main" id="{AD5C5ED9-7B43-BE47-809A-7B8837E8043A}"/>
              </a:ext>
            </a:extLst>
          </p:cNvPr>
          <p:cNvGrpSpPr/>
          <p:nvPr userDrawn="1"/>
        </p:nvGrpSpPr>
        <p:grpSpPr>
          <a:xfrm>
            <a:off x="9399182" y="-1"/>
            <a:ext cx="2961715" cy="9888233"/>
            <a:chOff x="9399182" y="-1"/>
            <a:chExt cx="2961715" cy="9888233"/>
          </a:xfrm>
        </p:grpSpPr>
        <p:sp>
          <p:nvSpPr>
            <p:cNvPr id="126" name="Rectangle 125">
              <a:extLst>
                <a:ext uri="{FF2B5EF4-FFF2-40B4-BE49-F238E27FC236}">
                  <a16:creationId xmlns:a16="http://schemas.microsoft.com/office/drawing/2014/main" id="{F9BAF0BA-0BDC-1247-813B-03F7EA59E73E}"/>
                </a:ext>
              </a:extLst>
            </p:cNvPr>
            <p:cNvSpPr/>
            <p:nvPr userDrawn="1"/>
          </p:nvSpPr>
          <p:spPr>
            <a:xfrm>
              <a:off x="9399182" y="-1"/>
              <a:ext cx="2798651" cy="97486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27" name="Picture 126">
              <a:extLst>
                <a:ext uri="{FF2B5EF4-FFF2-40B4-BE49-F238E27FC236}">
                  <a16:creationId xmlns:a16="http://schemas.microsoft.com/office/drawing/2014/main" id="{061D06E5-386C-9A44-86AB-C48DF5024292}"/>
                </a:ext>
              </a:extLst>
            </p:cNvPr>
            <p:cNvPicPr>
              <a:picLocks noChangeAspect="1"/>
            </p:cNvPicPr>
            <p:nvPr userDrawn="1"/>
          </p:nvPicPr>
          <p:blipFill rotWithShape="1">
            <a:blip r:embed="rId4"/>
            <a:srcRect r="44021" b="6017"/>
            <a:stretch/>
          </p:blipFill>
          <p:spPr>
            <a:xfrm>
              <a:off x="9558506" y="1323797"/>
              <a:ext cx="2632538" cy="532435"/>
            </a:xfrm>
            <a:prstGeom prst="rect">
              <a:avLst/>
            </a:prstGeom>
          </p:spPr>
        </p:pic>
        <p:sp>
          <p:nvSpPr>
            <p:cNvPr id="128" name="TextBox 127">
              <a:extLst>
                <a:ext uri="{FF2B5EF4-FFF2-40B4-BE49-F238E27FC236}">
                  <a16:creationId xmlns:a16="http://schemas.microsoft.com/office/drawing/2014/main" id="{CB2E8C9A-4FB4-6445-9C60-4EE2DB6B1768}"/>
                </a:ext>
              </a:extLst>
            </p:cNvPr>
            <p:cNvSpPr txBox="1"/>
            <p:nvPr userDrawn="1"/>
          </p:nvSpPr>
          <p:spPr>
            <a:xfrm>
              <a:off x="9558507" y="3874407"/>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29" name="Straight Connector 128">
              <a:extLst>
                <a:ext uri="{FF2B5EF4-FFF2-40B4-BE49-F238E27FC236}">
                  <a16:creationId xmlns:a16="http://schemas.microsoft.com/office/drawing/2014/main" id="{E8A81CC4-D4ED-6647-B722-D848B3A6529A}"/>
                </a:ext>
              </a:extLst>
            </p:cNvPr>
            <p:cNvCxnSpPr>
              <a:cxnSpLocks/>
            </p:cNvCxnSpPr>
            <p:nvPr userDrawn="1"/>
          </p:nvCxnSpPr>
          <p:spPr>
            <a:xfrm>
              <a:off x="9558507" y="407702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0" name="TextBox 129">
              <a:extLst>
                <a:ext uri="{FF2B5EF4-FFF2-40B4-BE49-F238E27FC236}">
                  <a16:creationId xmlns:a16="http://schemas.microsoft.com/office/drawing/2014/main" id="{4F84C578-2664-E643-9472-A17F6E6BE6BD}"/>
                </a:ext>
              </a:extLst>
            </p:cNvPr>
            <p:cNvSpPr txBox="1"/>
            <p:nvPr userDrawn="1"/>
          </p:nvSpPr>
          <p:spPr>
            <a:xfrm>
              <a:off x="9686426" y="4935334"/>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grpSp>
          <p:nvGrpSpPr>
            <p:cNvPr id="131" name="Group 130">
              <a:extLst>
                <a:ext uri="{FF2B5EF4-FFF2-40B4-BE49-F238E27FC236}">
                  <a16:creationId xmlns:a16="http://schemas.microsoft.com/office/drawing/2014/main" id="{E92595B0-CF39-6843-81E1-EAABD547E6A4}"/>
                </a:ext>
              </a:extLst>
            </p:cNvPr>
            <p:cNvGrpSpPr/>
            <p:nvPr userDrawn="1"/>
          </p:nvGrpSpPr>
          <p:grpSpPr>
            <a:xfrm>
              <a:off x="9541497" y="162442"/>
              <a:ext cx="2819400" cy="814510"/>
              <a:chOff x="-3644733" y="165205"/>
              <a:chExt cx="2819400" cy="814510"/>
            </a:xfrm>
          </p:grpSpPr>
          <p:sp>
            <p:nvSpPr>
              <p:cNvPr id="164" name="Rectangle 163">
                <a:extLst>
                  <a:ext uri="{FF2B5EF4-FFF2-40B4-BE49-F238E27FC236}">
                    <a16:creationId xmlns:a16="http://schemas.microsoft.com/office/drawing/2014/main" id="{66122352-90ED-2A48-8FF8-33C7B03519D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46F342E6-6D49-BA41-A71D-B2EAF5BB7021}"/>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66" name="Picture 165">
                <a:extLst>
                  <a:ext uri="{FF2B5EF4-FFF2-40B4-BE49-F238E27FC236}">
                    <a16:creationId xmlns:a16="http://schemas.microsoft.com/office/drawing/2014/main" id="{4B56E006-7B74-2E43-8AF7-0B546803EFEF}"/>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132" name="Group 131">
              <a:extLst>
                <a:ext uri="{FF2B5EF4-FFF2-40B4-BE49-F238E27FC236}">
                  <a16:creationId xmlns:a16="http://schemas.microsoft.com/office/drawing/2014/main" id="{8ED31E1B-C47C-6444-B18D-10F07AD75967}"/>
                </a:ext>
              </a:extLst>
            </p:cNvPr>
            <p:cNvGrpSpPr/>
            <p:nvPr userDrawn="1"/>
          </p:nvGrpSpPr>
          <p:grpSpPr>
            <a:xfrm>
              <a:off x="9541497" y="8476917"/>
              <a:ext cx="2735151" cy="1411315"/>
              <a:chOff x="9296567" y="4910411"/>
              <a:chExt cx="2735151" cy="1411315"/>
            </a:xfrm>
          </p:grpSpPr>
          <p:sp>
            <p:nvSpPr>
              <p:cNvPr id="158" name="Rectangle 157">
                <a:extLst>
                  <a:ext uri="{FF2B5EF4-FFF2-40B4-BE49-F238E27FC236}">
                    <a16:creationId xmlns:a16="http://schemas.microsoft.com/office/drawing/2014/main" id="{1BC1C51A-ECC0-D846-83E1-18277AEBD125}"/>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Box 158">
                <a:extLst>
                  <a:ext uri="{FF2B5EF4-FFF2-40B4-BE49-F238E27FC236}">
                    <a16:creationId xmlns:a16="http://schemas.microsoft.com/office/drawing/2014/main" id="{62F58A85-515C-0644-8065-784967D02301}"/>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60" name="Graphic 159">
                <a:extLst>
                  <a:ext uri="{FF2B5EF4-FFF2-40B4-BE49-F238E27FC236}">
                    <a16:creationId xmlns:a16="http://schemas.microsoft.com/office/drawing/2014/main" id="{34BF85D0-43E2-6C47-8BDC-135B93441BB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56790" y="5049494"/>
                <a:ext cx="155227" cy="155227"/>
              </a:xfrm>
              <a:prstGeom prst="rect">
                <a:avLst/>
              </a:prstGeom>
            </p:spPr>
          </p:pic>
          <p:sp>
            <p:nvSpPr>
              <p:cNvPr id="161" name="TextBox 160">
                <a:extLst>
                  <a:ext uri="{FF2B5EF4-FFF2-40B4-BE49-F238E27FC236}">
                    <a16:creationId xmlns:a16="http://schemas.microsoft.com/office/drawing/2014/main" id="{A620BBCD-FCF8-A449-B62F-8347A0D2E56F}"/>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62" name="TextBox 161">
                <a:extLst>
                  <a:ext uri="{FF2B5EF4-FFF2-40B4-BE49-F238E27FC236}">
                    <a16:creationId xmlns:a16="http://schemas.microsoft.com/office/drawing/2014/main" id="{A353EA54-45AB-D440-90A5-F7FFA68E8277}"/>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63" name="TextBox 162">
                <a:extLst>
                  <a:ext uri="{FF2B5EF4-FFF2-40B4-BE49-F238E27FC236}">
                    <a16:creationId xmlns:a16="http://schemas.microsoft.com/office/drawing/2014/main" id="{BEDFBBB6-E5F9-B04E-9573-E0BEE0A827D6}"/>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33" name="Group 132">
              <a:extLst>
                <a:ext uri="{FF2B5EF4-FFF2-40B4-BE49-F238E27FC236}">
                  <a16:creationId xmlns:a16="http://schemas.microsoft.com/office/drawing/2014/main" id="{55FA8466-28DE-314F-9E10-841CA5A67806}"/>
                </a:ext>
              </a:extLst>
            </p:cNvPr>
            <p:cNvGrpSpPr/>
            <p:nvPr userDrawn="1"/>
          </p:nvGrpSpPr>
          <p:grpSpPr>
            <a:xfrm>
              <a:off x="9541497" y="7120261"/>
              <a:ext cx="2735151" cy="1280928"/>
              <a:chOff x="9286315" y="6976989"/>
              <a:chExt cx="2735151" cy="1280928"/>
            </a:xfrm>
          </p:grpSpPr>
          <p:sp>
            <p:nvSpPr>
              <p:cNvPr id="153" name="Rectangle 152">
                <a:extLst>
                  <a:ext uri="{FF2B5EF4-FFF2-40B4-BE49-F238E27FC236}">
                    <a16:creationId xmlns:a16="http://schemas.microsoft.com/office/drawing/2014/main" id="{05828DAF-41DC-FF4F-AC26-F4C6A8B6305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TextBox 153">
                <a:extLst>
                  <a:ext uri="{FF2B5EF4-FFF2-40B4-BE49-F238E27FC236}">
                    <a16:creationId xmlns:a16="http://schemas.microsoft.com/office/drawing/2014/main" id="{D8ADA2D6-D5A5-784E-A45D-83532F4E6081}"/>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55" name="Graphic 154">
                <a:extLst>
                  <a:ext uri="{FF2B5EF4-FFF2-40B4-BE49-F238E27FC236}">
                    <a16:creationId xmlns:a16="http://schemas.microsoft.com/office/drawing/2014/main" id="{CEAC3E4D-5FCA-0645-9B99-2164C11F93A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46538" y="7116071"/>
                <a:ext cx="155227" cy="155227"/>
              </a:xfrm>
              <a:prstGeom prst="rect">
                <a:avLst/>
              </a:prstGeom>
            </p:spPr>
          </p:pic>
          <p:sp>
            <p:nvSpPr>
              <p:cNvPr id="156" name="TextBox 155">
                <a:extLst>
                  <a:ext uri="{FF2B5EF4-FFF2-40B4-BE49-F238E27FC236}">
                    <a16:creationId xmlns:a16="http://schemas.microsoft.com/office/drawing/2014/main" id="{9B42898C-5F47-3F43-B337-69341CF4C7D0}"/>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57" name="Picture 156">
                <a:extLst>
                  <a:ext uri="{FF2B5EF4-FFF2-40B4-BE49-F238E27FC236}">
                    <a16:creationId xmlns:a16="http://schemas.microsoft.com/office/drawing/2014/main" id="{2B17B7A2-579E-264F-AFA9-A6C0D3044EE9}"/>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34" name="Group 133">
              <a:extLst>
                <a:ext uri="{FF2B5EF4-FFF2-40B4-BE49-F238E27FC236}">
                  <a16:creationId xmlns:a16="http://schemas.microsoft.com/office/drawing/2014/main" id="{4FCB2141-4630-E34F-91E8-A4B1D805FE7D}"/>
                </a:ext>
              </a:extLst>
            </p:cNvPr>
            <p:cNvGrpSpPr/>
            <p:nvPr userDrawn="1"/>
          </p:nvGrpSpPr>
          <p:grpSpPr>
            <a:xfrm>
              <a:off x="9521833" y="4199527"/>
              <a:ext cx="2617883" cy="651460"/>
              <a:chOff x="12352022" y="513115"/>
              <a:chExt cx="2617883" cy="651460"/>
            </a:xfrm>
          </p:grpSpPr>
          <p:sp>
            <p:nvSpPr>
              <p:cNvPr id="150" name="TextBox 149">
                <a:extLst>
                  <a:ext uri="{FF2B5EF4-FFF2-40B4-BE49-F238E27FC236}">
                    <a16:creationId xmlns:a16="http://schemas.microsoft.com/office/drawing/2014/main" id="{6F9AC646-EF27-2141-AEB7-4D0CDD043E3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51" name="TextBox 150">
                <a:extLst>
                  <a:ext uri="{FF2B5EF4-FFF2-40B4-BE49-F238E27FC236}">
                    <a16:creationId xmlns:a16="http://schemas.microsoft.com/office/drawing/2014/main" id="{C8872405-7363-E04E-BCBC-4D7C41A0C027}"/>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52" name="TextBox 151">
                <a:extLst>
                  <a:ext uri="{FF2B5EF4-FFF2-40B4-BE49-F238E27FC236}">
                    <a16:creationId xmlns:a16="http://schemas.microsoft.com/office/drawing/2014/main" id="{163E301A-90B1-5142-8C9D-CBA4D2B0DDB1}"/>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35" name="TextBox 134">
              <a:extLst>
                <a:ext uri="{FF2B5EF4-FFF2-40B4-BE49-F238E27FC236}">
                  <a16:creationId xmlns:a16="http://schemas.microsoft.com/office/drawing/2014/main" id="{765364B7-0A41-A344-82EA-5CBC4E0534D1}"/>
                </a:ext>
              </a:extLst>
            </p:cNvPr>
            <p:cNvSpPr txBox="1"/>
            <p:nvPr userDrawn="1"/>
          </p:nvSpPr>
          <p:spPr>
            <a:xfrm>
              <a:off x="9674267" y="5218639"/>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36" name="TextBox 135">
              <a:extLst>
                <a:ext uri="{FF2B5EF4-FFF2-40B4-BE49-F238E27FC236}">
                  <a16:creationId xmlns:a16="http://schemas.microsoft.com/office/drawing/2014/main" id="{57E30B1B-AA82-1544-9697-1536E16F1177}"/>
                </a:ext>
              </a:extLst>
            </p:cNvPr>
            <p:cNvSpPr txBox="1"/>
            <p:nvPr userDrawn="1"/>
          </p:nvSpPr>
          <p:spPr>
            <a:xfrm>
              <a:off x="9686426" y="5633896"/>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37" name="TextBox 136">
              <a:extLst>
                <a:ext uri="{FF2B5EF4-FFF2-40B4-BE49-F238E27FC236}">
                  <a16:creationId xmlns:a16="http://schemas.microsoft.com/office/drawing/2014/main" id="{0B5B22EC-8F9C-CA4F-A61A-09D9EC55B715}"/>
                </a:ext>
              </a:extLst>
            </p:cNvPr>
            <p:cNvSpPr txBox="1"/>
            <p:nvPr userDrawn="1"/>
          </p:nvSpPr>
          <p:spPr>
            <a:xfrm>
              <a:off x="9686426" y="6353986"/>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138" name="TextBox 137">
              <a:extLst>
                <a:ext uri="{FF2B5EF4-FFF2-40B4-BE49-F238E27FC236}">
                  <a16:creationId xmlns:a16="http://schemas.microsoft.com/office/drawing/2014/main" id="{0321AB7A-262C-E243-9A39-092F6CABA552}"/>
                </a:ext>
              </a:extLst>
            </p:cNvPr>
            <p:cNvSpPr txBox="1"/>
            <p:nvPr userDrawn="1"/>
          </p:nvSpPr>
          <p:spPr>
            <a:xfrm>
              <a:off x="9674267" y="6784549"/>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39" name="TextBox 138">
              <a:extLst>
                <a:ext uri="{FF2B5EF4-FFF2-40B4-BE49-F238E27FC236}">
                  <a16:creationId xmlns:a16="http://schemas.microsoft.com/office/drawing/2014/main" id="{50EAAF30-5A19-764F-8A81-E50A2CDBB443}"/>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40" name="Straight Connector 139">
              <a:extLst>
                <a:ext uri="{FF2B5EF4-FFF2-40B4-BE49-F238E27FC236}">
                  <a16:creationId xmlns:a16="http://schemas.microsoft.com/office/drawing/2014/main" id="{3DF2975D-FBB6-8D43-9A3E-31BFB4BC4C93}"/>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41" name="Group 140">
              <a:extLst>
                <a:ext uri="{FF2B5EF4-FFF2-40B4-BE49-F238E27FC236}">
                  <a16:creationId xmlns:a16="http://schemas.microsoft.com/office/drawing/2014/main" id="{14AED418-A7FD-0943-98FB-BDDDA0D8E908}"/>
                </a:ext>
              </a:extLst>
            </p:cNvPr>
            <p:cNvGrpSpPr/>
            <p:nvPr userDrawn="1"/>
          </p:nvGrpSpPr>
          <p:grpSpPr>
            <a:xfrm>
              <a:off x="9541497" y="1993090"/>
              <a:ext cx="2735151" cy="1739504"/>
              <a:chOff x="9541497" y="2125825"/>
              <a:chExt cx="2735151" cy="1739504"/>
            </a:xfrm>
          </p:grpSpPr>
          <p:sp>
            <p:nvSpPr>
              <p:cNvPr id="142" name="Rectangle 141">
                <a:extLst>
                  <a:ext uri="{FF2B5EF4-FFF2-40B4-BE49-F238E27FC236}">
                    <a16:creationId xmlns:a16="http://schemas.microsoft.com/office/drawing/2014/main" id="{96DB50A7-2B13-B747-9724-B02F5CC5FAE6}"/>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TextBox 142">
                <a:extLst>
                  <a:ext uri="{FF2B5EF4-FFF2-40B4-BE49-F238E27FC236}">
                    <a16:creationId xmlns:a16="http://schemas.microsoft.com/office/drawing/2014/main" id="{97885988-9EEC-D24A-B627-43F68E16F4BC}"/>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144" name="Graphic 143">
                <a:extLst>
                  <a:ext uri="{FF2B5EF4-FFF2-40B4-BE49-F238E27FC236}">
                    <a16:creationId xmlns:a16="http://schemas.microsoft.com/office/drawing/2014/main" id="{83851E78-BB9F-6449-8DF6-A0FC2CAA2BEE}"/>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145" name="TextBox 144">
                <a:extLst>
                  <a:ext uri="{FF2B5EF4-FFF2-40B4-BE49-F238E27FC236}">
                    <a16:creationId xmlns:a16="http://schemas.microsoft.com/office/drawing/2014/main" id="{EC05698B-83B1-FA41-890C-86B8BDC77CEF}"/>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146" name="TextBox 145">
                <a:extLst>
                  <a:ext uri="{FF2B5EF4-FFF2-40B4-BE49-F238E27FC236}">
                    <a16:creationId xmlns:a16="http://schemas.microsoft.com/office/drawing/2014/main" id="{7352129B-5821-294B-A6FC-0108438173D0}"/>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147" name="TextBox 146">
                <a:extLst>
                  <a:ext uri="{FF2B5EF4-FFF2-40B4-BE49-F238E27FC236}">
                    <a16:creationId xmlns:a16="http://schemas.microsoft.com/office/drawing/2014/main" id="{95C0D103-7B69-674C-BB26-5A97DEC86380}"/>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148" name="TextBox 147">
                <a:extLst>
                  <a:ext uri="{FF2B5EF4-FFF2-40B4-BE49-F238E27FC236}">
                    <a16:creationId xmlns:a16="http://schemas.microsoft.com/office/drawing/2014/main" id="{01F7D329-536B-8B41-B896-7592DD5B60F6}"/>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49" name="Picture 148">
                <a:extLst>
                  <a:ext uri="{FF2B5EF4-FFF2-40B4-BE49-F238E27FC236}">
                    <a16:creationId xmlns:a16="http://schemas.microsoft.com/office/drawing/2014/main" id="{DE1D17B7-BC70-8F4C-AF98-5944562B2CD6}"/>
                  </a:ext>
                </a:extLst>
              </p:cNvPr>
              <p:cNvPicPr>
                <a:picLocks noChangeAspect="1"/>
              </p:cNvPicPr>
              <p:nvPr userDrawn="1"/>
            </p:nvPicPr>
            <p:blipFill rotWithShape="1">
              <a:blip r:embed="rId9"/>
              <a:srcRect l="4852" t="17138" r="10283" b="11792"/>
              <a:stretch/>
            </p:blipFill>
            <p:spPr>
              <a:xfrm>
                <a:off x="10676602" y="3604038"/>
                <a:ext cx="478277" cy="101726"/>
              </a:xfrm>
              <a:prstGeom prst="rect">
                <a:avLst/>
              </a:prstGeom>
              <a:ln>
                <a:solidFill>
                  <a:schemeClr val="accent3">
                    <a:lumMod val="60000"/>
                    <a:lumOff val="40000"/>
                  </a:schemeClr>
                </a:solidFill>
              </a:ln>
            </p:spPr>
          </p:pic>
        </p:grpSp>
      </p:grpSp>
    </p:spTree>
    <p:extLst>
      <p:ext uri="{BB962C8B-B14F-4D97-AF65-F5344CB8AC3E}">
        <p14:creationId xmlns:p14="http://schemas.microsoft.com/office/powerpoint/2010/main" val="252523153"/>
      </p:ext>
    </p:extLst>
  </p:cSld>
  <p:clrMapOvr>
    <a:overrideClrMapping bg1="lt1" tx1="dk1" bg2="lt2" tx2="dk2" accent1="accent1" accent2="accent2" accent3="accent3" accent4="accent4" accent5="accent5" accent6="accent6" hlink="lt1" folHlink="lt1"/>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preserve="1" userDrawn="1">
  <p:cSld name="Thank You (2 Headshots)">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2146852"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7" name="Group 6">
            <a:extLst>
              <a:ext uri="{FF2B5EF4-FFF2-40B4-BE49-F238E27FC236}">
                <a16:creationId xmlns:a16="http://schemas.microsoft.com/office/drawing/2014/main" id="{329E5FF7-98BC-884F-840D-5E423F4AF849}"/>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D8244616-2BA8-434E-A138-B2D5956D9EE1}"/>
              </a:ext>
            </a:extLst>
          </p:cNvPr>
          <p:cNvGrpSpPr/>
          <p:nvPr userDrawn="1"/>
        </p:nvGrpSpPr>
        <p:grpSpPr>
          <a:xfrm>
            <a:off x="-256964" y="3622629"/>
            <a:ext cx="251461" cy="1506813"/>
            <a:chOff x="-256404" y="360363"/>
            <a:chExt cx="251461" cy="692152"/>
          </a:xfrm>
        </p:grpSpPr>
        <p:grpSp>
          <p:nvGrpSpPr>
            <p:cNvPr id="17" name="Group 16">
              <a:extLst>
                <a:ext uri="{FF2B5EF4-FFF2-40B4-BE49-F238E27FC236}">
                  <a16:creationId xmlns:a16="http://schemas.microsoft.com/office/drawing/2014/main" id="{709CBFCC-B5CB-D24E-8728-2AAEE959FF6E}"/>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977E976A-5E64-D14B-BA4C-4F26EF696B7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00263B3-BEFA-F84D-A346-488994B5061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0D5E94FD-3E4F-7A4D-8F85-338D20425FB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C137DA0-E7A0-8348-964C-0094E9A21AD9}"/>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3" name="Picture Placeholder 2">
            <a:extLst>
              <a:ext uri="{FF2B5EF4-FFF2-40B4-BE49-F238E27FC236}">
                <a16:creationId xmlns:a16="http://schemas.microsoft.com/office/drawing/2014/main" id="{3953A8BD-C2FA-AE49-99CC-15B59CE56A15}"/>
              </a:ext>
            </a:extLst>
          </p:cNvPr>
          <p:cNvSpPr>
            <a:spLocks noGrp="1"/>
          </p:cNvSpPr>
          <p:nvPr>
            <p:ph type="pic" sz="quarter" idx="16" hasCustomPrompt="1"/>
          </p:nvPr>
        </p:nvSpPr>
        <p:spPr>
          <a:xfrm>
            <a:off x="431800"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22" name="Text Placeholder 7">
            <a:extLst>
              <a:ext uri="{FF2B5EF4-FFF2-40B4-BE49-F238E27FC236}">
                <a16:creationId xmlns:a16="http://schemas.microsoft.com/office/drawing/2014/main" id="{1B6BB86B-8CCA-614F-97F8-932E6DC1B83C}"/>
              </a:ext>
            </a:extLst>
          </p:cNvPr>
          <p:cNvSpPr>
            <a:spLocks noGrp="1"/>
          </p:cNvSpPr>
          <p:nvPr>
            <p:ph type="body" sz="quarter" idx="17" hasCustomPrompt="1"/>
          </p:nvPr>
        </p:nvSpPr>
        <p:spPr>
          <a:xfrm>
            <a:off x="6410739"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3" name="Picture Placeholder 2">
            <a:extLst>
              <a:ext uri="{FF2B5EF4-FFF2-40B4-BE49-F238E27FC236}">
                <a16:creationId xmlns:a16="http://schemas.microsoft.com/office/drawing/2014/main" id="{E582B670-FA91-C849-BD22-A066A6FE9B53}"/>
              </a:ext>
            </a:extLst>
          </p:cNvPr>
          <p:cNvSpPr>
            <a:spLocks noGrp="1"/>
          </p:cNvSpPr>
          <p:nvPr>
            <p:ph type="pic" sz="quarter" idx="18" hasCustomPrompt="1"/>
          </p:nvPr>
        </p:nvSpPr>
        <p:spPr>
          <a:xfrm>
            <a:off x="4695687"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2" name="Group 1">
            <a:extLst>
              <a:ext uri="{FF2B5EF4-FFF2-40B4-BE49-F238E27FC236}">
                <a16:creationId xmlns:a16="http://schemas.microsoft.com/office/drawing/2014/main" id="{C8C5271A-0BDF-8A4B-A174-563C1037B2D5}"/>
              </a:ext>
            </a:extLst>
          </p:cNvPr>
          <p:cNvGrpSpPr/>
          <p:nvPr userDrawn="1"/>
        </p:nvGrpSpPr>
        <p:grpSpPr>
          <a:xfrm>
            <a:off x="9399182" y="-1"/>
            <a:ext cx="2961715" cy="8383282"/>
            <a:chOff x="9399182" y="-1"/>
            <a:chExt cx="2961715" cy="8383282"/>
          </a:xfrm>
        </p:grpSpPr>
        <p:sp>
          <p:nvSpPr>
            <p:cNvPr id="25" name="Rectangle 24">
              <a:extLst>
                <a:ext uri="{FF2B5EF4-FFF2-40B4-BE49-F238E27FC236}">
                  <a16:creationId xmlns:a16="http://schemas.microsoft.com/office/drawing/2014/main" id="{545B4392-38F5-6C41-A941-E1CDFEF149BA}"/>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81" name="Picture 80">
              <a:extLst>
                <a:ext uri="{FF2B5EF4-FFF2-40B4-BE49-F238E27FC236}">
                  <a16:creationId xmlns:a16="http://schemas.microsoft.com/office/drawing/2014/main" id="{9505F31A-B1BD-6B43-93A4-B74F320C4E6C}"/>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sp>
          <p:nvSpPr>
            <p:cNvPr id="26" name="TextBox 25">
              <a:extLst>
                <a:ext uri="{FF2B5EF4-FFF2-40B4-BE49-F238E27FC236}">
                  <a16:creationId xmlns:a16="http://schemas.microsoft.com/office/drawing/2014/main" id="{5258D4B1-E9C2-FB40-A4A9-66BEE0EF3965}"/>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27" name="Straight Connector 26">
              <a:extLst>
                <a:ext uri="{FF2B5EF4-FFF2-40B4-BE49-F238E27FC236}">
                  <a16:creationId xmlns:a16="http://schemas.microsoft.com/office/drawing/2014/main" id="{661008D7-F48E-CB4E-99B2-9CD9ECF9FBD6}"/>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EEB03B23-ECF8-7E4C-9DD0-D5EB04C22CCD}"/>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D36E3FB2-9D3F-F345-8ABF-49772659DC3C}"/>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8" name="Picture 67">
              <a:extLst>
                <a:ext uri="{FF2B5EF4-FFF2-40B4-BE49-F238E27FC236}">
                  <a16:creationId xmlns:a16="http://schemas.microsoft.com/office/drawing/2014/main" id="{A2E380DD-5DBC-7B40-941B-9B833C5A4891}"/>
                </a:ext>
              </a:extLst>
            </p:cNvPr>
            <p:cNvPicPr>
              <a:picLocks noChangeAspect="1"/>
            </p:cNvPicPr>
            <p:nvPr userDrawn="1"/>
          </p:nvPicPr>
          <p:blipFill rotWithShape="1">
            <a:blip r:embed="rId5"/>
            <a:srcRect l="8882" t="5165" r="-1"/>
            <a:stretch/>
          </p:blipFill>
          <p:spPr>
            <a:xfrm>
              <a:off x="9694938" y="411250"/>
              <a:ext cx="324017" cy="289055"/>
            </a:xfrm>
            <a:prstGeom prst="roundRect">
              <a:avLst/>
            </a:prstGeom>
          </p:spPr>
        </p:pic>
        <p:sp>
          <p:nvSpPr>
            <p:cNvPr id="60" name="Rectangle 59">
              <a:extLst>
                <a:ext uri="{FF2B5EF4-FFF2-40B4-BE49-F238E27FC236}">
                  <a16:creationId xmlns:a16="http://schemas.microsoft.com/office/drawing/2014/main" id="{F9D5BAED-BA0A-B647-B7F6-5D6021FACCCF}"/>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526BF7F-3849-4849-8E5B-701D9AA18384}"/>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2" name="Graphic 61">
              <a:extLst>
                <a:ext uri="{FF2B5EF4-FFF2-40B4-BE49-F238E27FC236}">
                  <a16:creationId xmlns:a16="http://schemas.microsoft.com/office/drawing/2014/main" id="{A349D8B4-550A-014D-9076-DDDB3624A37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7111049"/>
              <a:ext cx="155227" cy="155227"/>
            </a:xfrm>
            <a:prstGeom prst="rect">
              <a:avLst/>
            </a:prstGeom>
          </p:spPr>
        </p:pic>
        <p:sp>
          <p:nvSpPr>
            <p:cNvPr id="63" name="TextBox 62">
              <a:extLst>
                <a:ext uri="{FF2B5EF4-FFF2-40B4-BE49-F238E27FC236}">
                  <a16:creationId xmlns:a16="http://schemas.microsoft.com/office/drawing/2014/main" id="{EE86AFA1-0C01-1D45-B393-A7B36DC10AE4}"/>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4" name="TextBox 63">
              <a:extLst>
                <a:ext uri="{FF2B5EF4-FFF2-40B4-BE49-F238E27FC236}">
                  <a16:creationId xmlns:a16="http://schemas.microsoft.com/office/drawing/2014/main" id="{B69B0D5D-8E81-F645-BCC8-64447E84902A}"/>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5" name="TextBox 64">
              <a:extLst>
                <a:ext uri="{FF2B5EF4-FFF2-40B4-BE49-F238E27FC236}">
                  <a16:creationId xmlns:a16="http://schemas.microsoft.com/office/drawing/2014/main" id="{EFADA951-D7D8-B14D-82B0-66F3604EF11D}"/>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53" name="Rectangle 52">
              <a:extLst>
                <a:ext uri="{FF2B5EF4-FFF2-40B4-BE49-F238E27FC236}">
                  <a16:creationId xmlns:a16="http://schemas.microsoft.com/office/drawing/2014/main" id="{1C6A9EE0-3F9B-9141-804D-7B7B3100D2F8}"/>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F6EBC34F-18CE-E54E-9812-7C5701913234}"/>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55" name="Graphic 54">
              <a:extLst>
                <a:ext uri="{FF2B5EF4-FFF2-40B4-BE49-F238E27FC236}">
                  <a16:creationId xmlns:a16="http://schemas.microsoft.com/office/drawing/2014/main" id="{911FC2BF-E4F0-7447-8543-FE7B8063A27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5754392"/>
              <a:ext cx="155227" cy="155227"/>
            </a:xfrm>
            <a:prstGeom prst="rect">
              <a:avLst/>
            </a:prstGeom>
          </p:spPr>
        </p:pic>
        <p:sp>
          <p:nvSpPr>
            <p:cNvPr id="56" name="TextBox 55">
              <a:extLst>
                <a:ext uri="{FF2B5EF4-FFF2-40B4-BE49-F238E27FC236}">
                  <a16:creationId xmlns:a16="http://schemas.microsoft.com/office/drawing/2014/main" id="{7A713D6E-1306-BD46-9022-2EEA5CF4E52C}"/>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7" name="Picture 56">
              <a:extLst>
                <a:ext uri="{FF2B5EF4-FFF2-40B4-BE49-F238E27FC236}">
                  <a16:creationId xmlns:a16="http://schemas.microsoft.com/office/drawing/2014/main" id="{D30E2C41-A0A4-C34F-BD05-3F5C3C56ACC3}"/>
                </a:ext>
              </a:extLst>
            </p:cNvPr>
            <p:cNvPicPr>
              <a:picLocks noChangeAspect="1"/>
            </p:cNvPicPr>
            <p:nvPr userDrawn="1"/>
          </p:nvPicPr>
          <p:blipFill rotWithShape="1">
            <a:blip r:embed="rId8"/>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50" name="TextBox 49">
              <a:extLst>
                <a:ext uri="{FF2B5EF4-FFF2-40B4-BE49-F238E27FC236}">
                  <a16:creationId xmlns:a16="http://schemas.microsoft.com/office/drawing/2014/main" id="{6FE6E364-A45B-B842-AD58-20FEF7E057A3}"/>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1" name="TextBox 50">
              <a:extLst>
                <a:ext uri="{FF2B5EF4-FFF2-40B4-BE49-F238E27FC236}">
                  <a16:creationId xmlns:a16="http://schemas.microsoft.com/office/drawing/2014/main" id="{9B2852C9-AD22-FD42-B207-3FA60EC80EE1}"/>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2" name="TextBox 51">
              <a:extLst>
                <a:ext uri="{FF2B5EF4-FFF2-40B4-BE49-F238E27FC236}">
                  <a16:creationId xmlns:a16="http://schemas.microsoft.com/office/drawing/2014/main" id="{2B3D3979-13E7-BE49-84DE-225A4B2C314C}"/>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69" name="TextBox 68">
              <a:extLst>
                <a:ext uri="{FF2B5EF4-FFF2-40B4-BE49-F238E27FC236}">
                  <a16:creationId xmlns:a16="http://schemas.microsoft.com/office/drawing/2014/main" id="{D96C0231-DDB2-674E-BA33-8934B6975490}"/>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40" name="Rectangle 39">
              <a:extLst>
                <a:ext uri="{FF2B5EF4-FFF2-40B4-BE49-F238E27FC236}">
                  <a16:creationId xmlns:a16="http://schemas.microsoft.com/office/drawing/2014/main" id="{34261B0B-0443-2947-86D5-57D446CA022B}"/>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9B54DFE-A2F3-C645-9D97-EECBE782E039}"/>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42" name="Graphic 41">
              <a:extLst>
                <a:ext uri="{FF2B5EF4-FFF2-40B4-BE49-F238E27FC236}">
                  <a16:creationId xmlns:a16="http://schemas.microsoft.com/office/drawing/2014/main" id="{78A98A1A-F2C6-8B4A-B922-D0F44DD6FD1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121034"/>
              <a:ext cx="155227" cy="155227"/>
            </a:xfrm>
            <a:prstGeom prst="rect">
              <a:avLst/>
            </a:prstGeom>
          </p:spPr>
        </p:pic>
        <p:sp>
          <p:nvSpPr>
            <p:cNvPr id="43" name="TextBox 42">
              <a:extLst>
                <a:ext uri="{FF2B5EF4-FFF2-40B4-BE49-F238E27FC236}">
                  <a16:creationId xmlns:a16="http://schemas.microsoft.com/office/drawing/2014/main" id="{C1821284-7515-6645-AD56-2112AB09410E}"/>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44" name="TextBox 43">
              <a:extLst>
                <a:ext uri="{FF2B5EF4-FFF2-40B4-BE49-F238E27FC236}">
                  <a16:creationId xmlns:a16="http://schemas.microsoft.com/office/drawing/2014/main" id="{73339CCA-9476-8145-AA5E-4BF66FED48CC}"/>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45" name="TextBox 44">
              <a:extLst>
                <a:ext uri="{FF2B5EF4-FFF2-40B4-BE49-F238E27FC236}">
                  <a16:creationId xmlns:a16="http://schemas.microsoft.com/office/drawing/2014/main" id="{D59F6E3B-D6C3-5046-821A-B0958EABAE66}"/>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46" name="TextBox 45">
              <a:extLst>
                <a:ext uri="{FF2B5EF4-FFF2-40B4-BE49-F238E27FC236}">
                  <a16:creationId xmlns:a16="http://schemas.microsoft.com/office/drawing/2014/main" id="{BB5D2460-8792-4C47-8772-D09B0975E99A}"/>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47" name="Picture 46">
              <a:extLst>
                <a:ext uri="{FF2B5EF4-FFF2-40B4-BE49-F238E27FC236}">
                  <a16:creationId xmlns:a16="http://schemas.microsoft.com/office/drawing/2014/main" id="{2024B849-BE34-3D47-836E-F64027EBFFBD}"/>
                </a:ext>
              </a:extLst>
            </p:cNvPr>
            <p:cNvPicPr>
              <a:picLocks noChangeAspect="1"/>
            </p:cNvPicPr>
            <p:nvPr userDrawn="1"/>
          </p:nvPicPr>
          <p:blipFill rotWithShape="1">
            <a:blip r:embed="rId9"/>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5" name="Picture 4">
              <a:extLst>
                <a:ext uri="{FF2B5EF4-FFF2-40B4-BE49-F238E27FC236}">
                  <a16:creationId xmlns:a16="http://schemas.microsoft.com/office/drawing/2014/main" id="{52FE0A6A-07E7-D846-9A21-107CEEAD3B6F}"/>
                </a:ext>
              </a:extLst>
            </p:cNvPr>
            <p:cNvPicPr>
              <a:picLocks noChangeAspect="1"/>
            </p:cNvPicPr>
            <p:nvPr userDrawn="1"/>
          </p:nvPicPr>
          <p:blipFill>
            <a:blip r:embed="rId10"/>
            <a:stretch>
              <a:fillRect/>
            </a:stretch>
          </p:blipFill>
          <p:spPr>
            <a:xfrm>
              <a:off x="11251841" y="4562988"/>
              <a:ext cx="849028" cy="849028"/>
            </a:xfrm>
            <a:prstGeom prst="rect">
              <a:avLst/>
            </a:prstGeom>
          </p:spPr>
        </p:pic>
        <p:sp>
          <p:nvSpPr>
            <p:cNvPr id="48" name="TextBox 47">
              <a:extLst>
                <a:ext uri="{FF2B5EF4-FFF2-40B4-BE49-F238E27FC236}">
                  <a16:creationId xmlns:a16="http://schemas.microsoft.com/office/drawing/2014/main" id="{4348059E-F311-3E49-929C-68406361B611}"/>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49" name="Straight Connector 48">
              <a:extLst>
                <a:ext uri="{FF2B5EF4-FFF2-40B4-BE49-F238E27FC236}">
                  <a16:creationId xmlns:a16="http://schemas.microsoft.com/office/drawing/2014/main" id="{6D32AA4D-A813-B740-8E61-D74D604CEE5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4" name="Group 83">
            <a:extLst>
              <a:ext uri="{FF2B5EF4-FFF2-40B4-BE49-F238E27FC236}">
                <a16:creationId xmlns:a16="http://schemas.microsoft.com/office/drawing/2014/main" id="{9230EF6E-C845-D64E-BC72-F37EFCE9B7D8}"/>
              </a:ext>
            </a:extLst>
          </p:cNvPr>
          <p:cNvGrpSpPr/>
          <p:nvPr userDrawn="1"/>
        </p:nvGrpSpPr>
        <p:grpSpPr>
          <a:xfrm>
            <a:off x="431240" y="-246933"/>
            <a:ext cx="8280401" cy="7347304"/>
            <a:chOff x="431240" y="-246933"/>
            <a:chExt cx="8280401" cy="7347304"/>
          </a:xfrm>
        </p:grpSpPr>
        <p:grpSp>
          <p:nvGrpSpPr>
            <p:cNvPr id="85" name="Group 84">
              <a:extLst>
                <a:ext uri="{FF2B5EF4-FFF2-40B4-BE49-F238E27FC236}">
                  <a16:creationId xmlns:a16="http://schemas.microsoft.com/office/drawing/2014/main" id="{7B5DBABC-D043-5F48-AA9E-590EFDB7EE71}"/>
                </a:ext>
              </a:extLst>
            </p:cNvPr>
            <p:cNvGrpSpPr/>
            <p:nvPr userDrawn="1"/>
          </p:nvGrpSpPr>
          <p:grpSpPr>
            <a:xfrm>
              <a:off x="431242" y="6864579"/>
              <a:ext cx="8280398" cy="235792"/>
              <a:chOff x="431801" y="-235792"/>
              <a:chExt cx="4400550" cy="235792"/>
            </a:xfrm>
          </p:grpSpPr>
          <p:cxnSp>
            <p:nvCxnSpPr>
              <p:cNvPr id="94" name="Straight Connector 93">
                <a:extLst>
                  <a:ext uri="{FF2B5EF4-FFF2-40B4-BE49-F238E27FC236}">
                    <a16:creationId xmlns:a16="http://schemas.microsoft.com/office/drawing/2014/main" id="{A5D4D379-3F76-B448-9498-84AB6A27E01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EF8E035-72A9-FE47-AC59-8D6A909E08E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6" name="Group 85">
              <a:extLst>
                <a:ext uri="{FF2B5EF4-FFF2-40B4-BE49-F238E27FC236}">
                  <a16:creationId xmlns:a16="http://schemas.microsoft.com/office/drawing/2014/main" id="{3486BB88-F072-2D44-AF2B-06DF2812AAA9}"/>
                </a:ext>
              </a:extLst>
            </p:cNvPr>
            <p:cNvGrpSpPr/>
            <p:nvPr userDrawn="1"/>
          </p:nvGrpSpPr>
          <p:grpSpPr>
            <a:xfrm>
              <a:off x="431240" y="-246933"/>
              <a:ext cx="8280401" cy="235792"/>
              <a:chOff x="431800" y="-240735"/>
              <a:chExt cx="8280401" cy="235792"/>
            </a:xfrm>
          </p:grpSpPr>
          <p:grpSp>
            <p:nvGrpSpPr>
              <p:cNvPr id="87" name="Group 86">
                <a:extLst>
                  <a:ext uri="{FF2B5EF4-FFF2-40B4-BE49-F238E27FC236}">
                    <a16:creationId xmlns:a16="http://schemas.microsoft.com/office/drawing/2014/main" id="{51F1AA18-8D70-B74C-9039-62189A303501}"/>
                  </a:ext>
                </a:extLst>
              </p:cNvPr>
              <p:cNvGrpSpPr/>
              <p:nvPr userDrawn="1"/>
            </p:nvGrpSpPr>
            <p:grpSpPr>
              <a:xfrm>
                <a:off x="431800" y="-240735"/>
                <a:ext cx="8280400" cy="235792"/>
                <a:chOff x="431800" y="-235792"/>
                <a:chExt cx="4400551" cy="235792"/>
              </a:xfrm>
            </p:grpSpPr>
            <p:cxnSp>
              <p:nvCxnSpPr>
                <p:cNvPr id="91" name="Straight Connector 90">
                  <a:extLst>
                    <a:ext uri="{FF2B5EF4-FFF2-40B4-BE49-F238E27FC236}">
                      <a16:creationId xmlns:a16="http://schemas.microsoft.com/office/drawing/2014/main" id="{55FEC584-665C-7545-84C6-2D2E1D2C018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2C5C3A87-06AD-2C4F-9DC4-6000A647C55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3" name="Rectangle 92">
                  <a:extLst>
                    <a:ext uri="{FF2B5EF4-FFF2-40B4-BE49-F238E27FC236}">
                      <a16:creationId xmlns:a16="http://schemas.microsoft.com/office/drawing/2014/main" id="{281582EA-F393-1147-828A-D50AB16A990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8" name="TextBox 87">
                <a:extLst>
                  <a:ext uri="{FF2B5EF4-FFF2-40B4-BE49-F238E27FC236}">
                    <a16:creationId xmlns:a16="http://schemas.microsoft.com/office/drawing/2014/main" id="{BACC31F5-D05D-4A41-B49F-42A54E4620F2}"/>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89" name="Straight Arrow Connector 88">
                <a:extLst>
                  <a:ext uri="{FF2B5EF4-FFF2-40B4-BE49-F238E27FC236}">
                    <a16:creationId xmlns:a16="http://schemas.microsoft.com/office/drawing/2014/main" id="{405C5C4B-BD92-D543-9EAC-B93AFF2A9CB7}"/>
                  </a:ext>
                </a:extLst>
              </p:cNvPr>
              <p:cNvCxnSpPr>
                <a:cxnSpLocks/>
                <a:stCxn id="88" idx="1"/>
                <a:endCxn id="9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90" name="Straight Arrow Connector 89">
                <a:extLst>
                  <a:ext uri="{FF2B5EF4-FFF2-40B4-BE49-F238E27FC236}">
                    <a16:creationId xmlns:a16="http://schemas.microsoft.com/office/drawing/2014/main" id="{BCA96D44-28E2-B847-9649-7F42CD53BA49}"/>
                  </a:ext>
                </a:extLst>
              </p:cNvPr>
              <p:cNvCxnSpPr>
                <a:cxnSpLocks/>
                <a:stCxn id="88" idx="3"/>
                <a:endCxn id="9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86883363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Default Text Over Photo">
    <p:bg>
      <p:bgPr>
        <a:solidFill>
          <a:schemeClr val="bg1"/>
        </a:solidFill>
        <a:effectLst/>
      </p:bgPr>
    </p:bg>
    <p:spTree>
      <p:nvGrpSpPr>
        <p:cNvPr id="1" name=""/>
        <p:cNvGrpSpPr/>
        <p:nvPr/>
      </p:nvGrpSpPr>
      <p:grpSpPr>
        <a:xfrm>
          <a:off x="0" y="0"/>
          <a:ext cx="0" cy="0"/>
          <a:chOff x="0" y="0"/>
          <a:chExt cx="0" cy="0"/>
        </a:xfrm>
      </p:grpSpPr>
      <p:sp>
        <p:nvSpPr>
          <p:cNvPr id="49" name="TextBox 48">
            <a:extLst>
              <a:ext uri="{FF2B5EF4-FFF2-40B4-BE49-F238E27FC236}">
                <a16:creationId xmlns:a16="http://schemas.microsoft.com/office/drawing/2014/main" id="{53978DEE-ECAD-2749-B8B1-A2F8338F3B0F}"/>
              </a:ext>
            </a:extLst>
          </p:cNvPr>
          <p:cNvSpPr txBox="1">
            <a:spLocks/>
          </p:cNvSpPr>
          <p:nvPr/>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sp>
        <p:nvSpPr>
          <p:cNvPr id="14" name="Picture Placeholder 13">
            <a:extLst>
              <a:ext uri="{FF2B5EF4-FFF2-40B4-BE49-F238E27FC236}">
                <a16:creationId xmlns:a16="http://schemas.microsoft.com/office/drawing/2014/main" id="{B8FF2F9E-B138-B440-A76C-3B6051B4C94E}"/>
              </a:ext>
            </a:extLst>
          </p:cNvPr>
          <p:cNvSpPr>
            <a:spLocks noGrp="1"/>
          </p:cNvSpPr>
          <p:nvPr>
            <p:ph type="pic" sz="quarter" idx="13" hasCustomPrompt="1"/>
          </p:nvPr>
        </p:nvSpPr>
        <p:spPr>
          <a:xfrm>
            <a:off x="0" y="1112838"/>
            <a:ext cx="9144001" cy="5745162"/>
          </a:xfrm>
          <a:custGeom>
            <a:avLst/>
            <a:gdLst>
              <a:gd name="connsiteX0" fmla="*/ 8545320 w 9144001"/>
              <a:gd name="connsiteY0" fmla="*/ 5464436 h 5745162"/>
              <a:gd name="connsiteX1" fmla="*/ 8554630 w 9144001"/>
              <a:gd name="connsiteY1" fmla="*/ 5464436 h 5745162"/>
              <a:gd name="connsiteX2" fmla="*/ 8572756 w 9144001"/>
              <a:gd name="connsiteY2" fmla="*/ 5479725 h 5745162"/>
              <a:gd name="connsiteX3" fmla="*/ 8552840 w 9144001"/>
              <a:gd name="connsiteY3" fmla="*/ 5495748 h 5745162"/>
              <a:gd name="connsiteX4" fmla="*/ 8552840 w 9144001"/>
              <a:gd name="connsiteY4" fmla="*/ 5495635 h 5745162"/>
              <a:gd name="connsiteX5" fmla="*/ 8545320 w 9144001"/>
              <a:gd name="connsiteY5" fmla="*/ 5495635 h 5745162"/>
              <a:gd name="connsiteX6" fmla="*/ 8440531 w 9144001"/>
              <a:gd name="connsiteY6" fmla="*/ 5463326 h 5745162"/>
              <a:gd name="connsiteX7" fmla="*/ 8450869 w 9144001"/>
              <a:gd name="connsiteY7" fmla="*/ 5463326 h 5745162"/>
              <a:gd name="connsiteX8" fmla="*/ 8486566 w 9144001"/>
              <a:gd name="connsiteY8" fmla="*/ 5494375 h 5745162"/>
              <a:gd name="connsiteX9" fmla="*/ 8452487 w 9144001"/>
              <a:gd name="connsiteY9" fmla="*/ 5527456 h 5745162"/>
              <a:gd name="connsiteX10" fmla="*/ 8440531 w 9144001"/>
              <a:gd name="connsiteY10" fmla="*/ 5527456 h 5745162"/>
              <a:gd name="connsiteX11" fmla="*/ 8359312 w 9144001"/>
              <a:gd name="connsiteY11" fmla="*/ 5441906 h 5745162"/>
              <a:gd name="connsiteX12" fmla="*/ 8357846 w 9144001"/>
              <a:gd name="connsiteY12" fmla="*/ 5445009 h 5745162"/>
              <a:gd name="connsiteX13" fmla="*/ 8338065 w 9144001"/>
              <a:gd name="connsiteY13" fmla="*/ 5486815 h 5745162"/>
              <a:gd name="connsiteX14" fmla="*/ 8338065 w 9144001"/>
              <a:gd name="connsiteY14" fmla="*/ 5548726 h 5745162"/>
              <a:gd name="connsiteX15" fmla="*/ 8406528 w 9144001"/>
              <a:gd name="connsiteY15" fmla="*/ 5548726 h 5745162"/>
              <a:gd name="connsiteX16" fmla="*/ 8406528 w 9144001"/>
              <a:gd name="connsiteY16" fmla="*/ 5526139 h 5745162"/>
              <a:gd name="connsiteX17" fmla="*/ 8363158 w 9144001"/>
              <a:gd name="connsiteY17" fmla="*/ 5526139 h 5745162"/>
              <a:gd name="connsiteX18" fmla="*/ 8363158 w 9144001"/>
              <a:gd name="connsiteY18" fmla="*/ 5505302 h 5745162"/>
              <a:gd name="connsiteX19" fmla="*/ 8402682 w 9144001"/>
              <a:gd name="connsiteY19" fmla="*/ 5505302 h 5745162"/>
              <a:gd name="connsiteX20" fmla="*/ 8402682 w 9144001"/>
              <a:gd name="connsiteY20" fmla="*/ 5483731 h 5745162"/>
              <a:gd name="connsiteX21" fmla="*/ 8363158 w 9144001"/>
              <a:gd name="connsiteY21" fmla="*/ 5483731 h 5745162"/>
              <a:gd name="connsiteX22" fmla="*/ 8363158 w 9144001"/>
              <a:gd name="connsiteY22" fmla="*/ 5464643 h 5745162"/>
              <a:gd name="connsiteX23" fmla="*/ 8406528 w 9144001"/>
              <a:gd name="connsiteY23" fmla="*/ 5464643 h 5745162"/>
              <a:gd name="connsiteX24" fmla="*/ 8406528 w 9144001"/>
              <a:gd name="connsiteY24" fmla="*/ 5441906 h 5745162"/>
              <a:gd name="connsiteX25" fmla="*/ 8245575 w 9144001"/>
              <a:gd name="connsiteY25" fmla="*/ 5441887 h 5745162"/>
              <a:gd name="connsiteX26" fmla="*/ 8262082 w 9144001"/>
              <a:gd name="connsiteY26" fmla="*/ 5476284 h 5745162"/>
              <a:gd name="connsiteX27" fmla="*/ 8288526 w 9144001"/>
              <a:gd name="connsiteY27" fmla="*/ 5476284 h 5745162"/>
              <a:gd name="connsiteX28" fmla="*/ 8273962 w 9144001"/>
              <a:gd name="connsiteY28" fmla="*/ 5441887 h 5745162"/>
              <a:gd name="connsiteX29" fmla="*/ 8520246 w 9144001"/>
              <a:gd name="connsiteY29" fmla="*/ 5441868 h 5745162"/>
              <a:gd name="connsiteX30" fmla="*/ 8520246 w 9144001"/>
              <a:gd name="connsiteY30" fmla="*/ 5548725 h 5745162"/>
              <a:gd name="connsiteX31" fmla="*/ 8545320 w 9144001"/>
              <a:gd name="connsiteY31" fmla="*/ 5548725 h 5745162"/>
              <a:gd name="connsiteX32" fmla="*/ 8545320 w 9144001"/>
              <a:gd name="connsiteY32" fmla="*/ 5517093 h 5745162"/>
              <a:gd name="connsiteX33" fmla="*/ 8554630 w 9144001"/>
              <a:gd name="connsiteY33" fmla="*/ 5517093 h 5745162"/>
              <a:gd name="connsiteX34" fmla="*/ 8598420 w 9144001"/>
              <a:gd name="connsiteY34" fmla="*/ 5479180 h 5745162"/>
              <a:gd name="connsiteX35" fmla="*/ 8550346 w 9144001"/>
              <a:gd name="connsiteY35" fmla="*/ 5441868 h 5745162"/>
              <a:gd name="connsiteX36" fmla="*/ 8415495 w 9144001"/>
              <a:gd name="connsiteY36" fmla="*/ 5441868 h 5745162"/>
              <a:gd name="connsiteX37" fmla="*/ 8415495 w 9144001"/>
              <a:gd name="connsiteY37" fmla="*/ 5548631 h 5745162"/>
              <a:gd name="connsiteX38" fmla="*/ 8448546 w 9144001"/>
              <a:gd name="connsiteY38" fmla="*/ 5548744 h 5745162"/>
              <a:gd name="connsiteX39" fmla="*/ 8513278 w 9144001"/>
              <a:gd name="connsiteY39" fmla="*/ 5494375 h 5745162"/>
              <a:gd name="connsiteX40" fmla="*/ 8447461 w 9144001"/>
              <a:gd name="connsiteY40" fmla="*/ 5441906 h 5745162"/>
              <a:gd name="connsiteX41" fmla="*/ 8447499 w 9144001"/>
              <a:gd name="connsiteY41" fmla="*/ 5441868 h 5745162"/>
              <a:gd name="connsiteX42" fmla="*/ 8415495 w 9144001"/>
              <a:gd name="connsiteY42" fmla="*/ 5441868 h 5745162"/>
              <a:gd name="connsiteX43" fmla="*/ 8323900 w 9144001"/>
              <a:gd name="connsiteY43" fmla="*/ 5441868 h 5745162"/>
              <a:gd name="connsiteX44" fmla="*/ 8298693 w 9144001"/>
              <a:gd name="connsiteY44" fmla="*/ 5499810 h 5745162"/>
              <a:gd name="connsiteX45" fmla="*/ 8291858 w 9144001"/>
              <a:gd name="connsiteY45" fmla="*/ 5483806 h 5745162"/>
              <a:gd name="connsiteX46" fmla="*/ 8265623 w 9144001"/>
              <a:gd name="connsiteY46" fmla="*/ 5483806 h 5745162"/>
              <a:gd name="connsiteX47" fmla="*/ 8296942 w 9144001"/>
              <a:gd name="connsiteY47" fmla="*/ 5549139 h 5745162"/>
              <a:gd name="connsiteX48" fmla="*/ 8299855 w 9144001"/>
              <a:gd name="connsiteY48" fmla="*/ 5549139 h 5745162"/>
              <a:gd name="connsiteX49" fmla="*/ 8350593 w 9144001"/>
              <a:gd name="connsiteY49" fmla="*/ 5441868 h 5745162"/>
              <a:gd name="connsiteX50" fmla="*/ 8704282 w 9144001"/>
              <a:gd name="connsiteY50" fmla="*/ 5403309 h 5745162"/>
              <a:gd name="connsiteX51" fmla="*/ 8704282 w 9144001"/>
              <a:gd name="connsiteY51" fmla="*/ 5577934 h 5745162"/>
              <a:gd name="connsiteX52" fmla="*/ 8723671 w 9144001"/>
              <a:gd name="connsiteY52" fmla="*/ 5577934 h 5745162"/>
              <a:gd name="connsiteX53" fmla="*/ 8723671 w 9144001"/>
              <a:gd name="connsiteY53" fmla="*/ 5403309 h 5745162"/>
              <a:gd name="connsiteX54" fmla="*/ 0 w 9144001"/>
              <a:gd name="connsiteY54" fmla="*/ 0 h 5745162"/>
              <a:gd name="connsiteX55" fmla="*/ 9144001 w 9144001"/>
              <a:gd name="connsiteY55" fmla="*/ 0 h 5745162"/>
              <a:gd name="connsiteX56" fmla="*/ 9144001 w 9144001"/>
              <a:gd name="connsiteY56" fmla="*/ 32567 h 5745162"/>
              <a:gd name="connsiteX57" fmla="*/ 9144001 w 9144001"/>
              <a:gd name="connsiteY57" fmla="*/ 3873048 h 5745162"/>
              <a:gd name="connsiteX58" fmla="*/ 9144001 w 9144001"/>
              <a:gd name="connsiteY58" fmla="*/ 5745162 h 5745162"/>
              <a:gd name="connsiteX59" fmla="*/ 0 w 9144001"/>
              <a:gd name="connsiteY59" fmla="*/ 5745162 h 5745162"/>
              <a:gd name="connsiteX60" fmla="*/ 0 w 9144001"/>
              <a:gd name="connsiteY60" fmla="*/ 3873048 h 5745162"/>
              <a:gd name="connsiteX61" fmla="*/ 0 w 9144001"/>
              <a:gd name="connsiteY61" fmla="*/ 32567 h 574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144001" h="5745162">
                <a:moveTo>
                  <a:pt x="8545320" y="5464436"/>
                </a:moveTo>
                <a:lnTo>
                  <a:pt x="8554630" y="5464436"/>
                </a:lnTo>
                <a:cubicBezTo>
                  <a:pt x="8567006" y="5464436"/>
                  <a:pt x="8572756" y="5471131"/>
                  <a:pt x="8572756" y="5479725"/>
                </a:cubicBezTo>
                <a:cubicBezTo>
                  <a:pt x="8572756" y="5490069"/>
                  <a:pt x="8566130" y="5495748"/>
                  <a:pt x="8552840" y="5495748"/>
                </a:cubicBezTo>
                <a:lnTo>
                  <a:pt x="8552840" y="5495635"/>
                </a:lnTo>
                <a:lnTo>
                  <a:pt x="8545320" y="5495635"/>
                </a:lnTo>
                <a:close/>
                <a:moveTo>
                  <a:pt x="8440531" y="5463326"/>
                </a:moveTo>
                <a:lnTo>
                  <a:pt x="8450869" y="5463326"/>
                </a:lnTo>
                <a:cubicBezTo>
                  <a:pt x="8474172" y="5463326"/>
                  <a:pt x="8486566" y="5474986"/>
                  <a:pt x="8486566" y="5494375"/>
                </a:cubicBezTo>
                <a:cubicBezTo>
                  <a:pt x="8486566" y="5514348"/>
                  <a:pt x="8476095" y="5527456"/>
                  <a:pt x="8452487" y="5527456"/>
                </a:cubicBezTo>
                <a:lnTo>
                  <a:pt x="8440531" y="5527456"/>
                </a:lnTo>
                <a:close/>
                <a:moveTo>
                  <a:pt x="8359312" y="5441906"/>
                </a:moveTo>
                <a:lnTo>
                  <a:pt x="8357846" y="5445009"/>
                </a:lnTo>
                <a:lnTo>
                  <a:pt x="8338065" y="5486815"/>
                </a:lnTo>
                <a:lnTo>
                  <a:pt x="8338065" y="5548726"/>
                </a:lnTo>
                <a:lnTo>
                  <a:pt x="8406528" y="5548726"/>
                </a:lnTo>
                <a:lnTo>
                  <a:pt x="8406528" y="5526139"/>
                </a:lnTo>
                <a:lnTo>
                  <a:pt x="8363158" y="5526139"/>
                </a:lnTo>
                <a:lnTo>
                  <a:pt x="8363158" y="5505302"/>
                </a:lnTo>
                <a:lnTo>
                  <a:pt x="8402682" y="5505302"/>
                </a:lnTo>
                <a:lnTo>
                  <a:pt x="8402682" y="5483731"/>
                </a:lnTo>
                <a:lnTo>
                  <a:pt x="8363158" y="5483731"/>
                </a:lnTo>
                <a:lnTo>
                  <a:pt x="8363158" y="5464643"/>
                </a:lnTo>
                <a:lnTo>
                  <a:pt x="8406528" y="5464643"/>
                </a:lnTo>
                <a:lnTo>
                  <a:pt x="8406528" y="5441906"/>
                </a:lnTo>
                <a:close/>
                <a:moveTo>
                  <a:pt x="8245575" y="5441887"/>
                </a:moveTo>
                <a:lnTo>
                  <a:pt x="8262082" y="5476284"/>
                </a:lnTo>
                <a:lnTo>
                  <a:pt x="8288526" y="5476284"/>
                </a:lnTo>
                <a:lnTo>
                  <a:pt x="8273962" y="5441887"/>
                </a:lnTo>
                <a:close/>
                <a:moveTo>
                  <a:pt x="8520246" y="5441868"/>
                </a:moveTo>
                <a:lnTo>
                  <a:pt x="8520246" y="5548725"/>
                </a:lnTo>
                <a:lnTo>
                  <a:pt x="8545320" y="5548725"/>
                </a:lnTo>
                <a:lnTo>
                  <a:pt x="8545320" y="5517093"/>
                </a:lnTo>
                <a:lnTo>
                  <a:pt x="8554630" y="5517093"/>
                </a:lnTo>
                <a:cubicBezTo>
                  <a:pt x="8583189" y="5517093"/>
                  <a:pt x="8598420" y="5501202"/>
                  <a:pt x="8598420" y="5479180"/>
                </a:cubicBezTo>
                <a:cubicBezTo>
                  <a:pt x="8598439" y="5457647"/>
                  <a:pt x="8581628" y="5441868"/>
                  <a:pt x="8550346" y="5441868"/>
                </a:cubicBezTo>
                <a:close/>
                <a:moveTo>
                  <a:pt x="8415495" y="5441868"/>
                </a:moveTo>
                <a:lnTo>
                  <a:pt x="8415495" y="5548631"/>
                </a:lnTo>
                <a:cubicBezTo>
                  <a:pt x="8415495" y="5548631"/>
                  <a:pt x="8435866" y="5548744"/>
                  <a:pt x="8448546" y="5548744"/>
                </a:cubicBezTo>
                <a:cubicBezTo>
                  <a:pt x="8493382" y="5548744"/>
                  <a:pt x="8513278" y="5525857"/>
                  <a:pt x="8513278" y="5494375"/>
                </a:cubicBezTo>
                <a:cubicBezTo>
                  <a:pt x="8513278" y="5464285"/>
                  <a:pt x="8492335" y="5441906"/>
                  <a:pt x="8447461" y="5441906"/>
                </a:cubicBezTo>
                <a:lnTo>
                  <a:pt x="8447499" y="5441868"/>
                </a:lnTo>
                <a:cubicBezTo>
                  <a:pt x="8436742" y="5441868"/>
                  <a:pt x="8415495" y="5441868"/>
                  <a:pt x="8415495" y="5441868"/>
                </a:cubicBezTo>
                <a:close/>
                <a:moveTo>
                  <a:pt x="8323900" y="5441868"/>
                </a:moveTo>
                <a:lnTo>
                  <a:pt x="8298693" y="5499810"/>
                </a:lnTo>
                <a:lnTo>
                  <a:pt x="8291858" y="5483806"/>
                </a:lnTo>
                <a:lnTo>
                  <a:pt x="8265623" y="5483806"/>
                </a:lnTo>
                <a:lnTo>
                  <a:pt x="8296942" y="5549139"/>
                </a:lnTo>
                <a:lnTo>
                  <a:pt x="8299855" y="5549139"/>
                </a:lnTo>
                <a:lnTo>
                  <a:pt x="8350593" y="5441868"/>
                </a:lnTo>
                <a:close/>
                <a:moveTo>
                  <a:pt x="8704282" y="5403309"/>
                </a:moveTo>
                <a:lnTo>
                  <a:pt x="8704282" y="5577934"/>
                </a:lnTo>
                <a:lnTo>
                  <a:pt x="8723671" y="5577934"/>
                </a:lnTo>
                <a:lnTo>
                  <a:pt x="8723671" y="5403309"/>
                </a:lnTo>
                <a:close/>
                <a:moveTo>
                  <a:pt x="0" y="0"/>
                </a:moveTo>
                <a:lnTo>
                  <a:pt x="9144001" y="0"/>
                </a:lnTo>
                <a:lnTo>
                  <a:pt x="9144001" y="32567"/>
                </a:lnTo>
                <a:lnTo>
                  <a:pt x="9144001" y="3873048"/>
                </a:lnTo>
                <a:lnTo>
                  <a:pt x="9144001" y="5745162"/>
                </a:lnTo>
                <a:lnTo>
                  <a:pt x="0" y="5745162"/>
                </a:lnTo>
                <a:lnTo>
                  <a:pt x="0" y="3873048"/>
                </a:lnTo>
                <a:lnTo>
                  <a:pt x="0" y="32567"/>
                </a:lnTo>
                <a:close/>
              </a:path>
            </a:pathLst>
          </a:custGeom>
          <a:solidFill>
            <a:schemeClr val="accent2"/>
          </a:solidFill>
          <a:ln>
            <a:noFill/>
          </a:ln>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630CB258-15BC-1643-9DB4-368468698F13}"/>
              </a:ext>
            </a:extLst>
          </p:cNvPr>
          <p:cNvSpPr>
            <a:spLocks noGrp="1"/>
          </p:cNvSpPr>
          <p:nvPr>
            <p:ph type="body" sz="quarter" idx="200"/>
          </p:nvPr>
        </p:nvSpPr>
        <p:spPr>
          <a:xfrm>
            <a:off x="0" y="1112838"/>
            <a:ext cx="4572000" cy="5745162"/>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3">
            <a:extLst>
              <a:ext uri="{FF2B5EF4-FFF2-40B4-BE49-F238E27FC236}">
                <a16:creationId xmlns:a16="http://schemas.microsoft.com/office/drawing/2014/main" id="{63B11128-F69D-DC4E-8CD4-B5A9A92E8D6E}"/>
              </a:ext>
            </a:extLst>
          </p:cNvPr>
          <p:cNvSpPr>
            <a:spLocks noGrp="1"/>
          </p:cNvSpPr>
          <p:nvPr>
            <p:ph type="title" hasCustomPrompt="1"/>
          </p:nvPr>
        </p:nvSpPr>
        <p:spPr/>
        <p:txBody>
          <a:bodyPr/>
          <a:lstStyle>
            <a:lvl1pPr>
              <a:defRPr/>
            </a:lvl1pPr>
          </a:lstStyle>
          <a:p>
            <a:r>
              <a:rPr lang="en-US"/>
              <a:t>CLICK TO ADD Slide TITLE. ALL CAPS. TWO LINES max.</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F97A898C-B866-B14B-9178-5A34D2335457}"/>
              </a:ext>
            </a:extLst>
          </p:cNvPr>
          <p:cNvSpPr>
            <a:spLocks noGrp="1"/>
          </p:cNvSpPr>
          <p:nvPr>
            <p:ph type="dt" sz="half" idx="110"/>
          </p:nvPr>
        </p:nvSpPr>
        <p:spPr/>
        <p:txBody>
          <a:bodyPr/>
          <a:lstStyle/>
          <a:p>
            <a:endParaRPr lang="en-US" dirty="0"/>
          </a:p>
        </p:txBody>
      </p:sp>
      <p:sp>
        <p:nvSpPr>
          <p:cNvPr id="5" name="Footer Placeholder 4">
            <a:extLst>
              <a:ext uri="{FF2B5EF4-FFF2-40B4-BE49-F238E27FC236}">
                <a16:creationId xmlns:a16="http://schemas.microsoft.com/office/drawing/2014/main" id="{26F97896-B943-434D-88CF-4C1DD9A124EB}"/>
              </a:ext>
            </a:extLst>
          </p:cNvPr>
          <p:cNvSpPr>
            <a:spLocks noGrp="1"/>
          </p:cNvSpPr>
          <p:nvPr>
            <p:ph type="ftr" sz="quarter" idx="111"/>
          </p:nvPr>
        </p:nvSpPr>
        <p:spPr/>
        <p:txBody>
          <a:bodyPr/>
          <a:lstStyle/>
          <a:p>
            <a:endParaRPr lang="en-US" dirty="0"/>
          </a:p>
        </p:txBody>
      </p:sp>
      <p:sp>
        <p:nvSpPr>
          <p:cNvPr id="500" name="Caption">
            <a:extLst>
              <a:ext uri="{FF2B5EF4-FFF2-40B4-BE49-F238E27FC236}">
                <a16:creationId xmlns:a16="http://schemas.microsoft.com/office/drawing/2014/main" id="{FD347B14-43C4-154A-92C4-BB860714839D}"/>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48" name="Slide Number Placeholder 3">
            <a:extLst>
              <a:ext uri="{FF2B5EF4-FFF2-40B4-BE49-F238E27FC236}">
                <a16:creationId xmlns:a16="http://schemas.microsoft.com/office/drawing/2014/main" id="{92E106F0-9484-5947-ACF2-FD796A463D32}"/>
              </a:ext>
            </a:extLst>
          </p:cNvPr>
          <p:cNvSpPr>
            <a:spLocks noGrp="1"/>
          </p:cNvSpPr>
          <p:nvPr>
            <p:ph type="sldNum" sz="quarter" idx="112"/>
          </p:nvPr>
        </p:nvSpPr>
        <p:spPr>
          <a:xfrm>
            <a:off x="8790039" y="6516148"/>
            <a:ext cx="350454" cy="174625"/>
          </a:xfrm>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6" name="Group 5">
            <a:extLst>
              <a:ext uri="{FF2B5EF4-FFF2-40B4-BE49-F238E27FC236}">
                <a16:creationId xmlns:a16="http://schemas.microsoft.com/office/drawing/2014/main" id="{B104F9D3-21BC-F941-8399-CF9E0BBD5283}"/>
              </a:ext>
            </a:extLst>
          </p:cNvPr>
          <p:cNvGrpSpPr/>
          <p:nvPr/>
        </p:nvGrpSpPr>
        <p:grpSpPr>
          <a:xfrm>
            <a:off x="9399182" y="-2"/>
            <a:ext cx="2961715" cy="11187339"/>
            <a:chOff x="9399182" y="-2"/>
            <a:chExt cx="2961715" cy="11187339"/>
          </a:xfrm>
        </p:grpSpPr>
        <p:sp>
          <p:nvSpPr>
            <p:cNvPr id="45" name="Rectangle 44">
              <a:extLst>
                <a:ext uri="{FF2B5EF4-FFF2-40B4-BE49-F238E27FC236}">
                  <a16:creationId xmlns:a16="http://schemas.microsoft.com/office/drawing/2014/main" id="{E43CC0CC-412F-694E-BA2F-CCF91349B581}"/>
                </a:ext>
              </a:extLst>
            </p:cNvPr>
            <p:cNvSpPr/>
            <p:nvPr/>
          </p:nvSpPr>
          <p:spPr>
            <a:xfrm>
              <a:off x="9399182" y="-2"/>
              <a:ext cx="2798651" cy="1101500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6" name="Picture 45">
              <a:extLst>
                <a:ext uri="{FF2B5EF4-FFF2-40B4-BE49-F238E27FC236}">
                  <a16:creationId xmlns:a16="http://schemas.microsoft.com/office/drawing/2014/main" id="{EA9F5F80-B9F9-0F44-B698-DF454AA644DD}"/>
                </a:ext>
              </a:extLst>
            </p:cNvPr>
            <p:cNvPicPr>
              <a:picLocks noChangeAspect="1"/>
            </p:cNvPicPr>
            <p:nvPr/>
          </p:nvPicPr>
          <p:blipFill rotWithShape="1">
            <a:blip r:embed="rId2"/>
            <a:srcRect t="17021" r="58309" b="16813"/>
            <a:stretch/>
          </p:blipFill>
          <p:spPr>
            <a:xfrm>
              <a:off x="9558505" y="1321569"/>
              <a:ext cx="2639327" cy="1095417"/>
            </a:xfrm>
            <a:prstGeom prst="rect">
              <a:avLst/>
            </a:prstGeom>
          </p:spPr>
        </p:pic>
        <p:sp>
          <p:nvSpPr>
            <p:cNvPr id="47" name="Rectangle 46">
              <a:extLst>
                <a:ext uri="{FF2B5EF4-FFF2-40B4-BE49-F238E27FC236}">
                  <a16:creationId xmlns:a16="http://schemas.microsoft.com/office/drawing/2014/main" id="{6BB1AE2B-CA0A-8D42-82DE-43E63DE4AC0D}"/>
                </a:ext>
              </a:extLst>
            </p:cNvPr>
            <p:cNvSpPr/>
            <p:nvPr/>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9AB55C23-AD36-AE4E-9421-68AD42E3CAAC}"/>
                </a:ext>
              </a:extLst>
            </p:cNvPr>
            <p:cNvSpPr txBox="1"/>
            <p:nvPr/>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3" name="Picture 52">
              <a:extLst>
                <a:ext uri="{FF2B5EF4-FFF2-40B4-BE49-F238E27FC236}">
                  <a16:creationId xmlns:a16="http://schemas.microsoft.com/office/drawing/2014/main" id="{1108CC98-FEA9-DC4C-807D-C762CA96FAAF}"/>
                </a:ext>
              </a:extLst>
            </p:cNvPr>
            <p:cNvPicPr>
              <a:picLocks noChangeAspect="1"/>
            </p:cNvPicPr>
            <p:nvPr/>
          </p:nvPicPr>
          <p:blipFill rotWithShape="1">
            <a:blip r:embed="rId3"/>
            <a:srcRect l="8882" t="5165" r="-1"/>
            <a:stretch/>
          </p:blipFill>
          <p:spPr>
            <a:xfrm>
              <a:off x="9694938" y="411250"/>
              <a:ext cx="324017" cy="289055"/>
            </a:xfrm>
            <a:prstGeom prst="roundRect">
              <a:avLst/>
            </a:prstGeom>
          </p:spPr>
        </p:pic>
        <p:sp>
          <p:nvSpPr>
            <p:cNvPr id="103" name="TextBox 102">
              <a:extLst>
                <a:ext uri="{FF2B5EF4-FFF2-40B4-BE49-F238E27FC236}">
                  <a16:creationId xmlns:a16="http://schemas.microsoft.com/office/drawing/2014/main" id="{12194029-9A74-1343-8288-8CF894102496}"/>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4" name="Straight Connector 103">
              <a:extLst>
                <a:ext uri="{FF2B5EF4-FFF2-40B4-BE49-F238E27FC236}">
                  <a16:creationId xmlns:a16="http://schemas.microsoft.com/office/drawing/2014/main" id="{E41EA862-645E-0F49-9B37-60C68EF7C6A8}"/>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196F6A19-D6A3-6947-9A53-F14EEAE75208}"/>
                </a:ext>
              </a:extLst>
            </p:cNvPr>
            <p:cNvGrpSpPr/>
            <p:nvPr/>
          </p:nvGrpSpPr>
          <p:grpSpPr>
            <a:xfrm>
              <a:off x="9521833" y="3751281"/>
              <a:ext cx="2754815" cy="7436056"/>
              <a:chOff x="9521833" y="2531409"/>
              <a:chExt cx="2754815" cy="7436056"/>
            </a:xfrm>
          </p:grpSpPr>
          <p:sp>
            <p:nvSpPr>
              <p:cNvPr id="54" name="TextBox 53">
                <a:extLst>
                  <a:ext uri="{FF2B5EF4-FFF2-40B4-BE49-F238E27FC236}">
                    <a16:creationId xmlns:a16="http://schemas.microsoft.com/office/drawing/2014/main" id="{A4D10D26-A257-FE41-BFB0-8F5ED90CC342}"/>
                  </a:ext>
                </a:extLst>
              </p:cNvPr>
              <p:cNvSpPr txBox="1"/>
              <p:nvPr/>
            </p:nvSpPr>
            <p:spPr>
              <a:xfrm>
                <a:off x="9558507" y="3953640"/>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55" name="Straight Connector 54">
                <a:extLst>
                  <a:ext uri="{FF2B5EF4-FFF2-40B4-BE49-F238E27FC236}">
                    <a16:creationId xmlns:a16="http://schemas.microsoft.com/office/drawing/2014/main" id="{CCBA4925-27F7-0840-AB2A-43828EF3AD6C}"/>
                  </a:ext>
                </a:extLst>
              </p:cNvPr>
              <p:cNvCxnSpPr>
                <a:cxnSpLocks/>
              </p:cNvCxnSpPr>
              <p:nvPr/>
            </p:nvCxnSpPr>
            <p:spPr>
              <a:xfrm>
                <a:off x="9558507" y="415625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2586850C-9180-FA4E-968E-FF19A860A64D}"/>
                  </a:ext>
                </a:extLst>
              </p:cNvPr>
              <p:cNvSpPr txBox="1"/>
              <p:nvPr/>
            </p:nvSpPr>
            <p:spPr>
              <a:xfrm>
                <a:off x="9686426" y="5014567"/>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sp>
            <p:nvSpPr>
              <p:cNvPr id="61" name="Rectangle 60">
                <a:extLst>
                  <a:ext uri="{FF2B5EF4-FFF2-40B4-BE49-F238E27FC236}">
                    <a16:creationId xmlns:a16="http://schemas.microsoft.com/office/drawing/2014/main" id="{6261B6DE-3D1B-B646-8CA5-3B37F32A674F}"/>
                  </a:ext>
                </a:extLst>
              </p:cNvPr>
              <p:cNvSpPr/>
              <p:nvPr/>
            </p:nvSpPr>
            <p:spPr>
              <a:xfrm>
                <a:off x="9541497" y="8556150"/>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B35D847C-FBAE-9141-80AA-E929009454B3}"/>
                  </a:ext>
                </a:extLst>
              </p:cNvPr>
              <p:cNvSpPr txBox="1"/>
              <p:nvPr/>
            </p:nvSpPr>
            <p:spPr>
              <a:xfrm>
                <a:off x="9907688" y="8684950"/>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73" name="Graphic 72">
                <a:extLst>
                  <a:ext uri="{FF2B5EF4-FFF2-40B4-BE49-F238E27FC236}">
                    <a16:creationId xmlns:a16="http://schemas.microsoft.com/office/drawing/2014/main" id="{7E3A8F17-D7F3-FB43-8FFE-8437E55D771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701720" y="8695233"/>
                <a:ext cx="155227" cy="155227"/>
              </a:xfrm>
              <a:prstGeom prst="rect">
                <a:avLst/>
              </a:prstGeom>
            </p:spPr>
          </p:pic>
          <p:sp>
            <p:nvSpPr>
              <p:cNvPr id="74" name="TextBox 73">
                <a:extLst>
                  <a:ext uri="{FF2B5EF4-FFF2-40B4-BE49-F238E27FC236}">
                    <a16:creationId xmlns:a16="http://schemas.microsoft.com/office/drawing/2014/main" id="{3F05BF82-935B-0D48-A2E9-BD0093B49F2C}"/>
                  </a:ext>
                </a:extLst>
              </p:cNvPr>
              <p:cNvSpPr txBox="1"/>
              <p:nvPr/>
            </p:nvSpPr>
            <p:spPr>
              <a:xfrm>
                <a:off x="9716735" y="9264933"/>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8" name="TextBox 77">
                <a:extLst>
                  <a:ext uri="{FF2B5EF4-FFF2-40B4-BE49-F238E27FC236}">
                    <a16:creationId xmlns:a16="http://schemas.microsoft.com/office/drawing/2014/main" id="{B65235D7-20FA-AA4C-B70A-258CF74C09E1}"/>
                  </a:ext>
                </a:extLst>
              </p:cNvPr>
              <p:cNvSpPr txBox="1"/>
              <p:nvPr/>
            </p:nvSpPr>
            <p:spPr>
              <a:xfrm>
                <a:off x="9716735" y="8946089"/>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9" name="TextBox 78">
                <a:extLst>
                  <a:ext uri="{FF2B5EF4-FFF2-40B4-BE49-F238E27FC236}">
                    <a16:creationId xmlns:a16="http://schemas.microsoft.com/office/drawing/2014/main" id="{27581D51-2E99-9242-ABB1-C15D65232A7A}"/>
                  </a:ext>
                </a:extLst>
              </p:cNvPr>
              <p:cNvSpPr txBox="1"/>
              <p:nvPr/>
            </p:nvSpPr>
            <p:spPr>
              <a:xfrm>
                <a:off x="9716735" y="9714610"/>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85" name="Rectangle 84">
                <a:extLst>
                  <a:ext uri="{FF2B5EF4-FFF2-40B4-BE49-F238E27FC236}">
                    <a16:creationId xmlns:a16="http://schemas.microsoft.com/office/drawing/2014/main" id="{C5CEAEDC-18E3-9E45-9236-4044DE7F605B}"/>
                  </a:ext>
                </a:extLst>
              </p:cNvPr>
              <p:cNvSpPr/>
              <p:nvPr/>
            </p:nvSpPr>
            <p:spPr>
              <a:xfrm>
                <a:off x="9541497" y="7199494"/>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a:extLst>
                  <a:ext uri="{FF2B5EF4-FFF2-40B4-BE49-F238E27FC236}">
                    <a16:creationId xmlns:a16="http://schemas.microsoft.com/office/drawing/2014/main" id="{8CF43F75-DCAC-3A4B-856C-20394D3967E0}"/>
                  </a:ext>
                </a:extLst>
              </p:cNvPr>
              <p:cNvSpPr txBox="1"/>
              <p:nvPr/>
            </p:nvSpPr>
            <p:spPr>
              <a:xfrm>
                <a:off x="9907688" y="732829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7" name="Graphic 86">
                <a:extLst>
                  <a:ext uri="{FF2B5EF4-FFF2-40B4-BE49-F238E27FC236}">
                    <a16:creationId xmlns:a16="http://schemas.microsoft.com/office/drawing/2014/main" id="{757374C0-8D98-8A47-BE70-BB1D3E4F133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701720" y="7338576"/>
                <a:ext cx="155227" cy="155227"/>
              </a:xfrm>
              <a:prstGeom prst="rect">
                <a:avLst/>
              </a:prstGeom>
            </p:spPr>
          </p:pic>
          <p:sp>
            <p:nvSpPr>
              <p:cNvPr id="89" name="TextBox 88">
                <a:extLst>
                  <a:ext uri="{FF2B5EF4-FFF2-40B4-BE49-F238E27FC236}">
                    <a16:creationId xmlns:a16="http://schemas.microsoft.com/office/drawing/2014/main" id="{7E869158-45ED-B645-9955-8A67BA7702F6}"/>
                  </a:ext>
                </a:extLst>
              </p:cNvPr>
              <p:cNvSpPr txBox="1"/>
              <p:nvPr/>
            </p:nvSpPr>
            <p:spPr>
              <a:xfrm>
                <a:off x="9701720" y="7592477"/>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90" name="Picture 89">
                <a:extLst>
                  <a:ext uri="{FF2B5EF4-FFF2-40B4-BE49-F238E27FC236}">
                    <a16:creationId xmlns:a16="http://schemas.microsoft.com/office/drawing/2014/main" id="{BC30FFF4-CDB9-3B4D-9B7E-D33DD4F29647}"/>
                  </a:ext>
                </a:extLst>
              </p:cNvPr>
              <p:cNvPicPr>
                <a:picLocks noChangeAspect="1"/>
              </p:cNvPicPr>
              <p:nvPr/>
            </p:nvPicPr>
            <p:blipFill rotWithShape="1">
              <a:blip r:embed="rId6"/>
              <a:srcRect l="33684" t="12097" r="43371" b="20368"/>
              <a:stretch/>
            </p:blipFill>
            <p:spPr>
              <a:xfrm>
                <a:off x="11498723" y="7676910"/>
                <a:ext cx="136897" cy="213643"/>
              </a:xfrm>
              <a:prstGeom prst="rect">
                <a:avLst/>
              </a:prstGeom>
              <a:ln w="19050">
                <a:solidFill>
                  <a:schemeClr val="accent3">
                    <a:lumMod val="60000"/>
                    <a:lumOff val="40000"/>
                  </a:schemeClr>
                </a:solidFill>
              </a:ln>
            </p:spPr>
          </p:pic>
          <p:sp>
            <p:nvSpPr>
              <p:cNvPr id="91" name="TextBox 90">
                <a:extLst>
                  <a:ext uri="{FF2B5EF4-FFF2-40B4-BE49-F238E27FC236}">
                    <a16:creationId xmlns:a16="http://schemas.microsoft.com/office/drawing/2014/main" id="{248967FA-A69C-BF4E-83CA-ACF61244C965}"/>
                  </a:ext>
                </a:extLst>
              </p:cNvPr>
              <p:cNvSpPr txBox="1">
                <a:spLocks noChangeAspect="1"/>
              </p:cNvSpPr>
              <p:nvPr/>
            </p:nvSpPr>
            <p:spPr>
              <a:xfrm>
                <a:off x="9521833" y="430378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2" name="TextBox 91">
                <a:extLst>
                  <a:ext uri="{FF2B5EF4-FFF2-40B4-BE49-F238E27FC236}">
                    <a16:creationId xmlns:a16="http://schemas.microsoft.com/office/drawing/2014/main" id="{28A219F0-9820-E94D-9B0B-FC1451A729F1}"/>
                  </a:ext>
                </a:extLst>
              </p:cNvPr>
              <p:cNvSpPr txBox="1">
                <a:spLocks noChangeAspect="1"/>
              </p:cNvSpPr>
              <p:nvPr/>
            </p:nvSpPr>
            <p:spPr>
              <a:xfrm>
                <a:off x="9521833" y="4799341"/>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7" name="TextBox 96">
                <a:extLst>
                  <a:ext uri="{FF2B5EF4-FFF2-40B4-BE49-F238E27FC236}">
                    <a16:creationId xmlns:a16="http://schemas.microsoft.com/office/drawing/2014/main" id="{6B1FFA28-D937-0546-81ED-6A667496097F}"/>
                  </a:ext>
                </a:extLst>
              </p:cNvPr>
              <p:cNvSpPr txBox="1"/>
              <p:nvPr/>
            </p:nvSpPr>
            <p:spPr>
              <a:xfrm>
                <a:off x="9686426" y="4278760"/>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98" name="TextBox 97">
                <a:extLst>
                  <a:ext uri="{FF2B5EF4-FFF2-40B4-BE49-F238E27FC236}">
                    <a16:creationId xmlns:a16="http://schemas.microsoft.com/office/drawing/2014/main" id="{68994775-7F6D-024C-A545-1FD8DA0B5066}"/>
                  </a:ext>
                </a:extLst>
              </p:cNvPr>
              <p:cNvSpPr txBox="1"/>
              <p:nvPr/>
            </p:nvSpPr>
            <p:spPr>
              <a:xfrm>
                <a:off x="9674267" y="5297872"/>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99" name="TextBox 98">
                <a:extLst>
                  <a:ext uri="{FF2B5EF4-FFF2-40B4-BE49-F238E27FC236}">
                    <a16:creationId xmlns:a16="http://schemas.microsoft.com/office/drawing/2014/main" id="{AC1A251F-EFCC-D040-AD73-5A844F6C8923}"/>
                  </a:ext>
                </a:extLst>
              </p:cNvPr>
              <p:cNvSpPr txBox="1"/>
              <p:nvPr/>
            </p:nvSpPr>
            <p:spPr>
              <a:xfrm>
                <a:off x="9686426" y="5713129"/>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00" name="TextBox 99">
                <a:extLst>
                  <a:ext uri="{FF2B5EF4-FFF2-40B4-BE49-F238E27FC236}">
                    <a16:creationId xmlns:a16="http://schemas.microsoft.com/office/drawing/2014/main" id="{0F0507AD-9F18-6D4E-9209-0C54CEF82012}"/>
                  </a:ext>
                </a:extLst>
              </p:cNvPr>
              <p:cNvSpPr txBox="1"/>
              <p:nvPr/>
            </p:nvSpPr>
            <p:spPr>
              <a:xfrm>
                <a:off x="9686426" y="6433219"/>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02" name="TextBox 101">
                <a:extLst>
                  <a:ext uri="{FF2B5EF4-FFF2-40B4-BE49-F238E27FC236}">
                    <a16:creationId xmlns:a16="http://schemas.microsoft.com/office/drawing/2014/main" id="{4827295A-AD1C-9B4E-9832-4C95BEE1E2CF}"/>
                  </a:ext>
                </a:extLst>
              </p:cNvPr>
              <p:cNvSpPr txBox="1"/>
              <p:nvPr/>
            </p:nvSpPr>
            <p:spPr>
              <a:xfrm>
                <a:off x="9674267" y="6863782"/>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05" name="Rectangle 104">
                <a:extLst>
                  <a:ext uri="{FF2B5EF4-FFF2-40B4-BE49-F238E27FC236}">
                    <a16:creationId xmlns:a16="http://schemas.microsoft.com/office/drawing/2014/main" id="{6C8F933F-D9D9-7549-9AF5-2C614E0FD4B9}"/>
                  </a:ext>
                </a:extLst>
              </p:cNvPr>
              <p:cNvSpPr/>
              <p:nvPr/>
            </p:nvSpPr>
            <p:spPr>
              <a:xfrm>
                <a:off x="9541497" y="2531409"/>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TextBox 105">
                <a:extLst>
                  <a:ext uri="{FF2B5EF4-FFF2-40B4-BE49-F238E27FC236}">
                    <a16:creationId xmlns:a16="http://schemas.microsoft.com/office/drawing/2014/main" id="{BFF57C2F-17D2-C542-9688-994363166A69}"/>
                  </a:ext>
                </a:extLst>
              </p:cNvPr>
              <p:cNvSpPr txBox="1"/>
              <p:nvPr/>
            </p:nvSpPr>
            <p:spPr>
              <a:xfrm>
                <a:off x="9907688" y="26602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07" name="Graphic 106">
                <a:extLst>
                  <a:ext uri="{FF2B5EF4-FFF2-40B4-BE49-F238E27FC236}">
                    <a16:creationId xmlns:a16="http://schemas.microsoft.com/office/drawing/2014/main" id="{8F010FD2-F208-734E-83F5-73F06D91019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701720" y="2670492"/>
                <a:ext cx="155227" cy="155227"/>
              </a:xfrm>
              <a:prstGeom prst="rect">
                <a:avLst/>
              </a:prstGeom>
            </p:spPr>
          </p:pic>
          <p:sp>
            <p:nvSpPr>
              <p:cNvPr id="108" name="TextBox 107">
                <a:extLst>
                  <a:ext uri="{FF2B5EF4-FFF2-40B4-BE49-F238E27FC236}">
                    <a16:creationId xmlns:a16="http://schemas.microsoft.com/office/drawing/2014/main" id="{FE457EE7-A96E-FF4C-93C4-103A4656AC92}"/>
                  </a:ext>
                </a:extLst>
              </p:cNvPr>
              <p:cNvSpPr txBox="1"/>
              <p:nvPr/>
            </p:nvSpPr>
            <p:spPr>
              <a:xfrm>
                <a:off x="9701720" y="2924393"/>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nvGrpSpPr>
            <p:cNvPr id="3" name="Group 2">
              <a:extLst>
                <a:ext uri="{FF2B5EF4-FFF2-40B4-BE49-F238E27FC236}">
                  <a16:creationId xmlns:a16="http://schemas.microsoft.com/office/drawing/2014/main" id="{0F981F28-9C61-BC4E-BB91-07F303CF4C2D}"/>
                </a:ext>
              </a:extLst>
            </p:cNvPr>
            <p:cNvGrpSpPr/>
            <p:nvPr/>
          </p:nvGrpSpPr>
          <p:grpSpPr>
            <a:xfrm>
              <a:off x="9540503" y="2468708"/>
              <a:ext cx="2806644" cy="1181890"/>
              <a:chOff x="9554253" y="2414886"/>
              <a:chExt cx="2806644" cy="1181890"/>
            </a:xfrm>
          </p:grpSpPr>
          <p:grpSp>
            <p:nvGrpSpPr>
              <p:cNvPr id="58" name="Group 57">
                <a:extLst>
                  <a:ext uri="{FF2B5EF4-FFF2-40B4-BE49-F238E27FC236}">
                    <a16:creationId xmlns:a16="http://schemas.microsoft.com/office/drawing/2014/main" id="{0DF2DCCF-DC2F-E347-A31C-CDF68A9AF8AC}"/>
                  </a:ext>
                </a:extLst>
              </p:cNvPr>
              <p:cNvGrpSpPr/>
              <p:nvPr/>
            </p:nvGrpSpPr>
            <p:grpSpPr>
              <a:xfrm>
                <a:off x="9554253" y="2414886"/>
                <a:ext cx="2735150" cy="1181890"/>
                <a:chOff x="9541498" y="3751132"/>
                <a:chExt cx="2735150" cy="1181890"/>
              </a:xfrm>
            </p:grpSpPr>
            <p:grpSp>
              <p:nvGrpSpPr>
                <p:cNvPr id="60" name="Group 59">
                  <a:extLst>
                    <a:ext uri="{FF2B5EF4-FFF2-40B4-BE49-F238E27FC236}">
                      <a16:creationId xmlns:a16="http://schemas.microsoft.com/office/drawing/2014/main" id="{672EE88A-201E-864B-915E-E26EB55300E2}"/>
                    </a:ext>
                  </a:extLst>
                </p:cNvPr>
                <p:cNvGrpSpPr/>
                <p:nvPr/>
              </p:nvGrpSpPr>
              <p:grpSpPr>
                <a:xfrm>
                  <a:off x="9541498" y="3751132"/>
                  <a:ext cx="2735150" cy="1181890"/>
                  <a:chOff x="9296568" y="4910411"/>
                  <a:chExt cx="2735150" cy="1181890"/>
                </a:xfrm>
              </p:grpSpPr>
              <p:sp>
                <p:nvSpPr>
                  <p:cNvPr id="64" name="Rectangle 63">
                    <a:extLst>
                      <a:ext uri="{FF2B5EF4-FFF2-40B4-BE49-F238E27FC236}">
                        <a16:creationId xmlns:a16="http://schemas.microsoft.com/office/drawing/2014/main" id="{1ACA2DCD-6D06-6E48-ADC7-E4700B8E7ED2}"/>
                      </a:ext>
                    </a:extLst>
                  </p:cNvPr>
                  <p:cNvSpPr/>
                  <p:nvPr/>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66699C1-6810-F840-B15E-9FDBF86672FE}"/>
                      </a:ext>
                    </a:extLst>
                  </p:cNvPr>
                  <p:cNvSpPr txBox="1"/>
                  <p:nvPr/>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6" name="TextBox 65">
                    <a:extLst>
                      <a:ext uri="{FF2B5EF4-FFF2-40B4-BE49-F238E27FC236}">
                        <a16:creationId xmlns:a16="http://schemas.microsoft.com/office/drawing/2014/main" id="{46B5DD35-B22A-0445-8540-375CCBA7046C}"/>
                      </a:ext>
                    </a:extLst>
                  </p:cNvPr>
                  <p:cNvSpPr txBox="1"/>
                  <p:nvPr/>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63" name="Graphic 62">
                  <a:extLst>
                    <a:ext uri="{FF2B5EF4-FFF2-40B4-BE49-F238E27FC236}">
                      <a16:creationId xmlns:a16="http://schemas.microsoft.com/office/drawing/2014/main" id="{9D9E4893-D645-1746-AECB-65B57D82B9E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1" name="Picture 10">
                <a:extLst>
                  <a:ext uri="{FF2B5EF4-FFF2-40B4-BE49-F238E27FC236}">
                    <a16:creationId xmlns:a16="http://schemas.microsoft.com/office/drawing/2014/main" id="{670B2B87-7712-C049-9036-20C3AD85D78B}"/>
                  </a:ext>
                </a:extLst>
              </p:cNvPr>
              <p:cNvPicPr>
                <a:picLocks noChangeAspect="1"/>
              </p:cNvPicPr>
              <p:nvPr/>
            </p:nvPicPr>
            <p:blipFill rotWithShape="1">
              <a:blip r:embed="rId9"/>
              <a:srcRect t="5468" r="25071" b="3995"/>
              <a:stretch/>
            </p:blipFill>
            <p:spPr>
              <a:xfrm>
                <a:off x="10779975" y="2820522"/>
                <a:ext cx="1580922" cy="695279"/>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791413312"/>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preserve="1" userDrawn="1">
  <p:cSld name="Thank You (2 Headshots, Int.)">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grpSp>
        <p:nvGrpSpPr>
          <p:cNvPr id="7" name="Group 6">
            <a:extLst>
              <a:ext uri="{FF2B5EF4-FFF2-40B4-BE49-F238E27FC236}">
                <a16:creationId xmlns:a16="http://schemas.microsoft.com/office/drawing/2014/main" id="{329E5FF7-98BC-884F-840D-5E423F4AF849}"/>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D8244616-2BA8-434E-A138-B2D5956D9EE1}"/>
              </a:ext>
            </a:extLst>
          </p:cNvPr>
          <p:cNvGrpSpPr/>
          <p:nvPr userDrawn="1"/>
        </p:nvGrpSpPr>
        <p:grpSpPr>
          <a:xfrm>
            <a:off x="-256964" y="3622629"/>
            <a:ext cx="251461" cy="1506813"/>
            <a:chOff x="-256404" y="360363"/>
            <a:chExt cx="251461" cy="692152"/>
          </a:xfrm>
        </p:grpSpPr>
        <p:grpSp>
          <p:nvGrpSpPr>
            <p:cNvPr id="17" name="Group 16">
              <a:extLst>
                <a:ext uri="{FF2B5EF4-FFF2-40B4-BE49-F238E27FC236}">
                  <a16:creationId xmlns:a16="http://schemas.microsoft.com/office/drawing/2014/main" id="{709CBFCC-B5CB-D24E-8728-2AAEE959FF6E}"/>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977E976A-5E64-D14B-BA4C-4F26EF696B7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00263B3-BEFA-F84D-A346-488994B5061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0D5E94FD-3E4F-7A4D-8F85-338D20425FB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C137DA0-E7A0-8348-964C-0094E9A21AD9}"/>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pic>
        <p:nvPicPr>
          <p:cNvPr id="24" name="Graphic 23">
            <a:extLst>
              <a:ext uri="{FF2B5EF4-FFF2-40B4-BE49-F238E27FC236}">
                <a16:creationId xmlns:a16="http://schemas.microsoft.com/office/drawing/2014/main" id="{A51D81C6-D41D-9C48-B9F1-95BFC2FEC10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sp>
        <p:nvSpPr>
          <p:cNvPr id="27" name="Text Placeholder 7">
            <a:extLst>
              <a:ext uri="{FF2B5EF4-FFF2-40B4-BE49-F238E27FC236}">
                <a16:creationId xmlns:a16="http://schemas.microsoft.com/office/drawing/2014/main" id="{8D9716CF-B3CC-9749-B8D6-4D1852A62190}"/>
              </a:ext>
            </a:extLst>
          </p:cNvPr>
          <p:cNvSpPr>
            <a:spLocks noGrp="1"/>
          </p:cNvSpPr>
          <p:nvPr>
            <p:ph type="body" sz="quarter" idx="15" hasCustomPrompt="1"/>
          </p:nvPr>
        </p:nvSpPr>
        <p:spPr>
          <a:xfrm>
            <a:off x="2146852"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8" name="Text Placeholder 7">
            <a:extLst>
              <a:ext uri="{FF2B5EF4-FFF2-40B4-BE49-F238E27FC236}">
                <a16:creationId xmlns:a16="http://schemas.microsoft.com/office/drawing/2014/main" id="{AC91DC8D-5748-6C4F-BAA3-A949A24C8EF5}"/>
              </a:ext>
            </a:extLst>
          </p:cNvPr>
          <p:cNvSpPr>
            <a:spLocks noGrp="1"/>
          </p:cNvSpPr>
          <p:nvPr>
            <p:ph type="body" sz="quarter" idx="17" hasCustomPrompt="1"/>
          </p:nvPr>
        </p:nvSpPr>
        <p:spPr>
          <a:xfrm>
            <a:off x="6410739"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2" name="Picture Placeholder 2">
            <a:extLst>
              <a:ext uri="{FF2B5EF4-FFF2-40B4-BE49-F238E27FC236}">
                <a16:creationId xmlns:a16="http://schemas.microsoft.com/office/drawing/2014/main" id="{0216EB2D-59F4-FD47-931E-E02AB99C2681}"/>
              </a:ext>
            </a:extLst>
          </p:cNvPr>
          <p:cNvSpPr>
            <a:spLocks noGrp="1"/>
          </p:cNvSpPr>
          <p:nvPr>
            <p:ph type="pic" sz="quarter" idx="16" hasCustomPrompt="1"/>
          </p:nvPr>
        </p:nvSpPr>
        <p:spPr>
          <a:xfrm>
            <a:off x="431800"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25" name="Picture Placeholder 2">
            <a:extLst>
              <a:ext uri="{FF2B5EF4-FFF2-40B4-BE49-F238E27FC236}">
                <a16:creationId xmlns:a16="http://schemas.microsoft.com/office/drawing/2014/main" id="{97F05825-72C9-7043-8C8F-2226D2DE63D4}"/>
              </a:ext>
            </a:extLst>
          </p:cNvPr>
          <p:cNvSpPr>
            <a:spLocks noGrp="1"/>
          </p:cNvSpPr>
          <p:nvPr>
            <p:ph type="pic" sz="quarter" idx="18" hasCustomPrompt="1"/>
          </p:nvPr>
        </p:nvSpPr>
        <p:spPr>
          <a:xfrm>
            <a:off x="4695687"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70" name="Group 69">
            <a:extLst>
              <a:ext uri="{FF2B5EF4-FFF2-40B4-BE49-F238E27FC236}">
                <a16:creationId xmlns:a16="http://schemas.microsoft.com/office/drawing/2014/main" id="{2FBAFDC7-47DA-9C4A-816F-E85B56A431AE}"/>
              </a:ext>
            </a:extLst>
          </p:cNvPr>
          <p:cNvGrpSpPr/>
          <p:nvPr userDrawn="1"/>
        </p:nvGrpSpPr>
        <p:grpSpPr>
          <a:xfrm>
            <a:off x="9399182" y="-1"/>
            <a:ext cx="2961715" cy="8383282"/>
            <a:chOff x="9399182" y="-1"/>
            <a:chExt cx="2961715" cy="8383282"/>
          </a:xfrm>
        </p:grpSpPr>
        <p:sp>
          <p:nvSpPr>
            <p:cNvPr id="71" name="Rectangle 70">
              <a:extLst>
                <a:ext uri="{FF2B5EF4-FFF2-40B4-BE49-F238E27FC236}">
                  <a16:creationId xmlns:a16="http://schemas.microsoft.com/office/drawing/2014/main" id="{A7A2DDC7-CEC7-FF41-8438-335E93560D63}"/>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2" name="Picture 71">
              <a:extLst>
                <a:ext uri="{FF2B5EF4-FFF2-40B4-BE49-F238E27FC236}">
                  <a16:creationId xmlns:a16="http://schemas.microsoft.com/office/drawing/2014/main" id="{3D54E816-A47F-9749-8EC0-C0EC180FF767}"/>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sp>
          <p:nvSpPr>
            <p:cNvPr id="73" name="TextBox 72">
              <a:extLst>
                <a:ext uri="{FF2B5EF4-FFF2-40B4-BE49-F238E27FC236}">
                  <a16:creationId xmlns:a16="http://schemas.microsoft.com/office/drawing/2014/main" id="{0ABBEEBD-B580-2448-9DEE-78136FA2421D}"/>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74" name="Straight Connector 73">
              <a:extLst>
                <a:ext uri="{FF2B5EF4-FFF2-40B4-BE49-F238E27FC236}">
                  <a16:creationId xmlns:a16="http://schemas.microsoft.com/office/drawing/2014/main" id="{23269366-0820-BA46-81B5-20DC9631FC54}"/>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049CD1A0-1933-B347-9CB4-36408A1C9217}"/>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5FD3FB48-94EB-1B4E-81F7-1FE45EDD3C39}"/>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7" name="Picture 76">
              <a:extLst>
                <a:ext uri="{FF2B5EF4-FFF2-40B4-BE49-F238E27FC236}">
                  <a16:creationId xmlns:a16="http://schemas.microsoft.com/office/drawing/2014/main" id="{E9B96E12-B99E-D44E-89CE-B8A44D18D3FA}"/>
                </a:ext>
              </a:extLst>
            </p:cNvPr>
            <p:cNvPicPr>
              <a:picLocks noChangeAspect="1"/>
            </p:cNvPicPr>
            <p:nvPr userDrawn="1"/>
          </p:nvPicPr>
          <p:blipFill rotWithShape="1">
            <a:blip r:embed="rId5"/>
            <a:srcRect l="8882" t="5165" r="-1"/>
            <a:stretch/>
          </p:blipFill>
          <p:spPr>
            <a:xfrm>
              <a:off x="9694938" y="411250"/>
              <a:ext cx="324017" cy="289055"/>
            </a:xfrm>
            <a:prstGeom prst="roundRect">
              <a:avLst/>
            </a:prstGeom>
          </p:spPr>
        </p:pic>
        <p:sp>
          <p:nvSpPr>
            <p:cNvPr id="78" name="Rectangle 77">
              <a:extLst>
                <a:ext uri="{FF2B5EF4-FFF2-40B4-BE49-F238E27FC236}">
                  <a16:creationId xmlns:a16="http://schemas.microsoft.com/office/drawing/2014/main" id="{E3DCCE05-B8D4-1F4C-8BFF-80AE234A7349}"/>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0169AEC9-5839-9445-8182-C14959A558B4}"/>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0" name="Graphic 79">
              <a:extLst>
                <a:ext uri="{FF2B5EF4-FFF2-40B4-BE49-F238E27FC236}">
                  <a16:creationId xmlns:a16="http://schemas.microsoft.com/office/drawing/2014/main" id="{B5D3FADB-81B2-5447-A92A-F89A20223BF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7111049"/>
              <a:ext cx="155227" cy="155227"/>
            </a:xfrm>
            <a:prstGeom prst="rect">
              <a:avLst/>
            </a:prstGeom>
          </p:spPr>
        </p:pic>
        <p:sp>
          <p:nvSpPr>
            <p:cNvPr id="81" name="TextBox 80">
              <a:extLst>
                <a:ext uri="{FF2B5EF4-FFF2-40B4-BE49-F238E27FC236}">
                  <a16:creationId xmlns:a16="http://schemas.microsoft.com/office/drawing/2014/main" id="{54E5FFD5-1A47-A54C-AB01-D7E7F47A6776}"/>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2" name="TextBox 81">
              <a:extLst>
                <a:ext uri="{FF2B5EF4-FFF2-40B4-BE49-F238E27FC236}">
                  <a16:creationId xmlns:a16="http://schemas.microsoft.com/office/drawing/2014/main" id="{BD396389-F227-194B-8487-C4FE671EBEBF}"/>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3" name="TextBox 82">
              <a:extLst>
                <a:ext uri="{FF2B5EF4-FFF2-40B4-BE49-F238E27FC236}">
                  <a16:creationId xmlns:a16="http://schemas.microsoft.com/office/drawing/2014/main" id="{AD61651D-60D1-2141-97AD-456E38DCC979}"/>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84" name="Rectangle 83">
              <a:extLst>
                <a:ext uri="{FF2B5EF4-FFF2-40B4-BE49-F238E27FC236}">
                  <a16:creationId xmlns:a16="http://schemas.microsoft.com/office/drawing/2014/main" id="{ECF4C248-85A7-1545-ADEF-643AC9D31C7D}"/>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1F7ED9B-4120-C24F-8900-05688AA058B6}"/>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6" name="Graphic 85">
              <a:extLst>
                <a:ext uri="{FF2B5EF4-FFF2-40B4-BE49-F238E27FC236}">
                  <a16:creationId xmlns:a16="http://schemas.microsoft.com/office/drawing/2014/main" id="{C51F0AD1-C4CD-AF43-B356-01B7B3AD94C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5754392"/>
              <a:ext cx="155227" cy="155227"/>
            </a:xfrm>
            <a:prstGeom prst="rect">
              <a:avLst/>
            </a:prstGeom>
          </p:spPr>
        </p:pic>
        <p:sp>
          <p:nvSpPr>
            <p:cNvPr id="87" name="TextBox 86">
              <a:extLst>
                <a:ext uri="{FF2B5EF4-FFF2-40B4-BE49-F238E27FC236}">
                  <a16:creationId xmlns:a16="http://schemas.microsoft.com/office/drawing/2014/main" id="{B7DC1C2B-EC3F-BA43-9A91-D3ADD23C3B7A}"/>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8" name="Picture 87">
              <a:extLst>
                <a:ext uri="{FF2B5EF4-FFF2-40B4-BE49-F238E27FC236}">
                  <a16:creationId xmlns:a16="http://schemas.microsoft.com/office/drawing/2014/main" id="{0D9C39FB-7101-2C49-A7AF-EDE1C444F04F}"/>
                </a:ext>
              </a:extLst>
            </p:cNvPr>
            <p:cNvPicPr>
              <a:picLocks noChangeAspect="1"/>
            </p:cNvPicPr>
            <p:nvPr userDrawn="1"/>
          </p:nvPicPr>
          <p:blipFill rotWithShape="1">
            <a:blip r:embed="rId8"/>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89" name="TextBox 88">
              <a:extLst>
                <a:ext uri="{FF2B5EF4-FFF2-40B4-BE49-F238E27FC236}">
                  <a16:creationId xmlns:a16="http://schemas.microsoft.com/office/drawing/2014/main" id="{9CC55C53-92B2-C546-BE73-3BD2B881D4BF}"/>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0" name="TextBox 89">
              <a:extLst>
                <a:ext uri="{FF2B5EF4-FFF2-40B4-BE49-F238E27FC236}">
                  <a16:creationId xmlns:a16="http://schemas.microsoft.com/office/drawing/2014/main" id="{9EEB8476-E283-6A41-84A9-A2C4E784944F}"/>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1" name="TextBox 90">
              <a:extLst>
                <a:ext uri="{FF2B5EF4-FFF2-40B4-BE49-F238E27FC236}">
                  <a16:creationId xmlns:a16="http://schemas.microsoft.com/office/drawing/2014/main" id="{AEE411E8-9BC9-C04A-88A2-8770C3CDDD21}"/>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92" name="TextBox 91">
              <a:extLst>
                <a:ext uri="{FF2B5EF4-FFF2-40B4-BE49-F238E27FC236}">
                  <a16:creationId xmlns:a16="http://schemas.microsoft.com/office/drawing/2014/main" id="{6F252C8B-A514-954B-BC9F-E4AF5A09F0EC}"/>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93" name="Rectangle 92">
              <a:extLst>
                <a:ext uri="{FF2B5EF4-FFF2-40B4-BE49-F238E27FC236}">
                  <a16:creationId xmlns:a16="http://schemas.microsoft.com/office/drawing/2014/main" id="{032BB037-EDB0-194D-9E71-040FE1867B64}"/>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TextBox 93">
              <a:extLst>
                <a:ext uri="{FF2B5EF4-FFF2-40B4-BE49-F238E27FC236}">
                  <a16:creationId xmlns:a16="http://schemas.microsoft.com/office/drawing/2014/main" id="{03EA2B74-83D8-7542-91F6-476FF3AC2DC4}"/>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95" name="Graphic 94">
              <a:extLst>
                <a:ext uri="{FF2B5EF4-FFF2-40B4-BE49-F238E27FC236}">
                  <a16:creationId xmlns:a16="http://schemas.microsoft.com/office/drawing/2014/main" id="{11BFA0A0-D799-E747-B082-8C9228649C09}"/>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121034"/>
              <a:ext cx="155227" cy="155227"/>
            </a:xfrm>
            <a:prstGeom prst="rect">
              <a:avLst/>
            </a:prstGeom>
          </p:spPr>
        </p:pic>
        <p:sp>
          <p:nvSpPr>
            <p:cNvPr id="96" name="TextBox 95">
              <a:extLst>
                <a:ext uri="{FF2B5EF4-FFF2-40B4-BE49-F238E27FC236}">
                  <a16:creationId xmlns:a16="http://schemas.microsoft.com/office/drawing/2014/main" id="{B54C888B-8D9B-0F49-958D-10DF1E18C36A}"/>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97" name="TextBox 96">
              <a:extLst>
                <a:ext uri="{FF2B5EF4-FFF2-40B4-BE49-F238E27FC236}">
                  <a16:creationId xmlns:a16="http://schemas.microsoft.com/office/drawing/2014/main" id="{EE7842C4-CD36-214E-8855-3F2C2B51C2CB}"/>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98" name="TextBox 97">
              <a:extLst>
                <a:ext uri="{FF2B5EF4-FFF2-40B4-BE49-F238E27FC236}">
                  <a16:creationId xmlns:a16="http://schemas.microsoft.com/office/drawing/2014/main" id="{1B51B1E1-437F-B24F-91B7-36B605E62803}"/>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99" name="TextBox 98">
              <a:extLst>
                <a:ext uri="{FF2B5EF4-FFF2-40B4-BE49-F238E27FC236}">
                  <a16:creationId xmlns:a16="http://schemas.microsoft.com/office/drawing/2014/main" id="{BD384708-F855-C94E-8FD0-900BDD4CB339}"/>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00" name="Picture 99">
              <a:extLst>
                <a:ext uri="{FF2B5EF4-FFF2-40B4-BE49-F238E27FC236}">
                  <a16:creationId xmlns:a16="http://schemas.microsoft.com/office/drawing/2014/main" id="{87400EAF-8B50-254F-9E36-50BCDA0B4ED5}"/>
                </a:ext>
              </a:extLst>
            </p:cNvPr>
            <p:cNvPicPr>
              <a:picLocks noChangeAspect="1"/>
            </p:cNvPicPr>
            <p:nvPr userDrawn="1"/>
          </p:nvPicPr>
          <p:blipFill rotWithShape="1">
            <a:blip r:embed="rId9"/>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101" name="Picture 100">
              <a:extLst>
                <a:ext uri="{FF2B5EF4-FFF2-40B4-BE49-F238E27FC236}">
                  <a16:creationId xmlns:a16="http://schemas.microsoft.com/office/drawing/2014/main" id="{1315041C-6446-BA45-BB92-81623B91BF6F}"/>
                </a:ext>
              </a:extLst>
            </p:cNvPr>
            <p:cNvPicPr>
              <a:picLocks noChangeAspect="1"/>
            </p:cNvPicPr>
            <p:nvPr userDrawn="1"/>
          </p:nvPicPr>
          <p:blipFill>
            <a:blip r:embed="rId10"/>
            <a:stretch>
              <a:fillRect/>
            </a:stretch>
          </p:blipFill>
          <p:spPr>
            <a:xfrm>
              <a:off x="11251841" y="4562988"/>
              <a:ext cx="849028" cy="849028"/>
            </a:xfrm>
            <a:prstGeom prst="rect">
              <a:avLst/>
            </a:prstGeom>
          </p:spPr>
        </p:pic>
        <p:sp>
          <p:nvSpPr>
            <p:cNvPr id="102" name="TextBox 101">
              <a:extLst>
                <a:ext uri="{FF2B5EF4-FFF2-40B4-BE49-F238E27FC236}">
                  <a16:creationId xmlns:a16="http://schemas.microsoft.com/office/drawing/2014/main" id="{C2898206-9D7A-634C-8B17-25423B6E185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3" name="Straight Connector 102">
              <a:extLst>
                <a:ext uri="{FF2B5EF4-FFF2-40B4-BE49-F238E27FC236}">
                  <a16:creationId xmlns:a16="http://schemas.microsoft.com/office/drawing/2014/main" id="{E8D78739-06CA-C84C-8CB1-9AD8B7904026}"/>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F5565709-B9E5-D144-96ED-FC30124F65FB}"/>
              </a:ext>
            </a:extLst>
          </p:cNvPr>
          <p:cNvGrpSpPr/>
          <p:nvPr userDrawn="1"/>
        </p:nvGrpSpPr>
        <p:grpSpPr>
          <a:xfrm>
            <a:off x="431240" y="-246933"/>
            <a:ext cx="8280401" cy="7347304"/>
            <a:chOff x="431240" y="-246933"/>
            <a:chExt cx="8280401" cy="7347304"/>
          </a:xfrm>
        </p:grpSpPr>
        <p:grpSp>
          <p:nvGrpSpPr>
            <p:cNvPr id="105" name="Group 104">
              <a:extLst>
                <a:ext uri="{FF2B5EF4-FFF2-40B4-BE49-F238E27FC236}">
                  <a16:creationId xmlns:a16="http://schemas.microsoft.com/office/drawing/2014/main" id="{E5AA293F-0CF5-7545-834F-D3B07B05575B}"/>
                </a:ext>
              </a:extLst>
            </p:cNvPr>
            <p:cNvGrpSpPr/>
            <p:nvPr userDrawn="1"/>
          </p:nvGrpSpPr>
          <p:grpSpPr>
            <a:xfrm>
              <a:off x="431242" y="6864579"/>
              <a:ext cx="8280398" cy="235792"/>
              <a:chOff x="431801" y="-235792"/>
              <a:chExt cx="4400550" cy="235792"/>
            </a:xfrm>
          </p:grpSpPr>
          <p:cxnSp>
            <p:nvCxnSpPr>
              <p:cNvPr id="114" name="Straight Connector 113">
                <a:extLst>
                  <a:ext uri="{FF2B5EF4-FFF2-40B4-BE49-F238E27FC236}">
                    <a16:creationId xmlns:a16="http://schemas.microsoft.com/office/drawing/2014/main" id="{0D0210AB-D4A2-6B4B-9766-A018ACB62B6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ED0F83E-143B-4E4C-8E09-48DC265A2C3D}"/>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06" name="Group 105">
              <a:extLst>
                <a:ext uri="{FF2B5EF4-FFF2-40B4-BE49-F238E27FC236}">
                  <a16:creationId xmlns:a16="http://schemas.microsoft.com/office/drawing/2014/main" id="{1230ADFF-86EA-7743-91D7-675CC975C43A}"/>
                </a:ext>
              </a:extLst>
            </p:cNvPr>
            <p:cNvGrpSpPr/>
            <p:nvPr userDrawn="1"/>
          </p:nvGrpSpPr>
          <p:grpSpPr>
            <a:xfrm>
              <a:off x="431240" y="-246933"/>
              <a:ext cx="8280401" cy="235792"/>
              <a:chOff x="431800" y="-240735"/>
              <a:chExt cx="8280401" cy="235792"/>
            </a:xfrm>
          </p:grpSpPr>
          <p:grpSp>
            <p:nvGrpSpPr>
              <p:cNvPr id="107" name="Group 106">
                <a:extLst>
                  <a:ext uri="{FF2B5EF4-FFF2-40B4-BE49-F238E27FC236}">
                    <a16:creationId xmlns:a16="http://schemas.microsoft.com/office/drawing/2014/main" id="{3202D28D-8AE8-5D41-9317-C24167899E33}"/>
                  </a:ext>
                </a:extLst>
              </p:cNvPr>
              <p:cNvGrpSpPr/>
              <p:nvPr userDrawn="1"/>
            </p:nvGrpSpPr>
            <p:grpSpPr>
              <a:xfrm>
                <a:off x="431800" y="-240735"/>
                <a:ext cx="8280400" cy="235792"/>
                <a:chOff x="431800" y="-235792"/>
                <a:chExt cx="4400551" cy="235792"/>
              </a:xfrm>
            </p:grpSpPr>
            <p:cxnSp>
              <p:nvCxnSpPr>
                <p:cNvPr id="111" name="Straight Connector 110">
                  <a:extLst>
                    <a:ext uri="{FF2B5EF4-FFF2-40B4-BE49-F238E27FC236}">
                      <a16:creationId xmlns:a16="http://schemas.microsoft.com/office/drawing/2014/main" id="{689AD7B8-DFBE-9546-9D2D-34F6F277643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BF892C78-5626-7D49-9B76-4630814D198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3" name="Rectangle 112">
                  <a:extLst>
                    <a:ext uri="{FF2B5EF4-FFF2-40B4-BE49-F238E27FC236}">
                      <a16:creationId xmlns:a16="http://schemas.microsoft.com/office/drawing/2014/main" id="{41E4DD53-C6B5-2D4E-B89E-E0F0EBD30FF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8" name="TextBox 107">
                <a:extLst>
                  <a:ext uri="{FF2B5EF4-FFF2-40B4-BE49-F238E27FC236}">
                    <a16:creationId xmlns:a16="http://schemas.microsoft.com/office/drawing/2014/main" id="{FB57A5FF-FF40-4340-B648-30A3D5237DE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09" name="Straight Arrow Connector 108">
                <a:extLst>
                  <a:ext uri="{FF2B5EF4-FFF2-40B4-BE49-F238E27FC236}">
                    <a16:creationId xmlns:a16="http://schemas.microsoft.com/office/drawing/2014/main" id="{4DDC1F11-CD77-844E-A086-A78F439662B6}"/>
                  </a:ext>
                </a:extLst>
              </p:cNvPr>
              <p:cNvCxnSpPr>
                <a:cxnSpLocks/>
                <a:stCxn id="108" idx="1"/>
                <a:endCxn id="11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10" name="Straight Arrow Connector 109">
                <a:extLst>
                  <a:ext uri="{FF2B5EF4-FFF2-40B4-BE49-F238E27FC236}">
                    <a16:creationId xmlns:a16="http://schemas.microsoft.com/office/drawing/2014/main" id="{1B108CCF-6F68-F24A-A245-6872CBB92F69}"/>
                  </a:ext>
                </a:extLst>
              </p:cNvPr>
              <p:cNvCxnSpPr>
                <a:cxnSpLocks/>
                <a:stCxn id="108" idx="3"/>
                <a:endCxn id="11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70325131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preserve="1" userDrawn="1">
  <p:cSld name="Thank You (2 Headshots, T.S.)">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grpSp>
        <p:nvGrpSpPr>
          <p:cNvPr id="7" name="Group 6">
            <a:extLst>
              <a:ext uri="{FF2B5EF4-FFF2-40B4-BE49-F238E27FC236}">
                <a16:creationId xmlns:a16="http://schemas.microsoft.com/office/drawing/2014/main" id="{329E5FF7-98BC-884F-840D-5E423F4AF849}"/>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D8244616-2BA8-434E-A138-B2D5956D9EE1}"/>
              </a:ext>
            </a:extLst>
          </p:cNvPr>
          <p:cNvGrpSpPr/>
          <p:nvPr userDrawn="1"/>
        </p:nvGrpSpPr>
        <p:grpSpPr>
          <a:xfrm>
            <a:off x="-256964" y="3622629"/>
            <a:ext cx="251461" cy="1506813"/>
            <a:chOff x="-256404" y="360363"/>
            <a:chExt cx="251461" cy="692152"/>
          </a:xfrm>
        </p:grpSpPr>
        <p:grpSp>
          <p:nvGrpSpPr>
            <p:cNvPr id="17" name="Group 16">
              <a:extLst>
                <a:ext uri="{FF2B5EF4-FFF2-40B4-BE49-F238E27FC236}">
                  <a16:creationId xmlns:a16="http://schemas.microsoft.com/office/drawing/2014/main" id="{709CBFCC-B5CB-D24E-8728-2AAEE959FF6E}"/>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977E976A-5E64-D14B-BA4C-4F26EF696B7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00263B3-BEFA-F84D-A346-488994B5061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0D5E94FD-3E4F-7A4D-8F85-338D20425FB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C137DA0-E7A0-8348-964C-0094E9A21AD9}"/>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pic>
        <p:nvPicPr>
          <p:cNvPr id="25" name="Graphic 24">
            <a:extLst>
              <a:ext uri="{FF2B5EF4-FFF2-40B4-BE49-F238E27FC236}">
                <a16:creationId xmlns:a16="http://schemas.microsoft.com/office/drawing/2014/main" id="{D04C2D26-D34C-9A43-9F15-4312C0BA4378}"/>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sp>
        <p:nvSpPr>
          <p:cNvPr id="24" name="Text Placeholder 7">
            <a:extLst>
              <a:ext uri="{FF2B5EF4-FFF2-40B4-BE49-F238E27FC236}">
                <a16:creationId xmlns:a16="http://schemas.microsoft.com/office/drawing/2014/main" id="{6BFDB021-8BC9-EA47-8986-9CAF47070234}"/>
              </a:ext>
            </a:extLst>
          </p:cNvPr>
          <p:cNvSpPr>
            <a:spLocks noGrp="1"/>
          </p:cNvSpPr>
          <p:nvPr>
            <p:ph type="body" sz="quarter" idx="15" hasCustomPrompt="1"/>
          </p:nvPr>
        </p:nvSpPr>
        <p:spPr>
          <a:xfrm>
            <a:off x="2146852"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6" name="Text Placeholder 7">
            <a:extLst>
              <a:ext uri="{FF2B5EF4-FFF2-40B4-BE49-F238E27FC236}">
                <a16:creationId xmlns:a16="http://schemas.microsoft.com/office/drawing/2014/main" id="{D0D2085C-21C8-514C-9468-72608860643C}"/>
              </a:ext>
            </a:extLst>
          </p:cNvPr>
          <p:cNvSpPr>
            <a:spLocks noGrp="1"/>
          </p:cNvSpPr>
          <p:nvPr>
            <p:ph type="body" sz="quarter" idx="17" hasCustomPrompt="1"/>
          </p:nvPr>
        </p:nvSpPr>
        <p:spPr>
          <a:xfrm>
            <a:off x="6410739"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2" name="Picture Placeholder 2">
            <a:extLst>
              <a:ext uri="{FF2B5EF4-FFF2-40B4-BE49-F238E27FC236}">
                <a16:creationId xmlns:a16="http://schemas.microsoft.com/office/drawing/2014/main" id="{56956F67-281F-0940-9C57-1BE70F2D2874}"/>
              </a:ext>
            </a:extLst>
          </p:cNvPr>
          <p:cNvSpPr>
            <a:spLocks noGrp="1"/>
          </p:cNvSpPr>
          <p:nvPr>
            <p:ph type="pic" sz="quarter" idx="16" hasCustomPrompt="1"/>
          </p:nvPr>
        </p:nvSpPr>
        <p:spPr>
          <a:xfrm>
            <a:off x="431800"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27" name="Picture Placeholder 2">
            <a:extLst>
              <a:ext uri="{FF2B5EF4-FFF2-40B4-BE49-F238E27FC236}">
                <a16:creationId xmlns:a16="http://schemas.microsoft.com/office/drawing/2014/main" id="{F8479724-C6A7-D34A-BCE9-1A7017A9B713}"/>
              </a:ext>
            </a:extLst>
          </p:cNvPr>
          <p:cNvSpPr>
            <a:spLocks noGrp="1"/>
          </p:cNvSpPr>
          <p:nvPr>
            <p:ph type="pic" sz="quarter" idx="18" hasCustomPrompt="1"/>
          </p:nvPr>
        </p:nvSpPr>
        <p:spPr>
          <a:xfrm>
            <a:off x="4695687"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70" name="Group 69">
            <a:extLst>
              <a:ext uri="{FF2B5EF4-FFF2-40B4-BE49-F238E27FC236}">
                <a16:creationId xmlns:a16="http://schemas.microsoft.com/office/drawing/2014/main" id="{7014C08B-50EC-6E40-91DC-5D199BFEE278}"/>
              </a:ext>
            </a:extLst>
          </p:cNvPr>
          <p:cNvGrpSpPr/>
          <p:nvPr userDrawn="1"/>
        </p:nvGrpSpPr>
        <p:grpSpPr>
          <a:xfrm>
            <a:off x="9399182" y="-1"/>
            <a:ext cx="2961715" cy="8383282"/>
            <a:chOff x="9399182" y="-1"/>
            <a:chExt cx="2961715" cy="8383282"/>
          </a:xfrm>
        </p:grpSpPr>
        <p:sp>
          <p:nvSpPr>
            <p:cNvPr id="71" name="Rectangle 70">
              <a:extLst>
                <a:ext uri="{FF2B5EF4-FFF2-40B4-BE49-F238E27FC236}">
                  <a16:creationId xmlns:a16="http://schemas.microsoft.com/office/drawing/2014/main" id="{8AB95FED-D242-4B4A-903E-4397DD60009E}"/>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2" name="Picture 71">
              <a:extLst>
                <a:ext uri="{FF2B5EF4-FFF2-40B4-BE49-F238E27FC236}">
                  <a16:creationId xmlns:a16="http://schemas.microsoft.com/office/drawing/2014/main" id="{205F4317-9E5F-014F-84FB-54546707CFBC}"/>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sp>
          <p:nvSpPr>
            <p:cNvPr id="73" name="TextBox 72">
              <a:extLst>
                <a:ext uri="{FF2B5EF4-FFF2-40B4-BE49-F238E27FC236}">
                  <a16:creationId xmlns:a16="http://schemas.microsoft.com/office/drawing/2014/main" id="{30DDF7B1-AAA8-724F-9B80-B8A649D6417C}"/>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74" name="Straight Connector 73">
              <a:extLst>
                <a:ext uri="{FF2B5EF4-FFF2-40B4-BE49-F238E27FC236}">
                  <a16:creationId xmlns:a16="http://schemas.microsoft.com/office/drawing/2014/main" id="{09B047C1-4D53-D74D-8F8F-3A27D79B0A5E}"/>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14DB5831-A77D-084A-A4D8-66FFF852D8EC}"/>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9CB3988E-1068-5C4E-AA5D-EE2C662EF423}"/>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7" name="Picture 76">
              <a:extLst>
                <a:ext uri="{FF2B5EF4-FFF2-40B4-BE49-F238E27FC236}">
                  <a16:creationId xmlns:a16="http://schemas.microsoft.com/office/drawing/2014/main" id="{C6253886-63B9-DA44-93AD-DEBD64EE1C51}"/>
                </a:ext>
              </a:extLst>
            </p:cNvPr>
            <p:cNvPicPr>
              <a:picLocks noChangeAspect="1"/>
            </p:cNvPicPr>
            <p:nvPr userDrawn="1"/>
          </p:nvPicPr>
          <p:blipFill rotWithShape="1">
            <a:blip r:embed="rId5"/>
            <a:srcRect l="8882" t="5165" r="-1"/>
            <a:stretch/>
          </p:blipFill>
          <p:spPr>
            <a:xfrm>
              <a:off x="9694938" y="411250"/>
              <a:ext cx="324017" cy="289055"/>
            </a:xfrm>
            <a:prstGeom prst="roundRect">
              <a:avLst/>
            </a:prstGeom>
          </p:spPr>
        </p:pic>
        <p:sp>
          <p:nvSpPr>
            <p:cNvPr id="78" name="Rectangle 77">
              <a:extLst>
                <a:ext uri="{FF2B5EF4-FFF2-40B4-BE49-F238E27FC236}">
                  <a16:creationId xmlns:a16="http://schemas.microsoft.com/office/drawing/2014/main" id="{67D6DAF1-D397-A449-B81C-02FD9FC35BD2}"/>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38A63BD7-75CA-594F-B630-748766ED6BFD}"/>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0" name="Graphic 79">
              <a:extLst>
                <a:ext uri="{FF2B5EF4-FFF2-40B4-BE49-F238E27FC236}">
                  <a16:creationId xmlns:a16="http://schemas.microsoft.com/office/drawing/2014/main" id="{481143C8-3F7C-B848-881C-D21667B9C71E}"/>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7111049"/>
              <a:ext cx="155227" cy="155227"/>
            </a:xfrm>
            <a:prstGeom prst="rect">
              <a:avLst/>
            </a:prstGeom>
          </p:spPr>
        </p:pic>
        <p:sp>
          <p:nvSpPr>
            <p:cNvPr id="81" name="TextBox 80">
              <a:extLst>
                <a:ext uri="{FF2B5EF4-FFF2-40B4-BE49-F238E27FC236}">
                  <a16:creationId xmlns:a16="http://schemas.microsoft.com/office/drawing/2014/main" id="{9503076B-BE27-EC49-BB07-CDA23F607AD2}"/>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2" name="TextBox 81">
              <a:extLst>
                <a:ext uri="{FF2B5EF4-FFF2-40B4-BE49-F238E27FC236}">
                  <a16:creationId xmlns:a16="http://schemas.microsoft.com/office/drawing/2014/main" id="{59C8022A-B181-BE49-B15A-D72620C7061B}"/>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3" name="TextBox 82">
              <a:extLst>
                <a:ext uri="{FF2B5EF4-FFF2-40B4-BE49-F238E27FC236}">
                  <a16:creationId xmlns:a16="http://schemas.microsoft.com/office/drawing/2014/main" id="{3587C716-0B4A-0A44-8B87-2CF438BEFEA8}"/>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84" name="Rectangle 83">
              <a:extLst>
                <a:ext uri="{FF2B5EF4-FFF2-40B4-BE49-F238E27FC236}">
                  <a16:creationId xmlns:a16="http://schemas.microsoft.com/office/drawing/2014/main" id="{F09412C1-E102-5E48-AB9A-49A44A59E350}"/>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5CED197C-AF58-C44F-A26F-6391B9641BB7}"/>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6" name="Graphic 85">
              <a:extLst>
                <a:ext uri="{FF2B5EF4-FFF2-40B4-BE49-F238E27FC236}">
                  <a16:creationId xmlns:a16="http://schemas.microsoft.com/office/drawing/2014/main" id="{B32AB170-21E1-7447-8797-C34B52EDD8E8}"/>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5754392"/>
              <a:ext cx="155227" cy="155227"/>
            </a:xfrm>
            <a:prstGeom prst="rect">
              <a:avLst/>
            </a:prstGeom>
          </p:spPr>
        </p:pic>
        <p:sp>
          <p:nvSpPr>
            <p:cNvPr id="87" name="TextBox 86">
              <a:extLst>
                <a:ext uri="{FF2B5EF4-FFF2-40B4-BE49-F238E27FC236}">
                  <a16:creationId xmlns:a16="http://schemas.microsoft.com/office/drawing/2014/main" id="{23ABE0DF-3A83-7644-906B-2443CF815B35}"/>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8" name="Picture 87">
              <a:extLst>
                <a:ext uri="{FF2B5EF4-FFF2-40B4-BE49-F238E27FC236}">
                  <a16:creationId xmlns:a16="http://schemas.microsoft.com/office/drawing/2014/main" id="{5D6DF90E-ADF0-AE40-9662-5A3C4525ED05}"/>
                </a:ext>
              </a:extLst>
            </p:cNvPr>
            <p:cNvPicPr>
              <a:picLocks noChangeAspect="1"/>
            </p:cNvPicPr>
            <p:nvPr userDrawn="1"/>
          </p:nvPicPr>
          <p:blipFill rotWithShape="1">
            <a:blip r:embed="rId8"/>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89" name="TextBox 88">
              <a:extLst>
                <a:ext uri="{FF2B5EF4-FFF2-40B4-BE49-F238E27FC236}">
                  <a16:creationId xmlns:a16="http://schemas.microsoft.com/office/drawing/2014/main" id="{624F7FAD-EDF1-9649-B62D-0EAD6312583F}"/>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0" name="TextBox 89">
              <a:extLst>
                <a:ext uri="{FF2B5EF4-FFF2-40B4-BE49-F238E27FC236}">
                  <a16:creationId xmlns:a16="http://schemas.microsoft.com/office/drawing/2014/main" id="{07FD656E-F50E-6446-B1C9-643199745B1B}"/>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1" name="TextBox 90">
              <a:extLst>
                <a:ext uri="{FF2B5EF4-FFF2-40B4-BE49-F238E27FC236}">
                  <a16:creationId xmlns:a16="http://schemas.microsoft.com/office/drawing/2014/main" id="{59DF2FB2-11A9-8D4C-A946-3E2F8D03A863}"/>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92" name="TextBox 91">
              <a:extLst>
                <a:ext uri="{FF2B5EF4-FFF2-40B4-BE49-F238E27FC236}">
                  <a16:creationId xmlns:a16="http://schemas.microsoft.com/office/drawing/2014/main" id="{2ED69E6F-E242-3845-A02E-40BF00D2EC2E}"/>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93" name="Rectangle 92">
              <a:extLst>
                <a:ext uri="{FF2B5EF4-FFF2-40B4-BE49-F238E27FC236}">
                  <a16:creationId xmlns:a16="http://schemas.microsoft.com/office/drawing/2014/main" id="{DED3E77A-B95D-0840-B42A-F982154E5F14}"/>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TextBox 93">
              <a:extLst>
                <a:ext uri="{FF2B5EF4-FFF2-40B4-BE49-F238E27FC236}">
                  <a16:creationId xmlns:a16="http://schemas.microsoft.com/office/drawing/2014/main" id="{4FA6DBF9-F11E-6C44-BE7B-0A7E8F64AA89}"/>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95" name="Graphic 94">
              <a:extLst>
                <a:ext uri="{FF2B5EF4-FFF2-40B4-BE49-F238E27FC236}">
                  <a16:creationId xmlns:a16="http://schemas.microsoft.com/office/drawing/2014/main" id="{1F9E0C86-0745-CC46-AD1D-180848269EB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121034"/>
              <a:ext cx="155227" cy="155227"/>
            </a:xfrm>
            <a:prstGeom prst="rect">
              <a:avLst/>
            </a:prstGeom>
          </p:spPr>
        </p:pic>
        <p:sp>
          <p:nvSpPr>
            <p:cNvPr id="96" name="TextBox 95">
              <a:extLst>
                <a:ext uri="{FF2B5EF4-FFF2-40B4-BE49-F238E27FC236}">
                  <a16:creationId xmlns:a16="http://schemas.microsoft.com/office/drawing/2014/main" id="{6F6F45D1-6EFE-6B45-8B6F-DBFAE78D1437}"/>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97" name="TextBox 96">
              <a:extLst>
                <a:ext uri="{FF2B5EF4-FFF2-40B4-BE49-F238E27FC236}">
                  <a16:creationId xmlns:a16="http://schemas.microsoft.com/office/drawing/2014/main" id="{0544C069-DAC2-4747-9A60-646318E43112}"/>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98" name="TextBox 97">
              <a:extLst>
                <a:ext uri="{FF2B5EF4-FFF2-40B4-BE49-F238E27FC236}">
                  <a16:creationId xmlns:a16="http://schemas.microsoft.com/office/drawing/2014/main" id="{6F3D0D05-5454-5E48-A04F-5CA03B6B3602}"/>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99" name="TextBox 98">
              <a:extLst>
                <a:ext uri="{FF2B5EF4-FFF2-40B4-BE49-F238E27FC236}">
                  <a16:creationId xmlns:a16="http://schemas.microsoft.com/office/drawing/2014/main" id="{78D4761D-A79D-EC47-ABB0-FD3B6AF76846}"/>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00" name="Picture 99">
              <a:extLst>
                <a:ext uri="{FF2B5EF4-FFF2-40B4-BE49-F238E27FC236}">
                  <a16:creationId xmlns:a16="http://schemas.microsoft.com/office/drawing/2014/main" id="{D8C0288D-BEA3-4347-89F3-10E891E53EC2}"/>
                </a:ext>
              </a:extLst>
            </p:cNvPr>
            <p:cNvPicPr>
              <a:picLocks noChangeAspect="1"/>
            </p:cNvPicPr>
            <p:nvPr userDrawn="1"/>
          </p:nvPicPr>
          <p:blipFill rotWithShape="1">
            <a:blip r:embed="rId9"/>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101" name="Picture 100">
              <a:extLst>
                <a:ext uri="{FF2B5EF4-FFF2-40B4-BE49-F238E27FC236}">
                  <a16:creationId xmlns:a16="http://schemas.microsoft.com/office/drawing/2014/main" id="{C2EB5A16-EAA2-BC49-A6E3-EBFCAB6357D7}"/>
                </a:ext>
              </a:extLst>
            </p:cNvPr>
            <p:cNvPicPr>
              <a:picLocks noChangeAspect="1"/>
            </p:cNvPicPr>
            <p:nvPr userDrawn="1"/>
          </p:nvPicPr>
          <p:blipFill>
            <a:blip r:embed="rId10"/>
            <a:stretch>
              <a:fillRect/>
            </a:stretch>
          </p:blipFill>
          <p:spPr>
            <a:xfrm>
              <a:off x="11251841" y="4562988"/>
              <a:ext cx="849028" cy="849028"/>
            </a:xfrm>
            <a:prstGeom prst="rect">
              <a:avLst/>
            </a:prstGeom>
          </p:spPr>
        </p:pic>
        <p:sp>
          <p:nvSpPr>
            <p:cNvPr id="102" name="TextBox 101">
              <a:extLst>
                <a:ext uri="{FF2B5EF4-FFF2-40B4-BE49-F238E27FC236}">
                  <a16:creationId xmlns:a16="http://schemas.microsoft.com/office/drawing/2014/main" id="{0371FFE2-BA6B-2046-BD44-A8983AD6968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3" name="Straight Connector 102">
              <a:extLst>
                <a:ext uri="{FF2B5EF4-FFF2-40B4-BE49-F238E27FC236}">
                  <a16:creationId xmlns:a16="http://schemas.microsoft.com/office/drawing/2014/main" id="{70ACF86C-9EB8-B643-9EF3-CE5669FB41E7}"/>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56F5DA9D-A83E-0E43-B12B-971AA4C127E2}"/>
              </a:ext>
            </a:extLst>
          </p:cNvPr>
          <p:cNvGrpSpPr/>
          <p:nvPr userDrawn="1"/>
        </p:nvGrpSpPr>
        <p:grpSpPr>
          <a:xfrm>
            <a:off x="431240" y="-246933"/>
            <a:ext cx="8280401" cy="7347304"/>
            <a:chOff x="431240" y="-246933"/>
            <a:chExt cx="8280401" cy="7347304"/>
          </a:xfrm>
        </p:grpSpPr>
        <p:grpSp>
          <p:nvGrpSpPr>
            <p:cNvPr id="105" name="Group 104">
              <a:extLst>
                <a:ext uri="{FF2B5EF4-FFF2-40B4-BE49-F238E27FC236}">
                  <a16:creationId xmlns:a16="http://schemas.microsoft.com/office/drawing/2014/main" id="{5C75549D-EBC1-9C4C-800F-8959A08EB7BB}"/>
                </a:ext>
              </a:extLst>
            </p:cNvPr>
            <p:cNvGrpSpPr/>
            <p:nvPr userDrawn="1"/>
          </p:nvGrpSpPr>
          <p:grpSpPr>
            <a:xfrm>
              <a:off x="431242" y="6864579"/>
              <a:ext cx="8280398" cy="235792"/>
              <a:chOff x="431801" y="-235792"/>
              <a:chExt cx="4400550" cy="235792"/>
            </a:xfrm>
          </p:grpSpPr>
          <p:cxnSp>
            <p:nvCxnSpPr>
              <p:cNvPr id="114" name="Straight Connector 113">
                <a:extLst>
                  <a:ext uri="{FF2B5EF4-FFF2-40B4-BE49-F238E27FC236}">
                    <a16:creationId xmlns:a16="http://schemas.microsoft.com/office/drawing/2014/main" id="{E5501523-0530-EE43-B937-C26AD69BE2C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C9455B4-7F5F-604F-8654-BE1E95726C1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06" name="Group 105">
              <a:extLst>
                <a:ext uri="{FF2B5EF4-FFF2-40B4-BE49-F238E27FC236}">
                  <a16:creationId xmlns:a16="http://schemas.microsoft.com/office/drawing/2014/main" id="{65666F82-53E6-824D-BC78-74E082A95A8A}"/>
                </a:ext>
              </a:extLst>
            </p:cNvPr>
            <p:cNvGrpSpPr/>
            <p:nvPr userDrawn="1"/>
          </p:nvGrpSpPr>
          <p:grpSpPr>
            <a:xfrm>
              <a:off x="431240" y="-246933"/>
              <a:ext cx="8280401" cy="235792"/>
              <a:chOff x="431800" y="-240735"/>
              <a:chExt cx="8280401" cy="235792"/>
            </a:xfrm>
          </p:grpSpPr>
          <p:grpSp>
            <p:nvGrpSpPr>
              <p:cNvPr id="107" name="Group 106">
                <a:extLst>
                  <a:ext uri="{FF2B5EF4-FFF2-40B4-BE49-F238E27FC236}">
                    <a16:creationId xmlns:a16="http://schemas.microsoft.com/office/drawing/2014/main" id="{50217315-EACD-2843-ACBF-887A99AB6B5A}"/>
                  </a:ext>
                </a:extLst>
              </p:cNvPr>
              <p:cNvGrpSpPr/>
              <p:nvPr userDrawn="1"/>
            </p:nvGrpSpPr>
            <p:grpSpPr>
              <a:xfrm>
                <a:off x="431800" y="-240735"/>
                <a:ext cx="8280400" cy="235792"/>
                <a:chOff x="431800" y="-235792"/>
                <a:chExt cx="4400551" cy="235792"/>
              </a:xfrm>
            </p:grpSpPr>
            <p:cxnSp>
              <p:nvCxnSpPr>
                <p:cNvPr id="111" name="Straight Connector 110">
                  <a:extLst>
                    <a:ext uri="{FF2B5EF4-FFF2-40B4-BE49-F238E27FC236}">
                      <a16:creationId xmlns:a16="http://schemas.microsoft.com/office/drawing/2014/main" id="{7CF4F87D-3E89-D044-AA6B-F4275E8BD254}"/>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3690A968-541F-ED41-B6ED-1D7566AFCC3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3" name="Rectangle 112">
                  <a:extLst>
                    <a:ext uri="{FF2B5EF4-FFF2-40B4-BE49-F238E27FC236}">
                      <a16:creationId xmlns:a16="http://schemas.microsoft.com/office/drawing/2014/main" id="{639845D3-D19F-1748-A15A-7A066F2E945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8" name="TextBox 107">
                <a:extLst>
                  <a:ext uri="{FF2B5EF4-FFF2-40B4-BE49-F238E27FC236}">
                    <a16:creationId xmlns:a16="http://schemas.microsoft.com/office/drawing/2014/main" id="{92B5BD0C-F803-D94A-A277-DCCF5C956E2D}"/>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09" name="Straight Arrow Connector 108">
                <a:extLst>
                  <a:ext uri="{FF2B5EF4-FFF2-40B4-BE49-F238E27FC236}">
                    <a16:creationId xmlns:a16="http://schemas.microsoft.com/office/drawing/2014/main" id="{32AD3739-9F2B-E348-8995-21C95F726E7B}"/>
                  </a:ext>
                </a:extLst>
              </p:cNvPr>
              <p:cNvCxnSpPr>
                <a:cxnSpLocks/>
                <a:stCxn id="108" idx="1"/>
                <a:endCxn id="11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10" name="Straight Arrow Connector 109">
                <a:extLst>
                  <a:ext uri="{FF2B5EF4-FFF2-40B4-BE49-F238E27FC236}">
                    <a16:creationId xmlns:a16="http://schemas.microsoft.com/office/drawing/2014/main" id="{6D01C25D-77F7-C345-910D-4A71A682AA58}"/>
                  </a:ext>
                </a:extLst>
              </p:cNvPr>
              <p:cNvCxnSpPr>
                <a:cxnSpLocks/>
                <a:stCxn id="108" idx="3"/>
                <a:endCxn id="11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22570819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Team Members (6 Headshots)">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2" name="Date Placeholder 31">
            <a:extLst>
              <a:ext uri="{FF2B5EF4-FFF2-40B4-BE49-F238E27FC236}">
                <a16:creationId xmlns:a16="http://schemas.microsoft.com/office/drawing/2014/main" id="{063A222F-451A-4B49-AAE6-41BBAA48AC75}"/>
              </a:ext>
            </a:extLst>
          </p:cNvPr>
          <p:cNvSpPr>
            <a:spLocks noGrp="1"/>
          </p:cNvSpPr>
          <p:nvPr>
            <p:ph type="dt" sz="half" idx="105"/>
          </p:nvPr>
        </p:nvSpPr>
        <p:spPr/>
        <p:txBody>
          <a:bodyPr/>
          <a:lstStyle/>
          <a:p>
            <a:endParaRPr lang="en-US" dirty="0"/>
          </a:p>
        </p:txBody>
      </p:sp>
      <p:sp>
        <p:nvSpPr>
          <p:cNvPr id="33" name="Footer Placeholder 32">
            <a:extLst>
              <a:ext uri="{FF2B5EF4-FFF2-40B4-BE49-F238E27FC236}">
                <a16:creationId xmlns:a16="http://schemas.microsoft.com/office/drawing/2014/main" id="{7182972C-B32C-5242-9660-1F857E08362B}"/>
              </a:ext>
            </a:extLst>
          </p:cNvPr>
          <p:cNvSpPr>
            <a:spLocks noGrp="1"/>
          </p:cNvSpPr>
          <p:nvPr>
            <p:ph type="ftr" sz="quarter" idx="106"/>
          </p:nvPr>
        </p:nvSpPr>
        <p:spPr/>
        <p:txBody>
          <a:bodyPr/>
          <a:lstStyle/>
          <a:p>
            <a:endParaRPr lang="en-US" dirty="0"/>
          </a:p>
        </p:txBody>
      </p:sp>
      <p:sp>
        <p:nvSpPr>
          <p:cNvPr id="39" name="Slide Number Placeholder 38">
            <a:extLst>
              <a:ext uri="{FF2B5EF4-FFF2-40B4-BE49-F238E27FC236}">
                <a16:creationId xmlns:a16="http://schemas.microsoft.com/office/drawing/2014/main" id="{702F905D-B5C6-604B-A8D6-931CBE08DB32}"/>
              </a:ext>
            </a:extLst>
          </p:cNvPr>
          <p:cNvSpPr>
            <a:spLocks noGrp="1"/>
          </p:cNvSpPr>
          <p:nvPr>
            <p:ph type="sldNum" sz="quarter" idx="10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51"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2146852" y="1233488"/>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2" name="Picture Placeholder 2">
            <a:extLst>
              <a:ext uri="{FF2B5EF4-FFF2-40B4-BE49-F238E27FC236}">
                <a16:creationId xmlns:a16="http://schemas.microsoft.com/office/drawing/2014/main" id="{3953A8BD-C2FA-AE49-99CC-15B59CE56A15}"/>
              </a:ext>
            </a:extLst>
          </p:cNvPr>
          <p:cNvSpPr>
            <a:spLocks noGrp="1"/>
          </p:cNvSpPr>
          <p:nvPr>
            <p:ph type="pic" sz="quarter" idx="16" hasCustomPrompt="1"/>
          </p:nvPr>
        </p:nvSpPr>
        <p:spPr>
          <a:xfrm>
            <a:off x="431800" y="123296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3" name="Text Placeholder 7">
            <a:extLst>
              <a:ext uri="{FF2B5EF4-FFF2-40B4-BE49-F238E27FC236}">
                <a16:creationId xmlns:a16="http://schemas.microsoft.com/office/drawing/2014/main" id="{1B6BB86B-8CCA-614F-97F8-932E6DC1B83C}"/>
              </a:ext>
            </a:extLst>
          </p:cNvPr>
          <p:cNvSpPr>
            <a:spLocks noGrp="1"/>
          </p:cNvSpPr>
          <p:nvPr>
            <p:ph type="body" sz="quarter" idx="17" hasCustomPrompt="1"/>
          </p:nvPr>
        </p:nvSpPr>
        <p:spPr>
          <a:xfrm>
            <a:off x="6410739" y="1233488"/>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4" name="Picture Placeholder 2">
            <a:extLst>
              <a:ext uri="{FF2B5EF4-FFF2-40B4-BE49-F238E27FC236}">
                <a16:creationId xmlns:a16="http://schemas.microsoft.com/office/drawing/2014/main" id="{E582B670-FA91-C849-BD22-A066A6FE9B53}"/>
              </a:ext>
            </a:extLst>
          </p:cNvPr>
          <p:cNvSpPr>
            <a:spLocks noGrp="1"/>
          </p:cNvSpPr>
          <p:nvPr>
            <p:ph type="pic" sz="quarter" idx="18" hasCustomPrompt="1"/>
          </p:nvPr>
        </p:nvSpPr>
        <p:spPr>
          <a:xfrm>
            <a:off x="4695687" y="123296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5" name="Text Placeholder 7">
            <a:extLst>
              <a:ext uri="{FF2B5EF4-FFF2-40B4-BE49-F238E27FC236}">
                <a16:creationId xmlns:a16="http://schemas.microsoft.com/office/drawing/2014/main" id="{022CA3D9-DBCD-8543-9EF3-77B6B03F5142}"/>
              </a:ext>
            </a:extLst>
          </p:cNvPr>
          <p:cNvSpPr>
            <a:spLocks noGrp="1"/>
          </p:cNvSpPr>
          <p:nvPr>
            <p:ph type="body" sz="quarter" idx="1001" hasCustomPrompt="1"/>
          </p:nvPr>
        </p:nvSpPr>
        <p:spPr>
          <a:xfrm>
            <a:off x="2146852" y="4607601"/>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6" name="Picture Placeholder 2">
            <a:extLst>
              <a:ext uri="{FF2B5EF4-FFF2-40B4-BE49-F238E27FC236}">
                <a16:creationId xmlns:a16="http://schemas.microsoft.com/office/drawing/2014/main" id="{3953A8BD-C2FA-AE49-99CC-15B59CE56A15}"/>
              </a:ext>
            </a:extLst>
          </p:cNvPr>
          <p:cNvSpPr>
            <a:spLocks noGrp="1"/>
          </p:cNvSpPr>
          <p:nvPr>
            <p:ph type="pic" sz="quarter" idx="1002" hasCustomPrompt="1"/>
          </p:nvPr>
        </p:nvSpPr>
        <p:spPr>
          <a:xfrm>
            <a:off x="431800" y="4607078"/>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7" name="Text Placeholder 7">
            <a:extLst>
              <a:ext uri="{FF2B5EF4-FFF2-40B4-BE49-F238E27FC236}">
                <a16:creationId xmlns:a16="http://schemas.microsoft.com/office/drawing/2014/main" id="{1B6BB86B-8CCA-614F-97F8-932E6DC1B83C}"/>
              </a:ext>
            </a:extLst>
          </p:cNvPr>
          <p:cNvSpPr>
            <a:spLocks noGrp="1"/>
          </p:cNvSpPr>
          <p:nvPr>
            <p:ph type="body" sz="quarter" idx="1003" hasCustomPrompt="1"/>
          </p:nvPr>
        </p:nvSpPr>
        <p:spPr>
          <a:xfrm>
            <a:off x="6410739" y="4607601"/>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8" name="Picture Placeholder 2">
            <a:extLst>
              <a:ext uri="{FF2B5EF4-FFF2-40B4-BE49-F238E27FC236}">
                <a16:creationId xmlns:a16="http://schemas.microsoft.com/office/drawing/2014/main" id="{E582B670-FA91-C849-BD22-A066A6FE9B53}"/>
              </a:ext>
            </a:extLst>
          </p:cNvPr>
          <p:cNvSpPr>
            <a:spLocks noGrp="1"/>
          </p:cNvSpPr>
          <p:nvPr>
            <p:ph type="pic" sz="quarter" idx="1004" hasCustomPrompt="1"/>
          </p:nvPr>
        </p:nvSpPr>
        <p:spPr>
          <a:xfrm>
            <a:off x="4695687" y="4607078"/>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9" name="Text Placeholder 7">
            <a:extLst>
              <a:ext uri="{FF2B5EF4-FFF2-40B4-BE49-F238E27FC236}">
                <a16:creationId xmlns:a16="http://schemas.microsoft.com/office/drawing/2014/main" id="{022CA3D9-DBCD-8543-9EF3-77B6B03F5142}"/>
              </a:ext>
            </a:extLst>
          </p:cNvPr>
          <p:cNvSpPr>
            <a:spLocks noGrp="1"/>
          </p:cNvSpPr>
          <p:nvPr>
            <p:ph type="body" sz="quarter" idx="1005" hasCustomPrompt="1"/>
          </p:nvPr>
        </p:nvSpPr>
        <p:spPr>
          <a:xfrm>
            <a:off x="2146852" y="2913206"/>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60" name="Picture Placeholder 2">
            <a:extLst>
              <a:ext uri="{FF2B5EF4-FFF2-40B4-BE49-F238E27FC236}">
                <a16:creationId xmlns:a16="http://schemas.microsoft.com/office/drawing/2014/main" id="{3953A8BD-C2FA-AE49-99CC-15B59CE56A15}"/>
              </a:ext>
            </a:extLst>
          </p:cNvPr>
          <p:cNvSpPr>
            <a:spLocks noGrp="1"/>
          </p:cNvSpPr>
          <p:nvPr>
            <p:ph type="pic" sz="quarter" idx="1006" hasCustomPrompt="1"/>
          </p:nvPr>
        </p:nvSpPr>
        <p:spPr>
          <a:xfrm>
            <a:off x="431800" y="2912683"/>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61" name="Text Placeholder 7">
            <a:extLst>
              <a:ext uri="{FF2B5EF4-FFF2-40B4-BE49-F238E27FC236}">
                <a16:creationId xmlns:a16="http://schemas.microsoft.com/office/drawing/2014/main" id="{1B6BB86B-8CCA-614F-97F8-932E6DC1B83C}"/>
              </a:ext>
            </a:extLst>
          </p:cNvPr>
          <p:cNvSpPr>
            <a:spLocks noGrp="1"/>
          </p:cNvSpPr>
          <p:nvPr>
            <p:ph type="body" sz="quarter" idx="1007" hasCustomPrompt="1"/>
          </p:nvPr>
        </p:nvSpPr>
        <p:spPr>
          <a:xfrm>
            <a:off x="6410739" y="2913206"/>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62" name="Picture Placeholder 2">
            <a:extLst>
              <a:ext uri="{FF2B5EF4-FFF2-40B4-BE49-F238E27FC236}">
                <a16:creationId xmlns:a16="http://schemas.microsoft.com/office/drawing/2014/main" id="{E582B670-FA91-C849-BD22-A066A6FE9B53}"/>
              </a:ext>
            </a:extLst>
          </p:cNvPr>
          <p:cNvSpPr>
            <a:spLocks noGrp="1"/>
          </p:cNvSpPr>
          <p:nvPr>
            <p:ph type="pic" sz="quarter" idx="1008" hasCustomPrompt="1"/>
          </p:nvPr>
        </p:nvSpPr>
        <p:spPr>
          <a:xfrm>
            <a:off x="4695687" y="2912683"/>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40" name="Group 39">
            <a:extLst>
              <a:ext uri="{FF2B5EF4-FFF2-40B4-BE49-F238E27FC236}">
                <a16:creationId xmlns:a16="http://schemas.microsoft.com/office/drawing/2014/main" id="{D766E2A4-7A9C-6B40-BD3F-4DD3FBAE2121}"/>
              </a:ext>
            </a:extLst>
          </p:cNvPr>
          <p:cNvGrpSpPr/>
          <p:nvPr userDrawn="1"/>
        </p:nvGrpSpPr>
        <p:grpSpPr>
          <a:xfrm>
            <a:off x="9399182" y="-1"/>
            <a:ext cx="2961715" cy="8383282"/>
            <a:chOff x="9399182" y="-1"/>
            <a:chExt cx="2961715" cy="8383282"/>
          </a:xfrm>
        </p:grpSpPr>
        <p:sp>
          <p:nvSpPr>
            <p:cNvPr id="41" name="Rectangle 40">
              <a:extLst>
                <a:ext uri="{FF2B5EF4-FFF2-40B4-BE49-F238E27FC236}">
                  <a16:creationId xmlns:a16="http://schemas.microsoft.com/office/drawing/2014/main" id="{034C8B5B-FB2C-7C44-AAFB-0A322448A16B}"/>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3" name="Picture 42">
              <a:extLst>
                <a:ext uri="{FF2B5EF4-FFF2-40B4-BE49-F238E27FC236}">
                  <a16:creationId xmlns:a16="http://schemas.microsoft.com/office/drawing/2014/main" id="{535BEB65-F661-CA44-BF4A-4739FD15E76E}"/>
                </a:ext>
              </a:extLst>
            </p:cNvPr>
            <p:cNvPicPr>
              <a:picLocks noChangeAspect="1"/>
            </p:cNvPicPr>
            <p:nvPr userDrawn="1"/>
          </p:nvPicPr>
          <p:blipFill rotWithShape="1">
            <a:blip r:embed="rId2"/>
            <a:srcRect r="44907"/>
            <a:stretch/>
          </p:blipFill>
          <p:spPr>
            <a:xfrm>
              <a:off x="9558505" y="1326787"/>
              <a:ext cx="2639326" cy="517021"/>
            </a:xfrm>
            <a:prstGeom prst="rect">
              <a:avLst/>
            </a:prstGeom>
          </p:spPr>
        </p:pic>
        <p:sp>
          <p:nvSpPr>
            <p:cNvPr id="45" name="TextBox 44">
              <a:extLst>
                <a:ext uri="{FF2B5EF4-FFF2-40B4-BE49-F238E27FC236}">
                  <a16:creationId xmlns:a16="http://schemas.microsoft.com/office/drawing/2014/main" id="{7E0FF283-DF06-F948-94DA-DE9EF964F624}"/>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50" name="Straight Connector 49">
              <a:extLst>
                <a:ext uri="{FF2B5EF4-FFF2-40B4-BE49-F238E27FC236}">
                  <a16:creationId xmlns:a16="http://schemas.microsoft.com/office/drawing/2014/main" id="{E8F507BA-3C92-8644-BDBD-45B4FDF18BF4}"/>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C71155CD-BB6D-C646-8CC8-AF1F24B7C98C}"/>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CC62A9D-5394-674A-BEAB-97FADBEC0916}"/>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5" name="Picture 64">
              <a:extLst>
                <a:ext uri="{FF2B5EF4-FFF2-40B4-BE49-F238E27FC236}">
                  <a16:creationId xmlns:a16="http://schemas.microsoft.com/office/drawing/2014/main" id="{0E89AECA-429D-484C-90EB-560EABFCF664}"/>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66" name="Rectangle 65">
              <a:extLst>
                <a:ext uri="{FF2B5EF4-FFF2-40B4-BE49-F238E27FC236}">
                  <a16:creationId xmlns:a16="http://schemas.microsoft.com/office/drawing/2014/main" id="{D2341F3F-7DFB-874E-A13E-07D7F7B9D8F1}"/>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85D71E54-D6BA-0E40-A53B-AF7E62071130}"/>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8" name="Graphic 67">
              <a:extLst>
                <a:ext uri="{FF2B5EF4-FFF2-40B4-BE49-F238E27FC236}">
                  <a16:creationId xmlns:a16="http://schemas.microsoft.com/office/drawing/2014/main" id="{BB5031F7-D2AF-CA4F-A8CB-7CFFD0DFE74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111049"/>
              <a:ext cx="155227" cy="155227"/>
            </a:xfrm>
            <a:prstGeom prst="rect">
              <a:avLst/>
            </a:prstGeom>
          </p:spPr>
        </p:pic>
        <p:sp>
          <p:nvSpPr>
            <p:cNvPr id="69" name="TextBox 68">
              <a:extLst>
                <a:ext uri="{FF2B5EF4-FFF2-40B4-BE49-F238E27FC236}">
                  <a16:creationId xmlns:a16="http://schemas.microsoft.com/office/drawing/2014/main" id="{BCF278F6-1885-9845-A8B6-104A81007CE1}"/>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1" name="TextBox 70">
              <a:extLst>
                <a:ext uri="{FF2B5EF4-FFF2-40B4-BE49-F238E27FC236}">
                  <a16:creationId xmlns:a16="http://schemas.microsoft.com/office/drawing/2014/main" id="{66ACDF17-388A-C643-B5AD-ED6E1C649F65}"/>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2" name="TextBox 71">
              <a:extLst>
                <a:ext uri="{FF2B5EF4-FFF2-40B4-BE49-F238E27FC236}">
                  <a16:creationId xmlns:a16="http://schemas.microsoft.com/office/drawing/2014/main" id="{938CA5F0-0B3E-8343-A9CF-99D356C37500}"/>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75" name="Rectangle 74">
              <a:extLst>
                <a:ext uri="{FF2B5EF4-FFF2-40B4-BE49-F238E27FC236}">
                  <a16:creationId xmlns:a16="http://schemas.microsoft.com/office/drawing/2014/main" id="{5D42C796-9096-EE43-BA39-054BDFD8C7DC}"/>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45520887-BC9C-114D-AD47-51EA84357B7B}"/>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7" name="Graphic 76">
              <a:extLst>
                <a:ext uri="{FF2B5EF4-FFF2-40B4-BE49-F238E27FC236}">
                  <a16:creationId xmlns:a16="http://schemas.microsoft.com/office/drawing/2014/main" id="{3577901F-4F1C-6E43-AE9A-07AC98F7E64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5754392"/>
              <a:ext cx="155227" cy="155227"/>
            </a:xfrm>
            <a:prstGeom prst="rect">
              <a:avLst/>
            </a:prstGeom>
          </p:spPr>
        </p:pic>
        <p:sp>
          <p:nvSpPr>
            <p:cNvPr id="78" name="TextBox 77">
              <a:extLst>
                <a:ext uri="{FF2B5EF4-FFF2-40B4-BE49-F238E27FC236}">
                  <a16:creationId xmlns:a16="http://schemas.microsoft.com/office/drawing/2014/main" id="{7B01DCF4-9CAD-3E46-8A50-BC4709155B06}"/>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79" name="Picture 78">
              <a:extLst>
                <a:ext uri="{FF2B5EF4-FFF2-40B4-BE49-F238E27FC236}">
                  <a16:creationId xmlns:a16="http://schemas.microsoft.com/office/drawing/2014/main" id="{C7C815DD-9D6F-524D-8717-D4D467D9AC19}"/>
                </a:ext>
              </a:extLst>
            </p:cNvPr>
            <p:cNvPicPr>
              <a:picLocks noChangeAspect="1"/>
            </p:cNvPicPr>
            <p:nvPr userDrawn="1"/>
          </p:nvPicPr>
          <p:blipFill rotWithShape="1">
            <a:blip r:embed="rId6"/>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80" name="TextBox 79">
              <a:extLst>
                <a:ext uri="{FF2B5EF4-FFF2-40B4-BE49-F238E27FC236}">
                  <a16:creationId xmlns:a16="http://schemas.microsoft.com/office/drawing/2014/main" id="{2A45E990-D01D-064A-A20A-E8C8CC6E4ABD}"/>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1" name="TextBox 80">
              <a:extLst>
                <a:ext uri="{FF2B5EF4-FFF2-40B4-BE49-F238E27FC236}">
                  <a16:creationId xmlns:a16="http://schemas.microsoft.com/office/drawing/2014/main" id="{8AA89570-2399-5847-8669-4AAF530EA38A}"/>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2" name="TextBox 81">
              <a:extLst>
                <a:ext uri="{FF2B5EF4-FFF2-40B4-BE49-F238E27FC236}">
                  <a16:creationId xmlns:a16="http://schemas.microsoft.com/office/drawing/2014/main" id="{28BE45B5-340E-F641-B09F-AD59D8FD0DD5}"/>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83" name="TextBox 82">
              <a:extLst>
                <a:ext uri="{FF2B5EF4-FFF2-40B4-BE49-F238E27FC236}">
                  <a16:creationId xmlns:a16="http://schemas.microsoft.com/office/drawing/2014/main" id="{DAB12CD4-A662-8E4E-A50D-9F0F7977FB9C}"/>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84" name="Rectangle 83">
              <a:extLst>
                <a:ext uri="{FF2B5EF4-FFF2-40B4-BE49-F238E27FC236}">
                  <a16:creationId xmlns:a16="http://schemas.microsoft.com/office/drawing/2014/main" id="{DE9B88A4-46AB-6C41-B3DF-20247111449B}"/>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2D7C5D91-095D-0049-BECC-ACFE7362EAB2}"/>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86" name="Graphic 85">
              <a:extLst>
                <a:ext uri="{FF2B5EF4-FFF2-40B4-BE49-F238E27FC236}">
                  <a16:creationId xmlns:a16="http://schemas.microsoft.com/office/drawing/2014/main" id="{BC467E62-41AB-1547-BAA0-0497DA492F3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121034"/>
              <a:ext cx="155227" cy="155227"/>
            </a:xfrm>
            <a:prstGeom prst="rect">
              <a:avLst/>
            </a:prstGeom>
          </p:spPr>
        </p:pic>
        <p:sp>
          <p:nvSpPr>
            <p:cNvPr id="87" name="TextBox 86">
              <a:extLst>
                <a:ext uri="{FF2B5EF4-FFF2-40B4-BE49-F238E27FC236}">
                  <a16:creationId xmlns:a16="http://schemas.microsoft.com/office/drawing/2014/main" id="{B99EEBE7-201D-0E4C-927E-FE3966451069}"/>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88" name="TextBox 87">
              <a:extLst>
                <a:ext uri="{FF2B5EF4-FFF2-40B4-BE49-F238E27FC236}">
                  <a16:creationId xmlns:a16="http://schemas.microsoft.com/office/drawing/2014/main" id="{0A515CD1-7A4D-5943-AF1E-A861CA3992AF}"/>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89" name="TextBox 88">
              <a:extLst>
                <a:ext uri="{FF2B5EF4-FFF2-40B4-BE49-F238E27FC236}">
                  <a16:creationId xmlns:a16="http://schemas.microsoft.com/office/drawing/2014/main" id="{FE15B6C7-CC3C-9547-B859-96AB175C6BDB}"/>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90" name="TextBox 89">
              <a:extLst>
                <a:ext uri="{FF2B5EF4-FFF2-40B4-BE49-F238E27FC236}">
                  <a16:creationId xmlns:a16="http://schemas.microsoft.com/office/drawing/2014/main" id="{0BB739D9-93EF-604B-B664-982F20E91B52}"/>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91" name="Picture 90">
              <a:extLst>
                <a:ext uri="{FF2B5EF4-FFF2-40B4-BE49-F238E27FC236}">
                  <a16:creationId xmlns:a16="http://schemas.microsoft.com/office/drawing/2014/main" id="{E9A7FBA7-E4BB-6D46-9DD5-F4390A8393F4}"/>
                </a:ext>
              </a:extLst>
            </p:cNvPr>
            <p:cNvPicPr>
              <a:picLocks noChangeAspect="1"/>
            </p:cNvPicPr>
            <p:nvPr userDrawn="1"/>
          </p:nvPicPr>
          <p:blipFill rotWithShape="1">
            <a:blip r:embed="rId7"/>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92" name="Picture 91">
              <a:extLst>
                <a:ext uri="{FF2B5EF4-FFF2-40B4-BE49-F238E27FC236}">
                  <a16:creationId xmlns:a16="http://schemas.microsoft.com/office/drawing/2014/main" id="{6DCE73ED-99FF-1B46-9E34-8D926E9613FC}"/>
                </a:ext>
              </a:extLst>
            </p:cNvPr>
            <p:cNvPicPr>
              <a:picLocks noChangeAspect="1"/>
            </p:cNvPicPr>
            <p:nvPr userDrawn="1"/>
          </p:nvPicPr>
          <p:blipFill>
            <a:blip r:embed="rId8"/>
            <a:stretch>
              <a:fillRect/>
            </a:stretch>
          </p:blipFill>
          <p:spPr>
            <a:xfrm>
              <a:off x="11251841" y="4562988"/>
              <a:ext cx="849028" cy="849028"/>
            </a:xfrm>
            <a:prstGeom prst="rect">
              <a:avLst/>
            </a:prstGeom>
          </p:spPr>
        </p:pic>
        <p:sp>
          <p:nvSpPr>
            <p:cNvPr id="93" name="TextBox 92">
              <a:extLst>
                <a:ext uri="{FF2B5EF4-FFF2-40B4-BE49-F238E27FC236}">
                  <a16:creationId xmlns:a16="http://schemas.microsoft.com/office/drawing/2014/main" id="{654D58EA-8928-9A46-9612-5FEB15C79CF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4" name="Straight Connector 93">
              <a:extLst>
                <a:ext uri="{FF2B5EF4-FFF2-40B4-BE49-F238E27FC236}">
                  <a16:creationId xmlns:a16="http://schemas.microsoft.com/office/drawing/2014/main" id="{590BEFA3-64F0-8A46-A705-CC6B636E92B3}"/>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9709531"/>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preserve="1" userDrawn="1">
  <p:cSld name="Thank You (Plain)">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FE32CCA1-CED9-294A-A470-F78E958FA780}"/>
              </a:ext>
            </a:extLst>
          </p:cNvPr>
          <p:cNvGrpSpPr/>
          <p:nvPr userDrawn="1"/>
        </p:nvGrpSpPr>
        <p:grpSpPr>
          <a:xfrm>
            <a:off x="9399182" y="-1"/>
            <a:ext cx="2961715" cy="6858002"/>
            <a:chOff x="9399182" y="-1"/>
            <a:chExt cx="2961715" cy="6858002"/>
          </a:xfrm>
        </p:grpSpPr>
        <p:sp>
          <p:nvSpPr>
            <p:cNvPr id="19" name="Rectangle 18">
              <a:extLst>
                <a:ext uri="{FF2B5EF4-FFF2-40B4-BE49-F238E27FC236}">
                  <a16:creationId xmlns:a16="http://schemas.microsoft.com/office/drawing/2014/main" id="{B6D6B989-9284-9D44-BE14-8A6C89EF3E32}"/>
                </a:ext>
              </a:extLst>
            </p:cNvPr>
            <p:cNvSpPr/>
            <p:nvPr userDrawn="1"/>
          </p:nvSpPr>
          <p:spPr>
            <a:xfrm>
              <a:off x="9399182" y="-1"/>
              <a:ext cx="2798651" cy="68580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8" name="Picture 57">
              <a:extLst>
                <a:ext uri="{FF2B5EF4-FFF2-40B4-BE49-F238E27FC236}">
                  <a16:creationId xmlns:a16="http://schemas.microsoft.com/office/drawing/2014/main" id="{16F5F437-7152-D647-BE19-CA5CFF0C6F8A}"/>
                </a:ext>
              </a:extLst>
            </p:cNvPr>
            <p:cNvPicPr>
              <a:picLocks noChangeAspect="1"/>
            </p:cNvPicPr>
            <p:nvPr userDrawn="1"/>
          </p:nvPicPr>
          <p:blipFill rotWithShape="1">
            <a:blip r:embed="rId2"/>
            <a:srcRect r="44907"/>
            <a:stretch/>
          </p:blipFill>
          <p:spPr>
            <a:xfrm>
              <a:off x="9558505" y="1326787"/>
              <a:ext cx="2639326" cy="517021"/>
            </a:xfrm>
            <a:prstGeom prst="rect">
              <a:avLst/>
            </a:prstGeom>
          </p:spPr>
        </p:pic>
        <p:grpSp>
          <p:nvGrpSpPr>
            <p:cNvPr id="28" name="Group 27">
              <a:extLst>
                <a:ext uri="{FF2B5EF4-FFF2-40B4-BE49-F238E27FC236}">
                  <a16:creationId xmlns:a16="http://schemas.microsoft.com/office/drawing/2014/main" id="{0AC109CA-765B-F445-89D7-F9A56CF3160E}"/>
                </a:ext>
              </a:extLst>
            </p:cNvPr>
            <p:cNvGrpSpPr/>
            <p:nvPr userDrawn="1"/>
          </p:nvGrpSpPr>
          <p:grpSpPr>
            <a:xfrm>
              <a:off x="9541497" y="162442"/>
              <a:ext cx="2819400" cy="814510"/>
              <a:chOff x="-3644733" y="165205"/>
              <a:chExt cx="2819400" cy="814510"/>
            </a:xfrm>
          </p:grpSpPr>
          <p:sp>
            <p:nvSpPr>
              <p:cNvPr id="63" name="Rectangle 62">
                <a:extLst>
                  <a:ext uri="{FF2B5EF4-FFF2-40B4-BE49-F238E27FC236}">
                    <a16:creationId xmlns:a16="http://schemas.microsoft.com/office/drawing/2014/main" id="{49BBD5DE-FD33-6944-B905-2592D7F1C5E0}"/>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E610496C-239D-1644-8DAD-0730905DFAD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5" name="Picture 64">
                <a:extLst>
                  <a:ext uri="{FF2B5EF4-FFF2-40B4-BE49-F238E27FC236}">
                    <a16:creationId xmlns:a16="http://schemas.microsoft.com/office/drawing/2014/main" id="{A8368BC6-66AD-7E4A-919D-4EE710C4C09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2" name="Group 31">
              <a:extLst>
                <a:ext uri="{FF2B5EF4-FFF2-40B4-BE49-F238E27FC236}">
                  <a16:creationId xmlns:a16="http://schemas.microsoft.com/office/drawing/2014/main" id="{C7000E6E-6E99-204E-BA7D-E4CA1E9BD536}"/>
                </a:ext>
              </a:extLst>
            </p:cNvPr>
            <p:cNvGrpSpPr/>
            <p:nvPr userDrawn="1"/>
          </p:nvGrpSpPr>
          <p:grpSpPr>
            <a:xfrm>
              <a:off x="9541497" y="2001128"/>
              <a:ext cx="2735151" cy="1739504"/>
              <a:chOff x="9541497" y="2125825"/>
              <a:chExt cx="2735151" cy="1739504"/>
            </a:xfrm>
          </p:grpSpPr>
          <p:sp>
            <p:nvSpPr>
              <p:cNvPr id="38" name="Rectangle 37">
                <a:extLst>
                  <a:ext uri="{FF2B5EF4-FFF2-40B4-BE49-F238E27FC236}">
                    <a16:creationId xmlns:a16="http://schemas.microsoft.com/office/drawing/2014/main" id="{D5C7E2DD-B9AA-7542-BB1C-4EDF4B2874A6}"/>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A835F353-E20F-7145-A34F-6F386E09121D}"/>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40" name="Graphic 39">
                <a:extLst>
                  <a:ext uri="{FF2B5EF4-FFF2-40B4-BE49-F238E27FC236}">
                    <a16:creationId xmlns:a16="http://schemas.microsoft.com/office/drawing/2014/main" id="{ACEEC605-AF63-5242-8C8C-3968205B31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264907"/>
                <a:ext cx="155227" cy="155227"/>
              </a:xfrm>
              <a:prstGeom prst="rect">
                <a:avLst/>
              </a:prstGeom>
            </p:spPr>
          </p:pic>
          <p:sp>
            <p:nvSpPr>
              <p:cNvPr id="41" name="TextBox 40">
                <a:extLst>
                  <a:ext uri="{FF2B5EF4-FFF2-40B4-BE49-F238E27FC236}">
                    <a16:creationId xmlns:a16="http://schemas.microsoft.com/office/drawing/2014/main" id="{A7DCE96D-FB91-1648-BC3A-ADACF2DFD6A2}"/>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42" name="TextBox 41">
                <a:extLst>
                  <a:ext uri="{FF2B5EF4-FFF2-40B4-BE49-F238E27FC236}">
                    <a16:creationId xmlns:a16="http://schemas.microsoft.com/office/drawing/2014/main" id="{2B0A90B8-B226-E44B-94F1-478141C501EF}"/>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43" name="TextBox 42">
                <a:extLst>
                  <a:ext uri="{FF2B5EF4-FFF2-40B4-BE49-F238E27FC236}">
                    <a16:creationId xmlns:a16="http://schemas.microsoft.com/office/drawing/2014/main" id="{F319E11B-79DC-9145-9D0C-0A5D3FA1DCA8}"/>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44" name="TextBox 43">
                <a:extLst>
                  <a:ext uri="{FF2B5EF4-FFF2-40B4-BE49-F238E27FC236}">
                    <a16:creationId xmlns:a16="http://schemas.microsoft.com/office/drawing/2014/main" id="{5A40DD8A-8575-3A45-BCC4-A27FBEB7E728}"/>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45" name="Picture 44">
                <a:extLst>
                  <a:ext uri="{FF2B5EF4-FFF2-40B4-BE49-F238E27FC236}">
                    <a16:creationId xmlns:a16="http://schemas.microsoft.com/office/drawing/2014/main" id="{81F14588-1C54-AC43-BC7C-54BD1667AB52}"/>
                  </a:ext>
                </a:extLst>
              </p:cNvPr>
              <p:cNvPicPr>
                <a:picLocks noChangeAspect="1"/>
              </p:cNvPicPr>
              <p:nvPr userDrawn="1"/>
            </p:nvPicPr>
            <p:blipFill rotWithShape="1">
              <a:blip r:embed="rId6"/>
              <a:srcRect l="4852" t="17138" r="10283" b="11792"/>
              <a:stretch/>
            </p:blipFill>
            <p:spPr>
              <a:xfrm>
                <a:off x="10676602" y="3604038"/>
                <a:ext cx="478277" cy="101726"/>
              </a:xfrm>
              <a:prstGeom prst="rect">
                <a:avLst/>
              </a:prstGeom>
              <a:ln>
                <a:solidFill>
                  <a:schemeClr val="accent3">
                    <a:lumMod val="60000"/>
                    <a:lumOff val="40000"/>
                  </a:schemeClr>
                </a:solidFill>
              </a:ln>
            </p:spPr>
          </p:pic>
        </p:grpSp>
        <p:sp>
          <p:nvSpPr>
            <p:cNvPr id="36" name="TextBox 35">
              <a:extLst>
                <a:ext uri="{FF2B5EF4-FFF2-40B4-BE49-F238E27FC236}">
                  <a16:creationId xmlns:a16="http://schemas.microsoft.com/office/drawing/2014/main" id="{06BE892A-D470-B745-A06E-4422FF2B46B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7" name="Straight Connector 36">
              <a:extLst>
                <a:ext uri="{FF2B5EF4-FFF2-40B4-BE49-F238E27FC236}">
                  <a16:creationId xmlns:a16="http://schemas.microsoft.com/office/drawing/2014/main" id="{F98EF2F6-212E-284F-8D82-E01FF28977B0}"/>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4" name="Title 3">
            <a:extLst>
              <a:ext uri="{FF2B5EF4-FFF2-40B4-BE49-F238E27FC236}">
                <a16:creationId xmlns:a16="http://schemas.microsoft.com/office/drawing/2014/main" id="{E51CCCAA-D40E-B44E-A126-920CC95387F8}"/>
              </a:ext>
            </a:extLst>
          </p:cNvPr>
          <p:cNvSpPr>
            <a:spLocks noGrp="1"/>
          </p:cNvSpPr>
          <p:nvPr userDrawn="1">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userDrawn="1">
            <p:ph type="body" sz="quarter" idx="15" hasCustomPrompt="1"/>
          </p:nvPr>
        </p:nvSpPr>
        <p:spPr>
          <a:xfrm>
            <a:off x="431800" y="3604148"/>
            <a:ext cx="8280400"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6724097" y="5966248"/>
            <a:ext cx="2151409" cy="555202"/>
          </a:xfrm>
          <a:prstGeom prst="rect">
            <a:avLst/>
          </a:prstGeom>
        </p:spPr>
      </p:pic>
      <p:grpSp>
        <p:nvGrpSpPr>
          <p:cNvPr id="7" name="Group 6">
            <a:extLst>
              <a:ext uri="{FF2B5EF4-FFF2-40B4-BE49-F238E27FC236}">
                <a16:creationId xmlns:a16="http://schemas.microsoft.com/office/drawing/2014/main" id="{329E5FF7-98BC-884F-840D-5E423F4AF849}"/>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22" name="Group 21">
            <a:extLst>
              <a:ext uri="{FF2B5EF4-FFF2-40B4-BE49-F238E27FC236}">
                <a16:creationId xmlns:a16="http://schemas.microsoft.com/office/drawing/2014/main" id="{7E46CEE4-894D-624D-A955-EB76D7DD0E0A}"/>
              </a:ext>
            </a:extLst>
          </p:cNvPr>
          <p:cNvGrpSpPr/>
          <p:nvPr userDrawn="1"/>
        </p:nvGrpSpPr>
        <p:grpSpPr>
          <a:xfrm>
            <a:off x="-256964" y="3622629"/>
            <a:ext cx="251461" cy="1506813"/>
            <a:chOff x="-256404" y="360363"/>
            <a:chExt cx="251461" cy="692152"/>
          </a:xfrm>
        </p:grpSpPr>
        <p:grpSp>
          <p:nvGrpSpPr>
            <p:cNvPr id="23" name="Group 22">
              <a:extLst>
                <a:ext uri="{FF2B5EF4-FFF2-40B4-BE49-F238E27FC236}">
                  <a16:creationId xmlns:a16="http://schemas.microsoft.com/office/drawing/2014/main" id="{B3D4B207-ECDC-2149-9289-837E9CD2BA4E}"/>
                </a:ext>
              </a:extLst>
            </p:cNvPr>
            <p:cNvGrpSpPr/>
            <p:nvPr userDrawn="1"/>
          </p:nvGrpSpPr>
          <p:grpSpPr>
            <a:xfrm rot="16200000">
              <a:off x="-476749" y="580708"/>
              <a:ext cx="692152" cy="251461"/>
              <a:chOff x="431800" y="-235792"/>
              <a:chExt cx="4400551" cy="235792"/>
            </a:xfrm>
          </p:grpSpPr>
          <p:cxnSp>
            <p:nvCxnSpPr>
              <p:cNvPr id="25" name="Straight Connector 24">
                <a:extLst>
                  <a:ext uri="{FF2B5EF4-FFF2-40B4-BE49-F238E27FC236}">
                    <a16:creationId xmlns:a16="http://schemas.microsoft.com/office/drawing/2014/main" id="{C5DB3F20-EFB9-A342-95DF-42A3963D185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EC292F3-7787-8C42-8363-0B3D8175AC85}"/>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32F0246A-EFD3-2048-A326-3DE0B12CA2D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TextBox 23">
              <a:extLst>
                <a:ext uri="{FF2B5EF4-FFF2-40B4-BE49-F238E27FC236}">
                  <a16:creationId xmlns:a16="http://schemas.microsoft.com/office/drawing/2014/main" id="{CA0BB0B9-B04C-F344-9EAD-266B7195FA13}"/>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46" name="Group 45">
            <a:extLst>
              <a:ext uri="{FF2B5EF4-FFF2-40B4-BE49-F238E27FC236}">
                <a16:creationId xmlns:a16="http://schemas.microsoft.com/office/drawing/2014/main" id="{36470FD9-6E01-0B4F-9293-5E77836108A7}"/>
              </a:ext>
            </a:extLst>
          </p:cNvPr>
          <p:cNvGrpSpPr/>
          <p:nvPr userDrawn="1"/>
        </p:nvGrpSpPr>
        <p:grpSpPr>
          <a:xfrm>
            <a:off x="431240" y="-246933"/>
            <a:ext cx="8280401" cy="7347304"/>
            <a:chOff x="431240" y="-246933"/>
            <a:chExt cx="8280401" cy="7347304"/>
          </a:xfrm>
        </p:grpSpPr>
        <p:grpSp>
          <p:nvGrpSpPr>
            <p:cNvPr id="47" name="Group 46">
              <a:extLst>
                <a:ext uri="{FF2B5EF4-FFF2-40B4-BE49-F238E27FC236}">
                  <a16:creationId xmlns:a16="http://schemas.microsoft.com/office/drawing/2014/main" id="{A2E8BA8C-8FF3-254C-8529-17D81E9A3EA9}"/>
                </a:ext>
              </a:extLst>
            </p:cNvPr>
            <p:cNvGrpSpPr/>
            <p:nvPr userDrawn="1"/>
          </p:nvGrpSpPr>
          <p:grpSpPr>
            <a:xfrm>
              <a:off x="431242" y="6864579"/>
              <a:ext cx="8280398" cy="235792"/>
              <a:chOff x="431801" y="-235792"/>
              <a:chExt cx="4400550" cy="235792"/>
            </a:xfrm>
          </p:grpSpPr>
          <p:cxnSp>
            <p:nvCxnSpPr>
              <p:cNvPr id="56" name="Straight Connector 55">
                <a:extLst>
                  <a:ext uri="{FF2B5EF4-FFF2-40B4-BE49-F238E27FC236}">
                    <a16:creationId xmlns:a16="http://schemas.microsoft.com/office/drawing/2014/main" id="{50F328EC-B503-354C-8736-5D64EE2969CC}"/>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5A29AA69-4035-F742-B4C9-50563DD5BD22}"/>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B0AEC935-9C4F-7543-96BF-78796BCB2423}"/>
                </a:ext>
              </a:extLst>
            </p:cNvPr>
            <p:cNvGrpSpPr/>
            <p:nvPr userDrawn="1"/>
          </p:nvGrpSpPr>
          <p:grpSpPr>
            <a:xfrm>
              <a:off x="431240" y="-246933"/>
              <a:ext cx="8280401" cy="235792"/>
              <a:chOff x="431800" y="-240735"/>
              <a:chExt cx="8280401" cy="235792"/>
            </a:xfrm>
          </p:grpSpPr>
          <p:grpSp>
            <p:nvGrpSpPr>
              <p:cNvPr id="49" name="Group 48">
                <a:extLst>
                  <a:ext uri="{FF2B5EF4-FFF2-40B4-BE49-F238E27FC236}">
                    <a16:creationId xmlns:a16="http://schemas.microsoft.com/office/drawing/2014/main" id="{848838DC-C092-C842-8204-37BB10FF8D4C}"/>
                  </a:ext>
                </a:extLst>
              </p:cNvPr>
              <p:cNvGrpSpPr/>
              <p:nvPr userDrawn="1"/>
            </p:nvGrpSpPr>
            <p:grpSpPr>
              <a:xfrm>
                <a:off x="431800" y="-240735"/>
                <a:ext cx="8280400" cy="235792"/>
                <a:chOff x="431800" y="-235792"/>
                <a:chExt cx="4400551" cy="235792"/>
              </a:xfrm>
            </p:grpSpPr>
            <p:cxnSp>
              <p:nvCxnSpPr>
                <p:cNvPr id="53" name="Straight Connector 52">
                  <a:extLst>
                    <a:ext uri="{FF2B5EF4-FFF2-40B4-BE49-F238E27FC236}">
                      <a16:creationId xmlns:a16="http://schemas.microsoft.com/office/drawing/2014/main" id="{5AE9D414-9B70-1A40-A283-B9BE3316F27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D2DCCD-9E6B-4941-B2DD-BCF9A00279B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CFA68C3E-5FA0-2147-8F3D-878AC5BEAC4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 name="TextBox 49">
                <a:extLst>
                  <a:ext uri="{FF2B5EF4-FFF2-40B4-BE49-F238E27FC236}">
                    <a16:creationId xmlns:a16="http://schemas.microsoft.com/office/drawing/2014/main" id="{CECDBD12-780D-2643-8288-D1E6A75E071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51" name="Straight Arrow Connector 50">
                <a:extLst>
                  <a:ext uri="{FF2B5EF4-FFF2-40B4-BE49-F238E27FC236}">
                    <a16:creationId xmlns:a16="http://schemas.microsoft.com/office/drawing/2014/main" id="{62B0D30E-8CF5-E041-A33B-9048CF7AA145}"/>
                  </a:ext>
                </a:extLst>
              </p:cNvPr>
              <p:cNvCxnSpPr>
                <a:cxnSpLocks/>
                <a:stCxn id="50" idx="1"/>
                <a:endCxn id="55"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id="{600B5CB1-1C7E-0744-9B21-78D2AC6FD7AD}"/>
                  </a:ext>
                </a:extLst>
              </p:cNvPr>
              <p:cNvCxnSpPr>
                <a:cxnSpLocks/>
                <a:stCxn id="50" idx="3"/>
                <a:endCxn id="55"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546845770"/>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preserve="1" userDrawn="1">
  <p:cSld name="Thank You (Plain, Int.)">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393003"/>
            <a:ext cx="8280400" cy="932635"/>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54" name="Graphic 53">
            <a:extLst>
              <a:ext uri="{FF2B5EF4-FFF2-40B4-BE49-F238E27FC236}">
                <a16:creationId xmlns:a16="http://schemas.microsoft.com/office/drawing/2014/main" id="{8EC34710-1C9F-5947-B0E6-4240B16E01D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7" name="Group 6">
            <a:extLst>
              <a:ext uri="{FF2B5EF4-FFF2-40B4-BE49-F238E27FC236}">
                <a16:creationId xmlns:a16="http://schemas.microsoft.com/office/drawing/2014/main" id="{77651239-376F-4149-96FC-21160EE4BDA4}"/>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AFDC3AAE-8083-C045-9C2F-F5399AB54128}"/>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30513AF8-FEF3-C44A-9F4F-AD1FF66E82F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CEA8E20-DDEC-B841-8C60-E187621550A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4A087970-2162-2046-8746-A371C450CADC}"/>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CD90C0D8-6B9B-C74A-B73B-C80616B60E69}"/>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21" name="Group 20">
            <a:extLst>
              <a:ext uri="{FF2B5EF4-FFF2-40B4-BE49-F238E27FC236}">
                <a16:creationId xmlns:a16="http://schemas.microsoft.com/office/drawing/2014/main" id="{0186D92C-157F-7E4C-9A4A-9488AFA4F0A7}"/>
              </a:ext>
            </a:extLst>
          </p:cNvPr>
          <p:cNvGrpSpPr/>
          <p:nvPr userDrawn="1"/>
        </p:nvGrpSpPr>
        <p:grpSpPr>
          <a:xfrm>
            <a:off x="-256964" y="3622629"/>
            <a:ext cx="251461" cy="1506813"/>
            <a:chOff x="-256404" y="360363"/>
            <a:chExt cx="251461" cy="692152"/>
          </a:xfrm>
        </p:grpSpPr>
        <p:grpSp>
          <p:nvGrpSpPr>
            <p:cNvPr id="22" name="Group 21">
              <a:extLst>
                <a:ext uri="{FF2B5EF4-FFF2-40B4-BE49-F238E27FC236}">
                  <a16:creationId xmlns:a16="http://schemas.microsoft.com/office/drawing/2014/main" id="{E7E2FD30-BB16-AF4F-AF56-0B6E3A8C03B8}"/>
                </a:ext>
              </a:extLst>
            </p:cNvPr>
            <p:cNvGrpSpPr/>
            <p:nvPr userDrawn="1"/>
          </p:nvGrpSpPr>
          <p:grpSpPr>
            <a:xfrm rot="16200000">
              <a:off x="-476749" y="580708"/>
              <a:ext cx="692152" cy="251461"/>
              <a:chOff x="431800" y="-235792"/>
              <a:chExt cx="4400551" cy="235792"/>
            </a:xfrm>
          </p:grpSpPr>
          <p:cxnSp>
            <p:nvCxnSpPr>
              <p:cNvPr id="24" name="Straight Connector 23">
                <a:extLst>
                  <a:ext uri="{FF2B5EF4-FFF2-40B4-BE49-F238E27FC236}">
                    <a16:creationId xmlns:a16="http://schemas.microsoft.com/office/drawing/2014/main" id="{24D293D7-9859-C841-9B8B-8666310CB91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11CA2944-97B1-984C-983E-C4166C79BF76}"/>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81839677-726C-2B47-BEFD-17513B8B229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Box 22">
              <a:extLst>
                <a:ext uri="{FF2B5EF4-FFF2-40B4-BE49-F238E27FC236}">
                  <a16:creationId xmlns:a16="http://schemas.microsoft.com/office/drawing/2014/main" id="{0851E76E-6C66-8B4B-ADA8-7C90E8F627AA}"/>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18" name="Text Placeholder 7">
            <a:extLst>
              <a:ext uri="{FF2B5EF4-FFF2-40B4-BE49-F238E27FC236}">
                <a16:creationId xmlns:a16="http://schemas.microsoft.com/office/drawing/2014/main" id="{7C3458D3-53F7-0E45-8873-C6BA06BC854F}"/>
              </a:ext>
            </a:extLst>
          </p:cNvPr>
          <p:cNvSpPr>
            <a:spLocks noGrp="1"/>
          </p:cNvSpPr>
          <p:nvPr>
            <p:ph type="body" sz="quarter" idx="15" hasCustomPrompt="1"/>
          </p:nvPr>
        </p:nvSpPr>
        <p:spPr>
          <a:xfrm>
            <a:off x="431800" y="3604148"/>
            <a:ext cx="8280400"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grpSp>
        <p:nvGrpSpPr>
          <p:cNvPr id="44" name="Group 43">
            <a:extLst>
              <a:ext uri="{FF2B5EF4-FFF2-40B4-BE49-F238E27FC236}">
                <a16:creationId xmlns:a16="http://schemas.microsoft.com/office/drawing/2014/main" id="{C0B6BF69-0EEF-BC4C-A91B-03BDFC7C92B3}"/>
              </a:ext>
            </a:extLst>
          </p:cNvPr>
          <p:cNvGrpSpPr/>
          <p:nvPr userDrawn="1"/>
        </p:nvGrpSpPr>
        <p:grpSpPr>
          <a:xfrm>
            <a:off x="431240" y="-246933"/>
            <a:ext cx="8280401" cy="7347304"/>
            <a:chOff x="431240" y="-246933"/>
            <a:chExt cx="8280401" cy="7347304"/>
          </a:xfrm>
        </p:grpSpPr>
        <p:grpSp>
          <p:nvGrpSpPr>
            <p:cNvPr id="45" name="Group 44">
              <a:extLst>
                <a:ext uri="{FF2B5EF4-FFF2-40B4-BE49-F238E27FC236}">
                  <a16:creationId xmlns:a16="http://schemas.microsoft.com/office/drawing/2014/main" id="{FEE1EEFE-BDB3-A543-98F1-DCDFF9D524E5}"/>
                </a:ext>
              </a:extLst>
            </p:cNvPr>
            <p:cNvGrpSpPr/>
            <p:nvPr userDrawn="1"/>
          </p:nvGrpSpPr>
          <p:grpSpPr>
            <a:xfrm>
              <a:off x="431242" y="6864579"/>
              <a:ext cx="8280398" cy="235792"/>
              <a:chOff x="431801" y="-235792"/>
              <a:chExt cx="4400550" cy="235792"/>
            </a:xfrm>
          </p:grpSpPr>
          <p:cxnSp>
            <p:nvCxnSpPr>
              <p:cNvPr id="55" name="Straight Connector 54">
                <a:extLst>
                  <a:ext uri="{FF2B5EF4-FFF2-40B4-BE49-F238E27FC236}">
                    <a16:creationId xmlns:a16="http://schemas.microsoft.com/office/drawing/2014/main" id="{6641443C-C572-9C45-BA89-02883243CA8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BAFA3AD9-0800-0945-BFF5-96DAD5F01DA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04D642EC-3C16-1744-BAEB-BBE65388C5A0}"/>
                </a:ext>
              </a:extLst>
            </p:cNvPr>
            <p:cNvGrpSpPr/>
            <p:nvPr userDrawn="1"/>
          </p:nvGrpSpPr>
          <p:grpSpPr>
            <a:xfrm>
              <a:off x="431240" y="-246933"/>
              <a:ext cx="8280401" cy="235792"/>
              <a:chOff x="431800" y="-240735"/>
              <a:chExt cx="8280401" cy="235792"/>
            </a:xfrm>
          </p:grpSpPr>
          <p:grpSp>
            <p:nvGrpSpPr>
              <p:cNvPr id="47" name="Group 46">
                <a:extLst>
                  <a:ext uri="{FF2B5EF4-FFF2-40B4-BE49-F238E27FC236}">
                    <a16:creationId xmlns:a16="http://schemas.microsoft.com/office/drawing/2014/main" id="{9526B61A-B175-1F4A-8574-DF91C1E65CE5}"/>
                  </a:ext>
                </a:extLst>
              </p:cNvPr>
              <p:cNvGrpSpPr/>
              <p:nvPr userDrawn="1"/>
            </p:nvGrpSpPr>
            <p:grpSpPr>
              <a:xfrm>
                <a:off x="431800" y="-240735"/>
                <a:ext cx="8280400" cy="235792"/>
                <a:chOff x="431800" y="-235792"/>
                <a:chExt cx="4400551" cy="235792"/>
              </a:xfrm>
            </p:grpSpPr>
            <p:cxnSp>
              <p:nvCxnSpPr>
                <p:cNvPr id="51" name="Straight Connector 50">
                  <a:extLst>
                    <a:ext uri="{FF2B5EF4-FFF2-40B4-BE49-F238E27FC236}">
                      <a16:creationId xmlns:a16="http://schemas.microsoft.com/office/drawing/2014/main" id="{584DE61C-1208-C44B-AE72-AA251DCCC6C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4ABBE2B-285D-8C48-B44B-23D7F037468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0B34404F-69A4-544C-A2F9-C056F24CFC00}"/>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8" name="TextBox 47">
                <a:extLst>
                  <a:ext uri="{FF2B5EF4-FFF2-40B4-BE49-F238E27FC236}">
                    <a16:creationId xmlns:a16="http://schemas.microsoft.com/office/drawing/2014/main" id="{BCD5F804-74F2-CA49-8ADB-27B7F888C71C}"/>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49" name="Straight Arrow Connector 48">
                <a:extLst>
                  <a:ext uri="{FF2B5EF4-FFF2-40B4-BE49-F238E27FC236}">
                    <a16:creationId xmlns:a16="http://schemas.microsoft.com/office/drawing/2014/main" id="{19156B4A-40D1-9A48-B99F-B19CD25D36EB}"/>
                  </a:ext>
                </a:extLst>
              </p:cNvPr>
              <p:cNvCxnSpPr>
                <a:cxnSpLocks/>
                <a:stCxn id="48" idx="1"/>
                <a:endCxn id="5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5D54EFAB-AD3C-FC43-BFCA-E1F34016DB9F}"/>
                  </a:ext>
                </a:extLst>
              </p:cNvPr>
              <p:cNvCxnSpPr>
                <a:cxnSpLocks/>
                <a:stCxn id="48" idx="3"/>
                <a:endCxn id="5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57" name="Group 56">
            <a:extLst>
              <a:ext uri="{FF2B5EF4-FFF2-40B4-BE49-F238E27FC236}">
                <a16:creationId xmlns:a16="http://schemas.microsoft.com/office/drawing/2014/main" id="{D6F29292-F9A7-FC49-86FB-8EC134A6383C}"/>
              </a:ext>
            </a:extLst>
          </p:cNvPr>
          <p:cNvGrpSpPr/>
          <p:nvPr userDrawn="1"/>
        </p:nvGrpSpPr>
        <p:grpSpPr>
          <a:xfrm>
            <a:off x="9399182" y="-1"/>
            <a:ext cx="2961715" cy="6858002"/>
            <a:chOff x="9399182" y="-1"/>
            <a:chExt cx="2961715" cy="6858002"/>
          </a:xfrm>
        </p:grpSpPr>
        <p:sp>
          <p:nvSpPr>
            <p:cNvPr id="58" name="Rectangle 57">
              <a:extLst>
                <a:ext uri="{FF2B5EF4-FFF2-40B4-BE49-F238E27FC236}">
                  <a16:creationId xmlns:a16="http://schemas.microsoft.com/office/drawing/2014/main" id="{0E784191-11D3-4D4E-8362-825AEBB8AD8E}"/>
                </a:ext>
              </a:extLst>
            </p:cNvPr>
            <p:cNvSpPr/>
            <p:nvPr userDrawn="1"/>
          </p:nvSpPr>
          <p:spPr>
            <a:xfrm>
              <a:off x="9399182" y="-1"/>
              <a:ext cx="2798651" cy="68580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FA8C3748-7C03-0B4E-B3FF-CAF4AB6E3C5C}"/>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grpSp>
          <p:nvGrpSpPr>
            <p:cNvPr id="60" name="Group 59">
              <a:extLst>
                <a:ext uri="{FF2B5EF4-FFF2-40B4-BE49-F238E27FC236}">
                  <a16:creationId xmlns:a16="http://schemas.microsoft.com/office/drawing/2014/main" id="{3AB78FBD-B034-C34F-8B34-D0776918BC3B}"/>
                </a:ext>
              </a:extLst>
            </p:cNvPr>
            <p:cNvGrpSpPr/>
            <p:nvPr userDrawn="1"/>
          </p:nvGrpSpPr>
          <p:grpSpPr>
            <a:xfrm>
              <a:off x="9541497" y="162442"/>
              <a:ext cx="2819400" cy="814510"/>
              <a:chOff x="-3644733" y="165205"/>
              <a:chExt cx="2819400" cy="814510"/>
            </a:xfrm>
          </p:grpSpPr>
          <p:sp>
            <p:nvSpPr>
              <p:cNvPr id="72" name="Rectangle 71">
                <a:extLst>
                  <a:ext uri="{FF2B5EF4-FFF2-40B4-BE49-F238E27FC236}">
                    <a16:creationId xmlns:a16="http://schemas.microsoft.com/office/drawing/2014/main" id="{7A352831-5886-5F4E-84E4-553F400B5518}"/>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1E3E24A5-FDC5-6D40-A181-FE78DC155B4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4" name="Picture 73">
                <a:extLst>
                  <a:ext uri="{FF2B5EF4-FFF2-40B4-BE49-F238E27FC236}">
                    <a16:creationId xmlns:a16="http://schemas.microsoft.com/office/drawing/2014/main" id="{7089C08D-27F2-EA4D-A591-1B564B23F146}"/>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61" name="Group 60">
              <a:extLst>
                <a:ext uri="{FF2B5EF4-FFF2-40B4-BE49-F238E27FC236}">
                  <a16:creationId xmlns:a16="http://schemas.microsoft.com/office/drawing/2014/main" id="{E4BA23D8-F740-FB4D-9559-C01FD26BE47F}"/>
                </a:ext>
              </a:extLst>
            </p:cNvPr>
            <p:cNvGrpSpPr/>
            <p:nvPr userDrawn="1"/>
          </p:nvGrpSpPr>
          <p:grpSpPr>
            <a:xfrm>
              <a:off x="9541497" y="2001128"/>
              <a:ext cx="2735151" cy="1739504"/>
              <a:chOff x="9541497" y="2125825"/>
              <a:chExt cx="2735151" cy="1739504"/>
            </a:xfrm>
          </p:grpSpPr>
          <p:sp>
            <p:nvSpPr>
              <p:cNvPr id="64" name="Rectangle 63">
                <a:extLst>
                  <a:ext uri="{FF2B5EF4-FFF2-40B4-BE49-F238E27FC236}">
                    <a16:creationId xmlns:a16="http://schemas.microsoft.com/office/drawing/2014/main" id="{FB3ACB90-CF5D-2B4B-8756-646CC22CD6D6}"/>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53D91C97-69F8-5E4E-9B49-1565A3502855}"/>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66" name="Graphic 65">
                <a:extLst>
                  <a:ext uri="{FF2B5EF4-FFF2-40B4-BE49-F238E27FC236}">
                    <a16:creationId xmlns:a16="http://schemas.microsoft.com/office/drawing/2014/main" id="{EB09DA06-373A-7F4A-8858-5D0CE9C6C0F5}"/>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67" name="TextBox 66">
                <a:extLst>
                  <a:ext uri="{FF2B5EF4-FFF2-40B4-BE49-F238E27FC236}">
                    <a16:creationId xmlns:a16="http://schemas.microsoft.com/office/drawing/2014/main" id="{552E8C3B-638E-544C-82D3-D7B40228C070}"/>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68" name="TextBox 67">
                <a:extLst>
                  <a:ext uri="{FF2B5EF4-FFF2-40B4-BE49-F238E27FC236}">
                    <a16:creationId xmlns:a16="http://schemas.microsoft.com/office/drawing/2014/main" id="{8CE1C63A-594A-4445-B3FC-6764DC0BDABD}"/>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69" name="TextBox 68">
                <a:extLst>
                  <a:ext uri="{FF2B5EF4-FFF2-40B4-BE49-F238E27FC236}">
                    <a16:creationId xmlns:a16="http://schemas.microsoft.com/office/drawing/2014/main" id="{12C61A23-7896-B14E-8B22-0695FE395AFC}"/>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70" name="TextBox 69">
                <a:extLst>
                  <a:ext uri="{FF2B5EF4-FFF2-40B4-BE49-F238E27FC236}">
                    <a16:creationId xmlns:a16="http://schemas.microsoft.com/office/drawing/2014/main" id="{194DB09E-F3CD-DB4D-85FA-90394501DA0F}"/>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71" name="Picture 70">
                <a:extLst>
                  <a:ext uri="{FF2B5EF4-FFF2-40B4-BE49-F238E27FC236}">
                    <a16:creationId xmlns:a16="http://schemas.microsoft.com/office/drawing/2014/main" id="{30CA1E45-C57A-4340-B73D-8AC99F316659}"/>
                  </a:ext>
                </a:extLst>
              </p:cNvPr>
              <p:cNvPicPr>
                <a:picLocks noChangeAspect="1"/>
              </p:cNvPicPr>
              <p:nvPr userDrawn="1"/>
            </p:nvPicPr>
            <p:blipFill rotWithShape="1">
              <a:blip r:embed="rId8"/>
              <a:srcRect l="4852" t="17138" r="10283" b="11792"/>
              <a:stretch/>
            </p:blipFill>
            <p:spPr>
              <a:xfrm>
                <a:off x="10676602" y="3604038"/>
                <a:ext cx="478277" cy="101726"/>
              </a:xfrm>
              <a:prstGeom prst="rect">
                <a:avLst/>
              </a:prstGeom>
              <a:ln>
                <a:solidFill>
                  <a:schemeClr val="accent3">
                    <a:lumMod val="60000"/>
                    <a:lumOff val="40000"/>
                  </a:schemeClr>
                </a:solidFill>
              </a:ln>
            </p:spPr>
          </p:pic>
        </p:grpSp>
        <p:sp>
          <p:nvSpPr>
            <p:cNvPr id="62" name="TextBox 61">
              <a:extLst>
                <a:ext uri="{FF2B5EF4-FFF2-40B4-BE49-F238E27FC236}">
                  <a16:creationId xmlns:a16="http://schemas.microsoft.com/office/drawing/2014/main" id="{F5460527-35E4-EE43-B313-C4A78A64A05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3" name="Straight Connector 62">
              <a:extLst>
                <a:ext uri="{FF2B5EF4-FFF2-40B4-BE49-F238E27FC236}">
                  <a16:creationId xmlns:a16="http://schemas.microsoft.com/office/drawing/2014/main" id="{92A81776-5FDE-E748-88EA-1670E9427426}"/>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73461471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preserve="1" userDrawn="1">
  <p:cSld name="Thank You (Plain, T.S.)">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54" name="Graphic 53">
            <a:extLst>
              <a:ext uri="{FF2B5EF4-FFF2-40B4-BE49-F238E27FC236}">
                <a16:creationId xmlns:a16="http://schemas.microsoft.com/office/drawing/2014/main" id="{8EC34710-1C9F-5947-B0E6-4240B16E01DC}"/>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7" name="Group 6">
            <a:extLst>
              <a:ext uri="{FF2B5EF4-FFF2-40B4-BE49-F238E27FC236}">
                <a16:creationId xmlns:a16="http://schemas.microsoft.com/office/drawing/2014/main" id="{0C1838D0-087C-C84C-BD20-8662027BCFD8}"/>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C9F63503-981B-C241-AA66-C5F4235499ED}"/>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9426E31B-0302-7C41-9536-CDFE2167773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EE6A6390-C8A9-C34D-9106-B3D35D21DBD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0FA3F01B-9379-334E-A217-91E4E7840B0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172FC0E1-17BD-D74D-8B57-B0DE86A24E8D}"/>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21" name="Group 20">
            <a:extLst>
              <a:ext uri="{FF2B5EF4-FFF2-40B4-BE49-F238E27FC236}">
                <a16:creationId xmlns:a16="http://schemas.microsoft.com/office/drawing/2014/main" id="{46679DDA-6F88-6A48-B266-850A75491A83}"/>
              </a:ext>
            </a:extLst>
          </p:cNvPr>
          <p:cNvGrpSpPr/>
          <p:nvPr userDrawn="1"/>
        </p:nvGrpSpPr>
        <p:grpSpPr>
          <a:xfrm>
            <a:off x="-256964" y="3622629"/>
            <a:ext cx="251461" cy="1506813"/>
            <a:chOff x="-256404" y="360363"/>
            <a:chExt cx="251461" cy="692152"/>
          </a:xfrm>
        </p:grpSpPr>
        <p:grpSp>
          <p:nvGrpSpPr>
            <p:cNvPr id="22" name="Group 21">
              <a:extLst>
                <a:ext uri="{FF2B5EF4-FFF2-40B4-BE49-F238E27FC236}">
                  <a16:creationId xmlns:a16="http://schemas.microsoft.com/office/drawing/2014/main" id="{CF645CF7-7BD0-B04F-86BA-E40A933FF6B5}"/>
                </a:ext>
              </a:extLst>
            </p:cNvPr>
            <p:cNvGrpSpPr/>
            <p:nvPr userDrawn="1"/>
          </p:nvGrpSpPr>
          <p:grpSpPr>
            <a:xfrm rot="16200000">
              <a:off x="-476749" y="580708"/>
              <a:ext cx="692152" cy="251461"/>
              <a:chOff x="431800" y="-235792"/>
              <a:chExt cx="4400551" cy="235792"/>
            </a:xfrm>
          </p:grpSpPr>
          <p:cxnSp>
            <p:nvCxnSpPr>
              <p:cNvPr id="24" name="Straight Connector 23">
                <a:extLst>
                  <a:ext uri="{FF2B5EF4-FFF2-40B4-BE49-F238E27FC236}">
                    <a16:creationId xmlns:a16="http://schemas.microsoft.com/office/drawing/2014/main" id="{686C0C3F-F9AB-5D4F-B6F9-E49DAEB7B2B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E8F3CF3D-2A02-CA4C-BAE5-30716FE5112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6BBBD618-8C93-5144-A9F2-14FA66324671}"/>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Box 22">
              <a:extLst>
                <a:ext uri="{FF2B5EF4-FFF2-40B4-BE49-F238E27FC236}">
                  <a16:creationId xmlns:a16="http://schemas.microsoft.com/office/drawing/2014/main" id="{AB4CB1C9-A8C8-8C4C-9D8F-D9EBB7ADC67E}"/>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18" name="Text Placeholder 7">
            <a:extLst>
              <a:ext uri="{FF2B5EF4-FFF2-40B4-BE49-F238E27FC236}">
                <a16:creationId xmlns:a16="http://schemas.microsoft.com/office/drawing/2014/main" id="{834B9718-6380-F245-B99D-BC20E3A8B542}"/>
              </a:ext>
            </a:extLst>
          </p:cNvPr>
          <p:cNvSpPr>
            <a:spLocks noGrp="1"/>
          </p:cNvSpPr>
          <p:nvPr>
            <p:ph type="body" sz="quarter" idx="15" hasCustomPrompt="1"/>
          </p:nvPr>
        </p:nvSpPr>
        <p:spPr>
          <a:xfrm>
            <a:off x="431800" y="3604148"/>
            <a:ext cx="8280400"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grpSp>
        <p:nvGrpSpPr>
          <p:cNvPr id="44" name="Group 43">
            <a:extLst>
              <a:ext uri="{FF2B5EF4-FFF2-40B4-BE49-F238E27FC236}">
                <a16:creationId xmlns:a16="http://schemas.microsoft.com/office/drawing/2014/main" id="{88AD61A7-E23A-1F49-AAEB-30A8DD651FCB}"/>
              </a:ext>
            </a:extLst>
          </p:cNvPr>
          <p:cNvGrpSpPr/>
          <p:nvPr userDrawn="1"/>
        </p:nvGrpSpPr>
        <p:grpSpPr>
          <a:xfrm>
            <a:off x="431240" y="-246933"/>
            <a:ext cx="8280401" cy="7347304"/>
            <a:chOff x="431240" y="-246933"/>
            <a:chExt cx="8280401" cy="7347304"/>
          </a:xfrm>
        </p:grpSpPr>
        <p:grpSp>
          <p:nvGrpSpPr>
            <p:cNvPr id="45" name="Group 44">
              <a:extLst>
                <a:ext uri="{FF2B5EF4-FFF2-40B4-BE49-F238E27FC236}">
                  <a16:creationId xmlns:a16="http://schemas.microsoft.com/office/drawing/2014/main" id="{6C46D37E-ED5C-DC41-9697-2DA5AF3897B9}"/>
                </a:ext>
              </a:extLst>
            </p:cNvPr>
            <p:cNvGrpSpPr/>
            <p:nvPr userDrawn="1"/>
          </p:nvGrpSpPr>
          <p:grpSpPr>
            <a:xfrm>
              <a:off x="431242" y="6864579"/>
              <a:ext cx="8280398" cy="235792"/>
              <a:chOff x="431801" y="-235792"/>
              <a:chExt cx="4400550" cy="235792"/>
            </a:xfrm>
          </p:grpSpPr>
          <p:cxnSp>
            <p:nvCxnSpPr>
              <p:cNvPr id="55" name="Straight Connector 54">
                <a:extLst>
                  <a:ext uri="{FF2B5EF4-FFF2-40B4-BE49-F238E27FC236}">
                    <a16:creationId xmlns:a16="http://schemas.microsoft.com/office/drawing/2014/main" id="{70A33EDA-B4A8-0B4E-A842-B2C1DC673D7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468E3C4C-8265-5D47-8903-B814EC1B2DD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701DC5A2-785F-ED4D-9388-D43323B87370}"/>
                </a:ext>
              </a:extLst>
            </p:cNvPr>
            <p:cNvGrpSpPr/>
            <p:nvPr userDrawn="1"/>
          </p:nvGrpSpPr>
          <p:grpSpPr>
            <a:xfrm>
              <a:off x="431240" y="-246933"/>
              <a:ext cx="8280401" cy="235792"/>
              <a:chOff x="431800" y="-240735"/>
              <a:chExt cx="8280401" cy="235792"/>
            </a:xfrm>
          </p:grpSpPr>
          <p:grpSp>
            <p:nvGrpSpPr>
              <p:cNvPr id="47" name="Group 46">
                <a:extLst>
                  <a:ext uri="{FF2B5EF4-FFF2-40B4-BE49-F238E27FC236}">
                    <a16:creationId xmlns:a16="http://schemas.microsoft.com/office/drawing/2014/main" id="{31007021-C162-9C43-823F-4F582A7C05AB}"/>
                  </a:ext>
                </a:extLst>
              </p:cNvPr>
              <p:cNvGrpSpPr/>
              <p:nvPr userDrawn="1"/>
            </p:nvGrpSpPr>
            <p:grpSpPr>
              <a:xfrm>
                <a:off x="431800" y="-240735"/>
                <a:ext cx="8280400" cy="235792"/>
                <a:chOff x="431800" y="-235792"/>
                <a:chExt cx="4400551" cy="235792"/>
              </a:xfrm>
            </p:grpSpPr>
            <p:cxnSp>
              <p:nvCxnSpPr>
                <p:cNvPr id="51" name="Straight Connector 50">
                  <a:extLst>
                    <a:ext uri="{FF2B5EF4-FFF2-40B4-BE49-F238E27FC236}">
                      <a16:creationId xmlns:a16="http://schemas.microsoft.com/office/drawing/2014/main" id="{5E98A604-56B2-9345-ACCF-AF38353ED42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A6AF58A-87FD-804F-AA49-6AD574A07FE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86F36FDF-5B20-8E4C-85DF-714AB19EA43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8" name="TextBox 47">
                <a:extLst>
                  <a:ext uri="{FF2B5EF4-FFF2-40B4-BE49-F238E27FC236}">
                    <a16:creationId xmlns:a16="http://schemas.microsoft.com/office/drawing/2014/main" id="{E5A09468-1709-984C-8EC1-C1F9FFADE57C}"/>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49" name="Straight Arrow Connector 48">
                <a:extLst>
                  <a:ext uri="{FF2B5EF4-FFF2-40B4-BE49-F238E27FC236}">
                    <a16:creationId xmlns:a16="http://schemas.microsoft.com/office/drawing/2014/main" id="{CDE2C67D-8BD6-DC41-AF20-7FAA9675C716}"/>
                  </a:ext>
                </a:extLst>
              </p:cNvPr>
              <p:cNvCxnSpPr>
                <a:cxnSpLocks/>
                <a:stCxn id="48" idx="1"/>
                <a:endCxn id="5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FE530C30-B79E-8F43-940C-FCF8970BE6EB}"/>
                  </a:ext>
                </a:extLst>
              </p:cNvPr>
              <p:cNvCxnSpPr>
                <a:cxnSpLocks/>
                <a:stCxn id="48" idx="3"/>
                <a:endCxn id="5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57" name="Group 56">
            <a:extLst>
              <a:ext uri="{FF2B5EF4-FFF2-40B4-BE49-F238E27FC236}">
                <a16:creationId xmlns:a16="http://schemas.microsoft.com/office/drawing/2014/main" id="{7F96F018-A664-B540-B004-D45CCFE76A75}"/>
              </a:ext>
            </a:extLst>
          </p:cNvPr>
          <p:cNvGrpSpPr/>
          <p:nvPr userDrawn="1"/>
        </p:nvGrpSpPr>
        <p:grpSpPr>
          <a:xfrm>
            <a:off x="9399182" y="-1"/>
            <a:ext cx="2961715" cy="6858002"/>
            <a:chOff x="9399182" y="-1"/>
            <a:chExt cx="2961715" cy="6858002"/>
          </a:xfrm>
        </p:grpSpPr>
        <p:sp>
          <p:nvSpPr>
            <p:cNvPr id="58" name="Rectangle 57">
              <a:extLst>
                <a:ext uri="{FF2B5EF4-FFF2-40B4-BE49-F238E27FC236}">
                  <a16:creationId xmlns:a16="http://schemas.microsoft.com/office/drawing/2014/main" id="{6D987FAF-CC7B-0640-8722-7EE6471E6901}"/>
                </a:ext>
              </a:extLst>
            </p:cNvPr>
            <p:cNvSpPr/>
            <p:nvPr userDrawn="1"/>
          </p:nvSpPr>
          <p:spPr>
            <a:xfrm>
              <a:off x="9399182" y="-1"/>
              <a:ext cx="2798651" cy="68580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26FE57B3-F850-1E48-B661-0B3DB802A671}"/>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grpSp>
          <p:nvGrpSpPr>
            <p:cNvPr id="60" name="Group 59">
              <a:extLst>
                <a:ext uri="{FF2B5EF4-FFF2-40B4-BE49-F238E27FC236}">
                  <a16:creationId xmlns:a16="http://schemas.microsoft.com/office/drawing/2014/main" id="{27F2EFCC-B85A-7243-AD55-5815FF040AB8}"/>
                </a:ext>
              </a:extLst>
            </p:cNvPr>
            <p:cNvGrpSpPr/>
            <p:nvPr userDrawn="1"/>
          </p:nvGrpSpPr>
          <p:grpSpPr>
            <a:xfrm>
              <a:off x="9541497" y="162442"/>
              <a:ext cx="2819400" cy="814510"/>
              <a:chOff x="-3644733" y="165205"/>
              <a:chExt cx="2819400" cy="814510"/>
            </a:xfrm>
          </p:grpSpPr>
          <p:sp>
            <p:nvSpPr>
              <p:cNvPr id="72" name="Rectangle 71">
                <a:extLst>
                  <a:ext uri="{FF2B5EF4-FFF2-40B4-BE49-F238E27FC236}">
                    <a16:creationId xmlns:a16="http://schemas.microsoft.com/office/drawing/2014/main" id="{ED713B88-98F1-FF49-9219-D32C4B2740D3}"/>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EF3E53F2-95E7-9F47-A4FD-AD7DB6BC66E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4" name="Picture 73">
                <a:extLst>
                  <a:ext uri="{FF2B5EF4-FFF2-40B4-BE49-F238E27FC236}">
                    <a16:creationId xmlns:a16="http://schemas.microsoft.com/office/drawing/2014/main" id="{90F9AF66-5251-5142-AB15-993088249142}"/>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61" name="Group 60">
              <a:extLst>
                <a:ext uri="{FF2B5EF4-FFF2-40B4-BE49-F238E27FC236}">
                  <a16:creationId xmlns:a16="http://schemas.microsoft.com/office/drawing/2014/main" id="{C7F6F6A6-5B3F-5E4D-AA2D-D18E32AF2B33}"/>
                </a:ext>
              </a:extLst>
            </p:cNvPr>
            <p:cNvGrpSpPr/>
            <p:nvPr userDrawn="1"/>
          </p:nvGrpSpPr>
          <p:grpSpPr>
            <a:xfrm>
              <a:off x="9541497" y="2001128"/>
              <a:ext cx="2735151" cy="1739504"/>
              <a:chOff x="9541497" y="2125825"/>
              <a:chExt cx="2735151" cy="1739504"/>
            </a:xfrm>
          </p:grpSpPr>
          <p:sp>
            <p:nvSpPr>
              <p:cNvPr id="64" name="Rectangle 63">
                <a:extLst>
                  <a:ext uri="{FF2B5EF4-FFF2-40B4-BE49-F238E27FC236}">
                    <a16:creationId xmlns:a16="http://schemas.microsoft.com/office/drawing/2014/main" id="{10E3E0B5-442E-D342-B713-2C7D475F1ABD}"/>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30B9E3F6-CBF5-F54B-8469-B59DF5B1B45F}"/>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66" name="Graphic 65">
                <a:extLst>
                  <a:ext uri="{FF2B5EF4-FFF2-40B4-BE49-F238E27FC236}">
                    <a16:creationId xmlns:a16="http://schemas.microsoft.com/office/drawing/2014/main" id="{9258BA04-2516-F041-AC6E-418C990D96D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67" name="TextBox 66">
                <a:extLst>
                  <a:ext uri="{FF2B5EF4-FFF2-40B4-BE49-F238E27FC236}">
                    <a16:creationId xmlns:a16="http://schemas.microsoft.com/office/drawing/2014/main" id="{B74EED98-2E62-DD49-A384-EA4382C505E1}"/>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68" name="TextBox 67">
                <a:extLst>
                  <a:ext uri="{FF2B5EF4-FFF2-40B4-BE49-F238E27FC236}">
                    <a16:creationId xmlns:a16="http://schemas.microsoft.com/office/drawing/2014/main" id="{F384A55C-D7CF-FF48-B0FF-2456C82E6EBE}"/>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69" name="TextBox 68">
                <a:extLst>
                  <a:ext uri="{FF2B5EF4-FFF2-40B4-BE49-F238E27FC236}">
                    <a16:creationId xmlns:a16="http://schemas.microsoft.com/office/drawing/2014/main" id="{E2302EA8-8733-DD40-AAB2-9F1D1EF06B7C}"/>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70" name="TextBox 69">
                <a:extLst>
                  <a:ext uri="{FF2B5EF4-FFF2-40B4-BE49-F238E27FC236}">
                    <a16:creationId xmlns:a16="http://schemas.microsoft.com/office/drawing/2014/main" id="{636FE2CE-37D5-BF40-B558-5246FB50D8FF}"/>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71" name="Picture 70">
                <a:extLst>
                  <a:ext uri="{FF2B5EF4-FFF2-40B4-BE49-F238E27FC236}">
                    <a16:creationId xmlns:a16="http://schemas.microsoft.com/office/drawing/2014/main" id="{5BABAB4D-B3D4-6846-98D9-70059E3456A4}"/>
                  </a:ext>
                </a:extLst>
              </p:cNvPr>
              <p:cNvPicPr>
                <a:picLocks noChangeAspect="1"/>
              </p:cNvPicPr>
              <p:nvPr userDrawn="1"/>
            </p:nvPicPr>
            <p:blipFill rotWithShape="1">
              <a:blip r:embed="rId8"/>
              <a:srcRect l="4852" t="17138" r="10283" b="11792"/>
              <a:stretch/>
            </p:blipFill>
            <p:spPr>
              <a:xfrm>
                <a:off x="10676602" y="3604038"/>
                <a:ext cx="478277" cy="101726"/>
              </a:xfrm>
              <a:prstGeom prst="rect">
                <a:avLst/>
              </a:prstGeom>
              <a:ln>
                <a:solidFill>
                  <a:schemeClr val="accent3">
                    <a:lumMod val="60000"/>
                    <a:lumOff val="40000"/>
                  </a:schemeClr>
                </a:solidFill>
              </a:ln>
            </p:spPr>
          </p:pic>
        </p:grpSp>
        <p:sp>
          <p:nvSpPr>
            <p:cNvPr id="62" name="TextBox 61">
              <a:extLst>
                <a:ext uri="{FF2B5EF4-FFF2-40B4-BE49-F238E27FC236}">
                  <a16:creationId xmlns:a16="http://schemas.microsoft.com/office/drawing/2014/main" id="{94956E66-A974-8749-AE46-D644207B685E}"/>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3" name="Straight Connector 62">
              <a:extLst>
                <a:ext uri="{FF2B5EF4-FFF2-40B4-BE49-F238E27FC236}">
                  <a16:creationId xmlns:a16="http://schemas.microsoft.com/office/drawing/2014/main" id="{558A9D8A-09FA-EB45-86D2-0B16C31ED986}"/>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215416361"/>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bg1"/>
        </a:solidFill>
        <a:effectLst/>
      </p:bgPr>
    </p:bg>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602C580C-279C-C14B-A35B-19A3198CE523}"/>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Picture Placeholder 9">
            <a:extLst>
              <a:ext uri="{FF2B5EF4-FFF2-40B4-BE49-F238E27FC236}">
                <a16:creationId xmlns:a16="http://schemas.microsoft.com/office/drawing/2014/main" id="{32EA00E4-A5CA-8A45-BBC6-14C9E32393F9}"/>
              </a:ext>
            </a:extLst>
          </p:cNvPr>
          <p:cNvSpPr>
            <a:spLocks noGrp="1"/>
          </p:cNvSpPr>
          <p:nvPr>
            <p:ph type="pic" sz="quarter" idx="25" hasCustomPrompt="1"/>
          </p:nvPr>
        </p:nvSpPr>
        <p:spPr>
          <a:xfrm>
            <a:off x="0" y="0"/>
            <a:ext cx="9144001" cy="5696907"/>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500" name="Caption">
            <a:extLst>
              <a:ext uri="{FF2B5EF4-FFF2-40B4-BE49-F238E27FC236}">
                <a16:creationId xmlns:a16="http://schemas.microsoft.com/office/drawing/2014/main" id="{0430D3F5-0DA7-044B-A6F4-A7E78D2279FC}"/>
              </a:ext>
            </a:extLst>
          </p:cNvPr>
          <p:cNvSpPr>
            <a:spLocks noGrp="1"/>
          </p:cNvSpPr>
          <p:nvPr>
            <p:ph type="body" sz="quarter" idx="500" hasCustomPrompt="1"/>
          </p:nvPr>
        </p:nvSpPr>
        <p:spPr>
          <a:xfrm>
            <a:off x="6673517" y="5356375"/>
            <a:ext cx="2254584" cy="152349"/>
          </a:xfrm>
          <a:effectLst/>
        </p:spPr>
        <p:txBody>
          <a:bodyPr wrap="square" anchor="b">
            <a:spAutoFit/>
          </a:bodyPr>
          <a:lstStyle>
            <a:lvl1pPr marL="0" marR="0" indent="0" algn="r" defTabSz="914400" rtl="0" eaLnBrk="1" fontAlgn="auto" latinLnBrk="0" hangingPunct="1">
              <a:lnSpc>
                <a:spcPct val="90000"/>
              </a:lnSpc>
              <a:spcBef>
                <a:spcPts val="0"/>
              </a:spcBef>
              <a:spcAft>
                <a:spcPts val="0"/>
              </a:spcAft>
              <a:buClrTx/>
              <a:buSzTx/>
              <a:buFont typeface="Wingdings" pitchFamily="2" charset="2"/>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6" name="Title 15">
            <a:extLst>
              <a:ext uri="{FF2B5EF4-FFF2-40B4-BE49-F238E27FC236}">
                <a16:creationId xmlns:a16="http://schemas.microsoft.com/office/drawing/2014/main" id="{56B2C3DE-0130-DA4D-94C6-482024DAAC1E}"/>
              </a:ext>
            </a:extLst>
          </p:cNvPr>
          <p:cNvSpPr>
            <a:spLocks noGrp="1"/>
          </p:cNvSpPr>
          <p:nvPr>
            <p:ph type="title" hasCustomPrompt="1"/>
          </p:nvPr>
        </p:nvSpPr>
        <p:spPr>
          <a:xfrm>
            <a:off x="0" y="0"/>
            <a:ext cx="6420387" cy="5696907"/>
          </a:xfrm>
          <a:custGeom>
            <a:avLst/>
            <a:gdLst>
              <a:gd name="connsiteX0" fmla="*/ 0 w 6420387"/>
              <a:gd name="connsiteY0" fmla="*/ 0 h 5696907"/>
              <a:gd name="connsiteX1" fmla="*/ 3716919 w 6420387"/>
              <a:gd name="connsiteY1" fmla="*/ 0 h 5696907"/>
              <a:gd name="connsiteX2" fmla="*/ 6420387 w 6420387"/>
              <a:gd name="connsiteY2" fmla="*/ 5696907 h 5696907"/>
              <a:gd name="connsiteX3" fmla="*/ 0 w 6420387"/>
              <a:gd name="connsiteY3" fmla="*/ 5696907 h 5696907"/>
            </a:gdLst>
            <a:ahLst/>
            <a:cxnLst>
              <a:cxn ang="0">
                <a:pos x="connsiteX0" y="connsiteY0"/>
              </a:cxn>
              <a:cxn ang="0">
                <a:pos x="connsiteX1" y="connsiteY1"/>
              </a:cxn>
              <a:cxn ang="0">
                <a:pos x="connsiteX2" y="connsiteY2"/>
              </a:cxn>
              <a:cxn ang="0">
                <a:pos x="connsiteX3" y="connsiteY3"/>
              </a:cxn>
            </a:cxnLst>
            <a:rect l="l" t="t" r="r" b="b"/>
            <a:pathLst>
              <a:path w="6420387" h="5696907">
                <a:moveTo>
                  <a:pt x="0" y="0"/>
                </a:moveTo>
                <a:lnTo>
                  <a:pt x="3716919" y="0"/>
                </a:lnTo>
                <a:lnTo>
                  <a:pt x="6420387" y="5696907"/>
                </a:lnTo>
                <a:lnTo>
                  <a:pt x="0" y="5696907"/>
                </a:lnTo>
                <a:close/>
              </a:path>
            </a:pathLst>
          </a:custGeom>
          <a:gradFill>
            <a:gsLst>
              <a:gs pos="0">
                <a:schemeClr val="accent1">
                  <a:alpha val="95000"/>
                </a:schemeClr>
              </a:gs>
              <a:gs pos="97000">
                <a:schemeClr val="accent1">
                  <a:alpha val="80000"/>
                </a:schemeClr>
              </a:gs>
            </a:gsLst>
            <a:lin ang="5400000" scaled="0"/>
          </a:gradFill>
        </p:spPr>
        <p:txBody>
          <a:bodyPr wrap="square" lIns="432000" rIns="1080000" bIns="360000" anchor="b">
            <a:noAutofit/>
          </a:bodyPr>
          <a:lstStyle>
            <a:lvl1pPr>
              <a:defRPr sz="3600">
                <a:solidFill>
                  <a:schemeClr val="bg1"/>
                </a:solidFill>
              </a:defRPr>
            </a:lvl1pPr>
          </a:lstStyle>
          <a:p>
            <a:pPr lvl="0"/>
            <a:r>
              <a:rPr lang="en-US"/>
              <a:t>Click to add presentation title. 3 lines max.</a:t>
            </a:r>
          </a:p>
        </p:txBody>
      </p:sp>
      <p:pic>
        <p:nvPicPr>
          <p:cNvPr id="11" name="Graphic 10">
            <a:extLst>
              <a:ext uri="{FF2B5EF4-FFF2-40B4-BE49-F238E27FC236}">
                <a16:creationId xmlns:a16="http://schemas.microsoft.com/office/drawing/2014/main" id="{58866ED3-A469-2941-AC64-FCD3214137F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sp>
        <p:nvSpPr>
          <p:cNvPr id="3" name="Text Placeholder 2">
            <a:extLst>
              <a:ext uri="{FF2B5EF4-FFF2-40B4-BE49-F238E27FC236}">
                <a16:creationId xmlns:a16="http://schemas.microsoft.com/office/drawing/2014/main" id="{701F2488-D761-CD4C-9517-9EF654BF32FF}"/>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grpSp>
        <p:nvGrpSpPr>
          <p:cNvPr id="14" name="Group 13">
            <a:extLst>
              <a:ext uri="{FF2B5EF4-FFF2-40B4-BE49-F238E27FC236}">
                <a16:creationId xmlns:a16="http://schemas.microsoft.com/office/drawing/2014/main" id="{A7A1D6F1-47B6-2D4F-A5EC-E7EA70685A9A}"/>
              </a:ext>
            </a:extLst>
          </p:cNvPr>
          <p:cNvGrpSpPr/>
          <p:nvPr userDrawn="1"/>
        </p:nvGrpSpPr>
        <p:grpSpPr>
          <a:xfrm>
            <a:off x="-256964" y="3892184"/>
            <a:ext cx="251461" cy="1365066"/>
            <a:chOff x="-256404" y="360363"/>
            <a:chExt cx="251461" cy="692152"/>
          </a:xfrm>
        </p:grpSpPr>
        <p:grpSp>
          <p:nvGrpSpPr>
            <p:cNvPr id="15" name="Group 14">
              <a:extLst>
                <a:ext uri="{FF2B5EF4-FFF2-40B4-BE49-F238E27FC236}">
                  <a16:creationId xmlns:a16="http://schemas.microsoft.com/office/drawing/2014/main" id="{5D298027-A0B6-0B47-9F3C-4771F8511D99}"/>
                </a:ext>
              </a:extLst>
            </p:cNvPr>
            <p:cNvGrpSpPr/>
            <p:nvPr userDrawn="1"/>
          </p:nvGrpSpPr>
          <p:grpSpPr>
            <a:xfrm rot="16200000">
              <a:off x="-476749" y="580708"/>
              <a:ext cx="692152" cy="251461"/>
              <a:chOff x="431800" y="-235792"/>
              <a:chExt cx="4400551" cy="235792"/>
            </a:xfrm>
          </p:grpSpPr>
          <p:cxnSp>
            <p:nvCxnSpPr>
              <p:cNvPr id="18" name="Straight Connector 17">
                <a:extLst>
                  <a:ext uri="{FF2B5EF4-FFF2-40B4-BE49-F238E27FC236}">
                    <a16:creationId xmlns:a16="http://schemas.microsoft.com/office/drawing/2014/main" id="{EE244243-B24F-614B-B0DC-CA05EF17A1C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1216D1E7-03CD-BD4D-886C-ACE79F5FBD2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74B3AD39-0D61-0F4F-86A5-31F8A0FBDC80}"/>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TextBox 16">
              <a:extLst>
                <a:ext uri="{FF2B5EF4-FFF2-40B4-BE49-F238E27FC236}">
                  <a16:creationId xmlns:a16="http://schemas.microsoft.com/office/drawing/2014/main" id="{4D333CAE-7C17-5742-987D-8F3FF786584C}"/>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24" name="Group 23">
            <a:extLst>
              <a:ext uri="{FF2B5EF4-FFF2-40B4-BE49-F238E27FC236}">
                <a16:creationId xmlns:a16="http://schemas.microsoft.com/office/drawing/2014/main" id="{1CA0517E-4F60-ED4F-804A-16FA757BDA91}"/>
              </a:ext>
            </a:extLst>
          </p:cNvPr>
          <p:cNvGrpSpPr/>
          <p:nvPr userDrawn="1"/>
        </p:nvGrpSpPr>
        <p:grpSpPr>
          <a:xfrm>
            <a:off x="-256964" y="6029561"/>
            <a:ext cx="251461" cy="414972"/>
            <a:chOff x="-256404" y="360363"/>
            <a:chExt cx="251461" cy="692152"/>
          </a:xfrm>
        </p:grpSpPr>
        <p:grpSp>
          <p:nvGrpSpPr>
            <p:cNvPr id="25" name="Group 24">
              <a:extLst>
                <a:ext uri="{FF2B5EF4-FFF2-40B4-BE49-F238E27FC236}">
                  <a16:creationId xmlns:a16="http://schemas.microsoft.com/office/drawing/2014/main" id="{31CA14E0-B2B8-6547-B2FF-02D6D0D2AA28}"/>
                </a:ext>
              </a:extLst>
            </p:cNvPr>
            <p:cNvGrpSpPr/>
            <p:nvPr userDrawn="1"/>
          </p:nvGrpSpPr>
          <p:grpSpPr>
            <a:xfrm rot="16200000">
              <a:off x="-476749" y="580708"/>
              <a:ext cx="692152" cy="251461"/>
              <a:chOff x="431800" y="-235792"/>
              <a:chExt cx="4400551" cy="235792"/>
            </a:xfrm>
          </p:grpSpPr>
          <p:cxnSp>
            <p:nvCxnSpPr>
              <p:cNvPr id="27" name="Straight Connector 26">
                <a:extLst>
                  <a:ext uri="{FF2B5EF4-FFF2-40B4-BE49-F238E27FC236}">
                    <a16:creationId xmlns:a16="http://schemas.microsoft.com/office/drawing/2014/main" id="{E17766C4-7F63-E341-9DD3-A8015F5B87B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5CEC5FE-E83E-6344-A543-7C48E4E5807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A81F2A08-CD7A-9F40-9BAD-6D3B470AEF5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TextBox 25">
              <a:extLst>
                <a:ext uri="{FF2B5EF4-FFF2-40B4-BE49-F238E27FC236}">
                  <a16:creationId xmlns:a16="http://schemas.microsoft.com/office/drawing/2014/main" id="{A3586E52-67F0-F147-887F-B29479026788}"/>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grpSp>
        <p:nvGrpSpPr>
          <p:cNvPr id="49" name="Group 48">
            <a:extLst>
              <a:ext uri="{FF2B5EF4-FFF2-40B4-BE49-F238E27FC236}">
                <a16:creationId xmlns:a16="http://schemas.microsoft.com/office/drawing/2014/main" id="{A0324618-DAA0-AA4B-9D19-4C5917E6AD17}"/>
              </a:ext>
            </a:extLst>
          </p:cNvPr>
          <p:cNvGrpSpPr/>
          <p:nvPr userDrawn="1"/>
        </p:nvGrpSpPr>
        <p:grpSpPr>
          <a:xfrm>
            <a:off x="431240" y="-246933"/>
            <a:ext cx="8280401" cy="7347304"/>
            <a:chOff x="431240" y="-246933"/>
            <a:chExt cx="8280401" cy="7347304"/>
          </a:xfrm>
        </p:grpSpPr>
        <p:grpSp>
          <p:nvGrpSpPr>
            <p:cNvPr id="50" name="Group 49">
              <a:extLst>
                <a:ext uri="{FF2B5EF4-FFF2-40B4-BE49-F238E27FC236}">
                  <a16:creationId xmlns:a16="http://schemas.microsoft.com/office/drawing/2014/main" id="{A17378CA-6F0B-E244-B593-14A0519D7B3D}"/>
                </a:ext>
              </a:extLst>
            </p:cNvPr>
            <p:cNvGrpSpPr/>
            <p:nvPr userDrawn="1"/>
          </p:nvGrpSpPr>
          <p:grpSpPr>
            <a:xfrm>
              <a:off x="431242" y="6864579"/>
              <a:ext cx="8280398" cy="235792"/>
              <a:chOff x="431801" y="-235792"/>
              <a:chExt cx="4400550" cy="235792"/>
            </a:xfrm>
          </p:grpSpPr>
          <p:cxnSp>
            <p:nvCxnSpPr>
              <p:cNvPr id="59" name="Straight Connector 58">
                <a:extLst>
                  <a:ext uri="{FF2B5EF4-FFF2-40B4-BE49-F238E27FC236}">
                    <a16:creationId xmlns:a16="http://schemas.microsoft.com/office/drawing/2014/main" id="{E9011C3D-7CD8-0344-B7A8-5EB8BA672D6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6C90CBB9-252D-2F47-ABB4-4CDD951CEF5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1" name="Group 50">
              <a:extLst>
                <a:ext uri="{FF2B5EF4-FFF2-40B4-BE49-F238E27FC236}">
                  <a16:creationId xmlns:a16="http://schemas.microsoft.com/office/drawing/2014/main" id="{4161E6EE-AF2E-7A45-9726-9A3046CE8F16}"/>
                </a:ext>
              </a:extLst>
            </p:cNvPr>
            <p:cNvGrpSpPr/>
            <p:nvPr userDrawn="1"/>
          </p:nvGrpSpPr>
          <p:grpSpPr>
            <a:xfrm>
              <a:off x="431240" y="-246933"/>
              <a:ext cx="8280401" cy="235792"/>
              <a:chOff x="431800" y="-240735"/>
              <a:chExt cx="8280401" cy="235792"/>
            </a:xfrm>
          </p:grpSpPr>
          <p:grpSp>
            <p:nvGrpSpPr>
              <p:cNvPr id="52" name="Group 51">
                <a:extLst>
                  <a:ext uri="{FF2B5EF4-FFF2-40B4-BE49-F238E27FC236}">
                    <a16:creationId xmlns:a16="http://schemas.microsoft.com/office/drawing/2014/main" id="{673DA8D4-7F8C-D740-A4BF-88AF1D076647}"/>
                  </a:ext>
                </a:extLst>
              </p:cNvPr>
              <p:cNvGrpSpPr/>
              <p:nvPr userDrawn="1"/>
            </p:nvGrpSpPr>
            <p:grpSpPr>
              <a:xfrm>
                <a:off x="431800" y="-240735"/>
                <a:ext cx="8280400" cy="235792"/>
                <a:chOff x="431800" y="-235792"/>
                <a:chExt cx="4400551" cy="235792"/>
              </a:xfrm>
            </p:grpSpPr>
            <p:cxnSp>
              <p:nvCxnSpPr>
                <p:cNvPr id="56" name="Straight Connector 55">
                  <a:extLst>
                    <a:ext uri="{FF2B5EF4-FFF2-40B4-BE49-F238E27FC236}">
                      <a16:creationId xmlns:a16="http://schemas.microsoft.com/office/drawing/2014/main" id="{19655BBE-3B94-894C-82E3-F6F935353752}"/>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AE3B2248-F4F9-F64D-8490-2B442A6B8C4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8" name="Rectangle 57">
                  <a:extLst>
                    <a:ext uri="{FF2B5EF4-FFF2-40B4-BE49-F238E27FC236}">
                      <a16:creationId xmlns:a16="http://schemas.microsoft.com/office/drawing/2014/main" id="{7D6A647D-1D6F-6C47-83BD-17138A36B786}"/>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C139F0AA-BA6B-2B4E-A000-2FCE687878ED}"/>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54" name="Straight Arrow Connector 53">
                <a:extLst>
                  <a:ext uri="{FF2B5EF4-FFF2-40B4-BE49-F238E27FC236}">
                    <a16:creationId xmlns:a16="http://schemas.microsoft.com/office/drawing/2014/main" id="{EE164B6B-5105-8441-900A-B3B9CD49AC3C}"/>
                  </a:ext>
                </a:extLst>
              </p:cNvPr>
              <p:cNvCxnSpPr>
                <a:cxnSpLocks/>
                <a:stCxn id="53" idx="1"/>
                <a:endCxn id="58"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7A3DB2F7-3663-414A-8C28-BF0153DC91B2}"/>
                  </a:ext>
                </a:extLst>
              </p:cNvPr>
              <p:cNvCxnSpPr>
                <a:cxnSpLocks/>
                <a:stCxn id="53" idx="3"/>
                <a:endCxn id="58"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61" name="Group 60">
            <a:extLst>
              <a:ext uri="{FF2B5EF4-FFF2-40B4-BE49-F238E27FC236}">
                <a16:creationId xmlns:a16="http://schemas.microsoft.com/office/drawing/2014/main" id="{90B4BF76-26CB-DD42-95F3-0856CB26B760}"/>
              </a:ext>
            </a:extLst>
          </p:cNvPr>
          <p:cNvGrpSpPr/>
          <p:nvPr userDrawn="1"/>
        </p:nvGrpSpPr>
        <p:grpSpPr>
          <a:xfrm>
            <a:off x="9399182" y="-1"/>
            <a:ext cx="2874210" cy="6858001"/>
            <a:chOff x="9144000" y="-1"/>
            <a:chExt cx="2874210" cy="6858001"/>
          </a:xfrm>
        </p:grpSpPr>
        <p:sp>
          <p:nvSpPr>
            <p:cNvPr id="62" name="Rectangle 61">
              <a:extLst>
                <a:ext uri="{FF2B5EF4-FFF2-40B4-BE49-F238E27FC236}">
                  <a16:creationId xmlns:a16="http://schemas.microsoft.com/office/drawing/2014/main" id="{DDFBC44C-C784-D741-8FC2-D2844A5E3CAB}"/>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63" name="Group 62">
              <a:extLst>
                <a:ext uri="{FF2B5EF4-FFF2-40B4-BE49-F238E27FC236}">
                  <a16:creationId xmlns:a16="http://schemas.microsoft.com/office/drawing/2014/main" id="{1D13472D-5526-2341-8CE3-0D35914DC533}"/>
                </a:ext>
              </a:extLst>
            </p:cNvPr>
            <p:cNvGrpSpPr/>
            <p:nvPr userDrawn="1"/>
          </p:nvGrpSpPr>
          <p:grpSpPr>
            <a:xfrm>
              <a:off x="9263395" y="150289"/>
              <a:ext cx="2754815" cy="6013825"/>
              <a:chOff x="9266651" y="185338"/>
              <a:chExt cx="2754815" cy="6013825"/>
            </a:xfrm>
          </p:grpSpPr>
          <p:sp>
            <p:nvSpPr>
              <p:cNvPr id="64" name="TextBox 63">
                <a:extLst>
                  <a:ext uri="{FF2B5EF4-FFF2-40B4-BE49-F238E27FC236}">
                    <a16:creationId xmlns:a16="http://schemas.microsoft.com/office/drawing/2014/main" id="{F12870B0-E29F-4A42-B891-72FD7A246DFC}"/>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1" name="Straight Connector 70">
                <a:extLst>
                  <a:ext uri="{FF2B5EF4-FFF2-40B4-BE49-F238E27FC236}">
                    <a16:creationId xmlns:a16="http://schemas.microsoft.com/office/drawing/2014/main" id="{02FDC427-491B-374C-8023-8DFAE108CCDF}"/>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7" name="TextBox 86">
                <a:extLst>
                  <a:ext uri="{FF2B5EF4-FFF2-40B4-BE49-F238E27FC236}">
                    <a16:creationId xmlns:a16="http://schemas.microsoft.com/office/drawing/2014/main" id="{DED24FC4-94EA-E64A-8136-B042701F250C}"/>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94" name="Group 93">
                <a:extLst>
                  <a:ext uri="{FF2B5EF4-FFF2-40B4-BE49-F238E27FC236}">
                    <a16:creationId xmlns:a16="http://schemas.microsoft.com/office/drawing/2014/main" id="{68E1B116-B1A8-2941-86BC-B04EAE58ACB1}"/>
                  </a:ext>
                </a:extLst>
              </p:cNvPr>
              <p:cNvGrpSpPr/>
              <p:nvPr userDrawn="1"/>
            </p:nvGrpSpPr>
            <p:grpSpPr>
              <a:xfrm>
                <a:off x="9286315" y="4787848"/>
                <a:ext cx="2735151" cy="1411315"/>
                <a:chOff x="9296567" y="4910411"/>
                <a:chExt cx="2735151" cy="1411315"/>
              </a:xfrm>
            </p:grpSpPr>
            <p:sp>
              <p:nvSpPr>
                <p:cNvPr id="109" name="Rectangle 108">
                  <a:extLst>
                    <a:ext uri="{FF2B5EF4-FFF2-40B4-BE49-F238E27FC236}">
                      <a16:creationId xmlns:a16="http://schemas.microsoft.com/office/drawing/2014/main" id="{6537BD58-CBB5-7F41-82A2-9C59DD1ECC9B}"/>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024B268F-6F8C-AA41-8AA3-0A1E8AA1D2C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11" name="Graphic 110">
                  <a:extLst>
                    <a:ext uri="{FF2B5EF4-FFF2-40B4-BE49-F238E27FC236}">
                      <a16:creationId xmlns:a16="http://schemas.microsoft.com/office/drawing/2014/main" id="{DEF9DC04-8A49-834C-AA26-47113075C4C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12" name="TextBox 111">
                  <a:extLst>
                    <a:ext uri="{FF2B5EF4-FFF2-40B4-BE49-F238E27FC236}">
                      <a16:creationId xmlns:a16="http://schemas.microsoft.com/office/drawing/2014/main" id="{80748D19-55BA-2B4E-BFA4-0FB8976B8E5C}"/>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13" name="TextBox 112">
                  <a:extLst>
                    <a:ext uri="{FF2B5EF4-FFF2-40B4-BE49-F238E27FC236}">
                      <a16:creationId xmlns:a16="http://schemas.microsoft.com/office/drawing/2014/main" id="{7567C1EC-FF55-6347-9457-1757BD693A38}"/>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14" name="TextBox 113">
                  <a:extLst>
                    <a:ext uri="{FF2B5EF4-FFF2-40B4-BE49-F238E27FC236}">
                      <a16:creationId xmlns:a16="http://schemas.microsoft.com/office/drawing/2014/main" id="{9CF6FC20-54A1-454F-9632-6A6B5E03EE2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95" name="Group 94">
                <a:extLst>
                  <a:ext uri="{FF2B5EF4-FFF2-40B4-BE49-F238E27FC236}">
                    <a16:creationId xmlns:a16="http://schemas.microsoft.com/office/drawing/2014/main" id="{9EE783D9-2C22-A54E-AB84-273433871D1C}"/>
                  </a:ext>
                </a:extLst>
              </p:cNvPr>
              <p:cNvGrpSpPr/>
              <p:nvPr userDrawn="1"/>
            </p:nvGrpSpPr>
            <p:grpSpPr>
              <a:xfrm>
                <a:off x="9286315" y="3431192"/>
                <a:ext cx="2735151" cy="1280928"/>
                <a:chOff x="9286315" y="6976989"/>
                <a:chExt cx="2735151" cy="1280928"/>
              </a:xfrm>
            </p:grpSpPr>
            <p:sp>
              <p:nvSpPr>
                <p:cNvPr id="104" name="Rectangle 103">
                  <a:extLst>
                    <a:ext uri="{FF2B5EF4-FFF2-40B4-BE49-F238E27FC236}">
                      <a16:creationId xmlns:a16="http://schemas.microsoft.com/office/drawing/2014/main" id="{D7552A1D-16DF-ED43-B2B8-3427B3C8781C}"/>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TextBox 104">
                  <a:extLst>
                    <a:ext uri="{FF2B5EF4-FFF2-40B4-BE49-F238E27FC236}">
                      <a16:creationId xmlns:a16="http://schemas.microsoft.com/office/drawing/2014/main" id="{104B3E05-A7DF-D444-AF59-6E11D17D4788}"/>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06" name="Graphic 105">
                  <a:extLst>
                    <a:ext uri="{FF2B5EF4-FFF2-40B4-BE49-F238E27FC236}">
                      <a16:creationId xmlns:a16="http://schemas.microsoft.com/office/drawing/2014/main" id="{931F958A-80B4-7143-AB27-6F74DF73F52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07" name="TextBox 106">
                  <a:extLst>
                    <a:ext uri="{FF2B5EF4-FFF2-40B4-BE49-F238E27FC236}">
                      <a16:creationId xmlns:a16="http://schemas.microsoft.com/office/drawing/2014/main" id="{562857C1-DA49-9C40-876C-CE3E7A60A30D}"/>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08" name="Picture 107">
                  <a:extLst>
                    <a:ext uri="{FF2B5EF4-FFF2-40B4-BE49-F238E27FC236}">
                      <a16:creationId xmlns:a16="http://schemas.microsoft.com/office/drawing/2014/main" id="{4959277C-CED2-434C-88B2-9FAA87DF5D1D}"/>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96" name="Group 95">
                <a:extLst>
                  <a:ext uri="{FF2B5EF4-FFF2-40B4-BE49-F238E27FC236}">
                    <a16:creationId xmlns:a16="http://schemas.microsoft.com/office/drawing/2014/main" id="{141A0029-6405-3B4B-83F9-A4F9A487D704}"/>
                  </a:ext>
                </a:extLst>
              </p:cNvPr>
              <p:cNvGrpSpPr/>
              <p:nvPr userDrawn="1"/>
            </p:nvGrpSpPr>
            <p:grpSpPr>
              <a:xfrm>
                <a:off x="9266651" y="510458"/>
                <a:ext cx="2617883" cy="651460"/>
                <a:chOff x="12352022" y="513115"/>
                <a:chExt cx="2617883" cy="651460"/>
              </a:xfrm>
            </p:grpSpPr>
            <p:sp>
              <p:nvSpPr>
                <p:cNvPr id="101" name="TextBox 100">
                  <a:extLst>
                    <a:ext uri="{FF2B5EF4-FFF2-40B4-BE49-F238E27FC236}">
                      <a16:creationId xmlns:a16="http://schemas.microsoft.com/office/drawing/2014/main" id="{A178244F-2239-7745-B8B4-292832D49736}"/>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02" name="TextBox 101">
                  <a:extLst>
                    <a:ext uri="{FF2B5EF4-FFF2-40B4-BE49-F238E27FC236}">
                      <a16:creationId xmlns:a16="http://schemas.microsoft.com/office/drawing/2014/main" id="{01E5AD18-29D7-DA40-B00E-DAAB91464CDE}"/>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03" name="TextBox 102">
                  <a:extLst>
                    <a:ext uri="{FF2B5EF4-FFF2-40B4-BE49-F238E27FC236}">
                      <a16:creationId xmlns:a16="http://schemas.microsoft.com/office/drawing/2014/main" id="{C19C5FDC-EF08-4D4F-B09B-D904B9D740FB}"/>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97" name="TextBox 96">
                <a:extLst>
                  <a:ext uri="{FF2B5EF4-FFF2-40B4-BE49-F238E27FC236}">
                    <a16:creationId xmlns:a16="http://schemas.microsoft.com/office/drawing/2014/main" id="{797082B9-EF68-E740-B2D3-2495F712D156}"/>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98" name="TextBox 97">
                <a:extLst>
                  <a:ext uri="{FF2B5EF4-FFF2-40B4-BE49-F238E27FC236}">
                    <a16:creationId xmlns:a16="http://schemas.microsoft.com/office/drawing/2014/main" id="{E7FF31FB-D280-A342-A9A6-BDF19D46ACE5}"/>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99" name="TextBox 98">
                <a:extLst>
                  <a:ext uri="{FF2B5EF4-FFF2-40B4-BE49-F238E27FC236}">
                    <a16:creationId xmlns:a16="http://schemas.microsoft.com/office/drawing/2014/main" id="{383A2422-39E9-674D-B3BB-200CCA34A58D}"/>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00" name="TextBox 99">
                <a:extLst>
                  <a:ext uri="{FF2B5EF4-FFF2-40B4-BE49-F238E27FC236}">
                    <a16:creationId xmlns:a16="http://schemas.microsoft.com/office/drawing/2014/main" id="{36B72675-39F1-A14B-907E-15B0263BADC8}"/>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3501907756"/>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preserve="1" userDrawn="1">
  <p:cSld name="Title (Photo, Int.)">
    <p:bg>
      <p:bgPr>
        <a:solidFill>
          <a:schemeClr val="bg1"/>
        </a:solidFill>
        <a:effectLst/>
      </p:bgPr>
    </p:bg>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602C580C-279C-C14B-A35B-19A3198CE523}"/>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Picture Placeholder 9">
            <a:extLst>
              <a:ext uri="{FF2B5EF4-FFF2-40B4-BE49-F238E27FC236}">
                <a16:creationId xmlns:a16="http://schemas.microsoft.com/office/drawing/2014/main" id="{32EA00E4-A5CA-8A45-BBC6-14C9E32393F9}"/>
              </a:ext>
            </a:extLst>
          </p:cNvPr>
          <p:cNvSpPr>
            <a:spLocks noGrp="1"/>
          </p:cNvSpPr>
          <p:nvPr>
            <p:ph type="pic" sz="quarter" idx="25" hasCustomPrompt="1"/>
          </p:nvPr>
        </p:nvSpPr>
        <p:spPr>
          <a:xfrm>
            <a:off x="0" y="0"/>
            <a:ext cx="9144001" cy="5696907"/>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16" name="Title 15">
            <a:extLst>
              <a:ext uri="{FF2B5EF4-FFF2-40B4-BE49-F238E27FC236}">
                <a16:creationId xmlns:a16="http://schemas.microsoft.com/office/drawing/2014/main" id="{56B2C3DE-0130-DA4D-94C6-482024DAAC1E}"/>
              </a:ext>
            </a:extLst>
          </p:cNvPr>
          <p:cNvSpPr>
            <a:spLocks noGrp="1"/>
          </p:cNvSpPr>
          <p:nvPr>
            <p:ph type="title" hasCustomPrompt="1"/>
          </p:nvPr>
        </p:nvSpPr>
        <p:spPr>
          <a:xfrm>
            <a:off x="0" y="0"/>
            <a:ext cx="6420387" cy="5696907"/>
          </a:xfrm>
          <a:custGeom>
            <a:avLst/>
            <a:gdLst>
              <a:gd name="connsiteX0" fmla="*/ 0 w 6420387"/>
              <a:gd name="connsiteY0" fmla="*/ 0 h 5696907"/>
              <a:gd name="connsiteX1" fmla="*/ 3716919 w 6420387"/>
              <a:gd name="connsiteY1" fmla="*/ 0 h 5696907"/>
              <a:gd name="connsiteX2" fmla="*/ 6420387 w 6420387"/>
              <a:gd name="connsiteY2" fmla="*/ 5696907 h 5696907"/>
              <a:gd name="connsiteX3" fmla="*/ 0 w 6420387"/>
              <a:gd name="connsiteY3" fmla="*/ 5696907 h 5696907"/>
            </a:gdLst>
            <a:ahLst/>
            <a:cxnLst>
              <a:cxn ang="0">
                <a:pos x="connsiteX0" y="connsiteY0"/>
              </a:cxn>
              <a:cxn ang="0">
                <a:pos x="connsiteX1" y="connsiteY1"/>
              </a:cxn>
              <a:cxn ang="0">
                <a:pos x="connsiteX2" y="connsiteY2"/>
              </a:cxn>
              <a:cxn ang="0">
                <a:pos x="connsiteX3" y="connsiteY3"/>
              </a:cxn>
            </a:cxnLst>
            <a:rect l="l" t="t" r="r" b="b"/>
            <a:pathLst>
              <a:path w="6420387" h="5696907">
                <a:moveTo>
                  <a:pt x="0" y="0"/>
                </a:moveTo>
                <a:lnTo>
                  <a:pt x="3716919" y="0"/>
                </a:lnTo>
                <a:lnTo>
                  <a:pt x="6420387" y="5696907"/>
                </a:lnTo>
                <a:lnTo>
                  <a:pt x="0" y="5696907"/>
                </a:lnTo>
                <a:close/>
              </a:path>
            </a:pathLst>
          </a:custGeom>
          <a:gradFill>
            <a:gsLst>
              <a:gs pos="0">
                <a:schemeClr val="accent1">
                  <a:alpha val="95000"/>
                </a:schemeClr>
              </a:gs>
              <a:gs pos="97000">
                <a:schemeClr val="accent1">
                  <a:alpha val="80000"/>
                </a:schemeClr>
              </a:gs>
            </a:gsLst>
            <a:lin ang="5400000" scaled="0"/>
          </a:gradFill>
        </p:spPr>
        <p:txBody>
          <a:bodyPr wrap="square" lIns="432000" rIns="1080000" bIns="360000" anchor="b">
            <a:noAutofit/>
          </a:bodyPr>
          <a:lstStyle>
            <a:lvl1pPr>
              <a:defRPr sz="3600">
                <a:solidFill>
                  <a:schemeClr val="bg1"/>
                </a:solidFill>
              </a:defRPr>
            </a:lvl1pPr>
          </a:lstStyle>
          <a:p>
            <a:pPr lvl="0"/>
            <a:r>
              <a:rPr lang="en-US"/>
              <a:t>Click to add presentation title. 3 lines max.</a:t>
            </a:r>
          </a:p>
        </p:txBody>
      </p:sp>
      <p:pic>
        <p:nvPicPr>
          <p:cNvPr id="17" name="Graphic 16">
            <a:extLst>
              <a:ext uri="{FF2B5EF4-FFF2-40B4-BE49-F238E27FC236}">
                <a16:creationId xmlns:a16="http://schemas.microsoft.com/office/drawing/2014/main" id="{4D5E1C61-E66D-DA4C-9929-23CE218C847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9" name="Group 8">
            <a:extLst>
              <a:ext uri="{FF2B5EF4-FFF2-40B4-BE49-F238E27FC236}">
                <a16:creationId xmlns:a16="http://schemas.microsoft.com/office/drawing/2014/main" id="{F839A94D-69B9-9B42-ADB6-5E2783E59D60}"/>
              </a:ext>
            </a:extLst>
          </p:cNvPr>
          <p:cNvGrpSpPr/>
          <p:nvPr userDrawn="1"/>
        </p:nvGrpSpPr>
        <p:grpSpPr>
          <a:xfrm>
            <a:off x="-256964" y="3892184"/>
            <a:ext cx="251461" cy="1365066"/>
            <a:chOff x="-256404" y="360363"/>
            <a:chExt cx="251461" cy="692152"/>
          </a:xfrm>
        </p:grpSpPr>
        <p:grpSp>
          <p:nvGrpSpPr>
            <p:cNvPr id="14" name="Group 13">
              <a:extLst>
                <a:ext uri="{FF2B5EF4-FFF2-40B4-BE49-F238E27FC236}">
                  <a16:creationId xmlns:a16="http://schemas.microsoft.com/office/drawing/2014/main" id="{3CE4099C-9250-F14E-B63A-6B88F9C4617C}"/>
                </a:ext>
              </a:extLst>
            </p:cNvPr>
            <p:cNvGrpSpPr/>
            <p:nvPr userDrawn="1"/>
          </p:nvGrpSpPr>
          <p:grpSpPr>
            <a:xfrm rot="16200000">
              <a:off x="-476749" y="580708"/>
              <a:ext cx="692152" cy="251461"/>
              <a:chOff x="431800" y="-235792"/>
              <a:chExt cx="4400551" cy="235792"/>
            </a:xfrm>
          </p:grpSpPr>
          <p:cxnSp>
            <p:nvCxnSpPr>
              <p:cNvPr id="18" name="Straight Connector 17">
                <a:extLst>
                  <a:ext uri="{FF2B5EF4-FFF2-40B4-BE49-F238E27FC236}">
                    <a16:creationId xmlns:a16="http://schemas.microsoft.com/office/drawing/2014/main" id="{0DA35D6A-7BA6-2846-B075-E42DA9FDCD3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F979BE9-5A4D-5249-ABC0-D34EA5C1694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84154E1B-83C9-CE44-B54D-7570877BC0F6}"/>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15F8F36D-FAB4-0F4E-A379-E3472DE06A65}"/>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21" name="Group 20">
            <a:extLst>
              <a:ext uri="{FF2B5EF4-FFF2-40B4-BE49-F238E27FC236}">
                <a16:creationId xmlns:a16="http://schemas.microsoft.com/office/drawing/2014/main" id="{A6B5788D-9AC0-0F48-9140-94BCE0A5105D}"/>
              </a:ext>
            </a:extLst>
          </p:cNvPr>
          <p:cNvGrpSpPr/>
          <p:nvPr userDrawn="1"/>
        </p:nvGrpSpPr>
        <p:grpSpPr>
          <a:xfrm>
            <a:off x="-256964" y="6029561"/>
            <a:ext cx="251461" cy="414972"/>
            <a:chOff x="-256404" y="360363"/>
            <a:chExt cx="251461" cy="692152"/>
          </a:xfrm>
        </p:grpSpPr>
        <p:grpSp>
          <p:nvGrpSpPr>
            <p:cNvPr id="22" name="Group 21">
              <a:extLst>
                <a:ext uri="{FF2B5EF4-FFF2-40B4-BE49-F238E27FC236}">
                  <a16:creationId xmlns:a16="http://schemas.microsoft.com/office/drawing/2014/main" id="{56243773-C490-624F-9979-02BFC0955224}"/>
                </a:ext>
              </a:extLst>
            </p:cNvPr>
            <p:cNvGrpSpPr/>
            <p:nvPr userDrawn="1"/>
          </p:nvGrpSpPr>
          <p:grpSpPr>
            <a:xfrm rot="16200000">
              <a:off x="-476749" y="580708"/>
              <a:ext cx="692152" cy="251461"/>
              <a:chOff x="431800" y="-235792"/>
              <a:chExt cx="4400551" cy="235792"/>
            </a:xfrm>
          </p:grpSpPr>
          <p:cxnSp>
            <p:nvCxnSpPr>
              <p:cNvPr id="24" name="Straight Connector 23">
                <a:extLst>
                  <a:ext uri="{FF2B5EF4-FFF2-40B4-BE49-F238E27FC236}">
                    <a16:creationId xmlns:a16="http://schemas.microsoft.com/office/drawing/2014/main" id="{272DEF8A-FDF5-7F4A-BFE9-CF134E153B2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E2DAB7D-10AF-E247-BAB1-1578269F1A6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8C0C35A0-DD72-784F-A27B-735DC03D2758}"/>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Box 22">
              <a:extLst>
                <a:ext uri="{FF2B5EF4-FFF2-40B4-BE49-F238E27FC236}">
                  <a16:creationId xmlns:a16="http://schemas.microsoft.com/office/drawing/2014/main" id="{C973177D-69AF-A441-B075-A398D0A8EA56}"/>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500" name="Caption">
            <a:extLst>
              <a:ext uri="{FF2B5EF4-FFF2-40B4-BE49-F238E27FC236}">
                <a16:creationId xmlns:a16="http://schemas.microsoft.com/office/drawing/2014/main" id="{4BCC0C5A-F55F-9C41-8911-BD533771A88A}"/>
              </a:ext>
            </a:extLst>
          </p:cNvPr>
          <p:cNvSpPr>
            <a:spLocks noGrp="1"/>
          </p:cNvSpPr>
          <p:nvPr>
            <p:ph type="body" sz="quarter" idx="500" hasCustomPrompt="1"/>
          </p:nvPr>
        </p:nvSpPr>
        <p:spPr>
          <a:xfrm>
            <a:off x="6673517" y="5356375"/>
            <a:ext cx="2254584"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Aft>
                <a:spcPts val="0"/>
              </a:spcAft>
              <a:buFontTx/>
              <a:buNone/>
              <a:tabLst/>
              <a:defRPr sz="1100">
                <a:solidFill>
                  <a:schemeClr val="bg1"/>
                </a:solidFill>
              </a:defRPr>
            </a:lvl2pPr>
            <a:lvl3pPr marL="0" indent="0" algn="r">
              <a:spcAft>
                <a:spcPts val="0"/>
              </a:spcAft>
              <a:buFontTx/>
              <a:buNone/>
              <a:tabLst/>
              <a:defRPr sz="1100">
                <a:solidFill>
                  <a:schemeClr val="bg1"/>
                </a:solidFill>
              </a:defRPr>
            </a:lvl3pPr>
            <a:lvl4pPr marL="0" indent="0" algn="r">
              <a:spcAft>
                <a:spcPts val="0"/>
              </a:spcAft>
              <a:buFontTx/>
              <a:buNone/>
              <a:tabLst/>
              <a:defRPr sz="1100">
                <a:solidFill>
                  <a:schemeClr val="bg1"/>
                </a:solidFill>
              </a:defRPr>
            </a:lvl4pPr>
            <a:lvl5pPr marL="0" indent="0" algn="r">
              <a:spcAft>
                <a:spcPts val="0"/>
              </a:spcAft>
              <a:buFontTx/>
              <a:buNone/>
              <a:tabLst/>
              <a:defRPr sz="1100">
                <a:solidFill>
                  <a:schemeClr val="bg1"/>
                </a:solidFill>
              </a:defRPr>
            </a:lvl5pPr>
            <a:lvl6pPr marL="0" indent="0" algn="r">
              <a:spcAft>
                <a:spcPts val="0"/>
              </a:spcAft>
              <a:buFontTx/>
              <a:buNone/>
              <a:tabLst/>
              <a:defRPr sz="1100">
                <a:solidFill>
                  <a:schemeClr val="bg1"/>
                </a:solidFill>
              </a:defRPr>
            </a:lvl6pPr>
            <a:lvl7pPr marL="0" indent="0" algn="r">
              <a:spcAft>
                <a:spcPts val="0"/>
              </a:spcAft>
              <a:buFontTx/>
              <a:buNone/>
              <a:tabLst/>
              <a:defRPr sz="1100">
                <a:solidFill>
                  <a:schemeClr val="bg1"/>
                </a:solidFill>
              </a:defRPr>
            </a:lvl7pPr>
            <a:lvl8pPr marL="0" indent="0" algn="r">
              <a:spcAft>
                <a:spcPts val="0"/>
              </a:spcAft>
              <a:buFontTx/>
              <a:buNone/>
              <a:tabLst/>
              <a:defRPr sz="1100">
                <a:solidFill>
                  <a:schemeClr val="bg1"/>
                </a:solidFill>
              </a:defRPr>
            </a:lvl8pPr>
            <a:lvl9pPr marL="0" indent="0" algn="r">
              <a:spcAft>
                <a:spcPts val="0"/>
              </a:spcAft>
              <a:buFontTx/>
              <a:buNone/>
              <a:tabLst/>
              <a:defRPr sz="1100">
                <a:solidFill>
                  <a:schemeClr val="bg1"/>
                </a:solidFill>
              </a:defRPr>
            </a:lvl9pPr>
          </a:lstStyle>
          <a:p>
            <a:pPr lvl="0"/>
            <a:r>
              <a:rPr lang="en-US"/>
              <a:t>Click to add photo caption</a:t>
            </a:r>
          </a:p>
        </p:txBody>
      </p:sp>
      <p:sp>
        <p:nvSpPr>
          <p:cNvPr id="57" name="Text Placeholder 2">
            <a:extLst>
              <a:ext uri="{FF2B5EF4-FFF2-40B4-BE49-F238E27FC236}">
                <a16:creationId xmlns:a16="http://schemas.microsoft.com/office/drawing/2014/main" id="{B7451DFE-54EF-8D41-8C76-20EC09B2F414}"/>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grpSp>
        <p:nvGrpSpPr>
          <p:cNvPr id="58" name="Group 57">
            <a:extLst>
              <a:ext uri="{FF2B5EF4-FFF2-40B4-BE49-F238E27FC236}">
                <a16:creationId xmlns:a16="http://schemas.microsoft.com/office/drawing/2014/main" id="{11DB998A-76FC-C441-98D8-55E9046DCE7C}"/>
              </a:ext>
            </a:extLst>
          </p:cNvPr>
          <p:cNvGrpSpPr/>
          <p:nvPr userDrawn="1"/>
        </p:nvGrpSpPr>
        <p:grpSpPr>
          <a:xfrm>
            <a:off x="431240" y="-246933"/>
            <a:ext cx="8280401" cy="7347304"/>
            <a:chOff x="431240" y="-246933"/>
            <a:chExt cx="8280401" cy="7347304"/>
          </a:xfrm>
        </p:grpSpPr>
        <p:grpSp>
          <p:nvGrpSpPr>
            <p:cNvPr id="59" name="Group 58">
              <a:extLst>
                <a:ext uri="{FF2B5EF4-FFF2-40B4-BE49-F238E27FC236}">
                  <a16:creationId xmlns:a16="http://schemas.microsoft.com/office/drawing/2014/main" id="{F08EEF1B-2AF8-C344-86EB-7F981E8985F6}"/>
                </a:ext>
              </a:extLst>
            </p:cNvPr>
            <p:cNvGrpSpPr/>
            <p:nvPr userDrawn="1"/>
          </p:nvGrpSpPr>
          <p:grpSpPr>
            <a:xfrm>
              <a:off x="431242" y="6864579"/>
              <a:ext cx="8280398" cy="235792"/>
              <a:chOff x="431801" y="-235792"/>
              <a:chExt cx="4400550" cy="235792"/>
            </a:xfrm>
          </p:grpSpPr>
          <p:cxnSp>
            <p:nvCxnSpPr>
              <p:cNvPr id="68" name="Straight Connector 67">
                <a:extLst>
                  <a:ext uri="{FF2B5EF4-FFF2-40B4-BE49-F238E27FC236}">
                    <a16:creationId xmlns:a16="http://schemas.microsoft.com/office/drawing/2014/main" id="{3A9E4733-C506-0844-9E44-CB8C78A3661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232E21B7-E879-204B-ADE1-A42C6955B28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0" name="Group 59">
              <a:extLst>
                <a:ext uri="{FF2B5EF4-FFF2-40B4-BE49-F238E27FC236}">
                  <a16:creationId xmlns:a16="http://schemas.microsoft.com/office/drawing/2014/main" id="{D8D4562F-D995-F046-801C-A122DFD6CADE}"/>
                </a:ext>
              </a:extLst>
            </p:cNvPr>
            <p:cNvGrpSpPr/>
            <p:nvPr userDrawn="1"/>
          </p:nvGrpSpPr>
          <p:grpSpPr>
            <a:xfrm>
              <a:off x="431240" y="-246933"/>
              <a:ext cx="8280401" cy="235792"/>
              <a:chOff x="431800" y="-240735"/>
              <a:chExt cx="8280401" cy="235792"/>
            </a:xfrm>
          </p:grpSpPr>
          <p:grpSp>
            <p:nvGrpSpPr>
              <p:cNvPr id="61" name="Group 60">
                <a:extLst>
                  <a:ext uri="{FF2B5EF4-FFF2-40B4-BE49-F238E27FC236}">
                    <a16:creationId xmlns:a16="http://schemas.microsoft.com/office/drawing/2014/main" id="{1AA1BCF7-D342-9249-A4E1-887BE4C32CF7}"/>
                  </a:ext>
                </a:extLst>
              </p:cNvPr>
              <p:cNvGrpSpPr/>
              <p:nvPr userDrawn="1"/>
            </p:nvGrpSpPr>
            <p:grpSpPr>
              <a:xfrm>
                <a:off x="431800" y="-240735"/>
                <a:ext cx="8280400" cy="235792"/>
                <a:chOff x="431800" y="-235792"/>
                <a:chExt cx="4400551" cy="235792"/>
              </a:xfrm>
            </p:grpSpPr>
            <p:cxnSp>
              <p:nvCxnSpPr>
                <p:cNvPr id="65" name="Straight Connector 64">
                  <a:extLst>
                    <a:ext uri="{FF2B5EF4-FFF2-40B4-BE49-F238E27FC236}">
                      <a16:creationId xmlns:a16="http://schemas.microsoft.com/office/drawing/2014/main" id="{B4CBA404-5630-844A-9D04-62E185C0FB7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C639544-67F3-0C4C-9027-79C351020D1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7" name="Rectangle 66">
                  <a:extLst>
                    <a:ext uri="{FF2B5EF4-FFF2-40B4-BE49-F238E27FC236}">
                      <a16:creationId xmlns:a16="http://schemas.microsoft.com/office/drawing/2014/main" id="{8DD139D8-8410-A24E-A96F-E2E4B698E49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2" name="TextBox 61">
                <a:extLst>
                  <a:ext uri="{FF2B5EF4-FFF2-40B4-BE49-F238E27FC236}">
                    <a16:creationId xmlns:a16="http://schemas.microsoft.com/office/drawing/2014/main" id="{7EB12B99-0912-9646-A844-B66DA910262F}"/>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3" name="Straight Arrow Connector 62">
                <a:extLst>
                  <a:ext uri="{FF2B5EF4-FFF2-40B4-BE49-F238E27FC236}">
                    <a16:creationId xmlns:a16="http://schemas.microsoft.com/office/drawing/2014/main" id="{AE13A984-EAC2-3945-ABC6-FF4BA774F757}"/>
                  </a:ext>
                </a:extLst>
              </p:cNvPr>
              <p:cNvCxnSpPr>
                <a:cxnSpLocks/>
                <a:stCxn id="62" idx="1"/>
                <a:endCxn id="67"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4" name="Straight Arrow Connector 63">
                <a:extLst>
                  <a:ext uri="{FF2B5EF4-FFF2-40B4-BE49-F238E27FC236}">
                    <a16:creationId xmlns:a16="http://schemas.microsoft.com/office/drawing/2014/main" id="{8E79DC42-2367-1647-A387-D6C6AD1706D4}"/>
                  </a:ext>
                </a:extLst>
              </p:cNvPr>
              <p:cNvCxnSpPr>
                <a:cxnSpLocks/>
                <a:stCxn id="62" idx="3"/>
                <a:endCxn id="67"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70" name="Group 69">
            <a:extLst>
              <a:ext uri="{FF2B5EF4-FFF2-40B4-BE49-F238E27FC236}">
                <a16:creationId xmlns:a16="http://schemas.microsoft.com/office/drawing/2014/main" id="{CBEC4062-2C71-5641-9D80-32E997FB6AB1}"/>
              </a:ext>
            </a:extLst>
          </p:cNvPr>
          <p:cNvGrpSpPr/>
          <p:nvPr userDrawn="1"/>
        </p:nvGrpSpPr>
        <p:grpSpPr>
          <a:xfrm>
            <a:off x="9399182" y="-1"/>
            <a:ext cx="2874210" cy="6858001"/>
            <a:chOff x="9144000" y="-1"/>
            <a:chExt cx="2874210" cy="6858001"/>
          </a:xfrm>
        </p:grpSpPr>
        <p:sp>
          <p:nvSpPr>
            <p:cNvPr id="71" name="Rectangle 70">
              <a:extLst>
                <a:ext uri="{FF2B5EF4-FFF2-40B4-BE49-F238E27FC236}">
                  <a16:creationId xmlns:a16="http://schemas.microsoft.com/office/drawing/2014/main" id="{7815BFFE-BA37-C544-B34D-80E091B4D5A9}"/>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72" name="Group 71">
              <a:extLst>
                <a:ext uri="{FF2B5EF4-FFF2-40B4-BE49-F238E27FC236}">
                  <a16:creationId xmlns:a16="http://schemas.microsoft.com/office/drawing/2014/main" id="{AB7E2598-A4C5-8049-B9C1-EB8A8D058E5E}"/>
                </a:ext>
              </a:extLst>
            </p:cNvPr>
            <p:cNvGrpSpPr/>
            <p:nvPr userDrawn="1"/>
          </p:nvGrpSpPr>
          <p:grpSpPr>
            <a:xfrm>
              <a:off x="9263395" y="150289"/>
              <a:ext cx="2754815" cy="6013825"/>
              <a:chOff x="9266651" y="185338"/>
              <a:chExt cx="2754815" cy="6013825"/>
            </a:xfrm>
          </p:grpSpPr>
          <p:sp>
            <p:nvSpPr>
              <p:cNvPr id="73" name="TextBox 72">
                <a:extLst>
                  <a:ext uri="{FF2B5EF4-FFF2-40B4-BE49-F238E27FC236}">
                    <a16:creationId xmlns:a16="http://schemas.microsoft.com/office/drawing/2014/main" id="{DCB93854-4E5E-4A48-A4A0-BCD0CF8AC499}"/>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4" name="Straight Connector 73">
                <a:extLst>
                  <a:ext uri="{FF2B5EF4-FFF2-40B4-BE49-F238E27FC236}">
                    <a16:creationId xmlns:a16="http://schemas.microsoft.com/office/drawing/2014/main" id="{805E6D04-68CA-E647-BBD9-564877AF14FB}"/>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D08E6B56-1E9B-7E4E-85B2-A9B3824FD8CD}"/>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6" name="Group 75">
                <a:extLst>
                  <a:ext uri="{FF2B5EF4-FFF2-40B4-BE49-F238E27FC236}">
                    <a16:creationId xmlns:a16="http://schemas.microsoft.com/office/drawing/2014/main" id="{3F62C2E3-27EB-DA4C-812B-AEDC8DC821E8}"/>
                  </a:ext>
                </a:extLst>
              </p:cNvPr>
              <p:cNvGrpSpPr/>
              <p:nvPr userDrawn="1"/>
            </p:nvGrpSpPr>
            <p:grpSpPr>
              <a:xfrm>
                <a:off x="9286315" y="4787848"/>
                <a:ext cx="2735151" cy="1411315"/>
                <a:chOff x="9296567" y="4910411"/>
                <a:chExt cx="2735151" cy="1411315"/>
              </a:xfrm>
            </p:grpSpPr>
            <p:sp>
              <p:nvSpPr>
                <p:cNvPr id="91" name="Rectangle 90">
                  <a:extLst>
                    <a:ext uri="{FF2B5EF4-FFF2-40B4-BE49-F238E27FC236}">
                      <a16:creationId xmlns:a16="http://schemas.microsoft.com/office/drawing/2014/main" id="{067A57F8-10BF-114D-ADE4-BB36D945601B}"/>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TextBox 91">
                  <a:extLst>
                    <a:ext uri="{FF2B5EF4-FFF2-40B4-BE49-F238E27FC236}">
                      <a16:creationId xmlns:a16="http://schemas.microsoft.com/office/drawing/2014/main" id="{53481F22-033F-494F-91EE-A414E6329D04}"/>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93" name="Graphic 92">
                  <a:extLst>
                    <a:ext uri="{FF2B5EF4-FFF2-40B4-BE49-F238E27FC236}">
                      <a16:creationId xmlns:a16="http://schemas.microsoft.com/office/drawing/2014/main" id="{CEA436C0-8AD2-5944-82B9-DED08C002A4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94" name="TextBox 93">
                  <a:extLst>
                    <a:ext uri="{FF2B5EF4-FFF2-40B4-BE49-F238E27FC236}">
                      <a16:creationId xmlns:a16="http://schemas.microsoft.com/office/drawing/2014/main" id="{04F4131D-84F3-654C-9A0B-CDB482EC2300}"/>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95" name="TextBox 94">
                  <a:extLst>
                    <a:ext uri="{FF2B5EF4-FFF2-40B4-BE49-F238E27FC236}">
                      <a16:creationId xmlns:a16="http://schemas.microsoft.com/office/drawing/2014/main" id="{F9DE4246-BEF9-C74D-A684-B5C12EAECFD5}"/>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96" name="TextBox 95">
                  <a:extLst>
                    <a:ext uri="{FF2B5EF4-FFF2-40B4-BE49-F238E27FC236}">
                      <a16:creationId xmlns:a16="http://schemas.microsoft.com/office/drawing/2014/main" id="{8641C5C1-E38B-A34E-92F7-ECE0D70A163F}"/>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7" name="Group 76">
                <a:extLst>
                  <a:ext uri="{FF2B5EF4-FFF2-40B4-BE49-F238E27FC236}">
                    <a16:creationId xmlns:a16="http://schemas.microsoft.com/office/drawing/2014/main" id="{6B669619-1D27-2B4F-9149-52D259C4C056}"/>
                  </a:ext>
                </a:extLst>
              </p:cNvPr>
              <p:cNvGrpSpPr/>
              <p:nvPr userDrawn="1"/>
            </p:nvGrpSpPr>
            <p:grpSpPr>
              <a:xfrm>
                <a:off x="9286315" y="3431192"/>
                <a:ext cx="2735151" cy="1280928"/>
                <a:chOff x="9286315" y="6976989"/>
                <a:chExt cx="2735151" cy="1280928"/>
              </a:xfrm>
            </p:grpSpPr>
            <p:sp>
              <p:nvSpPr>
                <p:cNvPr id="86" name="Rectangle 85">
                  <a:extLst>
                    <a:ext uri="{FF2B5EF4-FFF2-40B4-BE49-F238E27FC236}">
                      <a16:creationId xmlns:a16="http://schemas.microsoft.com/office/drawing/2014/main" id="{40475A09-AB7A-4148-BF87-AC5BD5D28E9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0A537143-8F17-5A4F-B4E7-72C5BA8E2B2D}"/>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8" name="Graphic 87">
                  <a:extLst>
                    <a:ext uri="{FF2B5EF4-FFF2-40B4-BE49-F238E27FC236}">
                      <a16:creationId xmlns:a16="http://schemas.microsoft.com/office/drawing/2014/main" id="{CD9BD6BD-CC07-DF45-8B87-EF59F2A1371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9" name="TextBox 88">
                  <a:extLst>
                    <a:ext uri="{FF2B5EF4-FFF2-40B4-BE49-F238E27FC236}">
                      <a16:creationId xmlns:a16="http://schemas.microsoft.com/office/drawing/2014/main" id="{766FD5EC-ADD9-6F4A-AB3B-9720EE7B215D}"/>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90" name="Picture 89">
                  <a:extLst>
                    <a:ext uri="{FF2B5EF4-FFF2-40B4-BE49-F238E27FC236}">
                      <a16:creationId xmlns:a16="http://schemas.microsoft.com/office/drawing/2014/main" id="{76996C94-F976-1D4B-853D-E1E5761022F8}"/>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8" name="Group 77">
                <a:extLst>
                  <a:ext uri="{FF2B5EF4-FFF2-40B4-BE49-F238E27FC236}">
                    <a16:creationId xmlns:a16="http://schemas.microsoft.com/office/drawing/2014/main" id="{89B94558-65CA-5040-908F-D0F1D81AB8F0}"/>
                  </a:ext>
                </a:extLst>
              </p:cNvPr>
              <p:cNvGrpSpPr/>
              <p:nvPr userDrawn="1"/>
            </p:nvGrpSpPr>
            <p:grpSpPr>
              <a:xfrm>
                <a:off x="9266651" y="510458"/>
                <a:ext cx="2617883" cy="651460"/>
                <a:chOff x="12352022" y="513115"/>
                <a:chExt cx="2617883" cy="651460"/>
              </a:xfrm>
            </p:grpSpPr>
            <p:sp>
              <p:nvSpPr>
                <p:cNvPr id="83" name="TextBox 82">
                  <a:extLst>
                    <a:ext uri="{FF2B5EF4-FFF2-40B4-BE49-F238E27FC236}">
                      <a16:creationId xmlns:a16="http://schemas.microsoft.com/office/drawing/2014/main" id="{28608AAC-2150-B84C-B946-1A7A733EF597}"/>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4" name="TextBox 83">
                  <a:extLst>
                    <a:ext uri="{FF2B5EF4-FFF2-40B4-BE49-F238E27FC236}">
                      <a16:creationId xmlns:a16="http://schemas.microsoft.com/office/drawing/2014/main" id="{CBC956E1-67FD-BD42-B3A0-FE885FBCEBC8}"/>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5" name="TextBox 84">
                  <a:extLst>
                    <a:ext uri="{FF2B5EF4-FFF2-40B4-BE49-F238E27FC236}">
                      <a16:creationId xmlns:a16="http://schemas.microsoft.com/office/drawing/2014/main" id="{574E3DAA-8855-3543-8F87-92008D643488}"/>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9" name="TextBox 78">
                <a:extLst>
                  <a:ext uri="{FF2B5EF4-FFF2-40B4-BE49-F238E27FC236}">
                    <a16:creationId xmlns:a16="http://schemas.microsoft.com/office/drawing/2014/main" id="{F1778C94-9A0A-CA43-BC18-9113BB5FB8E3}"/>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80" name="TextBox 79">
                <a:extLst>
                  <a:ext uri="{FF2B5EF4-FFF2-40B4-BE49-F238E27FC236}">
                    <a16:creationId xmlns:a16="http://schemas.microsoft.com/office/drawing/2014/main" id="{24115E3E-DF36-734C-AA36-386ACD9CFD09}"/>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1" name="TextBox 80">
                <a:extLst>
                  <a:ext uri="{FF2B5EF4-FFF2-40B4-BE49-F238E27FC236}">
                    <a16:creationId xmlns:a16="http://schemas.microsoft.com/office/drawing/2014/main" id="{3A0040AC-7F08-DA46-A0A6-06E63C383881}"/>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2" name="TextBox 81">
                <a:extLst>
                  <a:ext uri="{FF2B5EF4-FFF2-40B4-BE49-F238E27FC236}">
                    <a16:creationId xmlns:a16="http://schemas.microsoft.com/office/drawing/2014/main" id="{2756E75C-BA8F-DB49-A5F6-4A6E761A0CFD}"/>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1707171105"/>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preserve="1" userDrawn="1">
  <p:cSld name="Title (Photo, T.S.)">
    <p:bg>
      <p:bgPr>
        <a:solidFill>
          <a:schemeClr val="bg1"/>
        </a:solidFill>
        <a:effectLst/>
      </p:bgPr>
    </p:bg>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602C580C-279C-C14B-A35B-19A3198CE523}"/>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Picture Placeholder 9">
            <a:extLst>
              <a:ext uri="{FF2B5EF4-FFF2-40B4-BE49-F238E27FC236}">
                <a16:creationId xmlns:a16="http://schemas.microsoft.com/office/drawing/2014/main" id="{32EA00E4-A5CA-8A45-BBC6-14C9E32393F9}"/>
              </a:ext>
            </a:extLst>
          </p:cNvPr>
          <p:cNvSpPr>
            <a:spLocks noGrp="1"/>
          </p:cNvSpPr>
          <p:nvPr>
            <p:ph type="pic" sz="quarter" idx="25" hasCustomPrompt="1"/>
          </p:nvPr>
        </p:nvSpPr>
        <p:spPr>
          <a:xfrm>
            <a:off x="0" y="0"/>
            <a:ext cx="9144001" cy="5696907"/>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16" name="Title 15">
            <a:extLst>
              <a:ext uri="{FF2B5EF4-FFF2-40B4-BE49-F238E27FC236}">
                <a16:creationId xmlns:a16="http://schemas.microsoft.com/office/drawing/2014/main" id="{56B2C3DE-0130-DA4D-94C6-482024DAAC1E}"/>
              </a:ext>
            </a:extLst>
          </p:cNvPr>
          <p:cNvSpPr>
            <a:spLocks noGrp="1"/>
          </p:cNvSpPr>
          <p:nvPr>
            <p:ph type="title" hasCustomPrompt="1"/>
          </p:nvPr>
        </p:nvSpPr>
        <p:spPr>
          <a:xfrm>
            <a:off x="0" y="0"/>
            <a:ext cx="6420387" cy="5696907"/>
          </a:xfrm>
          <a:custGeom>
            <a:avLst/>
            <a:gdLst>
              <a:gd name="connsiteX0" fmla="*/ 0 w 6420387"/>
              <a:gd name="connsiteY0" fmla="*/ 0 h 5696907"/>
              <a:gd name="connsiteX1" fmla="*/ 3716919 w 6420387"/>
              <a:gd name="connsiteY1" fmla="*/ 0 h 5696907"/>
              <a:gd name="connsiteX2" fmla="*/ 6420387 w 6420387"/>
              <a:gd name="connsiteY2" fmla="*/ 5696907 h 5696907"/>
              <a:gd name="connsiteX3" fmla="*/ 0 w 6420387"/>
              <a:gd name="connsiteY3" fmla="*/ 5696907 h 5696907"/>
            </a:gdLst>
            <a:ahLst/>
            <a:cxnLst>
              <a:cxn ang="0">
                <a:pos x="connsiteX0" y="connsiteY0"/>
              </a:cxn>
              <a:cxn ang="0">
                <a:pos x="connsiteX1" y="connsiteY1"/>
              </a:cxn>
              <a:cxn ang="0">
                <a:pos x="connsiteX2" y="connsiteY2"/>
              </a:cxn>
              <a:cxn ang="0">
                <a:pos x="connsiteX3" y="connsiteY3"/>
              </a:cxn>
            </a:cxnLst>
            <a:rect l="l" t="t" r="r" b="b"/>
            <a:pathLst>
              <a:path w="6420387" h="5696907">
                <a:moveTo>
                  <a:pt x="0" y="0"/>
                </a:moveTo>
                <a:lnTo>
                  <a:pt x="3716919" y="0"/>
                </a:lnTo>
                <a:lnTo>
                  <a:pt x="6420387" y="5696907"/>
                </a:lnTo>
                <a:lnTo>
                  <a:pt x="0" y="5696907"/>
                </a:lnTo>
                <a:close/>
              </a:path>
            </a:pathLst>
          </a:custGeom>
          <a:gradFill>
            <a:gsLst>
              <a:gs pos="0">
                <a:schemeClr val="accent1">
                  <a:alpha val="95000"/>
                </a:schemeClr>
              </a:gs>
              <a:gs pos="97000">
                <a:schemeClr val="accent1">
                  <a:alpha val="80000"/>
                </a:schemeClr>
              </a:gs>
            </a:gsLst>
            <a:lin ang="5400000" scaled="0"/>
          </a:gradFill>
        </p:spPr>
        <p:txBody>
          <a:bodyPr wrap="square" lIns="432000" rIns="1080000" bIns="360000" anchor="b">
            <a:noAutofit/>
          </a:bodyPr>
          <a:lstStyle>
            <a:lvl1pPr>
              <a:defRPr sz="3600">
                <a:solidFill>
                  <a:schemeClr val="bg1"/>
                </a:solidFill>
              </a:defRPr>
            </a:lvl1pPr>
          </a:lstStyle>
          <a:p>
            <a:pPr lvl="0"/>
            <a:r>
              <a:rPr lang="en-US"/>
              <a:t>Click to add presentation title. 3 lines max.</a:t>
            </a:r>
          </a:p>
        </p:txBody>
      </p:sp>
      <p:pic>
        <p:nvPicPr>
          <p:cNvPr id="17" name="Graphic 16">
            <a:extLst>
              <a:ext uri="{FF2B5EF4-FFF2-40B4-BE49-F238E27FC236}">
                <a16:creationId xmlns:a16="http://schemas.microsoft.com/office/drawing/2014/main" id="{4D5E1C61-E66D-DA4C-9929-23CE218C8473}"/>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9" name="Group 8">
            <a:extLst>
              <a:ext uri="{FF2B5EF4-FFF2-40B4-BE49-F238E27FC236}">
                <a16:creationId xmlns:a16="http://schemas.microsoft.com/office/drawing/2014/main" id="{613DE8F3-DCBA-CF49-9CE3-647F1ABDA6CA}"/>
              </a:ext>
            </a:extLst>
          </p:cNvPr>
          <p:cNvGrpSpPr/>
          <p:nvPr userDrawn="1"/>
        </p:nvGrpSpPr>
        <p:grpSpPr>
          <a:xfrm>
            <a:off x="-256964" y="3892184"/>
            <a:ext cx="251461" cy="1365066"/>
            <a:chOff x="-256404" y="360363"/>
            <a:chExt cx="251461" cy="692152"/>
          </a:xfrm>
        </p:grpSpPr>
        <p:grpSp>
          <p:nvGrpSpPr>
            <p:cNvPr id="11" name="Group 10">
              <a:extLst>
                <a:ext uri="{FF2B5EF4-FFF2-40B4-BE49-F238E27FC236}">
                  <a16:creationId xmlns:a16="http://schemas.microsoft.com/office/drawing/2014/main" id="{E480DA6A-4D10-DB40-988E-A23352CE5AFF}"/>
                </a:ext>
              </a:extLst>
            </p:cNvPr>
            <p:cNvGrpSpPr/>
            <p:nvPr userDrawn="1"/>
          </p:nvGrpSpPr>
          <p:grpSpPr>
            <a:xfrm rot="16200000">
              <a:off x="-476749" y="580708"/>
              <a:ext cx="692152" cy="251461"/>
              <a:chOff x="431800" y="-235792"/>
              <a:chExt cx="4400551" cy="235792"/>
            </a:xfrm>
          </p:grpSpPr>
          <p:cxnSp>
            <p:nvCxnSpPr>
              <p:cNvPr id="15" name="Straight Connector 14">
                <a:extLst>
                  <a:ext uri="{FF2B5EF4-FFF2-40B4-BE49-F238E27FC236}">
                    <a16:creationId xmlns:a16="http://schemas.microsoft.com/office/drawing/2014/main" id="{8CB891B5-549F-C54D-AFAE-99990FB2A5F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2A995ADB-9A20-754F-8EF1-BB333625BB8A}"/>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845A68E1-8CD9-CC45-9F15-8553569D6C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TextBox 13">
              <a:extLst>
                <a:ext uri="{FF2B5EF4-FFF2-40B4-BE49-F238E27FC236}">
                  <a16:creationId xmlns:a16="http://schemas.microsoft.com/office/drawing/2014/main" id="{660D8EAA-9FE3-0A4D-8451-31561B9FA39F}"/>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20" name="Group 19">
            <a:extLst>
              <a:ext uri="{FF2B5EF4-FFF2-40B4-BE49-F238E27FC236}">
                <a16:creationId xmlns:a16="http://schemas.microsoft.com/office/drawing/2014/main" id="{F7635911-5D33-9B43-907D-630F0751D4B5}"/>
              </a:ext>
            </a:extLst>
          </p:cNvPr>
          <p:cNvGrpSpPr/>
          <p:nvPr userDrawn="1"/>
        </p:nvGrpSpPr>
        <p:grpSpPr>
          <a:xfrm>
            <a:off x="-256964" y="6029561"/>
            <a:ext cx="251461" cy="414972"/>
            <a:chOff x="-256404" y="360363"/>
            <a:chExt cx="251461" cy="692152"/>
          </a:xfrm>
        </p:grpSpPr>
        <p:grpSp>
          <p:nvGrpSpPr>
            <p:cNvPr id="21" name="Group 20">
              <a:extLst>
                <a:ext uri="{FF2B5EF4-FFF2-40B4-BE49-F238E27FC236}">
                  <a16:creationId xmlns:a16="http://schemas.microsoft.com/office/drawing/2014/main" id="{DE3D47EC-0298-BD47-8F31-1F67C4A52643}"/>
                </a:ext>
              </a:extLst>
            </p:cNvPr>
            <p:cNvGrpSpPr/>
            <p:nvPr userDrawn="1"/>
          </p:nvGrpSpPr>
          <p:grpSpPr>
            <a:xfrm rot="16200000">
              <a:off x="-476749" y="580708"/>
              <a:ext cx="692152" cy="251461"/>
              <a:chOff x="431800" y="-235792"/>
              <a:chExt cx="4400551" cy="235792"/>
            </a:xfrm>
          </p:grpSpPr>
          <p:cxnSp>
            <p:nvCxnSpPr>
              <p:cNvPr id="23" name="Straight Connector 22">
                <a:extLst>
                  <a:ext uri="{FF2B5EF4-FFF2-40B4-BE49-F238E27FC236}">
                    <a16:creationId xmlns:a16="http://schemas.microsoft.com/office/drawing/2014/main" id="{9AE98708-0591-FB43-80ED-2B85F5BFEFB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87BC5222-1B48-BD4C-9D7E-445D6685850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Rectangle 24">
                <a:extLst>
                  <a:ext uri="{FF2B5EF4-FFF2-40B4-BE49-F238E27FC236}">
                    <a16:creationId xmlns:a16="http://schemas.microsoft.com/office/drawing/2014/main" id="{29CB1FAA-BD66-DC46-8E02-D10B7ACACCB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 name="TextBox 21">
              <a:extLst>
                <a:ext uri="{FF2B5EF4-FFF2-40B4-BE49-F238E27FC236}">
                  <a16:creationId xmlns:a16="http://schemas.microsoft.com/office/drawing/2014/main" id="{EAD09676-9C69-E246-AFD8-70702BD7551D}"/>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500" name="Caption">
            <a:extLst>
              <a:ext uri="{FF2B5EF4-FFF2-40B4-BE49-F238E27FC236}">
                <a16:creationId xmlns:a16="http://schemas.microsoft.com/office/drawing/2014/main" id="{BC3EAE13-E77A-9844-A7FB-5481C2918243}"/>
              </a:ext>
            </a:extLst>
          </p:cNvPr>
          <p:cNvSpPr>
            <a:spLocks noGrp="1"/>
          </p:cNvSpPr>
          <p:nvPr>
            <p:ph type="body" sz="quarter" idx="500" hasCustomPrompt="1"/>
          </p:nvPr>
        </p:nvSpPr>
        <p:spPr>
          <a:xfrm>
            <a:off x="6673517" y="5356375"/>
            <a:ext cx="2254584"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Aft>
                <a:spcPts val="0"/>
              </a:spcAft>
              <a:buFontTx/>
              <a:buNone/>
              <a:tabLst/>
              <a:defRPr sz="1100">
                <a:solidFill>
                  <a:schemeClr val="bg1"/>
                </a:solidFill>
              </a:defRPr>
            </a:lvl2pPr>
            <a:lvl3pPr marL="0" indent="0" algn="r">
              <a:spcAft>
                <a:spcPts val="0"/>
              </a:spcAft>
              <a:buFontTx/>
              <a:buNone/>
              <a:tabLst/>
              <a:defRPr sz="1100">
                <a:solidFill>
                  <a:schemeClr val="bg1"/>
                </a:solidFill>
              </a:defRPr>
            </a:lvl3pPr>
            <a:lvl4pPr marL="0" indent="0" algn="r">
              <a:spcAft>
                <a:spcPts val="0"/>
              </a:spcAft>
              <a:buFontTx/>
              <a:buNone/>
              <a:tabLst/>
              <a:defRPr sz="1100">
                <a:solidFill>
                  <a:schemeClr val="bg1"/>
                </a:solidFill>
              </a:defRPr>
            </a:lvl4pPr>
            <a:lvl5pPr marL="0" indent="0" algn="r">
              <a:spcAft>
                <a:spcPts val="0"/>
              </a:spcAft>
              <a:buFontTx/>
              <a:buNone/>
              <a:tabLst/>
              <a:defRPr sz="1100">
                <a:solidFill>
                  <a:schemeClr val="bg1"/>
                </a:solidFill>
              </a:defRPr>
            </a:lvl5pPr>
            <a:lvl6pPr marL="0" indent="0" algn="r">
              <a:spcAft>
                <a:spcPts val="0"/>
              </a:spcAft>
              <a:buFontTx/>
              <a:buNone/>
              <a:tabLst/>
              <a:defRPr sz="1100">
                <a:solidFill>
                  <a:schemeClr val="bg1"/>
                </a:solidFill>
              </a:defRPr>
            </a:lvl6pPr>
            <a:lvl7pPr marL="0" indent="0" algn="r">
              <a:spcAft>
                <a:spcPts val="0"/>
              </a:spcAft>
              <a:buFontTx/>
              <a:buNone/>
              <a:tabLst/>
              <a:defRPr sz="1100">
                <a:solidFill>
                  <a:schemeClr val="bg1"/>
                </a:solidFill>
              </a:defRPr>
            </a:lvl7pPr>
            <a:lvl8pPr marL="0" indent="0" algn="r">
              <a:spcAft>
                <a:spcPts val="0"/>
              </a:spcAft>
              <a:buFontTx/>
              <a:buNone/>
              <a:tabLst/>
              <a:defRPr sz="1100">
                <a:solidFill>
                  <a:schemeClr val="bg1"/>
                </a:solidFill>
              </a:defRPr>
            </a:lvl8pPr>
            <a:lvl9pPr marL="0" indent="0" algn="r">
              <a:spcAft>
                <a:spcPts val="0"/>
              </a:spcAft>
              <a:buFontTx/>
              <a:buNone/>
              <a:tabLst/>
              <a:defRPr sz="1100">
                <a:solidFill>
                  <a:schemeClr val="bg1"/>
                </a:solidFill>
              </a:defRPr>
            </a:lvl9pPr>
          </a:lstStyle>
          <a:p>
            <a:pPr lvl="0"/>
            <a:r>
              <a:rPr lang="en-US"/>
              <a:t>Click to add photo caption</a:t>
            </a:r>
          </a:p>
        </p:txBody>
      </p:sp>
      <p:sp>
        <p:nvSpPr>
          <p:cNvPr id="56" name="Text Placeholder 2">
            <a:extLst>
              <a:ext uri="{FF2B5EF4-FFF2-40B4-BE49-F238E27FC236}">
                <a16:creationId xmlns:a16="http://schemas.microsoft.com/office/drawing/2014/main" id="{999D40C9-73B1-3744-8E82-87C3C3CE0824}"/>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grpSp>
        <p:nvGrpSpPr>
          <p:cNvPr id="57" name="Group 56">
            <a:extLst>
              <a:ext uri="{FF2B5EF4-FFF2-40B4-BE49-F238E27FC236}">
                <a16:creationId xmlns:a16="http://schemas.microsoft.com/office/drawing/2014/main" id="{94EFD901-2927-D64B-B02E-E280897FCC24}"/>
              </a:ext>
            </a:extLst>
          </p:cNvPr>
          <p:cNvGrpSpPr/>
          <p:nvPr userDrawn="1"/>
        </p:nvGrpSpPr>
        <p:grpSpPr>
          <a:xfrm>
            <a:off x="431240" y="-246933"/>
            <a:ext cx="8280401" cy="7347304"/>
            <a:chOff x="431240" y="-246933"/>
            <a:chExt cx="8280401" cy="7347304"/>
          </a:xfrm>
        </p:grpSpPr>
        <p:grpSp>
          <p:nvGrpSpPr>
            <p:cNvPr id="58" name="Group 57">
              <a:extLst>
                <a:ext uri="{FF2B5EF4-FFF2-40B4-BE49-F238E27FC236}">
                  <a16:creationId xmlns:a16="http://schemas.microsoft.com/office/drawing/2014/main" id="{9CE60D13-ED71-8949-8EA6-7BDFD45DD243}"/>
                </a:ext>
              </a:extLst>
            </p:cNvPr>
            <p:cNvGrpSpPr/>
            <p:nvPr userDrawn="1"/>
          </p:nvGrpSpPr>
          <p:grpSpPr>
            <a:xfrm>
              <a:off x="431242" y="6864579"/>
              <a:ext cx="8280398" cy="235792"/>
              <a:chOff x="431801" y="-235792"/>
              <a:chExt cx="4400550" cy="235792"/>
            </a:xfrm>
          </p:grpSpPr>
          <p:cxnSp>
            <p:nvCxnSpPr>
              <p:cNvPr id="67" name="Straight Connector 66">
                <a:extLst>
                  <a:ext uri="{FF2B5EF4-FFF2-40B4-BE49-F238E27FC236}">
                    <a16:creationId xmlns:a16="http://schemas.microsoft.com/office/drawing/2014/main" id="{807CCC75-FA7C-F44D-B14A-A0B0259C746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E3A25C0D-A76D-3A43-AF72-4A74E559352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686053CC-770F-1647-9FA5-3D17B470A2DD}"/>
                </a:ext>
              </a:extLst>
            </p:cNvPr>
            <p:cNvGrpSpPr/>
            <p:nvPr userDrawn="1"/>
          </p:nvGrpSpPr>
          <p:grpSpPr>
            <a:xfrm>
              <a:off x="431240" y="-246933"/>
              <a:ext cx="8280401" cy="235792"/>
              <a:chOff x="431800" y="-240735"/>
              <a:chExt cx="8280401" cy="235792"/>
            </a:xfrm>
          </p:grpSpPr>
          <p:grpSp>
            <p:nvGrpSpPr>
              <p:cNvPr id="60" name="Group 59">
                <a:extLst>
                  <a:ext uri="{FF2B5EF4-FFF2-40B4-BE49-F238E27FC236}">
                    <a16:creationId xmlns:a16="http://schemas.microsoft.com/office/drawing/2014/main" id="{03FE5F9E-B699-5748-8B29-271744DB62D3}"/>
                  </a:ext>
                </a:extLst>
              </p:cNvPr>
              <p:cNvGrpSpPr/>
              <p:nvPr userDrawn="1"/>
            </p:nvGrpSpPr>
            <p:grpSpPr>
              <a:xfrm>
                <a:off x="431800" y="-240735"/>
                <a:ext cx="8280400" cy="235792"/>
                <a:chOff x="431800" y="-235792"/>
                <a:chExt cx="4400551" cy="235792"/>
              </a:xfrm>
            </p:grpSpPr>
            <p:cxnSp>
              <p:nvCxnSpPr>
                <p:cNvPr id="64" name="Straight Connector 63">
                  <a:extLst>
                    <a:ext uri="{FF2B5EF4-FFF2-40B4-BE49-F238E27FC236}">
                      <a16:creationId xmlns:a16="http://schemas.microsoft.com/office/drawing/2014/main" id="{611376C0-9CDD-1149-B743-827805A87A1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843B879B-BC55-DF46-B034-9796400B97E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AB5FEA6B-D3F8-E14C-9F53-1604DEE35B1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CD598A-01CD-CC40-AB4E-7590F906EFD9}"/>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2" name="Straight Arrow Connector 61">
                <a:extLst>
                  <a:ext uri="{FF2B5EF4-FFF2-40B4-BE49-F238E27FC236}">
                    <a16:creationId xmlns:a16="http://schemas.microsoft.com/office/drawing/2014/main" id="{8FEDFFF3-ACA6-CE4F-91FD-7391CF42615D}"/>
                  </a:ext>
                </a:extLst>
              </p:cNvPr>
              <p:cNvCxnSpPr>
                <a:cxnSpLocks/>
                <a:stCxn id="61" idx="1"/>
                <a:endCxn id="66"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3" name="Straight Arrow Connector 62">
                <a:extLst>
                  <a:ext uri="{FF2B5EF4-FFF2-40B4-BE49-F238E27FC236}">
                    <a16:creationId xmlns:a16="http://schemas.microsoft.com/office/drawing/2014/main" id="{B01E1954-959E-D241-8D61-EF967C7B3DFC}"/>
                  </a:ext>
                </a:extLst>
              </p:cNvPr>
              <p:cNvCxnSpPr>
                <a:cxnSpLocks/>
                <a:stCxn id="61" idx="3"/>
                <a:endCxn id="66"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69" name="Group 68">
            <a:extLst>
              <a:ext uri="{FF2B5EF4-FFF2-40B4-BE49-F238E27FC236}">
                <a16:creationId xmlns:a16="http://schemas.microsoft.com/office/drawing/2014/main" id="{38425585-D754-CE4E-97CB-A25075FFC6D6}"/>
              </a:ext>
            </a:extLst>
          </p:cNvPr>
          <p:cNvGrpSpPr/>
          <p:nvPr userDrawn="1"/>
        </p:nvGrpSpPr>
        <p:grpSpPr>
          <a:xfrm>
            <a:off x="9399182" y="-1"/>
            <a:ext cx="2874210" cy="6858001"/>
            <a:chOff x="9144000" y="-1"/>
            <a:chExt cx="2874210" cy="6858001"/>
          </a:xfrm>
        </p:grpSpPr>
        <p:sp>
          <p:nvSpPr>
            <p:cNvPr id="70" name="Rectangle 69">
              <a:extLst>
                <a:ext uri="{FF2B5EF4-FFF2-40B4-BE49-F238E27FC236}">
                  <a16:creationId xmlns:a16="http://schemas.microsoft.com/office/drawing/2014/main" id="{0E70D113-073F-DB49-940F-651EC80F7EE0}"/>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71" name="Group 70">
              <a:extLst>
                <a:ext uri="{FF2B5EF4-FFF2-40B4-BE49-F238E27FC236}">
                  <a16:creationId xmlns:a16="http://schemas.microsoft.com/office/drawing/2014/main" id="{D345CBC3-2793-C84A-82D2-46F80E2C806B}"/>
                </a:ext>
              </a:extLst>
            </p:cNvPr>
            <p:cNvGrpSpPr/>
            <p:nvPr userDrawn="1"/>
          </p:nvGrpSpPr>
          <p:grpSpPr>
            <a:xfrm>
              <a:off x="9263395" y="150289"/>
              <a:ext cx="2754815" cy="6013825"/>
              <a:chOff x="9266651" y="185338"/>
              <a:chExt cx="2754815" cy="6013825"/>
            </a:xfrm>
          </p:grpSpPr>
          <p:sp>
            <p:nvSpPr>
              <p:cNvPr id="72" name="TextBox 71">
                <a:extLst>
                  <a:ext uri="{FF2B5EF4-FFF2-40B4-BE49-F238E27FC236}">
                    <a16:creationId xmlns:a16="http://schemas.microsoft.com/office/drawing/2014/main" id="{D74F7BC9-E8D1-FB43-AAD5-7867AD59901D}"/>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3" name="Straight Connector 72">
                <a:extLst>
                  <a:ext uri="{FF2B5EF4-FFF2-40B4-BE49-F238E27FC236}">
                    <a16:creationId xmlns:a16="http://schemas.microsoft.com/office/drawing/2014/main" id="{3CEF2B5E-1374-EF49-9AB7-6A828DF52471}"/>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0E9D0BE4-89D0-5942-8754-EEA5A310316D}"/>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5" name="Group 74">
                <a:extLst>
                  <a:ext uri="{FF2B5EF4-FFF2-40B4-BE49-F238E27FC236}">
                    <a16:creationId xmlns:a16="http://schemas.microsoft.com/office/drawing/2014/main" id="{FE3E923D-B719-754B-A5B4-5114C78C2350}"/>
                  </a:ext>
                </a:extLst>
              </p:cNvPr>
              <p:cNvGrpSpPr/>
              <p:nvPr userDrawn="1"/>
            </p:nvGrpSpPr>
            <p:grpSpPr>
              <a:xfrm>
                <a:off x="9286315" y="4787848"/>
                <a:ext cx="2735151" cy="1411315"/>
                <a:chOff x="9296567" y="4910411"/>
                <a:chExt cx="2735151" cy="1411315"/>
              </a:xfrm>
            </p:grpSpPr>
            <p:sp>
              <p:nvSpPr>
                <p:cNvPr id="90" name="Rectangle 89">
                  <a:extLst>
                    <a:ext uri="{FF2B5EF4-FFF2-40B4-BE49-F238E27FC236}">
                      <a16:creationId xmlns:a16="http://schemas.microsoft.com/office/drawing/2014/main" id="{CD8D379F-A1CA-974F-B228-40BD78178C0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2BBC6346-A8B2-CC40-83D2-80545950D96E}"/>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92" name="Graphic 91">
                  <a:extLst>
                    <a:ext uri="{FF2B5EF4-FFF2-40B4-BE49-F238E27FC236}">
                      <a16:creationId xmlns:a16="http://schemas.microsoft.com/office/drawing/2014/main" id="{8E12A5EB-AE8E-1443-9417-C419BFE8B93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93" name="TextBox 92">
                  <a:extLst>
                    <a:ext uri="{FF2B5EF4-FFF2-40B4-BE49-F238E27FC236}">
                      <a16:creationId xmlns:a16="http://schemas.microsoft.com/office/drawing/2014/main" id="{97F1FA10-D20C-B240-9CD2-6D4497C5F4D2}"/>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94" name="TextBox 93">
                  <a:extLst>
                    <a:ext uri="{FF2B5EF4-FFF2-40B4-BE49-F238E27FC236}">
                      <a16:creationId xmlns:a16="http://schemas.microsoft.com/office/drawing/2014/main" id="{CE14D817-0EDB-0E46-9F58-EB168B99D57D}"/>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95" name="TextBox 94">
                  <a:extLst>
                    <a:ext uri="{FF2B5EF4-FFF2-40B4-BE49-F238E27FC236}">
                      <a16:creationId xmlns:a16="http://schemas.microsoft.com/office/drawing/2014/main" id="{9CED4535-1101-5649-A060-98F11DEC4395}"/>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6" name="Group 75">
                <a:extLst>
                  <a:ext uri="{FF2B5EF4-FFF2-40B4-BE49-F238E27FC236}">
                    <a16:creationId xmlns:a16="http://schemas.microsoft.com/office/drawing/2014/main" id="{C4AD87CC-6788-734A-81B5-D0B8B608B17C}"/>
                  </a:ext>
                </a:extLst>
              </p:cNvPr>
              <p:cNvGrpSpPr/>
              <p:nvPr userDrawn="1"/>
            </p:nvGrpSpPr>
            <p:grpSpPr>
              <a:xfrm>
                <a:off x="9286315" y="3431192"/>
                <a:ext cx="2735151" cy="1280928"/>
                <a:chOff x="9286315" y="6976989"/>
                <a:chExt cx="2735151" cy="1280928"/>
              </a:xfrm>
            </p:grpSpPr>
            <p:sp>
              <p:nvSpPr>
                <p:cNvPr id="85" name="Rectangle 84">
                  <a:extLst>
                    <a:ext uri="{FF2B5EF4-FFF2-40B4-BE49-F238E27FC236}">
                      <a16:creationId xmlns:a16="http://schemas.microsoft.com/office/drawing/2014/main" id="{7F3E0A81-64FA-7644-A110-F47798791436}"/>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a:extLst>
                    <a:ext uri="{FF2B5EF4-FFF2-40B4-BE49-F238E27FC236}">
                      <a16:creationId xmlns:a16="http://schemas.microsoft.com/office/drawing/2014/main" id="{A78C2125-4688-2A4F-9C89-3FCE7E50054E}"/>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7" name="Graphic 86">
                  <a:extLst>
                    <a:ext uri="{FF2B5EF4-FFF2-40B4-BE49-F238E27FC236}">
                      <a16:creationId xmlns:a16="http://schemas.microsoft.com/office/drawing/2014/main" id="{C3F1FB1C-139F-6E4F-9C91-157785071F9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8" name="TextBox 87">
                  <a:extLst>
                    <a:ext uri="{FF2B5EF4-FFF2-40B4-BE49-F238E27FC236}">
                      <a16:creationId xmlns:a16="http://schemas.microsoft.com/office/drawing/2014/main" id="{448D0656-6841-F546-BD98-F7719F78A37C}"/>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9" name="Picture 88">
                  <a:extLst>
                    <a:ext uri="{FF2B5EF4-FFF2-40B4-BE49-F238E27FC236}">
                      <a16:creationId xmlns:a16="http://schemas.microsoft.com/office/drawing/2014/main" id="{4DFEF06C-7D00-CD4A-A399-511628526B51}"/>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7" name="Group 76">
                <a:extLst>
                  <a:ext uri="{FF2B5EF4-FFF2-40B4-BE49-F238E27FC236}">
                    <a16:creationId xmlns:a16="http://schemas.microsoft.com/office/drawing/2014/main" id="{41CAF2BE-74BA-C947-9D29-4E9691DA5EFA}"/>
                  </a:ext>
                </a:extLst>
              </p:cNvPr>
              <p:cNvGrpSpPr/>
              <p:nvPr userDrawn="1"/>
            </p:nvGrpSpPr>
            <p:grpSpPr>
              <a:xfrm>
                <a:off x="9266651" y="510458"/>
                <a:ext cx="2617883" cy="651460"/>
                <a:chOff x="12352022" y="513115"/>
                <a:chExt cx="2617883" cy="651460"/>
              </a:xfrm>
            </p:grpSpPr>
            <p:sp>
              <p:nvSpPr>
                <p:cNvPr id="82" name="TextBox 81">
                  <a:extLst>
                    <a:ext uri="{FF2B5EF4-FFF2-40B4-BE49-F238E27FC236}">
                      <a16:creationId xmlns:a16="http://schemas.microsoft.com/office/drawing/2014/main" id="{35D0CA59-DF2A-494B-8A71-0D6FCABF5AD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3" name="TextBox 82">
                  <a:extLst>
                    <a:ext uri="{FF2B5EF4-FFF2-40B4-BE49-F238E27FC236}">
                      <a16:creationId xmlns:a16="http://schemas.microsoft.com/office/drawing/2014/main" id="{BB3F398C-FD2A-BF4B-BCCB-CD30B027899F}"/>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4" name="TextBox 83">
                  <a:extLst>
                    <a:ext uri="{FF2B5EF4-FFF2-40B4-BE49-F238E27FC236}">
                      <a16:creationId xmlns:a16="http://schemas.microsoft.com/office/drawing/2014/main" id="{14D5BEDC-FECA-904D-BAE1-FC9ECFA0C89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8" name="TextBox 77">
                <a:extLst>
                  <a:ext uri="{FF2B5EF4-FFF2-40B4-BE49-F238E27FC236}">
                    <a16:creationId xmlns:a16="http://schemas.microsoft.com/office/drawing/2014/main" id="{5FCF3778-A3F9-9342-8366-639247FDB55A}"/>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9" name="TextBox 78">
                <a:extLst>
                  <a:ext uri="{FF2B5EF4-FFF2-40B4-BE49-F238E27FC236}">
                    <a16:creationId xmlns:a16="http://schemas.microsoft.com/office/drawing/2014/main" id="{94601BB6-23CE-644F-87DC-9F5BA78E0D1C}"/>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0" name="TextBox 79">
                <a:extLst>
                  <a:ext uri="{FF2B5EF4-FFF2-40B4-BE49-F238E27FC236}">
                    <a16:creationId xmlns:a16="http://schemas.microsoft.com/office/drawing/2014/main" id="{170D7B81-2F68-6943-9D89-8B56A46933CB}"/>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1" name="TextBox 80">
                <a:extLst>
                  <a:ext uri="{FF2B5EF4-FFF2-40B4-BE49-F238E27FC236}">
                    <a16:creationId xmlns:a16="http://schemas.microsoft.com/office/drawing/2014/main" id="{C3A87CF9-B094-8E4A-8696-7D22C994B85B}"/>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940276561"/>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userDrawn="1">
  <p:cSld name="Title (Plain)">
    <p:bg>
      <p:bgPr>
        <a:solidFill>
          <a:schemeClr val="bg1"/>
        </a:solidFill>
        <a:effectLst/>
      </p:bgPr>
    </p:bg>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7FB454B8-622E-D643-B38F-8FBBFCD62ABD}"/>
              </a:ext>
            </a:extLst>
          </p:cNvPr>
          <p:cNvSpPr/>
          <p:nvPr userDrawn="1"/>
        </p:nvSpPr>
        <p:spPr>
          <a:xfrm flipH="1">
            <a:off x="1867" y="2171627"/>
            <a:ext cx="8780681" cy="1815552"/>
          </a:xfrm>
          <a:custGeom>
            <a:avLst/>
            <a:gdLst>
              <a:gd name="connsiteX0" fmla="*/ 8780681 w 8780681"/>
              <a:gd name="connsiteY0" fmla="*/ 0 h 1815552"/>
              <a:gd name="connsiteX1" fmla="*/ 861570 w 8780681"/>
              <a:gd name="connsiteY1" fmla="*/ 0 h 1815552"/>
              <a:gd name="connsiteX2" fmla="*/ 0 w 8780681"/>
              <a:gd name="connsiteY2" fmla="*/ 1815552 h 1815552"/>
              <a:gd name="connsiteX3" fmla="*/ 8780681 w 8780681"/>
              <a:gd name="connsiteY3" fmla="*/ 1815552 h 1815552"/>
            </a:gdLst>
            <a:ahLst/>
            <a:cxnLst>
              <a:cxn ang="0">
                <a:pos x="connsiteX0" y="connsiteY0"/>
              </a:cxn>
              <a:cxn ang="0">
                <a:pos x="connsiteX1" y="connsiteY1"/>
              </a:cxn>
              <a:cxn ang="0">
                <a:pos x="connsiteX2" y="connsiteY2"/>
              </a:cxn>
              <a:cxn ang="0">
                <a:pos x="connsiteX3" y="connsiteY3"/>
              </a:cxn>
            </a:cxnLst>
            <a:rect l="l" t="t" r="r" b="b"/>
            <a:pathLst>
              <a:path w="8780681" h="1815552">
                <a:moveTo>
                  <a:pt x="8780681" y="0"/>
                </a:moveTo>
                <a:lnTo>
                  <a:pt x="861570" y="0"/>
                </a:lnTo>
                <a:lnTo>
                  <a:pt x="0" y="1815552"/>
                </a:lnTo>
                <a:lnTo>
                  <a:pt x="8780681" y="1815552"/>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 name="Freeform 11">
            <a:extLst>
              <a:ext uri="{FF2B5EF4-FFF2-40B4-BE49-F238E27FC236}">
                <a16:creationId xmlns:a16="http://schemas.microsoft.com/office/drawing/2014/main" id="{A7DAA80D-E5FC-834A-808A-ED4B4782F280}"/>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5" name="Graphic 4">
            <a:extLst>
              <a:ext uri="{FF2B5EF4-FFF2-40B4-BE49-F238E27FC236}">
                <a16:creationId xmlns:a16="http://schemas.microsoft.com/office/drawing/2014/main" id="{0E81DABE-F464-1D49-8042-2AB1827E116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sp>
        <p:nvSpPr>
          <p:cNvPr id="8" name="Title 7">
            <a:extLst>
              <a:ext uri="{FF2B5EF4-FFF2-40B4-BE49-F238E27FC236}">
                <a16:creationId xmlns:a16="http://schemas.microsoft.com/office/drawing/2014/main" id="{9428846E-90EC-CF46-BA3C-6E7E7F9A659E}"/>
              </a:ext>
            </a:extLst>
          </p:cNvPr>
          <p:cNvSpPr>
            <a:spLocks noGrp="1"/>
          </p:cNvSpPr>
          <p:nvPr>
            <p:ph type="title" hasCustomPrompt="1"/>
          </p:nvPr>
        </p:nvSpPr>
        <p:spPr>
          <a:xfrm>
            <a:off x="431800" y="2357718"/>
            <a:ext cx="7495477" cy="1443370"/>
          </a:xfrm>
        </p:spPr>
        <p:txBody>
          <a:bodyPr anchor="ctr"/>
          <a:lstStyle>
            <a:lvl1pPr>
              <a:defRPr sz="3600"/>
            </a:lvl1pPr>
          </a:lstStyle>
          <a:p>
            <a:pPr lvl="0"/>
            <a:r>
              <a:rPr lang="en-US"/>
              <a:t>CLICK TO EDIT PRESENTATION TITLE. ALL CAPS. TWO LINES.</a:t>
            </a:r>
          </a:p>
        </p:txBody>
      </p:sp>
      <p:grpSp>
        <p:nvGrpSpPr>
          <p:cNvPr id="9" name="Group 8">
            <a:extLst>
              <a:ext uri="{FF2B5EF4-FFF2-40B4-BE49-F238E27FC236}">
                <a16:creationId xmlns:a16="http://schemas.microsoft.com/office/drawing/2014/main" id="{3F8990A5-0ABE-6D46-9F28-E80369FD7B27}"/>
              </a:ext>
            </a:extLst>
          </p:cNvPr>
          <p:cNvGrpSpPr/>
          <p:nvPr userDrawn="1"/>
        </p:nvGrpSpPr>
        <p:grpSpPr>
          <a:xfrm>
            <a:off x="-256964" y="2662813"/>
            <a:ext cx="251461" cy="803868"/>
            <a:chOff x="-256404" y="360363"/>
            <a:chExt cx="251461" cy="692152"/>
          </a:xfrm>
        </p:grpSpPr>
        <p:grpSp>
          <p:nvGrpSpPr>
            <p:cNvPr id="11" name="Group 10">
              <a:extLst>
                <a:ext uri="{FF2B5EF4-FFF2-40B4-BE49-F238E27FC236}">
                  <a16:creationId xmlns:a16="http://schemas.microsoft.com/office/drawing/2014/main" id="{C06C7E69-FE02-E149-8BB5-434392A5681B}"/>
                </a:ext>
              </a:extLst>
            </p:cNvPr>
            <p:cNvGrpSpPr/>
            <p:nvPr userDrawn="1"/>
          </p:nvGrpSpPr>
          <p:grpSpPr>
            <a:xfrm rot="16200000">
              <a:off x="-476749" y="580708"/>
              <a:ext cx="692152" cy="251461"/>
              <a:chOff x="431800" y="-235792"/>
              <a:chExt cx="4400551" cy="235792"/>
            </a:xfrm>
          </p:grpSpPr>
          <p:cxnSp>
            <p:nvCxnSpPr>
              <p:cNvPr id="14" name="Straight Connector 13">
                <a:extLst>
                  <a:ext uri="{FF2B5EF4-FFF2-40B4-BE49-F238E27FC236}">
                    <a16:creationId xmlns:a16="http://schemas.microsoft.com/office/drawing/2014/main" id="{82F7D333-4D72-0B45-8D5E-E052DE17B4A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2BFE8D9F-D9D1-7446-8D2B-391634400FC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0647C002-34D7-E549-BD63-5A83EC7E36C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TextBox 12">
              <a:extLst>
                <a:ext uri="{FF2B5EF4-FFF2-40B4-BE49-F238E27FC236}">
                  <a16:creationId xmlns:a16="http://schemas.microsoft.com/office/drawing/2014/main" id="{DA3789A9-A137-3A4B-87B9-41698E91325A}"/>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8" name="Group 17">
            <a:extLst>
              <a:ext uri="{FF2B5EF4-FFF2-40B4-BE49-F238E27FC236}">
                <a16:creationId xmlns:a16="http://schemas.microsoft.com/office/drawing/2014/main" id="{9F586333-824B-794D-AA8F-3C6BE5F1C65F}"/>
              </a:ext>
            </a:extLst>
          </p:cNvPr>
          <p:cNvGrpSpPr/>
          <p:nvPr userDrawn="1"/>
        </p:nvGrpSpPr>
        <p:grpSpPr>
          <a:xfrm>
            <a:off x="-256964" y="6029561"/>
            <a:ext cx="251461" cy="414972"/>
            <a:chOff x="-256404" y="360363"/>
            <a:chExt cx="251461" cy="692152"/>
          </a:xfrm>
        </p:grpSpPr>
        <p:grpSp>
          <p:nvGrpSpPr>
            <p:cNvPr id="19" name="Group 18">
              <a:extLst>
                <a:ext uri="{FF2B5EF4-FFF2-40B4-BE49-F238E27FC236}">
                  <a16:creationId xmlns:a16="http://schemas.microsoft.com/office/drawing/2014/main" id="{A6495F36-0325-BD46-AEAC-EFD96052E078}"/>
                </a:ext>
              </a:extLst>
            </p:cNvPr>
            <p:cNvGrpSpPr/>
            <p:nvPr userDrawn="1"/>
          </p:nvGrpSpPr>
          <p:grpSpPr>
            <a:xfrm rot="16200000">
              <a:off x="-476749" y="580708"/>
              <a:ext cx="692152" cy="251461"/>
              <a:chOff x="431800" y="-235792"/>
              <a:chExt cx="4400551" cy="235792"/>
            </a:xfrm>
          </p:grpSpPr>
          <p:cxnSp>
            <p:nvCxnSpPr>
              <p:cNvPr id="21" name="Straight Connector 20">
                <a:extLst>
                  <a:ext uri="{FF2B5EF4-FFF2-40B4-BE49-F238E27FC236}">
                    <a16:creationId xmlns:a16="http://schemas.microsoft.com/office/drawing/2014/main" id="{BCB0A2ED-696C-614E-B833-27629591344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D5C0D5A-FDE9-F944-909A-630F0DA12F1A}"/>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49102644-5D60-EE47-9759-33BE1EBA9F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4E28546-B774-3A40-B34C-AAF59ECF1BD9}"/>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24" name="Text Placeholder 2">
            <a:extLst>
              <a:ext uri="{FF2B5EF4-FFF2-40B4-BE49-F238E27FC236}">
                <a16:creationId xmlns:a16="http://schemas.microsoft.com/office/drawing/2014/main" id="{740F04A0-110C-5F42-B566-20EA7EADEBC3}"/>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spTree>
    <p:extLst>
      <p:ext uri="{BB962C8B-B14F-4D97-AF65-F5344CB8AC3E}">
        <p14:creationId xmlns:p14="http://schemas.microsoft.com/office/powerpoint/2010/main" val="1709600107"/>
      </p:ext>
    </p:extLst>
  </p:cSld>
  <p:clrMapOvr>
    <a:masterClrMapping/>
  </p:clrMapOvr>
  <p:extLst>
    <p:ext uri="{DCECCB84-F9BA-43D5-87BE-67443E8EF086}">
      <p15:sldGuideLst xmlns:p15="http://schemas.microsoft.com/office/powerpoint/2012/main"/>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Default Text Over Photo (Full)">
    <p:bg>
      <p:bgPr>
        <a:solidFill>
          <a:schemeClr val="bg1"/>
        </a:solidFill>
        <a:effectLst/>
      </p:bgPr>
    </p:bg>
    <p:spTree>
      <p:nvGrpSpPr>
        <p:cNvPr id="1" name=""/>
        <p:cNvGrpSpPr/>
        <p:nvPr/>
      </p:nvGrpSpPr>
      <p:grpSpPr>
        <a:xfrm>
          <a:off x="0" y="0"/>
          <a:ext cx="0" cy="0"/>
          <a:chOff x="0" y="0"/>
          <a:chExt cx="0" cy="0"/>
        </a:xfrm>
      </p:grpSpPr>
      <p:sp>
        <p:nvSpPr>
          <p:cNvPr id="143" name="TextBox 142">
            <a:extLst>
              <a:ext uri="{FF2B5EF4-FFF2-40B4-BE49-F238E27FC236}">
                <a16:creationId xmlns:a16="http://schemas.microsoft.com/office/drawing/2014/main" id="{46481346-5599-134A-9D85-7AA21E57226F}"/>
              </a:ext>
            </a:extLst>
          </p:cNvPr>
          <p:cNvSpPr txBox="1">
            <a:spLocks/>
          </p:cNvSpPr>
          <p:nvPr/>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6" name="Group 5">
            <a:extLst>
              <a:ext uri="{FF2B5EF4-FFF2-40B4-BE49-F238E27FC236}">
                <a16:creationId xmlns:a16="http://schemas.microsoft.com/office/drawing/2014/main" id="{CDC1CA07-8C63-8647-8A4A-38C9BB1B9E32}"/>
              </a:ext>
            </a:extLst>
          </p:cNvPr>
          <p:cNvGrpSpPr/>
          <p:nvPr/>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65" name="Group 64">
              <a:extLst>
                <a:ext uri="{FF2B5EF4-FFF2-40B4-BE49-F238E27FC236}">
                  <a16:creationId xmlns:a16="http://schemas.microsoft.com/office/drawing/2014/main" id="{292BBFA4-5FEF-524D-AD01-F867D593722F}"/>
                </a:ext>
              </a:extLst>
            </p:cNvPr>
            <p:cNvGrpSpPr/>
            <p:nvPr/>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101" name="TextBox 100">
                <a:extLst>
                  <a:ext uri="{FF2B5EF4-FFF2-40B4-BE49-F238E27FC236}">
                    <a16:creationId xmlns:a16="http://schemas.microsoft.com/office/drawing/2014/main" id="{9B8FEDA2-CA5E-DB41-B9C8-5477A54FB095}"/>
                  </a:ext>
                </a:extLst>
              </p:cNvPr>
              <p:cNvSpPr txBox="1"/>
              <p:nvPr/>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104" name="TextBox 103">
                <a:extLst>
                  <a:ext uri="{FF2B5EF4-FFF2-40B4-BE49-F238E27FC236}">
                    <a16:creationId xmlns:a16="http://schemas.microsoft.com/office/drawing/2014/main" id="{95AD9D7F-B960-1248-B6F7-12B9FEDAAF39}"/>
                  </a:ext>
                </a:extLst>
              </p:cNvPr>
              <p:cNvSpPr txBox="1"/>
              <p:nvPr/>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106" name="Group 105">
                <a:extLst>
                  <a:ext uri="{FF2B5EF4-FFF2-40B4-BE49-F238E27FC236}">
                    <a16:creationId xmlns:a16="http://schemas.microsoft.com/office/drawing/2014/main" id="{F018DC65-22A5-C346-8BF0-7E16A1FC62E9}"/>
                  </a:ext>
                </a:extLst>
              </p:cNvPr>
              <p:cNvGrpSpPr/>
              <p:nvPr/>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rIns="432000" anchor="ctr">
            <a:noAutofit/>
          </a:bodyPr>
          <a:lstStyle>
            <a:lvl1pPr algn="r">
              <a:defRPr b="0">
                <a:solidFill>
                  <a:schemeClr val="bg1"/>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4572000" cy="6858000"/>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sp>
        <p:nvSpPr>
          <p:cNvPr id="500" name="Caption">
            <a:extLst>
              <a:ext uri="{FF2B5EF4-FFF2-40B4-BE49-F238E27FC236}">
                <a16:creationId xmlns:a16="http://schemas.microsoft.com/office/drawing/2014/main" id="{3907BEE1-E170-4B45-8716-60BA2FC22521}"/>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grpSp>
        <p:nvGrpSpPr>
          <p:cNvPr id="144" name="Group 143">
            <a:extLst>
              <a:ext uri="{FF2B5EF4-FFF2-40B4-BE49-F238E27FC236}">
                <a16:creationId xmlns:a16="http://schemas.microsoft.com/office/drawing/2014/main" id="{2368DF05-568B-8542-8C72-DF1F57E7755B}"/>
              </a:ext>
            </a:extLst>
          </p:cNvPr>
          <p:cNvGrpSpPr/>
          <p:nvPr/>
        </p:nvGrpSpPr>
        <p:grpSpPr>
          <a:xfrm>
            <a:off x="9399182" y="-2"/>
            <a:ext cx="2961715" cy="11187339"/>
            <a:chOff x="9399182" y="-2"/>
            <a:chExt cx="2961715" cy="11187339"/>
          </a:xfrm>
        </p:grpSpPr>
        <p:sp>
          <p:nvSpPr>
            <p:cNvPr id="145" name="Rectangle 144">
              <a:extLst>
                <a:ext uri="{FF2B5EF4-FFF2-40B4-BE49-F238E27FC236}">
                  <a16:creationId xmlns:a16="http://schemas.microsoft.com/office/drawing/2014/main" id="{46F9184D-8E86-4D45-B84F-2FFA5448B70D}"/>
                </a:ext>
              </a:extLst>
            </p:cNvPr>
            <p:cNvSpPr/>
            <p:nvPr/>
          </p:nvSpPr>
          <p:spPr>
            <a:xfrm>
              <a:off x="9399182" y="-2"/>
              <a:ext cx="2798651" cy="1101500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46" name="Picture 145">
              <a:extLst>
                <a:ext uri="{FF2B5EF4-FFF2-40B4-BE49-F238E27FC236}">
                  <a16:creationId xmlns:a16="http://schemas.microsoft.com/office/drawing/2014/main" id="{C603612C-55C8-C541-8D50-2F8B676C0A9B}"/>
                </a:ext>
              </a:extLst>
            </p:cNvPr>
            <p:cNvPicPr>
              <a:picLocks noChangeAspect="1"/>
            </p:cNvPicPr>
            <p:nvPr/>
          </p:nvPicPr>
          <p:blipFill rotWithShape="1">
            <a:blip r:embed="rId2"/>
            <a:srcRect t="17021" r="58309" b="16813"/>
            <a:stretch/>
          </p:blipFill>
          <p:spPr>
            <a:xfrm>
              <a:off x="9558505" y="1321569"/>
              <a:ext cx="2639327" cy="1095417"/>
            </a:xfrm>
            <a:prstGeom prst="rect">
              <a:avLst/>
            </a:prstGeom>
          </p:spPr>
        </p:pic>
        <p:sp>
          <p:nvSpPr>
            <p:cNvPr id="147" name="Rectangle 146">
              <a:extLst>
                <a:ext uri="{FF2B5EF4-FFF2-40B4-BE49-F238E27FC236}">
                  <a16:creationId xmlns:a16="http://schemas.microsoft.com/office/drawing/2014/main" id="{9A91BC00-A745-1C44-8C0F-2E56EB93F065}"/>
                </a:ext>
              </a:extLst>
            </p:cNvPr>
            <p:cNvSpPr/>
            <p:nvPr/>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Box 147">
              <a:extLst>
                <a:ext uri="{FF2B5EF4-FFF2-40B4-BE49-F238E27FC236}">
                  <a16:creationId xmlns:a16="http://schemas.microsoft.com/office/drawing/2014/main" id="{9382585A-4F78-B447-8773-3700C9C77510}"/>
                </a:ext>
              </a:extLst>
            </p:cNvPr>
            <p:cNvSpPr txBox="1"/>
            <p:nvPr/>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49" name="Picture 148">
              <a:extLst>
                <a:ext uri="{FF2B5EF4-FFF2-40B4-BE49-F238E27FC236}">
                  <a16:creationId xmlns:a16="http://schemas.microsoft.com/office/drawing/2014/main" id="{FA314583-5943-5747-A179-6750C843A6DA}"/>
                </a:ext>
              </a:extLst>
            </p:cNvPr>
            <p:cNvPicPr>
              <a:picLocks noChangeAspect="1"/>
            </p:cNvPicPr>
            <p:nvPr/>
          </p:nvPicPr>
          <p:blipFill rotWithShape="1">
            <a:blip r:embed="rId3"/>
            <a:srcRect l="8882" t="5165" r="-1"/>
            <a:stretch/>
          </p:blipFill>
          <p:spPr>
            <a:xfrm>
              <a:off x="9694938" y="411250"/>
              <a:ext cx="324017" cy="289055"/>
            </a:xfrm>
            <a:prstGeom prst="roundRect">
              <a:avLst/>
            </a:prstGeom>
          </p:spPr>
        </p:pic>
        <p:sp>
          <p:nvSpPr>
            <p:cNvPr id="150" name="TextBox 149">
              <a:extLst>
                <a:ext uri="{FF2B5EF4-FFF2-40B4-BE49-F238E27FC236}">
                  <a16:creationId xmlns:a16="http://schemas.microsoft.com/office/drawing/2014/main" id="{667736F2-0684-7049-915D-E1AE4FEF1C1F}"/>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51" name="Straight Connector 150">
              <a:extLst>
                <a:ext uri="{FF2B5EF4-FFF2-40B4-BE49-F238E27FC236}">
                  <a16:creationId xmlns:a16="http://schemas.microsoft.com/office/drawing/2014/main" id="{8B02C5E0-ADB8-2F46-8348-B72DA9D08CFC}"/>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2" name="Group 151">
              <a:extLst>
                <a:ext uri="{FF2B5EF4-FFF2-40B4-BE49-F238E27FC236}">
                  <a16:creationId xmlns:a16="http://schemas.microsoft.com/office/drawing/2014/main" id="{CDE6DBBA-CE9A-2042-B7D5-0165AD2334E5}"/>
                </a:ext>
              </a:extLst>
            </p:cNvPr>
            <p:cNvGrpSpPr/>
            <p:nvPr/>
          </p:nvGrpSpPr>
          <p:grpSpPr>
            <a:xfrm>
              <a:off x="9521833" y="3751281"/>
              <a:ext cx="2754815" cy="7436056"/>
              <a:chOff x="9521833" y="2531409"/>
              <a:chExt cx="2754815" cy="7436056"/>
            </a:xfrm>
          </p:grpSpPr>
          <p:sp>
            <p:nvSpPr>
              <p:cNvPr id="161" name="TextBox 160">
                <a:extLst>
                  <a:ext uri="{FF2B5EF4-FFF2-40B4-BE49-F238E27FC236}">
                    <a16:creationId xmlns:a16="http://schemas.microsoft.com/office/drawing/2014/main" id="{A854AB62-018A-CB4B-8521-979E582C96DE}"/>
                  </a:ext>
                </a:extLst>
              </p:cNvPr>
              <p:cNvSpPr txBox="1"/>
              <p:nvPr/>
            </p:nvSpPr>
            <p:spPr>
              <a:xfrm>
                <a:off x="9558507" y="3953640"/>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62" name="Straight Connector 161">
                <a:extLst>
                  <a:ext uri="{FF2B5EF4-FFF2-40B4-BE49-F238E27FC236}">
                    <a16:creationId xmlns:a16="http://schemas.microsoft.com/office/drawing/2014/main" id="{511FF7D6-EE76-9E48-B953-E8C488A6DC3E}"/>
                  </a:ext>
                </a:extLst>
              </p:cNvPr>
              <p:cNvCxnSpPr>
                <a:cxnSpLocks/>
              </p:cNvCxnSpPr>
              <p:nvPr/>
            </p:nvCxnSpPr>
            <p:spPr>
              <a:xfrm>
                <a:off x="9558507" y="415625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3" name="TextBox 162">
                <a:extLst>
                  <a:ext uri="{FF2B5EF4-FFF2-40B4-BE49-F238E27FC236}">
                    <a16:creationId xmlns:a16="http://schemas.microsoft.com/office/drawing/2014/main" id="{5EE5D691-B3DD-7940-A2EE-4F1242AE5D3A}"/>
                  </a:ext>
                </a:extLst>
              </p:cNvPr>
              <p:cNvSpPr txBox="1"/>
              <p:nvPr/>
            </p:nvSpPr>
            <p:spPr>
              <a:xfrm>
                <a:off x="9686426" y="5014567"/>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sp>
            <p:nvSpPr>
              <p:cNvPr id="164" name="Rectangle 163">
                <a:extLst>
                  <a:ext uri="{FF2B5EF4-FFF2-40B4-BE49-F238E27FC236}">
                    <a16:creationId xmlns:a16="http://schemas.microsoft.com/office/drawing/2014/main" id="{DA9D6203-1E48-DF4B-BDC3-B397A843D5F5}"/>
                  </a:ext>
                </a:extLst>
              </p:cNvPr>
              <p:cNvSpPr/>
              <p:nvPr/>
            </p:nvSpPr>
            <p:spPr>
              <a:xfrm>
                <a:off x="9541497" y="8556150"/>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C3359E59-5350-D34B-A3EA-40E99A3FD6B7}"/>
                  </a:ext>
                </a:extLst>
              </p:cNvPr>
              <p:cNvSpPr txBox="1"/>
              <p:nvPr/>
            </p:nvSpPr>
            <p:spPr>
              <a:xfrm>
                <a:off x="9907688" y="8684950"/>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66" name="Graphic 165">
                <a:extLst>
                  <a:ext uri="{FF2B5EF4-FFF2-40B4-BE49-F238E27FC236}">
                    <a16:creationId xmlns:a16="http://schemas.microsoft.com/office/drawing/2014/main" id="{050619D2-D343-C74D-A7AE-31444836923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701720" y="8695233"/>
                <a:ext cx="155227" cy="155227"/>
              </a:xfrm>
              <a:prstGeom prst="rect">
                <a:avLst/>
              </a:prstGeom>
            </p:spPr>
          </p:pic>
          <p:sp>
            <p:nvSpPr>
              <p:cNvPr id="167" name="TextBox 166">
                <a:extLst>
                  <a:ext uri="{FF2B5EF4-FFF2-40B4-BE49-F238E27FC236}">
                    <a16:creationId xmlns:a16="http://schemas.microsoft.com/office/drawing/2014/main" id="{00C56975-AB4A-2543-A94B-0493E8E4AF6F}"/>
                  </a:ext>
                </a:extLst>
              </p:cNvPr>
              <p:cNvSpPr txBox="1"/>
              <p:nvPr/>
            </p:nvSpPr>
            <p:spPr>
              <a:xfrm>
                <a:off x="9716735" y="9264933"/>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68" name="TextBox 167">
                <a:extLst>
                  <a:ext uri="{FF2B5EF4-FFF2-40B4-BE49-F238E27FC236}">
                    <a16:creationId xmlns:a16="http://schemas.microsoft.com/office/drawing/2014/main" id="{D124988A-7981-B841-BB41-B682BE6C4461}"/>
                  </a:ext>
                </a:extLst>
              </p:cNvPr>
              <p:cNvSpPr txBox="1"/>
              <p:nvPr/>
            </p:nvSpPr>
            <p:spPr>
              <a:xfrm>
                <a:off x="9716735" y="8946089"/>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69" name="TextBox 168">
                <a:extLst>
                  <a:ext uri="{FF2B5EF4-FFF2-40B4-BE49-F238E27FC236}">
                    <a16:creationId xmlns:a16="http://schemas.microsoft.com/office/drawing/2014/main" id="{556222D6-2C29-844E-BCEB-F80A3A82B3EB}"/>
                  </a:ext>
                </a:extLst>
              </p:cNvPr>
              <p:cNvSpPr txBox="1"/>
              <p:nvPr/>
            </p:nvSpPr>
            <p:spPr>
              <a:xfrm>
                <a:off x="9716735" y="9714610"/>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170" name="Rectangle 169">
                <a:extLst>
                  <a:ext uri="{FF2B5EF4-FFF2-40B4-BE49-F238E27FC236}">
                    <a16:creationId xmlns:a16="http://schemas.microsoft.com/office/drawing/2014/main" id="{A64B4767-3CEA-BC46-97EA-2C980219C696}"/>
                  </a:ext>
                </a:extLst>
              </p:cNvPr>
              <p:cNvSpPr/>
              <p:nvPr/>
            </p:nvSpPr>
            <p:spPr>
              <a:xfrm>
                <a:off x="9541497" y="7199494"/>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TextBox 170">
                <a:extLst>
                  <a:ext uri="{FF2B5EF4-FFF2-40B4-BE49-F238E27FC236}">
                    <a16:creationId xmlns:a16="http://schemas.microsoft.com/office/drawing/2014/main" id="{2D773D81-6CE7-9842-A402-24F9E5DA7A41}"/>
                  </a:ext>
                </a:extLst>
              </p:cNvPr>
              <p:cNvSpPr txBox="1"/>
              <p:nvPr/>
            </p:nvSpPr>
            <p:spPr>
              <a:xfrm>
                <a:off x="9907688" y="732829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72" name="Graphic 171">
                <a:extLst>
                  <a:ext uri="{FF2B5EF4-FFF2-40B4-BE49-F238E27FC236}">
                    <a16:creationId xmlns:a16="http://schemas.microsoft.com/office/drawing/2014/main" id="{36B14339-67DD-8D4B-B01C-96674861DC3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701720" y="7338576"/>
                <a:ext cx="155227" cy="155227"/>
              </a:xfrm>
              <a:prstGeom prst="rect">
                <a:avLst/>
              </a:prstGeom>
            </p:spPr>
          </p:pic>
          <p:sp>
            <p:nvSpPr>
              <p:cNvPr id="173" name="TextBox 172">
                <a:extLst>
                  <a:ext uri="{FF2B5EF4-FFF2-40B4-BE49-F238E27FC236}">
                    <a16:creationId xmlns:a16="http://schemas.microsoft.com/office/drawing/2014/main" id="{780D3816-2F37-C44F-BB3D-AAD1BD77FCFA}"/>
                  </a:ext>
                </a:extLst>
              </p:cNvPr>
              <p:cNvSpPr txBox="1"/>
              <p:nvPr/>
            </p:nvSpPr>
            <p:spPr>
              <a:xfrm>
                <a:off x="9701720" y="7592477"/>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74" name="Picture 173">
                <a:extLst>
                  <a:ext uri="{FF2B5EF4-FFF2-40B4-BE49-F238E27FC236}">
                    <a16:creationId xmlns:a16="http://schemas.microsoft.com/office/drawing/2014/main" id="{0A78A0F4-3B2A-0840-B2ED-D10184A35C28}"/>
                  </a:ext>
                </a:extLst>
              </p:cNvPr>
              <p:cNvPicPr>
                <a:picLocks noChangeAspect="1"/>
              </p:cNvPicPr>
              <p:nvPr/>
            </p:nvPicPr>
            <p:blipFill rotWithShape="1">
              <a:blip r:embed="rId6"/>
              <a:srcRect l="33684" t="12097" r="43371" b="20368"/>
              <a:stretch/>
            </p:blipFill>
            <p:spPr>
              <a:xfrm>
                <a:off x="11498723" y="7676910"/>
                <a:ext cx="136897" cy="213643"/>
              </a:xfrm>
              <a:prstGeom prst="rect">
                <a:avLst/>
              </a:prstGeom>
              <a:ln w="19050">
                <a:solidFill>
                  <a:schemeClr val="accent3">
                    <a:lumMod val="60000"/>
                    <a:lumOff val="40000"/>
                  </a:schemeClr>
                </a:solidFill>
              </a:ln>
            </p:spPr>
          </p:pic>
          <p:sp>
            <p:nvSpPr>
              <p:cNvPr id="175" name="TextBox 174">
                <a:extLst>
                  <a:ext uri="{FF2B5EF4-FFF2-40B4-BE49-F238E27FC236}">
                    <a16:creationId xmlns:a16="http://schemas.microsoft.com/office/drawing/2014/main" id="{86D47968-FA35-774E-AF51-0C090A1928AC}"/>
                  </a:ext>
                </a:extLst>
              </p:cNvPr>
              <p:cNvSpPr txBox="1">
                <a:spLocks noChangeAspect="1"/>
              </p:cNvSpPr>
              <p:nvPr/>
            </p:nvSpPr>
            <p:spPr>
              <a:xfrm>
                <a:off x="9521833" y="430378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76" name="TextBox 175">
                <a:extLst>
                  <a:ext uri="{FF2B5EF4-FFF2-40B4-BE49-F238E27FC236}">
                    <a16:creationId xmlns:a16="http://schemas.microsoft.com/office/drawing/2014/main" id="{12E64578-3F1D-6649-852E-6A3EAA8D6CBB}"/>
                  </a:ext>
                </a:extLst>
              </p:cNvPr>
              <p:cNvSpPr txBox="1">
                <a:spLocks noChangeAspect="1"/>
              </p:cNvSpPr>
              <p:nvPr/>
            </p:nvSpPr>
            <p:spPr>
              <a:xfrm>
                <a:off x="9521833" y="4799341"/>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77" name="TextBox 176">
                <a:extLst>
                  <a:ext uri="{FF2B5EF4-FFF2-40B4-BE49-F238E27FC236}">
                    <a16:creationId xmlns:a16="http://schemas.microsoft.com/office/drawing/2014/main" id="{030BA93C-7BDC-A64D-B6DC-746732C83C30}"/>
                  </a:ext>
                </a:extLst>
              </p:cNvPr>
              <p:cNvSpPr txBox="1"/>
              <p:nvPr/>
            </p:nvSpPr>
            <p:spPr>
              <a:xfrm>
                <a:off x="9686426" y="4278760"/>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178" name="TextBox 177">
                <a:extLst>
                  <a:ext uri="{FF2B5EF4-FFF2-40B4-BE49-F238E27FC236}">
                    <a16:creationId xmlns:a16="http://schemas.microsoft.com/office/drawing/2014/main" id="{581B96C2-BEBF-A94F-82A9-8A26BA103B53}"/>
                  </a:ext>
                </a:extLst>
              </p:cNvPr>
              <p:cNvSpPr txBox="1"/>
              <p:nvPr/>
            </p:nvSpPr>
            <p:spPr>
              <a:xfrm>
                <a:off x="9674267" y="5297872"/>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79" name="TextBox 178">
                <a:extLst>
                  <a:ext uri="{FF2B5EF4-FFF2-40B4-BE49-F238E27FC236}">
                    <a16:creationId xmlns:a16="http://schemas.microsoft.com/office/drawing/2014/main" id="{0EFE05D7-5CE1-7146-8853-1139A08DF9E6}"/>
                  </a:ext>
                </a:extLst>
              </p:cNvPr>
              <p:cNvSpPr txBox="1"/>
              <p:nvPr/>
            </p:nvSpPr>
            <p:spPr>
              <a:xfrm>
                <a:off x="9686426" y="5713129"/>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80" name="TextBox 179">
                <a:extLst>
                  <a:ext uri="{FF2B5EF4-FFF2-40B4-BE49-F238E27FC236}">
                    <a16:creationId xmlns:a16="http://schemas.microsoft.com/office/drawing/2014/main" id="{E8BD0C13-8FBE-394A-910E-10615590B6A1}"/>
                  </a:ext>
                </a:extLst>
              </p:cNvPr>
              <p:cNvSpPr txBox="1"/>
              <p:nvPr/>
            </p:nvSpPr>
            <p:spPr>
              <a:xfrm>
                <a:off x="9686426" y="6433219"/>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81" name="TextBox 180">
                <a:extLst>
                  <a:ext uri="{FF2B5EF4-FFF2-40B4-BE49-F238E27FC236}">
                    <a16:creationId xmlns:a16="http://schemas.microsoft.com/office/drawing/2014/main" id="{D7FB5246-47EA-FD4F-8D6E-196E7AD7FA38}"/>
                  </a:ext>
                </a:extLst>
              </p:cNvPr>
              <p:cNvSpPr txBox="1"/>
              <p:nvPr/>
            </p:nvSpPr>
            <p:spPr>
              <a:xfrm>
                <a:off x="9674267" y="6863782"/>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82" name="Rectangle 181">
                <a:extLst>
                  <a:ext uri="{FF2B5EF4-FFF2-40B4-BE49-F238E27FC236}">
                    <a16:creationId xmlns:a16="http://schemas.microsoft.com/office/drawing/2014/main" id="{B89C480E-A71A-D44E-B608-4344003C99CB}"/>
                  </a:ext>
                </a:extLst>
              </p:cNvPr>
              <p:cNvSpPr/>
              <p:nvPr/>
            </p:nvSpPr>
            <p:spPr>
              <a:xfrm>
                <a:off x="9541497" y="2531409"/>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3" name="TextBox 182">
                <a:extLst>
                  <a:ext uri="{FF2B5EF4-FFF2-40B4-BE49-F238E27FC236}">
                    <a16:creationId xmlns:a16="http://schemas.microsoft.com/office/drawing/2014/main" id="{DD62B91F-6210-1449-A8C8-796BD40FAB50}"/>
                  </a:ext>
                </a:extLst>
              </p:cNvPr>
              <p:cNvSpPr txBox="1"/>
              <p:nvPr/>
            </p:nvSpPr>
            <p:spPr>
              <a:xfrm>
                <a:off x="9907688" y="26602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84" name="Graphic 183">
                <a:extLst>
                  <a:ext uri="{FF2B5EF4-FFF2-40B4-BE49-F238E27FC236}">
                    <a16:creationId xmlns:a16="http://schemas.microsoft.com/office/drawing/2014/main" id="{BC18E47A-0D07-5E4B-92C8-9B3BB2EA831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701720" y="2670492"/>
                <a:ext cx="155227" cy="155227"/>
              </a:xfrm>
              <a:prstGeom prst="rect">
                <a:avLst/>
              </a:prstGeom>
            </p:spPr>
          </p:pic>
          <p:sp>
            <p:nvSpPr>
              <p:cNvPr id="185" name="TextBox 184">
                <a:extLst>
                  <a:ext uri="{FF2B5EF4-FFF2-40B4-BE49-F238E27FC236}">
                    <a16:creationId xmlns:a16="http://schemas.microsoft.com/office/drawing/2014/main" id="{A34A608C-8516-8545-9041-572194C4BC91}"/>
                  </a:ext>
                </a:extLst>
              </p:cNvPr>
              <p:cNvSpPr txBox="1"/>
              <p:nvPr/>
            </p:nvSpPr>
            <p:spPr>
              <a:xfrm>
                <a:off x="9701720" y="2924393"/>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nvGrpSpPr>
            <p:cNvPr id="153" name="Group 152">
              <a:extLst>
                <a:ext uri="{FF2B5EF4-FFF2-40B4-BE49-F238E27FC236}">
                  <a16:creationId xmlns:a16="http://schemas.microsoft.com/office/drawing/2014/main" id="{D31E61DD-2C09-1F45-A7EF-4AD5FA85F952}"/>
                </a:ext>
              </a:extLst>
            </p:cNvPr>
            <p:cNvGrpSpPr/>
            <p:nvPr/>
          </p:nvGrpSpPr>
          <p:grpSpPr>
            <a:xfrm>
              <a:off x="9540503" y="2468708"/>
              <a:ext cx="2806644" cy="1181890"/>
              <a:chOff x="9554253" y="2414886"/>
              <a:chExt cx="2806644" cy="1181890"/>
            </a:xfrm>
          </p:grpSpPr>
          <p:grpSp>
            <p:nvGrpSpPr>
              <p:cNvPr id="154" name="Group 153">
                <a:extLst>
                  <a:ext uri="{FF2B5EF4-FFF2-40B4-BE49-F238E27FC236}">
                    <a16:creationId xmlns:a16="http://schemas.microsoft.com/office/drawing/2014/main" id="{AE515DAB-7829-4E46-8033-92951355A1AC}"/>
                  </a:ext>
                </a:extLst>
              </p:cNvPr>
              <p:cNvGrpSpPr/>
              <p:nvPr/>
            </p:nvGrpSpPr>
            <p:grpSpPr>
              <a:xfrm>
                <a:off x="9554253" y="2414886"/>
                <a:ext cx="2735150" cy="1181890"/>
                <a:chOff x="9541498" y="3751132"/>
                <a:chExt cx="2735150" cy="1181890"/>
              </a:xfrm>
            </p:grpSpPr>
            <p:grpSp>
              <p:nvGrpSpPr>
                <p:cNvPr id="156" name="Group 155">
                  <a:extLst>
                    <a:ext uri="{FF2B5EF4-FFF2-40B4-BE49-F238E27FC236}">
                      <a16:creationId xmlns:a16="http://schemas.microsoft.com/office/drawing/2014/main" id="{5785614C-7308-5841-9902-E01FC7DF0F79}"/>
                    </a:ext>
                  </a:extLst>
                </p:cNvPr>
                <p:cNvGrpSpPr/>
                <p:nvPr/>
              </p:nvGrpSpPr>
              <p:grpSpPr>
                <a:xfrm>
                  <a:off x="9541498" y="3751132"/>
                  <a:ext cx="2735150" cy="1181890"/>
                  <a:chOff x="9296568" y="4910411"/>
                  <a:chExt cx="2735150" cy="1181890"/>
                </a:xfrm>
              </p:grpSpPr>
              <p:sp>
                <p:nvSpPr>
                  <p:cNvPr id="158" name="Rectangle 157">
                    <a:extLst>
                      <a:ext uri="{FF2B5EF4-FFF2-40B4-BE49-F238E27FC236}">
                        <a16:creationId xmlns:a16="http://schemas.microsoft.com/office/drawing/2014/main" id="{59501F35-B809-2B4D-94F5-1FBC3C009A86}"/>
                      </a:ext>
                    </a:extLst>
                  </p:cNvPr>
                  <p:cNvSpPr/>
                  <p:nvPr/>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Box 158">
                    <a:extLst>
                      <a:ext uri="{FF2B5EF4-FFF2-40B4-BE49-F238E27FC236}">
                        <a16:creationId xmlns:a16="http://schemas.microsoft.com/office/drawing/2014/main" id="{9CDE9FBA-1F86-8948-A493-6011E0A7AAC8}"/>
                      </a:ext>
                    </a:extLst>
                  </p:cNvPr>
                  <p:cNvSpPr txBox="1"/>
                  <p:nvPr/>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60" name="TextBox 159">
                    <a:extLst>
                      <a:ext uri="{FF2B5EF4-FFF2-40B4-BE49-F238E27FC236}">
                        <a16:creationId xmlns:a16="http://schemas.microsoft.com/office/drawing/2014/main" id="{45394A56-E008-A14E-AECC-1347077C6587}"/>
                      </a:ext>
                    </a:extLst>
                  </p:cNvPr>
                  <p:cNvSpPr txBox="1"/>
                  <p:nvPr/>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57" name="Graphic 156">
                  <a:extLst>
                    <a:ext uri="{FF2B5EF4-FFF2-40B4-BE49-F238E27FC236}">
                      <a16:creationId xmlns:a16="http://schemas.microsoft.com/office/drawing/2014/main" id="{33074372-DE62-C049-AC9B-F5C2A426647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55" name="Picture 154">
                <a:extLst>
                  <a:ext uri="{FF2B5EF4-FFF2-40B4-BE49-F238E27FC236}">
                    <a16:creationId xmlns:a16="http://schemas.microsoft.com/office/drawing/2014/main" id="{538972A4-60AB-0A4B-AD4C-080FA4770747}"/>
                  </a:ext>
                </a:extLst>
              </p:cNvPr>
              <p:cNvPicPr>
                <a:picLocks noChangeAspect="1"/>
              </p:cNvPicPr>
              <p:nvPr/>
            </p:nvPicPr>
            <p:blipFill rotWithShape="1">
              <a:blip r:embed="rId9"/>
              <a:srcRect t="5468" r="25071" b="3995"/>
              <a:stretch/>
            </p:blipFill>
            <p:spPr>
              <a:xfrm>
                <a:off x="10779975" y="2820522"/>
                <a:ext cx="1580922" cy="695279"/>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765666809"/>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preserve="1" userDrawn="1">
  <p:cSld name="Title (Plain, Int.)">
    <p:bg>
      <p:bgPr>
        <a:solidFill>
          <a:schemeClr val="bg1"/>
        </a:solidFill>
        <a:effectLst/>
      </p:bgPr>
    </p:bg>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7FB454B8-622E-D643-B38F-8FBBFCD62ABD}"/>
              </a:ext>
            </a:extLst>
          </p:cNvPr>
          <p:cNvSpPr/>
          <p:nvPr userDrawn="1"/>
        </p:nvSpPr>
        <p:spPr>
          <a:xfrm flipH="1">
            <a:off x="1867" y="2171627"/>
            <a:ext cx="8780681" cy="1815552"/>
          </a:xfrm>
          <a:custGeom>
            <a:avLst/>
            <a:gdLst>
              <a:gd name="connsiteX0" fmla="*/ 8780681 w 8780681"/>
              <a:gd name="connsiteY0" fmla="*/ 0 h 1815552"/>
              <a:gd name="connsiteX1" fmla="*/ 861570 w 8780681"/>
              <a:gd name="connsiteY1" fmla="*/ 0 h 1815552"/>
              <a:gd name="connsiteX2" fmla="*/ 0 w 8780681"/>
              <a:gd name="connsiteY2" fmla="*/ 1815552 h 1815552"/>
              <a:gd name="connsiteX3" fmla="*/ 8780681 w 8780681"/>
              <a:gd name="connsiteY3" fmla="*/ 1815552 h 1815552"/>
            </a:gdLst>
            <a:ahLst/>
            <a:cxnLst>
              <a:cxn ang="0">
                <a:pos x="connsiteX0" y="connsiteY0"/>
              </a:cxn>
              <a:cxn ang="0">
                <a:pos x="connsiteX1" y="connsiteY1"/>
              </a:cxn>
              <a:cxn ang="0">
                <a:pos x="connsiteX2" y="connsiteY2"/>
              </a:cxn>
              <a:cxn ang="0">
                <a:pos x="connsiteX3" y="connsiteY3"/>
              </a:cxn>
            </a:cxnLst>
            <a:rect l="l" t="t" r="r" b="b"/>
            <a:pathLst>
              <a:path w="8780681" h="1815552">
                <a:moveTo>
                  <a:pt x="8780681" y="0"/>
                </a:moveTo>
                <a:lnTo>
                  <a:pt x="861570" y="0"/>
                </a:lnTo>
                <a:lnTo>
                  <a:pt x="0" y="1815552"/>
                </a:lnTo>
                <a:lnTo>
                  <a:pt x="8780681" y="1815552"/>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12" name="Freeform 11">
            <a:extLst>
              <a:ext uri="{FF2B5EF4-FFF2-40B4-BE49-F238E27FC236}">
                <a16:creationId xmlns:a16="http://schemas.microsoft.com/office/drawing/2014/main" id="{A7DAA80D-E5FC-834A-808A-ED4B4782F280}"/>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8" name="Title 7">
            <a:extLst>
              <a:ext uri="{FF2B5EF4-FFF2-40B4-BE49-F238E27FC236}">
                <a16:creationId xmlns:a16="http://schemas.microsoft.com/office/drawing/2014/main" id="{9428846E-90EC-CF46-BA3C-6E7E7F9A659E}"/>
              </a:ext>
            </a:extLst>
          </p:cNvPr>
          <p:cNvSpPr>
            <a:spLocks noGrp="1"/>
          </p:cNvSpPr>
          <p:nvPr>
            <p:ph type="title" hasCustomPrompt="1"/>
          </p:nvPr>
        </p:nvSpPr>
        <p:spPr>
          <a:xfrm>
            <a:off x="431800" y="2357718"/>
            <a:ext cx="7495477" cy="1443370"/>
          </a:xfrm>
        </p:spPr>
        <p:txBody>
          <a:bodyPr anchor="ctr"/>
          <a:lstStyle>
            <a:lvl1pPr>
              <a:defRPr sz="3600"/>
            </a:lvl1pPr>
          </a:lstStyle>
          <a:p>
            <a:pPr lvl="0"/>
            <a:r>
              <a:rPr lang="en-US"/>
              <a:t>CLICK TO EDIT PRESENTATION TITLE. ALL CAPS. TWO LINES.</a:t>
            </a:r>
          </a:p>
        </p:txBody>
      </p:sp>
      <p:pic>
        <p:nvPicPr>
          <p:cNvPr id="7" name="Graphic 6">
            <a:extLst>
              <a:ext uri="{FF2B5EF4-FFF2-40B4-BE49-F238E27FC236}">
                <a16:creationId xmlns:a16="http://schemas.microsoft.com/office/drawing/2014/main" id="{3AC42CDE-EBE7-E741-BE32-30653614DF4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11" name="Group 10">
            <a:extLst>
              <a:ext uri="{FF2B5EF4-FFF2-40B4-BE49-F238E27FC236}">
                <a16:creationId xmlns:a16="http://schemas.microsoft.com/office/drawing/2014/main" id="{EB244C48-76C2-534E-9513-08ABA03B5E42}"/>
              </a:ext>
            </a:extLst>
          </p:cNvPr>
          <p:cNvGrpSpPr/>
          <p:nvPr userDrawn="1"/>
        </p:nvGrpSpPr>
        <p:grpSpPr>
          <a:xfrm>
            <a:off x="-256964" y="2662813"/>
            <a:ext cx="251461" cy="803868"/>
            <a:chOff x="-256404" y="360363"/>
            <a:chExt cx="251461" cy="692152"/>
          </a:xfrm>
        </p:grpSpPr>
        <p:grpSp>
          <p:nvGrpSpPr>
            <p:cNvPr id="13" name="Group 12">
              <a:extLst>
                <a:ext uri="{FF2B5EF4-FFF2-40B4-BE49-F238E27FC236}">
                  <a16:creationId xmlns:a16="http://schemas.microsoft.com/office/drawing/2014/main" id="{AB8F3F92-DCF4-5F4E-9BDB-FEE9A11B7567}"/>
                </a:ext>
              </a:extLst>
            </p:cNvPr>
            <p:cNvGrpSpPr/>
            <p:nvPr userDrawn="1"/>
          </p:nvGrpSpPr>
          <p:grpSpPr>
            <a:xfrm rot="16200000">
              <a:off x="-476749" y="580708"/>
              <a:ext cx="692152" cy="251461"/>
              <a:chOff x="431800" y="-235792"/>
              <a:chExt cx="4400551" cy="235792"/>
            </a:xfrm>
          </p:grpSpPr>
          <p:cxnSp>
            <p:nvCxnSpPr>
              <p:cNvPr id="15" name="Straight Connector 14">
                <a:extLst>
                  <a:ext uri="{FF2B5EF4-FFF2-40B4-BE49-F238E27FC236}">
                    <a16:creationId xmlns:a16="http://schemas.microsoft.com/office/drawing/2014/main" id="{1E3E7507-CF0A-8947-A091-45ACB7BD5AD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DFC8032-2C2C-B742-A741-8E1CF1FA29F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D9938BCA-C53F-834C-8CEA-DB166BA6872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TextBox 13">
              <a:extLst>
                <a:ext uri="{FF2B5EF4-FFF2-40B4-BE49-F238E27FC236}">
                  <a16:creationId xmlns:a16="http://schemas.microsoft.com/office/drawing/2014/main" id="{39E8B117-CE2C-1E41-AA75-B37EA0C0EBB4}"/>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9" name="Group 18">
            <a:extLst>
              <a:ext uri="{FF2B5EF4-FFF2-40B4-BE49-F238E27FC236}">
                <a16:creationId xmlns:a16="http://schemas.microsoft.com/office/drawing/2014/main" id="{FBB85DBD-D337-C94E-8C4C-333AD3194FA9}"/>
              </a:ext>
            </a:extLst>
          </p:cNvPr>
          <p:cNvGrpSpPr/>
          <p:nvPr userDrawn="1"/>
        </p:nvGrpSpPr>
        <p:grpSpPr>
          <a:xfrm>
            <a:off x="-256964" y="6029561"/>
            <a:ext cx="251461" cy="414972"/>
            <a:chOff x="-256404" y="360363"/>
            <a:chExt cx="251461" cy="692152"/>
          </a:xfrm>
        </p:grpSpPr>
        <p:grpSp>
          <p:nvGrpSpPr>
            <p:cNvPr id="20" name="Group 19">
              <a:extLst>
                <a:ext uri="{FF2B5EF4-FFF2-40B4-BE49-F238E27FC236}">
                  <a16:creationId xmlns:a16="http://schemas.microsoft.com/office/drawing/2014/main" id="{DD4AC7CA-38CF-B043-AD7E-5C0106965AA3}"/>
                </a:ext>
              </a:extLst>
            </p:cNvPr>
            <p:cNvGrpSpPr/>
            <p:nvPr userDrawn="1"/>
          </p:nvGrpSpPr>
          <p:grpSpPr>
            <a:xfrm rot="16200000">
              <a:off x="-476749" y="580708"/>
              <a:ext cx="692152" cy="251461"/>
              <a:chOff x="431800" y="-235792"/>
              <a:chExt cx="4400551" cy="235792"/>
            </a:xfrm>
          </p:grpSpPr>
          <p:cxnSp>
            <p:nvCxnSpPr>
              <p:cNvPr id="22" name="Straight Connector 21">
                <a:extLst>
                  <a:ext uri="{FF2B5EF4-FFF2-40B4-BE49-F238E27FC236}">
                    <a16:creationId xmlns:a16="http://schemas.microsoft.com/office/drawing/2014/main" id="{B7A9D658-71C1-CB43-ABD7-6BD77476E27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1A0BB04-B2E3-934F-9D1D-D0346C11180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8167E939-B260-2847-99C6-20C8238CF3D0}"/>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TextBox 20">
              <a:extLst>
                <a:ext uri="{FF2B5EF4-FFF2-40B4-BE49-F238E27FC236}">
                  <a16:creationId xmlns:a16="http://schemas.microsoft.com/office/drawing/2014/main" id="{EFE99EE3-3761-0D43-973C-FE9BFC88169D}"/>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25" name="Text Placeholder 2">
            <a:extLst>
              <a:ext uri="{FF2B5EF4-FFF2-40B4-BE49-F238E27FC236}">
                <a16:creationId xmlns:a16="http://schemas.microsoft.com/office/drawing/2014/main" id="{F2AFBF52-EA14-5E4D-9D64-343EF5302B48}"/>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spTree>
    <p:extLst>
      <p:ext uri="{BB962C8B-B14F-4D97-AF65-F5344CB8AC3E}">
        <p14:creationId xmlns:p14="http://schemas.microsoft.com/office/powerpoint/2010/main" val="3775234460"/>
      </p:ext>
    </p:extLst>
  </p:cSld>
  <p:clrMapOvr>
    <a:masterClrMapping/>
  </p:clrMapOvr>
  <p:extLst>
    <p:ext uri="{DCECCB84-F9BA-43D5-87BE-67443E8EF086}">
      <p15:sldGuideLst xmlns:p15="http://schemas.microsoft.com/office/powerpoint/2012/main"/>
    </p:ext>
  </p:extLst>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preserve="1" userDrawn="1">
  <p:cSld name="Title (Plain, T.S.)">
    <p:bg>
      <p:bgPr>
        <a:solidFill>
          <a:schemeClr val="bg1"/>
        </a:solidFill>
        <a:effectLst/>
      </p:bgPr>
    </p:bg>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7FB454B8-622E-D643-B38F-8FBBFCD62ABD}"/>
              </a:ext>
            </a:extLst>
          </p:cNvPr>
          <p:cNvSpPr/>
          <p:nvPr userDrawn="1"/>
        </p:nvSpPr>
        <p:spPr>
          <a:xfrm flipH="1">
            <a:off x="1867" y="2171627"/>
            <a:ext cx="8780681" cy="1815552"/>
          </a:xfrm>
          <a:custGeom>
            <a:avLst/>
            <a:gdLst>
              <a:gd name="connsiteX0" fmla="*/ 8780681 w 8780681"/>
              <a:gd name="connsiteY0" fmla="*/ 0 h 1815552"/>
              <a:gd name="connsiteX1" fmla="*/ 861570 w 8780681"/>
              <a:gd name="connsiteY1" fmla="*/ 0 h 1815552"/>
              <a:gd name="connsiteX2" fmla="*/ 0 w 8780681"/>
              <a:gd name="connsiteY2" fmla="*/ 1815552 h 1815552"/>
              <a:gd name="connsiteX3" fmla="*/ 8780681 w 8780681"/>
              <a:gd name="connsiteY3" fmla="*/ 1815552 h 1815552"/>
            </a:gdLst>
            <a:ahLst/>
            <a:cxnLst>
              <a:cxn ang="0">
                <a:pos x="connsiteX0" y="connsiteY0"/>
              </a:cxn>
              <a:cxn ang="0">
                <a:pos x="connsiteX1" y="connsiteY1"/>
              </a:cxn>
              <a:cxn ang="0">
                <a:pos x="connsiteX2" y="connsiteY2"/>
              </a:cxn>
              <a:cxn ang="0">
                <a:pos x="connsiteX3" y="connsiteY3"/>
              </a:cxn>
            </a:cxnLst>
            <a:rect l="l" t="t" r="r" b="b"/>
            <a:pathLst>
              <a:path w="8780681" h="1815552">
                <a:moveTo>
                  <a:pt x="8780681" y="0"/>
                </a:moveTo>
                <a:lnTo>
                  <a:pt x="861570" y="0"/>
                </a:lnTo>
                <a:lnTo>
                  <a:pt x="0" y="1815552"/>
                </a:lnTo>
                <a:lnTo>
                  <a:pt x="8780681" y="1815552"/>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12" name="Freeform 11">
            <a:extLst>
              <a:ext uri="{FF2B5EF4-FFF2-40B4-BE49-F238E27FC236}">
                <a16:creationId xmlns:a16="http://schemas.microsoft.com/office/drawing/2014/main" id="{A7DAA80D-E5FC-834A-808A-ED4B4782F280}"/>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8" name="Title 7">
            <a:extLst>
              <a:ext uri="{FF2B5EF4-FFF2-40B4-BE49-F238E27FC236}">
                <a16:creationId xmlns:a16="http://schemas.microsoft.com/office/drawing/2014/main" id="{9428846E-90EC-CF46-BA3C-6E7E7F9A659E}"/>
              </a:ext>
            </a:extLst>
          </p:cNvPr>
          <p:cNvSpPr>
            <a:spLocks noGrp="1"/>
          </p:cNvSpPr>
          <p:nvPr>
            <p:ph type="title" hasCustomPrompt="1"/>
          </p:nvPr>
        </p:nvSpPr>
        <p:spPr>
          <a:xfrm>
            <a:off x="431800" y="2357718"/>
            <a:ext cx="7495477" cy="1443370"/>
          </a:xfrm>
        </p:spPr>
        <p:txBody>
          <a:bodyPr anchor="ctr"/>
          <a:lstStyle>
            <a:lvl1pPr>
              <a:defRPr sz="3600"/>
            </a:lvl1pPr>
          </a:lstStyle>
          <a:p>
            <a:pPr lvl="0"/>
            <a:r>
              <a:rPr lang="en-US"/>
              <a:t>CLICK TO EDIT PRESENTATION TITLE. ALL CAPS. TWO LINES.</a:t>
            </a:r>
          </a:p>
        </p:txBody>
      </p:sp>
      <p:pic>
        <p:nvPicPr>
          <p:cNvPr id="7" name="Graphic 6">
            <a:extLst>
              <a:ext uri="{FF2B5EF4-FFF2-40B4-BE49-F238E27FC236}">
                <a16:creationId xmlns:a16="http://schemas.microsoft.com/office/drawing/2014/main" id="{3AC42CDE-EBE7-E741-BE32-30653614DF49}"/>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11" name="Group 10">
            <a:extLst>
              <a:ext uri="{FF2B5EF4-FFF2-40B4-BE49-F238E27FC236}">
                <a16:creationId xmlns:a16="http://schemas.microsoft.com/office/drawing/2014/main" id="{95C24E01-FC3B-404D-9E78-A1D4842E648D}"/>
              </a:ext>
            </a:extLst>
          </p:cNvPr>
          <p:cNvGrpSpPr/>
          <p:nvPr userDrawn="1"/>
        </p:nvGrpSpPr>
        <p:grpSpPr>
          <a:xfrm>
            <a:off x="-256964" y="2662813"/>
            <a:ext cx="251461" cy="803868"/>
            <a:chOff x="-256404" y="360363"/>
            <a:chExt cx="251461" cy="692152"/>
          </a:xfrm>
        </p:grpSpPr>
        <p:grpSp>
          <p:nvGrpSpPr>
            <p:cNvPr id="13" name="Group 12">
              <a:extLst>
                <a:ext uri="{FF2B5EF4-FFF2-40B4-BE49-F238E27FC236}">
                  <a16:creationId xmlns:a16="http://schemas.microsoft.com/office/drawing/2014/main" id="{7609AD49-9F46-6B4D-AC61-D86E1F7D6DE3}"/>
                </a:ext>
              </a:extLst>
            </p:cNvPr>
            <p:cNvGrpSpPr/>
            <p:nvPr userDrawn="1"/>
          </p:nvGrpSpPr>
          <p:grpSpPr>
            <a:xfrm rot="16200000">
              <a:off x="-476749" y="580708"/>
              <a:ext cx="692152" cy="251461"/>
              <a:chOff x="431800" y="-235792"/>
              <a:chExt cx="4400551" cy="235792"/>
            </a:xfrm>
          </p:grpSpPr>
          <p:cxnSp>
            <p:nvCxnSpPr>
              <p:cNvPr id="15" name="Straight Connector 14">
                <a:extLst>
                  <a:ext uri="{FF2B5EF4-FFF2-40B4-BE49-F238E27FC236}">
                    <a16:creationId xmlns:a16="http://schemas.microsoft.com/office/drawing/2014/main" id="{AB26C9CC-8E39-D842-9EAF-678E2CFCEA4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72409FD-BEDA-7448-ADF2-61BA93E7861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309BC28A-A542-FE4D-93B0-F0347A65EE97}"/>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TextBox 13">
              <a:extLst>
                <a:ext uri="{FF2B5EF4-FFF2-40B4-BE49-F238E27FC236}">
                  <a16:creationId xmlns:a16="http://schemas.microsoft.com/office/drawing/2014/main" id="{659ED004-19ED-DE4A-9DA7-48843A04A76A}"/>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8" name="Group 17">
            <a:extLst>
              <a:ext uri="{FF2B5EF4-FFF2-40B4-BE49-F238E27FC236}">
                <a16:creationId xmlns:a16="http://schemas.microsoft.com/office/drawing/2014/main" id="{5E78AD02-75ED-A243-A1D9-E6F34937F533}"/>
              </a:ext>
            </a:extLst>
          </p:cNvPr>
          <p:cNvGrpSpPr/>
          <p:nvPr userDrawn="1"/>
        </p:nvGrpSpPr>
        <p:grpSpPr>
          <a:xfrm>
            <a:off x="-256964" y="6029561"/>
            <a:ext cx="251461" cy="414972"/>
            <a:chOff x="-256404" y="360363"/>
            <a:chExt cx="251461" cy="692152"/>
          </a:xfrm>
        </p:grpSpPr>
        <p:grpSp>
          <p:nvGrpSpPr>
            <p:cNvPr id="19" name="Group 18">
              <a:extLst>
                <a:ext uri="{FF2B5EF4-FFF2-40B4-BE49-F238E27FC236}">
                  <a16:creationId xmlns:a16="http://schemas.microsoft.com/office/drawing/2014/main" id="{B5C734E6-12AC-D549-85C3-5CA9349575FD}"/>
                </a:ext>
              </a:extLst>
            </p:cNvPr>
            <p:cNvGrpSpPr/>
            <p:nvPr userDrawn="1"/>
          </p:nvGrpSpPr>
          <p:grpSpPr>
            <a:xfrm rot="16200000">
              <a:off x="-476749" y="580708"/>
              <a:ext cx="692152" cy="251461"/>
              <a:chOff x="431800" y="-235792"/>
              <a:chExt cx="4400551" cy="235792"/>
            </a:xfrm>
          </p:grpSpPr>
          <p:cxnSp>
            <p:nvCxnSpPr>
              <p:cNvPr id="21" name="Straight Connector 20">
                <a:extLst>
                  <a:ext uri="{FF2B5EF4-FFF2-40B4-BE49-F238E27FC236}">
                    <a16:creationId xmlns:a16="http://schemas.microsoft.com/office/drawing/2014/main" id="{FBB2CEB4-7001-4143-8842-8DD015ADA2CC}"/>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52DBC83-F997-CC43-8A77-AB3F51D3F8A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DD5C9623-B665-514A-A1F5-4742B67F7AE1}"/>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F05C7E24-6E4B-6844-9522-6D184F784EA2}"/>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24" name="Text Placeholder 2">
            <a:extLst>
              <a:ext uri="{FF2B5EF4-FFF2-40B4-BE49-F238E27FC236}">
                <a16:creationId xmlns:a16="http://schemas.microsoft.com/office/drawing/2014/main" id="{AA8BE2D3-AB7B-1A4A-8A3E-0485C1C367A4}"/>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spTree>
    <p:extLst>
      <p:ext uri="{BB962C8B-B14F-4D97-AF65-F5344CB8AC3E}">
        <p14:creationId xmlns:p14="http://schemas.microsoft.com/office/powerpoint/2010/main" val="3977033179"/>
      </p:ext>
    </p:extLst>
  </p:cSld>
  <p:clrMapOvr>
    <a:masterClrMapping/>
  </p:clrMapOvr>
  <p:extLst>
    <p:ext uri="{DCECCB84-F9BA-43D5-87BE-67443E8EF086}">
      <p15:sldGuideLst xmlns:p15="http://schemas.microsoft.com/office/powerpoint/2012/main"/>
    </p:ext>
  </p:extLs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ToC Agenda (8)">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68F4D58A-AA20-5048-8BA0-DD35FBF502B9}"/>
              </a:ext>
            </a:extLst>
          </p:cNvPr>
          <p:cNvSpPr/>
          <p:nvPr userDrawn="1"/>
        </p:nvSpPr>
        <p:spPr>
          <a:xfrm>
            <a:off x="0" y="614023"/>
            <a:ext cx="9144000" cy="6192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a:extLst>
              <a:ext uri="{FF2B5EF4-FFF2-40B4-BE49-F238E27FC236}">
                <a16:creationId xmlns:a16="http://schemas.microsoft.com/office/drawing/2014/main" id="{4E73969A-3A18-3447-B258-F387FB6CF9F1}"/>
              </a:ext>
            </a:extLst>
          </p:cNvPr>
          <p:cNvGrpSpPr/>
          <p:nvPr userDrawn="1"/>
        </p:nvGrpSpPr>
        <p:grpSpPr>
          <a:xfrm>
            <a:off x="9399182" y="-1"/>
            <a:ext cx="2877466" cy="8631622"/>
            <a:chOff x="9399182" y="-1"/>
            <a:chExt cx="2877466" cy="8631622"/>
          </a:xfrm>
        </p:grpSpPr>
        <p:sp>
          <p:nvSpPr>
            <p:cNvPr id="189" name="Rectangle 188">
              <a:extLst>
                <a:ext uri="{FF2B5EF4-FFF2-40B4-BE49-F238E27FC236}">
                  <a16:creationId xmlns:a16="http://schemas.microsoft.com/office/drawing/2014/main" id="{92729CBC-BDE5-8E45-A6BE-AE71C1B381A0}"/>
                </a:ext>
              </a:extLst>
            </p:cNvPr>
            <p:cNvSpPr/>
            <p:nvPr userDrawn="1"/>
          </p:nvSpPr>
          <p:spPr>
            <a:xfrm>
              <a:off x="9399182" y="-1"/>
              <a:ext cx="2798651" cy="84963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0" name="TextBox 189">
              <a:extLst>
                <a:ext uri="{FF2B5EF4-FFF2-40B4-BE49-F238E27FC236}">
                  <a16:creationId xmlns:a16="http://schemas.microsoft.com/office/drawing/2014/main" id="{F671A5E8-36A2-FB45-ADCA-9DAD0E120E46}"/>
                </a:ext>
              </a:extLst>
            </p:cNvPr>
            <p:cNvSpPr txBox="1">
              <a:spLocks noChangeAspect="1"/>
            </p:cNvSpPr>
            <p:nvPr userDrawn="1"/>
          </p:nvSpPr>
          <p:spPr>
            <a:xfrm>
              <a:off x="9521833" y="161035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91" name="TextBox 190">
              <a:extLst>
                <a:ext uri="{FF2B5EF4-FFF2-40B4-BE49-F238E27FC236}">
                  <a16:creationId xmlns:a16="http://schemas.microsoft.com/office/drawing/2014/main" id="{E301719B-2C9D-8E44-AE65-E00544489754}"/>
                </a:ext>
              </a:extLst>
            </p:cNvPr>
            <p:cNvSpPr txBox="1">
              <a:spLocks noChangeAspect="1"/>
            </p:cNvSpPr>
            <p:nvPr userDrawn="1"/>
          </p:nvSpPr>
          <p:spPr>
            <a:xfrm>
              <a:off x="9521833"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92" name="TextBox 191">
              <a:extLst>
                <a:ext uri="{FF2B5EF4-FFF2-40B4-BE49-F238E27FC236}">
                  <a16:creationId xmlns:a16="http://schemas.microsoft.com/office/drawing/2014/main" id="{CED24EBF-9DBE-B34E-81D8-A373E4BBB1F9}"/>
                </a:ext>
              </a:extLst>
            </p:cNvPr>
            <p:cNvSpPr txBox="1">
              <a:spLocks noChangeAspect="1"/>
            </p:cNvSpPr>
            <p:nvPr userDrawn="1"/>
          </p:nvSpPr>
          <p:spPr>
            <a:xfrm>
              <a:off x="9521833" y="1139035"/>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93" name="TextBox 192">
              <a:extLst>
                <a:ext uri="{FF2B5EF4-FFF2-40B4-BE49-F238E27FC236}">
                  <a16:creationId xmlns:a16="http://schemas.microsoft.com/office/drawing/2014/main" id="{A46F68BB-A3E6-B246-94E8-AF74AACEF49A}"/>
                </a:ext>
              </a:extLst>
            </p:cNvPr>
            <p:cNvSpPr txBox="1"/>
            <p:nvPr userDrawn="1"/>
          </p:nvSpPr>
          <p:spPr>
            <a:xfrm>
              <a:off x="9686426" y="513115"/>
              <a:ext cx="2425134"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Aft>
                  <a:spcPts val="0"/>
                </a:spcAft>
              </a:pPr>
              <a:r>
                <a:rPr lang="en-US" dirty="0"/>
                <a:t>Enter up to 8 agenda items and their page numbers. </a:t>
              </a:r>
            </a:p>
            <a:p>
              <a:pPr lvl="2"/>
              <a:r>
                <a:rPr lang="en-US" dirty="0"/>
                <a:t>Switch to the 14-item agenda if you need more. </a:t>
              </a:r>
            </a:p>
          </p:txBody>
        </p:sp>
        <p:sp>
          <p:nvSpPr>
            <p:cNvPr id="194" name="TextBox 193">
              <a:extLst>
                <a:ext uri="{FF2B5EF4-FFF2-40B4-BE49-F238E27FC236}">
                  <a16:creationId xmlns:a16="http://schemas.microsoft.com/office/drawing/2014/main" id="{FBB8C002-902E-6D47-BE1D-BF8509A004AD}"/>
                </a:ext>
              </a:extLst>
            </p:cNvPr>
            <p:cNvSpPr txBox="1"/>
            <p:nvPr userDrawn="1"/>
          </p:nvSpPr>
          <p:spPr>
            <a:xfrm>
              <a:off x="9558507" y="150290"/>
              <a:ext cx="1867499"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USE THE AGENDA</a:t>
              </a:r>
            </a:p>
          </p:txBody>
        </p:sp>
        <p:cxnSp>
          <p:nvCxnSpPr>
            <p:cNvPr id="195" name="Straight Connector 194">
              <a:extLst>
                <a:ext uri="{FF2B5EF4-FFF2-40B4-BE49-F238E27FC236}">
                  <a16:creationId xmlns:a16="http://schemas.microsoft.com/office/drawing/2014/main" id="{FE4B0B2B-3980-FB4D-8093-0BAB12D53E52}"/>
                </a:ext>
              </a:extLst>
            </p:cNvPr>
            <p:cNvCxnSpPr>
              <a:cxnSpLocks/>
            </p:cNvCxnSpPr>
            <p:nvPr userDrawn="1"/>
          </p:nvCxnSpPr>
          <p:spPr>
            <a:xfrm>
              <a:off x="9558507" y="35290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96" name="Group 195">
              <a:extLst>
                <a:ext uri="{FF2B5EF4-FFF2-40B4-BE49-F238E27FC236}">
                  <a16:creationId xmlns:a16="http://schemas.microsoft.com/office/drawing/2014/main" id="{D9DE41DC-3B7A-854E-AC16-134271A7396F}"/>
                </a:ext>
              </a:extLst>
            </p:cNvPr>
            <p:cNvGrpSpPr/>
            <p:nvPr userDrawn="1"/>
          </p:nvGrpSpPr>
          <p:grpSpPr>
            <a:xfrm>
              <a:off x="9541497" y="5505499"/>
              <a:ext cx="2735151" cy="919215"/>
              <a:chOff x="9296567" y="4150379"/>
              <a:chExt cx="2735151" cy="919215"/>
            </a:xfrm>
          </p:grpSpPr>
          <p:grpSp>
            <p:nvGrpSpPr>
              <p:cNvPr id="226" name="Group 225">
                <a:extLst>
                  <a:ext uri="{FF2B5EF4-FFF2-40B4-BE49-F238E27FC236}">
                    <a16:creationId xmlns:a16="http://schemas.microsoft.com/office/drawing/2014/main" id="{4A8E7230-F371-9049-8785-A042CADC0F97}"/>
                  </a:ext>
                </a:extLst>
              </p:cNvPr>
              <p:cNvGrpSpPr/>
              <p:nvPr userDrawn="1"/>
            </p:nvGrpSpPr>
            <p:grpSpPr>
              <a:xfrm>
                <a:off x="9296567" y="4150379"/>
                <a:ext cx="2735151" cy="919215"/>
                <a:chOff x="9296567" y="5817858"/>
                <a:chExt cx="2735151" cy="919215"/>
              </a:xfrm>
            </p:grpSpPr>
            <p:sp>
              <p:nvSpPr>
                <p:cNvPr id="228" name="Rectangle 227">
                  <a:extLst>
                    <a:ext uri="{FF2B5EF4-FFF2-40B4-BE49-F238E27FC236}">
                      <a16:creationId xmlns:a16="http://schemas.microsoft.com/office/drawing/2014/main" id="{4E2ECAE9-6825-6344-A33D-8F33A0FBEBA3}"/>
                    </a:ext>
                  </a:extLst>
                </p:cNvPr>
                <p:cNvSpPr/>
                <p:nvPr userDrawn="1"/>
              </p:nvSpPr>
              <p:spPr>
                <a:xfrm>
                  <a:off x="9296567" y="5817858"/>
                  <a:ext cx="2733136" cy="919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9" name="TextBox 228">
                  <a:extLst>
                    <a:ext uri="{FF2B5EF4-FFF2-40B4-BE49-F238E27FC236}">
                      <a16:creationId xmlns:a16="http://schemas.microsoft.com/office/drawing/2014/main" id="{A8170A63-20B8-C340-A8F1-D6D360C94661}"/>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Reset Placeholders</a:t>
                  </a:r>
                </a:p>
              </p:txBody>
            </p:sp>
            <p:pic>
              <p:nvPicPr>
                <p:cNvPr id="230" name="Graphic 229">
                  <a:extLst>
                    <a:ext uri="{FF2B5EF4-FFF2-40B4-BE49-F238E27FC236}">
                      <a16:creationId xmlns:a16="http://schemas.microsoft.com/office/drawing/2014/main" id="{23CD0419-FDFB-0249-BAA8-77ADB9197DF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231" name="TextBox 230">
                  <a:extLst>
                    <a:ext uri="{FF2B5EF4-FFF2-40B4-BE49-F238E27FC236}">
                      <a16:creationId xmlns:a16="http://schemas.microsoft.com/office/drawing/2014/main" id="{2A9D487E-DB19-7741-BCD6-CC6ADA5A5D0E}"/>
                    </a:ext>
                  </a:extLst>
                </p:cNvPr>
                <p:cNvSpPr txBox="1"/>
                <p:nvPr userDrawn="1"/>
              </p:nvSpPr>
              <p:spPr>
                <a:xfrm>
                  <a:off x="9471805" y="6169594"/>
                  <a:ext cx="2491595" cy="441146"/>
                </a:xfrm>
                <a:prstGeom prst="rect">
                  <a:avLst/>
                </a:prstGeom>
              </p:spPr>
              <p:txBody>
                <a:bodyPr vert="horz" wrap="square" lIns="0" tIns="0" rIns="0" bIns="0" rtlCol="0" anchor="t">
                  <a:spAutoFit/>
                </a:bodyPr>
                <a:lstStyle/>
                <a:p>
                  <a:pPr algn="l">
                    <a:spcBef>
                      <a:spcPts val="200"/>
                    </a:spcBef>
                  </a:pPr>
                  <a:r>
                    <a:rPr lang="en-US" sz="900" dirty="0">
                      <a:solidFill>
                        <a:schemeClr val="tx1">
                          <a:lumMod val="50000"/>
                          <a:lumOff val="50000"/>
                        </a:schemeClr>
                      </a:solidFill>
                      <a:latin typeface="Arial" charset="0"/>
                      <a:ea typeface="Arial" charset="0"/>
                      <a:cs typeface="Arial" charset="0"/>
                    </a:rPr>
                    <a:t>Press the Reset (            ) button to bring back placeholders you have deleted if you need them. </a:t>
                  </a:r>
                </a:p>
                <a:p>
                  <a:pPr algn="l">
                    <a:spcBef>
                      <a:spcPts val="200"/>
                    </a:spcBef>
                  </a:pPr>
                  <a:r>
                    <a:rPr lang="en-US" sz="900" dirty="0">
                      <a:solidFill>
                        <a:schemeClr val="tx1">
                          <a:lumMod val="50000"/>
                          <a:lumOff val="50000"/>
                        </a:schemeClr>
                      </a:solidFill>
                      <a:latin typeface="Arial" charset="0"/>
                      <a:ea typeface="Arial" charset="0"/>
                      <a:cs typeface="Arial" charset="0"/>
                    </a:rPr>
                    <a:t>Note: this will also remove your item highlight.</a:t>
                  </a:r>
                </a:p>
              </p:txBody>
            </p:sp>
          </p:grpSp>
          <p:pic>
            <p:nvPicPr>
              <p:cNvPr id="227" name="Picture 226">
                <a:extLst>
                  <a:ext uri="{FF2B5EF4-FFF2-40B4-BE49-F238E27FC236}">
                    <a16:creationId xmlns:a16="http://schemas.microsoft.com/office/drawing/2014/main" id="{F3FDF710-03B9-F349-9989-8CC152E1DAF4}"/>
                  </a:ext>
                </a:extLst>
              </p:cNvPr>
              <p:cNvPicPr>
                <a:picLocks noChangeAspect="1"/>
              </p:cNvPicPr>
              <p:nvPr userDrawn="1"/>
            </p:nvPicPr>
            <p:blipFill rotWithShape="1">
              <a:blip r:embed="rId5"/>
              <a:srcRect t="-7688" r="11531" b="-1"/>
              <a:stretch/>
            </p:blipFill>
            <p:spPr>
              <a:xfrm>
                <a:off x="10368085" y="4507363"/>
                <a:ext cx="346954" cy="130863"/>
              </a:xfrm>
              <a:prstGeom prst="rect">
                <a:avLst/>
              </a:prstGeom>
            </p:spPr>
          </p:pic>
        </p:grpSp>
        <p:sp>
          <p:nvSpPr>
            <p:cNvPr id="197" name="TextBox 196">
              <a:extLst>
                <a:ext uri="{FF2B5EF4-FFF2-40B4-BE49-F238E27FC236}">
                  <a16:creationId xmlns:a16="http://schemas.microsoft.com/office/drawing/2014/main" id="{4142786A-0A63-4E4F-93C7-691F14EE0537}"/>
                </a:ext>
              </a:extLst>
            </p:cNvPr>
            <p:cNvSpPr txBox="1"/>
            <p:nvPr/>
          </p:nvSpPr>
          <p:spPr>
            <a:xfrm>
              <a:off x="9686426" y="1588873"/>
              <a:ext cx="2284506"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Highlight the current item title and page number as follows:</a:t>
              </a:r>
            </a:p>
          </p:txBody>
        </p:sp>
        <p:sp>
          <p:nvSpPr>
            <p:cNvPr id="198" name="TextBox 197">
              <a:extLst>
                <a:ext uri="{FF2B5EF4-FFF2-40B4-BE49-F238E27FC236}">
                  <a16:creationId xmlns:a16="http://schemas.microsoft.com/office/drawing/2014/main" id="{07152F3A-AA58-A84A-9EB7-FBD519281D97}"/>
                </a:ext>
              </a:extLst>
            </p:cNvPr>
            <p:cNvSpPr txBox="1"/>
            <p:nvPr/>
          </p:nvSpPr>
          <p:spPr>
            <a:xfrm>
              <a:off x="9686426" y="1111528"/>
              <a:ext cx="2425134"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Select and delete any unused item placeholders to remove the lines.</a:t>
              </a:r>
            </a:p>
          </p:txBody>
        </p:sp>
        <p:sp>
          <p:nvSpPr>
            <p:cNvPr id="199" name="TextBox 198">
              <a:extLst>
                <a:ext uri="{FF2B5EF4-FFF2-40B4-BE49-F238E27FC236}">
                  <a16:creationId xmlns:a16="http://schemas.microsoft.com/office/drawing/2014/main" id="{F9F2552A-118B-6B4D-96D5-DD7E30384C0A}"/>
                </a:ext>
              </a:extLst>
            </p:cNvPr>
            <p:cNvSpPr txBox="1"/>
            <p:nvPr/>
          </p:nvSpPr>
          <p:spPr>
            <a:xfrm>
              <a:off x="9694073" y="2789000"/>
              <a:ext cx="2269212" cy="215444"/>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the entire element is selected—it won’t work correctly if you have your cursor in the text.</a:t>
              </a:r>
            </a:p>
          </p:txBody>
        </p:sp>
        <p:sp>
          <p:nvSpPr>
            <p:cNvPr id="200" name="TextBox 199">
              <a:extLst>
                <a:ext uri="{FF2B5EF4-FFF2-40B4-BE49-F238E27FC236}">
                  <a16:creationId xmlns:a16="http://schemas.microsoft.com/office/drawing/2014/main" id="{32F571D5-4F36-EC49-8A09-B4D4A0958C3F}"/>
                </a:ext>
              </a:extLst>
            </p:cNvPr>
            <p:cNvSpPr txBox="1"/>
            <p:nvPr/>
          </p:nvSpPr>
          <p:spPr>
            <a:xfrm>
              <a:off x="9686426" y="5004333"/>
              <a:ext cx="2126422"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page number of current agenda item (on the text works here) to apply the highlight style.</a:t>
              </a:r>
            </a:p>
          </p:txBody>
        </p:sp>
        <p:sp>
          <p:nvSpPr>
            <p:cNvPr id="201" name="Rectangle 200">
              <a:extLst>
                <a:ext uri="{FF2B5EF4-FFF2-40B4-BE49-F238E27FC236}">
                  <a16:creationId xmlns:a16="http://schemas.microsoft.com/office/drawing/2014/main" id="{6DD556FA-E7AC-9148-B57F-E293EE977EBE}"/>
                </a:ext>
              </a:extLst>
            </p:cNvPr>
            <p:cNvSpPr/>
            <p:nvPr/>
          </p:nvSpPr>
          <p:spPr>
            <a:xfrm>
              <a:off x="9686427" y="234797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202" name="Group 201">
              <a:extLst>
                <a:ext uri="{FF2B5EF4-FFF2-40B4-BE49-F238E27FC236}">
                  <a16:creationId xmlns:a16="http://schemas.microsoft.com/office/drawing/2014/main" id="{ADEE7DA1-1F48-384F-89D9-9DA13F350772}"/>
                </a:ext>
              </a:extLst>
            </p:cNvPr>
            <p:cNvGrpSpPr/>
            <p:nvPr/>
          </p:nvGrpSpPr>
          <p:grpSpPr>
            <a:xfrm>
              <a:off x="9686426" y="3062499"/>
              <a:ext cx="2284506" cy="249299"/>
              <a:chOff x="9431244" y="2862535"/>
              <a:chExt cx="2284506" cy="249299"/>
            </a:xfrm>
          </p:grpSpPr>
          <p:pic>
            <p:nvPicPr>
              <p:cNvPr id="224" name="Picture 223">
                <a:extLst>
                  <a:ext uri="{FF2B5EF4-FFF2-40B4-BE49-F238E27FC236}">
                    <a16:creationId xmlns:a16="http://schemas.microsoft.com/office/drawing/2014/main" id="{3ACC768F-04E3-A840-822B-D1EFB3C9876B}"/>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225" name="TextBox 224">
                <a:extLst>
                  <a:ext uri="{FF2B5EF4-FFF2-40B4-BE49-F238E27FC236}">
                    <a16:creationId xmlns:a16="http://schemas.microsoft.com/office/drawing/2014/main" id="{BE88291A-40C1-C145-821D-3DC04F178BCB}"/>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sp>
          <p:nvSpPr>
            <p:cNvPr id="203" name="TextBox 202">
              <a:extLst>
                <a:ext uri="{FF2B5EF4-FFF2-40B4-BE49-F238E27FC236}">
                  <a16:creationId xmlns:a16="http://schemas.microsoft.com/office/drawing/2014/main" id="{95654A3A-C98F-2A41-8935-4791ADD47024}"/>
                </a:ext>
              </a:extLst>
            </p:cNvPr>
            <p:cNvSpPr txBox="1"/>
            <p:nvPr/>
          </p:nvSpPr>
          <p:spPr>
            <a:xfrm>
              <a:off x="9686426" y="3363632"/>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current agenda item (on the text works here) to apply the highlight style.</a:t>
              </a:r>
            </a:p>
          </p:txBody>
        </p:sp>
        <p:sp>
          <p:nvSpPr>
            <p:cNvPr id="204" name="Rectangle 203">
              <a:extLst>
                <a:ext uri="{FF2B5EF4-FFF2-40B4-BE49-F238E27FC236}">
                  <a16:creationId xmlns:a16="http://schemas.microsoft.com/office/drawing/2014/main" id="{FCEB0B63-DB36-F046-8D85-FA630484DC86}"/>
                </a:ext>
              </a:extLst>
            </p:cNvPr>
            <p:cNvSpPr/>
            <p:nvPr/>
          </p:nvSpPr>
          <p:spPr>
            <a:xfrm>
              <a:off x="9686427" y="420031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5" name="TextBox 204">
              <a:extLst>
                <a:ext uri="{FF2B5EF4-FFF2-40B4-BE49-F238E27FC236}">
                  <a16:creationId xmlns:a16="http://schemas.microsoft.com/office/drawing/2014/main" id="{4B3865E1-B4C1-B040-A27A-1016E8FD7E68}"/>
                </a:ext>
              </a:extLst>
            </p:cNvPr>
            <p:cNvSpPr txBox="1"/>
            <p:nvPr/>
          </p:nvSpPr>
          <p:spPr>
            <a:xfrm>
              <a:off x="9686426" y="4026515"/>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‘page # style’ element below:</a:t>
              </a:r>
            </a:p>
          </p:txBody>
        </p:sp>
        <p:sp>
          <p:nvSpPr>
            <p:cNvPr id="206" name="TextBox 205">
              <a:extLst>
                <a:ext uri="{FF2B5EF4-FFF2-40B4-BE49-F238E27FC236}">
                  <a16:creationId xmlns:a16="http://schemas.microsoft.com/office/drawing/2014/main" id="{8B769E22-9CB3-1842-AE3D-A38FA4B458F9}"/>
                </a:ext>
              </a:extLst>
            </p:cNvPr>
            <p:cNvSpPr txBox="1"/>
            <p:nvPr/>
          </p:nvSpPr>
          <p:spPr>
            <a:xfrm>
              <a:off x="9686426" y="2184031"/>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‘title style’ element below:</a:t>
              </a:r>
            </a:p>
          </p:txBody>
        </p:sp>
        <p:sp>
          <p:nvSpPr>
            <p:cNvPr id="207" name="TextBox 206">
              <a:extLst>
                <a:ext uri="{FF2B5EF4-FFF2-40B4-BE49-F238E27FC236}">
                  <a16:creationId xmlns:a16="http://schemas.microsoft.com/office/drawing/2014/main" id="{DEF58FFE-C8BB-A644-814F-B8E499AA1354}"/>
                </a:ext>
              </a:extLst>
            </p:cNvPr>
            <p:cNvSpPr txBox="1"/>
            <p:nvPr/>
          </p:nvSpPr>
          <p:spPr>
            <a:xfrm>
              <a:off x="9686426" y="1990139"/>
              <a:ext cx="78386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TITLE:</a:t>
              </a:r>
            </a:p>
          </p:txBody>
        </p:sp>
        <p:cxnSp>
          <p:nvCxnSpPr>
            <p:cNvPr id="208" name="Straight Connector 207">
              <a:extLst>
                <a:ext uri="{FF2B5EF4-FFF2-40B4-BE49-F238E27FC236}">
                  <a16:creationId xmlns:a16="http://schemas.microsoft.com/office/drawing/2014/main" id="{E0FD961B-9C6C-C84B-82CA-1AE94D4B142C}"/>
                </a:ext>
              </a:extLst>
            </p:cNvPr>
            <p:cNvCxnSpPr>
              <a:cxnSpLocks/>
            </p:cNvCxnSpPr>
            <p:nvPr/>
          </p:nvCxnSpPr>
          <p:spPr>
            <a:xfrm>
              <a:off x="9679848" y="2113772"/>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09" name="TextBox 208">
              <a:extLst>
                <a:ext uri="{FF2B5EF4-FFF2-40B4-BE49-F238E27FC236}">
                  <a16:creationId xmlns:a16="http://schemas.microsoft.com/office/drawing/2014/main" id="{DFB31B83-EC2B-A841-BEB3-3BA0404E5872}"/>
                </a:ext>
              </a:extLst>
            </p:cNvPr>
            <p:cNvSpPr txBox="1"/>
            <p:nvPr/>
          </p:nvSpPr>
          <p:spPr>
            <a:xfrm>
              <a:off x="9686426" y="3831464"/>
              <a:ext cx="86401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PAGE #:</a:t>
              </a:r>
            </a:p>
          </p:txBody>
        </p:sp>
        <p:cxnSp>
          <p:nvCxnSpPr>
            <p:cNvPr id="210" name="Straight Connector 209">
              <a:extLst>
                <a:ext uri="{FF2B5EF4-FFF2-40B4-BE49-F238E27FC236}">
                  <a16:creationId xmlns:a16="http://schemas.microsoft.com/office/drawing/2014/main" id="{1CE7C6FE-AAF6-C844-87BE-AF0B8D40B211}"/>
                </a:ext>
              </a:extLst>
            </p:cNvPr>
            <p:cNvCxnSpPr>
              <a:cxnSpLocks/>
            </p:cNvCxnSpPr>
            <p:nvPr/>
          </p:nvCxnSpPr>
          <p:spPr>
            <a:xfrm>
              <a:off x="9679848" y="3955097"/>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211" name="Group 210">
              <a:extLst>
                <a:ext uri="{FF2B5EF4-FFF2-40B4-BE49-F238E27FC236}">
                  <a16:creationId xmlns:a16="http://schemas.microsoft.com/office/drawing/2014/main" id="{6DC53FCD-82B6-7048-9F20-C8BA810B45DB}"/>
                </a:ext>
              </a:extLst>
            </p:cNvPr>
            <p:cNvGrpSpPr/>
            <p:nvPr/>
          </p:nvGrpSpPr>
          <p:grpSpPr>
            <a:xfrm>
              <a:off x="9686426" y="4692069"/>
              <a:ext cx="2284506" cy="249299"/>
              <a:chOff x="9431244" y="2862535"/>
              <a:chExt cx="2284506" cy="249299"/>
            </a:xfrm>
          </p:grpSpPr>
          <p:pic>
            <p:nvPicPr>
              <p:cNvPr id="222" name="Picture 221">
                <a:extLst>
                  <a:ext uri="{FF2B5EF4-FFF2-40B4-BE49-F238E27FC236}">
                    <a16:creationId xmlns:a16="http://schemas.microsoft.com/office/drawing/2014/main" id="{DBD2640C-E387-4844-A244-F11A31D01261}"/>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223" name="TextBox 222">
                <a:extLst>
                  <a:ext uri="{FF2B5EF4-FFF2-40B4-BE49-F238E27FC236}">
                    <a16:creationId xmlns:a16="http://schemas.microsoft.com/office/drawing/2014/main" id="{1183DA2F-9D9A-8D45-9DFA-CF2F6744B28A}"/>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grpSp>
          <p:nvGrpSpPr>
            <p:cNvPr id="232" name="Group 231">
              <a:extLst>
                <a:ext uri="{FF2B5EF4-FFF2-40B4-BE49-F238E27FC236}">
                  <a16:creationId xmlns:a16="http://schemas.microsoft.com/office/drawing/2014/main" id="{30958E0C-707E-074A-9E85-1719DD93FE83}"/>
                </a:ext>
              </a:extLst>
            </p:cNvPr>
            <p:cNvGrpSpPr/>
            <p:nvPr userDrawn="1"/>
          </p:nvGrpSpPr>
          <p:grpSpPr>
            <a:xfrm>
              <a:off x="9541497" y="6488937"/>
              <a:ext cx="2735151" cy="2142684"/>
              <a:chOff x="9541497" y="1525267"/>
              <a:chExt cx="2735151" cy="2142684"/>
            </a:xfrm>
          </p:grpSpPr>
          <p:grpSp>
            <p:nvGrpSpPr>
              <p:cNvPr id="233" name="Group 232">
                <a:extLst>
                  <a:ext uri="{FF2B5EF4-FFF2-40B4-BE49-F238E27FC236}">
                    <a16:creationId xmlns:a16="http://schemas.microsoft.com/office/drawing/2014/main" id="{3F659622-D770-FB48-9CA2-36AF35529F6D}"/>
                  </a:ext>
                </a:extLst>
              </p:cNvPr>
              <p:cNvGrpSpPr/>
              <p:nvPr userDrawn="1"/>
            </p:nvGrpSpPr>
            <p:grpSpPr>
              <a:xfrm>
                <a:off x="9541497" y="1525267"/>
                <a:ext cx="2735151" cy="2142684"/>
                <a:chOff x="9296567" y="5817858"/>
                <a:chExt cx="2735151" cy="2142684"/>
              </a:xfrm>
            </p:grpSpPr>
            <p:sp>
              <p:nvSpPr>
                <p:cNvPr id="235" name="Rectangle 234">
                  <a:extLst>
                    <a:ext uri="{FF2B5EF4-FFF2-40B4-BE49-F238E27FC236}">
                      <a16:creationId xmlns:a16="http://schemas.microsoft.com/office/drawing/2014/main" id="{52D66407-36D6-4244-914D-013403C7AC4E}"/>
                    </a:ext>
                  </a:extLst>
                </p:cNvPr>
                <p:cNvSpPr/>
                <p:nvPr userDrawn="1"/>
              </p:nvSpPr>
              <p:spPr>
                <a:xfrm>
                  <a:off x="9296567" y="5817858"/>
                  <a:ext cx="2733136" cy="214268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TextBox 235">
                  <a:extLst>
                    <a:ext uri="{FF2B5EF4-FFF2-40B4-BE49-F238E27FC236}">
                      <a16:creationId xmlns:a16="http://schemas.microsoft.com/office/drawing/2014/main" id="{ABB6D0F0-0B4F-694F-B630-8A3236A551BC}"/>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Drag-select</a:t>
                  </a:r>
                </a:p>
              </p:txBody>
            </p:sp>
            <p:pic>
              <p:nvPicPr>
                <p:cNvPr id="237" name="Graphic 236">
                  <a:extLst>
                    <a:ext uri="{FF2B5EF4-FFF2-40B4-BE49-F238E27FC236}">
                      <a16:creationId xmlns:a16="http://schemas.microsoft.com/office/drawing/2014/main" id="{186673D5-8245-0F44-9FE3-7768FD6A4C5A}"/>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238" name="TextBox 237">
                  <a:extLst>
                    <a:ext uri="{FF2B5EF4-FFF2-40B4-BE49-F238E27FC236}">
                      <a16:creationId xmlns:a16="http://schemas.microsoft.com/office/drawing/2014/main" id="{A7383FE6-0069-8142-87B1-325CA7B82F11}"/>
                    </a:ext>
                  </a:extLst>
                </p:cNvPr>
                <p:cNvSpPr txBox="1"/>
                <p:nvPr userDrawn="1"/>
              </p:nvSpPr>
              <p:spPr>
                <a:xfrm>
                  <a:off x="9471805" y="6169594"/>
                  <a:ext cx="2444785" cy="138499"/>
                </a:xfrm>
                <a:prstGeom prst="rect">
                  <a:avLst/>
                </a:prstGeom>
              </p:spPr>
              <p:txBody>
                <a:bodyPr vert="horz" wrap="square" lIns="0" tIns="0" rIns="0" bIns="0" rtlCol="0" anchor="t">
                  <a:spAutoFit/>
                </a:bodyPr>
                <a:lstStyle/>
                <a:p>
                  <a:pPr>
                    <a:spcBef>
                      <a:spcPts val="200"/>
                    </a:spcBef>
                  </a:pPr>
                  <a:r>
                    <a:rPr lang="en-US" sz="900" dirty="0">
                      <a:solidFill>
                        <a:schemeClr val="tx1">
                          <a:lumMod val="50000"/>
                          <a:lumOff val="50000"/>
                        </a:schemeClr>
                      </a:solidFill>
                      <a:latin typeface="Arial" charset="0"/>
                      <a:ea typeface="Arial" charset="0"/>
                      <a:cs typeface="Arial" charset="0"/>
                    </a:rPr>
                    <a:t>Easily select multiple placeholders for deletion:</a:t>
                  </a:r>
                </a:p>
              </p:txBody>
            </p:sp>
            <p:sp>
              <p:nvSpPr>
                <p:cNvPr id="239" name="TextBox 238">
                  <a:extLst>
                    <a:ext uri="{FF2B5EF4-FFF2-40B4-BE49-F238E27FC236}">
                      <a16:creationId xmlns:a16="http://schemas.microsoft.com/office/drawing/2014/main" id="{9210F285-B4A2-FC43-BC5B-7EF7D83CDAFB}"/>
                    </a:ext>
                  </a:extLst>
                </p:cNvPr>
                <p:cNvSpPr txBox="1"/>
                <p:nvPr userDrawn="1"/>
              </p:nvSpPr>
              <p:spPr>
                <a:xfrm>
                  <a:off x="9471806" y="6398194"/>
                  <a:ext cx="1174622" cy="498598"/>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b="1" kern="1200" dirty="0">
                      <a:solidFill>
                        <a:schemeClr val="tx1">
                          <a:lumMod val="50000"/>
                          <a:lumOff val="50000"/>
                        </a:schemeClr>
                      </a:solidFill>
                      <a:latin typeface="Arial" charset="0"/>
                      <a:ea typeface="Arial" charset="0"/>
                      <a:cs typeface="Arial" charset="0"/>
                    </a:rPr>
                    <a:t>Click</a:t>
                  </a:r>
                  <a:r>
                    <a:rPr lang="en-US" sz="900" kern="1200" dirty="0">
                      <a:solidFill>
                        <a:schemeClr val="tx1">
                          <a:lumMod val="50000"/>
                          <a:lumOff val="50000"/>
                        </a:schemeClr>
                      </a:solidFill>
                      <a:latin typeface="Arial" charset="0"/>
                      <a:ea typeface="Arial" charset="0"/>
                      <a:cs typeface="Arial" charset="0"/>
                    </a:rPr>
                    <a:t> above and to the left of the first placeholder you’d like to delete.</a:t>
                  </a:r>
                </a:p>
              </p:txBody>
            </p:sp>
            <p:sp>
              <p:nvSpPr>
                <p:cNvPr id="240" name="TextBox 239">
                  <a:extLst>
                    <a:ext uri="{FF2B5EF4-FFF2-40B4-BE49-F238E27FC236}">
                      <a16:creationId xmlns:a16="http://schemas.microsoft.com/office/drawing/2014/main" id="{EC646126-52E4-C347-AC65-C032199DDAD5}"/>
                    </a:ext>
                  </a:extLst>
                </p:cNvPr>
                <p:cNvSpPr txBox="1"/>
                <p:nvPr userDrawn="1"/>
              </p:nvSpPr>
              <p:spPr>
                <a:xfrm>
                  <a:off x="9471805" y="7426396"/>
                  <a:ext cx="2444785"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All the placeholders inside the drag area will now be selected. Press Delete on the keyboard to remove them.</a:t>
                  </a:r>
                </a:p>
              </p:txBody>
            </p:sp>
            <p:sp>
              <p:nvSpPr>
                <p:cNvPr id="241" name="TextBox 240">
                  <a:extLst>
                    <a:ext uri="{FF2B5EF4-FFF2-40B4-BE49-F238E27FC236}">
                      <a16:creationId xmlns:a16="http://schemas.microsoft.com/office/drawing/2014/main" id="{83C0DA68-7210-F344-B933-262216762A61}"/>
                    </a:ext>
                  </a:extLst>
                </p:cNvPr>
                <p:cNvSpPr txBox="1"/>
                <p:nvPr userDrawn="1"/>
              </p:nvSpPr>
              <p:spPr>
                <a:xfrm>
                  <a:off x="9471805" y="6974619"/>
                  <a:ext cx="241440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Then (still holding down the first click) </a:t>
                  </a:r>
                  <a:br>
                    <a:rPr lang="en-US" sz="900" kern="1200" dirty="0">
                      <a:solidFill>
                        <a:schemeClr val="tx1">
                          <a:lumMod val="50000"/>
                          <a:lumOff val="50000"/>
                        </a:schemeClr>
                      </a:solidFill>
                      <a:latin typeface="Arial" charset="0"/>
                      <a:ea typeface="Arial" charset="0"/>
                      <a:cs typeface="Arial" charset="0"/>
                    </a:rPr>
                  </a:br>
                  <a:r>
                    <a:rPr lang="en-US" sz="900" b="1" kern="1200" dirty="0">
                      <a:solidFill>
                        <a:schemeClr val="tx1">
                          <a:lumMod val="50000"/>
                          <a:lumOff val="50000"/>
                        </a:schemeClr>
                      </a:solidFill>
                      <a:latin typeface="Arial" charset="0"/>
                      <a:ea typeface="Arial" charset="0"/>
                      <a:cs typeface="Arial" charset="0"/>
                    </a:rPr>
                    <a:t>drag</a:t>
                  </a:r>
                  <a:r>
                    <a:rPr lang="en-US" sz="900" kern="1200" dirty="0">
                      <a:solidFill>
                        <a:schemeClr val="tx1">
                          <a:lumMod val="50000"/>
                          <a:lumOff val="50000"/>
                        </a:schemeClr>
                      </a:solidFill>
                      <a:latin typeface="Arial" charset="0"/>
                      <a:ea typeface="Arial" charset="0"/>
                      <a:cs typeface="Arial" charset="0"/>
                    </a:rPr>
                    <a:t> the cursor to below and to the right of the last placeholder and </a:t>
                  </a:r>
                  <a:r>
                    <a:rPr lang="en-US" sz="900" b="1" kern="1200" dirty="0">
                      <a:solidFill>
                        <a:schemeClr val="tx1">
                          <a:lumMod val="50000"/>
                          <a:lumOff val="50000"/>
                        </a:schemeClr>
                      </a:solidFill>
                      <a:latin typeface="Arial" charset="0"/>
                      <a:ea typeface="Arial" charset="0"/>
                      <a:cs typeface="Arial" charset="0"/>
                    </a:rPr>
                    <a:t>release</a:t>
                  </a:r>
                  <a:r>
                    <a:rPr lang="en-US" sz="900" kern="1200" dirty="0">
                      <a:solidFill>
                        <a:schemeClr val="tx1">
                          <a:lumMod val="50000"/>
                          <a:lumOff val="50000"/>
                        </a:schemeClr>
                      </a:solidFill>
                      <a:latin typeface="Arial" charset="0"/>
                      <a:ea typeface="Arial" charset="0"/>
                      <a:cs typeface="Arial" charset="0"/>
                    </a:rPr>
                    <a:t> the click.</a:t>
                  </a:r>
                </a:p>
              </p:txBody>
            </p:sp>
          </p:grpSp>
          <p:pic>
            <p:nvPicPr>
              <p:cNvPr id="234" name="Picture 233">
                <a:extLst>
                  <a:ext uri="{FF2B5EF4-FFF2-40B4-BE49-F238E27FC236}">
                    <a16:creationId xmlns:a16="http://schemas.microsoft.com/office/drawing/2014/main" id="{90C81D1C-FBC0-2D47-9C08-925873AF6C79}"/>
                  </a:ext>
                </a:extLst>
              </p:cNvPr>
              <p:cNvPicPr>
                <a:picLocks noChangeAspect="1"/>
              </p:cNvPicPr>
              <p:nvPr userDrawn="1"/>
            </p:nvPicPr>
            <p:blipFill rotWithShape="1">
              <a:blip r:embed="rId7"/>
              <a:srcRect t="33282" b="9876"/>
              <a:stretch/>
            </p:blipFill>
            <p:spPr>
              <a:xfrm>
                <a:off x="10901855" y="2099340"/>
                <a:ext cx="1237314" cy="517325"/>
              </a:xfrm>
              <a:prstGeom prst="rect">
                <a:avLst/>
              </a:prstGeom>
            </p:spPr>
          </p:pic>
        </p:grpSp>
      </p:grpSp>
      <p:sp>
        <p:nvSpPr>
          <p:cNvPr id="2" name="Title 1">
            <a:extLst>
              <a:ext uri="{FF2B5EF4-FFF2-40B4-BE49-F238E27FC236}">
                <a16:creationId xmlns:a16="http://schemas.microsoft.com/office/drawing/2014/main" id="{E196CE33-C89A-DF4A-A514-4B0F089622A5}"/>
              </a:ext>
            </a:extLst>
          </p:cNvPr>
          <p:cNvSpPr>
            <a:spLocks noGrp="1"/>
          </p:cNvSpPr>
          <p:nvPr userDrawn="1">
            <p:ph type="title" hasCustomPrompt="1"/>
          </p:nvPr>
        </p:nvSpPr>
        <p:spPr/>
        <p:txBody>
          <a:bodyPr/>
          <a:lstStyle/>
          <a:p>
            <a:r>
              <a:rPr lang="en-US"/>
              <a:t>Click to add agenda title. All caps. Two lines max.</a:t>
            </a:r>
          </a:p>
        </p:txBody>
      </p:sp>
      <p:sp>
        <p:nvSpPr>
          <p:cNvPr id="64" name="Text Placeholder 5">
            <a:extLst>
              <a:ext uri="{FF2B5EF4-FFF2-40B4-BE49-F238E27FC236}">
                <a16:creationId xmlns:a16="http://schemas.microsoft.com/office/drawing/2014/main" id="{680AE5C6-20A0-3842-8FA0-B38AA603F8A3}"/>
              </a:ext>
            </a:extLst>
          </p:cNvPr>
          <p:cNvSpPr>
            <a:spLocks noGrp="1"/>
          </p:cNvSpPr>
          <p:nvPr userDrawn="1">
            <p:ph type="body" sz="quarter" idx="121" hasCustomPrompt="1"/>
          </p:nvPr>
        </p:nvSpPr>
        <p:spPr>
          <a:xfrm>
            <a:off x="9701721" y="2356306"/>
            <a:ext cx="2429418" cy="376755"/>
          </a:xfrm>
          <a:solidFill>
            <a:schemeClr val="accent1"/>
          </a:solidFill>
          <a:ln w="31750">
            <a:solidFill>
              <a:schemeClr val="accent1"/>
            </a:solidFill>
          </a:ln>
          <a:effectLst/>
        </p:spPr>
        <p:txBody>
          <a:bodyPr lIns="432000" tIns="0" rIns="36000" anchor="ctr"/>
          <a:lstStyle>
            <a:lvl1pPr marL="0" indent="0">
              <a:buNone/>
              <a:defRPr b="1">
                <a:solidFill>
                  <a:schemeClr val="bg1"/>
                </a:solidFill>
              </a:defRPr>
            </a:lvl1pPr>
          </a:lstStyle>
          <a:p>
            <a:pPr lvl="0"/>
            <a:r>
              <a:rPr lang="en-US"/>
              <a:t>Select for Title style</a:t>
            </a:r>
          </a:p>
        </p:txBody>
      </p:sp>
      <p:sp>
        <p:nvSpPr>
          <p:cNvPr id="65" name="Text Placeholder 5">
            <a:extLst>
              <a:ext uri="{FF2B5EF4-FFF2-40B4-BE49-F238E27FC236}">
                <a16:creationId xmlns:a16="http://schemas.microsoft.com/office/drawing/2014/main" id="{AC21CD0C-F907-D84E-8617-2858BDF43E81}"/>
              </a:ext>
            </a:extLst>
          </p:cNvPr>
          <p:cNvSpPr>
            <a:spLocks noGrp="1"/>
          </p:cNvSpPr>
          <p:nvPr userDrawn="1">
            <p:ph type="body" sz="quarter" idx="122" hasCustomPrompt="1"/>
          </p:nvPr>
        </p:nvSpPr>
        <p:spPr>
          <a:xfrm>
            <a:off x="9701721" y="4208327"/>
            <a:ext cx="2429418" cy="376755"/>
          </a:xfrm>
          <a:noFill/>
          <a:ln w="31750">
            <a:noFill/>
          </a:ln>
          <a:effectLst/>
        </p:spPr>
        <p:txBody>
          <a:bodyPr lIns="0" tIns="0" rIns="0" anchor="ctr"/>
          <a:lstStyle>
            <a:lvl1pPr marL="0" indent="0" algn="r">
              <a:buNone/>
              <a:defRPr b="1">
                <a:solidFill>
                  <a:schemeClr val="bg1"/>
                </a:solidFill>
              </a:defRPr>
            </a:lvl1pPr>
          </a:lstStyle>
          <a:p>
            <a:pPr lvl="0"/>
            <a:r>
              <a:rPr lang="en-US"/>
              <a:t>Select for Page # style</a:t>
            </a:r>
          </a:p>
        </p:txBody>
      </p:sp>
      <p:sp>
        <p:nvSpPr>
          <p:cNvPr id="243" name="Text Placeholder 6">
            <a:extLst>
              <a:ext uri="{FF2B5EF4-FFF2-40B4-BE49-F238E27FC236}">
                <a16:creationId xmlns:a16="http://schemas.microsoft.com/office/drawing/2014/main" id="{91B769FF-FB3C-6747-8FCE-E8C24D69C27B}"/>
              </a:ext>
            </a:extLst>
          </p:cNvPr>
          <p:cNvSpPr>
            <a:spLocks noGrp="1"/>
          </p:cNvSpPr>
          <p:nvPr>
            <p:ph type="body" idx="13" hasCustomPrompt="1"/>
          </p:nvPr>
        </p:nvSpPr>
        <p:spPr>
          <a:xfrm>
            <a:off x="0" y="1230726"/>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4" name="Text Placeholder 6">
            <a:extLst>
              <a:ext uri="{FF2B5EF4-FFF2-40B4-BE49-F238E27FC236}">
                <a16:creationId xmlns:a16="http://schemas.microsoft.com/office/drawing/2014/main" id="{46A7DBB8-1DF6-554B-B31D-BC9C0B4F2A57}"/>
              </a:ext>
            </a:extLst>
          </p:cNvPr>
          <p:cNvSpPr>
            <a:spLocks noGrp="1"/>
          </p:cNvSpPr>
          <p:nvPr>
            <p:ph type="body" idx="14" hasCustomPrompt="1"/>
          </p:nvPr>
        </p:nvSpPr>
        <p:spPr>
          <a:xfrm>
            <a:off x="0" y="1847287"/>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5" name="Text Placeholder 6">
            <a:extLst>
              <a:ext uri="{FF2B5EF4-FFF2-40B4-BE49-F238E27FC236}">
                <a16:creationId xmlns:a16="http://schemas.microsoft.com/office/drawing/2014/main" id="{D155474C-5389-7248-85C8-A7CDCFC37463}"/>
              </a:ext>
            </a:extLst>
          </p:cNvPr>
          <p:cNvSpPr>
            <a:spLocks noGrp="1"/>
          </p:cNvSpPr>
          <p:nvPr>
            <p:ph type="body" idx="15" hasCustomPrompt="1"/>
          </p:nvPr>
        </p:nvSpPr>
        <p:spPr>
          <a:xfrm>
            <a:off x="0" y="2463848"/>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6" name="Text Placeholder 6">
            <a:extLst>
              <a:ext uri="{FF2B5EF4-FFF2-40B4-BE49-F238E27FC236}">
                <a16:creationId xmlns:a16="http://schemas.microsoft.com/office/drawing/2014/main" id="{64EC3DD3-A992-F048-A61E-0275830FA953}"/>
              </a:ext>
            </a:extLst>
          </p:cNvPr>
          <p:cNvSpPr>
            <a:spLocks noGrp="1"/>
          </p:cNvSpPr>
          <p:nvPr>
            <p:ph type="body" idx="16" hasCustomPrompt="1"/>
          </p:nvPr>
        </p:nvSpPr>
        <p:spPr>
          <a:xfrm>
            <a:off x="0" y="3080409"/>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7" name="Text Placeholder 6">
            <a:extLst>
              <a:ext uri="{FF2B5EF4-FFF2-40B4-BE49-F238E27FC236}">
                <a16:creationId xmlns:a16="http://schemas.microsoft.com/office/drawing/2014/main" id="{BAA3DB2E-205A-534B-9C44-EFEE5BDB0FBD}"/>
              </a:ext>
            </a:extLst>
          </p:cNvPr>
          <p:cNvSpPr>
            <a:spLocks noGrp="1"/>
          </p:cNvSpPr>
          <p:nvPr>
            <p:ph type="body" idx="17" hasCustomPrompt="1"/>
          </p:nvPr>
        </p:nvSpPr>
        <p:spPr>
          <a:xfrm>
            <a:off x="0" y="3696970"/>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8" name="Text Placeholder 6">
            <a:extLst>
              <a:ext uri="{FF2B5EF4-FFF2-40B4-BE49-F238E27FC236}">
                <a16:creationId xmlns:a16="http://schemas.microsoft.com/office/drawing/2014/main" id="{80869C67-837B-BE42-A9BE-AD3BBDACEB6B}"/>
              </a:ext>
            </a:extLst>
          </p:cNvPr>
          <p:cNvSpPr>
            <a:spLocks noGrp="1"/>
          </p:cNvSpPr>
          <p:nvPr>
            <p:ph type="body" idx="18" hasCustomPrompt="1"/>
          </p:nvPr>
        </p:nvSpPr>
        <p:spPr>
          <a:xfrm>
            <a:off x="0" y="4313531"/>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9" name="Text Placeholder 6">
            <a:extLst>
              <a:ext uri="{FF2B5EF4-FFF2-40B4-BE49-F238E27FC236}">
                <a16:creationId xmlns:a16="http://schemas.microsoft.com/office/drawing/2014/main" id="{6F036C69-95C0-FA4B-BBFA-E942D38EAA0D}"/>
              </a:ext>
            </a:extLst>
          </p:cNvPr>
          <p:cNvSpPr>
            <a:spLocks noGrp="1"/>
          </p:cNvSpPr>
          <p:nvPr>
            <p:ph type="body" idx="19" hasCustomPrompt="1"/>
          </p:nvPr>
        </p:nvSpPr>
        <p:spPr>
          <a:xfrm>
            <a:off x="0" y="4930092"/>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50" name="Text Placeholder 6">
            <a:extLst>
              <a:ext uri="{FF2B5EF4-FFF2-40B4-BE49-F238E27FC236}">
                <a16:creationId xmlns:a16="http://schemas.microsoft.com/office/drawing/2014/main" id="{82CFDAFE-B1BF-ED4F-8D1B-908011FE689B}"/>
              </a:ext>
            </a:extLst>
          </p:cNvPr>
          <p:cNvSpPr>
            <a:spLocks noGrp="1"/>
          </p:cNvSpPr>
          <p:nvPr>
            <p:ph type="body" idx="20" hasCustomPrompt="1"/>
          </p:nvPr>
        </p:nvSpPr>
        <p:spPr>
          <a:xfrm>
            <a:off x="0" y="5546650"/>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51" name="Text Placeholder 69">
            <a:extLst>
              <a:ext uri="{FF2B5EF4-FFF2-40B4-BE49-F238E27FC236}">
                <a16:creationId xmlns:a16="http://schemas.microsoft.com/office/drawing/2014/main" id="{58C31DAC-7646-7542-AA6F-2194522CE6A9}"/>
              </a:ext>
            </a:extLst>
          </p:cNvPr>
          <p:cNvSpPr>
            <a:spLocks noGrp="1"/>
          </p:cNvSpPr>
          <p:nvPr>
            <p:ph type="body" sz="quarter" idx="21" hasCustomPrompt="1"/>
          </p:nvPr>
        </p:nvSpPr>
        <p:spPr>
          <a:xfrm>
            <a:off x="7786170" y="1230726"/>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2" name="Text Placeholder 69">
            <a:extLst>
              <a:ext uri="{FF2B5EF4-FFF2-40B4-BE49-F238E27FC236}">
                <a16:creationId xmlns:a16="http://schemas.microsoft.com/office/drawing/2014/main" id="{F3D6B7F5-A321-C447-9339-ADB40C7B4AAE}"/>
              </a:ext>
            </a:extLst>
          </p:cNvPr>
          <p:cNvSpPr>
            <a:spLocks noGrp="1"/>
          </p:cNvSpPr>
          <p:nvPr>
            <p:ph type="body" sz="quarter" idx="22" hasCustomPrompt="1"/>
          </p:nvPr>
        </p:nvSpPr>
        <p:spPr>
          <a:xfrm>
            <a:off x="7786170" y="1847287"/>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3" name="Text Placeholder 69">
            <a:extLst>
              <a:ext uri="{FF2B5EF4-FFF2-40B4-BE49-F238E27FC236}">
                <a16:creationId xmlns:a16="http://schemas.microsoft.com/office/drawing/2014/main" id="{F918A5A2-CBA8-9746-8288-84619ED33FF4}"/>
              </a:ext>
            </a:extLst>
          </p:cNvPr>
          <p:cNvSpPr>
            <a:spLocks noGrp="1"/>
          </p:cNvSpPr>
          <p:nvPr>
            <p:ph type="body" sz="quarter" idx="23" hasCustomPrompt="1"/>
          </p:nvPr>
        </p:nvSpPr>
        <p:spPr>
          <a:xfrm>
            <a:off x="7786170" y="2463848"/>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4" name="Text Placeholder 69">
            <a:extLst>
              <a:ext uri="{FF2B5EF4-FFF2-40B4-BE49-F238E27FC236}">
                <a16:creationId xmlns:a16="http://schemas.microsoft.com/office/drawing/2014/main" id="{2110131B-6471-BA4F-83A7-D159CE9B4CF6}"/>
              </a:ext>
            </a:extLst>
          </p:cNvPr>
          <p:cNvSpPr>
            <a:spLocks noGrp="1"/>
          </p:cNvSpPr>
          <p:nvPr>
            <p:ph type="body" sz="quarter" idx="24" hasCustomPrompt="1"/>
          </p:nvPr>
        </p:nvSpPr>
        <p:spPr>
          <a:xfrm>
            <a:off x="7786170" y="3080409"/>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5" name="Text Placeholder 69">
            <a:extLst>
              <a:ext uri="{FF2B5EF4-FFF2-40B4-BE49-F238E27FC236}">
                <a16:creationId xmlns:a16="http://schemas.microsoft.com/office/drawing/2014/main" id="{5CE8F1D4-AABD-CF42-B74C-BA69A1DC7828}"/>
              </a:ext>
            </a:extLst>
          </p:cNvPr>
          <p:cNvSpPr>
            <a:spLocks noGrp="1"/>
          </p:cNvSpPr>
          <p:nvPr>
            <p:ph type="body" sz="quarter" idx="25" hasCustomPrompt="1"/>
          </p:nvPr>
        </p:nvSpPr>
        <p:spPr>
          <a:xfrm>
            <a:off x="7786170" y="3696970"/>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6" name="Text Placeholder 69">
            <a:extLst>
              <a:ext uri="{FF2B5EF4-FFF2-40B4-BE49-F238E27FC236}">
                <a16:creationId xmlns:a16="http://schemas.microsoft.com/office/drawing/2014/main" id="{D2FA80C7-C380-C54C-AF1E-86248734CA65}"/>
              </a:ext>
            </a:extLst>
          </p:cNvPr>
          <p:cNvSpPr>
            <a:spLocks noGrp="1"/>
          </p:cNvSpPr>
          <p:nvPr>
            <p:ph type="body" sz="quarter" idx="26" hasCustomPrompt="1"/>
          </p:nvPr>
        </p:nvSpPr>
        <p:spPr>
          <a:xfrm>
            <a:off x="7786170" y="4313531"/>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7" name="Text Placeholder 69">
            <a:extLst>
              <a:ext uri="{FF2B5EF4-FFF2-40B4-BE49-F238E27FC236}">
                <a16:creationId xmlns:a16="http://schemas.microsoft.com/office/drawing/2014/main" id="{10925F75-A1A8-3744-991C-D7C51B06B026}"/>
              </a:ext>
            </a:extLst>
          </p:cNvPr>
          <p:cNvSpPr>
            <a:spLocks noGrp="1"/>
          </p:cNvSpPr>
          <p:nvPr>
            <p:ph type="body" sz="quarter" idx="27" hasCustomPrompt="1"/>
          </p:nvPr>
        </p:nvSpPr>
        <p:spPr>
          <a:xfrm>
            <a:off x="7786170" y="4930092"/>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8" name="Text Placeholder 69">
            <a:extLst>
              <a:ext uri="{FF2B5EF4-FFF2-40B4-BE49-F238E27FC236}">
                <a16:creationId xmlns:a16="http://schemas.microsoft.com/office/drawing/2014/main" id="{748091C7-C5FA-B14E-912F-6F96120CF976}"/>
              </a:ext>
            </a:extLst>
          </p:cNvPr>
          <p:cNvSpPr>
            <a:spLocks noGrp="1"/>
          </p:cNvSpPr>
          <p:nvPr>
            <p:ph type="body" sz="quarter" idx="28" hasCustomPrompt="1"/>
          </p:nvPr>
        </p:nvSpPr>
        <p:spPr>
          <a:xfrm>
            <a:off x="7786170" y="5546650"/>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4" name="Date Placeholder 13">
            <a:extLst>
              <a:ext uri="{FF2B5EF4-FFF2-40B4-BE49-F238E27FC236}">
                <a16:creationId xmlns:a16="http://schemas.microsoft.com/office/drawing/2014/main" id="{C2848D6D-D4D4-484F-84EB-E19276855D2D}"/>
              </a:ext>
            </a:extLst>
          </p:cNvPr>
          <p:cNvSpPr>
            <a:spLocks noGrp="1"/>
          </p:cNvSpPr>
          <p:nvPr>
            <p:ph type="dt" sz="half" idx="123"/>
          </p:nvPr>
        </p:nvSpPr>
        <p:spPr/>
        <p:txBody>
          <a:bodyPr/>
          <a:lstStyle/>
          <a:p>
            <a:endParaRPr lang="en-US" dirty="0"/>
          </a:p>
        </p:txBody>
      </p:sp>
      <p:sp>
        <p:nvSpPr>
          <p:cNvPr id="15" name="Footer Placeholder 14">
            <a:extLst>
              <a:ext uri="{FF2B5EF4-FFF2-40B4-BE49-F238E27FC236}">
                <a16:creationId xmlns:a16="http://schemas.microsoft.com/office/drawing/2014/main" id="{1CFB29B8-ED2F-0C4F-B216-72AB74C1E9F3}"/>
              </a:ext>
            </a:extLst>
          </p:cNvPr>
          <p:cNvSpPr>
            <a:spLocks noGrp="1"/>
          </p:cNvSpPr>
          <p:nvPr>
            <p:ph type="ftr" sz="quarter" idx="124"/>
          </p:nvPr>
        </p:nvSpPr>
        <p:spPr/>
        <p:txBody>
          <a:bodyPr/>
          <a:lstStyle/>
          <a:p>
            <a:endParaRPr lang="en-US" dirty="0"/>
          </a:p>
        </p:txBody>
      </p:sp>
      <p:sp>
        <p:nvSpPr>
          <p:cNvPr id="16" name="Slide Number Placeholder 15">
            <a:extLst>
              <a:ext uri="{FF2B5EF4-FFF2-40B4-BE49-F238E27FC236}">
                <a16:creationId xmlns:a16="http://schemas.microsoft.com/office/drawing/2014/main" id="{BCF4CEC3-D8BB-F04A-A1D0-780B8D944778}"/>
              </a:ext>
            </a:extLst>
          </p:cNvPr>
          <p:cNvSpPr>
            <a:spLocks noGrp="1"/>
          </p:cNvSpPr>
          <p:nvPr>
            <p:ph type="sldNum" sz="quarter" idx="125"/>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36832254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ToC Agenda (14)">
    <p:spTree>
      <p:nvGrpSpPr>
        <p:cNvPr id="1" name=""/>
        <p:cNvGrpSpPr/>
        <p:nvPr/>
      </p:nvGrpSpPr>
      <p:grpSpPr>
        <a:xfrm>
          <a:off x="0" y="0"/>
          <a:ext cx="0" cy="0"/>
          <a:chOff x="0" y="0"/>
          <a:chExt cx="0" cy="0"/>
        </a:xfrm>
      </p:grpSpPr>
      <p:sp>
        <p:nvSpPr>
          <p:cNvPr id="139" name="Rectangle 138">
            <a:extLst>
              <a:ext uri="{FF2B5EF4-FFF2-40B4-BE49-F238E27FC236}">
                <a16:creationId xmlns:a16="http://schemas.microsoft.com/office/drawing/2014/main" id="{0735789A-63DF-F64F-9BFF-A24BA7A397AC}"/>
              </a:ext>
            </a:extLst>
          </p:cNvPr>
          <p:cNvSpPr/>
          <p:nvPr userDrawn="1"/>
        </p:nvSpPr>
        <p:spPr>
          <a:xfrm>
            <a:off x="0" y="614023"/>
            <a:ext cx="9144000" cy="6192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8" name="Group 27">
            <a:extLst>
              <a:ext uri="{FF2B5EF4-FFF2-40B4-BE49-F238E27FC236}">
                <a16:creationId xmlns:a16="http://schemas.microsoft.com/office/drawing/2014/main" id="{5EBA89B3-0596-F74E-9FA2-DC751E0E88E4}"/>
              </a:ext>
            </a:extLst>
          </p:cNvPr>
          <p:cNvGrpSpPr/>
          <p:nvPr userDrawn="1"/>
        </p:nvGrpSpPr>
        <p:grpSpPr>
          <a:xfrm>
            <a:off x="9399182" y="-1"/>
            <a:ext cx="2877466" cy="8631622"/>
            <a:chOff x="9399182" y="-1"/>
            <a:chExt cx="2877466" cy="8631622"/>
          </a:xfrm>
        </p:grpSpPr>
        <p:sp>
          <p:nvSpPr>
            <p:cNvPr id="36" name="Rectangle 35">
              <a:extLst>
                <a:ext uri="{FF2B5EF4-FFF2-40B4-BE49-F238E27FC236}">
                  <a16:creationId xmlns:a16="http://schemas.microsoft.com/office/drawing/2014/main" id="{F4E83308-CF57-9E47-BA44-7A84C42B5978}"/>
                </a:ext>
              </a:extLst>
            </p:cNvPr>
            <p:cNvSpPr/>
            <p:nvPr userDrawn="1"/>
          </p:nvSpPr>
          <p:spPr>
            <a:xfrm>
              <a:off x="9399182" y="-1"/>
              <a:ext cx="2798651" cy="848185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D2A5C2D3-9F21-234B-9F98-3DE702C886F7}"/>
                </a:ext>
              </a:extLst>
            </p:cNvPr>
            <p:cNvSpPr txBox="1">
              <a:spLocks noChangeAspect="1"/>
            </p:cNvSpPr>
            <p:nvPr userDrawn="1"/>
          </p:nvSpPr>
          <p:spPr>
            <a:xfrm>
              <a:off x="9521833" y="161035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38" name="TextBox 37">
              <a:extLst>
                <a:ext uri="{FF2B5EF4-FFF2-40B4-BE49-F238E27FC236}">
                  <a16:creationId xmlns:a16="http://schemas.microsoft.com/office/drawing/2014/main" id="{A02ADF69-BF1B-1A46-8854-22053F603054}"/>
                </a:ext>
              </a:extLst>
            </p:cNvPr>
            <p:cNvSpPr txBox="1">
              <a:spLocks noChangeAspect="1"/>
            </p:cNvSpPr>
            <p:nvPr userDrawn="1"/>
          </p:nvSpPr>
          <p:spPr>
            <a:xfrm>
              <a:off x="9521833"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9" name="TextBox 38">
              <a:extLst>
                <a:ext uri="{FF2B5EF4-FFF2-40B4-BE49-F238E27FC236}">
                  <a16:creationId xmlns:a16="http://schemas.microsoft.com/office/drawing/2014/main" id="{A8195510-2A26-3049-8967-D7F2BC33D906}"/>
                </a:ext>
              </a:extLst>
            </p:cNvPr>
            <p:cNvSpPr txBox="1">
              <a:spLocks noChangeAspect="1"/>
            </p:cNvSpPr>
            <p:nvPr userDrawn="1"/>
          </p:nvSpPr>
          <p:spPr>
            <a:xfrm>
              <a:off x="9521833" y="1139035"/>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0" name="TextBox 39">
              <a:extLst>
                <a:ext uri="{FF2B5EF4-FFF2-40B4-BE49-F238E27FC236}">
                  <a16:creationId xmlns:a16="http://schemas.microsoft.com/office/drawing/2014/main" id="{D496DEE2-CA7E-AE42-879D-AF53D0749FFE}"/>
                </a:ext>
              </a:extLst>
            </p:cNvPr>
            <p:cNvSpPr txBox="1"/>
            <p:nvPr userDrawn="1"/>
          </p:nvSpPr>
          <p:spPr>
            <a:xfrm>
              <a:off x="9686426" y="513115"/>
              <a:ext cx="2425134"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Aft>
                  <a:spcPts val="0"/>
                </a:spcAft>
              </a:pPr>
              <a:r>
                <a:rPr lang="en-US" dirty="0"/>
                <a:t>Enter up to 14 agenda items and their page numbers. </a:t>
              </a:r>
            </a:p>
            <a:p>
              <a:pPr lvl="2"/>
              <a:r>
                <a:rPr lang="en-US" dirty="0"/>
                <a:t>Switch to the 8-item agenda if you need fewer. </a:t>
              </a:r>
            </a:p>
          </p:txBody>
        </p:sp>
        <p:sp>
          <p:nvSpPr>
            <p:cNvPr id="41" name="TextBox 40">
              <a:extLst>
                <a:ext uri="{FF2B5EF4-FFF2-40B4-BE49-F238E27FC236}">
                  <a16:creationId xmlns:a16="http://schemas.microsoft.com/office/drawing/2014/main" id="{14E036DD-4A36-4B41-969E-46701BA472FB}"/>
                </a:ext>
              </a:extLst>
            </p:cNvPr>
            <p:cNvSpPr txBox="1"/>
            <p:nvPr userDrawn="1"/>
          </p:nvSpPr>
          <p:spPr>
            <a:xfrm>
              <a:off x="9558507" y="150290"/>
              <a:ext cx="1867499"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USE THE AGENDA</a:t>
              </a:r>
            </a:p>
          </p:txBody>
        </p:sp>
        <p:cxnSp>
          <p:nvCxnSpPr>
            <p:cNvPr id="42" name="Straight Connector 41">
              <a:extLst>
                <a:ext uri="{FF2B5EF4-FFF2-40B4-BE49-F238E27FC236}">
                  <a16:creationId xmlns:a16="http://schemas.microsoft.com/office/drawing/2014/main" id="{4171E0C5-608B-FF44-A6A5-678877741EBB}"/>
                </a:ext>
              </a:extLst>
            </p:cNvPr>
            <p:cNvCxnSpPr>
              <a:cxnSpLocks/>
            </p:cNvCxnSpPr>
            <p:nvPr userDrawn="1"/>
          </p:nvCxnSpPr>
          <p:spPr>
            <a:xfrm>
              <a:off x="9558507" y="35290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668704FB-F8CC-2D48-82EA-8020021930B4}"/>
                </a:ext>
              </a:extLst>
            </p:cNvPr>
            <p:cNvGrpSpPr/>
            <p:nvPr userDrawn="1"/>
          </p:nvGrpSpPr>
          <p:grpSpPr>
            <a:xfrm>
              <a:off x="9541497" y="5505499"/>
              <a:ext cx="2735151" cy="919215"/>
              <a:chOff x="9296567" y="4150379"/>
              <a:chExt cx="2735151" cy="919215"/>
            </a:xfrm>
          </p:grpSpPr>
          <p:grpSp>
            <p:nvGrpSpPr>
              <p:cNvPr id="68" name="Group 67">
                <a:extLst>
                  <a:ext uri="{FF2B5EF4-FFF2-40B4-BE49-F238E27FC236}">
                    <a16:creationId xmlns:a16="http://schemas.microsoft.com/office/drawing/2014/main" id="{2848AF80-78DE-6B4E-AAFC-ECF1C10CD0B4}"/>
                  </a:ext>
                </a:extLst>
              </p:cNvPr>
              <p:cNvGrpSpPr/>
              <p:nvPr userDrawn="1"/>
            </p:nvGrpSpPr>
            <p:grpSpPr>
              <a:xfrm>
                <a:off x="9296567" y="4150379"/>
                <a:ext cx="2735151" cy="919215"/>
                <a:chOff x="9296567" y="5817858"/>
                <a:chExt cx="2735151" cy="919215"/>
              </a:xfrm>
            </p:grpSpPr>
            <p:sp>
              <p:nvSpPr>
                <p:cNvPr id="85" name="Rectangle 84">
                  <a:extLst>
                    <a:ext uri="{FF2B5EF4-FFF2-40B4-BE49-F238E27FC236}">
                      <a16:creationId xmlns:a16="http://schemas.microsoft.com/office/drawing/2014/main" id="{C98E8FA1-C645-CA4C-9A7D-083293E08816}"/>
                    </a:ext>
                  </a:extLst>
                </p:cNvPr>
                <p:cNvSpPr/>
                <p:nvPr userDrawn="1"/>
              </p:nvSpPr>
              <p:spPr>
                <a:xfrm>
                  <a:off x="9296567" y="5817858"/>
                  <a:ext cx="2733136" cy="919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a:extLst>
                    <a:ext uri="{FF2B5EF4-FFF2-40B4-BE49-F238E27FC236}">
                      <a16:creationId xmlns:a16="http://schemas.microsoft.com/office/drawing/2014/main" id="{70D9BBD7-B8A7-4242-B359-9835E773B97C}"/>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Reset Placeholders</a:t>
                  </a:r>
                </a:p>
              </p:txBody>
            </p:sp>
            <p:pic>
              <p:nvPicPr>
                <p:cNvPr id="87" name="Graphic 86">
                  <a:extLst>
                    <a:ext uri="{FF2B5EF4-FFF2-40B4-BE49-F238E27FC236}">
                      <a16:creationId xmlns:a16="http://schemas.microsoft.com/office/drawing/2014/main" id="{985CB0FA-7C01-054B-95CD-E445FA243301}"/>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88" name="TextBox 87">
                  <a:extLst>
                    <a:ext uri="{FF2B5EF4-FFF2-40B4-BE49-F238E27FC236}">
                      <a16:creationId xmlns:a16="http://schemas.microsoft.com/office/drawing/2014/main" id="{84979134-C3B7-EA40-B6A3-56FD3BE593AA}"/>
                    </a:ext>
                  </a:extLst>
                </p:cNvPr>
                <p:cNvSpPr txBox="1"/>
                <p:nvPr userDrawn="1"/>
              </p:nvSpPr>
              <p:spPr>
                <a:xfrm>
                  <a:off x="9471805" y="6169594"/>
                  <a:ext cx="2491595" cy="441146"/>
                </a:xfrm>
                <a:prstGeom prst="rect">
                  <a:avLst/>
                </a:prstGeom>
              </p:spPr>
              <p:txBody>
                <a:bodyPr vert="horz" wrap="square" lIns="0" tIns="0" rIns="0" bIns="0" rtlCol="0" anchor="t">
                  <a:spAutoFit/>
                </a:bodyPr>
                <a:lstStyle/>
                <a:p>
                  <a:pPr algn="l">
                    <a:spcBef>
                      <a:spcPts val="200"/>
                    </a:spcBef>
                  </a:pPr>
                  <a:r>
                    <a:rPr lang="en-US" sz="900" dirty="0">
                      <a:solidFill>
                        <a:schemeClr val="tx1">
                          <a:lumMod val="50000"/>
                          <a:lumOff val="50000"/>
                        </a:schemeClr>
                      </a:solidFill>
                      <a:latin typeface="Arial" charset="0"/>
                      <a:ea typeface="Arial" charset="0"/>
                      <a:cs typeface="Arial" charset="0"/>
                    </a:rPr>
                    <a:t>Press the Reset (            ) button to bring back placeholders you have deleted if you need them. </a:t>
                  </a:r>
                </a:p>
                <a:p>
                  <a:pPr algn="l">
                    <a:spcBef>
                      <a:spcPts val="200"/>
                    </a:spcBef>
                  </a:pPr>
                  <a:r>
                    <a:rPr lang="en-US" sz="900" dirty="0">
                      <a:solidFill>
                        <a:schemeClr val="tx1">
                          <a:lumMod val="50000"/>
                          <a:lumOff val="50000"/>
                        </a:schemeClr>
                      </a:solidFill>
                      <a:latin typeface="Arial" charset="0"/>
                      <a:ea typeface="Arial" charset="0"/>
                      <a:cs typeface="Arial" charset="0"/>
                    </a:rPr>
                    <a:t>Note: this will also remove your item highlight.</a:t>
                  </a:r>
                </a:p>
              </p:txBody>
            </p:sp>
          </p:grpSp>
          <p:pic>
            <p:nvPicPr>
              <p:cNvPr id="69" name="Picture 68">
                <a:extLst>
                  <a:ext uri="{FF2B5EF4-FFF2-40B4-BE49-F238E27FC236}">
                    <a16:creationId xmlns:a16="http://schemas.microsoft.com/office/drawing/2014/main" id="{9DBFC0E8-D037-9D47-9459-C3C5D94A426B}"/>
                  </a:ext>
                </a:extLst>
              </p:cNvPr>
              <p:cNvPicPr>
                <a:picLocks noChangeAspect="1"/>
              </p:cNvPicPr>
              <p:nvPr userDrawn="1"/>
            </p:nvPicPr>
            <p:blipFill rotWithShape="1">
              <a:blip r:embed="rId5"/>
              <a:srcRect t="-7688" r="11531" b="-1"/>
              <a:stretch/>
            </p:blipFill>
            <p:spPr>
              <a:xfrm>
                <a:off x="10368085" y="4507363"/>
                <a:ext cx="346954" cy="130863"/>
              </a:xfrm>
              <a:prstGeom prst="rect">
                <a:avLst/>
              </a:prstGeom>
            </p:spPr>
          </p:pic>
        </p:grpSp>
        <p:sp>
          <p:nvSpPr>
            <p:cNvPr id="45" name="TextBox 44">
              <a:extLst>
                <a:ext uri="{FF2B5EF4-FFF2-40B4-BE49-F238E27FC236}">
                  <a16:creationId xmlns:a16="http://schemas.microsoft.com/office/drawing/2014/main" id="{26ECECB2-9E9D-9C4A-BC3F-D4B6EF59D7B2}"/>
                </a:ext>
              </a:extLst>
            </p:cNvPr>
            <p:cNvSpPr txBox="1"/>
            <p:nvPr/>
          </p:nvSpPr>
          <p:spPr>
            <a:xfrm>
              <a:off x="9686426" y="1588873"/>
              <a:ext cx="2284506"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Highlight the current item title and page number as follows:</a:t>
              </a:r>
            </a:p>
          </p:txBody>
        </p:sp>
        <p:sp>
          <p:nvSpPr>
            <p:cNvPr id="46" name="TextBox 45">
              <a:extLst>
                <a:ext uri="{FF2B5EF4-FFF2-40B4-BE49-F238E27FC236}">
                  <a16:creationId xmlns:a16="http://schemas.microsoft.com/office/drawing/2014/main" id="{03ED648A-9D4D-4F41-AB76-D687D0E49DFB}"/>
                </a:ext>
              </a:extLst>
            </p:cNvPr>
            <p:cNvSpPr txBox="1"/>
            <p:nvPr/>
          </p:nvSpPr>
          <p:spPr>
            <a:xfrm>
              <a:off x="9686426" y="1111528"/>
              <a:ext cx="2425134"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Select and delete any unused item placeholders to remove the lines.</a:t>
              </a:r>
            </a:p>
          </p:txBody>
        </p:sp>
        <p:sp>
          <p:nvSpPr>
            <p:cNvPr id="47" name="TextBox 46">
              <a:extLst>
                <a:ext uri="{FF2B5EF4-FFF2-40B4-BE49-F238E27FC236}">
                  <a16:creationId xmlns:a16="http://schemas.microsoft.com/office/drawing/2014/main" id="{8271BCEA-EA17-C24E-87BB-934AFBBF87E6}"/>
                </a:ext>
              </a:extLst>
            </p:cNvPr>
            <p:cNvSpPr txBox="1"/>
            <p:nvPr/>
          </p:nvSpPr>
          <p:spPr>
            <a:xfrm>
              <a:off x="9694073" y="2789000"/>
              <a:ext cx="2269212" cy="215444"/>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the entire element is selected—it won’t work correctly if you have your cursor in the text.</a:t>
              </a:r>
            </a:p>
          </p:txBody>
        </p:sp>
        <p:sp>
          <p:nvSpPr>
            <p:cNvPr id="48" name="TextBox 47">
              <a:extLst>
                <a:ext uri="{FF2B5EF4-FFF2-40B4-BE49-F238E27FC236}">
                  <a16:creationId xmlns:a16="http://schemas.microsoft.com/office/drawing/2014/main" id="{FA5CB92E-0A0F-AC42-8739-C4D22325B31B}"/>
                </a:ext>
              </a:extLst>
            </p:cNvPr>
            <p:cNvSpPr txBox="1"/>
            <p:nvPr/>
          </p:nvSpPr>
          <p:spPr>
            <a:xfrm>
              <a:off x="9686426" y="5004333"/>
              <a:ext cx="2126422"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page number of current agenda item (on the text works here) to apply the highlight style.</a:t>
              </a:r>
            </a:p>
          </p:txBody>
        </p:sp>
        <p:sp>
          <p:nvSpPr>
            <p:cNvPr id="49" name="Rectangle 48">
              <a:extLst>
                <a:ext uri="{FF2B5EF4-FFF2-40B4-BE49-F238E27FC236}">
                  <a16:creationId xmlns:a16="http://schemas.microsoft.com/office/drawing/2014/main" id="{589B837D-7809-FE49-9BC4-51E31160E426}"/>
                </a:ext>
              </a:extLst>
            </p:cNvPr>
            <p:cNvSpPr/>
            <p:nvPr/>
          </p:nvSpPr>
          <p:spPr>
            <a:xfrm>
              <a:off x="9686427" y="234797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50" name="Group 49">
              <a:extLst>
                <a:ext uri="{FF2B5EF4-FFF2-40B4-BE49-F238E27FC236}">
                  <a16:creationId xmlns:a16="http://schemas.microsoft.com/office/drawing/2014/main" id="{B2F7C5ED-DA74-5D44-A55A-C451CAD6D7F9}"/>
                </a:ext>
              </a:extLst>
            </p:cNvPr>
            <p:cNvGrpSpPr/>
            <p:nvPr/>
          </p:nvGrpSpPr>
          <p:grpSpPr>
            <a:xfrm>
              <a:off x="9686426" y="3062499"/>
              <a:ext cx="2284506" cy="249299"/>
              <a:chOff x="9431244" y="2862535"/>
              <a:chExt cx="2284506" cy="249299"/>
            </a:xfrm>
          </p:grpSpPr>
          <p:pic>
            <p:nvPicPr>
              <p:cNvPr id="62" name="Picture 61">
                <a:extLst>
                  <a:ext uri="{FF2B5EF4-FFF2-40B4-BE49-F238E27FC236}">
                    <a16:creationId xmlns:a16="http://schemas.microsoft.com/office/drawing/2014/main" id="{24774FB4-765A-9E49-A933-097A5BD5D66C}"/>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63" name="TextBox 62">
                <a:extLst>
                  <a:ext uri="{FF2B5EF4-FFF2-40B4-BE49-F238E27FC236}">
                    <a16:creationId xmlns:a16="http://schemas.microsoft.com/office/drawing/2014/main" id="{1B7D5897-54FC-ED4C-878C-E0BBE070F573}"/>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sp>
          <p:nvSpPr>
            <p:cNvPr id="51" name="TextBox 50">
              <a:extLst>
                <a:ext uri="{FF2B5EF4-FFF2-40B4-BE49-F238E27FC236}">
                  <a16:creationId xmlns:a16="http://schemas.microsoft.com/office/drawing/2014/main" id="{D10BF092-52C8-A14D-86F5-8BF992C1ECD8}"/>
                </a:ext>
              </a:extLst>
            </p:cNvPr>
            <p:cNvSpPr txBox="1"/>
            <p:nvPr/>
          </p:nvSpPr>
          <p:spPr>
            <a:xfrm>
              <a:off x="9686426" y="3363632"/>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current agenda item (on the text works here) to apply the highlight style.</a:t>
              </a:r>
            </a:p>
          </p:txBody>
        </p:sp>
        <p:sp>
          <p:nvSpPr>
            <p:cNvPr id="52" name="Rectangle 51">
              <a:extLst>
                <a:ext uri="{FF2B5EF4-FFF2-40B4-BE49-F238E27FC236}">
                  <a16:creationId xmlns:a16="http://schemas.microsoft.com/office/drawing/2014/main" id="{3BDB51E4-A24F-4342-8A5A-EDD95B943E22}"/>
                </a:ext>
              </a:extLst>
            </p:cNvPr>
            <p:cNvSpPr/>
            <p:nvPr/>
          </p:nvSpPr>
          <p:spPr>
            <a:xfrm>
              <a:off x="9686427" y="420031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 name="TextBox 52">
              <a:extLst>
                <a:ext uri="{FF2B5EF4-FFF2-40B4-BE49-F238E27FC236}">
                  <a16:creationId xmlns:a16="http://schemas.microsoft.com/office/drawing/2014/main" id="{8C97E8A0-B37A-3044-82A9-7D36673708BC}"/>
                </a:ext>
              </a:extLst>
            </p:cNvPr>
            <p:cNvSpPr txBox="1"/>
            <p:nvPr/>
          </p:nvSpPr>
          <p:spPr>
            <a:xfrm>
              <a:off x="9686426" y="4026515"/>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‘page # style’ element below:</a:t>
              </a:r>
            </a:p>
          </p:txBody>
        </p:sp>
        <p:sp>
          <p:nvSpPr>
            <p:cNvPr id="54" name="TextBox 53">
              <a:extLst>
                <a:ext uri="{FF2B5EF4-FFF2-40B4-BE49-F238E27FC236}">
                  <a16:creationId xmlns:a16="http://schemas.microsoft.com/office/drawing/2014/main" id="{A80195D2-2D31-7942-B7D0-9F85C7D444AF}"/>
                </a:ext>
              </a:extLst>
            </p:cNvPr>
            <p:cNvSpPr txBox="1"/>
            <p:nvPr/>
          </p:nvSpPr>
          <p:spPr>
            <a:xfrm>
              <a:off x="9686426" y="2184031"/>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‘title style’ element below:</a:t>
              </a:r>
            </a:p>
          </p:txBody>
        </p:sp>
        <p:sp>
          <p:nvSpPr>
            <p:cNvPr id="55" name="TextBox 54">
              <a:extLst>
                <a:ext uri="{FF2B5EF4-FFF2-40B4-BE49-F238E27FC236}">
                  <a16:creationId xmlns:a16="http://schemas.microsoft.com/office/drawing/2014/main" id="{0A64BF6C-B9BD-1B41-969F-45514CC5BAE1}"/>
                </a:ext>
              </a:extLst>
            </p:cNvPr>
            <p:cNvSpPr txBox="1"/>
            <p:nvPr/>
          </p:nvSpPr>
          <p:spPr>
            <a:xfrm>
              <a:off x="9686426" y="1990139"/>
              <a:ext cx="78386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TITLE:</a:t>
              </a:r>
            </a:p>
          </p:txBody>
        </p:sp>
        <p:cxnSp>
          <p:nvCxnSpPr>
            <p:cNvPr id="56" name="Straight Connector 55">
              <a:extLst>
                <a:ext uri="{FF2B5EF4-FFF2-40B4-BE49-F238E27FC236}">
                  <a16:creationId xmlns:a16="http://schemas.microsoft.com/office/drawing/2014/main" id="{2EFF5343-F139-D44E-8CF9-F7359DCDB499}"/>
                </a:ext>
              </a:extLst>
            </p:cNvPr>
            <p:cNvCxnSpPr>
              <a:cxnSpLocks/>
            </p:cNvCxnSpPr>
            <p:nvPr/>
          </p:nvCxnSpPr>
          <p:spPr>
            <a:xfrm>
              <a:off x="9679848" y="2113772"/>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661BC977-1E81-D943-96A2-8EC320962EB3}"/>
                </a:ext>
              </a:extLst>
            </p:cNvPr>
            <p:cNvSpPr txBox="1"/>
            <p:nvPr/>
          </p:nvSpPr>
          <p:spPr>
            <a:xfrm>
              <a:off x="9686426" y="3831464"/>
              <a:ext cx="86401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PAGE #:</a:t>
              </a:r>
            </a:p>
          </p:txBody>
        </p:sp>
        <p:cxnSp>
          <p:nvCxnSpPr>
            <p:cNvPr id="58" name="Straight Connector 57">
              <a:extLst>
                <a:ext uri="{FF2B5EF4-FFF2-40B4-BE49-F238E27FC236}">
                  <a16:creationId xmlns:a16="http://schemas.microsoft.com/office/drawing/2014/main" id="{11E58E32-BCB0-7D4E-97A2-FF92AE046C34}"/>
                </a:ext>
              </a:extLst>
            </p:cNvPr>
            <p:cNvCxnSpPr>
              <a:cxnSpLocks/>
            </p:cNvCxnSpPr>
            <p:nvPr/>
          </p:nvCxnSpPr>
          <p:spPr>
            <a:xfrm>
              <a:off x="9679848" y="3955097"/>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59" name="Group 58">
              <a:extLst>
                <a:ext uri="{FF2B5EF4-FFF2-40B4-BE49-F238E27FC236}">
                  <a16:creationId xmlns:a16="http://schemas.microsoft.com/office/drawing/2014/main" id="{2E08EBDD-4F9E-2F46-94B0-7AEFB64F4D50}"/>
                </a:ext>
              </a:extLst>
            </p:cNvPr>
            <p:cNvGrpSpPr/>
            <p:nvPr/>
          </p:nvGrpSpPr>
          <p:grpSpPr>
            <a:xfrm>
              <a:off x="9686426" y="4692069"/>
              <a:ext cx="2284506" cy="249299"/>
              <a:chOff x="9431244" y="2862535"/>
              <a:chExt cx="2284506" cy="249299"/>
            </a:xfrm>
          </p:grpSpPr>
          <p:pic>
            <p:nvPicPr>
              <p:cNvPr id="60" name="Picture 59">
                <a:extLst>
                  <a:ext uri="{FF2B5EF4-FFF2-40B4-BE49-F238E27FC236}">
                    <a16:creationId xmlns:a16="http://schemas.microsoft.com/office/drawing/2014/main" id="{DC8D70F4-324D-F14D-8D90-4F533C708BEF}"/>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61" name="TextBox 60">
                <a:extLst>
                  <a:ext uri="{FF2B5EF4-FFF2-40B4-BE49-F238E27FC236}">
                    <a16:creationId xmlns:a16="http://schemas.microsoft.com/office/drawing/2014/main" id="{0E162A8C-5CB5-0348-AF65-83FDA753EF06}"/>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grpSp>
          <p:nvGrpSpPr>
            <p:cNvPr id="27" name="Group 26">
              <a:extLst>
                <a:ext uri="{FF2B5EF4-FFF2-40B4-BE49-F238E27FC236}">
                  <a16:creationId xmlns:a16="http://schemas.microsoft.com/office/drawing/2014/main" id="{91EE1626-B758-3D4F-9E45-7DFD0CF68876}"/>
                </a:ext>
              </a:extLst>
            </p:cNvPr>
            <p:cNvGrpSpPr/>
            <p:nvPr userDrawn="1"/>
          </p:nvGrpSpPr>
          <p:grpSpPr>
            <a:xfrm>
              <a:off x="9541497" y="6488937"/>
              <a:ext cx="2735151" cy="2142684"/>
              <a:chOff x="9541497" y="1525267"/>
              <a:chExt cx="2735151" cy="2142684"/>
            </a:xfrm>
          </p:grpSpPr>
          <p:grpSp>
            <p:nvGrpSpPr>
              <p:cNvPr id="44" name="Group 43">
                <a:extLst>
                  <a:ext uri="{FF2B5EF4-FFF2-40B4-BE49-F238E27FC236}">
                    <a16:creationId xmlns:a16="http://schemas.microsoft.com/office/drawing/2014/main" id="{EF4513C3-471E-9542-A66F-5928FF17E189}"/>
                  </a:ext>
                </a:extLst>
              </p:cNvPr>
              <p:cNvGrpSpPr/>
              <p:nvPr userDrawn="1"/>
            </p:nvGrpSpPr>
            <p:grpSpPr>
              <a:xfrm>
                <a:off x="9541497" y="1525267"/>
                <a:ext cx="2735151" cy="2142684"/>
                <a:chOff x="9296567" y="5817858"/>
                <a:chExt cx="2735151" cy="2142684"/>
              </a:xfrm>
            </p:grpSpPr>
            <p:sp>
              <p:nvSpPr>
                <p:cNvPr id="64" name="Rectangle 63">
                  <a:extLst>
                    <a:ext uri="{FF2B5EF4-FFF2-40B4-BE49-F238E27FC236}">
                      <a16:creationId xmlns:a16="http://schemas.microsoft.com/office/drawing/2014/main" id="{3BCA6528-B4AD-3B4E-817E-7E37B4801528}"/>
                    </a:ext>
                  </a:extLst>
                </p:cNvPr>
                <p:cNvSpPr/>
                <p:nvPr userDrawn="1"/>
              </p:nvSpPr>
              <p:spPr>
                <a:xfrm>
                  <a:off x="9296567" y="5817858"/>
                  <a:ext cx="2733136" cy="214268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374FCEAF-1509-4F42-9497-CD879A6A719D}"/>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Drag-select</a:t>
                  </a:r>
                </a:p>
              </p:txBody>
            </p:sp>
            <p:pic>
              <p:nvPicPr>
                <p:cNvPr id="66" name="Graphic 65">
                  <a:extLst>
                    <a:ext uri="{FF2B5EF4-FFF2-40B4-BE49-F238E27FC236}">
                      <a16:creationId xmlns:a16="http://schemas.microsoft.com/office/drawing/2014/main" id="{5DFF07DF-FE13-CC4C-B76D-1D2605070E4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67" name="TextBox 66">
                  <a:extLst>
                    <a:ext uri="{FF2B5EF4-FFF2-40B4-BE49-F238E27FC236}">
                      <a16:creationId xmlns:a16="http://schemas.microsoft.com/office/drawing/2014/main" id="{FED285DC-C61D-0D45-9BC6-5561AE17004B}"/>
                    </a:ext>
                  </a:extLst>
                </p:cNvPr>
                <p:cNvSpPr txBox="1"/>
                <p:nvPr userDrawn="1"/>
              </p:nvSpPr>
              <p:spPr>
                <a:xfrm>
                  <a:off x="9471805" y="6169594"/>
                  <a:ext cx="2444785" cy="138499"/>
                </a:xfrm>
                <a:prstGeom prst="rect">
                  <a:avLst/>
                </a:prstGeom>
              </p:spPr>
              <p:txBody>
                <a:bodyPr vert="horz" wrap="square" lIns="0" tIns="0" rIns="0" bIns="0" rtlCol="0" anchor="t">
                  <a:spAutoFit/>
                </a:bodyPr>
                <a:lstStyle/>
                <a:p>
                  <a:pPr>
                    <a:spcBef>
                      <a:spcPts val="200"/>
                    </a:spcBef>
                  </a:pPr>
                  <a:r>
                    <a:rPr lang="en-US" sz="900" dirty="0">
                      <a:solidFill>
                        <a:schemeClr val="tx1">
                          <a:lumMod val="50000"/>
                          <a:lumOff val="50000"/>
                        </a:schemeClr>
                      </a:solidFill>
                      <a:latin typeface="Arial" charset="0"/>
                      <a:ea typeface="Arial" charset="0"/>
                      <a:cs typeface="Arial" charset="0"/>
                    </a:rPr>
                    <a:t>Easily select multiple placeholders for deletion:</a:t>
                  </a:r>
                </a:p>
              </p:txBody>
            </p:sp>
            <p:sp>
              <p:nvSpPr>
                <p:cNvPr id="135" name="TextBox 134">
                  <a:extLst>
                    <a:ext uri="{FF2B5EF4-FFF2-40B4-BE49-F238E27FC236}">
                      <a16:creationId xmlns:a16="http://schemas.microsoft.com/office/drawing/2014/main" id="{03DC49DC-B6F7-5247-938C-5887557DD711}"/>
                    </a:ext>
                  </a:extLst>
                </p:cNvPr>
                <p:cNvSpPr txBox="1"/>
                <p:nvPr userDrawn="1"/>
              </p:nvSpPr>
              <p:spPr>
                <a:xfrm>
                  <a:off x="9471806" y="6398194"/>
                  <a:ext cx="1174622" cy="498598"/>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b="1" kern="1200" dirty="0">
                      <a:solidFill>
                        <a:schemeClr val="tx1">
                          <a:lumMod val="50000"/>
                          <a:lumOff val="50000"/>
                        </a:schemeClr>
                      </a:solidFill>
                      <a:latin typeface="Arial" charset="0"/>
                      <a:ea typeface="Arial" charset="0"/>
                      <a:cs typeface="Arial" charset="0"/>
                    </a:rPr>
                    <a:t>Click</a:t>
                  </a:r>
                  <a:r>
                    <a:rPr lang="en-US" sz="900" kern="1200" dirty="0">
                      <a:solidFill>
                        <a:schemeClr val="tx1">
                          <a:lumMod val="50000"/>
                          <a:lumOff val="50000"/>
                        </a:schemeClr>
                      </a:solidFill>
                      <a:latin typeface="Arial" charset="0"/>
                      <a:ea typeface="Arial" charset="0"/>
                      <a:cs typeface="Arial" charset="0"/>
                    </a:rPr>
                    <a:t> above and to the left of the first placeholder you’d like to delete.</a:t>
                  </a:r>
                </a:p>
              </p:txBody>
            </p:sp>
            <p:sp>
              <p:nvSpPr>
                <p:cNvPr id="136" name="TextBox 135">
                  <a:extLst>
                    <a:ext uri="{FF2B5EF4-FFF2-40B4-BE49-F238E27FC236}">
                      <a16:creationId xmlns:a16="http://schemas.microsoft.com/office/drawing/2014/main" id="{1F4843CF-D9EC-4B47-B9A7-B0D9BD1FDA87}"/>
                    </a:ext>
                  </a:extLst>
                </p:cNvPr>
                <p:cNvSpPr txBox="1"/>
                <p:nvPr userDrawn="1"/>
              </p:nvSpPr>
              <p:spPr>
                <a:xfrm>
                  <a:off x="9471805" y="7426396"/>
                  <a:ext cx="2444785"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All the placeholders inside the drag area will now be selected. Press Delete on the keyboard to remove them.</a:t>
                  </a:r>
                </a:p>
              </p:txBody>
            </p:sp>
            <p:sp>
              <p:nvSpPr>
                <p:cNvPr id="137" name="TextBox 136">
                  <a:extLst>
                    <a:ext uri="{FF2B5EF4-FFF2-40B4-BE49-F238E27FC236}">
                      <a16:creationId xmlns:a16="http://schemas.microsoft.com/office/drawing/2014/main" id="{6F7F8E90-37AA-3743-BDF9-554E740DFC7B}"/>
                    </a:ext>
                  </a:extLst>
                </p:cNvPr>
                <p:cNvSpPr txBox="1"/>
                <p:nvPr userDrawn="1"/>
              </p:nvSpPr>
              <p:spPr>
                <a:xfrm>
                  <a:off x="9471805" y="6974619"/>
                  <a:ext cx="241440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Then (still holding down the first click) </a:t>
                  </a:r>
                  <a:br>
                    <a:rPr lang="en-US" sz="900" kern="1200" dirty="0">
                      <a:solidFill>
                        <a:schemeClr val="tx1">
                          <a:lumMod val="50000"/>
                          <a:lumOff val="50000"/>
                        </a:schemeClr>
                      </a:solidFill>
                      <a:latin typeface="Arial" charset="0"/>
                      <a:ea typeface="Arial" charset="0"/>
                      <a:cs typeface="Arial" charset="0"/>
                    </a:rPr>
                  </a:br>
                  <a:r>
                    <a:rPr lang="en-US" sz="900" b="1" kern="1200" dirty="0">
                      <a:solidFill>
                        <a:schemeClr val="tx1">
                          <a:lumMod val="50000"/>
                          <a:lumOff val="50000"/>
                        </a:schemeClr>
                      </a:solidFill>
                      <a:latin typeface="Arial" charset="0"/>
                      <a:ea typeface="Arial" charset="0"/>
                      <a:cs typeface="Arial" charset="0"/>
                    </a:rPr>
                    <a:t>drag</a:t>
                  </a:r>
                  <a:r>
                    <a:rPr lang="en-US" sz="900" kern="1200" dirty="0">
                      <a:solidFill>
                        <a:schemeClr val="tx1">
                          <a:lumMod val="50000"/>
                          <a:lumOff val="50000"/>
                        </a:schemeClr>
                      </a:solidFill>
                      <a:latin typeface="Arial" charset="0"/>
                      <a:ea typeface="Arial" charset="0"/>
                      <a:cs typeface="Arial" charset="0"/>
                    </a:rPr>
                    <a:t> the cursor to below and to the right of the last placeholder and </a:t>
                  </a:r>
                  <a:r>
                    <a:rPr lang="en-US" sz="900" b="1" kern="1200" dirty="0">
                      <a:solidFill>
                        <a:schemeClr val="tx1">
                          <a:lumMod val="50000"/>
                          <a:lumOff val="50000"/>
                        </a:schemeClr>
                      </a:solidFill>
                      <a:latin typeface="Arial" charset="0"/>
                      <a:ea typeface="Arial" charset="0"/>
                      <a:cs typeface="Arial" charset="0"/>
                    </a:rPr>
                    <a:t>release</a:t>
                  </a:r>
                  <a:r>
                    <a:rPr lang="en-US" sz="900" kern="1200" dirty="0">
                      <a:solidFill>
                        <a:schemeClr val="tx1">
                          <a:lumMod val="50000"/>
                          <a:lumOff val="50000"/>
                        </a:schemeClr>
                      </a:solidFill>
                      <a:latin typeface="Arial" charset="0"/>
                      <a:ea typeface="Arial" charset="0"/>
                      <a:cs typeface="Arial" charset="0"/>
                    </a:rPr>
                    <a:t> the click.</a:t>
                  </a:r>
                </a:p>
              </p:txBody>
            </p:sp>
          </p:grpSp>
          <p:pic>
            <p:nvPicPr>
              <p:cNvPr id="24" name="Picture 23">
                <a:extLst>
                  <a:ext uri="{FF2B5EF4-FFF2-40B4-BE49-F238E27FC236}">
                    <a16:creationId xmlns:a16="http://schemas.microsoft.com/office/drawing/2014/main" id="{DC5AED72-86C8-4444-90CE-59B076CE4755}"/>
                  </a:ext>
                </a:extLst>
              </p:cNvPr>
              <p:cNvPicPr>
                <a:picLocks noChangeAspect="1"/>
              </p:cNvPicPr>
              <p:nvPr userDrawn="1"/>
            </p:nvPicPr>
            <p:blipFill rotWithShape="1">
              <a:blip r:embed="rId7"/>
              <a:srcRect t="33282" b="9876"/>
              <a:stretch/>
            </p:blipFill>
            <p:spPr>
              <a:xfrm>
                <a:off x="10901855" y="2099340"/>
                <a:ext cx="1237314" cy="517325"/>
              </a:xfrm>
              <a:prstGeom prst="rect">
                <a:avLst/>
              </a:prstGeom>
            </p:spPr>
          </p:pic>
        </p:grpSp>
      </p:grpSp>
      <p:sp>
        <p:nvSpPr>
          <p:cNvPr id="4" name="Title 3">
            <a:extLst>
              <a:ext uri="{FF2B5EF4-FFF2-40B4-BE49-F238E27FC236}">
                <a16:creationId xmlns:a16="http://schemas.microsoft.com/office/drawing/2014/main" id="{E767ABA5-A206-AB44-BDCD-CBEA4F6A3193}"/>
              </a:ext>
            </a:extLst>
          </p:cNvPr>
          <p:cNvSpPr>
            <a:spLocks noGrp="1"/>
          </p:cNvSpPr>
          <p:nvPr>
            <p:ph type="title" hasCustomPrompt="1"/>
          </p:nvPr>
        </p:nvSpPr>
        <p:spPr/>
        <p:txBody>
          <a:bodyPr/>
          <a:lstStyle>
            <a:lvl1pPr>
              <a:defRPr/>
            </a:lvl1pPr>
          </a:lstStyle>
          <a:p>
            <a:r>
              <a:rPr lang="en-US"/>
              <a:t>Click to add agenda title. All caps. Two lines max.</a:t>
            </a:r>
          </a:p>
        </p:txBody>
      </p:sp>
      <p:sp>
        <p:nvSpPr>
          <p:cNvPr id="91" name="Text Placeholder 5">
            <a:extLst>
              <a:ext uri="{FF2B5EF4-FFF2-40B4-BE49-F238E27FC236}">
                <a16:creationId xmlns:a16="http://schemas.microsoft.com/office/drawing/2014/main" id="{E65DF37D-BE32-8D48-B3BD-F72A205AA20A}"/>
              </a:ext>
            </a:extLst>
          </p:cNvPr>
          <p:cNvSpPr>
            <a:spLocks noGrp="1"/>
          </p:cNvSpPr>
          <p:nvPr userDrawn="1">
            <p:ph type="body" sz="quarter" idx="134" hasCustomPrompt="1"/>
          </p:nvPr>
        </p:nvSpPr>
        <p:spPr>
          <a:xfrm>
            <a:off x="9701721" y="2361848"/>
            <a:ext cx="2429418" cy="376755"/>
          </a:xfrm>
          <a:solidFill>
            <a:schemeClr val="accent1"/>
          </a:solidFill>
          <a:ln w="31750">
            <a:solidFill>
              <a:schemeClr val="accent1"/>
            </a:solidFill>
          </a:ln>
          <a:effectLst/>
        </p:spPr>
        <p:txBody>
          <a:bodyPr lIns="432000" tIns="0" rIns="36000" anchor="ctr"/>
          <a:lstStyle>
            <a:lvl1pPr marL="0" indent="0">
              <a:buNone/>
              <a:defRPr b="1">
                <a:solidFill>
                  <a:schemeClr val="bg1"/>
                </a:solidFill>
              </a:defRPr>
            </a:lvl1pPr>
          </a:lstStyle>
          <a:p>
            <a:pPr lvl="0"/>
            <a:r>
              <a:rPr lang="en-US"/>
              <a:t>Select for Title style</a:t>
            </a:r>
          </a:p>
        </p:txBody>
      </p:sp>
      <p:sp>
        <p:nvSpPr>
          <p:cNvPr id="92" name="Text Placeholder 5">
            <a:extLst>
              <a:ext uri="{FF2B5EF4-FFF2-40B4-BE49-F238E27FC236}">
                <a16:creationId xmlns:a16="http://schemas.microsoft.com/office/drawing/2014/main" id="{D92F429B-9DFB-EE41-9601-2CCC105A7E84}"/>
              </a:ext>
            </a:extLst>
          </p:cNvPr>
          <p:cNvSpPr>
            <a:spLocks noGrp="1"/>
          </p:cNvSpPr>
          <p:nvPr userDrawn="1">
            <p:ph type="body" sz="quarter" idx="135" hasCustomPrompt="1"/>
          </p:nvPr>
        </p:nvSpPr>
        <p:spPr>
          <a:xfrm>
            <a:off x="9701721" y="4222582"/>
            <a:ext cx="2429418" cy="376755"/>
          </a:xfrm>
          <a:noFill/>
          <a:ln w="31750">
            <a:noFill/>
          </a:ln>
          <a:effectLst/>
        </p:spPr>
        <p:txBody>
          <a:bodyPr lIns="0" tIns="0" rIns="0" anchor="ctr"/>
          <a:lstStyle>
            <a:lvl1pPr marL="0" indent="0" algn="r">
              <a:buNone/>
              <a:defRPr b="1">
                <a:solidFill>
                  <a:schemeClr val="bg1"/>
                </a:solidFill>
              </a:defRPr>
            </a:lvl1pPr>
          </a:lstStyle>
          <a:p>
            <a:pPr lvl="0"/>
            <a:r>
              <a:rPr lang="en-US"/>
              <a:t>Select for Page # style</a:t>
            </a:r>
          </a:p>
        </p:txBody>
      </p:sp>
      <p:sp>
        <p:nvSpPr>
          <p:cNvPr id="140" name="Text Placeholder 6">
            <a:extLst>
              <a:ext uri="{FF2B5EF4-FFF2-40B4-BE49-F238E27FC236}">
                <a16:creationId xmlns:a16="http://schemas.microsoft.com/office/drawing/2014/main" id="{89312458-EDEA-F145-8A40-F9DE180A0CD5}"/>
              </a:ext>
            </a:extLst>
          </p:cNvPr>
          <p:cNvSpPr>
            <a:spLocks noGrp="1"/>
          </p:cNvSpPr>
          <p:nvPr>
            <p:ph type="body" idx="13" hasCustomPrompt="1"/>
          </p:nvPr>
        </p:nvSpPr>
        <p:spPr>
          <a:xfrm>
            <a:off x="0" y="1230726"/>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1" name="Text Placeholder 6">
            <a:extLst>
              <a:ext uri="{FF2B5EF4-FFF2-40B4-BE49-F238E27FC236}">
                <a16:creationId xmlns:a16="http://schemas.microsoft.com/office/drawing/2014/main" id="{0881407E-5EEA-0645-B564-820137734C4B}"/>
              </a:ext>
            </a:extLst>
          </p:cNvPr>
          <p:cNvSpPr>
            <a:spLocks noGrp="1"/>
          </p:cNvSpPr>
          <p:nvPr>
            <p:ph type="body" idx="14" hasCustomPrompt="1"/>
          </p:nvPr>
        </p:nvSpPr>
        <p:spPr>
          <a:xfrm>
            <a:off x="0" y="1583212"/>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2" name="Text Placeholder 6">
            <a:extLst>
              <a:ext uri="{FF2B5EF4-FFF2-40B4-BE49-F238E27FC236}">
                <a16:creationId xmlns:a16="http://schemas.microsoft.com/office/drawing/2014/main" id="{975DCA04-BA85-B943-AAF1-92DA5F62A968}"/>
              </a:ext>
            </a:extLst>
          </p:cNvPr>
          <p:cNvSpPr>
            <a:spLocks noGrp="1"/>
          </p:cNvSpPr>
          <p:nvPr>
            <p:ph type="body" idx="15" hasCustomPrompt="1"/>
          </p:nvPr>
        </p:nvSpPr>
        <p:spPr>
          <a:xfrm>
            <a:off x="0" y="1935698"/>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3" name="Text Placeholder 6">
            <a:extLst>
              <a:ext uri="{FF2B5EF4-FFF2-40B4-BE49-F238E27FC236}">
                <a16:creationId xmlns:a16="http://schemas.microsoft.com/office/drawing/2014/main" id="{F953D556-C770-7D48-83BE-3EAD34AD583E}"/>
              </a:ext>
            </a:extLst>
          </p:cNvPr>
          <p:cNvSpPr>
            <a:spLocks noGrp="1"/>
          </p:cNvSpPr>
          <p:nvPr>
            <p:ph type="body" idx="16" hasCustomPrompt="1"/>
          </p:nvPr>
        </p:nvSpPr>
        <p:spPr>
          <a:xfrm>
            <a:off x="0" y="2288184"/>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4" name="Text Placeholder 6">
            <a:extLst>
              <a:ext uri="{FF2B5EF4-FFF2-40B4-BE49-F238E27FC236}">
                <a16:creationId xmlns:a16="http://schemas.microsoft.com/office/drawing/2014/main" id="{91CCF692-76BB-6A4A-885F-E120A2711E82}"/>
              </a:ext>
            </a:extLst>
          </p:cNvPr>
          <p:cNvSpPr>
            <a:spLocks noGrp="1"/>
          </p:cNvSpPr>
          <p:nvPr>
            <p:ph type="body" idx="17" hasCustomPrompt="1"/>
          </p:nvPr>
        </p:nvSpPr>
        <p:spPr>
          <a:xfrm>
            <a:off x="0" y="2640670"/>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5" name="Text Placeholder 6">
            <a:extLst>
              <a:ext uri="{FF2B5EF4-FFF2-40B4-BE49-F238E27FC236}">
                <a16:creationId xmlns:a16="http://schemas.microsoft.com/office/drawing/2014/main" id="{0C2671C4-8F73-6846-BED4-E27156554831}"/>
              </a:ext>
            </a:extLst>
          </p:cNvPr>
          <p:cNvSpPr>
            <a:spLocks noGrp="1"/>
          </p:cNvSpPr>
          <p:nvPr>
            <p:ph type="body" idx="18" hasCustomPrompt="1"/>
          </p:nvPr>
        </p:nvSpPr>
        <p:spPr>
          <a:xfrm>
            <a:off x="0" y="2993156"/>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6" name="Text Placeholder 6">
            <a:extLst>
              <a:ext uri="{FF2B5EF4-FFF2-40B4-BE49-F238E27FC236}">
                <a16:creationId xmlns:a16="http://schemas.microsoft.com/office/drawing/2014/main" id="{5FA8609C-9B16-FA4C-9F2C-D1248CCE8ACE}"/>
              </a:ext>
            </a:extLst>
          </p:cNvPr>
          <p:cNvSpPr>
            <a:spLocks noGrp="1"/>
          </p:cNvSpPr>
          <p:nvPr>
            <p:ph type="body" idx="19" hasCustomPrompt="1"/>
          </p:nvPr>
        </p:nvSpPr>
        <p:spPr>
          <a:xfrm>
            <a:off x="0" y="3345642"/>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7" name="Text Placeholder 6">
            <a:extLst>
              <a:ext uri="{FF2B5EF4-FFF2-40B4-BE49-F238E27FC236}">
                <a16:creationId xmlns:a16="http://schemas.microsoft.com/office/drawing/2014/main" id="{1160FF45-12A6-CA4A-AD6A-594E7B625D99}"/>
              </a:ext>
            </a:extLst>
          </p:cNvPr>
          <p:cNvSpPr>
            <a:spLocks noGrp="1"/>
          </p:cNvSpPr>
          <p:nvPr>
            <p:ph type="body" idx="20" hasCustomPrompt="1"/>
          </p:nvPr>
        </p:nvSpPr>
        <p:spPr>
          <a:xfrm>
            <a:off x="0" y="3698128"/>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8" name="Text Placeholder 69">
            <a:extLst>
              <a:ext uri="{FF2B5EF4-FFF2-40B4-BE49-F238E27FC236}">
                <a16:creationId xmlns:a16="http://schemas.microsoft.com/office/drawing/2014/main" id="{36C55682-41D4-2C46-A3E5-75E11CF3010E}"/>
              </a:ext>
            </a:extLst>
          </p:cNvPr>
          <p:cNvSpPr>
            <a:spLocks noGrp="1"/>
          </p:cNvSpPr>
          <p:nvPr>
            <p:ph type="body" sz="quarter" idx="21" hasCustomPrompt="1"/>
          </p:nvPr>
        </p:nvSpPr>
        <p:spPr>
          <a:xfrm>
            <a:off x="7786170" y="1230726"/>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49" name="Text Placeholder 69">
            <a:extLst>
              <a:ext uri="{FF2B5EF4-FFF2-40B4-BE49-F238E27FC236}">
                <a16:creationId xmlns:a16="http://schemas.microsoft.com/office/drawing/2014/main" id="{7A7DE69A-7CAC-2D4F-9EBA-789484126889}"/>
              </a:ext>
            </a:extLst>
          </p:cNvPr>
          <p:cNvSpPr>
            <a:spLocks noGrp="1"/>
          </p:cNvSpPr>
          <p:nvPr>
            <p:ph type="body" sz="quarter" idx="22" hasCustomPrompt="1"/>
          </p:nvPr>
        </p:nvSpPr>
        <p:spPr>
          <a:xfrm>
            <a:off x="7786170" y="1583212"/>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0" name="Text Placeholder 69">
            <a:extLst>
              <a:ext uri="{FF2B5EF4-FFF2-40B4-BE49-F238E27FC236}">
                <a16:creationId xmlns:a16="http://schemas.microsoft.com/office/drawing/2014/main" id="{8C8F8AB9-E553-FD43-9A74-A94070ABC6D9}"/>
              </a:ext>
            </a:extLst>
          </p:cNvPr>
          <p:cNvSpPr>
            <a:spLocks noGrp="1"/>
          </p:cNvSpPr>
          <p:nvPr>
            <p:ph type="body" sz="quarter" idx="23" hasCustomPrompt="1"/>
          </p:nvPr>
        </p:nvSpPr>
        <p:spPr>
          <a:xfrm>
            <a:off x="7786170" y="1935698"/>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1" name="Text Placeholder 69">
            <a:extLst>
              <a:ext uri="{FF2B5EF4-FFF2-40B4-BE49-F238E27FC236}">
                <a16:creationId xmlns:a16="http://schemas.microsoft.com/office/drawing/2014/main" id="{34397210-0F6A-4541-BF87-6238DCF7C31B}"/>
              </a:ext>
            </a:extLst>
          </p:cNvPr>
          <p:cNvSpPr>
            <a:spLocks noGrp="1"/>
          </p:cNvSpPr>
          <p:nvPr>
            <p:ph type="body" sz="quarter" idx="24" hasCustomPrompt="1"/>
          </p:nvPr>
        </p:nvSpPr>
        <p:spPr>
          <a:xfrm>
            <a:off x="7786170" y="2288184"/>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2" name="Text Placeholder 69">
            <a:extLst>
              <a:ext uri="{FF2B5EF4-FFF2-40B4-BE49-F238E27FC236}">
                <a16:creationId xmlns:a16="http://schemas.microsoft.com/office/drawing/2014/main" id="{36CB0180-6E7E-6345-BDFC-A24B6037542B}"/>
              </a:ext>
            </a:extLst>
          </p:cNvPr>
          <p:cNvSpPr>
            <a:spLocks noGrp="1"/>
          </p:cNvSpPr>
          <p:nvPr>
            <p:ph type="body" sz="quarter" idx="25" hasCustomPrompt="1"/>
          </p:nvPr>
        </p:nvSpPr>
        <p:spPr>
          <a:xfrm>
            <a:off x="7786170" y="2640670"/>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3" name="Text Placeholder 69">
            <a:extLst>
              <a:ext uri="{FF2B5EF4-FFF2-40B4-BE49-F238E27FC236}">
                <a16:creationId xmlns:a16="http://schemas.microsoft.com/office/drawing/2014/main" id="{3CDC531E-C59A-6648-B4C3-453444CE827E}"/>
              </a:ext>
            </a:extLst>
          </p:cNvPr>
          <p:cNvSpPr>
            <a:spLocks noGrp="1"/>
          </p:cNvSpPr>
          <p:nvPr>
            <p:ph type="body" sz="quarter" idx="26" hasCustomPrompt="1"/>
          </p:nvPr>
        </p:nvSpPr>
        <p:spPr>
          <a:xfrm>
            <a:off x="7786170" y="2993156"/>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4" name="Text Placeholder 69">
            <a:extLst>
              <a:ext uri="{FF2B5EF4-FFF2-40B4-BE49-F238E27FC236}">
                <a16:creationId xmlns:a16="http://schemas.microsoft.com/office/drawing/2014/main" id="{BB4EABB9-2DDE-734C-86AB-12B8EF0C6145}"/>
              </a:ext>
            </a:extLst>
          </p:cNvPr>
          <p:cNvSpPr>
            <a:spLocks noGrp="1"/>
          </p:cNvSpPr>
          <p:nvPr>
            <p:ph type="body" sz="quarter" idx="27" hasCustomPrompt="1"/>
          </p:nvPr>
        </p:nvSpPr>
        <p:spPr>
          <a:xfrm>
            <a:off x="7786170" y="3345642"/>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5" name="Text Placeholder 69">
            <a:extLst>
              <a:ext uri="{FF2B5EF4-FFF2-40B4-BE49-F238E27FC236}">
                <a16:creationId xmlns:a16="http://schemas.microsoft.com/office/drawing/2014/main" id="{51A31BC1-EC5B-CB48-906F-8A670330B3EE}"/>
              </a:ext>
            </a:extLst>
          </p:cNvPr>
          <p:cNvSpPr>
            <a:spLocks noGrp="1"/>
          </p:cNvSpPr>
          <p:nvPr>
            <p:ph type="body" sz="quarter" idx="28" hasCustomPrompt="1"/>
          </p:nvPr>
        </p:nvSpPr>
        <p:spPr>
          <a:xfrm>
            <a:off x="7786170" y="3698128"/>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6" name="Text Placeholder 6">
            <a:extLst>
              <a:ext uri="{FF2B5EF4-FFF2-40B4-BE49-F238E27FC236}">
                <a16:creationId xmlns:a16="http://schemas.microsoft.com/office/drawing/2014/main" id="{CA10688B-9A84-134D-8815-3C14EE382980}"/>
              </a:ext>
            </a:extLst>
          </p:cNvPr>
          <p:cNvSpPr>
            <a:spLocks noGrp="1"/>
          </p:cNvSpPr>
          <p:nvPr>
            <p:ph type="body" idx="29" hasCustomPrompt="1"/>
          </p:nvPr>
        </p:nvSpPr>
        <p:spPr>
          <a:xfrm>
            <a:off x="0" y="4050614"/>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57" name="Text Placeholder 69">
            <a:extLst>
              <a:ext uri="{FF2B5EF4-FFF2-40B4-BE49-F238E27FC236}">
                <a16:creationId xmlns:a16="http://schemas.microsoft.com/office/drawing/2014/main" id="{2CC5EBD5-D4B3-9A4D-9E40-19DDAE3DAEFC}"/>
              </a:ext>
            </a:extLst>
          </p:cNvPr>
          <p:cNvSpPr>
            <a:spLocks noGrp="1"/>
          </p:cNvSpPr>
          <p:nvPr>
            <p:ph type="body" sz="quarter" idx="30" hasCustomPrompt="1"/>
          </p:nvPr>
        </p:nvSpPr>
        <p:spPr>
          <a:xfrm>
            <a:off x="7786170" y="4050614"/>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8" name="Text Placeholder 6">
            <a:extLst>
              <a:ext uri="{FF2B5EF4-FFF2-40B4-BE49-F238E27FC236}">
                <a16:creationId xmlns:a16="http://schemas.microsoft.com/office/drawing/2014/main" id="{FB2BCC6B-9E0C-6B4D-BFAF-3D33A4C41128}"/>
              </a:ext>
            </a:extLst>
          </p:cNvPr>
          <p:cNvSpPr>
            <a:spLocks noGrp="1"/>
          </p:cNvSpPr>
          <p:nvPr>
            <p:ph type="body" idx="31" hasCustomPrompt="1"/>
          </p:nvPr>
        </p:nvSpPr>
        <p:spPr>
          <a:xfrm>
            <a:off x="0" y="4403100"/>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59" name="Text Placeholder 69">
            <a:extLst>
              <a:ext uri="{FF2B5EF4-FFF2-40B4-BE49-F238E27FC236}">
                <a16:creationId xmlns:a16="http://schemas.microsoft.com/office/drawing/2014/main" id="{1AF143A3-F8D7-B34D-9F19-6EA9A69EE4F0}"/>
              </a:ext>
            </a:extLst>
          </p:cNvPr>
          <p:cNvSpPr>
            <a:spLocks noGrp="1"/>
          </p:cNvSpPr>
          <p:nvPr>
            <p:ph type="body" sz="quarter" idx="32" hasCustomPrompt="1"/>
          </p:nvPr>
        </p:nvSpPr>
        <p:spPr>
          <a:xfrm>
            <a:off x="7786170" y="4403100"/>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0" name="Text Placeholder 6">
            <a:extLst>
              <a:ext uri="{FF2B5EF4-FFF2-40B4-BE49-F238E27FC236}">
                <a16:creationId xmlns:a16="http://schemas.microsoft.com/office/drawing/2014/main" id="{F9389DF8-3B53-1B40-A060-E67F5DE54FBC}"/>
              </a:ext>
            </a:extLst>
          </p:cNvPr>
          <p:cNvSpPr>
            <a:spLocks noGrp="1"/>
          </p:cNvSpPr>
          <p:nvPr>
            <p:ph type="body" idx="33" hasCustomPrompt="1"/>
          </p:nvPr>
        </p:nvSpPr>
        <p:spPr>
          <a:xfrm>
            <a:off x="0" y="4755586"/>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61" name="Text Placeholder 69">
            <a:extLst>
              <a:ext uri="{FF2B5EF4-FFF2-40B4-BE49-F238E27FC236}">
                <a16:creationId xmlns:a16="http://schemas.microsoft.com/office/drawing/2014/main" id="{8FB5E79E-4CE6-7348-93FF-FB68EFF84A06}"/>
              </a:ext>
            </a:extLst>
          </p:cNvPr>
          <p:cNvSpPr>
            <a:spLocks noGrp="1"/>
          </p:cNvSpPr>
          <p:nvPr>
            <p:ph type="body" sz="quarter" idx="34" hasCustomPrompt="1"/>
          </p:nvPr>
        </p:nvSpPr>
        <p:spPr>
          <a:xfrm>
            <a:off x="7786170" y="4755586"/>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2" name="Text Placeholder 6">
            <a:extLst>
              <a:ext uri="{FF2B5EF4-FFF2-40B4-BE49-F238E27FC236}">
                <a16:creationId xmlns:a16="http://schemas.microsoft.com/office/drawing/2014/main" id="{87654A3A-847F-514C-80BD-916D718925CF}"/>
              </a:ext>
            </a:extLst>
          </p:cNvPr>
          <p:cNvSpPr>
            <a:spLocks noGrp="1"/>
          </p:cNvSpPr>
          <p:nvPr>
            <p:ph type="body" idx="35" hasCustomPrompt="1"/>
          </p:nvPr>
        </p:nvSpPr>
        <p:spPr>
          <a:xfrm>
            <a:off x="0" y="5108072"/>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63" name="Text Placeholder 69">
            <a:extLst>
              <a:ext uri="{FF2B5EF4-FFF2-40B4-BE49-F238E27FC236}">
                <a16:creationId xmlns:a16="http://schemas.microsoft.com/office/drawing/2014/main" id="{EAC4FBD6-5E88-E34F-8DC2-FB0F2C077716}"/>
              </a:ext>
            </a:extLst>
          </p:cNvPr>
          <p:cNvSpPr>
            <a:spLocks noGrp="1"/>
          </p:cNvSpPr>
          <p:nvPr>
            <p:ph type="body" sz="quarter" idx="36" hasCustomPrompt="1"/>
          </p:nvPr>
        </p:nvSpPr>
        <p:spPr>
          <a:xfrm>
            <a:off x="7786170" y="5108072"/>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4" name="Text Placeholder 6">
            <a:extLst>
              <a:ext uri="{FF2B5EF4-FFF2-40B4-BE49-F238E27FC236}">
                <a16:creationId xmlns:a16="http://schemas.microsoft.com/office/drawing/2014/main" id="{4169DB4D-BE6F-E041-BBF4-2D644201504F}"/>
              </a:ext>
            </a:extLst>
          </p:cNvPr>
          <p:cNvSpPr>
            <a:spLocks noGrp="1"/>
          </p:cNvSpPr>
          <p:nvPr>
            <p:ph type="body" idx="37" hasCustomPrompt="1"/>
          </p:nvPr>
        </p:nvSpPr>
        <p:spPr>
          <a:xfrm>
            <a:off x="0" y="5460558"/>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65" name="Text Placeholder 69">
            <a:extLst>
              <a:ext uri="{FF2B5EF4-FFF2-40B4-BE49-F238E27FC236}">
                <a16:creationId xmlns:a16="http://schemas.microsoft.com/office/drawing/2014/main" id="{EF574AB8-FA67-6841-815F-020BC196CFE4}"/>
              </a:ext>
            </a:extLst>
          </p:cNvPr>
          <p:cNvSpPr>
            <a:spLocks noGrp="1"/>
          </p:cNvSpPr>
          <p:nvPr>
            <p:ph type="body" sz="quarter" idx="38" hasCustomPrompt="1"/>
          </p:nvPr>
        </p:nvSpPr>
        <p:spPr>
          <a:xfrm>
            <a:off x="7786170" y="5460558"/>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6" name="Text Placeholder 6">
            <a:extLst>
              <a:ext uri="{FF2B5EF4-FFF2-40B4-BE49-F238E27FC236}">
                <a16:creationId xmlns:a16="http://schemas.microsoft.com/office/drawing/2014/main" id="{0459AF7C-F9C3-8848-B7D8-3D970B0ABB9C}"/>
              </a:ext>
            </a:extLst>
          </p:cNvPr>
          <p:cNvSpPr>
            <a:spLocks noGrp="1"/>
          </p:cNvSpPr>
          <p:nvPr>
            <p:ph type="body" idx="39" hasCustomPrompt="1"/>
          </p:nvPr>
        </p:nvSpPr>
        <p:spPr>
          <a:xfrm>
            <a:off x="0" y="5813050"/>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tabLst/>
              <a:defRPr b="0">
                <a:solidFill>
                  <a:schemeClr val="accent1"/>
                </a:solidFill>
              </a:defRPr>
            </a:lvl1pPr>
            <a:lvl2pPr marL="0" indent="0">
              <a:spcBef>
                <a:spcPts val="0"/>
              </a:spcBef>
              <a:spcAft>
                <a:spcPts val="0"/>
              </a:spcAft>
              <a:buFontTx/>
              <a:buNone/>
              <a:tabLst/>
              <a:defRPr>
                <a:solidFill>
                  <a:schemeClr val="accent1"/>
                </a:solidFill>
              </a:defRPr>
            </a:lvl2pPr>
            <a:lvl3pPr marL="0" indent="0">
              <a:spcBef>
                <a:spcPts val="0"/>
              </a:spcBef>
              <a:spcAft>
                <a:spcPts val="0"/>
              </a:spcAft>
              <a:buFontTx/>
              <a:buNone/>
              <a:tabLst/>
              <a:defRPr>
                <a:solidFill>
                  <a:schemeClr val="accent1"/>
                </a:solidFill>
              </a:defRPr>
            </a:lvl3pPr>
            <a:lvl4pPr marL="0" indent="0">
              <a:spcBef>
                <a:spcPts val="0"/>
              </a:spcBef>
              <a:spcAft>
                <a:spcPts val="0"/>
              </a:spcAft>
              <a:buFontTx/>
              <a:buNone/>
              <a:tabLst/>
              <a:defRPr>
                <a:solidFill>
                  <a:schemeClr val="accent1"/>
                </a:solidFill>
              </a:defRPr>
            </a:lvl4pPr>
            <a:lvl5pPr marL="0" indent="0">
              <a:spcBef>
                <a:spcPts val="0"/>
              </a:spcBef>
              <a:spcAft>
                <a:spcPts val="0"/>
              </a:spcAft>
              <a:buFontTx/>
              <a:buNone/>
              <a:tabLst/>
              <a:defRPr>
                <a:solidFill>
                  <a:schemeClr val="accent1"/>
                </a:solidFill>
              </a:defRPr>
            </a:lvl5pPr>
            <a:lvl6pPr marL="0" indent="0">
              <a:spcBef>
                <a:spcPts val="0"/>
              </a:spcBef>
              <a:spcAft>
                <a:spcPts val="0"/>
              </a:spcAft>
              <a:buFontTx/>
              <a:buNone/>
              <a:tabLst/>
              <a:defRPr>
                <a:solidFill>
                  <a:schemeClr val="accent1"/>
                </a:solidFill>
              </a:defRPr>
            </a:lvl6pPr>
            <a:lvl7pPr marL="0" indent="0">
              <a:spcBef>
                <a:spcPts val="0"/>
              </a:spcBef>
              <a:spcAft>
                <a:spcPts val="0"/>
              </a:spcAft>
              <a:buFontTx/>
              <a:buNone/>
              <a:tabLst/>
              <a:defRPr>
                <a:solidFill>
                  <a:schemeClr val="accent1"/>
                </a:solidFill>
              </a:defRPr>
            </a:lvl7pPr>
            <a:lvl8pPr marL="0" indent="0">
              <a:spcBef>
                <a:spcPts val="0"/>
              </a:spcBef>
              <a:spcAft>
                <a:spcPts val="0"/>
              </a:spcAft>
              <a:buFontTx/>
              <a:buNone/>
              <a:tabLst/>
              <a:defRPr>
                <a:solidFill>
                  <a:schemeClr val="accent1"/>
                </a:solidFill>
              </a:defRPr>
            </a:lvl8pPr>
            <a:lvl9pPr marL="0" indent="0">
              <a:spcBef>
                <a:spcPts val="0"/>
              </a:spcBef>
              <a:spcAft>
                <a:spcPts val="0"/>
              </a:spcAft>
              <a:buFontTx/>
              <a:buNone/>
              <a:tabLst/>
              <a:defRPr>
                <a:solidFill>
                  <a:schemeClr val="accent1"/>
                </a:solidFill>
              </a:defRPr>
            </a:lvl9pPr>
          </a:lstStyle>
          <a:p>
            <a:pPr lvl="0"/>
            <a:r>
              <a:rPr lang="en-US"/>
              <a:t>Click to add agenda item</a:t>
            </a:r>
          </a:p>
        </p:txBody>
      </p:sp>
      <p:sp>
        <p:nvSpPr>
          <p:cNvPr id="167" name="Text Placeholder 69">
            <a:extLst>
              <a:ext uri="{FF2B5EF4-FFF2-40B4-BE49-F238E27FC236}">
                <a16:creationId xmlns:a16="http://schemas.microsoft.com/office/drawing/2014/main" id="{A130898E-B3C8-8D4A-86AB-EE7C88D7DE71}"/>
              </a:ext>
            </a:extLst>
          </p:cNvPr>
          <p:cNvSpPr>
            <a:spLocks noGrp="1"/>
          </p:cNvSpPr>
          <p:nvPr>
            <p:ph type="body" sz="quarter" idx="40" hasCustomPrompt="1"/>
          </p:nvPr>
        </p:nvSpPr>
        <p:spPr>
          <a:xfrm>
            <a:off x="7786170" y="5813050"/>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9" name="Date Placeholder 8">
            <a:extLst>
              <a:ext uri="{FF2B5EF4-FFF2-40B4-BE49-F238E27FC236}">
                <a16:creationId xmlns:a16="http://schemas.microsoft.com/office/drawing/2014/main" id="{1BD1BB5F-2891-C741-80FB-ACCBFEFCAA72}"/>
              </a:ext>
            </a:extLst>
          </p:cNvPr>
          <p:cNvSpPr>
            <a:spLocks noGrp="1"/>
          </p:cNvSpPr>
          <p:nvPr>
            <p:ph type="dt" sz="half" idx="136"/>
          </p:nvPr>
        </p:nvSpPr>
        <p:spPr/>
        <p:txBody>
          <a:bodyPr/>
          <a:lstStyle/>
          <a:p>
            <a:endParaRPr lang="en-US" dirty="0"/>
          </a:p>
        </p:txBody>
      </p:sp>
      <p:sp>
        <p:nvSpPr>
          <p:cNvPr id="10" name="Footer Placeholder 9">
            <a:extLst>
              <a:ext uri="{FF2B5EF4-FFF2-40B4-BE49-F238E27FC236}">
                <a16:creationId xmlns:a16="http://schemas.microsoft.com/office/drawing/2014/main" id="{9FD48C64-B26D-4248-ADFF-B57DB1CAC3A7}"/>
              </a:ext>
            </a:extLst>
          </p:cNvPr>
          <p:cNvSpPr>
            <a:spLocks noGrp="1"/>
          </p:cNvSpPr>
          <p:nvPr>
            <p:ph type="ftr" sz="quarter" idx="137"/>
          </p:nvPr>
        </p:nvSpPr>
        <p:spPr/>
        <p:txBody>
          <a:bodyPr/>
          <a:lstStyle/>
          <a:p>
            <a:endParaRPr lang="en-US" dirty="0"/>
          </a:p>
        </p:txBody>
      </p:sp>
      <p:sp>
        <p:nvSpPr>
          <p:cNvPr id="11" name="Slide Number Placeholder 10">
            <a:extLst>
              <a:ext uri="{FF2B5EF4-FFF2-40B4-BE49-F238E27FC236}">
                <a16:creationId xmlns:a16="http://schemas.microsoft.com/office/drawing/2014/main" id="{B1FDB9A5-CCD3-A540-98D5-77F33D645D45}"/>
              </a:ext>
            </a:extLst>
          </p:cNvPr>
          <p:cNvSpPr>
            <a:spLocks noGrp="1"/>
          </p:cNvSpPr>
          <p:nvPr>
            <p:ph type="sldNum" sz="quarter" idx="13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1182953557"/>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Section Agenda (Photo)">
    <p:bg>
      <p:bgPr>
        <a:solidFill>
          <a:schemeClr val="bg1"/>
        </a:solidFill>
        <a:effectLst/>
      </p:bgPr>
    </p:bg>
    <p:spTree>
      <p:nvGrpSpPr>
        <p:cNvPr id="1" name=""/>
        <p:cNvGrpSpPr/>
        <p:nvPr/>
      </p:nvGrpSpPr>
      <p:grpSpPr>
        <a:xfrm>
          <a:off x="0" y="0"/>
          <a:ext cx="0" cy="0"/>
          <a:chOff x="0" y="0"/>
          <a:chExt cx="0" cy="0"/>
        </a:xfrm>
      </p:grpSpPr>
      <p:grpSp>
        <p:nvGrpSpPr>
          <p:cNvPr id="41" name="Group 40">
            <a:extLst>
              <a:ext uri="{FF2B5EF4-FFF2-40B4-BE49-F238E27FC236}">
                <a16:creationId xmlns:a16="http://schemas.microsoft.com/office/drawing/2014/main" id="{270AAB3A-1F8E-7547-BC5B-D622E7ABEECC}"/>
              </a:ext>
            </a:extLst>
          </p:cNvPr>
          <p:cNvGrpSpPr/>
          <p:nvPr userDrawn="1"/>
        </p:nvGrpSpPr>
        <p:grpSpPr>
          <a:xfrm>
            <a:off x="9399182" y="0"/>
            <a:ext cx="2874210" cy="9929814"/>
            <a:chOff x="9399182" y="0"/>
            <a:chExt cx="2874210" cy="9929814"/>
          </a:xfrm>
        </p:grpSpPr>
        <p:sp>
          <p:nvSpPr>
            <p:cNvPr id="20" name="Rectangle 19">
              <a:extLst>
                <a:ext uri="{FF2B5EF4-FFF2-40B4-BE49-F238E27FC236}">
                  <a16:creationId xmlns:a16="http://schemas.microsoft.com/office/drawing/2014/main" id="{853DAC75-2764-F94B-801B-7E41553AA7A9}"/>
                </a:ext>
              </a:extLst>
            </p:cNvPr>
            <p:cNvSpPr/>
            <p:nvPr userDrawn="1"/>
          </p:nvSpPr>
          <p:spPr>
            <a:xfrm>
              <a:off x="9399182" y="0"/>
              <a:ext cx="2798651" cy="974407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666BA62E-8407-214E-9983-5B95C260B124}"/>
                </a:ext>
              </a:extLst>
            </p:cNvPr>
            <p:cNvSpPr txBox="1"/>
            <p:nvPr userDrawn="1"/>
          </p:nvSpPr>
          <p:spPr>
            <a:xfrm>
              <a:off x="9558507" y="150290"/>
              <a:ext cx="1867499"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USE THE AGENDA</a:t>
              </a:r>
            </a:p>
          </p:txBody>
        </p:sp>
        <p:cxnSp>
          <p:nvCxnSpPr>
            <p:cNvPr id="22" name="Straight Connector 21">
              <a:extLst>
                <a:ext uri="{FF2B5EF4-FFF2-40B4-BE49-F238E27FC236}">
                  <a16:creationId xmlns:a16="http://schemas.microsoft.com/office/drawing/2014/main" id="{3EC19388-C76B-7448-9EDE-BDA3BAB9D416}"/>
                </a:ext>
              </a:extLst>
            </p:cNvPr>
            <p:cNvCxnSpPr>
              <a:cxnSpLocks/>
            </p:cNvCxnSpPr>
            <p:nvPr userDrawn="1"/>
          </p:nvCxnSpPr>
          <p:spPr>
            <a:xfrm>
              <a:off x="9558507" y="35290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7D14489D-EBF9-F043-8D0D-58D847FBFD92}"/>
                </a:ext>
              </a:extLst>
            </p:cNvPr>
            <p:cNvSpPr/>
            <p:nvPr/>
          </p:nvSpPr>
          <p:spPr>
            <a:xfrm>
              <a:off x="9686427" y="1588636"/>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24" name="Group 23">
              <a:extLst>
                <a:ext uri="{FF2B5EF4-FFF2-40B4-BE49-F238E27FC236}">
                  <a16:creationId xmlns:a16="http://schemas.microsoft.com/office/drawing/2014/main" id="{669A9012-D270-2448-A4FD-E180D5741CB9}"/>
                </a:ext>
              </a:extLst>
            </p:cNvPr>
            <p:cNvGrpSpPr/>
            <p:nvPr/>
          </p:nvGrpSpPr>
          <p:grpSpPr>
            <a:xfrm>
              <a:off x="9686426" y="2097613"/>
              <a:ext cx="2284506" cy="249299"/>
              <a:chOff x="9431244" y="2862535"/>
              <a:chExt cx="2284506" cy="249299"/>
            </a:xfrm>
          </p:grpSpPr>
          <p:sp>
            <p:nvSpPr>
              <p:cNvPr id="40" name="TextBox 39">
                <a:extLst>
                  <a:ext uri="{FF2B5EF4-FFF2-40B4-BE49-F238E27FC236}">
                    <a16:creationId xmlns:a16="http://schemas.microsoft.com/office/drawing/2014/main" id="{5AA31A6C-B76D-D84E-926A-385AA59C712C}"/>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pic>
            <p:nvPicPr>
              <p:cNvPr id="39" name="Picture 38">
                <a:extLst>
                  <a:ext uri="{FF2B5EF4-FFF2-40B4-BE49-F238E27FC236}">
                    <a16:creationId xmlns:a16="http://schemas.microsoft.com/office/drawing/2014/main" id="{1CC21A02-B792-AF47-96A4-A59105B11793}"/>
                  </a:ext>
                </a:extLst>
              </p:cNvPr>
              <p:cNvPicPr>
                <a:picLocks noChangeAspect="1"/>
              </p:cNvPicPr>
              <p:nvPr/>
            </p:nvPicPr>
            <p:blipFill>
              <a:blip r:embed="rId2"/>
              <a:stretch>
                <a:fillRect/>
              </a:stretch>
            </p:blipFill>
            <p:spPr>
              <a:xfrm>
                <a:off x="11216812" y="2866153"/>
                <a:ext cx="340854" cy="113618"/>
              </a:xfrm>
              <a:prstGeom prst="rect">
                <a:avLst/>
              </a:prstGeom>
            </p:spPr>
          </p:pic>
        </p:grpSp>
        <p:sp>
          <p:nvSpPr>
            <p:cNvPr id="25" name="TextBox 24">
              <a:extLst>
                <a:ext uri="{FF2B5EF4-FFF2-40B4-BE49-F238E27FC236}">
                  <a16:creationId xmlns:a16="http://schemas.microsoft.com/office/drawing/2014/main" id="{594CFB75-D1BB-CC4A-B543-DF9749A36F98}"/>
                </a:ext>
              </a:extLst>
            </p:cNvPr>
            <p:cNvSpPr txBox="1"/>
            <p:nvPr/>
          </p:nvSpPr>
          <p:spPr>
            <a:xfrm>
              <a:off x="9686426" y="2398746"/>
              <a:ext cx="2294082"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current agenda item (on the text works here) to apply the highlight style.</a:t>
              </a:r>
            </a:p>
          </p:txBody>
        </p:sp>
        <p:sp>
          <p:nvSpPr>
            <p:cNvPr id="26" name="TextBox 25">
              <a:extLst>
                <a:ext uri="{FF2B5EF4-FFF2-40B4-BE49-F238E27FC236}">
                  <a16:creationId xmlns:a16="http://schemas.microsoft.com/office/drawing/2014/main" id="{23193EDF-0188-094A-8A3E-60EB6775D122}"/>
                </a:ext>
              </a:extLst>
            </p:cNvPr>
            <p:cNvSpPr txBox="1">
              <a:spLocks noChangeAspect="1"/>
            </p:cNvSpPr>
            <p:nvPr/>
          </p:nvSpPr>
          <p:spPr>
            <a:xfrm>
              <a:off x="9521833"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27" name="TextBox 26">
              <a:extLst>
                <a:ext uri="{FF2B5EF4-FFF2-40B4-BE49-F238E27FC236}">
                  <a16:creationId xmlns:a16="http://schemas.microsoft.com/office/drawing/2014/main" id="{AC0A9960-B8B4-3D4C-981C-922D7EC98DE6}"/>
                </a:ext>
              </a:extLst>
            </p:cNvPr>
            <p:cNvSpPr txBox="1">
              <a:spLocks noChangeAspect="1"/>
            </p:cNvSpPr>
            <p:nvPr/>
          </p:nvSpPr>
          <p:spPr>
            <a:xfrm>
              <a:off x="9521833" y="86224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28" name="TextBox 27">
              <a:extLst>
                <a:ext uri="{FF2B5EF4-FFF2-40B4-BE49-F238E27FC236}">
                  <a16:creationId xmlns:a16="http://schemas.microsoft.com/office/drawing/2014/main" id="{E879CA51-8AA7-5B46-8B51-CCC7D4DEF501}"/>
                </a:ext>
              </a:extLst>
            </p:cNvPr>
            <p:cNvSpPr txBox="1"/>
            <p:nvPr/>
          </p:nvSpPr>
          <p:spPr>
            <a:xfrm>
              <a:off x="9811647" y="1339804"/>
              <a:ext cx="2234098"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b="1" dirty="0">
                  <a:solidFill>
                    <a:schemeClr val="bg1">
                      <a:lumMod val="85000"/>
                    </a:schemeClr>
                  </a:solidFill>
                </a:rPr>
                <a:t>Click the element border to select the shape</a:t>
              </a:r>
              <a:r>
                <a:rPr lang="en-US" sz="700" dirty="0">
                  <a:solidFill>
                    <a:schemeClr val="bg1">
                      <a:lumMod val="85000"/>
                    </a:schemeClr>
                  </a:solidFill>
                </a:rPr>
                <a:t>—it won’t work correctly if you have your cursor in the text.</a:t>
              </a:r>
            </a:p>
          </p:txBody>
        </p:sp>
        <p:sp>
          <p:nvSpPr>
            <p:cNvPr id="29" name="TextBox 28">
              <a:extLst>
                <a:ext uri="{FF2B5EF4-FFF2-40B4-BE49-F238E27FC236}">
                  <a16:creationId xmlns:a16="http://schemas.microsoft.com/office/drawing/2014/main" id="{2F0D17E0-6EFC-8B4C-BB2F-25990B9D14AE}"/>
                </a:ext>
              </a:extLst>
            </p:cNvPr>
            <p:cNvSpPr txBox="1"/>
            <p:nvPr userDrawn="1"/>
          </p:nvSpPr>
          <p:spPr>
            <a:xfrm>
              <a:off x="9686426" y="513115"/>
              <a:ext cx="2327834" cy="814582"/>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Enter agenda items as needed.</a:t>
              </a:r>
            </a:p>
            <a:p>
              <a:pPr lvl="0"/>
              <a:r>
                <a:rPr lang="en-US" dirty="0"/>
                <a:t>Apply the highlight marker to the current agenda item.</a:t>
              </a:r>
            </a:p>
            <a:p>
              <a:pPr lvl="1"/>
              <a:r>
                <a:rPr lang="en-US" dirty="0"/>
                <a:t>Select the element below:</a:t>
              </a:r>
            </a:p>
          </p:txBody>
        </p:sp>
        <p:grpSp>
          <p:nvGrpSpPr>
            <p:cNvPr id="30" name="Group 29">
              <a:extLst>
                <a:ext uri="{FF2B5EF4-FFF2-40B4-BE49-F238E27FC236}">
                  <a16:creationId xmlns:a16="http://schemas.microsoft.com/office/drawing/2014/main" id="{1B35E7F5-A8FC-E341-928F-8F1C42C01FE4}"/>
                </a:ext>
              </a:extLst>
            </p:cNvPr>
            <p:cNvGrpSpPr/>
            <p:nvPr/>
          </p:nvGrpSpPr>
          <p:grpSpPr>
            <a:xfrm>
              <a:off x="9521833" y="2859865"/>
              <a:ext cx="2545476" cy="898708"/>
              <a:chOff x="9266651" y="2105587"/>
              <a:chExt cx="2545476" cy="898708"/>
            </a:xfrm>
          </p:grpSpPr>
          <p:sp>
            <p:nvSpPr>
              <p:cNvPr id="36" name="TextBox 35">
                <a:extLst>
                  <a:ext uri="{FF2B5EF4-FFF2-40B4-BE49-F238E27FC236}">
                    <a16:creationId xmlns:a16="http://schemas.microsoft.com/office/drawing/2014/main" id="{CC0F517F-CFE4-1D43-9DEA-FE4CA6FDDFEC}"/>
                  </a:ext>
                </a:extLst>
              </p:cNvPr>
              <p:cNvSpPr txBox="1">
                <a:spLocks noChangeAspect="1"/>
              </p:cNvSpPr>
              <p:nvPr/>
            </p:nvSpPr>
            <p:spPr>
              <a:xfrm>
                <a:off x="9266651" y="21244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37" name="TextBox 36">
                <a:extLst>
                  <a:ext uri="{FF2B5EF4-FFF2-40B4-BE49-F238E27FC236}">
                    <a16:creationId xmlns:a16="http://schemas.microsoft.com/office/drawing/2014/main" id="{0A403294-57CC-B74C-A9E2-F6DA8B35535D}"/>
                  </a:ext>
                </a:extLst>
              </p:cNvPr>
              <p:cNvSpPr txBox="1"/>
              <p:nvPr/>
            </p:nvSpPr>
            <p:spPr>
              <a:xfrm>
                <a:off x="9431244" y="2105587"/>
                <a:ext cx="2380883" cy="898708"/>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Duplicate the slide to create the</a:t>
                </a:r>
                <a:br>
                  <a:rPr lang="en-US" dirty="0"/>
                </a:br>
                <a:r>
                  <a:rPr lang="en-US" dirty="0"/>
                  <a:t>other section dividers.</a:t>
                </a:r>
              </a:p>
              <a:p>
                <a:pPr lvl="1"/>
                <a:r>
                  <a:rPr lang="en-US" dirty="0"/>
                  <a:t>Use Format Painter to copy the normal style onto the previous highlighted item.</a:t>
                </a:r>
              </a:p>
              <a:p>
                <a:pPr lvl="1"/>
                <a:r>
                  <a:rPr lang="en-US" dirty="0"/>
                  <a:t>Then repeat step 2 to highlight the new current agenda item.</a:t>
                </a:r>
              </a:p>
            </p:txBody>
          </p:sp>
        </p:grpSp>
        <p:grpSp>
          <p:nvGrpSpPr>
            <p:cNvPr id="79" name="Group 78">
              <a:extLst>
                <a:ext uri="{FF2B5EF4-FFF2-40B4-BE49-F238E27FC236}">
                  <a16:creationId xmlns:a16="http://schemas.microsoft.com/office/drawing/2014/main" id="{1F7C72B2-FE96-1A47-B6A2-F9EF2CE88FD7}"/>
                </a:ext>
              </a:extLst>
            </p:cNvPr>
            <p:cNvGrpSpPr/>
            <p:nvPr userDrawn="1"/>
          </p:nvGrpSpPr>
          <p:grpSpPr>
            <a:xfrm>
              <a:off x="9518577" y="3853669"/>
              <a:ext cx="2754815" cy="6076145"/>
              <a:chOff x="9266651" y="185338"/>
              <a:chExt cx="2754815" cy="6076145"/>
            </a:xfrm>
          </p:grpSpPr>
          <p:sp>
            <p:nvSpPr>
              <p:cNvPr id="80" name="TextBox 79">
                <a:extLst>
                  <a:ext uri="{FF2B5EF4-FFF2-40B4-BE49-F238E27FC236}">
                    <a16:creationId xmlns:a16="http://schemas.microsoft.com/office/drawing/2014/main" id="{BDDFA1E5-2D54-1F4E-923A-1EBF3193D53E}"/>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81" name="Straight Connector 80">
                <a:extLst>
                  <a:ext uri="{FF2B5EF4-FFF2-40B4-BE49-F238E27FC236}">
                    <a16:creationId xmlns:a16="http://schemas.microsoft.com/office/drawing/2014/main" id="{0BE3F141-44E1-284B-B8E2-CC13393265B4}"/>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3991E50F-278F-5C43-8750-BC1E56B6BC1D}"/>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98" name="Group 97">
                <a:extLst>
                  <a:ext uri="{FF2B5EF4-FFF2-40B4-BE49-F238E27FC236}">
                    <a16:creationId xmlns:a16="http://schemas.microsoft.com/office/drawing/2014/main" id="{83F30A99-B1CD-AB4C-82B9-107FF3C5DE2E}"/>
                  </a:ext>
                </a:extLst>
              </p:cNvPr>
              <p:cNvGrpSpPr/>
              <p:nvPr userDrawn="1"/>
            </p:nvGrpSpPr>
            <p:grpSpPr>
              <a:xfrm>
                <a:off x="9286315" y="4787849"/>
                <a:ext cx="2735151" cy="1473634"/>
                <a:chOff x="9296567" y="4910412"/>
                <a:chExt cx="2735151" cy="1473634"/>
              </a:xfrm>
            </p:grpSpPr>
            <p:sp>
              <p:nvSpPr>
                <p:cNvPr id="100" name="Rectangle 99">
                  <a:extLst>
                    <a:ext uri="{FF2B5EF4-FFF2-40B4-BE49-F238E27FC236}">
                      <a16:creationId xmlns:a16="http://schemas.microsoft.com/office/drawing/2014/main" id="{F72F3191-3FD2-CD4E-BA75-7160E4514679}"/>
                    </a:ext>
                  </a:extLst>
                </p:cNvPr>
                <p:cNvSpPr/>
                <p:nvPr userDrawn="1"/>
              </p:nvSpPr>
              <p:spPr>
                <a:xfrm>
                  <a:off x="9296567" y="4910412"/>
                  <a:ext cx="2735151" cy="147363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24B7A18-40EA-AC4F-814A-1584DE95586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02" name="Graphic 101">
                  <a:extLst>
                    <a:ext uri="{FF2B5EF4-FFF2-40B4-BE49-F238E27FC236}">
                      <a16:creationId xmlns:a16="http://schemas.microsoft.com/office/drawing/2014/main" id="{824C424F-47CC-5B4E-9503-43961DF4F9BD}"/>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049494"/>
                  <a:ext cx="155227" cy="155227"/>
                </a:xfrm>
                <a:prstGeom prst="rect">
                  <a:avLst/>
                </a:prstGeom>
              </p:spPr>
            </p:pic>
            <p:sp>
              <p:nvSpPr>
                <p:cNvPr id="103" name="TextBox 102">
                  <a:extLst>
                    <a:ext uri="{FF2B5EF4-FFF2-40B4-BE49-F238E27FC236}">
                      <a16:creationId xmlns:a16="http://schemas.microsoft.com/office/drawing/2014/main" id="{960DA147-99F9-6D46-940D-A010FCA6A940}"/>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04" name="TextBox 103">
                  <a:extLst>
                    <a:ext uri="{FF2B5EF4-FFF2-40B4-BE49-F238E27FC236}">
                      <a16:creationId xmlns:a16="http://schemas.microsoft.com/office/drawing/2014/main" id="{081D9AF4-EBB7-BF4C-B301-A60743D4AF62}"/>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05" name="TextBox 104">
                  <a:extLst>
                    <a:ext uri="{FF2B5EF4-FFF2-40B4-BE49-F238E27FC236}">
                      <a16:creationId xmlns:a16="http://schemas.microsoft.com/office/drawing/2014/main" id="{F85957B1-8118-9A45-9222-78DA6A1E692E}"/>
                    </a:ext>
                  </a:extLst>
                </p:cNvPr>
                <p:cNvSpPr txBox="1"/>
                <p:nvPr userDrawn="1"/>
              </p:nvSpPr>
              <p:spPr>
                <a:xfrm>
                  <a:off x="9471805" y="6076239"/>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84" name="Group 83">
                <a:extLst>
                  <a:ext uri="{FF2B5EF4-FFF2-40B4-BE49-F238E27FC236}">
                    <a16:creationId xmlns:a16="http://schemas.microsoft.com/office/drawing/2014/main" id="{2451E775-897C-3240-87F1-FE1B59EC3995}"/>
                  </a:ext>
                </a:extLst>
              </p:cNvPr>
              <p:cNvGrpSpPr/>
              <p:nvPr userDrawn="1"/>
            </p:nvGrpSpPr>
            <p:grpSpPr>
              <a:xfrm>
                <a:off x="9286315" y="3431192"/>
                <a:ext cx="2735151" cy="1280928"/>
                <a:chOff x="9286315" y="6976989"/>
                <a:chExt cx="2735151" cy="1280928"/>
              </a:xfrm>
            </p:grpSpPr>
            <p:sp>
              <p:nvSpPr>
                <p:cNvPr id="93" name="Rectangle 92">
                  <a:extLst>
                    <a:ext uri="{FF2B5EF4-FFF2-40B4-BE49-F238E27FC236}">
                      <a16:creationId xmlns:a16="http://schemas.microsoft.com/office/drawing/2014/main" id="{BB7CAF8A-39AD-C546-8915-185237EB5B1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TextBox 93">
                  <a:extLst>
                    <a:ext uri="{FF2B5EF4-FFF2-40B4-BE49-F238E27FC236}">
                      <a16:creationId xmlns:a16="http://schemas.microsoft.com/office/drawing/2014/main" id="{C07F080B-FE36-C347-BD87-97C6AD55ADFD}"/>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95" name="Graphic 94">
                  <a:extLst>
                    <a:ext uri="{FF2B5EF4-FFF2-40B4-BE49-F238E27FC236}">
                      <a16:creationId xmlns:a16="http://schemas.microsoft.com/office/drawing/2014/main" id="{AC53915D-6A22-0A40-8A2B-4B3226EA5B9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46538" y="7116071"/>
                  <a:ext cx="155227" cy="155227"/>
                </a:xfrm>
                <a:prstGeom prst="rect">
                  <a:avLst/>
                </a:prstGeom>
              </p:spPr>
            </p:pic>
            <p:sp>
              <p:nvSpPr>
                <p:cNvPr id="96" name="TextBox 95">
                  <a:extLst>
                    <a:ext uri="{FF2B5EF4-FFF2-40B4-BE49-F238E27FC236}">
                      <a16:creationId xmlns:a16="http://schemas.microsoft.com/office/drawing/2014/main" id="{EE04E77D-44DF-3D4F-8CB4-3D9B1228C4A8}"/>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97" name="Picture 96">
                  <a:extLst>
                    <a:ext uri="{FF2B5EF4-FFF2-40B4-BE49-F238E27FC236}">
                      <a16:creationId xmlns:a16="http://schemas.microsoft.com/office/drawing/2014/main" id="{5E0CC428-D7B2-C14A-B7B1-DA955AE9FA5B}"/>
                    </a:ext>
                  </a:extLst>
                </p:cNvPr>
                <p:cNvPicPr>
                  <a:picLocks noChangeAspect="1"/>
                </p:cNvPicPr>
                <p:nvPr userDrawn="1"/>
              </p:nvPicPr>
              <p:blipFill rotWithShape="1">
                <a:blip r:embed="rId5"/>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85" name="Group 84">
                <a:extLst>
                  <a:ext uri="{FF2B5EF4-FFF2-40B4-BE49-F238E27FC236}">
                    <a16:creationId xmlns:a16="http://schemas.microsoft.com/office/drawing/2014/main" id="{F58B63AF-D922-CD49-BC43-4169636672FA}"/>
                  </a:ext>
                </a:extLst>
              </p:cNvPr>
              <p:cNvGrpSpPr/>
              <p:nvPr userDrawn="1"/>
            </p:nvGrpSpPr>
            <p:grpSpPr>
              <a:xfrm>
                <a:off x="9266651" y="510458"/>
                <a:ext cx="2617883" cy="651460"/>
                <a:chOff x="12352022" y="513115"/>
                <a:chExt cx="2617883" cy="651460"/>
              </a:xfrm>
            </p:grpSpPr>
            <p:sp>
              <p:nvSpPr>
                <p:cNvPr id="90" name="TextBox 89">
                  <a:extLst>
                    <a:ext uri="{FF2B5EF4-FFF2-40B4-BE49-F238E27FC236}">
                      <a16:creationId xmlns:a16="http://schemas.microsoft.com/office/drawing/2014/main" id="{FC2CEFD3-F990-E046-992D-8FEABF5829F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1" name="TextBox 90">
                  <a:extLst>
                    <a:ext uri="{FF2B5EF4-FFF2-40B4-BE49-F238E27FC236}">
                      <a16:creationId xmlns:a16="http://schemas.microsoft.com/office/drawing/2014/main" id="{7F412C02-87CB-E340-8BE6-07A1D513485E}"/>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2" name="TextBox 91">
                  <a:extLst>
                    <a:ext uri="{FF2B5EF4-FFF2-40B4-BE49-F238E27FC236}">
                      <a16:creationId xmlns:a16="http://schemas.microsoft.com/office/drawing/2014/main" id="{798508BC-3719-F043-963D-F484982CF8A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86" name="TextBox 85">
                <a:extLst>
                  <a:ext uri="{FF2B5EF4-FFF2-40B4-BE49-F238E27FC236}">
                    <a16:creationId xmlns:a16="http://schemas.microsoft.com/office/drawing/2014/main" id="{74207B05-5316-FE4E-BDED-E91DB8AF1403}"/>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87" name="TextBox 86">
                <a:extLst>
                  <a:ext uri="{FF2B5EF4-FFF2-40B4-BE49-F238E27FC236}">
                    <a16:creationId xmlns:a16="http://schemas.microsoft.com/office/drawing/2014/main" id="{F8455CF3-6D2B-5345-A527-CD6EF4176CE7}"/>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8" name="TextBox 87">
                <a:extLst>
                  <a:ext uri="{FF2B5EF4-FFF2-40B4-BE49-F238E27FC236}">
                    <a16:creationId xmlns:a16="http://schemas.microsoft.com/office/drawing/2014/main" id="{0E69DB1A-1E4B-7947-AEE8-1AD1A0CEE871}"/>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9" name="TextBox 88">
                <a:extLst>
                  <a:ext uri="{FF2B5EF4-FFF2-40B4-BE49-F238E27FC236}">
                    <a16:creationId xmlns:a16="http://schemas.microsoft.com/office/drawing/2014/main" id="{328EEF89-7454-7C46-865B-2C0F34935AD3}"/>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64" name="Picture Placeholder 63">
            <a:extLst>
              <a:ext uri="{FF2B5EF4-FFF2-40B4-BE49-F238E27FC236}">
                <a16:creationId xmlns:a16="http://schemas.microsoft.com/office/drawing/2014/main" id="{846FAB7A-A675-6C4B-BF10-A9B8CF7F7C96}"/>
              </a:ext>
            </a:extLst>
          </p:cNvPr>
          <p:cNvSpPr>
            <a:spLocks noGrp="1"/>
          </p:cNvSpPr>
          <p:nvPr>
            <p:ph type="pic" sz="quarter" idx="22" hasCustomPrompt="1"/>
          </p:nvPr>
        </p:nvSpPr>
        <p:spPr>
          <a:xfrm>
            <a:off x="0" y="1112838"/>
            <a:ext cx="9144001" cy="5745162"/>
          </a:xfrm>
          <a:custGeom>
            <a:avLst/>
            <a:gdLst>
              <a:gd name="connsiteX0" fmla="*/ 8545320 w 9144001"/>
              <a:gd name="connsiteY0" fmla="*/ 5464436 h 5745162"/>
              <a:gd name="connsiteX1" fmla="*/ 8554630 w 9144001"/>
              <a:gd name="connsiteY1" fmla="*/ 5464436 h 5745162"/>
              <a:gd name="connsiteX2" fmla="*/ 8572756 w 9144001"/>
              <a:gd name="connsiteY2" fmla="*/ 5479725 h 5745162"/>
              <a:gd name="connsiteX3" fmla="*/ 8552840 w 9144001"/>
              <a:gd name="connsiteY3" fmla="*/ 5495748 h 5745162"/>
              <a:gd name="connsiteX4" fmla="*/ 8552840 w 9144001"/>
              <a:gd name="connsiteY4" fmla="*/ 5495635 h 5745162"/>
              <a:gd name="connsiteX5" fmla="*/ 8545320 w 9144001"/>
              <a:gd name="connsiteY5" fmla="*/ 5495635 h 5745162"/>
              <a:gd name="connsiteX6" fmla="*/ 8440531 w 9144001"/>
              <a:gd name="connsiteY6" fmla="*/ 5463326 h 5745162"/>
              <a:gd name="connsiteX7" fmla="*/ 8450869 w 9144001"/>
              <a:gd name="connsiteY7" fmla="*/ 5463326 h 5745162"/>
              <a:gd name="connsiteX8" fmla="*/ 8486566 w 9144001"/>
              <a:gd name="connsiteY8" fmla="*/ 5494375 h 5745162"/>
              <a:gd name="connsiteX9" fmla="*/ 8452487 w 9144001"/>
              <a:gd name="connsiteY9" fmla="*/ 5527456 h 5745162"/>
              <a:gd name="connsiteX10" fmla="*/ 8440531 w 9144001"/>
              <a:gd name="connsiteY10" fmla="*/ 5527456 h 5745162"/>
              <a:gd name="connsiteX11" fmla="*/ 8359312 w 9144001"/>
              <a:gd name="connsiteY11" fmla="*/ 5441906 h 5745162"/>
              <a:gd name="connsiteX12" fmla="*/ 8357846 w 9144001"/>
              <a:gd name="connsiteY12" fmla="*/ 5445009 h 5745162"/>
              <a:gd name="connsiteX13" fmla="*/ 8338065 w 9144001"/>
              <a:gd name="connsiteY13" fmla="*/ 5486815 h 5745162"/>
              <a:gd name="connsiteX14" fmla="*/ 8338065 w 9144001"/>
              <a:gd name="connsiteY14" fmla="*/ 5548726 h 5745162"/>
              <a:gd name="connsiteX15" fmla="*/ 8406528 w 9144001"/>
              <a:gd name="connsiteY15" fmla="*/ 5548726 h 5745162"/>
              <a:gd name="connsiteX16" fmla="*/ 8406528 w 9144001"/>
              <a:gd name="connsiteY16" fmla="*/ 5526139 h 5745162"/>
              <a:gd name="connsiteX17" fmla="*/ 8363158 w 9144001"/>
              <a:gd name="connsiteY17" fmla="*/ 5526139 h 5745162"/>
              <a:gd name="connsiteX18" fmla="*/ 8363158 w 9144001"/>
              <a:gd name="connsiteY18" fmla="*/ 5505302 h 5745162"/>
              <a:gd name="connsiteX19" fmla="*/ 8402682 w 9144001"/>
              <a:gd name="connsiteY19" fmla="*/ 5505302 h 5745162"/>
              <a:gd name="connsiteX20" fmla="*/ 8402682 w 9144001"/>
              <a:gd name="connsiteY20" fmla="*/ 5483731 h 5745162"/>
              <a:gd name="connsiteX21" fmla="*/ 8363158 w 9144001"/>
              <a:gd name="connsiteY21" fmla="*/ 5483731 h 5745162"/>
              <a:gd name="connsiteX22" fmla="*/ 8363158 w 9144001"/>
              <a:gd name="connsiteY22" fmla="*/ 5464643 h 5745162"/>
              <a:gd name="connsiteX23" fmla="*/ 8406528 w 9144001"/>
              <a:gd name="connsiteY23" fmla="*/ 5464643 h 5745162"/>
              <a:gd name="connsiteX24" fmla="*/ 8406528 w 9144001"/>
              <a:gd name="connsiteY24" fmla="*/ 5441906 h 5745162"/>
              <a:gd name="connsiteX25" fmla="*/ 8245575 w 9144001"/>
              <a:gd name="connsiteY25" fmla="*/ 5441887 h 5745162"/>
              <a:gd name="connsiteX26" fmla="*/ 8262082 w 9144001"/>
              <a:gd name="connsiteY26" fmla="*/ 5476284 h 5745162"/>
              <a:gd name="connsiteX27" fmla="*/ 8288526 w 9144001"/>
              <a:gd name="connsiteY27" fmla="*/ 5476284 h 5745162"/>
              <a:gd name="connsiteX28" fmla="*/ 8273962 w 9144001"/>
              <a:gd name="connsiteY28" fmla="*/ 5441887 h 5745162"/>
              <a:gd name="connsiteX29" fmla="*/ 8520246 w 9144001"/>
              <a:gd name="connsiteY29" fmla="*/ 5441868 h 5745162"/>
              <a:gd name="connsiteX30" fmla="*/ 8520246 w 9144001"/>
              <a:gd name="connsiteY30" fmla="*/ 5548725 h 5745162"/>
              <a:gd name="connsiteX31" fmla="*/ 8545320 w 9144001"/>
              <a:gd name="connsiteY31" fmla="*/ 5548725 h 5745162"/>
              <a:gd name="connsiteX32" fmla="*/ 8545320 w 9144001"/>
              <a:gd name="connsiteY32" fmla="*/ 5517093 h 5745162"/>
              <a:gd name="connsiteX33" fmla="*/ 8554630 w 9144001"/>
              <a:gd name="connsiteY33" fmla="*/ 5517093 h 5745162"/>
              <a:gd name="connsiteX34" fmla="*/ 8598420 w 9144001"/>
              <a:gd name="connsiteY34" fmla="*/ 5479180 h 5745162"/>
              <a:gd name="connsiteX35" fmla="*/ 8550346 w 9144001"/>
              <a:gd name="connsiteY35" fmla="*/ 5441868 h 5745162"/>
              <a:gd name="connsiteX36" fmla="*/ 8415495 w 9144001"/>
              <a:gd name="connsiteY36" fmla="*/ 5441868 h 5745162"/>
              <a:gd name="connsiteX37" fmla="*/ 8415495 w 9144001"/>
              <a:gd name="connsiteY37" fmla="*/ 5548631 h 5745162"/>
              <a:gd name="connsiteX38" fmla="*/ 8448546 w 9144001"/>
              <a:gd name="connsiteY38" fmla="*/ 5548744 h 5745162"/>
              <a:gd name="connsiteX39" fmla="*/ 8513278 w 9144001"/>
              <a:gd name="connsiteY39" fmla="*/ 5494375 h 5745162"/>
              <a:gd name="connsiteX40" fmla="*/ 8447461 w 9144001"/>
              <a:gd name="connsiteY40" fmla="*/ 5441906 h 5745162"/>
              <a:gd name="connsiteX41" fmla="*/ 8447499 w 9144001"/>
              <a:gd name="connsiteY41" fmla="*/ 5441868 h 5745162"/>
              <a:gd name="connsiteX42" fmla="*/ 8415495 w 9144001"/>
              <a:gd name="connsiteY42" fmla="*/ 5441868 h 5745162"/>
              <a:gd name="connsiteX43" fmla="*/ 8323900 w 9144001"/>
              <a:gd name="connsiteY43" fmla="*/ 5441868 h 5745162"/>
              <a:gd name="connsiteX44" fmla="*/ 8298693 w 9144001"/>
              <a:gd name="connsiteY44" fmla="*/ 5499810 h 5745162"/>
              <a:gd name="connsiteX45" fmla="*/ 8291858 w 9144001"/>
              <a:gd name="connsiteY45" fmla="*/ 5483806 h 5745162"/>
              <a:gd name="connsiteX46" fmla="*/ 8265623 w 9144001"/>
              <a:gd name="connsiteY46" fmla="*/ 5483806 h 5745162"/>
              <a:gd name="connsiteX47" fmla="*/ 8296942 w 9144001"/>
              <a:gd name="connsiteY47" fmla="*/ 5549139 h 5745162"/>
              <a:gd name="connsiteX48" fmla="*/ 8299855 w 9144001"/>
              <a:gd name="connsiteY48" fmla="*/ 5549139 h 5745162"/>
              <a:gd name="connsiteX49" fmla="*/ 8350593 w 9144001"/>
              <a:gd name="connsiteY49" fmla="*/ 5441868 h 5745162"/>
              <a:gd name="connsiteX50" fmla="*/ 8704282 w 9144001"/>
              <a:gd name="connsiteY50" fmla="*/ 5403309 h 5745162"/>
              <a:gd name="connsiteX51" fmla="*/ 8704282 w 9144001"/>
              <a:gd name="connsiteY51" fmla="*/ 5577934 h 5745162"/>
              <a:gd name="connsiteX52" fmla="*/ 8723671 w 9144001"/>
              <a:gd name="connsiteY52" fmla="*/ 5577934 h 5745162"/>
              <a:gd name="connsiteX53" fmla="*/ 8723671 w 9144001"/>
              <a:gd name="connsiteY53" fmla="*/ 5403309 h 5745162"/>
              <a:gd name="connsiteX54" fmla="*/ 8950030 w 9144001"/>
              <a:gd name="connsiteY54" fmla="*/ 0 h 5745162"/>
              <a:gd name="connsiteX55" fmla="*/ 9144001 w 9144001"/>
              <a:gd name="connsiteY55" fmla="*/ 0 h 5745162"/>
              <a:gd name="connsiteX56" fmla="*/ 9144001 w 9144001"/>
              <a:gd name="connsiteY56" fmla="*/ 5745161 h 5745162"/>
              <a:gd name="connsiteX57" fmla="*/ 9144001 w 9144001"/>
              <a:gd name="connsiteY57" fmla="*/ 5745162 h 5745162"/>
              <a:gd name="connsiteX58" fmla="*/ 0 w 9144001"/>
              <a:gd name="connsiteY58" fmla="*/ 5745162 h 5745162"/>
              <a:gd name="connsiteX59" fmla="*/ 0 w 9144001"/>
              <a:gd name="connsiteY59" fmla="*/ 32567 h 5745162"/>
              <a:gd name="connsiteX60" fmla="*/ 8313 w 9144001"/>
              <a:gd name="connsiteY60" fmla="*/ 32567 h 5745162"/>
              <a:gd name="connsiteX61" fmla="*/ 8313 w 9144001"/>
              <a:gd name="connsiteY61" fmla="*/ 1 h 5745162"/>
              <a:gd name="connsiteX62" fmla="*/ 8950030 w 9144001"/>
              <a:gd name="connsiteY62" fmla="*/ 1 h 574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144001" h="5745162">
                <a:moveTo>
                  <a:pt x="8545320" y="5464436"/>
                </a:moveTo>
                <a:lnTo>
                  <a:pt x="8554630" y="5464436"/>
                </a:lnTo>
                <a:cubicBezTo>
                  <a:pt x="8567006" y="5464436"/>
                  <a:pt x="8572756" y="5471131"/>
                  <a:pt x="8572756" y="5479725"/>
                </a:cubicBezTo>
                <a:cubicBezTo>
                  <a:pt x="8572756" y="5490069"/>
                  <a:pt x="8566130" y="5495748"/>
                  <a:pt x="8552840" y="5495748"/>
                </a:cubicBezTo>
                <a:lnTo>
                  <a:pt x="8552840" y="5495635"/>
                </a:lnTo>
                <a:lnTo>
                  <a:pt x="8545320" y="5495635"/>
                </a:lnTo>
                <a:close/>
                <a:moveTo>
                  <a:pt x="8440531" y="5463326"/>
                </a:moveTo>
                <a:lnTo>
                  <a:pt x="8450869" y="5463326"/>
                </a:lnTo>
                <a:cubicBezTo>
                  <a:pt x="8474172" y="5463326"/>
                  <a:pt x="8486566" y="5474986"/>
                  <a:pt x="8486566" y="5494375"/>
                </a:cubicBezTo>
                <a:cubicBezTo>
                  <a:pt x="8486566" y="5514348"/>
                  <a:pt x="8476095" y="5527456"/>
                  <a:pt x="8452487" y="5527456"/>
                </a:cubicBezTo>
                <a:lnTo>
                  <a:pt x="8440531" y="5527456"/>
                </a:lnTo>
                <a:close/>
                <a:moveTo>
                  <a:pt x="8359312" y="5441906"/>
                </a:moveTo>
                <a:lnTo>
                  <a:pt x="8357846" y="5445009"/>
                </a:lnTo>
                <a:lnTo>
                  <a:pt x="8338065" y="5486815"/>
                </a:lnTo>
                <a:lnTo>
                  <a:pt x="8338065" y="5548726"/>
                </a:lnTo>
                <a:lnTo>
                  <a:pt x="8406528" y="5548726"/>
                </a:lnTo>
                <a:lnTo>
                  <a:pt x="8406528" y="5526139"/>
                </a:lnTo>
                <a:lnTo>
                  <a:pt x="8363158" y="5526139"/>
                </a:lnTo>
                <a:lnTo>
                  <a:pt x="8363158" y="5505302"/>
                </a:lnTo>
                <a:lnTo>
                  <a:pt x="8402682" y="5505302"/>
                </a:lnTo>
                <a:lnTo>
                  <a:pt x="8402682" y="5483731"/>
                </a:lnTo>
                <a:lnTo>
                  <a:pt x="8363158" y="5483731"/>
                </a:lnTo>
                <a:lnTo>
                  <a:pt x="8363158" y="5464643"/>
                </a:lnTo>
                <a:lnTo>
                  <a:pt x="8406528" y="5464643"/>
                </a:lnTo>
                <a:lnTo>
                  <a:pt x="8406528" y="5441906"/>
                </a:lnTo>
                <a:close/>
                <a:moveTo>
                  <a:pt x="8245575" y="5441887"/>
                </a:moveTo>
                <a:lnTo>
                  <a:pt x="8262082" y="5476284"/>
                </a:lnTo>
                <a:lnTo>
                  <a:pt x="8288526" y="5476284"/>
                </a:lnTo>
                <a:lnTo>
                  <a:pt x="8273962" y="5441887"/>
                </a:lnTo>
                <a:close/>
                <a:moveTo>
                  <a:pt x="8520246" y="5441868"/>
                </a:moveTo>
                <a:lnTo>
                  <a:pt x="8520246" y="5548725"/>
                </a:lnTo>
                <a:lnTo>
                  <a:pt x="8545320" y="5548725"/>
                </a:lnTo>
                <a:lnTo>
                  <a:pt x="8545320" y="5517093"/>
                </a:lnTo>
                <a:lnTo>
                  <a:pt x="8554630" y="5517093"/>
                </a:lnTo>
                <a:cubicBezTo>
                  <a:pt x="8583189" y="5517093"/>
                  <a:pt x="8598420" y="5501202"/>
                  <a:pt x="8598420" y="5479180"/>
                </a:cubicBezTo>
                <a:cubicBezTo>
                  <a:pt x="8598439" y="5457647"/>
                  <a:pt x="8581628" y="5441868"/>
                  <a:pt x="8550346" y="5441868"/>
                </a:cubicBezTo>
                <a:close/>
                <a:moveTo>
                  <a:pt x="8415495" y="5441868"/>
                </a:moveTo>
                <a:lnTo>
                  <a:pt x="8415495" y="5548631"/>
                </a:lnTo>
                <a:cubicBezTo>
                  <a:pt x="8415495" y="5548631"/>
                  <a:pt x="8435866" y="5548744"/>
                  <a:pt x="8448546" y="5548744"/>
                </a:cubicBezTo>
                <a:cubicBezTo>
                  <a:pt x="8493382" y="5548744"/>
                  <a:pt x="8513278" y="5525857"/>
                  <a:pt x="8513278" y="5494375"/>
                </a:cubicBezTo>
                <a:cubicBezTo>
                  <a:pt x="8513278" y="5464285"/>
                  <a:pt x="8492335" y="5441906"/>
                  <a:pt x="8447461" y="5441906"/>
                </a:cubicBezTo>
                <a:lnTo>
                  <a:pt x="8447499" y="5441868"/>
                </a:lnTo>
                <a:cubicBezTo>
                  <a:pt x="8436742" y="5441868"/>
                  <a:pt x="8415495" y="5441868"/>
                  <a:pt x="8415495" y="5441868"/>
                </a:cubicBezTo>
                <a:close/>
                <a:moveTo>
                  <a:pt x="8323900" y="5441868"/>
                </a:moveTo>
                <a:lnTo>
                  <a:pt x="8298693" y="5499810"/>
                </a:lnTo>
                <a:lnTo>
                  <a:pt x="8291858" y="5483806"/>
                </a:lnTo>
                <a:lnTo>
                  <a:pt x="8265623" y="5483806"/>
                </a:lnTo>
                <a:lnTo>
                  <a:pt x="8296942" y="5549139"/>
                </a:lnTo>
                <a:lnTo>
                  <a:pt x="8299855" y="5549139"/>
                </a:lnTo>
                <a:lnTo>
                  <a:pt x="8350593" y="5441868"/>
                </a:lnTo>
                <a:close/>
                <a:moveTo>
                  <a:pt x="8704282" y="5403309"/>
                </a:moveTo>
                <a:lnTo>
                  <a:pt x="8704282" y="5577934"/>
                </a:lnTo>
                <a:lnTo>
                  <a:pt x="8723671" y="5577934"/>
                </a:lnTo>
                <a:lnTo>
                  <a:pt x="8723671" y="5403309"/>
                </a:lnTo>
                <a:close/>
                <a:moveTo>
                  <a:pt x="8950030" y="0"/>
                </a:moveTo>
                <a:lnTo>
                  <a:pt x="9144001" y="0"/>
                </a:lnTo>
                <a:lnTo>
                  <a:pt x="9144001" y="5745161"/>
                </a:lnTo>
                <a:lnTo>
                  <a:pt x="9144001" y="5745162"/>
                </a:lnTo>
                <a:lnTo>
                  <a:pt x="0" y="5745162"/>
                </a:lnTo>
                <a:lnTo>
                  <a:pt x="0" y="32567"/>
                </a:lnTo>
                <a:lnTo>
                  <a:pt x="8313" y="32567"/>
                </a:lnTo>
                <a:lnTo>
                  <a:pt x="8313" y="1"/>
                </a:lnTo>
                <a:lnTo>
                  <a:pt x="8950030" y="1"/>
                </a:lnTo>
                <a:close/>
              </a:path>
            </a:pathLst>
          </a:custGeom>
          <a:solidFill>
            <a:schemeClr val="accent2"/>
          </a:solidFill>
          <a:ln>
            <a:noFill/>
          </a:ln>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71" name="Subtitle 70">
            <a:extLst>
              <a:ext uri="{FF2B5EF4-FFF2-40B4-BE49-F238E27FC236}">
                <a16:creationId xmlns:a16="http://schemas.microsoft.com/office/drawing/2014/main" id="{2902DD29-5760-7741-8B06-89111BC5AEA1}"/>
              </a:ext>
            </a:extLst>
          </p:cNvPr>
          <p:cNvSpPr>
            <a:spLocks noGrp="1"/>
          </p:cNvSpPr>
          <p:nvPr>
            <p:ph type="subTitle" sz="quarter" idx="100" hasCustomPrompt="1"/>
          </p:nvPr>
        </p:nvSpPr>
        <p:spPr>
          <a:xfrm>
            <a:off x="-1" y="1112839"/>
            <a:ext cx="7256524" cy="5745162"/>
          </a:xfrm>
          <a:custGeom>
            <a:avLst/>
            <a:gdLst>
              <a:gd name="connsiteX0" fmla="*/ 363188 w 7217022"/>
              <a:gd name="connsiteY0" fmla="*/ 0 h 5713887"/>
              <a:gd name="connsiteX1" fmla="*/ 4505496 w 7217022"/>
              <a:gd name="connsiteY1" fmla="*/ 0 h 5713887"/>
              <a:gd name="connsiteX2" fmla="*/ 7217022 w 7217022"/>
              <a:gd name="connsiteY2" fmla="*/ 5713887 h 5713887"/>
              <a:gd name="connsiteX3" fmla="*/ 1311018 w 7217022"/>
              <a:gd name="connsiteY3" fmla="*/ 5713887 h 5713887"/>
              <a:gd name="connsiteX4" fmla="*/ 363188 w 7217022"/>
              <a:gd name="connsiteY4" fmla="*/ 5713887 h 5713887"/>
              <a:gd name="connsiteX5" fmla="*/ 0 w 7217022"/>
              <a:gd name="connsiteY5" fmla="*/ 5713887 h 5713887"/>
              <a:gd name="connsiteX6" fmla="*/ 0 w 7217022"/>
              <a:gd name="connsiteY6" fmla="*/ 5186837 h 5713887"/>
              <a:gd name="connsiteX7" fmla="*/ 0 w 7217022"/>
              <a:gd name="connsiteY7" fmla="*/ 4697887 h 5713887"/>
              <a:gd name="connsiteX8" fmla="*/ 0 w 7217022"/>
              <a:gd name="connsiteY8" fmla="*/ 1293 h 5713887"/>
              <a:gd name="connsiteX9" fmla="*/ 363188 w 7217022"/>
              <a:gd name="connsiteY9" fmla="*/ 1293 h 57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7022" h="5713887">
                <a:moveTo>
                  <a:pt x="363188" y="0"/>
                </a:moveTo>
                <a:lnTo>
                  <a:pt x="4505496" y="0"/>
                </a:lnTo>
                <a:lnTo>
                  <a:pt x="7217022" y="5713887"/>
                </a:lnTo>
                <a:lnTo>
                  <a:pt x="1311018" y="5713887"/>
                </a:lnTo>
                <a:lnTo>
                  <a:pt x="363188" y="5713887"/>
                </a:lnTo>
                <a:lnTo>
                  <a:pt x="0" y="5713887"/>
                </a:lnTo>
                <a:lnTo>
                  <a:pt x="0" y="5186837"/>
                </a:lnTo>
                <a:lnTo>
                  <a:pt x="0" y="4697887"/>
                </a:lnTo>
                <a:lnTo>
                  <a:pt x="0" y="1293"/>
                </a:lnTo>
                <a:lnTo>
                  <a:pt x="363188" y="1293"/>
                </a:lnTo>
                <a:close/>
              </a:path>
            </a:pathLst>
          </a:custGeom>
          <a:gradFill>
            <a:gsLst>
              <a:gs pos="0">
                <a:schemeClr val="accent1">
                  <a:alpha val="95000"/>
                </a:schemeClr>
              </a:gs>
              <a:gs pos="97000">
                <a:schemeClr val="accent1">
                  <a:alpha val="80000"/>
                </a:schemeClr>
              </a:gs>
            </a:gsLst>
            <a:lin ang="5400000" scaled="0"/>
          </a:gradFill>
          <a:ln>
            <a:solidFill>
              <a:schemeClr val="accent1">
                <a:alpha val="0"/>
              </a:schemeClr>
            </a:solidFill>
          </a:ln>
        </p:spPr>
        <p:txBody>
          <a:bodyPr wrap="square" lIns="432000" bIns="522000" anchor="b">
            <a:noAutofit/>
          </a:bodyPr>
          <a:lstStyle>
            <a:lvl1pPr marL="0" indent="0">
              <a:spcBef>
                <a:spcPts val="200"/>
              </a:spcBef>
              <a:spcAft>
                <a:spcPts val="0"/>
              </a:spcAft>
              <a:buSzPct val="75000"/>
              <a:buFont typeface="+mj-lt"/>
              <a:buNone/>
              <a:tabLst/>
              <a:defRPr sz="1100">
                <a:solidFill>
                  <a:schemeClr val="bg1">
                    <a:alpha val="0"/>
                  </a:schemeClr>
                </a:solidFill>
              </a:defRPr>
            </a:lvl1pPr>
            <a:lvl2pPr marL="9525" indent="0">
              <a:spcBef>
                <a:spcPts val="400"/>
              </a:spcBef>
              <a:spcAft>
                <a:spcPts val="100"/>
              </a:spcAft>
              <a:buNone/>
              <a:tabLst/>
              <a:defRPr sz="1100" i="1">
                <a:solidFill>
                  <a:schemeClr val="bg1">
                    <a:alpha val="80000"/>
                  </a:schemeClr>
                </a:solidFill>
              </a:defRPr>
            </a:lvl2pPr>
            <a:lvl3pPr>
              <a:spcBef>
                <a:spcPts val="100"/>
              </a:spcBef>
              <a:spcAft>
                <a:spcPts val="100"/>
              </a:spcAft>
              <a:defRPr sz="1100">
                <a:solidFill>
                  <a:schemeClr val="accent6"/>
                </a:solidFill>
              </a:defRPr>
            </a:lvl3pPr>
            <a:lvl4pPr>
              <a:spcBef>
                <a:spcPts val="100"/>
              </a:spcBef>
              <a:spcAft>
                <a:spcPts val="100"/>
              </a:spcAft>
              <a:defRPr sz="1100">
                <a:solidFill>
                  <a:schemeClr val="accent6"/>
                </a:solidFill>
              </a:defRPr>
            </a:lvl4pPr>
            <a:lvl5pPr>
              <a:spcBef>
                <a:spcPts val="100"/>
              </a:spcBef>
              <a:spcAft>
                <a:spcPts val="100"/>
              </a:spcAft>
              <a:defRPr sz="1100">
                <a:solidFill>
                  <a:schemeClr val="accent6"/>
                </a:solidFill>
              </a:defRPr>
            </a:lvl5pPr>
          </a:lstStyle>
          <a:p>
            <a:pPr lvl="0"/>
            <a:endParaRPr/>
          </a:p>
        </p:txBody>
      </p:sp>
      <p:sp>
        <p:nvSpPr>
          <p:cNvPr id="7" name="Text Placeholder 6">
            <a:extLst>
              <a:ext uri="{FF2B5EF4-FFF2-40B4-BE49-F238E27FC236}">
                <a16:creationId xmlns:a16="http://schemas.microsoft.com/office/drawing/2014/main" id="{31D0EBE1-B4D6-4047-83E5-6123C3DC2687}"/>
              </a:ext>
            </a:extLst>
          </p:cNvPr>
          <p:cNvSpPr>
            <a:spLocks noGrp="1"/>
          </p:cNvSpPr>
          <p:nvPr>
            <p:ph type="body" idx="13" hasCustomPrompt="1"/>
          </p:nvPr>
        </p:nvSpPr>
        <p:spPr>
          <a:xfrm>
            <a:off x="0" y="1652564"/>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0" name="Text Placeholder 6">
            <a:extLst>
              <a:ext uri="{FF2B5EF4-FFF2-40B4-BE49-F238E27FC236}">
                <a16:creationId xmlns:a16="http://schemas.microsoft.com/office/drawing/2014/main" id="{CC577686-36A2-F643-B3D4-C5A2921D5F7D}"/>
              </a:ext>
            </a:extLst>
          </p:cNvPr>
          <p:cNvSpPr>
            <a:spLocks noGrp="1"/>
          </p:cNvSpPr>
          <p:nvPr>
            <p:ph type="body" idx="14" hasCustomPrompt="1"/>
          </p:nvPr>
        </p:nvSpPr>
        <p:spPr>
          <a:xfrm>
            <a:off x="0" y="2200591"/>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1" name="Text Placeholder 6">
            <a:extLst>
              <a:ext uri="{FF2B5EF4-FFF2-40B4-BE49-F238E27FC236}">
                <a16:creationId xmlns:a16="http://schemas.microsoft.com/office/drawing/2014/main" id="{46DB1FB2-683E-9B4E-ACC6-B46A2F011140}"/>
              </a:ext>
            </a:extLst>
          </p:cNvPr>
          <p:cNvSpPr>
            <a:spLocks noGrp="1"/>
          </p:cNvSpPr>
          <p:nvPr>
            <p:ph type="body" idx="15" hasCustomPrompt="1"/>
          </p:nvPr>
        </p:nvSpPr>
        <p:spPr>
          <a:xfrm>
            <a:off x="0" y="2748618"/>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2" name="Text Placeholder 6">
            <a:extLst>
              <a:ext uri="{FF2B5EF4-FFF2-40B4-BE49-F238E27FC236}">
                <a16:creationId xmlns:a16="http://schemas.microsoft.com/office/drawing/2014/main" id="{7006F5B0-C97C-BA41-841A-D54DE5C3469E}"/>
              </a:ext>
            </a:extLst>
          </p:cNvPr>
          <p:cNvSpPr>
            <a:spLocks noGrp="1"/>
          </p:cNvSpPr>
          <p:nvPr>
            <p:ph type="body" idx="16" hasCustomPrompt="1"/>
          </p:nvPr>
        </p:nvSpPr>
        <p:spPr>
          <a:xfrm>
            <a:off x="0" y="3296645"/>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3" name="Text Placeholder 6">
            <a:extLst>
              <a:ext uri="{FF2B5EF4-FFF2-40B4-BE49-F238E27FC236}">
                <a16:creationId xmlns:a16="http://schemas.microsoft.com/office/drawing/2014/main" id="{85A21497-54A9-774D-B270-BB2E796805E7}"/>
              </a:ext>
            </a:extLst>
          </p:cNvPr>
          <p:cNvSpPr>
            <a:spLocks noGrp="1"/>
          </p:cNvSpPr>
          <p:nvPr>
            <p:ph type="body" idx="17" hasCustomPrompt="1"/>
          </p:nvPr>
        </p:nvSpPr>
        <p:spPr>
          <a:xfrm>
            <a:off x="0" y="3844672"/>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4" name="Text Placeholder 6">
            <a:extLst>
              <a:ext uri="{FF2B5EF4-FFF2-40B4-BE49-F238E27FC236}">
                <a16:creationId xmlns:a16="http://schemas.microsoft.com/office/drawing/2014/main" id="{6E099CDA-61FC-6346-826F-84D1E7C935C1}"/>
              </a:ext>
            </a:extLst>
          </p:cNvPr>
          <p:cNvSpPr>
            <a:spLocks noGrp="1"/>
          </p:cNvSpPr>
          <p:nvPr>
            <p:ph type="body" idx="18" hasCustomPrompt="1"/>
          </p:nvPr>
        </p:nvSpPr>
        <p:spPr>
          <a:xfrm>
            <a:off x="0" y="4392699"/>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5" name="Text Placeholder 6">
            <a:extLst>
              <a:ext uri="{FF2B5EF4-FFF2-40B4-BE49-F238E27FC236}">
                <a16:creationId xmlns:a16="http://schemas.microsoft.com/office/drawing/2014/main" id="{D3BE9B67-1FCF-0A49-9AA8-CCF0BC3A843D}"/>
              </a:ext>
            </a:extLst>
          </p:cNvPr>
          <p:cNvSpPr>
            <a:spLocks noGrp="1"/>
          </p:cNvSpPr>
          <p:nvPr>
            <p:ph type="body" idx="19" hasCustomPrompt="1"/>
          </p:nvPr>
        </p:nvSpPr>
        <p:spPr>
          <a:xfrm>
            <a:off x="0" y="4940726"/>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6" name="Text Placeholder 6">
            <a:extLst>
              <a:ext uri="{FF2B5EF4-FFF2-40B4-BE49-F238E27FC236}">
                <a16:creationId xmlns:a16="http://schemas.microsoft.com/office/drawing/2014/main" id="{7AF93A84-8DAC-D44B-87D4-386F989CA395}"/>
              </a:ext>
            </a:extLst>
          </p:cNvPr>
          <p:cNvSpPr>
            <a:spLocks noGrp="1"/>
          </p:cNvSpPr>
          <p:nvPr>
            <p:ph type="body" idx="20" hasCustomPrompt="1"/>
          </p:nvPr>
        </p:nvSpPr>
        <p:spPr>
          <a:xfrm>
            <a:off x="0" y="5488750"/>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6" name="Text Placeholder 5">
            <a:extLst>
              <a:ext uri="{FF2B5EF4-FFF2-40B4-BE49-F238E27FC236}">
                <a16:creationId xmlns:a16="http://schemas.microsoft.com/office/drawing/2014/main" id="{AF45B143-DDF1-6B4E-B0B2-7907B8C48F2D}"/>
              </a:ext>
            </a:extLst>
          </p:cNvPr>
          <p:cNvSpPr>
            <a:spLocks noGrp="1"/>
          </p:cNvSpPr>
          <p:nvPr userDrawn="1">
            <p:ph type="body" sz="quarter" idx="110" hasCustomPrompt="1"/>
          </p:nvPr>
        </p:nvSpPr>
        <p:spPr>
          <a:xfrm>
            <a:off x="9701721" y="1607861"/>
            <a:ext cx="2429418" cy="376755"/>
          </a:xfrm>
          <a:blipFill>
            <a:blip r:embed="rId6"/>
            <a:stretch>
              <a:fillRect/>
            </a:stretch>
          </a:blipFill>
          <a:effectLst/>
        </p:spPr>
        <p:txBody>
          <a:bodyPr lIns="432000" tIns="18000" rIns="144000" anchor="ctr"/>
          <a:lstStyle>
            <a:lvl1pPr marL="0" indent="0">
              <a:spcBef>
                <a:spcPts val="0"/>
              </a:spcBef>
              <a:spcAft>
                <a:spcPts val="0"/>
              </a:spcAft>
              <a:buFontTx/>
              <a:buNone/>
              <a:defRPr b="1">
                <a:solidFill>
                  <a:schemeClr val="bg1"/>
                </a:solidFill>
              </a:defRPr>
            </a:lvl1pPr>
            <a:lvl2pPr marL="0">
              <a:spcBef>
                <a:spcPts val="0"/>
              </a:spcBef>
              <a:spcAft>
                <a:spcPts val="0"/>
              </a:spcAft>
              <a:buFontTx/>
              <a:buNone/>
              <a:defRPr b="1">
                <a:solidFill>
                  <a:schemeClr val="bg1"/>
                </a:solidFill>
              </a:defRPr>
            </a:lvl2pPr>
            <a:lvl3pPr marL="0" indent="0">
              <a:spcBef>
                <a:spcPts val="0"/>
              </a:spcBef>
              <a:spcAft>
                <a:spcPts val="0"/>
              </a:spcAft>
              <a:buFontTx/>
              <a:buNone/>
              <a:defRPr b="1">
                <a:solidFill>
                  <a:schemeClr val="bg1"/>
                </a:solidFill>
              </a:defRPr>
            </a:lvl3pPr>
            <a:lvl4pPr marL="0" indent="0">
              <a:spcBef>
                <a:spcPts val="0"/>
              </a:spcBef>
              <a:spcAft>
                <a:spcPts val="0"/>
              </a:spcAft>
              <a:buFontTx/>
              <a:buNone/>
              <a:defRPr b="1">
                <a:solidFill>
                  <a:schemeClr val="bg1"/>
                </a:solidFill>
              </a:defRPr>
            </a:lvl4pPr>
            <a:lvl5pPr marL="0" indent="0">
              <a:spcBef>
                <a:spcPts val="0"/>
              </a:spcBef>
              <a:spcAft>
                <a:spcPts val="0"/>
              </a:spcAft>
              <a:buFontTx/>
              <a:buNone/>
              <a:defRPr b="1">
                <a:solidFill>
                  <a:schemeClr val="bg1"/>
                </a:solidFill>
              </a:defRPr>
            </a:lvl5pPr>
            <a:lvl6pPr marL="0" indent="0">
              <a:spcBef>
                <a:spcPts val="0"/>
              </a:spcBef>
              <a:spcAft>
                <a:spcPts val="0"/>
              </a:spcAft>
              <a:buFontTx/>
              <a:buNone/>
              <a:defRPr b="1">
                <a:solidFill>
                  <a:schemeClr val="bg1"/>
                </a:solidFill>
              </a:defRPr>
            </a:lvl6pPr>
            <a:lvl7pPr marL="0" indent="0">
              <a:spcBef>
                <a:spcPts val="0"/>
              </a:spcBef>
              <a:spcAft>
                <a:spcPts val="0"/>
              </a:spcAft>
              <a:buFontTx/>
              <a:buNone/>
              <a:defRPr b="1">
                <a:solidFill>
                  <a:schemeClr val="bg1"/>
                </a:solidFill>
              </a:defRPr>
            </a:lvl7pPr>
            <a:lvl8pPr marL="0" indent="0">
              <a:spcBef>
                <a:spcPts val="0"/>
              </a:spcBef>
              <a:spcAft>
                <a:spcPts val="0"/>
              </a:spcAft>
              <a:buFontTx/>
              <a:buNone/>
              <a:defRPr b="1">
                <a:solidFill>
                  <a:schemeClr val="bg1"/>
                </a:solidFill>
              </a:defRPr>
            </a:lvl8pPr>
            <a:lvl9pPr marL="0" indent="0">
              <a:spcBef>
                <a:spcPts val="0"/>
              </a:spcBef>
              <a:spcAft>
                <a:spcPts val="0"/>
              </a:spcAft>
              <a:buFontTx/>
              <a:buNone/>
              <a:defRPr b="1">
                <a:solidFill>
                  <a:schemeClr val="bg1"/>
                </a:solidFill>
              </a:defRPr>
            </a:lvl9pPr>
          </a:lstStyle>
          <a:p>
            <a:pPr lvl="0"/>
            <a:r>
              <a:rPr lang="en-US"/>
              <a:t>Select this element</a:t>
            </a:r>
          </a:p>
        </p:txBody>
      </p:sp>
      <p:sp>
        <p:nvSpPr>
          <p:cNvPr id="5" name="Title 4">
            <a:extLst>
              <a:ext uri="{FF2B5EF4-FFF2-40B4-BE49-F238E27FC236}">
                <a16:creationId xmlns:a16="http://schemas.microsoft.com/office/drawing/2014/main" id="{B0403EB9-9CA5-F144-8CC3-6564291F2A72}"/>
              </a:ext>
            </a:extLst>
          </p:cNvPr>
          <p:cNvSpPr>
            <a:spLocks noGrp="1"/>
          </p:cNvSpPr>
          <p:nvPr userDrawn="1">
            <p:ph type="title" hasCustomPrompt="1"/>
          </p:nvPr>
        </p:nvSpPr>
        <p:spPr/>
        <p:txBody>
          <a:bodyPr/>
          <a:lstStyle/>
          <a:p>
            <a:r>
              <a:rPr lang="en-US"/>
              <a:t>CLICK TO ADD Slide TITLE. ALL CAPS. TWO LINES max.</a:t>
            </a:r>
          </a:p>
        </p:txBody>
      </p:sp>
      <p:sp>
        <p:nvSpPr>
          <p:cNvPr id="500" name="Caption">
            <a:extLst>
              <a:ext uri="{FF2B5EF4-FFF2-40B4-BE49-F238E27FC236}">
                <a16:creationId xmlns:a16="http://schemas.microsoft.com/office/drawing/2014/main" id="{6BEA4198-478B-E14D-8C70-FD4227A8A468}"/>
              </a:ext>
            </a:extLst>
          </p:cNvPr>
          <p:cNvSpPr>
            <a:spLocks noGrp="1"/>
          </p:cNvSpPr>
          <p:nvPr>
            <p:ph type="body" sz="quarter" idx="500" hasCustomPrompt="1"/>
          </p:nvPr>
        </p:nvSpPr>
        <p:spPr>
          <a:xfrm>
            <a:off x="7256523" y="6048425"/>
            <a:ext cx="1446636" cy="30469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Aft>
                <a:spcPts val="0"/>
              </a:spcAft>
              <a:buFontTx/>
              <a:buNone/>
              <a:tabLst/>
              <a:defRPr sz="1100">
                <a:solidFill>
                  <a:schemeClr val="bg1"/>
                </a:solidFill>
              </a:defRPr>
            </a:lvl2pPr>
            <a:lvl3pPr marL="0" indent="0" algn="r">
              <a:spcAft>
                <a:spcPts val="0"/>
              </a:spcAft>
              <a:buFontTx/>
              <a:buNone/>
              <a:tabLst/>
              <a:defRPr sz="1100">
                <a:solidFill>
                  <a:schemeClr val="bg1"/>
                </a:solidFill>
              </a:defRPr>
            </a:lvl3pPr>
            <a:lvl4pPr marL="0" indent="0" algn="r">
              <a:spcAft>
                <a:spcPts val="0"/>
              </a:spcAft>
              <a:buFontTx/>
              <a:buNone/>
              <a:tabLst/>
              <a:defRPr sz="1100">
                <a:solidFill>
                  <a:schemeClr val="bg1"/>
                </a:solidFill>
              </a:defRPr>
            </a:lvl4pPr>
            <a:lvl5pPr marL="0" indent="0" algn="r">
              <a:spcAft>
                <a:spcPts val="0"/>
              </a:spcAft>
              <a:buFontTx/>
              <a:buNone/>
              <a:tabLst/>
              <a:defRPr sz="1100">
                <a:solidFill>
                  <a:schemeClr val="bg1"/>
                </a:solidFill>
              </a:defRPr>
            </a:lvl5pPr>
            <a:lvl6pPr marL="0" indent="0" algn="r">
              <a:spcAft>
                <a:spcPts val="0"/>
              </a:spcAft>
              <a:buFontTx/>
              <a:buNone/>
              <a:tabLst/>
              <a:defRPr sz="1100">
                <a:solidFill>
                  <a:schemeClr val="bg1"/>
                </a:solidFill>
              </a:defRPr>
            </a:lvl6pPr>
            <a:lvl7pPr marL="0" indent="0" algn="r">
              <a:spcAft>
                <a:spcPts val="0"/>
              </a:spcAft>
              <a:buFontTx/>
              <a:buNone/>
              <a:tabLst/>
              <a:defRPr sz="1100">
                <a:solidFill>
                  <a:schemeClr val="bg1"/>
                </a:solidFill>
              </a:defRPr>
            </a:lvl7pPr>
            <a:lvl8pPr marL="0" indent="0" algn="r">
              <a:spcAft>
                <a:spcPts val="0"/>
              </a:spcAft>
              <a:buFontTx/>
              <a:buNone/>
              <a:tabLst/>
              <a:defRPr sz="1100">
                <a:solidFill>
                  <a:schemeClr val="bg1"/>
                </a:solidFill>
              </a:defRPr>
            </a:lvl8pPr>
            <a:lvl9pPr marL="0" indent="0" algn="r">
              <a:spcAft>
                <a:spcPts val="0"/>
              </a:spcAft>
              <a:buFontTx/>
              <a:buNone/>
              <a:tabLst/>
              <a:defRPr sz="1100">
                <a:solidFill>
                  <a:schemeClr val="bg1"/>
                </a:solidFill>
              </a:defRPr>
            </a:lvl9pPr>
          </a:lstStyle>
          <a:p>
            <a:pPr lvl="0"/>
            <a:r>
              <a:rPr lang="en-US"/>
              <a:t>Click to add photo caption</a:t>
            </a:r>
          </a:p>
        </p:txBody>
      </p:sp>
      <p:sp>
        <p:nvSpPr>
          <p:cNvPr id="2" name="Date Placeholder 1">
            <a:extLst>
              <a:ext uri="{FF2B5EF4-FFF2-40B4-BE49-F238E27FC236}">
                <a16:creationId xmlns:a16="http://schemas.microsoft.com/office/drawing/2014/main" id="{E05B8C93-D828-C84E-9755-475E2DD5D8AF}"/>
              </a:ext>
            </a:extLst>
          </p:cNvPr>
          <p:cNvSpPr>
            <a:spLocks noGrp="1"/>
          </p:cNvSpPr>
          <p:nvPr>
            <p:ph type="dt" sz="half" idx="115"/>
          </p:nvPr>
        </p:nvSpPr>
        <p:spPr/>
        <p:txBody>
          <a:bodyPr/>
          <a:lstStyle/>
          <a:p>
            <a:endParaRPr lang="en-US" dirty="0"/>
          </a:p>
        </p:txBody>
      </p:sp>
      <p:sp>
        <p:nvSpPr>
          <p:cNvPr id="3" name="Footer Placeholder 2">
            <a:extLst>
              <a:ext uri="{FF2B5EF4-FFF2-40B4-BE49-F238E27FC236}">
                <a16:creationId xmlns:a16="http://schemas.microsoft.com/office/drawing/2014/main" id="{0459B6D8-C4E6-704C-8857-5CD7CA3BEE1D}"/>
              </a:ext>
            </a:extLst>
          </p:cNvPr>
          <p:cNvSpPr>
            <a:spLocks noGrp="1"/>
          </p:cNvSpPr>
          <p:nvPr>
            <p:ph type="ftr" sz="quarter" idx="116"/>
          </p:nvPr>
        </p:nvSpPr>
        <p:spPr/>
        <p:txBody>
          <a:bodyPr/>
          <a:lstStyle/>
          <a:p>
            <a:endParaRPr lang="en-US" dirty="0"/>
          </a:p>
        </p:txBody>
      </p:sp>
      <p:sp>
        <p:nvSpPr>
          <p:cNvPr id="4" name="Slide Number Placeholder 3">
            <a:extLst>
              <a:ext uri="{FF2B5EF4-FFF2-40B4-BE49-F238E27FC236}">
                <a16:creationId xmlns:a16="http://schemas.microsoft.com/office/drawing/2014/main" id="{F88C9A36-7012-864C-8C5E-DEC51C83883E}"/>
              </a:ext>
            </a:extLst>
          </p:cNvPr>
          <p:cNvSpPr>
            <a:spLocks noGrp="1"/>
          </p:cNvSpPr>
          <p:nvPr>
            <p:ph type="sldNum" sz="quarter" idx="117"/>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spTree>
    <p:extLst>
      <p:ext uri="{BB962C8B-B14F-4D97-AF65-F5344CB8AC3E}">
        <p14:creationId xmlns:p14="http://schemas.microsoft.com/office/powerpoint/2010/main" val="3745190864"/>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preserve="1" userDrawn="1">
  <p:cSld name="Section Header">
    <p:bg>
      <p:bgPr>
        <a:solidFill>
          <a:schemeClr val="bg1"/>
        </a:solidFill>
        <a:effectLst/>
      </p:bgPr>
    </p:bg>
    <p:spTree>
      <p:nvGrpSpPr>
        <p:cNvPr id="1" name=""/>
        <p:cNvGrpSpPr/>
        <p:nvPr/>
      </p:nvGrpSpPr>
      <p:grpSpPr>
        <a:xfrm>
          <a:off x="0" y="0"/>
          <a:ext cx="0" cy="0"/>
          <a:chOff x="0" y="0"/>
          <a:chExt cx="0" cy="0"/>
        </a:xfrm>
      </p:grpSpPr>
      <p:sp>
        <p:nvSpPr>
          <p:cNvPr id="28" name="Picture Placeholder 27">
            <a:extLst>
              <a:ext uri="{FF2B5EF4-FFF2-40B4-BE49-F238E27FC236}">
                <a16:creationId xmlns:a16="http://schemas.microsoft.com/office/drawing/2014/main" id="{DBF7CE65-A49E-3C40-A08E-4922AF1EE555}"/>
              </a:ext>
            </a:extLst>
          </p:cNvPr>
          <p:cNvSpPr>
            <a:spLocks noGrp="1"/>
          </p:cNvSpPr>
          <p:nvPr>
            <p:ph type="pic" sz="quarter" idx="13" hasCustomPrompt="1"/>
          </p:nvPr>
        </p:nvSpPr>
        <p:spPr>
          <a:xfrm>
            <a:off x="0" y="0"/>
            <a:ext cx="9144001" cy="6858001"/>
          </a:xfrm>
          <a:custGeom>
            <a:avLst/>
            <a:gdLst>
              <a:gd name="connsiteX0" fmla="*/ 8545320 w 9144001"/>
              <a:gd name="connsiteY0" fmla="*/ 6577275 h 6858001"/>
              <a:gd name="connsiteX1" fmla="*/ 8554630 w 9144001"/>
              <a:gd name="connsiteY1" fmla="*/ 6577275 h 6858001"/>
              <a:gd name="connsiteX2" fmla="*/ 8572756 w 9144001"/>
              <a:gd name="connsiteY2" fmla="*/ 6592564 h 6858001"/>
              <a:gd name="connsiteX3" fmla="*/ 8552840 w 9144001"/>
              <a:gd name="connsiteY3" fmla="*/ 6608587 h 6858001"/>
              <a:gd name="connsiteX4" fmla="*/ 8552840 w 9144001"/>
              <a:gd name="connsiteY4" fmla="*/ 6608474 h 6858001"/>
              <a:gd name="connsiteX5" fmla="*/ 8545320 w 9144001"/>
              <a:gd name="connsiteY5" fmla="*/ 6608474 h 6858001"/>
              <a:gd name="connsiteX6" fmla="*/ 8440531 w 9144001"/>
              <a:gd name="connsiteY6" fmla="*/ 6576165 h 6858001"/>
              <a:gd name="connsiteX7" fmla="*/ 8450869 w 9144001"/>
              <a:gd name="connsiteY7" fmla="*/ 6576165 h 6858001"/>
              <a:gd name="connsiteX8" fmla="*/ 8486566 w 9144001"/>
              <a:gd name="connsiteY8" fmla="*/ 6607214 h 6858001"/>
              <a:gd name="connsiteX9" fmla="*/ 8452487 w 9144001"/>
              <a:gd name="connsiteY9" fmla="*/ 6640295 h 6858001"/>
              <a:gd name="connsiteX10" fmla="*/ 8440531 w 9144001"/>
              <a:gd name="connsiteY10" fmla="*/ 6640295 h 6858001"/>
              <a:gd name="connsiteX11" fmla="*/ 8359312 w 9144001"/>
              <a:gd name="connsiteY11" fmla="*/ 6554745 h 6858001"/>
              <a:gd name="connsiteX12" fmla="*/ 8357846 w 9144001"/>
              <a:gd name="connsiteY12" fmla="*/ 6557848 h 6858001"/>
              <a:gd name="connsiteX13" fmla="*/ 8338065 w 9144001"/>
              <a:gd name="connsiteY13" fmla="*/ 6599654 h 6858001"/>
              <a:gd name="connsiteX14" fmla="*/ 8338065 w 9144001"/>
              <a:gd name="connsiteY14" fmla="*/ 6661565 h 6858001"/>
              <a:gd name="connsiteX15" fmla="*/ 8406528 w 9144001"/>
              <a:gd name="connsiteY15" fmla="*/ 6661565 h 6858001"/>
              <a:gd name="connsiteX16" fmla="*/ 8406528 w 9144001"/>
              <a:gd name="connsiteY16" fmla="*/ 6638978 h 6858001"/>
              <a:gd name="connsiteX17" fmla="*/ 8363158 w 9144001"/>
              <a:gd name="connsiteY17" fmla="*/ 6638978 h 6858001"/>
              <a:gd name="connsiteX18" fmla="*/ 8363158 w 9144001"/>
              <a:gd name="connsiteY18" fmla="*/ 6618141 h 6858001"/>
              <a:gd name="connsiteX19" fmla="*/ 8402682 w 9144001"/>
              <a:gd name="connsiteY19" fmla="*/ 6618141 h 6858001"/>
              <a:gd name="connsiteX20" fmla="*/ 8402682 w 9144001"/>
              <a:gd name="connsiteY20" fmla="*/ 6596570 h 6858001"/>
              <a:gd name="connsiteX21" fmla="*/ 8363158 w 9144001"/>
              <a:gd name="connsiteY21" fmla="*/ 6596570 h 6858001"/>
              <a:gd name="connsiteX22" fmla="*/ 8363158 w 9144001"/>
              <a:gd name="connsiteY22" fmla="*/ 6577482 h 6858001"/>
              <a:gd name="connsiteX23" fmla="*/ 8406528 w 9144001"/>
              <a:gd name="connsiteY23" fmla="*/ 6577482 h 6858001"/>
              <a:gd name="connsiteX24" fmla="*/ 8406528 w 9144001"/>
              <a:gd name="connsiteY24" fmla="*/ 6554745 h 6858001"/>
              <a:gd name="connsiteX25" fmla="*/ 8245575 w 9144001"/>
              <a:gd name="connsiteY25" fmla="*/ 6554726 h 6858001"/>
              <a:gd name="connsiteX26" fmla="*/ 8262082 w 9144001"/>
              <a:gd name="connsiteY26" fmla="*/ 6589123 h 6858001"/>
              <a:gd name="connsiteX27" fmla="*/ 8288526 w 9144001"/>
              <a:gd name="connsiteY27" fmla="*/ 6589123 h 6858001"/>
              <a:gd name="connsiteX28" fmla="*/ 8273962 w 9144001"/>
              <a:gd name="connsiteY28" fmla="*/ 6554726 h 6858001"/>
              <a:gd name="connsiteX29" fmla="*/ 8520246 w 9144001"/>
              <a:gd name="connsiteY29" fmla="*/ 6554707 h 6858001"/>
              <a:gd name="connsiteX30" fmla="*/ 8520246 w 9144001"/>
              <a:gd name="connsiteY30" fmla="*/ 6661564 h 6858001"/>
              <a:gd name="connsiteX31" fmla="*/ 8545320 w 9144001"/>
              <a:gd name="connsiteY31" fmla="*/ 6661564 h 6858001"/>
              <a:gd name="connsiteX32" fmla="*/ 8545320 w 9144001"/>
              <a:gd name="connsiteY32" fmla="*/ 6629932 h 6858001"/>
              <a:gd name="connsiteX33" fmla="*/ 8554630 w 9144001"/>
              <a:gd name="connsiteY33" fmla="*/ 6629932 h 6858001"/>
              <a:gd name="connsiteX34" fmla="*/ 8598420 w 9144001"/>
              <a:gd name="connsiteY34" fmla="*/ 6592019 h 6858001"/>
              <a:gd name="connsiteX35" fmla="*/ 8550346 w 9144001"/>
              <a:gd name="connsiteY35" fmla="*/ 6554707 h 6858001"/>
              <a:gd name="connsiteX36" fmla="*/ 8415495 w 9144001"/>
              <a:gd name="connsiteY36" fmla="*/ 6554707 h 6858001"/>
              <a:gd name="connsiteX37" fmla="*/ 8415495 w 9144001"/>
              <a:gd name="connsiteY37" fmla="*/ 6661470 h 6858001"/>
              <a:gd name="connsiteX38" fmla="*/ 8448546 w 9144001"/>
              <a:gd name="connsiteY38" fmla="*/ 6661583 h 6858001"/>
              <a:gd name="connsiteX39" fmla="*/ 8513278 w 9144001"/>
              <a:gd name="connsiteY39" fmla="*/ 6607214 h 6858001"/>
              <a:gd name="connsiteX40" fmla="*/ 8447461 w 9144001"/>
              <a:gd name="connsiteY40" fmla="*/ 6554745 h 6858001"/>
              <a:gd name="connsiteX41" fmla="*/ 8447499 w 9144001"/>
              <a:gd name="connsiteY41" fmla="*/ 6554707 h 6858001"/>
              <a:gd name="connsiteX42" fmla="*/ 8415495 w 9144001"/>
              <a:gd name="connsiteY42" fmla="*/ 6554707 h 6858001"/>
              <a:gd name="connsiteX43" fmla="*/ 8323900 w 9144001"/>
              <a:gd name="connsiteY43" fmla="*/ 6554707 h 6858001"/>
              <a:gd name="connsiteX44" fmla="*/ 8298693 w 9144001"/>
              <a:gd name="connsiteY44" fmla="*/ 6612649 h 6858001"/>
              <a:gd name="connsiteX45" fmla="*/ 8291858 w 9144001"/>
              <a:gd name="connsiteY45" fmla="*/ 6596645 h 6858001"/>
              <a:gd name="connsiteX46" fmla="*/ 8265623 w 9144001"/>
              <a:gd name="connsiteY46" fmla="*/ 6596645 h 6858001"/>
              <a:gd name="connsiteX47" fmla="*/ 8296942 w 9144001"/>
              <a:gd name="connsiteY47" fmla="*/ 6661978 h 6858001"/>
              <a:gd name="connsiteX48" fmla="*/ 8299855 w 9144001"/>
              <a:gd name="connsiteY48" fmla="*/ 6661978 h 6858001"/>
              <a:gd name="connsiteX49" fmla="*/ 8350593 w 9144001"/>
              <a:gd name="connsiteY49" fmla="*/ 6554707 h 6858001"/>
              <a:gd name="connsiteX50" fmla="*/ 8704282 w 9144001"/>
              <a:gd name="connsiteY50" fmla="*/ 6516148 h 6858001"/>
              <a:gd name="connsiteX51" fmla="*/ 8704282 w 9144001"/>
              <a:gd name="connsiteY51" fmla="*/ 6690773 h 6858001"/>
              <a:gd name="connsiteX52" fmla="*/ 8723671 w 9144001"/>
              <a:gd name="connsiteY52" fmla="*/ 6690773 h 6858001"/>
              <a:gd name="connsiteX53" fmla="*/ 8723671 w 9144001"/>
              <a:gd name="connsiteY53" fmla="*/ 6516148 h 6858001"/>
              <a:gd name="connsiteX54" fmla="*/ 0 w 9144001"/>
              <a:gd name="connsiteY54" fmla="*/ 0 h 6858001"/>
              <a:gd name="connsiteX55" fmla="*/ 9144001 w 9144001"/>
              <a:gd name="connsiteY55" fmla="*/ 0 h 6858001"/>
              <a:gd name="connsiteX56" fmla="*/ 9144001 w 9144001"/>
              <a:gd name="connsiteY56" fmla="*/ 6858001 h 6858001"/>
              <a:gd name="connsiteX57" fmla="*/ 0 w 9144001"/>
              <a:gd name="connsiteY57" fmla="*/ 685800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1" h="6858001">
                <a:moveTo>
                  <a:pt x="8545320" y="6577275"/>
                </a:moveTo>
                <a:lnTo>
                  <a:pt x="8554630" y="6577275"/>
                </a:lnTo>
                <a:cubicBezTo>
                  <a:pt x="8567006" y="6577275"/>
                  <a:pt x="8572756" y="6583970"/>
                  <a:pt x="8572756" y="6592564"/>
                </a:cubicBezTo>
                <a:cubicBezTo>
                  <a:pt x="8572756" y="6602908"/>
                  <a:pt x="8566130" y="6608587"/>
                  <a:pt x="8552840" y="6608587"/>
                </a:cubicBezTo>
                <a:lnTo>
                  <a:pt x="8552840" y="6608474"/>
                </a:lnTo>
                <a:lnTo>
                  <a:pt x="8545320" y="6608474"/>
                </a:lnTo>
                <a:close/>
                <a:moveTo>
                  <a:pt x="8440531" y="6576165"/>
                </a:moveTo>
                <a:lnTo>
                  <a:pt x="8450869" y="6576165"/>
                </a:lnTo>
                <a:cubicBezTo>
                  <a:pt x="8474172" y="6576165"/>
                  <a:pt x="8486566" y="6587825"/>
                  <a:pt x="8486566" y="6607214"/>
                </a:cubicBezTo>
                <a:cubicBezTo>
                  <a:pt x="8486566" y="6627187"/>
                  <a:pt x="8476095" y="6640295"/>
                  <a:pt x="8452487" y="6640295"/>
                </a:cubicBezTo>
                <a:lnTo>
                  <a:pt x="8440531" y="6640295"/>
                </a:lnTo>
                <a:close/>
                <a:moveTo>
                  <a:pt x="8359312" y="6554745"/>
                </a:moveTo>
                <a:lnTo>
                  <a:pt x="8357846" y="6557848"/>
                </a:lnTo>
                <a:lnTo>
                  <a:pt x="8338065" y="6599654"/>
                </a:lnTo>
                <a:lnTo>
                  <a:pt x="8338065" y="6661565"/>
                </a:lnTo>
                <a:lnTo>
                  <a:pt x="8406528" y="6661565"/>
                </a:lnTo>
                <a:lnTo>
                  <a:pt x="8406528" y="6638978"/>
                </a:lnTo>
                <a:lnTo>
                  <a:pt x="8363158" y="6638978"/>
                </a:lnTo>
                <a:lnTo>
                  <a:pt x="8363158" y="6618141"/>
                </a:lnTo>
                <a:lnTo>
                  <a:pt x="8402682" y="6618141"/>
                </a:lnTo>
                <a:lnTo>
                  <a:pt x="8402682" y="6596570"/>
                </a:lnTo>
                <a:lnTo>
                  <a:pt x="8363158" y="6596570"/>
                </a:lnTo>
                <a:lnTo>
                  <a:pt x="8363158" y="6577482"/>
                </a:lnTo>
                <a:lnTo>
                  <a:pt x="8406528" y="6577482"/>
                </a:lnTo>
                <a:lnTo>
                  <a:pt x="8406528" y="6554745"/>
                </a:lnTo>
                <a:close/>
                <a:moveTo>
                  <a:pt x="8245575" y="6554726"/>
                </a:moveTo>
                <a:lnTo>
                  <a:pt x="8262082" y="6589123"/>
                </a:lnTo>
                <a:lnTo>
                  <a:pt x="8288526" y="6589123"/>
                </a:lnTo>
                <a:lnTo>
                  <a:pt x="8273962" y="6554726"/>
                </a:lnTo>
                <a:close/>
                <a:moveTo>
                  <a:pt x="8520246" y="6554707"/>
                </a:moveTo>
                <a:lnTo>
                  <a:pt x="8520246" y="6661564"/>
                </a:lnTo>
                <a:lnTo>
                  <a:pt x="8545320" y="6661564"/>
                </a:lnTo>
                <a:lnTo>
                  <a:pt x="8545320" y="6629932"/>
                </a:lnTo>
                <a:lnTo>
                  <a:pt x="8554630" y="6629932"/>
                </a:lnTo>
                <a:cubicBezTo>
                  <a:pt x="8583189" y="6629932"/>
                  <a:pt x="8598420" y="6614041"/>
                  <a:pt x="8598420" y="6592019"/>
                </a:cubicBezTo>
                <a:cubicBezTo>
                  <a:pt x="8598439" y="6570486"/>
                  <a:pt x="8581628" y="6554707"/>
                  <a:pt x="8550346" y="6554707"/>
                </a:cubicBezTo>
                <a:close/>
                <a:moveTo>
                  <a:pt x="8415495" y="6554707"/>
                </a:moveTo>
                <a:lnTo>
                  <a:pt x="8415495" y="6661470"/>
                </a:lnTo>
                <a:cubicBezTo>
                  <a:pt x="8415495" y="6661470"/>
                  <a:pt x="8435866" y="6661583"/>
                  <a:pt x="8448546" y="6661583"/>
                </a:cubicBezTo>
                <a:cubicBezTo>
                  <a:pt x="8493382" y="6661583"/>
                  <a:pt x="8513278" y="6638696"/>
                  <a:pt x="8513278" y="6607214"/>
                </a:cubicBezTo>
                <a:cubicBezTo>
                  <a:pt x="8513278" y="6577124"/>
                  <a:pt x="8492335" y="6554745"/>
                  <a:pt x="8447461" y="6554745"/>
                </a:cubicBezTo>
                <a:lnTo>
                  <a:pt x="8447499" y="6554707"/>
                </a:lnTo>
                <a:cubicBezTo>
                  <a:pt x="8436742" y="6554707"/>
                  <a:pt x="8415495" y="6554707"/>
                  <a:pt x="8415495" y="6554707"/>
                </a:cubicBezTo>
                <a:close/>
                <a:moveTo>
                  <a:pt x="8323900" y="6554707"/>
                </a:moveTo>
                <a:lnTo>
                  <a:pt x="8298693" y="6612649"/>
                </a:lnTo>
                <a:lnTo>
                  <a:pt x="8291858" y="6596645"/>
                </a:lnTo>
                <a:lnTo>
                  <a:pt x="8265623" y="6596645"/>
                </a:lnTo>
                <a:lnTo>
                  <a:pt x="8296942" y="6661978"/>
                </a:lnTo>
                <a:lnTo>
                  <a:pt x="8299855" y="6661978"/>
                </a:lnTo>
                <a:lnTo>
                  <a:pt x="8350593" y="6554707"/>
                </a:lnTo>
                <a:close/>
                <a:moveTo>
                  <a:pt x="8704282" y="6516148"/>
                </a:moveTo>
                <a:lnTo>
                  <a:pt x="8704282" y="6690773"/>
                </a:lnTo>
                <a:lnTo>
                  <a:pt x="8723671" y="6690773"/>
                </a:lnTo>
                <a:lnTo>
                  <a:pt x="8723671" y="6516148"/>
                </a:lnTo>
                <a:close/>
                <a:moveTo>
                  <a:pt x="0" y="0"/>
                </a:moveTo>
                <a:lnTo>
                  <a:pt x="9144001" y="0"/>
                </a:lnTo>
                <a:lnTo>
                  <a:pt x="9144001" y="6858001"/>
                </a:lnTo>
                <a:lnTo>
                  <a:pt x="0" y="6858001"/>
                </a:lnTo>
                <a:close/>
              </a:path>
            </a:pathLst>
          </a:custGeom>
          <a:solidFill>
            <a:schemeClr val="accent2"/>
          </a:solidFill>
          <a:ln>
            <a:noFill/>
          </a:ln>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14" name="Title 13">
            <a:extLst>
              <a:ext uri="{FF2B5EF4-FFF2-40B4-BE49-F238E27FC236}">
                <a16:creationId xmlns:a16="http://schemas.microsoft.com/office/drawing/2014/main" id="{82C3A686-EFBE-6E4D-8020-4014DF4E8E7D}"/>
              </a:ext>
            </a:extLst>
          </p:cNvPr>
          <p:cNvSpPr>
            <a:spLocks noGrp="1"/>
          </p:cNvSpPr>
          <p:nvPr>
            <p:ph type="title" hasCustomPrompt="1"/>
          </p:nvPr>
        </p:nvSpPr>
        <p:spPr>
          <a:xfrm>
            <a:off x="0" y="0"/>
            <a:ext cx="5960284" cy="6857999"/>
          </a:xfrm>
          <a:custGeom>
            <a:avLst/>
            <a:gdLst>
              <a:gd name="connsiteX0" fmla="*/ 0 w 5960284"/>
              <a:gd name="connsiteY0" fmla="*/ 0 h 6857999"/>
              <a:gd name="connsiteX1" fmla="*/ 2705820 w 5960284"/>
              <a:gd name="connsiteY1" fmla="*/ 0 h 6857999"/>
              <a:gd name="connsiteX2" fmla="*/ 5960284 w 5960284"/>
              <a:gd name="connsiteY2" fmla="*/ 6857999 h 6857999"/>
              <a:gd name="connsiteX3" fmla="*/ 0 w 5960284"/>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5960284" h="6857999">
                <a:moveTo>
                  <a:pt x="0" y="0"/>
                </a:moveTo>
                <a:lnTo>
                  <a:pt x="2705820" y="0"/>
                </a:lnTo>
                <a:lnTo>
                  <a:pt x="5960284" y="6857999"/>
                </a:lnTo>
                <a:lnTo>
                  <a:pt x="0" y="6857999"/>
                </a:lnTo>
                <a:close/>
              </a:path>
            </a:pathLst>
          </a:custGeom>
          <a:gradFill>
            <a:gsLst>
              <a:gs pos="0">
                <a:schemeClr val="accent1">
                  <a:alpha val="95000"/>
                </a:schemeClr>
              </a:gs>
              <a:gs pos="97000">
                <a:schemeClr val="accent1">
                  <a:alpha val="80000"/>
                </a:schemeClr>
              </a:gs>
            </a:gsLst>
            <a:lin ang="5400000" scaled="0"/>
          </a:gradFill>
        </p:spPr>
        <p:txBody>
          <a:bodyPr wrap="square" lIns="432000" tIns="360000" rIns="1080000" bIns="612000" anchor="b">
            <a:noAutofit/>
          </a:bodyPr>
          <a:lstStyle>
            <a:lvl1pPr>
              <a:defRPr sz="3600">
                <a:solidFill>
                  <a:schemeClr val="bg1"/>
                </a:solidFill>
              </a:defRPr>
            </a:lvl1pPr>
          </a:lstStyle>
          <a:p>
            <a:pPr lvl="0"/>
            <a:r>
              <a:rPr lang="en-US"/>
              <a:t>Click to add section title.</a:t>
            </a:r>
            <a:br>
              <a:rPr lang="en-US"/>
            </a:br>
            <a:r>
              <a:rPr lang="en-US"/>
              <a:t>3 lines max.</a:t>
            </a:r>
          </a:p>
        </p:txBody>
      </p:sp>
      <p:grpSp>
        <p:nvGrpSpPr>
          <p:cNvPr id="8" name="Group 7">
            <a:extLst>
              <a:ext uri="{FF2B5EF4-FFF2-40B4-BE49-F238E27FC236}">
                <a16:creationId xmlns:a16="http://schemas.microsoft.com/office/drawing/2014/main" id="{7EF91C03-68D7-6C4C-845D-95A60CCDC888}"/>
              </a:ext>
            </a:extLst>
          </p:cNvPr>
          <p:cNvGrpSpPr/>
          <p:nvPr userDrawn="1"/>
        </p:nvGrpSpPr>
        <p:grpSpPr>
          <a:xfrm>
            <a:off x="-256964" y="4797149"/>
            <a:ext cx="251461" cy="1365066"/>
            <a:chOff x="-256404" y="360363"/>
            <a:chExt cx="251461" cy="692152"/>
          </a:xfrm>
        </p:grpSpPr>
        <p:grpSp>
          <p:nvGrpSpPr>
            <p:cNvPr id="9" name="Group 8">
              <a:extLst>
                <a:ext uri="{FF2B5EF4-FFF2-40B4-BE49-F238E27FC236}">
                  <a16:creationId xmlns:a16="http://schemas.microsoft.com/office/drawing/2014/main" id="{0D7A67AD-A78D-1040-A099-19C73D75FADD}"/>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B4B5A1AF-9A26-A642-816C-7E1E37992AA4}"/>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DBBC9F7-B424-1643-B930-EEF94712EBD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E56CBC82-1BDE-F540-BF3F-712FAD884E18}"/>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3282B5F3-F5C3-DB4C-B743-A8A59CFF7D42}"/>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55" name="Group 54">
            <a:extLst>
              <a:ext uri="{FF2B5EF4-FFF2-40B4-BE49-F238E27FC236}">
                <a16:creationId xmlns:a16="http://schemas.microsoft.com/office/drawing/2014/main" id="{9798FF58-E26B-3647-BDDF-EC266BEA7328}"/>
              </a:ext>
            </a:extLst>
          </p:cNvPr>
          <p:cNvGrpSpPr/>
          <p:nvPr userDrawn="1"/>
        </p:nvGrpSpPr>
        <p:grpSpPr>
          <a:xfrm>
            <a:off x="9399182" y="-1"/>
            <a:ext cx="2874210" cy="6858001"/>
            <a:chOff x="9144000" y="-1"/>
            <a:chExt cx="2874210" cy="6858001"/>
          </a:xfrm>
        </p:grpSpPr>
        <p:sp>
          <p:nvSpPr>
            <p:cNvPr id="56" name="Rectangle 55">
              <a:extLst>
                <a:ext uri="{FF2B5EF4-FFF2-40B4-BE49-F238E27FC236}">
                  <a16:creationId xmlns:a16="http://schemas.microsoft.com/office/drawing/2014/main" id="{88580BD2-46D4-6B43-BEB1-7D93D1D56918}"/>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57" name="Group 56">
              <a:extLst>
                <a:ext uri="{FF2B5EF4-FFF2-40B4-BE49-F238E27FC236}">
                  <a16:creationId xmlns:a16="http://schemas.microsoft.com/office/drawing/2014/main" id="{9A61082E-FFDB-C440-87DC-6022E4E82893}"/>
                </a:ext>
              </a:extLst>
            </p:cNvPr>
            <p:cNvGrpSpPr/>
            <p:nvPr userDrawn="1"/>
          </p:nvGrpSpPr>
          <p:grpSpPr>
            <a:xfrm>
              <a:off x="9263395" y="150289"/>
              <a:ext cx="2754815" cy="6013825"/>
              <a:chOff x="9266651" y="185338"/>
              <a:chExt cx="2754815" cy="6013825"/>
            </a:xfrm>
          </p:grpSpPr>
          <p:sp>
            <p:nvSpPr>
              <p:cNvPr id="58" name="TextBox 57">
                <a:extLst>
                  <a:ext uri="{FF2B5EF4-FFF2-40B4-BE49-F238E27FC236}">
                    <a16:creationId xmlns:a16="http://schemas.microsoft.com/office/drawing/2014/main" id="{FD97C5F9-1BA0-4346-8BA5-61CA34B0EB56}"/>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59" name="Straight Connector 58">
                <a:extLst>
                  <a:ext uri="{FF2B5EF4-FFF2-40B4-BE49-F238E27FC236}">
                    <a16:creationId xmlns:a16="http://schemas.microsoft.com/office/drawing/2014/main" id="{FF29B610-1229-CE4A-AF80-53A2FAABF0E4}"/>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179FAF10-6C7D-2144-8C5C-BFA813F68506}"/>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6" name="Group 75">
                <a:extLst>
                  <a:ext uri="{FF2B5EF4-FFF2-40B4-BE49-F238E27FC236}">
                    <a16:creationId xmlns:a16="http://schemas.microsoft.com/office/drawing/2014/main" id="{08A50BC6-41D4-CB43-B615-0CB5C5D8CB2E}"/>
                  </a:ext>
                </a:extLst>
              </p:cNvPr>
              <p:cNvGrpSpPr/>
              <p:nvPr userDrawn="1"/>
            </p:nvGrpSpPr>
            <p:grpSpPr>
              <a:xfrm>
                <a:off x="9286315" y="4787848"/>
                <a:ext cx="2735151" cy="1411315"/>
                <a:chOff x="9296567" y="4910411"/>
                <a:chExt cx="2735151" cy="1411315"/>
              </a:xfrm>
            </p:grpSpPr>
            <p:sp>
              <p:nvSpPr>
                <p:cNvPr id="78" name="Rectangle 77">
                  <a:extLst>
                    <a:ext uri="{FF2B5EF4-FFF2-40B4-BE49-F238E27FC236}">
                      <a16:creationId xmlns:a16="http://schemas.microsoft.com/office/drawing/2014/main" id="{AAF32C62-18B0-5A46-A72E-AB5C72B617B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3A949284-8769-7C4A-BDA9-47BF5046975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0" name="Graphic 79">
                  <a:extLst>
                    <a:ext uri="{FF2B5EF4-FFF2-40B4-BE49-F238E27FC236}">
                      <a16:creationId xmlns:a16="http://schemas.microsoft.com/office/drawing/2014/main" id="{8963D7C6-F2C5-E849-BB93-9E88B87AA57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81" name="TextBox 80">
                  <a:extLst>
                    <a:ext uri="{FF2B5EF4-FFF2-40B4-BE49-F238E27FC236}">
                      <a16:creationId xmlns:a16="http://schemas.microsoft.com/office/drawing/2014/main" id="{85DB30AD-2EC9-DB48-BA60-31491FAC119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2" name="TextBox 81">
                  <a:extLst>
                    <a:ext uri="{FF2B5EF4-FFF2-40B4-BE49-F238E27FC236}">
                      <a16:creationId xmlns:a16="http://schemas.microsoft.com/office/drawing/2014/main" id="{17B40A71-5ED2-4847-B0DF-8C7122BB42A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3" name="TextBox 82">
                  <a:extLst>
                    <a:ext uri="{FF2B5EF4-FFF2-40B4-BE49-F238E27FC236}">
                      <a16:creationId xmlns:a16="http://schemas.microsoft.com/office/drawing/2014/main" id="{224A2BA9-4F1F-074F-AEA1-D6E43A8250E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62" name="Group 61">
                <a:extLst>
                  <a:ext uri="{FF2B5EF4-FFF2-40B4-BE49-F238E27FC236}">
                    <a16:creationId xmlns:a16="http://schemas.microsoft.com/office/drawing/2014/main" id="{0F4A1271-3D8B-3C49-A3EA-8521CBDB4AF1}"/>
                  </a:ext>
                </a:extLst>
              </p:cNvPr>
              <p:cNvGrpSpPr/>
              <p:nvPr userDrawn="1"/>
            </p:nvGrpSpPr>
            <p:grpSpPr>
              <a:xfrm>
                <a:off x="9286315" y="3431192"/>
                <a:ext cx="2735151" cy="1280928"/>
                <a:chOff x="9286315" y="6976989"/>
                <a:chExt cx="2735151" cy="1280928"/>
              </a:xfrm>
            </p:grpSpPr>
            <p:sp>
              <p:nvSpPr>
                <p:cNvPr id="71" name="Rectangle 70">
                  <a:extLst>
                    <a:ext uri="{FF2B5EF4-FFF2-40B4-BE49-F238E27FC236}">
                      <a16:creationId xmlns:a16="http://schemas.microsoft.com/office/drawing/2014/main" id="{C6145E2A-AB77-D243-85C2-139861D4876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FC6A7522-6011-3549-8AE8-F95DA5F999B9}"/>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3" name="Graphic 72">
                  <a:extLst>
                    <a:ext uri="{FF2B5EF4-FFF2-40B4-BE49-F238E27FC236}">
                      <a16:creationId xmlns:a16="http://schemas.microsoft.com/office/drawing/2014/main" id="{0766D4F4-795E-5245-BF49-8D06B73BD8E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74" name="TextBox 73">
                  <a:extLst>
                    <a:ext uri="{FF2B5EF4-FFF2-40B4-BE49-F238E27FC236}">
                      <a16:creationId xmlns:a16="http://schemas.microsoft.com/office/drawing/2014/main" id="{4BA13E32-1D69-6744-97E0-5693B3DE481A}"/>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75" name="Picture 74">
                  <a:extLst>
                    <a:ext uri="{FF2B5EF4-FFF2-40B4-BE49-F238E27FC236}">
                      <a16:creationId xmlns:a16="http://schemas.microsoft.com/office/drawing/2014/main" id="{62C33A3E-B57A-5249-A736-062C612AFDE5}"/>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63" name="Group 62">
                <a:extLst>
                  <a:ext uri="{FF2B5EF4-FFF2-40B4-BE49-F238E27FC236}">
                    <a16:creationId xmlns:a16="http://schemas.microsoft.com/office/drawing/2014/main" id="{46CE5CB7-4357-AA46-858D-4971B106CB68}"/>
                  </a:ext>
                </a:extLst>
              </p:cNvPr>
              <p:cNvGrpSpPr/>
              <p:nvPr userDrawn="1"/>
            </p:nvGrpSpPr>
            <p:grpSpPr>
              <a:xfrm>
                <a:off x="9266651" y="510458"/>
                <a:ext cx="2617883" cy="651460"/>
                <a:chOff x="12352022" y="513115"/>
                <a:chExt cx="2617883" cy="651460"/>
              </a:xfrm>
            </p:grpSpPr>
            <p:sp>
              <p:nvSpPr>
                <p:cNvPr id="68" name="TextBox 67">
                  <a:extLst>
                    <a:ext uri="{FF2B5EF4-FFF2-40B4-BE49-F238E27FC236}">
                      <a16:creationId xmlns:a16="http://schemas.microsoft.com/office/drawing/2014/main" id="{42CF36A7-43B8-6C4C-86FD-1CD17D70873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9" name="TextBox 68">
                  <a:extLst>
                    <a:ext uri="{FF2B5EF4-FFF2-40B4-BE49-F238E27FC236}">
                      <a16:creationId xmlns:a16="http://schemas.microsoft.com/office/drawing/2014/main" id="{1A6C5B3E-7B6D-A148-861C-6ACAA92D6CA7}"/>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70" name="TextBox 69">
                  <a:extLst>
                    <a:ext uri="{FF2B5EF4-FFF2-40B4-BE49-F238E27FC236}">
                      <a16:creationId xmlns:a16="http://schemas.microsoft.com/office/drawing/2014/main" id="{35B6B6EB-9B89-1347-8F1C-C198506B65AC}"/>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64" name="TextBox 63">
                <a:extLst>
                  <a:ext uri="{FF2B5EF4-FFF2-40B4-BE49-F238E27FC236}">
                    <a16:creationId xmlns:a16="http://schemas.microsoft.com/office/drawing/2014/main" id="{86D606E1-D70D-CF4E-8378-6DE1F7A17FDF}"/>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65" name="TextBox 64">
                <a:extLst>
                  <a:ext uri="{FF2B5EF4-FFF2-40B4-BE49-F238E27FC236}">
                    <a16:creationId xmlns:a16="http://schemas.microsoft.com/office/drawing/2014/main" id="{1AB01998-6407-F04E-89B6-207E3B4416D9}"/>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66" name="TextBox 65">
                <a:extLst>
                  <a:ext uri="{FF2B5EF4-FFF2-40B4-BE49-F238E27FC236}">
                    <a16:creationId xmlns:a16="http://schemas.microsoft.com/office/drawing/2014/main" id="{BF601082-8B9E-E948-93FC-DD6E8E5CABC4}"/>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67" name="TextBox 66">
                <a:extLst>
                  <a:ext uri="{FF2B5EF4-FFF2-40B4-BE49-F238E27FC236}">
                    <a16:creationId xmlns:a16="http://schemas.microsoft.com/office/drawing/2014/main" id="{713FBF07-5E2E-9142-A30C-27DB2C07E4EE}"/>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500" name="Caption">
            <a:extLst>
              <a:ext uri="{FF2B5EF4-FFF2-40B4-BE49-F238E27FC236}">
                <a16:creationId xmlns:a16="http://schemas.microsoft.com/office/drawing/2014/main" id="{FBAAECF8-548A-DF48-864C-7FFAC7CE7E0F}"/>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2" name="Date Placeholder 1">
            <a:extLst>
              <a:ext uri="{FF2B5EF4-FFF2-40B4-BE49-F238E27FC236}">
                <a16:creationId xmlns:a16="http://schemas.microsoft.com/office/drawing/2014/main" id="{DCE27FEE-18EA-A346-B26F-D333D09B927F}"/>
              </a:ext>
            </a:extLst>
          </p:cNvPr>
          <p:cNvSpPr>
            <a:spLocks noGrp="1"/>
          </p:cNvSpPr>
          <p:nvPr>
            <p:ph type="dt" sz="half" idx="15"/>
          </p:nvPr>
        </p:nvSpPr>
        <p:spPr/>
        <p:txBody>
          <a:bodyPr/>
          <a:lstStyle/>
          <a:p>
            <a:endParaRPr lang="en-US" dirty="0"/>
          </a:p>
        </p:txBody>
      </p:sp>
      <p:sp>
        <p:nvSpPr>
          <p:cNvPr id="3" name="Footer Placeholder 2">
            <a:extLst>
              <a:ext uri="{FF2B5EF4-FFF2-40B4-BE49-F238E27FC236}">
                <a16:creationId xmlns:a16="http://schemas.microsoft.com/office/drawing/2014/main" id="{9A4E954B-AA54-CB4A-BB91-65FA99432494}"/>
              </a:ext>
            </a:extLst>
          </p:cNvPr>
          <p:cNvSpPr>
            <a:spLocks noGrp="1"/>
          </p:cNvSpPr>
          <p:nvPr>
            <p:ph type="ftr" sz="quarter" idx="16"/>
          </p:nvPr>
        </p:nvSpPr>
        <p:spPr/>
        <p:txBody>
          <a:bodyPr/>
          <a:lstStyle/>
          <a:p>
            <a:endParaRPr lang="en-US" dirty="0"/>
          </a:p>
        </p:txBody>
      </p:sp>
      <p:sp>
        <p:nvSpPr>
          <p:cNvPr id="4" name="Slide Number Placeholder 3">
            <a:extLst>
              <a:ext uri="{FF2B5EF4-FFF2-40B4-BE49-F238E27FC236}">
                <a16:creationId xmlns:a16="http://schemas.microsoft.com/office/drawing/2014/main" id="{3BBB10A8-70DC-DE4D-92FA-36863B35ABB9}"/>
              </a:ext>
            </a:extLst>
          </p:cNvPr>
          <p:cNvSpPr>
            <a:spLocks noGrp="1"/>
          </p:cNvSpPr>
          <p:nvPr>
            <p:ph type="sldNum" sz="quarter" idx="17"/>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47" name="Group 46">
            <a:extLst>
              <a:ext uri="{FF2B5EF4-FFF2-40B4-BE49-F238E27FC236}">
                <a16:creationId xmlns:a16="http://schemas.microsoft.com/office/drawing/2014/main" id="{9F6510D4-5C14-4C49-9E12-FE70AD2BF8B5}"/>
              </a:ext>
            </a:extLst>
          </p:cNvPr>
          <p:cNvGrpSpPr/>
          <p:nvPr userDrawn="1"/>
        </p:nvGrpSpPr>
        <p:grpSpPr>
          <a:xfrm>
            <a:off x="431240" y="-246933"/>
            <a:ext cx="8280401" cy="7347304"/>
            <a:chOff x="431240" y="-246933"/>
            <a:chExt cx="8280401" cy="7347304"/>
          </a:xfrm>
        </p:grpSpPr>
        <p:grpSp>
          <p:nvGrpSpPr>
            <p:cNvPr id="48" name="Group 47">
              <a:extLst>
                <a:ext uri="{FF2B5EF4-FFF2-40B4-BE49-F238E27FC236}">
                  <a16:creationId xmlns:a16="http://schemas.microsoft.com/office/drawing/2014/main" id="{7065C18E-D64F-7245-813C-B6B447EDB421}"/>
                </a:ext>
              </a:extLst>
            </p:cNvPr>
            <p:cNvGrpSpPr/>
            <p:nvPr userDrawn="1"/>
          </p:nvGrpSpPr>
          <p:grpSpPr>
            <a:xfrm>
              <a:off x="431242" y="6864579"/>
              <a:ext cx="8280398" cy="235792"/>
              <a:chOff x="431801" y="-235792"/>
              <a:chExt cx="4400550" cy="235792"/>
            </a:xfrm>
          </p:grpSpPr>
          <p:cxnSp>
            <p:nvCxnSpPr>
              <p:cNvPr id="87" name="Straight Connector 86">
                <a:extLst>
                  <a:ext uri="{FF2B5EF4-FFF2-40B4-BE49-F238E27FC236}">
                    <a16:creationId xmlns:a16="http://schemas.microsoft.com/office/drawing/2014/main" id="{0395E244-87CF-F140-BD60-3FFD9A25D3E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B59353F5-2397-5A4B-9D6C-2A5B3826216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6A29AC13-8431-6247-9605-4DE6AC19757E}"/>
                </a:ext>
              </a:extLst>
            </p:cNvPr>
            <p:cNvGrpSpPr/>
            <p:nvPr userDrawn="1"/>
          </p:nvGrpSpPr>
          <p:grpSpPr>
            <a:xfrm>
              <a:off x="431240" y="-246933"/>
              <a:ext cx="8280401" cy="235792"/>
              <a:chOff x="431800" y="-240735"/>
              <a:chExt cx="8280401" cy="235792"/>
            </a:xfrm>
          </p:grpSpPr>
          <p:grpSp>
            <p:nvGrpSpPr>
              <p:cNvPr id="50" name="Group 49">
                <a:extLst>
                  <a:ext uri="{FF2B5EF4-FFF2-40B4-BE49-F238E27FC236}">
                    <a16:creationId xmlns:a16="http://schemas.microsoft.com/office/drawing/2014/main" id="{91174909-64CA-EF47-A0A7-204423290ECC}"/>
                  </a:ext>
                </a:extLst>
              </p:cNvPr>
              <p:cNvGrpSpPr/>
              <p:nvPr userDrawn="1"/>
            </p:nvGrpSpPr>
            <p:grpSpPr>
              <a:xfrm>
                <a:off x="431800" y="-240735"/>
                <a:ext cx="8280400" cy="235792"/>
                <a:chOff x="431800" y="-235792"/>
                <a:chExt cx="4400551" cy="235792"/>
              </a:xfrm>
            </p:grpSpPr>
            <p:cxnSp>
              <p:nvCxnSpPr>
                <p:cNvPr id="54" name="Straight Connector 53">
                  <a:extLst>
                    <a:ext uri="{FF2B5EF4-FFF2-40B4-BE49-F238E27FC236}">
                      <a16:creationId xmlns:a16="http://schemas.microsoft.com/office/drawing/2014/main" id="{34D91FED-26CC-F144-8BF9-DB64124B41B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97B6B19F-FF08-ED4B-9CCD-CAFF7BF049B6}"/>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6" name="Rectangle 85">
                  <a:extLst>
                    <a:ext uri="{FF2B5EF4-FFF2-40B4-BE49-F238E27FC236}">
                      <a16:creationId xmlns:a16="http://schemas.microsoft.com/office/drawing/2014/main" id="{1D02FAC6-DC5B-A746-8EF4-D6DB84FFA3D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0F36343-BBC2-4349-A0F2-4B2E7BBD79F8}"/>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52" name="Straight Arrow Connector 51">
                <a:extLst>
                  <a:ext uri="{FF2B5EF4-FFF2-40B4-BE49-F238E27FC236}">
                    <a16:creationId xmlns:a16="http://schemas.microsoft.com/office/drawing/2014/main" id="{BCE10A83-4DF9-CA4C-8F3D-16220DA1460D}"/>
                  </a:ext>
                </a:extLst>
              </p:cNvPr>
              <p:cNvCxnSpPr>
                <a:cxnSpLocks/>
                <a:stCxn id="51" idx="1"/>
                <a:endCxn id="86"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a16="http://schemas.microsoft.com/office/drawing/2014/main" id="{0A539B45-3509-C647-A3C5-4AB4B3F91D32}"/>
                  </a:ext>
                </a:extLst>
              </p:cNvPr>
              <p:cNvCxnSpPr>
                <a:cxnSpLocks/>
                <a:stCxn id="51" idx="3"/>
                <a:endCxn id="86"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333841039"/>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sp>
        <p:nvSpPr>
          <p:cNvPr id="200" name="First Content Placeholder">
            <a:extLst>
              <a:ext uri="{FF2B5EF4-FFF2-40B4-BE49-F238E27FC236}">
                <a16:creationId xmlns:a16="http://schemas.microsoft.com/office/drawing/2014/main" id="{D7070C02-8D3D-AA4B-B6D3-432E3D380E3C}"/>
              </a:ext>
            </a:extLst>
          </p:cNvPr>
          <p:cNvSpPr>
            <a:spLocks noGrp="1"/>
          </p:cNvSpPr>
          <p:nvPr>
            <p:ph sz="quarter" idx="200" hasCustomPrompt="1"/>
          </p:nvPr>
        </p:nvSpPr>
        <p:spPr>
          <a:xfrm>
            <a:off x="431800" y="1233489"/>
            <a:ext cx="8280400" cy="4932362"/>
          </a:xfrm>
        </p:spPr>
        <p:txBody>
          <a:bodyPr/>
          <a:lstStyle>
            <a:lvl1pPr>
              <a:defRPr lang="en-US"/>
            </a:lvl1pPr>
            <a:lvl2pPr>
              <a:defRPr lang="en-US"/>
            </a:lvl2pPr>
            <a:lvl3pPr>
              <a:defRPr lang="en-US"/>
            </a:lvl3pPr>
            <a:lvl4pPr>
              <a:defRPr lang="en-US"/>
            </a:lvl4pPr>
            <a:lvl5pPr>
              <a:defRPr lang="en-US" dirty="0"/>
            </a:lvl5p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000" name="Footnotes Placeholder">
            <a:extLst>
              <a:ext uri="{FF2B5EF4-FFF2-40B4-BE49-F238E27FC236}">
                <a16:creationId xmlns:a16="http://schemas.microsoft.com/office/drawing/2014/main" id="{73A7EDA7-F3CC-FE4B-8FF2-546BF052CA2D}"/>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32" name="Date Placeholder 31">
            <a:extLst>
              <a:ext uri="{FF2B5EF4-FFF2-40B4-BE49-F238E27FC236}">
                <a16:creationId xmlns:a16="http://schemas.microsoft.com/office/drawing/2014/main" id="{063A222F-451A-4B49-AAE6-41BBAA48AC75}"/>
              </a:ext>
            </a:extLst>
          </p:cNvPr>
          <p:cNvSpPr>
            <a:spLocks noGrp="1"/>
          </p:cNvSpPr>
          <p:nvPr userDrawn="1">
            <p:ph type="dt" sz="half" idx="105"/>
          </p:nvPr>
        </p:nvSpPr>
        <p:spPr/>
        <p:txBody>
          <a:bodyPr/>
          <a:lstStyle/>
          <a:p>
            <a:endParaRPr lang="en-US" dirty="0"/>
          </a:p>
        </p:txBody>
      </p:sp>
      <p:sp>
        <p:nvSpPr>
          <p:cNvPr id="33" name="Footer Placeholder 32">
            <a:extLst>
              <a:ext uri="{FF2B5EF4-FFF2-40B4-BE49-F238E27FC236}">
                <a16:creationId xmlns:a16="http://schemas.microsoft.com/office/drawing/2014/main" id="{7182972C-B32C-5242-9660-1F857E08362B}"/>
              </a:ext>
            </a:extLst>
          </p:cNvPr>
          <p:cNvSpPr>
            <a:spLocks noGrp="1"/>
          </p:cNvSpPr>
          <p:nvPr userDrawn="1">
            <p:ph type="ftr" sz="quarter" idx="106"/>
          </p:nvPr>
        </p:nvSpPr>
        <p:spPr/>
        <p:txBody>
          <a:bodyPr/>
          <a:lstStyle/>
          <a:p>
            <a:endParaRPr lang="en-US" dirty="0"/>
          </a:p>
        </p:txBody>
      </p:sp>
      <p:sp>
        <p:nvSpPr>
          <p:cNvPr id="39" name="Slide Number Placeholder 38">
            <a:extLst>
              <a:ext uri="{FF2B5EF4-FFF2-40B4-BE49-F238E27FC236}">
                <a16:creationId xmlns:a16="http://schemas.microsoft.com/office/drawing/2014/main" id="{702F905D-B5C6-604B-A8D6-931CBE08DB32}"/>
              </a:ext>
            </a:extLst>
          </p:cNvPr>
          <p:cNvSpPr>
            <a:spLocks noGrp="1"/>
          </p:cNvSpPr>
          <p:nvPr userDrawn="1">
            <p:ph type="sldNum" sz="quarter" idx="10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6" name="Group 5">
            <a:extLst>
              <a:ext uri="{FF2B5EF4-FFF2-40B4-BE49-F238E27FC236}">
                <a16:creationId xmlns:a16="http://schemas.microsoft.com/office/drawing/2014/main" id="{7377C8CE-D482-6D47-A000-443568B2C375}"/>
              </a:ext>
            </a:extLst>
          </p:cNvPr>
          <p:cNvGrpSpPr/>
          <p:nvPr userDrawn="1"/>
        </p:nvGrpSpPr>
        <p:grpSpPr>
          <a:xfrm>
            <a:off x="9399182" y="0"/>
            <a:ext cx="2974470" cy="6857995"/>
            <a:chOff x="9399182" y="0"/>
            <a:chExt cx="2974470" cy="6857995"/>
          </a:xfrm>
        </p:grpSpPr>
        <p:sp>
          <p:nvSpPr>
            <p:cNvPr id="11" name="Rectangle 10">
              <a:extLst>
                <a:ext uri="{FF2B5EF4-FFF2-40B4-BE49-F238E27FC236}">
                  <a16:creationId xmlns:a16="http://schemas.microsoft.com/office/drawing/2014/main" id="{B624552C-B575-AE4E-B90E-80386DFFD747}"/>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0" name="Picture 69">
              <a:extLst>
                <a:ext uri="{FF2B5EF4-FFF2-40B4-BE49-F238E27FC236}">
                  <a16:creationId xmlns:a16="http://schemas.microsoft.com/office/drawing/2014/main" id="{72577E3C-2575-9A49-8EA5-9CA05A2E3D32}"/>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12" name="Group 11">
              <a:extLst>
                <a:ext uri="{FF2B5EF4-FFF2-40B4-BE49-F238E27FC236}">
                  <a16:creationId xmlns:a16="http://schemas.microsoft.com/office/drawing/2014/main" id="{4E2D26DA-696F-D345-B831-DB4BCF3B6E31}"/>
                </a:ext>
              </a:extLst>
            </p:cNvPr>
            <p:cNvGrpSpPr/>
            <p:nvPr userDrawn="1"/>
          </p:nvGrpSpPr>
          <p:grpSpPr>
            <a:xfrm>
              <a:off x="9541497" y="162442"/>
              <a:ext cx="2819400" cy="814510"/>
              <a:chOff x="-3644733" y="165205"/>
              <a:chExt cx="2819400" cy="814510"/>
            </a:xfrm>
          </p:grpSpPr>
          <p:sp>
            <p:nvSpPr>
              <p:cNvPr id="18" name="Rectangle 17">
                <a:extLst>
                  <a:ext uri="{FF2B5EF4-FFF2-40B4-BE49-F238E27FC236}">
                    <a16:creationId xmlns:a16="http://schemas.microsoft.com/office/drawing/2014/main" id="{5C3AAD8B-698C-7A43-ABDF-294888239CF2}"/>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2D824FCF-53BC-444C-88D6-38033E97AEDF}"/>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20" name="Picture 19">
                <a:extLst>
                  <a:ext uri="{FF2B5EF4-FFF2-40B4-BE49-F238E27FC236}">
                    <a16:creationId xmlns:a16="http://schemas.microsoft.com/office/drawing/2014/main" id="{B83CA71E-B1B7-6946-92A5-BFD00A4291E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15" name="Group 14">
              <a:extLst>
                <a:ext uri="{FF2B5EF4-FFF2-40B4-BE49-F238E27FC236}">
                  <a16:creationId xmlns:a16="http://schemas.microsoft.com/office/drawing/2014/main" id="{BDFE6C8C-E609-C848-9C4A-7DCBDF10FCCB}"/>
                </a:ext>
              </a:extLst>
            </p:cNvPr>
            <p:cNvGrpSpPr/>
            <p:nvPr userDrawn="1"/>
          </p:nvGrpSpPr>
          <p:grpSpPr>
            <a:xfrm>
              <a:off x="9558507" y="1119891"/>
              <a:ext cx="2639328" cy="202617"/>
              <a:chOff x="9303325" y="149270"/>
              <a:chExt cx="2639328" cy="202617"/>
            </a:xfrm>
          </p:grpSpPr>
          <p:sp>
            <p:nvSpPr>
              <p:cNvPr id="16" name="TextBox 15">
                <a:extLst>
                  <a:ext uri="{FF2B5EF4-FFF2-40B4-BE49-F238E27FC236}">
                    <a16:creationId xmlns:a16="http://schemas.microsoft.com/office/drawing/2014/main" id="{5459E50A-7290-8345-AB63-DF07B151FCBA}"/>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7" name="Straight Connector 16">
                <a:extLst>
                  <a:ext uri="{FF2B5EF4-FFF2-40B4-BE49-F238E27FC236}">
                    <a16:creationId xmlns:a16="http://schemas.microsoft.com/office/drawing/2014/main" id="{877E185E-D403-494F-AEBA-AEAB2A57C114}"/>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73" name="Group 72">
              <a:extLst>
                <a:ext uri="{FF2B5EF4-FFF2-40B4-BE49-F238E27FC236}">
                  <a16:creationId xmlns:a16="http://schemas.microsoft.com/office/drawing/2014/main" id="{2707A63D-0ED3-2649-8C74-DDC556FCF5A9}"/>
                </a:ext>
              </a:extLst>
            </p:cNvPr>
            <p:cNvGrpSpPr/>
            <p:nvPr userDrawn="1"/>
          </p:nvGrpSpPr>
          <p:grpSpPr>
            <a:xfrm>
              <a:off x="9554253" y="3678850"/>
              <a:ext cx="2735151" cy="2655095"/>
              <a:chOff x="9541497" y="2555080"/>
              <a:chExt cx="2735151" cy="2655095"/>
            </a:xfrm>
          </p:grpSpPr>
          <p:grpSp>
            <p:nvGrpSpPr>
              <p:cNvPr id="21" name="Group 20">
                <a:extLst>
                  <a:ext uri="{FF2B5EF4-FFF2-40B4-BE49-F238E27FC236}">
                    <a16:creationId xmlns:a16="http://schemas.microsoft.com/office/drawing/2014/main" id="{97646D57-86DD-CC45-AF75-033441DEAEBB}"/>
                  </a:ext>
                </a:extLst>
              </p:cNvPr>
              <p:cNvGrpSpPr/>
              <p:nvPr userDrawn="1"/>
            </p:nvGrpSpPr>
            <p:grpSpPr>
              <a:xfrm>
                <a:off x="9541497" y="2555080"/>
                <a:ext cx="2735151" cy="2655095"/>
                <a:chOff x="9296567" y="4910411"/>
                <a:chExt cx="2735151" cy="2655095"/>
              </a:xfrm>
            </p:grpSpPr>
            <p:sp>
              <p:nvSpPr>
                <p:cNvPr id="22" name="Rectangle 21">
                  <a:extLst>
                    <a:ext uri="{FF2B5EF4-FFF2-40B4-BE49-F238E27FC236}">
                      <a16:creationId xmlns:a16="http://schemas.microsoft.com/office/drawing/2014/main" id="{88B63AE3-654D-E346-84F1-DE1585D68864}"/>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73FF8F45-C686-3D4E-9541-1D8727406BA0}"/>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24" name="Graphic 23">
                  <a:extLst>
                    <a:ext uri="{FF2B5EF4-FFF2-40B4-BE49-F238E27FC236}">
                      <a16:creationId xmlns:a16="http://schemas.microsoft.com/office/drawing/2014/main" id="{CB005880-BCA3-A74D-BFE6-ECE18F5208A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25" name="TextBox 24">
                  <a:extLst>
                    <a:ext uri="{FF2B5EF4-FFF2-40B4-BE49-F238E27FC236}">
                      <a16:creationId xmlns:a16="http://schemas.microsoft.com/office/drawing/2014/main" id="{6D7CFF09-C588-D946-9376-69CEAE13234B}"/>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49" name="Group 48">
                <a:extLst>
                  <a:ext uri="{FF2B5EF4-FFF2-40B4-BE49-F238E27FC236}">
                    <a16:creationId xmlns:a16="http://schemas.microsoft.com/office/drawing/2014/main" id="{942737E0-D794-DF4D-B7C0-6CAEC1A43DF9}"/>
                  </a:ext>
                </a:extLst>
              </p:cNvPr>
              <p:cNvGrpSpPr/>
              <p:nvPr userDrawn="1"/>
            </p:nvGrpSpPr>
            <p:grpSpPr>
              <a:xfrm>
                <a:off x="9746489" y="3569700"/>
                <a:ext cx="2159761" cy="1627918"/>
                <a:chOff x="9746489" y="3617325"/>
                <a:chExt cx="2159761" cy="1627918"/>
              </a:xfrm>
            </p:grpSpPr>
            <p:pic>
              <p:nvPicPr>
                <p:cNvPr id="42" name="Picture 41">
                  <a:extLst>
                    <a:ext uri="{FF2B5EF4-FFF2-40B4-BE49-F238E27FC236}">
                      <a16:creationId xmlns:a16="http://schemas.microsoft.com/office/drawing/2014/main" id="{06E7651E-8190-B943-9721-400134189D67}"/>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44" name="Straight Connector 43">
                  <a:extLst>
                    <a:ext uri="{FF2B5EF4-FFF2-40B4-BE49-F238E27FC236}">
                      <a16:creationId xmlns:a16="http://schemas.microsoft.com/office/drawing/2014/main" id="{6A6779F1-2A60-A14F-9868-14C42F8A7876}"/>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04D2FEFE-94D7-2F4D-B902-718C10873F5D}"/>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BFD489AF-FA3E-5644-86FC-3A5B05E7B94F}"/>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48" name="TextBox 47">
                  <a:extLst>
                    <a:ext uri="{FF2B5EF4-FFF2-40B4-BE49-F238E27FC236}">
                      <a16:creationId xmlns:a16="http://schemas.microsoft.com/office/drawing/2014/main" id="{B0708852-B6D4-5043-86A8-0181B47AF502}"/>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5" name="Group 4">
              <a:extLst>
                <a:ext uri="{FF2B5EF4-FFF2-40B4-BE49-F238E27FC236}">
                  <a16:creationId xmlns:a16="http://schemas.microsoft.com/office/drawing/2014/main" id="{D90F7566-5DFC-224D-B550-F17C772A4956}"/>
                </a:ext>
              </a:extLst>
            </p:cNvPr>
            <p:cNvGrpSpPr/>
            <p:nvPr userDrawn="1"/>
          </p:nvGrpSpPr>
          <p:grpSpPr>
            <a:xfrm>
              <a:off x="9558506" y="2409506"/>
              <a:ext cx="2639327" cy="684608"/>
              <a:chOff x="9558506" y="2476806"/>
              <a:chExt cx="2639327" cy="684608"/>
            </a:xfrm>
          </p:grpSpPr>
          <p:pic>
            <p:nvPicPr>
              <p:cNvPr id="3" name="Picture 2">
                <a:extLst>
                  <a:ext uri="{FF2B5EF4-FFF2-40B4-BE49-F238E27FC236}">
                    <a16:creationId xmlns:a16="http://schemas.microsoft.com/office/drawing/2014/main" id="{740B4C7C-60B8-0147-B275-9FA9F934BCF0}"/>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4" name="Rectangle 3">
                <a:extLst>
                  <a:ext uri="{FF2B5EF4-FFF2-40B4-BE49-F238E27FC236}">
                    <a16:creationId xmlns:a16="http://schemas.microsoft.com/office/drawing/2014/main" id="{F0185F31-1C0F-C84F-82F7-CDE92D5E8462}"/>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AD7D6324-A232-CF4B-A35D-7883E63DC01B}"/>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2" name="Group 1">
              <a:extLst>
                <a:ext uri="{FF2B5EF4-FFF2-40B4-BE49-F238E27FC236}">
                  <a16:creationId xmlns:a16="http://schemas.microsoft.com/office/drawing/2014/main" id="{0DACB142-1234-41D1-A255-A168CB3FBFEC}"/>
                </a:ext>
              </a:extLst>
            </p:cNvPr>
            <p:cNvGrpSpPr/>
            <p:nvPr userDrawn="1"/>
          </p:nvGrpSpPr>
          <p:grpSpPr>
            <a:xfrm>
              <a:off x="9554253" y="2414886"/>
              <a:ext cx="2819399" cy="1181890"/>
              <a:chOff x="9541498" y="3352649"/>
              <a:chExt cx="2819399" cy="1181890"/>
            </a:xfrm>
          </p:grpSpPr>
          <p:grpSp>
            <p:nvGrpSpPr>
              <p:cNvPr id="34" name="Group 33">
                <a:extLst>
                  <a:ext uri="{FF2B5EF4-FFF2-40B4-BE49-F238E27FC236}">
                    <a16:creationId xmlns:a16="http://schemas.microsoft.com/office/drawing/2014/main" id="{68589F60-2D66-4B46-AE58-9B3DF45E0D04}"/>
                  </a:ext>
                </a:extLst>
              </p:cNvPr>
              <p:cNvGrpSpPr/>
              <p:nvPr userDrawn="1"/>
            </p:nvGrpSpPr>
            <p:grpSpPr>
              <a:xfrm>
                <a:off x="9541498" y="3352649"/>
                <a:ext cx="2735150" cy="1181890"/>
                <a:chOff x="9541498" y="3751132"/>
                <a:chExt cx="2735150" cy="1181890"/>
              </a:xfrm>
            </p:grpSpPr>
            <p:grpSp>
              <p:nvGrpSpPr>
                <p:cNvPr id="35" name="Group 34">
                  <a:extLst>
                    <a:ext uri="{FF2B5EF4-FFF2-40B4-BE49-F238E27FC236}">
                      <a16:creationId xmlns:a16="http://schemas.microsoft.com/office/drawing/2014/main" id="{2FD0186C-A219-4155-8D46-C05A3751B2ED}"/>
                    </a:ext>
                  </a:extLst>
                </p:cNvPr>
                <p:cNvGrpSpPr/>
                <p:nvPr userDrawn="1"/>
              </p:nvGrpSpPr>
              <p:grpSpPr>
                <a:xfrm>
                  <a:off x="9541498" y="3751132"/>
                  <a:ext cx="2735150" cy="1181890"/>
                  <a:chOff x="9296568" y="4910411"/>
                  <a:chExt cx="2735150" cy="1181890"/>
                </a:xfrm>
              </p:grpSpPr>
              <p:sp>
                <p:nvSpPr>
                  <p:cNvPr id="37" name="Rectangle 36">
                    <a:extLst>
                      <a:ext uri="{FF2B5EF4-FFF2-40B4-BE49-F238E27FC236}">
                        <a16:creationId xmlns:a16="http://schemas.microsoft.com/office/drawing/2014/main" id="{5F54F593-ABB9-4B7D-9C12-B4429591BE5A}"/>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A62EE7AD-C4E7-4E65-AECC-33E75355E5A7}"/>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0" name="TextBox 39">
                    <a:extLst>
                      <a:ext uri="{FF2B5EF4-FFF2-40B4-BE49-F238E27FC236}">
                        <a16:creationId xmlns:a16="http://schemas.microsoft.com/office/drawing/2014/main" id="{93DB76AE-3F4F-4A19-B966-91F70FF0FAD9}"/>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36" name="Graphic 35">
                  <a:extLst>
                    <a:ext uri="{FF2B5EF4-FFF2-40B4-BE49-F238E27FC236}">
                      <a16:creationId xmlns:a16="http://schemas.microsoft.com/office/drawing/2014/main" id="{32568DFB-2F01-47B2-BE59-F2DE9D01499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1" name="Picture 40">
                <a:extLst>
                  <a:ext uri="{FF2B5EF4-FFF2-40B4-BE49-F238E27FC236}">
                    <a16:creationId xmlns:a16="http://schemas.microsoft.com/office/drawing/2014/main" id="{29414905-E52D-4947-8B5C-2CE4F2F3689A}"/>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006500115"/>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Two Content (Half)">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802" y="1233489"/>
            <a:ext cx="4008676" cy="4932362"/>
          </a:xfrm>
        </p:spPr>
        <p:txBody>
          <a:bodyPr/>
          <a:lstStyle>
            <a:lvl1pPr>
              <a:defRPr lang="en-US" dirty="0"/>
            </a:lvl1pPr>
            <a:lvl2pPr>
              <a:defRPr lang="en-US" dirty="0"/>
            </a:lvl2pPr>
            <a:lvl3pPr>
              <a:defRPr lang="en-US" dirty="0"/>
            </a:lvl3pPr>
            <a:lvl4pPr>
              <a:defRPr lang="en-US" dirty="0"/>
            </a:lvl4pPr>
            <a:lvl5pPr>
              <a:defRPr lang="en-US" dirty="0"/>
            </a:lvl5p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4703522" y="1233489"/>
            <a:ext cx="4008676" cy="4932362"/>
          </a:xfrm>
        </p:spPr>
        <p:txBody>
          <a:bodyPr/>
          <a:lstStyle>
            <a:lvl1pPr>
              <a:defRPr lang="en-US"/>
            </a:lvl1pPr>
            <a:lvl2pPr>
              <a:defRPr lang="en-US"/>
            </a:lvl2pPr>
            <a:lvl3pPr>
              <a:defRPr lang="en-US"/>
            </a:lvl3pPr>
            <a:lvl4pPr>
              <a:defRPr lang="en-US"/>
            </a:lvl4pPr>
            <a:lvl5pPr>
              <a:defRPr lang="en-US" dirty="0"/>
            </a:lvl5p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1000" name="Footnotes Placeholder">
            <a:extLst>
              <a:ext uri="{FF2B5EF4-FFF2-40B4-BE49-F238E27FC236}">
                <a16:creationId xmlns:a16="http://schemas.microsoft.com/office/drawing/2014/main" id="{7E28BACC-E012-5845-9150-E5A3C25B9534}"/>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4AB1449A-BA8C-D548-BDE3-4E5DB13EB4C8}"/>
              </a:ext>
            </a:extLst>
          </p:cNvPr>
          <p:cNvSpPr>
            <a:spLocks noGrp="1"/>
          </p:cNvSpPr>
          <p:nvPr userDrawn="1">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694ECBB0-4C58-4248-88F3-5F92A8649EA9}"/>
              </a:ext>
            </a:extLst>
          </p:cNvPr>
          <p:cNvSpPr>
            <a:spLocks noGrp="1"/>
          </p:cNvSpPr>
          <p:nvPr userDrawn="1">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54418348-A4D7-7641-8A84-204A8DF8E9D7}"/>
              </a:ext>
            </a:extLst>
          </p:cNvPr>
          <p:cNvSpPr>
            <a:spLocks noGrp="1"/>
          </p:cNvSpPr>
          <p:nvPr userDrawn="1">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BC7FC7CE-B15F-F745-8154-60A1C696F9B7}"/>
              </a:ext>
            </a:extLst>
          </p:cNvPr>
          <p:cNvGrpSpPr/>
          <p:nvPr userDrawn="1"/>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8A847F87-2150-EA49-BACD-C88E74E36228}"/>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B84786FF-44DA-8942-AB70-199CB8C73FBF}"/>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1246D9CC-B5D1-9141-A99F-B466C0533950}"/>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3EE65CCC-707A-BC48-BAF5-F4FFCCAB75FD}"/>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4A238499-0695-AA45-AE43-E6D4AD9610FC}"/>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981EAC90-1E7B-0348-8A3C-9AD9FAF0B4B1}"/>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23779B09-2A6B-C747-8C57-F1F407A4B659}"/>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87C1A6A5-EE75-EB45-8D57-7B217603478E}"/>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38172E64-DDB3-014D-9BB1-603E952617C6}"/>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ECEE6EB4-DE30-514B-B6A3-3CF197624EFC}"/>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E539A361-27B7-D34B-A5DC-F58AB8141554}"/>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E44AAA1A-A914-804E-98F6-7D89DE0BB22D}"/>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C0F5BD81-802D-0E4D-A7B0-7F7C27BE43B6}"/>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A7FCA15E-0B61-1A42-A94F-23368608B9D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A7EA1EAA-12F2-004D-A670-BFF2541E281C}"/>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6E685023-D799-A446-B8B0-A1B4CC6EBF17}"/>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014C2F62-0D18-A443-8AAC-9A6BAC77A72E}"/>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89C34461-EDC8-EB46-B055-2D682CC58AEE}"/>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1763CD67-A109-A648-846D-0CBD5489CFB0}"/>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5332DBA4-4E50-364A-B42D-7EDC1A5B2469}"/>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DFDB09D6-5413-4249-98C0-1E8BC9A27D29}"/>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99F8CE38-B0AB-984C-BF06-16DD7A8FA458}"/>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F61BB896-8775-B54F-BD43-80E54D657CF3}"/>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77532585-4CE3-144A-AC32-AC8F9F388B1F}"/>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20A5AF3B-C55E-884F-BD62-37B268182CF4}"/>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EF138706-C32E-8B49-8A86-C08263C6034E}"/>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C3A738B4-E773-1349-ACD6-77F632243404}"/>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EB49EA4A-5705-D54A-B343-E9468BB70060}"/>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7034A0E3-E3C6-D747-A54F-AB0BDA44AF92}"/>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E4772BEC-83FF-0347-84F5-613E17F42F3F}"/>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71AC6B17-22B5-BE49-9E2E-28CC5DEC0748}"/>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10C7229D-CD30-0341-A496-C567041270E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BA66D612-22B5-4045-8D31-CFB640573F91}"/>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109105889"/>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Two Content (1/3 Lef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782" y="1233489"/>
            <a:ext cx="2624396"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3319222" y="1233489"/>
            <a:ext cx="5392978"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1000" name="Footnotes Placeholder">
            <a:extLst>
              <a:ext uri="{FF2B5EF4-FFF2-40B4-BE49-F238E27FC236}">
                <a16:creationId xmlns:a16="http://schemas.microsoft.com/office/drawing/2014/main" id="{62E1D57E-789F-C049-AE21-2FFE596AF372}"/>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F52187D9-7A64-FD43-ADB5-4358998A306C}"/>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48C3426B-A824-D843-A346-B1AED40F1EE6}"/>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B9EF4742-1840-4A4C-9C79-0ABDE7122DD2}"/>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902E2498-FF17-AD4D-A16F-D0555843F7FF}"/>
              </a:ext>
            </a:extLst>
          </p:cNvPr>
          <p:cNvGrpSpPr/>
          <p:nvPr userDrawn="1"/>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F5F50887-8E70-CC4F-AFF3-470F73E7BC52}"/>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FC0C9224-1E37-2F47-BE66-AAF75896A7CC}"/>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6FD959D5-EFA2-5E49-83C2-CEDE37065FA6}"/>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5D2F6A44-5F00-9545-A4B1-A0061FAE7EC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C1984AA3-39E3-1C43-94A9-34B5E13FF32E}"/>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5235A41A-9B24-9F4B-BF59-14675BCD0599}"/>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A3477A72-0C5E-0043-8585-DDE93406C932}"/>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E62F6452-A2BE-7C46-A9CC-5C38489C5CE5}"/>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18AD7F99-B11F-D249-9E19-51930334CFC7}"/>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9BE17943-B901-2F45-83EC-CAE55A3C5AB3}"/>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3A282DBC-97A0-A74F-A322-83F38647E311}"/>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C6F30183-1D7E-1F46-8A9A-D436E42146F3}"/>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6F8134E9-C165-374B-B2CC-DA494A389F22}"/>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C0716B58-8AB2-BB4E-BF02-075C7AB5645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55F8E9FF-CF75-2441-B304-D1744649013E}"/>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2514B6E7-6F9E-A74E-B185-C746F5D312F2}"/>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2D8F5DB2-9D62-B645-815C-A05F1A64837F}"/>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A56B34A5-5FAB-1849-B932-0B65D3EFFC44}"/>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CDAE0E52-76E3-E948-A240-86DD232545E2}"/>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992960CE-C925-D541-B244-F39F12711B9D}"/>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7C97C986-8A69-3440-8F48-A9A0634AD1BF}"/>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847F9F1F-5251-9246-AD4B-01B5FA9CC1BA}"/>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56B31BB5-7D6D-F54A-9773-EF4DBD16FF8F}"/>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FE597D3D-3AFC-BB47-B8CF-8E6C98E82881}"/>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403DA12D-0274-1F49-B336-BD4025C49C63}"/>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65FA5060-5E13-4543-9377-154ADBB0E82F}"/>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4671AB2B-235C-C341-8881-9BBB69C9598E}"/>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4F1C356B-DB7D-4D4F-911D-77E8C771B88B}"/>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224311F3-D9B7-5B40-8F89-C14B83BC5028}"/>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C3DAD1A5-A5DD-A047-83FC-B9B82F152CD4}"/>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7A43B794-8CF2-3241-85CE-3E267DC2FAF6}"/>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ADA4F7D3-514B-1146-9B32-81A73DC6906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D7DD7A1E-5F73-B04D-BD86-83D0E9226589}"/>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88288752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Two Content (1/3 Right)">
    <p:spTree>
      <p:nvGrpSpPr>
        <p:cNvPr id="1" name=""/>
        <p:cNvGrpSpPr/>
        <p:nvPr/>
      </p:nvGrpSpPr>
      <p:grpSpPr>
        <a:xfrm>
          <a:off x="0" y="0"/>
          <a:ext cx="0" cy="0"/>
          <a:chOff x="0" y="0"/>
          <a:chExt cx="0" cy="0"/>
        </a:xfrm>
      </p:grpSpPr>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800" y="1233489"/>
            <a:ext cx="5392800"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6087800" y="1233489"/>
            <a:ext cx="2624400"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2" name="Title 1">
            <a:extLst>
              <a:ext uri="{FF2B5EF4-FFF2-40B4-BE49-F238E27FC236}">
                <a16:creationId xmlns:a16="http://schemas.microsoft.com/office/drawing/2014/main" id="{E2A06382-4F71-2D43-8F90-DF7986431007}"/>
              </a:ext>
            </a:extLst>
          </p:cNvPr>
          <p:cNvSpPr>
            <a:spLocks noGrp="1"/>
          </p:cNvSpPr>
          <p:nvPr>
            <p:ph type="title" hasCustomPrompt="1"/>
          </p:nvPr>
        </p:nvSpPr>
        <p:spPr>
          <a:xfrm>
            <a:off x="431800" y="423038"/>
            <a:ext cx="8280400" cy="567394"/>
          </a:xfrm>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E8C1E42E-F316-CC44-8C90-6889E7665123}"/>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 name="Date Placeholder 6">
            <a:extLst>
              <a:ext uri="{FF2B5EF4-FFF2-40B4-BE49-F238E27FC236}">
                <a16:creationId xmlns:a16="http://schemas.microsoft.com/office/drawing/2014/main" id="{85F05EE9-0A3D-4749-B2F6-14D0C82A14DD}"/>
              </a:ext>
            </a:extLst>
          </p:cNvPr>
          <p:cNvSpPr>
            <a:spLocks noGrp="1"/>
          </p:cNvSpPr>
          <p:nvPr>
            <p:ph type="dt" sz="half" idx="106"/>
          </p:nvPr>
        </p:nvSpPr>
        <p:spPr/>
        <p:txBody>
          <a:bodyPr/>
          <a:lstStyle/>
          <a:p>
            <a:endParaRPr lang="en-US" dirty="0"/>
          </a:p>
        </p:txBody>
      </p:sp>
      <p:sp>
        <p:nvSpPr>
          <p:cNvPr id="8" name="Footer Placeholder 7">
            <a:extLst>
              <a:ext uri="{FF2B5EF4-FFF2-40B4-BE49-F238E27FC236}">
                <a16:creationId xmlns:a16="http://schemas.microsoft.com/office/drawing/2014/main" id="{E71F5980-B10D-114E-B46C-229352D8D586}"/>
              </a:ext>
            </a:extLst>
          </p:cNvPr>
          <p:cNvSpPr>
            <a:spLocks noGrp="1"/>
          </p:cNvSpPr>
          <p:nvPr>
            <p:ph type="ftr" sz="quarter" idx="107"/>
          </p:nvPr>
        </p:nvSpPr>
        <p:spPr/>
        <p:txBody>
          <a:bodyPr/>
          <a:lstStyle/>
          <a:p>
            <a:endParaRPr lang="en-US" dirty="0"/>
          </a:p>
        </p:txBody>
      </p:sp>
      <p:sp>
        <p:nvSpPr>
          <p:cNvPr id="10" name="Slide Number Placeholder 9">
            <a:extLst>
              <a:ext uri="{FF2B5EF4-FFF2-40B4-BE49-F238E27FC236}">
                <a16:creationId xmlns:a16="http://schemas.microsoft.com/office/drawing/2014/main" id="{A5D4DBE6-2175-B24F-A643-B8DBBCA00583}"/>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5C57F764-75F4-CB41-BEB8-84C2645F5FB5}"/>
              </a:ext>
            </a:extLst>
          </p:cNvPr>
          <p:cNvGrpSpPr/>
          <p:nvPr userDrawn="1"/>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7D36F087-817A-684A-AB3B-76BDBCFE257F}"/>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C828127C-A9D1-354F-8510-197876AAA7BF}"/>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23C0B752-B659-F14D-9656-D25E78B5C3F2}"/>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66AD7EA4-AF8A-5347-A757-7E9A352EED38}"/>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55F5882A-2175-4A43-B444-2BF2F22F4BED}"/>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CB69B195-59C0-0D4B-97BF-154377BD5A8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8E499ACE-87E3-FC46-A481-D32CA8F2DFCF}"/>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8226064C-7D82-F047-9BD7-219F92F5ED1A}"/>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BB238369-EA71-3742-8840-9462B586DE8E}"/>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28621C79-5C28-CD4C-9CC6-788DF5AD31B8}"/>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450E4076-2883-BA42-81BF-18827567A894}"/>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2CBF7FA1-24C1-1A47-A5B7-071E723219F8}"/>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C39DC11C-0628-054E-A8B3-C3C8217A6CB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301F6881-300A-A146-99A9-BD99ACCB3DB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AC51286F-DEF1-2B4D-93DB-F3076A2611C0}"/>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3321F084-532D-124B-A03C-154D91D8F45F}"/>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BBFF6EA2-7DDD-534F-8411-25FCA9D0E1E8}"/>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0E34E07D-3DF6-3745-9646-0A46DDF96B0B}"/>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8B1725E8-9C83-F844-A798-4509B80E08F8}"/>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1CB723A7-162A-F54C-BC8B-5F48D8109783}"/>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359BA5AE-3310-1847-9BF2-3A989E221789}"/>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AA1C27C4-CD80-3246-98DD-15A2D88DC926}"/>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2593E019-CA82-1040-9996-4316BF793D51}"/>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B3BC7102-822A-7D41-95D1-B0286E842E03}"/>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A5628D1D-267F-294B-B368-A4FBEC0A170D}"/>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1250C1D0-82B5-D54D-8DCC-BA78579053DD}"/>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A36D5FBC-C765-2B4D-88DB-68244F94A3DE}"/>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EA00EDAC-D16A-3A4C-888F-638F125A43EF}"/>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405BBDC5-B3B3-E149-B4C1-2245D1266232}"/>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E0171319-10F3-5B45-B320-E73A6292A6E6}"/>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3E27D3AE-33D1-7D4E-9E3A-0EECAC2B2E50}"/>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F5440D1A-C837-814E-91DD-BDB8325D434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C081CC70-A1B7-FB4B-975F-E36A3BAEEF61}"/>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3927208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p:cSld name="Title (Photo, T.S.)">
    <p:bg>
      <p:bgPr>
        <a:solidFill>
          <a:schemeClr val="bg1"/>
        </a:solidFill>
        <a:effectLst/>
      </p:bgPr>
    </p:bg>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602C580C-279C-C14B-A35B-19A3198CE523}"/>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Picture Placeholder 9">
            <a:extLst>
              <a:ext uri="{FF2B5EF4-FFF2-40B4-BE49-F238E27FC236}">
                <a16:creationId xmlns:a16="http://schemas.microsoft.com/office/drawing/2014/main" id="{32EA00E4-A5CA-8A45-BBC6-14C9E32393F9}"/>
              </a:ext>
            </a:extLst>
          </p:cNvPr>
          <p:cNvSpPr>
            <a:spLocks noGrp="1"/>
          </p:cNvSpPr>
          <p:nvPr>
            <p:ph type="pic" sz="quarter" idx="25" hasCustomPrompt="1"/>
          </p:nvPr>
        </p:nvSpPr>
        <p:spPr>
          <a:xfrm>
            <a:off x="0" y="0"/>
            <a:ext cx="9144001" cy="5696907"/>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16" name="Title 15">
            <a:extLst>
              <a:ext uri="{FF2B5EF4-FFF2-40B4-BE49-F238E27FC236}">
                <a16:creationId xmlns:a16="http://schemas.microsoft.com/office/drawing/2014/main" id="{56B2C3DE-0130-DA4D-94C6-482024DAAC1E}"/>
              </a:ext>
            </a:extLst>
          </p:cNvPr>
          <p:cNvSpPr>
            <a:spLocks noGrp="1"/>
          </p:cNvSpPr>
          <p:nvPr>
            <p:ph type="title" hasCustomPrompt="1"/>
          </p:nvPr>
        </p:nvSpPr>
        <p:spPr>
          <a:xfrm>
            <a:off x="0" y="0"/>
            <a:ext cx="6420387" cy="5696907"/>
          </a:xfrm>
          <a:custGeom>
            <a:avLst/>
            <a:gdLst>
              <a:gd name="connsiteX0" fmla="*/ 0 w 6420387"/>
              <a:gd name="connsiteY0" fmla="*/ 0 h 5696907"/>
              <a:gd name="connsiteX1" fmla="*/ 3716919 w 6420387"/>
              <a:gd name="connsiteY1" fmla="*/ 0 h 5696907"/>
              <a:gd name="connsiteX2" fmla="*/ 6420387 w 6420387"/>
              <a:gd name="connsiteY2" fmla="*/ 5696907 h 5696907"/>
              <a:gd name="connsiteX3" fmla="*/ 0 w 6420387"/>
              <a:gd name="connsiteY3" fmla="*/ 5696907 h 5696907"/>
            </a:gdLst>
            <a:ahLst/>
            <a:cxnLst>
              <a:cxn ang="0">
                <a:pos x="connsiteX0" y="connsiteY0"/>
              </a:cxn>
              <a:cxn ang="0">
                <a:pos x="connsiteX1" y="connsiteY1"/>
              </a:cxn>
              <a:cxn ang="0">
                <a:pos x="connsiteX2" y="connsiteY2"/>
              </a:cxn>
              <a:cxn ang="0">
                <a:pos x="connsiteX3" y="connsiteY3"/>
              </a:cxn>
            </a:cxnLst>
            <a:rect l="l" t="t" r="r" b="b"/>
            <a:pathLst>
              <a:path w="6420387" h="5696907">
                <a:moveTo>
                  <a:pt x="0" y="0"/>
                </a:moveTo>
                <a:lnTo>
                  <a:pt x="3716919" y="0"/>
                </a:lnTo>
                <a:lnTo>
                  <a:pt x="6420387" y="5696907"/>
                </a:lnTo>
                <a:lnTo>
                  <a:pt x="0" y="5696907"/>
                </a:lnTo>
                <a:close/>
              </a:path>
            </a:pathLst>
          </a:custGeom>
          <a:gradFill>
            <a:gsLst>
              <a:gs pos="0">
                <a:schemeClr val="accent1">
                  <a:alpha val="95000"/>
                </a:schemeClr>
              </a:gs>
              <a:gs pos="97000">
                <a:schemeClr val="accent1">
                  <a:alpha val="80000"/>
                </a:schemeClr>
              </a:gs>
            </a:gsLst>
            <a:lin ang="5400000" scaled="0"/>
          </a:gradFill>
        </p:spPr>
        <p:txBody>
          <a:bodyPr wrap="square" lIns="432000" rIns="1080000" bIns="360000" anchor="b">
            <a:noAutofit/>
          </a:bodyPr>
          <a:lstStyle>
            <a:lvl1pPr>
              <a:defRPr sz="3600">
                <a:solidFill>
                  <a:schemeClr val="bg1"/>
                </a:solidFill>
              </a:defRPr>
            </a:lvl1pPr>
          </a:lstStyle>
          <a:p>
            <a:pPr lvl="0"/>
            <a:r>
              <a:rPr lang="en-US"/>
              <a:t>Click to add presentation title. 3 lines max.</a:t>
            </a:r>
          </a:p>
        </p:txBody>
      </p:sp>
      <p:pic>
        <p:nvPicPr>
          <p:cNvPr id="17" name="Graphic 16">
            <a:extLst>
              <a:ext uri="{FF2B5EF4-FFF2-40B4-BE49-F238E27FC236}">
                <a16:creationId xmlns:a16="http://schemas.microsoft.com/office/drawing/2014/main" id="{4D5E1C61-E66D-DA4C-9929-23CE218C8473}"/>
              </a:ext>
            </a:extLst>
          </p:cNvPr>
          <p:cNvPicPr>
            <a:picLocks noChangeAspect="1"/>
          </p:cNvPicPr>
          <p:nvPr/>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9" name="Group 8">
            <a:extLst>
              <a:ext uri="{FF2B5EF4-FFF2-40B4-BE49-F238E27FC236}">
                <a16:creationId xmlns:a16="http://schemas.microsoft.com/office/drawing/2014/main" id="{613DE8F3-DCBA-CF49-9CE3-647F1ABDA6CA}"/>
              </a:ext>
            </a:extLst>
          </p:cNvPr>
          <p:cNvGrpSpPr/>
          <p:nvPr/>
        </p:nvGrpSpPr>
        <p:grpSpPr>
          <a:xfrm>
            <a:off x="-256964" y="3892184"/>
            <a:ext cx="251461" cy="1365066"/>
            <a:chOff x="-256404" y="360363"/>
            <a:chExt cx="251461" cy="692152"/>
          </a:xfrm>
        </p:grpSpPr>
        <p:grpSp>
          <p:nvGrpSpPr>
            <p:cNvPr id="11" name="Group 10">
              <a:extLst>
                <a:ext uri="{FF2B5EF4-FFF2-40B4-BE49-F238E27FC236}">
                  <a16:creationId xmlns:a16="http://schemas.microsoft.com/office/drawing/2014/main" id="{E480DA6A-4D10-DB40-988E-A23352CE5AFF}"/>
                </a:ext>
              </a:extLst>
            </p:cNvPr>
            <p:cNvGrpSpPr/>
            <p:nvPr/>
          </p:nvGrpSpPr>
          <p:grpSpPr>
            <a:xfrm rot="16200000">
              <a:off x="-476749" y="580708"/>
              <a:ext cx="692152" cy="251461"/>
              <a:chOff x="431800" y="-235792"/>
              <a:chExt cx="4400551" cy="235792"/>
            </a:xfrm>
          </p:grpSpPr>
          <p:cxnSp>
            <p:nvCxnSpPr>
              <p:cNvPr id="15" name="Straight Connector 14">
                <a:extLst>
                  <a:ext uri="{FF2B5EF4-FFF2-40B4-BE49-F238E27FC236}">
                    <a16:creationId xmlns:a16="http://schemas.microsoft.com/office/drawing/2014/main" id="{8CB891B5-549F-C54D-AFAE-99990FB2A5F3}"/>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2A995ADB-9A20-754F-8EF1-BB333625BB8A}"/>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845A68E1-8CD9-CC45-9F15-8553569D6C6F}"/>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TextBox 13">
              <a:extLst>
                <a:ext uri="{FF2B5EF4-FFF2-40B4-BE49-F238E27FC236}">
                  <a16:creationId xmlns:a16="http://schemas.microsoft.com/office/drawing/2014/main" id="{660D8EAA-9FE3-0A4D-8451-31561B9FA39F}"/>
                </a:ext>
              </a:extLst>
            </p:cNvPr>
            <p:cNvSpPr txBox="1"/>
            <p:nvPr/>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20" name="Group 19">
            <a:extLst>
              <a:ext uri="{FF2B5EF4-FFF2-40B4-BE49-F238E27FC236}">
                <a16:creationId xmlns:a16="http://schemas.microsoft.com/office/drawing/2014/main" id="{F7635911-5D33-9B43-907D-630F0751D4B5}"/>
              </a:ext>
            </a:extLst>
          </p:cNvPr>
          <p:cNvGrpSpPr/>
          <p:nvPr/>
        </p:nvGrpSpPr>
        <p:grpSpPr>
          <a:xfrm>
            <a:off x="-256964" y="6029561"/>
            <a:ext cx="251461" cy="414972"/>
            <a:chOff x="-256404" y="360363"/>
            <a:chExt cx="251461" cy="692152"/>
          </a:xfrm>
        </p:grpSpPr>
        <p:grpSp>
          <p:nvGrpSpPr>
            <p:cNvPr id="21" name="Group 20">
              <a:extLst>
                <a:ext uri="{FF2B5EF4-FFF2-40B4-BE49-F238E27FC236}">
                  <a16:creationId xmlns:a16="http://schemas.microsoft.com/office/drawing/2014/main" id="{DE3D47EC-0298-BD47-8F31-1F67C4A52643}"/>
                </a:ext>
              </a:extLst>
            </p:cNvPr>
            <p:cNvGrpSpPr/>
            <p:nvPr/>
          </p:nvGrpSpPr>
          <p:grpSpPr>
            <a:xfrm rot="16200000">
              <a:off x="-476749" y="580708"/>
              <a:ext cx="692152" cy="251461"/>
              <a:chOff x="431800" y="-235792"/>
              <a:chExt cx="4400551" cy="235792"/>
            </a:xfrm>
          </p:grpSpPr>
          <p:cxnSp>
            <p:nvCxnSpPr>
              <p:cNvPr id="23" name="Straight Connector 22">
                <a:extLst>
                  <a:ext uri="{FF2B5EF4-FFF2-40B4-BE49-F238E27FC236}">
                    <a16:creationId xmlns:a16="http://schemas.microsoft.com/office/drawing/2014/main" id="{9AE98708-0591-FB43-80ED-2B85F5BFEFBD}"/>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87BC5222-1B48-BD4C-9D7E-445D6685850B}"/>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Rectangle 24">
                <a:extLst>
                  <a:ext uri="{FF2B5EF4-FFF2-40B4-BE49-F238E27FC236}">
                    <a16:creationId xmlns:a16="http://schemas.microsoft.com/office/drawing/2014/main" id="{29CB1FAA-BD66-DC46-8E02-D10B7ACACCB5}"/>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 name="TextBox 21">
              <a:extLst>
                <a:ext uri="{FF2B5EF4-FFF2-40B4-BE49-F238E27FC236}">
                  <a16:creationId xmlns:a16="http://schemas.microsoft.com/office/drawing/2014/main" id="{EAD09676-9C69-E246-AFD8-70702BD7551D}"/>
                </a:ext>
              </a:extLst>
            </p:cNvPr>
            <p:cNvSpPr txBox="1"/>
            <p:nvPr/>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500" name="Caption">
            <a:extLst>
              <a:ext uri="{FF2B5EF4-FFF2-40B4-BE49-F238E27FC236}">
                <a16:creationId xmlns:a16="http://schemas.microsoft.com/office/drawing/2014/main" id="{BC3EAE13-E77A-9844-A7FB-5481C2918243}"/>
              </a:ext>
            </a:extLst>
          </p:cNvPr>
          <p:cNvSpPr>
            <a:spLocks noGrp="1"/>
          </p:cNvSpPr>
          <p:nvPr>
            <p:ph type="body" sz="quarter" idx="500" hasCustomPrompt="1"/>
          </p:nvPr>
        </p:nvSpPr>
        <p:spPr>
          <a:xfrm>
            <a:off x="6673517" y="5356375"/>
            <a:ext cx="2254584"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Aft>
                <a:spcPts val="0"/>
              </a:spcAft>
              <a:buFontTx/>
              <a:buNone/>
              <a:tabLst/>
              <a:defRPr sz="1100">
                <a:solidFill>
                  <a:schemeClr val="bg1"/>
                </a:solidFill>
              </a:defRPr>
            </a:lvl2pPr>
            <a:lvl3pPr marL="0" indent="0" algn="r">
              <a:spcAft>
                <a:spcPts val="0"/>
              </a:spcAft>
              <a:buFontTx/>
              <a:buNone/>
              <a:tabLst/>
              <a:defRPr sz="1100">
                <a:solidFill>
                  <a:schemeClr val="bg1"/>
                </a:solidFill>
              </a:defRPr>
            </a:lvl3pPr>
            <a:lvl4pPr marL="0" indent="0" algn="r">
              <a:spcAft>
                <a:spcPts val="0"/>
              </a:spcAft>
              <a:buFontTx/>
              <a:buNone/>
              <a:tabLst/>
              <a:defRPr sz="1100">
                <a:solidFill>
                  <a:schemeClr val="bg1"/>
                </a:solidFill>
              </a:defRPr>
            </a:lvl4pPr>
            <a:lvl5pPr marL="0" indent="0" algn="r">
              <a:spcAft>
                <a:spcPts val="0"/>
              </a:spcAft>
              <a:buFontTx/>
              <a:buNone/>
              <a:tabLst/>
              <a:defRPr sz="1100">
                <a:solidFill>
                  <a:schemeClr val="bg1"/>
                </a:solidFill>
              </a:defRPr>
            </a:lvl5pPr>
            <a:lvl6pPr marL="0" indent="0" algn="r">
              <a:spcAft>
                <a:spcPts val="0"/>
              </a:spcAft>
              <a:buFontTx/>
              <a:buNone/>
              <a:tabLst/>
              <a:defRPr sz="1100">
                <a:solidFill>
                  <a:schemeClr val="bg1"/>
                </a:solidFill>
              </a:defRPr>
            </a:lvl6pPr>
            <a:lvl7pPr marL="0" indent="0" algn="r">
              <a:spcAft>
                <a:spcPts val="0"/>
              </a:spcAft>
              <a:buFontTx/>
              <a:buNone/>
              <a:tabLst/>
              <a:defRPr sz="1100">
                <a:solidFill>
                  <a:schemeClr val="bg1"/>
                </a:solidFill>
              </a:defRPr>
            </a:lvl7pPr>
            <a:lvl8pPr marL="0" indent="0" algn="r">
              <a:spcAft>
                <a:spcPts val="0"/>
              </a:spcAft>
              <a:buFontTx/>
              <a:buNone/>
              <a:tabLst/>
              <a:defRPr sz="1100">
                <a:solidFill>
                  <a:schemeClr val="bg1"/>
                </a:solidFill>
              </a:defRPr>
            </a:lvl8pPr>
            <a:lvl9pPr marL="0" indent="0" algn="r">
              <a:spcAft>
                <a:spcPts val="0"/>
              </a:spcAft>
              <a:buFontTx/>
              <a:buNone/>
              <a:tabLst/>
              <a:defRPr sz="1100">
                <a:solidFill>
                  <a:schemeClr val="bg1"/>
                </a:solidFill>
              </a:defRPr>
            </a:lvl9pPr>
          </a:lstStyle>
          <a:p>
            <a:pPr lvl="0"/>
            <a:r>
              <a:rPr lang="en-US"/>
              <a:t>Click to add photo caption</a:t>
            </a:r>
          </a:p>
        </p:txBody>
      </p:sp>
      <p:sp>
        <p:nvSpPr>
          <p:cNvPr id="56" name="Text Placeholder 2">
            <a:extLst>
              <a:ext uri="{FF2B5EF4-FFF2-40B4-BE49-F238E27FC236}">
                <a16:creationId xmlns:a16="http://schemas.microsoft.com/office/drawing/2014/main" id="{999D40C9-73B1-3744-8E82-87C3C3CE0824}"/>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grpSp>
        <p:nvGrpSpPr>
          <p:cNvPr id="57" name="Group 56">
            <a:extLst>
              <a:ext uri="{FF2B5EF4-FFF2-40B4-BE49-F238E27FC236}">
                <a16:creationId xmlns:a16="http://schemas.microsoft.com/office/drawing/2014/main" id="{94EFD901-2927-D64B-B02E-E280897FCC24}"/>
              </a:ext>
            </a:extLst>
          </p:cNvPr>
          <p:cNvGrpSpPr/>
          <p:nvPr/>
        </p:nvGrpSpPr>
        <p:grpSpPr>
          <a:xfrm>
            <a:off x="431240" y="-246933"/>
            <a:ext cx="8280401" cy="7347304"/>
            <a:chOff x="431240" y="-246933"/>
            <a:chExt cx="8280401" cy="7347304"/>
          </a:xfrm>
        </p:grpSpPr>
        <p:grpSp>
          <p:nvGrpSpPr>
            <p:cNvPr id="58" name="Group 57">
              <a:extLst>
                <a:ext uri="{FF2B5EF4-FFF2-40B4-BE49-F238E27FC236}">
                  <a16:creationId xmlns:a16="http://schemas.microsoft.com/office/drawing/2014/main" id="{9CE60D13-ED71-8949-8EA6-7BDFD45DD243}"/>
                </a:ext>
              </a:extLst>
            </p:cNvPr>
            <p:cNvGrpSpPr/>
            <p:nvPr/>
          </p:nvGrpSpPr>
          <p:grpSpPr>
            <a:xfrm>
              <a:off x="431242" y="6864579"/>
              <a:ext cx="8280398" cy="235792"/>
              <a:chOff x="431801" y="-235792"/>
              <a:chExt cx="4400550" cy="235792"/>
            </a:xfrm>
          </p:grpSpPr>
          <p:cxnSp>
            <p:nvCxnSpPr>
              <p:cNvPr id="67" name="Straight Connector 66">
                <a:extLst>
                  <a:ext uri="{FF2B5EF4-FFF2-40B4-BE49-F238E27FC236}">
                    <a16:creationId xmlns:a16="http://schemas.microsoft.com/office/drawing/2014/main" id="{807CCC75-FA7C-F44D-B14A-A0B0259C746E}"/>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E3A25C0D-A76D-3A43-AF72-4A74E5593529}"/>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686053CC-770F-1647-9FA5-3D17B470A2DD}"/>
                </a:ext>
              </a:extLst>
            </p:cNvPr>
            <p:cNvGrpSpPr/>
            <p:nvPr/>
          </p:nvGrpSpPr>
          <p:grpSpPr>
            <a:xfrm>
              <a:off x="431240" y="-246933"/>
              <a:ext cx="8280401" cy="235792"/>
              <a:chOff x="431800" y="-240735"/>
              <a:chExt cx="8280401" cy="235792"/>
            </a:xfrm>
          </p:grpSpPr>
          <p:grpSp>
            <p:nvGrpSpPr>
              <p:cNvPr id="60" name="Group 59">
                <a:extLst>
                  <a:ext uri="{FF2B5EF4-FFF2-40B4-BE49-F238E27FC236}">
                    <a16:creationId xmlns:a16="http://schemas.microsoft.com/office/drawing/2014/main" id="{03FE5F9E-B699-5748-8B29-271744DB62D3}"/>
                  </a:ext>
                </a:extLst>
              </p:cNvPr>
              <p:cNvGrpSpPr/>
              <p:nvPr/>
            </p:nvGrpSpPr>
            <p:grpSpPr>
              <a:xfrm>
                <a:off x="431800" y="-240735"/>
                <a:ext cx="8280400" cy="235792"/>
                <a:chOff x="431800" y="-235792"/>
                <a:chExt cx="4400551" cy="235792"/>
              </a:xfrm>
            </p:grpSpPr>
            <p:cxnSp>
              <p:nvCxnSpPr>
                <p:cNvPr id="64" name="Straight Connector 63">
                  <a:extLst>
                    <a:ext uri="{FF2B5EF4-FFF2-40B4-BE49-F238E27FC236}">
                      <a16:creationId xmlns:a16="http://schemas.microsoft.com/office/drawing/2014/main" id="{611376C0-9CDD-1149-B743-827805A87A11}"/>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843B879B-BC55-DF46-B034-9796400B97EC}"/>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AB5FEA6B-D3F8-E14C-9F53-1604DEE35B15}"/>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CD598A-01CD-CC40-AB4E-7590F906EFD9}"/>
                  </a:ext>
                </a:extLst>
              </p:cNvPr>
              <p:cNvSpPr txBox="1"/>
              <p:nvPr/>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2" name="Straight Arrow Connector 61">
                <a:extLst>
                  <a:ext uri="{FF2B5EF4-FFF2-40B4-BE49-F238E27FC236}">
                    <a16:creationId xmlns:a16="http://schemas.microsoft.com/office/drawing/2014/main" id="{8FEDFFF3-ACA6-CE4F-91FD-7391CF42615D}"/>
                  </a:ext>
                </a:extLst>
              </p:cNvPr>
              <p:cNvCxnSpPr>
                <a:cxnSpLocks/>
                <a:stCxn id="61" idx="1"/>
                <a:endCxn id="66" idx="2"/>
              </p:cNvCxnSpPr>
              <p:nvPr/>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3" name="Straight Arrow Connector 62">
                <a:extLst>
                  <a:ext uri="{FF2B5EF4-FFF2-40B4-BE49-F238E27FC236}">
                    <a16:creationId xmlns:a16="http://schemas.microsoft.com/office/drawing/2014/main" id="{B01E1954-959E-D241-8D61-EF967C7B3DFC}"/>
                  </a:ext>
                </a:extLst>
              </p:cNvPr>
              <p:cNvCxnSpPr>
                <a:cxnSpLocks/>
                <a:stCxn id="61" idx="3"/>
                <a:endCxn id="66" idx="0"/>
              </p:cNvCxnSpPr>
              <p:nvPr/>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69" name="Group 68">
            <a:extLst>
              <a:ext uri="{FF2B5EF4-FFF2-40B4-BE49-F238E27FC236}">
                <a16:creationId xmlns:a16="http://schemas.microsoft.com/office/drawing/2014/main" id="{38425585-D754-CE4E-97CB-A25075FFC6D6}"/>
              </a:ext>
            </a:extLst>
          </p:cNvPr>
          <p:cNvGrpSpPr/>
          <p:nvPr/>
        </p:nvGrpSpPr>
        <p:grpSpPr>
          <a:xfrm>
            <a:off x="9399182" y="-1"/>
            <a:ext cx="2874210" cy="6858001"/>
            <a:chOff x="9144000" y="-1"/>
            <a:chExt cx="2874210" cy="6858001"/>
          </a:xfrm>
        </p:grpSpPr>
        <p:sp>
          <p:nvSpPr>
            <p:cNvPr id="70" name="Rectangle 69">
              <a:extLst>
                <a:ext uri="{FF2B5EF4-FFF2-40B4-BE49-F238E27FC236}">
                  <a16:creationId xmlns:a16="http://schemas.microsoft.com/office/drawing/2014/main" id="{0E70D113-073F-DB49-940F-651EC80F7EE0}"/>
                </a:ext>
              </a:extLst>
            </p:cNvPr>
            <p:cNvSpPr/>
            <p:nvPr/>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71" name="Group 70">
              <a:extLst>
                <a:ext uri="{FF2B5EF4-FFF2-40B4-BE49-F238E27FC236}">
                  <a16:creationId xmlns:a16="http://schemas.microsoft.com/office/drawing/2014/main" id="{D345CBC3-2793-C84A-82D2-46F80E2C806B}"/>
                </a:ext>
              </a:extLst>
            </p:cNvPr>
            <p:cNvGrpSpPr/>
            <p:nvPr/>
          </p:nvGrpSpPr>
          <p:grpSpPr>
            <a:xfrm>
              <a:off x="9263395" y="150289"/>
              <a:ext cx="2754815" cy="6013825"/>
              <a:chOff x="9266651" y="185338"/>
              <a:chExt cx="2754815" cy="6013825"/>
            </a:xfrm>
          </p:grpSpPr>
          <p:sp>
            <p:nvSpPr>
              <p:cNvPr id="72" name="TextBox 71">
                <a:extLst>
                  <a:ext uri="{FF2B5EF4-FFF2-40B4-BE49-F238E27FC236}">
                    <a16:creationId xmlns:a16="http://schemas.microsoft.com/office/drawing/2014/main" id="{D74F7BC9-E8D1-FB43-AAD5-7867AD59901D}"/>
                  </a:ext>
                </a:extLst>
              </p:cNvPr>
              <p:cNvSpPr txBox="1"/>
              <p:nvPr/>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3" name="Straight Connector 72">
                <a:extLst>
                  <a:ext uri="{FF2B5EF4-FFF2-40B4-BE49-F238E27FC236}">
                    <a16:creationId xmlns:a16="http://schemas.microsoft.com/office/drawing/2014/main" id="{3CEF2B5E-1374-EF49-9AB7-6A828DF52471}"/>
                  </a:ext>
                </a:extLst>
              </p:cNvPr>
              <p:cNvCxnSpPr>
                <a:cxnSpLocks/>
              </p:cNvCxnSpPr>
              <p:nvPr/>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0E9D0BE4-89D0-5942-8754-EEA5A310316D}"/>
                  </a:ext>
                </a:extLst>
              </p:cNvPr>
              <p:cNvSpPr txBox="1"/>
              <p:nvPr/>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5" name="Group 74">
                <a:extLst>
                  <a:ext uri="{FF2B5EF4-FFF2-40B4-BE49-F238E27FC236}">
                    <a16:creationId xmlns:a16="http://schemas.microsoft.com/office/drawing/2014/main" id="{FE3E923D-B719-754B-A5B4-5114C78C2350}"/>
                  </a:ext>
                </a:extLst>
              </p:cNvPr>
              <p:cNvGrpSpPr/>
              <p:nvPr/>
            </p:nvGrpSpPr>
            <p:grpSpPr>
              <a:xfrm>
                <a:off x="9286315" y="4787848"/>
                <a:ext cx="2735151" cy="1411315"/>
                <a:chOff x="9296567" y="4910411"/>
                <a:chExt cx="2735151" cy="1411315"/>
              </a:xfrm>
            </p:grpSpPr>
            <p:sp>
              <p:nvSpPr>
                <p:cNvPr id="90" name="Rectangle 89">
                  <a:extLst>
                    <a:ext uri="{FF2B5EF4-FFF2-40B4-BE49-F238E27FC236}">
                      <a16:creationId xmlns:a16="http://schemas.microsoft.com/office/drawing/2014/main" id="{CD8D379F-A1CA-974F-B228-40BD78178C04}"/>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2BBC6346-A8B2-CC40-83D2-80545950D96E}"/>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92" name="Graphic 91">
                  <a:extLst>
                    <a:ext uri="{FF2B5EF4-FFF2-40B4-BE49-F238E27FC236}">
                      <a16:creationId xmlns:a16="http://schemas.microsoft.com/office/drawing/2014/main" id="{8E12A5EB-AE8E-1443-9417-C419BFE8B93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93" name="TextBox 92">
                  <a:extLst>
                    <a:ext uri="{FF2B5EF4-FFF2-40B4-BE49-F238E27FC236}">
                      <a16:creationId xmlns:a16="http://schemas.microsoft.com/office/drawing/2014/main" id="{97F1FA10-D20C-B240-9CD2-6D4497C5F4D2}"/>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94" name="TextBox 93">
                  <a:extLst>
                    <a:ext uri="{FF2B5EF4-FFF2-40B4-BE49-F238E27FC236}">
                      <a16:creationId xmlns:a16="http://schemas.microsoft.com/office/drawing/2014/main" id="{CE14D817-0EDB-0E46-9F58-EB168B99D57D}"/>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95" name="TextBox 94">
                  <a:extLst>
                    <a:ext uri="{FF2B5EF4-FFF2-40B4-BE49-F238E27FC236}">
                      <a16:creationId xmlns:a16="http://schemas.microsoft.com/office/drawing/2014/main" id="{9CED4535-1101-5649-A060-98F11DEC4395}"/>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6" name="Group 75">
                <a:extLst>
                  <a:ext uri="{FF2B5EF4-FFF2-40B4-BE49-F238E27FC236}">
                    <a16:creationId xmlns:a16="http://schemas.microsoft.com/office/drawing/2014/main" id="{C4AD87CC-6788-734A-81B5-D0B8B608B17C}"/>
                  </a:ext>
                </a:extLst>
              </p:cNvPr>
              <p:cNvGrpSpPr/>
              <p:nvPr/>
            </p:nvGrpSpPr>
            <p:grpSpPr>
              <a:xfrm>
                <a:off x="9286315" y="3431192"/>
                <a:ext cx="2735151" cy="1280928"/>
                <a:chOff x="9286315" y="6976989"/>
                <a:chExt cx="2735151" cy="1280928"/>
              </a:xfrm>
            </p:grpSpPr>
            <p:sp>
              <p:nvSpPr>
                <p:cNvPr id="85" name="Rectangle 84">
                  <a:extLst>
                    <a:ext uri="{FF2B5EF4-FFF2-40B4-BE49-F238E27FC236}">
                      <a16:creationId xmlns:a16="http://schemas.microsoft.com/office/drawing/2014/main" id="{7F3E0A81-64FA-7644-A110-F47798791436}"/>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a:extLst>
                    <a:ext uri="{FF2B5EF4-FFF2-40B4-BE49-F238E27FC236}">
                      <a16:creationId xmlns:a16="http://schemas.microsoft.com/office/drawing/2014/main" id="{A78C2125-4688-2A4F-9C89-3FCE7E50054E}"/>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7" name="Graphic 86">
                  <a:extLst>
                    <a:ext uri="{FF2B5EF4-FFF2-40B4-BE49-F238E27FC236}">
                      <a16:creationId xmlns:a16="http://schemas.microsoft.com/office/drawing/2014/main" id="{C3F1FB1C-139F-6E4F-9C91-157785071F9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8" name="TextBox 87">
                  <a:extLst>
                    <a:ext uri="{FF2B5EF4-FFF2-40B4-BE49-F238E27FC236}">
                      <a16:creationId xmlns:a16="http://schemas.microsoft.com/office/drawing/2014/main" id="{448D0656-6841-F546-BD98-F7719F78A37C}"/>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9" name="Picture 88">
                  <a:extLst>
                    <a:ext uri="{FF2B5EF4-FFF2-40B4-BE49-F238E27FC236}">
                      <a16:creationId xmlns:a16="http://schemas.microsoft.com/office/drawing/2014/main" id="{4DFEF06C-7D00-CD4A-A399-511628526B51}"/>
                    </a:ext>
                  </a:extLst>
                </p:cNvPr>
                <p:cNvPicPr>
                  <a:picLocks noChangeAspect="1"/>
                </p:cNvPicPr>
                <p:nvPr/>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7" name="Group 76">
                <a:extLst>
                  <a:ext uri="{FF2B5EF4-FFF2-40B4-BE49-F238E27FC236}">
                    <a16:creationId xmlns:a16="http://schemas.microsoft.com/office/drawing/2014/main" id="{41CAF2BE-74BA-C947-9D29-4E9691DA5EFA}"/>
                  </a:ext>
                </a:extLst>
              </p:cNvPr>
              <p:cNvGrpSpPr/>
              <p:nvPr/>
            </p:nvGrpSpPr>
            <p:grpSpPr>
              <a:xfrm>
                <a:off x="9266651" y="510458"/>
                <a:ext cx="2617883" cy="651460"/>
                <a:chOff x="12352022" y="513115"/>
                <a:chExt cx="2617883" cy="651460"/>
              </a:xfrm>
            </p:grpSpPr>
            <p:sp>
              <p:nvSpPr>
                <p:cNvPr id="82" name="TextBox 81">
                  <a:extLst>
                    <a:ext uri="{FF2B5EF4-FFF2-40B4-BE49-F238E27FC236}">
                      <a16:creationId xmlns:a16="http://schemas.microsoft.com/office/drawing/2014/main" id="{35D0CA59-DF2A-494B-8A71-0D6FCABF5AD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3" name="TextBox 82">
                  <a:extLst>
                    <a:ext uri="{FF2B5EF4-FFF2-40B4-BE49-F238E27FC236}">
                      <a16:creationId xmlns:a16="http://schemas.microsoft.com/office/drawing/2014/main" id="{BB3F398C-FD2A-BF4B-BCCB-CD30B027899F}"/>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4" name="TextBox 83">
                  <a:extLst>
                    <a:ext uri="{FF2B5EF4-FFF2-40B4-BE49-F238E27FC236}">
                      <a16:creationId xmlns:a16="http://schemas.microsoft.com/office/drawing/2014/main" id="{14D5BEDC-FECA-904D-BAE1-FC9ECFA0C89E}"/>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8" name="TextBox 77">
                <a:extLst>
                  <a:ext uri="{FF2B5EF4-FFF2-40B4-BE49-F238E27FC236}">
                    <a16:creationId xmlns:a16="http://schemas.microsoft.com/office/drawing/2014/main" id="{5FCF3778-A3F9-9342-8366-639247FDB55A}"/>
                  </a:ext>
                </a:extLst>
              </p:cNvPr>
              <p:cNvSpPr txBox="1"/>
              <p:nvPr/>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9" name="TextBox 78">
                <a:extLst>
                  <a:ext uri="{FF2B5EF4-FFF2-40B4-BE49-F238E27FC236}">
                    <a16:creationId xmlns:a16="http://schemas.microsoft.com/office/drawing/2014/main" id="{94601BB6-23CE-644F-87DC-9F5BA78E0D1C}"/>
                  </a:ext>
                </a:extLst>
              </p:cNvPr>
              <p:cNvSpPr txBox="1"/>
              <p:nvPr/>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0" name="TextBox 79">
                <a:extLst>
                  <a:ext uri="{FF2B5EF4-FFF2-40B4-BE49-F238E27FC236}">
                    <a16:creationId xmlns:a16="http://schemas.microsoft.com/office/drawing/2014/main" id="{170D7B81-2F68-6943-9D89-8B56A46933CB}"/>
                  </a:ext>
                </a:extLst>
              </p:cNvPr>
              <p:cNvSpPr txBox="1"/>
              <p:nvPr/>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1" name="TextBox 80">
                <a:extLst>
                  <a:ext uri="{FF2B5EF4-FFF2-40B4-BE49-F238E27FC236}">
                    <a16:creationId xmlns:a16="http://schemas.microsoft.com/office/drawing/2014/main" id="{C3A87CF9-B094-8E4A-8696-7D22C994B85B}"/>
                  </a:ext>
                </a:extLst>
              </p:cNvPr>
              <p:cNvSpPr txBox="1"/>
              <p:nvPr/>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4213518314"/>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p:cSld name="Statistics Text Over Photo (Full)">
    <p:bg>
      <p:bgPr>
        <a:solidFill>
          <a:schemeClr val="bg1"/>
        </a:solidFill>
        <a:effectLst/>
      </p:bgPr>
    </p:bg>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041452B9-404B-4B43-893C-BB42AF2A9105}"/>
              </a:ext>
            </a:extLst>
          </p:cNvPr>
          <p:cNvSpPr txBox="1">
            <a:spLocks/>
          </p:cNvSpPr>
          <p:nvPr/>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7" name="Group 6">
            <a:extLst>
              <a:ext uri="{FF2B5EF4-FFF2-40B4-BE49-F238E27FC236}">
                <a16:creationId xmlns:a16="http://schemas.microsoft.com/office/drawing/2014/main" id="{26ACA9DB-4044-6F42-96B1-45EBCD182B84}"/>
              </a:ext>
            </a:extLst>
          </p:cNvPr>
          <p:cNvGrpSpPr/>
          <p:nvPr/>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65" name="Group 64">
              <a:extLst>
                <a:ext uri="{FF2B5EF4-FFF2-40B4-BE49-F238E27FC236}">
                  <a16:creationId xmlns:a16="http://schemas.microsoft.com/office/drawing/2014/main" id="{292BBFA4-5FEF-524D-AD01-F867D593722F}"/>
                </a:ext>
              </a:extLst>
            </p:cNvPr>
            <p:cNvGrpSpPr/>
            <p:nvPr/>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101" name="TextBox 100">
                <a:extLst>
                  <a:ext uri="{FF2B5EF4-FFF2-40B4-BE49-F238E27FC236}">
                    <a16:creationId xmlns:a16="http://schemas.microsoft.com/office/drawing/2014/main" id="{9B8FEDA2-CA5E-DB41-B9C8-5477A54FB095}"/>
                  </a:ext>
                </a:extLst>
              </p:cNvPr>
              <p:cNvSpPr txBox="1"/>
              <p:nvPr/>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104" name="TextBox 103">
                <a:extLst>
                  <a:ext uri="{FF2B5EF4-FFF2-40B4-BE49-F238E27FC236}">
                    <a16:creationId xmlns:a16="http://schemas.microsoft.com/office/drawing/2014/main" id="{95AD9D7F-B960-1248-B6F7-12B9FEDAAF39}"/>
                  </a:ext>
                </a:extLst>
              </p:cNvPr>
              <p:cNvSpPr txBox="1"/>
              <p:nvPr/>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106" name="Group 105">
                <a:extLst>
                  <a:ext uri="{FF2B5EF4-FFF2-40B4-BE49-F238E27FC236}">
                    <a16:creationId xmlns:a16="http://schemas.microsoft.com/office/drawing/2014/main" id="{F018DC65-22A5-C346-8BF0-7E16A1FC62E9}"/>
                  </a:ext>
                </a:extLst>
              </p:cNvPr>
              <p:cNvGrpSpPr/>
              <p:nvPr/>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rIns="432000" anchor="ctr">
            <a:noAutofit/>
          </a:bodyPr>
          <a:lstStyle>
            <a:lvl1pPr algn="r">
              <a:defRPr b="0">
                <a:solidFill>
                  <a:schemeClr val="bg1"/>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4572000" cy="6858000"/>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sz="2800">
                <a:solidFill>
                  <a:schemeClr val="bg1"/>
                </a:solidFill>
              </a:defRPr>
            </a:lvl1pPr>
            <a:lvl2pPr>
              <a:defRPr>
                <a:solidFill>
                  <a:schemeClr val="bg1"/>
                </a:solidFill>
              </a:defRPr>
            </a:lvl2pPr>
            <a:lvl3pPr marL="0" indent="0">
              <a:buFontTx/>
              <a:buNone/>
              <a:defRPr>
                <a:solidFill>
                  <a:schemeClr val="bg1"/>
                </a:solidFill>
              </a:defRPr>
            </a:lvl3pPr>
            <a:lvl4pPr marL="0" indent="0">
              <a:buFontTx/>
              <a:buNone/>
              <a:defRPr>
                <a:solidFill>
                  <a:schemeClr val="bg1"/>
                </a:solidFill>
              </a:defRPr>
            </a:lvl4pPr>
            <a:lvl5pPr marL="0" indent="0">
              <a:buFontTx/>
              <a:buNone/>
              <a:defRPr>
                <a:solidFill>
                  <a:schemeClr val="bg1"/>
                </a:solidFill>
              </a:defRPr>
            </a:lvl5pPr>
            <a:lvl6pPr marL="0" indent="0">
              <a:buFontTx/>
              <a:buNone/>
              <a:defRPr>
                <a:solidFill>
                  <a:schemeClr val="bg1"/>
                </a:solidFill>
              </a:defRPr>
            </a:lvl6pPr>
            <a:lvl7pPr marL="0" indent="0">
              <a:buFontTx/>
              <a:buNone/>
              <a:defRPr>
                <a:solidFill>
                  <a:schemeClr val="bg1"/>
                </a:solidFill>
              </a:defRPr>
            </a:lvl7pPr>
            <a:lvl8pPr marL="0" indent="0">
              <a:buFontTx/>
              <a:buNone/>
              <a:defRPr>
                <a:solidFill>
                  <a:schemeClr val="bg1"/>
                </a:solidFill>
              </a:defRPr>
            </a:lvl8pPr>
            <a:lvl9pPr marL="0" indent="0">
              <a:buFontTx/>
              <a:buNone/>
              <a:defRPr>
                <a:solidFill>
                  <a:schemeClr val="bg1"/>
                </a:solidFill>
              </a:defRPr>
            </a:lvl9pPr>
          </a:lstStyle>
          <a:p>
            <a:pPr lvl="0"/>
            <a:r>
              <a:rPr lang="en-US"/>
              <a:t>Click to edit Master text styles</a:t>
            </a:r>
          </a:p>
          <a:p>
            <a:pPr lvl="1"/>
            <a:r>
              <a:rPr lang="en-US"/>
              <a:t>Second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6" name="Group 5">
            <a:extLst>
              <a:ext uri="{FF2B5EF4-FFF2-40B4-BE49-F238E27FC236}">
                <a16:creationId xmlns:a16="http://schemas.microsoft.com/office/drawing/2014/main" id="{384FC32F-D780-2C41-B31E-1F1C7720CD48}"/>
              </a:ext>
            </a:extLst>
          </p:cNvPr>
          <p:cNvGrpSpPr/>
          <p:nvPr/>
        </p:nvGrpSpPr>
        <p:grpSpPr>
          <a:xfrm>
            <a:off x="9399182" y="-1"/>
            <a:ext cx="2961715" cy="9658589"/>
            <a:chOff x="9399182" y="-1"/>
            <a:chExt cx="2961715" cy="9658589"/>
          </a:xfrm>
        </p:grpSpPr>
        <p:sp>
          <p:nvSpPr>
            <p:cNvPr id="114" name="Rectangle 113">
              <a:extLst>
                <a:ext uri="{FF2B5EF4-FFF2-40B4-BE49-F238E27FC236}">
                  <a16:creationId xmlns:a16="http://schemas.microsoft.com/office/drawing/2014/main" id="{1F6701BF-092D-2F4F-9D3D-CB526578FD23}"/>
                </a:ext>
              </a:extLst>
            </p:cNvPr>
            <p:cNvSpPr/>
            <p:nvPr/>
          </p:nvSpPr>
          <p:spPr>
            <a:xfrm>
              <a:off x="9399182" y="-1"/>
              <a:ext cx="2798651" cy="94869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63" name="Picture 162">
              <a:extLst>
                <a:ext uri="{FF2B5EF4-FFF2-40B4-BE49-F238E27FC236}">
                  <a16:creationId xmlns:a16="http://schemas.microsoft.com/office/drawing/2014/main" id="{2D12CE45-289D-6B47-8827-232211E4A4E4}"/>
                </a:ext>
              </a:extLst>
            </p:cNvPr>
            <p:cNvPicPr>
              <a:picLocks noChangeAspect="1"/>
            </p:cNvPicPr>
            <p:nvPr/>
          </p:nvPicPr>
          <p:blipFill rotWithShape="1">
            <a:blip r:embed="rId2"/>
            <a:srcRect t="11482" r="50733" b="17784"/>
            <a:stretch/>
          </p:blipFill>
          <p:spPr>
            <a:xfrm>
              <a:off x="9558506" y="1332920"/>
              <a:ext cx="2639326" cy="746975"/>
            </a:xfrm>
            <a:prstGeom prst="rect">
              <a:avLst/>
            </a:prstGeom>
          </p:spPr>
        </p:pic>
        <p:grpSp>
          <p:nvGrpSpPr>
            <p:cNvPr id="115" name="Group 114">
              <a:extLst>
                <a:ext uri="{FF2B5EF4-FFF2-40B4-BE49-F238E27FC236}">
                  <a16:creationId xmlns:a16="http://schemas.microsoft.com/office/drawing/2014/main" id="{E06DB9A1-FD76-8C4E-AA60-A3215A54B22B}"/>
                </a:ext>
              </a:extLst>
            </p:cNvPr>
            <p:cNvGrpSpPr/>
            <p:nvPr/>
          </p:nvGrpSpPr>
          <p:grpSpPr>
            <a:xfrm>
              <a:off x="9541497" y="162442"/>
              <a:ext cx="2819400" cy="814510"/>
              <a:chOff x="-3644733" y="165205"/>
              <a:chExt cx="2819400" cy="814510"/>
            </a:xfrm>
          </p:grpSpPr>
          <p:sp>
            <p:nvSpPr>
              <p:cNvPr id="154" name="Rectangle 153">
                <a:extLst>
                  <a:ext uri="{FF2B5EF4-FFF2-40B4-BE49-F238E27FC236}">
                    <a16:creationId xmlns:a16="http://schemas.microsoft.com/office/drawing/2014/main" id="{9B6A22A1-5D5B-4A45-9873-94CDE4AF5389}"/>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extBox 154">
                <a:extLst>
                  <a:ext uri="{FF2B5EF4-FFF2-40B4-BE49-F238E27FC236}">
                    <a16:creationId xmlns:a16="http://schemas.microsoft.com/office/drawing/2014/main" id="{7ABB8F1D-E85A-ED44-9693-9F13743BAED4}"/>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56" name="Picture 155">
                <a:extLst>
                  <a:ext uri="{FF2B5EF4-FFF2-40B4-BE49-F238E27FC236}">
                    <a16:creationId xmlns:a16="http://schemas.microsoft.com/office/drawing/2014/main" id="{20DBD003-BD74-534F-B6C9-503C1716230E}"/>
                  </a:ext>
                </a:extLst>
              </p:cNvPr>
              <p:cNvPicPr>
                <a:picLocks noChangeAspect="1"/>
              </p:cNvPicPr>
              <p:nvPr/>
            </p:nvPicPr>
            <p:blipFill rotWithShape="1">
              <a:blip r:embed="rId3"/>
              <a:srcRect l="8882" t="5165" r="-1"/>
              <a:stretch/>
            </p:blipFill>
            <p:spPr>
              <a:xfrm>
                <a:off x="-3491292" y="414013"/>
                <a:ext cx="324017" cy="289055"/>
              </a:xfrm>
              <a:prstGeom prst="roundRect">
                <a:avLst/>
              </a:prstGeom>
            </p:spPr>
          </p:pic>
        </p:grpSp>
        <p:sp>
          <p:nvSpPr>
            <p:cNvPr id="116" name="TextBox 115">
              <a:extLst>
                <a:ext uri="{FF2B5EF4-FFF2-40B4-BE49-F238E27FC236}">
                  <a16:creationId xmlns:a16="http://schemas.microsoft.com/office/drawing/2014/main" id="{00987C7D-6B58-624B-A8C2-E1C8B5B41655}"/>
                </a:ext>
              </a:extLst>
            </p:cNvPr>
            <p:cNvSpPr txBox="1"/>
            <p:nvPr/>
          </p:nvSpPr>
          <p:spPr>
            <a:xfrm>
              <a:off x="9558507" y="3644763"/>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17" name="Straight Connector 116">
              <a:extLst>
                <a:ext uri="{FF2B5EF4-FFF2-40B4-BE49-F238E27FC236}">
                  <a16:creationId xmlns:a16="http://schemas.microsoft.com/office/drawing/2014/main" id="{76A5E172-F2DB-AB47-BF8B-E04905D4DF34}"/>
                </a:ext>
              </a:extLst>
            </p:cNvPr>
            <p:cNvCxnSpPr>
              <a:cxnSpLocks/>
            </p:cNvCxnSpPr>
            <p:nvPr/>
          </p:nvCxnSpPr>
          <p:spPr>
            <a:xfrm>
              <a:off x="9558507" y="3847380"/>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73686235-423F-604C-911D-620F011D49F8}"/>
                </a:ext>
              </a:extLst>
            </p:cNvPr>
            <p:cNvSpPr txBox="1"/>
            <p:nvPr/>
          </p:nvSpPr>
          <p:spPr>
            <a:xfrm>
              <a:off x="9686426" y="4705690"/>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19" name="Group 118">
              <a:extLst>
                <a:ext uri="{FF2B5EF4-FFF2-40B4-BE49-F238E27FC236}">
                  <a16:creationId xmlns:a16="http://schemas.microsoft.com/office/drawing/2014/main" id="{74431D0C-E5D7-5C4B-B34D-ED622DCEC90B}"/>
                </a:ext>
              </a:extLst>
            </p:cNvPr>
            <p:cNvGrpSpPr/>
            <p:nvPr/>
          </p:nvGrpSpPr>
          <p:grpSpPr>
            <a:xfrm>
              <a:off x="9541497" y="8247273"/>
              <a:ext cx="2735151" cy="1411315"/>
              <a:chOff x="9296567" y="4910411"/>
              <a:chExt cx="2735151" cy="1411315"/>
            </a:xfrm>
          </p:grpSpPr>
          <p:sp>
            <p:nvSpPr>
              <p:cNvPr id="148" name="Rectangle 147">
                <a:extLst>
                  <a:ext uri="{FF2B5EF4-FFF2-40B4-BE49-F238E27FC236}">
                    <a16:creationId xmlns:a16="http://schemas.microsoft.com/office/drawing/2014/main" id="{3EE33C6F-C414-704B-930C-49B6415FB0D1}"/>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C7770F39-017B-9A4E-B2C7-C48397F86E0F}"/>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50" name="Graphic 149">
                <a:extLst>
                  <a:ext uri="{FF2B5EF4-FFF2-40B4-BE49-F238E27FC236}">
                    <a16:creationId xmlns:a16="http://schemas.microsoft.com/office/drawing/2014/main" id="{2B06D124-E28F-144C-A1A8-A9F9DCEDD39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51" name="TextBox 150">
                <a:extLst>
                  <a:ext uri="{FF2B5EF4-FFF2-40B4-BE49-F238E27FC236}">
                    <a16:creationId xmlns:a16="http://schemas.microsoft.com/office/drawing/2014/main" id="{217354F4-3327-F641-8A6E-7CF3A11F0418}"/>
                  </a:ext>
                </a:extLst>
              </p:cNvPr>
              <p:cNvSpPr txBox="1"/>
              <p:nvPr/>
            </p:nvSpPr>
            <p:spPr>
              <a:xfrm>
                <a:off x="9471805" y="5619194"/>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52" name="TextBox 151">
                <a:extLst>
                  <a:ext uri="{FF2B5EF4-FFF2-40B4-BE49-F238E27FC236}">
                    <a16:creationId xmlns:a16="http://schemas.microsoft.com/office/drawing/2014/main" id="{C21E8267-10D6-A74C-9247-CF15A2756B51}"/>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53" name="TextBox 152">
                <a:extLst>
                  <a:ext uri="{FF2B5EF4-FFF2-40B4-BE49-F238E27FC236}">
                    <a16:creationId xmlns:a16="http://schemas.microsoft.com/office/drawing/2014/main" id="{33236540-7695-CC4F-8B5C-2A70FAD9ED38}"/>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20" name="Group 119">
              <a:extLst>
                <a:ext uri="{FF2B5EF4-FFF2-40B4-BE49-F238E27FC236}">
                  <a16:creationId xmlns:a16="http://schemas.microsoft.com/office/drawing/2014/main" id="{1CC75D71-084C-2841-A6C3-E4B52088D324}"/>
                </a:ext>
              </a:extLst>
            </p:cNvPr>
            <p:cNvGrpSpPr/>
            <p:nvPr/>
          </p:nvGrpSpPr>
          <p:grpSpPr>
            <a:xfrm>
              <a:off x="9541497" y="6890617"/>
              <a:ext cx="2735151" cy="1280928"/>
              <a:chOff x="9286315" y="6976989"/>
              <a:chExt cx="2735151" cy="1280928"/>
            </a:xfrm>
          </p:grpSpPr>
          <p:sp>
            <p:nvSpPr>
              <p:cNvPr id="138" name="Rectangle 137">
                <a:extLst>
                  <a:ext uri="{FF2B5EF4-FFF2-40B4-BE49-F238E27FC236}">
                    <a16:creationId xmlns:a16="http://schemas.microsoft.com/office/drawing/2014/main" id="{80A4814C-F3C9-8E4D-A7A3-91D0BBB9B2DE}"/>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TextBox 143">
                <a:extLst>
                  <a:ext uri="{FF2B5EF4-FFF2-40B4-BE49-F238E27FC236}">
                    <a16:creationId xmlns:a16="http://schemas.microsoft.com/office/drawing/2014/main" id="{9E22E78A-6530-6E49-B5B6-FE675F4954F7}"/>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45" name="Graphic 144">
                <a:extLst>
                  <a:ext uri="{FF2B5EF4-FFF2-40B4-BE49-F238E27FC236}">
                    <a16:creationId xmlns:a16="http://schemas.microsoft.com/office/drawing/2014/main" id="{DABEDA03-6252-DA49-BF04-D4C0068F703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46" name="TextBox 145">
                <a:extLst>
                  <a:ext uri="{FF2B5EF4-FFF2-40B4-BE49-F238E27FC236}">
                    <a16:creationId xmlns:a16="http://schemas.microsoft.com/office/drawing/2014/main" id="{8636DC60-0BA4-B64F-91F4-B8555CA43CB7}"/>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47" name="Picture 146">
                <a:extLst>
                  <a:ext uri="{FF2B5EF4-FFF2-40B4-BE49-F238E27FC236}">
                    <a16:creationId xmlns:a16="http://schemas.microsoft.com/office/drawing/2014/main" id="{9C06CF34-F5E9-FF43-92FC-A8A12A5E7514}"/>
                  </a:ext>
                </a:extLst>
              </p:cNvPr>
              <p:cNvPicPr>
                <a:picLocks noChangeAspect="1"/>
              </p:cNvPicPr>
              <p:nvPr/>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21" name="Group 120">
              <a:extLst>
                <a:ext uri="{FF2B5EF4-FFF2-40B4-BE49-F238E27FC236}">
                  <a16:creationId xmlns:a16="http://schemas.microsoft.com/office/drawing/2014/main" id="{38052344-BDD9-5C4C-BCF9-CDD928F9ABEF}"/>
                </a:ext>
              </a:extLst>
            </p:cNvPr>
            <p:cNvGrpSpPr/>
            <p:nvPr/>
          </p:nvGrpSpPr>
          <p:grpSpPr>
            <a:xfrm>
              <a:off x="9521833" y="3969883"/>
              <a:ext cx="2617883" cy="651460"/>
              <a:chOff x="12352022" y="513115"/>
              <a:chExt cx="2617883" cy="651460"/>
            </a:xfrm>
          </p:grpSpPr>
          <p:sp>
            <p:nvSpPr>
              <p:cNvPr id="135" name="TextBox 134">
                <a:extLst>
                  <a:ext uri="{FF2B5EF4-FFF2-40B4-BE49-F238E27FC236}">
                    <a16:creationId xmlns:a16="http://schemas.microsoft.com/office/drawing/2014/main" id="{EA326582-6206-9448-AC3D-D3956871747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6" name="TextBox 135">
                <a:extLst>
                  <a:ext uri="{FF2B5EF4-FFF2-40B4-BE49-F238E27FC236}">
                    <a16:creationId xmlns:a16="http://schemas.microsoft.com/office/drawing/2014/main" id="{4064E1A2-6908-7D4E-AED8-AABD4AFAA4D9}"/>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37" name="TextBox 136">
                <a:extLst>
                  <a:ext uri="{FF2B5EF4-FFF2-40B4-BE49-F238E27FC236}">
                    <a16:creationId xmlns:a16="http://schemas.microsoft.com/office/drawing/2014/main" id="{26F5F72F-54E6-6444-AD2C-1C7049E062D7}"/>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22" name="TextBox 121">
              <a:extLst>
                <a:ext uri="{FF2B5EF4-FFF2-40B4-BE49-F238E27FC236}">
                  <a16:creationId xmlns:a16="http://schemas.microsoft.com/office/drawing/2014/main" id="{6ADF7B1D-21B9-4A43-9883-156AF8A7FE24}"/>
                </a:ext>
              </a:extLst>
            </p:cNvPr>
            <p:cNvSpPr txBox="1"/>
            <p:nvPr/>
          </p:nvSpPr>
          <p:spPr>
            <a:xfrm>
              <a:off x="9674267" y="4988995"/>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23" name="TextBox 122">
              <a:extLst>
                <a:ext uri="{FF2B5EF4-FFF2-40B4-BE49-F238E27FC236}">
                  <a16:creationId xmlns:a16="http://schemas.microsoft.com/office/drawing/2014/main" id="{FD008BFE-F284-7448-B84A-6DC42232D3A9}"/>
                </a:ext>
              </a:extLst>
            </p:cNvPr>
            <p:cNvSpPr txBox="1"/>
            <p:nvPr/>
          </p:nvSpPr>
          <p:spPr>
            <a:xfrm>
              <a:off x="9686426" y="5404252"/>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24" name="TextBox 123">
              <a:extLst>
                <a:ext uri="{FF2B5EF4-FFF2-40B4-BE49-F238E27FC236}">
                  <a16:creationId xmlns:a16="http://schemas.microsoft.com/office/drawing/2014/main" id="{3BA44DCB-A3AF-9546-85AA-0C8080A538B5}"/>
                </a:ext>
              </a:extLst>
            </p:cNvPr>
            <p:cNvSpPr txBox="1"/>
            <p:nvPr/>
          </p:nvSpPr>
          <p:spPr>
            <a:xfrm>
              <a:off x="9686426" y="6124342"/>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25" name="TextBox 124">
              <a:extLst>
                <a:ext uri="{FF2B5EF4-FFF2-40B4-BE49-F238E27FC236}">
                  <a16:creationId xmlns:a16="http://schemas.microsoft.com/office/drawing/2014/main" id="{495F74B5-1BAA-CF4B-B826-677D9A1B2C48}"/>
                </a:ext>
              </a:extLst>
            </p:cNvPr>
            <p:cNvSpPr txBox="1"/>
            <p:nvPr/>
          </p:nvSpPr>
          <p:spPr>
            <a:xfrm>
              <a:off x="9674267" y="6554905"/>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33" name="TextBox 132">
              <a:extLst>
                <a:ext uri="{FF2B5EF4-FFF2-40B4-BE49-F238E27FC236}">
                  <a16:creationId xmlns:a16="http://schemas.microsoft.com/office/drawing/2014/main" id="{3F7CB717-E705-2840-9197-C78C7B64E71A}"/>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4" name="Straight Connector 133">
              <a:extLst>
                <a:ext uri="{FF2B5EF4-FFF2-40B4-BE49-F238E27FC236}">
                  <a16:creationId xmlns:a16="http://schemas.microsoft.com/office/drawing/2014/main" id="{C57B530B-447D-4A4B-9F77-9EBFE3288785}"/>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28" name="Group 127">
              <a:extLst>
                <a:ext uri="{FF2B5EF4-FFF2-40B4-BE49-F238E27FC236}">
                  <a16:creationId xmlns:a16="http://schemas.microsoft.com/office/drawing/2014/main" id="{62FAFE70-D4B2-8F4F-9523-F66BEB76844C}"/>
                </a:ext>
              </a:extLst>
            </p:cNvPr>
            <p:cNvGrpSpPr/>
            <p:nvPr/>
          </p:nvGrpSpPr>
          <p:grpSpPr>
            <a:xfrm>
              <a:off x="9541497" y="2222532"/>
              <a:ext cx="2735151" cy="1326215"/>
              <a:chOff x="9286315" y="6976988"/>
              <a:chExt cx="2735151" cy="1326215"/>
            </a:xfrm>
          </p:grpSpPr>
          <p:sp>
            <p:nvSpPr>
              <p:cNvPr id="129" name="Rectangle 128">
                <a:extLst>
                  <a:ext uri="{FF2B5EF4-FFF2-40B4-BE49-F238E27FC236}">
                    <a16:creationId xmlns:a16="http://schemas.microsoft.com/office/drawing/2014/main" id="{E47B8ADC-2456-1243-95C8-E860AAB723D4}"/>
                  </a:ext>
                </a:extLst>
              </p:cNvPr>
              <p:cNvSpPr/>
              <p:nvPr/>
            </p:nvSpPr>
            <p:spPr>
              <a:xfrm>
                <a:off x="9286315" y="6976988"/>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EDAA5B06-10D3-584A-BD73-861E5B9ACB56}"/>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31" name="Graphic 130">
                <a:extLst>
                  <a:ext uri="{FF2B5EF4-FFF2-40B4-BE49-F238E27FC236}">
                    <a16:creationId xmlns:a16="http://schemas.microsoft.com/office/drawing/2014/main" id="{161E4833-BB86-994F-833D-93E67F55990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32" name="TextBox 131">
                <a:extLst>
                  <a:ext uri="{FF2B5EF4-FFF2-40B4-BE49-F238E27FC236}">
                    <a16:creationId xmlns:a16="http://schemas.microsoft.com/office/drawing/2014/main" id="{8DAA1AE3-7284-B649-9EEF-97FFE151F8C8}"/>
                  </a:ext>
                </a:extLst>
              </p:cNvPr>
              <p:cNvSpPr txBox="1"/>
              <p:nvPr/>
            </p:nvSpPr>
            <p:spPr>
              <a:xfrm>
                <a:off x="9446538" y="7369972"/>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sp>
        <p:nvSpPr>
          <p:cNvPr id="500" name="Caption">
            <a:extLst>
              <a:ext uri="{FF2B5EF4-FFF2-40B4-BE49-F238E27FC236}">
                <a16:creationId xmlns:a16="http://schemas.microsoft.com/office/drawing/2014/main" id="{659A1A30-0D40-E04A-93E5-5EBF0216ED61}"/>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Tree>
    <p:extLst>
      <p:ext uri="{BB962C8B-B14F-4D97-AF65-F5344CB8AC3E}">
        <p14:creationId xmlns:p14="http://schemas.microsoft.com/office/powerpoint/2010/main" val="1587903709"/>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Two Content (Stacke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802" y="1233488"/>
            <a:ext cx="8280398" cy="2381499"/>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431802" y="3784351"/>
            <a:ext cx="8280398" cy="2381499"/>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1000" name="Footnotes Placeholder">
            <a:extLst>
              <a:ext uri="{FF2B5EF4-FFF2-40B4-BE49-F238E27FC236}">
                <a16:creationId xmlns:a16="http://schemas.microsoft.com/office/drawing/2014/main" id="{4A06038C-128D-734E-9D80-8DBA43C1A8F8}"/>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402CC4C5-26A5-4F45-BB5F-846EFE4C15E8}"/>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DEC332D7-9604-5C49-9FCA-6EED3EB703A5}"/>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D2381C1A-6FC0-BF4F-8124-7B7DCAB4EE32}"/>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8D404F43-75AD-CE4A-A7B8-A9E3FF14D26D}"/>
              </a:ext>
            </a:extLst>
          </p:cNvPr>
          <p:cNvGrpSpPr/>
          <p:nvPr userDrawn="1"/>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1014F8BC-C417-2D44-A2FC-282CC7C25B35}"/>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55C16C39-1CD8-AA44-89DD-0FA2F2460F07}"/>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7A7AD89C-ED0F-1B48-B39F-C037B93F2E6A}"/>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F235AC39-43AE-6F40-AB10-243ECD167CED}"/>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3D35AB1B-2CF2-9747-BA0D-43B811696209}"/>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8C7C35E0-1DE8-244B-961E-FE49AB67FB0A}"/>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CAAD5832-1ACD-084B-A42D-A8C00D8AAA8B}"/>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76712AB1-475C-5B42-87BD-53A6197FA783}"/>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4F5BD1A5-A975-234B-A289-B0633D1C2953}"/>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C8881626-21AA-D14A-AD25-7121DF34EC26}"/>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30746657-077C-3546-9563-5E5BA10BE248}"/>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D68127FC-49D0-D74A-9EA8-442E1736CB3A}"/>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D7249D72-5168-BB4C-87A9-96903DE73F6A}"/>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19B19338-5CD2-7648-ABBF-92C68606669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3D7DE9F1-D936-D241-897F-E8C3A31F4213}"/>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9095461C-201B-214E-A77B-60BAC311D272}"/>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EB575104-562F-004A-B326-7B5EEDC843A4}"/>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2D863755-CBBC-8B48-BCB9-6BB775EA83E1}"/>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11D527A-AE54-1F49-9DBB-C3CD78A4EDFB}"/>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69096FA6-8848-D14E-8857-EF56C7EEAFD3}"/>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0A6361FD-3788-164D-82B1-B50A51D5C49E}"/>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0B28497C-1EBC-4146-9C10-1FA4511A8EB1}"/>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2C8A9567-D498-4E43-A058-AB8CDFBD67CA}"/>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0AE214B1-0405-3F44-B02A-A17F031B193F}"/>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A031FC06-07C2-F944-B3D7-5948AB3601DB}"/>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3535732C-1E13-4C4A-B787-AE24B4A3C9B4}"/>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B88CD7CA-DBA3-C14E-A359-502F7DC9E08F}"/>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8A62CE80-1DCA-2E41-A9A2-0FBB26DC2E37}"/>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6B01E16F-8D56-AD42-BF0C-1B00F9E33346}"/>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01AE0C3-91EA-2D43-B520-2DB261739B44}"/>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1BAA935D-EF18-3C4F-87C9-9936893F982C}"/>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DA1AD802-82D2-EE49-8DC0-E5CFC77362A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59B2C3CC-42E2-6D46-BF1D-66B0986526F5}"/>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160876085"/>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One Char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6" name="Chart Placeholder 2">
            <a:extLst>
              <a:ext uri="{FF2B5EF4-FFF2-40B4-BE49-F238E27FC236}">
                <a16:creationId xmlns:a16="http://schemas.microsoft.com/office/drawing/2014/main" id="{A52282EC-86DC-8D43-96A4-DCB61C454A07}"/>
              </a:ext>
            </a:extLst>
          </p:cNvPr>
          <p:cNvSpPr>
            <a:spLocks noGrp="1"/>
          </p:cNvSpPr>
          <p:nvPr>
            <p:ph type="chart" sz="quarter" idx="113"/>
          </p:nvPr>
        </p:nvSpPr>
        <p:spPr>
          <a:xfrm>
            <a:off x="431799" y="1735138"/>
            <a:ext cx="8280399"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A5DCE5DD-26A8-1F44-AB0E-1108C6B2C629}"/>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11" name="Text Placeholder 6">
            <a:extLst>
              <a:ext uri="{FF2B5EF4-FFF2-40B4-BE49-F238E27FC236}">
                <a16:creationId xmlns:a16="http://schemas.microsoft.com/office/drawing/2014/main" id="{932E292F-93E5-C544-8958-CDEDEB71F002}"/>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grpSp>
        <p:nvGrpSpPr>
          <p:cNvPr id="56" name="Group 55">
            <a:extLst>
              <a:ext uri="{FF2B5EF4-FFF2-40B4-BE49-F238E27FC236}">
                <a16:creationId xmlns:a16="http://schemas.microsoft.com/office/drawing/2014/main" id="{46A3C5DB-48EB-1C41-B49E-663E78CA9D9E}"/>
              </a:ext>
            </a:extLst>
          </p:cNvPr>
          <p:cNvGrpSpPr/>
          <p:nvPr userDrawn="1"/>
        </p:nvGrpSpPr>
        <p:grpSpPr>
          <a:xfrm>
            <a:off x="9399182" y="-1"/>
            <a:ext cx="2961715" cy="6989737"/>
            <a:chOff x="9399182" y="-1"/>
            <a:chExt cx="2961715" cy="6989737"/>
          </a:xfrm>
        </p:grpSpPr>
        <p:sp>
          <p:nvSpPr>
            <p:cNvPr id="13" name="Rectangle 12">
              <a:extLst>
                <a:ext uri="{FF2B5EF4-FFF2-40B4-BE49-F238E27FC236}">
                  <a16:creationId xmlns:a16="http://schemas.microsoft.com/office/drawing/2014/main" id="{0DEE0A41-E466-6241-9EE4-211BECC9E5B4}"/>
                </a:ext>
              </a:extLst>
            </p:cNvPr>
            <p:cNvSpPr/>
            <p:nvPr userDrawn="1"/>
          </p:nvSpPr>
          <p:spPr>
            <a:xfrm>
              <a:off x="9399182" y="-1"/>
              <a:ext cx="2798651" cy="698973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6" name="Picture 45">
              <a:extLst>
                <a:ext uri="{FF2B5EF4-FFF2-40B4-BE49-F238E27FC236}">
                  <a16:creationId xmlns:a16="http://schemas.microsoft.com/office/drawing/2014/main" id="{052E85D3-7D4D-1245-9994-C9F23EA78BC0}"/>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17" name="Group 16">
              <a:extLst>
                <a:ext uri="{FF2B5EF4-FFF2-40B4-BE49-F238E27FC236}">
                  <a16:creationId xmlns:a16="http://schemas.microsoft.com/office/drawing/2014/main" id="{3188577A-9C5E-3441-8977-05779AF7AFFB}"/>
                </a:ext>
              </a:extLst>
            </p:cNvPr>
            <p:cNvGrpSpPr/>
            <p:nvPr userDrawn="1"/>
          </p:nvGrpSpPr>
          <p:grpSpPr>
            <a:xfrm>
              <a:off x="9541497" y="162442"/>
              <a:ext cx="2819400" cy="814510"/>
              <a:chOff x="-3644733" y="165205"/>
              <a:chExt cx="2819400" cy="814510"/>
            </a:xfrm>
          </p:grpSpPr>
          <p:sp>
            <p:nvSpPr>
              <p:cNvPr id="36" name="Rectangle 35">
                <a:extLst>
                  <a:ext uri="{FF2B5EF4-FFF2-40B4-BE49-F238E27FC236}">
                    <a16:creationId xmlns:a16="http://schemas.microsoft.com/office/drawing/2014/main" id="{AD2D2C92-2EB0-D842-80AE-BDB0B6BE7B3C}"/>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78C5C3D8-B1F5-7049-B564-458BB9066277}"/>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38" name="Picture 37">
                <a:extLst>
                  <a:ext uri="{FF2B5EF4-FFF2-40B4-BE49-F238E27FC236}">
                    <a16:creationId xmlns:a16="http://schemas.microsoft.com/office/drawing/2014/main" id="{823A8AA4-5D28-EE4F-A6FA-701C10701D71}"/>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2" name="Group 1">
              <a:extLst>
                <a:ext uri="{FF2B5EF4-FFF2-40B4-BE49-F238E27FC236}">
                  <a16:creationId xmlns:a16="http://schemas.microsoft.com/office/drawing/2014/main" id="{5F14184C-17A3-1E43-9FDB-63D39103AC76}"/>
                </a:ext>
              </a:extLst>
            </p:cNvPr>
            <p:cNvGrpSpPr/>
            <p:nvPr userDrawn="1"/>
          </p:nvGrpSpPr>
          <p:grpSpPr>
            <a:xfrm>
              <a:off x="9521833" y="5769065"/>
              <a:ext cx="2676002" cy="1052731"/>
              <a:chOff x="9521833" y="2036288"/>
              <a:chExt cx="2676002" cy="1052731"/>
            </a:xfrm>
          </p:grpSpPr>
          <p:sp>
            <p:nvSpPr>
              <p:cNvPr id="14" name="TextBox 13">
                <a:extLst>
                  <a:ext uri="{FF2B5EF4-FFF2-40B4-BE49-F238E27FC236}">
                    <a16:creationId xmlns:a16="http://schemas.microsoft.com/office/drawing/2014/main" id="{79AE1D20-8CAB-A84B-93C0-DD3E85791803}"/>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5" name="Straight Connector 14">
                <a:extLst>
                  <a:ext uri="{FF2B5EF4-FFF2-40B4-BE49-F238E27FC236}">
                    <a16:creationId xmlns:a16="http://schemas.microsoft.com/office/drawing/2014/main" id="{DF9304E6-DDDD-074C-9CA1-3FF397E8A438}"/>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FD474BE-600B-C34D-BDE1-0491BC172E2E}"/>
                  </a:ext>
                </a:extLst>
              </p:cNvPr>
              <p:cNvGrpSpPr/>
              <p:nvPr userDrawn="1"/>
            </p:nvGrpSpPr>
            <p:grpSpPr>
              <a:xfrm>
                <a:off x="9521833" y="2361408"/>
                <a:ext cx="2557391" cy="484748"/>
                <a:chOff x="12352022" y="513115"/>
                <a:chExt cx="2557391" cy="484748"/>
              </a:xfrm>
            </p:grpSpPr>
            <p:sp>
              <p:nvSpPr>
                <p:cNvPr id="33" name="TextBox 32">
                  <a:extLst>
                    <a:ext uri="{FF2B5EF4-FFF2-40B4-BE49-F238E27FC236}">
                      <a16:creationId xmlns:a16="http://schemas.microsoft.com/office/drawing/2014/main" id="{0C88436B-93D8-554A-B5CD-918E7F26680E}"/>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5" name="TextBox 34">
                  <a:extLst>
                    <a:ext uri="{FF2B5EF4-FFF2-40B4-BE49-F238E27FC236}">
                      <a16:creationId xmlns:a16="http://schemas.microsoft.com/office/drawing/2014/main" id="{AEF79A20-3A24-A548-BB43-C0356B3E259D}"/>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9" name="TextBox 18">
                <a:extLst>
                  <a:ext uri="{FF2B5EF4-FFF2-40B4-BE49-F238E27FC236}">
                    <a16:creationId xmlns:a16="http://schemas.microsoft.com/office/drawing/2014/main" id="{0E8E16A0-1C23-7C47-A1F5-A2C39F078AEA}"/>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20" name="TextBox 19">
              <a:extLst>
                <a:ext uri="{FF2B5EF4-FFF2-40B4-BE49-F238E27FC236}">
                  <a16:creationId xmlns:a16="http://schemas.microsoft.com/office/drawing/2014/main" id="{43CAB352-C374-234F-BB73-257B0657FFA7}"/>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21" name="Straight Connector 20">
              <a:extLst>
                <a:ext uri="{FF2B5EF4-FFF2-40B4-BE49-F238E27FC236}">
                  <a16:creationId xmlns:a16="http://schemas.microsoft.com/office/drawing/2014/main" id="{C19D179F-1619-3041-9EA0-F999842F6701}"/>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7B288DF0-7D33-E140-8D7C-8C53D4D2F2BD}"/>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23" name="TextBox 22">
              <a:extLst>
                <a:ext uri="{FF2B5EF4-FFF2-40B4-BE49-F238E27FC236}">
                  <a16:creationId xmlns:a16="http://schemas.microsoft.com/office/drawing/2014/main" id="{43AA5595-3102-C444-9F60-386BB986D435}"/>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24" name="TextBox 23">
              <a:extLst>
                <a:ext uri="{FF2B5EF4-FFF2-40B4-BE49-F238E27FC236}">
                  <a16:creationId xmlns:a16="http://schemas.microsoft.com/office/drawing/2014/main" id="{7012B9C1-AB90-A243-A8E5-BF0E3C62F730}"/>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25" name="TextBox 24">
              <a:extLst>
                <a:ext uri="{FF2B5EF4-FFF2-40B4-BE49-F238E27FC236}">
                  <a16:creationId xmlns:a16="http://schemas.microsoft.com/office/drawing/2014/main" id="{232CD633-A48D-A745-9BD0-9E3BD2BB3D7B}"/>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26" name="TextBox 25">
              <a:extLst>
                <a:ext uri="{FF2B5EF4-FFF2-40B4-BE49-F238E27FC236}">
                  <a16:creationId xmlns:a16="http://schemas.microsoft.com/office/drawing/2014/main" id="{20654DE4-AAA0-EA42-9B5D-4772B2BF09B0}"/>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27" name="TextBox 26">
              <a:extLst>
                <a:ext uri="{FF2B5EF4-FFF2-40B4-BE49-F238E27FC236}">
                  <a16:creationId xmlns:a16="http://schemas.microsoft.com/office/drawing/2014/main" id="{7DDF1272-B825-C44D-A05D-B7B4B9F4EE42}"/>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28" name="TextBox 27">
              <a:extLst>
                <a:ext uri="{FF2B5EF4-FFF2-40B4-BE49-F238E27FC236}">
                  <a16:creationId xmlns:a16="http://schemas.microsoft.com/office/drawing/2014/main" id="{C358145A-52DB-874A-A52C-73CB4F645F5D}"/>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30" name="Group 29">
              <a:extLst>
                <a:ext uri="{FF2B5EF4-FFF2-40B4-BE49-F238E27FC236}">
                  <a16:creationId xmlns:a16="http://schemas.microsoft.com/office/drawing/2014/main" id="{96FFEFAB-2135-954C-BE19-7078E19E9F13}"/>
                </a:ext>
              </a:extLst>
            </p:cNvPr>
            <p:cNvGrpSpPr/>
            <p:nvPr userDrawn="1"/>
          </p:nvGrpSpPr>
          <p:grpSpPr>
            <a:xfrm>
              <a:off x="9558507" y="1119891"/>
              <a:ext cx="2639328" cy="202617"/>
              <a:chOff x="9303325" y="149270"/>
              <a:chExt cx="2639328" cy="202617"/>
            </a:xfrm>
          </p:grpSpPr>
          <p:sp>
            <p:nvSpPr>
              <p:cNvPr id="31" name="TextBox 30">
                <a:extLst>
                  <a:ext uri="{FF2B5EF4-FFF2-40B4-BE49-F238E27FC236}">
                    <a16:creationId xmlns:a16="http://schemas.microsoft.com/office/drawing/2014/main" id="{18B4290E-B21A-F749-A231-9A6AC889777F}"/>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2" name="Straight Connector 31">
                <a:extLst>
                  <a:ext uri="{FF2B5EF4-FFF2-40B4-BE49-F238E27FC236}">
                    <a16:creationId xmlns:a16="http://schemas.microsoft.com/office/drawing/2014/main" id="{9FB79B68-3EBE-714A-B5BA-1F4586A34CDD}"/>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F646EFCF-19A2-C542-B0AF-E4058343FBE8}"/>
                </a:ext>
              </a:extLst>
            </p:cNvPr>
            <p:cNvGrpSpPr/>
            <p:nvPr userDrawn="1"/>
          </p:nvGrpSpPr>
          <p:grpSpPr>
            <a:xfrm>
              <a:off x="9541497" y="4046193"/>
              <a:ext cx="2735151" cy="1533198"/>
              <a:chOff x="9296567" y="4910412"/>
              <a:chExt cx="2735151" cy="1533198"/>
            </a:xfrm>
          </p:grpSpPr>
          <p:sp>
            <p:nvSpPr>
              <p:cNvPr id="40" name="Rectangle 39">
                <a:extLst>
                  <a:ext uri="{FF2B5EF4-FFF2-40B4-BE49-F238E27FC236}">
                    <a16:creationId xmlns:a16="http://schemas.microsoft.com/office/drawing/2014/main" id="{A9C96D50-537F-644A-B8A7-9E284B5D2CAF}"/>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60BEC074-7574-D843-A815-FDC7A3F8DE1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42" name="Graphic 41">
                <a:extLst>
                  <a:ext uri="{FF2B5EF4-FFF2-40B4-BE49-F238E27FC236}">
                    <a16:creationId xmlns:a16="http://schemas.microsoft.com/office/drawing/2014/main" id="{6206800A-4989-A74C-8790-A0DBC0071B01}"/>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43" name="TextBox 42">
                <a:extLst>
                  <a:ext uri="{FF2B5EF4-FFF2-40B4-BE49-F238E27FC236}">
                    <a16:creationId xmlns:a16="http://schemas.microsoft.com/office/drawing/2014/main" id="{652EE101-17F5-7E45-B4FB-A67BC514186C}"/>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
        <p:nvSpPr>
          <p:cNvPr id="7" name="Date Placeholder 6">
            <a:extLst>
              <a:ext uri="{FF2B5EF4-FFF2-40B4-BE49-F238E27FC236}">
                <a16:creationId xmlns:a16="http://schemas.microsoft.com/office/drawing/2014/main" id="{36C2C27D-9DE3-5A46-AF41-ABB478805204}"/>
              </a:ext>
            </a:extLst>
          </p:cNvPr>
          <p:cNvSpPr>
            <a:spLocks noGrp="1"/>
          </p:cNvSpPr>
          <p:nvPr userDrawn="1">
            <p:ph type="dt" sz="half" idx="114"/>
          </p:nvPr>
        </p:nvSpPr>
        <p:spPr/>
        <p:txBody>
          <a:bodyPr/>
          <a:lstStyle/>
          <a:p>
            <a:endParaRPr lang="en-US" dirty="0"/>
          </a:p>
        </p:txBody>
      </p:sp>
      <p:sp>
        <p:nvSpPr>
          <p:cNvPr id="8" name="Footer Placeholder 7">
            <a:extLst>
              <a:ext uri="{FF2B5EF4-FFF2-40B4-BE49-F238E27FC236}">
                <a16:creationId xmlns:a16="http://schemas.microsoft.com/office/drawing/2014/main" id="{D9636EAF-4BEC-1741-AAE3-F6127A0777EA}"/>
              </a:ext>
            </a:extLst>
          </p:cNvPr>
          <p:cNvSpPr>
            <a:spLocks noGrp="1"/>
          </p:cNvSpPr>
          <p:nvPr userDrawn="1">
            <p:ph type="ftr" sz="quarter" idx="115"/>
          </p:nvPr>
        </p:nvSpPr>
        <p:spPr/>
        <p:txBody>
          <a:bodyPr/>
          <a:lstStyle/>
          <a:p>
            <a:endParaRPr lang="en-US" dirty="0"/>
          </a:p>
        </p:txBody>
      </p:sp>
      <p:sp>
        <p:nvSpPr>
          <p:cNvPr id="12" name="Slide Number Placeholder 11">
            <a:extLst>
              <a:ext uri="{FF2B5EF4-FFF2-40B4-BE49-F238E27FC236}">
                <a16:creationId xmlns:a16="http://schemas.microsoft.com/office/drawing/2014/main" id="{8CFEAC8D-B87E-434B-B0C2-7C4783B1F6D9}"/>
              </a:ext>
            </a:extLst>
          </p:cNvPr>
          <p:cNvSpPr>
            <a:spLocks noGrp="1"/>
          </p:cNvSpPr>
          <p:nvPr userDrawn="1">
            <p:ph type="sldNum" sz="quarter" idx="116"/>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195753378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Two Charts">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 name="Chart Placeholder 2">
            <a:extLst>
              <a:ext uri="{FF2B5EF4-FFF2-40B4-BE49-F238E27FC236}">
                <a16:creationId xmlns:a16="http://schemas.microsoft.com/office/drawing/2014/main" id="{FD4B8862-A567-3B46-B0C3-394F4DE43C21}"/>
              </a:ext>
            </a:extLst>
          </p:cNvPr>
          <p:cNvSpPr>
            <a:spLocks noGrp="1"/>
          </p:cNvSpPr>
          <p:nvPr>
            <p:ph type="chart" sz="quarter" idx="113"/>
          </p:nvPr>
        </p:nvSpPr>
        <p:spPr>
          <a:xfrm>
            <a:off x="431800"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7" name="Chart Placeholder 2">
            <a:extLst>
              <a:ext uri="{FF2B5EF4-FFF2-40B4-BE49-F238E27FC236}">
                <a16:creationId xmlns:a16="http://schemas.microsoft.com/office/drawing/2014/main" id="{F6E3593A-EC32-4649-9755-E1EA347597A8}"/>
              </a:ext>
            </a:extLst>
          </p:cNvPr>
          <p:cNvSpPr>
            <a:spLocks noGrp="1"/>
          </p:cNvSpPr>
          <p:nvPr>
            <p:ph type="chart" sz="quarter" idx="114"/>
          </p:nvPr>
        </p:nvSpPr>
        <p:spPr>
          <a:xfrm>
            <a:off x="4698906"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4A426F11-55A1-3946-8771-D8A379B5AD5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43" name="Text Placeholder 6">
            <a:extLst>
              <a:ext uri="{FF2B5EF4-FFF2-40B4-BE49-F238E27FC236}">
                <a16:creationId xmlns:a16="http://schemas.microsoft.com/office/drawing/2014/main" id="{7892DA04-F4A9-2044-B9E5-08BCF7318160}"/>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44" name="Text Placeholder 6">
            <a:extLst>
              <a:ext uri="{FF2B5EF4-FFF2-40B4-BE49-F238E27FC236}">
                <a16:creationId xmlns:a16="http://schemas.microsoft.com/office/drawing/2014/main" id="{FC379CB5-F96A-5A41-ABCB-0A7229FB2403}"/>
              </a:ext>
            </a:extLst>
          </p:cNvPr>
          <p:cNvSpPr>
            <a:spLocks noGrp="1"/>
          </p:cNvSpPr>
          <p:nvPr>
            <p:ph type="body" sz="quarter" idx="115" hasCustomPrompt="1"/>
          </p:nvPr>
        </p:nvSpPr>
        <p:spPr>
          <a:xfrm>
            <a:off x="4698906"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6" name="Date Placeholder 5">
            <a:extLst>
              <a:ext uri="{FF2B5EF4-FFF2-40B4-BE49-F238E27FC236}">
                <a16:creationId xmlns:a16="http://schemas.microsoft.com/office/drawing/2014/main" id="{F379AB29-F3FD-6B4D-AB9C-5B22D89A0EA3}"/>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998E7724-1686-F747-8D1B-1AB14F556771}"/>
              </a:ext>
            </a:extLst>
          </p:cNvPr>
          <p:cNvSpPr>
            <a:spLocks noGrp="1"/>
          </p:cNvSpPr>
          <p:nvPr>
            <p:ph type="ftr" sz="quarter" idx="117"/>
          </p:nvPr>
        </p:nvSpPr>
        <p:spPr/>
        <p:txBody>
          <a:bodyPr/>
          <a:lstStyle/>
          <a:p>
            <a:endParaRPr lang="en-US" dirty="0"/>
          </a:p>
        </p:txBody>
      </p:sp>
      <p:sp>
        <p:nvSpPr>
          <p:cNvPr id="8" name="Slide Number Placeholder 7">
            <a:extLst>
              <a:ext uri="{FF2B5EF4-FFF2-40B4-BE49-F238E27FC236}">
                <a16:creationId xmlns:a16="http://schemas.microsoft.com/office/drawing/2014/main" id="{67560BD8-BC0B-DB45-8951-391197B87781}"/>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107" name="Group 106">
            <a:extLst>
              <a:ext uri="{FF2B5EF4-FFF2-40B4-BE49-F238E27FC236}">
                <a16:creationId xmlns:a16="http://schemas.microsoft.com/office/drawing/2014/main" id="{C83CDE6E-B074-0A42-80BB-4939BB56DB50}"/>
              </a:ext>
            </a:extLst>
          </p:cNvPr>
          <p:cNvGrpSpPr/>
          <p:nvPr userDrawn="1"/>
        </p:nvGrpSpPr>
        <p:grpSpPr>
          <a:xfrm>
            <a:off x="9399182" y="-1"/>
            <a:ext cx="2961715" cy="6989737"/>
            <a:chOff x="9399182" y="-1"/>
            <a:chExt cx="2961715" cy="6989737"/>
          </a:xfrm>
        </p:grpSpPr>
        <p:sp>
          <p:nvSpPr>
            <p:cNvPr id="108" name="Rectangle 107">
              <a:extLst>
                <a:ext uri="{FF2B5EF4-FFF2-40B4-BE49-F238E27FC236}">
                  <a16:creationId xmlns:a16="http://schemas.microsoft.com/office/drawing/2014/main" id="{4021C5A3-7B0D-1847-9EF9-A3705154127E}"/>
                </a:ext>
              </a:extLst>
            </p:cNvPr>
            <p:cNvSpPr/>
            <p:nvPr userDrawn="1"/>
          </p:nvSpPr>
          <p:spPr>
            <a:xfrm>
              <a:off x="9399182" y="-1"/>
              <a:ext cx="2798651" cy="698973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09" name="Picture 108">
              <a:extLst>
                <a:ext uri="{FF2B5EF4-FFF2-40B4-BE49-F238E27FC236}">
                  <a16:creationId xmlns:a16="http://schemas.microsoft.com/office/drawing/2014/main" id="{8379DC2B-3092-1142-97A8-452B83E9EEE5}"/>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110" name="Group 109">
              <a:extLst>
                <a:ext uri="{FF2B5EF4-FFF2-40B4-BE49-F238E27FC236}">
                  <a16:creationId xmlns:a16="http://schemas.microsoft.com/office/drawing/2014/main" id="{1013161E-A1C5-5749-9CE3-F720067C884E}"/>
                </a:ext>
              </a:extLst>
            </p:cNvPr>
            <p:cNvGrpSpPr/>
            <p:nvPr userDrawn="1"/>
          </p:nvGrpSpPr>
          <p:grpSpPr>
            <a:xfrm>
              <a:off x="9541497" y="162442"/>
              <a:ext cx="2819400" cy="814510"/>
              <a:chOff x="-3644733" y="165205"/>
              <a:chExt cx="2819400" cy="814510"/>
            </a:xfrm>
          </p:grpSpPr>
          <p:sp>
            <p:nvSpPr>
              <p:cNvPr id="135" name="Rectangle 134">
                <a:extLst>
                  <a:ext uri="{FF2B5EF4-FFF2-40B4-BE49-F238E27FC236}">
                    <a16:creationId xmlns:a16="http://schemas.microsoft.com/office/drawing/2014/main" id="{6E6A25D8-1BC5-9B4C-8FA6-899B48E1D1CE}"/>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DE1EA92A-DBC7-B749-9767-E7B2D5BD99CA}"/>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7" name="Picture 136">
                <a:extLst>
                  <a:ext uri="{FF2B5EF4-FFF2-40B4-BE49-F238E27FC236}">
                    <a16:creationId xmlns:a16="http://schemas.microsoft.com/office/drawing/2014/main" id="{F3C81943-C1E3-344C-9C89-756433C45B2E}"/>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11" name="Group 110">
              <a:extLst>
                <a:ext uri="{FF2B5EF4-FFF2-40B4-BE49-F238E27FC236}">
                  <a16:creationId xmlns:a16="http://schemas.microsoft.com/office/drawing/2014/main" id="{15CE3F5C-AE46-334A-898C-C2B42488CBAF}"/>
                </a:ext>
              </a:extLst>
            </p:cNvPr>
            <p:cNvGrpSpPr/>
            <p:nvPr userDrawn="1"/>
          </p:nvGrpSpPr>
          <p:grpSpPr>
            <a:xfrm>
              <a:off x="9521833" y="5769065"/>
              <a:ext cx="2676002" cy="1052731"/>
              <a:chOff x="9521833" y="2036288"/>
              <a:chExt cx="2676002" cy="1052731"/>
            </a:xfrm>
          </p:grpSpPr>
          <p:sp>
            <p:nvSpPr>
              <p:cNvPr id="129" name="TextBox 128">
                <a:extLst>
                  <a:ext uri="{FF2B5EF4-FFF2-40B4-BE49-F238E27FC236}">
                    <a16:creationId xmlns:a16="http://schemas.microsoft.com/office/drawing/2014/main" id="{EA92E2AA-DFD9-5A4F-AB03-5A37B9AECDF8}"/>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30" name="Straight Connector 129">
                <a:extLst>
                  <a:ext uri="{FF2B5EF4-FFF2-40B4-BE49-F238E27FC236}">
                    <a16:creationId xmlns:a16="http://schemas.microsoft.com/office/drawing/2014/main" id="{6DEBF951-684E-EF4C-AD44-7EE3A3D737A5}"/>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B7170F64-401B-944F-BE85-D64B70491AD1}"/>
                  </a:ext>
                </a:extLst>
              </p:cNvPr>
              <p:cNvGrpSpPr/>
              <p:nvPr userDrawn="1"/>
            </p:nvGrpSpPr>
            <p:grpSpPr>
              <a:xfrm>
                <a:off x="9521833" y="2361408"/>
                <a:ext cx="2557391" cy="484748"/>
                <a:chOff x="12352022" y="513115"/>
                <a:chExt cx="2557391" cy="484748"/>
              </a:xfrm>
            </p:grpSpPr>
            <p:sp>
              <p:nvSpPr>
                <p:cNvPr id="133" name="TextBox 132">
                  <a:extLst>
                    <a:ext uri="{FF2B5EF4-FFF2-40B4-BE49-F238E27FC236}">
                      <a16:creationId xmlns:a16="http://schemas.microsoft.com/office/drawing/2014/main" id="{C6F193A3-7D39-1C40-9C0D-B981EB53025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4" name="TextBox 133">
                  <a:extLst>
                    <a:ext uri="{FF2B5EF4-FFF2-40B4-BE49-F238E27FC236}">
                      <a16:creationId xmlns:a16="http://schemas.microsoft.com/office/drawing/2014/main" id="{C7940ED9-915B-9248-BA2F-A342231D2934}"/>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32" name="TextBox 131">
                <a:extLst>
                  <a:ext uri="{FF2B5EF4-FFF2-40B4-BE49-F238E27FC236}">
                    <a16:creationId xmlns:a16="http://schemas.microsoft.com/office/drawing/2014/main" id="{A80FD326-85FF-264F-97DA-05F43B20FA05}"/>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112" name="TextBox 111">
              <a:extLst>
                <a:ext uri="{FF2B5EF4-FFF2-40B4-BE49-F238E27FC236}">
                  <a16:creationId xmlns:a16="http://schemas.microsoft.com/office/drawing/2014/main" id="{643017B9-5EB5-3C43-964D-F8B34AE37A52}"/>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113" name="Straight Connector 112">
              <a:extLst>
                <a:ext uri="{FF2B5EF4-FFF2-40B4-BE49-F238E27FC236}">
                  <a16:creationId xmlns:a16="http://schemas.microsoft.com/office/drawing/2014/main" id="{E5A28B81-D028-A442-A2BB-C885D0421BAF}"/>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4" name="TextBox 113">
              <a:extLst>
                <a:ext uri="{FF2B5EF4-FFF2-40B4-BE49-F238E27FC236}">
                  <a16:creationId xmlns:a16="http://schemas.microsoft.com/office/drawing/2014/main" id="{BC6B2BDC-1C6B-FF49-886E-34C4A1F31A1B}"/>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15" name="TextBox 114">
              <a:extLst>
                <a:ext uri="{FF2B5EF4-FFF2-40B4-BE49-F238E27FC236}">
                  <a16:creationId xmlns:a16="http://schemas.microsoft.com/office/drawing/2014/main" id="{386F9AE4-1003-E841-B986-2DFA8186BE2A}"/>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16" name="TextBox 115">
              <a:extLst>
                <a:ext uri="{FF2B5EF4-FFF2-40B4-BE49-F238E27FC236}">
                  <a16:creationId xmlns:a16="http://schemas.microsoft.com/office/drawing/2014/main" id="{81D4359D-396D-B047-8048-C51D25FF5FA9}"/>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117" name="TextBox 116">
              <a:extLst>
                <a:ext uri="{FF2B5EF4-FFF2-40B4-BE49-F238E27FC236}">
                  <a16:creationId xmlns:a16="http://schemas.microsoft.com/office/drawing/2014/main" id="{F595C52D-E737-B648-97C4-D0EEE4002727}"/>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118" name="TextBox 117">
              <a:extLst>
                <a:ext uri="{FF2B5EF4-FFF2-40B4-BE49-F238E27FC236}">
                  <a16:creationId xmlns:a16="http://schemas.microsoft.com/office/drawing/2014/main" id="{A9B4217E-F58C-E841-B458-5948479DD205}"/>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19" name="TextBox 118">
              <a:extLst>
                <a:ext uri="{FF2B5EF4-FFF2-40B4-BE49-F238E27FC236}">
                  <a16:creationId xmlns:a16="http://schemas.microsoft.com/office/drawing/2014/main" id="{BFF5E862-5288-9E4B-88AE-8C1A9F992012}"/>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120" name="TextBox 119">
              <a:extLst>
                <a:ext uri="{FF2B5EF4-FFF2-40B4-BE49-F238E27FC236}">
                  <a16:creationId xmlns:a16="http://schemas.microsoft.com/office/drawing/2014/main" id="{12A69AE4-A4C6-4F4C-A368-8510B3FA8B6B}"/>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121" name="Group 120">
              <a:extLst>
                <a:ext uri="{FF2B5EF4-FFF2-40B4-BE49-F238E27FC236}">
                  <a16:creationId xmlns:a16="http://schemas.microsoft.com/office/drawing/2014/main" id="{D3A6EECD-3549-904A-A40E-911DC97AF001}"/>
                </a:ext>
              </a:extLst>
            </p:cNvPr>
            <p:cNvGrpSpPr/>
            <p:nvPr userDrawn="1"/>
          </p:nvGrpSpPr>
          <p:grpSpPr>
            <a:xfrm>
              <a:off x="9558507" y="1119891"/>
              <a:ext cx="2639328" cy="202617"/>
              <a:chOff x="9303325" y="149270"/>
              <a:chExt cx="2639328" cy="202617"/>
            </a:xfrm>
          </p:grpSpPr>
          <p:sp>
            <p:nvSpPr>
              <p:cNvPr id="127" name="TextBox 126">
                <a:extLst>
                  <a:ext uri="{FF2B5EF4-FFF2-40B4-BE49-F238E27FC236}">
                    <a16:creationId xmlns:a16="http://schemas.microsoft.com/office/drawing/2014/main" id="{F72EE2BF-96DA-ED48-A29C-73A7C7A51107}"/>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28" name="Straight Connector 127">
                <a:extLst>
                  <a:ext uri="{FF2B5EF4-FFF2-40B4-BE49-F238E27FC236}">
                    <a16:creationId xmlns:a16="http://schemas.microsoft.com/office/drawing/2014/main" id="{D92BD20A-0C8C-E14A-BB7D-7F4DA53A0336}"/>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2" name="Group 121">
              <a:extLst>
                <a:ext uri="{FF2B5EF4-FFF2-40B4-BE49-F238E27FC236}">
                  <a16:creationId xmlns:a16="http://schemas.microsoft.com/office/drawing/2014/main" id="{CB984C52-4124-AA4D-8458-190AC08BEB6E}"/>
                </a:ext>
              </a:extLst>
            </p:cNvPr>
            <p:cNvGrpSpPr/>
            <p:nvPr userDrawn="1"/>
          </p:nvGrpSpPr>
          <p:grpSpPr>
            <a:xfrm>
              <a:off x="9541497" y="4046193"/>
              <a:ext cx="2735151" cy="1533198"/>
              <a:chOff x="9296567" y="4910412"/>
              <a:chExt cx="2735151" cy="1533198"/>
            </a:xfrm>
          </p:grpSpPr>
          <p:sp>
            <p:nvSpPr>
              <p:cNvPr id="123" name="Rectangle 122">
                <a:extLst>
                  <a:ext uri="{FF2B5EF4-FFF2-40B4-BE49-F238E27FC236}">
                    <a16:creationId xmlns:a16="http://schemas.microsoft.com/office/drawing/2014/main" id="{18659A9D-C0B3-654D-927A-38F08EBCB65C}"/>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9935FD93-FA7C-9049-9D3B-CB3B8CD860B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125" name="Graphic 124">
                <a:extLst>
                  <a:ext uri="{FF2B5EF4-FFF2-40B4-BE49-F238E27FC236}">
                    <a16:creationId xmlns:a16="http://schemas.microsoft.com/office/drawing/2014/main" id="{69667A08-748B-D846-BF72-062D307D126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26" name="TextBox 125">
                <a:extLst>
                  <a:ext uri="{FF2B5EF4-FFF2-40B4-BE49-F238E27FC236}">
                    <a16:creationId xmlns:a16="http://schemas.microsoft.com/office/drawing/2014/main" id="{AF22BED9-0030-8546-AC2B-0DC1FA590F5F}"/>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Tree>
    <p:extLst>
      <p:ext uri="{BB962C8B-B14F-4D97-AF65-F5344CB8AC3E}">
        <p14:creationId xmlns:p14="http://schemas.microsoft.com/office/powerpoint/2010/main" val="53567167"/>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Two Charts (Stacke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000" name="Footnotes Placeholder">
            <a:extLst>
              <a:ext uri="{FF2B5EF4-FFF2-40B4-BE49-F238E27FC236}">
                <a16:creationId xmlns:a16="http://schemas.microsoft.com/office/drawing/2014/main" id="{05CE940C-B9F2-AE42-819B-CF829A76DEF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 name="Date Placeholder 6">
            <a:extLst>
              <a:ext uri="{FF2B5EF4-FFF2-40B4-BE49-F238E27FC236}">
                <a16:creationId xmlns:a16="http://schemas.microsoft.com/office/drawing/2014/main" id="{19ACEBCC-F393-B646-82A5-B2CB75AA4689}"/>
              </a:ext>
            </a:extLst>
          </p:cNvPr>
          <p:cNvSpPr>
            <a:spLocks noGrp="1"/>
          </p:cNvSpPr>
          <p:nvPr>
            <p:ph type="dt" sz="half" idx="112"/>
          </p:nvPr>
        </p:nvSpPr>
        <p:spPr/>
        <p:txBody>
          <a:bodyPr/>
          <a:lstStyle/>
          <a:p>
            <a:endParaRPr lang="en-US" dirty="0"/>
          </a:p>
        </p:txBody>
      </p:sp>
      <p:sp>
        <p:nvSpPr>
          <p:cNvPr id="8" name="Footer Placeholder 7">
            <a:extLst>
              <a:ext uri="{FF2B5EF4-FFF2-40B4-BE49-F238E27FC236}">
                <a16:creationId xmlns:a16="http://schemas.microsoft.com/office/drawing/2014/main" id="{1129D6A6-E10B-9246-864B-9C137DCA8D15}"/>
              </a:ext>
            </a:extLst>
          </p:cNvPr>
          <p:cNvSpPr>
            <a:spLocks noGrp="1"/>
          </p:cNvSpPr>
          <p:nvPr>
            <p:ph type="ftr" sz="quarter" idx="113"/>
          </p:nvPr>
        </p:nvSpPr>
        <p:spPr/>
        <p:txBody>
          <a:bodyPr/>
          <a:lstStyle/>
          <a:p>
            <a:endParaRPr lang="en-US" dirty="0"/>
          </a:p>
        </p:txBody>
      </p:sp>
      <p:sp>
        <p:nvSpPr>
          <p:cNvPr id="12" name="Slide Number Placeholder 11">
            <a:extLst>
              <a:ext uri="{FF2B5EF4-FFF2-40B4-BE49-F238E27FC236}">
                <a16:creationId xmlns:a16="http://schemas.microsoft.com/office/drawing/2014/main" id="{07196862-C66B-EC4D-B2F4-A198A28BFE69}"/>
              </a:ext>
            </a:extLst>
          </p:cNvPr>
          <p:cNvSpPr>
            <a:spLocks noGrp="1"/>
          </p:cNvSpPr>
          <p:nvPr>
            <p:ph type="sldNum" sz="quarter" idx="114"/>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49" name="Chart Placeholder 2">
            <a:extLst>
              <a:ext uri="{FF2B5EF4-FFF2-40B4-BE49-F238E27FC236}">
                <a16:creationId xmlns:a16="http://schemas.microsoft.com/office/drawing/2014/main" id="{A9C63DCB-B05D-3A42-BAE8-C09F0F94245E}"/>
              </a:ext>
            </a:extLst>
          </p:cNvPr>
          <p:cNvSpPr>
            <a:spLocks noGrp="1"/>
          </p:cNvSpPr>
          <p:nvPr>
            <p:ph type="chart" sz="quarter" idx="115"/>
          </p:nvPr>
        </p:nvSpPr>
        <p:spPr>
          <a:xfrm>
            <a:off x="431799" y="1735138"/>
            <a:ext cx="8280399" cy="1903758"/>
          </a:xfrm>
        </p:spPr>
        <p:txBody>
          <a:bodyPr/>
          <a:lstStyle>
            <a:lvl1pPr>
              <a:defRPr b="0">
                <a:solidFill>
                  <a:schemeClr val="tx1">
                    <a:lumMod val="50000"/>
                    <a:lumOff val="50000"/>
                  </a:schemeClr>
                </a:solidFill>
              </a:defRPr>
            </a:lvl1pPr>
          </a:lstStyle>
          <a:p>
            <a:r>
              <a:rPr lang="en-US" dirty="0"/>
              <a:t>Click icon to add chart</a:t>
            </a:r>
          </a:p>
        </p:txBody>
      </p:sp>
      <p:sp>
        <p:nvSpPr>
          <p:cNvPr id="50" name="Text Placeholder 6">
            <a:extLst>
              <a:ext uri="{FF2B5EF4-FFF2-40B4-BE49-F238E27FC236}">
                <a16:creationId xmlns:a16="http://schemas.microsoft.com/office/drawing/2014/main" id="{22872042-8EC0-0742-9EC9-C351856408B1}"/>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51" name="Chart Placeholder 2">
            <a:extLst>
              <a:ext uri="{FF2B5EF4-FFF2-40B4-BE49-F238E27FC236}">
                <a16:creationId xmlns:a16="http://schemas.microsoft.com/office/drawing/2014/main" id="{F07CF72C-8DD7-B04A-9188-E17B7FF52CC5}"/>
              </a:ext>
            </a:extLst>
          </p:cNvPr>
          <p:cNvSpPr>
            <a:spLocks noGrp="1"/>
          </p:cNvSpPr>
          <p:nvPr>
            <p:ph type="chart" sz="quarter" idx="116"/>
          </p:nvPr>
        </p:nvSpPr>
        <p:spPr>
          <a:xfrm>
            <a:off x="431799" y="4262092"/>
            <a:ext cx="8280399" cy="1903758"/>
          </a:xfrm>
        </p:spPr>
        <p:txBody>
          <a:bodyPr/>
          <a:lstStyle>
            <a:lvl1pPr>
              <a:defRPr b="0">
                <a:solidFill>
                  <a:schemeClr val="tx1">
                    <a:lumMod val="50000"/>
                    <a:lumOff val="50000"/>
                  </a:schemeClr>
                </a:solidFill>
              </a:defRPr>
            </a:lvl1pPr>
          </a:lstStyle>
          <a:p>
            <a:r>
              <a:rPr lang="en-US" dirty="0"/>
              <a:t>Click icon to add chart</a:t>
            </a:r>
          </a:p>
        </p:txBody>
      </p:sp>
      <p:sp>
        <p:nvSpPr>
          <p:cNvPr id="52" name="Text Placeholder 6">
            <a:extLst>
              <a:ext uri="{FF2B5EF4-FFF2-40B4-BE49-F238E27FC236}">
                <a16:creationId xmlns:a16="http://schemas.microsoft.com/office/drawing/2014/main" id="{7C154E4E-8AF7-F747-B52D-D450E0D64EE6}"/>
              </a:ext>
            </a:extLst>
          </p:cNvPr>
          <p:cNvSpPr>
            <a:spLocks noGrp="1"/>
          </p:cNvSpPr>
          <p:nvPr>
            <p:ph type="body" sz="quarter" idx="117" hasCustomPrompt="1"/>
          </p:nvPr>
        </p:nvSpPr>
        <p:spPr>
          <a:xfrm>
            <a:off x="431800" y="3751272"/>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grpSp>
        <p:nvGrpSpPr>
          <p:cNvPr id="136" name="Group 135">
            <a:extLst>
              <a:ext uri="{FF2B5EF4-FFF2-40B4-BE49-F238E27FC236}">
                <a16:creationId xmlns:a16="http://schemas.microsoft.com/office/drawing/2014/main" id="{FF45F03E-B96D-DA46-93C2-135BEC126798}"/>
              </a:ext>
            </a:extLst>
          </p:cNvPr>
          <p:cNvGrpSpPr/>
          <p:nvPr userDrawn="1"/>
        </p:nvGrpSpPr>
        <p:grpSpPr>
          <a:xfrm>
            <a:off x="9399182" y="-1"/>
            <a:ext cx="2961715" cy="6989737"/>
            <a:chOff x="9399182" y="-1"/>
            <a:chExt cx="2961715" cy="6989737"/>
          </a:xfrm>
        </p:grpSpPr>
        <p:sp>
          <p:nvSpPr>
            <p:cNvPr id="137" name="Rectangle 136">
              <a:extLst>
                <a:ext uri="{FF2B5EF4-FFF2-40B4-BE49-F238E27FC236}">
                  <a16:creationId xmlns:a16="http://schemas.microsoft.com/office/drawing/2014/main" id="{F1AF54F3-DBB0-5A45-A53B-FDDFA3C6506A}"/>
                </a:ext>
              </a:extLst>
            </p:cNvPr>
            <p:cNvSpPr/>
            <p:nvPr userDrawn="1"/>
          </p:nvSpPr>
          <p:spPr>
            <a:xfrm>
              <a:off x="9399182" y="-1"/>
              <a:ext cx="2798651" cy="698973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38" name="Picture 137">
              <a:extLst>
                <a:ext uri="{FF2B5EF4-FFF2-40B4-BE49-F238E27FC236}">
                  <a16:creationId xmlns:a16="http://schemas.microsoft.com/office/drawing/2014/main" id="{504C2EE4-E1B1-A944-9395-2937A1F0585B}"/>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139" name="Group 138">
              <a:extLst>
                <a:ext uri="{FF2B5EF4-FFF2-40B4-BE49-F238E27FC236}">
                  <a16:creationId xmlns:a16="http://schemas.microsoft.com/office/drawing/2014/main" id="{891C199A-F431-4E48-87CD-C7E705D50D0A}"/>
                </a:ext>
              </a:extLst>
            </p:cNvPr>
            <p:cNvGrpSpPr/>
            <p:nvPr userDrawn="1"/>
          </p:nvGrpSpPr>
          <p:grpSpPr>
            <a:xfrm>
              <a:off x="9541497" y="162442"/>
              <a:ext cx="2819400" cy="814510"/>
              <a:chOff x="-3644733" y="165205"/>
              <a:chExt cx="2819400" cy="814510"/>
            </a:xfrm>
          </p:grpSpPr>
          <p:sp>
            <p:nvSpPr>
              <p:cNvPr id="164" name="Rectangle 163">
                <a:extLst>
                  <a:ext uri="{FF2B5EF4-FFF2-40B4-BE49-F238E27FC236}">
                    <a16:creationId xmlns:a16="http://schemas.microsoft.com/office/drawing/2014/main" id="{FD84C77A-8CD3-0944-9FF3-231D5B2738E5}"/>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96BD3459-C26E-DE41-81BE-87277B7FDDE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66" name="Picture 165">
                <a:extLst>
                  <a:ext uri="{FF2B5EF4-FFF2-40B4-BE49-F238E27FC236}">
                    <a16:creationId xmlns:a16="http://schemas.microsoft.com/office/drawing/2014/main" id="{202313DD-B5E9-E64C-BEE6-3CD600BBB16B}"/>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40" name="Group 139">
              <a:extLst>
                <a:ext uri="{FF2B5EF4-FFF2-40B4-BE49-F238E27FC236}">
                  <a16:creationId xmlns:a16="http://schemas.microsoft.com/office/drawing/2014/main" id="{063D59E6-CF04-E946-8759-26CCF7BDDA32}"/>
                </a:ext>
              </a:extLst>
            </p:cNvPr>
            <p:cNvGrpSpPr/>
            <p:nvPr userDrawn="1"/>
          </p:nvGrpSpPr>
          <p:grpSpPr>
            <a:xfrm>
              <a:off x="9521833" y="5769065"/>
              <a:ext cx="2676002" cy="1052731"/>
              <a:chOff x="9521833" y="2036288"/>
              <a:chExt cx="2676002" cy="1052731"/>
            </a:xfrm>
          </p:grpSpPr>
          <p:sp>
            <p:nvSpPr>
              <p:cNvPr id="158" name="TextBox 157">
                <a:extLst>
                  <a:ext uri="{FF2B5EF4-FFF2-40B4-BE49-F238E27FC236}">
                    <a16:creationId xmlns:a16="http://schemas.microsoft.com/office/drawing/2014/main" id="{77DEAB84-5DD6-A74D-A64B-E11CE07988F5}"/>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59" name="Straight Connector 158">
                <a:extLst>
                  <a:ext uri="{FF2B5EF4-FFF2-40B4-BE49-F238E27FC236}">
                    <a16:creationId xmlns:a16="http://schemas.microsoft.com/office/drawing/2014/main" id="{412CE4C5-C331-484D-A266-9A6522ACED70}"/>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60" name="Group 159">
                <a:extLst>
                  <a:ext uri="{FF2B5EF4-FFF2-40B4-BE49-F238E27FC236}">
                    <a16:creationId xmlns:a16="http://schemas.microsoft.com/office/drawing/2014/main" id="{52A2B73E-C3A6-FD40-B1FA-0CDAC93E0949}"/>
                  </a:ext>
                </a:extLst>
              </p:cNvPr>
              <p:cNvGrpSpPr/>
              <p:nvPr userDrawn="1"/>
            </p:nvGrpSpPr>
            <p:grpSpPr>
              <a:xfrm>
                <a:off x="9521833" y="2361408"/>
                <a:ext cx="2557391" cy="484748"/>
                <a:chOff x="12352022" y="513115"/>
                <a:chExt cx="2557391" cy="484748"/>
              </a:xfrm>
            </p:grpSpPr>
            <p:sp>
              <p:nvSpPr>
                <p:cNvPr id="162" name="TextBox 161">
                  <a:extLst>
                    <a:ext uri="{FF2B5EF4-FFF2-40B4-BE49-F238E27FC236}">
                      <a16:creationId xmlns:a16="http://schemas.microsoft.com/office/drawing/2014/main" id="{619D7F15-706D-3F4C-A8B8-C12D59510822}"/>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63" name="TextBox 162">
                  <a:extLst>
                    <a:ext uri="{FF2B5EF4-FFF2-40B4-BE49-F238E27FC236}">
                      <a16:creationId xmlns:a16="http://schemas.microsoft.com/office/drawing/2014/main" id="{1C9CAA61-2E63-2243-9107-4A321356DB2A}"/>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61" name="TextBox 160">
                <a:extLst>
                  <a:ext uri="{FF2B5EF4-FFF2-40B4-BE49-F238E27FC236}">
                    <a16:creationId xmlns:a16="http://schemas.microsoft.com/office/drawing/2014/main" id="{431A03AF-2C30-0044-878E-EBA24FF0D060}"/>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141" name="TextBox 140">
              <a:extLst>
                <a:ext uri="{FF2B5EF4-FFF2-40B4-BE49-F238E27FC236}">
                  <a16:creationId xmlns:a16="http://schemas.microsoft.com/office/drawing/2014/main" id="{9FD671FF-2D84-E843-A31C-B84F3E2677A1}"/>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142" name="Straight Connector 141">
              <a:extLst>
                <a:ext uri="{FF2B5EF4-FFF2-40B4-BE49-F238E27FC236}">
                  <a16:creationId xmlns:a16="http://schemas.microsoft.com/office/drawing/2014/main" id="{321D4ECE-156C-684D-8E18-8D9C2BE4F5CA}"/>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43" name="TextBox 142">
              <a:extLst>
                <a:ext uri="{FF2B5EF4-FFF2-40B4-BE49-F238E27FC236}">
                  <a16:creationId xmlns:a16="http://schemas.microsoft.com/office/drawing/2014/main" id="{105D3A7E-0F58-B141-BD38-F6FD34EFE53B}"/>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44" name="TextBox 143">
              <a:extLst>
                <a:ext uri="{FF2B5EF4-FFF2-40B4-BE49-F238E27FC236}">
                  <a16:creationId xmlns:a16="http://schemas.microsoft.com/office/drawing/2014/main" id="{EE872CBB-A7D5-1141-9462-389457166E9B}"/>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45" name="TextBox 144">
              <a:extLst>
                <a:ext uri="{FF2B5EF4-FFF2-40B4-BE49-F238E27FC236}">
                  <a16:creationId xmlns:a16="http://schemas.microsoft.com/office/drawing/2014/main" id="{379C53D1-7E7B-E646-A1F5-A3D9AFD81A13}"/>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146" name="TextBox 145">
              <a:extLst>
                <a:ext uri="{FF2B5EF4-FFF2-40B4-BE49-F238E27FC236}">
                  <a16:creationId xmlns:a16="http://schemas.microsoft.com/office/drawing/2014/main" id="{0E1634FF-BFE8-CD4B-A29B-07EF0D0A4213}"/>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147" name="TextBox 146">
              <a:extLst>
                <a:ext uri="{FF2B5EF4-FFF2-40B4-BE49-F238E27FC236}">
                  <a16:creationId xmlns:a16="http://schemas.microsoft.com/office/drawing/2014/main" id="{46E96A8E-58C8-284D-9D62-4C14D61A164F}"/>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48" name="TextBox 147">
              <a:extLst>
                <a:ext uri="{FF2B5EF4-FFF2-40B4-BE49-F238E27FC236}">
                  <a16:creationId xmlns:a16="http://schemas.microsoft.com/office/drawing/2014/main" id="{90BAAB41-F096-1446-AF97-DB0DF304E760}"/>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149" name="TextBox 148">
              <a:extLst>
                <a:ext uri="{FF2B5EF4-FFF2-40B4-BE49-F238E27FC236}">
                  <a16:creationId xmlns:a16="http://schemas.microsoft.com/office/drawing/2014/main" id="{70745A7D-E8B1-784F-89B5-D634636CCE13}"/>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150" name="Group 149">
              <a:extLst>
                <a:ext uri="{FF2B5EF4-FFF2-40B4-BE49-F238E27FC236}">
                  <a16:creationId xmlns:a16="http://schemas.microsoft.com/office/drawing/2014/main" id="{BC5E24AF-445C-6747-8C45-E7E1943A07EA}"/>
                </a:ext>
              </a:extLst>
            </p:cNvPr>
            <p:cNvGrpSpPr/>
            <p:nvPr userDrawn="1"/>
          </p:nvGrpSpPr>
          <p:grpSpPr>
            <a:xfrm>
              <a:off x="9558507" y="1119891"/>
              <a:ext cx="2639328" cy="202617"/>
              <a:chOff x="9303325" y="149270"/>
              <a:chExt cx="2639328" cy="202617"/>
            </a:xfrm>
          </p:grpSpPr>
          <p:sp>
            <p:nvSpPr>
              <p:cNvPr id="156" name="TextBox 155">
                <a:extLst>
                  <a:ext uri="{FF2B5EF4-FFF2-40B4-BE49-F238E27FC236}">
                    <a16:creationId xmlns:a16="http://schemas.microsoft.com/office/drawing/2014/main" id="{E294C049-81FF-734E-A604-56C73619EC6E}"/>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57" name="Straight Connector 156">
                <a:extLst>
                  <a:ext uri="{FF2B5EF4-FFF2-40B4-BE49-F238E27FC236}">
                    <a16:creationId xmlns:a16="http://schemas.microsoft.com/office/drawing/2014/main" id="{128F855E-A066-1E41-A899-00776F75A5FA}"/>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72FF89E0-A4B5-C342-9537-0A864A4B9675}"/>
                </a:ext>
              </a:extLst>
            </p:cNvPr>
            <p:cNvGrpSpPr/>
            <p:nvPr userDrawn="1"/>
          </p:nvGrpSpPr>
          <p:grpSpPr>
            <a:xfrm>
              <a:off x="9541497" y="4046193"/>
              <a:ext cx="2735151" cy="1533198"/>
              <a:chOff x="9296567" y="4910412"/>
              <a:chExt cx="2735151" cy="1533198"/>
            </a:xfrm>
          </p:grpSpPr>
          <p:sp>
            <p:nvSpPr>
              <p:cNvPr id="152" name="Rectangle 151">
                <a:extLst>
                  <a:ext uri="{FF2B5EF4-FFF2-40B4-BE49-F238E27FC236}">
                    <a16:creationId xmlns:a16="http://schemas.microsoft.com/office/drawing/2014/main" id="{E4358915-BE70-7943-8C4A-25F97B1814A3}"/>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TextBox 152">
                <a:extLst>
                  <a:ext uri="{FF2B5EF4-FFF2-40B4-BE49-F238E27FC236}">
                    <a16:creationId xmlns:a16="http://schemas.microsoft.com/office/drawing/2014/main" id="{81B4C365-355F-C643-99D7-B97298FDF7D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154" name="Graphic 153">
                <a:extLst>
                  <a:ext uri="{FF2B5EF4-FFF2-40B4-BE49-F238E27FC236}">
                    <a16:creationId xmlns:a16="http://schemas.microsoft.com/office/drawing/2014/main" id="{C6D16933-9F45-5F40-8D19-78EBF75E653E}"/>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55" name="TextBox 154">
                <a:extLst>
                  <a:ext uri="{FF2B5EF4-FFF2-40B4-BE49-F238E27FC236}">
                    <a16:creationId xmlns:a16="http://schemas.microsoft.com/office/drawing/2014/main" id="{07CEA561-9614-6F48-8B85-62EE36EF46E2}"/>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Tree>
    <p:extLst>
      <p:ext uri="{BB962C8B-B14F-4D97-AF65-F5344CB8AC3E}">
        <p14:creationId xmlns:p14="http://schemas.microsoft.com/office/powerpoint/2010/main" val="683403756"/>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Chart and Tex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 name="Chart Placeholder 2">
            <a:extLst>
              <a:ext uri="{FF2B5EF4-FFF2-40B4-BE49-F238E27FC236}">
                <a16:creationId xmlns:a16="http://schemas.microsoft.com/office/drawing/2014/main" id="{FD4B8862-A567-3B46-B0C3-394F4DE43C21}"/>
              </a:ext>
            </a:extLst>
          </p:cNvPr>
          <p:cNvSpPr>
            <a:spLocks noGrp="1"/>
          </p:cNvSpPr>
          <p:nvPr>
            <p:ph type="chart" sz="quarter" idx="113"/>
          </p:nvPr>
        </p:nvSpPr>
        <p:spPr>
          <a:xfrm>
            <a:off x="431800"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4A426F11-55A1-3946-8771-D8A379B5AD5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43" name="Text Placeholder 6">
            <a:extLst>
              <a:ext uri="{FF2B5EF4-FFF2-40B4-BE49-F238E27FC236}">
                <a16:creationId xmlns:a16="http://schemas.microsoft.com/office/drawing/2014/main" id="{7892DA04-F4A9-2044-B9E5-08BCF7318160}"/>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6" name="Date Placeholder 5">
            <a:extLst>
              <a:ext uri="{FF2B5EF4-FFF2-40B4-BE49-F238E27FC236}">
                <a16:creationId xmlns:a16="http://schemas.microsoft.com/office/drawing/2014/main" id="{F379AB29-F3FD-6B4D-AB9C-5B22D89A0EA3}"/>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998E7724-1686-F747-8D1B-1AB14F556771}"/>
              </a:ext>
            </a:extLst>
          </p:cNvPr>
          <p:cNvSpPr>
            <a:spLocks noGrp="1"/>
          </p:cNvSpPr>
          <p:nvPr>
            <p:ph type="ftr" sz="quarter" idx="117"/>
          </p:nvPr>
        </p:nvSpPr>
        <p:spPr/>
        <p:txBody>
          <a:bodyPr/>
          <a:lstStyle/>
          <a:p>
            <a:endParaRPr lang="en-US" dirty="0"/>
          </a:p>
        </p:txBody>
      </p:sp>
      <p:sp>
        <p:nvSpPr>
          <p:cNvPr id="8" name="Slide Number Placeholder 7">
            <a:extLst>
              <a:ext uri="{FF2B5EF4-FFF2-40B4-BE49-F238E27FC236}">
                <a16:creationId xmlns:a16="http://schemas.microsoft.com/office/drawing/2014/main" id="{67560BD8-BC0B-DB45-8951-391197B87781}"/>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4" name="Text Placeholder 3">
            <a:extLst>
              <a:ext uri="{FF2B5EF4-FFF2-40B4-BE49-F238E27FC236}">
                <a16:creationId xmlns:a16="http://schemas.microsoft.com/office/drawing/2014/main" id="{C0633058-F12A-3240-8E47-F68D49EC3AE2}"/>
              </a:ext>
            </a:extLst>
          </p:cNvPr>
          <p:cNvSpPr>
            <a:spLocks noGrp="1"/>
          </p:cNvSpPr>
          <p:nvPr userDrawn="1">
            <p:ph type="body" sz="quarter" idx="119"/>
          </p:nvPr>
        </p:nvSpPr>
        <p:spPr>
          <a:xfrm>
            <a:off x="4705400" y="1735138"/>
            <a:ext cx="4006800" cy="44307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10" name="Group 9">
            <a:extLst>
              <a:ext uri="{FF2B5EF4-FFF2-40B4-BE49-F238E27FC236}">
                <a16:creationId xmlns:a16="http://schemas.microsoft.com/office/drawing/2014/main" id="{B63747D6-BC82-9944-89EC-FD8DC796135D}"/>
              </a:ext>
            </a:extLst>
          </p:cNvPr>
          <p:cNvGrpSpPr/>
          <p:nvPr userDrawn="1"/>
        </p:nvGrpSpPr>
        <p:grpSpPr>
          <a:xfrm>
            <a:off x="9399182" y="-2"/>
            <a:ext cx="2974470" cy="9791695"/>
            <a:chOff x="9399182" y="-2"/>
            <a:chExt cx="2974470" cy="9791695"/>
          </a:xfrm>
        </p:grpSpPr>
        <p:sp>
          <p:nvSpPr>
            <p:cNvPr id="108" name="Rectangle 107">
              <a:extLst>
                <a:ext uri="{FF2B5EF4-FFF2-40B4-BE49-F238E27FC236}">
                  <a16:creationId xmlns:a16="http://schemas.microsoft.com/office/drawing/2014/main" id="{4021C5A3-7B0D-1847-9EF9-A3705154127E}"/>
                </a:ext>
              </a:extLst>
            </p:cNvPr>
            <p:cNvSpPr/>
            <p:nvPr userDrawn="1"/>
          </p:nvSpPr>
          <p:spPr>
            <a:xfrm>
              <a:off x="9399182" y="-2"/>
              <a:ext cx="2798651" cy="97916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09" name="Picture 108">
              <a:extLst>
                <a:ext uri="{FF2B5EF4-FFF2-40B4-BE49-F238E27FC236}">
                  <a16:creationId xmlns:a16="http://schemas.microsoft.com/office/drawing/2014/main" id="{8379DC2B-3092-1142-97A8-452B83E9EEE5}"/>
                </a:ext>
              </a:extLst>
            </p:cNvPr>
            <p:cNvPicPr>
              <a:picLocks noChangeAspect="1"/>
            </p:cNvPicPr>
            <p:nvPr userDrawn="1"/>
          </p:nvPicPr>
          <p:blipFill rotWithShape="1">
            <a:blip r:embed="rId3"/>
            <a:srcRect r="36104"/>
            <a:stretch/>
          </p:blipFill>
          <p:spPr>
            <a:xfrm>
              <a:off x="9558497" y="1619251"/>
              <a:ext cx="2639329" cy="522522"/>
            </a:xfrm>
            <a:prstGeom prst="rect">
              <a:avLst/>
            </a:prstGeom>
          </p:spPr>
        </p:pic>
        <p:grpSp>
          <p:nvGrpSpPr>
            <p:cNvPr id="110" name="Group 109">
              <a:extLst>
                <a:ext uri="{FF2B5EF4-FFF2-40B4-BE49-F238E27FC236}">
                  <a16:creationId xmlns:a16="http://schemas.microsoft.com/office/drawing/2014/main" id="{1013161E-A1C5-5749-9CE3-F720067C884E}"/>
                </a:ext>
              </a:extLst>
            </p:cNvPr>
            <p:cNvGrpSpPr/>
            <p:nvPr userDrawn="1"/>
          </p:nvGrpSpPr>
          <p:grpSpPr>
            <a:xfrm>
              <a:off x="9541497" y="162442"/>
              <a:ext cx="2819400" cy="814510"/>
              <a:chOff x="-3644733" y="165205"/>
              <a:chExt cx="2819400" cy="814510"/>
            </a:xfrm>
          </p:grpSpPr>
          <p:sp>
            <p:nvSpPr>
              <p:cNvPr id="135" name="Rectangle 134">
                <a:extLst>
                  <a:ext uri="{FF2B5EF4-FFF2-40B4-BE49-F238E27FC236}">
                    <a16:creationId xmlns:a16="http://schemas.microsoft.com/office/drawing/2014/main" id="{6E6A25D8-1BC5-9B4C-8FA6-899B48E1D1CE}"/>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DE1EA92A-DBC7-B749-9767-E7B2D5BD99CA}"/>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7" name="Picture 136">
                <a:extLst>
                  <a:ext uri="{FF2B5EF4-FFF2-40B4-BE49-F238E27FC236}">
                    <a16:creationId xmlns:a16="http://schemas.microsoft.com/office/drawing/2014/main" id="{F3C81943-C1E3-344C-9C89-756433C45B2E}"/>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21" name="Group 120">
              <a:extLst>
                <a:ext uri="{FF2B5EF4-FFF2-40B4-BE49-F238E27FC236}">
                  <a16:creationId xmlns:a16="http://schemas.microsoft.com/office/drawing/2014/main" id="{D3A6EECD-3549-904A-A40E-911DC97AF001}"/>
                </a:ext>
              </a:extLst>
            </p:cNvPr>
            <p:cNvGrpSpPr/>
            <p:nvPr userDrawn="1"/>
          </p:nvGrpSpPr>
          <p:grpSpPr>
            <a:xfrm>
              <a:off x="9558507" y="1119891"/>
              <a:ext cx="2639328" cy="202617"/>
              <a:chOff x="9303325" y="149270"/>
              <a:chExt cx="2639328" cy="202617"/>
            </a:xfrm>
          </p:grpSpPr>
          <p:sp>
            <p:nvSpPr>
              <p:cNvPr id="127" name="TextBox 126">
                <a:extLst>
                  <a:ext uri="{FF2B5EF4-FFF2-40B4-BE49-F238E27FC236}">
                    <a16:creationId xmlns:a16="http://schemas.microsoft.com/office/drawing/2014/main" id="{F72EE2BF-96DA-ED48-A29C-73A7C7A51107}"/>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28" name="Straight Connector 127">
                <a:extLst>
                  <a:ext uri="{FF2B5EF4-FFF2-40B4-BE49-F238E27FC236}">
                    <a16:creationId xmlns:a16="http://schemas.microsoft.com/office/drawing/2014/main" id="{D92BD20A-0C8C-E14A-BB7D-7F4DA53A0336}"/>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2" name="Group 1">
              <a:extLst>
                <a:ext uri="{FF2B5EF4-FFF2-40B4-BE49-F238E27FC236}">
                  <a16:creationId xmlns:a16="http://schemas.microsoft.com/office/drawing/2014/main" id="{6ECFF6AF-6125-D947-8881-54BBFA9474F9}"/>
                </a:ext>
              </a:extLst>
            </p:cNvPr>
            <p:cNvGrpSpPr/>
            <p:nvPr userDrawn="1"/>
          </p:nvGrpSpPr>
          <p:grpSpPr>
            <a:xfrm>
              <a:off x="9521833" y="4842694"/>
              <a:ext cx="2754815" cy="4787509"/>
              <a:chOff x="9521833" y="2034287"/>
              <a:chExt cx="2754815" cy="4787509"/>
            </a:xfrm>
          </p:grpSpPr>
          <p:grpSp>
            <p:nvGrpSpPr>
              <p:cNvPr id="111" name="Group 110">
                <a:extLst>
                  <a:ext uri="{FF2B5EF4-FFF2-40B4-BE49-F238E27FC236}">
                    <a16:creationId xmlns:a16="http://schemas.microsoft.com/office/drawing/2014/main" id="{15CE3F5C-AE46-334A-898C-C2B42488CBAF}"/>
                  </a:ext>
                </a:extLst>
              </p:cNvPr>
              <p:cNvGrpSpPr/>
              <p:nvPr userDrawn="1"/>
            </p:nvGrpSpPr>
            <p:grpSpPr>
              <a:xfrm>
                <a:off x="9521833" y="5769065"/>
                <a:ext cx="2676002" cy="1052731"/>
                <a:chOff x="9521833" y="2036288"/>
                <a:chExt cx="2676002" cy="1052731"/>
              </a:xfrm>
            </p:grpSpPr>
            <p:sp>
              <p:nvSpPr>
                <p:cNvPr id="129" name="TextBox 128">
                  <a:extLst>
                    <a:ext uri="{FF2B5EF4-FFF2-40B4-BE49-F238E27FC236}">
                      <a16:creationId xmlns:a16="http://schemas.microsoft.com/office/drawing/2014/main" id="{EA92E2AA-DFD9-5A4F-AB03-5A37B9AECDF8}"/>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30" name="Straight Connector 129">
                  <a:extLst>
                    <a:ext uri="{FF2B5EF4-FFF2-40B4-BE49-F238E27FC236}">
                      <a16:creationId xmlns:a16="http://schemas.microsoft.com/office/drawing/2014/main" id="{6DEBF951-684E-EF4C-AD44-7EE3A3D737A5}"/>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B7170F64-401B-944F-BE85-D64B70491AD1}"/>
                    </a:ext>
                  </a:extLst>
                </p:cNvPr>
                <p:cNvGrpSpPr/>
                <p:nvPr userDrawn="1"/>
              </p:nvGrpSpPr>
              <p:grpSpPr>
                <a:xfrm>
                  <a:off x="9521833" y="2361408"/>
                  <a:ext cx="2557391" cy="484748"/>
                  <a:chOff x="12352022" y="513115"/>
                  <a:chExt cx="2557391" cy="484748"/>
                </a:xfrm>
              </p:grpSpPr>
              <p:sp>
                <p:nvSpPr>
                  <p:cNvPr id="133" name="TextBox 132">
                    <a:extLst>
                      <a:ext uri="{FF2B5EF4-FFF2-40B4-BE49-F238E27FC236}">
                        <a16:creationId xmlns:a16="http://schemas.microsoft.com/office/drawing/2014/main" id="{C6F193A3-7D39-1C40-9C0D-B981EB53025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4" name="TextBox 133">
                    <a:extLst>
                      <a:ext uri="{FF2B5EF4-FFF2-40B4-BE49-F238E27FC236}">
                        <a16:creationId xmlns:a16="http://schemas.microsoft.com/office/drawing/2014/main" id="{C7940ED9-915B-9248-BA2F-A342231D2934}"/>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32" name="TextBox 131">
                  <a:extLst>
                    <a:ext uri="{FF2B5EF4-FFF2-40B4-BE49-F238E27FC236}">
                      <a16:creationId xmlns:a16="http://schemas.microsoft.com/office/drawing/2014/main" id="{A80FD326-85FF-264F-97DA-05F43B20FA05}"/>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112" name="TextBox 111">
                <a:extLst>
                  <a:ext uri="{FF2B5EF4-FFF2-40B4-BE49-F238E27FC236}">
                    <a16:creationId xmlns:a16="http://schemas.microsoft.com/office/drawing/2014/main" id="{643017B9-5EB5-3C43-964D-F8B34AE37A52}"/>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113" name="Straight Connector 112">
                <a:extLst>
                  <a:ext uri="{FF2B5EF4-FFF2-40B4-BE49-F238E27FC236}">
                    <a16:creationId xmlns:a16="http://schemas.microsoft.com/office/drawing/2014/main" id="{E5A28B81-D028-A442-A2BB-C885D0421BAF}"/>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4" name="TextBox 113">
                <a:extLst>
                  <a:ext uri="{FF2B5EF4-FFF2-40B4-BE49-F238E27FC236}">
                    <a16:creationId xmlns:a16="http://schemas.microsoft.com/office/drawing/2014/main" id="{BC6B2BDC-1C6B-FF49-886E-34C4A1F31A1B}"/>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15" name="TextBox 114">
                <a:extLst>
                  <a:ext uri="{FF2B5EF4-FFF2-40B4-BE49-F238E27FC236}">
                    <a16:creationId xmlns:a16="http://schemas.microsoft.com/office/drawing/2014/main" id="{386F9AE4-1003-E841-B986-2DFA8186BE2A}"/>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16" name="TextBox 115">
                <a:extLst>
                  <a:ext uri="{FF2B5EF4-FFF2-40B4-BE49-F238E27FC236}">
                    <a16:creationId xmlns:a16="http://schemas.microsoft.com/office/drawing/2014/main" id="{81D4359D-396D-B047-8048-C51D25FF5FA9}"/>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117" name="TextBox 116">
                <a:extLst>
                  <a:ext uri="{FF2B5EF4-FFF2-40B4-BE49-F238E27FC236}">
                    <a16:creationId xmlns:a16="http://schemas.microsoft.com/office/drawing/2014/main" id="{F595C52D-E737-B648-97C4-D0EEE4002727}"/>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118" name="TextBox 117">
                <a:extLst>
                  <a:ext uri="{FF2B5EF4-FFF2-40B4-BE49-F238E27FC236}">
                    <a16:creationId xmlns:a16="http://schemas.microsoft.com/office/drawing/2014/main" id="{A9B4217E-F58C-E841-B458-5948479DD205}"/>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19" name="TextBox 118">
                <a:extLst>
                  <a:ext uri="{FF2B5EF4-FFF2-40B4-BE49-F238E27FC236}">
                    <a16:creationId xmlns:a16="http://schemas.microsoft.com/office/drawing/2014/main" id="{BFF5E862-5288-9E4B-88AE-8C1A9F992012}"/>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120" name="TextBox 119">
                <a:extLst>
                  <a:ext uri="{FF2B5EF4-FFF2-40B4-BE49-F238E27FC236}">
                    <a16:creationId xmlns:a16="http://schemas.microsoft.com/office/drawing/2014/main" id="{12A69AE4-A4C6-4F4C-A368-8510B3FA8B6B}"/>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122" name="Group 121">
                <a:extLst>
                  <a:ext uri="{FF2B5EF4-FFF2-40B4-BE49-F238E27FC236}">
                    <a16:creationId xmlns:a16="http://schemas.microsoft.com/office/drawing/2014/main" id="{CB984C52-4124-AA4D-8458-190AC08BEB6E}"/>
                  </a:ext>
                </a:extLst>
              </p:cNvPr>
              <p:cNvGrpSpPr/>
              <p:nvPr userDrawn="1"/>
            </p:nvGrpSpPr>
            <p:grpSpPr>
              <a:xfrm>
                <a:off x="9541497" y="4046193"/>
                <a:ext cx="2735151" cy="1533198"/>
                <a:chOff x="9296567" y="4910412"/>
                <a:chExt cx="2735151" cy="1533198"/>
              </a:xfrm>
            </p:grpSpPr>
            <p:sp>
              <p:nvSpPr>
                <p:cNvPr id="123" name="Rectangle 122">
                  <a:extLst>
                    <a:ext uri="{FF2B5EF4-FFF2-40B4-BE49-F238E27FC236}">
                      <a16:creationId xmlns:a16="http://schemas.microsoft.com/office/drawing/2014/main" id="{18659A9D-C0B3-654D-927A-38F08EBCB65C}"/>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9935FD93-FA7C-9049-9D3B-CB3B8CD860B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125" name="Graphic 124">
                  <a:extLst>
                    <a:ext uri="{FF2B5EF4-FFF2-40B4-BE49-F238E27FC236}">
                      <a16:creationId xmlns:a16="http://schemas.microsoft.com/office/drawing/2014/main" id="{69667A08-748B-D846-BF72-062D307D126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26" name="TextBox 125">
                  <a:extLst>
                    <a:ext uri="{FF2B5EF4-FFF2-40B4-BE49-F238E27FC236}">
                      <a16:creationId xmlns:a16="http://schemas.microsoft.com/office/drawing/2014/main" id="{AF22BED9-0030-8546-AC2B-0DC1FA590F5F}"/>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pic>
          <p:nvPicPr>
            <p:cNvPr id="42" name="Picture 41">
              <a:extLst>
                <a:ext uri="{FF2B5EF4-FFF2-40B4-BE49-F238E27FC236}">
                  <a16:creationId xmlns:a16="http://schemas.microsoft.com/office/drawing/2014/main" id="{CD6F2F4C-A392-B448-B641-E1F03F45D8ED}"/>
                </a:ext>
              </a:extLst>
            </p:cNvPr>
            <p:cNvPicPr>
              <a:picLocks noChangeAspect="1"/>
            </p:cNvPicPr>
            <p:nvPr userDrawn="1"/>
          </p:nvPicPr>
          <p:blipFill rotWithShape="1">
            <a:blip r:embed="rId7"/>
            <a:srcRect r="41694"/>
            <a:stretch/>
          </p:blipFill>
          <p:spPr>
            <a:xfrm>
              <a:off x="9558506" y="2465572"/>
              <a:ext cx="2639328" cy="995540"/>
            </a:xfrm>
            <a:prstGeom prst="rect">
              <a:avLst/>
            </a:prstGeom>
          </p:spPr>
        </p:pic>
        <p:grpSp>
          <p:nvGrpSpPr>
            <p:cNvPr id="48" name="Group 47">
              <a:extLst>
                <a:ext uri="{FF2B5EF4-FFF2-40B4-BE49-F238E27FC236}">
                  <a16:creationId xmlns:a16="http://schemas.microsoft.com/office/drawing/2014/main" id="{D6C89488-0DED-C34F-BA63-BB2306F07887}"/>
                </a:ext>
              </a:extLst>
            </p:cNvPr>
            <p:cNvGrpSpPr/>
            <p:nvPr userDrawn="1"/>
          </p:nvGrpSpPr>
          <p:grpSpPr>
            <a:xfrm>
              <a:off x="9521833" y="1389696"/>
              <a:ext cx="2617883" cy="161583"/>
              <a:chOff x="12352022" y="513115"/>
              <a:chExt cx="2617883" cy="161583"/>
            </a:xfrm>
          </p:grpSpPr>
          <p:sp>
            <p:nvSpPr>
              <p:cNvPr id="49" name="TextBox 48">
                <a:extLst>
                  <a:ext uri="{FF2B5EF4-FFF2-40B4-BE49-F238E27FC236}">
                    <a16:creationId xmlns:a16="http://schemas.microsoft.com/office/drawing/2014/main" id="{E89C6915-94F6-4D4B-8975-ED14DBCA833F}"/>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0" name="TextBox 49">
                <a:extLst>
                  <a:ext uri="{FF2B5EF4-FFF2-40B4-BE49-F238E27FC236}">
                    <a16:creationId xmlns:a16="http://schemas.microsoft.com/office/drawing/2014/main" id="{FE244EEE-8393-A640-A30E-410E64B399C3}"/>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Chart Title</a:t>
                </a:r>
              </a:p>
            </p:txBody>
          </p:sp>
        </p:grpSp>
        <p:grpSp>
          <p:nvGrpSpPr>
            <p:cNvPr id="51" name="Group 50">
              <a:extLst>
                <a:ext uri="{FF2B5EF4-FFF2-40B4-BE49-F238E27FC236}">
                  <a16:creationId xmlns:a16="http://schemas.microsoft.com/office/drawing/2014/main" id="{CD42217E-81A1-104F-955A-C09C77A38FBC}"/>
                </a:ext>
              </a:extLst>
            </p:cNvPr>
            <p:cNvGrpSpPr/>
            <p:nvPr userDrawn="1"/>
          </p:nvGrpSpPr>
          <p:grpSpPr>
            <a:xfrm>
              <a:off x="9521833" y="2233977"/>
              <a:ext cx="2617883" cy="161583"/>
              <a:chOff x="12352022" y="513115"/>
              <a:chExt cx="2617883" cy="161583"/>
            </a:xfrm>
          </p:grpSpPr>
          <p:sp>
            <p:nvSpPr>
              <p:cNvPr id="52" name="TextBox 51">
                <a:extLst>
                  <a:ext uri="{FF2B5EF4-FFF2-40B4-BE49-F238E27FC236}">
                    <a16:creationId xmlns:a16="http://schemas.microsoft.com/office/drawing/2014/main" id="{257BABD1-3C83-0B45-98DC-FCF22AD55A6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3" name="TextBox 52">
                <a:extLst>
                  <a:ext uri="{FF2B5EF4-FFF2-40B4-BE49-F238E27FC236}">
                    <a16:creationId xmlns:a16="http://schemas.microsoft.com/office/drawing/2014/main" id="{81EDE936-4FAD-0D4A-AC8B-538F26FFEA64}"/>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Text</a:t>
                </a:r>
              </a:p>
            </p:txBody>
          </p:sp>
        </p:grpSp>
        <p:grpSp>
          <p:nvGrpSpPr>
            <p:cNvPr id="54" name="Group 53">
              <a:extLst>
                <a:ext uri="{FF2B5EF4-FFF2-40B4-BE49-F238E27FC236}">
                  <a16:creationId xmlns:a16="http://schemas.microsoft.com/office/drawing/2014/main" id="{101CA2DD-38D7-7342-A3CE-110F68E2A092}"/>
                </a:ext>
              </a:extLst>
            </p:cNvPr>
            <p:cNvGrpSpPr/>
            <p:nvPr userDrawn="1"/>
          </p:nvGrpSpPr>
          <p:grpSpPr>
            <a:xfrm>
              <a:off x="9554253" y="3557439"/>
              <a:ext cx="2819399" cy="1181890"/>
              <a:chOff x="9541498" y="3352649"/>
              <a:chExt cx="2819399" cy="1181890"/>
            </a:xfrm>
          </p:grpSpPr>
          <p:grpSp>
            <p:nvGrpSpPr>
              <p:cNvPr id="55" name="Group 54">
                <a:extLst>
                  <a:ext uri="{FF2B5EF4-FFF2-40B4-BE49-F238E27FC236}">
                    <a16:creationId xmlns:a16="http://schemas.microsoft.com/office/drawing/2014/main" id="{90218002-4B02-564D-A2BF-0D09979B2947}"/>
                  </a:ext>
                </a:extLst>
              </p:cNvPr>
              <p:cNvGrpSpPr/>
              <p:nvPr userDrawn="1"/>
            </p:nvGrpSpPr>
            <p:grpSpPr>
              <a:xfrm>
                <a:off x="9541498" y="3352649"/>
                <a:ext cx="2735150" cy="1181890"/>
                <a:chOff x="9541498" y="3751132"/>
                <a:chExt cx="2735150" cy="1181890"/>
              </a:xfrm>
            </p:grpSpPr>
            <p:grpSp>
              <p:nvGrpSpPr>
                <p:cNvPr id="57" name="Group 56">
                  <a:extLst>
                    <a:ext uri="{FF2B5EF4-FFF2-40B4-BE49-F238E27FC236}">
                      <a16:creationId xmlns:a16="http://schemas.microsoft.com/office/drawing/2014/main" id="{CBF6E043-B29D-E249-8D60-765DDD87E278}"/>
                    </a:ext>
                  </a:extLst>
                </p:cNvPr>
                <p:cNvGrpSpPr/>
                <p:nvPr userDrawn="1"/>
              </p:nvGrpSpPr>
              <p:grpSpPr>
                <a:xfrm>
                  <a:off x="9541498" y="3751132"/>
                  <a:ext cx="2735150" cy="1181890"/>
                  <a:chOff x="9296568" y="4910411"/>
                  <a:chExt cx="2735150" cy="1181890"/>
                </a:xfrm>
              </p:grpSpPr>
              <p:sp>
                <p:nvSpPr>
                  <p:cNvPr id="59" name="Rectangle 58">
                    <a:extLst>
                      <a:ext uri="{FF2B5EF4-FFF2-40B4-BE49-F238E27FC236}">
                        <a16:creationId xmlns:a16="http://schemas.microsoft.com/office/drawing/2014/main" id="{8FADE130-D33A-2F46-9CD0-6AC4FFE5A978}"/>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6EAF02B6-2D34-C642-BAC0-B2B8830ABC01}"/>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1" name="TextBox 60">
                    <a:extLst>
                      <a:ext uri="{FF2B5EF4-FFF2-40B4-BE49-F238E27FC236}">
                        <a16:creationId xmlns:a16="http://schemas.microsoft.com/office/drawing/2014/main" id="{C0F09278-9856-1E49-9DED-3BB87FE53943}"/>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58" name="Graphic 57">
                  <a:extLst>
                    <a:ext uri="{FF2B5EF4-FFF2-40B4-BE49-F238E27FC236}">
                      <a16:creationId xmlns:a16="http://schemas.microsoft.com/office/drawing/2014/main" id="{35768E32-3EEB-334C-B735-DDE79280446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56" name="Picture 55">
                <a:extLst>
                  <a:ext uri="{FF2B5EF4-FFF2-40B4-BE49-F238E27FC236}">
                    <a16:creationId xmlns:a16="http://schemas.microsoft.com/office/drawing/2014/main" id="{DA8E6F77-3696-DA42-BC1C-06A344FD999F}"/>
                  </a:ext>
                </a:extLst>
              </p:cNvPr>
              <p:cNvPicPr>
                <a:picLocks noChangeAspect="1"/>
              </p:cNvPicPr>
              <p:nvPr userDrawn="1"/>
            </p:nvPicPr>
            <p:blipFill rotWithShape="1">
              <a:blip r:embed="rId10"/>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209197348"/>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Chart and Data Column">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 name="Chart Placeholder 2">
            <a:extLst>
              <a:ext uri="{FF2B5EF4-FFF2-40B4-BE49-F238E27FC236}">
                <a16:creationId xmlns:a16="http://schemas.microsoft.com/office/drawing/2014/main" id="{FD4B8862-A567-3B46-B0C3-394F4DE43C21}"/>
              </a:ext>
            </a:extLst>
          </p:cNvPr>
          <p:cNvSpPr>
            <a:spLocks noGrp="1"/>
          </p:cNvSpPr>
          <p:nvPr>
            <p:ph type="chart" sz="quarter" idx="113"/>
          </p:nvPr>
        </p:nvSpPr>
        <p:spPr>
          <a:xfrm>
            <a:off x="431799" y="1735138"/>
            <a:ext cx="6533777" cy="4430712"/>
          </a:xfrm>
        </p:spPr>
        <p:txBody>
          <a:bodyPr/>
          <a:lstStyle>
            <a:lvl1pPr>
              <a:defRPr b="0">
                <a:solidFill>
                  <a:schemeClr val="tx1">
                    <a:lumMod val="50000"/>
                    <a:lumOff val="50000"/>
                  </a:schemeClr>
                </a:solidFill>
              </a:defRPr>
            </a:lvl1pPr>
          </a:lstStyle>
          <a:p>
            <a:r>
              <a:rPr lang="en-US" dirty="0"/>
              <a:t>Click icon to add chart</a:t>
            </a:r>
          </a:p>
        </p:txBody>
      </p:sp>
      <p:sp>
        <p:nvSpPr>
          <p:cNvPr id="8" name="Table Placeholder 7">
            <a:extLst>
              <a:ext uri="{FF2B5EF4-FFF2-40B4-BE49-F238E27FC236}">
                <a16:creationId xmlns:a16="http://schemas.microsoft.com/office/drawing/2014/main" id="{DF938284-2F1E-584D-9337-D7B87CBC5AA9}"/>
              </a:ext>
            </a:extLst>
          </p:cNvPr>
          <p:cNvSpPr>
            <a:spLocks noGrp="1"/>
          </p:cNvSpPr>
          <p:nvPr>
            <p:ph type="tbl" sz="quarter" idx="114"/>
          </p:nvPr>
        </p:nvSpPr>
        <p:spPr>
          <a:xfrm>
            <a:off x="7301753" y="1877126"/>
            <a:ext cx="1410447" cy="4142674"/>
          </a:xfrm>
        </p:spPr>
        <p:txBody>
          <a:bodyPr/>
          <a:lstStyle>
            <a:lvl1pPr>
              <a:defRPr b="0">
                <a:solidFill>
                  <a:schemeClr val="tx1">
                    <a:lumMod val="50000"/>
                    <a:lumOff val="50000"/>
                  </a:schemeClr>
                </a:solidFill>
              </a:defRPr>
            </a:lvl1pPr>
          </a:lstStyle>
          <a:p>
            <a:r>
              <a:rPr lang="en-US" dirty="0"/>
              <a:t>Click icon to add table</a:t>
            </a:r>
          </a:p>
        </p:txBody>
      </p:sp>
      <p:sp>
        <p:nvSpPr>
          <p:cNvPr id="1000" name="Footnotes Placeholder">
            <a:extLst>
              <a:ext uri="{FF2B5EF4-FFF2-40B4-BE49-F238E27FC236}">
                <a16:creationId xmlns:a16="http://schemas.microsoft.com/office/drawing/2014/main" id="{36A53150-D08D-9841-95BF-646666A13560}"/>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4" name="Text Placeholder 6">
            <a:extLst>
              <a:ext uri="{FF2B5EF4-FFF2-40B4-BE49-F238E27FC236}">
                <a16:creationId xmlns:a16="http://schemas.microsoft.com/office/drawing/2014/main" id="{0EEFD735-CCDF-DA48-8D5E-802BC215A699}"/>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75" name="Text Placeholder 6">
            <a:extLst>
              <a:ext uri="{FF2B5EF4-FFF2-40B4-BE49-F238E27FC236}">
                <a16:creationId xmlns:a16="http://schemas.microsoft.com/office/drawing/2014/main" id="{F2931FB7-F796-0A4B-9B3B-8EBE98CF1E80}"/>
              </a:ext>
            </a:extLst>
          </p:cNvPr>
          <p:cNvSpPr>
            <a:spLocks noGrp="1"/>
          </p:cNvSpPr>
          <p:nvPr>
            <p:ph type="body" sz="quarter" idx="115" hasCustomPrompt="1"/>
          </p:nvPr>
        </p:nvSpPr>
        <p:spPr>
          <a:xfrm>
            <a:off x="7301753" y="1211494"/>
            <a:ext cx="1410447" cy="399750"/>
          </a:xfrm>
          <a:blipFill dpi="0" rotWithShape="1">
            <a:blip r:embed="rId2"/>
            <a:srcRect/>
            <a:tile tx="0" ty="0" sx="100000" sy="100000" flip="xy" algn="b"/>
          </a:blipFill>
          <a:effectLst/>
        </p:spPr>
        <p:txBody>
          <a:bodyPr wrap="square" bIns="54000" anchor="b">
            <a:spAutoFit/>
          </a:bodyPr>
          <a:lstStyle>
            <a:lvl1pPr marL="3175" indent="0" algn="ctr">
              <a:spcBef>
                <a:spcPts val="100"/>
              </a:spcBef>
              <a:spcAft>
                <a:spcPts val="0"/>
              </a:spcAft>
              <a:tabLst/>
              <a:defRPr sz="1200">
                <a:solidFill>
                  <a:schemeClr val="tx1"/>
                </a:solidFill>
              </a:defRPr>
            </a:lvl1pPr>
            <a:lvl2pPr marL="3175" indent="0" algn="ctr">
              <a:spcAft>
                <a:spcPts val="0"/>
              </a:spcAft>
              <a:buFont typeface="Arial" panose="020B0604020202020204" pitchFamily="34" charset="0"/>
              <a:buNone/>
              <a:tabLst/>
              <a:defRPr sz="1200">
                <a:solidFill>
                  <a:schemeClr val="tx1"/>
                </a:solidFill>
              </a:defRPr>
            </a:lvl2pPr>
            <a:lvl3pPr marL="3175" indent="0" algn="ctr">
              <a:buNone/>
              <a:tabLst/>
              <a:defRPr sz="1200">
                <a:solidFill>
                  <a:schemeClr val="tx1"/>
                </a:solidFill>
              </a:defRPr>
            </a:lvl3pPr>
            <a:lvl4pPr marL="3175" indent="0" algn="ctr">
              <a:spcAft>
                <a:spcPts val="0"/>
              </a:spcAft>
              <a:buNone/>
              <a:tabLst/>
              <a:defRPr sz="1200">
                <a:solidFill>
                  <a:schemeClr val="tx1"/>
                </a:solidFill>
              </a:defRPr>
            </a:lvl4pPr>
            <a:lvl5pPr marL="3175" indent="0" algn="ctr">
              <a:spcAft>
                <a:spcPts val="0"/>
              </a:spcAft>
              <a:buFont typeface="Arial" panose="020B0604020202020204" pitchFamily="34" charset="0"/>
              <a:buNone/>
              <a:tabLst/>
              <a:defRPr sz="1200">
                <a:solidFill>
                  <a:schemeClr val="tx1"/>
                </a:solidFill>
              </a:defRPr>
            </a:lvl5pPr>
            <a:lvl6pPr marL="3175" indent="0" algn="ctr">
              <a:spcAft>
                <a:spcPts val="0"/>
              </a:spcAft>
              <a:buNone/>
              <a:tabLst/>
              <a:defRPr sz="1200">
                <a:solidFill>
                  <a:schemeClr val="tx1"/>
                </a:solidFill>
              </a:defRPr>
            </a:lvl6pPr>
            <a:lvl7pPr marL="3175" indent="0" algn="ctr">
              <a:spcAft>
                <a:spcPts val="0"/>
              </a:spcAft>
              <a:buNone/>
              <a:tabLst/>
              <a:defRPr sz="1200">
                <a:solidFill>
                  <a:schemeClr val="tx1"/>
                </a:solidFill>
              </a:defRPr>
            </a:lvl7pPr>
            <a:lvl8pPr marL="3175" indent="0" algn="ctr">
              <a:spcAft>
                <a:spcPts val="0"/>
              </a:spcAft>
              <a:buNone/>
              <a:tabLst/>
              <a:defRPr sz="1200">
                <a:solidFill>
                  <a:schemeClr val="tx1"/>
                </a:solidFill>
              </a:defRPr>
            </a:lvl8pPr>
            <a:lvl9pPr marL="3175" indent="0" algn="ctr">
              <a:spcAft>
                <a:spcPts val="0"/>
              </a:spcAft>
              <a:buNone/>
              <a:tabLst/>
              <a:defRPr sz="1200">
                <a:solidFill>
                  <a:schemeClr val="tx1"/>
                </a:solidFill>
              </a:defRPr>
            </a:lvl9pPr>
          </a:lstStyle>
          <a:p>
            <a:pPr lvl="0"/>
            <a:r>
              <a:rPr lang="en-US"/>
              <a:t>Click to add topic</a:t>
            </a:r>
          </a:p>
          <a:p>
            <a:pPr lvl="1"/>
            <a:r>
              <a:rPr lang="en-US"/>
              <a:t>Subtitle</a:t>
            </a:r>
          </a:p>
        </p:txBody>
      </p:sp>
      <p:sp>
        <p:nvSpPr>
          <p:cNvPr id="6" name="Date Placeholder 5">
            <a:extLst>
              <a:ext uri="{FF2B5EF4-FFF2-40B4-BE49-F238E27FC236}">
                <a16:creationId xmlns:a16="http://schemas.microsoft.com/office/drawing/2014/main" id="{00E0EC71-9467-C940-A5C4-5AE2C2306E07}"/>
              </a:ext>
            </a:extLst>
          </p:cNvPr>
          <p:cNvSpPr>
            <a:spLocks noGrp="1"/>
          </p:cNvSpPr>
          <p:nvPr userDrawn="1">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71040711-9799-2949-9707-943424D7AC7C}"/>
              </a:ext>
            </a:extLst>
          </p:cNvPr>
          <p:cNvSpPr>
            <a:spLocks noGrp="1"/>
          </p:cNvSpPr>
          <p:nvPr userDrawn="1">
            <p:ph type="ftr" sz="quarter" idx="117"/>
          </p:nvPr>
        </p:nvSpPr>
        <p:spPr/>
        <p:txBody>
          <a:bodyPr/>
          <a:lstStyle/>
          <a:p>
            <a:endParaRPr lang="en-US" dirty="0"/>
          </a:p>
        </p:txBody>
      </p:sp>
      <p:sp>
        <p:nvSpPr>
          <p:cNvPr id="10" name="Slide Number Placeholder 9">
            <a:extLst>
              <a:ext uri="{FF2B5EF4-FFF2-40B4-BE49-F238E27FC236}">
                <a16:creationId xmlns:a16="http://schemas.microsoft.com/office/drawing/2014/main" id="{1CAA4B3A-4569-BE43-A665-117BBA2442D6}"/>
              </a:ext>
            </a:extLst>
          </p:cNvPr>
          <p:cNvSpPr>
            <a:spLocks noGrp="1"/>
          </p:cNvSpPr>
          <p:nvPr userDrawn="1">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17" name="Group 16">
            <a:extLst>
              <a:ext uri="{FF2B5EF4-FFF2-40B4-BE49-F238E27FC236}">
                <a16:creationId xmlns:a16="http://schemas.microsoft.com/office/drawing/2014/main" id="{B864070E-A16B-8540-98EE-429756CFB812}"/>
              </a:ext>
            </a:extLst>
          </p:cNvPr>
          <p:cNvGrpSpPr/>
          <p:nvPr userDrawn="1"/>
        </p:nvGrpSpPr>
        <p:grpSpPr>
          <a:xfrm>
            <a:off x="9399182" y="-1"/>
            <a:ext cx="2961715" cy="9267987"/>
            <a:chOff x="9399182" y="-1"/>
            <a:chExt cx="2961715" cy="9267987"/>
          </a:xfrm>
        </p:grpSpPr>
        <p:sp>
          <p:nvSpPr>
            <p:cNvPr id="77" name="Rectangle 76">
              <a:extLst>
                <a:ext uri="{FF2B5EF4-FFF2-40B4-BE49-F238E27FC236}">
                  <a16:creationId xmlns:a16="http://schemas.microsoft.com/office/drawing/2014/main" id="{0603B78C-BC30-1640-816E-69DA7CE83E2F}"/>
                </a:ext>
              </a:extLst>
            </p:cNvPr>
            <p:cNvSpPr/>
            <p:nvPr userDrawn="1"/>
          </p:nvSpPr>
          <p:spPr>
            <a:xfrm>
              <a:off x="9399182" y="-1"/>
              <a:ext cx="2798651" cy="92679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6" name="Picture 55">
              <a:extLst>
                <a:ext uri="{FF2B5EF4-FFF2-40B4-BE49-F238E27FC236}">
                  <a16:creationId xmlns:a16="http://schemas.microsoft.com/office/drawing/2014/main" id="{9826FF71-3274-F14B-B6F7-E4981E065655}"/>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78" name="Group 77">
              <a:extLst>
                <a:ext uri="{FF2B5EF4-FFF2-40B4-BE49-F238E27FC236}">
                  <a16:creationId xmlns:a16="http://schemas.microsoft.com/office/drawing/2014/main" id="{98722430-68E5-C049-90EB-29339645DED9}"/>
                </a:ext>
              </a:extLst>
            </p:cNvPr>
            <p:cNvGrpSpPr/>
            <p:nvPr userDrawn="1"/>
          </p:nvGrpSpPr>
          <p:grpSpPr>
            <a:xfrm>
              <a:off x="9541497" y="162442"/>
              <a:ext cx="2819400" cy="814510"/>
              <a:chOff x="-3644733" y="165205"/>
              <a:chExt cx="2819400" cy="814510"/>
            </a:xfrm>
          </p:grpSpPr>
          <p:sp>
            <p:nvSpPr>
              <p:cNvPr id="104" name="Rectangle 103">
                <a:extLst>
                  <a:ext uri="{FF2B5EF4-FFF2-40B4-BE49-F238E27FC236}">
                    <a16:creationId xmlns:a16="http://schemas.microsoft.com/office/drawing/2014/main" id="{28459255-E604-9343-87B1-649A2191144C}"/>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TextBox 104">
                <a:extLst>
                  <a:ext uri="{FF2B5EF4-FFF2-40B4-BE49-F238E27FC236}">
                    <a16:creationId xmlns:a16="http://schemas.microsoft.com/office/drawing/2014/main" id="{69499230-744A-E14B-9620-23F5B206215C}"/>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06" name="Picture 105">
                <a:extLst>
                  <a:ext uri="{FF2B5EF4-FFF2-40B4-BE49-F238E27FC236}">
                    <a16:creationId xmlns:a16="http://schemas.microsoft.com/office/drawing/2014/main" id="{8FC05E41-787F-E742-AC69-7912BA0ECCDD}"/>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sp>
          <p:nvSpPr>
            <p:cNvPr id="96" name="TextBox 95">
              <a:extLst>
                <a:ext uri="{FF2B5EF4-FFF2-40B4-BE49-F238E27FC236}">
                  <a16:creationId xmlns:a16="http://schemas.microsoft.com/office/drawing/2014/main" id="{70A88B44-6F55-9D4E-AAE3-48BC61C7044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7" name="Straight Connector 96">
              <a:extLst>
                <a:ext uri="{FF2B5EF4-FFF2-40B4-BE49-F238E27FC236}">
                  <a16:creationId xmlns:a16="http://schemas.microsoft.com/office/drawing/2014/main" id="{2EAF79B9-3FFF-124B-B1AD-B933F83802DD}"/>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79" name="Group 78">
              <a:extLst>
                <a:ext uri="{FF2B5EF4-FFF2-40B4-BE49-F238E27FC236}">
                  <a16:creationId xmlns:a16="http://schemas.microsoft.com/office/drawing/2014/main" id="{E91BEBAB-D308-674B-BF77-07962DFE1A2B}"/>
                </a:ext>
              </a:extLst>
            </p:cNvPr>
            <p:cNvGrpSpPr/>
            <p:nvPr userDrawn="1"/>
          </p:nvGrpSpPr>
          <p:grpSpPr>
            <a:xfrm>
              <a:off x="9521833" y="8003265"/>
              <a:ext cx="2676002" cy="1052731"/>
              <a:chOff x="9521833" y="2036288"/>
              <a:chExt cx="2676002" cy="1052731"/>
            </a:xfrm>
          </p:grpSpPr>
          <p:sp>
            <p:nvSpPr>
              <p:cNvPr id="98" name="TextBox 97">
                <a:extLst>
                  <a:ext uri="{FF2B5EF4-FFF2-40B4-BE49-F238E27FC236}">
                    <a16:creationId xmlns:a16="http://schemas.microsoft.com/office/drawing/2014/main" id="{8E29CC56-D7E0-A743-8545-C70D5769BB5C}"/>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99" name="Straight Connector 98">
                <a:extLst>
                  <a:ext uri="{FF2B5EF4-FFF2-40B4-BE49-F238E27FC236}">
                    <a16:creationId xmlns:a16="http://schemas.microsoft.com/office/drawing/2014/main" id="{37B40757-D8C1-EC41-9432-9B3652E3815F}"/>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0" name="Group 99">
                <a:extLst>
                  <a:ext uri="{FF2B5EF4-FFF2-40B4-BE49-F238E27FC236}">
                    <a16:creationId xmlns:a16="http://schemas.microsoft.com/office/drawing/2014/main" id="{8B671BCA-8DB9-E644-88C5-5BC2E18F782D}"/>
                  </a:ext>
                </a:extLst>
              </p:cNvPr>
              <p:cNvGrpSpPr/>
              <p:nvPr userDrawn="1"/>
            </p:nvGrpSpPr>
            <p:grpSpPr>
              <a:xfrm>
                <a:off x="9521833" y="2361408"/>
                <a:ext cx="2557391" cy="484748"/>
                <a:chOff x="12352022" y="513115"/>
                <a:chExt cx="2557391" cy="484748"/>
              </a:xfrm>
            </p:grpSpPr>
            <p:sp>
              <p:nvSpPr>
                <p:cNvPr id="102" name="TextBox 101">
                  <a:extLst>
                    <a:ext uri="{FF2B5EF4-FFF2-40B4-BE49-F238E27FC236}">
                      <a16:creationId xmlns:a16="http://schemas.microsoft.com/office/drawing/2014/main" id="{BEB784B2-AE05-A243-8FAF-336308ECBC8D}"/>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03" name="TextBox 102">
                  <a:extLst>
                    <a:ext uri="{FF2B5EF4-FFF2-40B4-BE49-F238E27FC236}">
                      <a16:creationId xmlns:a16="http://schemas.microsoft.com/office/drawing/2014/main" id="{D7E60B24-6CF0-D146-894F-6A8172D604DE}"/>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01" name="TextBox 100">
                <a:extLst>
                  <a:ext uri="{FF2B5EF4-FFF2-40B4-BE49-F238E27FC236}">
                    <a16:creationId xmlns:a16="http://schemas.microsoft.com/office/drawing/2014/main" id="{F035D1A9-98A9-1540-B091-D067CCAC007C}"/>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80" name="TextBox 79">
              <a:extLst>
                <a:ext uri="{FF2B5EF4-FFF2-40B4-BE49-F238E27FC236}">
                  <a16:creationId xmlns:a16="http://schemas.microsoft.com/office/drawing/2014/main" id="{FFA433AB-7A83-FE46-B7D5-E3E9223C94FE}"/>
                </a:ext>
              </a:extLst>
            </p:cNvPr>
            <p:cNvSpPr txBox="1"/>
            <p:nvPr userDrawn="1"/>
          </p:nvSpPr>
          <p:spPr>
            <a:xfrm>
              <a:off x="9558507" y="4314602"/>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81" name="Straight Connector 80">
              <a:extLst>
                <a:ext uri="{FF2B5EF4-FFF2-40B4-BE49-F238E27FC236}">
                  <a16:creationId xmlns:a16="http://schemas.microsoft.com/office/drawing/2014/main" id="{1B09943F-2379-404A-B5DA-E7E4342B6C86}"/>
                </a:ext>
              </a:extLst>
            </p:cNvPr>
            <p:cNvCxnSpPr>
              <a:cxnSpLocks/>
            </p:cNvCxnSpPr>
            <p:nvPr userDrawn="1"/>
          </p:nvCxnSpPr>
          <p:spPr>
            <a:xfrm>
              <a:off x="9558507" y="4517219"/>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BFB006C8-D07C-804E-A72A-C50DBCE312C1}"/>
                </a:ext>
              </a:extLst>
            </p:cNvPr>
            <p:cNvSpPr txBox="1">
              <a:spLocks noChangeAspect="1"/>
            </p:cNvSpPr>
            <p:nvPr userDrawn="1"/>
          </p:nvSpPr>
          <p:spPr>
            <a:xfrm>
              <a:off x="9521833" y="4664749"/>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3" name="TextBox 82">
              <a:extLst>
                <a:ext uri="{FF2B5EF4-FFF2-40B4-BE49-F238E27FC236}">
                  <a16:creationId xmlns:a16="http://schemas.microsoft.com/office/drawing/2014/main" id="{98FC336D-B4A7-4A4A-8AD2-1F9EF034E3AD}"/>
                </a:ext>
              </a:extLst>
            </p:cNvPr>
            <p:cNvSpPr txBox="1">
              <a:spLocks noChangeAspect="1"/>
            </p:cNvSpPr>
            <p:nvPr userDrawn="1"/>
          </p:nvSpPr>
          <p:spPr>
            <a:xfrm>
              <a:off x="9521833" y="5391799"/>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4" name="TextBox 83">
              <a:extLst>
                <a:ext uri="{FF2B5EF4-FFF2-40B4-BE49-F238E27FC236}">
                  <a16:creationId xmlns:a16="http://schemas.microsoft.com/office/drawing/2014/main" id="{84AF85FC-1918-5741-B46D-5BD00B98A8B4}"/>
                </a:ext>
              </a:extLst>
            </p:cNvPr>
            <p:cNvSpPr txBox="1"/>
            <p:nvPr userDrawn="1"/>
          </p:nvSpPr>
          <p:spPr>
            <a:xfrm>
              <a:off x="9686426" y="4639722"/>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85" name="TextBox 84">
              <a:extLst>
                <a:ext uri="{FF2B5EF4-FFF2-40B4-BE49-F238E27FC236}">
                  <a16:creationId xmlns:a16="http://schemas.microsoft.com/office/drawing/2014/main" id="{D674EEFB-EF3C-2340-BE36-9233624B9308}"/>
                </a:ext>
              </a:extLst>
            </p:cNvPr>
            <p:cNvSpPr txBox="1"/>
            <p:nvPr userDrawn="1"/>
          </p:nvSpPr>
          <p:spPr>
            <a:xfrm>
              <a:off x="9686426" y="5368928"/>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86" name="TextBox 85">
              <a:extLst>
                <a:ext uri="{FF2B5EF4-FFF2-40B4-BE49-F238E27FC236}">
                  <a16:creationId xmlns:a16="http://schemas.microsoft.com/office/drawing/2014/main" id="{C863F9D4-3950-0241-850A-C88B4A8B95D4}"/>
                </a:ext>
              </a:extLst>
            </p:cNvPr>
            <p:cNvSpPr txBox="1">
              <a:spLocks noChangeAspect="1"/>
            </p:cNvSpPr>
            <p:nvPr userDrawn="1"/>
          </p:nvSpPr>
          <p:spPr>
            <a:xfrm>
              <a:off x="9521833" y="5854789"/>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87" name="TextBox 86">
              <a:extLst>
                <a:ext uri="{FF2B5EF4-FFF2-40B4-BE49-F238E27FC236}">
                  <a16:creationId xmlns:a16="http://schemas.microsoft.com/office/drawing/2014/main" id="{157780A7-784A-CE4E-A107-6AD67C7614A3}"/>
                </a:ext>
              </a:extLst>
            </p:cNvPr>
            <p:cNvSpPr txBox="1"/>
            <p:nvPr userDrawn="1"/>
          </p:nvSpPr>
          <p:spPr>
            <a:xfrm>
              <a:off x="9686426" y="5831918"/>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88" name="TextBox 87">
              <a:extLst>
                <a:ext uri="{FF2B5EF4-FFF2-40B4-BE49-F238E27FC236}">
                  <a16:creationId xmlns:a16="http://schemas.microsoft.com/office/drawing/2014/main" id="{E018981E-3F1A-7146-9B4B-4485D3EC3895}"/>
                </a:ext>
              </a:extLst>
            </p:cNvPr>
            <p:cNvSpPr txBox="1"/>
            <p:nvPr userDrawn="1"/>
          </p:nvSpPr>
          <p:spPr>
            <a:xfrm>
              <a:off x="9674268" y="5002944"/>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91" name="Group 90">
              <a:extLst>
                <a:ext uri="{FF2B5EF4-FFF2-40B4-BE49-F238E27FC236}">
                  <a16:creationId xmlns:a16="http://schemas.microsoft.com/office/drawing/2014/main" id="{A9C1A1AE-A143-5B45-A93F-D2BC596FED56}"/>
                </a:ext>
              </a:extLst>
            </p:cNvPr>
            <p:cNvGrpSpPr/>
            <p:nvPr userDrawn="1"/>
          </p:nvGrpSpPr>
          <p:grpSpPr>
            <a:xfrm>
              <a:off x="9541497" y="6326507"/>
              <a:ext cx="2735151" cy="1475581"/>
              <a:chOff x="9296567" y="4910411"/>
              <a:chExt cx="2735151" cy="1475581"/>
            </a:xfrm>
          </p:grpSpPr>
          <p:sp>
            <p:nvSpPr>
              <p:cNvPr id="92" name="Rectangle 91">
                <a:extLst>
                  <a:ext uri="{FF2B5EF4-FFF2-40B4-BE49-F238E27FC236}">
                    <a16:creationId xmlns:a16="http://schemas.microsoft.com/office/drawing/2014/main" id="{205C3E47-B0FB-6D42-8FE4-533A345103DB}"/>
                  </a:ext>
                </a:extLst>
              </p:cNvPr>
              <p:cNvSpPr/>
              <p:nvPr userDrawn="1"/>
            </p:nvSpPr>
            <p:spPr>
              <a:xfrm>
                <a:off x="9296567" y="4910411"/>
                <a:ext cx="2735151" cy="1475581"/>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05B3AB36-11C1-B345-B1C6-7001A0937B3A}"/>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94" name="Graphic 93">
                <a:extLst>
                  <a:ext uri="{FF2B5EF4-FFF2-40B4-BE49-F238E27FC236}">
                    <a16:creationId xmlns:a16="http://schemas.microsoft.com/office/drawing/2014/main" id="{26163978-6874-234F-A1D2-D12DAC94998E}"/>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95" name="TextBox 94">
                <a:extLst>
                  <a:ext uri="{FF2B5EF4-FFF2-40B4-BE49-F238E27FC236}">
                    <a16:creationId xmlns:a16="http://schemas.microsoft.com/office/drawing/2014/main" id="{69B7DBB9-0A63-934A-91F0-2514D4B24140}"/>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nvGrpSpPr>
            <p:cNvPr id="46" name="Group 45">
              <a:extLst>
                <a:ext uri="{FF2B5EF4-FFF2-40B4-BE49-F238E27FC236}">
                  <a16:creationId xmlns:a16="http://schemas.microsoft.com/office/drawing/2014/main" id="{EDC97BF0-6494-054B-BAC7-76B18D15D463}"/>
                </a:ext>
              </a:extLst>
            </p:cNvPr>
            <p:cNvGrpSpPr/>
            <p:nvPr userDrawn="1"/>
          </p:nvGrpSpPr>
          <p:grpSpPr>
            <a:xfrm>
              <a:off x="9541497" y="1990481"/>
              <a:ext cx="2735151" cy="2124319"/>
              <a:chOff x="9296567" y="4910411"/>
              <a:chExt cx="2735151" cy="2124319"/>
            </a:xfrm>
          </p:grpSpPr>
          <p:sp>
            <p:nvSpPr>
              <p:cNvPr id="47" name="Rectangle 46">
                <a:extLst>
                  <a:ext uri="{FF2B5EF4-FFF2-40B4-BE49-F238E27FC236}">
                    <a16:creationId xmlns:a16="http://schemas.microsoft.com/office/drawing/2014/main" id="{6EA5BD78-0CA6-1D44-AE20-16CD67196734}"/>
                  </a:ext>
                </a:extLst>
              </p:cNvPr>
              <p:cNvSpPr/>
              <p:nvPr userDrawn="1"/>
            </p:nvSpPr>
            <p:spPr>
              <a:xfrm>
                <a:off x="9296567" y="4910411"/>
                <a:ext cx="2735151" cy="2124319"/>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C9B44842-1EC0-ED4A-8AFC-859D10E283B5}"/>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Use a table to add data column</a:t>
                </a:r>
              </a:p>
            </p:txBody>
          </p:sp>
          <p:pic>
            <p:nvPicPr>
              <p:cNvPr id="49" name="Graphic 48">
                <a:extLst>
                  <a:ext uri="{FF2B5EF4-FFF2-40B4-BE49-F238E27FC236}">
                    <a16:creationId xmlns:a16="http://schemas.microsoft.com/office/drawing/2014/main" id="{B936CAA9-65A1-FC4A-875A-7639F7F131D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50" name="TextBox 49">
                <a:extLst>
                  <a:ext uri="{FF2B5EF4-FFF2-40B4-BE49-F238E27FC236}">
                    <a16:creationId xmlns:a16="http://schemas.microsoft.com/office/drawing/2014/main" id="{101400F7-2DF9-9C4E-8B1C-7F2315B8FDAC}"/>
                  </a:ext>
                </a:extLst>
              </p:cNvPr>
              <p:cNvSpPr txBox="1"/>
              <p:nvPr userDrawn="1"/>
            </p:nvSpPr>
            <p:spPr>
              <a:xfrm>
                <a:off x="9471805" y="5300350"/>
                <a:ext cx="2399065" cy="648896"/>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pPr lvl="1"/>
                <a:r>
                  <a:rPr lang="en-US" dirty="0"/>
                  <a:t>Click the table icon and insert a table with</a:t>
                </a:r>
                <a:br>
                  <a:rPr lang="en-US" dirty="0"/>
                </a:br>
                <a:r>
                  <a:rPr lang="en-US" dirty="0"/>
                  <a:t>1 column and the same number of rows as categories in your chart.</a:t>
                </a:r>
              </a:p>
              <a:p>
                <a:pPr lvl="1"/>
                <a:r>
                  <a:rPr lang="en-US" dirty="0"/>
                  <a:t>In the Table Design tab, choose the</a:t>
                </a:r>
                <a:br>
                  <a:rPr lang="en-US" dirty="0"/>
                </a:br>
                <a:r>
                  <a:rPr lang="en-US" dirty="0"/>
                  <a:t>“No Style, No Grid” table style.</a:t>
                </a:r>
              </a:p>
            </p:txBody>
          </p:sp>
          <p:sp>
            <p:nvSpPr>
              <p:cNvPr id="55" name="TextBox 54">
                <a:extLst>
                  <a:ext uri="{FF2B5EF4-FFF2-40B4-BE49-F238E27FC236}">
                    <a16:creationId xmlns:a16="http://schemas.microsoft.com/office/drawing/2014/main" id="{3BF0B28D-ACDE-694B-AE6D-61241B43B83E}"/>
                  </a:ext>
                </a:extLst>
              </p:cNvPr>
              <p:cNvSpPr txBox="1"/>
              <p:nvPr userDrawn="1"/>
            </p:nvSpPr>
            <p:spPr>
              <a:xfrm>
                <a:off x="9471805" y="6471925"/>
                <a:ext cx="2284765" cy="399597"/>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pPr lvl="1"/>
                <a:r>
                  <a:rPr lang="en-US" dirty="0"/>
                  <a:t>Change the text alignment to “Center”</a:t>
                </a:r>
              </a:p>
              <a:p>
                <a:pPr lvl="1"/>
                <a:r>
                  <a:rPr lang="en-US" dirty="0"/>
                  <a:t>Change the vertical alignment of the cells to “Middle”</a:t>
                </a:r>
              </a:p>
            </p:txBody>
          </p:sp>
        </p:grpSp>
        <p:pic>
          <p:nvPicPr>
            <p:cNvPr id="14" name="Picture 13">
              <a:extLst>
                <a:ext uri="{FF2B5EF4-FFF2-40B4-BE49-F238E27FC236}">
                  <a16:creationId xmlns:a16="http://schemas.microsoft.com/office/drawing/2014/main" id="{59A68EBB-78D1-BF41-BBB4-FEEDFBED0038}"/>
                </a:ext>
              </a:extLst>
            </p:cNvPr>
            <p:cNvPicPr>
              <a:picLocks noChangeAspect="1"/>
            </p:cNvPicPr>
            <p:nvPr userDrawn="1"/>
          </p:nvPicPr>
          <p:blipFill>
            <a:blip r:embed="rId7"/>
            <a:stretch>
              <a:fillRect/>
            </a:stretch>
          </p:blipFill>
          <p:spPr>
            <a:xfrm>
              <a:off x="9779333" y="3076329"/>
              <a:ext cx="2265030" cy="324185"/>
            </a:xfrm>
            <a:prstGeom prst="rect">
              <a:avLst/>
            </a:prstGeom>
          </p:spPr>
        </p:pic>
        <p:pic>
          <p:nvPicPr>
            <p:cNvPr id="16" name="Picture 15">
              <a:extLst>
                <a:ext uri="{FF2B5EF4-FFF2-40B4-BE49-F238E27FC236}">
                  <a16:creationId xmlns:a16="http://schemas.microsoft.com/office/drawing/2014/main" id="{B9CE2B6D-A88E-BF47-88F9-0FD3CD4DD4D2}"/>
                </a:ext>
              </a:extLst>
            </p:cNvPr>
            <p:cNvPicPr>
              <a:picLocks noChangeAspect="1"/>
            </p:cNvPicPr>
            <p:nvPr userDrawn="1"/>
          </p:nvPicPr>
          <p:blipFill rotWithShape="1">
            <a:blip r:embed="rId8"/>
            <a:srcRect l="1073" t="3423" r="1434" b="3096"/>
            <a:stretch/>
          </p:blipFill>
          <p:spPr>
            <a:xfrm>
              <a:off x="10594975" y="3279775"/>
              <a:ext cx="739775" cy="184150"/>
            </a:xfrm>
            <a:prstGeom prst="rect">
              <a:avLst/>
            </a:prstGeom>
          </p:spPr>
        </p:pic>
      </p:grpSp>
    </p:spTree>
    <p:extLst>
      <p:ext uri="{BB962C8B-B14F-4D97-AF65-F5344CB8AC3E}">
        <p14:creationId xmlns:p14="http://schemas.microsoft.com/office/powerpoint/2010/main" val="3142499574"/>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Chart and Callout Box">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2B99E022-6BD1-074D-A651-0F1D3CDA165E}"/>
              </a:ext>
            </a:extLst>
          </p:cNvPr>
          <p:cNvSpPr/>
          <p:nvPr userDrawn="1"/>
        </p:nvSpPr>
        <p:spPr>
          <a:xfrm>
            <a:off x="9399182" y="-1"/>
            <a:ext cx="2798651" cy="846557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0" name="Picture 69">
            <a:extLst>
              <a:ext uri="{FF2B5EF4-FFF2-40B4-BE49-F238E27FC236}">
                <a16:creationId xmlns:a16="http://schemas.microsoft.com/office/drawing/2014/main" id="{9C63083C-E80F-E145-8345-4B0E6010FB67}"/>
              </a:ext>
            </a:extLst>
          </p:cNvPr>
          <p:cNvPicPr>
            <a:picLocks noChangeAspect="1"/>
          </p:cNvPicPr>
          <p:nvPr userDrawn="1"/>
        </p:nvPicPr>
        <p:blipFill rotWithShape="1">
          <a:blip r:embed="rId2"/>
          <a:srcRect r="43480"/>
          <a:stretch/>
        </p:blipFill>
        <p:spPr>
          <a:xfrm>
            <a:off x="9558505" y="2429172"/>
            <a:ext cx="2639324" cy="935038"/>
          </a:xfrm>
          <a:prstGeom prst="rect">
            <a:avLst/>
          </a:prstGeom>
        </p:spPr>
      </p:pic>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6" name="Chart Placeholder 2">
            <a:extLst>
              <a:ext uri="{FF2B5EF4-FFF2-40B4-BE49-F238E27FC236}">
                <a16:creationId xmlns:a16="http://schemas.microsoft.com/office/drawing/2014/main" id="{A52282EC-86DC-8D43-96A4-DCB61C454A07}"/>
              </a:ext>
            </a:extLst>
          </p:cNvPr>
          <p:cNvSpPr>
            <a:spLocks noGrp="1"/>
          </p:cNvSpPr>
          <p:nvPr>
            <p:ph type="chart" sz="quarter" idx="113"/>
          </p:nvPr>
        </p:nvSpPr>
        <p:spPr>
          <a:xfrm>
            <a:off x="431799" y="1735138"/>
            <a:ext cx="5762524" cy="4430712"/>
          </a:xfrm>
        </p:spPr>
        <p:txBody>
          <a:bodyPr/>
          <a:lstStyle>
            <a:lvl1pPr>
              <a:defRPr b="0">
                <a:solidFill>
                  <a:schemeClr val="tx1">
                    <a:lumMod val="50000"/>
                    <a:lumOff val="50000"/>
                  </a:schemeClr>
                </a:solidFill>
              </a:defRPr>
            </a:lvl1pPr>
          </a:lstStyle>
          <a:p>
            <a:r>
              <a:rPr lang="en-US" dirty="0"/>
              <a:t>Click icon to add chart</a:t>
            </a:r>
          </a:p>
        </p:txBody>
      </p:sp>
      <p:sp>
        <p:nvSpPr>
          <p:cNvPr id="3" name="Text Placeholder 2">
            <a:extLst>
              <a:ext uri="{FF2B5EF4-FFF2-40B4-BE49-F238E27FC236}">
                <a16:creationId xmlns:a16="http://schemas.microsoft.com/office/drawing/2014/main" id="{B4047063-0C39-EB47-B9DB-09006681A5FA}"/>
              </a:ext>
            </a:extLst>
          </p:cNvPr>
          <p:cNvSpPr>
            <a:spLocks noGrp="1"/>
          </p:cNvSpPr>
          <p:nvPr>
            <p:ph type="body" sz="quarter" idx="114" hasCustomPrompt="1"/>
          </p:nvPr>
        </p:nvSpPr>
        <p:spPr>
          <a:xfrm>
            <a:off x="6533535" y="1735139"/>
            <a:ext cx="2178665" cy="4430712"/>
          </a:xfrm>
          <a:ln w="12700">
            <a:solidFill>
              <a:schemeClr val="accent1"/>
            </a:solidFill>
          </a:ln>
        </p:spPr>
        <p:txBody>
          <a:bodyPr lIns="216000" tIns="360000" rIns="216000" bIns="216000" anchor="t"/>
          <a:lstStyle>
            <a:lvl1pPr marL="0" marR="0" indent="0" algn="l" defTabSz="914400" rtl="0" eaLnBrk="1" fontAlgn="auto" latinLnBrk="0" hangingPunct="1">
              <a:lnSpc>
                <a:spcPct val="90000"/>
              </a:lnSpc>
              <a:spcBef>
                <a:spcPts val="600"/>
              </a:spcBef>
              <a:spcAft>
                <a:spcPts val="300"/>
              </a:spcAft>
              <a:buClrTx/>
              <a:buSzTx/>
              <a:buFont typeface="Wingdings" pitchFamily="2" charset="2"/>
              <a:buNone/>
              <a:tabLst/>
              <a:defRPr lang="en-US" sz="3200"/>
            </a:lvl1pPr>
            <a:lvl2pPr>
              <a:defRPr lang="en-US" dirty="0"/>
            </a:lvl2pPr>
            <a:lvl3pPr marL="0" indent="0">
              <a:buFontTx/>
              <a:buNone/>
              <a:defRPr lang="en-US" dirty="0"/>
            </a:lvl3pPr>
            <a:lvl4pPr marL="0" indent="0">
              <a:buFontTx/>
              <a:buNone/>
              <a:defRPr lang="en-US" dirty="0"/>
            </a:lvl4pPr>
            <a:lvl5pPr marL="0" indent="0">
              <a:buFontTx/>
              <a:buNone/>
              <a:defRPr lang="en-US" dirty="0"/>
            </a:lvl5pPr>
            <a:lvl6pPr marL="0" indent="0">
              <a:buFontTx/>
              <a:buNone/>
              <a:defRPr/>
            </a:lvl6pPr>
            <a:lvl7pPr marL="0" indent="0">
              <a:buFontTx/>
              <a:buNone/>
              <a:defRPr/>
            </a:lvl7pPr>
            <a:lvl8pPr marL="0" indent="0">
              <a:buFontTx/>
              <a:buNone/>
              <a:defRPr/>
            </a:lvl8pPr>
            <a:lvl9pPr marL="0" indent="0">
              <a:buFontTx/>
              <a:buNone/>
              <a:defRPr/>
            </a:lvl9pPr>
          </a:lstStyle>
          <a:p>
            <a:pPr marL="0" marR="0" lvl="0" indent="0" algn="l" defTabSz="914400" rtl="0" eaLnBrk="1" fontAlgn="auto" latinLnBrk="0" hangingPunct="1">
              <a:lnSpc>
                <a:spcPct val="90000"/>
              </a:lnSpc>
              <a:spcBef>
                <a:spcPts val="600"/>
              </a:spcBef>
              <a:spcAft>
                <a:spcPts val="300"/>
              </a:spcAft>
              <a:buClrTx/>
              <a:buSzTx/>
              <a:buFont typeface="Wingdings" pitchFamily="2" charset="2"/>
              <a:buNone/>
              <a:tabLst/>
              <a:defRPr/>
            </a:pPr>
            <a:r>
              <a:rPr lang="en-US"/>
              <a:t>XX%</a:t>
            </a:r>
          </a:p>
          <a:p>
            <a:pPr lvl="1"/>
            <a:r>
              <a:rPr lang="en-US"/>
              <a:t>Body text (second level)</a:t>
            </a:r>
          </a:p>
        </p:txBody>
      </p:sp>
      <p:sp>
        <p:nvSpPr>
          <p:cNvPr id="14" name="Text Placeholder 6">
            <a:extLst>
              <a:ext uri="{FF2B5EF4-FFF2-40B4-BE49-F238E27FC236}">
                <a16:creationId xmlns:a16="http://schemas.microsoft.com/office/drawing/2014/main" id="{67041110-B28F-8541-8B72-CE723F208693}"/>
              </a:ext>
            </a:extLst>
          </p:cNvPr>
          <p:cNvSpPr>
            <a:spLocks noGrp="1"/>
          </p:cNvSpPr>
          <p:nvPr>
            <p:ph type="body" sz="quarter" idx="115" hasCustomPrompt="1"/>
          </p:nvPr>
        </p:nvSpPr>
        <p:spPr>
          <a:xfrm>
            <a:off x="6907364" y="1578356"/>
            <a:ext cx="1431015" cy="332399"/>
          </a:xfrm>
          <a:solidFill>
            <a:schemeClr val="bg1"/>
          </a:solidFill>
          <a:effectLst/>
        </p:spPr>
        <p:txBody>
          <a:bodyPr wrap="none" lIns="72000" tIns="0" rIns="72000" bIns="0" anchor="ctr">
            <a:spAutoFit/>
          </a:bodyPr>
          <a:lstStyle>
            <a:lvl1pPr algn="ctr">
              <a:spcBef>
                <a:spcPts val="100"/>
              </a:spcBef>
              <a:spcAft>
                <a:spcPts val="0"/>
              </a:spcAft>
              <a:defRPr sz="1200">
                <a:solidFill>
                  <a:schemeClr val="accent1"/>
                </a:solidFill>
              </a:defRPr>
            </a:lvl1pPr>
            <a:lvl2pPr marL="3175" indent="0" algn="ctr">
              <a:spcAft>
                <a:spcPts val="0"/>
              </a:spcAft>
              <a:buFont typeface="Arial" panose="020B0604020202020204" pitchFamily="34" charset="0"/>
              <a:buNone/>
              <a:tabLst/>
              <a:defRPr sz="1200">
                <a:solidFill>
                  <a:schemeClr val="accent1"/>
                </a:solidFill>
              </a:defRPr>
            </a:lvl2pPr>
            <a:lvl3pPr marL="9525" indent="0" algn="ctr">
              <a:buNone/>
              <a:tabLst/>
              <a:defRPr sz="1200">
                <a:solidFill>
                  <a:schemeClr val="accent1"/>
                </a:solidFill>
              </a:defRPr>
            </a:lvl3pPr>
            <a:lvl4pPr marL="9525" indent="0" algn="ctr">
              <a:buNone/>
              <a:tabLst/>
              <a:defRPr sz="1200">
                <a:solidFill>
                  <a:schemeClr val="accent1"/>
                </a:solidFill>
              </a:defRPr>
            </a:lvl4pPr>
            <a:lvl5pPr marL="9525" indent="0" algn="ctr">
              <a:buFont typeface="Arial" panose="020B0604020202020204" pitchFamily="34" charset="0"/>
              <a:buNone/>
              <a:tabLst/>
              <a:defRPr sz="1200">
                <a:solidFill>
                  <a:schemeClr val="accent1"/>
                </a:solidFill>
              </a:defRPr>
            </a:lvl5pPr>
            <a:lvl6pPr marL="9525" indent="0" algn="ctr">
              <a:buNone/>
              <a:tabLst/>
              <a:defRPr sz="1200">
                <a:solidFill>
                  <a:schemeClr val="accent1"/>
                </a:solidFill>
              </a:defRPr>
            </a:lvl6pPr>
            <a:lvl7pPr marL="9525" indent="0" algn="ctr">
              <a:buNone/>
              <a:tabLst/>
              <a:defRPr sz="1200">
                <a:solidFill>
                  <a:schemeClr val="accent1"/>
                </a:solidFill>
              </a:defRPr>
            </a:lvl7pPr>
            <a:lvl8pPr marL="9525" indent="0" algn="ctr">
              <a:buNone/>
              <a:tabLst/>
              <a:defRPr sz="1200">
                <a:solidFill>
                  <a:schemeClr val="accent1"/>
                </a:solidFill>
              </a:defRPr>
            </a:lvl8pPr>
            <a:lvl9pPr marL="9525" indent="0" algn="ctr">
              <a:buNone/>
              <a:tabLst/>
              <a:defRPr sz="1200">
                <a:solidFill>
                  <a:schemeClr val="accent1"/>
                </a:solidFill>
              </a:defRPr>
            </a:lvl9pPr>
          </a:lstStyle>
          <a:p>
            <a:pPr lvl="0"/>
            <a:r>
              <a:rPr lang="en-US"/>
              <a:t>Click to add topic</a:t>
            </a:r>
          </a:p>
          <a:p>
            <a:pPr lvl="1"/>
            <a:r>
              <a:rPr lang="en-US"/>
              <a:t>Subtopic</a:t>
            </a:r>
          </a:p>
        </p:txBody>
      </p:sp>
      <p:sp>
        <p:nvSpPr>
          <p:cNvPr id="1000" name="Footnotes Placeholder">
            <a:extLst>
              <a:ext uri="{FF2B5EF4-FFF2-40B4-BE49-F238E27FC236}">
                <a16:creationId xmlns:a16="http://schemas.microsoft.com/office/drawing/2014/main" id="{60CEA154-018A-D041-9D08-46D2C2864923}"/>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1" name="Text Placeholder 6">
            <a:extLst>
              <a:ext uri="{FF2B5EF4-FFF2-40B4-BE49-F238E27FC236}">
                <a16:creationId xmlns:a16="http://schemas.microsoft.com/office/drawing/2014/main" id="{5097C055-E96E-DC48-9B57-3C90E8692550}"/>
              </a:ext>
            </a:extLst>
          </p:cNvPr>
          <p:cNvSpPr>
            <a:spLocks noGrp="1"/>
          </p:cNvSpPr>
          <p:nvPr userDrawn="1">
            <p:ph type="body" sz="quarter" idx="108" hasCustomPrompt="1"/>
          </p:nvPr>
        </p:nvSpPr>
        <p:spPr>
          <a:xfrm>
            <a:off x="431800" y="1224318"/>
            <a:ext cx="1904367" cy="386926"/>
          </a:xfrm>
          <a:blipFill dpi="0" rotWithShape="1">
            <a:blip r:embed="rId3"/>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grpSp>
        <p:nvGrpSpPr>
          <p:cNvPr id="20" name="Group 19">
            <a:extLst>
              <a:ext uri="{FF2B5EF4-FFF2-40B4-BE49-F238E27FC236}">
                <a16:creationId xmlns:a16="http://schemas.microsoft.com/office/drawing/2014/main" id="{1304FF1D-0CE8-E345-906B-4A0F37157528}"/>
              </a:ext>
            </a:extLst>
          </p:cNvPr>
          <p:cNvGrpSpPr/>
          <p:nvPr userDrawn="1"/>
        </p:nvGrpSpPr>
        <p:grpSpPr>
          <a:xfrm>
            <a:off x="9541497" y="162442"/>
            <a:ext cx="2819400" cy="814510"/>
            <a:chOff x="-3644733" y="165205"/>
            <a:chExt cx="2819400" cy="814510"/>
          </a:xfrm>
        </p:grpSpPr>
        <p:sp>
          <p:nvSpPr>
            <p:cNvPr id="48" name="Rectangle 47">
              <a:extLst>
                <a:ext uri="{FF2B5EF4-FFF2-40B4-BE49-F238E27FC236}">
                  <a16:creationId xmlns:a16="http://schemas.microsoft.com/office/drawing/2014/main" id="{A4CD39F0-34C6-E349-B508-223A8EC300CE}"/>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ACF4FF2B-41D7-814F-ADC3-B8F4D688F688}"/>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0" name="Picture 49">
              <a:extLst>
                <a:ext uri="{FF2B5EF4-FFF2-40B4-BE49-F238E27FC236}">
                  <a16:creationId xmlns:a16="http://schemas.microsoft.com/office/drawing/2014/main" id="{26933AA9-32A1-AC4B-BE8F-5AD8531E5B21}"/>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29" name="Group 28">
            <a:extLst>
              <a:ext uri="{FF2B5EF4-FFF2-40B4-BE49-F238E27FC236}">
                <a16:creationId xmlns:a16="http://schemas.microsoft.com/office/drawing/2014/main" id="{5B92A826-7A09-9E44-916B-E29522B6D922}"/>
              </a:ext>
            </a:extLst>
          </p:cNvPr>
          <p:cNvGrpSpPr/>
          <p:nvPr userDrawn="1"/>
        </p:nvGrpSpPr>
        <p:grpSpPr>
          <a:xfrm>
            <a:off x="9558507" y="1119891"/>
            <a:ext cx="2639328" cy="202617"/>
            <a:chOff x="9303325" y="149270"/>
            <a:chExt cx="2639328" cy="202617"/>
          </a:xfrm>
        </p:grpSpPr>
        <p:sp>
          <p:nvSpPr>
            <p:cNvPr id="30" name="TextBox 29">
              <a:extLst>
                <a:ext uri="{FF2B5EF4-FFF2-40B4-BE49-F238E27FC236}">
                  <a16:creationId xmlns:a16="http://schemas.microsoft.com/office/drawing/2014/main" id="{E88FFA9C-3A10-3948-84B4-9B1DF715F79D}"/>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1" name="Straight Connector 30">
              <a:extLst>
                <a:ext uri="{FF2B5EF4-FFF2-40B4-BE49-F238E27FC236}">
                  <a16:creationId xmlns:a16="http://schemas.microsoft.com/office/drawing/2014/main" id="{EC121F51-5A96-A745-9B63-72CEF196AD68}"/>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5AC2D6C2-0BE1-AA4F-AB14-C27A2EB40593}"/>
              </a:ext>
            </a:extLst>
          </p:cNvPr>
          <p:cNvGrpSpPr/>
          <p:nvPr userDrawn="1"/>
        </p:nvGrpSpPr>
        <p:grpSpPr>
          <a:xfrm>
            <a:off x="9521833" y="1389696"/>
            <a:ext cx="2617883" cy="161583"/>
            <a:chOff x="12352022" y="513115"/>
            <a:chExt cx="2617883" cy="161583"/>
          </a:xfrm>
        </p:grpSpPr>
        <p:sp>
          <p:nvSpPr>
            <p:cNvPr id="63" name="TextBox 62">
              <a:extLst>
                <a:ext uri="{FF2B5EF4-FFF2-40B4-BE49-F238E27FC236}">
                  <a16:creationId xmlns:a16="http://schemas.microsoft.com/office/drawing/2014/main" id="{7BC9D9FD-67BD-FB47-8182-C2E4CCB01CA9}"/>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5" name="TextBox 64">
              <a:extLst>
                <a:ext uri="{FF2B5EF4-FFF2-40B4-BE49-F238E27FC236}">
                  <a16:creationId xmlns:a16="http://schemas.microsoft.com/office/drawing/2014/main" id="{5C58E318-D8E3-D542-BEA7-9E8EF8674240}"/>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Chart Title</a:t>
              </a:r>
            </a:p>
          </p:txBody>
        </p:sp>
      </p:grpSp>
      <p:grpSp>
        <p:nvGrpSpPr>
          <p:cNvPr id="66" name="Group 65">
            <a:extLst>
              <a:ext uri="{FF2B5EF4-FFF2-40B4-BE49-F238E27FC236}">
                <a16:creationId xmlns:a16="http://schemas.microsoft.com/office/drawing/2014/main" id="{5616D80C-A2C8-7A41-97B1-0131E7C240B3}"/>
              </a:ext>
            </a:extLst>
          </p:cNvPr>
          <p:cNvGrpSpPr/>
          <p:nvPr userDrawn="1"/>
        </p:nvGrpSpPr>
        <p:grpSpPr>
          <a:xfrm>
            <a:off x="9521833" y="2233977"/>
            <a:ext cx="2617883" cy="161583"/>
            <a:chOff x="12352022" y="513115"/>
            <a:chExt cx="2617883" cy="161583"/>
          </a:xfrm>
        </p:grpSpPr>
        <p:sp>
          <p:nvSpPr>
            <p:cNvPr id="67" name="TextBox 66">
              <a:extLst>
                <a:ext uri="{FF2B5EF4-FFF2-40B4-BE49-F238E27FC236}">
                  <a16:creationId xmlns:a16="http://schemas.microsoft.com/office/drawing/2014/main" id="{F96FB928-F772-BE46-A91F-588D2B103C8E}"/>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68" name="TextBox 67">
              <a:extLst>
                <a:ext uri="{FF2B5EF4-FFF2-40B4-BE49-F238E27FC236}">
                  <a16:creationId xmlns:a16="http://schemas.microsoft.com/office/drawing/2014/main" id="{57CCCD1E-0E8A-7F4E-8102-CB018E6B6E8F}"/>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Callout Box</a:t>
              </a:r>
            </a:p>
          </p:txBody>
        </p:sp>
      </p:grpSp>
      <p:grpSp>
        <p:nvGrpSpPr>
          <p:cNvPr id="19" name="Group 18">
            <a:extLst>
              <a:ext uri="{FF2B5EF4-FFF2-40B4-BE49-F238E27FC236}">
                <a16:creationId xmlns:a16="http://schemas.microsoft.com/office/drawing/2014/main" id="{330AAE65-D135-5F4E-A8FA-538A1821D4A0}"/>
              </a:ext>
            </a:extLst>
          </p:cNvPr>
          <p:cNvGrpSpPr/>
          <p:nvPr userDrawn="1"/>
        </p:nvGrpSpPr>
        <p:grpSpPr>
          <a:xfrm>
            <a:off x="9521833" y="3502223"/>
            <a:ext cx="2754815" cy="4801460"/>
            <a:chOff x="9521833" y="3656659"/>
            <a:chExt cx="2754815" cy="4801460"/>
          </a:xfrm>
        </p:grpSpPr>
        <p:grpSp>
          <p:nvGrpSpPr>
            <p:cNvPr id="75" name="Group 74">
              <a:extLst>
                <a:ext uri="{FF2B5EF4-FFF2-40B4-BE49-F238E27FC236}">
                  <a16:creationId xmlns:a16="http://schemas.microsoft.com/office/drawing/2014/main" id="{FF00C3E3-3773-C749-A347-050E2BBEB510}"/>
                </a:ext>
              </a:extLst>
            </p:cNvPr>
            <p:cNvGrpSpPr/>
            <p:nvPr userDrawn="1"/>
          </p:nvGrpSpPr>
          <p:grpSpPr>
            <a:xfrm>
              <a:off x="9521833" y="7405388"/>
              <a:ext cx="2676002" cy="1052731"/>
              <a:chOff x="9521833" y="2036288"/>
              <a:chExt cx="2676002" cy="1052731"/>
            </a:xfrm>
          </p:grpSpPr>
          <p:sp>
            <p:nvSpPr>
              <p:cNvPr id="94" name="TextBox 93">
                <a:extLst>
                  <a:ext uri="{FF2B5EF4-FFF2-40B4-BE49-F238E27FC236}">
                    <a16:creationId xmlns:a16="http://schemas.microsoft.com/office/drawing/2014/main" id="{82CAC38A-6253-2D46-A9C1-302180EED363}"/>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95" name="Straight Connector 94">
                <a:extLst>
                  <a:ext uri="{FF2B5EF4-FFF2-40B4-BE49-F238E27FC236}">
                    <a16:creationId xmlns:a16="http://schemas.microsoft.com/office/drawing/2014/main" id="{AD2B3722-E54B-F241-BF5C-4E06D9858DE0}"/>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6" name="Group 95">
                <a:extLst>
                  <a:ext uri="{FF2B5EF4-FFF2-40B4-BE49-F238E27FC236}">
                    <a16:creationId xmlns:a16="http://schemas.microsoft.com/office/drawing/2014/main" id="{DE6DD331-B8FF-724A-88A0-EDAB740240BC}"/>
                  </a:ext>
                </a:extLst>
              </p:cNvPr>
              <p:cNvGrpSpPr/>
              <p:nvPr userDrawn="1"/>
            </p:nvGrpSpPr>
            <p:grpSpPr>
              <a:xfrm>
                <a:off x="9521833" y="2361408"/>
                <a:ext cx="2557391" cy="484748"/>
                <a:chOff x="12352022" y="513115"/>
                <a:chExt cx="2557391" cy="484748"/>
              </a:xfrm>
            </p:grpSpPr>
            <p:sp>
              <p:nvSpPr>
                <p:cNvPr id="98" name="TextBox 97">
                  <a:extLst>
                    <a:ext uri="{FF2B5EF4-FFF2-40B4-BE49-F238E27FC236}">
                      <a16:creationId xmlns:a16="http://schemas.microsoft.com/office/drawing/2014/main" id="{01BD870A-BDFF-AD42-9F9F-680AB538E99D}"/>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9" name="TextBox 98">
                  <a:extLst>
                    <a:ext uri="{FF2B5EF4-FFF2-40B4-BE49-F238E27FC236}">
                      <a16:creationId xmlns:a16="http://schemas.microsoft.com/office/drawing/2014/main" id="{D46E1157-8158-3D41-83D2-9C0A0041030B}"/>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97" name="TextBox 96">
                <a:extLst>
                  <a:ext uri="{FF2B5EF4-FFF2-40B4-BE49-F238E27FC236}">
                    <a16:creationId xmlns:a16="http://schemas.microsoft.com/office/drawing/2014/main" id="{C12B8CA1-E11D-D840-A89D-9BDC9316EDA6}"/>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76" name="TextBox 75">
              <a:extLst>
                <a:ext uri="{FF2B5EF4-FFF2-40B4-BE49-F238E27FC236}">
                  <a16:creationId xmlns:a16="http://schemas.microsoft.com/office/drawing/2014/main" id="{19F3EA98-82D3-ED4F-B900-49458C4A36FA}"/>
                </a:ext>
              </a:extLst>
            </p:cNvPr>
            <p:cNvSpPr txBox="1"/>
            <p:nvPr userDrawn="1"/>
          </p:nvSpPr>
          <p:spPr>
            <a:xfrm>
              <a:off x="9558507" y="3656659"/>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77" name="Straight Connector 76">
              <a:extLst>
                <a:ext uri="{FF2B5EF4-FFF2-40B4-BE49-F238E27FC236}">
                  <a16:creationId xmlns:a16="http://schemas.microsoft.com/office/drawing/2014/main" id="{30A1EA8F-07DE-014F-AA10-6C9333AAD7A8}"/>
                </a:ext>
              </a:extLst>
            </p:cNvPr>
            <p:cNvCxnSpPr>
              <a:cxnSpLocks/>
            </p:cNvCxnSpPr>
            <p:nvPr userDrawn="1"/>
          </p:nvCxnSpPr>
          <p:spPr>
            <a:xfrm>
              <a:off x="9558507" y="385927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1807A3DB-B170-C543-827E-1797D79B35BD}"/>
                </a:ext>
              </a:extLst>
            </p:cNvPr>
            <p:cNvSpPr txBox="1">
              <a:spLocks noChangeAspect="1"/>
            </p:cNvSpPr>
            <p:nvPr/>
          </p:nvSpPr>
          <p:spPr>
            <a:xfrm>
              <a:off x="9521833" y="400680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9" name="TextBox 78">
              <a:extLst>
                <a:ext uri="{FF2B5EF4-FFF2-40B4-BE49-F238E27FC236}">
                  <a16:creationId xmlns:a16="http://schemas.microsoft.com/office/drawing/2014/main" id="{21F6557E-4825-E045-B871-0D127A0BFF5B}"/>
                </a:ext>
              </a:extLst>
            </p:cNvPr>
            <p:cNvSpPr txBox="1">
              <a:spLocks noChangeAspect="1"/>
            </p:cNvSpPr>
            <p:nvPr/>
          </p:nvSpPr>
          <p:spPr>
            <a:xfrm>
              <a:off x="9521833" y="473385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0" name="TextBox 79">
              <a:extLst>
                <a:ext uri="{FF2B5EF4-FFF2-40B4-BE49-F238E27FC236}">
                  <a16:creationId xmlns:a16="http://schemas.microsoft.com/office/drawing/2014/main" id="{A11A289F-F032-6D42-A3A4-E7A6C9F596ED}"/>
                </a:ext>
              </a:extLst>
            </p:cNvPr>
            <p:cNvSpPr txBox="1"/>
            <p:nvPr userDrawn="1"/>
          </p:nvSpPr>
          <p:spPr>
            <a:xfrm>
              <a:off x="9686426" y="3981779"/>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81" name="TextBox 80">
              <a:extLst>
                <a:ext uri="{FF2B5EF4-FFF2-40B4-BE49-F238E27FC236}">
                  <a16:creationId xmlns:a16="http://schemas.microsoft.com/office/drawing/2014/main" id="{56CC7998-FBBA-984A-B3BB-B8422CBF5A84}"/>
                </a:ext>
              </a:extLst>
            </p:cNvPr>
            <p:cNvSpPr txBox="1"/>
            <p:nvPr userDrawn="1"/>
          </p:nvSpPr>
          <p:spPr>
            <a:xfrm>
              <a:off x="9686426" y="4710985"/>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82" name="TextBox 81">
              <a:extLst>
                <a:ext uri="{FF2B5EF4-FFF2-40B4-BE49-F238E27FC236}">
                  <a16:creationId xmlns:a16="http://schemas.microsoft.com/office/drawing/2014/main" id="{18527B35-9EDF-3247-A18C-B5CEAF526738}"/>
                </a:ext>
              </a:extLst>
            </p:cNvPr>
            <p:cNvSpPr txBox="1">
              <a:spLocks noChangeAspect="1"/>
            </p:cNvSpPr>
            <p:nvPr userDrawn="1"/>
          </p:nvSpPr>
          <p:spPr>
            <a:xfrm>
              <a:off x="9521833" y="519684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83" name="TextBox 82">
              <a:extLst>
                <a:ext uri="{FF2B5EF4-FFF2-40B4-BE49-F238E27FC236}">
                  <a16:creationId xmlns:a16="http://schemas.microsoft.com/office/drawing/2014/main" id="{26539DAF-BEC6-744B-B400-8FA0A0079295}"/>
                </a:ext>
              </a:extLst>
            </p:cNvPr>
            <p:cNvSpPr txBox="1"/>
            <p:nvPr userDrawn="1"/>
          </p:nvSpPr>
          <p:spPr>
            <a:xfrm>
              <a:off x="9686426" y="5173975"/>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84" name="TextBox 83">
              <a:extLst>
                <a:ext uri="{FF2B5EF4-FFF2-40B4-BE49-F238E27FC236}">
                  <a16:creationId xmlns:a16="http://schemas.microsoft.com/office/drawing/2014/main" id="{85DB54E3-20CB-F84D-BA87-AE6461071775}"/>
                </a:ext>
              </a:extLst>
            </p:cNvPr>
            <p:cNvSpPr txBox="1"/>
            <p:nvPr userDrawn="1"/>
          </p:nvSpPr>
          <p:spPr>
            <a:xfrm>
              <a:off x="9674268" y="4345001"/>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87" name="Group 86">
              <a:extLst>
                <a:ext uri="{FF2B5EF4-FFF2-40B4-BE49-F238E27FC236}">
                  <a16:creationId xmlns:a16="http://schemas.microsoft.com/office/drawing/2014/main" id="{FF601E2C-20C4-8448-BDCB-09817050A9EF}"/>
                </a:ext>
              </a:extLst>
            </p:cNvPr>
            <p:cNvGrpSpPr/>
            <p:nvPr userDrawn="1"/>
          </p:nvGrpSpPr>
          <p:grpSpPr>
            <a:xfrm>
              <a:off x="9541497" y="5668564"/>
              <a:ext cx="2735151" cy="1538827"/>
              <a:chOff x="9296567" y="4910411"/>
              <a:chExt cx="2735151" cy="1538827"/>
            </a:xfrm>
          </p:grpSpPr>
          <p:sp>
            <p:nvSpPr>
              <p:cNvPr id="88" name="Rectangle 87">
                <a:extLst>
                  <a:ext uri="{FF2B5EF4-FFF2-40B4-BE49-F238E27FC236}">
                    <a16:creationId xmlns:a16="http://schemas.microsoft.com/office/drawing/2014/main" id="{10D997EE-0253-9948-A6ED-E7D0D161D2C0}"/>
                  </a:ext>
                </a:extLst>
              </p:cNvPr>
              <p:cNvSpPr/>
              <p:nvPr userDrawn="1"/>
            </p:nvSpPr>
            <p:spPr>
              <a:xfrm>
                <a:off x="9296567" y="4910411"/>
                <a:ext cx="2735151" cy="1538827"/>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97CF5BD-F20F-DE4A-92B5-C2CEBD4ED538}"/>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90" name="Graphic 89">
                <a:extLst>
                  <a:ext uri="{FF2B5EF4-FFF2-40B4-BE49-F238E27FC236}">
                    <a16:creationId xmlns:a16="http://schemas.microsoft.com/office/drawing/2014/main" id="{8F021B2D-63E0-7348-9C34-06C74EB29FA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91" name="TextBox 90">
                <a:extLst>
                  <a:ext uri="{FF2B5EF4-FFF2-40B4-BE49-F238E27FC236}">
                    <a16:creationId xmlns:a16="http://schemas.microsoft.com/office/drawing/2014/main" id="{547D6D74-E159-4349-960D-F7C54F8A34D8}"/>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
        <p:nvSpPr>
          <p:cNvPr id="13" name="Date Placeholder 12">
            <a:extLst>
              <a:ext uri="{FF2B5EF4-FFF2-40B4-BE49-F238E27FC236}">
                <a16:creationId xmlns:a16="http://schemas.microsoft.com/office/drawing/2014/main" id="{C9A997CF-9195-6143-A783-C6007CE38DB9}"/>
              </a:ext>
            </a:extLst>
          </p:cNvPr>
          <p:cNvSpPr>
            <a:spLocks noGrp="1"/>
          </p:cNvSpPr>
          <p:nvPr>
            <p:ph type="dt" sz="half" idx="116"/>
          </p:nvPr>
        </p:nvSpPr>
        <p:spPr/>
        <p:txBody>
          <a:bodyPr/>
          <a:lstStyle/>
          <a:p>
            <a:endParaRPr lang="en-US" dirty="0"/>
          </a:p>
        </p:txBody>
      </p:sp>
      <p:sp>
        <p:nvSpPr>
          <p:cNvPr id="17" name="Footer Placeholder 16">
            <a:extLst>
              <a:ext uri="{FF2B5EF4-FFF2-40B4-BE49-F238E27FC236}">
                <a16:creationId xmlns:a16="http://schemas.microsoft.com/office/drawing/2014/main" id="{7816C2B4-6EA9-7D40-A112-32D7F9DB85D9}"/>
              </a:ext>
            </a:extLst>
          </p:cNvPr>
          <p:cNvSpPr>
            <a:spLocks noGrp="1"/>
          </p:cNvSpPr>
          <p:nvPr>
            <p:ph type="ftr" sz="quarter" idx="117"/>
          </p:nvPr>
        </p:nvSpPr>
        <p:spPr/>
        <p:txBody>
          <a:bodyPr/>
          <a:lstStyle/>
          <a:p>
            <a:endParaRPr lang="en-US" dirty="0"/>
          </a:p>
        </p:txBody>
      </p:sp>
      <p:sp>
        <p:nvSpPr>
          <p:cNvPr id="18" name="Slide Number Placeholder 17">
            <a:extLst>
              <a:ext uri="{FF2B5EF4-FFF2-40B4-BE49-F238E27FC236}">
                <a16:creationId xmlns:a16="http://schemas.microsoft.com/office/drawing/2014/main" id="{6C8A9A10-E846-7A4E-B2F3-E64EB163031D}"/>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pic>
        <p:nvPicPr>
          <p:cNvPr id="104" name="Picture 103">
            <a:extLst>
              <a:ext uri="{FF2B5EF4-FFF2-40B4-BE49-F238E27FC236}">
                <a16:creationId xmlns:a16="http://schemas.microsoft.com/office/drawing/2014/main" id="{E76FC806-1745-034B-9D8A-1CAFCD9FE3BC}"/>
              </a:ext>
            </a:extLst>
          </p:cNvPr>
          <p:cNvPicPr>
            <a:picLocks noChangeAspect="1"/>
          </p:cNvPicPr>
          <p:nvPr userDrawn="1"/>
        </p:nvPicPr>
        <p:blipFill rotWithShape="1">
          <a:blip r:embed="rId7"/>
          <a:srcRect r="36104"/>
          <a:stretch/>
        </p:blipFill>
        <p:spPr>
          <a:xfrm>
            <a:off x="9558497" y="1610212"/>
            <a:ext cx="2639329" cy="522522"/>
          </a:xfrm>
          <a:prstGeom prst="rect">
            <a:avLst/>
          </a:prstGeom>
        </p:spPr>
      </p:pic>
    </p:spTree>
    <p:extLst>
      <p:ext uri="{BB962C8B-B14F-4D97-AF65-F5344CB8AC3E}">
        <p14:creationId xmlns:p14="http://schemas.microsoft.com/office/powerpoint/2010/main" val="36833065"/>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2 Photos and Tex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F7232953-10D7-9346-B58D-EA3D767D05C8}"/>
              </a:ext>
            </a:extLst>
          </p:cNvPr>
          <p:cNvSpPr>
            <a:spLocks noGrp="1"/>
          </p:cNvSpPr>
          <p:nvPr>
            <p:ph type="pic" sz="quarter" idx="13" hasCustomPrompt="1"/>
          </p:nvPr>
        </p:nvSpPr>
        <p:spPr>
          <a:xfrm>
            <a:off x="431783" y="1233641"/>
            <a:ext cx="3941999" cy="2134716"/>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br>
              <a:rPr lang="en-US" dirty="0"/>
            </a:br>
            <a:endParaRPr lang="en-US" dirty="0"/>
          </a:p>
        </p:txBody>
      </p:sp>
      <p:sp>
        <p:nvSpPr>
          <p:cNvPr id="12" name="Picture Placeholder 7">
            <a:extLst>
              <a:ext uri="{FF2B5EF4-FFF2-40B4-BE49-F238E27FC236}">
                <a16:creationId xmlns:a16="http://schemas.microsoft.com/office/drawing/2014/main" id="{5852B5E0-86AD-3749-B882-594E0C761812}"/>
              </a:ext>
            </a:extLst>
          </p:cNvPr>
          <p:cNvSpPr>
            <a:spLocks noGrp="1"/>
          </p:cNvSpPr>
          <p:nvPr>
            <p:ph type="pic" sz="quarter" idx="14" hasCustomPrompt="1"/>
          </p:nvPr>
        </p:nvSpPr>
        <p:spPr>
          <a:xfrm>
            <a:off x="4770778" y="1233488"/>
            <a:ext cx="3941422" cy="2134938"/>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br>
              <a:rPr lang="en-US" dirty="0"/>
            </a:br>
            <a:endParaRPr lang="en-US" dirty="0"/>
          </a:p>
        </p:txBody>
      </p:sp>
      <p:cxnSp>
        <p:nvCxnSpPr>
          <p:cNvPr id="13" name="Straight Connector 12">
            <a:extLst>
              <a:ext uri="{FF2B5EF4-FFF2-40B4-BE49-F238E27FC236}">
                <a16:creationId xmlns:a16="http://schemas.microsoft.com/office/drawing/2014/main" id="{ED753A27-0B53-3B44-A318-323612277CF2}"/>
              </a:ext>
            </a:extLst>
          </p:cNvPr>
          <p:cNvCxnSpPr>
            <a:cxnSpLocks/>
          </p:cNvCxnSpPr>
          <p:nvPr userDrawn="1"/>
        </p:nvCxnSpPr>
        <p:spPr>
          <a:xfrm>
            <a:off x="4572000" y="1233487"/>
            <a:ext cx="0" cy="4932363"/>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500" name="Caption">
            <a:extLst>
              <a:ext uri="{FF2B5EF4-FFF2-40B4-BE49-F238E27FC236}">
                <a16:creationId xmlns:a16="http://schemas.microsoft.com/office/drawing/2014/main" id="{CF4AE758-84F6-C54D-A7DE-052D01982D22}"/>
              </a:ext>
            </a:extLst>
          </p:cNvPr>
          <p:cNvSpPr>
            <a:spLocks noGrp="1"/>
          </p:cNvSpPr>
          <p:nvPr>
            <p:ph type="body" sz="quarter" idx="500" hasCustomPrompt="1"/>
          </p:nvPr>
        </p:nvSpPr>
        <p:spPr>
          <a:xfrm>
            <a:off x="431225" y="2634839"/>
            <a:ext cx="3941998" cy="733587"/>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502" name="Caption 2">
            <a:extLst>
              <a:ext uri="{FF2B5EF4-FFF2-40B4-BE49-F238E27FC236}">
                <a16:creationId xmlns:a16="http://schemas.microsoft.com/office/drawing/2014/main" id="{AC269ED5-A2B1-6A4F-BE9E-2525E65191C5}"/>
              </a:ext>
            </a:extLst>
          </p:cNvPr>
          <p:cNvSpPr>
            <a:spLocks noGrp="1"/>
          </p:cNvSpPr>
          <p:nvPr>
            <p:ph type="body" sz="quarter" idx="502" hasCustomPrompt="1"/>
          </p:nvPr>
        </p:nvSpPr>
        <p:spPr>
          <a:xfrm>
            <a:off x="4770202" y="2634839"/>
            <a:ext cx="3941998" cy="733587"/>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499" name="Text Placeholder 1">
            <a:extLst>
              <a:ext uri="{FF2B5EF4-FFF2-40B4-BE49-F238E27FC236}">
                <a16:creationId xmlns:a16="http://schemas.microsoft.com/office/drawing/2014/main" id="{41B64066-3F3A-DB41-BCF0-E80DA5C45921}"/>
              </a:ext>
            </a:extLst>
          </p:cNvPr>
          <p:cNvSpPr>
            <a:spLocks noGrp="1"/>
          </p:cNvSpPr>
          <p:nvPr>
            <p:ph type="body" sz="quarter" idx="499"/>
          </p:nvPr>
        </p:nvSpPr>
        <p:spPr>
          <a:xfrm>
            <a:off x="431800" y="3535516"/>
            <a:ext cx="3941763" cy="263033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 name="Text Placeholder 2">
            <a:extLst>
              <a:ext uri="{FF2B5EF4-FFF2-40B4-BE49-F238E27FC236}">
                <a16:creationId xmlns:a16="http://schemas.microsoft.com/office/drawing/2014/main" id="{260EFF75-E658-614B-A491-3B51B67CB5AB}"/>
              </a:ext>
            </a:extLst>
          </p:cNvPr>
          <p:cNvSpPr>
            <a:spLocks noGrp="1"/>
          </p:cNvSpPr>
          <p:nvPr>
            <p:ph type="body" sz="quarter" idx="501"/>
          </p:nvPr>
        </p:nvSpPr>
        <p:spPr>
          <a:xfrm>
            <a:off x="4770437" y="3535516"/>
            <a:ext cx="3941763" cy="263033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C2462BB1-A914-C04A-8D72-3148BA19C440}"/>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260B3C8A-5655-8B44-8713-F8E0DC8EB268}"/>
              </a:ext>
            </a:extLst>
          </p:cNvPr>
          <p:cNvSpPr>
            <a:spLocks noGrp="1"/>
          </p:cNvSpPr>
          <p:nvPr userDrawn="1">
            <p:ph type="dt" sz="half" idx="112"/>
          </p:nvPr>
        </p:nvSpPr>
        <p:spPr/>
        <p:txBody>
          <a:bodyPr/>
          <a:lstStyle/>
          <a:p>
            <a:endParaRPr lang="en-US" dirty="0"/>
          </a:p>
        </p:txBody>
      </p:sp>
      <p:sp>
        <p:nvSpPr>
          <p:cNvPr id="6" name="Footer Placeholder 5">
            <a:extLst>
              <a:ext uri="{FF2B5EF4-FFF2-40B4-BE49-F238E27FC236}">
                <a16:creationId xmlns:a16="http://schemas.microsoft.com/office/drawing/2014/main" id="{BA55FF92-D07E-284C-BB1E-EFB0F62B0728}"/>
              </a:ext>
            </a:extLst>
          </p:cNvPr>
          <p:cNvSpPr>
            <a:spLocks noGrp="1"/>
          </p:cNvSpPr>
          <p:nvPr userDrawn="1">
            <p:ph type="ftr" sz="quarter" idx="113"/>
          </p:nvPr>
        </p:nvSpPr>
        <p:spPr/>
        <p:txBody>
          <a:bodyPr/>
          <a:lstStyle/>
          <a:p>
            <a:endParaRPr lang="en-US" dirty="0"/>
          </a:p>
        </p:txBody>
      </p:sp>
      <p:sp>
        <p:nvSpPr>
          <p:cNvPr id="7" name="Slide Number Placeholder 6">
            <a:extLst>
              <a:ext uri="{FF2B5EF4-FFF2-40B4-BE49-F238E27FC236}">
                <a16:creationId xmlns:a16="http://schemas.microsoft.com/office/drawing/2014/main" id="{125CB6C4-3F83-8C46-9B51-1523B5214FBC}"/>
              </a:ext>
            </a:extLst>
          </p:cNvPr>
          <p:cNvSpPr>
            <a:spLocks noGrp="1"/>
          </p:cNvSpPr>
          <p:nvPr userDrawn="1">
            <p:ph type="sldNum" sz="quarter" idx="114"/>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 name="Group 2">
            <a:extLst>
              <a:ext uri="{FF2B5EF4-FFF2-40B4-BE49-F238E27FC236}">
                <a16:creationId xmlns:a16="http://schemas.microsoft.com/office/drawing/2014/main" id="{B5DD4673-07D8-2F47-AE16-41FB7DB1F691}"/>
              </a:ext>
            </a:extLst>
          </p:cNvPr>
          <p:cNvGrpSpPr/>
          <p:nvPr userDrawn="1"/>
        </p:nvGrpSpPr>
        <p:grpSpPr>
          <a:xfrm>
            <a:off x="9399182" y="-2"/>
            <a:ext cx="2974470" cy="9769405"/>
            <a:chOff x="9399182" y="-2"/>
            <a:chExt cx="2974470" cy="9769405"/>
          </a:xfrm>
        </p:grpSpPr>
        <p:sp>
          <p:nvSpPr>
            <p:cNvPr id="57" name="Rectangle 56">
              <a:extLst>
                <a:ext uri="{FF2B5EF4-FFF2-40B4-BE49-F238E27FC236}">
                  <a16:creationId xmlns:a16="http://schemas.microsoft.com/office/drawing/2014/main" id="{1EB07126-E360-1041-9164-DD8BA167A8AB}"/>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8" name="Picture 57">
              <a:extLst>
                <a:ext uri="{FF2B5EF4-FFF2-40B4-BE49-F238E27FC236}">
                  <a16:creationId xmlns:a16="http://schemas.microsoft.com/office/drawing/2014/main" id="{6821E402-D350-E444-8856-CC46A758A65E}"/>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59" name="Group 58">
              <a:extLst>
                <a:ext uri="{FF2B5EF4-FFF2-40B4-BE49-F238E27FC236}">
                  <a16:creationId xmlns:a16="http://schemas.microsoft.com/office/drawing/2014/main" id="{66715B48-D70E-A34F-8B62-E282410AAC7D}"/>
                </a:ext>
              </a:extLst>
            </p:cNvPr>
            <p:cNvGrpSpPr/>
            <p:nvPr userDrawn="1"/>
          </p:nvGrpSpPr>
          <p:grpSpPr>
            <a:xfrm>
              <a:off x="9541497" y="162442"/>
              <a:ext cx="2819400" cy="814510"/>
              <a:chOff x="-3644733" y="165205"/>
              <a:chExt cx="2819400" cy="814510"/>
            </a:xfrm>
          </p:grpSpPr>
          <p:sp>
            <p:nvSpPr>
              <p:cNvPr id="87" name="Rectangle 86">
                <a:extLst>
                  <a:ext uri="{FF2B5EF4-FFF2-40B4-BE49-F238E27FC236}">
                    <a16:creationId xmlns:a16="http://schemas.microsoft.com/office/drawing/2014/main" id="{258C8417-A50B-8A40-AAC7-69B29D878C1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D5350C49-A777-6241-98F9-3A4F555D085D}"/>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89" name="Picture 88">
                <a:extLst>
                  <a:ext uri="{FF2B5EF4-FFF2-40B4-BE49-F238E27FC236}">
                    <a16:creationId xmlns:a16="http://schemas.microsoft.com/office/drawing/2014/main" id="{6602266A-7721-2749-BEF8-F0041AD01BC9}"/>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60" name="Group 59">
              <a:extLst>
                <a:ext uri="{FF2B5EF4-FFF2-40B4-BE49-F238E27FC236}">
                  <a16:creationId xmlns:a16="http://schemas.microsoft.com/office/drawing/2014/main" id="{CA2A2AE4-DD6D-8844-B557-F45A9D1F1E5E}"/>
                </a:ext>
              </a:extLst>
            </p:cNvPr>
            <p:cNvGrpSpPr/>
            <p:nvPr userDrawn="1"/>
          </p:nvGrpSpPr>
          <p:grpSpPr>
            <a:xfrm>
              <a:off x="9521833" y="3755578"/>
              <a:ext cx="2754815" cy="6013825"/>
              <a:chOff x="9521833" y="2566288"/>
              <a:chExt cx="2754815" cy="6013825"/>
            </a:xfrm>
          </p:grpSpPr>
          <p:sp>
            <p:nvSpPr>
              <p:cNvPr id="63" name="TextBox 62">
                <a:extLst>
                  <a:ext uri="{FF2B5EF4-FFF2-40B4-BE49-F238E27FC236}">
                    <a16:creationId xmlns:a16="http://schemas.microsoft.com/office/drawing/2014/main" id="{399905FA-4468-DE44-8356-F030E128DE0E}"/>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64" name="Straight Connector 63">
                <a:extLst>
                  <a:ext uri="{FF2B5EF4-FFF2-40B4-BE49-F238E27FC236}">
                    <a16:creationId xmlns:a16="http://schemas.microsoft.com/office/drawing/2014/main" id="{EEB7F7FC-6FB7-6B48-A4C7-1784FFA3B477}"/>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CFB53592-0368-5E42-BA03-98211B0977AE}"/>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6" name="Group 65">
                <a:extLst>
                  <a:ext uri="{FF2B5EF4-FFF2-40B4-BE49-F238E27FC236}">
                    <a16:creationId xmlns:a16="http://schemas.microsoft.com/office/drawing/2014/main" id="{70D6C76B-0CBD-8541-947F-B20A36C671CF}"/>
                  </a:ext>
                </a:extLst>
              </p:cNvPr>
              <p:cNvGrpSpPr/>
              <p:nvPr userDrawn="1"/>
            </p:nvGrpSpPr>
            <p:grpSpPr>
              <a:xfrm>
                <a:off x="9541497" y="7168798"/>
                <a:ext cx="2735151" cy="1411315"/>
                <a:chOff x="9296567" y="4910411"/>
                <a:chExt cx="2735151" cy="1411315"/>
              </a:xfrm>
            </p:grpSpPr>
            <p:sp>
              <p:nvSpPr>
                <p:cNvPr id="81" name="Rectangle 80">
                  <a:extLst>
                    <a:ext uri="{FF2B5EF4-FFF2-40B4-BE49-F238E27FC236}">
                      <a16:creationId xmlns:a16="http://schemas.microsoft.com/office/drawing/2014/main" id="{7B060E3F-3460-1340-A955-A0E0058CA96A}"/>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CF89F7B0-F650-8844-A28B-9665EB78F56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3" name="Graphic 82">
                  <a:extLst>
                    <a:ext uri="{FF2B5EF4-FFF2-40B4-BE49-F238E27FC236}">
                      <a16:creationId xmlns:a16="http://schemas.microsoft.com/office/drawing/2014/main" id="{AC2297FF-4363-464B-AD47-EFF94E8CC13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4" name="TextBox 83">
                  <a:extLst>
                    <a:ext uri="{FF2B5EF4-FFF2-40B4-BE49-F238E27FC236}">
                      <a16:creationId xmlns:a16="http://schemas.microsoft.com/office/drawing/2014/main" id="{ECD7ABCD-E747-9145-B364-C6EE6679ED8D}"/>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5" name="TextBox 84">
                  <a:extLst>
                    <a:ext uri="{FF2B5EF4-FFF2-40B4-BE49-F238E27FC236}">
                      <a16:creationId xmlns:a16="http://schemas.microsoft.com/office/drawing/2014/main" id="{9D2EDEA1-AFD7-8144-9BFE-E95C524E5D8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6" name="TextBox 85">
                  <a:extLst>
                    <a:ext uri="{FF2B5EF4-FFF2-40B4-BE49-F238E27FC236}">
                      <a16:creationId xmlns:a16="http://schemas.microsoft.com/office/drawing/2014/main" id="{5D7D6192-8EC2-3147-944F-C9990998399D}"/>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67" name="Group 66">
                <a:extLst>
                  <a:ext uri="{FF2B5EF4-FFF2-40B4-BE49-F238E27FC236}">
                    <a16:creationId xmlns:a16="http://schemas.microsoft.com/office/drawing/2014/main" id="{07C54234-03B7-ED4C-95A6-74560FB7E24D}"/>
                  </a:ext>
                </a:extLst>
              </p:cNvPr>
              <p:cNvGrpSpPr/>
              <p:nvPr userDrawn="1"/>
            </p:nvGrpSpPr>
            <p:grpSpPr>
              <a:xfrm>
                <a:off x="9541497" y="5812142"/>
                <a:ext cx="2735151" cy="1280928"/>
                <a:chOff x="9286315" y="6976989"/>
                <a:chExt cx="2735151" cy="1280928"/>
              </a:xfrm>
            </p:grpSpPr>
            <p:sp>
              <p:nvSpPr>
                <p:cNvPr id="76" name="Rectangle 75">
                  <a:extLst>
                    <a:ext uri="{FF2B5EF4-FFF2-40B4-BE49-F238E27FC236}">
                      <a16:creationId xmlns:a16="http://schemas.microsoft.com/office/drawing/2014/main" id="{F53BB598-EA50-564F-ACB0-AF0849D9E4EA}"/>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5709B753-3BAD-BA41-9041-2E20667632BC}"/>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8" name="Graphic 77">
                  <a:extLst>
                    <a:ext uri="{FF2B5EF4-FFF2-40B4-BE49-F238E27FC236}">
                      <a16:creationId xmlns:a16="http://schemas.microsoft.com/office/drawing/2014/main" id="{506AF462-47AB-2D41-9BC3-AFB0E9F9D82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79" name="TextBox 78">
                  <a:extLst>
                    <a:ext uri="{FF2B5EF4-FFF2-40B4-BE49-F238E27FC236}">
                      <a16:creationId xmlns:a16="http://schemas.microsoft.com/office/drawing/2014/main" id="{9A627AE6-C7F3-334D-A34F-2BC4E58C2E95}"/>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0" name="Picture 79">
                  <a:extLst>
                    <a:ext uri="{FF2B5EF4-FFF2-40B4-BE49-F238E27FC236}">
                      <a16:creationId xmlns:a16="http://schemas.microsoft.com/office/drawing/2014/main" id="{BA46C26C-A1B1-3143-B061-C7CB9671CDE2}"/>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68" name="Group 67">
                <a:extLst>
                  <a:ext uri="{FF2B5EF4-FFF2-40B4-BE49-F238E27FC236}">
                    <a16:creationId xmlns:a16="http://schemas.microsoft.com/office/drawing/2014/main" id="{B638C602-8F7A-FF4F-9436-99BFF634F80A}"/>
                  </a:ext>
                </a:extLst>
              </p:cNvPr>
              <p:cNvGrpSpPr/>
              <p:nvPr userDrawn="1"/>
            </p:nvGrpSpPr>
            <p:grpSpPr>
              <a:xfrm>
                <a:off x="9521833" y="2891408"/>
                <a:ext cx="2617883" cy="651460"/>
                <a:chOff x="12352022" y="513115"/>
                <a:chExt cx="2617883" cy="651460"/>
              </a:xfrm>
            </p:grpSpPr>
            <p:sp>
              <p:nvSpPr>
                <p:cNvPr id="73" name="TextBox 72">
                  <a:extLst>
                    <a:ext uri="{FF2B5EF4-FFF2-40B4-BE49-F238E27FC236}">
                      <a16:creationId xmlns:a16="http://schemas.microsoft.com/office/drawing/2014/main" id="{F5E8575C-58DF-6F4D-846B-64E64AEAD4B3}"/>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4" name="TextBox 73">
                  <a:extLst>
                    <a:ext uri="{FF2B5EF4-FFF2-40B4-BE49-F238E27FC236}">
                      <a16:creationId xmlns:a16="http://schemas.microsoft.com/office/drawing/2014/main" id="{7F689E54-3DDE-9146-9E71-0F9EF77EB584}"/>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75" name="TextBox 74">
                  <a:extLst>
                    <a:ext uri="{FF2B5EF4-FFF2-40B4-BE49-F238E27FC236}">
                      <a16:creationId xmlns:a16="http://schemas.microsoft.com/office/drawing/2014/main" id="{E200D3D3-053D-F342-9A67-0E660D73F76B}"/>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69" name="TextBox 68">
                <a:extLst>
                  <a:ext uri="{FF2B5EF4-FFF2-40B4-BE49-F238E27FC236}">
                    <a16:creationId xmlns:a16="http://schemas.microsoft.com/office/drawing/2014/main" id="{7C8EB52F-15EB-7449-9FC6-CFECD8E81D6C}"/>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0" name="TextBox 69">
                <a:extLst>
                  <a:ext uri="{FF2B5EF4-FFF2-40B4-BE49-F238E27FC236}">
                    <a16:creationId xmlns:a16="http://schemas.microsoft.com/office/drawing/2014/main" id="{56C11956-D135-0244-8935-77ECF9139C68}"/>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71" name="TextBox 70">
                <a:extLst>
                  <a:ext uri="{FF2B5EF4-FFF2-40B4-BE49-F238E27FC236}">
                    <a16:creationId xmlns:a16="http://schemas.microsoft.com/office/drawing/2014/main" id="{841BDB28-CB56-C346-9DF5-E30F5ADD0CB7}"/>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72" name="TextBox 71">
                <a:extLst>
                  <a:ext uri="{FF2B5EF4-FFF2-40B4-BE49-F238E27FC236}">
                    <a16:creationId xmlns:a16="http://schemas.microsoft.com/office/drawing/2014/main" id="{7841BCCC-4BF1-1644-8598-448D5C40EC05}"/>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61" name="TextBox 60">
              <a:extLst>
                <a:ext uri="{FF2B5EF4-FFF2-40B4-BE49-F238E27FC236}">
                  <a16:creationId xmlns:a16="http://schemas.microsoft.com/office/drawing/2014/main" id="{A0C7E1FE-3DCE-F245-ADBB-D7351343D700}"/>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2" name="Straight Connector 61">
              <a:extLst>
                <a:ext uri="{FF2B5EF4-FFF2-40B4-BE49-F238E27FC236}">
                  <a16:creationId xmlns:a16="http://schemas.microsoft.com/office/drawing/2014/main" id="{47B69573-680F-C847-8FB3-E97B96F0087B}"/>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2" name="Group 51">
              <a:extLst>
                <a:ext uri="{FF2B5EF4-FFF2-40B4-BE49-F238E27FC236}">
                  <a16:creationId xmlns:a16="http://schemas.microsoft.com/office/drawing/2014/main" id="{156E90A0-F5F3-7D4A-BCA0-0B455A043EC4}"/>
                </a:ext>
              </a:extLst>
            </p:cNvPr>
            <p:cNvGrpSpPr/>
            <p:nvPr userDrawn="1"/>
          </p:nvGrpSpPr>
          <p:grpSpPr>
            <a:xfrm>
              <a:off x="9554253" y="2414886"/>
              <a:ext cx="2819399" cy="1181890"/>
              <a:chOff x="9541498" y="3352649"/>
              <a:chExt cx="2819399" cy="1181890"/>
            </a:xfrm>
          </p:grpSpPr>
          <p:grpSp>
            <p:nvGrpSpPr>
              <p:cNvPr id="53" name="Group 52">
                <a:extLst>
                  <a:ext uri="{FF2B5EF4-FFF2-40B4-BE49-F238E27FC236}">
                    <a16:creationId xmlns:a16="http://schemas.microsoft.com/office/drawing/2014/main" id="{E3B8AD0A-9353-E743-98CA-44AFA4D7C166}"/>
                  </a:ext>
                </a:extLst>
              </p:cNvPr>
              <p:cNvGrpSpPr/>
              <p:nvPr userDrawn="1"/>
            </p:nvGrpSpPr>
            <p:grpSpPr>
              <a:xfrm>
                <a:off x="9541498" y="3352649"/>
                <a:ext cx="2735150" cy="1181890"/>
                <a:chOff x="9541498" y="3751132"/>
                <a:chExt cx="2735150" cy="1181890"/>
              </a:xfrm>
            </p:grpSpPr>
            <p:grpSp>
              <p:nvGrpSpPr>
                <p:cNvPr id="55" name="Group 54">
                  <a:extLst>
                    <a:ext uri="{FF2B5EF4-FFF2-40B4-BE49-F238E27FC236}">
                      <a16:creationId xmlns:a16="http://schemas.microsoft.com/office/drawing/2014/main" id="{B0E8F800-E1AB-E746-8851-BE07C9573DF5}"/>
                    </a:ext>
                  </a:extLst>
                </p:cNvPr>
                <p:cNvGrpSpPr/>
                <p:nvPr userDrawn="1"/>
              </p:nvGrpSpPr>
              <p:grpSpPr>
                <a:xfrm>
                  <a:off x="9541498" y="3751132"/>
                  <a:ext cx="2735150" cy="1181890"/>
                  <a:chOff x="9296568" y="4910411"/>
                  <a:chExt cx="2735150" cy="1181890"/>
                </a:xfrm>
              </p:grpSpPr>
              <p:sp>
                <p:nvSpPr>
                  <p:cNvPr id="90" name="Rectangle 89">
                    <a:extLst>
                      <a:ext uri="{FF2B5EF4-FFF2-40B4-BE49-F238E27FC236}">
                        <a16:creationId xmlns:a16="http://schemas.microsoft.com/office/drawing/2014/main" id="{F0341023-B297-EE44-B1E7-3A1B988C0D34}"/>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004FF57D-84DA-054C-BAE1-86A84ADB8BFA}"/>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92" name="TextBox 91">
                    <a:extLst>
                      <a:ext uri="{FF2B5EF4-FFF2-40B4-BE49-F238E27FC236}">
                        <a16:creationId xmlns:a16="http://schemas.microsoft.com/office/drawing/2014/main" id="{14A089B3-40F5-BA48-9C89-18CED644A608}"/>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56" name="Graphic 55">
                  <a:extLst>
                    <a:ext uri="{FF2B5EF4-FFF2-40B4-BE49-F238E27FC236}">
                      <a16:creationId xmlns:a16="http://schemas.microsoft.com/office/drawing/2014/main" id="{0F683FF8-BB88-8D4C-AFF7-96AC3276CB7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54" name="Picture 53">
                <a:extLst>
                  <a:ext uri="{FF2B5EF4-FFF2-40B4-BE49-F238E27FC236}">
                    <a16:creationId xmlns:a16="http://schemas.microsoft.com/office/drawing/2014/main" id="{CF48C183-4FC2-8B43-8812-4E977634650E}"/>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243518170"/>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3 Photos and Text (Vertical)">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F7232953-10D7-9346-B58D-EA3D767D05C8}"/>
              </a:ext>
            </a:extLst>
          </p:cNvPr>
          <p:cNvSpPr>
            <a:spLocks noGrp="1"/>
          </p:cNvSpPr>
          <p:nvPr>
            <p:ph type="pic" sz="quarter" idx="13" hasCustomPrompt="1"/>
          </p:nvPr>
        </p:nvSpPr>
        <p:spPr>
          <a:xfrm>
            <a:off x="432360" y="1233641"/>
            <a:ext cx="2467429"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12" name="Picture Placeholder 7">
            <a:extLst>
              <a:ext uri="{FF2B5EF4-FFF2-40B4-BE49-F238E27FC236}">
                <a16:creationId xmlns:a16="http://schemas.microsoft.com/office/drawing/2014/main" id="{5852B5E0-86AD-3749-B882-594E0C761812}"/>
              </a:ext>
            </a:extLst>
          </p:cNvPr>
          <p:cNvSpPr>
            <a:spLocks noGrp="1"/>
          </p:cNvSpPr>
          <p:nvPr>
            <p:ph type="pic" sz="quarter" idx="14" hasCustomPrompt="1"/>
          </p:nvPr>
        </p:nvSpPr>
        <p:spPr>
          <a:xfrm>
            <a:off x="3338925" y="1233488"/>
            <a:ext cx="2467068" cy="1466229"/>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0" name="Caption">
            <a:extLst>
              <a:ext uri="{FF2B5EF4-FFF2-40B4-BE49-F238E27FC236}">
                <a16:creationId xmlns:a16="http://schemas.microsoft.com/office/drawing/2014/main" id="{CF4AE758-84F6-C54D-A7DE-052D01982D22}"/>
              </a:ext>
            </a:extLst>
          </p:cNvPr>
          <p:cNvSpPr>
            <a:spLocks noGrp="1"/>
          </p:cNvSpPr>
          <p:nvPr>
            <p:ph type="body" sz="quarter" idx="500" hasCustomPrompt="1"/>
          </p:nvPr>
        </p:nvSpPr>
        <p:spPr>
          <a:xfrm>
            <a:off x="431800" y="2147777"/>
            <a:ext cx="2467429"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502" name="Caption 2">
            <a:extLst>
              <a:ext uri="{FF2B5EF4-FFF2-40B4-BE49-F238E27FC236}">
                <a16:creationId xmlns:a16="http://schemas.microsoft.com/office/drawing/2014/main" id="{AC269ED5-A2B1-6A4F-BE9E-2525E65191C5}"/>
              </a:ext>
            </a:extLst>
          </p:cNvPr>
          <p:cNvSpPr>
            <a:spLocks noGrp="1"/>
          </p:cNvSpPr>
          <p:nvPr>
            <p:ph type="body" sz="quarter" idx="502" hasCustomPrompt="1"/>
          </p:nvPr>
        </p:nvSpPr>
        <p:spPr>
          <a:xfrm>
            <a:off x="3338281" y="2147777"/>
            <a:ext cx="2467429"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00" name="Photo">
            <a:extLst>
              <a:ext uri="{FF2B5EF4-FFF2-40B4-BE49-F238E27FC236}">
                <a16:creationId xmlns:a16="http://schemas.microsoft.com/office/drawing/2014/main" id="{A5A98BB7-3BBC-BF47-A9BC-1EE83DF5EEF5}"/>
              </a:ext>
            </a:extLst>
          </p:cNvPr>
          <p:cNvSpPr>
            <a:spLocks noGrp="1"/>
          </p:cNvSpPr>
          <p:nvPr>
            <p:ph type="pic" sz="quarter" idx="100" hasCustomPrompt="1"/>
          </p:nvPr>
        </p:nvSpPr>
        <p:spPr>
          <a:xfrm>
            <a:off x="6245129" y="1233488"/>
            <a:ext cx="2467068" cy="1466229"/>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grpSp>
        <p:nvGrpSpPr>
          <p:cNvPr id="2" name="Group 1">
            <a:extLst>
              <a:ext uri="{FF2B5EF4-FFF2-40B4-BE49-F238E27FC236}">
                <a16:creationId xmlns:a16="http://schemas.microsoft.com/office/drawing/2014/main" id="{88F1C867-7832-304B-B6CD-BF0427937307}"/>
              </a:ext>
            </a:extLst>
          </p:cNvPr>
          <p:cNvGrpSpPr/>
          <p:nvPr userDrawn="1"/>
        </p:nvGrpSpPr>
        <p:grpSpPr>
          <a:xfrm>
            <a:off x="3119357" y="1233487"/>
            <a:ext cx="2906204" cy="4932363"/>
            <a:chOff x="3119357" y="1233487"/>
            <a:chExt cx="2906204" cy="4861079"/>
          </a:xfrm>
        </p:grpSpPr>
        <p:cxnSp>
          <p:nvCxnSpPr>
            <p:cNvPr id="13" name="Straight Connector 12">
              <a:extLst>
                <a:ext uri="{FF2B5EF4-FFF2-40B4-BE49-F238E27FC236}">
                  <a16:creationId xmlns:a16="http://schemas.microsoft.com/office/drawing/2014/main" id="{ED753A27-0B53-3B44-A318-323612277CF2}"/>
                </a:ext>
              </a:extLst>
            </p:cNvPr>
            <p:cNvCxnSpPr>
              <a:cxnSpLocks/>
            </p:cNvCxnSpPr>
            <p:nvPr userDrawn="1"/>
          </p:nvCxnSpPr>
          <p:spPr>
            <a:xfrm>
              <a:off x="3119357" y="1233487"/>
              <a:ext cx="0" cy="4861079"/>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0281FD7-9911-134B-A7C9-82C3663644A9}"/>
                </a:ext>
              </a:extLst>
            </p:cNvPr>
            <p:cNvCxnSpPr>
              <a:cxnSpLocks/>
            </p:cNvCxnSpPr>
            <p:nvPr userDrawn="1"/>
          </p:nvCxnSpPr>
          <p:spPr>
            <a:xfrm>
              <a:off x="6025561" y="1233487"/>
              <a:ext cx="0" cy="4861079"/>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sp>
        <p:nvSpPr>
          <p:cNvPr id="504" name="Caption 3">
            <a:extLst>
              <a:ext uri="{FF2B5EF4-FFF2-40B4-BE49-F238E27FC236}">
                <a16:creationId xmlns:a16="http://schemas.microsoft.com/office/drawing/2014/main" id="{42868E29-E783-A54C-A4B5-63DAB28D5BEF}"/>
              </a:ext>
            </a:extLst>
          </p:cNvPr>
          <p:cNvSpPr>
            <a:spLocks noGrp="1"/>
          </p:cNvSpPr>
          <p:nvPr>
            <p:ph type="body" sz="quarter" idx="504" hasCustomPrompt="1"/>
          </p:nvPr>
        </p:nvSpPr>
        <p:spPr>
          <a:xfrm>
            <a:off x="6244767" y="2147777"/>
            <a:ext cx="2467429"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499" name="Text Placeholder 1">
            <a:extLst>
              <a:ext uri="{FF2B5EF4-FFF2-40B4-BE49-F238E27FC236}">
                <a16:creationId xmlns:a16="http://schemas.microsoft.com/office/drawing/2014/main" id="{092CA0F9-EE9F-8C4F-9A14-8B88D9656C37}"/>
              </a:ext>
            </a:extLst>
          </p:cNvPr>
          <p:cNvSpPr>
            <a:spLocks noGrp="1"/>
          </p:cNvSpPr>
          <p:nvPr>
            <p:ph type="body" sz="quarter" idx="499"/>
          </p:nvPr>
        </p:nvSpPr>
        <p:spPr>
          <a:xfrm>
            <a:off x="431801" y="2866844"/>
            <a:ext cx="2467428" cy="32990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 name="Text Placeholder 2">
            <a:extLst>
              <a:ext uri="{FF2B5EF4-FFF2-40B4-BE49-F238E27FC236}">
                <a16:creationId xmlns:a16="http://schemas.microsoft.com/office/drawing/2014/main" id="{781EEB42-430C-9948-97C1-B9A99786D432}"/>
              </a:ext>
            </a:extLst>
          </p:cNvPr>
          <p:cNvSpPr>
            <a:spLocks noGrp="1"/>
          </p:cNvSpPr>
          <p:nvPr>
            <p:ph type="body" sz="quarter" idx="501"/>
          </p:nvPr>
        </p:nvSpPr>
        <p:spPr>
          <a:xfrm>
            <a:off x="3338281" y="2866844"/>
            <a:ext cx="2467428" cy="32990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3" name="Text Placeholder 3">
            <a:extLst>
              <a:ext uri="{FF2B5EF4-FFF2-40B4-BE49-F238E27FC236}">
                <a16:creationId xmlns:a16="http://schemas.microsoft.com/office/drawing/2014/main" id="{8C3607B2-9D2D-5E49-86D7-3D3FC05F0012}"/>
              </a:ext>
            </a:extLst>
          </p:cNvPr>
          <p:cNvSpPr>
            <a:spLocks noGrp="1"/>
          </p:cNvSpPr>
          <p:nvPr>
            <p:ph type="body" sz="quarter" idx="503"/>
          </p:nvPr>
        </p:nvSpPr>
        <p:spPr>
          <a:xfrm>
            <a:off x="6244768" y="2866844"/>
            <a:ext cx="2467428" cy="32990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0EF6CB6B-94CC-654E-AE09-4DED2D6EA769}"/>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6" name="Date Placeholder 5">
            <a:extLst>
              <a:ext uri="{FF2B5EF4-FFF2-40B4-BE49-F238E27FC236}">
                <a16:creationId xmlns:a16="http://schemas.microsoft.com/office/drawing/2014/main" id="{D895EACF-4F1C-3842-A7FF-4AC5A2D2E696}"/>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56214F30-9FE6-D845-91CA-9835E0CF8D52}"/>
              </a:ext>
            </a:extLst>
          </p:cNvPr>
          <p:cNvSpPr>
            <a:spLocks noGrp="1"/>
          </p:cNvSpPr>
          <p:nvPr>
            <p:ph type="ftr" sz="quarter" idx="117"/>
          </p:nvPr>
        </p:nvSpPr>
        <p:spPr/>
        <p:txBody>
          <a:bodyPr/>
          <a:lstStyle/>
          <a:p>
            <a:endParaRPr lang="en-US" dirty="0"/>
          </a:p>
        </p:txBody>
      </p:sp>
      <p:sp>
        <p:nvSpPr>
          <p:cNvPr id="8" name="Slide Number Placeholder 7">
            <a:extLst>
              <a:ext uri="{FF2B5EF4-FFF2-40B4-BE49-F238E27FC236}">
                <a16:creationId xmlns:a16="http://schemas.microsoft.com/office/drawing/2014/main" id="{93172460-2E71-5943-A56D-3D902E900BD0}"/>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57" name="Group 56">
            <a:extLst>
              <a:ext uri="{FF2B5EF4-FFF2-40B4-BE49-F238E27FC236}">
                <a16:creationId xmlns:a16="http://schemas.microsoft.com/office/drawing/2014/main" id="{9B420A68-79DB-DB41-B02A-F2E31E6651C4}"/>
              </a:ext>
            </a:extLst>
          </p:cNvPr>
          <p:cNvGrpSpPr/>
          <p:nvPr userDrawn="1"/>
        </p:nvGrpSpPr>
        <p:grpSpPr>
          <a:xfrm>
            <a:off x="9399182" y="-2"/>
            <a:ext cx="2974470" cy="9769405"/>
            <a:chOff x="9399182" y="-2"/>
            <a:chExt cx="2974470" cy="9769405"/>
          </a:xfrm>
        </p:grpSpPr>
        <p:sp>
          <p:nvSpPr>
            <p:cNvPr id="58" name="Rectangle 57">
              <a:extLst>
                <a:ext uri="{FF2B5EF4-FFF2-40B4-BE49-F238E27FC236}">
                  <a16:creationId xmlns:a16="http://schemas.microsoft.com/office/drawing/2014/main" id="{1FD61CBE-4EF4-9744-9738-8709C50F1AFF}"/>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A3D0F9C7-1B58-504B-9BB8-DB9D4FABA977}"/>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60" name="Group 59">
              <a:extLst>
                <a:ext uri="{FF2B5EF4-FFF2-40B4-BE49-F238E27FC236}">
                  <a16:creationId xmlns:a16="http://schemas.microsoft.com/office/drawing/2014/main" id="{35358C56-D8B9-2D44-A534-272FE4FBDFFA}"/>
                </a:ext>
              </a:extLst>
            </p:cNvPr>
            <p:cNvGrpSpPr/>
            <p:nvPr userDrawn="1"/>
          </p:nvGrpSpPr>
          <p:grpSpPr>
            <a:xfrm>
              <a:off x="9541497" y="162442"/>
              <a:ext cx="2819400" cy="814510"/>
              <a:chOff x="-3644733" y="165205"/>
              <a:chExt cx="2819400" cy="814510"/>
            </a:xfrm>
          </p:grpSpPr>
          <p:sp>
            <p:nvSpPr>
              <p:cNvPr id="135" name="Rectangle 134">
                <a:extLst>
                  <a:ext uri="{FF2B5EF4-FFF2-40B4-BE49-F238E27FC236}">
                    <a16:creationId xmlns:a16="http://schemas.microsoft.com/office/drawing/2014/main" id="{95659F2A-19A0-4447-8057-CFEE8FF56B20}"/>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B67C9E65-EC19-3442-B39D-EF200814B68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7" name="Picture 136">
                <a:extLst>
                  <a:ext uri="{FF2B5EF4-FFF2-40B4-BE49-F238E27FC236}">
                    <a16:creationId xmlns:a16="http://schemas.microsoft.com/office/drawing/2014/main" id="{323C1721-626E-314E-A318-8CD718694A2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95" name="Group 94">
              <a:extLst>
                <a:ext uri="{FF2B5EF4-FFF2-40B4-BE49-F238E27FC236}">
                  <a16:creationId xmlns:a16="http://schemas.microsoft.com/office/drawing/2014/main" id="{B17DCDDF-F1BE-DE4A-A470-27619CEB4EA1}"/>
                </a:ext>
              </a:extLst>
            </p:cNvPr>
            <p:cNvGrpSpPr/>
            <p:nvPr userDrawn="1"/>
          </p:nvGrpSpPr>
          <p:grpSpPr>
            <a:xfrm>
              <a:off x="9521833" y="3755578"/>
              <a:ext cx="2754815" cy="6013825"/>
              <a:chOff x="9521833" y="2566288"/>
              <a:chExt cx="2754815" cy="6013825"/>
            </a:xfrm>
          </p:grpSpPr>
          <p:sp>
            <p:nvSpPr>
              <p:cNvPr id="107" name="TextBox 106">
                <a:extLst>
                  <a:ext uri="{FF2B5EF4-FFF2-40B4-BE49-F238E27FC236}">
                    <a16:creationId xmlns:a16="http://schemas.microsoft.com/office/drawing/2014/main" id="{E6F2A99C-3FE4-AD45-B484-C0BE917FD294}"/>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08" name="Straight Connector 107">
                <a:extLst>
                  <a:ext uri="{FF2B5EF4-FFF2-40B4-BE49-F238E27FC236}">
                    <a16:creationId xmlns:a16="http://schemas.microsoft.com/office/drawing/2014/main" id="{FB66869C-518A-4E44-A5D8-215292EBADF3}"/>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1E6E8BDE-A518-5A4C-8679-EEE8B59A8496}"/>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10" name="Group 109">
                <a:extLst>
                  <a:ext uri="{FF2B5EF4-FFF2-40B4-BE49-F238E27FC236}">
                    <a16:creationId xmlns:a16="http://schemas.microsoft.com/office/drawing/2014/main" id="{856B91D7-AFB6-D14D-9C1A-039849E808D4}"/>
                  </a:ext>
                </a:extLst>
              </p:cNvPr>
              <p:cNvGrpSpPr/>
              <p:nvPr userDrawn="1"/>
            </p:nvGrpSpPr>
            <p:grpSpPr>
              <a:xfrm>
                <a:off x="9541497" y="7168798"/>
                <a:ext cx="2735151" cy="1411315"/>
                <a:chOff x="9296567" y="4910411"/>
                <a:chExt cx="2735151" cy="1411315"/>
              </a:xfrm>
            </p:grpSpPr>
            <p:sp>
              <p:nvSpPr>
                <p:cNvPr id="129" name="Rectangle 128">
                  <a:extLst>
                    <a:ext uri="{FF2B5EF4-FFF2-40B4-BE49-F238E27FC236}">
                      <a16:creationId xmlns:a16="http://schemas.microsoft.com/office/drawing/2014/main" id="{FD2AE5C6-3677-724F-92E6-5538D45B8D48}"/>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FA964FC1-48D0-784E-9777-5823D5FA266D}"/>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31" name="Graphic 130">
                  <a:extLst>
                    <a:ext uri="{FF2B5EF4-FFF2-40B4-BE49-F238E27FC236}">
                      <a16:creationId xmlns:a16="http://schemas.microsoft.com/office/drawing/2014/main" id="{9A1BCB32-2903-F44E-8F4D-87C1D9ADEAA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32" name="TextBox 131">
                  <a:extLst>
                    <a:ext uri="{FF2B5EF4-FFF2-40B4-BE49-F238E27FC236}">
                      <a16:creationId xmlns:a16="http://schemas.microsoft.com/office/drawing/2014/main" id="{55BE347B-59DF-6947-A01C-B5DC935B7398}"/>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33" name="TextBox 132">
                  <a:extLst>
                    <a:ext uri="{FF2B5EF4-FFF2-40B4-BE49-F238E27FC236}">
                      <a16:creationId xmlns:a16="http://schemas.microsoft.com/office/drawing/2014/main" id="{31AE7AC1-83E2-C248-979E-EF4CCB978969}"/>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34" name="TextBox 133">
                  <a:extLst>
                    <a:ext uri="{FF2B5EF4-FFF2-40B4-BE49-F238E27FC236}">
                      <a16:creationId xmlns:a16="http://schemas.microsoft.com/office/drawing/2014/main" id="{34ED295B-81B0-9948-AC39-03FB2489D319}"/>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11" name="Group 110">
                <a:extLst>
                  <a:ext uri="{FF2B5EF4-FFF2-40B4-BE49-F238E27FC236}">
                    <a16:creationId xmlns:a16="http://schemas.microsoft.com/office/drawing/2014/main" id="{FA21885C-5903-6E41-AC43-23C29B0342C1}"/>
                  </a:ext>
                </a:extLst>
              </p:cNvPr>
              <p:cNvGrpSpPr/>
              <p:nvPr userDrawn="1"/>
            </p:nvGrpSpPr>
            <p:grpSpPr>
              <a:xfrm>
                <a:off x="9541497" y="5812142"/>
                <a:ext cx="2735151" cy="1280928"/>
                <a:chOff x="9286315" y="6976989"/>
                <a:chExt cx="2735151" cy="1280928"/>
              </a:xfrm>
            </p:grpSpPr>
            <p:sp>
              <p:nvSpPr>
                <p:cNvPr id="120" name="Rectangle 119">
                  <a:extLst>
                    <a:ext uri="{FF2B5EF4-FFF2-40B4-BE49-F238E27FC236}">
                      <a16:creationId xmlns:a16="http://schemas.microsoft.com/office/drawing/2014/main" id="{0CBDA1BF-3DF5-AF4A-A75B-16654E5BBE0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FB9070B7-F38E-B145-B116-93DD07A0ED7F}"/>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26" name="Graphic 125">
                  <a:extLst>
                    <a:ext uri="{FF2B5EF4-FFF2-40B4-BE49-F238E27FC236}">
                      <a16:creationId xmlns:a16="http://schemas.microsoft.com/office/drawing/2014/main" id="{05297A0C-0DFC-3F40-AA58-4B1BF710AC1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27" name="TextBox 126">
                  <a:extLst>
                    <a:ext uri="{FF2B5EF4-FFF2-40B4-BE49-F238E27FC236}">
                      <a16:creationId xmlns:a16="http://schemas.microsoft.com/office/drawing/2014/main" id="{B2923AFA-67A9-EE4B-A5F0-0027855F0D74}"/>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28" name="Picture 127">
                  <a:extLst>
                    <a:ext uri="{FF2B5EF4-FFF2-40B4-BE49-F238E27FC236}">
                      <a16:creationId xmlns:a16="http://schemas.microsoft.com/office/drawing/2014/main" id="{140F5F94-D2B2-394D-8B07-BF813910FA32}"/>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12" name="Group 111">
                <a:extLst>
                  <a:ext uri="{FF2B5EF4-FFF2-40B4-BE49-F238E27FC236}">
                    <a16:creationId xmlns:a16="http://schemas.microsoft.com/office/drawing/2014/main" id="{F33273B7-FF85-EB44-BD0E-E50B420269F5}"/>
                  </a:ext>
                </a:extLst>
              </p:cNvPr>
              <p:cNvGrpSpPr/>
              <p:nvPr userDrawn="1"/>
            </p:nvGrpSpPr>
            <p:grpSpPr>
              <a:xfrm>
                <a:off x="9521833" y="2891408"/>
                <a:ext cx="2617883" cy="651460"/>
                <a:chOff x="12352022" y="513115"/>
                <a:chExt cx="2617883" cy="651460"/>
              </a:xfrm>
            </p:grpSpPr>
            <p:sp>
              <p:nvSpPr>
                <p:cNvPr id="117" name="TextBox 116">
                  <a:extLst>
                    <a:ext uri="{FF2B5EF4-FFF2-40B4-BE49-F238E27FC236}">
                      <a16:creationId xmlns:a16="http://schemas.microsoft.com/office/drawing/2014/main" id="{842D6F5C-1CCA-7743-AA36-CF22419CFF39}"/>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18" name="TextBox 117">
                  <a:extLst>
                    <a:ext uri="{FF2B5EF4-FFF2-40B4-BE49-F238E27FC236}">
                      <a16:creationId xmlns:a16="http://schemas.microsoft.com/office/drawing/2014/main" id="{3B5E7011-3C06-A54E-BC42-0AC71F269195}"/>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19" name="TextBox 118">
                  <a:extLst>
                    <a:ext uri="{FF2B5EF4-FFF2-40B4-BE49-F238E27FC236}">
                      <a16:creationId xmlns:a16="http://schemas.microsoft.com/office/drawing/2014/main" id="{8BABC65A-2E00-2C47-8534-CC7BF92B8C44}"/>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13" name="TextBox 112">
                <a:extLst>
                  <a:ext uri="{FF2B5EF4-FFF2-40B4-BE49-F238E27FC236}">
                    <a16:creationId xmlns:a16="http://schemas.microsoft.com/office/drawing/2014/main" id="{1200E688-1FCE-BE4D-ADD7-CEC6FCA2EEFD}"/>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14" name="TextBox 113">
                <a:extLst>
                  <a:ext uri="{FF2B5EF4-FFF2-40B4-BE49-F238E27FC236}">
                    <a16:creationId xmlns:a16="http://schemas.microsoft.com/office/drawing/2014/main" id="{7785D546-828D-3146-ACAC-55A0A0A07D3C}"/>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15" name="TextBox 114">
                <a:extLst>
                  <a:ext uri="{FF2B5EF4-FFF2-40B4-BE49-F238E27FC236}">
                    <a16:creationId xmlns:a16="http://schemas.microsoft.com/office/drawing/2014/main" id="{3BD9DF96-0C2D-4240-A433-266ED2D6EDFD}"/>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16" name="TextBox 115">
                <a:extLst>
                  <a:ext uri="{FF2B5EF4-FFF2-40B4-BE49-F238E27FC236}">
                    <a16:creationId xmlns:a16="http://schemas.microsoft.com/office/drawing/2014/main" id="{E6D29337-01D2-6545-ADD5-AB53F0139F0B}"/>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96" name="TextBox 95">
              <a:extLst>
                <a:ext uri="{FF2B5EF4-FFF2-40B4-BE49-F238E27FC236}">
                  <a16:creationId xmlns:a16="http://schemas.microsoft.com/office/drawing/2014/main" id="{A6874E17-02C1-C946-A42C-55A813E95DDC}"/>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7" name="Straight Connector 96">
              <a:extLst>
                <a:ext uri="{FF2B5EF4-FFF2-40B4-BE49-F238E27FC236}">
                  <a16:creationId xmlns:a16="http://schemas.microsoft.com/office/drawing/2014/main" id="{E676D275-6C7A-794E-B3A4-9C0D2F01BA21}"/>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8" name="Group 97">
              <a:extLst>
                <a:ext uri="{FF2B5EF4-FFF2-40B4-BE49-F238E27FC236}">
                  <a16:creationId xmlns:a16="http://schemas.microsoft.com/office/drawing/2014/main" id="{9E39727D-7666-D944-A279-9C6F9F522EAA}"/>
                </a:ext>
              </a:extLst>
            </p:cNvPr>
            <p:cNvGrpSpPr/>
            <p:nvPr userDrawn="1"/>
          </p:nvGrpSpPr>
          <p:grpSpPr>
            <a:xfrm>
              <a:off x="9554253" y="2414886"/>
              <a:ext cx="2819399" cy="1181890"/>
              <a:chOff x="9541498" y="3352649"/>
              <a:chExt cx="2819399" cy="1181890"/>
            </a:xfrm>
          </p:grpSpPr>
          <p:grpSp>
            <p:nvGrpSpPr>
              <p:cNvPr id="99" name="Group 98">
                <a:extLst>
                  <a:ext uri="{FF2B5EF4-FFF2-40B4-BE49-F238E27FC236}">
                    <a16:creationId xmlns:a16="http://schemas.microsoft.com/office/drawing/2014/main" id="{D43C113E-CE1B-0E46-8157-A4043B1705E1}"/>
                  </a:ext>
                </a:extLst>
              </p:cNvPr>
              <p:cNvGrpSpPr/>
              <p:nvPr userDrawn="1"/>
            </p:nvGrpSpPr>
            <p:grpSpPr>
              <a:xfrm>
                <a:off x="9541498" y="3352649"/>
                <a:ext cx="2735150" cy="1181890"/>
                <a:chOff x="9541498" y="3751132"/>
                <a:chExt cx="2735150" cy="1181890"/>
              </a:xfrm>
            </p:grpSpPr>
            <p:grpSp>
              <p:nvGrpSpPr>
                <p:cNvPr id="102" name="Group 101">
                  <a:extLst>
                    <a:ext uri="{FF2B5EF4-FFF2-40B4-BE49-F238E27FC236}">
                      <a16:creationId xmlns:a16="http://schemas.microsoft.com/office/drawing/2014/main" id="{2F7911CF-19AC-2E45-BF56-1473CD99BDBB}"/>
                    </a:ext>
                  </a:extLst>
                </p:cNvPr>
                <p:cNvGrpSpPr/>
                <p:nvPr userDrawn="1"/>
              </p:nvGrpSpPr>
              <p:grpSpPr>
                <a:xfrm>
                  <a:off x="9541498" y="3751132"/>
                  <a:ext cx="2735150" cy="1181890"/>
                  <a:chOff x="9296568" y="4910411"/>
                  <a:chExt cx="2735150" cy="1181890"/>
                </a:xfrm>
              </p:grpSpPr>
              <p:sp>
                <p:nvSpPr>
                  <p:cNvPr id="104" name="Rectangle 103">
                    <a:extLst>
                      <a:ext uri="{FF2B5EF4-FFF2-40B4-BE49-F238E27FC236}">
                        <a16:creationId xmlns:a16="http://schemas.microsoft.com/office/drawing/2014/main" id="{21935321-67DF-0942-B103-5EBEA1A11C6D}"/>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TextBox 104">
                    <a:extLst>
                      <a:ext uri="{FF2B5EF4-FFF2-40B4-BE49-F238E27FC236}">
                        <a16:creationId xmlns:a16="http://schemas.microsoft.com/office/drawing/2014/main" id="{5084153E-429E-984E-9780-BCE1637F49BF}"/>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06" name="TextBox 105">
                    <a:extLst>
                      <a:ext uri="{FF2B5EF4-FFF2-40B4-BE49-F238E27FC236}">
                        <a16:creationId xmlns:a16="http://schemas.microsoft.com/office/drawing/2014/main" id="{FD4E6000-FEEF-524E-88BD-FDBE78CDD820}"/>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03" name="Graphic 102">
                  <a:extLst>
                    <a:ext uri="{FF2B5EF4-FFF2-40B4-BE49-F238E27FC236}">
                      <a16:creationId xmlns:a16="http://schemas.microsoft.com/office/drawing/2014/main" id="{A25C8F3C-F2C1-8A40-AD08-DDCA82F39ED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01" name="Picture 100">
                <a:extLst>
                  <a:ext uri="{FF2B5EF4-FFF2-40B4-BE49-F238E27FC236}">
                    <a16:creationId xmlns:a16="http://schemas.microsoft.com/office/drawing/2014/main" id="{BC4EC8E7-BEED-1048-9857-E678954434A6}"/>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335785886"/>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3 Photos and Text (Horizontal)">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cxnSp>
        <p:nvCxnSpPr>
          <p:cNvPr id="13" name="Straight Connector 12">
            <a:extLst>
              <a:ext uri="{FF2B5EF4-FFF2-40B4-BE49-F238E27FC236}">
                <a16:creationId xmlns:a16="http://schemas.microsoft.com/office/drawing/2014/main" id="{ED753A27-0B53-3B44-A318-323612277CF2}"/>
              </a:ext>
            </a:extLst>
          </p:cNvPr>
          <p:cNvCxnSpPr>
            <a:cxnSpLocks/>
          </p:cNvCxnSpPr>
          <p:nvPr userDrawn="1"/>
        </p:nvCxnSpPr>
        <p:spPr>
          <a:xfrm rot="5400000">
            <a:off x="4561949" y="-1298971"/>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0281FD7-9911-134B-A7C9-82C3663644A9}"/>
              </a:ext>
            </a:extLst>
          </p:cNvPr>
          <p:cNvCxnSpPr>
            <a:cxnSpLocks/>
          </p:cNvCxnSpPr>
          <p:nvPr userDrawn="1"/>
        </p:nvCxnSpPr>
        <p:spPr>
          <a:xfrm rot="5400000">
            <a:off x="4561949" y="430520"/>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499" name="Text Placeholder 1">
            <a:extLst>
              <a:ext uri="{FF2B5EF4-FFF2-40B4-BE49-F238E27FC236}">
                <a16:creationId xmlns:a16="http://schemas.microsoft.com/office/drawing/2014/main" id="{EA8D8CC5-DDED-9445-8A9A-D06B2B9A91DE}"/>
              </a:ext>
            </a:extLst>
          </p:cNvPr>
          <p:cNvSpPr>
            <a:spLocks noGrp="1"/>
          </p:cNvSpPr>
          <p:nvPr>
            <p:ph type="body" sz="quarter" idx="499"/>
          </p:nvPr>
        </p:nvSpPr>
        <p:spPr>
          <a:xfrm>
            <a:off x="2854325" y="1233488"/>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 name="Text Placeholder 2">
            <a:extLst>
              <a:ext uri="{FF2B5EF4-FFF2-40B4-BE49-F238E27FC236}">
                <a16:creationId xmlns:a16="http://schemas.microsoft.com/office/drawing/2014/main" id="{65A45B82-A28A-C541-9948-969822196900}"/>
              </a:ext>
            </a:extLst>
          </p:cNvPr>
          <p:cNvSpPr>
            <a:spLocks noGrp="1"/>
          </p:cNvSpPr>
          <p:nvPr>
            <p:ph type="body" sz="quarter" idx="501"/>
          </p:nvPr>
        </p:nvSpPr>
        <p:spPr>
          <a:xfrm>
            <a:off x="2854325" y="2962517"/>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3" name="Text Placeholder 3">
            <a:extLst>
              <a:ext uri="{FF2B5EF4-FFF2-40B4-BE49-F238E27FC236}">
                <a16:creationId xmlns:a16="http://schemas.microsoft.com/office/drawing/2014/main" id="{8B46136D-9E6B-7348-A230-0C0B61F4043F}"/>
              </a:ext>
            </a:extLst>
          </p:cNvPr>
          <p:cNvSpPr>
            <a:spLocks noGrp="1"/>
          </p:cNvSpPr>
          <p:nvPr>
            <p:ph type="body" sz="quarter" idx="503"/>
          </p:nvPr>
        </p:nvSpPr>
        <p:spPr>
          <a:xfrm>
            <a:off x="2854325" y="4691546"/>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A9BB490B-C309-B748-9B19-AF93AAACA3C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8" name="Picture Placeholder 7">
            <a:extLst>
              <a:ext uri="{FF2B5EF4-FFF2-40B4-BE49-F238E27FC236}">
                <a16:creationId xmlns:a16="http://schemas.microsoft.com/office/drawing/2014/main" id="{6F749DAD-56A6-D649-9F35-5B56FF579CB0}"/>
              </a:ext>
            </a:extLst>
          </p:cNvPr>
          <p:cNvSpPr>
            <a:spLocks noGrp="1"/>
          </p:cNvSpPr>
          <p:nvPr userDrawn="1">
            <p:ph type="pic" sz="quarter" idx="13" hasCustomPrompt="1"/>
          </p:nvPr>
        </p:nvSpPr>
        <p:spPr>
          <a:xfrm>
            <a:off x="432360" y="1233641"/>
            <a:ext cx="2172295"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0" name="Caption">
            <a:extLst>
              <a:ext uri="{FF2B5EF4-FFF2-40B4-BE49-F238E27FC236}">
                <a16:creationId xmlns:a16="http://schemas.microsoft.com/office/drawing/2014/main" id="{D94C6D6D-4FAA-B44F-ACF0-6E5AB0A38656}"/>
              </a:ext>
            </a:extLst>
          </p:cNvPr>
          <p:cNvSpPr>
            <a:spLocks noGrp="1"/>
          </p:cNvSpPr>
          <p:nvPr userDrawn="1">
            <p:ph type="body" sz="quarter" idx="500" hasCustomPrompt="1"/>
          </p:nvPr>
        </p:nvSpPr>
        <p:spPr>
          <a:xfrm>
            <a:off x="431800" y="2147777"/>
            <a:ext cx="2172295"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60" name="Picture Placeholder 7">
            <a:extLst>
              <a:ext uri="{FF2B5EF4-FFF2-40B4-BE49-F238E27FC236}">
                <a16:creationId xmlns:a16="http://schemas.microsoft.com/office/drawing/2014/main" id="{2D1E164C-A44E-6C43-B08A-9A9E7394EE60}"/>
              </a:ext>
            </a:extLst>
          </p:cNvPr>
          <p:cNvSpPr>
            <a:spLocks noGrp="1"/>
          </p:cNvSpPr>
          <p:nvPr userDrawn="1">
            <p:ph type="pic" sz="quarter" idx="121" hasCustomPrompt="1"/>
          </p:nvPr>
        </p:nvSpPr>
        <p:spPr>
          <a:xfrm>
            <a:off x="432360" y="2962055"/>
            <a:ext cx="2172295"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2" name="Caption 2">
            <a:extLst>
              <a:ext uri="{FF2B5EF4-FFF2-40B4-BE49-F238E27FC236}">
                <a16:creationId xmlns:a16="http://schemas.microsoft.com/office/drawing/2014/main" id="{72DD6B82-4027-214C-907A-917585DE52E2}"/>
              </a:ext>
            </a:extLst>
          </p:cNvPr>
          <p:cNvSpPr>
            <a:spLocks noGrp="1"/>
          </p:cNvSpPr>
          <p:nvPr userDrawn="1">
            <p:ph type="body" sz="quarter" idx="502" hasCustomPrompt="1"/>
          </p:nvPr>
        </p:nvSpPr>
        <p:spPr>
          <a:xfrm>
            <a:off x="431800" y="3876191"/>
            <a:ext cx="2172295"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62" name="Picture Placeholder 7">
            <a:extLst>
              <a:ext uri="{FF2B5EF4-FFF2-40B4-BE49-F238E27FC236}">
                <a16:creationId xmlns:a16="http://schemas.microsoft.com/office/drawing/2014/main" id="{12ACC18C-7823-4243-80B6-3AD22ABEB0F0}"/>
              </a:ext>
            </a:extLst>
          </p:cNvPr>
          <p:cNvSpPr>
            <a:spLocks noGrp="1"/>
          </p:cNvSpPr>
          <p:nvPr userDrawn="1">
            <p:ph type="pic" sz="quarter" idx="123" hasCustomPrompt="1"/>
          </p:nvPr>
        </p:nvSpPr>
        <p:spPr>
          <a:xfrm>
            <a:off x="432360" y="4691544"/>
            <a:ext cx="2172295"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4" name="Caption 3">
            <a:extLst>
              <a:ext uri="{FF2B5EF4-FFF2-40B4-BE49-F238E27FC236}">
                <a16:creationId xmlns:a16="http://schemas.microsoft.com/office/drawing/2014/main" id="{BFF4272A-93C5-194D-96DD-141C47B60F8F}"/>
              </a:ext>
            </a:extLst>
          </p:cNvPr>
          <p:cNvSpPr>
            <a:spLocks noGrp="1"/>
          </p:cNvSpPr>
          <p:nvPr userDrawn="1">
            <p:ph type="body" sz="quarter" idx="504" hasCustomPrompt="1"/>
          </p:nvPr>
        </p:nvSpPr>
        <p:spPr>
          <a:xfrm>
            <a:off x="431800" y="5605680"/>
            <a:ext cx="2172295"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8" name="Date Placeholder 7">
            <a:extLst>
              <a:ext uri="{FF2B5EF4-FFF2-40B4-BE49-F238E27FC236}">
                <a16:creationId xmlns:a16="http://schemas.microsoft.com/office/drawing/2014/main" id="{5D5C0E79-A3BD-5144-8C77-5A57F1DFDA10}"/>
              </a:ext>
            </a:extLst>
          </p:cNvPr>
          <p:cNvSpPr>
            <a:spLocks noGrp="1"/>
          </p:cNvSpPr>
          <p:nvPr userDrawn="1">
            <p:ph type="dt" sz="half" idx="125"/>
          </p:nvPr>
        </p:nvSpPr>
        <p:spPr/>
        <p:txBody>
          <a:bodyPr/>
          <a:lstStyle/>
          <a:p>
            <a:endParaRPr lang="en-US" dirty="0"/>
          </a:p>
        </p:txBody>
      </p:sp>
      <p:sp>
        <p:nvSpPr>
          <p:cNvPr id="10" name="Footer Placeholder 9">
            <a:extLst>
              <a:ext uri="{FF2B5EF4-FFF2-40B4-BE49-F238E27FC236}">
                <a16:creationId xmlns:a16="http://schemas.microsoft.com/office/drawing/2014/main" id="{AA4A8FA1-CC46-7144-84B1-17C00BC259EB}"/>
              </a:ext>
            </a:extLst>
          </p:cNvPr>
          <p:cNvSpPr>
            <a:spLocks noGrp="1"/>
          </p:cNvSpPr>
          <p:nvPr userDrawn="1">
            <p:ph type="ftr" sz="quarter" idx="126"/>
          </p:nvPr>
        </p:nvSpPr>
        <p:spPr/>
        <p:txBody>
          <a:bodyPr/>
          <a:lstStyle/>
          <a:p>
            <a:endParaRPr lang="en-US" dirty="0"/>
          </a:p>
        </p:txBody>
      </p:sp>
      <p:sp>
        <p:nvSpPr>
          <p:cNvPr id="14" name="Slide Number Placeholder 13">
            <a:extLst>
              <a:ext uri="{FF2B5EF4-FFF2-40B4-BE49-F238E27FC236}">
                <a16:creationId xmlns:a16="http://schemas.microsoft.com/office/drawing/2014/main" id="{ACB2D2FD-3057-D74D-B44D-0EB64193CE1C}"/>
              </a:ext>
            </a:extLst>
          </p:cNvPr>
          <p:cNvSpPr>
            <a:spLocks noGrp="1"/>
          </p:cNvSpPr>
          <p:nvPr userDrawn="1">
            <p:ph type="sldNum" sz="quarter" idx="12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56" name="Group 55">
            <a:extLst>
              <a:ext uri="{FF2B5EF4-FFF2-40B4-BE49-F238E27FC236}">
                <a16:creationId xmlns:a16="http://schemas.microsoft.com/office/drawing/2014/main" id="{05E9C379-DDF1-7B44-89A9-61472AAB938F}"/>
              </a:ext>
            </a:extLst>
          </p:cNvPr>
          <p:cNvGrpSpPr/>
          <p:nvPr userDrawn="1"/>
        </p:nvGrpSpPr>
        <p:grpSpPr>
          <a:xfrm>
            <a:off x="9399182" y="-2"/>
            <a:ext cx="2974470" cy="9769405"/>
            <a:chOff x="9399182" y="-2"/>
            <a:chExt cx="2974470" cy="9769405"/>
          </a:xfrm>
        </p:grpSpPr>
        <p:sp>
          <p:nvSpPr>
            <p:cNvPr id="57" name="Rectangle 56">
              <a:extLst>
                <a:ext uri="{FF2B5EF4-FFF2-40B4-BE49-F238E27FC236}">
                  <a16:creationId xmlns:a16="http://schemas.microsoft.com/office/drawing/2014/main" id="{02AA4587-5464-694B-A0E3-F705C2D6C38B}"/>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184225E7-8754-CD4D-AE0E-53076B270764}"/>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61" name="Group 60">
              <a:extLst>
                <a:ext uri="{FF2B5EF4-FFF2-40B4-BE49-F238E27FC236}">
                  <a16:creationId xmlns:a16="http://schemas.microsoft.com/office/drawing/2014/main" id="{53ED5C7E-A3C9-E44F-9C13-86E78B48E65F}"/>
                </a:ext>
              </a:extLst>
            </p:cNvPr>
            <p:cNvGrpSpPr/>
            <p:nvPr userDrawn="1"/>
          </p:nvGrpSpPr>
          <p:grpSpPr>
            <a:xfrm>
              <a:off x="9541497" y="162442"/>
              <a:ext cx="2819400" cy="814510"/>
              <a:chOff x="-3644733" y="165205"/>
              <a:chExt cx="2819400" cy="814510"/>
            </a:xfrm>
          </p:grpSpPr>
          <p:sp>
            <p:nvSpPr>
              <p:cNvPr id="136" name="Rectangle 135">
                <a:extLst>
                  <a:ext uri="{FF2B5EF4-FFF2-40B4-BE49-F238E27FC236}">
                    <a16:creationId xmlns:a16="http://schemas.microsoft.com/office/drawing/2014/main" id="{ACE05B8D-FE1E-1145-90BB-9998F8CA2CAB}"/>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Box 136">
                <a:extLst>
                  <a:ext uri="{FF2B5EF4-FFF2-40B4-BE49-F238E27FC236}">
                    <a16:creationId xmlns:a16="http://schemas.microsoft.com/office/drawing/2014/main" id="{443BD4B2-7A49-7B4D-A180-98D5EB1AD43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8" name="Picture 137">
                <a:extLst>
                  <a:ext uri="{FF2B5EF4-FFF2-40B4-BE49-F238E27FC236}">
                    <a16:creationId xmlns:a16="http://schemas.microsoft.com/office/drawing/2014/main" id="{08065AFB-7BEE-0F47-BED7-2DE8C591FB2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63" name="Group 62">
              <a:extLst>
                <a:ext uri="{FF2B5EF4-FFF2-40B4-BE49-F238E27FC236}">
                  <a16:creationId xmlns:a16="http://schemas.microsoft.com/office/drawing/2014/main" id="{764EAB81-6824-4047-9BA3-6AFFE7AE03F3}"/>
                </a:ext>
              </a:extLst>
            </p:cNvPr>
            <p:cNvGrpSpPr/>
            <p:nvPr userDrawn="1"/>
          </p:nvGrpSpPr>
          <p:grpSpPr>
            <a:xfrm>
              <a:off x="9521833" y="3755578"/>
              <a:ext cx="2754815" cy="6013825"/>
              <a:chOff x="9521833" y="2566288"/>
              <a:chExt cx="2754815" cy="6013825"/>
            </a:xfrm>
          </p:grpSpPr>
          <p:sp>
            <p:nvSpPr>
              <p:cNvPr id="74" name="TextBox 73">
                <a:extLst>
                  <a:ext uri="{FF2B5EF4-FFF2-40B4-BE49-F238E27FC236}">
                    <a16:creationId xmlns:a16="http://schemas.microsoft.com/office/drawing/2014/main" id="{B89A63E2-40AE-6F46-A362-BFE20BF1B080}"/>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5" name="Straight Connector 74">
                <a:extLst>
                  <a:ext uri="{FF2B5EF4-FFF2-40B4-BE49-F238E27FC236}">
                    <a16:creationId xmlns:a16="http://schemas.microsoft.com/office/drawing/2014/main" id="{1DD9B0EE-DBC0-FE43-992A-95582817972C}"/>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2099CD36-FA5E-D446-83AD-9BEB40BDDA39}"/>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7" name="Group 76">
                <a:extLst>
                  <a:ext uri="{FF2B5EF4-FFF2-40B4-BE49-F238E27FC236}">
                    <a16:creationId xmlns:a16="http://schemas.microsoft.com/office/drawing/2014/main" id="{506D11A7-2578-BA40-896C-CE07CC36B340}"/>
                  </a:ext>
                </a:extLst>
              </p:cNvPr>
              <p:cNvGrpSpPr/>
              <p:nvPr userDrawn="1"/>
            </p:nvGrpSpPr>
            <p:grpSpPr>
              <a:xfrm>
                <a:off x="9541497" y="7168798"/>
                <a:ext cx="2735151" cy="1411315"/>
                <a:chOff x="9296567" y="4910411"/>
                <a:chExt cx="2735151" cy="1411315"/>
              </a:xfrm>
            </p:grpSpPr>
            <p:sp>
              <p:nvSpPr>
                <p:cNvPr id="130" name="Rectangle 129">
                  <a:extLst>
                    <a:ext uri="{FF2B5EF4-FFF2-40B4-BE49-F238E27FC236}">
                      <a16:creationId xmlns:a16="http://schemas.microsoft.com/office/drawing/2014/main" id="{234AFB33-F664-1B42-AC5B-833976E236C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TextBox 130">
                  <a:extLst>
                    <a:ext uri="{FF2B5EF4-FFF2-40B4-BE49-F238E27FC236}">
                      <a16:creationId xmlns:a16="http://schemas.microsoft.com/office/drawing/2014/main" id="{DC3973FE-EA67-1446-90F5-00311B24E762}"/>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32" name="Graphic 131">
                  <a:extLst>
                    <a:ext uri="{FF2B5EF4-FFF2-40B4-BE49-F238E27FC236}">
                      <a16:creationId xmlns:a16="http://schemas.microsoft.com/office/drawing/2014/main" id="{9754AA2E-1658-B94E-BD64-D044C2E502B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33" name="TextBox 132">
                  <a:extLst>
                    <a:ext uri="{FF2B5EF4-FFF2-40B4-BE49-F238E27FC236}">
                      <a16:creationId xmlns:a16="http://schemas.microsoft.com/office/drawing/2014/main" id="{DFCE0AA6-50EE-9641-B168-FBEF90AE66A2}"/>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34" name="TextBox 133">
                  <a:extLst>
                    <a:ext uri="{FF2B5EF4-FFF2-40B4-BE49-F238E27FC236}">
                      <a16:creationId xmlns:a16="http://schemas.microsoft.com/office/drawing/2014/main" id="{A15B11FC-4E91-5D4F-8B9F-F43F6D56913E}"/>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35" name="TextBox 134">
                  <a:extLst>
                    <a:ext uri="{FF2B5EF4-FFF2-40B4-BE49-F238E27FC236}">
                      <a16:creationId xmlns:a16="http://schemas.microsoft.com/office/drawing/2014/main" id="{93BEE3EB-479B-2440-BD75-3378D4FCFF3D}"/>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8" name="Group 77">
                <a:extLst>
                  <a:ext uri="{FF2B5EF4-FFF2-40B4-BE49-F238E27FC236}">
                    <a16:creationId xmlns:a16="http://schemas.microsoft.com/office/drawing/2014/main" id="{434F34EB-E608-1447-8D3A-0EA4F1F48519}"/>
                  </a:ext>
                </a:extLst>
              </p:cNvPr>
              <p:cNvGrpSpPr/>
              <p:nvPr userDrawn="1"/>
            </p:nvGrpSpPr>
            <p:grpSpPr>
              <a:xfrm>
                <a:off x="9541497" y="5812142"/>
                <a:ext cx="2735151" cy="1280928"/>
                <a:chOff x="9286315" y="6976989"/>
                <a:chExt cx="2735151" cy="1280928"/>
              </a:xfrm>
            </p:grpSpPr>
            <p:sp>
              <p:nvSpPr>
                <p:cNvPr id="87" name="Rectangle 86">
                  <a:extLst>
                    <a:ext uri="{FF2B5EF4-FFF2-40B4-BE49-F238E27FC236}">
                      <a16:creationId xmlns:a16="http://schemas.microsoft.com/office/drawing/2014/main" id="{E32A3E2E-D1F0-9741-A8EE-7BC84B4DE0D3}"/>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BDA4BD56-D03C-1548-978A-67CE2301B253}"/>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27" name="Graphic 126">
                  <a:extLst>
                    <a:ext uri="{FF2B5EF4-FFF2-40B4-BE49-F238E27FC236}">
                      <a16:creationId xmlns:a16="http://schemas.microsoft.com/office/drawing/2014/main" id="{02277E74-6CD2-4746-AB10-BAC27E952C6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28" name="TextBox 127">
                  <a:extLst>
                    <a:ext uri="{FF2B5EF4-FFF2-40B4-BE49-F238E27FC236}">
                      <a16:creationId xmlns:a16="http://schemas.microsoft.com/office/drawing/2014/main" id="{2E41B035-7E95-6047-BBDE-7C5B9457A0AD}"/>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29" name="Picture 128">
                  <a:extLst>
                    <a:ext uri="{FF2B5EF4-FFF2-40B4-BE49-F238E27FC236}">
                      <a16:creationId xmlns:a16="http://schemas.microsoft.com/office/drawing/2014/main" id="{7B58D3BB-E0DF-CE47-A88C-EBD63D7D6A44}"/>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9" name="Group 78">
                <a:extLst>
                  <a:ext uri="{FF2B5EF4-FFF2-40B4-BE49-F238E27FC236}">
                    <a16:creationId xmlns:a16="http://schemas.microsoft.com/office/drawing/2014/main" id="{C8A25EA3-4BB5-0948-9768-F661F9D2B441}"/>
                  </a:ext>
                </a:extLst>
              </p:cNvPr>
              <p:cNvGrpSpPr/>
              <p:nvPr userDrawn="1"/>
            </p:nvGrpSpPr>
            <p:grpSpPr>
              <a:xfrm>
                <a:off x="9521833" y="2891408"/>
                <a:ext cx="2617883" cy="651460"/>
                <a:chOff x="12352022" y="513115"/>
                <a:chExt cx="2617883" cy="651460"/>
              </a:xfrm>
            </p:grpSpPr>
            <p:sp>
              <p:nvSpPr>
                <p:cNvPr id="84" name="TextBox 83">
                  <a:extLst>
                    <a:ext uri="{FF2B5EF4-FFF2-40B4-BE49-F238E27FC236}">
                      <a16:creationId xmlns:a16="http://schemas.microsoft.com/office/drawing/2014/main" id="{812E9279-E3E5-A242-A2DB-550E662BE6CB}"/>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5" name="TextBox 84">
                  <a:extLst>
                    <a:ext uri="{FF2B5EF4-FFF2-40B4-BE49-F238E27FC236}">
                      <a16:creationId xmlns:a16="http://schemas.microsoft.com/office/drawing/2014/main" id="{916869B2-51AC-8042-BAC1-566B99834406}"/>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6" name="TextBox 85">
                  <a:extLst>
                    <a:ext uri="{FF2B5EF4-FFF2-40B4-BE49-F238E27FC236}">
                      <a16:creationId xmlns:a16="http://schemas.microsoft.com/office/drawing/2014/main" id="{6A901D3D-F415-AC4E-A011-9D50733FCE8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80" name="TextBox 79">
                <a:extLst>
                  <a:ext uri="{FF2B5EF4-FFF2-40B4-BE49-F238E27FC236}">
                    <a16:creationId xmlns:a16="http://schemas.microsoft.com/office/drawing/2014/main" id="{EA1A97BD-9E28-EB42-8C33-224FE0567041}"/>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81" name="TextBox 80">
                <a:extLst>
                  <a:ext uri="{FF2B5EF4-FFF2-40B4-BE49-F238E27FC236}">
                    <a16:creationId xmlns:a16="http://schemas.microsoft.com/office/drawing/2014/main" id="{FCE719BC-ADE3-DB4E-AE64-4310A0F56B22}"/>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2" name="TextBox 81">
                <a:extLst>
                  <a:ext uri="{FF2B5EF4-FFF2-40B4-BE49-F238E27FC236}">
                    <a16:creationId xmlns:a16="http://schemas.microsoft.com/office/drawing/2014/main" id="{CF2AA2C7-9C18-8E48-8CD9-713923D584C0}"/>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3" name="TextBox 82">
                <a:extLst>
                  <a:ext uri="{FF2B5EF4-FFF2-40B4-BE49-F238E27FC236}">
                    <a16:creationId xmlns:a16="http://schemas.microsoft.com/office/drawing/2014/main" id="{073AAC87-9D0B-A942-AEAB-5498BE1CDE42}"/>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64" name="TextBox 63">
              <a:extLst>
                <a:ext uri="{FF2B5EF4-FFF2-40B4-BE49-F238E27FC236}">
                  <a16:creationId xmlns:a16="http://schemas.microsoft.com/office/drawing/2014/main" id="{2718DEAF-7355-D24A-A55A-6E5AFED9A98E}"/>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5" name="Straight Connector 64">
              <a:extLst>
                <a:ext uri="{FF2B5EF4-FFF2-40B4-BE49-F238E27FC236}">
                  <a16:creationId xmlns:a16="http://schemas.microsoft.com/office/drawing/2014/main" id="{908EADCA-2DBF-C447-BEEC-89115265ADFA}"/>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66" name="Group 65">
              <a:extLst>
                <a:ext uri="{FF2B5EF4-FFF2-40B4-BE49-F238E27FC236}">
                  <a16:creationId xmlns:a16="http://schemas.microsoft.com/office/drawing/2014/main" id="{90D81BAF-EA14-5342-B457-9F03F6415490}"/>
                </a:ext>
              </a:extLst>
            </p:cNvPr>
            <p:cNvGrpSpPr/>
            <p:nvPr userDrawn="1"/>
          </p:nvGrpSpPr>
          <p:grpSpPr>
            <a:xfrm>
              <a:off x="9554253" y="2414886"/>
              <a:ext cx="2819399" cy="1181890"/>
              <a:chOff x="9541498" y="3352649"/>
              <a:chExt cx="2819399" cy="1181890"/>
            </a:xfrm>
          </p:grpSpPr>
          <p:grpSp>
            <p:nvGrpSpPr>
              <p:cNvPr id="67" name="Group 66">
                <a:extLst>
                  <a:ext uri="{FF2B5EF4-FFF2-40B4-BE49-F238E27FC236}">
                    <a16:creationId xmlns:a16="http://schemas.microsoft.com/office/drawing/2014/main" id="{787A14E2-9B41-3441-B537-57155291B0D0}"/>
                  </a:ext>
                </a:extLst>
              </p:cNvPr>
              <p:cNvGrpSpPr/>
              <p:nvPr userDrawn="1"/>
            </p:nvGrpSpPr>
            <p:grpSpPr>
              <a:xfrm>
                <a:off x="9541498" y="3352649"/>
                <a:ext cx="2735150" cy="1181890"/>
                <a:chOff x="9541498" y="3751132"/>
                <a:chExt cx="2735150" cy="1181890"/>
              </a:xfrm>
            </p:grpSpPr>
            <p:grpSp>
              <p:nvGrpSpPr>
                <p:cNvPr id="69" name="Group 68">
                  <a:extLst>
                    <a:ext uri="{FF2B5EF4-FFF2-40B4-BE49-F238E27FC236}">
                      <a16:creationId xmlns:a16="http://schemas.microsoft.com/office/drawing/2014/main" id="{D9193720-38CB-8C45-8CB5-9F66BE5437DF}"/>
                    </a:ext>
                  </a:extLst>
                </p:cNvPr>
                <p:cNvGrpSpPr/>
                <p:nvPr userDrawn="1"/>
              </p:nvGrpSpPr>
              <p:grpSpPr>
                <a:xfrm>
                  <a:off x="9541498" y="3751132"/>
                  <a:ext cx="2735150" cy="1181890"/>
                  <a:chOff x="9296568" y="4910411"/>
                  <a:chExt cx="2735150" cy="1181890"/>
                </a:xfrm>
              </p:grpSpPr>
              <p:sp>
                <p:nvSpPr>
                  <p:cNvPr id="71" name="Rectangle 70">
                    <a:extLst>
                      <a:ext uri="{FF2B5EF4-FFF2-40B4-BE49-F238E27FC236}">
                        <a16:creationId xmlns:a16="http://schemas.microsoft.com/office/drawing/2014/main" id="{9661E725-6578-9A4A-B314-D6021CB4CFBF}"/>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6A82AECB-20FC-D04F-9436-9AA74FD66C5B}"/>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73" name="TextBox 72">
                    <a:extLst>
                      <a:ext uri="{FF2B5EF4-FFF2-40B4-BE49-F238E27FC236}">
                        <a16:creationId xmlns:a16="http://schemas.microsoft.com/office/drawing/2014/main" id="{76348B4A-2ADC-7F46-BABF-CA32F5E68A17}"/>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70" name="Graphic 69">
                  <a:extLst>
                    <a:ext uri="{FF2B5EF4-FFF2-40B4-BE49-F238E27FC236}">
                      <a16:creationId xmlns:a16="http://schemas.microsoft.com/office/drawing/2014/main" id="{C86CE353-C5DB-0145-AA86-27F6522447F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68" name="Picture 67">
                <a:extLst>
                  <a:ext uri="{FF2B5EF4-FFF2-40B4-BE49-F238E27FC236}">
                    <a16:creationId xmlns:a16="http://schemas.microsoft.com/office/drawing/2014/main" id="{9DB6EC41-E4FA-B54E-A44A-FE32BE140AB8}"/>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75617163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p:cSld name="Single Large Stat Over Photo (Full)">
    <p:bg>
      <p:bgPr>
        <a:solidFill>
          <a:schemeClr val="bg1"/>
        </a:solidFill>
        <a:effectLst/>
      </p:bgPr>
    </p:bg>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23B4BB76-40B0-E54D-B448-1587B8F2254F}"/>
              </a:ext>
            </a:extLst>
          </p:cNvPr>
          <p:cNvSpPr txBox="1">
            <a:spLocks/>
          </p:cNvSpPr>
          <p:nvPr/>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8" name="Group 7">
            <a:extLst>
              <a:ext uri="{FF2B5EF4-FFF2-40B4-BE49-F238E27FC236}">
                <a16:creationId xmlns:a16="http://schemas.microsoft.com/office/drawing/2014/main" id="{B59B1C78-E256-DF49-A6F9-68ADE4F58193}"/>
              </a:ext>
            </a:extLst>
          </p:cNvPr>
          <p:cNvGrpSpPr/>
          <p:nvPr/>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FOOT </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 NOTES </a:t>
                </a:r>
              </a:p>
            </p:txBody>
          </p:sp>
        </p:grpSp>
        <p:grpSp>
          <p:nvGrpSpPr>
            <p:cNvPr id="65" name="Group 64">
              <a:extLst>
                <a:ext uri="{FF2B5EF4-FFF2-40B4-BE49-F238E27FC236}">
                  <a16:creationId xmlns:a16="http://schemas.microsoft.com/office/drawing/2014/main" id="{292BBFA4-5FEF-524D-AD01-F867D593722F}"/>
                </a:ext>
              </a:extLst>
            </p:cNvPr>
            <p:cNvGrpSpPr/>
            <p:nvPr/>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 KEEP CONTENT WITHIN THIS AREA </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 KEEP CONTENT WITHIN THIS AREA </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1/3 </a:t>
                </a:r>
                <a:r>
                  <a:rPr lang="en-US" sz="650" kern="1200" baseline="30000" dirty="0">
                    <a:solidFill>
                      <a:schemeClr val="accent2"/>
                    </a:solidFill>
                    <a:latin typeface="Arial" charset="0"/>
                    <a:ea typeface="Arial" charset="0"/>
                    <a:cs typeface="Arial" charset="0"/>
                  </a:rPr>
                  <a:t> RD </a:t>
                </a:r>
              </a:p>
            </p:txBody>
          </p:sp>
          <p:sp>
            <p:nvSpPr>
              <p:cNvPr id="101" name="TextBox 100">
                <a:extLst>
                  <a:ext uri="{FF2B5EF4-FFF2-40B4-BE49-F238E27FC236}">
                    <a16:creationId xmlns:a16="http://schemas.microsoft.com/office/drawing/2014/main" id="{9B8FEDA2-CA5E-DB41-B9C8-5477A54FB095}"/>
                  </a:ext>
                </a:extLst>
              </p:cNvPr>
              <p:cNvSpPr txBox="1"/>
              <p:nvPr/>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HALF </a:t>
                </a:r>
              </a:p>
            </p:txBody>
          </p:sp>
          <p:sp>
            <p:nvSpPr>
              <p:cNvPr id="104" name="TextBox 103">
                <a:extLst>
                  <a:ext uri="{FF2B5EF4-FFF2-40B4-BE49-F238E27FC236}">
                    <a16:creationId xmlns:a16="http://schemas.microsoft.com/office/drawing/2014/main" id="{95AD9D7F-B960-1248-B6F7-12B9FEDAAF39}"/>
                  </a:ext>
                </a:extLst>
              </p:cNvPr>
              <p:cNvSpPr txBox="1"/>
              <p:nvPr/>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2/3 </a:t>
                </a:r>
                <a:r>
                  <a:rPr lang="en-US" sz="650" baseline="30000" dirty="0">
                    <a:solidFill>
                      <a:schemeClr val="accent2"/>
                    </a:solidFill>
                    <a:latin typeface="Arial" charset="0"/>
                    <a:ea typeface="Arial" charset="0"/>
                    <a:cs typeface="Arial" charset="0"/>
                  </a:rPr>
                  <a:t> RDS </a:t>
                </a:r>
              </a:p>
            </p:txBody>
          </p:sp>
          <p:grpSp>
            <p:nvGrpSpPr>
              <p:cNvPr id="106" name="Group 105">
                <a:extLst>
                  <a:ext uri="{FF2B5EF4-FFF2-40B4-BE49-F238E27FC236}">
                    <a16:creationId xmlns:a16="http://schemas.microsoft.com/office/drawing/2014/main" id="{F018DC65-22A5-C346-8BF0-7E16A1FC62E9}"/>
                  </a:ext>
                </a:extLst>
              </p:cNvPr>
              <p:cNvGrpSpPr/>
              <p:nvPr/>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rIns="432000" anchor="ctr">
            <a:noAutofit/>
          </a:bodyPr>
          <a:lstStyle>
            <a:lvl1pPr algn="r">
              <a:defRPr b="0">
                <a:solidFill>
                  <a:schemeClr val="bg1"/>
                </a:solidFill>
              </a:defRPr>
            </a:lvl1pPr>
          </a:lstStyle>
          <a:p>
            <a:r>
              <a:rPr lang="en-US" dirty="0"/>
              <a:t> Drag image onto slide to add photo </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3186557" cy="6858000"/>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2400"/>
              </a:spcBef>
              <a:spcAft>
                <a:spcPts val="300"/>
              </a:spcAft>
              <a:buClrTx/>
              <a:buSzTx/>
              <a:buFont typeface="Wingdings" pitchFamily="2" charset="2"/>
              <a:buNone/>
              <a:tabLst/>
              <a:defRPr sz="4400">
                <a:solidFill>
                  <a:schemeClr val="bg1"/>
                </a:solidFill>
              </a:defRPr>
            </a:lvl1pPr>
            <a:lvl2pPr>
              <a:defRPr sz="1600">
                <a:solidFill>
                  <a:schemeClr val="bg1"/>
                </a:solidFill>
              </a:defRPr>
            </a:lvl2pPr>
            <a:lvl3pPr marL="0" indent="0">
              <a:buFontTx/>
              <a:buNone/>
              <a:defRPr sz="1600">
                <a:solidFill>
                  <a:schemeClr val="bg1"/>
                </a:solidFill>
              </a:defRPr>
            </a:lvl3pPr>
            <a:lvl4pPr marL="0" indent="0">
              <a:buFontTx/>
              <a:buNone/>
              <a:defRPr sz="1600">
                <a:solidFill>
                  <a:schemeClr val="bg1"/>
                </a:solidFill>
              </a:defRPr>
            </a:lvl4pPr>
            <a:lvl5pPr marL="0" indent="0">
              <a:buFontTx/>
              <a:buNone/>
              <a:defRPr sz="1600">
                <a:solidFill>
                  <a:schemeClr val="bg1"/>
                </a:solidFill>
              </a:defRPr>
            </a:lvl5pPr>
            <a:lvl6pPr marL="0" indent="0">
              <a:buFontTx/>
              <a:buNone/>
              <a:defRPr>
                <a:solidFill>
                  <a:schemeClr val="bg1"/>
                </a:solidFill>
              </a:defRPr>
            </a:lvl6pPr>
            <a:lvl7pPr marL="0" indent="0">
              <a:buFontTx/>
              <a:buNone/>
              <a:defRPr>
                <a:solidFill>
                  <a:schemeClr val="bg1"/>
                </a:solidFill>
              </a:defRPr>
            </a:lvl7pPr>
            <a:lvl8pPr marL="0" indent="0">
              <a:buFontTx/>
              <a:buNone/>
              <a:defRPr>
                <a:solidFill>
                  <a:schemeClr val="bg1"/>
                </a:solidFill>
              </a:defRPr>
            </a:lvl8pPr>
            <a:lvl9pPr marL="0" indent="0">
              <a:buFontTx/>
              <a:buNone/>
              <a:defRPr>
                <a:solidFill>
                  <a:schemeClr val="bg1"/>
                </a:solidFill>
              </a:defRPr>
            </a:lvl9pPr>
          </a:lstStyle>
          <a:p>
            <a:pPr lvl="0"/>
            <a:r>
              <a:rPr lang="en-US"/>
              <a:t>Click to edit Master text styles</a:t>
            </a:r>
          </a:p>
          <a:p>
            <a:pPr lvl="1"/>
            <a:r>
              <a:rPr lang="en-US"/>
              <a:t>Second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2311400"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 Click to add source and footnotes. (Level 1 formatting for source, and levels 2+ for footnote numbering.) If over 4 lines, move footnote text to “Footnotes Appendix” slide and write “See Appendix for footnotes #-#” with level 1 formatting. </a:t>
            </a:r>
          </a:p>
          <a:p>
            <a:pPr lvl="1"/>
            <a:r>
              <a:rPr lang="en-US"/>
              <a:t> Footnotes – Levels 2-9 </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7" name="Group 6">
            <a:extLst>
              <a:ext uri="{FF2B5EF4-FFF2-40B4-BE49-F238E27FC236}">
                <a16:creationId xmlns:a16="http://schemas.microsoft.com/office/drawing/2014/main" id="{77197522-BF99-8445-8C68-D6578288AD2D}"/>
              </a:ext>
            </a:extLst>
          </p:cNvPr>
          <p:cNvGrpSpPr/>
          <p:nvPr/>
        </p:nvGrpSpPr>
        <p:grpSpPr>
          <a:xfrm>
            <a:off x="9399182" y="-2"/>
            <a:ext cx="2961715" cy="9689553"/>
            <a:chOff x="9399182" y="-2"/>
            <a:chExt cx="2961715" cy="9689553"/>
          </a:xfrm>
        </p:grpSpPr>
        <p:sp>
          <p:nvSpPr>
            <p:cNvPr id="114" name="Rectangle 113">
              <a:extLst>
                <a:ext uri="{FF2B5EF4-FFF2-40B4-BE49-F238E27FC236}">
                  <a16:creationId xmlns:a16="http://schemas.microsoft.com/office/drawing/2014/main" id="{058DECCA-09EF-5C43-8453-6890A89614B0}"/>
                </a:ext>
              </a:extLst>
            </p:cNvPr>
            <p:cNvSpPr/>
            <p:nvPr/>
          </p:nvSpPr>
          <p:spPr>
            <a:xfrm>
              <a:off x="9399182" y="-2"/>
              <a:ext cx="2798651" cy="951547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62" name="Picture 161">
              <a:extLst>
                <a:ext uri="{FF2B5EF4-FFF2-40B4-BE49-F238E27FC236}">
                  <a16:creationId xmlns:a16="http://schemas.microsoft.com/office/drawing/2014/main" id="{512A7C54-DE21-4344-96B4-6CF162E7EF9F}"/>
                </a:ext>
              </a:extLst>
            </p:cNvPr>
            <p:cNvPicPr>
              <a:picLocks noChangeAspect="1"/>
            </p:cNvPicPr>
            <p:nvPr/>
          </p:nvPicPr>
          <p:blipFill rotWithShape="1">
            <a:blip r:embed="rId2"/>
            <a:srcRect t="18182" r="54279" b="28233"/>
            <a:stretch/>
          </p:blipFill>
          <p:spPr>
            <a:xfrm>
              <a:off x="9558506" y="1325046"/>
              <a:ext cx="2639326" cy="784740"/>
            </a:xfrm>
            <a:prstGeom prst="rect">
              <a:avLst/>
            </a:prstGeom>
          </p:spPr>
        </p:pic>
        <p:sp>
          <p:nvSpPr>
            <p:cNvPr id="154" name="Rectangle 153">
              <a:extLst>
                <a:ext uri="{FF2B5EF4-FFF2-40B4-BE49-F238E27FC236}">
                  <a16:creationId xmlns:a16="http://schemas.microsoft.com/office/drawing/2014/main" id="{21F4F9E6-E172-8440-B1C2-D5D4BD628238}"/>
                </a:ext>
              </a:extLst>
            </p:cNvPr>
            <p:cNvSpPr/>
            <p:nvPr/>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extBox 154">
              <a:extLst>
                <a:ext uri="{FF2B5EF4-FFF2-40B4-BE49-F238E27FC236}">
                  <a16:creationId xmlns:a16="http://schemas.microsoft.com/office/drawing/2014/main" id="{9C96D69A-1828-5C46-BC13-9C94FCBFE241}"/>
                </a:ext>
              </a:extLst>
            </p:cNvPr>
            <p:cNvSpPr txBox="1"/>
            <p:nvPr/>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Access programmed text formats by using the ‘Indent More’ button to change the indent level. </a:t>
              </a:r>
            </a:p>
          </p:txBody>
        </p:sp>
        <p:pic>
          <p:nvPicPr>
            <p:cNvPr id="156" name="Picture 155">
              <a:extLst>
                <a:ext uri="{FF2B5EF4-FFF2-40B4-BE49-F238E27FC236}">
                  <a16:creationId xmlns:a16="http://schemas.microsoft.com/office/drawing/2014/main" id="{8103D77D-8415-7749-BCBB-4905B395A710}"/>
                </a:ext>
              </a:extLst>
            </p:cNvPr>
            <p:cNvPicPr>
              <a:picLocks noChangeAspect="1"/>
            </p:cNvPicPr>
            <p:nvPr/>
          </p:nvPicPr>
          <p:blipFill rotWithShape="1">
            <a:blip r:embed="rId3"/>
            <a:srcRect l="8882" t="5165" r="-1"/>
            <a:stretch/>
          </p:blipFill>
          <p:spPr>
            <a:xfrm>
              <a:off x="9694938" y="411250"/>
              <a:ext cx="324017" cy="289055"/>
            </a:xfrm>
            <a:prstGeom prst="roundRect">
              <a:avLst/>
            </a:prstGeom>
          </p:spPr>
        </p:pic>
        <p:sp>
          <p:nvSpPr>
            <p:cNvPr id="133" name="TextBox 132">
              <a:extLst>
                <a:ext uri="{FF2B5EF4-FFF2-40B4-BE49-F238E27FC236}">
                  <a16:creationId xmlns:a16="http://schemas.microsoft.com/office/drawing/2014/main" id="{A1DB698E-0CEF-AD45-8121-4CD4E026F6C2}"/>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 TEXT FORMATS IN THIS LAYOUT </a:t>
              </a:r>
            </a:p>
          </p:txBody>
        </p:sp>
        <p:cxnSp>
          <p:nvCxnSpPr>
            <p:cNvPr id="134" name="Straight Connector 133">
              <a:extLst>
                <a:ext uri="{FF2B5EF4-FFF2-40B4-BE49-F238E27FC236}">
                  <a16:creationId xmlns:a16="http://schemas.microsoft.com/office/drawing/2014/main" id="{E884F550-2205-3843-81FA-454481A85FD7}"/>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12E1247F-233F-F94C-98B1-C8EC05E1729D}"/>
                </a:ext>
              </a:extLst>
            </p:cNvPr>
            <p:cNvGrpSpPr/>
            <p:nvPr/>
          </p:nvGrpSpPr>
          <p:grpSpPr>
            <a:xfrm>
              <a:off x="9521833" y="2253495"/>
              <a:ext cx="2754815" cy="7436056"/>
              <a:chOff x="9521833" y="2531409"/>
              <a:chExt cx="2754815" cy="7436056"/>
            </a:xfrm>
          </p:grpSpPr>
          <p:sp>
            <p:nvSpPr>
              <p:cNvPr id="116" name="TextBox 115">
                <a:extLst>
                  <a:ext uri="{FF2B5EF4-FFF2-40B4-BE49-F238E27FC236}">
                    <a16:creationId xmlns:a16="http://schemas.microsoft.com/office/drawing/2014/main" id="{E8B2BC36-E252-F449-91B0-E44A4C6E88AC}"/>
                  </a:ext>
                </a:extLst>
              </p:cNvPr>
              <p:cNvSpPr txBox="1"/>
              <p:nvPr/>
            </p:nvSpPr>
            <p:spPr>
              <a:xfrm>
                <a:off x="9558507" y="3953640"/>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 HOW TO ADD AN IMAGE </a:t>
                </a:r>
              </a:p>
            </p:txBody>
          </p:sp>
          <p:cxnSp>
            <p:nvCxnSpPr>
              <p:cNvPr id="117" name="Straight Connector 116">
                <a:extLst>
                  <a:ext uri="{FF2B5EF4-FFF2-40B4-BE49-F238E27FC236}">
                    <a16:creationId xmlns:a16="http://schemas.microsoft.com/office/drawing/2014/main" id="{828801CA-93C8-9E4C-AB3C-451F07B6D7FB}"/>
                  </a:ext>
                </a:extLst>
              </p:cNvPr>
              <p:cNvCxnSpPr>
                <a:cxnSpLocks/>
              </p:cNvCxnSpPr>
              <p:nvPr/>
            </p:nvCxnSpPr>
            <p:spPr>
              <a:xfrm>
                <a:off x="9558507" y="415625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75B9A3BF-AC32-DA42-A161-4BB2E2281D4D}"/>
                  </a:ext>
                </a:extLst>
              </p:cNvPr>
              <p:cNvSpPr txBox="1"/>
              <p:nvPr/>
            </p:nvSpPr>
            <p:spPr>
              <a:xfrm>
                <a:off x="9686426" y="5014567"/>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 Method 1: </a:t>
                </a:r>
                <a:r>
                  <a:rPr lang="en-US" sz="600" b="0" dirty="0"/>
                  <a:t> from file browser </a:t>
                </a:r>
              </a:p>
              <a:p>
                <a:pPr lvl="1">
                  <a:buNone/>
                </a:pPr>
                <a:r>
                  <a:rPr lang="en-US" sz="1050" dirty="0"/>
                  <a:t> Drag the image onto the slide. </a:t>
                </a:r>
              </a:p>
            </p:txBody>
          </p:sp>
          <p:sp>
            <p:nvSpPr>
              <p:cNvPr id="148" name="Rectangle 147">
                <a:extLst>
                  <a:ext uri="{FF2B5EF4-FFF2-40B4-BE49-F238E27FC236}">
                    <a16:creationId xmlns:a16="http://schemas.microsoft.com/office/drawing/2014/main" id="{924F2A4D-5E0A-1240-8BED-C913FAAFD6F2}"/>
                  </a:ext>
                </a:extLst>
              </p:cNvPr>
              <p:cNvSpPr/>
              <p:nvPr/>
            </p:nvSpPr>
            <p:spPr>
              <a:xfrm>
                <a:off x="9541497" y="8556150"/>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8A3C99CB-E95A-B74E-BE7F-0792FAF9671D}"/>
                  </a:ext>
                </a:extLst>
              </p:cNvPr>
              <p:cNvSpPr txBox="1"/>
              <p:nvPr/>
            </p:nvSpPr>
            <p:spPr>
              <a:xfrm>
                <a:off x="9907688" y="8684950"/>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TIP: Change Image </a:t>
                </a:r>
              </a:p>
            </p:txBody>
          </p:sp>
          <p:pic>
            <p:nvPicPr>
              <p:cNvPr id="150" name="Graphic 149">
                <a:extLst>
                  <a:ext uri="{FF2B5EF4-FFF2-40B4-BE49-F238E27FC236}">
                    <a16:creationId xmlns:a16="http://schemas.microsoft.com/office/drawing/2014/main" id="{9D2838B6-04DF-EB45-9DD9-3C36BB13157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701720" y="8695233"/>
                <a:ext cx="155227" cy="155227"/>
              </a:xfrm>
              <a:prstGeom prst="rect">
                <a:avLst/>
              </a:prstGeom>
            </p:spPr>
          </p:pic>
          <p:sp>
            <p:nvSpPr>
              <p:cNvPr id="151" name="TextBox 150">
                <a:extLst>
                  <a:ext uri="{FF2B5EF4-FFF2-40B4-BE49-F238E27FC236}">
                    <a16:creationId xmlns:a16="http://schemas.microsoft.com/office/drawing/2014/main" id="{C2A77126-7E90-1843-AE86-D347F2D075EE}"/>
                  </a:ext>
                </a:extLst>
              </p:cNvPr>
              <p:cNvSpPr txBox="1"/>
              <p:nvPr/>
            </p:nvSpPr>
            <p:spPr>
              <a:xfrm>
                <a:off x="9716735" y="9264933"/>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 Deleting the image may bring the image placeholder to the top layer. Right-click on the placeholder and choose “Send to Back”. </a:t>
                </a:r>
              </a:p>
            </p:txBody>
          </p:sp>
          <p:sp>
            <p:nvSpPr>
              <p:cNvPr id="152" name="TextBox 151">
                <a:extLst>
                  <a:ext uri="{FF2B5EF4-FFF2-40B4-BE49-F238E27FC236}">
                    <a16:creationId xmlns:a16="http://schemas.microsoft.com/office/drawing/2014/main" id="{0FAD37BE-7E80-0046-A61C-0B15F860162C}"/>
                  </a:ext>
                </a:extLst>
              </p:cNvPr>
              <p:cNvSpPr txBox="1"/>
              <p:nvPr/>
            </p:nvSpPr>
            <p:spPr>
              <a:xfrm>
                <a:off x="9716735" y="8946089"/>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 First, delete the existing image to reset the photo placeholder functionality. </a:t>
                </a:r>
              </a:p>
            </p:txBody>
          </p:sp>
          <p:sp>
            <p:nvSpPr>
              <p:cNvPr id="153" name="TextBox 152">
                <a:extLst>
                  <a:ext uri="{FF2B5EF4-FFF2-40B4-BE49-F238E27FC236}">
                    <a16:creationId xmlns:a16="http://schemas.microsoft.com/office/drawing/2014/main" id="{5B98A223-2512-6C4D-87C9-B2267FF7CCD9}"/>
                  </a:ext>
                </a:extLst>
              </p:cNvPr>
              <p:cNvSpPr txBox="1"/>
              <p:nvPr/>
            </p:nvSpPr>
            <p:spPr>
              <a:xfrm>
                <a:off x="9716735" y="9714610"/>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 You can now add a new image as normal. </a:t>
                </a:r>
              </a:p>
            </p:txBody>
          </p:sp>
          <p:sp>
            <p:nvSpPr>
              <p:cNvPr id="138" name="Rectangle 137">
                <a:extLst>
                  <a:ext uri="{FF2B5EF4-FFF2-40B4-BE49-F238E27FC236}">
                    <a16:creationId xmlns:a16="http://schemas.microsoft.com/office/drawing/2014/main" id="{330B2B4B-905D-9A46-A3F8-DF5095A8A808}"/>
                  </a:ext>
                </a:extLst>
              </p:cNvPr>
              <p:cNvSpPr/>
              <p:nvPr/>
            </p:nvSpPr>
            <p:spPr>
              <a:xfrm>
                <a:off x="9541497" y="7199494"/>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TextBox 143">
                <a:extLst>
                  <a:ext uri="{FF2B5EF4-FFF2-40B4-BE49-F238E27FC236}">
                    <a16:creationId xmlns:a16="http://schemas.microsoft.com/office/drawing/2014/main" id="{2150B26E-162C-6547-A215-96C9E1F3D965}"/>
                  </a:ext>
                </a:extLst>
              </p:cNvPr>
              <p:cNvSpPr txBox="1"/>
              <p:nvPr/>
            </p:nvSpPr>
            <p:spPr>
              <a:xfrm>
                <a:off x="9907688" y="732829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TIP: Crop Image </a:t>
                </a:r>
              </a:p>
            </p:txBody>
          </p:sp>
          <p:pic>
            <p:nvPicPr>
              <p:cNvPr id="145" name="Graphic 144">
                <a:extLst>
                  <a:ext uri="{FF2B5EF4-FFF2-40B4-BE49-F238E27FC236}">
                    <a16:creationId xmlns:a16="http://schemas.microsoft.com/office/drawing/2014/main" id="{B7C5CED2-A0E3-BC4E-91D6-56BB03F90E1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701720" y="7338576"/>
                <a:ext cx="155227" cy="155227"/>
              </a:xfrm>
              <a:prstGeom prst="rect">
                <a:avLst/>
              </a:prstGeom>
            </p:spPr>
          </p:pic>
          <p:sp>
            <p:nvSpPr>
              <p:cNvPr id="146" name="TextBox 145">
                <a:extLst>
                  <a:ext uri="{FF2B5EF4-FFF2-40B4-BE49-F238E27FC236}">
                    <a16:creationId xmlns:a16="http://schemas.microsoft.com/office/drawing/2014/main" id="{BF216341-3721-3F4D-8307-92E095EF4A01}"/>
                  </a:ext>
                </a:extLst>
              </p:cNvPr>
              <p:cNvSpPr txBox="1"/>
              <p:nvPr/>
            </p:nvSpPr>
            <p:spPr>
              <a:xfrm>
                <a:off x="9701720" y="7592477"/>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 Right-click on the image. </a:t>
                </a:r>
              </a:p>
              <a:p>
                <a:pPr lvl="1">
                  <a:defRPr/>
                </a:pPr>
                <a:r>
                  <a:rPr lang="en-US" sz="900" kern="1200" dirty="0">
                    <a:solidFill>
                      <a:schemeClr val="tx1">
                        <a:lumMod val="50000"/>
                        <a:lumOff val="50000"/>
                      </a:schemeClr>
                    </a:solidFill>
                    <a:latin typeface="Arial" charset="0"/>
                    <a:cs typeface="Arial" charset="0"/>
                  </a:rPr>
                  <a:t> Choose “Crop” from the menu. ( ) </a:t>
                </a:r>
              </a:p>
              <a:p>
                <a:pPr lvl="1">
                  <a:defRPr/>
                </a:pPr>
                <a:r>
                  <a:rPr lang="en-US" sz="900" kern="1200" dirty="0">
                    <a:solidFill>
                      <a:schemeClr val="tx1">
                        <a:lumMod val="50000"/>
                        <a:lumOff val="50000"/>
                      </a:schemeClr>
                    </a:solidFill>
                    <a:latin typeface="Arial" charset="0"/>
                    <a:cs typeface="Arial" charset="0"/>
                  </a:rPr>
                  <a:t> Adjust the size and position of the image. </a:t>
                </a:r>
              </a:p>
              <a:p>
                <a:pPr lvl="1">
                  <a:defRPr/>
                </a:pPr>
                <a:r>
                  <a:rPr lang="en-US" sz="900" kern="1200" dirty="0">
                    <a:solidFill>
                      <a:schemeClr val="tx1">
                        <a:lumMod val="50000"/>
                        <a:lumOff val="50000"/>
                      </a:schemeClr>
                    </a:solidFill>
                    <a:latin typeface="Arial" charset="0"/>
                    <a:cs typeface="Arial" charset="0"/>
                  </a:rPr>
                  <a:t> Press Esc or click outside the image area to exit the cropping mode. </a:t>
                </a:r>
              </a:p>
            </p:txBody>
          </p:sp>
          <p:pic>
            <p:nvPicPr>
              <p:cNvPr id="147" name="Picture 146">
                <a:extLst>
                  <a:ext uri="{FF2B5EF4-FFF2-40B4-BE49-F238E27FC236}">
                    <a16:creationId xmlns:a16="http://schemas.microsoft.com/office/drawing/2014/main" id="{06858368-B053-6843-9D5C-3B4B3F349159}"/>
                  </a:ext>
                </a:extLst>
              </p:cNvPr>
              <p:cNvPicPr>
                <a:picLocks noChangeAspect="1"/>
              </p:cNvPicPr>
              <p:nvPr/>
            </p:nvPicPr>
            <p:blipFill rotWithShape="1">
              <a:blip r:embed="rId6"/>
              <a:srcRect l="33684" t="12097" r="43371" b="20368"/>
              <a:stretch/>
            </p:blipFill>
            <p:spPr>
              <a:xfrm>
                <a:off x="11498723" y="7676910"/>
                <a:ext cx="136897" cy="213643"/>
              </a:xfrm>
              <a:prstGeom prst="rect">
                <a:avLst/>
              </a:prstGeom>
              <a:ln w="19050">
                <a:solidFill>
                  <a:schemeClr val="accent3">
                    <a:lumMod val="60000"/>
                    <a:lumOff val="40000"/>
                  </a:schemeClr>
                </a:solidFill>
              </a:ln>
            </p:spPr>
          </p:pic>
          <p:sp>
            <p:nvSpPr>
              <p:cNvPr id="135" name="TextBox 134">
                <a:extLst>
                  <a:ext uri="{FF2B5EF4-FFF2-40B4-BE49-F238E27FC236}">
                    <a16:creationId xmlns:a16="http://schemas.microsoft.com/office/drawing/2014/main" id="{E31E6EE2-4F47-504B-B3F7-9B15B3C8AF25}"/>
                  </a:ext>
                </a:extLst>
              </p:cNvPr>
              <p:cNvSpPr txBox="1">
                <a:spLocks noChangeAspect="1"/>
              </p:cNvSpPr>
              <p:nvPr/>
            </p:nvSpPr>
            <p:spPr>
              <a:xfrm>
                <a:off x="9521833" y="430378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 1 </a:t>
                </a:r>
              </a:p>
            </p:txBody>
          </p:sp>
          <p:sp>
            <p:nvSpPr>
              <p:cNvPr id="136" name="TextBox 135">
                <a:extLst>
                  <a:ext uri="{FF2B5EF4-FFF2-40B4-BE49-F238E27FC236}">
                    <a16:creationId xmlns:a16="http://schemas.microsoft.com/office/drawing/2014/main" id="{349068D4-361C-5C46-A532-3801C2F1365D}"/>
                  </a:ext>
                </a:extLst>
              </p:cNvPr>
              <p:cNvSpPr txBox="1">
                <a:spLocks noChangeAspect="1"/>
              </p:cNvSpPr>
              <p:nvPr/>
            </p:nvSpPr>
            <p:spPr>
              <a:xfrm>
                <a:off x="9521833" y="4799341"/>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 2 </a:t>
                </a:r>
              </a:p>
            </p:txBody>
          </p:sp>
          <p:sp>
            <p:nvSpPr>
              <p:cNvPr id="137" name="TextBox 136">
                <a:extLst>
                  <a:ext uri="{FF2B5EF4-FFF2-40B4-BE49-F238E27FC236}">
                    <a16:creationId xmlns:a16="http://schemas.microsoft.com/office/drawing/2014/main" id="{F2DCEAA6-A668-EA47-BC03-B82CE31AF08C}"/>
                  </a:ext>
                </a:extLst>
              </p:cNvPr>
              <p:cNvSpPr txBox="1"/>
              <p:nvPr/>
            </p:nvSpPr>
            <p:spPr>
              <a:xfrm>
                <a:off x="9686426" y="4278760"/>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 Select and download images from the Marketing Resource Database. </a:t>
                </a:r>
              </a:p>
              <a:p>
                <a:pPr lvl="0"/>
                <a:r>
                  <a:rPr lang="en-US" dirty="0"/>
                  <a:t> Add the image to the placeholder. </a:t>
                </a:r>
              </a:p>
            </p:txBody>
          </p:sp>
          <p:sp>
            <p:nvSpPr>
              <p:cNvPr id="122" name="TextBox 121">
                <a:extLst>
                  <a:ext uri="{FF2B5EF4-FFF2-40B4-BE49-F238E27FC236}">
                    <a16:creationId xmlns:a16="http://schemas.microsoft.com/office/drawing/2014/main" id="{488662D1-77FE-D34D-BFA8-B58A59DB47EA}"/>
                  </a:ext>
                </a:extLst>
              </p:cNvPr>
              <p:cNvSpPr txBox="1"/>
              <p:nvPr/>
            </p:nvSpPr>
            <p:spPr>
              <a:xfrm>
                <a:off x="9674267" y="5297872"/>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 Note: If there are multiple image placeholders on the slide, select the intended placeholder before dragging in the image to let PowerPoint know where you want it. </a:t>
                </a:r>
              </a:p>
            </p:txBody>
          </p:sp>
          <p:sp>
            <p:nvSpPr>
              <p:cNvPr id="123" name="TextBox 122">
                <a:extLst>
                  <a:ext uri="{FF2B5EF4-FFF2-40B4-BE49-F238E27FC236}">
                    <a16:creationId xmlns:a16="http://schemas.microsoft.com/office/drawing/2014/main" id="{10E9AA29-096E-D54C-95D4-EFDFFD7CC612}"/>
                  </a:ext>
                </a:extLst>
              </p:cNvPr>
              <p:cNvSpPr txBox="1"/>
              <p:nvPr/>
            </p:nvSpPr>
            <p:spPr>
              <a:xfrm>
                <a:off x="9686426" y="5713129"/>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 Method 2: </a:t>
                </a:r>
                <a:r>
                  <a:rPr lang="en-US" sz="600" b="0" dirty="0"/>
                  <a:t> Paste from clipboard </a:t>
                </a:r>
              </a:p>
              <a:p>
                <a:pPr lvl="1">
                  <a:buNone/>
                </a:pPr>
                <a:r>
                  <a:rPr lang="en-US" sz="1050" dirty="0"/>
                  <a:t> Select the image placeholder. </a:t>
                </a:r>
              </a:p>
              <a:p>
                <a:pPr lvl="1">
                  <a:buNone/>
                </a:pPr>
                <a:r>
                  <a:rPr lang="en-US" sz="1050" dirty="0"/>
                  <a:t> Right-click or use keyboard shortcuts to paste the image. </a:t>
                </a:r>
              </a:p>
            </p:txBody>
          </p:sp>
          <p:sp>
            <p:nvSpPr>
              <p:cNvPr id="124" name="TextBox 123">
                <a:extLst>
                  <a:ext uri="{FF2B5EF4-FFF2-40B4-BE49-F238E27FC236}">
                    <a16:creationId xmlns:a16="http://schemas.microsoft.com/office/drawing/2014/main" id="{0B4A71BF-5B38-0644-8E4F-605A80E979B2}"/>
                  </a:ext>
                </a:extLst>
              </p:cNvPr>
              <p:cNvSpPr txBox="1"/>
              <p:nvPr/>
            </p:nvSpPr>
            <p:spPr>
              <a:xfrm>
                <a:off x="9686426" y="6433219"/>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 Method 3: </a:t>
                </a:r>
                <a:r>
                  <a:rPr lang="en-US" sz="600" b="0" dirty="0"/>
                  <a:t> Placeholder icon </a:t>
                </a:r>
              </a:p>
              <a:p>
                <a:pPr lvl="1">
                  <a:buNone/>
                </a:pPr>
                <a:r>
                  <a:rPr lang="en-US" sz="1050" dirty="0"/>
                  <a:t> Click the image icon inside the placeholder to browse for an image. </a:t>
                </a:r>
              </a:p>
            </p:txBody>
          </p:sp>
          <p:sp>
            <p:nvSpPr>
              <p:cNvPr id="125" name="TextBox 124">
                <a:extLst>
                  <a:ext uri="{FF2B5EF4-FFF2-40B4-BE49-F238E27FC236}">
                    <a16:creationId xmlns:a16="http://schemas.microsoft.com/office/drawing/2014/main" id="{2A674F33-12AC-0340-BFB9-C1CA46F83893}"/>
                  </a:ext>
                </a:extLst>
              </p:cNvPr>
              <p:cNvSpPr txBox="1"/>
              <p:nvPr/>
            </p:nvSpPr>
            <p:spPr>
              <a:xfrm>
                <a:off x="9674267" y="6863782"/>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 Note: This icon may be covered by another element. </a:t>
                </a:r>
                <a:br>
                  <a:rPr lang="en-US" sz="700" dirty="0"/>
                </a:br>
                <a:r>
                  <a:rPr lang="en-US" sz="700" dirty="0"/>
                  <a:t> In this case use one of the other methods. </a:t>
                </a:r>
              </a:p>
            </p:txBody>
          </p:sp>
          <p:sp>
            <p:nvSpPr>
              <p:cNvPr id="129" name="Rectangle 128">
                <a:extLst>
                  <a:ext uri="{FF2B5EF4-FFF2-40B4-BE49-F238E27FC236}">
                    <a16:creationId xmlns:a16="http://schemas.microsoft.com/office/drawing/2014/main" id="{318F2069-729F-9B4A-8445-081E2247CBB1}"/>
                  </a:ext>
                </a:extLst>
              </p:cNvPr>
              <p:cNvSpPr/>
              <p:nvPr/>
            </p:nvSpPr>
            <p:spPr>
              <a:xfrm>
                <a:off x="9541497" y="2531409"/>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905C9F4A-8864-BA4C-B90C-28BC8E5E724C}"/>
                  </a:ext>
                </a:extLst>
              </p:cNvPr>
              <p:cNvSpPr txBox="1"/>
              <p:nvPr/>
            </p:nvSpPr>
            <p:spPr>
              <a:xfrm>
                <a:off x="9907688" y="26602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TIP: Adjust overlay text box size </a:t>
                </a:r>
              </a:p>
            </p:txBody>
          </p:sp>
          <p:pic>
            <p:nvPicPr>
              <p:cNvPr id="131" name="Graphic 130">
                <a:extLst>
                  <a:ext uri="{FF2B5EF4-FFF2-40B4-BE49-F238E27FC236}">
                    <a16:creationId xmlns:a16="http://schemas.microsoft.com/office/drawing/2014/main" id="{F23C5373-D4CD-5047-843F-B92DB290985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701720" y="2670492"/>
                <a:ext cx="155227" cy="155227"/>
              </a:xfrm>
              <a:prstGeom prst="rect">
                <a:avLst/>
              </a:prstGeom>
            </p:spPr>
          </p:pic>
          <p:sp>
            <p:nvSpPr>
              <p:cNvPr id="132" name="TextBox 131">
                <a:extLst>
                  <a:ext uri="{FF2B5EF4-FFF2-40B4-BE49-F238E27FC236}">
                    <a16:creationId xmlns:a16="http://schemas.microsoft.com/office/drawing/2014/main" id="{C0F58EBC-DF0A-A441-813C-62553D74D316}"/>
                  </a:ext>
                </a:extLst>
              </p:cNvPr>
              <p:cNvSpPr txBox="1"/>
              <p:nvPr/>
            </p:nvSpPr>
            <p:spPr>
              <a:xfrm>
                <a:off x="9701720" y="2924393"/>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 If extra space is required for content, use the size handle on this shape to extend the right edge of the shape to the “2/3rds” slide ruler mark. </a:t>
                </a:r>
              </a:p>
              <a:p>
                <a:pPr lvl="1">
                  <a:defRPr/>
                </a:pPr>
                <a:r>
                  <a:rPr lang="en-US" sz="900" kern="1200" dirty="0">
                    <a:solidFill>
                      <a:schemeClr val="tx1">
                        <a:lumMod val="50000"/>
                        <a:lumOff val="50000"/>
                      </a:schemeClr>
                    </a:solidFill>
                    <a:latin typeface="Arial" charset="0"/>
                    <a:cs typeface="Arial" charset="0"/>
                  </a:rPr>
                  <a:t> Turn on guides (View &gt; Guides) to enable snapping. </a:t>
                </a:r>
              </a:p>
            </p:txBody>
          </p:sp>
        </p:grpSp>
      </p:grpSp>
      <p:sp>
        <p:nvSpPr>
          <p:cNvPr id="500" name="Caption">
            <a:extLst>
              <a:ext uri="{FF2B5EF4-FFF2-40B4-BE49-F238E27FC236}">
                <a16:creationId xmlns:a16="http://schemas.microsoft.com/office/drawing/2014/main" id="{C8FA2963-29D5-4B4C-9DB5-0731074098A4}"/>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Tree>
    <p:extLst>
      <p:ext uri="{BB962C8B-B14F-4D97-AF65-F5344CB8AC3E}">
        <p14:creationId xmlns:p14="http://schemas.microsoft.com/office/powerpoint/2010/main" val="3930270987"/>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3 Logos and Tex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cxnSp>
        <p:nvCxnSpPr>
          <p:cNvPr id="13" name="Straight Connector 12">
            <a:extLst>
              <a:ext uri="{FF2B5EF4-FFF2-40B4-BE49-F238E27FC236}">
                <a16:creationId xmlns:a16="http://schemas.microsoft.com/office/drawing/2014/main" id="{ED753A27-0B53-3B44-A318-323612277CF2}"/>
              </a:ext>
            </a:extLst>
          </p:cNvPr>
          <p:cNvCxnSpPr>
            <a:cxnSpLocks/>
          </p:cNvCxnSpPr>
          <p:nvPr userDrawn="1"/>
        </p:nvCxnSpPr>
        <p:spPr>
          <a:xfrm rot="5400000">
            <a:off x="4561949" y="-1298971"/>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0281FD7-9911-134B-A7C9-82C3663644A9}"/>
              </a:ext>
            </a:extLst>
          </p:cNvPr>
          <p:cNvCxnSpPr>
            <a:cxnSpLocks/>
          </p:cNvCxnSpPr>
          <p:nvPr userDrawn="1"/>
        </p:nvCxnSpPr>
        <p:spPr>
          <a:xfrm rot="5400000">
            <a:off x="4561949" y="430520"/>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EA8D8CC5-DDED-9445-8A9A-D06B2B9A91DE}"/>
              </a:ext>
            </a:extLst>
          </p:cNvPr>
          <p:cNvSpPr>
            <a:spLocks noGrp="1"/>
          </p:cNvSpPr>
          <p:nvPr>
            <p:ph type="body" sz="quarter" idx="115"/>
          </p:nvPr>
        </p:nvSpPr>
        <p:spPr>
          <a:xfrm>
            <a:off x="2854325" y="1233488"/>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2">
            <a:extLst>
              <a:ext uri="{FF2B5EF4-FFF2-40B4-BE49-F238E27FC236}">
                <a16:creationId xmlns:a16="http://schemas.microsoft.com/office/drawing/2014/main" id="{65A45B82-A28A-C541-9948-969822196900}"/>
              </a:ext>
            </a:extLst>
          </p:cNvPr>
          <p:cNvSpPr>
            <a:spLocks noGrp="1"/>
          </p:cNvSpPr>
          <p:nvPr>
            <p:ph type="body" sz="quarter" idx="116"/>
          </p:nvPr>
        </p:nvSpPr>
        <p:spPr>
          <a:xfrm>
            <a:off x="2854325" y="2962517"/>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2">
            <a:extLst>
              <a:ext uri="{FF2B5EF4-FFF2-40B4-BE49-F238E27FC236}">
                <a16:creationId xmlns:a16="http://schemas.microsoft.com/office/drawing/2014/main" id="{8B46136D-9E6B-7348-A230-0C0B61F4043F}"/>
              </a:ext>
            </a:extLst>
          </p:cNvPr>
          <p:cNvSpPr>
            <a:spLocks noGrp="1"/>
          </p:cNvSpPr>
          <p:nvPr>
            <p:ph type="body" sz="quarter" idx="117"/>
          </p:nvPr>
        </p:nvSpPr>
        <p:spPr>
          <a:xfrm>
            <a:off x="2854325" y="4691546"/>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A9BB490B-C309-B748-9B19-AF93AAACA3C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8" name="Date Placeholder 7">
            <a:extLst>
              <a:ext uri="{FF2B5EF4-FFF2-40B4-BE49-F238E27FC236}">
                <a16:creationId xmlns:a16="http://schemas.microsoft.com/office/drawing/2014/main" id="{5D5C0E79-A3BD-5144-8C77-5A57F1DFDA10}"/>
              </a:ext>
            </a:extLst>
          </p:cNvPr>
          <p:cNvSpPr>
            <a:spLocks noGrp="1"/>
          </p:cNvSpPr>
          <p:nvPr>
            <p:ph type="dt" sz="half" idx="125"/>
          </p:nvPr>
        </p:nvSpPr>
        <p:spPr/>
        <p:txBody>
          <a:bodyPr/>
          <a:lstStyle/>
          <a:p>
            <a:endParaRPr lang="en-US" dirty="0"/>
          </a:p>
        </p:txBody>
      </p:sp>
      <p:sp>
        <p:nvSpPr>
          <p:cNvPr id="10" name="Footer Placeholder 9">
            <a:extLst>
              <a:ext uri="{FF2B5EF4-FFF2-40B4-BE49-F238E27FC236}">
                <a16:creationId xmlns:a16="http://schemas.microsoft.com/office/drawing/2014/main" id="{AA4A8FA1-CC46-7144-84B1-17C00BC259EB}"/>
              </a:ext>
            </a:extLst>
          </p:cNvPr>
          <p:cNvSpPr>
            <a:spLocks noGrp="1"/>
          </p:cNvSpPr>
          <p:nvPr>
            <p:ph type="ftr" sz="quarter" idx="126"/>
          </p:nvPr>
        </p:nvSpPr>
        <p:spPr/>
        <p:txBody>
          <a:bodyPr/>
          <a:lstStyle/>
          <a:p>
            <a:endParaRPr lang="en-US" dirty="0"/>
          </a:p>
        </p:txBody>
      </p:sp>
      <p:sp>
        <p:nvSpPr>
          <p:cNvPr id="14" name="Slide Number Placeholder 13">
            <a:extLst>
              <a:ext uri="{FF2B5EF4-FFF2-40B4-BE49-F238E27FC236}">
                <a16:creationId xmlns:a16="http://schemas.microsoft.com/office/drawing/2014/main" id="{ACB2D2FD-3057-D74D-B44D-0EB64193CE1C}"/>
              </a:ext>
            </a:extLst>
          </p:cNvPr>
          <p:cNvSpPr>
            <a:spLocks noGrp="1"/>
          </p:cNvSpPr>
          <p:nvPr>
            <p:ph type="sldNum" sz="quarter" idx="12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5" name="Content Placeholder 4">
            <a:extLst>
              <a:ext uri="{FF2B5EF4-FFF2-40B4-BE49-F238E27FC236}">
                <a16:creationId xmlns:a16="http://schemas.microsoft.com/office/drawing/2014/main" id="{97ACE0C3-0640-2343-BA09-F3EFC7CFB949}"/>
              </a:ext>
            </a:extLst>
          </p:cNvPr>
          <p:cNvSpPr>
            <a:spLocks noGrp="1"/>
          </p:cNvSpPr>
          <p:nvPr>
            <p:ph sz="quarter" idx="128" hasCustomPrompt="1"/>
          </p:nvPr>
        </p:nvSpPr>
        <p:spPr>
          <a:xfrm>
            <a:off x="431800" y="1233488"/>
            <a:ext cx="2238375" cy="1466850"/>
          </a:xfrm>
        </p:spPr>
        <p:txBody>
          <a:bodyPr/>
          <a:lstStyle>
            <a:lvl1pPr algn="ctr">
              <a:defRPr b="0">
                <a:solidFill>
                  <a:schemeClr val="tx1">
                    <a:lumMod val="50000"/>
                    <a:lumOff val="50000"/>
                  </a:schemeClr>
                </a:solidFill>
              </a:defRPr>
            </a:lvl1pPr>
          </a:lstStyle>
          <a:p>
            <a:pPr lvl="0"/>
            <a:r>
              <a:rPr lang="en-US"/>
              <a:t>Click image icon to add logo (do not add any other types of content)</a:t>
            </a:r>
          </a:p>
        </p:txBody>
      </p:sp>
      <p:sp>
        <p:nvSpPr>
          <p:cNvPr id="56" name="Content Placeholder 4">
            <a:extLst>
              <a:ext uri="{FF2B5EF4-FFF2-40B4-BE49-F238E27FC236}">
                <a16:creationId xmlns:a16="http://schemas.microsoft.com/office/drawing/2014/main" id="{3B8A4E6F-E1C9-9641-B3D3-BDB9B2012DBB}"/>
              </a:ext>
            </a:extLst>
          </p:cNvPr>
          <p:cNvSpPr>
            <a:spLocks noGrp="1"/>
          </p:cNvSpPr>
          <p:nvPr>
            <p:ph sz="quarter" idx="129" hasCustomPrompt="1"/>
          </p:nvPr>
        </p:nvSpPr>
        <p:spPr>
          <a:xfrm>
            <a:off x="431800" y="2962517"/>
            <a:ext cx="2238375" cy="1466850"/>
          </a:xfrm>
        </p:spPr>
        <p:txBody>
          <a:bodyPr/>
          <a:lstStyle>
            <a:lvl1pPr algn="ctr">
              <a:defRPr b="0">
                <a:solidFill>
                  <a:schemeClr val="tx1">
                    <a:lumMod val="50000"/>
                    <a:lumOff val="50000"/>
                  </a:schemeClr>
                </a:solidFill>
              </a:defRPr>
            </a:lvl1pPr>
          </a:lstStyle>
          <a:p>
            <a:pPr lvl="0"/>
            <a:r>
              <a:rPr lang="en-US"/>
              <a:t>Click image icon to add logo (do not add any other types of content)</a:t>
            </a:r>
          </a:p>
        </p:txBody>
      </p:sp>
      <p:sp>
        <p:nvSpPr>
          <p:cNvPr id="57" name="Content Placeholder 4">
            <a:extLst>
              <a:ext uri="{FF2B5EF4-FFF2-40B4-BE49-F238E27FC236}">
                <a16:creationId xmlns:a16="http://schemas.microsoft.com/office/drawing/2014/main" id="{04F52250-2F95-E448-A157-BA7D33261555}"/>
              </a:ext>
            </a:extLst>
          </p:cNvPr>
          <p:cNvSpPr>
            <a:spLocks noGrp="1"/>
          </p:cNvSpPr>
          <p:nvPr>
            <p:ph sz="quarter" idx="130" hasCustomPrompt="1"/>
          </p:nvPr>
        </p:nvSpPr>
        <p:spPr>
          <a:xfrm>
            <a:off x="431800" y="4691546"/>
            <a:ext cx="2238375" cy="1466850"/>
          </a:xfrm>
        </p:spPr>
        <p:txBody>
          <a:bodyPr/>
          <a:lstStyle>
            <a:lvl1pPr algn="ctr">
              <a:defRPr b="0">
                <a:solidFill>
                  <a:schemeClr val="tx1">
                    <a:lumMod val="50000"/>
                    <a:lumOff val="50000"/>
                  </a:schemeClr>
                </a:solidFill>
              </a:defRPr>
            </a:lvl1pPr>
          </a:lstStyle>
          <a:p>
            <a:pPr lvl="0"/>
            <a:r>
              <a:rPr lang="en-US"/>
              <a:t>Click image icon to add logo (do not add any other types of content)</a:t>
            </a:r>
          </a:p>
        </p:txBody>
      </p:sp>
      <p:grpSp>
        <p:nvGrpSpPr>
          <p:cNvPr id="62" name="Group 61">
            <a:extLst>
              <a:ext uri="{FF2B5EF4-FFF2-40B4-BE49-F238E27FC236}">
                <a16:creationId xmlns:a16="http://schemas.microsoft.com/office/drawing/2014/main" id="{14338023-BC13-1347-A902-C2204A24D96D}"/>
              </a:ext>
            </a:extLst>
          </p:cNvPr>
          <p:cNvGrpSpPr/>
          <p:nvPr userDrawn="1"/>
        </p:nvGrpSpPr>
        <p:grpSpPr>
          <a:xfrm>
            <a:off x="9399182" y="-2"/>
            <a:ext cx="2974470" cy="9769405"/>
            <a:chOff x="9399182" y="-2"/>
            <a:chExt cx="2974470" cy="9769405"/>
          </a:xfrm>
        </p:grpSpPr>
        <p:sp>
          <p:nvSpPr>
            <p:cNvPr id="63" name="Rectangle 62">
              <a:extLst>
                <a:ext uri="{FF2B5EF4-FFF2-40B4-BE49-F238E27FC236}">
                  <a16:creationId xmlns:a16="http://schemas.microsoft.com/office/drawing/2014/main" id="{F14DF298-5DBB-564B-B56C-06F534677012}"/>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64" name="Picture 63">
              <a:extLst>
                <a:ext uri="{FF2B5EF4-FFF2-40B4-BE49-F238E27FC236}">
                  <a16:creationId xmlns:a16="http://schemas.microsoft.com/office/drawing/2014/main" id="{87A54F67-95E3-4D47-8A30-4154E885C7CB}"/>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68" name="Group 67">
              <a:extLst>
                <a:ext uri="{FF2B5EF4-FFF2-40B4-BE49-F238E27FC236}">
                  <a16:creationId xmlns:a16="http://schemas.microsoft.com/office/drawing/2014/main" id="{9394EAB8-8CA4-4B4D-A004-BC8697696E5A}"/>
                </a:ext>
              </a:extLst>
            </p:cNvPr>
            <p:cNvGrpSpPr/>
            <p:nvPr userDrawn="1"/>
          </p:nvGrpSpPr>
          <p:grpSpPr>
            <a:xfrm>
              <a:off x="9541497" y="162442"/>
              <a:ext cx="2819400" cy="814510"/>
              <a:chOff x="-3644733" y="165205"/>
              <a:chExt cx="2819400" cy="814510"/>
            </a:xfrm>
          </p:grpSpPr>
          <p:sp>
            <p:nvSpPr>
              <p:cNvPr id="141" name="Rectangle 140">
                <a:extLst>
                  <a:ext uri="{FF2B5EF4-FFF2-40B4-BE49-F238E27FC236}">
                    <a16:creationId xmlns:a16="http://schemas.microsoft.com/office/drawing/2014/main" id="{FFD516EB-2BCB-2E43-AFF3-5121CF79D655}"/>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TextBox 141">
                <a:extLst>
                  <a:ext uri="{FF2B5EF4-FFF2-40B4-BE49-F238E27FC236}">
                    <a16:creationId xmlns:a16="http://schemas.microsoft.com/office/drawing/2014/main" id="{BF97D8B0-4B8D-B145-87DF-8E19E86AB9CF}"/>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43" name="Picture 142">
                <a:extLst>
                  <a:ext uri="{FF2B5EF4-FFF2-40B4-BE49-F238E27FC236}">
                    <a16:creationId xmlns:a16="http://schemas.microsoft.com/office/drawing/2014/main" id="{B352A88A-0AE1-F846-9CA0-DBE561C4B649}"/>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69" name="Group 68">
              <a:extLst>
                <a:ext uri="{FF2B5EF4-FFF2-40B4-BE49-F238E27FC236}">
                  <a16:creationId xmlns:a16="http://schemas.microsoft.com/office/drawing/2014/main" id="{6DC41A6A-6B56-8547-86A6-CBFAF67515C3}"/>
                </a:ext>
              </a:extLst>
            </p:cNvPr>
            <p:cNvGrpSpPr/>
            <p:nvPr userDrawn="1"/>
          </p:nvGrpSpPr>
          <p:grpSpPr>
            <a:xfrm>
              <a:off x="9521833" y="3755578"/>
              <a:ext cx="2754815" cy="6013825"/>
              <a:chOff x="9521833" y="2566288"/>
              <a:chExt cx="2754815" cy="6013825"/>
            </a:xfrm>
          </p:grpSpPr>
          <p:sp>
            <p:nvSpPr>
              <p:cNvPr id="117" name="TextBox 116">
                <a:extLst>
                  <a:ext uri="{FF2B5EF4-FFF2-40B4-BE49-F238E27FC236}">
                    <a16:creationId xmlns:a16="http://schemas.microsoft.com/office/drawing/2014/main" id="{3AD32596-DA46-734D-B2A7-5DA54F93A57C}"/>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18" name="Straight Connector 117">
                <a:extLst>
                  <a:ext uri="{FF2B5EF4-FFF2-40B4-BE49-F238E27FC236}">
                    <a16:creationId xmlns:a16="http://schemas.microsoft.com/office/drawing/2014/main" id="{CDBD1C83-41B8-F547-BE36-B26D9D04D2C1}"/>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9" name="TextBox 118">
                <a:extLst>
                  <a:ext uri="{FF2B5EF4-FFF2-40B4-BE49-F238E27FC236}">
                    <a16:creationId xmlns:a16="http://schemas.microsoft.com/office/drawing/2014/main" id="{00AA5701-68AE-A84A-8CD3-773557FA6DE2}"/>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20" name="Group 119">
                <a:extLst>
                  <a:ext uri="{FF2B5EF4-FFF2-40B4-BE49-F238E27FC236}">
                    <a16:creationId xmlns:a16="http://schemas.microsoft.com/office/drawing/2014/main" id="{392A157E-FDF8-C647-ABDF-ED28D6D3705D}"/>
                  </a:ext>
                </a:extLst>
              </p:cNvPr>
              <p:cNvGrpSpPr/>
              <p:nvPr userDrawn="1"/>
            </p:nvGrpSpPr>
            <p:grpSpPr>
              <a:xfrm>
                <a:off x="9541497" y="7168798"/>
                <a:ext cx="2735151" cy="1411315"/>
                <a:chOff x="9296567" y="4910411"/>
                <a:chExt cx="2735151" cy="1411315"/>
              </a:xfrm>
            </p:grpSpPr>
            <p:sp>
              <p:nvSpPr>
                <p:cNvPr id="135" name="Rectangle 134">
                  <a:extLst>
                    <a:ext uri="{FF2B5EF4-FFF2-40B4-BE49-F238E27FC236}">
                      <a16:creationId xmlns:a16="http://schemas.microsoft.com/office/drawing/2014/main" id="{02B94648-6324-8142-876C-27E337B0E1FD}"/>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0618C21E-471B-BA4C-9A32-09C947BE9431}"/>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37" name="Graphic 136">
                  <a:extLst>
                    <a:ext uri="{FF2B5EF4-FFF2-40B4-BE49-F238E27FC236}">
                      <a16:creationId xmlns:a16="http://schemas.microsoft.com/office/drawing/2014/main" id="{1D728239-808A-0B4C-862B-8E8C8EFDC1C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38" name="TextBox 137">
                  <a:extLst>
                    <a:ext uri="{FF2B5EF4-FFF2-40B4-BE49-F238E27FC236}">
                      <a16:creationId xmlns:a16="http://schemas.microsoft.com/office/drawing/2014/main" id="{2DE50146-1A5A-C242-845B-1A477E0FC2F7}"/>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39" name="TextBox 138">
                  <a:extLst>
                    <a:ext uri="{FF2B5EF4-FFF2-40B4-BE49-F238E27FC236}">
                      <a16:creationId xmlns:a16="http://schemas.microsoft.com/office/drawing/2014/main" id="{7F1E0890-D66E-AF4C-A4EE-BC8248861590}"/>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40" name="TextBox 139">
                  <a:extLst>
                    <a:ext uri="{FF2B5EF4-FFF2-40B4-BE49-F238E27FC236}">
                      <a16:creationId xmlns:a16="http://schemas.microsoft.com/office/drawing/2014/main" id="{A6BB6014-5278-3B4C-AB9E-A834031F5481}"/>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21" name="Group 120">
                <a:extLst>
                  <a:ext uri="{FF2B5EF4-FFF2-40B4-BE49-F238E27FC236}">
                    <a16:creationId xmlns:a16="http://schemas.microsoft.com/office/drawing/2014/main" id="{6DAE35F0-9F0F-B740-BC72-9824D18FBCE5}"/>
                  </a:ext>
                </a:extLst>
              </p:cNvPr>
              <p:cNvGrpSpPr/>
              <p:nvPr userDrawn="1"/>
            </p:nvGrpSpPr>
            <p:grpSpPr>
              <a:xfrm>
                <a:off x="9541497" y="5812142"/>
                <a:ext cx="2735151" cy="1280928"/>
                <a:chOff x="9286315" y="6976989"/>
                <a:chExt cx="2735151" cy="1280928"/>
              </a:xfrm>
            </p:grpSpPr>
            <p:sp>
              <p:nvSpPr>
                <p:cNvPr id="130" name="Rectangle 129">
                  <a:extLst>
                    <a:ext uri="{FF2B5EF4-FFF2-40B4-BE49-F238E27FC236}">
                      <a16:creationId xmlns:a16="http://schemas.microsoft.com/office/drawing/2014/main" id="{75EB5A98-D7E3-3246-896C-BD7C101139E3}"/>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TextBox 130">
                  <a:extLst>
                    <a:ext uri="{FF2B5EF4-FFF2-40B4-BE49-F238E27FC236}">
                      <a16:creationId xmlns:a16="http://schemas.microsoft.com/office/drawing/2014/main" id="{50776269-501A-0947-87D0-CCEDC9337CD8}"/>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32" name="Graphic 131">
                  <a:extLst>
                    <a:ext uri="{FF2B5EF4-FFF2-40B4-BE49-F238E27FC236}">
                      <a16:creationId xmlns:a16="http://schemas.microsoft.com/office/drawing/2014/main" id="{87F48501-5A93-374F-981B-4315F4383BB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33" name="TextBox 132">
                  <a:extLst>
                    <a:ext uri="{FF2B5EF4-FFF2-40B4-BE49-F238E27FC236}">
                      <a16:creationId xmlns:a16="http://schemas.microsoft.com/office/drawing/2014/main" id="{359DA86C-29B3-2248-B674-BD1EBB7C9A9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34" name="Picture 133">
                  <a:extLst>
                    <a:ext uri="{FF2B5EF4-FFF2-40B4-BE49-F238E27FC236}">
                      <a16:creationId xmlns:a16="http://schemas.microsoft.com/office/drawing/2014/main" id="{2139862B-48B2-7C46-9307-BA667EB073A7}"/>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22" name="Group 121">
                <a:extLst>
                  <a:ext uri="{FF2B5EF4-FFF2-40B4-BE49-F238E27FC236}">
                    <a16:creationId xmlns:a16="http://schemas.microsoft.com/office/drawing/2014/main" id="{F542BE3A-25C8-E34D-82A2-3E5EAAC9EE28}"/>
                  </a:ext>
                </a:extLst>
              </p:cNvPr>
              <p:cNvGrpSpPr/>
              <p:nvPr userDrawn="1"/>
            </p:nvGrpSpPr>
            <p:grpSpPr>
              <a:xfrm>
                <a:off x="9521833" y="2891408"/>
                <a:ext cx="2617883" cy="651460"/>
                <a:chOff x="12352022" y="513115"/>
                <a:chExt cx="2617883" cy="651460"/>
              </a:xfrm>
            </p:grpSpPr>
            <p:sp>
              <p:nvSpPr>
                <p:cNvPr id="127" name="TextBox 126">
                  <a:extLst>
                    <a:ext uri="{FF2B5EF4-FFF2-40B4-BE49-F238E27FC236}">
                      <a16:creationId xmlns:a16="http://schemas.microsoft.com/office/drawing/2014/main" id="{11FED43B-88E5-474E-9104-8C4173B493FA}"/>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28" name="TextBox 127">
                  <a:extLst>
                    <a:ext uri="{FF2B5EF4-FFF2-40B4-BE49-F238E27FC236}">
                      <a16:creationId xmlns:a16="http://schemas.microsoft.com/office/drawing/2014/main" id="{72D77D68-4988-744A-BA1D-53B1BBCE8BC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29" name="TextBox 128">
                  <a:extLst>
                    <a:ext uri="{FF2B5EF4-FFF2-40B4-BE49-F238E27FC236}">
                      <a16:creationId xmlns:a16="http://schemas.microsoft.com/office/drawing/2014/main" id="{C0677107-2EAD-8B4A-A4DC-B850078AF29D}"/>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23" name="TextBox 122">
                <a:extLst>
                  <a:ext uri="{FF2B5EF4-FFF2-40B4-BE49-F238E27FC236}">
                    <a16:creationId xmlns:a16="http://schemas.microsoft.com/office/drawing/2014/main" id="{BAEC99EA-B6F6-1646-92FB-80FE6823066D}"/>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24" name="TextBox 123">
                <a:extLst>
                  <a:ext uri="{FF2B5EF4-FFF2-40B4-BE49-F238E27FC236}">
                    <a16:creationId xmlns:a16="http://schemas.microsoft.com/office/drawing/2014/main" id="{CF9B3E9B-05D1-8848-ADE8-D02FE87F82F0}"/>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25" name="TextBox 124">
                <a:extLst>
                  <a:ext uri="{FF2B5EF4-FFF2-40B4-BE49-F238E27FC236}">
                    <a16:creationId xmlns:a16="http://schemas.microsoft.com/office/drawing/2014/main" id="{9629908E-9915-5E43-B359-FDD0D3CB4A2F}"/>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26" name="TextBox 125">
                <a:extLst>
                  <a:ext uri="{FF2B5EF4-FFF2-40B4-BE49-F238E27FC236}">
                    <a16:creationId xmlns:a16="http://schemas.microsoft.com/office/drawing/2014/main" id="{EAF0EC84-90D9-954F-ADAB-0B3094909692}"/>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107" name="TextBox 106">
              <a:extLst>
                <a:ext uri="{FF2B5EF4-FFF2-40B4-BE49-F238E27FC236}">
                  <a16:creationId xmlns:a16="http://schemas.microsoft.com/office/drawing/2014/main" id="{0141B528-2023-7140-87BB-06308B73F35E}"/>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8" name="Straight Connector 107">
              <a:extLst>
                <a:ext uri="{FF2B5EF4-FFF2-40B4-BE49-F238E27FC236}">
                  <a16:creationId xmlns:a16="http://schemas.microsoft.com/office/drawing/2014/main" id="{5BB2FFFE-D291-0E44-88F0-F0BAC043939A}"/>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9" name="Group 108">
              <a:extLst>
                <a:ext uri="{FF2B5EF4-FFF2-40B4-BE49-F238E27FC236}">
                  <a16:creationId xmlns:a16="http://schemas.microsoft.com/office/drawing/2014/main" id="{EB44AA9A-6F0C-7E41-8B8F-81618CAC427A}"/>
                </a:ext>
              </a:extLst>
            </p:cNvPr>
            <p:cNvGrpSpPr/>
            <p:nvPr userDrawn="1"/>
          </p:nvGrpSpPr>
          <p:grpSpPr>
            <a:xfrm>
              <a:off x="9554253" y="2414886"/>
              <a:ext cx="2819399" cy="1181890"/>
              <a:chOff x="9541498" y="3352649"/>
              <a:chExt cx="2819399" cy="1181890"/>
            </a:xfrm>
          </p:grpSpPr>
          <p:grpSp>
            <p:nvGrpSpPr>
              <p:cNvPr id="110" name="Group 109">
                <a:extLst>
                  <a:ext uri="{FF2B5EF4-FFF2-40B4-BE49-F238E27FC236}">
                    <a16:creationId xmlns:a16="http://schemas.microsoft.com/office/drawing/2014/main" id="{F5B9B122-6142-B94E-942E-E0B201D15CA1}"/>
                  </a:ext>
                </a:extLst>
              </p:cNvPr>
              <p:cNvGrpSpPr/>
              <p:nvPr userDrawn="1"/>
            </p:nvGrpSpPr>
            <p:grpSpPr>
              <a:xfrm>
                <a:off x="9541498" y="3352649"/>
                <a:ext cx="2735150" cy="1181890"/>
                <a:chOff x="9541498" y="3751132"/>
                <a:chExt cx="2735150" cy="1181890"/>
              </a:xfrm>
            </p:grpSpPr>
            <p:grpSp>
              <p:nvGrpSpPr>
                <p:cNvPr id="112" name="Group 111">
                  <a:extLst>
                    <a:ext uri="{FF2B5EF4-FFF2-40B4-BE49-F238E27FC236}">
                      <a16:creationId xmlns:a16="http://schemas.microsoft.com/office/drawing/2014/main" id="{7B291978-2AC5-9143-AD37-94A0197282B8}"/>
                    </a:ext>
                  </a:extLst>
                </p:cNvPr>
                <p:cNvGrpSpPr/>
                <p:nvPr userDrawn="1"/>
              </p:nvGrpSpPr>
              <p:grpSpPr>
                <a:xfrm>
                  <a:off x="9541498" y="3751132"/>
                  <a:ext cx="2735150" cy="1181890"/>
                  <a:chOff x="9296568" y="4910411"/>
                  <a:chExt cx="2735150" cy="1181890"/>
                </a:xfrm>
              </p:grpSpPr>
              <p:sp>
                <p:nvSpPr>
                  <p:cNvPr id="114" name="Rectangle 113">
                    <a:extLst>
                      <a:ext uri="{FF2B5EF4-FFF2-40B4-BE49-F238E27FC236}">
                        <a16:creationId xmlns:a16="http://schemas.microsoft.com/office/drawing/2014/main" id="{C0D2544A-D26D-3F41-BA73-D37F4F2465D4}"/>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TextBox 114">
                    <a:extLst>
                      <a:ext uri="{FF2B5EF4-FFF2-40B4-BE49-F238E27FC236}">
                        <a16:creationId xmlns:a16="http://schemas.microsoft.com/office/drawing/2014/main" id="{60035F06-47BB-404F-AB16-667FE44B13AB}"/>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16" name="TextBox 115">
                    <a:extLst>
                      <a:ext uri="{FF2B5EF4-FFF2-40B4-BE49-F238E27FC236}">
                        <a16:creationId xmlns:a16="http://schemas.microsoft.com/office/drawing/2014/main" id="{28D5443B-64CA-584A-B14F-3D6F077D622F}"/>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13" name="Graphic 112">
                  <a:extLst>
                    <a:ext uri="{FF2B5EF4-FFF2-40B4-BE49-F238E27FC236}">
                      <a16:creationId xmlns:a16="http://schemas.microsoft.com/office/drawing/2014/main" id="{86D88F2A-157A-434C-BC12-58130EFE280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11" name="Picture 110">
                <a:extLst>
                  <a:ext uri="{FF2B5EF4-FFF2-40B4-BE49-F238E27FC236}">
                    <a16:creationId xmlns:a16="http://schemas.microsoft.com/office/drawing/2014/main" id="{D10AB923-ECC0-7F44-8C4E-D2C2876526B7}"/>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779690436"/>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4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AA2048-EDD2-F745-AD54-211B30AB720D}"/>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EEC714A-A2AD-484A-890B-76F9195C93E6}"/>
              </a:ext>
            </a:extLst>
          </p:cNvPr>
          <p:cNvSpPr>
            <a:spLocks noGrp="1"/>
          </p:cNvSpPr>
          <p:nvPr>
            <p:ph type="dt" sz="half" idx="10"/>
          </p:nvPr>
        </p:nvSpPr>
        <p:spPr/>
        <p:txBody>
          <a:bodyPr/>
          <a:lstStyle/>
          <a:p>
            <a:endParaRPr lang="en-US" dirty="0"/>
          </a:p>
        </p:txBody>
      </p:sp>
      <p:sp>
        <p:nvSpPr>
          <p:cNvPr id="4" name="Slide Number Placeholder 3">
            <a:extLst>
              <a:ext uri="{FF2B5EF4-FFF2-40B4-BE49-F238E27FC236}">
                <a16:creationId xmlns:a16="http://schemas.microsoft.com/office/drawing/2014/main" id="{93BD8BF2-2AF8-9541-BC63-26C010B37A70}"/>
              </a:ext>
            </a:extLst>
          </p:cNvPr>
          <p:cNvSpPr>
            <a:spLocks noGrp="1"/>
          </p:cNvSpPr>
          <p:nvPr>
            <p:ph type="sldNum" sz="quarter" idx="11"/>
          </p:nvPr>
        </p:nvSpPr>
        <p:spPr/>
        <p:txBody>
          <a:bodyPr/>
          <a:lstStyle/>
          <a:p>
            <a:pPr marL="12700"/>
            <a:fld id="{078C017C-E1B9-8443-B047-B08AAA027B45}" type="slidenum">
              <a:rPr lang="en-US" smtClean="0"/>
              <a:pPr marL="12700"/>
              <a:t>‹#›</a:t>
            </a:fld>
            <a:endParaRPr lang="en-US" dirty="0"/>
          </a:p>
        </p:txBody>
      </p:sp>
      <p:sp>
        <p:nvSpPr>
          <p:cNvPr id="5" name="Footer Placeholder 4">
            <a:extLst>
              <a:ext uri="{FF2B5EF4-FFF2-40B4-BE49-F238E27FC236}">
                <a16:creationId xmlns:a16="http://schemas.microsoft.com/office/drawing/2014/main" id="{AFE1AB2A-232B-AF48-94F1-8052F8A8C02C}"/>
              </a:ext>
            </a:extLst>
          </p:cNvPr>
          <p:cNvSpPr>
            <a:spLocks noGrp="1"/>
          </p:cNvSpPr>
          <p:nvPr>
            <p:ph type="ftr" sz="quarter" idx="12"/>
          </p:nvPr>
        </p:nvSpPr>
        <p:spPr/>
        <p:txBody>
          <a:bodyPr/>
          <a:lstStyle/>
          <a:p>
            <a:endParaRPr lang="en-US" dirty="0"/>
          </a:p>
        </p:txBody>
      </p:sp>
      <p:sp>
        <p:nvSpPr>
          <p:cNvPr id="6" name="Picture Placeholder 7">
            <a:extLst>
              <a:ext uri="{FF2B5EF4-FFF2-40B4-BE49-F238E27FC236}">
                <a16:creationId xmlns:a16="http://schemas.microsoft.com/office/drawing/2014/main" id="{F1CC87B0-C7F2-9F44-9F26-7CF2550160B4}"/>
              </a:ext>
            </a:extLst>
          </p:cNvPr>
          <p:cNvSpPr>
            <a:spLocks noGrp="1"/>
          </p:cNvSpPr>
          <p:nvPr>
            <p:ph type="pic" sz="quarter" idx="13" hasCustomPrompt="1"/>
          </p:nvPr>
        </p:nvSpPr>
        <p:spPr>
          <a:xfrm>
            <a:off x="1" y="1233641"/>
            <a:ext cx="2286000" cy="4931851"/>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7" name="Picture Placeholder 7">
            <a:extLst>
              <a:ext uri="{FF2B5EF4-FFF2-40B4-BE49-F238E27FC236}">
                <a16:creationId xmlns:a16="http://schemas.microsoft.com/office/drawing/2014/main" id="{41F3EA96-E39D-0348-A1BC-0B903B535508}"/>
              </a:ext>
            </a:extLst>
          </p:cNvPr>
          <p:cNvSpPr>
            <a:spLocks noGrp="1"/>
          </p:cNvSpPr>
          <p:nvPr>
            <p:ph type="pic" sz="quarter" idx="14" hasCustomPrompt="1"/>
          </p:nvPr>
        </p:nvSpPr>
        <p:spPr>
          <a:xfrm>
            <a:off x="2286084" y="1233488"/>
            <a:ext cx="2286000" cy="4932362"/>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8" name="Caption">
            <a:extLst>
              <a:ext uri="{FF2B5EF4-FFF2-40B4-BE49-F238E27FC236}">
                <a16:creationId xmlns:a16="http://schemas.microsoft.com/office/drawing/2014/main" id="{FF765415-C64D-0745-B0AB-3D196208D3B5}"/>
              </a:ext>
            </a:extLst>
          </p:cNvPr>
          <p:cNvSpPr>
            <a:spLocks noGrp="1"/>
          </p:cNvSpPr>
          <p:nvPr>
            <p:ph type="body" sz="quarter" idx="500" hasCustomPrompt="1"/>
          </p:nvPr>
        </p:nvSpPr>
        <p:spPr>
          <a:xfrm>
            <a:off x="-559"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9" name="Caption 2">
            <a:extLst>
              <a:ext uri="{FF2B5EF4-FFF2-40B4-BE49-F238E27FC236}">
                <a16:creationId xmlns:a16="http://schemas.microsoft.com/office/drawing/2014/main" id="{A058AF6A-478D-C446-8FDA-BB66BB40EFDC}"/>
              </a:ext>
            </a:extLst>
          </p:cNvPr>
          <p:cNvSpPr>
            <a:spLocks noGrp="1"/>
          </p:cNvSpPr>
          <p:nvPr>
            <p:ph type="body" sz="quarter" idx="502" hasCustomPrompt="1"/>
          </p:nvPr>
        </p:nvSpPr>
        <p:spPr>
          <a:xfrm>
            <a:off x="2285441"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0" name="Photo">
            <a:extLst>
              <a:ext uri="{FF2B5EF4-FFF2-40B4-BE49-F238E27FC236}">
                <a16:creationId xmlns:a16="http://schemas.microsoft.com/office/drawing/2014/main" id="{512A0202-78E1-D741-BC82-143227E8914D}"/>
              </a:ext>
            </a:extLst>
          </p:cNvPr>
          <p:cNvSpPr>
            <a:spLocks noGrp="1"/>
          </p:cNvSpPr>
          <p:nvPr>
            <p:ph type="pic" sz="quarter" idx="100" hasCustomPrompt="1"/>
          </p:nvPr>
        </p:nvSpPr>
        <p:spPr>
          <a:xfrm>
            <a:off x="4571242" y="1233488"/>
            <a:ext cx="2286000" cy="4932362"/>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14" name="Caption 3">
            <a:extLst>
              <a:ext uri="{FF2B5EF4-FFF2-40B4-BE49-F238E27FC236}">
                <a16:creationId xmlns:a16="http://schemas.microsoft.com/office/drawing/2014/main" id="{3D533D84-C7F7-CA45-8D50-AF88F17CA887}"/>
              </a:ext>
            </a:extLst>
          </p:cNvPr>
          <p:cNvSpPr>
            <a:spLocks noGrp="1"/>
          </p:cNvSpPr>
          <p:nvPr>
            <p:ph type="body" sz="quarter" idx="504" hasCustomPrompt="1"/>
          </p:nvPr>
        </p:nvSpPr>
        <p:spPr>
          <a:xfrm>
            <a:off x="4570881"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21" name="Photo">
            <a:extLst>
              <a:ext uri="{FF2B5EF4-FFF2-40B4-BE49-F238E27FC236}">
                <a16:creationId xmlns:a16="http://schemas.microsoft.com/office/drawing/2014/main" id="{8A6B6870-A91D-CD4C-849D-824612FE6646}"/>
              </a:ext>
            </a:extLst>
          </p:cNvPr>
          <p:cNvSpPr>
            <a:spLocks noGrp="1"/>
          </p:cNvSpPr>
          <p:nvPr>
            <p:ph type="pic" sz="quarter" idx="505" hasCustomPrompt="1"/>
          </p:nvPr>
        </p:nvSpPr>
        <p:spPr>
          <a:xfrm>
            <a:off x="6858000" y="1233488"/>
            <a:ext cx="2286000" cy="4932362"/>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22" name="Caption 3">
            <a:extLst>
              <a:ext uri="{FF2B5EF4-FFF2-40B4-BE49-F238E27FC236}">
                <a16:creationId xmlns:a16="http://schemas.microsoft.com/office/drawing/2014/main" id="{8DACDE04-BA10-A24B-9665-9686CF8ADBC8}"/>
              </a:ext>
            </a:extLst>
          </p:cNvPr>
          <p:cNvSpPr>
            <a:spLocks noGrp="1"/>
          </p:cNvSpPr>
          <p:nvPr>
            <p:ph type="body" sz="quarter" idx="506" hasCustomPrompt="1"/>
          </p:nvPr>
        </p:nvSpPr>
        <p:spPr>
          <a:xfrm>
            <a:off x="6857639"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grpSp>
        <p:nvGrpSpPr>
          <p:cNvPr id="29" name="Group 28">
            <a:extLst>
              <a:ext uri="{FF2B5EF4-FFF2-40B4-BE49-F238E27FC236}">
                <a16:creationId xmlns:a16="http://schemas.microsoft.com/office/drawing/2014/main" id="{6BE6425A-D6B1-9C42-9FF8-6B1BDD2111E9}"/>
              </a:ext>
            </a:extLst>
          </p:cNvPr>
          <p:cNvGrpSpPr/>
          <p:nvPr userDrawn="1"/>
        </p:nvGrpSpPr>
        <p:grpSpPr>
          <a:xfrm>
            <a:off x="9399182" y="-1"/>
            <a:ext cx="2874210" cy="6858001"/>
            <a:chOff x="9144000" y="-1"/>
            <a:chExt cx="2874210" cy="6858001"/>
          </a:xfrm>
        </p:grpSpPr>
        <p:sp>
          <p:nvSpPr>
            <p:cNvPr id="30" name="Rectangle 29">
              <a:extLst>
                <a:ext uri="{FF2B5EF4-FFF2-40B4-BE49-F238E27FC236}">
                  <a16:creationId xmlns:a16="http://schemas.microsoft.com/office/drawing/2014/main" id="{A7F06CD3-CF26-EE4B-AB60-DED6C8D6F9CC}"/>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31" name="Group 30">
              <a:extLst>
                <a:ext uri="{FF2B5EF4-FFF2-40B4-BE49-F238E27FC236}">
                  <a16:creationId xmlns:a16="http://schemas.microsoft.com/office/drawing/2014/main" id="{217B8F47-0053-A745-BC3E-BCEAB1D8AEE6}"/>
                </a:ext>
              </a:extLst>
            </p:cNvPr>
            <p:cNvGrpSpPr/>
            <p:nvPr userDrawn="1"/>
          </p:nvGrpSpPr>
          <p:grpSpPr>
            <a:xfrm>
              <a:off x="9263395" y="150289"/>
              <a:ext cx="2754815" cy="6013825"/>
              <a:chOff x="9266651" y="185338"/>
              <a:chExt cx="2754815" cy="6013825"/>
            </a:xfrm>
          </p:grpSpPr>
          <p:sp>
            <p:nvSpPr>
              <p:cNvPr id="32" name="TextBox 31">
                <a:extLst>
                  <a:ext uri="{FF2B5EF4-FFF2-40B4-BE49-F238E27FC236}">
                    <a16:creationId xmlns:a16="http://schemas.microsoft.com/office/drawing/2014/main" id="{28FE4F0B-DDA2-8A4A-B29A-667129CFB748}"/>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33" name="Straight Connector 32">
                <a:extLst>
                  <a:ext uri="{FF2B5EF4-FFF2-40B4-BE49-F238E27FC236}">
                    <a16:creationId xmlns:a16="http://schemas.microsoft.com/office/drawing/2014/main" id="{E121F88A-F599-904C-A272-C9075C810E00}"/>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1E2A20B4-C22E-1E43-AC20-7640AF790E7F}"/>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35" name="Group 34">
                <a:extLst>
                  <a:ext uri="{FF2B5EF4-FFF2-40B4-BE49-F238E27FC236}">
                    <a16:creationId xmlns:a16="http://schemas.microsoft.com/office/drawing/2014/main" id="{F09AC02A-BB41-5548-8D57-D0FEF0DA6D92}"/>
                  </a:ext>
                </a:extLst>
              </p:cNvPr>
              <p:cNvGrpSpPr/>
              <p:nvPr userDrawn="1"/>
            </p:nvGrpSpPr>
            <p:grpSpPr>
              <a:xfrm>
                <a:off x="9286315" y="4787848"/>
                <a:ext cx="2735151" cy="1411315"/>
                <a:chOff x="9296567" y="4910411"/>
                <a:chExt cx="2735151" cy="1411315"/>
              </a:xfrm>
            </p:grpSpPr>
            <p:sp>
              <p:nvSpPr>
                <p:cNvPr id="50" name="Rectangle 49">
                  <a:extLst>
                    <a:ext uri="{FF2B5EF4-FFF2-40B4-BE49-F238E27FC236}">
                      <a16:creationId xmlns:a16="http://schemas.microsoft.com/office/drawing/2014/main" id="{A2683D67-4490-A94E-AE4F-6D1857C59756}"/>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12A1897F-4969-9E45-86B4-067CA6602E6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2" name="Graphic 51">
                  <a:extLst>
                    <a:ext uri="{FF2B5EF4-FFF2-40B4-BE49-F238E27FC236}">
                      <a16:creationId xmlns:a16="http://schemas.microsoft.com/office/drawing/2014/main" id="{35439718-B1E3-AB45-AB2F-F8E48DE0FF8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53" name="TextBox 52">
                  <a:extLst>
                    <a:ext uri="{FF2B5EF4-FFF2-40B4-BE49-F238E27FC236}">
                      <a16:creationId xmlns:a16="http://schemas.microsoft.com/office/drawing/2014/main" id="{A522DBD7-CBEB-9B4E-8695-A6A03805465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4" name="TextBox 53">
                  <a:extLst>
                    <a:ext uri="{FF2B5EF4-FFF2-40B4-BE49-F238E27FC236}">
                      <a16:creationId xmlns:a16="http://schemas.microsoft.com/office/drawing/2014/main" id="{98CFD1B1-8CD1-0542-9C92-6F1880C4EB6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5" name="TextBox 54">
                  <a:extLst>
                    <a:ext uri="{FF2B5EF4-FFF2-40B4-BE49-F238E27FC236}">
                      <a16:creationId xmlns:a16="http://schemas.microsoft.com/office/drawing/2014/main" id="{0344AA54-A017-0344-AD5A-AF7F2518933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36" name="Group 35">
                <a:extLst>
                  <a:ext uri="{FF2B5EF4-FFF2-40B4-BE49-F238E27FC236}">
                    <a16:creationId xmlns:a16="http://schemas.microsoft.com/office/drawing/2014/main" id="{99C4C35A-48AA-1544-8019-14E037D79E1D}"/>
                  </a:ext>
                </a:extLst>
              </p:cNvPr>
              <p:cNvGrpSpPr/>
              <p:nvPr userDrawn="1"/>
            </p:nvGrpSpPr>
            <p:grpSpPr>
              <a:xfrm>
                <a:off x="9286315" y="3431192"/>
                <a:ext cx="2735151" cy="1280928"/>
                <a:chOff x="9286315" y="6976989"/>
                <a:chExt cx="2735151" cy="1280928"/>
              </a:xfrm>
            </p:grpSpPr>
            <p:sp>
              <p:nvSpPr>
                <p:cNvPr id="45" name="Rectangle 44">
                  <a:extLst>
                    <a:ext uri="{FF2B5EF4-FFF2-40B4-BE49-F238E27FC236}">
                      <a16:creationId xmlns:a16="http://schemas.microsoft.com/office/drawing/2014/main" id="{271FFA37-2AB4-2B40-A550-905F9F08D77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34AF0656-4B26-B84A-8E33-57265E5F7B8C}"/>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7" name="Graphic 46">
                  <a:extLst>
                    <a:ext uri="{FF2B5EF4-FFF2-40B4-BE49-F238E27FC236}">
                      <a16:creationId xmlns:a16="http://schemas.microsoft.com/office/drawing/2014/main" id="{BB8498F9-B3B1-2549-B8AF-550228F9FF0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8" name="TextBox 47">
                  <a:extLst>
                    <a:ext uri="{FF2B5EF4-FFF2-40B4-BE49-F238E27FC236}">
                      <a16:creationId xmlns:a16="http://schemas.microsoft.com/office/drawing/2014/main" id="{F28684BB-60A4-6244-8ACD-8932E203844A}"/>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9" name="Picture 48">
                  <a:extLst>
                    <a:ext uri="{FF2B5EF4-FFF2-40B4-BE49-F238E27FC236}">
                      <a16:creationId xmlns:a16="http://schemas.microsoft.com/office/drawing/2014/main" id="{D7AB3508-106A-0C4F-B290-C3FBA222A5E2}"/>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7" name="Group 36">
                <a:extLst>
                  <a:ext uri="{FF2B5EF4-FFF2-40B4-BE49-F238E27FC236}">
                    <a16:creationId xmlns:a16="http://schemas.microsoft.com/office/drawing/2014/main" id="{71727728-ED63-FC48-ACDE-061C8C673F89}"/>
                  </a:ext>
                </a:extLst>
              </p:cNvPr>
              <p:cNvGrpSpPr/>
              <p:nvPr userDrawn="1"/>
            </p:nvGrpSpPr>
            <p:grpSpPr>
              <a:xfrm>
                <a:off x="9266651" y="510458"/>
                <a:ext cx="2617883" cy="651460"/>
                <a:chOff x="12352022" y="513115"/>
                <a:chExt cx="2617883" cy="651460"/>
              </a:xfrm>
            </p:grpSpPr>
            <p:sp>
              <p:nvSpPr>
                <p:cNvPr id="42" name="TextBox 41">
                  <a:extLst>
                    <a:ext uri="{FF2B5EF4-FFF2-40B4-BE49-F238E27FC236}">
                      <a16:creationId xmlns:a16="http://schemas.microsoft.com/office/drawing/2014/main" id="{2FB9D382-9D7F-1D47-8087-B98355D54A4D}"/>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3" name="TextBox 42">
                  <a:extLst>
                    <a:ext uri="{FF2B5EF4-FFF2-40B4-BE49-F238E27FC236}">
                      <a16:creationId xmlns:a16="http://schemas.microsoft.com/office/drawing/2014/main" id="{7B579028-EE0C-DC47-AB28-DFF135019071}"/>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4" name="TextBox 43">
                  <a:extLst>
                    <a:ext uri="{FF2B5EF4-FFF2-40B4-BE49-F238E27FC236}">
                      <a16:creationId xmlns:a16="http://schemas.microsoft.com/office/drawing/2014/main" id="{DB620138-9FB3-B145-8A69-1A634C89385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8" name="TextBox 37">
                <a:extLst>
                  <a:ext uri="{FF2B5EF4-FFF2-40B4-BE49-F238E27FC236}">
                    <a16:creationId xmlns:a16="http://schemas.microsoft.com/office/drawing/2014/main" id="{C8D89CE9-6754-7A40-B9BD-2DF033C4391A}"/>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9" name="TextBox 38">
                <a:extLst>
                  <a:ext uri="{FF2B5EF4-FFF2-40B4-BE49-F238E27FC236}">
                    <a16:creationId xmlns:a16="http://schemas.microsoft.com/office/drawing/2014/main" id="{D2FF0306-7D0A-034E-A536-BECA596486DD}"/>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40" name="TextBox 39">
                <a:extLst>
                  <a:ext uri="{FF2B5EF4-FFF2-40B4-BE49-F238E27FC236}">
                    <a16:creationId xmlns:a16="http://schemas.microsoft.com/office/drawing/2014/main" id="{97CD2AB1-6289-C941-96B2-D6EE69AE6141}"/>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41" name="TextBox 40">
                <a:extLst>
                  <a:ext uri="{FF2B5EF4-FFF2-40B4-BE49-F238E27FC236}">
                    <a16:creationId xmlns:a16="http://schemas.microsoft.com/office/drawing/2014/main" id="{9754A378-846E-7E44-B72A-0009F5AF6D76}"/>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298900858"/>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Content and Photo">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423DF32C-150B-B744-A7E1-5C3269E4E6AA}"/>
              </a:ext>
            </a:extLst>
          </p:cNvPr>
          <p:cNvSpPr>
            <a:spLocks noGrp="1"/>
          </p:cNvSpPr>
          <p:nvPr>
            <p:ph type="pic" sz="quarter" idx="25" hasCustomPrompt="1"/>
          </p:nvPr>
        </p:nvSpPr>
        <p:spPr>
          <a:xfrm>
            <a:off x="4787900" y="1112838"/>
            <a:ext cx="4356100" cy="5053013"/>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1"/>
                </a:solidFill>
              </a:defRPr>
            </a:lvl1pPr>
          </a:lstStyle>
          <a:p>
            <a:r>
              <a:rPr lang="en-US" dirty="0"/>
              <a:t>Click icon to add photo</a:t>
            </a:r>
          </a:p>
        </p:txBody>
      </p:sp>
      <p:sp>
        <p:nvSpPr>
          <p:cNvPr id="3" name="Title 2">
            <a:extLst>
              <a:ext uri="{FF2B5EF4-FFF2-40B4-BE49-F238E27FC236}">
                <a16:creationId xmlns:a16="http://schemas.microsoft.com/office/drawing/2014/main" id="{44C2598A-7FBA-894D-9FD9-C59942BC6A93}"/>
              </a:ext>
            </a:extLst>
          </p:cNvPr>
          <p:cNvSpPr>
            <a:spLocks noGrp="1"/>
          </p:cNvSpPr>
          <p:nvPr>
            <p:ph type="title" hasCustomPrompt="1"/>
          </p:nvPr>
        </p:nvSpPr>
        <p:spPr/>
        <p:txBody>
          <a:bodyPr/>
          <a:lstStyle>
            <a:lvl1pPr>
              <a:defRPr/>
            </a:lvl1pPr>
          </a:lstStyle>
          <a:p>
            <a:r>
              <a:rPr lang="en-US"/>
              <a:t>CLICK TO ADD Slide TITLE. ALL CAPS. TWO LINES max.</a:t>
            </a:r>
          </a:p>
        </p:txBody>
      </p:sp>
      <p:sp>
        <p:nvSpPr>
          <p:cNvPr id="1000" name="Footnotes Placeholder">
            <a:extLst>
              <a:ext uri="{FF2B5EF4-FFF2-40B4-BE49-F238E27FC236}">
                <a16:creationId xmlns:a16="http://schemas.microsoft.com/office/drawing/2014/main" id="{78B27A02-1C02-184E-8B71-04A32B7B0FF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00" name="Caption">
            <a:extLst>
              <a:ext uri="{FF2B5EF4-FFF2-40B4-BE49-F238E27FC236}">
                <a16:creationId xmlns:a16="http://schemas.microsoft.com/office/drawing/2014/main" id="{E3703CA0-7C6E-BE4A-9549-3CD18BE408F5}"/>
              </a:ext>
            </a:extLst>
          </p:cNvPr>
          <p:cNvSpPr>
            <a:spLocks noGrp="1"/>
          </p:cNvSpPr>
          <p:nvPr>
            <p:ph type="body" sz="quarter" idx="500" hasCustomPrompt="1"/>
          </p:nvPr>
        </p:nvSpPr>
        <p:spPr>
          <a:xfrm>
            <a:off x="5960284" y="5812142"/>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6" name="Date Placeholder 5">
            <a:extLst>
              <a:ext uri="{FF2B5EF4-FFF2-40B4-BE49-F238E27FC236}">
                <a16:creationId xmlns:a16="http://schemas.microsoft.com/office/drawing/2014/main" id="{77B9ACC9-FEEA-594F-95EA-7E74907FD326}"/>
              </a:ext>
            </a:extLst>
          </p:cNvPr>
          <p:cNvSpPr>
            <a:spLocks noGrp="1"/>
          </p:cNvSpPr>
          <p:nvPr>
            <p:ph type="dt" sz="half" idx="101"/>
          </p:nvPr>
        </p:nvSpPr>
        <p:spPr/>
        <p:txBody>
          <a:bodyPr/>
          <a:lstStyle/>
          <a:p>
            <a:endParaRPr lang="en-US" dirty="0"/>
          </a:p>
        </p:txBody>
      </p:sp>
      <p:sp>
        <p:nvSpPr>
          <p:cNvPr id="7" name="Footer Placeholder 6">
            <a:extLst>
              <a:ext uri="{FF2B5EF4-FFF2-40B4-BE49-F238E27FC236}">
                <a16:creationId xmlns:a16="http://schemas.microsoft.com/office/drawing/2014/main" id="{4DC1EDE3-F4CF-9F41-BC8A-2E7BCECD6FFF}"/>
              </a:ext>
            </a:extLst>
          </p:cNvPr>
          <p:cNvSpPr>
            <a:spLocks noGrp="1"/>
          </p:cNvSpPr>
          <p:nvPr>
            <p:ph type="ftr" sz="quarter" idx="102"/>
          </p:nvPr>
        </p:nvSpPr>
        <p:spPr/>
        <p:txBody>
          <a:bodyPr/>
          <a:lstStyle/>
          <a:p>
            <a:endParaRPr lang="en-US" dirty="0"/>
          </a:p>
        </p:txBody>
      </p:sp>
      <p:sp>
        <p:nvSpPr>
          <p:cNvPr id="9" name="Slide Number Placeholder 8">
            <a:extLst>
              <a:ext uri="{FF2B5EF4-FFF2-40B4-BE49-F238E27FC236}">
                <a16:creationId xmlns:a16="http://schemas.microsoft.com/office/drawing/2014/main" id="{ADC54D9D-3175-B84D-96C6-75A1EF65E81A}"/>
              </a:ext>
            </a:extLst>
          </p:cNvPr>
          <p:cNvSpPr>
            <a:spLocks noGrp="1"/>
          </p:cNvSpPr>
          <p:nvPr>
            <p:ph type="sldNum" sz="quarter" idx="103"/>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200" name="First Content Placeholder">
            <a:extLst>
              <a:ext uri="{FF2B5EF4-FFF2-40B4-BE49-F238E27FC236}">
                <a16:creationId xmlns:a16="http://schemas.microsoft.com/office/drawing/2014/main" id="{1C1B5872-F27A-8540-9155-0506D8591D38}"/>
              </a:ext>
            </a:extLst>
          </p:cNvPr>
          <p:cNvSpPr>
            <a:spLocks noGrp="1"/>
          </p:cNvSpPr>
          <p:nvPr>
            <p:ph type="body" sz="quarter" idx="200"/>
          </p:nvPr>
        </p:nvSpPr>
        <p:spPr>
          <a:xfrm>
            <a:off x="431800" y="1233488"/>
            <a:ext cx="4140200" cy="4932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124" name="Group 123">
            <a:extLst>
              <a:ext uri="{FF2B5EF4-FFF2-40B4-BE49-F238E27FC236}">
                <a16:creationId xmlns:a16="http://schemas.microsoft.com/office/drawing/2014/main" id="{4733A701-C28D-D14B-8A54-4FABF63CD244}"/>
              </a:ext>
            </a:extLst>
          </p:cNvPr>
          <p:cNvGrpSpPr/>
          <p:nvPr userDrawn="1"/>
        </p:nvGrpSpPr>
        <p:grpSpPr>
          <a:xfrm>
            <a:off x="9399182" y="-2"/>
            <a:ext cx="2974470" cy="9769405"/>
            <a:chOff x="9399182" y="-2"/>
            <a:chExt cx="2974470" cy="9769405"/>
          </a:xfrm>
        </p:grpSpPr>
        <p:sp>
          <p:nvSpPr>
            <p:cNvPr id="125" name="Rectangle 124">
              <a:extLst>
                <a:ext uri="{FF2B5EF4-FFF2-40B4-BE49-F238E27FC236}">
                  <a16:creationId xmlns:a16="http://schemas.microsoft.com/office/drawing/2014/main" id="{751DA6CE-8EF3-4A45-8D22-D0DF488812BC}"/>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26" name="Picture 125">
              <a:extLst>
                <a:ext uri="{FF2B5EF4-FFF2-40B4-BE49-F238E27FC236}">
                  <a16:creationId xmlns:a16="http://schemas.microsoft.com/office/drawing/2014/main" id="{B1044BAF-5A45-8449-B9C7-80FE332259FA}"/>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127" name="Group 126">
              <a:extLst>
                <a:ext uri="{FF2B5EF4-FFF2-40B4-BE49-F238E27FC236}">
                  <a16:creationId xmlns:a16="http://schemas.microsoft.com/office/drawing/2014/main" id="{BA68E120-F0E4-E945-800D-04C9368C1492}"/>
                </a:ext>
              </a:extLst>
            </p:cNvPr>
            <p:cNvGrpSpPr/>
            <p:nvPr userDrawn="1"/>
          </p:nvGrpSpPr>
          <p:grpSpPr>
            <a:xfrm>
              <a:off x="9541497" y="162442"/>
              <a:ext cx="2819400" cy="814510"/>
              <a:chOff x="-3644733" y="165205"/>
              <a:chExt cx="2819400" cy="814510"/>
            </a:xfrm>
          </p:grpSpPr>
          <p:sp>
            <p:nvSpPr>
              <p:cNvPr id="163" name="Rectangle 162">
                <a:extLst>
                  <a:ext uri="{FF2B5EF4-FFF2-40B4-BE49-F238E27FC236}">
                    <a16:creationId xmlns:a16="http://schemas.microsoft.com/office/drawing/2014/main" id="{A2492CFD-ACE4-D440-8AB8-5C71505FB95A}"/>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Box 163">
                <a:extLst>
                  <a:ext uri="{FF2B5EF4-FFF2-40B4-BE49-F238E27FC236}">
                    <a16:creationId xmlns:a16="http://schemas.microsoft.com/office/drawing/2014/main" id="{D4154661-313C-224F-BD94-A7239272105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65" name="Picture 164">
                <a:extLst>
                  <a:ext uri="{FF2B5EF4-FFF2-40B4-BE49-F238E27FC236}">
                    <a16:creationId xmlns:a16="http://schemas.microsoft.com/office/drawing/2014/main" id="{73A77609-877B-8A42-8CB0-F890A6AF4803}"/>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128" name="Group 127">
              <a:extLst>
                <a:ext uri="{FF2B5EF4-FFF2-40B4-BE49-F238E27FC236}">
                  <a16:creationId xmlns:a16="http://schemas.microsoft.com/office/drawing/2014/main" id="{B5788AF6-D5BE-4D46-A7FD-EEA5EC2271BC}"/>
                </a:ext>
              </a:extLst>
            </p:cNvPr>
            <p:cNvGrpSpPr/>
            <p:nvPr userDrawn="1"/>
          </p:nvGrpSpPr>
          <p:grpSpPr>
            <a:xfrm>
              <a:off x="9521833" y="3755578"/>
              <a:ext cx="2754815" cy="6013825"/>
              <a:chOff x="9521833" y="2566288"/>
              <a:chExt cx="2754815" cy="6013825"/>
            </a:xfrm>
          </p:grpSpPr>
          <p:sp>
            <p:nvSpPr>
              <p:cNvPr id="139" name="TextBox 138">
                <a:extLst>
                  <a:ext uri="{FF2B5EF4-FFF2-40B4-BE49-F238E27FC236}">
                    <a16:creationId xmlns:a16="http://schemas.microsoft.com/office/drawing/2014/main" id="{40357B56-9945-894E-8D94-FE78A1E1BBDA}"/>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40" name="Straight Connector 139">
                <a:extLst>
                  <a:ext uri="{FF2B5EF4-FFF2-40B4-BE49-F238E27FC236}">
                    <a16:creationId xmlns:a16="http://schemas.microsoft.com/office/drawing/2014/main" id="{C48E1D43-565E-C748-AA09-8B2024B0024A}"/>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41" name="TextBox 140">
                <a:extLst>
                  <a:ext uri="{FF2B5EF4-FFF2-40B4-BE49-F238E27FC236}">
                    <a16:creationId xmlns:a16="http://schemas.microsoft.com/office/drawing/2014/main" id="{9609B6B1-808D-2F47-BA9D-5471F55D00F3}"/>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42" name="Group 141">
                <a:extLst>
                  <a:ext uri="{FF2B5EF4-FFF2-40B4-BE49-F238E27FC236}">
                    <a16:creationId xmlns:a16="http://schemas.microsoft.com/office/drawing/2014/main" id="{B05A4C93-6C32-F549-B7C2-5264AE3CC159}"/>
                  </a:ext>
                </a:extLst>
              </p:cNvPr>
              <p:cNvGrpSpPr/>
              <p:nvPr userDrawn="1"/>
            </p:nvGrpSpPr>
            <p:grpSpPr>
              <a:xfrm>
                <a:off x="9541497" y="7168798"/>
                <a:ext cx="2735151" cy="1411315"/>
                <a:chOff x="9296567" y="4910411"/>
                <a:chExt cx="2735151" cy="1411315"/>
              </a:xfrm>
            </p:grpSpPr>
            <p:sp>
              <p:nvSpPr>
                <p:cNvPr id="157" name="Rectangle 156">
                  <a:extLst>
                    <a:ext uri="{FF2B5EF4-FFF2-40B4-BE49-F238E27FC236}">
                      <a16:creationId xmlns:a16="http://schemas.microsoft.com/office/drawing/2014/main" id="{BDC5CF10-ABF4-3548-B7A9-AFF61FDC6756}"/>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TextBox 157">
                  <a:extLst>
                    <a:ext uri="{FF2B5EF4-FFF2-40B4-BE49-F238E27FC236}">
                      <a16:creationId xmlns:a16="http://schemas.microsoft.com/office/drawing/2014/main" id="{697C1DF9-78D8-F946-8AEA-97C6739BC23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59" name="Graphic 158">
                  <a:extLst>
                    <a:ext uri="{FF2B5EF4-FFF2-40B4-BE49-F238E27FC236}">
                      <a16:creationId xmlns:a16="http://schemas.microsoft.com/office/drawing/2014/main" id="{5C2FF1FF-B1B7-6545-806F-1BDC3027171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60" name="TextBox 159">
                  <a:extLst>
                    <a:ext uri="{FF2B5EF4-FFF2-40B4-BE49-F238E27FC236}">
                      <a16:creationId xmlns:a16="http://schemas.microsoft.com/office/drawing/2014/main" id="{FA3C0A73-D511-3B49-8AC7-02179A31268C}"/>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61" name="TextBox 160">
                  <a:extLst>
                    <a:ext uri="{FF2B5EF4-FFF2-40B4-BE49-F238E27FC236}">
                      <a16:creationId xmlns:a16="http://schemas.microsoft.com/office/drawing/2014/main" id="{8EA9CE81-F075-DE47-82D8-6F158387D04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62" name="TextBox 161">
                  <a:extLst>
                    <a:ext uri="{FF2B5EF4-FFF2-40B4-BE49-F238E27FC236}">
                      <a16:creationId xmlns:a16="http://schemas.microsoft.com/office/drawing/2014/main" id="{78807420-9DBC-9A45-8A89-7CD0F4D92B9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43" name="Group 142">
                <a:extLst>
                  <a:ext uri="{FF2B5EF4-FFF2-40B4-BE49-F238E27FC236}">
                    <a16:creationId xmlns:a16="http://schemas.microsoft.com/office/drawing/2014/main" id="{5C351591-2472-904B-8759-942A88D16B9D}"/>
                  </a:ext>
                </a:extLst>
              </p:cNvPr>
              <p:cNvGrpSpPr/>
              <p:nvPr userDrawn="1"/>
            </p:nvGrpSpPr>
            <p:grpSpPr>
              <a:xfrm>
                <a:off x="9541497" y="5812142"/>
                <a:ext cx="2735151" cy="1280928"/>
                <a:chOff x="9286315" y="6976989"/>
                <a:chExt cx="2735151" cy="1280928"/>
              </a:xfrm>
            </p:grpSpPr>
            <p:sp>
              <p:nvSpPr>
                <p:cNvPr id="152" name="Rectangle 151">
                  <a:extLst>
                    <a:ext uri="{FF2B5EF4-FFF2-40B4-BE49-F238E27FC236}">
                      <a16:creationId xmlns:a16="http://schemas.microsoft.com/office/drawing/2014/main" id="{BE2203C4-AADF-9846-8B18-491BE1A24360}"/>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TextBox 152">
                  <a:extLst>
                    <a:ext uri="{FF2B5EF4-FFF2-40B4-BE49-F238E27FC236}">
                      <a16:creationId xmlns:a16="http://schemas.microsoft.com/office/drawing/2014/main" id="{0030A937-6F39-054A-AED5-ADF5A04739AF}"/>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54" name="Graphic 153">
                  <a:extLst>
                    <a:ext uri="{FF2B5EF4-FFF2-40B4-BE49-F238E27FC236}">
                      <a16:creationId xmlns:a16="http://schemas.microsoft.com/office/drawing/2014/main" id="{0537737C-2115-B947-9A78-0777F840E7B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55" name="TextBox 154">
                  <a:extLst>
                    <a:ext uri="{FF2B5EF4-FFF2-40B4-BE49-F238E27FC236}">
                      <a16:creationId xmlns:a16="http://schemas.microsoft.com/office/drawing/2014/main" id="{8BA15225-069B-8742-A8D7-CAC9185D5090}"/>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56" name="Picture 155">
                  <a:extLst>
                    <a:ext uri="{FF2B5EF4-FFF2-40B4-BE49-F238E27FC236}">
                      <a16:creationId xmlns:a16="http://schemas.microsoft.com/office/drawing/2014/main" id="{8144153B-0D79-E944-B51D-5835E26BED66}"/>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44" name="Group 143">
                <a:extLst>
                  <a:ext uri="{FF2B5EF4-FFF2-40B4-BE49-F238E27FC236}">
                    <a16:creationId xmlns:a16="http://schemas.microsoft.com/office/drawing/2014/main" id="{E9E4EBA5-7235-1749-BE4E-7F57283F44A6}"/>
                  </a:ext>
                </a:extLst>
              </p:cNvPr>
              <p:cNvGrpSpPr/>
              <p:nvPr userDrawn="1"/>
            </p:nvGrpSpPr>
            <p:grpSpPr>
              <a:xfrm>
                <a:off x="9521833" y="2891408"/>
                <a:ext cx="2617883" cy="651460"/>
                <a:chOff x="12352022" y="513115"/>
                <a:chExt cx="2617883" cy="651460"/>
              </a:xfrm>
            </p:grpSpPr>
            <p:sp>
              <p:nvSpPr>
                <p:cNvPr id="149" name="TextBox 148">
                  <a:extLst>
                    <a:ext uri="{FF2B5EF4-FFF2-40B4-BE49-F238E27FC236}">
                      <a16:creationId xmlns:a16="http://schemas.microsoft.com/office/drawing/2014/main" id="{F2698A1D-5AA4-DC44-9F55-CBD096FE57F1}"/>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50" name="TextBox 149">
                  <a:extLst>
                    <a:ext uri="{FF2B5EF4-FFF2-40B4-BE49-F238E27FC236}">
                      <a16:creationId xmlns:a16="http://schemas.microsoft.com/office/drawing/2014/main" id="{3AE86D23-8305-5A45-A571-52B2F5C0990D}"/>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51" name="TextBox 150">
                  <a:extLst>
                    <a:ext uri="{FF2B5EF4-FFF2-40B4-BE49-F238E27FC236}">
                      <a16:creationId xmlns:a16="http://schemas.microsoft.com/office/drawing/2014/main" id="{C22F969C-FAF1-8246-BD84-28276607268B}"/>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45" name="TextBox 144">
                <a:extLst>
                  <a:ext uri="{FF2B5EF4-FFF2-40B4-BE49-F238E27FC236}">
                    <a16:creationId xmlns:a16="http://schemas.microsoft.com/office/drawing/2014/main" id="{94AAA41A-0A99-B540-9DFB-E702DDC79CE0}"/>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46" name="TextBox 145">
                <a:extLst>
                  <a:ext uri="{FF2B5EF4-FFF2-40B4-BE49-F238E27FC236}">
                    <a16:creationId xmlns:a16="http://schemas.microsoft.com/office/drawing/2014/main" id="{4FB277D0-59CC-B04A-AF4B-F5F46BEA5970}"/>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47" name="TextBox 146">
                <a:extLst>
                  <a:ext uri="{FF2B5EF4-FFF2-40B4-BE49-F238E27FC236}">
                    <a16:creationId xmlns:a16="http://schemas.microsoft.com/office/drawing/2014/main" id="{D2A1627A-335B-1447-896B-7A24744C3AFE}"/>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48" name="TextBox 147">
                <a:extLst>
                  <a:ext uri="{FF2B5EF4-FFF2-40B4-BE49-F238E27FC236}">
                    <a16:creationId xmlns:a16="http://schemas.microsoft.com/office/drawing/2014/main" id="{D1D1A24B-457A-C34F-BF91-92618BD9AA84}"/>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129" name="TextBox 128">
              <a:extLst>
                <a:ext uri="{FF2B5EF4-FFF2-40B4-BE49-F238E27FC236}">
                  <a16:creationId xmlns:a16="http://schemas.microsoft.com/office/drawing/2014/main" id="{44275E70-9A90-8248-B103-32F4FC330EA0}"/>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0" name="Straight Connector 129">
              <a:extLst>
                <a:ext uri="{FF2B5EF4-FFF2-40B4-BE49-F238E27FC236}">
                  <a16:creationId xmlns:a16="http://schemas.microsoft.com/office/drawing/2014/main" id="{3206D460-1991-A942-841E-D63D3918283D}"/>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F4DDB051-6B6F-BC48-8BB7-4040D84AAB04}"/>
                </a:ext>
              </a:extLst>
            </p:cNvPr>
            <p:cNvGrpSpPr/>
            <p:nvPr userDrawn="1"/>
          </p:nvGrpSpPr>
          <p:grpSpPr>
            <a:xfrm>
              <a:off x="9554253" y="2414886"/>
              <a:ext cx="2819399" cy="1181890"/>
              <a:chOff x="9541498" y="3352649"/>
              <a:chExt cx="2819399" cy="1181890"/>
            </a:xfrm>
          </p:grpSpPr>
          <p:grpSp>
            <p:nvGrpSpPr>
              <p:cNvPr id="132" name="Group 131">
                <a:extLst>
                  <a:ext uri="{FF2B5EF4-FFF2-40B4-BE49-F238E27FC236}">
                    <a16:creationId xmlns:a16="http://schemas.microsoft.com/office/drawing/2014/main" id="{766FADBE-8E34-814E-96B3-2AEADDB68211}"/>
                  </a:ext>
                </a:extLst>
              </p:cNvPr>
              <p:cNvGrpSpPr/>
              <p:nvPr userDrawn="1"/>
            </p:nvGrpSpPr>
            <p:grpSpPr>
              <a:xfrm>
                <a:off x="9541498" y="3352649"/>
                <a:ext cx="2735150" cy="1181890"/>
                <a:chOff x="9541498" y="3751132"/>
                <a:chExt cx="2735150" cy="1181890"/>
              </a:xfrm>
            </p:grpSpPr>
            <p:grpSp>
              <p:nvGrpSpPr>
                <p:cNvPr id="134" name="Group 133">
                  <a:extLst>
                    <a:ext uri="{FF2B5EF4-FFF2-40B4-BE49-F238E27FC236}">
                      <a16:creationId xmlns:a16="http://schemas.microsoft.com/office/drawing/2014/main" id="{AD0934A4-4B6D-554D-99CA-06DCE1F3AD20}"/>
                    </a:ext>
                  </a:extLst>
                </p:cNvPr>
                <p:cNvGrpSpPr/>
                <p:nvPr userDrawn="1"/>
              </p:nvGrpSpPr>
              <p:grpSpPr>
                <a:xfrm>
                  <a:off x="9541498" y="3751132"/>
                  <a:ext cx="2735150" cy="1181890"/>
                  <a:chOff x="9296568" y="4910411"/>
                  <a:chExt cx="2735150" cy="1181890"/>
                </a:xfrm>
              </p:grpSpPr>
              <p:sp>
                <p:nvSpPr>
                  <p:cNvPr id="136" name="Rectangle 135">
                    <a:extLst>
                      <a:ext uri="{FF2B5EF4-FFF2-40B4-BE49-F238E27FC236}">
                        <a16:creationId xmlns:a16="http://schemas.microsoft.com/office/drawing/2014/main" id="{53182B15-F43E-0147-B7E0-9BED83FA6B88}"/>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Box 136">
                    <a:extLst>
                      <a:ext uri="{FF2B5EF4-FFF2-40B4-BE49-F238E27FC236}">
                        <a16:creationId xmlns:a16="http://schemas.microsoft.com/office/drawing/2014/main" id="{A7FE4E2B-60F9-B74B-9322-B2A84ADC3AEC}"/>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38" name="TextBox 137">
                    <a:extLst>
                      <a:ext uri="{FF2B5EF4-FFF2-40B4-BE49-F238E27FC236}">
                        <a16:creationId xmlns:a16="http://schemas.microsoft.com/office/drawing/2014/main" id="{45C5FDA9-51EB-994D-A9B6-D74A75ECC8CA}"/>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35" name="Graphic 134">
                  <a:extLst>
                    <a:ext uri="{FF2B5EF4-FFF2-40B4-BE49-F238E27FC236}">
                      <a16:creationId xmlns:a16="http://schemas.microsoft.com/office/drawing/2014/main" id="{10990A9D-3395-D041-92DA-7AF631B6320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33" name="Picture 132">
                <a:extLst>
                  <a:ext uri="{FF2B5EF4-FFF2-40B4-BE49-F238E27FC236}">
                    <a16:creationId xmlns:a16="http://schemas.microsoft.com/office/drawing/2014/main" id="{A163CE1E-05FE-3244-A292-D0B3E311C30C}"/>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324531232"/>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Default Text Over Photo">
    <p:bg>
      <p:bgPr>
        <a:solidFill>
          <a:schemeClr val="bg1"/>
        </a:solidFill>
        <a:effectLst/>
      </p:bgPr>
    </p:bg>
    <p:spTree>
      <p:nvGrpSpPr>
        <p:cNvPr id="1" name=""/>
        <p:cNvGrpSpPr/>
        <p:nvPr/>
      </p:nvGrpSpPr>
      <p:grpSpPr>
        <a:xfrm>
          <a:off x="0" y="0"/>
          <a:ext cx="0" cy="0"/>
          <a:chOff x="0" y="0"/>
          <a:chExt cx="0" cy="0"/>
        </a:xfrm>
      </p:grpSpPr>
      <p:sp>
        <p:nvSpPr>
          <p:cNvPr id="49" name="TextBox 48">
            <a:extLst>
              <a:ext uri="{FF2B5EF4-FFF2-40B4-BE49-F238E27FC236}">
                <a16:creationId xmlns:a16="http://schemas.microsoft.com/office/drawing/2014/main" id="{53978DEE-ECAD-2749-B8B1-A2F8338F3B0F}"/>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sp>
        <p:nvSpPr>
          <p:cNvPr id="14" name="Picture Placeholder 13">
            <a:extLst>
              <a:ext uri="{FF2B5EF4-FFF2-40B4-BE49-F238E27FC236}">
                <a16:creationId xmlns:a16="http://schemas.microsoft.com/office/drawing/2014/main" id="{B8FF2F9E-B138-B440-A76C-3B6051B4C94E}"/>
              </a:ext>
            </a:extLst>
          </p:cNvPr>
          <p:cNvSpPr>
            <a:spLocks noGrp="1"/>
          </p:cNvSpPr>
          <p:nvPr>
            <p:ph type="pic" sz="quarter" idx="13" hasCustomPrompt="1"/>
          </p:nvPr>
        </p:nvSpPr>
        <p:spPr>
          <a:xfrm>
            <a:off x="0" y="1112838"/>
            <a:ext cx="9144001" cy="5745162"/>
          </a:xfrm>
          <a:custGeom>
            <a:avLst/>
            <a:gdLst>
              <a:gd name="connsiteX0" fmla="*/ 8545320 w 9144001"/>
              <a:gd name="connsiteY0" fmla="*/ 5464436 h 5745162"/>
              <a:gd name="connsiteX1" fmla="*/ 8554630 w 9144001"/>
              <a:gd name="connsiteY1" fmla="*/ 5464436 h 5745162"/>
              <a:gd name="connsiteX2" fmla="*/ 8572756 w 9144001"/>
              <a:gd name="connsiteY2" fmla="*/ 5479725 h 5745162"/>
              <a:gd name="connsiteX3" fmla="*/ 8552840 w 9144001"/>
              <a:gd name="connsiteY3" fmla="*/ 5495748 h 5745162"/>
              <a:gd name="connsiteX4" fmla="*/ 8552840 w 9144001"/>
              <a:gd name="connsiteY4" fmla="*/ 5495635 h 5745162"/>
              <a:gd name="connsiteX5" fmla="*/ 8545320 w 9144001"/>
              <a:gd name="connsiteY5" fmla="*/ 5495635 h 5745162"/>
              <a:gd name="connsiteX6" fmla="*/ 8440531 w 9144001"/>
              <a:gd name="connsiteY6" fmla="*/ 5463326 h 5745162"/>
              <a:gd name="connsiteX7" fmla="*/ 8450869 w 9144001"/>
              <a:gd name="connsiteY7" fmla="*/ 5463326 h 5745162"/>
              <a:gd name="connsiteX8" fmla="*/ 8486566 w 9144001"/>
              <a:gd name="connsiteY8" fmla="*/ 5494375 h 5745162"/>
              <a:gd name="connsiteX9" fmla="*/ 8452487 w 9144001"/>
              <a:gd name="connsiteY9" fmla="*/ 5527456 h 5745162"/>
              <a:gd name="connsiteX10" fmla="*/ 8440531 w 9144001"/>
              <a:gd name="connsiteY10" fmla="*/ 5527456 h 5745162"/>
              <a:gd name="connsiteX11" fmla="*/ 8359312 w 9144001"/>
              <a:gd name="connsiteY11" fmla="*/ 5441906 h 5745162"/>
              <a:gd name="connsiteX12" fmla="*/ 8357846 w 9144001"/>
              <a:gd name="connsiteY12" fmla="*/ 5445009 h 5745162"/>
              <a:gd name="connsiteX13" fmla="*/ 8338065 w 9144001"/>
              <a:gd name="connsiteY13" fmla="*/ 5486815 h 5745162"/>
              <a:gd name="connsiteX14" fmla="*/ 8338065 w 9144001"/>
              <a:gd name="connsiteY14" fmla="*/ 5548726 h 5745162"/>
              <a:gd name="connsiteX15" fmla="*/ 8406528 w 9144001"/>
              <a:gd name="connsiteY15" fmla="*/ 5548726 h 5745162"/>
              <a:gd name="connsiteX16" fmla="*/ 8406528 w 9144001"/>
              <a:gd name="connsiteY16" fmla="*/ 5526139 h 5745162"/>
              <a:gd name="connsiteX17" fmla="*/ 8363158 w 9144001"/>
              <a:gd name="connsiteY17" fmla="*/ 5526139 h 5745162"/>
              <a:gd name="connsiteX18" fmla="*/ 8363158 w 9144001"/>
              <a:gd name="connsiteY18" fmla="*/ 5505302 h 5745162"/>
              <a:gd name="connsiteX19" fmla="*/ 8402682 w 9144001"/>
              <a:gd name="connsiteY19" fmla="*/ 5505302 h 5745162"/>
              <a:gd name="connsiteX20" fmla="*/ 8402682 w 9144001"/>
              <a:gd name="connsiteY20" fmla="*/ 5483731 h 5745162"/>
              <a:gd name="connsiteX21" fmla="*/ 8363158 w 9144001"/>
              <a:gd name="connsiteY21" fmla="*/ 5483731 h 5745162"/>
              <a:gd name="connsiteX22" fmla="*/ 8363158 w 9144001"/>
              <a:gd name="connsiteY22" fmla="*/ 5464643 h 5745162"/>
              <a:gd name="connsiteX23" fmla="*/ 8406528 w 9144001"/>
              <a:gd name="connsiteY23" fmla="*/ 5464643 h 5745162"/>
              <a:gd name="connsiteX24" fmla="*/ 8406528 w 9144001"/>
              <a:gd name="connsiteY24" fmla="*/ 5441906 h 5745162"/>
              <a:gd name="connsiteX25" fmla="*/ 8245575 w 9144001"/>
              <a:gd name="connsiteY25" fmla="*/ 5441887 h 5745162"/>
              <a:gd name="connsiteX26" fmla="*/ 8262082 w 9144001"/>
              <a:gd name="connsiteY26" fmla="*/ 5476284 h 5745162"/>
              <a:gd name="connsiteX27" fmla="*/ 8288526 w 9144001"/>
              <a:gd name="connsiteY27" fmla="*/ 5476284 h 5745162"/>
              <a:gd name="connsiteX28" fmla="*/ 8273962 w 9144001"/>
              <a:gd name="connsiteY28" fmla="*/ 5441887 h 5745162"/>
              <a:gd name="connsiteX29" fmla="*/ 8520246 w 9144001"/>
              <a:gd name="connsiteY29" fmla="*/ 5441868 h 5745162"/>
              <a:gd name="connsiteX30" fmla="*/ 8520246 w 9144001"/>
              <a:gd name="connsiteY30" fmla="*/ 5548725 h 5745162"/>
              <a:gd name="connsiteX31" fmla="*/ 8545320 w 9144001"/>
              <a:gd name="connsiteY31" fmla="*/ 5548725 h 5745162"/>
              <a:gd name="connsiteX32" fmla="*/ 8545320 w 9144001"/>
              <a:gd name="connsiteY32" fmla="*/ 5517093 h 5745162"/>
              <a:gd name="connsiteX33" fmla="*/ 8554630 w 9144001"/>
              <a:gd name="connsiteY33" fmla="*/ 5517093 h 5745162"/>
              <a:gd name="connsiteX34" fmla="*/ 8598420 w 9144001"/>
              <a:gd name="connsiteY34" fmla="*/ 5479180 h 5745162"/>
              <a:gd name="connsiteX35" fmla="*/ 8550346 w 9144001"/>
              <a:gd name="connsiteY35" fmla="*/ 5441868 h 5745162"/>
              <a:gd name="connsiteX36" fmla="*/ 8415495 w 9144001"/>
              <a:gd name="connsiteY36" fmla="*/ 5441868 h 5745162"/>
              <a:gd name="connsiteX37" fmla="*/ 8415495 w 9144001"/>
              <a:gd name="connsiteY37" fmla="*/ 5548631 h 5745162"/>
              <a:gd name="connsiteX38" fmla="*/ 8448546 w 9144001"/>
              <a:gd name="connsiteY38" fmla="*/ 5548744 h 5745162"/>
              <a:gd name="connsiteX39" fmla="*/ 8513278 w 9144001"/>
              <a:gd name="connsiteY39" fmla="*/ 5494375 h 5745162"/>
              <a:gd name="connsiteX40" fmla="*/ 8447461 w 9144001"/>
              <a:gd name="connsiteY40" fmla="*/ 5441906 h 5745162"/>
              <a:gd name="connsiteX41" fmla="*/ 8447499 w 9144001"/>
              <a:gd name="connsiteY41" fmla="*/ 5441868 h 5745162"/>
              <a:gd name="connsiteX42" fmla="*/ 8415495 w 9144001"/>
              <a:gd name="connsiteY42" fmla="*/ 5441868 h 5745162"/>
              <a:gd name="connsiteX43" fmla="*/ 8323900 w 9144001"/>
              <a:gd name="connsiteY43" fmla="*/ 5441868 h 5745162"/>
              <a:gd name="connsiteX44" fmla="*/ 8298693 w 9144001"/>
              <a:gd name="connsiteY44" fmla="*/ 5499810 h 5745162"/>
              <a:gd name="connsiteX45" fmla="*/ 8291858 w 9144001"/>
              <a:gd name="connsiteY45" fmla="*/ 5483806 h 5745162"/>
              <a:gd name="connsiteX46" fmla="*/ 8265623 w 9144001"/>
              <a:gd name="connsiteY46" fmla="*/ 5483806 h 5745162"/>
              <a:gd name="connsiteX47" fmla="*/ 8296942 w 9144001"/>
              <a:gd name="connsiteY47" fmla="*/ 5549139 h 5745162"/>
              <a:gd name="connsiteX48" fmla="*/ 8299855 w 9144001"/>
              <a:gd name="connsiteY48" fmla="*/ 5549139 h 5745162"/>
              <a:gd name="connsiteX49" fmla="*/ 8350593 w 9144001"/>
              <a:gd name="connsiteY49" fmla="*/ 5441868 h 5745162"/>
              <a:gd name="connsiteX50" fmla="*/ 8704282 w 9144001"/>
              <a:gd name="connsiteY50" fmla="*/ 5403309 h 5745162"/>
              <a:gd name="connsiteX51" fmla="*/ 8704282 w 9144001"/>
              <a:gd name="connsiteY51" fmla="*/ 5577934 h 5745162"/>
              <a:gd name="connsiteX52" fmla="*/ 8723671 w 9144001"/>
              <a:gd name="connsiteY52" fmla="*/ 5577934 h 5745162"/>
              <a:gd name="connsiteX53" fmla="*/ 8723671 w 9144001"/>
              <a:gd name="connsiteY53" fmla="*/ 5403309 h 5745162"/>
              <a:gd name="connsiteX54" fmla="*/ 0 w 9144001"/>
              <a:gd name="connsiteY54" fmla="*/ 0 h 5745162"/>
              <a:gd name="connsiteX55" fmla="*/ 9144001 w 9144001"/>
              <a:gd name="connsiteY55" fmla="*/ 0 h 5745162"/>
              <a:gd name="connsiteX56" fmla="*/ 9144001 w 9144001"/>
              <a:gd name="connsiteY56" fmla="*/ 32567 h 5745162"/>
              <a:gd name="connsiteX57" fmla="*/ 9144001 w 9144001"/>
              <a:gd name="connsiteY57" fmla="*/ 3873048 h 5745162"/>
              <a:gd name="connsiteX58" fmla="*/ 9144001 w 9144001"/>
              <a:gd name="connsiteY58" fmla="*/ 5745162 h 5745162"/>
              <a:gd name="connsiteX59" fmla="*/ 0 w 9144001"/>
              <a:gd name="connsiteY59" fmla="*/ 5745162 h 5745162"/>
              <a:gd name="connsiteX60" fmla="*/ 0 w 9144001"/>
              <a:gd name="connsiteY60" fmla="*/ 3873048 h 5745162"/>
              <a:gd name="connsiteX61" fmla="*/ 0 w 9144001"/>
              <a:gd name="connsiteY61" fmla="*/ 32567 h 574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144001" h="5745162">
                <a:moveTo>
                  <a:pt x="8545320" y="5464436"/>
                </a:moveTo>
                <a:lnTo>
                  <a:pt x="8554630" y="5464436"/>
                </a:lnTo>
                <a:cubicBezTo>
                  <a:pt x="8567006" y="5464436"/>
                  <a:pt x="8572756" y="5471131"/>
                  <a:pt x="8572756" y="5479725"/>
                </a:cubicBezTo>
                <a:cubicBezTo>
                  <a:pt x="8572756" y="5490069"/>
                  <a:pt x="8566130" y="5495748"/>
                  <a:pt x="8552840" y="5495748"/>
                </a:cubicBezTo>
                <a:lnTo>
                  <a:pt x="8552840" y="5495635"/>
                </a:lnTo>
                <a:lnTo>
                  <a:pt x="8545320" y="5495635"/>
                </a:lnTo>
                <a:close/>
                <a:moveTo>
                  <a:pt x="8440531" y="5463326"/>
                </a:moveTo>
                <a:lnTo>
                  <a:pt x="8450869" y="5463326"/>
                </a:lnTo>
                <a:cubicBezTo>
                  <a:pt x="8474172" y="5463326"/>
                  <a:pt x="8486566" y="5474986"/>
                  <a:pt x="8486566" y="5494375"/>
                </a:cubicBezTo>
                <a:cubicBezTo>
                  <a:pt x="8486566" y="5514348"/>
                  <a:pt x="8476095" y="5527456"/>
                  <a:pt x="8452487" y="5527456"/>
                </a:cubicBezTo>
                <a:lnTo>
                  <a:pt x="8440531" y="5527456"/>
                </a:lnTo>
                <a:close/>
                <a:moveTo>
                  <a:pt x="8359312" y="5441906"/>
                </a:moveTo>
                <a:lnTo>
                  <a:pt x="8357846" y="5445009"/>
                </a:lnTo>
                <a:lnTo>
                  <a:pt x="8338065" y="5486815"/>
                </a:lnTo>
                <a:lnTo>
                  <a:pt x="8338065" y="5548726"/>
                </a:lnTo>
                <a:lnTo>
                  <a:pt x="8406528" y="5548726"/>
                </a:lnTo>
                <a:lnTo>
                  <a:pt x="8406528" y="5526139"/>
                </a:lnTo>
                <a:lnTo>
                  <a:pt x="8363158" y="5526139"/>
                </a:lnTo>
                <a:lnTo>
                  <a:pt x="8363158" y="5505302"/>
                </a:lnTo>
                <a:lnTo>
                  <a:pt x="8402682" y="5505302"/>
                </a:lnTo>
                <a:lnTo>
                  <a:pt x="8402682" y="5483731"/>
                </a:lnTo>
                <a:lnTo>
                  <a:pt x="8363158" y="5483731"/>
                </a:lnTo>
                <a:lnTo>
                  <a:pt x="8363158" y="5464643"/>
                </a:lnTo>
                <a:lnTo>
                  <a:pt x="8406528" y="5464643"/>
                </a:lnTo>
                <a:lnTo>
                  <a:pt x="8406528" y="5441906"/>
                </a:lnTo>
                <a:close/>
                <a:moveTo>
                  <a:pt x="8245575" y="5441887"/>
                </a:moveTo>
                <a:lnTo>
                  <a:pt x="8262082" y="5476284"/>
                </a:lnTo>
                <a:lnTo>
                  <a:pt x="8288526" y="5476284"/>
                </a:lnTo>
                <a:lnTo>
                  <a:pt x="8273962" y="5441887"/>
                </a:lnTo>
                <a:close/>
                <a:moveTo>
                  <a:pt x="8520246" y="5441868"/>
                </a:moveTo>
                <a:lnTo>
                  <a:pt x="8520246" y="5548725"/>
                </a:lnTo>
                <a:lnTo>
                  <a:pt x="8545320" y="5548725"/>
                </a:lnTo>
                <a:lnTo>
                  <a:pt x="8545320" y="5517093"/>
                </a:lnTo>
                <a:lnTo>
                  <a:pt x="8554630" y="5517093"/>
                </a:lnTo>
                <a:cubicBezTo>
                  <a:pt x="8583189" y="5517093"/>
                  <a:pt x="8598420" y="5501202"/>
                  <a:pt x="8598420" y="5479180"/>
                </a:cubicBezTo>
                <a:cubicBezTo>
                  <a:pt x="8598439" y="5457647"/>
                  <a:pt x="8581628" y="5441868"/>
                  <a:pt x="8550346" y="5441868"/>
                </a:cubicBezTo>
                <a:close/>
                <a:moveTo>
                  <a:pt x="8415495" y="5441868"/>
                </a:moveTo>
                <a:lnTo>
                  <a:pt x="8415495" y="5548631"/>
                </a:lnTo>
                <a:cubicBezTo>
                  <a:pt x="8415495" y="5548631"/>
                  <a:pt x="8435866" y="5548744"/>
                  <a:pt x="8448546" y="5548744"/>
                </a:cubicBezTo>
                <a:cubicBezTo>
                  <a:pt x="8493382" y="5548744"/>
                  <a:pt x="8513278" y="5525857"/>
                  <a:pt x="8513278" y="5494375"/>
                </a:cubicBezTo>
                <a:cubicBezTo>
                  <a:pt x="8513278" y="5464285"/>
                  <a:pt x="8492335" y="5441906"/>
                  <a:pt x="8447461" y="5441906"/>
                </a:cubicBezTo>
                <a:lnTo>
                  <a:pt x="8447499" y="5441868"/>
                </a:lnTo>
                <a:cubicBezTo>
                  <a:pt x="8436742" y="5441868"/>
                  <a:pt x="8415495" y="5441868"/>
                  <a:pt x="8415495" y="5441868"/>
                </a:cubicBezTo>
                <a:close/>
                <a:moveTo>
                  <a:pt x="8323900" y="5441868"/>
                </a:moveTo>
                <a:lnTo>
                  <a:pt x="8298693" y="5499810"/>
                </a:lnTo>
                <a:lnTo>
                  <a:pt x="8291858" y="5483806"/>
                </a:lnTo>
                <a:lnTo>
                  <a:pt x="8265623" y="5483806"/>
                </a:lnTo>
                <a:lnTo>
                  <a:pt x="8296942" y="5549139"/>
                </a:lnTo>
                <a:lnTo>
                  <a:pt x="8299855" y="5549139"/>
                </a:lnTo>
                <a:lnTo>
                  <a:pt x="8350593" y="5441868"/>
                </a:lnTo>
                <a:close/>
                <a:moveTo>
                  <a:pt x="8704282" y="5403309"/>
                </a:moveTo>
                <a:lnTo>
                  <a:pt x="8704282" y="5577934"/>
                </a:lnTo>
                <a:lnTo>
                  <a:pt x="8723671" y="5577934"/>
                </a:lnTo>
                <a:lnTo>
                  <a:pt x="8723671" y="5403309"/>
                </a:lnTo>
                <a:close/>
                <a:moveTo>
                  <a:pt x="0" y="0"/>
                </a:moveTo>
                <a:lnTo>
                  <a:pt x="9144001" y="0"/>
                </a:lnTo>
                <a:lnTo>
                  <a:pt x="9144001" y="32567"/>
                </a:lnTo>
                <a:lnTo>
                  <a:pt x="9144001" y="3873048"/>
                </a:lnTo>
                <a:lnTo>
                  <a:pt x="9144001" y="5745162"/>
                </a:lnTo>
                <a:lnTo>
                  <a:pt x="0" y="5745162"/>
                </a:lnTo>
                <a:lnTo>
                  <a:pt x="0" y="3873048"/>
                </a:lnTo>
                <a:lnTo>
                  <a:pt x="0" y="32567"/>
                </a:lnTo>
                <a:close/>
              </a:path>
            </a:pathLst>
          </a:custGeom>
          <a:solidFill>
            <a:schemeClr val="accent2"/>
          </a:solidFill>
          <a:ln>
            <a:noFill/>
          </a:ln>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630CB258-15BC-1643-9DB4-368468698F13}"/>
              </a:ext>
            </a:extLst>
          </p:cNvPr>
          <p:cNvSpPr>
            <a:spLocks noGrp="1"/>
          </p:cNvSpPr>
          <p:nvPr>
            <p:ph type="body" sz="quarter" idx="200"/>
          </p:nvPr>
        </p:nvSpPr>
        <p:spPr>
          <a:xfrm>
            <a:off x="0" y="1112838"/>
            <a:ext cx="4572000" cy="5745162"/>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3">
            <a:extLst>
              <a:ext uri="{FF2B5EF4-FFF2-40B4-BE49-F238E27FC236}">
                <a16:creationId xmlns:a16="http://schemas.microsoft.com/office/drawing/2014/main" id="{63B11128-F69D-DC4E-8CD4-B5A9A92E8D6E}"/>
              </a:ext>
            </a:extLst>
          </p:cNvPr>
          <p:cNvSpPr>
            <a:spLocks noGrp="1"/>
          </p:cNvSpPr>
          <p:nvPr>
            <p:ph type="title" hasCustomPrompt="1"/>
          </p:nvPr>
        </p:nvSpPr>
        <p:spPr/>
        <p:txBody>
          <a:bodyPr/>
          <a:lstStyle>
            <a:lvl1pPr>
              <a:defRPr/>
            </a:lvl1pPr>
          </a:lstStyle>
          <a:p>
            <a:r>
              <a:rPr lang="en-US"/>
              <a:t>CLICK TO ADD Slide TITLE. ALL CAPS. TWO LINES max.</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F97A898C-B866-B14B-9178-5A34D2335457}"/>
              </a:ext>
            </a:extLst>
          </p:cNvPr>
          <p:cNvSpPr>
            <a:spLocks noGrp="1"/>
          </p:cNvSpPr>
          <p:nvPr>
            <p:ph type="dt" sz="half" idx="110"/>
          </p:nvPr>
        </p:nvSpPr>
        <p:spPr/>
        <p:txBody>
          <a:bodyPr/>
          <a:lstStyle/>
          <a:p>
            <a:endParaRPr lang="en-US" dirty="0"/>
          </a:p>
        </p:txBody>
      </p:sp>
      <p:sp>
        <p:nvSpPr>
          <p:cNvPr id="5" name="Footer Placeholder 4">
            <a:extLst>
              <a:ext uri="{FF2B5EF4-FFF2-40B4-BE49-F238E27FC236}">
                <a16:creationId xmlns:a16="http://schemas.microsoft.com/office/drawing/2014/main" id="{26F97896-B943-434D-88CF-4C1DD9A124EB}"/>
              </a:ext>
            </a:extLst>
          </p:cNvPr>
          <p:cNvSpPr>
            <a:spLocks noGrp="1"/>
          </p:cNvSpPr>
          <p:nvPr>
            <p:ph type="ftr" sz="quarter" idx="111"/>
          </p:nvPr>
        </p:nvSpPr>
        <p:spPr/>
        <p:txBody>
          <a:bodyPr/>
          <a:lstStyle/>
          <a:p>
            <a:endParaRPr lang="en-US" dirty="0"/>
          </a:p>
        </p:txBody>
      </p:sp>
      <p:sp>
        <p:nvSpPr>
          <p:cNvPr id="500" name="Caption">
            <a:extLst>
              <a:ext uri="{FF2B5EF4-FFF2-40B4-BE49-F238E27FC236}">
                <a16:creationId xmlns:a16="http://schemas.microsoft.com/office/drawing/2014/main" id="{FD347B14-43C4-154A-92C4-BB860714839D}"/>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48" name="Slide Number Placeholder 3">
            <a:extLst>
              <a:ext uri="{FF2B5EF4-FFF2-40B4-BE49-F238E27FC236}">
                <a16:creationId xmlns:a16="http://schemas.microsoft.com/office/drawing/2014/main" id="{92E106F0-9484-5947-ACF2-FD796A463D32}"/>
              </a:ext>
            </a:extLst>
          </p:cNvPr>
          <p:cNvSpPr>
            <a:spLocks noGrp="1"/>
          </p:cNvSpPr>
          <p:nvPr userDrawn="1">
            <p:ph type="sldNum" sz="quarter" idx="112"/>
          </p:nvPr>
        </p:nvSpPr>
        <p:spPr>
          <a:xfrm>
            <a:off x="8790039" y="6516148"/>
            <a:ext cx="350454" cy="174625"/>
          </a:xfrm>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6" name="Group 5">
            <a:extLst>
              <a:ext uri="{FF2B5EF4-FFF2-40B4-BE49-F238E27FC236}">
                <a16:creationId xmlns:a16="http://schemas.microsoft.com/office/drawing/2014/main" id="{B104F9D3-21BC-F941-8399-CF9E0BBD5283}"/>
              </a:ext>
            </a:extLst>
          </p:cNvPr>
          <p:cNvGrpSpPr/>
          <p:nvPr userDrawn="1"/>
        </p:nvGrpSpPr>
        <p:grpSpPr>
          <a:xfrm>
            <a:off x="9399182" y="-2"/>
            <a:ext cx="2961715" cy="11187339"/>
            <a:chOff x="9399182" y="-2"/>
            <a:chExt cx="2961715" cy="11187339"/>
          </a:xfrm>
        </p:grpSpPr>
        <p:sp>
          <p:nvSpPr>
            <p:cNvPr id="45" name="Rectangle 44">
              <a:extLst>
                <a:ext uri="{FF2B5EF4-FFF2-40B4-BE49-F238E27FC236}">
                  <a16:creationId xmlns:a16="http://schemas.microsoft.com/office/drawing/2014/main" id="{E43CC0CC-412F-694E-BA2F-CCF91349B581}"/>
                </a:ext>
              </a:extLst>
            </p:cNvPr>
            <p:cNvSpPr/>
            <p:nvPr userDrawn="1"/>
          </p:nvSpPr>
          <p:spPr>
            <a:xfrm>
              <a:off x="9399182" y="-2"/>
              <a:ext cx="2798651" cy="1101500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6" name="Picture 45">
              <a:extLst>
                <a:ext uri="{FF2B5EF4-FFF2-40B4-BE49-F238E27FC236}">
                  <a16:creationId xmlns:a16="http://schemas.microsoft.com/office/drawing/2014/main" id="{EA9F5F80-B9F9-0F44-B698-DF454AA644DD}"/>
                </a:ext>
              </a:extLst>
            </p:cNvPr>
            <p:cNvPicPr>
              <a:picLocks noChangeAspect="1"/>
            </p:cNvPicPr>
            <p:nvPr userDrawn="1"/>
          </p:nvPicPr>
          <p:blipFill rotWithShape="1">
            <a:blip r:embed="rId2"/>
            <a:srcRect t="17021" r="58309" b="16813"/>
            <a:stretch/>
          </p:blipFill>
          <p:spPr>
            <a:xfrm>
              <a:off x="9558505" y="1321569"/>
              <a:ext cx="2639327" cy="1095417"/>
            </a:xfrm>
            <a:prstGeom prst="rect">
              <a:avLst/>
            </a:prstGeom>
          </p:spPr>
        </p:pic>
        <p:sp>
          <p:nvSpPr>
            <p:cNvPr id="47" name="Rectangle 46">
              <a:extLst>
                <a:ext uri="{FF2B5EF4-FFF2-40B4-BE49-F238E27FC236}">
                  <a16:creationId xmlns:a16="http://schemas.microsoft.com/office/drawing/2014/main" id="{6BB1AE2B-CA0A-8D42-82DE-43E63DE4AC0D}"/>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9AB55C23-AD36-AE4E-9421-68AD42E3CAAC}"/>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3" name="Picture 52">
              <a:extLst>
                <a:ext uri="{FF2B5EF4-FFF2-40B4-BE49-F238E27FC236}">
                  <a16:creationId xmlns:a16="http://schemas.microsoft.com/office/drawing/2014/main" id="{1108CC98-FEA9-DC4C-807D-C762CA96FAAF}"/>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103" name="TextBox 102">
              <a:extLst>
                <a:ext uri="{FF2B5EF4-FFF2-40B4-BE49-F238E27FC236}">
                  <a16:creationId xmlns:a16="http://schemas.microsoft.com/office/drawing/2014/main" id="{12194029-9A74-1343-8288-8CF894102496}"/>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4" name="Straight Connector 103">
              <a:extLst>
                <a:ext uri="{FF2B5EF4-FFF2-40B4-BE49-F238E27FC236}">
                  <a16:creationId xmlns:a16="http://schemas.microsoft.com/office/drawing/2014/main" id="{E41EA862-645E-0F49-9B37-60C68EF7C6A8}"/>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196F6A19-D6A3-6947-9A53-F14EEAE75208}"/>
                </a:ext>
              </a:extLst>
            </p:cNvPr>
            <p:cNvGrpSpPr/>
            <p:nvPr userDrawn="1"/>
          </p:nvGrpSpPr>
          <p:grpSpPr>
            <a:xfrm>
              <a:off x="9521833" y="3751281"/>
              <a:ext cx="2754815" cy="7436056"/>
              <a:chOff x="9521833" y="2531409"/>
              <a:chExt cx="2754815" cy="7436056"/>
            </a:xfrm>
          </p:grpSpPr>
          <p:sp>
            <p:nvSpPr>
              <p:cNvPr id="54" name="TextBox 53">
                <a:extLst>
                  <a:ext uri="{FF2B5EF4-FFF2-40B4-BE49-F238E27FC236}">
                    <a16:creationId xmlns:a16="http://schemas.microsoft.com/office/drawing/2014/main" id="{A4D10D26-A257-FE41-BFB0-8F5ED90CC342}"/>
                  </a:ext>
                </a:extLst>
              </p:cNvPr>
              <p:cNvSpPr txBox="1"/>
              <p:nvPr userDrawn="1"/>
            </p:nvSpPr>
            <p:spPr>
              <a:xfrm>
                <a:off x="9558507" y="3953640"/>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55" name="Straight Connector 54">
                <a:extLst>
                  <a:ext uri="{FF2B5EF4-FFF2-40B4-BE49-F238E27FC236}">
                    <a16:creationId xmlns:a16="http://schemas.microsoft.com/office/drawing/2014/main" id="{CCBA4925-27F7-0840-AB2A-43828EF3AD6C}"/>
                  </a:ext>
                </a:extLst>
              </p:cNvPr>
              <p:cNvCxnSpPr>
                <a:cxnSpLocks/>
              </p:cNvCxnSpPr>
              <p:nvPr userDrawn="1"/>
            </p:nvCxnSpPr>
            <p:spPr>
              <a:xfrm>
                <a:off x="9558507" y="415625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2586850C-9180-FA4E-968E-FF19A860A64D}"/>
                  </a:ext>
                </a:extLst>
              </p:cNvPr>
              <p:cNvSpPr txBox="1"/>
              <p:nvPr userDrawn="1"/>
            </p:nvSpPr>
            <p:spPr>
              <a:xfrm>
                <a:off x="9686426" y="5014567"/>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sp>
            <p:nvSpPr>
              <p:cNvPr id="61" name="Rectangle 60">
                <a:extLst>
                  <a:ext uri="{FF2B5EF4-FFF2-40B4-BE49-F238E27FC236}">
                    <a16:creationId xmlns:a16="http://schemas.microsoft.com/office/drawing/2014/main" id="{6261B6DE-3D1B-B646-8CA5-3B37F32A674F}"/>
                  </a:ext>
                </a:extLst>
              </p:cNvPr>
              <p:cNvSpPr/>
              <p:nvPr userDrawn="1"/>
            </p:nvSpPr>
            <p:spPr>
              <a:xfrm>
                <a:off x="9541497" y="8556150"/>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B35D847C-FBAE-9141-80AA-E929009454B3}"/>
                  </a:ext>
                </a:extLst>
              </p:cNvPr>
              <p:cNvSpPr txBox="1"/>
              <p:nvPr userDrawn="1"/>
            </p:nvSpPr>
            <p:spPr>
              <a:xfrm>
                <a:off x="9907688" y="8684950"/>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73" name="Graphic 72">
                <a:extLst>
                  <a:ext uri="{FF2B5EF4-FFF2-40B4-BE49-F238E27FC236}">
                    <a16:creationId xmlns:a16="http://schemas.microsoft.com/office/drawing/2014/main" id="{7E3A8F17-D7F3-FB43-8FFE-8437E55D771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8695233"/>
                <a:ext cx="155227" cy="155227"/>
              </a:xfrm>
              <a:prstGeom prst="rect">
                <a:avLst/>
              </a:prstGeom>
            </p:spPr>
          </p:pic>
          <p:sp>
            <p:nvSpPr>
              <p:cNvPr id="74" name="TextBox 73">
                <a:extLst>
                  <a:ext uri="{FF2B5EF4-FFF2-40B4-BE49-F238E27FC236}">
                    <a16:creationId xmlns:a16="http://schemas.microsoft.com/office/drawing/2014/main" id="{3F05BF82-935B-0D48-A2E9-BD0093B49F2C}"/>
                  </a:ext>
                </a:extLst>
              </p:cNvPr>
              <p:cNvSpPr txBox="1"/>
              <p:nvPr userDrawn="1"/>
            </p:nvSpPr>
            <p:spPr>
              <a:xfrm>
                <a:off x="9716735" y="9264933"/>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8" name="TextBox 77">
                <a:extLst>
                  <a:ext uri="{FF2B5EF4-FFF2-40B4-BE49-F238E27FC236}">
                    <a16:creationId xmlns:a16="http://schemas.microsoft.com/office/drawing/2014/main" id="{B65235D7-20FA-AA4C-B70A-258CF74C09E1}"/>
                  </a:ext>
                </a:extLst>
              </p:cNvPr>
              <p:cNvSpPr txBox="1"/>
              <p:nvPr userDrawn="1"/>
            </p:nvSpPr>
            <p:spPr>
              <a:xfrm>
                <a:off x="9716735" y="8946089"/>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9" name="TextBox 78">
                <a:extLst>
                  <a:ext uri="{FF2B5EF4-FFF2-40B4-BE49-F238E27FC236}">
                    <a16:creationId xmlns:a16="http://schemas.microsoft.com/office/drawing/2014/main" id="{27581D51-2E99-9242-ABB1-C15D65232A7A}"/>
                  </a:ext>
                </a:extLst>
              </p:cNvPr>
              <p:cNvSpPr txBox="1"/>
              <p:nvPr userDrawn="1"/>
            </p:nvSpPr>
            <p:spPr>
              <a:xfrm>
                <a:off x="9716735" y="9714610"/>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85" name="Rectangle 84">
                <a:extLst>
                  <a:ext uri="{FF2B5EF4-FFF2-40B4-BE49-F238E27FC236}">
                    <a16:creationId xmlns:a16="http://schemas.microsoft.com/office/drawing/2014/main" id="{C5CEAEDC-18E3-9E45-9236-4044DE7F605B}"/>
                  </a:ext>
                </a:extLst>
              </p:cNvPr>
              <p:cNvSpPr/>
              <p:nvPr userDrawn="1"/>
            </p:nvSpPr>
            <p:spPr>
              <a:xfrm>
                <a:off x="9541497" y="7199494"/>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a:extLst>
                  <a:ext uri="{FF2B5EF4-FFF2-40B4-BE49-F238E27FC236}">
                    <a16:creationId xmlns:a16="http://schemas.microsoft.com/office/drawing/2014/main" id="{8CF43F75-DCAC-3A4B-856C-20394D3967E0}"/>
                  </a:ext>
                </a:extLst>
              </p:cNvPr>
              <p:cNvSpPr txBox="1"/>
              <p:nvPr userDrawn="1"/>
            </p:nvSpPr>
            <p:spPr>
              <a:xfrm>
                <a:off x="9907688" y="732829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7" name="Graphic 86">
                <a:extLst>
                  <a:ext uri="{FF2B5EF4-FFF2-40B4-BE49-F238E27FC236}">
                    <a16:creationId xmlns:a16="http://schemas.microsoft.com/office/drawing/2014/main" id="{757374C0-8D98-8A47-BE70-BB1D3E4F133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338576"/>
                <a:ext cx="155227" cy="155227"/>
              </a:xfrm>
              <a:prstGeom prst="rect">
                <a:avLst/>
              </a:prstGeom>
            </p:spPr>
          </p:pic>
          <p:sp>
            <p:nvSpPr>
              <p:cNvPr id="89" name="TextBox 88">
                <a:extLst>
                  <a:ext uri="{FF2B5EF4-FFF2-40B4-BE49-F238E27FC236}">
                    <a16:creationId xmlns:a16="http://schemas.microsoft.com/office/drawing/2014/main" id="{7E869158-45ED-B645-9955-8A67BA7702F6}"/>
                  </a:ext>
                </a:extLst>
              </p:cNvPr>
              <p:cNvSpPr txBox="1"/>
              <p:nvPr userDrawn="1"/>
            </p:nvSpPr>
            <p:spPr>
              <a:xfrm>
                <a:off x="9701720" y="7592477"/>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90" name="Picture 89">
                <a:extLst>
                  <a:ext uri="{FF2B5EF4-FFF2-40B4-BE49-F238E27FC236}">
                    <a16:creationId xmlns:a16="http://schemas.microsoft.com/office/drawing/2014/main" id="{BC30FFF4-CDB9-3B4D-9B7E-D33DD4F29647}"/>
                  </a:ext>
                </a:extLst>
              </p:cNvPr>
              <p:cNvPicPr>
                <a:picLocks noChangeAspect="1"/>
              </p:cNvPicPr>
              <p:nvPr userDrawn="1"/>
            </p:nvPicPr>
            <p:blipFill rotWithShape="1">
              <a:blip r:embed="rId6"/>
              <a:srcRect l="33684" t="12097" r="43371" b="20368"/>
              <a:stretch/>
            </p:blipFill>
            <p:spPr>
              <a:xfrm>
                <a:off x="11498723" y="7676910"/>
                <a:ext cx="136897" cy="213643"/>
              </a:xfrm>
              <a:prstGeom prst="rect">
                <a:avLst/>
              </a:prstGeom>
              <a:ln w="19050">
                <a:solidFill>
                  <a:schemeClr val="accent3">
                    <a:lumMod val="60000"/>
                    <a:lumOff val="40000"/>
                  </a:schemeClr>
                </a:solidFill>
              </a:ln>
            </p:spPr>
          </p:pic>
          <p:sp>
            <p:nvSpPr>
              <p:cNvPr id="91" name="TextBox 90">
                <a:extLst>
                  <a:ext uri="{FF2B5EF4-FFF2-40B4-BE49-F238E27FC236}">
                    <a16:creationId xmlns:a16="http://schemas.microsoft.com/office/drawing/2014/main" id="{248967FA-A69C-BF4E-83CA-ACF61244C965}"/>
                  </a:ext>
                </a:extLst>
              </p:cNvPr>
              <p:cNvSpPr txBox="1">
                <a:spLocks noChangeAspect="1"/>
              </p:cNvSpPr>
              <p:nvPr/>
            </p:nvSpPr>
            <p:spPr>
              <a:xfrm>
                <a:off x="9521833" y="430378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2" name="TextBox 91">
                <a:extLst>
                  <a:ext uri="{FF2B5EF4-FFF2-40B4-BE49-F238E27FC236}">
                    <a16:creationId xmlns:a16="http://schemas.microsoft.com/office/drawing/2014/main" id="{28A219F0-9820-E94D-9B0B-FC1451A729F1}"/>
                  </a:ext>
                </a:extLst>
              </p:cNvPr>
              <p:cNvSpPr txBox="1">
                <a:spLocks noChangeAspect="1"/>
              </p:cNvSpPr>
              <p:nvPr/>
            </p:nvSpPr>
            <p:spPr>
              <a:xfrm>
                <a:off x="9521833" y="4799341"/>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7" name="TextBox 96">
                <a:extLst>
                  <a:ext uri="{FF2B5EF4-FFF2-40B4-BE49-F238E27FC236}">
                    <a16:creationId xmlns:a16="http://schemas.microsoft.com/office/drawing/2014/main" id="{6B1FFA28-D937-0546-81ED-6A667496097F}"/>
                  </a:ext>
                </a:extLst>
              </p:cNvPr>
              <p:cNvSpPr txBox="1"/>
              <p:nvPr userDrawn="1"/>
            </p:nvSpPr>
            <p:spPr>
              <a:xfrm>
                <a:off x="9686426" y="4278760"/>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98" name="TextBox 97">
                <a:extLst>
                  <a:ext uri="{FF2B5EF4-FFF2-40B4-BE49-F238E27FC236}">
                    <a16:creationId xmlns:a16="http://schemas.microsoft.com/office/drawing/2014/main" id="{68994775-7F6D-024C-A545-1FD8DA0B5066}"/>
                  </a:ext>
                </a:extLst>
              </p:cNvPr>
              <p:cNvSpPr txBox="1"/>
              <p:nvPr userDrawn="1"/>
            </p:nvSpPr>
            <p:spPr>
              <a:xfrm>
                <a:off x="9674267" y="5297872"/>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99" name="TextBox 98">
                <a:extLst>
                  <a:ext uri="{FF2B5EF4-FFF2-40B4-BE49-F238E27FC236}">
                    <a16:creationId xmlns:a16="http://schemas.microsoft.com/office/drawing/2014/main" id="{AC1A251F-EFCC-D040-AD73-5A844F6C8923}"/>
                  </a:ext>
                </a:extLst>
              </p:cNvPr>
              <p:cNvSpPr txBox="1"/>
              <p:nvPr userDrawn="1"/>
            </p:nvSpPr>
            <p:spPr>
              <a:xfrm>
                <a:off x="9686426" y="5713129"/>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00" name="TextBox 99">
                <a:extLst>
                  <a:ext uri="{FF2B5EF4-FFF2-40B4-BE49-F238E27FC236}">
                    <a16:creationId xmlns:a16="http://schemas.microsoft.com/office/drawing/2014/main" id="{0F0507AD-9F18-6D4E-9209-0C54CEF82012}"/>
                  </a:ext>
                </a:extLst>
              </p:cNvPr>
              <p:cNvSpPr txBox="1"/>
              <p:nvPr userDrawn="1"/>
            </p:nvSpPr>
            <p:spPr>
              <a:xfrm>
                <a:off x="9686426" y="6433219"/>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02" name="TextBox 101">
                <a:extLst>
                  <a:ext uri="{FF2B5EF4-FFF2-40B4-BE49-F238E27FC236}">
                    <a16:creationId xmlns:a16="http://schemas.microsoft.com/office/drawing/2014/main" id="{4827295A-AD1C-9B4E-9832-4C95BEE1E2CF}"/>
                  </a:ext>
                </a:extLst>
              </p:cNvPr>
              <p:cNvSpPr txBox="1"/>
              <p:nvPr userDrawn="1"/>
            </p:nvSpPr>
            <p:spPr>
              <a:xfrm>
                <a:off x="9674267" y="6863782"/>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05" name="Rectangle 104">
                <a:extLst>
                  <a:ext uri="{FF2B5EF4-FFF2-40B4-BE49-F238E27FC236}">
                    <a16:creationId xmlns:a16="http://schemas.microsoft.com/office/drawing/2014/main" id="{6C8F933F-D9D9-7549-9AF5-2C614E0FD4B9}"/>
                  </a:ext>
                </a:extLst>
              </p:cNvPr>
              <p:cNvSpPr/>
              <p:nvPr userDrawn="1"/>
            </p:nvSpPr>
            <p:spPr>
              <a:xfrm>
                <a:off x="9541497" y="2531409"/>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TextBox 105">
                <a:extLst>
                  <a:ext uri="{FF2B5EF4-FFF2-40B4-BE49-F238E27FC236}">
                    <a16:creationId xmlns:a16="http://schemas.microsoft.com/office/drawing/2014/main" id="{BFF57C2F-17D2-C542-9688-994363166A69}"/>
                  </a:ext>
                </a:extLst>
              </p:cNvPr>
              <p:cNvSpPr txBox="1"/>
              <p:nvPr userDrawn="1"/>
            </p:nvSpPr>
            <p:spPr>
              <a:xfrm>
                <a:off x="9907688" y="26602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07" name="Graphic 106">
                <a:extLst>
                  <a:ext uri="{FF2B5EF4-FFF2-40B4-BE49-F238E27FC236}">
                    <a16:creationId xmlns:a16="http://schemas.microsoft.com/office/drawing/2014/main" id="{8F010FD2-F208-734E-83F5-73F06D91019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670492"/>
                <a:ext cx="155227" cy="155227"/>
              </a:xfrm>
              <a:prstGeom prst="rect">
                <a:avLst/>
              </a:prstGeom>
            </p:spPr>
          </p:pic>
          <p:sp>
            <p:nvSpPr>
              <p:cNvPr id="108" name="TextBox 107">
                <a:extLst>
                  <a:ext uri="{FF2B5EF4-FFF2-40B4-BE49-F238E27FC236}">
                    <a16:creationId xmlns:a16="http://schemas.microsoft.com/office/drawing/2014/main" id="{FE457EE7-A96E-FF4C-93C4-103A4656AC92}"/>
                  </a:ext>
                </a:extLst>
              </p:cNvPr>
              <p:cNvSpPr txBox="1"/>
              <p:nvPr userDrawn="1"/>
            </p:nvSpPr>
            <p:spPr>
              <a:xfrm>
                <a:off x="9701720" y="2924393"/>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nvGrpSpPr>
            <p:cNvPr id="3" name="Group 2">
              <a:extLst>
                <a:ext uri="{FF2B5EF4-FFF2-40B4-BE49-F238E27FC236}">
                  <a16:creationId xmlns:a16="http://schemas.microsoft.com/office/drawing/2014/main" id="{0F981F28-9C61-BC4E-BB91-07F303CF4C2D}"/>
                </a:ext>
              </a:extLst>
            </p:cNvPr>
            <p:cNvGrpSpPr/>
            <p:nvPr userDrawn="1"/>
          </p:nvGrpSpPr>
          <p:grpSpPr>
            <a:xfrm>
              <a:off x="9540503" y="2468708"/>
              <a:ext cx="2806644" cy="1181890"/>
              <a:chOff x="9554253" y="2414886"/>
              <a:chExt cx="2806644" cy="1181890"/>
            </a:xfrm>
          </p:grpSpPr>
          <p:grpSp>
            <p:nvGrpSpPr>
              <p:cNvPr id="58" name="Group 57">
                <a:extLst>
                  <a:ext uri="{FF2B5EF4-FFF2-40B4-BE49-F238E27FC236}">
                    <a16:creationId xmlns:a16="http://schemas.microsoft.com/office/drawing/2014/main" id="{0DF2DCCF-DC2F-E347-A31C-CDF68A9AF8AC}"/>
                  </a:ext>
                </a:extLst>
              </p:cNvPr>
              <p:cNvGrpSpPr/>
              <p:nvPr userDrawn="1"/>
            </p:nvGrpSpPr>
            <p:grpSpPr>
              <a:xfrm>
                <a:off x="9554253" y="2414886"/>
                <a:ext cx="2735150" cy="1181890"/>
                <a:chOff x="9541498" y="3751132"/>
                <a:chExt cx="2735150" cy="1181890"/>
              </a:xfrm>
            </p:grpSpPr>
            <p:grpSp>
              <p:nvGrpSpPr>
                <p:cNvPr id="60" name="Group 59">
                  <a:extLst>
                    <a:ext uri="{FF2B5EF4-FFF2-40B4-BE49-F238E27FC236}">
                      <a16:creationId xmlns:a16="http://schemas.microsoft.com/office/drawing/2014/main" id="{672EE88A-201E-864B-915E-E26EB55300E2}"/>
                    </a:ext>
                  </a:extLst>
                </p:cNvPr>
                <p:cNvGrpSpPr/>
                <p:nvPr userDrawn="1"/>
              </p:nvGrpSpPr>
              <p:grpSpPr>
                <a:xfrm>
                  <a:off x="9541498" y="3751132"/>
                  <a:ext cx="2735150" cy="1181890"/>
                  <a:chOff x="9296568" y="4910411"/>
                  <a:chExt cx="2735150" cy="1181890"/>
                </a:xfrm>
              </p:grpSpPr>
              <p:sp>
                <p:nvSpPr>
                  <p:cNvPr id="64" name="Rectangle 63">
                    <a:extLst>
                      <a:ext uri="{FF2B5EF4-FFF2-40B4-BE49-F238E27FC236}">
                        <a16:creationId xmlns:a16="http://schemas.microsoft.com/office/drawing/2014/main" id="{1ACA2DCD-6D06-6E48-ADC7-E4700B8E7ED2}"/>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66699C1-6810-F840-B15E-9FDBF86672FE}"/>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6" name="TextBox 65">
                    <a:extLst>
                      <a:ext uri="{FF2B5EF4-FFF2-40B4-BE49-F238E27FC236}">
                        <a16:creationId xmlns:a16="http://schemas.microsoft.com/office/drawing/2014/main" id="{46B5DD35-B22A-0445-8540-375CCBA7046C}"/>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63" name="Graphic 62">
                  <a:extLst>
                    <a:ext uri="{FF2B5EF4-FFF2-40B4-BE49-F238E27FC236}">
                      <a16:creationId xmlns:a16="http://schemas.microsoft.com/office/drawing/2014/main" id="{9D9E4893-D645-1746-AECB-65B57D82B9E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1" name="Picture 10">
                <a:extLst>
                  <a:ext uri="{FF2B5EF4-FFF2-40B4-BE49-F238E27FC236}">
                    <a16:creationId xmlns:a16="http://schemas.microsoft.com/office/drawing/2014/main" id="{670B2B87-7712-C049-9036-20C3AD85D78B}"/>
                  </a:ext>
                </a:extLst>
              </p:cNvPr>
              <p:cNvPicPr>
                <a:picLocks noChangeAspect="1"/>
              </p:cNvPicPr>
              <p:nvPr userDrawn="1"/>
            </p:nvPicPr>
            <p:blipFill rotWithShape="1">
              <a:blip r:embed="rId9"/>
              <a:srcRect t="5468" r="25071" b="3995"/>
              <a:stretch/>
            </p:blipFill>
            <p:spPr>
              <a:xfrm>
                <a:off x="10779975" y="2820522"/>
                <a:ext cx="1580922" cy="695279"/>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11030961"/>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preserve="1" userDrawn="1">
  <p:cSld name="Default Text Over Photo (Full)">
    <p:bg>
      <p:bgPr>
        <a:solidFill>
          <a:schemeClr val="bg1"/>
        </a:solidFill>
        <a:effectLst/>
      </p:bgPr>
    </p:bg>
    <p:spTree>
      <p:nvGrpSpPr>
        <p:cNvPr id="1" name=""/>
        <p:cNvGrpSpPr/>
        <p:nvPr/>
      </p:nvGrpSpPr>
      <p:grpSpPr>
        <a:xfrm>
          <a:off x="0" y="0"/>
          <a:ext cx="0" cy="0"/>
          <a:chOff x="0" y="0"/>
          <a:chExt cx="0" cy="0"/>
        </a:xfrm>
      </p:grpSpPr>
      <p:sp>
        <p:nvSpPr>
          <p:cNvPr id="143" name="TextBox 142">
            <a:extLst>
              <a:ext uri="{FF2B5EF4-FFF2-40B4-BE49-F238E27FC236}">
                <a16:creationId xmlns:a16="http://schemas.microsoft.com/office/drawing/2014/main" id="{46481346-5599-134A-9D85-7AA21E57226F}"/>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6" name="Group 5">
            <a:extLst>
              <a:ext uri="{FF2B5EF4-FFF2-40B4-BE49-F238E27FC236}">
                <a16:creationId xmlns:a16="http://schemas.microsoft.com/office/drawing/2014/main" id="{CDC1CA07-8C63-8647-8A4A-38C9BB1B9E32}"/>
              </a:ext>
            </a:extLst>
          </p:cNvPr>
          <p:cNvGrpSpPr/>
          <p:nvPr userDrawn="1"/>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rIns="432000" anchor="ctr">
            <a:noAutofit/>
          </a:bodyPr>
          <a:lstStyle>
            <a:lvl1pPr algn="r">
              <a:defRPr b="0">
                <a:solidFill>
                  <a:schemeClr val="bg1"/>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4572000" cy="6858000"/>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sp>
        <p:nvSpPr>
          <p:cNvPr id="500" name="Caption">
            <a:extLst>
              <a:ext uri="{FF2B5EF4-FFF2-40B4-BE49-F238E27FC236}">
                <a16:creationId xmlns:a16="http://schemas.microsoft.com/office/drawing/2014/main" id="{3907BEE1-E170-4B45-8716-60BA2FC22521}"/>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grpSp>
        <p:nvGrpSpPr>
          <p:cNvPr id="144" name="Group 143">
            <a:extLst>
              <a:ext uri="{FF2B5EF4-FFF2-40B4-BE49-F238E27FC236}">
                <a16:creationId xmlns:a16="http://schemas.microsoft.com/office/drawing/2014/main" id="{2368DF05-568B-8542-8C72-DF1F57E7755B}"/>
              </a:ext>
            </a:extLst>
          </p:cNvPr>
          <p:cNvGrpSpPr/>
          <p:nvPr userDrawn="1"/>
        </p:nvGrpSpPr>
        <p:grpSpPr>
          <a:xfrm>
            <a:off x="9399182" y="-2"/>
            <a:ext cx="2961715" cy="11187339"/>
            <a:chOff x="9399182" y="-2"/>
            <a:chExt cx="2961715" cy="11187339"/>
          </a:xfrm>
        </p:grpSpPr>
        <p:sp>
          <p:nvSpPr>
            <p:cNvPr id="145" name="Rectangle 144">
              <a:extLst>
                <a:ext uri="{FF2B5EF4-FFF2-40B4-BE49-F238E27FC236}">
                  <a16:creationId xmlns:a16="http://schemas.microsoft.com/office/drawing/2014/main" id="{46F9184D-8E86-4D45-B84F-2FFA5448B70D}"/>
                </a:ext>
              </a:extLst>
            </p:cNvPr>
            <p:cNvSpPr/>
            <p:nvPr userDrawn="1"/>
          </p:nvSpPr>
          <p:spPr>
            <a:xfrm>
              <a:off x="9399182" y="-2"/>
              <a:ext cx="2798651" cy="1101500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46" name="Picture 145">
              <a:extLst>
                <a:ext uri="{FF2B5EF4-FFF2-40B4-BE49-F238E27FC236}">
                  <a16:creationId xmlns:a16="http://schemas.microsoft.com/office/drawing/2014/main" id="{C603612C-55C8-C541-8D50-2F8B676C0A9B}"/>
                </a:ext>
              </a:extLst>
            </p:cNvPr>
            <p:cNvPicPr>
              <a:picLocks noChangeAspect="1"/>
            </p:cNvPicPr>
            <p:nvPr userDrawn="1"/>
          </p:nvPicPr>
          <p:blipFill rotWithShape="1">
            <a:blip r:embed="rId2"/>
            <a:srcRect t="17021" r="58309" b="16813"/>
            <a:stretch/>
          </p:blipFill>
          <p:spPr>
            <a:xfrm>
              <a:off x="9558505" y="1321569"/>
              <a:ext cx="2639327" cy="1095417"/>
            </a:xfrm>
            <a:prstGeom prst="rect">
              <a:avLst/>
            </a:prstGeom>
          </p:spPr>
        </p:pic>
        <p:sp>
          <p:nvSpPr>
            <p:cNvPr id="147" name="Rectangle 146">
              <a:extLst>
                <a:ext uri="{FF2B5EF4-FFF2-40B4-BE49-F238E27FC236}">
                  <a16:creationId xmlns:a16="http://schemas.microsoft.com/office/drawing/2014/main" id="{9A91BC00-A745-1C44-8C0F-2E56EB93F065}"/>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Box 147">
              <a:extLst>
                <a:ext uri="{FF2B5EF4-FFF2-40B4-BE49-F238E27FC236}">
                  <a16:creationId xmlns:a16="http://schemas.microsoft.com/office/drawing/2014/main" id="{9382585A-4F78-B447-8773-3700C9C77510}"/>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49" name="Picture 148">
              <a:extLst>
                <a:ext uri="{FF2B5EF4-FFF2-40B4-BE49-F238E27FC236}">
                  <a16:creationId xmlns:a16="http://schemas.microsoft.com/office/drawing/2014/main" id="{FA314583-5943-5747-A179-6750C843A6DA}"/>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150" name="TextBox 149">
              <a:extLst>
                <a:ext uri="{FF2B5EF4-FFF2-40B4-BE49-F238E27FC236}">
                  <a16:creationId xmlns:a16="http://schemas.microsoft.com/office/drawing/2014/main" id="{667736F2-0684-7049-915D-E1AE4FEF1C1F}"/>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51" name="Straight Connector 150">
              <a:extLst>
                <a:ext uri="{FF2B5EF4-FFF2-40B4-BE49-F238E27FC236}">
                  <a16:creationId xmlns:a16="http://schemas.microsoft.com/office/drawing/2014/main" id="{8B02C5E0-ADB8-2F46-8348-B72DA9D08CF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2" name="Group 151">
              <a:extLst>
                <a:ext uri="{FF2B5EF4-FFF2-40B4-BE49-F238E27FC236}">
                  <a16:creationId xmlns:a16="http://schemas.microsoft.com/office/drawing/2014/main" id="{CDE6DBBA-CE9A-2042-B7D5-0165AD2334E5}"/>
                </a:ext>
              </a:extLst>
            </p:cNvPr>
            <p:cNvGrpSpPr/>
            <p:nvPr userDrawn="1"/>
          </p:nvGrpSpPr>
          <p:grpSpPr>
            <a:xfrm>
              <a:off x="9521833" y="3751281"/>
              <a:ext cx="2754815" cy="7436056"/>
              <a:chOff x="9521833" y="2531409"/>
              <a:chExt cx="2754815" cy="7436056"/>
            </a:xfrm>
          </p:grpSpPr>
          <p:sp>
            <p:nvSpPr>
              <p:cNvPr id="161" name="TextBox 160">
                <a:extLst>
                  <a:ext uri="{FF2B5EF4-FFF2-40B4-BE49-F238E27FC236}">
                    <a16:creationId xmlns:a16="http://schemas.microsoft.com/office/drawing/2014/main" id="{A854AB62-018A-CB4B-8521-979E582C96DE}"/>
                  </a:ext>
                </a:extLst>
              </p:cNvPr>
              <p:cNvSpPr txBox="1"/>
              <p:nvPr userDrawn="1"/>
            </p:nvSpPr>
            <p:spPr>
              <a:xfrm>
                <a:off x="9558507" y="3953640"/>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62" name="Straight Connector 161">
                <a:extLst>
                  <a:ext uri="{FF2B5EF4-FFF2-40B4-BE49-F238E27FC236}">
                    <a16:creationId xmlns:a16="http://schemas.microsoft.com/office/drawing/2014/main" id="{511FF7D6-EE76-9E48-B953-E8C488A6DC3E}"/>
                  </a:ext>
                </a:extLst>
              </p:cNvPr>
              <p:cNvCxnSpPr>
                <a:cxnSpLocks/>
              </p:cNvCxnSpPr>
              <p:nvPr userDrawn="1"/>
            </p:nvCxnSpPr>
            <p:spPr>
              <a:xfrm>
                <a:off x="9558507" y="415625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3" name="TextBox 162">
                <a:extLst>
                  <a:ext uri="{FF2B5EF4-FFF2-40B4-BE49-F238E27FC236}">
                    <a16:creationId xmlns:a16="http://schemas.microsoft.com/office/drawing/2014/main" id="{5EE5D691-B3DD-7940-A2EE-4F1242AE5D3A}"/>
                  </a:ext>
                </a:extLst>
              </p:cNvPr>
              <p:cNvSpPr txBox="1"/>
              <p:nvPr userDrawn="1"/>
            </p:nvSpPr>
            <p:spPr>
              <a:xfrm>
                <a:off x="9686426" y="5014567"/>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sp>
            <p:nvSpPr>
              <p:cNvPr id="164" name="Rectangle 163">
                <a:extLst>
                  <a:ext uri="{FF2B5EF4-FFF2-40B4-BE49-F238E27FC236}">
                    <a16:creationId xmlns:a16="http://schemas.microsoft.com/office/drawing/2014/main" id="{DA9D6203-1E48-DF4B-BDC3-B397A843D5F5}"/>
                  </a:ext>
                </a:extLst>
              </p:cNvPr>
              <p:cNvSpPr/>
              <p:nvPr userDrawn="1"/>
            </p:nvSpPr>
            <p:spPr>
              <a:xfrm>
                <a:off x="9541497" y="8556150"/>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C3359E59-5350-D34B-A3EA-40E99A3FD6B7}"/>
                  </a:ext>
                </a:extLst>
              </p:cNvPr>
              <p:cNvSpPr txBox="1"/>
              <p:nvPr userDrawn="1"/>
            </p:nvSpPr>
            <p:spPr>
              <a:xfrm>
                <a:off x="9907688" y="8684950"/>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66" name="Graphic 165">
                <a:extLst>
                  <a:ext uri="{FF2B5EF4-FFF2-40B4-BE49-F238E27FC236}">
                    <a16:creationId xmlns:a16="http://schemas.microsoft.com/office/drawing/2014/main" id="{050619D2-D343-C74D-A7AE-31444836923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8695233"/>
                <a:ext cx="155227" cy="155227"/>
              </a:xfrm>
              <a:prstGeom prst="rect">
                <a:avLst/>
              </a:prstGeom>
            </p:spPr>
          </p:pic>
          <p:sp>
            <p:nvSpPr>
              <p:cNvPr id="167" name="TextBox 166">
                <a:extLst>
                  <a:ext uri="{FF2B5EF4-FFF2-40B4-BE49-F238E27FC236}">
                    <a16:creationId xmlns:a16="http://schemas.microsoft.com/office/drawing/2014/main" id="{00C56975-AB4A-2543-A94B-0493E8E4AF6F}"/>
                  </a:ext>
                </a:extLst>
              </p:cNvPr>
              <p:cNvSpPr txBox="1"/>
              <p:nvPr userDrawn="1"/>
            </p:nvSpPr>
            <p:spPr>
              <a:xfrm>
                <a:off x="9716735" y="9264933"/>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68" name="TextBox 167">
                <a:extLst>
                  <a:ext uri="{FF2B5EF4-FFF2-40B4-BE49-F238E27FC236}">
                    <a16:creationId xmlns:a16="http://schemas.microsoft.com/office/drawing/2014/main" id="{D124988A-7981-B841-BB41-B682BE6C4461}"/>
                  </a:ext>
                </a:extLst>
              </p:cNvPr>
              <p:cNvSpPr txBox="1"/>
              <p:nvPr userDrawn="1"/>
            </p:nvSpPr>
            <p:spPr>
              <a:xfrm>
                <a:off x="9716735" y="8946089"/>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69" name="TextBox 168">
                <a:extLst>
                  <a:ext uri="{FF2B5EF4-FFF2-40B4-BE49-F238E27FC236}">
                    <a16:creationId xmlns:a16="http://schemas.microsoft.com/office/drawing/2014/main" id="{556222D6-2C29-844E-BCEB-F80A3A82B3EB}"/>
                  </a:ext>
                </a:extLst>
              </p:cNvPr>
              <p:cNvSpPr txBox="1"/>
              <p:nvPr userDrawn="1"/>
            </p:nvSpPr>
            <p:spPr>
              <a:xfrm>
                <a:off x="9716735" y="9714610"/>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170" name="Rectangle 169">
                <a:extLst>
                  <a:ext uri="{FF2B5EF4-FFF2-40B4-BE49-F238E27FC236}">
                    <a16:creationId xmlns:a16="http://schemas.microsoft.com/office/drawing/2014/main" id="{A64B4767-3CEA-BC46-97EA-2C980219C696}"/>
                  </a:ext>
                </a:extLst>
              </p:cNvPr>
              <p:cNvSpPr/>
              <p:nvPr userDrawn="1"/>
            </p:nvSpPr>
            <p:spPr>
              <a:xfrm>
                <a:off x="9541497" y="7199494"/>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TextBox 170">
                <a:extLst>
                  <a:ext uri="{FF2B5EF4-FFF2-40B4-BE49-F238E27FC236}">
                    <a16:creationId xmlns:a16="http://schemas.microsoft.com/office/drawing/2014/main" id="{2D773D81-6CE7-9842-A402-24F9E5DA7A41}"/>
                  </a:ext>
                </a:extLst>
              </p:cNvPr>
              <p:cNvSpPr txBox="1"/>
              <p:nvPr userDrawn="1"/>
            </p:nvSpPr>
            <p:spPr>
              <a:xfrm>
                <a:off x="9907688" y="732829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72" name="Graphic 171">
                <a:extLst>
                  <a:ext uri="{FF2B5EF4-FFF2-40B4-BE49-F238E27FC236}">
                    <a16:creationId xmlns:a16="http://schemas.microsoft.com/office/drawing/2014/main" id="{36B14339-67DD-8D4B-B01C-96674861DC3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338576"/>
                <a:ext cx="155227" cy="155227"/>
              </a:xfrm>
              <a:prstGeom prst="rect">
                <a:avLst/>
              </a:prstGeom>
            </p:spPr>
          </p:pic>
          <p:sp>
            <p:nvSpPr>
              <p:cNvPr id="173" name="TextBox 172">
                <a:extLst>
                  <a:ext uri="{FF2B5EF4-FFF2-40B4-BE49-F238E27FC236}">
                    <a16:creationId xmlns:a16="http://schemas.microsoft.com/office/drawing/2014/main" id="{780D3816-2F37-C44F-BB3D-AAD1BD77FCFA}"/>
                  </a:ext>
                </a:extLst>
              </p:cNvPr>
              <p:cNvSpPr txBox="1"/>
              <p:nvPr userDrawn="1"/>
            </p:nvSpPr>
            <p:spPr>
              <a:xfrm>
                <a:off x="9701720" y="7592477"/>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74" name="Picture 173">
                <a:extLst>
                  <a:ext uri="{FF2B5EF4-FFF2-40B4-BE49-F238E27FC236}">
                    <a16:creationId xmlns:a16="http://schemas.microsoft.com/office/drawing/2014/main" id="{0A78A0F4-3B2A-0840-B2ED-D10184A35C28}"/>
                  </a:ext>
                </a:extLst>
              </p:cNvPr>
              <p:cNvPicPr>
                <a:picLocks noChangeAspect="1"/>
              </p:cNvPicPr>
              <p:nvPr userDrawn="1"/>
            </p:nvPicPr>
            <p:blipFill rotWithShape="1">
              <a:blip r:embed="rId6"/>
              <a:srcRect l="33684" t="12097" r="43371" b="20368"/>
              <a:stretch/>
            </p:blipFill>
            <p:spPr>
              <a:xfrm>
                <a:off x="11498723" y="7676910"/>
                <a:ext cx="136897" cy="213643"/>
              </a:xfrm>
              <a:prstGeom prst="rect">
                <a:avLst/>
              </a:prstGeom>
              <a:ln w="19050">
                <a:solidFill>
                  <a:schemeClr val="accent3">
                    <a:lumMod val="60000"/>
                    <a:lumOff val="40000"/>
                  </a:schemeClr>
                </a:solidFill>
              </a:ln>
            </p:spPr>
          </p:pic>
          <p:sp>
            <p:nvSpPr>
              <p:cNvPr id="175" name="TextBox 174">
                <a:extLst>
                  <a:ext uri="{FF2B5EF4-FFF2-40B4-BE49-F238E27FC236}">
                    <a16:creationId xmlns:a16="http://schemas.microsoft.com/office/drawing/2014/main" id="{86D47968-FA35-774E-AF51-0C090A1928AC}"/>
                  </a:ext>
                </a:extLst>
              </p:cNvPr>
              <p:cNvSpPr txBox="1">
                <a:spLocks noChangeAspect="1"/>
              </p:cNvSpPr>
              <p:nvPr/>
            </p:nvSpPr>
            <p:spPr>
              <a:xfrm>
                <a:off x="9521833" y="430378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76" name="TextBox 175">
                <a:extLst>
                  <a:ext uri="{FF2B5EF4-FFF2-40B4-BE49-F238E27FC236}">
                    <a16:creationId xmlns:a16="http://schemas.microsoft.com/office/drawing/2014/main" id="{12E64578-3F1D-6649-852E-6A3EAA8D6CBB}"/>
                  </a:ext>
                </a:extLst>
              </p:cNvPr>
              <p:cNvSpPr txBox="1">
                <a:spLocks noChangeAspect="1"/>
              </p:cNvSpPr>
              <p:nvPr/>
            </p:nvSpPr>
            <p:spPr>
              <a:xfrm>
                <a:off x="9521833" y="4799341"/>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77" name="TextBox 176">
                <a:extLst>
                  <a:ext uri="{FF2B5EF4-FFF2-40B4-BE49-F238E27FC236}">
                    <a16:creationId xmlns:a16="http://schemas.microsoft.com/office/drawing/2014/main" id="{030BA93C-7BDC-A64D-B6DC-746732C83C30}"/>
                  </a:ext>
                </a:extLst>
              </p:cNvPr>
              <p:cNvSpPr txBox="1"/>
              <p:nvPr userDrawn="1"/>
            </p:nvSpPr>
            <p:spPr>
              <a:xfrm>
                <a:off x="9686426" y="4278760"/>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178" name="TextBox 177">
                <a:extLst>
                  <a:ext uri="{FF2B5EF4-FFF2-40B4-BE49-F238E27FC236}">
                    <a16:creationId xmlns:a16="http://schemas.microsoft.com/office/drawing/2014/main" id="{581B96C2-BEBF-A94F-82A9-8A26BA103B53}"/>
                  </a:ext>
                </a:extLst>
              </p:cNvPr>
              <p:cNvSpPr txBox="1"/>
              <p:nvPr userDrawn="1"/>
            </p:nvSpPr>
            <p:spPr>
              <a:xfrm>
                <a:off x="9674267" y="5297872"/>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79" name="TextBox 178">
                <a:extLst>
                  <a:ext uri="{FF2B5EF4-FFF2-40B4-BE49-F238E27FC236}">
                    <a16:creationId xmlns:a16="http://schemas.microsoft.com/office/drawing/2014/main" id="{0EFE05D7-5CE1-7146-8853-1139A08DF9E6}"/>
                  </a:ext>
                </a:extLst>
              </p:cNvPr>
              <p:cNvSpPr txBox="1"/>
              <p:nvPr userDrawn="1"/>
            </p:nvSpPr>
            <p:spPr>
              <a:xfrm>
                <a:off x="9686426" y="5713129"/>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80" name="TextBox 179">
                <a:extLst>
                  <a:ext uri="{FF2B5EF4-FFF2-40B4-BE49-F238E27FC236}">
                    <a16:creationId xmlns:a16="http://schemas.microsoft.com/office/drawing/2014/main" id="{E8BD0C13-8FBE-394A-910E-10615590B6A1}"/>
                  </a:ext>
                </a:extLst>
              </p:cNvPr>
              <p:cNvSpPr txBox="1"/>
              <p:nvPr userDrawn="1"/>
            </p:nvSpPr>
            <p:spPr>
              <a:xfrm>
                <a:off x="9686426" y="6433219"/>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81" name="TextBox 180">
                <a:extLst>
                  <a:ext uri="{FF2B5EF4-FFF2-40B4-BE49-F238E27FC236}">
                    <a16:creationId xmlns:a16="http://schemas.microsoft.com/office/drawing/2014/main" id="{D7FB5246-47EA-FD4F-8D6E-196E7AD7FA38}"/>
                  </a:ext>
                </a:extLst>
              </p:cNvPr>
              <p:cNvSpPr txBox="1"/>
              <p:nvPr userDrawn="1"/>
            </p:nvSpPr>
            <p:spPr>
              <a:xfrm>
                <a:off x="9674267" y="6863782"/>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82" name="Rectangle 181">
                <a:extLst>
                  <a:ext uri="{FF2B5EF4-FFF2-40B4-BE49-F238E27FC236}">
                    <a16:creationId xmlns:a16="http://schemas.microsoft.com/office/drawing/2014/main" id="{B89C480E-A71A-D44E-B608-4344003C99CB}"/>
                  </a:ext>
                </a:extLst>
              </p:cNvPr>
              <p:cNvSpPr/>
              <p:nvPr userDrawn="1"/>
            </p:nvSpPr>
            <p:spPr>
              <a:xfrm>
                <a:off x="9541497" y="2531409"/>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3" name="TextBox 182">
                <a:extLst>
                  <a:ext uri="{FF2B5EF4-FFF2-40B4-BE49-F238E27FC236}">
                    <a16:creationId xmlns:a16="http://schemas.microsoft.com/office/drawing/2014/main" id="{DD62B91F-6210-1449-A8C8-796BD40FAB50}"/>
                  </a:ext>
                </a:extLst>
              </p:cNvPr>
              <p:cNvSpPr txBox="1"/>
              <p:nvPr userDrawn="1"/>
            </p:nvSpPr>
            <p:spPr>
              <a:xfrm>
                <a:off x="9907688" y="26602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84" name="Graphic 183">
                <a:extLst>
                  <a:ext uri="{FF2B5EF4-FFF2-40B4-BE49-F238E27FC236}">
                    <a16:creationId xmlns:a16="http://schemas.microsoft.com/office/drawing/2014/main" id="{BC18E47A-0D07-5E4B-92C8-9B3BB2EA831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670492"/>
                <a:ext cx="155227" cy="155227"/>
              </a:xfrm>
              <a:prstGeom prst="rect">
                <a:avLst/>
              </a:prstGeom>
            </p:spPr>
          </p:pic>
          <p:sp>
            <p:nvSpPr>
              <p:cNvPr id="185" name="TextBox 184">
                <a:extLst>
                  <a:ext uri="{FF2B5EF4-FFF2-40B4-BE49-F238E27FC236}">
                    <a16:creationId xmlns:a16="http://schemas.microsoft.com/office/drawing/2014/main" id="{A34A608C-8516-8545-9041-572194C4BC91}"/>
                  </a:ext>
                </a:extLst>
              </p:cNvPr>
              <p:cNvSpPr txBox="1"/>
              <p:nvPr userDrawn="1"/>
            </p:nvSpPr>
            <p:spPr>
              <a:xfrm>
                <a:off x="9701720" y="2924393"/>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nvGrpSpPr>
            <p:cNvPr id="153" name="Group 152">
              <a:extLst>
                <a:ext uri="{FF2B5EF4-FFF2-40B4-BE49-F238E27FC236}">
                  <a16:creationId xmlns:a16="http://schemas.microsoft.com/office/drawing/2014/main" id="{D31E61DD-2C09-1F45-A7EF-4AD5FA85F952}"/>
                </a:ext>
              </a:extLst>
            </p:cNvPr>
            <p:cNvGrpSpPr/>
            <p:nvPr userDrawn="1"/>
          </p:nvGrpSpPr>
          <p:grpSpPr>
            <a:xfrm>
              <a:off x="9540503" y="2468708"/>
              <a:ext cx="2806644" cy="1181890"/>
              <a:chOff x="9554253" y="2414886"/>
              <a:chExt cx="2806644" cy="1181890"/>
            </a:xfrm>
          </p:grpSpPr>
          <p:grpSp>
            <p:nvGrpSpPr>
              <p:cNvPr id="154" name="Group 153">
                <a:extLst>
                  <a:ext uri="{FF2B5EF4-FFF2-40B4-BE49-F238E27FC236}">
                    <a16:creationId xmlns:a16="http://schemas.microsoft.com/office/drawing/2014/main" id="{AE515DAB-7829-4E46-8033-92951355A1AC}"/>
                  </a:ext>
                </a:extLst>
              </p:cNvPr>
              <p:cNvGrpSpPr/>
              <p:nvPr userDrawn="1"/>
            </p:nvGrpSpPr>
            <p:grpSpPr>
              <a:xfrm>
                <a:off x="9554253" y="2414886"/>
                <a:ext cx="2735150" cy="1181890"/>
                <a:chOff x="9541498" y="3751132"/>
                <a:chExt cx="2735150" cy="1181890"/>
              </a:xfrm>
            </p:grpSpPr>
            <p:grpSp>
              <p:nvGrpSpPr>
                <p:cNvPr id="156" name="Group 155">
                  <a:extLst>
                    <a:ext uri="{FF2B5EF4-FFF2-40B4-BE49-F238E27FC236}">
                      <a16:creationId xmlns:a16="http://schemas.microsoft.com/office/drawing/2014/main" id="{5785614C-7308-5841-9902-E01FC7DF0F79}"/>
                    </a:ext>
                  </a:extLst>
                </p:cNvPr>
                <p:cNvGrpSpPr/>
                <p:nvPr userDrawn="1"/>
              </p:nvGrpSpPr>
              <p:grpSpPr>
                <a:xfrm>
                  <a:off x="9541498" y="3751132"/>
                  <a:ext cx="2735150" cy="1181890"/>
                  <a:chOff x="9296568" y="4910411"/>
                  <a:chExt cx="2735150" cy="1181890"/>
                </a:xfrm>
              </p:grpSpPr>
              <p:sp>
                <p:nvSpPr>
                  <p:cNvPr id="158" name="Rectangle 157">
                    <a:extLst>
                      <a:ext uri="{FF2B5EF4-FFF2-40B4-BE49-F238E27FC236}">
                        <a16:creationId xmlns:a16="http://schemas.microsoft.com/office/drawing/2014/main" id="{59501F35-B809-2B4D-94F5-1FBC3C009A86}"/>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Box 158">
                    <a:extLst>
                      <a:ext uri="{FF2B5EF4-FFF2-40B4-BE49-F238E27FC236}">
                        <a16:creationId xmlns:a16="http://schemas.microsoft.com/office/drawing/2014/main" id="{9CDE9FBA-1F86-8948-A493-6011E0A7AAC8}"/>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60" name="TextBox 159">
                    <a:extLst>
                      <a:ext uri="{FF2B5EF4-FFF2-40B4-BE49-F238E27FC236}">
                        <a16:creationId xmlns:a16="http://schemas.microsoft.com/office/drawing/2014/main" id="{45394A56-E008-A14E-AECC-1347077C6587}"/>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57" name="Graphic 156">
                  <a:extLst>
                    <a:ext uri="{FF2B5EF4-FFF2-40B4-BE49-F238E27FC236}">
                      <a16:creationId xmlns:a16="http://schemas.microsoft.com/office/drawing/2014/main" id="{33074372-DE62-C049-AC9B-F5C2A426647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55" name="Picture 154">
                <a:extLst>
                  <a:ext uri="{FF2B5EF4-FFF2-40B4-BE49-F238E27FC236}">
                    <a16:creationId xmlns:a16="http://schemas.microsoft.com/office/drawing/2014/main" id="{538972A4-60AB-0A4B-AD4C-080FA4770747}"/>
                  </a:ext>
                </a:extLst>
              </p:cNvPr>
              <p:cNvPicPr>
                <a:picLocks noChangeAspect="1"/>
              </p:cNvPicPr>
              <p:nvPr userDrawn="1"/>
            </p:nvPicPr>
            <p:blipFill rotWithShape="1">
              <a:blip r:embed="rId9"/>
              <a:srcRect t="5468" r="25071" b="3995"/>
              <a:stretch/>
            </p:blipFill>
            <p:spPr>
              <a:xfrm>
                <a:off x="10779975" y="2820522"/>
                <a:ext cx="1580922" cy="695279"/>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323145255"/>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315.xml><?xml version="1.0" encoding="utf-8"?>
<p:sldLayout xmlns:a="http://schemas.openxmlformats.org/drawingml/2006/main" xmlns:r="http://schemas.openxmlformats.org/officeDocument/2006/relationships" xmlns:p="http://schemas.openxmlformats.org/presentationml/2006/main" showMasterSp="0" preserve="1" userDrawn="1">
  <p:cSld name="Statistics Text Over Photo (Full)">
    <p:bg>
      <p:bgPr>
        <a:solidFill>
          <a:schemeClr val="bg1"/>
        </a:solidFill>
        <a:effectLst/>
      </p:bgPr>
    </p:bg>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041452B9-404B-4B43-893C-BB42AF2A9105}"/>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7" name="Group 6">
            <a:extLst>
              <a:ext uri="{FF2B5EF4-FFF2-40B4-BE49-F238E27FC236}">
                <a16:creationId xmlns:a16="http://schemas.microsoft.com/office/drawing/2014/main" id="{26ACA9DB-4044-6F42-96B1-45EBCD182B84}"/>
              </a:ext>
            </a:extLst>
          </p:cNvPr>
          <p:cNvGrpSpPr/>
          <p:nvPr userDrawn="1"/>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rIns="432000" anchor="ctr">
            <a:noAutofit/>
          </a:bodyPr>
          <a:lstStyle>
            <a:lvl1pPr algn="r">
              <a:defRPr b="0">
                <a:solidFill>
                  <a:schemeClr val="bg1"/>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4572000" cy="6858000"/>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sz="2800">
                <a:solidFill>
                  <a:schemeClr val="bg1"/>
                </a:solidFill>
              </a:defRPr>
            </a:lvl1pPr>
            <a:lvl2pPr>
              <a:defRPr>
                <a:solidFill>
                  <a:schemeClr val="bg1"/>
                </a:solidFill>
              </a:defRPr>
            </a:lvl2pPr>
            <a:lvl3pPr marL="0" indent="0">
              <a:buFontTx/>
              <a:buNone/>
              <a:defRPr>
                <a:solidFill>
                  <a:schemeClr val="bg1"/>
                </a:solidFill>
              </a:defRPr>
            </a:lvl3pPr>
            <a:lvl4pPr marL="0" indent="0">
              <a:buFontTx/>
              <a:buNone/>
              <a:defRPr>
                <a:solidFill>
                  <a:schemeClr val="bg1"/>
                </a:solidFill>
              </a:defRPr>
            </a:lvl4pPr>
            <a:lvl5pPr marL="0" indent="0">
              <a:buFontTx/>
              <a:buNone/>
              <a:defRPr>
                <a:solidFill>
                  <a:schemeClr val="bg1"/>
                </a:solidFill>
              </a:defRPr>
            </a:lvl5pPr>
            <a:lvl6pPr marL="0" indent="0">
              <a:buFontTx/>
              <a:buNone/>
              <a:defRPr>
                <a:solidFill>
                  <a:schemeClr val="bg1"/>
                </a:solidFill>
              </a:defRPr>
            </a:lvl6pPr>
            <a:lvl7pPr marL="0" indent="0">
              <a:buFontTx/>
              <a:buNone/>
              <a:defRPr>
                <a:solidFill>
                  <a:schemeClr val="bg1"/>
                </a:solidFill>
              </a:defRPr>
            </a:lvl7pPr>
            <a:lvl8pPr marL="0" indent="0">
              <a:buFontTx/>
              <a:buNone/>
              <a:defRPr>
                <a:solidFill>
                  <a:schemeClr val="bg1"/>
                </a:solidFill>
              </a:defRPr>
            </a:lvl8pPr>
            <a:lvl9pPr marL="0" indent="0">
              <a:buFontTx/>
              <a:buNone/>
              <a:defRPr>
                <a:solidFill>
                  <a:schemeClr val="bg1"/>
                </a:solidFill>
              </a:defRPr>
            </a:lvl9pPr>
          </a:lstStyle>
          <a:p>
            <a:pPr lvl="0"/>
            <a:r>
              <a:rPr lang="en-US"/>
              <a:t>Click to edit Master text styles</a:t>
            </a:r>
          </a:p>
          <a:p>
            <a:pPr lvl="1"/>
            <a:r>
              <a:rPr lang="en-US"/>
              <a:t>Second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6" name="Group 5">
            <a:extLst>
              <a:ext uri="{FF2B5EF4-FFF2-40B4-BE49-F238E27FC236}">
                <a16:creationId xmlns:a16="http://schemas.microsoft.com/office/drawing/2014/main" id="{384FC32F-D780-2C41-B31E-1F1C7720CD48}"/>
              </a:ext>
            </a:extLst>
          </p:cNvPr>
          <p:cNvGrpSpPr/>
          <p:nvPr userDrawn="1"/>
        </p:nvGrpSpPr>
        <p:grpSpPr>
          <a:xfrm>
            <a:off x="9399182" y="-1"/>
            <a:ext cx="2961715" cy="9658589"/>
            <a:chOff x="9399182" y="-1"/>
            <a:chExt cx="2961715" cy="9658589"/>
          </a:xfrm>
        </p:grpSpPr>
        <p:sp>
          <p:nvSpPr>
            <p:cNvPr id="114" name="Rectangle 113">
              <a:extLst>
                <a:ext uri="{FF2B5EF4-FFF2-40B4-BE49-F238E27FC236}">
                  <a16:creationId xmlns:a16="http://schemas.microsoft.com/office/drawing/2014/main" id="{1F6701BF-092D-2F4F-9D3D-CB526578FD23}"/>
                </a:ext>
              </a:extLst>
            </p:cNvPr>
            <p:cNvSpPr/>
            <p:nvPr userDrawn="1"/>
          </p:nvSpPr>
          <p:spPr>
            <a:xfrm>
              <a:off x="9399182" y="-1"/>
              <a:ext cx="2798651" cy="94869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63" name="Picture 162">
              <a:extLst>
                <a:ext uri="{FF2B5EF4-FFF2-40B4-BE49-F238E27FC236}">
                  <a16:creationId xmlns:a16="http://schemas.microsoft.com/office/drawing/2014/main" id="{2D12CE45-289D-6B47-8827-232211E4A4E4}"/>
                </a:ext>
              </a:extLst>
            </p:cNvPr>
            <p:cNvPicPr>
              <a:picLocks noChangeAspect="1"/>
            </p:cNvPicPr>
            <p:nvPr userDrawn="1"/>
          </p:nvPicPr>
          <p:blipFill rotWithShape="1">
            <a:blip r:embed="rId2"/>
            <a:srcRect t="11482" r="50733" b="17784"/>
            <a:stretch/>
          </p:blipFill>
          <p:spPr>
            <a:xfrm>
              <a:off x="9558506" y="1332920"/>
              <a:ext cx="2639326" cy="746975"/>
            </a:xfrm>
            <a:prstGeom prst="rect">
              <a:avLst/>
            </a:prstGeom>
          </p:spPr>
        </p:pic>
        <p:grpSp>
          <p:nvGrpSpPr>
            <p:cNvPr id="115" name="Group 114">
              <a:extLst>
                <a:ext uri="{FF2B5EF4-FFF2-40B4-BE49-F238E27FC236}">
                  <a16:creationId xmlns:a16="http://schemas.microsoft.com/office/drawing/2014/main" id="{E06DB9A1-FD76-8C4E-AA60-A3215A54B22B}"/>
                </a:ext>
              </a:extLst>
            </p:cNvPr>
            <p:cNvGrpSpPr/>
            <p:nvPr userDrawn="1"/>
          </p:nvGrpSpPr>
          <p:grpSpPr>
            <a:xfrm>
              <a:off x="9541497" y="162442"/>
              <a:ext cx="2819400" cy="814510"/>
              <a:chOff x="-3644733" y="165205"/>
              <a:chExt cx="2819400" cy="814510"/>
            </a:xfrm>
          </p:grpSpPr>
          <p:sp>
            <p:nvSpPr>
              <p:cNvPr id="154" name="Rectangle 153">
                <a:extLst>
                  <a:ext uri="{FF2B5EF4-FFF2-40B4-BE49-F238E27FC236}">
                    <a16:creationId xmlns:a16="http://schemas.microsoft.com/office/drawing/2014/main" id="{9B6A22A1-5D5B-4A45-9873-94CDE4AF538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extBox 154">
                <a:extLst>
                  <a:ext uri="{FF2B5EF4-FFF2-40B4-BE49-F238E27FC236}">
                    <a16:creationId xmlns:a16="http://schemas.microsoft.com/office/drawing/2014/main" id="{7ABB8F1D-E85A-ED44-9693-9F13743BAED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56" name="Picture 155">
                <a:extLst>
                  <a:ext uri="{FF2B5EF4-FFF2-40B4-BE49-F238E27FC236}">
                    <a16:creationId xmlns:a16="http://schemas.microsoft.com/office/drawing/2014/main" id="{20DBD003-BD74-534F-B6C9-503C1716230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sp>
          <p:nvSpPr>
            <p:cNvPr id="116" name="TextBox 115">
              <a:extLst>
                <a:ext uri="{FF2B5EF4-FFF2-40B4-BE49-F238E27FC236}">
                  <a16:creationId xmlns:a16="http://schemas.microsoft.com/office/drawing/2014/main" id="{00987C7D-6B58-624B-A8C2-E1C8B5B41655}"/>
                </a:ext>
              </a:extLst>
            </p:cNvPr>
            <p:cNvSpPr txBox="1"/>
            <p:nvPr userDrawn="1"/>
          </p:nvSpPr>
          <p:spPr>
            <a:xfrm>
              <a:off x="9558507" y="3644763"/>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17" name="Straight Connector 116">
              <a:extLst>
                <a:ext uri="{FF2B5EF4-FFF2-40B4-BE49-F238E27FC236}">
                  <a16:creationId xmlns:a16="http://schemas.microsoft.com/office/drawing/2014/main" id="{76A5E172-F2DB-AB47-BF8B-E04905D4DF34}"/>
                </a:ext>
              </a:extLst>
            </p:cNvPr>
            <p:cNvCxnSpPr>
              <a:cxnSpLocks/>
            </p:cNvCxnSpPr>
            <p:nvPr userDrawn="1"/>
          </p:nvCxnSpPr>
          <p:spPr>
            <a:xfrm>
              <a:off x="9558507" y="3847380"/>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73686235-423F-604C-911D-620F011D49F8}"/>
                </a:ext>
              </a:extLst>
            </p:cNvPr>
            <p:cNvSpPr txBox="1"/>
            <p:nvPr userDrawn="1"/>
          </p:nvSpPr>
          <p:spPr>
            <a:xfrm>
              <a:off x="9686426" y="4705690"/>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19" name="Group 118">
              <a:extLst>
                <a:ext uri="{FF2B5EF4-FFF2-40B4-BE49-F238E27FC236}">
                  <a16:creationId xmlns:a16="http://schemas.microsoft.com/office/drawing/2014/main" id="{74431D0C-E5D7-5C4B-B34D-ED622DCEC90B}"/>
                </a:ext>
              </a:extLst>
            </p:cNvPr>
            <p:cNvGrpSpPr/>
            <p:nvPr userDrawn="1"/>
          </p:nvGrpSpPr>
          <p:grpSpPr>
            <a:xfrm>
              <a:off x="9541497" y="8247273"/>
              <a:ext cx="2735151" cy="1411315"/>
              <a:chOff x="9296567" y="4910411"/>
              <a:chExt cx="2735151" cy="1411315"/>
            </a:xfrm>
          </p:grpSpPr>
          <p:sp>
            <p:nvSpPr>
              <p:cNvPr id="148" name="Rectangle 147">
                <a:extLst>
                  <a:ext uri="{FF2B5EF4-FFF2-40B4-BE49-F238E27FC236}">
                    <a16:creationId xmlns:a16="http://schemas.microsoft.com/office/drawing/2014/main" id="{3EE33C6F-C414-704B-930C-49B6415FB0D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C7770F39-017B-9A4E-B2C7-C48397F86E0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50" name="Graphic 149">
                <a:extLst>
                  <a:ext uri="{FF2B5EF4-FFF2-40B4-BE49-F238E27FC236}">
                    <a16:creationId xmlns:a16="http://schemas.microsoft.com/office/drawing/2014/main" id="{2B06D124-E28F-144C-A1A8-A9F9DCEDD39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51" name="TextBox 150">
                <a:extLst>
                  <a:ext uri="{FF2B5EF4-FFF2-40B4-BE49-F238E27FC236}">
                    <a16:creationId xmlns:a16="http://schemas.microsoft.com/office/drawing/2014/main" id="{217354F4-3327-F641-8A6E-7CF3A11F0418}"/>
                  </a:ext>
                </a:extLst>
              </p:cNvPr>
              <p:cNvSpPr txBox="1"/>
              <p:nvPr userDrawn="1"/>
            </p:nvSpPr>
            <p:spPr>
              <a:xfrm>
                <a:off x="9471805" y="5619194"/>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52" name="TextBox 151">
                <a:extLst>
                  <a:ext uri="{FF2B5EF4-FFF2-40B4-BE49-F238E27FC236}">
                    <a16:creationId xmlns:a16="http://schemas.microsoft.com/office/drawing/2014/main" id="{C21E8267-10D6-A74C-9247-CF15A2756B5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53" name="TextBox 152">
                <a:extLst>
                  <a:ext uri="{FF2B5EF4-FFF2-40B4-BE49-F238E27FC236}">
                    <a16:creationId xmlns:a16="http://schemas.microsoft.com/office/drawing/2014/main" id="{33236540-7695-CC4F-8B5C-2A70FAD9ED3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20" name="Group 119">
              <a:extLst>
                <a:ext uri="{FF2B5EF4-FFF2-40B4-BE49-F238E27FC236}">
                  <a16:creationId xmlns:a16="http://schemas.microsoft.com/office/drawing/2014/main" id="{1CC75D71-084C-2841-A6C3-E4B52088D324}"/>
                </a:ext>
              </a:extLst>
            </p:cNvPr>
            <p:cNvGrpSpPr/>
            <p:nvPr userDrawn="1"/>
          </p:nvGrpSpPr>
          <p:grpSpPr>
            <a:xfrm>
              <a:off x="9541497" y="6890617"/>
              <a:ext cx="2735151" cy="1280928"/>
              <a:chOff x="9286315" y="6976989"/>
              <a:chExt cx="2735151" cy="1280928"/>
            </a:xfrm>
          </p:grpSpPr>
          <p:sp>
            <p:nvSpPr>
              <p:cNvPr id="138" name="Rectangle 137">
                <a:extLst>
                  <a:ext uri="{FF2B5EF4-FFF2-40B4-BE49-F238E27FC236}">
                    <a16:creationId xmlns:a16="http://schemas.microsoft.com/office/drawing/2014/main" id="{80A4814C-F3C9-8E4D-A7A3-91D0BBB9B2D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TextBox 143">
                <a:extLst>
                  <a:ext uri="{FF2B5EF4-FFF2-40B4-BE49-F238E27FC236}">
                    <a16:creationId xmlns:a16="http://schemas.microsoft.com/office/drawing/2014/main" id="{9E22E78A-6530-6E49-B5B6-FE675F4954F7}"/>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45" name="Graphic 144">
                <a:extLst>
                  <a:ext uri="{FF2B5EF4-FFF2-40B4-BE49-F238E27FC236}">
                    <a16:creationId xmlns:a16="http://schemas.microsoft.com/office/drawing/2014/main" id="{DABEDA03-6252-DA49-BF04-D4C0068F703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46" name="TextBox 145">
                <a:extLst>
                  <a:ext uri="{FF2B5EF4-FFF2-40B4-BE49-F238E27FC236}">
                    <a16:creationId xmlns:a16="http://schemas.microsoft.com/office/drawing/2014/main" id="{8636DC60-0BA4-B64F-91F4-B8555CA43CB7}"/>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47" name="Picture 146">
                <a:extLst>
                  <a:ext uri="{FF2B5EF4-FFF2-40B4-BE49-F238E27FC236}">
                    <a16:creationId xmlns:a16="http://schemas.microsoft.com/office/drawing/2014/main" id="{9C06CF34-F5E9-FF43-92FC-A8A12A5E7514}"/>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21" name="Group 120">
              <a:extLst>
                <a:ext uri="{FF2B5EF4-FFF2-40B4-BE49-F238E27FC236}">
                  <a16:creationId xmlns:a16="http://schemas.microsoft.com/office/drawing/2014/main" id="{38052344-BDD9-5C4C-BCF9-CDD928F9ABEF}"/>
                </a:ext>
              </a:extLst>
            </p:cNvPr>
            <p:cNvGrpSpPr/>
            <p:nvPr userDrawn="1"/>
          </p:nvGrpSpPr>
          <p:grpSpPr>
            <a:xfrm>
              <a:off x="9521833" y="3969883"/>
              <a:ext cx="2617883" cy="651460"/>
              <a:chOff x="12352022" y="513115"/>
              <a:chExt cx="2617883" cy="651460"/>
            </a:xfrm>
          </p:grpSpPr>
          <p:sp>
            <p:nvSpPr>
              <p:cNvPr id="135" name="TextBox 134">
                <a:extLst>
                  <a:ext uri="{FF2B5EF4-FFF2-40B4-BE49-F238E27FC236}">
                    <a16:creationId xmlns:a16="http://schemas.microsoft.com/office/drawing/2014/main" id="{EA326582-6206-9448-AC3D-D3956871747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6" name="TextBox 135">
                <a:extLst>
                  <a:ext uri="{FF2B5EF4-FFF2-40B4-BE49-F238E27FC236}">
                    <a16:creationId xmlns:a16="http://schemas.microsoft.com/office/drawing/2014/main" id="{4064E1A2-6908-7D4E-AED8-AABD4AFAA4D9}"/>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37" name="TextBox 136">
                <a:extLst>
                  <a:ext uri="{FF2B5EF4-FFF2-40B4-BE49-F238E27FC236}">
                    <a16:creationId xmlns:a16="http://schemas.microsoft.com/office/drawing/2014/main" id="{26F5F72F-54E6-6444-AD2C-1C7049E062D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22" name="TextBox 121">
              <a:extLst>
                <a:ext uri="{FF2B5EF4-FFF2-40B4-BE49-F238E27FC236}">
                  <a16:creationId xmlns:a16="http://schemas.microsoft.com/office/drawing/2014/main" id="{6ADF7B1D-21B9-4A43-9883-156AF8A7FE24}"/>
                </a:ext>
              </a:extLst>
            </p:cNvPr>
            <p:cNvSpPr txBox="1"/>
            <p:nvPr userDrawn="1"/>
          </p:nvSpPr>
          <p:spPr>
            <a:xfrm>
              <a:off x="9674267" y="4988995"/>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23" name="TextBox 122">
              <a:extLst>
                <a:ext uri="{FF2B5EF4-FFF2-40B4-BE49-F238E27FC236}">
                  <a16:creationId xmlns:a16="http://schemas.microsoft.com/office/drawing/2014/main" id="{FD008BFE-F284-7448-B84A-6DC42232D3A9}"/>
                </a:ext>
              </a:extLst>
            </p:cNvPr>
            <p:cNvSpPr txBox="1"/>
            <p:nvPr userDrawn="1"/>
          </p:nvSpPr>
          <p:spPr>
            <a:xfrm>
              <a:off x="9686426" y="5404252"/>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24" name="TextBox 123">
              <a:extLst>
                <a:ext uri="{FF2B5EF4-FFF2-40B4-BE49-F238E27FC236}">
                  <a16:creationId xmlns:a16="http://schemas.microsoft.com/office/drawing/2014/main" id="{3BA44DCB-A3AF-9546-85AA-0C8080A538B5}"/>
                </a:ext>
              </a:extLst>
            </p:cNvPr>
            <p:cNvSpPr txBox="1"/>
            <p:nvPr userDrawn="1"/>
          </p:nvSpPr>
          <p:spPr>
            <a:xfrm>
              <a:off x="9686426" y="6124342"/>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25" name="TextBox 124">
              <a:extLst>
                <a:ext uri="{FF2B5EF4-FFF2-40B4-BE49-F238E27FC236}">
                  <a16:creationId xmlns:a16="http://schemas.microsoft.com/office/drawing/2014/main" id="{495F74B5-1BAA-CF4B-B826-677D9A1B2C48}"/>
                </a:ext>
              </a:extLst>
            </p:cNvPr>
            <p:cNvSpPr txBox="1"/>
            <p:nvPr userDrawn="1"/>
          </p:nvSpPr>
          <p:spPr>
            <a:xfrm>
              <a:off x="9674267" y="6554905"/>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33" name="TextBox 132">
              <a:extLst>
                <a:ext uri="{FF2B5EF4-FFF2-40B4-BE49-F238E27FC236}">
                  <a16:creationId xmlns:a16="http://schemas.microsoft.com/office/drawing/2014/main" id="{3F7CB717-E705-2840-9197-C78C7B64E71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4" name="Straight Connector 133">
              <a:extLst>
                <a:ext uri="{FF2B5EF4-FFF2-40B4-BE49-F238E27FC236}">
                  <a16:creationId xmlns:a16="http://schemas.microsoft.com/office/drawing/2014/main" id="{C57B530B-447D-4A4B-9F77-9EBFE3288785}"/>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28" name="Group 127">
              <a:extLst>
                <a:ext uri="{FF2B5EF4-FFF2-40B4-BE49-F238E27FC236}">
                  <a16:creationId xmlns:a16="http://schemas.microsoft.com/office/drawing/2014/main" id="{62FAFE70-D4B2-8F4F-9523-F66BEB76844C}"/>
                </a:ext>
              </a:extLst>
            </p:cNvPr>
            <p:cNvGrpSpPr/>
            <p:nvPr userDrawn="1"/>
          </p:nvGrpSpPr>
          <p:grpSpPr>
            <a:xfrm>
              <a:off x="9541497" y="2222532"/>
              <a:ext cx="2735151" cy="1326215"/>
              <a:chOff x="9286315" y="6976988"/>
              <a:chExt cx="2735151" cy="1326215"/>
            </a:xfrm>
          </p:grpSpPr>
          <p:sp>
            <p:nvSpPr>
              <p:cNvPr id="129" name="Rectangle 128">
                <a:extLst>
                  <a:ext uri="{FF2B5EF4-FFF2-40B4-BE49-F238E27FC236}">
                    <a16:creationId xmlns:a16="http://schemas.microsoft.com/office/drawing/2014/main" id="{E47B8ADC-2456-1243-95C8-E860AAB723D4}"/>
                  </a:ext>
                </a:extLst>
              </p:cNvPr>
              <p:cNvSpPr/>
              <p:nvPr userDrawn="1"/>
            </p:nvSpPr>
            <p:spPr>
              <a:xfrm>
                <a:off x="9286315" y="6976988"/>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EDAA5B06-10D3-584A-BD73-861E5B9ACB56}"/>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31" name="Graphic 130">
                <a:extLst>
                  <a:ext uri="{FF2B5EF4-FFF2-40B4-BE49-F238E27FC236}">
                    <a16:creationId xmlns:a16="http://schemas.microsoft.com/office/drawing/2014/main" id="{161E4833-BB86-994F-833D-93E67F55990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32" name="TextBox 131">
                <a:extLst>
                  <a:ext uri="{FF2B5EF4-FFF2-40B4-BE49-F238E27FC236}">
                    <a16:creationId xmlns:a16="http://schemas.microsoft.com/office/drawing/2014/main" id="{8DAA1AE3-7284-B649-9EEF-97FFE151F8C8}"/>
                  </a:ext>
                </a:extLst>
              </p:cNvPr>
              <p:cNvSpPr txBox="1"/>
              <p:nvPr userDrawn="1"/>
            </p:nvSpPr>
            <p:spPr>
              <a:xfrm>
                <a:off x="9446538" y="7369972"/>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sp>
        <p:nvSpPr>
          <p:cNvPr id="500" name="Caption">
            <a:extLst>
              <a:ext uri="{FF2B5EF4-FFF2-40B4-BE49-F238E27FC236}">
                <a16:creationId xmlns:a16="http://schemas.microsoft.com/office/drawing/2014/main" id="{659A1A30-0D40-E04A-93E5-5EBF0216ED61}"/>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Tree>
    <p:extLst>
      <p:ext uri="{BB962C8B-B14F-4D97-AF65-F5344CB8AC3E}">
        <p14:creationId xmlns:p14="http://schemas.microsoft.com/office/powerpoint/2010/main" val="3252558684"/>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preserve="1" userDrawn="1">
  <p:cSld name="Single Large Stat Over Photo (Full)">
    <p:bg>
      <p:bgPr>
        <a:solidFill>
          <a:schemeClr val="bg1"/>
        </a:solidFill>
        <a:effectLst/>
      </p:bgPr>
    </p:bg>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23B4BB76-40B0-E54D-B448-1587B8F2254F}"/>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8" name="Group 7">
            <a:extLst>
              <a:ext uri="{FF2B5EF4-FFF2-40B4-BE49-F238E27FC236}">
                <a16:creationId xmlns:a16="http://schemas.microsoft.com/office/drawing/2014/main" id="{B59B1C78-E256-DF49-A6F9-68ADE4F58193}"/>
              </a:ext>
            </a:extLst>
          </p:cNvPr>
          <p:cNvGrpSpPr/>
          <p:nvPr userDrawn="1"/>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FOOT </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 NOTES </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 KEEP CONTENT WITHIN THIS AREA </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 KEEP CONTENT WITHIN THIS AREA </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1/3 </a:t>
                </a:r>
                <a:r>
                  <a:rPr lang="en-US" sz="650" kern="1200" baseline="30000" dirty="0">
                    <a:solidFill>
                      <a:schemeClr val="accent2"/>
                    </a:solidFill>
                    <a:latin typeface="Arial" charset="0"/>
                    <a:ea typeface="Arial" charset="0"/>
                    <a:cs typeface="Arial" charset="0"/>
                  </a:rPr>
                  <a:t> RD </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HALF </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2/3 </a:t>
                </a:r>
                <a:r>
                  <a:rPr lang="en-US" sz="650" baseline="30000" dirty="0">
                    <a:solidFill>
                      <a:schemeClr val="accent2"/>
                    </a:solidFill>
                    <a:latin typeface="Arial" charset="0"/>
                    <a:ea typeface="Arial" charset="0"/>
                    <a:cs typeface="Arial" charset="0"/>
                  </a:rPr>
                  <a:t> RDS </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rIns="432000" anchor="ctr">
            <a:noAutofit/>
          </a:bodyPr>
          <a:lstStyle>
            <a:lvl1pPr algn="r">
              <a:defRPr b="0">
                <a:solidFill>
                  <a:schemeClr val="bg1"/>
                </a:solidFill>
              </a:defRPr>
            </a:lvl1pPr>
          </a:lstStyle>
          <a:p>
            <a:r>
              <a:rPr lang="en-US" dirty="0"/>
              <a:t> Drag image onto slide to add photo </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3186557" cy="6858000"/>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2400"/>
              </a:spcBef>
              <a:spcAft>
                <a:spcPts val="300"/>
              </a:spcAft>
              <a:buClrTx/>
              <a:buSzTx/>
              <a:buFont typeface="Wingdings" pitchFamily="2" charset="2"/>
              <a:buNone/>
              <a:tabLst/>
              <a:defRPr sz="4400">
                <a:solidFill>
                  <a:schemeClr val="bg1"/>
                </a:solidFill>
              </a:defRPr>
            </a:lvl1pPr>
            <a:lvl2pPr>
              <a:defRPr sz="1600">
                <a:solidFill>
                  <a:schemeClr val="bg1"/>
                </a:solidFill>
              </a:defRPr>
            </a:lvl2pPr>
            <a:lvl3pPr marL="0" indent="0">
              <a:buFontTx/>
              <a:buNone/>
              <a:defRPr sz="1600">
                <a:solidFill>
                  <a:schemeClr val="bg1"/>
                </a:solidFill>
              </a:defRPr>
            </a:lvl3pPr>
            <a:lvl4pPr marL="0" indent="0">
              <a:buFontTx/>
              <a:buNone/>
              <a:defRPr sz="1600">
                <a:solidFill>
                  <a:schemeClr val="bg1"/>
                </a:solidFill>
              </a:defRPr>
            </a:lvl4pPr>
            <a:lvl5pPr marL="0" indent="0">
              <a:buFontTx/>
              <a:buNone/>
              <a:defRPr sz="1600">
                <a:solidFill>
                  <a:schemeClr val="bg1"/>
                </a:solidFill>
              </a:defRPr>
            </a:lvl5pPr>
            <a:lvl6pPr marL="0" indent="0">
              <a:buFontTx/>
              <a:buNone/>
              <a:defRPr>
                <a:solidFill>
                  <a:schemeClr val="bg1"/>
                </a:solidFill>
              </a:defRPr>
            </a:lvl6pPr>
            <a:lvl7pPr marL="0" indent="0">
              <a:buFontTx/>
              <a:buNone/>
              <a:defRPr>
                <a:solidFill>
                  <a:schemeClr val="bg1"/>
                </a:solidFill>
              </a:defRPr>
            </a:lvl7pPr>
            <a:lvl8pPr marL="0" indent="0">
              <a:buFontTx/>
              <a:buNone/>
              <a:defRPr>
                <a:solidFill>
                  <a:schemeClr val="bg1"/>
                </a:solidFill>
              </a:defRPr>
            </a:lvl8pPr>
            <a:lvl9pPr marL="0" indent="0">
              <a:buFontTx/>
              <a:buNone/>
              <a:defRPr>
                <a:solidFill>
                  <a:schemeClr val="bg1"/>
                </a:solidFill>
              </a:defRPr>
            </a:lvl9pPr>
          </a:lstStyle>
          <a:p>
            <a:pPr lvl="0"/>
            <a:r>
              <a:rPr lang="en-US"/>
              <a:t>Click to edit Master text styles</a:t>
            </a:r>
          </a:p>
          <a:p>
            <a:pPr lvl="1"/>
            <a:r>
              <a:rPr lang="en-US"/>
              <a:t>Second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2311400"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 Click to add source and footnotes. (Level 1 formatting for source, and levels 2+ for footnote numbering.) If over 4 lines, move footnote text to “Footnotes Appendix” slide and write “See Appendix for footnotes #-#” with level 1 formatting. </a:t>
            </a:r>
          </a:p>
          <a:p>
            <a:pPr lvl="1"/>
            <a:r>
              <a:rPr lang="en-US"/>
              <a:t> Footnotes – Levels 2-9 </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7" name="Group 6">
            <a:extLst>
              <a:ext uri="{FF2B5EF4-FFF2-40B4-BE49-F238E27FC236}">
                <a16:creationId xmlns:a16="http://schemas.microsoft.com/office/drawing/2014/main" id="{77197522-BF99-8445-8C68-D6578288AD2D}"/>
              </a:ext>
            </a:extLst>
          </p:cNvPr>
          <p:cNvGrpSpPr/>
          <p:nvPr userDrawn="1"/>
        </p:nvGrpSpPr>
        <p:grpSpPr>
          <a:xfrm>
            <a:off x="9399182" y="-2"/>
            <a:ext cx="2961715" cy="9689553"/>
            <a:chOff x="9399182" y="-2"/>
            <a:chExt cx="2961715" cy="9689553"/>
          </a:xfrm>
        </p:grpSpPr>
        <p:sp>
          <p:nvSpPr>
            <p:cNvPr id="114" name="Rectangle 113">
              <a:extLst>
                <a:ext uri="{FF2B5EF4-FFF2-40B4-BE49-F238E27FC236}">
                  <a16:creationId xmlns:a16="http://schemas.microsoft.com/office/drawing/2014/main" id="{058DECCA-09EF-5C43-8453-6890A89614B0}"/>
                </a:ext>
              </a:extLst>
            </p:cNvPr>
            <p:cNvSpPr/>
            <p:nvPr userDrawn="1"/>
          </p:nvSpPr>
          <p:spPr>
            <a:xfrm>
              <a:off x="9399182" y="-2"/>
              <a:ext cx="2798651" cy="951547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62" name="Picture 161">
              <a:extLst>
                <a:ext uri="{FF2B5EF4-FFF2-40B4-BE49-F238E27FC236}">
                  <a16:creationId xmlns:a16="http://schemas.microsoft.com/office/drawing/2014/main" id="{512A7C54-DE21-4344-96B4-6CF162E7EF9F}"/>
                </a:ext>
              </a:extLst>
            </p:cNvPr>
            <p:cNvPicPr>
              <a:picLocks noChangeAspect="1"/>
            </p:cNvPicPr>
            <p:nvPr userDrawn="1"/>
          </p:nvPicPr>
          <p:blipFill rotWithShape="1">
            <a:blip r:embed="rId2"/>
            <a:srcRect t="18182" r="54279" b="28233"/>
            <a:stretch/>
          </p:blipFill>
          <p:spPr>
            <a:xfrm>
              <a:off x="9558506" y="1325046"/>
              <a:ext cx="2639326" cy="784740"/>
            </a:xfrm>
            <a:prstGeom prst="rect">
              <a:avLst/>
            </a:prstGeom>
          </p:spPr>
        </p:pic>
        <p:sp>
          <p:nvSpPr>
            <p:cNvPr id="154" name="Rectangle 153">
              <a:extLst>
                <a:ext uri="{FF2B5EF4-FFF2-40B4-BE49-F238E27FC236}">
                  <a16:creationId xmlns:a16="http://schemas.microsoft.com/office/drawing/2014/main" id="{21F4F9E6-E172-8440-B1C2-D5D4BD628238}"/>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extBox 154">
              <a:extLst>
                <a:ext uri="{FF2B5EF4-FFF2-40B4-BE49-F238E27FC236}">
                  <a16:creationId xmlns:a16="http://schemas.microsoft.com/office/drawing/2014/main" id="{9C96D69A-1828-5C46-BC13-9C94FCBFE241}"/>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Access programmed text formats by using the ‘Indent More’ button to change the indent level. </a:t>
              </a:r>
            </a:p>
          </p:txBody>
        </p:sp>
        <p:pic>
          <p:nvPicPr>
            <p:cNvPr id="156" name="Picture 155">
              <a:extLst>
                <a:ext uri="{FF2B5EF4-FFF2-40B4-BE49-F238E27FC236}">
                  <a16:creationId xmlns:a16="http://schemas.microsoft.com/office/drawing/2014/main" id="{8103D77D-8415-7749-BCBB-4905B395A710}"/>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133" name="TextBox 132">
              <a:extLst>
                <a:ext uri="{FF2B5EF4-FFF2-40B4-BE49-F238E27FC236}">
                  <a16:creationId xmlns:a16="http://schemas.microsoft.com/office/drawing/2014/main" id="{A1DB698E-0CEF-AD45-8121-4CD4E026F6C2}"/>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 TEXT FORMATS IN THIS LAYOUT </a:t>
              </a:r>
            </a:p>
          </p:txBody>
        </p:sp>
        <p:cxnSp>
          <p:nvCxnSpPr>
            <p:cNvPr id="134" name="Straight Connector 133">
              <a:extLst>
                <a:ext uri="{FF2B5EF4-FFF2-40B4-BE49-F238E27FC236}">
                  <a16:creationId xmlns:a16="http://schemas.microsoft.com/office/drawing/2014/main" id="{E884F550-2205-3843-81FA-454481A85FD7}"/>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12E1247F-233F-F94C-98B1-C8EC05E1729D}"/>
                </a:ext>
              </a:extLst>
            </p:cNvPr>
            <p:cNvGrpSpPr/>
            <p:nvPr userDrawn="1"/>
          </p:nvGrpSpPr>
          <p:grpSpPr>
            <a:xfrm>
              <a:off x="9521833" y="2253495"/>
              <a:ext cx="2754815" cy="7436056"/>
              <a:chOff x="9521833" y="2531409"/>
              <a:chExt cx="2754815" cy="7436056"/>
            </a:xfrm>
          </p:grpSpPr>
          <p:sp>
            <p:nvSpPr>
              <p:cNvPr id="116" name="TextBox 115">
                <a:extLst>
                  <a:ext uri="{FF2B5EF4-FFF2-40B4-BE49-F238E27FC236}">
                    <a16:creationId xmlns:a16="http://schemas.microsoft.com/office/drawing/2014/main" id="{E8B2BC36-E252-F449-91B0-E44A4C6E88AC}"/>
                  </a:ext>
                </a:extLst>
              </p:cNvPr>
              <p:cNvSpPr txBox="1"/>
              <p:nvPr userDrawn="1"/>
            </p:nvSpPr>
            <p:spPr>
              <a:xfrm>
                <a:off x="9558507" y="3953640"/>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 HOW TO ADD AN IMAGE </a:t>
                </a:r>
              </a:p>
            </p:txBody>
          </p:sp>
          <p:cxnSp>
            <p:nvCxnSpPr>
              <p:cNvPr id="117" name="Straight Connector 116">
                <a:extLst>
                  <a:ext uri="{FF2B5EF4-FFF2-40B4-BE49-F238E27FC236}">
                    <a16:creationId xmlns:a16="http://schemas.microsoft.com/office/drawing/2014/main" id="{828801CA-93C8-9E4C-AB3C-451F07B6D7FB}"/>
                  </a:ext>
                </a:extLst>
              </p:cNvPr>
              <p:cNvCxnSpPr>
                <a:cxnSpLocks/>
              </p:cNvCxnSpPr>
              <p:nvPr userDrawn="1"/>
            </p:nvCxnSpPr>
            <p:spPr>
              <a:xfrm>
                <a:off x="9558507" y="415625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75B9A3BF-AC32-DA42-A161-4BB2E2281D4D}"/>
                  </a:ext>
                </a:extLst>
              </p:cNvPr>
              <p:cNvSpPr txBox="1"/>
              <p:nvPr userDrawn="1"/>
            </p:nvSpPr>
            <p:spPr>
              <a:xfrm>
                <a:off x="9686426" y="5014567"/>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 Method 1: </a:t>
                </a:r>
                <a:r>
                  <a:rPr lang="en-US" sz="600" b="0" dirty="0"/>
                  <a:t> from file browser </a:t>
                </a:r>
              </a:p>
              <a:p>
                <a:pPr lvl="1">
                  <a:buNone/>
                </a:pPr>
                <a:r>
                  <a:rPr lang="en-US" sz="1050" dirty="0"/>
                  <a:t> Drag the image onto the slide. </a:t>
                </a:r>
              </a:p>
            </p:txBody>
          </p:sp>
          <p:sp>
            <p:nvSpPr>
              <p:cNvPr id="148" name="Rectangle 147">
                <a:extLst>
                  <a:ext uri="{FF2B5EF4-FFF2-40B4-BE49-F238E27FC236}">
                    <a16:creationId xmlns:a16="http://schemas.microsoft.com/office/drawing/2014/main" id="{924F2A4D-5E0A-1240-8BED-C913FAAFD6F2}"/>
                  </a:ext>
                </a:extLst>
              </p:cNvPr>
              <p:cNvSpPr/>
              <p:nvPr userDrawn="1"/>
            </p:nvSpPr>
            <p:spPr>
              <a:xfrm>
                <a:off x="9541497" y="8556150"/>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8A3C99CB-E95A-B74E-BE7F-0792FAF9671D}"/>
                  </a:ext>
                </a:extLst>
              </p:cNvPr>
              <p:cNvSpPr txBox="1"/>
              <p:nvPr userDrawn="1"/>
            </p:nvSpPr>
            <p:spPr>
              <a:xfrm>
                <a:off x="9907688" y="8684950"/>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TIP: Change Image </a:t>
                </a:r>
              </a:p>
            </p:txBody>
          </p:sp>
          <p:pic>
            <p:nvPicPr>
              <p:cNvPr id="150" name="Graphic 149">
                <a:extLst>
                  <a:ext uri="{FF2B5EF4-FFF2-40B4-BE49-F238E27FC236}">
                    <a16:creationId xmlns:a16="http://schemas.microsoft.com/office/drawing/2014/main" id="{9D2838B6-04DF-EB45-9DD9-3C36BB13157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8695233"/>
                <a:ext cx="155227" cy="155227"/>
              </a:xfrm>
              <a:prstGeom prst="rect">
                <a:avLst/>
              </a:prstGeom>
            </p:spPr>
          </p:pic>
          <p:sp>
            <p:nvSpPr>
              <p:cNvPr id="151" name="TextBox 150">
                <a:extLst>
                  <a:ext uri="{FF2B5EF4-FFF2-40B4-BE49-F238E27FC236}">
                    <a16:creationId xmlns:a16="http://schemas.microsoft.com/office/drawing/2014/main" id="{C2A77126-7E90-1843-AE86-D347F2D075EE}"/>
                  </a:ext>
                </a:extLst>
              </p:cNvPr>
              <p:cNvSpPr txBox="1"/>
              <p:nvPr userDrawn="1"/>
            </p:nvSpPr>
            <p:spPr>
              <a:xfrm>
                <a:off x="9716735" y="9264933"/>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 Deleting the image may bring the image placeholder to the top layer. Right-click on the placeholder and choose “Send to Back”. </a:t>
                </a:r>
              </a:p>
            </p:txBody>
          </p:sp>
          <p:sp>
            <p:nvSpPr>
              <p:cNvPr id="152" name="TextBox 151">
                <a:extLst>
                  <a:ext uri="{FF2B5EF4-FFF2-40B4-BE49-F238E27FC236}">
                    <a16:creationId xmlns:a16="http://schemas.microsoft.com/office/drawing/2014/main" id="{0FAD37BE-7E80-0046-A61C-0B15F860162C}"/>
                  </a:ext>
                </a:extLst>
              </p:cNvPr>
              <p:cNvSpPr txBox="1"/>
              <p:nvPr userDrawn="1"/>
            </p:nvSpPr>
            <p:spPr>
              <a:xfrm>
                <a:off x="9716735" y="8946089"/>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 First, delete the existing image to reset the photo placeholder functionality. </a:t>
                </a:r>
              </a:p>
            </p:txBody>
          </p:sp>
          <p:sp>
            <p:nvSpPr>
              <p:cNvPr id="153" name="TextBox 152">
                <a:extLst>
                  <a:ext uri="{FF2B5EF4-FFF2-40B4-BE49-F238E27FC236}">
                    <a16:creationId xmlns:a16="http://schemas.microsoft.com/office/drawing/2014/main" id="{5B98A223-2512-6C4D-87C9-B2267FF7CCD9}"/>
                  </a:ext>
                </a:extLst>
              </p:cNvPr>
              <p:cNvSpPr txBox="1"/>
              <p:nvPr userDrawn="1"/>
            </p:nvSpPr>
            <p:spPr>
              <a:xfrm>
                <a:off x="9716735" y="9714610"/>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 You can now add a new image as normal. </a:t>
                </a:r>
              </a:p>
            </p:txBody>
          </p:sp>
          <p:sp>
            <p:nvSpPr>
              <p:cNvPr id="138" name="Rectangle 137">
                <a:extLst>
                  <a:ext uri="{FF2B5EF4-FFF2-40B4-BE49-F238E27FC236}">
                    <a16:creationId xmlns:a16="http://schemas.microsoft.com/office/drawing/2014/main" id="{330B2B4B-905D-9A46-A3F8-DF5095A8A808}"/>
                  </a:ext>
                </a:extLst>
              </p:cNvPr>
              <p:cNvSpPr/>
              <p:nvPr userDrawn="1"/>
            </p:nvSpPr>
            <p:spPr>
              <a:xfrm>
                <a:off x="9541497" y="7199494"/>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TextBox 143">
                <a:extLst>
                  <a:ext uri="{FF2B5EF4-FFF2-40B4-BE49-F238E27FC236}">
                    <a16:creationId xmlns:a16="http://schemas.microsoft.com/office/drawing/2014/main" id="{2150B26E-162C-6547-A215-96C9E1F3D965}"/>
                  </a:ext>
                </a:extLst>
              </p:cNvPr>
              <p:cNvSpPr txBox="1"/>
              <p:nvPr userDrawn="1"/>
            </p:nvSpPr>
            <p:spPr>
              <a:xfrm>
                <a:off x="9907688" y="732829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TIP: Crop Image </a:t>
                </a:r>
              </a:p>
            </p:txBody>
          </p:sp>
          <p:pic>
            <p:nvPicPr>
              <p:cNvPr id="145" name="Graphic 144">
                <a:extLst>
                  <a:ext uri="{FF2B5EF4-FFF2-40B4-BE49-F238E27FC236}">
                    <a16:creationId xmlns:a16="http://schemas.microsoft.com/office/drawing/2014/main" id="{B7C5CED2-A0E3-BC4E-91D6-56BB03F90E1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338576"/>
                <a:ext cx="155227" cy="155227"/>
              </a:xfrm>
              <a:prstGeom prst="rect">
                <a:avLst/>
              </a:prstGeom>
            </p:spPr>
          </p:pic>
          <p:sp>
            <p:nvSpPr>
              <p:cNvPr id="146" name="TextBox 145">
                <a:extLst>
                  <a:ext uri="{FF2B5EF4-FFF2-40B4-BE49-F238E27FC236}">
                    <a16:creationId xmlns:a16="http://schemas.microsoft.com/office/drawing/2014/main" id="{BF216341-3721-3F4D-8307-92E095EF4A01}"/>
                  </a:ext>
                </a:extLst>
              </p:cNvPr>
              <p:cNvSpPr txBox="1"/>
              <p:nvPr userDrawn="1"/>
            </p:nvSpPr>
            <p:spPr>
              <a:xfrm>
                <a:off x="9701720" y="7592477"/>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 Right-click on the image. </a:t>
                </a:r>
              </a:p>
              <a:p>
                <a:pPr lvl="1">
                  <a:defRPr/>
                </a:pPr>
                <a:r>
                  <a:rPr lang="en-US" sz="900" kern="1200" dirty="0">
                    <a:solidFill>
                      <a:schemeClr val="tx1">
                        <a:lumMod val="50000"/>
                        <a:lumOff val="50000"/>
                      </a:schemeClr>
                    </a:solidFill>
                    <a:latin typeface="Arial" charset="0"/>
                    <a:cs typeface="Arial" charset="0"/>
                  </a:rPr>
                  <a:t> Choose “Crop” from the menu. ( ) </a:t>
                </a:r>
              </a:p>
              <a:p>
                <a:pPr lvl="1">
                  <a:defRPr/>
                </a:pPr>
                <a:r>
                  <a:rPr lang="en-US" sz="900" kern="1200" dirty="0">
                    <a:solidFill>
                      <a:schemeClr val="tx1">
                        <a:lumMod val="50000"/>
                        <a:lumOff val="50000"/>
                      </a:schemeClr>
                    </a:solidFill>
                    <a:latin typeface="Arial" charset="0"/>
                    <a:cs typeface="Arial" charset="0"/>
                  </a:rPr>
                  <a:t> Adjust the size and position of the image. </a:t>
                </a:r>
              </a:p>
              <a:p>
                <a:pPr lvl="1">
                  <a:defRPr/>
                </a:pPr>
                <a:r>
                  <a:rPr lang="en-US" sz="900" kern="1200" dirty="0">
                    <a:solidFill>
                      <a:schemeClr val="tx1">
                        <a:lumMod val="50000"/>
                        <a:lumOff val="50000"/>
                      </a:schemeClr>
                    </a:solidFill>
                    <a:latin typeface="Arial" charset="0"/>
                    <a:cs typeface="Arial" charset="0"/>
                  </a:rPr>
                  <a:t> Press Esc or click outside the image area to exit the cropping mode. </a:t>
                </a:r>
              </a:p>
            </p:txBody>
          </p:sp>
          <p:pic>
            <p:nvPicPr>
              <p:cNvPr id="147" name="Picture 146">
                <a:extLst>
                  <a:ext uri="{FF2B5EF4-FFF2-40B4-BE49-F238E27FC236}">
                    <a16:creationId xmlns:a16="http://schemas.microsoft.com/office/drawing/2014/main" id="{06858368-B053-6843-9D5C-3B4B3F349159}"/>
                  </a:ext>
                </a:extLst>
              </p:cNvPr>
              <p:cNvPicPr>
                <a:picLocks noChangeAspect="1"/>
              </p:cNvPicPr>
              <p:nvPr userDrawn="1"/>
            </p:nvPicPr>
            <p:blipFill rotWithShape="1">
              <a:blip r:embed="rId6"/>
              <a:srcRect l="33684" t="12097" r="43371" b="20368"/>
              <a:stretch/>
            </p:blipFill>
            <p:spPr>
              <a:xfrm>
                <a:off x="11498723" y="7676910"/>
                <a:ext cx="136897" cy="213643"/>
              </a:xfrm>
              <a:prstGeom prst="rect">
                <a:avLst/>
              </a:prstGeom>
              <a:ln w="19050">
                <a:solidFill>
                  <a:schemeClr val="accent3">
                    <a:lumMod val="60000"/>
                    <a:lumOff val="40000"/>
                  </a:schemeClr>
                </a:solidFill>
              </a:ln>
            </p:spPr>
          </p:pic>
          <p:sp>
            <p:nvSpPr>
              <p:cNvPr id="135" name="TextBox 134">
                <a:extLst>
                  <a:ext uri="{FF2B5EF4-FFF2-40B4-BE49-F238E27FC236}">
                    <a16:creationId xmlns:a16="http://schemas.microsoft.com/office/drawing/2014/main" id="{E31E6EE2-4F47-504B-B3F7-9B15B3C8AF25}"/>
                  </a:ext>
                </a:extLst>
              </p:cNvPr>
              <p:cNvSpPr txBox="1">
                <a:spLocks noChangeAspect="1"/>
              </p:cNvSpPr>
              <p:nvPr/>
            </p:nvSpPr>
            <p:spPr>
              <a:xfrm>
                <a:off x="9521833" y="430378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 1 </a:t>
                </a:r>
              </a:p>
            </p:txBody>
          </p:sp>
          <p:sp>
            <p:nvSpPr>
              <p:cNvPr id="136" name="TextBox 135">
                <a:extLst>
                  <a:ext uri="{FF2B5EF4-FFF2-40B4-BE49-F238E27FC236}">
                    <a16:creationId xmlns:a16="http://schemas.microsoft.com/office/drawing/2014/main" id="{349068D4-361C-5C46-A532-3801C2F1365D}"/>
                  </a:ext>
                </a:extLst>
              </p:cNvPr>
              <p:cNvSpPr txBox="1">
                <a:spLocks noChangeAspect="1"/>
              </p:cNvSpPr>
              <p:nvPr/>
            </p:nvSpPr>
            <p:spPr>
              <a:xfrm>
                <a:off x="9521833" y="4799341"/>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 2 </a:t>
                </a:r>
              </a:p>
            </p:txBody>
          </p:sp>
          <p:sp>
            <p:nvSpPr>
              <p:cNvPr id="137" name="TextBox 136">
                <a:extLst>
                  <a:ext uri="{FF2B5EF4-FFF2-40B4-BE49-F238E27FC236}">
                    <a16:creationId xmlns:a16="http://schemas.microsoft.com/office/drawing/2014/main" id="{F2DCEAA6-A668-EA47-BC03-B82CE31AF08C}"/>
                  </a:ext>
                </a:extLst>
              </p:cNvPr>
              <p:cNvSpPr txBox="1"/>
              <p:nvPr userDrawn="1"/>
            </p:nvSpPr>
            <p:spPr>
              <a:xfrm>
                <a:off x="9686426" y="4278760"/>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 Select and download images from the Marketing Resource Database. </a:t>
                </a:r>
              </a:p>
              <a:p>
                <a:pPr lvl="0"/>
                <a:r>
                  <a:rPr lang="en-US" dirty="0"/>
                  <a:t> Add the image to the placeholder. </a:t>
                </a:r>
              </a:p>
            </p:txBody>
          </p:sp>
          <p:sp>
            <p:nvSpPr>
              <p:cNvPr id="122" name="TextBox 121">
                <a:extLst>
                  <a:ext uri="{FF2B5EF4-FFF2-40B4-BE49-F238E27FC236}">
                    <a16:creationId xmlns:a16="http://schemas.microsoft.com/office/drawing/2014/main" id="{488662D1-77FE-D34D-BFA8-B58A59DB47EA}"/>
                  </a:ext>
                </a:extLst>
              </p:cNvPr>
              <p:cNvSpPr txBox="1"/>
              <p:nvPr userDrawn="1"/>
            </p:nvSpPr>
            <p:spPr>
              <a:xfrm>
                <a:off x="9674267" y="5297872"/>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 Note: If there are multiple image placeholders on the slide, select the intended placeholder before dragging in the image to let PowerPoint know where you want it. </a:t>
                </a:r>
              </a:p>
            </p:txBody>
          </p:sp>
          <p:sp>
            <p:nvSpPr>
              <p:cNvPr id="123" name="TextBox 122">
                <a:extLst>
                  <a:ext uri="{FF2B5EF4-FFF2-40B4-BE49-F238E27FC236}">
                    <a16:creationId xmlns:a16="http://schemas.microsoft.com/office/drawing/2014/main" id="{10E9AA29-096E-D54C-95D4-EFDFFD7CC612}"/>
                  </a:ext>
                </a:extLst>
              </p:cNvPr>
              <p:cNvSpPr txBox="1"/>
              <p:nvPr userDrawn="1"/>
            </p:nvSpPr>
            <p:spPr>
              <a:xfrm>
                <a:off x="9686426" y="5713129"/>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 Method 2: </a:t>
                </a:r>
                <a:r>
                  <a:rPr lang="en-US" sz="600" b="0" dirty="0"/>
                  <a:t> Paste from clipboard </a:t>
                </a:r>
              </a:p>
              <a:p>
                <a:pPr lvl="1">
                  <a:buNone/>
                </a:pPr>
                <a:r>
                  <a:rPr lang="en-US" sz="1050" dirty="0"/>
                  <a:t> Select the image placeholder. </a:t>
                </a:r>
              </a:p>
              <a:p>
                <a:pPr lvl="1">
                  <a:buNone/>
                </a:pPr>
                <a:r>
                  <a:rPr lang="en-US" sz="1050" dirty="0"/>
                  <a:t> Right-click or use keyboard shortcuts to paste the image. </a:t>
                </a:r>
              </a:p>
            </p:txBody>
          </p:sp>
          <p:sp>
            <p:nvSpPr>
              <p:cNvPr id="124" name="TextBox 123">
                <a:extLst>
                  <a:ext uri="{FF2B5EF4-FFF2-40B4-BE49-F238E27FC236}">
                    <a16:creationId xmlns:a16="http://schemas.microsoft.com/office/drawing/2014/main" id="{0B4A71BF-5B38-0644-8E4F-605A80E979B2}"/>
                  </a:ext>
                </a:extLst>
              </p:cNvPr>
              <p:cNvSpPr txBox="1"/>
              <p:nvPr userDrawn="1"/>
            </p:nvSpPr>
            <p:spPr>
              <a:xfrm>
                <a:off x="9686426" y="6433219"/>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 Method 3: </a:t>
                </a:r>
                <a:r>
                  <a:rPr lang="en-US" sz="600" b="0" dirty="0"/>
                  <a:t> Placeholder icon </a:t>
                </a:r>
              </a:p>
              <a:p>
                <a:pPr lvl="1">
                  <a:buNone/>
                </a:pPr>
                <a:r>
                  <a:rPr lang="en-US" sz="1050" dirty="0"/>
                  <a:t> Click the image icon inside the placeholder to browse for an image. </a:t>
                </a:r>
              </a:p>
            </p:txBody>
          </p:sp>
          <p:sp>
            <p:nvSpPr>
              <p:cNvPr id="125" name="TextBox 124">
                <a:extLst>
                  <a:ext uri="{FF2B5EF4-FFF2-40B4-BE49-F238E27FC236}">
                    <a16:creationId xmlns:a16="http://schemas.microsoft.com/office/drawing/2014/main" id="{2A674F33-12AC-0340-BFB9-C1CA46F83893}"/>
                  </a:ext>
                </a:extLst>
              </p:cNvPr>
              <p:cNvSpPr txBox="1"/>
              <p:nvPr userDrawn="1"/>
            </p:nvSpPr>
            <p:spPr>
              <a:xfrm>
                <a:off x="9674267" y="6863782"/>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 Note: This icon may be covered by another element. </a:t>
                </a:r>
                <a:br>
                  <a:rPr lang="en-US" sz="700" dirty="0"/>
                </a:br>
                <a:r>
                  <a:rPr lang="en-US" sz="700" dirty="0"/>
                  <a:t> In this case use one of the other methods. </a:t>
                </a:r>
              </a:p>
            </p:txBody>
          </p:sp>
          <p:sp>
            <p:nvSpPr>
              <p:cNvPr id="129" name="Rectangle 128">
                <a:extLst>
                  <a:ext uri="{FF2B5EF4-FFF2-40B4-BE49-F238E27FC236}">
                    <a16:creationId xmlns:a16="http://schemas.microsoft.com/office/drawing/2014/main" id="{318F2069-729F-9B4A-8445-081E2247CBB1}"/>
                  </a:ext>
                </a:extLst>
              </p:cNvPr>
              <p:cNvSpPr/>
              <p:nvPr userDrawn="1"/>
            </p:nvSpPr>
            <p:spPr>
              <a:xfrm>
                <a:off x="9541497" y="2531409"/>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905C9F4A-8864-BA4C-B90C-28BC8E5E724C}"/>
                  </a:ext>
                </a:extLst>
              </p:cNvPr>
              <p:cNvSpPr txBox="1"/>
              <p:nvPr userDrawn="1"/>
            </p:nvSpPr>
            <p:spPr>
              <a:xfrm>
                <a:off x="9907688" y="26602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TIP: Adjust overlay text box size </a:t>
                </a:r>
              </a:p>
            </p:txBody>
          </p:sp>
          <p:pic>
            <p:nvPicPr>
              <p:cNvPr id="131" name="Graphic 130">
                <a:extLst>
                  <a:ext uri="{FF2B5EF4-FFF2-40B4-BE49-F238E27FC236}">
                    <a16:creationId xmlns:a16="http://schemas.microsoft.com/office/drawing/2014/main" id="{F23C5373-D4CD-5047-843F-B92DB290985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670492"/>
                <a:ext cx="155227" cy="155227"/>
              </a:xfrm>
              <a:prstGeom prst="rect">
                <a:avLst/>
              </a:prstGeom>
            </p:spPr>
          </p:pic>
          <p:sp>
            <p:nvSpPr>
              <p:cNvPr id="132" name="TextBox 131">
                <a:extLst>
                  <a:ext uri="{FF2B5EF4-FFF2-40B4-BE49-F238E27FC236}">
                    <a16:creationId xmlns:a16="http://schemas.microsoft.com/office/drawing/2014/main" id="{C0F58EBC-DF0A-A441-813C-62553D74D316}"/>
                  </a:ext>
                </a:extLst>
              </p:cNvPr>
              <p:cNvSpPr txBox="1"/>
              <p:nvPr userDrawn="1"/>
            </p:nvSpPr>
            <p:spPr>
              <a:xfrm>
                <a:off x="9701720" y="2924393"/>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 If extra space is required for content, use the size handle on this shape to extend the right edge of the shape to the “2/3rds” slide ruler mark. </a:t>
                </a:r>
              </a:p>
              <a:p>
                <a:pPr lvl="1">
                  <a:defRPr/>
                </a:pPr>
                <a:r>
                  <a:rPr lang="en-US" sz="900" kern="1200" dirty="0">
                    <a:solidFill>
                      <a:schemeClr val="tx1">
                        <a:lumMod val="50000"/>
                        <a:lumOff val="50000"/>
                      </a:schemeClr>
                    </a:solidFill>
                    <a:latin typeface="Arial" charset="0"/>
                    <a:cs typeface="Arial" charset="0"/>
                  </a:rPr>
                  <a:t> Turn on guides (View &gt; Guides) to enable snapping. </a:t>
                </a:r>
              </a:p>
            </p:txBody>
          </p:sp>
        </p:grpSp>
      </p:grpSp>
      <p:sp>
        <p:nvSpPr>
          <p:cNvPr id="500" name="Caption">
            <a:extLst>
              <a:ext uri="{FF2B5EF4-FFF2-40B4-BE49-F238E27FC236}">
                <a16:creationId xmlns:a16="http://schemas.microsoft.com/office/drawing/2014/main" id="{C8FA2963-29D5-4B4C-9DB5-0731074098A4}"/>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Tree>
    <p:extLst>
      <p:ext uri="{BB962C8B-B14F-4D97-AF65-F5344CB8AC3E}">
        <p14:creationId xmlns:p14="http://schemas.microsoft.com/office/powerpoint/2010/main" val="2539820750"/>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preserve="1" userDrawn="1">
  <p:cSld name="Statistics Text Over Graphic (Full)">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041452B9-404B-4B43-893C-BB42AF2A9105}"/>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7" name="Group 6">
            <a:extLst>
              <a:ext uri="{FF2B5EF4-FFF2-40B4-BE49-F238E27FC236}">
                <a16:creationId xmlns:a16="http://schemas.microsoft.com/office/drawing/2014/main" id="{26ACA9DB-4044-6F42-96B1-45EBCD182B84}"/>
              </a:ext>
            </a:extLst>
          </p:cNvPr>
          <p:cNvGrpSpPr/>
          <p:nvPr userDrawn="1"/>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rgbClr val="E8F3FD"/>
          </a:solidFill>
        </p:spPr>
        <p:txBody>
          <a:bodyPr wrap="square" rIns="432000" anchor="ctr">
            <a:noAutofit/>
          </a:bodyPr>
          <a:lstStyle>
            <a:lvl1pPr algn="r">
              <a:defRPr b="0">
                <a:solidFill>
                  <a:schemeClr val="tx1">
                    <a:lumMod val="50000"/>
                    <a:lumOff val="50000"/>
                  </a:schemeClr>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4572000" cy="6858000"/>
          </a:xfrm>
          <a:gradFill>
            <a:gsLst>
              <a:gs pos="13000">
                <a:schemeClr val="accent1"/>
              </a:gs>
              <a:gs pos="97000">
                <a:schemeClr val="accent1">
                  <a:alpha val="9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sz="2800">
                <a:solidFill>
                  <a:schemeClr val="bg1"/>
                </a:solidFill>
              </a:defRPr>
            </a:lvl1pPr>
            <a:lvl2pPr>
              <a:defRPr>
                <a:solidFill>
                  <a:schemeClr val="bg1"/>
                </a:solidFill>
              </a:defRPr>
            </a:lvl2pPr>
            <a:lvl3pPr marL="0" indent="0">
              <a:buFontTx/>
              <a:buNone/>
              <a:defRPr>
                <a:solidFill>
                  <a:schemeClr val="bg1"/>
                </a:solidFill>
              </a:defRPr>
            </a:lvl3pPr>
            <a:lvl4pPr marL="0" indent="0">
              <a:buFontTx/>
              <a:buNone/>
              <a:defRPr>
                <a:solidFill>
                  <a:schemeClr val="bg1"/>
                </a:solidFill>
              </a:defRPr>
            </a:lvl4pPr>
            <a:lvl5pPr marL="0" indent="0">
              <a:buFontTx/>
              <a:buNone/>
              <a:defRPr>
                <a:solidFill>
                  <a:schemeClr val="bg1"/>
                </a:solidFill>
              </a:defRPr>
            </a:lvl5pPr>
            <a:lvl6pPr marL="0" indent="0">
              <a:buFontTx/>
              <a:buNone/>
              <a:defRPr>
                <a:solidFill>
                  <a:schemeClr val="bg1"/>
                </a:solidFill>
              </a:defRPr>
            </a:lvl6pPr>
            <a:lvl7pPr marL="0" indent="0">
              <a:buFontTx/>
              <a:buNone/>
              <a:defRPr>
                <a:solidFill>
                  <a:schemeClr val="bg1"/>
                </a:solidFill>
              </a:defRPr>
            </a:lvl7pPr>
            <a:lvl8pPr marL="0" indent="0">
              <a:buFontTx/>
              <a:buNone/>
              <a:defRPr>
                <a:solidFill>
                  <a:schemeClr val="bg1"/>
                </a:solidFill>
              </a:defRPr>
            </a:lvl8pPr>
            <a:lvl9pPr marL="0" indent="0">
              <a:buFontTx/>
              <a:buNone/>
              <a:defRPr>
                <a:solidFill>
                  <a:schemeClr val="bg1"/>
                </a:solidFill>
              </a:defRPr>
            </a:lvl9pPr>
          </a:lstStyle>
          <a:p>
            <a:pPr lvl="0"/>
            <a:r>
              <a:rPr lang="en-US"/>
              <a:t>Click to edit Master text styles</a:t>
            </a:r>
          </a:p>
          <a:p>
            <a:pPr lvl="1"/>
            <a:r>
              <a:rPr lang="en-US"/>
              <a:t>Second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lang="en-US" smtClean="0"/>
            </a:lvl1pPr>
          </a:lstStyle>
          <a:p>
            <a:pPr marL="12700">
              <a:buFont typeface="Arial" panose="020B0604020202020204" pitchFamily="34" charset="0"/>
              <a:buNone/>
            </a:pPr>
            <a:fld id="{078C017C-E1B9-8443-B047-B08AAA027B45}" type="slidenum">
              <a:rPr lang="en-CA" smtClean="0"/>
              <a:pPr marL="12700">
                <a:buFont typeface="Arial" panose="020B0604020202020204" pitchFamily="34" charset="0"/>
                <a:buNone/>
              </a:pPr>
              <a:t>‹#›</a:t>
            </a:fld>
            <a:endParaRPr lang="en-CA" dirty="0"/>
          </a:p>
        </p:txBody>
      </p:sp>
      <p:grpSp>
        <p:nvGrpSpPr>
          <p:cNvPr id="6" name="Group 5">
            <a:extLst>
              <a:ext uri="{FF2B5EF4-FFF2-40B4-BE49-F238E27FC236}">
                <a16:creationId xmlns:a16="http://schemas.microsoft.com/office/drawing/2014/main" id="{384FC32F-D780-2C41-B31E-1F1C7720CD48}"/>
              </a:ext>
            </a:extLst>
          </p:cNvPr>
          <p:cNvGrpSpPr/>
          <p:nvPr userDrawn="1"/>
        </p:nvGrpSpPr>
        <p:grpSpPr>
          <a:xfrm>
            <a:off x="9399182" y="-1"/>
            <a:ext cx="2961715" cy="9658589"/>
            <a:chOff x="9399182" y="-1"/>
            <a:chExt cx="2961715" cy="9658589"/>
          </a:xfrm>
        </p:grpSpPr>
        <p:sp>
          <p:nvSpPr>
            <p:cNvPr id="114" name="Rectangle 113">
              <a:extLst>
                <a:ext uri="{FF2B5EF4-FFF2-40B4-BE49-F238E27FC236}">
                  <a16:creationId xmlns:a16="http://schemas.microsoft.com/office/drawing/2014/main" id="{1F6701BF-092D-2F4F-9D3D-CB526578FD23}"/>
                </a:ext>
              </a:extLst>
            </p:cNvPr>
            <p:cNvSpPr/>
            <p:nvPr userDrawn="1"/>
          </p:nvSpPr>
          <p:spPr>
            <a:xfrm>
              <a:off x="9399182" y="-1"/>
              <a:ext cx="2798651" cy="94869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63" name="Picture 162">
              <a:extLst>
                <a:ext uri="{FF2B5EF4-FFF2-40B4-BE49-F238E27FC236}">
                  <a16:creationId xmlns:a16="http://schemas.microsoft.com/office/drawing/2014/main" id="{2D12CE45-289D-6B47-8827-232211E4A4E4}"/>
                </a:ext>
              </a:extLst>
            </p:cNvPr>
            <p:cNvPicPr>
              <a:picLocks noChangeAspect="1"/>
            </p:cNvPicPr>
            <p:nvPr userDrawn="1"/>
          </p:nvPicPr>
          <p:blipFill rotWithShape="1">
            <a:blip r:embed="rId2"/>
            <a:srcRect t="11482" r="50733" b="17784"/>
            <a:stretch/>
          </p:blipFill>
          <p:spPr>
            <a:xfrm>
              <a:off x="9558506" y="1332920"/>
              <a:ext cx="2639326" cy="746975"/>
            </a:xfrm>
            <a:prstGeom prst="rect">
              <a:avLst/>
            </a:prstGeom>
          </p:spPr>
        </p:pic>
        <p:grpSp>
          <p:nvGrpSpPr>
            <p:cNvPr id="115" name="Group 114">
              <a:extLst>
                <a:ext uri="{FF2B5EF4-FFF2-40B4-BE49-F238E27FC236}">
                  <a16:creationId xmlns:a16="http://schemas.microsoft.com/office/drawing/2014/main" id="{E06DB9A1-FD76-8C4E-AA60-A3215A54B22B}"/>
                </a:ext>
              </a:extLst>
            </p:cNvPr>
            <p:cNvGrpSpPr/>
            <p:nvPr userDrawn="1"/>
          </p:nvGrpSpPr>
          <p:grpSpPr>
            <a:xfrm>
              <a:off x="9541497" y="162442"/>
              <a:ext cx="2819400" cy="814510"/>
              <a:chOff x="-3644733" y="165205"/>
              <a:chExt cx="2819400" cy="814510"/>
            </a:xfrm>
          </p:grpSpPr>
          <p:sp>
            <p:nvSpPr>
              <p:cNvPr id="154" name="Rectangle 153">
                <a:extLst>
                  <a:ext uri="{FF2B5EF4-FFF2-40B4-BE49-F238E27FC236}">
                    <a16:creationId xmlns:a16="http://schemas.microsoft.com/office/drawing/2014/main" id="{9B6A22A1-5D5B-4A45-9873-94CDE4AF538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extBox 154">
                <a:extLst>
                  <a:ext uri="{FF2B5EF4-FFF2-40B4-BE49-F238E27FC236}">
                    <a16:creationId xmlns:a16="http://schemas.microsoft.com/office/drawing/2014/main" id="{7ABB8F1D-E85A-ED44-9693-9F13743BAED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56" name="Picture 155">
                <a:extLst>
                  <a:ext uri="{FF2B5EF4-FFF2-40B4-BE49-F238E27FC236}">
                    <a16:creationId xmlns:a16="http://schemas.microsoft.com/office/drawing/2014/main" id="{20DBD003-BD74-534F-B6C9-503C1716230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sp>
          <p:nvSpPr>
            <p:cNvPr id="116" name="TextBox 115">
              <a:extLst>
                <a:ext uri="{FF2B5EF4-FFF2-40B4-BE49-F238E27FC236}">
                  <a16:creationId xmlns:a16="http://schemas.microsoft.com/office/drawing/2014/main" id="{00987C7D-6B58-624B-A8C2-E1C8B5B41655}"/>
                </a:ext>
              </a:extLst>
            </p:cNvPr>
            <p:cNvSpPr txBox="1"/>
            <p:nvPr userDrawn="1"/>
          </p:nvSpPr>
          <p:spPr>
            <a:xfrm>
              <a:off x="9558507" y="3644763"/>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17" name="Straight Connector 116">
              <a:extLst>
                <a:ext uri="{FF2B5EF4-FFF2-40B4-BE49-F238E27FC236}">
                  <a16:creationId xmlns:a16="http://schemas.microsoft.com/office/drawing/2014/main" id="{76A5E172-F2DB-AB47-BF8B-E04905D4DF34}"/>
                </a:ext>
              </a:extLst>
            </p:cNvPr>
            <p:cNvCxnSpPr>
              <a:cxnSpLocks/>
            </p:cNvCxnSpPr>
            <p:nvPr userDrawn="1"/>
          </p:nvCxnSpPr>
          <p:spPr>
            <a:xfrm>
              <a:off x="9558507" y="3847380"/>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73686235-423F-604C-911D-620F011D49F8}"/>
                </a:ext>
              </a:extLst>
            </p:cNvPr>
            <p:cNvSpPr txBox="1"/>
            <p:nvPr userDrawn="1"/>
          </p:nvSpPr>
          <p:spPr>
            <a:xfrm>
              <a:off x="9686426" y="4705690"/>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19" name="Group 118">
              <a:extLst>
                <a:ext uri="{FF2B5EF4-FFF2-40B4-BE49-F238E27FC236}">
                  <a16:creationId xmlns:a16="http://schemas.microsoft.com/office/drawing/2014/main" id="{74431D0C-E5D7-5C4B-B34D-ED622DCEC90B}"/>
                </a:ext>
              </a:extLst>
            </p:cNvPr>
            <p:cNvGrpSpPr/>
            <p:nvPr userDrawn="1"/>
          </p:nvGrpSpPr>
          <p:grpSpPr>
            <a:xfrm>
              <a:off x="9541497" y="8247273"/>
              <a:ext cx="2735151" cy="1411315"/>
              <a:chOff x="9296567" y="4910411"/>
              <a:chExt cx="2735151" cy="1411315"/>
            </a:xfrm>
          </p:grpSpPr>
          <p:sp>
            <p:nvSpPr>
              <p:cNvPr id="148" name="Rectangle 147">
                <a:extLst>
                  <a:ext uri="{FF2B5EF4-FFF2-40B4-BE49-F238E27FC236}">
                    <a16:creationId xmlns:a16="http://schemas.microsoft.com/office/drawing/2014/main" id="{3EE33C6F-C414-704B-930C-49B6415FB0D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C7770F39-017B-9A4E-B2C7-C48397F86E0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50" name="Graphic 149">
                <a:extLst>
                  <a:ext uri="{FF2B5EF4-FFF2-40B4-BE49-F238E27FC236}">
                    <a16:creationId xmlns:a16="http://schemas.microsoft.com/office/drawing/2014/main" id="{2B06D124-E28F-144C-A1A8-A9F9DCEDD39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51" name="TextBox 150">
                <a:extLst>
                  <a:ext uri="{FF2B5EF4-FFF2-40B4-BE49-F238E27FC236}">
                    <a16:creationId xmlns:a16="http://schemas.microsoft.com/office/drawing/2014/main" id="{217354F4-3327-F641-8A6E-7CF3A11F0418}"/>
                  </a:ext>
                </a:extLst>
              </p:cNvPr>
              <p:cNvSpPr txBox="1"/>
              <p:nvPr userDrawn="1"/>
            </p:nvSpPr>
            <p:spPr>
              <a:xfrm>
                <a:off x="9471805" y="5619194"/>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52" name="TextBox 151">
                <a:extLst>
                  <a:ext uri="{FF2B5EF4-FFF2-40B4-BE49-F238E27FC236}">
                    <a16:creationId xmlns:a16="http://schemas.microsoft.com/office/drawing/2014/main" id="{C21E8267-10D6-A74C-9247-CF15A2756B5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53" name="TextBox 152">
                <a:extLst>
                  <a:ext uri="{FF2B5EF4-FFF2-40B4-BE49-F238E27FC236}">
                    <a16:creationId xmlns:a16="http://schemas.microsoft.com/office/drawing/2014/main" id="{33236540-7695-CC4F-8B5C-2A70FAD9ED3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20" name="Group 119">
              <a:extLst>
                <a:ext uri="{FF2B5EF4-FFF2-40B4-BE49-F238E27FC236}">
                  <a16:creationId xmlns:a16="http://schemas.microsoft.com/office/drawing/2014/main" id="{1CC75D71-084C-2841-A6C3-E4B52088D324}"/>
                </a:ext>
              </a:extLst>
            </p:cNvPr>
            <p:cNvGrpSpPr/>
            <p:nvPr userDrawn="1"/>
          </p:nvGrpSpPr>
          <p:grpSpPr>
            <a:xfrm>
              <a:off x="9541497" y="6890617"/>
              <a:ext cx="2735151" cy="1280928"/>
              <a:chOff x="9286315" y="6976989"/>
              <a:chExt cx="2735151" cy="1280928"/>
            </a:xfrm>
          </p:grpSpPr>
          <p:sp>
            <p:nvSpPr>
              <p:cNvPr id="138" name="Rectangle 137">
                <a:extLst>
                  <a:ext uri="{FF2B5EF4-FFF2-40B4-BE49-F238E27FC236}">
                    <a16:creationId xmlns:a16="http://schemas.microsoft.com/office/drawing/2014/main" id="{80A4814C-F3C9-8E4D-A7A3-91D0BBB9B2D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TextBox 143">
                <a:extLst>
                  <a:ext uri="{FF2B5EF4-FFF2-40B4-BE49-F238E27FC236}">
                    <a16:creationId xmlns:a16="http://schemas.microsoft.com/office/drawing/2014/main" id="{9E22E78A-6530-6E49-B5B6-FE675F4954F7}"/>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45" name="Graphic 144">
                <a:extLst>
                  <a:ext uri="{FF2B5EF4-FFF2-40B4-BE49-F238E27FC236}">
                    <a16:creationId xmlns:a16="http://schemas.microsoft.com/office/drawing/2014/main" id="{DABEDA03-6252-DA49-BF04-D4C0068F703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46" name="TextBox 145">
                <a:extLst>
                  <a:ext uri="{FF2B5EF4-FFF2-40B4-BE49-F238E27FC236}">
                    <a16:creationId xmlns:a16="http://schemas.microsoft.com/office/drawing/2014/main" id="{8636DC60-0BA4-B64F-91F4-B8555CA43CB7}"/>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47" name="Picture 146">
                <a:extLst>
                  <a:ext uri="{FF2B5EF4-FFF2-40B4-BE49-F238E27FC236}">
                    <a16:creationId xmlns:a16="http://schemas.microsoft.com/office/drawing/2014/main" id="{9C06CF34-F5E9-FF43-92FC-A8A12A5E7514}"/>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21" name="Group 120">
              <a:extLst>
                <a:ext uri="{FF2B5EF4-FFF2-40B4-BE49-F238E27FC236}">
                  <a16:creationId xmlns:a16="http://schemas.microsoft.com/office/drawing/2014/main" id="{38052344-BDD9-5C4C-BCF9-CDD928F9ABEF}"/>
                </a:ext>
              </a:extLst>
            </p:cNvPr>
            <p:cNvGrpSpPr/>
            <p:nvPr userDrawn="1"/>
          </p:nvGrpSpPr>
          <p:grpSpPr>
            <a:xfrm>
              <a:off x="9521833" y="3969883"/>
              <a:ext cx="2617883" cy="651460"/>
              <a:chOff x="12352022" y="513115"/>
              <a:chExt cx="2617883" cy="651460"/>
            </a:xfrm>
          </p:grpSpPr>
          <p:sp>
            <p:nvSpPr>
              <p:cNvPr id="135" name="TextBox 134">
                <a:extLst>
                  <a:ext uri="{FF2B5EF4-FFF2-40B4-BE49-F238E27FC236}">
                    <a16:creationId xmlns:a16="http://schemas.microsoft.com/office/drawing/2014/main" id="{EA326582-6206-9448-AC3D-D3956871747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6" name="TextBox 135">
                <a:extLst>
                  <a:ext uri="{FF2B5EF4-FFF2-40B4-BE49-F238E27FC236}">
                    <a16:creationId xmlns:a16="http://schemas.microsoft.com/office/drawing/2014/main" id="{4064E1A2-6908-7D4E-AED8-AABD4AFAA4D9}"/>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37" name="TextBox 136">
                <a:extLst>
                  <a:ext uri="{FF2B5EF4-FFF2-40B4-BE49-F238E27FC236}">
                    <a16:creationId xmlns:a16="http://schemas.microsoft.com/office/drawing/2014/main" id="{26F5F72F-54E6-6444-AD2C-1C7049E062D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22" name="TextBox 121">
              <a:extLst>
                <a:ext uri="{FF2B5EF4-FFF2-40B4-BE49-F238E27FC236}">
                  <a16:creationId xmlns:a16="http://schemas.microsoft.com/office/drawing/2014/main" id="{6ADF7B1D-21B9-4A43-9883-156AF8A7FE24}"/>
                </a:ext>
              </a:extLst>
            </p:cNvPr>
            <p:cNvSpPr txBox="1"/>
            <p:nvPr userDrawn="1"/>
          </p:nvSpPr>
          <p:spPr>
            <a:xfrm>
              <a:off x="9674267" y="4988995"/>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23" name="TextBox 122">
              <a:extLst>
                <a:ext uri="{FF2B5EF4-FFF2-40B4-BE49-F238E27FC236}">
                  <a16:creationId xmlns:a16="http://schemas.microsoft.com/office/drawing/2014/main" id="{FD008BFE-F284-7448-B84A-6DC42232D3A9}"/>
                </a:ext>
              </a:extLst>
            </p:cNvPr>
            <p:cNvSpPr txBox="1"/>
            <p:nvPr userDrawn="1"/>
          </p:nvSpPr>
          <p:spPr>
            <a:xfrm>
              <a:off x="9686426" y="5404252"/>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24" name="TextBox 123">
              <a:extLst>
                <a:ext uri="{FF2B5EF4-FFF2-40B4-BE49-F238E27FC236}">
                  <a16:creationId xmlns:a16="http://schemas.microsoft.com/office/drawing/2014/main" id="{3BA44DCB-A3AF-9546-85AA-0C8080A538B5}"/>
                </a:ext>
              </a:extLst>
            </p:cNvPr>
            <p:cNvSpPr txBox="1"/>
            <p:nvPr userDrawn="1"/>
          </p:nvSpPr>
          <p:spPr>
            <a:xfrm>
              <a:off x="9686426" y="6124342"/>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25" name="TextBox 124">
              <a:extLst>
                <a:ext uri="{FF2B5EF4-FFF2-40B4-BE49-F238E27FC236}">
                  <a16:creationId xmlns:a16="http://schemas.microsoft.com/office/drawing/2014/main" id="{495F74B5-1BAA-CF4B-B826-677D9A1B2C48}"/>
                </a:ext>
              </a:extLst>
            </p:cNvPr>
            <p:cNvSpPr txBox="1"/>
            <p:nvPr userDrawn="1"/>
          </p:nvSpPr>
          <p:spPr>
            <a:xfrm>
              <a:off x="9674267" y="6554905"/>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33" name="TextBox 132">
              <a:extLst>
                <a:ext uri="{FF2B5EF4-FFF2-40B4-BE49-F238E27FC236}">
                  <a16:creationId xmlns:a16="http://schemas.microsoft.com/office/drawing/2014/main" id="{3F7CB717-E705-2840-9197-C78C7B64E71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4" name="Straight Connector 133">
              <a:extLst>
                <a:ext uri="{FF2B5EF4-FFF2-40B4-BE49-F238E27FC236}">
                  <a16:creationId xmlns:a16="http://schemas.microsoft.com/office/drawing/2014/main" id="{C57B530B-447D-4A4B-9F77-9EBFE3288785}"/>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28" name="Group 127">
              <a:extLst>
                <a:ext uri="{FF2B5EF4-FFF2-40B4-BE49-F238E27FC236}">
                  <a16:creationId xmlns:a16="http://schemas.microsoft.com/office/drawing/2014/main" id="{62FAFE70-D4B2-8F4F-9523-F66BEB76844C}"/>
                </a:ext>
              </a:extLst>
            </p:cNvPr>
            <p:cNvGrpSpPr/>
            <p:nvPr userDrawn="1"/>
          </p:nvGrpSpPr>
          <p:grpSpPr>
            <a:xfrm>
              <a:off x="9541497" y="2222532"/>
              <a:ext cx="2735151" cy="1326215"/>
              <a:chOff x="9286315" y="6976988"/>
              <a:chExt cx="2735151" cy="1326215"/>
            </a:xfrm>
          </p:grpSpPr>
          <p:sp>
            <p:nvSpPr>
              <p:cNvPr id="129" name="Rectangle 128">
                <a:extLst>
                  <a:ext uri="{FF2B5EF4-FFF2-40B4-BE49-F238E27FC236}">
                    <a16:creationId xmlns:a16="http://schemas.microsoft.com/office/drawing/2014/main" id="{E47B8ADC-2456-1243-95C8-E860AAB723D4}"/>
                  </a:ext>
                </a:extLst>
              </p:cNvPr>
              <p:cNvSpPr/>
              <p:nvPr userDrawn="1"/>
            </p:nvSpPr>
            <p:spPr>
              <a:xfrm>
                <a:off x="9286315" y="6976988"/>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EDAA5B06-10D3-584A-BD73-861E5B9ACB56}"/>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31" name="Graphic 130">
                <a:extLst>
                  <a:ext uri="{FF2B5EF4-FFF2-40B4-BE49-F238E27FC236}">
                    <a16:creationId xmlns:a16="http://schemas.microsoft.com/office/drawing/2014/main" id="{161E4833-BB86-994F-833D-93E67F55990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32" name="TextBox 131">
                <a:extLst>
                  <a:ext uri="{FF2B5EF4-FFF2-40B4-BE49-F238E27FC236}">
                    <a16:creationId xmlns:a16="http://schemas.microsoft.com/office/drawing/2014/main" id="{8DAA1AE3-7284-B649-9EEF-97FFE151F8C8}"/>
                  </a:ext>
                </a:extLst>
              </p:cNvPr>
              <p:cNvSpPr txBox="1"/>
              <p:nvPr userDrawn="1"/>
            </p:nvSpPr>
            <p:spPr>
              <a:xfrm>
                <a:off x="9446538" y="7369972"/>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sp>
        <p:nvSpPr>
          <p:cNvPr id="500" name="Caption">
            <a:extLst>
              <a:ext uri="{FF2B5EF4-FFF2-40B4-BE49-F238E27FC236}">
                <a16:creationId xmlns:a16="http://schemas.microsoft.com/office/drawing/2014/main" id="{659A1A30-0D40-E04A-93E5-5EBF0216ED61}"/>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tx1"/>
                </a:solidFill>
                <a:effectLst/>
              </a:defRPr>
            </a:lvl1pPr>
            <a:lvl2pPr marL="0" indent="0" algn="r">
              <a:spcBef>
                <a:spcPts val="0"/>
              </a:spcBef>
              <a:spcAft>
                <a:spcPts val="0"/>
              </a:spcAft>
              <a:buFontTx/>
              <a:buNone/>
              <a:tabLst/>
              <a:defRPr sz="1100">
                <a:solidFill>
                  <a:schemeClr val="tx1"/>
                </a:solidFill>
              </a:defRPr>
            </a:lvl2pPr>
            <a:lvl3pPr marL="0" indent="0" algn="r">
              <a:spcBef>
                <a:spcPts val="0"/>
              </a:spcBef>
              <a:spcAft>
                <a:spcPts val="0"/>
              </a:spcAft>
              <a:buFontTx/>
              <a:buNone/>
              <a:tabLst/>
              <a:defRPr sz="1100">
                <a:solidFill>
                  <a:schemeClr val="tx1"/>
                </a:solidFill>
              </a:defRPr>
            </a:lvl3pPr>
            <a:lvl4pPr marL="0" indent="0" algn="r">
              <a:spcBef>
                <a:spcPts val="0"/>
              </a:spcBef>
              <a:spcAft>
                <a:spcPts val="0"/>
              </a:spcAft>
              <a:buFontTx/>
              <a:buNone/>
              <a:tabLst/>
              <a:defRPr sz="1100">
                <a:solidFill>
                  <a:schemeClr val="tx1"/>
                </a:solidFill>
              </a:defRPr>
            </a:lvl4pPr>
            <a:lvl5pPr marL="0" indent="0" algn="r">
              <a:spcBef>
                <a:spcPts val="0"/>
              </a:spcBef>
              <a:spcAft>
                <a:spcPts val="0"/>
              </a:spcAft>
              <a:buFontTx/>
              <a:buNone/>
              <a:tabLst/>
              <a:defRPr sz="1100">
                <a:solidFill>
                  <a:schemeClr val="tx1"/>
                </a:solidFill>
              </a:defRPr>
            </a:lvl5pPr>
            <a:lvl6pPr marL="0" indent="0" algn="r">
              <a:spcBef>
                <a:spcPts val="0"/>
              </a:spcBef>
              <a:spcAft>
                <a:spcPts val="0"/>
              </a:spcAft>
              <a:buFontTx/>
              <a:buNone/>
              <a:tabLst/>
              <a:defRPr sz="1100">
                <a:solidFill>
                  <a:schemeClr val="tx1"/>
                </a:solidFill>
              </a:defRPr>
            </a:lvl6pPr>
            <a:lvl7pPr marL="0" indent="0" algn="r">
              <a:spcBef>
                <a:spcPts val="0"/>
              </a:spcBef>
              <a:spcAft>
                <a:spcPts val="0"/>
              </a:spcAft>
              <a:buFontTx/>
              <a:buNone/>
              <a:tabLst/>
              <a:defRPr sz="1100">
                <a:solidFill>
                  <a:schemeClr val="tx1"/>
                </a:solidFill>
              </a:defRPr>
            </a:lvl7pPr>
            <a:lvl8pPr marL="0" indent="0" algn="r">
              <a:spcBef>
                <a:spcPts val="0"/>
              </a:spcBef>
              <a:spcAft>
                <a:spcPts val="0"/>
              </a:spcAft>
              <a:buFontTx/>
              <a:buNone/>
              <a:tabLst/>
              <a:defRPr sz="1100">
                <a:solidFill>
                  <a:schemeClr val="tx1"/>
                </a:solidFill>
              </a:defRPr>
            </a:lvl8pPr>
            <a:lvl9pPr marL="0" indent="0" algn="r">
              <a:spcBef>
                <a:spcPts val="0"/>
              </a:spcBef>
              <a:spcAft>
                <a:spcPts val="0"/>
              </a:spcAft>
              <a:buFontTx/>
              <a:buNone/>
              <a:tabLst/>
              <a:defRPr sz="1100">
                <a:solidFill>
                  <a:schemeClr val="tx1"/>
                </a:solidFill>
              </a:defRPr>
            </a:lvl9pPr>
          </a:lstStyle>
          <a:p>
            <a:pPr lvl="0"/>
            <a:r>
              <a:rPr lang="en-US"/>
              <a:t>Click to add photo caption</a:t>
            </a:r>
          </a:p>
        </p:txBody>
      </p:sp>
    </p:spTree>
    <p:extLst>
      <p:ext uri="{BB962C8B-B14F-4D97-AF65-F5344CB8AC3E}">
        <p14:creationId xmlns:p14="http://schemas.microsoft.com/office/powerpoint/2010/main" val="2013971675"/>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Ranking (Left) and Photo">
    <p:bg>
      <p:bgPr>
        <a:solidFill>
          <a:schemeClr val="bg1"/>
        </a:solidFill>
        <a:effectLst/>
      </p:bgPr>
    </p:bg>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AE403CC8-0AF4-0B41-9F00-0561FB8057DC}"/>
              </a:ext>
            </a:extLst>
          </p:cNvPr>
          <p:cNvSpPr>
            <a:spLocks noGrp="1"/>
          </p:cNvSpPr>
          <p:nvPr>
            <p:ph type="pic" sz="quarter" idx="13" hasCustomPrompt="1"/>
          </p:nvPr>
        </p:nvSpPr>
        <p:spPr>
          <a:xfrm>
            <a:off x="5959475" y="0"/>
            <a:ext cx="3184526" cy="6858001"/>
          </a:xfrm>
          <a:custGeom>
            <a:avLst/>
            <a:gdLst>
              <a:gd name="connsiteX0" fmla="*/ 2585845 w 3184526"/>
              <a:gd name="connsiteY0" fmla="*/ 6577275 h 6858001"/>
              <a:gd name="connsiteX1" fmla="*/ 2595155 w 3184526"/>
              <a:gd name="connsiteY1" fmla="*/ 6577275 h 6858001"/>
              <a:gd name="connsiteX2" fmla="*/ 2613281 w 3184526"/>
              <a:gd name="connsiteY2" fmla="*/ 6592564 h 6858001"/>
              <a:gd name="connsiteX3" fmla="*/ 2593365 w 3184526"/>
              <a:gd name="connsiteY3" fmla="*/ 6608587 h 6858001"/>
              <a:gd name="connsiteX4" fmla="*/ 2593365 w 3184526"/>
              <a:gd name="connsiteY4" fmla="*/ 6608474 h 6858001"/>
              <a:gd name="connsiteX5" fmla="*/ 2585845 w 3184526"/>
              <a:gd name="connsiteY5" fmla="*/ 6608474 h 6858001"/>
              <a:gd name="connsiteX6" fmla="*/ 2481056 w 3184526"/>
              <a:gd name="connsiteY6" fmla="*/ 6576165 h 6858001"/>
              <a:gd name="connsiteX7" fmla="*/ 2491394 w 3184526"/>
              <a:gd name="connsiteY7" fmla="*/ 6576165 h 6858001"/>
              <a:gd name="connsiteX8" fmla="*/ 2527091 w 3184526"/>
              <a:gd name="connsiteY8" fmla="*/ 6607214 h 6858001"/>
              <a:gd name="connsiteX9" fmla="*/ 2493012 w 3184526"/>
              <a:gd name="connsiteY9" fmla="*/ 6640295 h 6858001"/>
              <a:gd name="connsiteX10" fmla="*/ 2481056 w 3184526"/>
              <a:gd name="connsiteY10" fmla="*/ 6640295 h 6858001"/>
              <a:gd name="connsiteX11" fmla="*/ 2399837 w 3184526"/>
              <a:gd name="connsiteY11" fmla="*/ 6554745 h 6858001"/>
              <a:gd name="connsiteX12" fmla="*/ 2398371 w 3184526"/>
              <a:gd name="connsiteY12" fmla="*/ 6557848 h 6858001"/>
              <a:gd name="connsiteX13" fmla="*/ 2378590 w 3184526"/>
              <a:gd name="connsiteY13" fmla="*/ 6599654 h 6858001"/>
              <a:gd name="connsiteX14" fmla="*/ 2378590 w 3184526"/>
              <a:gd name="connsiteY14" fmla="*/ 6661565 h 6858001"/>
              <a:gd name="connsiteX15" fmla="*/ 2447053 w 3184526"/>
              <a:gd name="connsiteY15" fmla="*/ 6661565 h 6858001"/>
              <a:gd name="connsiteX16" fmla="*/ 2447053 w 3184526"/>
              <a:gd name="connsiteY16" fmla="*/ 6638978 h 6858001"/>
              <a:gd name="connsiteX17" fmla="*/ 2403683 w 3184526"/>
              <a:gd name="connsiteY17" fmla="*/ 6638978 h 6858001"/>
              <a:gd name="connsiteX18" fmla="*/ 2403683 w 3184526"/>
              <a:gd name="connsiteY18" fmla="*/ 6618141 h 6858001"/>
              <a:gd name="connsiteX19" fmla="*/ 2443207 w 3184526"/>
              <a:gd name="connsiteY19" fmla="*/ 6618141 h 6858001"/>
              <a:gd name="connsiteX20" fmla="*/ 2443207 w 3184526"/>
              <a:gd name="connsiteY20" fmla="*/ 6596570 h 6858001"/>
              <a:gd name="connsiteX21" fmla="*/ 2403683 w 3184526"/>
              <a:gd name="connsiteY21" fmla="*/ 6596570 h 6858001"/>
              <a:gd name="connsiteX22" fmla="*/ 2403683 w 3184526"/>
              <a:gd name="connsiteY22" fmla="*/ 6577482 h 6858001"/>
              <a:gd name="connsiteX23" fmla="*/ 2447053 w 3184526"/>
              <a:gd name="connsiteY23" fmla="*/ 6577482 h 6858001"/>
              <a:gd name="connsiteX24" fmla="*/ 2447053 w 3184526"/>
              <a:gd name="connsiteY24" fmla="*/ 6554745 h 6858001"/>
              <a:gd name="connsiteX25" fmla="*/ 2286100 w 3184526"/>
              <a:gd name="connsiteY25" fmla="*/ 6554726 h 6858001"/>
              <a:gd name="connsiteX26" fmla="*/ 2302607 w 3184526"/>
              <a:gd name="connsiteY26" fmla="*/ 6589123 h 6858001"/>
              <a:gd name="connsiteX27" fmla="*/ 2329051 w 3184526"/>
              <a:gd name="connsiteY27" fmla="*/ 6589123 h 6858001"/>
              <a:gd name="connsiteX28" fmla="*/ 2314487 w 3184526"/>
              <a:gd name="connsiteY28" fmla="*/ 6554726 h 6858001"/>
              <a:gd name="connsiteX29" fmla="*/ 2560771 w 3184526"/>
              <a:gd name="connsiteY29" fmla="*/ 6554707 h 6858001"/>
              <a:gd name="connsiteX30" fmla="*/ 2560771 w 3184526"/>
              <a:gd name="connsiteY30" fmla="*/ 6661564 h 6858001"/>
              <a:gd name="connsiteX31" fmla="*/ 2585845 w 3184526"/>
              <a:gd name="connsiteY31" fmla="*/ 6661564 h 6858001"/>
              <a:gd name="connsiteX32" fmla="*/ 2585845 w 3184526"/>
              <a:gd name="connsiteY32" fmla="*/ 6629932 h 6858001"/>
              <a:gd name="connsiteX33" fmla="*/ 2595155 w 3184526"/>
              <a:gd name="connsiteY33" fmla="*/ 6629932 h 6858001"/>
              <a:gd name="connsiteX34" fmla="*/ 2638945 w 3184526"/>
              <a:gd name="connsiteY34" fmla="*/ 6592019 h 6858001"/>
              <a:gd name="connsiteX35" fmla="*/ 2590871 w 3184526"/>
              <a:gd name="connsiteY35" fmla="*/ 6554707 h 6858001"/>
              <a:gd name="connsiteX36" fmla="*/ 2456020 w 3184526"/>
              <a:gd name="connsiteY36" fmla="*/ 6554707 h 6858001"/>
              <a:gd name="connsiteX37" fmla="*/ 2456020 w 3184526"/>
              <a:gd name="connsiteY37" fmla="*/ 6661470 h 6858001"/>
              <a:gd name="connsiteX38" fmla="*/ 2489071 w 3184526"/>
              <a:gd name="connsiteY38" fmla="*/ 6661583 h 6858001"/>
              <a:gd name="connsiteX39" fmla="*/ 2553803 w 3184526"/>
              <a:gd name="connsiteY39" fmla="*/ 6607214 h 6858001"/>
              <a:gd name="connsiteX40" fmla="*/ 2487986 w 3184526"/>
              <a:gd name="connsiteY40" fmla="*/ 6554745 h 6858001"/>
              <a:gd name="connsiteX41" fmla="*/ 2488024 w 3184526"/>
              <a:gd name="connsiteY41" fmla="*/ 6554707 h 6858001"/>
              <a:gd name="connsiteX42" fmla="*/ 2456020 w 3184526"/>
              <a:gd name="connsiteY42" fmla="*/ 6554707 h 6858001"/>
              <a:gd name="connsiteX43" fmla="*/ 2364425 w 3184526"/>
              <a:gd name="connsiteY43" fmla="*/ 6554707 h 6858001"/>
              <a:gd name="connsiteX44" fmla="*/ 2339218 w 3184526"/>
              <a:gd name="connsiteY44" fmla="*/ 6612649 h 6858001"/>
              <a:gd name="connsiteX45" fmla="*/ 2332383 w 3184526"/>
              <a:gd name="connsiteY45" fmla="*/ 6596645 h 6858001"/>
              <a:gd name="connsiteX46" fmla="*/ 2306148 w 3184526"/>
              <a:gd name="connsiteY46" fmla="*/ 6596645 h 6858001"/>
              <a:gd name="connsiteX47" fmla="*/ 2337467 w 3184526"/>
              <a:gd name="connsiteY47" fmla="*/ 6661978 h 6858001"/>
              <a:gd name="connsiteX48" fmla="*/ 2340380 w 3184526"/>
              <a:gd name="connsiteY48" fmla="*/ 6661978 h 6858001"/>
              <a:gd name="connsiteX49" fmla="*/ 2391118 w 3184526"/>
              <a:gd name="connsiteY49" fmla="*/ 6554707 h 6858001"/>
              <a:gd name="connsiteX50" fmla="*/ 2744807 w 3184526"/>
              <a:gd name="connsiteY50" fmla="*/ 6516148 h 6858001"/>
              <a:gd name="connsiteX51" fmla="*/ 2744807 w 3184526"/>
              <a:gd name="connsiteY51" fmla="*/ 6690773 h 6858001"/>
              <a:gd name="connsiteX52" fmla="*/ 2764196 w 3184526"/>
              <a:gd name="connsiteY52" fmla="*/ 6690773 h 6858001"/>
              <a:gd name="connsiteX53" fmla="*/ 2764196 w 3184526"/>
              <a:gd name="connsiteY53" fmla="*/ 6516148 h 6858001"/>
              <a:gd name="connsiteX54" fmla="*/ 0 w 3184526"/>
              <a:gd name="connsiteY54" fmla="*/ 0 h 6858001"/>
              <a:gd name="connsiteX55" fmla="*/ 3184526 w 3184526"/>
              <a:gd name="connsiteY55" fmla="*/ 0 h 6858001"/>
              <a:gd name="connsiteX56" fmla="*/ 3184526 w 3184526"/>
              <a:gd name="connsiteY56" fmla="*/ 6858001 h 6858001"/>
              <a:gd name="connsiteX57" fmla="*/ 0 w 3184526"/>
              <a:gd name="connsiteY57" fmla="*/ 685800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84526" h="6858001">
                <a:moveTo>
                  <a:pt x="2585845" y="6577275"/>
                </a:moveTo>
                <a:lnTo>
                  <a:pt x="2595155" y="6577275"/>
                </a:lnTo>
                <a:cubicBezTo>
                  <a:pt x="2607531" y="6577275"/>
                  <a:pt x="2613281" y="6583970"/>
                  <a:pt x="2613281" y="6592564"/>
                </a:cubicBezTo>
                <a:cubicBezTo>
                  <a:pt x="2613281" y="6602908"/>
                  <a:pt x="2606655" y="6608587"/>
                  <a:pt x="2593365" y="6608587"/>
                </a:cubicBezTo>
                <a:lnTo>
                  <a:pt x="2593365" y="6608474"/>
                </a:lnTo>
                <a:lnTo>
                  <a:pt x="2585845" y="6608474"/>
                </a:lnTo>
                <a:close/>
                <a:moveTo>
                  <a:pt x="2481056" y="6576165"/>
                </a:moveTo>
                <a:lnTo>
                  <a:pt x="2491394" y="6576165"/>
                </a:lnTo>
                <a:cubicBezTo>
                  <a:pt x="2514697" y="6576165"/>
                  <a:pt x="2527091" y="6587825"/>
                  <a:pt x="2527091" y="6607214"/>
                </a:cubicBezTo>
                <a:cubicBezTo>
                  <a:pt x="2527091" y="6627187"/>
                  <a:pt x="2516620" y="6640295"/>
                  <a:pt x="2493012" y="6640295"/>
                </a:cubicBezTo>
                <a:lnTo>
                  <a:pt x="2481056" y="6640295"/>
                </a:lnTo>
                <a:close/>
                <a:moveTo>
                  <a:pt x="2399837" y="6554745"/>
                </a:moveTo>
                <a:lnTo>
                  <a:pt x="2398371" y="6557848"/>
                </a:lnTo>
                <a:lnTo>
                  <a:pt x="2378590" y="6599654"/>
                </a:lnTo>
                <a:lnTo>
                  <a:pt x="2378590" y="6661565"/>
                </a:lnTo>
                <a:lnTo>
                  <a:pt x="2447053" y="6661565"/>
                </a:lnTo>
                <a:lnTo>
                  <a:pt x="2447053" y="6638978"/>
                </a:lnTo>
                <a:lnTo>
                  <a:pt x="2403683" y="6638978"/>
                </a:lnTo>
                <a:lnTo>
                  <a:pt x="2403683" y="6618141"/>
                </a:lnTo>
                <a:lnTo>
                  <a:pt x="2443207" y="6618141"/>
                </a:lnTo>
                <a:lnTo>
                  <a:pt x="2443207" y="6596570"/>
                </a:lnTo>
                <a:lnTo>
                  <a:pt x="2403683" y="6596570"/>
                </a:lnTo>
                <a:lnTo>
                  <a:pt x="2403683" y="6577482"/>
                </a:lnTo>
                <a:lnTo>
                  <a:pt x="2447053" y="6577482"/>
                </a:lnTo>
                <a:lnTo>
                  <a:pt x="2447053" y="6554745"/>
                </a:lnTo>
                <a:close/>
                <a:moveTo>
                  <a:pt x="2286100" y="6554726"/>
                </a:moveTo>
                <a:lnTo>
                  <a:pt x="2302607" y="6589123"/>
                </a:lnTo>
                <a:lnTo>
                  <a:pt x="2329051" y="6589123"/>
                </a:lnTo>
                <a:lnTo>
                  <a:pt x="2314487" y="6554726"/>
                </a:lnTo>
                <a:close/>
                <a:moveTo>
                  <a:pt x="2560771" y="6554707"/>
                </a:moveTo>
                <a:lnTo>
                  <a:pt x="2560771" y="6661564"/>
                </a:lnTo>
                <a:lnTo>
                  <a:pt x="2585845" y="6661564"/>
                </a:lnTo>
                <a:lnTo>
                  <a:pt x="2585845" y="6629932"/>
                </a:lnTo>
                <a:lnTo>
                  <a:pt x="2595155" y="6629932"/>
                </a:lnTo>
                <a:cubicBezTo>
                  <a:pt x="2623714" y="6629932"/>
                  <a:pt x="2638945" y="6614041"/>
                  <a:pt x="2638945" y="6592019"/>
                </a:cubicBezTo>
                <a:cubicBezTo>
                  <a:pt x="2638964" y="6570486"/>
                  <a:pt x="2622153" y="6554707"/>
                  <a:pt x="2590871" y="6554707"/>
                </a:cubicBezTo>
                <a:close/>
                <a:moveTo>
                  <a:pt x="2456020" y="6554707"/>
                </a:moveTo>
                <a:lnTo>
                  <a:pt x="2456020" y="6661470"/>
                </a:lnTo>
                <a:cubicBezTo>
                  <a:pt x="2456020" y="6661470"/>
                  <a:pt x="2476391" y="6661583"/>
                  <a:pt x="2489071" y="6661583"/>
                </a:cubicBezTo>
                <a:cubicBezTo>
                  <a:pt x="2533907" y="6661583"/>
                  <a:pt x="2553803" y="6638696"/>
                  <a:pt x="2553803" y="6607214"/>
                </a:cubicBezTo>
                <a:cubicBezTo>
                  <a:pt x="2553803" y="6577124"/>
                  <a:pt x="2532860" y="6554745"/>
                  <a:pt x="2487986" y="6554745"/>
                </a:cubicBezTo>
                <a:lnTo>
                  <a:pt x="2488024" y="6554707"/>
                </a:lnTo>
                <a:cubicBezTo>
                  <a:pt x="2477267" y="6554707"/>
                  <a:pt x="2456020" y="6554707"/>
                  <a:pt x="2456020" y="6554707"/>
                </a:cubicBezTo>
                <a:close/>
                <a:moveTo>
                  <a:pt x="2364425" y="6554707"/>
                </a:moveTo>
                <a:lnTo>
                  <a:pt x="2339218" y="6612649"/>
                </a:lnTo>
                <a:lnTo>
                  <a:pt x="2332383" y="6596645"/>
                </a:lnTo>
                <a:lnTo>
                  <a:pt x="2306148" y="6596645"/>
                </a:lnTo>
                <a:lnTo>
                  <a:pt x="2337467" y="6661978"/>
                </a:lnTo>
                <a:lnTo>
                  <a:pt x="2340380" y="6661978"/>
                </a:lnTo>
                <a:lnTo>
                  <a:pt x="2391118" y="6554707"/>
                </a:lnTo>
                <a:close/>
                <a:moveTo>
                  <a:pt x="2744807" y="6516148"/>
                </a:moveTo>
                <a:lnTo>
                  <a:pt x="2744807" y="6690773"/>
                </a:lnTo>
                <a:lnTo>
                  <a:pt x="2764196" y="6690773"/>
                </a:lnTo>
                <a:lnTo>
                  <a:pt x="2764196" y="6516148"/>
                </a:lnTo>
                <a:close/>
                <a:moveTo>
                  <a:pt x="0" y="0"/>
                </a:moveTo>
                <a:lnTo>
                  <a:pt x="3184526" y="0"/>
                </a:lnTo>
                <a:lnTo>
                  <a:pt x="3184526" y="6858001"/>
                </a:lnTo>
                <a:lnTo>
                  <a:pt x="0" y="6858001"/>
                </a:lnTo>
                <a:close/>
              </a:path>
            </a:pathLst>
          </a:custGeom>
          <a:solidFill>
            <a:schemeClr val="accent2"/>
          </a:solidFill>
          <a:ln>
            <a:noFill/>
          </a:ln>
        </p:spPr>
        <p:txBody>
          <a:bodyPr wrap="square" lIns="432000" rIns="432000" anchor="ctr">
            <a:noAutofit/>
          </a:bodyPr>
          <a:lstStyle>
            <a:lvl1pPr marL="0" indent="0" algn="ctr">
              <a:spcBef>
                <a:spcPts val="0"/>
              </a:spcBef>
              <a:spcAft>
                <a:spcPts val="0"/>
              </a:spcAft>
              <a:buNone/>
              <a:defRPr b="0">
                <a:solidFill>
                  <a:schemeClr val="bg2"/>
                </a:solidFill>
              </a:defRPr>
            </a:lvl1pPr>
          </a:lstStyle>
          <a:p>
            <a:r>
              <a:rPr lang="en-US" dirty="0"/>
              <a:t>Click icon to add photo.</a:t>
            </a:r>
            <a:br>
              <a:rPr lang="en-US" dirty="0"/>
            </a:br>
            <a:r>
              <a:rPr lang="en-US" dirty="0"/>
              <a:t>Strict rule: do not resize this image. (Crop if necessary.)</a:t>
            </a:r>
          </a:p>
        </p:txBody>
      </p:sp>
      <p:sp>
        <p:nvSpPr>
          <p:cNvPr id="116" name="Text Placeholder 21">
            <a:extLst>
              <a:ext uri="{FF2B5EF4-FFF2-40B4-BE49-F238E27FC236}">
                <a16:creationId xmlns:a16="http://schemas.microsoft.com/office/drawing/2014/main" id="{6D77A529-4F58-5E4F-95C8-1B870B6EF275}"/>
              </a:ext>
            </a:extLst>
          </p:cNvPr>
          <p:cNvSpPr>
            <a:spLocks noGrp="1"/>
          </p:cNvSpPr>
          <p:nvPr userDrawn="1">
            <p:ph type="body" sz="quarter" idx="14" hasCustomPrompt="1"/>
          </p:nvPr>
        </p:nvSpPr>
        <p:spPr>
          <a:xfrm>
            <a:off x="6356195" y="6200775"/>
            <a:ext cx="2346964"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18" name="Picture Placeholder 7">
            <a:extLst>
              <a:ext uri="{FF2B5EF4-FFF2-40B4-BE49-F238E27FC236}">
                <a16:creationId xmlns:a16="http://schemas.microsoft.com/office/drawing/2014/main" id="{50501BB8-75BC-4F41-A788-05E4DEAEAA35}"/>
              </a:ext>
            </a:extLst>
          </p:cNvPr>
          <p:cNvSpPr>
            <a:spLocks noGrp="1"/>
          </p:cNvSpPr>
          <p:nvPr userDrawn="1">
            <p:ph type="pic" sz="quarter" idx="108" hasCustomPrompt="1"/>
          </p:nvPr>
        </p:nvSpPr>
        <p:spPr>
          <a:xfrm>
            <a:off x="49870" y="1126869"/>
            <a:ext cx="5861832" cy="4395148"/>
          </a:xfrm>
          <a:solidFill>
            <a:srgbClr val="E8F3FD"/>
          </a:solidFill>
        </p:spPr>
        <p:txBody>
          <a:bodyPr anchor="ct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or quote graphic</a:t>
            </a:r>
          </a:p>
        </p:txBody>
      </p:sp>
      <p:sp>
        <p:nvSpPr>
          <p:cNvPr id="2" name="Date Placeholder 1">
            <a:extLst>
              <a:ext uri="{FF2B5EF4-FFF2-40B4-BE49-F238E27FC236}">
                <a16:creationId xmlns:a16="http://schemas.microsoft.com/office/drawing/2014/main" id="{884E28E5-6A67-0244-A79A-3AEB27D6D5DE}"/>
              </a:ext>
            </a:extLst>
          </p:cNvPr>
          <p:cNvSpPr>
            <a:spLocks noGrp="1"/>
          </p:cNvSpPr>
          <p:nvPr userDrawn="1">
            <p:ph type="dt" sz="half" idx="109"/>
          </p:nvPr>
        </p:nvSpPr>
        <p:spPr/>
        <p:txBody>
          <a:bodyPr/>
          <a:lstStyle/>
          <a:p>
            <a:endParaRPr lang="en-US" dirty="0"/>
          </a:p>
        </p:txBody>
      </p:sp>
      <p:sp>
        <p:nvSpPr>
          <p:cNvPr id="3" name="Footer Placeholder 2">
            <a:extLst>
              <a:ext uri="{FF2B5EF4-FFF2-40B4-BE49-F238E27FC236}">
                <a16:creationId xmlns:a16="http://schemas.microsoft.com/office/drawing/2014/main" id="{917C96B8-5877-064A-8DD0-AB1D7ECB4030}"/>
              </a:ext>
            </a:extLst>
          </p:cNvPr>
          <p:cNvSpPr>
            <a:spLocks noGrp="1"/>
          </p:cNvSpPr>
          <p:nvPr userDrawn="1">
            <p:ph type="ftr" sz="quarter" idx="110"/>
          </p:nvPr>
        </p:nvSpPr>
        <p:spPr/>
        <p:txBody>
          <a:bodyPr/>
          <a:lstStyle/>
          <a:p>
            <a:endParaRPr lang="en-US" dirty="0"/>
          </a:p>
        </p:txBody>
      </p:sp>
      <p:sp>
        <p:nvSpPr>
          <p:cNvPr id="4" name="Slide Number Placeholder 3">
            <a:extLst>
              <a:ext uri="{FF2B5EF4-FFF2-40B4-BE49-F238E27FC236}">
                <a16:creationId xmlns:a16="http://schemas.microsoft.com/office/drawing/2014/main" id="{52FEEDA1-ADD4-BD45-A1DD-CC2C4ADEB555}"/>
              </a:ext>
            </a:extLst>
          </p:cNvPr>
          <p:cNvSpPr>
            <a:spLocks noGrp="1"/>
          </p:cNvSpPr>
          <p:nvPr userDrawn="1">
            <p:ph type="sldNum" sz="quarter" idx="111"/>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37" name="Group 36">
            <a:extLst>
              <a:ext uri="{FF2B5EF4-FFF2-40B4-BE49-F238E27FC236}">
                <a16:creationId xmlns:a16="http://schemas.microsoft.com/office/drawing/2014/main" id="{1763432E-81DC-9141-B4E0-A88D726ADFFC}"/>
              </a:ext>
            </a:extLst>
          </p:cNvPr>
          <p:cNvGrpSpPr/>
          <p:nvPr userDrawn="1"/>
        </p:nvGrpSpPr>
        <p:grpSpPr>
          <a:xfrm>
            <a:off x="9399182" y="-1"/>
            <a:ext cx="2874210" cy="6858001"/>
            <a:chOff x="9399182" y="-1"/>
            <a:chExt cx="2874210" cy="6858001"/>
          </a:xfrm>
        </p:grpSpPr>
        <p:sp>
          <p:nvSpPr>
            <p:cNvPr id="38" name="Rectangle 37">
              <a:extLst>
                <a:ext uri="{FF2B5EF4-FFF2-40B4-BE49-F238E27FC236}">
                  <a16:creationId xmlns:a16="http://schemas.microsoft.com/office/drawing/2014/main" id="{3C939D41-EDD4-E145-AC70-1FEA78861983}"/>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39" name="TextBox 38">
              <a:extLst>
                <a:ext uri="{FF2B5EF4-FFF2-40B4-BE49-F238E27FC236}">
                  <a16:creationId xmlns:a16="http://schemas.microsoft.com/office/drawing/2014/main" id="{D28E0661-751E-CE4C-8BC5-F16780187439}"/>
                </a:ext>
              </a:extLst>
            </p:cNvPr>
            <p:cNvSpPr txBox="1"/>
            <p:nvPr userDrawn="1"/>
          </p:nvSpPr>
          <p:spPr>
            <a:xfrm>
              <a:off x="9555251" y="150289"/>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0" name="Straight Connector 39">
              <a:extLst>
                <a:ext uri="{FF2B5EF4-FFF2-40B4-BE49-F238E27FC236}">
                  <a16:creationId xmlns:a16="http://schemas.microsoft.com/office/drawing/2014/main" id="{3408AD67-9977-5847-8456-1BA4A449DD94}"/>
                </a:ext>
              </a:extLst>
            </p:cNvPr>
            <p:cNvCxnSpPr>
              <a:cxnSpLocks/>
            </p:cNvCxnSpPr>
            <p:nvPr userDrawn="1"/>
          </p:nvCxnSpPr>
          <p:spPr>
            <a:xfrm>
              <a:off x="9555251" y="35290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8AC807C0-4C95-754F-9B48-24C2884EC3A8}"/>
                </a:ext>
              </a:extLst>
            </p:cNvPr>
            <p:cNvSpPr txBox="1"/>
            <p:nvPr userDrawn="1"/>
          </p:nvSpPr>
          <p:spPr>
            <a:xfrm>
              <a:off x="9683170" y="1211216"/>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3" name="Group 42">
              <a:extLst>
                <a:ext uri="{FF2B5EF4-FFF2-40B4-BE49-F238E27FC236}">
                  <a16:creationId xmlns:a16="http://schemas.microsoft.com/office/drawing/2014/main" id="{E5633BC6-629B-B243-98D5-93A61D37DCA2}"/>
                </a:ext>
              </a:extLst>
            </p:cNvPr>
            <p:cNvGrpSpPr/>
            <p:nvPr userDrawn="1"/>
          </p:nvGrpSpPr>
          <p:grpSpPr>
            <a:xfrm>
              <a:off x="9538241" y="5191130"/>
              <a:ext cx="2735151" cy="1411315"/>
              <a:chOff x="9296567" y="4910411"/>
              <a:chExt cx="2735151" cy="1411315"/>
            </a:xfrm>
          </p:grpSpPr>
          <p:sp>
            <p:nvSpPr>
              <p:cNvPr id="59" name="Rectangle 58">
                <a:extLst>
                  <a:ext uri="{FF2B5EF4-FFF2-40B4-BE49-F238E27FC236}">
                    <a16:creationId xmlns:a16="http://schemas.microsoft.com/office/drawing/2014/main" id="{9F863234-89FF-8F40-BE73-4316B3ABFA65}"/>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2C5A738D-CF1E-4B44-AC3D-BA4815CF1858}"/>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1" name="Graphic 60">
                <a:extLst>
                  <a:ext uri="{FF2B5EF4-FFF2-40B4-BE49-F238E27FC236}">
                    <a16:creationId xmlns:a16="http://schemas.microsoft.com/office/drawing/2014/main" id="{EB95FA99-3430-0149-B21D-F142420715F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62" name="TextBox 61">
                <a:extLst>
                  <a:ext uri="{FF2B5EF4-FFF2-40B4-BE49-F238E27FC236}">
                    <a16:creationId xmlns:a16="http://schemas.microsoft.com/office/drawing/2014/main" id="{2A101CD2-81BC-5247-9E37-65506544734B}"/>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3" name="TextBox 62">
                <a:extLst>
                  <a:ext uri="{FF2B5EF4-FFF2-40B4-BE49-F238E27FC236}">
                    <a16:creationId xmlns:a16="http://schemas.microsoft.com/office/drawing/2014/main" id="{DA111A3F-62A5-A341-B311-884D94AECDDC}"/>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4" name="TextBox 63">
                <a:extLst>
                  <a:ext uri="{FF2B5EF4-FFF2-40B4-BE49-F238E27FC236}">
                    <a16:creationId xmlns:a16="http://schemas.microsoft.com/office/drawing/2014/main" id="{A91A7249-E4DE-9045-B263-B2E6552B974A}"/>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44" name="Group 43">
              <a:extLst>
                <a:ext uri="{FF2B5EF4-FFF2-40B4-BE49-F238E27FC236}">
                  <a16:creationId xmlns:a16="http://schemas.microsoft.com/office/drawing/2014/main" id="{E81DE022-4C71-2544-8505-1761305A250F}"/>
                </a:ext>
              </a:extLst>
            </p:cNvPr>
            <p:cNvGrpSpPr/>
            <p:nvPr userDrawn="1"/>
          </p:nvGrpSpPr>
          <p:grpSpPr>
            <a:xfrm>
              <a:off x="9538241" y="3396143"/>
              <a:ext cx="2735151" cy="1666188"/>
              <a:chOff x="9286315" y="6976989"/>
              <a:chExt cx="2735151" cy="1666188"/>
            </a:xfrm>
          </p:grpSpPr>
          <p:sp>
            <p:nvSpPr>
              <p:cNvPr id="53" name="Rectangle 52">
                <a:extLst>
                  <a:ext uri="{FF2B5EF4-FFF2-40B4-BE49-F238E27FC236}">
                    <a16:creationId xmlns:a16="http://schemas.microsoft.com/office/drawing/2014/main" id="{FC6F4C93-688F-8D4E-ABCD-9BC9F8F9CBAA}"/>
                  </a:ext>
                </a:extLst>
              </p:cNvPr>
              <p:cNvSpPr/>
              <p:nvPr userDrawn="1"/>
            </p:nvSpPr>
            <p:spPr>
              <a:xfrm>
                <a:off x="9286315" y="6976989"/>
                <a:ext cx="2735151" cy="166618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35D49C1A-C836-5A44-8A49-80E5A075C93A}"/>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55" name="Graphic 54">
                <a:extLst>
                  <a:ext uri="{FF2B5EF4-FFF2-40B4-BE49-F238E27FC236}">
                    <a16:creationId xmlns:a16="http://schemas.microsoft.com/office/drawing/2014/main" id="{EB93AE78-B9CD-AB40-95D3-B134C74973B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56" name="TextBox 55">
                <a:extLst>
                  <a:ext uri="{FF2B5EF4-FFF2-40B4-BE49-F238E27FC236}">
                    <a16:creationId xmlns:a16="http://schemas.microsoft.com/office/drawing/2014/main" id="{5784DD63-BA1D-1542-806C-9B2E2FA95A95}"/>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7" name="Picture 56">
                <a:extLst>
                  <a:ext uri="{FF2B5EF4-FFF2-40B4-BE49-F238E27FC236}">
                    <a16:creationId xmlns:a16="http://schemas.microsoft.com/office/drawing/2014/main" id="{E0E8A988-05AB-3248-93C8-C5006E414A56}"/>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sp>
            <p:nvSpPr>
              <p:cNvPr id="58" name="TextBox 57">
                <a:extLst>
                  <a:ext uri="{FF2B5EF4-FFF2-40B4-BE49-F238E27FC236}">
                    <a16:creationId xmlns:a16="http://schemas.microsoft.com/office/drawing/2014/main" id="{88DD2CB9-AED7-714F-B970-5632385CD159}"/>
                  </a:ext>
                </a:extLst>
              </p:cNvPr>
              <p:cNvSpPr txBox="1"/>
              <p:nvPr userDrawn="1"/>
            </p:nvSpPr>
            <p:spPr>
              <a:xfrm>
                <a:off x="9446538" y="8244615"/>
                <a:ext cx="2467032"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3175" lvl="1" indent="0">
                  <a:buNone/>
                  <a:defRPr/>
                </a:pPr>
                <a:r>
                  <a:rPr lang="en-US" sz="900" i="1" kern="1200" dirty="0">
                    <a:solidFill>
                      <a:schemeClr val="tx1">
                        <a:lumMod val="50000"/>
                        <a:lumOff val="50000"/>
                      </a:schemeClr>
                    </a:solidFill>
                    <a:latin typeface="Arial" charset="0"/>
                    <a:cs typeface="Arial" charset="0"/>
                  </a:rPr>
                  <a:t>Strict rule: do not resize the image placeholder. It should always be 1/3rd of the slide width.</a:t>
                </a:r>
              </a:p>
            </p:txBody>
          </p:sp>
        </p:grpSp>
        <p:grpSp>
          <p:nvGrpSpPr>
            <p:cNvPr id="45" name="Group 44">
              <a:extLst>
                <a:ext uri="{FF2B5EF4-FFF2-40B4-BE49-F238E27FC236}">
                  <a16:creationId xmlns:a16="http://schemas.microsoft.com/office/drawing/2014/main" id="{522C1CD7-2090-FC48-80A3-6DC2AF4F2810}"/>
                </a:ext>
              </a:extLst>
            </p:cNvPr>
            <p:cNvGrpSpPr/>
            <p:nvPr userDrawn="1"/>
          </p:nvGrpSpPr>
          <p:grpSpPr>
            <a:xfrm>
              <a:off x="9518577" y="475409"/>
              <a:ext cx="2617883" cy="651460"/>
              <a:chOff x="12352022" y="513115"/>
              <a:chExt cx="2617883" cy="651460"/>
            </a:xfrm>
          </p:grpSpPr>
          <p:sp>
            <p:nvSpPr>
              <p:cNvPr id="50" name="TextBox 49">
                <a:extLst>
                  <a:ext uri="{FF2B5EF4-FFF2-40B4-BE49-F238E27FC236}">
                    <a16:creationId xmlns:a16="http://schemas.microsoft.com/office/drawing/2014/main" id="{697B859F-3589-2A4F-A834-9541E03CDE87}"/>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1" name="TextBox 50">
                <a:extLst>
                  <a:ext uri="{FF2B5EF4-FFF2-40B4-BE49-F238E27FC236}">
                    <a16:creationId xmlns:a16="http://schemas.microsoft.com/office/drawing/2014/main" id="{2EA4EEBF-44D6-B64D-A9A9-305B00FCA67C}"/>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2" name="TextBox 51">
                <a:extLst>
                  <a:ext uri="{FF2B5EF4-FFF2-40B4-BE49-F238E27FC236}">
                    <a16:creationId xmlns:a16="http://schemas.microsoft.com/office/drawing/2014/main" id="{4F609CAA-7DFC-C34E-9B3E-600CFAED5850}"/>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46" name="TextBox 45">
              <a:extLst>
                <a:ext uri="{FF2B5EF4-FFF2-40B4-BE49-F238E27FC236}">
                  <a16:creationId xmlns:a16="http://schemas.microsoft.com/office/drawing/2014/main" id="{825247B6-FFD6-8D42-800F-51E92618BD11}"/>
                </a:ext>
              </a:extLst>
            </p:cNvPr>
            <p:cNvSpPr txBox="1"/>
            <p:nvPr userDrawn="1"/>
          </p:nvSpPr>
          <p:spPr>
            <a:xfrm>
              <a:off x="9671011" y="1494521"/>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47" name="TextBox 46">
              <a:extLst>
                <a:ext uri="{FF2B5EF4-FFF2-40B4-BE49-F238E27FC236}">
                  <a16:creationId xmlns:a16="http://schemas.microsoft.com/office/drawing/2014/main" id="{970D307F-E4DB-E049-9932-D63E2B92B691}"/>
                </a:ext>
              </a:extLst>
            </p:cNvPr>
            <p:cNvSpPr txBox="1"/>
            <p:nvPr userDrawn="1"/>
          </p:nvSpPr>
          <p:spPr>
            <a:xfrm>
              <a:off x="9683170" y="1909778"/>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 </a:t>
              </a:r>
            </a:p>
            <a:p>
              <a:pPr lvl="1">
                <a:buNone/>
              </a:pPr>
              <a:r>
                <a:rPr lang="en-US" sz="1050" dirty="0"/>
                <a:t>Right-click or use keyboard shortcuts to paste the image.</a:t>
              </a:r>
            </a:p>
          </p:txBody>
        </p:sp>
        <p:sp>
          <p:nvSpPr>
            <p:cNvPr id="48" name="TextBox 47">
              <a:extLst>
                <a:ext uri="{FF2B5EF4-FFF2-40B4-BE49-F238E27FC236}">
                  <a16:creationId xmlns:a16="http://schemas.microsoft.com/office/drawing/2014/main" id="{882A7166-211F-0A4C-B965-143A64AF82E4}"/>
                </a:ext>
              </a:extLst>
            </p:cNvPr>
            <p:cNvSpPr txBox="1"/>
            <p:nvPr userDrawn="1"/>
          </p:nvSpPr>
          <p:spPr>
            <a:xfrm>
              <a:off x="9683170" y="2629868"/>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49" name="TextBox 48">
              <a:extLst>
                <a:ext uri="{FF2B5EF4-FFF2-40B4-BE49-F238E27FC236}">
                  <a16:creationId xmlns:a16="http://schemas.microsoft.com/office/drawing/2014/main" id="{D07C2016-E2F3-A14A-B1C2-86F63D44D337}"/>
                </a:ext>
              </a:extLst>
            </p:cNvPr>
            <p:cNvSpPr txBox="1"/>
            <p:nvPr userDrawn="1"/>
          </p:nvSpPr>
          <p:spPr>
            <a:xfrm>
              <a:off x="9671011" y="3060431"/>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 </a:t>
              </a:r>
              <a:br>
                <a:rPr lang="en-US" sz="700" dirty="0"/>
              </a:br>
              <a:r>
                <a:rPr lang="en-US" sz="700" dirty="0"/>
                <a:t>In this case use one of the other methods.</a:t>
              </a:r>
            </a:p>
          </p:txBody>
        </p:sp>
      </p:grpSp>
    </p:spTree>
    <p:extLst>
      <p:ext uri="{BB962C8B-B14F-4D97-AF65-F5344CB8AC3E}">
        <p14:creationId xmlns:p14="http://schemas.microsoft.com/office/powerpoint/2010/main" val="165242985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Ranking (Right) and Photo">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AE403CC8-0AF4-0B41-9F00-0561FB8057DC}"/>
              </a:ext>
            </a:extLst>
          </p:cNvPr>
          <p:cNvSpPr>
            <a:spLocks noGrp="1"/>
          </p:cNvSpPr>
          <p:nvPr>
            <p:ph type="pic" sz="quarter" idx="13" hasCustomPrompt="1"/>
          </p:nvPr>
        </p:nvSpPr>
        <p:spPr>
          <a:xfrm>
            <a:off x="0" y="0"/>
            <a:ext cx="3184526" cy="6858001"/>
          </a:xfrm>
          <a:prstGeom prst="rect">
            <a:avLst/>
          </a:prstGeom>
          <a:solidFill>
            <a:schemeClr val="accent2"/>
          </a:solidFill>
          <a:ln>
            <a:noFill/>
          </a:ln>
        </p:spPr>
        <p:txBody>
          <a:bodyPr wrap="square" lIns="432000" rIns="288000" anchor="ctr">
            <a:noAutofit/>
          </a:bodyPr>
          <a:lstStyle>
            <a:lvl1pPr marL="0" indent="0" algn="ctr">
              <a:spcBef>
                <a:spcPts val="0"/>
              </a:spcBef>
              <a:spcAft>
                <a:spcPts val="0"/>
              </a:spcAft>
              <a:buNone/>
              <a:defRPr b="0">
                <a:solidFill>
                  <a:schemeClr val="bg2"/>
                </a:solidFill>
              </a:defRPr>
            </a:lvl1pPr>
          </a:lstStyle>
          <a:p>
            <a:r>
              <a:rPr lang="en-US" dirty="0"/>
              <a:t>Click icon to add photo.</a:t>
            </a:r>
            <a:br>
              <a:rPr lang="en-US" dirty="0"/>
            </a:br>
            <a:r>
              <a:rPr lang="en-US" dirty="0"/>
              <a:t>Strict rule: do not resize this image. (Crop if necessary.)</a:t>
            </a:r>
          </a:p>
        </p:txBody>
      </p:sp>
      <p:sp>
        <p:nvSpPr>
          <p:cNvPr id="40" name="Text Placeholder 21">
            <a:extLst>
              <a:ext uri="{FF2B5EF4-FFF2-40B4-BE49-F238E27FC236}">
                <a16:creationId xmlns:a16="http://schemas.microsoft.com/office/drawing/2014/main" id="{D976F2F4-DE2A-DC4C-A765-97FABA1D68D1}"/>
              </a:ext>
            </a:extLst>
          </p:cNvPr>
          <p:cNvSpPr>
            <a:spLocks noGrp="1"/>
          </p:cNvSpPr>
          <p:nvPr>
            <p:ph type="body" sz="quarter" idx="14" hasCustomPrompt="1"/>
          </p:nvPr>
        </p:nvSpPr>
        <p:spPr>
          <a:xfrm>
            <a:off x="441652" y="6200775"/>
            <a:ext cx="2268598" cy="152349"/>
          </a:xfrm>
          <a:effectLst/>
        </p:spPr>
        <p:txBody>
          <a:bodyPr wrap="square" anchor="b">
            <a:spAutoFit/>
          </a:bodyPr>
          <a:lstStyle>
            <a:lvl1pPr marL="0" indent="0" algn="l">
              <a:spcBef>
                <a:spcPts val="0"/>
              </a:spcBef>
              <a:spcAft>
                <a:spcPts val="0"/>
              </a:spcAft>
              <a:buFontTx/>
              <a:buNone/>
              <a:tabLst/>
              <a:defRPr sz="1100" b="0">
                <a:solidFill>
                  <a:schemeClr val="bg1"/>
                </a:solidFill>
                <a:effectLst/>
              </a:defRPr>
            </a:lvl1pPr>
            <a:lvl2pPr marL="0" indent="0" algn="l">
              <a:spcBef>
                <a:spcPts val="0"/>
              </a:spcBef>
              <a:spcAft>
                <a:spcPts val="0"/>
              </a:spcAft>
              <a:buFontTx/>
              <a:buNone/>
              <a:tabLst/>
              <a:defRPr sz="1100">
                <a:solidFill>
                  <a:schemeClr val="bg1"/>
                </a:solidFill>
              </a:defRPr>
            </a:lvl2pPr>
            <a:lvl3pPr marL="0" indent="0" algn="l">
              <a:spcBef>
                <a:spcPts val="0"/>
              </a:spcBef>
              <a:spcAft>
                <a:spcPts val="0"/>
              </a:spcAft>
              <a:buFontTx/>
              <a:buNone/>
              <a:tabLst/>
              <a:defRPr sz="1100">
                <a:solidFill>
                  <a:schemeClr val="bg1"/>
                </a:solidFill>
              </a:defRPr>
            </a:lvl3pPr>
            <a:lvl4pPr marL="0" indent="0" algn="l">
              <a:spcBef>
                <a:spcPts val="0"/>
              </a:spcBef>
              <a:spcAft>
                <a:spcPts val="0"/>
              </a:spcAft>
              <a:buFontTx/>
              <a:buNone/>
              <a:tabLst/>
              <a:defRPr sz="1100">
                <a:solidFill>
                  <a:schemeClr val="bg1"/>
                </a:solidFill>
              </a:defRPr>
            </a:lvl4pPr>
            <a:lvl5pPr marL="0" indent="0" algn="l">
              <a:spcBef>
                <a:spcPts val="0"/>
              </a:spcBef>
              <a:spcAft>
                <a:spcPts val="0"/>
              </a:spcAft>
              <a:buFontTx/>
              <a:buNone/>
              <a:tabLst/>
              <a:defRPr sz="1100">
                <a:solidFill>
                  <a:schemeClr val="bg1"/>
                </a:solidFill>
              </a:defRPr>
            </a:lvl5pPr>
            <a:lvl6pPr marL="0" indent="0" algn="l">
              <a:spcBef>
                <a:spcPts val="0"/>
              </a:spcBef>
              <a:spcAft>
                <a:spcPts val="0"/>
              </a:spcAft>
              <a:buFontTx/>
              <a:buNone/>
              <a:tabLst/>
              <a:defRPr sz="1100">
                <a:solidFill>
                  <a:schemeClr val="bg1"/>
                </a:solidFill>
              </a:defRPr>
            </a:lvl6pPr>
            <a:lvl7pPr marL="0" indent="0" algn="l">
              <a:spcBef>
                <a:spcPts val="0"/>
              </a:spcBef>
              <a:spcAft>
                <a:spcPts val="0"/>
              </a:spcAft>
              <a:buFontTx/>
              <a:buNone/>
              <a:tabLst/>
              <a:defRPr sz="1100">
                <a:solidFill>
                  <a:schemeClr val="bg1"/>
                </a:solidFill>
              </a:defRPr>
            </a:lvl7pPr>
            <a:lvl8pPr marL="0" indent="0" algn="l">
              <a:spcBef>
                <a:spcPts val="0"/>
              </a:spcBef>
              <a:spcAft>
                <a:spcPts val="0"/>
              </a:spcAft>
              <a:buFontTx/>
              <a:buNone/>
              <a:tabLst/>
              <a:defRPr sz="1100">
                <a:solidFill>
                  <a:schemeClr val="bg1"/>
                </a:solidFill>
              </a:defRPr>
            </a:lvl8pPr>
            <a:lvl9pPr marL="0" indent="0" algn="l">
              <a:spcBef>
                <a:spcPts val="0"/>
              </a:spcBef>
              <a:spcAft>
                <a:spcPts val="0"/>
              </a:spcAft>
              <a:buFontTx/>
              <a:buNone/>
              <a:tabLst/>
              <a:defRPr sz="1100">
                <a:solidFill>
                  <a:schemeClr val="bg1"/>
                </a:solidFill>
              </a:defRPr>
            </a:lvl9pPr>
          </a:lstStyle>
          <a:p>
            <a:pPr lvl="0"/>
            <a:r>
              <a:rPr lang="en-US"/>
              <a:t>Click to add photo caption</a:t>
            </a:r>
          </a:p>
        </p:txBody>
      </p:sp>
      <p:sp>
        <p:nvSpPr>
          <p:cNvPr id="5" name="Date Placeholder 4">
            <a:extLst>
              <a:ext uri="{FF2B5EF4-FFF2-40B4-BE49-F238E27FC236}">
                <a16:creationId xmlns:a16="http://schemas.microsoft.com/office/drawing/2014/main" id="{D54C76DA-F528-244F-B82D-2FD6602BA875}"/>
              </a:ext>
            </a:extLst>
          </p:cNvPr>
          <p:cNvSpPr>
            <a:spLocks noGrp="1"/>
          </p:cNvSpPr>
          <p:nvPr>
            <p:ph type="dt" sz="half" idx="109"/>
          </p:nvPr>
        </p:nvSpPr>
        <p:spPr/>
        <p:txBody>
          <a:bodyPr/>
          <a:lstStyle/>
          <a:p>
            <a:endParaRPr lang="en-US" dirty="0"/>
          </a:p>
        </p:txBody>
      </p:sp>
      <p:sp>
        <p:nvSpPr>
          <p:cNvPr id="6" name="Footer Placeholder 5">
            <a:extLst>
              <a:ext uri="{FF2B5EF4-FFF2-40B4-BE49-F238E27FC236}">
                <a16:creationId xmlns:a16="http://schemas.microsoft.com/office/drawing/2014/main" id="{31625B55-E0DA-464D-BFB5-020839E75BEF}"/>
              </a:ext>
            </a:extLst>
          </p:cNvPr>
          <p:cNvSpPr>
            <a:spLocks noGrp="1"/>
          </p:cNvSpPr>
          <p:nvPr>
            <p:ph type="ftr" sz="quarter" idx="110"/>
          </p:nvPr>
        </p:nvSpPr>
        <p:spPr/>
        <p:txBody>
          <a:bodyPr/>
          <a:lstStyle/>
          <a:p>
            <a:endParaRPr lang="en-US" dirty="0"/>
          </a:p>
        </p:txBody>
      </p:sp>
      <p:sp>
        <p:nvSpPr>
          <p:cNvPr id="7" name="Slide Number Placeholder 6">
            <a:extLst>
              <a:ext uri="{FF2B5EF4-FFF2-40B4-BE49-F238E27FC236}">
                <a16:creationId xmlns:a16="http://schemas.microsoft.com/office/drawing/2014/main" id="{43D59DA1-A77E-7144-9771-F69145665B98}"/>
              </a:ext>
            </a:extLst>
          </p:cNvPr>
          <p:cNvSpPr>
            <a:spLocks noGrp="1"/>
          </p:cNvSpPr>
          <p:nvPr>
            <p:ph type="sldNum" sz="quarter" idx="111"/>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42" name="Picture Placeholder 7">
            <a:extLst>
              <a:ext uri="{FF2B5EF4-FFF2-40B4-BE49-F238E27FC236}">
                <a16:creationId xmlns:a16="http://schemas.microsoft.com/office/drawing/2014/main" id="{1F08C253-A48A-3143-84F4-862490E091D5}"/>
              </a:ext>
            </a:extLst>
          </p:cNvPr>
          <p:cNvSpPr>
            <a:spLocks noGrp="1"/>
          </p:cNvSpPr>
          <p:nvPr>
            <p:ph type="pic" sz="quarter" idx="108" hasCustomPrompt="1"/>
          </p:nvPr>
        </p:nvSpPr>
        <p:spPr>
          <a:xfrm>
            <a:off x="3234413" y="1126869"/>
            <a:ext cx="5861832" cy="4395148"/>
          </a:xfrm>
          <a:solidFill>
            <a:srgbClr val="E8F3FD"/>
          </a:solidFill>
        </p:spPr>
        <p:txBody>
          <a:bodyPr anchor="ctr"/>
          <a:lstStyle>
            <a:lvl1pPr algn="ctr">
              <a:defRPr b="0">
                <a:solidFill>
                  <a:schemeClr val="tx1">
                    <a:lumMod val="50000"/>
                    <a:lumOff val="50000"/>
                  </a:schemeClr>
                </a:solidFill>
              </a:defRPr>
            </a:lvl1pPr>
          </a:lstStyle>
          <a:p>
            <a:r>
              <a:rPr lang="en-US" dirty="0"/>
              <a:t>Click icon to add a pre-designed </a:t>
            </a:r>
            <a:br>
              <a:rPr lang="en-US" dirty="0"/>
            </a:br>
            <a:r>
              <a:rPr lang="en-US" dirty="0"/>
              <a:t>ranking or quote graphic</a:t>
            </a:r>
          </a:p>
        </p:txBody>
      </p:sp>
      <p:grpSp>
        <p:nvGrpSpPr>
          <p:cNvPr id="2" name="Group 1">
            <a:extLst>
              <a:ext uri="{FF2B5EF4-FFF2-40B4-BE49-F238E27FC236}">
                <a16:creationId xmlns:a16="http://schemas.microsoft.com/office/drawing/2014/main" id="{D1764BD5-D145-264C-B0A8-208A483730D7}"/>
              </a:ext>
            </a:extLst>
          </p:cNvPr>
          <p:cNvGrpSpPr/>
          <p:nvPr userDrawn="1"/>
        </p:nvGrpSpPr>
        <p:grpSpPr>
          <a:xfrm>
            <a:off x="9399182" y="-1"/>
            <a:ext cx="2874210" cy="6858001"/>
            <a:chOff x="9399182" y="-1"/>
            <a:chExt cx="2874210" cy="6858001"/>
          </a:xfrm>
        </p:grpSpPr>
        <p:sp>
          <p:nvSpPr>
            <p:cNvPr id="43" name="Rectangle 42">
              <a:extLst>
                <a:ext uri="{FF2B5EF4-FFF2-40B4-BE49-F238E27FC236}">
                  <a16:creationId xmlns:a16="http://schemas.microsoft.com/office/drawing/2014/main" id="{0E350FE8-9140-BD44-8746-BA901039FCE8}"/>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44" name="TextBox 43">
              <a:extLst>
                <a:ext uri="{FF2B5EF4-FFF2-40B4-BE49-F238E27FC236}">
                  <a16:creationId xmlns:a16="http://schemas.microsoft.com/office/drawing/2014/main" id="{8D1B288D-9366-E241-BD9C-0C163D006B50}"/>
                </a:ext>
              </a:extLst>
            </p:cNvPr>
            <p:cNvSpPr txBox="1"/>
            <p:nvPr userDrawn="1"/>
          </p:nvSpPr>
          <p:spPr>
            <a:xfrm>
              <a:off x="9555251" y="150289"/>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5" name="Straight Connector 44">
              <a:extLst>
                <a:ext uri="{FF2B5EF4-FFF2-40B4-BE49-F238E27FC236}">
                  <a16:creationId xmlns:a16="http://schemas.microsoft.com/office/drawing/2014/main" id="{6B3ABA96-5F83-394D-9840-D7F0CBD05CB6}"/>
                </a:ext>
              </a:extLst>
            </p:cNvPr>
            <p:cNvCxnSpPr>
              <a:cxnSpLocks/>
            </p:cNvCxnSpPr>
            <p:nvPr userDrawn="1"/>
          </p:nvCxnSpPr>
          <p:spPr>
            <a:xfrm>
              <a:off x="9555251" y="35290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6EF9EA9D-2ECC-8B45-B42B-25173A4A4C25}"/>
                </a:ext>
              </a:extLst>
            </p:cNvPr>
            <p:cNvSpPr txBox="1"/>
            <p:nvPr userDrawn="1"/>
          </p:nvSpPr>
          <p:spPr>
            <a:xfrm>
              <a:off x="9683170" y="1211216"/>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7" name="Group 46">
              <a:extLst>
                <a:ext uri="{FF2B5EF4-FFF2-40B4-BE49-F238E27FC236}">
                  <a16:creationId xmlns:a16="http://schemas.microsoft.com/office/drawing/2014/main" id="{C8972E43-5336-2241-891B-35A2BC5D2DEE}"/>
                </a:ext>
              </a:extLst>
            </p:cNvPr>
            <p:cNvGrpSpPr/>
            <p:nvPr userDrawn="1"/>
          </p:nvGrpSpPr>
          <p:grpSpPr>
            <a:xfrm>
              <a:off x="9538241" y="5191130"/>
              <a:ext cx="2735151" cy="1411315"/>
              <a:chOff x="9296567" y="4910411"/>
              <a:chExt cx="2735151" cy="1411315"/>
            </a:xfrm>
          </p:grpSpPr>
          <p:sp>
            <p:nvSpPr>
              <p:cNvPr id="48" name="Rectangle 47">
                <a:extLst>
                  <a:ext uri="{FF2B5EF4-FFF2-40B4-BE49-F238E27FC236}">
                    <a16:creationId xmlns:a16="http://schemas.microsoft.com/office/drawing/2014/main" id="{E2C26990-7FF8-054E-A281-B53F537BEE27}"/>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3B995B5E-F502-524D-8B58-27186D7A107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0" name="Graphic 49">
                <a:extLst>
                  <a:ext uri="{FF2B5EF4-FFF2-40B4-BE49-F238E27FC236}">
                    <a16:creationId xmlns:a16="http://schemas.microsoft.com/office/drawing/2014/main" id="{A061601C-8C68-F242-B113-EE7F7709496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51" name="TextBox 50">
                <a:extLst>
                  <a:ext uri="{FF2B5EF4-FFF2-40B4-BE49-F238E27FC236}">
                    <a16:creationId xmlns:a16="http://schemas.microsoft.com/office/drawing/2014/main" id="{2176A971-B2F1-5E43-B3E1-7B135F870F0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2" name="TextBox 51">
                <a:extLst>
                  <a:ext uri="{FF2B5EF4-FFF2-40B4-BE49-F238E27FC236}">
                    <a16:creationId xmlns:a16="http://schemas.microsoft.com/office/drawing/2014/main" id="{90EC215C-94D0-E34B-A0ED-1A1FAA96773F}"/>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3" name="TextBox 52">
                <a:extLst>
                  <a:ext uri="{FF2B5EF4-FFF2-40B4-BE49-F238E27FC236}">
                    <a16:creationId xmlns:a16="http://schemas.microsoft.com/office/drawing/2014/main" id="{76B9D522-8908-7049-B7A4-B57C5618ADD3}"/>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54" name="Group 53">
              <a:extLst>
                <a:ext uri="{FF2B5EF4-FFF2-40B4-BE49-F238E27FC236}">
                  <a16:creationId xmlns:a16="http://schemas.microsoft.com/office/drawing/2014/main" id="{AA4B5C55-C3B7-894B-A35E-D5CA95E6E7F1}"/>
                </a:ext>
              </a:extLst>
            </p:cNvPr>
            <p:cNvGrpSpPr/>
            <p:nvPr userDrawn="1"/>
          </p:nvGrpSpPr>
          <p:grpSpPr>
            <a:xfrm>
              <a:off x="9538241" y="3396143"/>
              <a:ext cx="2735151" cy="1666188"/>
              <a:chOff x="9286315" y="6976989"/>
              <a:chExt cx="2735151" cy="1666188"/>
            </a:xfrm>
          </p:grpSpPr>
          <p:sp>
            <p:nvSpPr>
              <p:cNvPr id="55" name="Rectangle 54">
                <a:extLst>
                  <a:ext uri="{FF2B5EF4-FFF2-40B4-BE49-F238E27FC236}">
                    <a16:creationId xmlns:a16="http://schemas.microsoft.com/office/drawing/2014/main" id="{0F3B6FDA-7E11-594D-AA59-432E8381D202}"/>
                  </a:ext>
                </a:extLst>
              </p:cNvPr>
              <p:cNvSpPr/>
              <p:nvPr userDrawn="1"/>
            </p:nvSpPr>
            <p:spPr>
              <a:xfrm>
                <a:off x="9286315" y="6976989"/>
                <a:ext cx="2735151" cy="166618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B533522C-4577-8A45-84ED-1C28ADF906A5}"/>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57" name="Graphic 56">
                <a:extLst>
                  <a:ext uri="{FF2B5EF4-FFF2-40B4-BE49-F238E27FC236}">
                    <a16:creationId xmlns:a16="http://schemas.microsoft.com/office/drawing/2014/main" id="{CAA725A2-71E0-CC44-BF0B-C7D949C4E17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58" name="TextBox 57">
                <a:extLst>
                  <a:ext uri="{FF2B5EF4-FFF2-40B4-BE49-F238E27FC236}">
                    <a16:creationId xmlns:a16="http://schemas.microsoft.com/office/drawing/2014/main" id="{877D7503-2CC1-D345-B445-E51D2E0A1D5E}"/>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9" name="Picture 58">
                <a:extLst>
                  <a:ext uri="{FF2B5EF4-FFF2-40B4-BE49-F238E27FC236}">
                    <a16:creationId xmlns:a16="http://schemas.microsoft.com/office/drawing/2014/main" id="{168D46CD-D101-064B-A62A-09B9595E705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sp>
            <p:nvSpPr>
              <p:cNvPr id="60" name="TextBox 59">
                <a:extLst>
                  <a:ext uri="{FF2B5EF4-FFF2-40B4-BE49-F238E27FC236}">
                    <a16:creationId xmlns:a16="http://schemas.microsoft.com/office/drawing/2014/main" id="{5412DB5D-1726-FE4B-A4FC-19F1AAD0388A}"/>
                  </a:ext>
                </a:extLst>
              </p:cNvPr>
              <p:cNvSpPr txBox="1"/>
              <p:nvPr userDrawn="1"/>
            </p:nvSpPr>
            <p:spPr>
              <a:xfrm>
                <a:off x="9446538" y="8244615"/>
                <a:ext cx="2467032"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3175" lvl="1" indent="0">
                  <a:buNone/>
                  <a:defRPr/>
                </a:pPr>
                <a:r>
                  <a:rPr lang="en-US" sz="900" i="1" kern="1200" dirty="0">
                    <a:solidFill>
                      <a:schemeClr val="tx1">
                        <a:lumMod val="50000"/>
                        <a:lumOff val="50000"/>
                      </a:schemeClr>
                    </a:solidFill>
                    <a:latin typeface="Arial" charset="0"/>
                    <a:cs typeface="Arial" charset="0"/>
                  </a:rPr>
                  <a:t>Strict rule: do not resize the image placeholder. It should always be 1/3rd of the slide width.</a:t>
                </a:r>
              </a:p>
            </p:txBody>
          </p:sp>
        </p:grpSp>
        <p:grpSp>
          <p:nvGrpSpPr>
            <p:cNvPr id="61" name="Group 60">
              <a:extLst>
                <a:ext uri="{FF2B5EF4-FFF2-40B4-BE49-F238E27FC236}">
                  <a16:creationId xmlns:a16="http://schemas.microsoft.com/office/drawing/2014/main" id="{9DEDB481-299F-A241-8351-91656708A78B}"/>
                </a:ext>
              </a:extLst>
            </p:cNvPr>
            <p:cNvGrpSpPr/>
            <p:nvPr userDrawn="1"/>
          </p:nvGrpSpPr>
          <p:grpSpPr>
            <a:xfrm>
              <a:off x="9518577" y="475409"/>
              <a:ext cx="2617883" cy="651460"/>
              <a:chOff x="12352022" y="513115"/>
              <a:chExt cx="2617883" cy="651460"/>
            </a:xfrm>
          </p:grpSpPr>
          <p:sp>
            <p:nvSpPr>
              <p:cNvPr id="62" name="TextBox 61">
                <a:extLst>
                  <a:ext uri="{FF2B5EF4-FFF2-40B4-BE49-F238E27FC236}">
                    <a16:creationId xmlns:a16="http://schemas.microsoft.com/office/drawing/2014/main" id="{AB4D90F5-A24B-2141-B2C9-24D7F207050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3" name="TextBox 62">
                <a:extLst>
                  <a:ext uri="{FF2B5EF4-FFF2-40B4-BE49-F238E27FC236}">
                    <a16:creationId xmlns:a16="http://schemas.microsoft.com/office/drawing/2014/main" id="{81F83443-307B-1E45-9461-3D7B0B74AC67}"/>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64" name="TextBox 63">
                <a:extLst>
                  <a:ext uri="{FF2B5EF4-FFF2-40B4-BE49-F238E27FC236}">
                    <a16:creationId xmlns:a16="http://schemas.microsoft.com/office/drawing/2014/main" id="{9D96AAF3-257A-024D-8BEB-1EF46B227EF1}"/>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65" name="TextBox 64">
              <a:extLst>
                <a:ext uri="{FF2B5EF4-FFF2-40B4-BE49-F238E27FC236}">
                  <a16:creationId xmlns:a16="http://schemas.microsoft.com/office/drawing/2014/main" id="{3EAD2FB7-5D7E-3B4E-9279-C776EEE44836}"/>
                </a:ext>
              </a:extLst>
            </p:cNvPr>
            <p:cNvSpPr txBox="1"/>
            <p:nvPr userDrawn="1"/>
          </p:nvSpPr>
          <p:spPr>
            <a:xfrm>
              <a:off x="9671011" y="1494521"/>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66" name="TextBox 65">
              <a:extLst>
                <a:ext uri="{FF2B5EF4-FFF2-40B4-BE49-F238E27FC236}">
                  <a16:creationId xmlns:a16="http://schemas.microsoft.com/office/drawing/2014/main" id="{EE34DDB8-5373-A745-B56A-FBF923B54BF3}"/>
                </a:ext>
              </a:extLst>
            </p:cNvPr>
            <p:cNvSpPr txBox="1"/>
            <p:nvPr userDrawn="1"/>
          </p:nvSpPr>
          <p:spPr>
            <a:xfrm>
              <a:off x="9683170" y="1909778"/>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 </a:t>
              </a:r>
            </a:p>
            <a:p>
              <a:pPr lvl="1">
                <a:buNone/>
              </a:pPr>
              <a:r>
                <a:rPr lang="en-US" sz="1050" dirty="0"/>
                <a:t>Right-click or use keyboard shortcuts to paste the image.</a:t>
              </a:r>
            </a:p>
          </p:txBody>
        </p:sp>
        <p:sp>
          <p:nvSpPr>
            <p:cNvPr id="67" name="TextBox 66">
              <a:extLst>
                <a:ext uri="{FF2B5EF4-FFF2-40B4-BE49-F238E27FC236}">
                  <a16:creationId xmlns:a16="http://schemas.microsoft.com/office/drawing/2014/main" id="{FB22E602-F5E8-F549-B709-653F5ED78E9A}"/>
                </a:ext>
              </a:extLst>
            </p:cNvPr>
            <p:cNvSpPr txBox="1"/>
            <p:nvPr userDrawn="1"/>
          </p:nvSpPr>
          <p:spPr>
            <a:xfrm>
              <a:off x="9683170" y="2629868"/>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68" name="TextBox 67">
              <a:extLst>
                <a:ext uri="{FF2B5EF4-FFF2-40B4-BE49-F238E27FC236}">
                  <a16:creationId xmlns:a16="http://schemas.microsoft.com/office/drawing/2014/main" id="{D1EAB1B9-8082-D946-8E99-B3E0046C15E3}"/>
                </a:ext>
              </a:extLst>
            </p:cNvPr>
            <p:cNvSpPr txBox="1"/>
            <p:nvPr userDrawn="1"/>
          </p:nvSpPr>
          <p:spPr>
            <a:xfrm>
              <a:off x="9671011" y="3060431"/>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 </a:t>
              </a:r>
              <a:br>
                <a:rPr lang="en-US" sz="700" dirty="0"/>
              </a:br>
              <a:r>
                <a:rPr lang="en-US" sz="700" dirty="0"/>
                <a:t>In this case use one of the other methods.</a:t>
              </a:r>
            </a:p>
          </p:txBody>
        </p:sp>
      </p:grpSp>
    </p:spTree>
    <p:extLst>
      <p:ext uri="{BB962C8B-B14F-4D97-AF65-F5344CB8AC3E}">
        <p14:creationId xmlns:p14="http://schemas.microsoft.com/office/powerpoint/2010/main" val="260010198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p:cSld name="Statistics Text Over Graphic (Full)">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041452B9-404B-4B43-893C-BB42AF2A9105}"/>
              </a:ext>
            </a:extLst>
          </p:cNvPr>
          <p:cNvSpPr txBox="1">
            <a:spLocks/>
          </p:cNvSpPr>
          <p:nvPr/>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7" name="Group 6">
            <a:extLst>
              <a:ext uri="{FF2B5EF4-FFF2-40B4-BE49-F238E27FC236}">
                <a16:creationId xmlns:a16="http://schemas.microsoft.com/office/drawing/2014/main" id="{26ACA9DB-4044-6F42-96B1-45EBCD182B84}"/>
              </a:ext>
            </a:extLst>
          </p:cNvPr>
          <p:cNvGrpSpPr/>
          <p:nvPr/>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65" name="Group 64">
              <a:extLst>
                <a:ext uri="{FF2B5EF4-FFF2-40B4-BE49-F238E27FC236}">
                  <a16:creationId xmlns:a16="http://schemas.microsoft.com/office/drawing/2014/main" id="{292BBFA4-5FEF-524D-AD01-F867D593722F}"/>
                </a:ext>
              </a:extLst>
            </p:cNvPr>
            <p:cNvGrpSpPr/>
            <p:nvPr/>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101" name="TextBox 100">
                <a:extLst>
                  <a:ext uri="{FF2B5EF4-FFF2-40B4-BE49-F238E27FC236}">
                    <a16:creationId xmlns:a16="http://schemas.microsoft.com/office/drawing/2014/main" id="{9B8FEDA2-CA5E-DB41-B9C8-5477A54FB095}"/>
                  </a:ext>
                </a:extLst>
              </p:cNvPr>
              <p:cNvSpPr txBox="1"/>
              <p:nvPr/>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104" name="TextBox 103">
                <a:extLst>
                  <a:ext uri="{FF2B5EF4-FFF2-40B4-BE49-F238E27FC236}">
                    <a16:creationId xmlns:a16="http://schemas.microsoft.com/office/drawing/2014/main" id="{95AD9D7F-B960-1248-B6F7-12B9FEDAAF39}"/>
                  </a:ext>
                </a:extLst>
              </p:cNvPr>
              <p:cNvSpPr txBox="1"/>
              <p:nvPr/>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106" name="Group 105">
                <a:extLst>
                  <a:ext uri="{FF2B5EF4-FFF2-40B4-BE49-F238E27FC236}">
                    <a16:creationId xmlns:a16="http://schemas.microsoft.com/office/drawing/2014/main" id="{F018DC65-22A5-C346-8BF0-7E16A1FC62E9}"/>
                  </a:ext>
                </a:extLst>
              </p:cNvPr>
              <p:cNvGrpSpPr/>
              <p:nvPr/>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rgbClr val="E8F3FD"/>
          </a:solidFill>
        </p:spPr>
        <p:txBody>
          <a:bodyPr wrap="square" rIns="432000" anchor="ctr">
            <a:noAutofit/>
          </a:bodyPr>
          <a:lstStyle>
            <a:lvl1pPr algn="r">
              <a:defRPr b="0">
                <a:solidFill>
                  <a:schemeClr val="tx1">
                    <a:lumMod val="50000"/>
                    <a:lumOff val="50000"/>
                  </a:schemeClr>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4572000" cy="6858000"/>
          </a:xfrm>
          <a:gradFill>
            <a:gsLst>
              <a:gs pos="13000">
                <a:schemeClr val="accent1"/>
              </a:gs>
              <a:gs pos="97000">
                <a:schemeClr val="accent1">
                  <a:alpha val="9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sz="2800">
                <a:solidFill>
                  <a:schemeClr val="bg1"/>
                </a:solidFill>
              </a:defRPr>
            </a:lvl1pPr>
            <a:lvl2pPr>
              <a:defRPr>
                <a:solidFill>
                  <a:schemeClr val="bg1"/>
                </a:solidFill>
              </a:defRPr>
            </a:lvl2pPr>
            <a:lvl3pPr marL="0" indent="0">
              <a:buFontTx/>
              <a:buNone/>
              <a:defRPr>
                <a:solidFill>
                  <a:schemeClr val="bg1"/>
                </a:solidFill>
              </a:defRPr>
            </a:lvl3pPr>
            <a:lvl4pPr marL="0" indent="0">
              <a:buFontTx/>
              <a:buNone/>
              <a:defRPr>
                <a:solidFill>
                  <a:schemeClr val="bg1"/>
                </a:solidFill>
              </a:defRPr>
            </a:lvl4pPr>
            <a:lvl5pPr marL="0" indent="0">
              <a:buFontTx/>
              <a:buNone/>
              <a:defRPr>
                <a:solidFill>
                  <a:schemeClr val="bg1"/>
                </a:solidFill>
              </a:defRPr>
            </a:lvl5pPr>
            <a:lvl6pPr marL="0" indent="0">
              <a:buFontTx/>
              <a:buNone/>
              <a:defRPr>
                <a:solidFill>
                  <a:schemeClr val="bg1"/>
                </a:solidFill>
              </a:defRPr>
            </a:lvl6pPr>
            <a:lvl7pPr marL="0" indent="0">
              <a:buFontTx/>
              <a:buNone/>
              <a:defRPr>
                <a:solidFill>
                  <a:schemeClr val="bg1"/>
                </a:solidFill>
              </a:defRPr>
            </a:lvl7pPr>
            <a:lvl8pPr marL="0" indent="0">
              <a:buFontTx/>
              <a:buNone/>
              <a:defRPr>
                <a:solidFill>
                  <a:schemeClr val="bg1"/>
                </a:solidFill>
              </a:defRPr>
            </a:lvl8pPr>
            <a:lvl9pPr marL="0" indent="0">
              <a:buFontTx/>
              <a:buNone/>
              <a:defRPr>
                <a:solidFill>
                  <a:schemeClr val="bg1"/>
                </a:solidFill>
              </a:defRPr>
            </a:lvl9pPr>
          </a:lstStyle>
          <a:p>
            <a:pPr lvl="0"/>
            <a:r>
              <a:rPr lang="en-US"/>
              <a:t>Click to edit Master text styles</a:t>
            </a:r>
          </a:p>
          <a:p>
            <a:pPr lvl="1"/>
            <a:r>
              <a:rPr lang="en-US"/>
              <a:t>Second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lang="en-US" smtClean="0"/>
            </a:lvl1pPr>
          </a:lstStyle>
          <a:p>
            <a:pPr marL="12700">
              <a:buFont typeface="Arial" panose="020B0604020202020204" pitchFamily="34" charset="0"/>
              <a:buNone/>
            </a:pPr>
            <a:fld id="{078C017C-E1B9-8443-B047-B08AAA027B45}" type="slidenum">
              <a:rPr lang="en-CA" smtClean="0"/>
              <a:pPr marL="12700">
                <a:buFont typeface="Arial" panose="020B0604020202020204" pitchFamily="34" charset="0"/>
                <a:buNone/>
              </a:pPr>
              <a:t>‹#›</a:t>
            </a:fld>
            <a:endParaRPr lang="en-CA" dirty="0"/>
          </a:p>
        </p:txBody>
      </p:sp>
      <p:grpSp>
        <p:nvGrpSpPr>
          <p:cNvPr id="6" name="Group 5">
            <a:extLst>
              <a:ext uri="{FF2B5EF4-FFF2-40B4-BE49-F238E27FC236}">
                <a16:creationId xmlns:a16="http://schemas.microsoft.com/office/drawing/2014/main" id="{384FC32F-D780-2C41-B31E-1F1C7720CD48}"/>
              </a:ext>
            </a:extLst>
          </p:cNvPr>
          <p:cNvGrpSpPr/>
          <p:nvPr/>
        </p:nvGrpSpPr>
        <p:grpSpPr>
          <a:xfrm>
            <a:off x="9399182" y="-1"/>
            <a:ext cx="2961715" cy="9658589"/>
            <a:chOff x="9399182" y="-1"/>
            <a:chExt cx="2961715" cy="9658589"/>
          </a:xfrm>
        </p:grpSpPr>
        <p:sp>
          <p:nvSpPr>
            <p:cNvPr id="114" name="Rectangle 113">
              <a:extLst>
                <a:ext uri="{FF2B5EF4-FFF2-40B4-BE49-F238E27FC236}">
                  <a16:creationId xmlns:a16="http://schemas.microsoft.com/office/drawing/2014/main" id="{1F6701BF-092D-2F4F-9D3D-CB526578FD23}"/>
                </a:ext>
              </a:extLst>
            </p:cNvPr>
            <p:cNvSpPr/>
            <p:nvPr/>
          </p:nvSpPr>
          <p:spPr>
            <a:xfrm>
              <a:off x="9399182" y="-1"/>
              <a:ext cx="2798651" cy="94869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63" name="Picture 162">
              <a:extLst>
                <a:ext uri="{FF2B5EF4-FFF2-40B4-BE49-F238E27FC236}">
                  <a16:creationId xmlns:a16="http://schemas.microsoft.com/office/drawing/2014/main" id="{2D12CE45-289D-6B47-8827-232211E4A4E4}"/>
                </a:ext>
              </a:extLst>
            </p:cNvPr>
            <p:cNvPicPr>
              <a:picLocks noChangeAspect="1"/>
            </p:cNvPicPr>
            <p:nvPr/>
          </p:nvPicPr>
          <p:blipFill rotWithShape="1">
            <a:blip r:embed="rId2"/>
            <a:srcRect t="11482" r="50733" b="17784"/>
            <a:stretch/>
          </p:blipFill>
          <p:spPr>
            <a:xfrm>
              <a:off x="9558506" y="1332920"/>
              <a:ext cx="2639326" cy="746975"/>
            </a:xfrm>
            <a:prstGeom prst="rect">
              <a:avLst/>
            </a:prstGeom>
          </p:spPr>
        </p:pic>
        <p:grpSp>
          <p:nvGrpSpPr>
            <p:cNvPr id="115" name="Group 114">
              <a:extLst>
                <a:ext uri="{FF2B5EF4-FFF2-40B4-BE49-F238E27FC236}">
                  <a16:creationId xmlns:a16="http://schemas.microsoft.com/office/drawing/2014/main" id="{E06DB9A1-FD76-8C4E-AA60-A3215A54B22B}"/>
                </a:ext>
              </a:extLst>
            </p:cNvPr>
            <p:cNvGrpSpPr/>
            <p:nvPr/>
          </p:nvGrpSpPr>
          <p:grpSpPr>
            <a:xfrm>
              <a:off x="9541497" y="162442"/>
              <a:ext cx="2819400" cy="814510"/>
              <a:chOff x="-3644733" y="165205"/>
              <a:chExt cx="2819400" cy="814510"/>
            </a:xfrm>
          </p:grpSpPr>
          <p:sp>
            <p:nvSpPr>
              <p:cNvPr id="154" name="Rectangle 153">
                <a:extLst>
                  <a:ext uri="{FF2B5EF4-FFF2-40B4-BE49-F238E27FC236}">
                    <a16:creationId xmlns:a16="http://schemas.microsoft.com/office/drawing/2014/main" id="{9B6A22A1-5D5B-4A45-9873-94CDE4AF5389}"/>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extBox 154">
                <a:extLst>
                  <a:ext uri="{FF2B5EF4-FFF2-40B4-BE49-F238E27FC236}">
                    <a16:creationId xmlns:a16="http://schemas.microsoft.com/office/drawing/2014/main" id="{7ABB8F1D-E85A-ED44-9693-9F13743BAED4}"/>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56" name="Picture 155">
                <a:extLst>
                  <a:ext uri="{FF2B5EF4-FFF2-40B4-BE49-F238E27FC236}">
                    <a16:creationId xmlns:a16="http://schemas.microsoft.com/office/drawing/2014/main" id="{20DBD003-BD74-534F-B6C9-503C1716230E}"/>
                  </a:ext>
                </a:extLst>
              </p:cNvPr>
              <p:cNvPicPr>
                <a:picLocks noChangeAspect="1"/>
              </p:cNvPicPr>
              <p:nvPr/>
            </p:nvPicPr>
            <p:blipFill rotWithShape="1">
              <a:blip r:embed="rId3"/>
              <a:srcRect l="8882" t="5165" r="-1"/>
              <a:stretch/>
            </p:blipFill>
            <p:spPr>
              <a:xfrm>
                <a:off x="-3491292" y="414013"/>
                <a:ext cx="324017" cy="289055"/>
              </a:xfrm>
              <a:prstGeom prst="roundRect">
                <a:avLst/>
              </a:prstGeom>
            </p:spPr>
          </p:pic>
        </p:grpSp>
        <p:sp>
          <p:nvSpPr>
            <p:cNvPr id="116" name="TextBox 115">
              <a:extLst>
                <a:ext uri="{FF2B5EF4-FFF2-40B4-BE49-F238E27FC236}">
                  <a16:creationId xmlns:a16="http://schemas.microsoft.com/office/drawing/2014/main" id="{00987C7D-6B58-624B-A8C2-E1C8B5B41655}"/>
                </a:ext>
              </a:extLst>
            </p:cNvPr>
            <p:cNvSpPr txBox="1"/>
            <p:nvPr/>
          </p:nvSpPr>
          <p:spPr>
            <a:xfrm>
              <a:off x="9558507" y="3644763"/>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17" name="Straight Connector 116">
              <a:extLst>
                <a:ext uri="{FF2B5EF4-FFF2-40B4-BE49-F238E27FC236}">
                  <a16:creationId xmlns:a16="http://schemas.microsoft.com/office/drawing/2014/main" id="{76A5E172-F2DB-AB47-BF8B-E04905D4DF34}"/>
                </a:ext>
              </a:extLst>
            </p:cNvPr>
            <p:cNvCxnSpPr>
              <a:cxnSpLocks/>
            </p:cNvCxnSpPr>
            <p:nvPr/>
          </p:nvCxnSpPr>
          <p:spPr>
            <a:xfrm>
              <a:off x="9558507" y="3847380"/>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73686235-423F-604C-911D-620F011D49F8}"/>
                </a:ext>
              </a:extLst>
            </p:cNvPr>
            <p:cNvSpPr txBox="1"/>
            <p:nvPr/>
          </p:nvSpPr>
          <p:spPr>
            <a:xfrm>
              <a:off x="9686426" y="4705690"/>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19" name="Group 118">
              <a:extLst>
                <a:ext uri="{FF2B5EF4-FFF2-40B4-BE49-F238E27FC236}">
                  <a16:creationId xmlns:a16="http://schemas.microsoft.com/office/drawing/2014/main" id="{74431D0C-E5D7-5C4B-B34D-ED622DCEC90B}"/>
                </a:ext>
              </a:extLst>
            </p:cNvPr>
            <p:cNvGrpSpPr/>
            <p:nvPr/>
          </p:nvGrpSpPr>
          <p:grpSpPr>
            <a:xfrm>
              <a:off x="9541497" y="8247273"/>
              <a:ext cx="2735151" cy="1411315"/>
              <a:chOff x="9296567" y="4910411"/>
              <a:chExt cx="2735151" cy="1411315"/>
            </a:xfrm>
          </p:grpSpPr>
          <p:sp>
            <p:nvSpPr>
              <p:cNvPr id="148" name="Rectangle 147">
                <a:extLst>
                  <a:ext uri="{FF2B5EF4-FFF2-40B4-BE49-F238E27FC236}">
                    <a16:creationId xmlns:a16="http://schemas.microsoft.com/office/drawing/2014/main" id="{3EE33C6F-C414-704B-930C-49B6415FB0D1}"/>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C7770F39-017B-9A4E-B2C7-C48397F86E0F}"/>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50" name="Graphic 149">
                <a:extLst>
                  <a:ext uri="{FF2B5EF4-FFF2-40B4-BE49-F238E27FC236}">
                    <a16:creationId xmlns:a16="http://schemas.microsoft.com/office/drawing/2014/main" id="{2B06D124-E28F-144C-A1A8-A9F9DCEDD39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51" name="TextBox 150">
                <a:extLst>
                  <a:ext uri="{FF2B5EF4-FFF2-40B4-BE49-F238E27FC236}">
                    <a16:creationId xmlns:a16="http://schemas.microsoft.com/office/drawing/2014/main" id="{217354F4-3327-F641-8A6E-7CF3A11F0418}"/>
                  </a:ext>
                </a:extLst>
              </p:cNvPr>
              <p:cNvSpPr txBox="1"/>
              <p:nvPr/>
            </p:nvSpPr>
            <p:spPr>
              <a:xfrm>
                <a:off x="9471805" y="5619194"/>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52" name="TextBox 151">
                <a:extLst>
                  <a:ext uri="{FF2B5EF4-FFF2-40B4-BE49-F238E27FC236}">
                    <a16:creationId xmlns:a16="http://schemas.microsoft.com/office/drawing/2014/main" id="{C21E8267-10D6-A74C-9247-CF15A2756B51}"/>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53" name="TextBox 152">
                <a:extLst>
                  <a:ext uri="{FF2B5EF4-FFF2-40B4-BE49-F238E27FC236}">
                    <a16:creationId xmlns:a16="http://schemas.microsoft.com/office/drawing/2014/main" id="{33236540-7695-CC4F-8B5C-2A70FAD9ED38}"/>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20" name="Group 119">
              <a:extLst>
                <a:ext uri="{FF2B5EF4-FFF2-40B4-BE49-F238E27FC236}">
                  <a16:creationId xmlns:a16="http://schemas.microsoft.com/office/drawing/2014/main" id="{1CC75D71-084C-2841-A6C3-E4B52088D324}"/>
                </a:ext>
              </a:extLst>
            </p:cNvPr>
            <p:cNvGrpSpPr/>
            <p:nvPr/>
          </p:nvGrpSpPr>
          <p:grpSpPr>
            <a:xfrm>
              <a:off x="9541497" y="6890617"/>
              <a:ext cx="2735151" cy="1280928"/>
              <a:chOff x="9286315" y="6976989"/>
              <a:chExt cx="2735151" cy="1280928"/>
            </a:xfrm>
          </p:grpSpPr>
          <p:sp>
            <p:nvSpPr>
              <p:cNvPr id="138" name="Rectangle 137">
                <a:extLst>
                  <a:ext uri="{FF2B5EF4-FFF2-40B4-BE49-F238E27FC236}">
                    <a16:creationId xmlns:a16="http://schemas.microsoft.com/office/drawing/2014/main" id="{80A4814C-F3C9-8E4D-A7A3-91D0BBB9B2DE}"/>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TextBox 143">
                <a:extLst>
                  <a:ext uri="{FF2B5EF4-FFF2-40B4-BE49-F238E27FC236}">
                    <a16:creationId xmlns:a16="http://schemas.microsoft.com/office/drawing/2014/main" id="{9E22E78A-6530-6E49-B5B6-FE675F4954F7}"/>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45" name="Graphic 144">
                <a:extLst>
                  <a:ext uri="{FF2B5EF4-FFF2-40B4-BE49-F238E27FC236}">
                    <a16:creationId xmlns:a16="http://schemas.microsoft.com/office/drawing/2014/main" id="{DABEDA03-6252-DA49-BF04-D4C0068F703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46" name="TextBox 145">
                <a:extLst>
                  <a:ext uri="{FF2B5EF4-FFF2-40B4-BE49-F238E27FC236}">
                    <a16:creationId xmlns:a16="http://schemas.microsoft.com/office/drawing/2014/main" id="{8636DC60-0BA4-B64F-91F4-B8555CA43CB7}"/>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47" name="Picture 146">
                <a:extLst>
                  <a:ext uri="{FF2B5EF4-FFF2-40B4-BE49-F238E27FC236}">
                    <a16:creationId xmlns:a16="http://schemas.microsoft.com/office/drawing/2014/main" id="{9C06CF34-F5E9-FF43-92FC-A8A12A5E7514}"/>
                  </a:ext>
                </a:extLst>
              </p:cNvPr>
              <p:cNvPicPr>
                <a:picLocks noChangeAspect="1"/>
              </p:cNvPicPr>
              <p:nvPr/>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21" name="Group 120">
              <a:extLst>
                <a:ext uri="{FF2B5EF4-FFF2-40B4-BE49-F238E27FC236}">
                  <a16:creationId xmlns:a16="http://schemas.microsoft.com/office/drawing/2014/main" id="{38052344-BDD9-5C4C-BCF9-CDD928F9ABEF}"/>
                </a:ext>
              </a:extLst>
            </p:cNvPr>
            <p:cNvGrpSpPr/>
            <p:nvPr/>
          </p:nvGrpSpPr>
          <p:grpSpPr>
            <a:xfrm>
              <a:off x="9521833" y="3969883"/>
              <a:ext cx="2617883" cy="651460"/>
              <a:chOff x="12352022" y="513115"/>
              <a:chExt cx="2617883" cy="651460"/>
            </a:xfrm>
          </p:grpSpPr>
          <p:sp>
            <p:nvSpPr>
              <p:cNvPr id="135" name="TextBox 134">
                <a:extLst>
                  <a:ext uri="{FF2B5EF4-FFF2-40B4-BE49-F238E27FC236}">
                    <a16:creationId xmlns:a16="http://schemas.microsoft.com/office/drawing/2014/main" id="{EA326582-6206-9448-AC3D-D3956871747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6" name="TextBox 135">
                <a:extLst>
                  <a:ext uri="{FF2B5EF4-FFF2-40B4-BE49-F238E27FC236}">
                    <a16:creationId xmlns:a16="http://schemas.microsoft.com/office/drawing/2014/main" id="{4064E1A2-6908-7D4E-AED8-AABD4AFAA4D9}"/>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37" name="TextBox 136">
                <a:extLst>
                  <a:ext uri="{FF2B5EF4-FFF2-40B4-BE49-F238E27FC236}">
                    <a16:creationId xmlns:a16="http://schemas.microsoft.com/office/drawing/2014/main" id="{26F5F72F-54E6-6444-AD2C-1C7049E062D7}"/>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22" name="TextBox 121">
              <a:extLst>
                <a:ext uri="{FF2B5EF4-FFF2-40B4-BE49-F238E27FC236}">
                  <a16:creationId xmlns:a16="http://schemas.microsoft.com/office/drawing/2014/main" id="{6ADF7B1D-21B9-4A43-9883-156AF8A7FE24}"/>
                </a:ext>
              </a:extLst>
            </p:cNvPr>
            <p:cNvSpPr txBox="1"/>
            <p:nvPr/>
          </p:nvSpPr>
          <p:spPr>
            <a:xfrm>
              <a:off x="9674267" y="4988995"/>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23" name="TextBox 122">
              <a:extLst>
                <a:ext uri="{FF2B5EF4-FFF2-40B4-BE49-F238E27FC236}">
                  <a16:creationId xmlns:a16="http://schemas.microsoft.com/office/drawing/2014/main" id="{FD008BFE-F284-7448-B84A-6DC42232D3A9}"/>
                </a:ext>
              </a:extLst>
            </p:cNvPr>
            <p:cNvSpPr txBox="1"/>
            <p:nvPr/>
          </p:nvSpPr>
          <p:spPr>
            <a:xfrm>
              <a:off x="9686426" y="5404252"/>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24" name="TextBox 123">
              <a:extLst>
                <a:ext uri="{FF2B5EF4-FFF2-40B4-BE49-F238E27FC236}">
                  <a16:creationId xmlns:a16="http://schemas.microsoft.com/office/drawing/2014/main" id="{3BA44DCB-A3AF-9546-85AA-0C8080A538B5}"/>
                </a:ext>
              </a:extLst>
            </p:cNvPr>
            <p:cNvSpPr txBox="1"/>
            <p:nvPr/>
          </p:nvSpPr>
          <p:spPr>
            <a:xfrm>
              <a:off x="9686426" y="6124342"/>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25" name="TextBox 124">
              <a:extLst>
                <a:ext uri="{FF2B5EF4-FFF2-40B4-BE49-F238E27FC236}">
                  <a16:creationId xmlns:a16="http://schemas.microsoft.com/office/drawing/2014/main" id="{495F74B5-1BAA-CF4B-B826-677D9A1B2C48}"/>
                </a:ext>
              </a:extLst>
            </p:cNvPr>
            <p:cNvSpPr txBox="1"/>
            <p:nvPr/>
          </p:nvSpPr>
          <p:spPr>
            <a:xfrm>
              <a:off x="9674267" y="6554905"/>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33" name="TextBox 132">
              <a:extLst>
                <a:ext uri="{FF2B5EF4-FFF2-40B4-BE49-F238E27FC236}">
                  <a16:creationId xmlns:a16="http://schemas.microsoft.com/office/drawing/2014/main" id="{3F7CB717-E705-2840-9197-C78C7B64E71A}"/>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4" name="Straight Connector 133">
              <a:extLst>
                <a:ext uri="{FF2B5EF4-FFF2-40B4-BE49-F238E27FC236}">
                  <a16:creationId xmlns:a16="http://schemas.microsoft.com/office/drawing/2014/main" id="{C57B530B-447D-4A4B-9F77-9EBFE3288785}"/>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28" name="Group 127">
              <a:extLst>
                <a:ext uri="{FF2B5EF4-FFF2-40B4-BE49-F238E27FC236}">
                  <a16:creationId xmlns:a16="http://schemas.microsoft.com/office/drawing/2014/main" id="{62FAFE70-D4B2-8F4F-9523-F66BEB76844C}"/>
                </a:ext>
              </a:extLst>
            </p:cNvPr>
            <p:cNvGrpSpPr/>
            <p:nvPr/>
          </p:nvGrpSpPr>
          <p:grpSpPr>
            <a:xfrm>
              <a:off x="9541497" y="2222532"/>
              <a:ext cx="2735151" cy="1326215"/>
              <a:chOff x="9286315" y="6976988"/>
              <a:chExt cx="2735151" cy="1326215"/>
            </a:xfrm>
          </p:grpSpPr>
          <p:sp>
            <p:nvSpPr>
              <p:cNvPr id="129" name="Rectangle 128">
                <a:extLst>
                  <a:ext uri="{FF2B5EF4-FFF2-40B4-BE49-F238E27FC236}">
                    <a16:creationId xmlns:a16="http://schemas.microsoft.com/office/drawing/2014/main" id="{E47B8ADC-2456-1243-95C8-E860AAB723D4}"/>
                  </a:ext>
                </a:extLst>
              </p:cNvPr>
              <p:cNvSpPr/>
              <p:nvPr/>
            </p:nvSpPr>
            <p:spPr>
              <a:xfrm>
                <a:off x="9286315" y="6976988"/>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EDAA5B06-10D3-584A-BD73-861E5B9ACB56}"/>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31" name="Graphic 130">
                <a:extLst>
                  <a:ext uri="{FF2B5EF4-FFF2-40B4-BE49-F238E27FC236}">
                    <a16:creationId xmlns:a16="http://schemas.microsoft.com/office/drawing/2014/main" id="{161E4833-BB86-994F-833D-93E67F55990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32" name="TextBox 131">
                <a:extLst>
                  <a:ext uri="{FF2B5EF4-FFF2-40B4-BE49-F238E27FC236}">
                    <a16:creationId xmlns:a16="http://schemas.microsoft.com/office/drawing/2014/main" id="{8DAA1AE3-7284-B649-9EEF-97FFE151F8C8}"/>
                  </a:ext>
                </a:extLst>
              </p:cNvPr>
              <p:cNvSpPr txBox="1"/>
              <p:nvPr/>
            </p:nvSpPr>
            <p:spPr>
              <a:xfrm>
                <a:off x="9446538" y="7369972"/>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sp>
        <p:nvSpPr>
          <p:cNvPr id="500" name="Caption">
            <a:extLst>
              <a:ext uri="{FF2B5EF4-FFF2-40B4-BE49-F238E27FC236}">
                <a16:creationId xmlns:a16="http://schemas.microsoft.com/office/drawing/2014/main" id="{659A1A30-0D40-E04A-93E5-5EBF0216ED61}"/>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tx1"/>
                </a:solidFill>
                <a:effectLst/>
              </a:defRPr>
            </a:lvl1pPr>
            <a:lvl2pPr marL="0" indent="0" algn="r">
              <a:spcBef>
                <a:spcPts val="0"/>
              </a:spcBef>
              <a:spcAft>
                <a:spcPts val="0"/>
              </a:spcAft>
              <a:buFontTx/>
              <a:buNone/>
              <a:tabLst/>
              <a:defRPr sz="1100">
                <a:solidFill>
                  <a:schemeClr val="tx1"/>
                </a:solidFill>
              </a:defRPr>
            </a:lvl2pPr>
            <a:lvl3pPr marL="0" indent="0" algn="r">
              <a:spcBef>
                <a:spcPts val="0"/>
              </a:spcBef>
              <a:spcAft>
                <a:spcPts val="0"/>
              </a:spcAft>
              <a:buFontTx/>
              <a:buNone/>
              <a:tabLst/>
              <a:defRPr sz="1100">
                <a:solidFill>
                  <a:schemeClr val="tx1"/>
                </a:solidFill>
              </a:defRPr>
            </a:lvl3pPr>
            <a:lvl4pPr marL="0" indent="0" algn="r">
              <a:spcBef>
                <a:spcPts val="0"/>
              </a:spcBef>
              <a:spcAft>
                <a:spcPts val="0"/>
              </a:spcAft>
              <a:buFontTx/>
              <a:buNone/>
              <a:tabLst/>
              <a:defRPr sz="1100">
                <a:solidFill>
                  <a:schemeClr val="tx1"/>
                </a:solidFill>
              </a:defRPr>
            </a:lvl4pPr>
            <a:lvl5pPr marL="0" indent="0" algn="r">
              <a:spcBef>
                <a:spcPts val="0"/>
              </a:spcBef>
              <a:spcAft>
                <a:spcPts val="0"/>
              </a:spcAft>
              <a:buFontTx/>
              <a:buNone/>
              <a:tabLst/>
              <a:defRPr sz="1100">
                <a:solidFill>
                  <a:schemeClr val="tx1"/>
                </a:solidFill>
              </a:defRPr>
            </a:lvl5pPr>
            <a:lvl6pPr marL="0" indent="0" algn="r">
              <a:spcBef>
                <a:spcPts val="0"/>
              </a:spcBef>
              <a:spcAft>
                <a:spcPts val="0"/>
              </a:spcAft>
              <a:buFontTx/>
              <a:buNone/>
              <a:tabLst/>
              <a:defRPr sz="1100">
                <a:solidFill>
                  <a:schemeClr val="tx1"/>
                </a:solidFill>
              </a:defRPr>
            </a:lvl6pPr>
            <a:lvl7pPr marL="0" indent="0" algn="r">
              <a:spcBef>
                <a:spcPts val="0"/>
              </a:spcBef>
              <a:spcAft>
                <a:spcPts val="0"/>
              </a:spcAft>
              <a:buFontTx/>
              <a:buNone/>
              <a:tabLst/>
              <a:defRPr sz="1100">
                <a:solidFill>
                  <a:schemeClr val="tx1"/>
                </a:solidFill>
              </a:defRPr>
            </a:lvl7pPr>
            <a:lvl8pPr marL="0" indent="0" algn="r">
              <a:spcBef>
                <a:spcPts val="0"/>
              </a:spcBef>
              <a:spcAft>
                <a:spcPts val="0"/>
              </a:spcAft>
              <a:buFontTx/>
              <a:buNone/>
              <a:tabLst/>
              <a:defRPr sz="1100">
                <a:solidFill>
                  <a:schemeClr val="tx1"/>
                </a:solidFill>
              </a:defRPr>
            </a:lvl8pPr>
            <a:lvl9pPr marL="0" indent="0" algn="r">
              <a:spcBef>
                <a:spcPts val="0"/>
              </a:spcBef>
              <a:spcAft>
                <a:spcPts val="0"/>
              </a:spcAft>
              <a:buFontTx/>
              <a:buNone/>
              <a:tabLst/>
              <a:defRPr sz="1100">
                <a:solidFill>
                  <a:schemeClr val="tx1"/>
                </a:solidFill>
              </a:defRPr>
            </a:lvl9pPr>
          </a:lstStyle>
          <a:p>
            <a:pPr lvl="0"/>
            <a:r>
              <a:rPr lang="en-US"/>
              <a:t>Click to add photo caption</a:t>
            </a:r>
          </a:p>
        </p:txBody>
      </p:sp>
    </p:spTree>
    <p:extLst>
      <p:ext uri="{BB962C8B-B14F-4D97-AF65-F5344CB8AC3E}">
        <p14:creationId xmlns:p14="http://schemas.microsoft.com/office/powerpoint/2010/main" val="3770951863"/>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One Graphic">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AB61EC68-0522-AF4D-8694-0D0881A7666F}"/>
              </a:ext>
            </a:extLst>
          </p:cNvPr>
          <p:cNvSpPr>
            <a:spLocks noGrp="1"/>
          </p:cNvSpPr>
          <p:nvPr userDrawn="1">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rgbClr val="E8F3FD"/>
          </a:solidFill>
        </p:spPr>
        <p:txBody>
          <a:bodyPr wrap="square" anchor="ctr">
            <a:noAutofit/>
          </a:bodyPr>
          <a:lstStyle>
            <a:lvl1pPr algn="ctr">
              <a:defRPr b="0">
                <a:solidFill>
                  <a:schemeClr val="tx1">
                    <a:lumMod val="50000"/>
                    <a:lumOff val="50000"/>
                  </a:schemeClr>
                </a:solidFill>
              </a:defRPr>
            </a:lvl1pPr>
          </a:lstStyle>
          <a:p>
            <a:r>
              <a:rPr lang="en-US" dirty="0"/>
              <a:t>Click icon to add a pre-designed graphic</a:t>
            </a:r>
            <a:br>
              <a:rPr lang="en-US" dirty="0"/>
            </a:br>
            <a:r>
              <a:rPr lang="en-US" dirty="0"/>
              <a:t>(e.g. ranking, quote, or map)</a:t>
            </a:r>
          </a:p>
        </p:txBody>
      </p:sp>
      <p:sp>
        <p:nvSpPr>
          <p:cNvPr id="5" name="Title 4">
            <a:extLst>
              <a:ext uri="{FF2B5EF4-FFF2-40B4-BE49-F238E27FC236}">
                <a16:creationId xmlns:a16="http://schemas.microsoft.com/office/drawing/2014/main" id="{4D5405C3-B529-8445-891B-5DC49F4AC2AA}"/>
              </a:ext>
            </a:extLst>
          </p:cNvPr>
          <p:cNvSpPr>
            <a:spLocks noGrp="1"/>
          </p:cNvSpPr>
          <p:nvPr userDrawn="1">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7689135C-1344-F94E-8F1C-BE454F6FBFB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3" name="Date Placeholder 2">
            <a:extLst>
              <a:ext uri="{FF2B5EF4-FFF2-40B4-BE49-F238E27FC236}">
                <a16:creationId xmlns:a16="http://schemas.microsoft.com/office/drawing/2014/main" id="{10B0DF10-D944-7E44-8C33-475A3A1A8A9D}"/>
              </a:ext>
            </a:extLst>
          </p:cNvPr>
          <p:cNvSpPr>
            <a:spLocks noGrp="1"/>
          </p:cNvSpPr>
          <p:nvPr>
            <p:ph type="dt" sz="half" idx="101"/>
          </p:nvPr>
        </p:nvSpPr>
        <p:spPr/>
        <p:txBody>
          <a:bodyPr/>
          <a:lstStyle/>
          <a:p>
            <a:endParaRPr lang="en-US" dirty="0"/>
          </a:p>
        </p:txBody>
      </p:sp>
      <p:sp>
        <p:nvSpPr>
          <p:cNvPr id="7" name="Footer Placeholder 6">
            <a:extLst>
              <a:ext uri="{FF2B5EF4-FFF2-40B4-BE49-F238E27FC236}">
                <a16:creationId xmlns:a16="http://schemas.microsoft.com/office/drawing/2014/main" id="{2C4CCAAA-DF95-7842-8BC9-3F8AB6B46ED7}"/>
              </a:ext>
            </a:extLst>
          </p:cNvPr>
          <p:cNvSpPr>
            <a:spLocks noGrp="1"/>
          </p:cNvSpPr>
          <p:nvPr>
            <p:ph type="ftr" sz="quarter" idx="102"/>
          </p:nvPr>
        </p:nvSpPr>
        <p:spPr/>
        <p:txBody>
          <a:bodyPr/>
          <a:lstStyle/>
          <a:p>
            <a:endParaRPr lang="en-US" dirty="0"/>
          </a:p>
        </p:txBody>
      </p:sp>
      <p:sp>
        <p:nvSpPr>
          <p:cNvPr id="8" name="Slide Number Placeholder 7">
            <a:extLst>
              <a:ext uri="{FF2B5EF4-FFF2-40B4-BE49-F238E27FC236}">
                <a16:creationId xmlns:a16="http://schemas.microsoft.com/office/drawing/2014/main" id="{77E60850-6391-3041-B4D0-C92867F3DEB4}"/>
              </a:ext>
            </a:extLst>
          </p:cNvPr>
          <p:cNvSpPr>
            <a:spLocks noGrp="1"/>
          </p:cNvSpPr>
          <p:nvPr>
            <p:ph type="sldNum" sz="quarter" idx="103"/>
          </p:nvPr>
        </p:nvSpPr>
        <p:spPr>
          <a:noFill/>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44" name="Group 43">
            <a:extLst>
              <a:ext uri="{FF2B5EF4-FFF2-40B4-BE49-F238E27FC236}">
                <a16:creationId xmlns:a16="http://schemas.microsoft.com/office/drawing/2014/main" id="{67D02F64-F08E-0F4E-B529-5BC62DBE3DF1}"/>
              </a:ext>
            </a:extLst>
          </p:cNvPr>
          <p:cNvGrpSpPr/>
          <p:nvPr userDrawn="1"/>
        </p:nvGrpSpPr>
        <p:grpSpPr>
          <a:xfrm>
            <a:off x="9399182" y="-1"/>
            <a:ext cx="2874210" cy="6858001"/>
            <a:chOff x="9144000" y="-1"/>
            <a:chExt cx="2874210" cy="6858001"/>
          </a:xfrm>
        </p:grpSpPr>
        <p:sp>
          <p:nvSpPr>
            <p:cNvPr id="51" name="Rectangle 50">
              <a:extLst>
                <a:ext uri="{FF2B5EF4-FFF2-40B4-BE49-F238E27FC236}">
                  <a16:creationId xmlns:a16="http://schemas.microsoft.com/office/drawing/2014/main" id="{B502E77A-94C0-9946-8D2F-BE9E8B1B62E9}"/>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52" name="Group 51">
              <a:extLst>
                <a:ext uri="{FF2B5EF4-FFF2-40B4-BE49-F238E27FC236}">
                  <a16:creationId xmlns:a16="http://schemas.microsoft.com/office/drawing/2014/main" id="{527EA42E-6AC0-B547-9370-A426FC3DA920}"/>
                </a:ext>
              </a:extLst>
            </p:cNvPr>
            <p:cNvGrpSpPr/>
            <p:nvPr userDrawn="1"/>
          </p:nvGrpSpPr>
          <p:grpSpPr>
            <a:xfrm>
              <a:off x="9263395" y="150289"/>
              <a:ext cx="2754815" cy="6013825"/>
              <a:chOff x="9266651" y="185338"/>
              <a:chExt cx="2754815" cy="6013825"/>
            </a:xfrm>
          </p:grpSpPr>
          <p:sp>
            <p:nvSpPr>
              <p:cNvPr id="53" name="TextBox 52">
                <a:extLst>
                  <a:ext uri="{FF2B5EF4-FFF2-40B4-BE49-F238E27FC236}">
                    <a16:creationId xmlns:a16="http://schemas.microsoft.com/office/drawing/2014/main" id="{318F7B6C-E16E-7A45-B2AD-D99A7D30D7AC}"/>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54" name="Straight Connector 53">
                <a:extLst>
                  <a:ext uri="{FF2B5EF4-FFF2-40B4-BE49-F238E27FC236}">
                    <a16:creationId xmlns:a16="http://schemas.microsoft.com/office/drawing/2014/main" id="{AA79330A-89D2-B64E-BB5A-387368250368}"/>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9688A793-3D82-5747-92B2-2E732EDCE5AE}"/>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56" name="Group 55">
                <a:extLst>
                  <a:ext uri="{FF2B5EF4-FFF2-40B4-BE49-F238E27FC236}">
                    <a16:creationId xmlns:a16="http://schemas.microsoft.com/office/drawing/2014/main" id="{B6DBEC5E-BD0E-9241-A3E4-2F56C03C1A05}"/>
                  </a:ext>
                </a:extLst>
              </p:cNvPr>
              <p:cNvGrpSpPr/>
              <p:nvPr userDrawn="1"/>
            </p:nvGrpSpPr>
            <p:grpSpPr>
              <a:xfrm>
                <a:off x="9286315" y="4787848"/>
                <a:ext cx="2735151" cy="1411315"/>
                <a:chOff x="9296567" y="4910411"/>
                <a:chExt cx="2735151" cy="1411315"/>
              </a:xfrm>
            </p:grpSpPr>
            <p:sp>
              <p:nvSpPr>
                <p:cNvPr id="71" name="Rectangle 70">
                  <a:extLst>
                    <a:ext uri="{FF2B5EF4-FFF2-40B4-BE49-F238E27FC236}">
                      <a16:creationId xmlns:a16="http://schemas.microsoft.com/office/drawing/2014/main" id="{FFA48DED-F3DA-EC47-97E5-E6739BF46422}"/>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82CFB4CC-B76D-A94D-AB78-1A7F4E4CE9E0}"/>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73" name="Graphic 72">
                  <a:extLst>
                    <a:ext uri="{FF2B5EF4-FFF2-40B4-BE49-F238E27FC236}">
                      <a16:creationId xmlns:a16="http://schemas.microsoft.com/office/drawing/2014/main" id="{786BEA28-9B2D-2C46-85BC-0D2CF1D6365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74" name="TextBox 73">
                  <a:extLst>
                    <a:ext uri="{FF2B5EF4-FFF2-40B4-BE49-F238E27FC236}">
                      <a16:creationId xmlns:a16="http://schemas.microsoft.com/office/drawing/2014/main" id="{71831B6F-88D4-2D4F-9998-C1B41572775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5" name="TextBox 74">
                  <a:extLst>
                    <a:ext uri="{FF2B5EF4-FFF2-40B4-BE49-F238E27FC236}">
                      <a16:creationId xmlns:a16="http://schemas.microsoft.com/office/drawing/2014/main" id="{EFBA3B08-C039-6D48-BC25-182C2C66DF32}"/>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6" name="TextBox 75">
                  <a:extLst>
                    <a:ext uri="{FF2B5EF4-FFF2-40B4-BE49-F238E27FC236}">
                      <a16:creationId xmlns:a16="http://schemas.microsoft.com/office/drawing/2014/main" id="{5FCB126F-01A3-9A47-AD52-F8C4B63FEC23}"/>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57" name="Group 56">
                <a:extLst>
                  <a:ext uri="{FF2B5EF4-FFF2-40B4-BE49-F238E27FC236}">
                    <a16:creationId xmlns:a16="http://schemas.microsoft.com/office/drawing/2014/main" id="{6136081A-ADDF-5648-821B-4397ABC813A2}"/>
                  </a:ext>
                </a:extLst>
              </p:cNvPr>
              <p:cNvGrpSpPr/>
              <p:nvPr userDrawn="1"/>
            </p:nvGrpSpPr>
            <p:grpSpPr>
              <a:xfrm>
                <a:off x="9286315" y="3431192"/>
                <a:ext cx="2735151" cy="1280928"/>
                <a:chOff x="9286315" y="6976989"/>
                <a:chExt cx="2735151" cy="1280928"/>
              </a:xfrm>
            </p:grpSpPr>
            <p:sp>
              <p:nvSpPr>
                <p:cNvPr id="66" name="Rectangle 65">
                  <a:extLst>
                    <a:ext uri="{FF2B5EF4-FFF2-40B4-BE49-F238E27FC236}">
                      <a16:creationId xmlns:a16="http://schemas.microsoft.com/office/drawing/2014/main" id="{A1A968B8-5BC5-284F-898B-B6637A41DEF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51A95283-5490-1742-84A3-68783BE54308}"/>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8" name="Graphic 67">
                  <a:extLst>
                    <a:ext uri="{FF2B5EF4-FFF2-40B4-BE49-F238E27FC236}">
                      <a16:creationId xmlns:a16="http://schemas.microsoft.com/office/drawing/2014/main" id="{986C6630-8E1B-6642-9DBA-0BE12B3DE85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9" name="TextBox 68">
                  <a:extLst>
                    <a:ext uri="{FF2B5EF4-FFF2-40B4-BE49-F238E27FC236}">
                      <a16:creationId xmlns:a16="http://schemas.microsoft.com/office/drawing/2014/main" id="{F073B232-F982-1B48-B310-DCE7A95E03B2}"/>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70" name="Picture 69">
                  <a:extLst>
                    <a:ext uri="{FF2B5EF4-FFF2-40B4-BE49-F238E27FC236}">
                      <a16:creationId xmlns:a16="http://schemas.microsoft.com/office/drawing/2014/main" id="{808FFCB2-7DF3-CA48-B29E-9FEAAB8F2B7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58" name="Group 57">
                <a:extLst>
                  <a:ext uri="{FF2B5EF4-FFF2-40B4-BE49-F238E27FC236}">
                    <a16:creationId xmlns:a16="http://schemas.microsoft.com/office/drawing/2014/main" id="{07236D2B-D298-EB49-8ABB-E7D7376416F2}"/>
                  </a:ext>
                </a:extLst>
              </p:cNvPr>
              <p:cNvGrpSpPr/>
              <p:nvPr userDrawn="1"/>
            </p:nvGrpSpPr>
            <p:grpSpPr>
              <a:xfrm>
                <a:off x="9266651" y="510458"/>
                <a:ext cx="2617883" cy="651460"/>
                <a:chOff x="12352022" y="513115"/>
                <a:chExt cx="2617883" cy="651460"/>
              </a:xfrm>
            </p:grpSpPr>
            <p:sp>
              <p:nvSpPr>
                <p:cNvPr id="63" name="TextBox 62">
                  <a:extLst>
                    <a:ext uri="{FF2B5EF4-FFF2-40B4-BE49-F238E27FC236}">
                      <a16:creationId xmlns:a16="http://schemas.microsoft.com/office/drawing/2014/main" id="{A2A47C15-08E4-7049-935A-EDE4F9DCF822}"/>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4" name="TextBox 63">
                  <a:extLst>
                    <a:ext uri="{FF2B5EF4-FFF2-40B4-BE49-F238E27FC236}">
                      <a16:creationId xmlns:a16="http://schemas.microsoft.com/office/drawing/2014/main" id="{FC6539D2-0500-124D-81F7-76B67EA90792}"/>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65" name="TextBox 64">
                  <a:extLst>
                    <a:ext uri="{FF2B5EF4-FFF2-40B4-BE49-F238E27FC236}">
                      <a16:creationId xmlns:a16="http://schemas.microsoft.com/office/drawing/2014/main" id="{F1F80A10-B10E-A846-8794-521C2A75678D}"/>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59" name="TextBox 58">
                <a:extLst>
                  <a:ext uri="{FF2B5EF4-FFF2-40B4-BE49-F238E27FC236}">
                    <a16:creationId xmlns:a16="http://schemas.microsoft.com/office/drawing/2014/main" id="{170F57E5-FA5E-C04D-ABAC-987519A35248}"/>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60" name="TextBox 59">
                <a:extLst>
                  <a:ext uri="{FF2B5EF4-FFF2-40B4-BE49-F238E27FC236}">
                    <a16:creationId xmlns:a16="http://schemas.microsoft.com/office/drawing/2014/main" id="{54C63403-02A3-EB42-BBF7-B19D923AF7CB}"/>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61" name="TextBox 60">
                <a:extLst>
                  <a:ext uri="{FF2B5EF4-FFF2-40B4-BE49-F238E27FC236}">
                    <a16:creationId xmlns:a16="http://schemas.microsoft.com/office/drawing/2014/main" id="{73B0C4AD-7511-3A44-A092-8D4C4CCE19ED}"/>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62" name="TextBox 61">
                <a:extLst>
                  <a:ext uri="{FF2B5EF4-FFF2-40B4-BE49-F238E27FC236}">
                    <a16:creationId xmlns:a16="http://schemas.microsoft.com/office/drawing/2014/main" id="{9689DDA7-3FF5-0447-8D1D-746B7CEB0585}"/>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581305462"/>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One Graphic (Dark)">
    <p:bg>
      <p:bgPr>
        <a:solidFill>
          <a:schemeClr val="bg1"/>
        </a:solidFill>
        <a:effectLst/>
      </p:bgPr>
    </p:bg>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AB61EC68-0522-AF4D-8694-0D0881A7666F}"/>
              </a:ext>
            </a:extLst>
          </p:cNvPr>
          <p:cNvSpPr>
            <a:spLocks noGrp="1"/>
          </p:cNvSpPr>
          <p:nvPr userDrawn="1">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anchor="ctr">
            <a:noAutofit/>
          </a:bodyPr>
          <a:lstStyle>
            <a:lvl1pPr algn="ctr">
              <a:defRPr b="0">
                <a:solidFill>
                  <a:schemeClr val="bg1"/>
                </a:solidFill>
              </a:defRPr>
            </a:lvl1pPr>
          </a:lstStyle>
          <a:p>
            <a:r>
              <a:rPr lang="en-US" dirty="0"/>
              <a:t>Click icon to add a pre-designed graphic</a:t>
            </a:r>
            <a:br>
              <a:rPr lang="en-US" dirty="0"/>
            </a:br>
            <a:r>
              <a:rPr lang="en-US" dirty="0"/>
              <a:t>(e.g. ranking, quote, or map)</a:t>
            </a:r>
          </a:p>
        </p:txBody>
      </p:sp>
      <p:sp>
        <p:nvSpPr>
          <p:cNvPr id="5" name="Title 4">
            <a:extLst>
              <a:ext uri="{FF2B5EF4-FFF2-40B4-BE49-F238E27FC236}">
                <a16:creationId xmlns:a16="http://schemas.microsoft.com/office/drawing/2014/main" id="{4D5405C3-B529-8445-891B-5DC49F4AC2AA}"/>
              </a:ext>
            </a:extLst>
          </p:cNvPr>
          <p:cNvSpPr>
            <a:spLocks noGrp="1"/>
          </p:cNvSpPr>
          <p:nvPr userDrawn="1">
            <p:ph type="title" hasCustomPrompt="1"/>
          </p:nvPr>
        </p:nvSpPr>
        <p:spPr/>
        <p:txBody>
          <a:bodyPr/>
          <a:lstStyle>
            <a:lvl1pPr>
              <a:defRPr>
                <a:solidFill>
                  <a:schemeClr val="bg1"/>
                </a:solidFill>
              </a:defRPr>
            </a:lvl1pPr>
          </a:lstStyle>
          <a:p>
            <a:r>
              <a:rPr lang="en-US"/>
              <a:t>CLICK TO ADD Slide TITLE. ALL CAPS. TWO LINES max.</a:t>
            </a:r>
          </a:p>
        </p:txBody>
      </p:sp>
      <p:sp>
        <p:nvSpPr>
          <p:cNvPr id="1000" name="Footnotes Placeholder">
            <a:extLst>
              <a:ext uri="{FF2B5EF4-FFF2-40B4-BE49-F238E27FC236}">
                <a16:creationId xmlns:a16="http://schemas.microsoft.com/office/drawing/2014/main" id="{7689135C-1344-F94E-8F1C-BE454F6FBFB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grpSp>
        <p:nvGrpSpPr>
          <p:cNvPr id="16" name="Group 15">
            <a:extLst>
              <a:ext uri="{FF2B5EF4-FFF2-40B4-BE49-F238E27FC236}">
                <a16:creationId xmlns:a16="http://schemas.microsoft.com/office/drawing/2014/main" id="{10A60567-C6A8-9745-A7BD-650F05617F55}"/>
              </a:ext>
            </a:extLst>
          </p:cNvPr>
          <p:cNvGrpSpPr/>
          <p:nvPr userDrawn="1"/>
        </p:nvGrpSpPr>
        <p:grpSpPr>
          <a:xfrm>
            <a:off x="9399182" y="-1"/>
            <a:ext cx="2874210" cy="6858001"/>
            <a:chOff x="9144000" y="-1"/>
            <a:chExt cx="2874210" cy="6858001"/>
          </a:xfrm>
        </p:grpSpPr>
        <p:sp>
          <p:nvSpPr>
            <p:cNvPr id="17" name="Rectangle 16">
              <a:extLst>
                <a:ext uri="{FF2B5EF4-FFF2-40B4-BE49-F238E27FC236}">
                  <a16:creationId xmlns:a16="http://schemas.microsoft.com/office/drawing/2014/main" id="{448C1A1C-69E6-2E4B-B77D-A4ECA59B3F9E}"/>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18" name="Group 17">
              <a:extLst>
                <a:ext uri="{FF2B5EF4-FFF2-40B4-BE49-F238E27FC236}">
                  <a16:creationId xmlns:a16="http://schemas.microsoft.com/office/drawing/2014/main" id="{58B4174A-1940-A14D-BE35-2361AF2DB700}"/>
                </a:ext>
              </a:extLst>
            </p:cNvPr>
            <p:cNvGrpSpPr/>
            <p:nvPr userDrawn="1"/>
          </p:nvGrpSpPr>
          <p:grpSpPr>
            <a:xfrm>
              <a:off x="9263395" y="150289"/>
              <a:ext cx="2754815" cy="6013825"/>
              <a:chOff x="9266651" y="185338"/>
              <a:chExt cx="2754815" cy="6013825"/>
            </a:xfrm>
          </p:grpSpPr>
          <p:sp>
            <p:nvSpPr>
              <p:cNvPr id="19" name="TextBox 18">
                <a:extLst>
                  <a:ext uri="{FF2B5EF4-FFF2-40B4-BE49-F238E27FC236}">
                    <a16:creationId xmlns:a16="http://schemas.microsoft.com/office/drawing/2014/main" id="{8154AD6F-FF5C-AF46-AF46-3A2F76383F84}"/>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0" name="Straight Connector 19">
                <a:extLst>
                  <a:ext uri="{FF2B5EF4-FFF2-40B4-BE49-F238E27FC236}">
                    <a16:creationId xmlns:a16="http://schemas.microsoft.com/office/drawing/2014/main" id="{A473109F-0CBB-3543-B531-C9EE5039E8F3}"/>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84255D80-C41E-D843-BA4B-49C358DE9F33}"/>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3" name="Group 42">
                <a:extLst>
                  <a:ext uri="{FF2B5EF4-FFF2-40B4-BE49-F238E27FC236}">
                    <a16:creationId xmlns:a16="http://schemas.microsoft.com/office/drawing/2014/main" id="{E66BE7A5-B95E-5647-BB64-B391E7B70B4C}"/>
                  </a:ext>
                </a:extLst>
              </p:cNvPr>
              <p:cNvGrpSpPr/>
              <p:nvPr userDrawn="1"/>
            </p:nvGrpSpPr>
            <p:grpSpPr>
              <a:xfrm>
                <a:off x="9286315" y="4787848"/>
                <a:ext cx="2735151" cy="1411315"/>
                <a:chOff x="9296567" y="4910411"/>
                <a:chExt cx="2735151" cy="1411315"/>
              </a:xfrm>
            </p:grpSpPr>
            <p:sp>
              <p:nvSpPr>
                <p:cNvPr id="45" name="Rectangle 44">
                  <a:extLst>
                    <a:ext uri="{FF2B5EF4-FFF2-40B4-BE49-F238E27FC236}">
                      <a16:creationId xmlns:a16="http://schemas.microsoft.com/office/drawing/2014/main" id="{3E456B4A-35E2-1E46-AF5B-69BC4A031DFD}"/>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5020C91E-8ECD-9446-9FD6-8317FDCC66B1}"/>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47" name="Graphic 46">
                  <a:extLst>
                    <a:ext uri="{FF2B5EF4-FFF2-40B4-BE49-F238E27FC236}">
                      <a16:creationId xmlns:a16="http://schemas.microsoft.com/office/drawing/2014/main" id="{F8B2E612-99F0-C842-8E04-621A4A3B40E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48" name="TextBox 47">
                  <a:extLst>
                    <a:ext uri="{FF2B5EF4-FFF2-40B4-BE49-F238E27FC236}">
                      <a16:creationId xmlns:a16="http://schemas.microsoft.com/office/drawing/2014/main" id="{FFF1E73D-444F-B546-A7C4-57D3717E9A5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49" name="TextBox 48">
                  <a:extLst>
                    <a:ext uri="{FF2B5EF4-FFF2-40B4-BE49-F238E27FC236}">
                      <a16:creationId xmlns:a16="http://schemas.microsoft.com/office/drawing/2014/main" id="{EA65B9F0-297D-D74A-AED0-C2DF6E16365B}"/>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0" name="TextBox 49">
                  <a:extLst>
                    <a:ext uri="{FF2B5EF4-FFF2-40B4-BE49-F238E27FC236}">
                      <a16:creationId xmlns:a16="http://schemas.microsoft.com/office/drawing/2014/main" id="{FF9CCBAC-EFF1-D64D-BAA2-00D33EB2E99E}"/>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29" name="Group 28">
                <a:extLst>
                  <a:ext uri="{FF2B5EF4-FFF2-40B4-BE49-F238E27FC236}">
                    <a16:creationId xmlns:a16="http://schemas.microsoft.com/office/drawing/2014/main" id="{599AA6FE-1950-8F41-9D7B-376A540F81F8}"/>
                  </a:ext>
                </a:extLst>
              </p:cNvPr>
              <p:cNvGrpSpPr/>
              <p:nvPr userDrawn="1"/>
            </p:nvGrpSpPr>
            <p:grpSpPr>
              <a:xfrm>
                <a:off x="9286315" y="3431192"/>
                <a:ext cx="2735151" cy="1280928"/>
                <a:chOff x="9286315" y="6976989"/>
                <a:chExt cx="2735151" cy="1280928"/>
              </a:xfrm>
            </p:grpSpPr>
            <p:sp>
              <p:nvSpPr>
                <p:cNvPr id="38" name="Rectangle 37">
                  <a:extLst>
                    <a:ext uri="{FF2B5EF4-FFF2-40B4-BE49-F238E27FC236}">
                      <a16:creationId xmlns:a16="http://schemas.microsoft.com/office/drawing/2014/main" id="{96798E0F-BB64-0746-87AC-50312AED96E1}"/>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F9048FEE-4AC5-F346-8AA9-B96470C93BB9}"/>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0" name="Graphic 39">
                  <a:extLst>
                    <a:ext uri="{FF2B5EF4-FFF2-40B4-BE49-F238E27FC236}">
                      <a16:creationId xmlns:a16="http://schemas.microsoft.com/office/drawing/2014/main" id="{DDFDEDFA-065B-6446-8C5E-888321D0CE4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1" name="TextBox 40">
                  <a:extLst>
                    <a:ext uri="{FF2B5EF4-FFF2-40B4-BE49-F238E27FC236}">
                      <a16:creationId xmlns:a16="http://schemas.microsoft.com/office/drawing/2014/main" id="{7DC42090-9A4E-1948-920E-D0251217ED8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2" name="Picture 41">
                  <a:extLst>
                    <a:ext uri="{FF2B5EF4-FFF2-40B4-BE49-F238E27FC236}">
                      <a16:creationId xmlns:a16="http://schemas.microsoft.com/office/drawing/2014/main" id="{49506D48-EE49-E344-BD58-0E7ACE18BEA4}"/>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0" name="Group 29">
                <a:extLst>
                  <a:ext uri="{FF2B5EF4-FFF2-40B4-BE49-F238E27FC236}">
                    <a16:creationId xmlns:a16="http://schemas.microsoft.com/office/drawing/2014/main" id="{8289D14B-260D-364C-8834-60C0FB3F053F}"/>
                  </a:ext>
                </a:extLst>
              </p:cNvPr>
              <p:cNvGrpSpPr/>
              <p:nvPr userDrawn="1"/>
            </p:nvGrpSpPr>
            <p:grpSpPr>
              <a:xfrm>
                <a:off x="9266651" y="510458"/>
                <a:ext cx="2617883" cy="651460"/>
                <a:chOff x="12352022" y="513115"/>
                <a:chExt cx="2617883" cy="651460"/>
              </a:xfrm>
            </p:grpSpPr>
            <p:sp>
              <p:nvSpPr>
                <p:cNvPr id="35" name="TextBox 34">
                  <a:extLst>
                    <a:ext uri="{FF2B5EF4-FFF2-40B4-BE49-F238E27FC236}">
                      <a16:creationId xmlns:a16="http://schemas.microsoft.com/office/drawing/2014/main" id="{6530850F-5903-4241-B33B-7472896369B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6" name="TextBox 35">
                  <a:extLst>
                    <a:ext uri="{FF2B5EF4-FFF2-40B4-BE49-F238E27FC236}">
                      <a16:creationId xmlns:a16="http://schemas.microsoft.com/office/drawing/2014/main" id="{B9AE25B5-349B-5C47-9854-CC58C3DFD0E6}"/>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37" name="TextBox 36">
                  <a:extLst>
                    <a:ext uri="{FF2B5EF4-FFF2-40B4-BE49-F238E27FC236}">
                      <a16:creationId xmlns:a16="http://schemas.microsoft.com/office/drawing/2014/main" id="{FBC27616-0537-A643-80CA-4C159C63CC02}"/>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1" name="TextBox 30">
                <a:extLst>
                  <a:ext uri="{FF2B5EF4-FFF2-40B4-BE49-F238E27FC236}">
                    <a16:creationId xmlns:a16="http://schemas.microsoft.com/office/drawing/2014/main" id="{02138E1E-A77D-E446-B51D-5B1FD135B9BF}"/>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2" name="TextBox 31">
                <a:extLst>
                  <a:ext uri="{FF2B5EF4-FFF2-40B4-BE49-F238E27FC236}">
                    <a16:creationId xmlns:a16="http://schemas.microsoft.com/office/drawing/2014/main" id="{620C17C2-E7A1-8A48-AD81-3A9EAACA602D}"/>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3" name="TextBox 32">
                <a:extLst>
                  <a:ext uri="{FF2B5EF4-FFF2-40B4-BE49-F238E27FC236}">
                    <a16:creationId xmlns:a16="http://schemas.microsoft.com/office/drawing/2014/main" id="{FCE72D9E-F64A-6C45-B5E4-5509FBC7C3DA}"/>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34" name="TextBox 33">
                <a:extLst>
                  <a:ext uri="{FF2B5EF4-FFF2-40B4-BE49-F238E27FC236}">
                    <a16:creationId xmlns:a16="http://schemas.microsoft.com/office/drawing/2014/main" id="{F7CB64C4-3F1A-F84B-B69A-13F4593C12B6}"/>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3" name="Date Placeholder 2">
            <a:extLst>
              <a:ext uri="{FF2B5EF4-FFF2-40B4-BE49-F238E27FC236}">
                <a16:creationId xmlns:a16="http://schemas.microsoft.com/office/drawing/2014/main" id="{996897C2-6DB8-D84B-835C-E23BE83E1A08}"/>
              </a:ext>
            </a:extLst>
          </p:cNvPr>
          <p:cNvSpPr>
            <a:spLocks noGrp="1"/>
          </p:cNvSpPr>
          <p:nvPr>
            <p:ph type="dt" sz="half" idx="101"/>
          </p:nvPr>
        </p:nvSpPr>
        <p:spPr/>
        <p:txBody>
          <a:bodyPr/>
          <a:lstStyle/>
          <a:p>
            <a:endParaRPr lang="en-US" dirty="0"/>
          </a:p>
        </p:txBody>
      </p:sp>
      <p:sp>
        <p:nvSpPr>
          <p:cNvPr id="8" name="Footer Placeholder 7">
            <a:extLst>
              <a:ext uri="{FF2B5EF4-FFF2-40B4-BE49-F238E27FC236}">
                <a16:creationId xmlns:a16="http://schemas.microsoft.com/office/drawing/2014/main" id="{0967810F-AD16-6E49-B2A3-1DA6D8B1281F}"/>
              </a:ext>
            </a:extLst>
          </p:cNvPr>
          <p:cNvSpPr>
            <a:spLocks noGrp="1"/>
          </p:cNvSpPr>
          <p:nvPr>
            <p:ph type="ftr" sz="quarter" idx="102"/>
          </p:nvPr>
        </p:nvSpPr>
        <p:spPr/>
        <p:txBody>
          <a:bodyPr/>
          <a:lstStyle/>
          <a:p>
            <a:endParaRPr lang="en-US" dirty="0"/>
          </a:p>
        </p:txBody>
      </p:sp>
      <p:sp>
        <p:nvSpPr>
          <p:cNvPr id="10" name="Slide Number Placeholder 9">
            <a:extLst>
              <a:ext uri="{FF2B5EF4-FFF2-40B4-BE49-F238E27FC236}">
                <a16:creationId xmlns:a16="http://schemas.microsoft.com/office/drawing/2014/main" id="{5E7FAC5D-4E0E-F541-A5F0-7B548D5C6943}"/>
              </a:ext>
            </a:extLst>
          </p:cNvPr>
          <p:cNvSpPr>
            <a:spLocks noGrp="1"/>
          </p:cNvSpPr>
          <p:nvPr>
            <p:ph type="sldNum" sz="quarter" idx="103"/>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spTree>
    <p:extLst>
      <p:ext uri="{BB962C8B-B14F-4D97-AF65-F5344CB8AC3E}">
        <p14:creationId xmlns:p14="http://schemas.microsoft.com/office/powerpoint/2010/main" val="368902574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Map and Chart">
    <p:spTree>
      <p:nvGrpSpPr>
        <p:cNvPr id="1" name=""/>
        <p:cNvGrpSpPr/>
        <p:nvPr/>
      </p:nvGrpSpPr>
      <p:grpSpPr>
        <a:xfrm>
          <a:off x="0" y="0"/>
          <a:ext cx="0" cy="0"/>
          <a:chOff x="0" y="0"/>
          <a:chExt cx="0" cy="0"/>
        </a:xfrm>
      </p:grpSpPr>
      <p:sp>
        <p:nvSpPr>
          <p:cNvPr id="111" name="Picture Placeholder 10">
            <a:extLst>
              <a:ext uri="{FF2B5EF4-FFF2-40B4-BE49-F238E27FC236}">
                <a16:creationId xmlns:a16="http://schemas.microsoft.com/office/drawing/2014/main" id="{AE10EEE1-52DC-3B49-A4AE-DCC0B52D1E65}"/>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blipFill>
            <a:blip r:embed="rId2"/>
            <a:stretch>
              <a:fillRect/>
            </a:stretch>
          </a:blipFill>
        </p:spPr>
        <p:txBody>
          <a:bodyPr wrap="square" lIns="792000" tIns="0" rIns="5256000" anchor="ctr">
            <a:noAutofit/>
          </a:bodyPr>
          <a:lstStyle>
            <a:lvl1pPr algn="ctr">
              <a:defRPr b="0">
                <a:solidFill>
                  <a:schemeClr val="tx1">
                    <a:lumMod val="50000"/>
                    <a:lumOff val="50000"/>
                  </a:schemeClr>
                </a:solidFill>
              </a:defRPr>
            </a:lvl1pPr>
          </a:lstStyle>
          <a:p>
            <a:r>
              <a:rPr lang="en-US" dirty="0"/>
              <a:t>Click the icon at the center of the slide to add a pre-designed half-page map graphic to the slide.</a:t>
            </a:r>
            <a:br>
              <a:rPr lang="en-US" dirty="0"/>
            </a:br>
            <a:r>
              <a:rPr lang="en-US" dirty="0"/>
              <a:t>(In the Marketing Resource Database, these files will have “half slide” in the files name)</a:t>
            </a:r>
          </a:p>
        </p:txBody>
      </p:sp>
      <p:sp>
        <p:nvSpPr>
          <p:cNvPr id="9" name="Title 8">
            <a:extLst>
              <a:ext uri="{FF2B5EF4-FFF2-40B4-BE49-F238E27FC236}">
                <a16:creationId xmlns:a16="http://schemas.microsoft.com/office/drawing/2014/main" id="{A3E7C59C-7AB2-FD4B-9D3E-CA7E0D8CB2F3}"/>
              </a:ext>
            </a:extLst>
          </p:cNvPr>
          <p:cNvSpPr>
            <a:spLocks noGrp="1"/>
          </p:cNvSpPr>
          <p:nvPr userDrawn="1">
            <p:ph type="title" hasCustomPrompt="1"/>
          </p:nvPr>
        </p:nvSpPr>
        <p:spPr/>
        <p:txBody>
          <a:bodyPr/>
          <a:lstStyle>
            <a:lvl1pPr>
              <a:defRPr/>
            </a:lvl1pPr>
          </a:lstStyle>
          <a:p>
            <a:pPr lvl="0"/>
            <a:r>
              <a:rPr lang="en-US"/>
              <a:t>CLICK TO ADD Slide TITLE. ALL CAPS. TWO LINES max.</a:t>
            </a:r>
          </a:p>
        </p:txBody>
      </p:sp>
      <p:sp>
        <p:nvSpPr>
          <p:cNvPr id="16" name="Chart Placeholder 2">
            <a:extLst>
              <a:ext uri="{FF2B5EF4-FFF2-40B4-BE49-F238E27FC236}">
                <a16:creationId xmlns:a16="http://schemas.microsoft.com/office/drawing/2014/main" id="{078808F4-3217-FA41-8ABF-24B9D247AE5A}"/>
              </a:ext>
            </a:extLst>
          </p:cNvPr>
          <p:cNvSpPr>
            <a:spLocks noGrp="1"/>
          </p:cNvSpPr>
          <p:nvPr userDrawn="1">
            <p:ph type="chart" sz="quarter" idx="114"/>
          </p:nvPr>
        </p:nvSpPr>
        <p:spPr>
          <a:xfrm>
            <a:off x="4698906"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89C8ABCA-426C-9447-AA12-B5A756649D54}"/>
              </a:ext>
            </a:extLst>
          </p:cNvPr>
          <p:cNvSpPr>
            <a:spLocks noGrp="1"/>
          </p:cNvSpPr>
          <p:nvPr userDrawn="1">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grpSp>
        <p:nvGrpSpPr>
          <p:cNvPr id="6" name="Group 5">
            <a:extLst>
              <a:ext uri="{FF2B5EF4-FFF2-40B4-BE49-F238E27FC236}">
                <a16:creationId xmlns:a16="http://schemas.microsoft.com/office/drawing/2014/main" id="{A1834941-C348-A040-9D09-770ED5F00B5B}"/>
              </a:ext>
            </a:extLst>
          </p:cNvPr>
          <p:cNvGrpSpPr/>
          <p:nvPr userDrawn="1"/>
        </p:nvGrpSpPr>
        <p:grpSpPr>
          <a:xfrm>
            <a:off x="9399182" y="-1"/>
            <a:ext cx="2961715" cy="13179981"/>
            <a:chOff x="9399182" y="-1"/>
            <a:chExt cx="2961715" cy="13179981"/>
          </a:xfrm>
        </p:grpSpPr>
        <p:sp>
          <p:nvSpPr>
            <p:cNvPr id="80" name="Rectangle 79">
              <a:extLst>
                <a:ext uri="{FF2B5EF4-FFF2-40B4-BE49-F238E27FC236}">
                  <a16:creationId xmlns:a16="http://schemas.microsoft.com/office/drawing/2014/main" id="{7F39C21F-C07C-7740-9183-FE0C02C54D48}"/>
                </a:ext>
              </a:extLst>
            </p:cNvPr>
            <p:cNvSpPr/>
            <p:nvPr userDrawn="1"/>
          </p:nvSpPr>
          <p:spPr>
            <a:xfrm>
              <a:off x="9399182" y="-1"/>
              <a:ext cx="2798651" cy="129929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3" name="Picture 72">
              <a:extLst>
                <a:ext uri="{FF2B5EF4-FFF2-40B4-BE49-F238E27FC236}">
                  <a16:creationId xmlns:a16="http://schemas.microsoft.com/office/drawing/2014/main" id="{8D2E816D-1321-604A-8779-D37820720E7E}"/>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81" name="Group 80">
              <a:extLst>
                <a:ext uri="{FF2B5EF4-FFF2-40B4-BE49-F238E27FC236}">
                  <a16:creationId xmlns:a16="http://schemas.microsoft.com/office/drawing/2014/main" id="{C545234B-6DF7-7643-92C8-BA7AC4A8A953}"/>
                </a:ext>
              </a:extLst>
            </p:cNvPr>
            <p:cNvGrpSpPr/>
            <p:nvPr userDrawn="1"/>
          </p:nvGrpSpPr>
          <p:grpSpPr>
            <a:xfrm>
              <a:off x="9541497" y="162442"/>
              <a:ext cx="2819400" cy="814510"/>
              <a:chOff x="-3644733" y="165205"/>
              <a:chExt cx="2819400" cy="814510"/>
            </a:xfrm>
          </p:grpSpPr>
          <p:sp>
            <p:nvSpPr>
              <p:cNvPr id="107" name="Rectangle 106">
                <a:extLst>
                  <a:ext uri="{FF2B5EF4-FFF2-40B4-BE49-F238E27FC236}">
                    <a16:creationId xmlns:a16="http://schemas.microsoft.com/office/drawing/2014/main" id="{2F039784-C448-5543-B741-6EBF9C27FE1C}"/>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xtBox 107">
                <a:extLst>
                  <a:ext uri="{FF2B5EF4-FFF2-40B4-BE49-F238E27FC236}">
                    <a16:creationId xmlns:a16="http://schemas.microsoft.com/office/drawing/2014/main" id="{F60BC00D-BAE8-1C44-A7A3-F83307EFAE07}"/>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09" name="Picture 108">
                <a:extLst>
                  <a:ext uri="{FF2B5EF4-FFF2-40B4-BE49-F238E27FC236}">
                    <a16:creationId xmlns:a16="http://schemas.microsoft.com/office/drawing/2014/main" id="{4BF9F541-6966-324D-8295-8DC4C6ED816B}"/>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82" name="Group 81">
              <a:extLst>
                <a:ext uri="{FF2B5EF4-FFF2-40B4-BE49-F238E27FC236}">
                  <a16:creationId xmlns:a16="http://schemas.microsoft.com/office/drawing/2014/main" id="{876CC36D-CD32-7F49-83AC-D8C75EEEEBC3}"/>
                </a:ext>
              </a:extLst>
            </p:cNvPr>
            <p:cNvGrpSpPr/>
            <p:nvPr userDrawn="1"/>
          </p:nvGrpSpPr>
          <p:grpSpPr>
            <a:xfrm>
              <a:off x="9521833" y="5949873"/>
              <a:ext cx="2676002" cy="1052731"/>
              <a:chOff x="9521833" y="2036288"/>
              <a:chExt cx="2676002" cy="1052731"/>
            </a:xfrm>
          </p:grpSpPr>
          <p:sp>
            <p:nvSpPr>
              <p:cNvPr id="101" name="TextBox 100">
                <a:extLst>
                  <a:ext uri="{FF2B5EF4-FFF2-40B4-BE49-F238E27FC236}">
                    <a16:creationId xmlns:a16="http://schemas.microsoft.com/office/drawing/2014/main" id="{0C54F8FD-6A48-EF40-AD43-A10ACF4D7CF9}"/>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02" name="Straight Connector 101">
                <a:extLst>
                  <a:ext uri="{FF2B5EF4-FFF2-40B4-BE49-F238E27FC236}">
                    <a16:creationId xmlns:a16="http://schemas.microsoft.com/office/drawing/2014/main" id="{4CF1923C-FF57-604A-A528-0F8B428DC115}"/>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3" name="Group 102">
                <a:extLst>
                  <a:ext uri="{FF2B5EF4-FFF2-40B4-BE49-F238E27FC236}">
                    <a16:creationId xmlns:a16="http://schemas.microsoft.com/office/drawing/2014/main" id="{BA303ED0-59A7-B84C-A014-7496C5477C51}"/>
                  </a:ext>
                </a:extLst>
              </p:cNvPr>
              <p:cNvGrpSpPr/>
              <p:nvPr userDrawn="1"/>
            </p:nvGrpSpPr>
            <p:grpSpPr>
              <a:xfrm>
                <a:off x="9521833" y="2361408"/>
                <a:ext cx="2557391" cy="484748"/>
                <a:chOff x="12352022" y="513115"/>
                <a:chExt cx="2557391" cy="484748"/>
              </a:xfrm>
            </p:grpSpPr>
            <p:sp>
              <p:nvSpPr>
                <p:cNvPr id="105" name="TextBox 104">
                  <a:extLst>
                    <a:ext uri="{FF2B5EF4-FFF2-40B4-BE49-F238E27FC236}">
                      <a16:creationId xmlns:a16="http://schemas.microsoft.com/office/drawing/2014/main" id="{34680833-A017-FE4C-B658-3EDDEB9B2F3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06" name="TextBox 105">
                  <a:extLst>
                    <a:ext uri="{FF2B5EF4-FFF2-40B4-BE49-F238E27FC236}">
                      <a16:creationId xmlns:a16="http://schemas.microsoft.com/office/drawing/2014/main" id="{E4EC3B22-EC11-D84D-90B3-DC3B7E1CA6D3}"/>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04" name="TextBox 103">
                <a:extLst>
                  <a:ext uri="{FF2B5EF4-FFF2-40B4-BE49-F238E27FC236}">
                    <a16:creationId xmlns:a16="http://schemas.microsoft.com/office/drawing/2014/main" id="{862A8FB6-C487-2D48-A9DC-F3D0905D6BE5}"/>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83" name="TextBox 82">
              <a:extLst>
                <a:ext uri="{FF2B5EF4-FFF2-40B4-BE49-F238E27FC236}">
                  <a16:creationId xmlns:a16="http://schemas.microsoft.com/office/drawing/2014/main" id="{203EC2FF-8F5A-2547-A699-BE8FF88F9301}"/>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84" name="Straight Connector 83">
              <a:extLst>
                <a:ext uri="{FF2B5EF4-FFF2-40B4-BE49-F238E27FC236}">
                  <a16:creationId xmlns:a16="http://schemas.microsoft.com/office/drawing/2014/main" id="{59E92957-8BDF-4347-81B2-9604E93AE603}"/>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36CA8A72-2DBC-5545-BC2E-B4BDCAC3FDF6}"/>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6" name="TextBox 85">
              <a:extLst>
                <a:ext uri="{FF2B5EF4-FFF2-40B4-BE49-F238E27FC236}">
                  <a16:creationId xmlns:a16="http://schemas.microsoft.com/office/drawing/2014/main" id="{E1C1C471-3C86-9243-8147-752CF2CED878}"/>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7" name="TextBox 86">
              <a:extLst>
                <a:ext uri="{FF2B5EF4-FFF2-40B4-BE49-F238E27FC236}">
                  <a16:creationId xmlns:a16="http://schemas.microsoft.com/office/drawing/2014/main" id="{594015A7-4E0F-FB48-B54B-DBDAD2AACFBF}"/>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88" name="TextBox 87">
              <a:extLst>
                <a:ext uri="{FF2B5EF4-FFF2-40B4-BE49-F238E27FC236}">
                  <a16:creationId xmlns:a16="http://schemas.microsoft.com/office/drawing/2014/main" id="{55791D51-A4E3-254B-9CDC-883656B5BBB3}"/>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89" name="TextBox 88">
              <a:extLst>
                <a:ext uri="{FF2B5EF4-FFF2-40B4-BE49-F238E27FC236}">
                  <a16:creationId xmlns:a16="http://schemas.microsoft.com/office/drawing/2014/main" id="{098081F0-15A2-CE4F-B597-7D0A57F05E29}"/>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90" name="TextBox 89">
              <a:extLst>
                <a:ext uri="{FF2B5EF4-FFF2-40B4-BE49-F238E27FC236}">
                  <a16:creationId xmlns:a16="http://schemas.microsoft.com/office/drawing/2014/main" id="{41684A96-AE24-5949-8098-95299F59040E}"/>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91" name="TextBox 90">
              <a:extLst>
                <a:ext uri="{FF2B5EF4-FFF2-40B4-BE49-F238E27FC236}">
                  <a16:creationId xmlns:a16="http://schemas.microsoft.com/office/drawing/2014/main" id="{A95F9DFB-59B1-0849-A7FD-D719AC7DE165}"/>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93" name="Group 92">
              <a:extLst>
                <a:ext uri="{FF2B5EF4-FFF2-40B4-BE49-F238E27FC236}">
                  <a16:creationId xmlns:a16="http://schemas.microsoft.com/office/drawing/2014/main" id="{0B9FBE4B-500D-DC43-91EC-3123D9EF5462}"/>
                </a:ext>
              </a:extLst>
            </p:cNvPr>
            <p:cNvGrpSpPr/>
            <p:nvPr userDrawn="1"/>
          </p:nvGrpSpPr>
          <p:grpSpPr>
            <a:xfrm>
              <a:off x="9558507" y="1119891"/>
              <a:ext cx="2639328" cy="202617"/>
              <a:chOff x="9303325" y="149270"/>
              <a:chExt cx="2639328" cy="202617"/>
            </a:xfrm>
          </p:grpSpPr>
          <p:sp>
            <p:nvSpPr>
              <p:cNvPr id="99" name="TextBox 98">
                <a:extLst>
                  <a:ext uri="{FF2B5EF4-FFF2-40B4-BE49-F238E27FC236}">
                    <a16:creationId xmlns:a16="http://schemas.microsoft.com/office/drawing/2014/main" id="{3B2F129A-3FD3-E24F-92D4-3E5C29B9DBB8}"/>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0" name="Straight Connector 99">
                <a:extLst>
                  <a:ext uri="{FF2B5EF4-FFF2-40B4-BE49-F238E27FC236}">
                    <a16:creationId xmlns:a16="http://schemas.microsoft.com/office/drawing/2014/main" id="{1476F00B-34CF-9B4A-8F55-B463B3FDB70B}"/>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94" name="Group 93">
              <a:extLst>
                <a:ext uri="{FF2B5EF4-FFF2-40B4-BE49-F238E27FC236}">
                  <a16:creationId xmlns:a16="http://schemas.microsoft.com/office/drawing/2014/main" id="{8D1C5EC9-E2AC-8041-9FC6-7AD7ADED145B}"/>
                </a:ext>
              </a:extLst>
            </p:cNvPr>
            <p:cNvGrpSpPr/>
            <p:nvPr userDrawn="1"/>
          </p:nvGrpSpPr>
          <p:grpSpPr>
            <a:xfrm>
              <a:off x="9541497" y="4046192"/>
              <a:ext cx="2735151" cy="1741977"/>
              <a:chOff x="9296567" y="4910411"/>
              <a:chExt cx="2735151" cy="1741977"/>
            </a:xfrm>
          </p:grpSpPr>
          <p:sp>
            <p:nvSpPr>
              <p:cNvPr id="95" name="Rectangle 94">
                <a:extLst>
                  <a:ext uri="{FF2B5EF4-FFF2-40B4-BE49-F238E27FC236}">
                    <a16:creationId xmlns:a16="http://schemas.microsoft.com/office/drawing/2014/main" id="{836A575A-4268-7545-9724-E5529E81C3A7}"/>
                  </a:ext>
                </a:extLst>
              </p:cNvPr>
              <p:cNvSpPr/>
              <p:nvPr userDrawn="1"/>
            </p:nvSpPr>
            <p:spPr>
              <a:xfrm>
                <a:off x="9296567" y="4910411"/>
                <a:ext cx="2735151" cy="1741977"/>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TextBox 95">
                <a:extLst>
                  <a:ext uri="{FF2B5EF4-FFF2-40B4-BE49-F238E27FC236}">
                    <a16:creationId xmlns:a16="http://schemas.microsoft.com/office/drawing/2014/main" id="{263A6D68-9AA3-584A-809D-EE6673D3B056}"/>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97" name="Graphic 96">
                <a:extLst>
                  <a:ext uri="{FF2B5EF4-FFF2-40B4-BE49-F238E27FC236}">
                    <a16:creationId xmlns:a16="http://schemas.microsoft.com/office/drawing/2014/main" id="{4AF9B51D-9E9A-F947-8F70-A6C06771D1F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98" name="TextBox 97">
                <a:extLst>
                  <a:ext uri="{FF2B5EF4-FFF2-40B4-BE49-F238E27FC236}">
                    <a16:creationId xmlns:a16="http://schemas.microsoft.com/office/drawing/2014/main" id="{48800C5A-9825-D044-8419-0A6095892041}"/>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nvGrpSpPr>
            <p:cNvPr id="2" name="Group 1">
              <a:extLst>
                <a:ext uri="{FF2B5EF4-FFF2-40B4-BE49-F238E27FC236}">
                  <a16:creationId xmlns:a16="http://schemas.microsoft.com/office/drawing/2014/main" id="{A4CF5DAB-1553-C04B-92A4-F1198F8EECE3}"/>
                </a:ext>
              </a:extLst>
            </p:cNvPr>
            <p:cNvGrpSpPr/>
            <p:nvPr userDrawn="1"/>
          </p:nvGrpSpPr>
          <p:grpSpPr>
            <a:xfrm>
              <a:off x="9521833" y="7166155"/>
              <a:ext cx="2754815" cy="6013825"/>
              <a:chOff x="9521833" y="-6801152"/>
              <a:chExt cx="2754815" cy="6013825"/>
            </a:xfrm>
          </p:grpSpPr>
          <p:sp>
            <p:nvSpPr>
              <p:cNvPr id="42" name="TextBox 41">
                <a:extLst>
                  <a:ext uri="{FF2B5EF4-FFF2-40B4-BE49-F238E27FC236}">
                    <a16:creationId xmlns:a16="http://schemas.microsoft.com/office/drawing/2014/main" id="{07BD5352-94B5-1940-89E6-DC02A72A4418}"/>
                  </a:ext>
                </a:extLst>
              </p:cNvPr>
              <p:cNvSpPr txBox="1"/>
              <p:nvPr userDrawn="1"/>
            </p:nvSpPr>
            <p:spPr>
              <a:xfrm>
                <a:off x="9558507" y="-6801152"/>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3" name="Straight Connector 42">
                <a:extLst>
                  <a:ext uri="{FF2B5EF4-FFF2-40B4-BE49-F238E27FC236}">
                    <a16:creationId xmlns:a16="http://schemas.microsoft.com/office/drawing/2014/main" id="{DE135D9E-6B8E-BF4A-8B52-EEAE03AC9DE2}"/>
                  </a:ext>
                </a:extLst>
              </p:cNvPr>
              <p:cNvCxnSpPr>
                <a:cxnSpLocks/>
              </p:cNvCxnSpPr>
              <p:nvPr userDrawn="1"/>
            </p:nvCxnSpPr>
            <p:spPr>
              <a:xfrm>
                <a:off x="9558507" y="-659853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6C3F42BF-41FD-244D-86C9-0031DA675594}"/>
                  </a:ext>
                </a:extLst>
              </p:cNvPr>
              <p:cNvSpPr txBox="1"/>
              <p:nvPr userDrawn="1"/>
            </p:nvSpPr>
            <p:spPr>
              <a:xfrm>
                <a:off x="9686426" y="-574022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5" name="Group 64">
                <a:extLst>
                  <a:ext uri="{FF2B5EF4-FFF2-40B4-BE49-F238E27FC236}">
                    <a16:creationId xmlns:a16="http://schemas.microsoft.com/office/drawing/2014/main" id="{1AF14A82-884D-6E44-833A-66AEAE8D73E5}"/>
                  </a:ext>
                </a:extLst>
              </p:cNvPr>
              <p:cNvGrpSpPr/>
              <p:nvPr userDrawn="1"/>
            </p:nvGrpSpPr>
            <p:grpSpPr>
              <a:xfrm>
                <a:off x="9541497" y="-2198642"/>
                <a:ext cx="2735151" cy="1411315"/>
                <a:chOff x="9296567" y="4910411"/>
                <a:chExt cx="2735151" cy="1411315"/>
              </a:xfrm>
            </p:grpSpPr>
            <p:sp>
              <p:nvSpPr>
                <p:cNvPr id="67" name="Rectangle 66">
                  <a:extLst>
                    <a:ext uri="{FF2B5EF4-FFF2-40B4-BE49-F238E27FC236}">
                      <a16:creationId xmlns:a16="http://schemas.microsoft.com/office/drawing/2014/main" id="{F7A9386A-4C7E-3A41-8497-284AAB05A9F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4233D935-4B30-F44F-9AE5-ED48766ABB3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9" name="Graphic 68">
                  <a:extLst>
                    <a:ext uri="{FF2B5EF4-FFF2-40B4-BE49-F238E27FC236}">
                      <a16:creationId xmlns:a16="http://schemas.microsoft.com/office/drawing/2014/main" id="{16F18F42-237E-5D49-9406-C82AB8706B5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70" name="TextBox 69">
                  <a:extLst>
                    <a:ext uri="{FF2B5EF4-FFF2-40B4-BE49-F238E27FC236}">
                      <a16:creationId xmlns:a16="http://schemas.microsoft.com/office/drawing/2014/main" id="{DE14BA7F-29C8-C24E-928B-592788C3333F}"/>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1" name="TextBox 70">
                  <a:extLst>
                    <a:ext uri="{FF2B5EF4-FFF2-40B4-BE49-F238E27FC236}">
                      <a16:creationId xmlns:a16="http://schemas.microsoft.com/office/drawing/2014/main" id="{29C49CB8-3278-3D41-8689-3FE7FAAE598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2" name="TextBox 71">
                  <a:extLst>
                    <a:ext uri="{FF2B5EF4-FFF2-40B4-BE49-F238E27FC236}">
                      <a16:creationId xmlns:a16="http://schemas.microsoft.com/office/drawing/2014/main" id="{22BE9216-4058-A445-B627-693F5A96240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47" name="Group 46">
                <a:extLst>
                  <a:ext uri="{FF2B5EF4-FFF2-40B4-BE49-F238E27FC236}">
                    <a16:creationId xmlns:a16="http://schemas.microsoft.com/office/drawing/2014/main" id="{14F294D6-B313-E949-842F-F41379956161}"/>
                  </a:ext>
                </a:extLst>
              </p:cNvPr>
              <p:cNvGrpSpPr/>
              <p:nvPr userDrawn="1"/>
            </p:nvGrpSpPr>
            <p:grpSpPr>
              <a:xfrm>
                <a:off x="9541497" y="-3555298"/>
                <a:ext cx="2735151" cy="1280928"/>
                <a:chOff x="9286315" y="6976989"/>
                <a:chExt cx="2735151" cy="1280928"/>
              </a:xfrm>
            </p:grpSpPr>
            <p:sp>
              <p:nvSpPr>
                <p:cNvPr id="60" name="Rectangle 59">
                  <a:extLst>
                    <a:ext uri="{FF2B5EF4-FFF2-40B4-BE49-F238E27FC236}">
                      <a16:creationId xmlns:a16="http://schemas.microsoft.com/office/drawing/2014/main" id="{14F654D1-DB8F-CE4F-A23A-52B9BC2BFFEA}"/>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1DC4A4C9-98A4-154F-8F68-6545453B1513}"/>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2" name="Graphic 61">
                  <a:extLst>
                    <a:ext uri="{FF2B5EF4-FFF2-40B4-BE49-F238E27FC236}">
                      <a16:creationId xmlns:a16="http://schemas.microsoft.com/office/drawing/2014/main" id="{09C862AD-FB96-864E-8468-306B3BB1F66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46538" y="7116071"/>
                  <a:ext cx="155227" cy="155227"/>
                </a:xfrm>
                <a:prstGeom prst="rect">
                  <a:avLst/>
                </a:prstGeom>
              </p:spPr>
            </p:pic>
            <p:sp>
              <p:nvSpPr>
                <p:cNvPr id="63" name="TextBox 62">
                  <a:extLst>
                    <a:ext uri="{FF2B5EF4-FFF2-40B4-BE49-F238E27FC236}">
                      <a16:creationId xmlns:a16="http://schemas.microsoft.com/office/drawing/2014/main" id="{F14F4FFA-0615-1D48-B3DF-3595FF4FE06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64" name="Picture 63">
                  <a:extLst>
                    <a:ext uri="{FF2B5EF4-FFF2-40B4-BE49-F238E27FC236}">
                      <a16:creationId xmlns:a16="http://schemas.microsoft.com/office/drawing/2014/main" id="{88F30D86-450E-F848-A211-E408470B957E}"/>
                    </a:ext>
                  </a:extLst>
                </p:cNvPr>
                <p:cNvPicPr>
                  <a:picLocks noChangeAspect="1"/>
                </p:cNvPicPr>
                <p:nvPr userDrawn="1"/>
              </p:nvPicPr>
              <p:blipFill rotWithShape="1">
                <a:blip r:embed="rId7"/>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48" name="Group 47">
                <a:extLst>
                  <a:ext uri="{FF2B5EF4-FFF2-40B4-BE49-F238E27FC236}">
                    <a16:creationId xmlns:a16="http://schemas.microsoft.com/office/drawing/2014/main" id="{02D72FD7-6279-0446-AC58-A3C3DC24D160}"/>
                  </a:ext>
                </a:extLst>
              </p:cNvPr>
              <p:cNvGrpSpPr/>
              <p:nvPr userDrawn="1"/>
            </p:nvGrpSpPr>
            <p:grpSpPr>
              <a:xfrm>
                <a:off x="9521833" y="-6476032"/>
                <a:ext cx="2617883" cy="651460"/>
                <a:chOff x="12352022" y="513115"/>
                <a:chExt cx="2617883" cy="651460"/>
              </a:xfrm>
            </p:grpSpPr>
            <p:sp>
              <p:nvSpPr>
                <p:cNvPr id="57" name="TextBox 56">
                  <a:extLst>
                    <a:ext uri="{FF2B5EF4-FFF2-40B4-BE49-F238E27FC236}">
                      <a16:creationId xmlns:a16="http://schemas.microsoft.com/office/drawing/2014/main" id="{F61D0EBF-B2C0-7046-B77D-2B9CD5228843}"/>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8" name="TextBox 57">
                  <a:extLst>
                    <a:ext uri="{FF2B5EF4-FFF2-40B4-BE49-F238E27FC236}">
                      <a16:creationId xmlns:a16="http://schemas.microsoft.com/office/drawing/2014/main" id="{80E248F4-5967-3B48-BA75-443830FB430F}"/>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9" name="TextBox 58">
                  <a:extLst>
                    <a:ext uri="{FF2B5EF4-FFF2-40B4-BE49-F238E27FC236}">
                      <a16:creationId xmlns:a16="http://schemas.microsoft.com/office/drawing/2014/main" id="{4458B103-16C3-734D-9D4C-08A0AD40A3F8}"/>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49" name="TextBox 48">
                <a:extLst>
                  <a:ext uri="{FF2B5EF4-FFF2-40B4-BE49-F238E27FC236}">
                    <a16:creationId xmlns:a16="http://schemas.microsoft.com/office/drawing/2014/main" id="{9F6763D5-C877-A84E-AA38-3CED305D0841}"/>
                  </a:ext>
                </a:extLst>
              </p:cNvPr>
              <p:cNvSpPr txBox="1"/>
              <p:nvPr userDrawn="1"/>
            </p:nvSpPr>
            <p:spPr>
              <a:xfrm>
                <a:off x="9674267" y="-54569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50" name="TextBox 49">
                <a:extLst>
                  <a:ext uri="{FF2B5EF4-FFF2-40B4-BE49-F238E27FC236}">
                    <a16:creationId xmlns:a16="http://schemas.microsoft.com/office/drawing/2014/main" id="{DFB47FC7-5B8F-1A47-817A-A3CF2131BD9D}"/>
                  </a:ext>
                </a:extLst>
              </p:cNvPr>
              <p:cNvSpPr txBox="1"/>
              <p:nvPr userDrawn="1"/>
            </p:nvSpPr>
            <p:spPr>
              <a:xfrm>
                <a:off x="9686426" y="-5041663"/>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51" name="TextBox 50">
                <a:extLst>
                  <a:ext uri="{FF2B5EF4-FFF2-40B4-BE49-F238E27FC236}">
                    <a16:creationId xmlns:a16="http://schemas.microsoft.com/office/drawing/2014/main" id="{5CD80403-C6E9-C346-A05A-8AE1F1F93179}"/>
                  </a:ext>
                </a:extLst>
              </p:cNvPr>
              <p:cNvSpPr txBox="1"/>
              <p:nvPr userDrawn="1"/>
            </p:nvSpPr>
            <p:spPr>
              <a:xfrm>
                <a:off x="9686426" y="-4321573"/>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52" name="TextBox 51">
                <a:extLst>
                  <a:ext uri="{FF2B5EF4-FFF2-40B4-BE49-F238E27FC236}">
                    <a16:creationId xmlns:a16="http://schemas.microsoft.com/office/drawing/2014/main" id="{6AB870E0-EE0A-D84C-A2C8-84EDC9B761D9}"/>
                  </a:ext>
                </a:extLst>
              </p:cNvPr>
              <p:cNvSpPr txBox="1"/>
              <p:nvPr userDrawn="1"/>
            </p:nvSpPr>
            <p:spPr>
              <a:xfrm>
                <a:off x="9674267" y="-389101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78" name="Text Placeholder 6">
            <a:extLst>
              <a:ext uri="{FF2B5EF4-FFF2-40B4-BE49-F238E27FC236}">
                <a16:creationId xmlns:a16="http://schemas.microsoft.com/office/drawing/2014/main" id="{49D0B9C5-5521-2646-B128-094867E34EA6}"/>
              </a:ext>
            </a:extLst>
          </p:cNvPr>
          <p:cNvSpPr>
            <a:spLocks noGrp="1"/>
          </p:cNvSpPr>
          <p:nvPr userDrawn="1">
            <p:ph type="body" sz="quarter" idx="108" hasCustomPrompt="1"/>
          </p:nvPr>
        </p:nvSpPr>
        <p:spPr>
          <a:xfrm>
            <a:off x="4698906" y="1211494"/>
            <a:ext cx="1655903" cy="399750"/>
          </a:xfrm>
          <a:blipFill dpi="0" rotWithShape="1">
            <a:blip r:embed="rId8"/>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Second level</a:t>
            </a:r>
          </a:p>
        </p:txBody>
      </p:sp>
      <p:sp>
        <p:nvSpPr>
          <p:cNvPr id="3" name="Date Placeholder 2">
            <a:extLst>
              <a:ext uri="{FF2B5EF4-FFF2-40B4-BE49-F238E27FC236}">
                <a16:creationId xmlns:a16="http://schemas.microsoft.com/office/drawing/2014/main" id="{4124FA82-5551-674F-8ABF-17E6898F90B7}"/>
              </a:ext>
            </a:extLst>
          </p:cNvPr>
          <p:cNvSpPr>
            <a:spLocks noGrp="1"/>
          </p:cNvSpPr>
          <p:nvPr userDrawn="1">
            <p:ph type="dt" sz="half" idx="115"/>
          </p:nvPr>
        </p:nvSpPr>
        <p:spPr/>
        <p:txBody>
          <a:bodyPr/>
          <a:lstStyle/>
          <a:p>
            <a:endParaRPr lang="en-US" dirty="0"/>
          </a:p>
        </p:txBody>
      </p:sp>
      <p:sp>
        <p:nvSpPr>
          <p:cNvPr id="4" name="Footer Placeholder 3">
            <a:extLst>
              <a:ext uri="{FF2B5EF4-FFF2-40B4-BE49-F238E27FC236}">
                <a16:creationId xmlns:a16="http://schemas.microsoft.com/office/drawing/2014/main" id="{08857F84-3938-184A-B69E-D20F1F0ED888}"/>
              </a:ext>
            </a:extLst>
          </p:cNvPr>
          <p:cNvSpPr>
            <a:spLocks noGrp="1"/>
          </p:cNvSpPr>
          <p:nvPr userDrawn="1">
            <p:ph type="ftr" sz="quarter" idx="116"/>
          </p:nvPr>
        </p:nvSpPr>
        <p:spPr/>
        <p:txBody>
          <a:bodyPr/>
          <a:lstStyle/>
          <a:p>
            <a:endParaRPr lang="en-US" dirty="0"/>
          </a:p>
        </p:txBody>
      </p:sp>
      <p:sp>
        <p:nvSpPr>
          <p:cNvPr id="5" name="Slide Number Placeholder 4">
            <a:extLst>
              <a:ext uri="{FF2B5EF4-FFF2-40B4-BE49-F238E27FC236}">
                <a16:creationId xmlns:a16="http://schemas.microsoft.com/office/drawing/2014/main" id="{55145EE2-42E0-FD4B-84FE-BBCF42195267}"/>
              </a:ext>
            </a:extLst>
          </p:cNvPr>
          <p:cNvSpPr>
            <a:spLocks noGrp="1"/>
          </p:cNvSpPr>
          <p:nvPr userDrawn="1">
            <p:ph type="sldNum" sz="quarter" idx="11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2955858806"/>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Map and Content">
    <p:spTree>
      <p:nvGrpSpPr>
        <p:cNvPr id="1" name=""/>
        <p:cNvGrpSpPr/>
        <p:nvPr/>
      </p:nvGrpSpPr>
      <p:grpSpPr>
        <a:xfrm>
          <a:off x="0" y="0"/>
          <a:ext cx="0" cy="0"/>
          <a:chOff x="0" y="0"/>
          <a:chExt cx="0" cy="0"/>
        </a:xfrm>
      </p:grpSpPr>
      <p:sp>
        <p:nvSpPr>
          <p:cNvPr id="140" name="Picture Placeholder 10">
            <a:extLst>
              <a:ext uri="{FF2B5EF4-FFF2-40B4-BE49-F238E27FC236}">
                <a16:creationId xmlns:a16="http://schemas.microsoft.com/office/drawing/2014/main" id="{DDE5C622-747E-4E4C-BBC5-19A839D9F40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blipFill>
            <a:blip r:embed="rId2"/>
            <a:stretch>
              <a:fillRect/>
            </a:stretch>
          </a:blipFill>
        </p:spPr>
        <p:txBody>
          <a:bodyPr wrap="square" lIns="792000" tIns="0" rIns="5256000" anchor="ctr">
            <a:noAutofit/>
          </a:bodyPr>
          <a:lstStyle>
            <a:lvl1pPr algn="ctr">
              <a:defRPr b="0">
                <a:solidFill>
                  <a:schemeClr val="tx1">
                    <a:lumMod val="50000"/>
                    <a:lumOff val="50000"/>
                  </a:schemeClr>
                </a:solidFill>
              </a:defRPr>
            </a:lvl1pPr>
          </a:lstStyle>
          <a:p>
            <a:r>
              <a:rPr lang="en-US" dirty="0"/>
              <a:t>Click the icon at the center of the slide to add a pre-designed half-page map graphic to the slide.</a:t>
            </a:r>
            <a:br>
              <a:rPr lang="en-US" dirty="0"/>
            </a:br>
            <a:r>
              <a:rPr lang="en-US" dirty="0"/>
              <a:t>(In the Marketing Resource Database, these files will have “half slide” in the files name)</a:t>
            </a:r>
          </a:p>
        </p:txBody>
      </p:sp>
      <p:sp>
        <p:nvSpPr>
          <p:cNvPr id="9" name="Title 8">
            <a:extLst>
              <a:ext uri="{FF2B5EF4-FFF2-40B4-BE49-F238E27FC236}">
                <a16:creationId xmlns:a16="http://schemas.microsoft.com/office/drawing/2014/main" id="{A3E7C59C-7AB2-FD4B-9D3E-CA7E0D8CB2F3}"/>
              </a:ext>
            </a:extLst>
          </p:cNvPr>
          <p:cNvSpPr>
            <a:spLocks noGrp="1"/>
          </p:cNvSpPr>
          <p:nvPr userDrawn="1">
            <p:ph type="title" hasCustomPrompt="1"/>
          </p:nvPr>
        </p:nvSpPr>
        <p:spPr/>
        <p:txBody>
          <a:bodyPr/>
          <a:lstStyle>
            <a:lvl1pPr>
              <a:defRPr/>
            </a:lvl1pPr>
          </a:lstStyle>
          <a:p>
            <a:pPr lvl="0"/>
            <a:r>
              <a:rPr lang="en-US"/>
              <a:t>CLICK TO ADD Slide TITLE. ALL CAPS. TWO LINES max.</a:t>
            </a:r>
          </a:p>
        </p:txBody>
      </p:sp>
      <p:sp>
        <p:nvSpPr>
          <p:cNvPr id="1000" name="Footnotes Placeholder">
            <a:extLst>
              <a:ext uri="{FF2B5EF4-FFF2-40B4-BE49-F238E27FC236}">
                <a16:creationId xmlns:a16="http://schemas.microsoft.com/office/drawing/2014/main" id="{89C8ABCA-426C-9447-AA12-B5A756649D54}"/>
              </a:ext>
            </a:extLst>
          </p:cNvPr>
          <p:cNvSpPr>
            <a:spLocks noGrp="1"/>
          </p:cNvSpPr>
          <p:nvPr userDrawn="1">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3" name="Content Placeholder 13">
            <a:extLst>
              <a:ext uri="{FF2B5EF4-FFF2-40B4-BE49-F238E27FC236}">
                <a16:creationId xmlns:a16="http://schemas.microsoft.com/office/drawing/2014/main" id="{BD8F7771-D5FD-5E48-914F-1B0C8281DAF2}"/>
              </a:ext>
            </a:extLst>
          </p:cNvPr>
          <p:cNvSpPr>
            <a:spLocks noGrp="1"/>
          </p:cNvSpPr>
          <p:nvPr userDrawn="1">
            <p:ph sz="quarter" idx="105"/>
          </p:nvPr>
        </p:nvSpPr>
        <p:spPr>
          <a:xfrm>
            <a:off x="4703522" y="1233489"/>
            <a:ext cx="4008676" cy="4932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D662E80-C602-AD49-88C5-4C7981BFDF51}"/>
              </a:ext>
            </a:extLst>
          </p:cNvPr>
          <p:cNvSpPr>
            <a:spLocks noGrp="1"/>
          </p:cNvSpPr>
          <p:nvPr userDrawn="1">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AAA8D22F-CD71-0048-A44D-45D040CB3EA8}"/>
              </a:ext>
            </a:extLst>
          </p:cNvPr>
          <p:cNvSpPr>
            <a:spLocks noGrp="1"/>
          </p:cNvSpPr>
          <p:nvPr userDrawn="1">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392EC2F9-9D32-434C-8F82-E8D200FC4895}"/>
              </a:ext>
            </a:extLst>
          </p:cNvPr>
          <p:cNvSpPr>
            <a:spLocks noGrp="1"/>
          </p:cNvSpPr>
          <p:nvPr userDrawn="1">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 name="Group 2">
            <a:extLst>
              <a:ext uri="{FF2B5EF4-FFF2-40B4-BE49-F238E27FC236}">
                <a16:creationId xmlns:a16="http://schemas.microsoft.com/office/drawing/2014/main" id="{8B57B4F9-541A-FA47-94AB-4A76E2D84EBB}"/>
              </a:ext>
            </a:extLst>
          </p:cNvPr>
          <p:cNvGrpSpPr/>
          <p:nvPr userDrawn="1"/>
        </p:nvGrpSpPr>
        <p:grpSpPr>
          <a:xfrm>
            <a:off x="9399182" y="-1"/>
            <a:ext cx="2974470" cy="12489650"/>
            <a:chOff x="9399182" y="-1"/>
            <a:chExt cx="2974470" cy="12489650"/>
          </a:xfrm>
        </p:grpSpPr>
        <p:sp>
          <p:nvSpPr>
            <p:cNvPr id="80" name="Rectangle 79">
              <a:extLst>
                <a:ext uri="{FF2B5EF4-FFF2-40B4-BE49-F238E27FC236}">
                  <a16:creationId xmlns:a16="http://schemas.microsoft.com/office/drawing/2014/main" id="{7F39C21F-C07C-7740-9183-FE0C02C54D48}"/>
                </a:ext>
              </a:extLst>
            </p:cNvPr>
            <p:cNvSpPr/>
            <p:nvPr userDrawn="1"/>
          </p:nvSpPr>
          <p:spPr>
            <a:xfrm>
              <a:off x="9399182" y="-1"/>
              <a:ext cx="2798651" cy="1232329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5" name="Picture 74">
              <a:extLst>
                <a:ext uri="{FF2B5EF4-FFF2-40B4-BE49-F238E27FC236}">
                  <a16:creationId xmlns:a16="http://schemas.microsoft.com/office/drawing/2014/main" id="{62DE5BAE-3274-6547-A846-0E36742248D0}"/>
                </a:ext>
              </a:extLst>
            </p:cNvPr>
            <p:cNvPicPr>
              <a:picLocks noChangeAspect="1"/>
            </p:cNvPicPr>
            <p:nvPr userDrawn="1"/>
          </p:nvPicPr>
          <p:blipFill rotWithShape="1">
            <a:blip r:embed="rId3"/>
            <a:srcRect r="41694"/>
            <a:stretch/>
          </p:blipFill>
          <p:spPr>
            <a:xfrm>
              <a:off x="9558506" y="1322104"/>
              <a:ext cx="2639328" cy="995540"/>
            </a:xfrm>
            <a:prstGeom prst="rect">
              <a:avLst/>
            </a:prstGeom>
          </p:spPr>
        </p:pic>
        <p:grpSp>
          <p:nvGrpSpPr>
            <p:cNvPr id="131" name="Group 130">
              <a:extLst>
                <a:ext uri="{FF2B5EF4-FFF2-40B4-BE49-F238E27FC236}">
                  <a16:creationId xmlns:a16="http://schemas.microsoft.com/office/drawing/2014/main" id="{EA8A0D49-B3FC-114E-BD4F-A224D345C631}"/>
                </a:ext>
              </a:extLst>
            </p:cNvPr>
            <p:cNvGrpSpPr/>
            <p:nvPr userDrawn="1"/>
          </p:nvGrpSpPr>
          <p:grpSpPr>
            <a:xfrm>
              <a:off x="9541497" y="162442"/>
              <a:ext cx="2819400" cy="814510"/>
              <a:chOff x="-3644733" y="165205"/>
              <a:chExt cx="2819400" cy="814510"/>
            </a:xfrm>
          </p:grpSpPr>
          <p:sp>
            <p:nvSpPr>
              <p:cNvPr id="136" name="Rectangle 135">
                <a:extLst>
                  <a:ext uri="{FF2B5EF4-FFF2-40B4-BE49-F238E27FC236}">
                    <a16:creationId xmlns:a16="http://schemas.microsoft.com/office/drawing/2014/main" id="{9B430B4D-00A5-0E44-AEFA-4FF0C5C67CB2}"/>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Box 136">
                <a:extLst>
                  <a:ext uri="{FF2B5EF4-FFF2-40B4-BE49-F238E27FC236}">
                    <a16:creationId xmlns:a16="http://schemas.microsoft.com/office/drawing/2014/main" id="{1A92EEBC-DB6D-1349-822C-5E9062E5C64A}"/>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8" name="Picture 137">
                <a:extLst>
                  <a:ext uri="{FF2B5EF4-FFF2-40B4-BE49-F238E27FC236}">
                    <a16:creationId xmlns:a16="http://schemas.microsoft.com/office/drawing/2014/main" id="{2B5D82AA-15DA-6F48-B821-49645A8B7DD3}"/>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33" name="Group 132">
              <a:extLst>
                <a:ext uri="{FF2B5EF4-FFF2-40B4-BE49-F238E27FC236}">
                  <a16:creationId xmlns:a16="http://schemas.microsoft.com/office/drawing/2014/main" id="{C9C4E2FC-B406-D849-816A-FE7024AFBE6E}"/>
                </a:ext>
              </a:extLst>
            </p:cNvPr>
            <p:cNvGrpSpPr/>
            <p:nvPr userDrawn="1"/>
          </p:nvGrpSpPr>
          <p:grpSpPr>
            <a:xfrm>
              <a:off x="9558507" y="1119891"/>
              <a:ext cx="2639328" cy="202617"/>
              <a:chOff x="9303325" y="149270"/>
              <a:chExt cx="2639328" cy="202617"/>
            </a:xfrm>
          </p:grpSpPr>
          <p:sp>
            <p:nvSpPr>
              <p:cNvPr id="134" name="TextBox 133">
                <a:extLst>
                  <a:ext uri="{FF2B5EF4-FFF2-40B4-BE49-F238E27FC236}">
                    <a16:creationId xmlns:a16="http://schemas.microsoft.com/office/drawing/2014/main" id="{105231A2-EDEC-3E4B-91A8-B78EAD4061BD}"/>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5" name="Straight Connector 134">
                <a:extLst>
                  <a:ext uri="{FF2B5EF4-FFF2-40B4-BE49-F238E27FC236}">
                    <a16:creationId xmlns:a16="http://schemas.microsoft.com/office/drawing/2014/main" id="{72E3E04B-C66B-DE46-870F-2C26FF6D7F12}"/>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02553D65-8D5E-9043-AA8A-EB0588AA8551}"/>
                </a:ext>
              </a:extLst>
            </p:cNvPr>
            <p:cNvGrpSpPr/>
            <p:nvPr userDrawn="1"/>
          </p:nvGrpSpPr>
          <p:grpSpPr>
            <a:xfrm>
              <a:off x="9541497" y="3679950"/>
              <a:ext cx="2735151" cy="2655095"/>
              <a:chOff x="9541497" y="11478235"/>
              <a:chExt cx="2735151" cy="2655095"/>
            </a:xfrm>
          </p:grpSpPr>
          <p:grpSp>
            <p:nvGrpSpPr>
              <p:cNvPr id="111" name="Group 110">
                <a:extLst>
                  <a:ext uri="{FF2B5EF4-FFF2-40B4-BE49-F238E27FC236}">
                    <a16:creationId xmlns:a16="http://schemas.microsoft.com/office/drawing/2014/main" id="{9B9C9F49-49E7-CA4E-849A-BB97B8486113}"/>
                  </a:ext>
                </a:extLst>
              </p:cNvPr>
              <p:cNvGrpSpPr/>
              <p:nvPr userDrawn="1"/>
            </p:nvGrpSpPr>
            <p:grpSpPr>
              <a:xfrm>
                <a:off x="9541497" y="11478235"/>
                <a:ext cx="2735151" cy="2655095"/>
                <a:chOff x="9296567" y="4910411"/>
                <a:chExt cx="2735151" cy="2655095"/>
              </a:xfrm>
            </p:grpSpPr>
            <p:sp>
              <p:nvSpPr>
                <p:cNvPr id="126" name="Rectangle 125">
                  <a:extLst>
                    <a:ext uri="{FF2B5EF4-FFF2-40B4-BE49-F238E27FC236}">
                      <a16:creationId xmlns:a16="http://schemas.microsoft.com/office/drawing/2014/main" id="{8025FD44-3660-E343-B0A6-B6F6EDF3C8C6}"/>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Box 126">
                  <a:extLst>
                    <a:ext uri="{FF2B5EF4-FFF2-40B4-BE49-F238E27FC236}">
                      <a16:creationId xmlns:a16="http://schemas.microsoft.com/office/drawing/2014/main" id="{FE31536B-440B-8046-88B3-2642529016B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128" name="Graphic 127">
                  <a:extLst>
                    <a:ext uri="{FF2B5EF4-FFF2-40B4-BE49-F238E27FC236}">
                      <a16:creationId xmlns:a16="http://schemas.microsoft.com/office/drawing/2014/main" id="{A16034BD-6983-5C4A-9FEC-2CE8E81F500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29" name="TextBox 128">
                  <a:extLst>
                    <a:ext uri="{FF2B5EF4-FFF2-40B4-BE49-F238E27FC236}">
                      <a16:creationId xmlns:a16="http://schemas.microsoft.com/office/drawing/2014/main" id="{2ABC9F07-580A-7E4A-B11B-F111FDC350F5}"/>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114" name="Group 113">
                <a:extLst>
                  <a:ext uri="{FF2B5EF4-FFF2-40B4-BE49-F238E27FC236}">
                    <a16:creationId xmlns:a16="http://schemas.microsoft.com/office/drawing/2014/main" id="{09B499C6-2BCA-D941-836C-075460C0EC17}"/>
                  </a:ext>
                </a:extLst>
              </p:cNvPr>
              <p:cNvGrpSpPr/>
              <p:nvPr userDrawn="1"/>
            </p:nvGrpSpPr>
            <p:grpSpPr>
              <a:xfrm>
                <a:off x="9746489" y="12492855"/>
                <a:ext cx="2159761" cy="1627918"/>
                <a:chOff x="9746489" y="3617325"/>
                <a:chExt cx="2159761" cy="1627918"/>
              </a:xfrm>
            </p:grpSpPr>
            <p:pic>
              <p:nvPicPr>
                <p:cNvPr id="117" name="Picture 116">
                  <a:extLst>
                    <a:ext uri="{FF2B5EF4-FFF2-40B4-BE49-F238E27FC236}">
                      <a16:creationId xmlns:a16="http://schemas.microsoft.com/office/drawing/2014/main" id="{AABA3998-6D10-4545-A7DF-6ED794AC719C}"/>
                    </a:ext>
                  </a:extLst>
                </p:cNvPr>
                <p:cNvPicPr>
                  <a:picLocks noChangeAspect="1"/>
                </p:cNvPicPr>
                <p:nvPr userDrawn="1"/>
              </p:nvPicPr>
              <p:blipFill>
                <a:blip r:embed="rId7"/>
                <a:stretch>
                  <a:fillRect/>
                </a:stretch>
              </p:blipFill>
              <p:spPr>
                <a:xfrm>
                  <a:off x="10075660" y="3617325"/>
                  <a:ext cx="1830590" cy="1627918"/>
                </a:xfrm>
                <a:prstGeom prst="rect">
                  <a:avLst/>
                </a:prstGeom>
              </p:spPr>
            </p:pic>
            <p:cxnSp>
              <p:nvCxnSpPr>
                <p:cNvPr id="118" name="Straight Connector 117">
                  <a:extLst>
                    <a:ext uri="{FF2B5EF4-FFF2-40B4-BE49-F238E27FC236}">
                      <a16:creationId xmlns:a16="http://schemas.microsoft.com/office/drawing/2014/main" id="{2EEFBFC1-6C0D-0348-B560-CF141A2017FC}"/>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9ADBFB77-76D0-6444-AB28-A01243DE58E9}"/>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20" name="TextBox 119">
                  <a:extLst>
                    <a:ext uri="{FF2B5EF4-FFF2-40B4-BE49-F238E27FC236}">
                      <a16:creationId xmlns:a16="http://schemas.microsoft.com/office/drawing/2014/main" id="{798FC946-C3A9-DA4D-8EB6-7E9386F341B4}"/>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121" name="TextBox 120">
                  <a:extLst>
                    <a:ext uri="{FF2B5EF4-FFF2-40B4-BE49-F238E27FC236}">
                      <a16:creationId xmlns:a16="http://schemas.microsoft.com/office/drawing/2014/main" id="{2A28E02E-BC50-B343-919D-78A769FA9250}"/>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2" name="Group 1">
              <a:extLst>
                <a:ext uri="{FF2B5EF4-FFF2-40B4-BE49-F238E27FC236}">
                  <a16:creationId xmlns:a16="http://schemas.microsoft.com/office/drawing/2014/main" id="{A4CF5DAB-1553-C04B-92A4-F1198F8EECE3}"/>
                </a:ext>
              </a:extLst>
            </p:cNvPr>
            <p:cNvGrpSpPr/>
            <p:nvPr userDrawn="1"/>
          </p:nvGrpSpPr>
          <p:grpSpPr>
            <a:xfrm>
              <a:off x="9521833" y="6475824"/>
              <a:ext cx="2754815" cy="6013825"/>
              <a:chOff x="9521833" y="-6801152"/>
              <a:chExt cx="2754815" cy="6013825"/>
            </a:xfrm>
          </p:grpSpPr>
          <p:sp>
            <p:nvSpPr>
              <p:cNvPr id="42" name="TextBox 41">
                <a:extLst>
                  <a:ext uri="{FF2B5EF4-FFF2-40B4-BE49-F238E27FC236}">
                    <a16:creationId xmlns:a16="http://schemas.microsoft.com/office/drawing/2014/main" id="{07BD5352-94B5-1940-89E6-DC02A72A4418}"/>
                  </a:ext>
                </a:extLst>
              </p:cNvPr>
              <p:cNvSpPr txBox="1"/>
              <p:nvPr userDrawn="1"/>
            </p:nvSpPr>
            <p:spPr>
              <a:xfrm>
                <a:off x="9558507" y="-6801152"/>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3" name="Straight Connector 42">
                <a:extLst>
                  <a:ext uri="{FF2B5EF4-FFF2-40B4-BE49-F238E27FC236}">
                    <a16:creationId xmlns:a16="http://schemas.microsoft.com/office/drawing/2014/main" id="{DE135D9E-6B8E-BF4A-8B52-EEAE03AC9DE2}"/>
                  </a:ext>
                </a:extLst>
              </p:cNvPr>
              <p:cNvCxnSpPr>
                <a:cxnSpLocks/>
              </p:cNvCxnSpPr>
              <p:nvPr userDrawn="1"/>
            </p:nvCxnSpPr>
            <p:spPr>
              <a:xfrm>
                <a:off x="9558507" y="-659853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6C3F42BF-41FD-244D-86C9-0031DA675594}"/>
                  </a:ext>
                </a:extLst>
              </p:cNvPr>
              <p:cNvSpPr txBox="1"/>
              <p:nvPr userDrawn="1"/>
            </p:nvSpPr>
            <p:spPr>
              <a:xfrm>
                <a:off x="9686426" y="-574022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5" name="Group 64">
                <a:extLst>
                  <a:ext uri="{FF2B5EF4-FFF2-40B4-BE49-F238E27FC236}">
                    <a16:creationId xmlns:a16="http://schemas.microsoft.com/office/drawing/2014/main" id="{1AF14A82-884D-6E44-833A-66AEAE8D73E5}"/>
                  </a:ext>
                </a:extLst>
              </p:cNvPr>
              <p:cNvGrpSpPr/>
              <p:nvPr userDrawn="1"/>
            </p:nvGrpSpPr>
            <p:grpSpPr>
              <a:xfrm>
                <a:off x="9541497" y="-2198642"/>
                <a:ext cx="2735151" cy="1411315"/>
                <a:chOff x="9296567" y="4910411"/>
                <a:chExt cx="2735151" cy="1411315"/>
              </a:xfrm>
            </p:grpSpPr>
            <p:sp>
              <p:nvSpPr>
                <p:cNvPr id="67" name="Rectangle 66">
                  <a:extLst>
                    <a:ext uri="{FF2B5EF4-FFF2-40B4-BE49-F238E27FC236}">
                      <a16:creationId xmlns:a16="http://schemas.microsoft.com/office/drawing/2014/main" id="{F7A9386A-4C7E-3A41-8497-284AAB05A9F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4233D935-4B30-F44F-9AE5-ED48766ABB3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9" name="Graphic 68">
                  <a:extLst>
                    <a:ext uri="{FF2B5EF4-FFF2-40B4-BE49-F238E27FC236}">
                      <a16:creationId xmlns:a16="http://schemas.microsoft.com/office/drawing/2014/main" id="{16F18F42-237E-5D49-9406-C82AB8706B5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70" name="TextBox 69">
                  <a:extLst>
                    <a:ext uri="{FF2B5EF4-FFF2-40B4-BE49-F238E27FC236}">
                      <a16:creationId xmlns:a16="http://schemas.microsoft.com/office/drawing/2014/main" id="{DE14BA7F-29C8-C24E-928B-592788C3333F}"/>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1" name="TextBox 70">
                  <a:extLst>
                    <a:ext uri="{FF2B5EF4-FFF2-40B4-BE49-F238E27FC236}">
                      <a16:creationId xmlns:a16="http://schemas.microsoft.com/office/drawing/2014/main" id="{29C49CB8-3278-3D41-8689-3FE7FAAE598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2" name="TextBox 71">
                  <a:extLst>
                    <a:ext uri="{FF2B5EF4-FFF2-40B4-BE49-F238E27FC236}">
                      <a16:creationId xmlns:a16="http://schemas.microsoft.com/office/drawing/2014/main" id="{22BE9216-4058-A445-B627-693F5A96240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47" name="Group 46">
                <a:extLst>
                  <a:ext uri="{FF2B5EF4-FFF2-40B4-BE49-F238E27FC236}">
                    <a16:creationId xmlns:a16="http://schemas.microsoft.com/office/drawing/2014/main" id="{14F294D6-B313-E949-842F-F41379956161}"/>
                  </a:ext>
                </a:extLst>
              </p:cNvPr>
              <p:cNvGrpSpPr/>
              <p:nvPr userDrawn="1"/>
            </p:nvGrpSpPr>
            <p:grpSpPr>
              <a:xfrm>
                <a:off x="9541497" y="-3555298"/>
                <a:ext cx="2735151" cy="1280928"/>
                <a:chOff x="9286315" y="6976989"/>
                <a:chExt cx="2735151" cy="1280928"/>
              </a:xfrm>
            </p:grpSpPr>
            <p:sp>
              <p:nvSpPr>
                <p:cNvPr id="60" name="Rectangle 59">
                  <a:extLst>
                    <a:ext uri="{FF2B5EF4-FFF2-40B4-BE49-F238E27FC236}">
                      <a16:creationId xmlns:a16="http://schemas.microsoft.com/office/drawing/2014/main" id="{14F654D1-DB8F-CE4F-A23A-52B9BC2BFFEA}"/>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1DC4A4C9-98A4-154F-8F68-6545453B1513}"/>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2" name="Graphic 61">
                  <a:extLst>
                    <a:ext uri="{FF2B5EF4-FFF2-40B4-BE49-F238E27FC236}">
                      <a16:creationId xmlns:a16="http://schemas.microsoft.com/office/drawing/2014/main" id="{09C862AD-FB96-864E-8468-306B3BB1F66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46538" y="7116071"/>
                  <a:ext cx="155227" cy="155227"/>
                </a:xfrm>
                <a:prstGeom prst="rect">
                  <a:avLst/>
                </a:prstGeom>
              </p:spPr>
            </p:pic>
            <p:sp>
              <p:nvSpPr>
                <p:cNvPr id="63" name="TextBox 62">
                  <a:extLst>
                    <a:ext uri="{FF2B5EF4-FFF2-40B4-BE49-F238E27FC236}">
                      <a16:creationId xmlns:a16="http://schemas.microsoft.com/office/drawing/2014/main" id="{F14F4FFA-0615-1D48-B3DF-3595FF4FE06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64" name="Picture 63">
                  <a:extLst>
                    <a:ext uri="{FF2B5EF4-FFF2-40B4-BE49-F238E27FC236}">
                      <a16:creationId xmlns:a16="http://schemas.microsoft.com/office/drawing/2014/main" id="{88F30D86-450E-F848-A211-E408470B957E}"/>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48" name="Group 47">
                <a:extLst>
                  <a:ext uri="{FF2B5EF4-FFF2-40B4-BE49-F238E27FC236}">
                    <a16:creationId xmlns:a16="http://schemas.microsoft.com/office/drawing/2014/main" id="{02D72FD7-6279-0446-AC58-A3C3DC24D160}"/>
                  </a:ext>
                </a:extLst>
              </p:cNvPr>
              <p:cNvGrpSpPr/>
              <p:nvPr userDrawn="1"/>
            </p:nvGrpSpPr>
            <p:grpSpPr>
              <a:xfrm>
                <a:off x="9521833" y="-6476032"/>
                <a:ext cx="2617883" cy="651460"/>
                <a:chOff x="12352022" y="513115"/>
                <a:chExt cx="2617883" cy="651460"/>
              </a:xfrm>
            </p:grpSpPr>
            <p:sp>
              <p:nvSpPr>
                <p:cNvPr id="57" name="TextBox 56">
                  <a:extLst>
                    <a:ext uri="{FF2B5EF4-FFF2-40B4-BE49-F238E27FC236}">
                      <a16:creationId xmlns:a16="http://schemas.microsoft.com/office/drawing/2014/main" id="{F61D0EBF-B2C0-7046-B77D-2B9CD5228843}"/>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8" name="TextBox 57">
                  <a:extLst>
                    <a:ext uri="{FF2B5EF4-FFF2-40B4-BE49-F238E27FC236}">
                      <a16:creationId xmlns:a16="http://schemas.microsoft.com/office/drawing/2014/main" id="{80E248F4-5967-3B48-BA75-443830FB430F}"/>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9" name="TextBox 58">
                  <a:extLst>
                    <a:ext uri="{FF2B5EF4-FFF2-40B4-BE49-F238E27FC236}">
                      <a16:creationId xmlns:a16="http://schemas.microsoft.com/office/drawing/2014/main" id="{4458B103-16C3-734D-9D4C-08A0AD40A3F8}"/>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49" name="TextBox 48">
                <a:extLst>
                  <a:ext uri="{FF2B5EF4-FFF2-40B4-BE49-F238E27FC236}">
                    <a16:creationId xmlns:a16="http://schemas.microsoft.com/office/drawing/2014/main" id="{9F6763D5-C877-A84E-AA38-3CED305D0841}"/>
                  </a:ext>
                </a:extLst>
              </p:cNvPr>
              <p:cNvSpPr txBox="1"/>
              <p:nvPr userDrawn="1"/>
            </p:nvSpPr>
            <p:spPr>
              <a:xfrm>
                <a:off x="9674267" y="-54569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50" name="TextBox 49">
                <a:extLst>
                  <a:ext uri="{FF2B5EF4-FFF2-40B4-BE49-F238E27FC236}">
                    <a16:creationId xmlns:a16="http://schemas.microsoft.com/office/drawing/2014/main" id="{DFB47FC7-5B8F-1A47-817A-A3CF2131BD9D}"/>
                  </a:ext>
                </a:extLst>
              </p:cNvPr>
              <p:cNvSpPr txBox="1"/>
              <p:nvPr userDrawn="1"/>
            </p:nvSpPr>
            <p:spPr>
              <a:xfrm>
                <a:off x="9686426" y="-5041663"/>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51" name="TextBox 50">
                <a:extLst>
                  <a:ext uri="{FF2B5EF4-FFF2-40B4-BE49-F238E27FC236}">
                    <a16:creationId xmlns:a16="http://schemas.microsoft.com/office/drawing/2014/main" id="{5CD80403-C6E9-C346-A05A-8AE1F1F93179}"/>
                  </a:ext>
                </a:extLst>
              </p:cNvPr>
              <p:cNvSpPr txBox="1"/>
              <p:nvPr userDrawn="1"/>
            </p:nvSpPr>
            <p:spPr>
              <a:xfrm>
                <a:off x="9686426" y="-4321573"/>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52" name="TextBox 51">
                <a:extLst>
                  <a:ext uri="{FF2B5EF4-FFF2-40B4-BE49-F238E27FC236}">
                    <a16:creationId xmlns:a16="http://schemas.microsoft.com/office/drawing/2014/main" id="{6AB870E0-EE0A-D84C-A2C8-84EDC9B761D9}"/>
                  </a:ext>
                </a:extLst>
              </p:cNvPr>
              <p:cNvSpPr txBox="1"/>
              <p:nvPr userDrawn="1"/>
            </p:nvSpPr>
            <p:spPr>
              <a:xfrm>
                <a:off x="9674267" y="-389101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nvGrpSpPr>
            <p:cNvPr id="56" name="Group 55">
              <a:extLst>
                <a:ext uri="{FF2B5EF4-FFF2-40B4-BE49-F238E27FC236}">
                  <a16:creationId xmlns:a16="http://schemas.microsoft.com/office/drawing/2014/main" id="{51C8198C-DD7F-BA46-8818-A422C4B5DDAB}"/>
                </a:ext>
              </a:extLst>
            </p:cNvPr>
            <p:cNvGrpSpPr/>
            <p:nvPr userDrawn="1"/>
          </p:nvGrpSpPr>
          <p:grpSpPr>
            <a:xfrm>
              <a:off x="9554253" y="2414886"/>
              <a:ext cx="2819399" cy="1181890"/>
              <a:chOff x="9541498" y="3352649"/>
              <a:chExt cx="2819399" cy="1181890"/>
            </a:xfrm>
          </p:grpSpPr>
          <p:grpSp>
            <p:nvGrpSpPr>
              <p:cNvPr id="66" name="Group 65">
                <a:extLst>
                  <a:ext uri="{FF2B5EF4-FFF2-40B4-BE49-F238E27FC236}">
                    <a16:creationId xmlns:a16="http://schemas.microsoft.com/office/drawing/2014/main" id="{51461867-39BD-8443-858A-89E8E720E047}"/>
                  </a:ext>
                </a:extLst>
              </p:cNvPr>
              <p:cNvGrpSpPr/>
              <p:nvPr userDrawn="1"/>
            </p:nvGrpSpPr>
            <p:grpSpPr>
              <a:xfrm>
                <a:off x="9541498" y="3352649"/>
                <a:ext cx="2735150" cy="1181890"/>
                <a:chOff x="9541498" y="3751132"/>
                <a:chExt cx="2735150" cy="1181890"/>
              </a:xfrm>
            </p:grpSpPr>
            <p:grpSp>
              <p:nvGrpSpPr>
                <p:cNvPr id="76" name="Group 75">
                  <a:extLst>
                    <a:ext uri="{FF2B5EF4-FFF2-40B4-BE49-F238E27FC236}">
                      <a16:creationId xmlns:a16="http://schemas.microsoft.com/office/drawing/2014/main" id="{B43C4940-84D3-BE4D-B6C7-B9F4069E6AF2}"/>
                    </a:ext>
                  </a:extLst>
                </p:cNvPr>
                <p:cNvGrpSpPr/>
                <p:nvPr userDrawn="1"/>
              </p:nvGrpSpPr>
              <p:grpSpPr>
                <a:xfrm>
                  <a:off x="9541498" y="3751132"/>
                  <a:ext cx="2735150" cy="1181890"/>
                  <a:chOff x="9296568" y="4910411"/>
                  <a:chExt cx="2735150" cy="1181890"/>
                </a:xfrm>
              </p:grpSpPr>
              <p:sp>
                <p:nvSpPr>
                  <p:cNvPr id="78" name="Rectangle 77">
                    <a:extLst>
                      <a:ext uri="{FF2B5EF4-FFF2-40B4-BE49-F238E27FC236}">
                        <a16:creationId xmlns:a16="http://schemas.microsoft.com/office/drawing/2014/main" id="{9D64EC32-DC56-1A4F-B329-EFB7AD05123D}"/>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98AC335A-B89B-6A4C-9272-D47CD0D06EC8}"/>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81" name="TextBox 80">
                    <a:extLst>
                      <a:ext uri="{FF2B5EF4-FFF2-40B4-BE49-F238E27FC236}">
                        <a16:creationId xmlns:a16="http://schemas.microsoft.com/office/drawing/2014/main" id="{278ECCAF-CE58-9C43-BD97-C451117E731F}"/>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77" name="Graphic 76">
                  <a:extLst>
                    <a:ext uri="{FF2B5EF4-FFF2-40B4-BE49-F238E27FC236}">
                      <a16:creationId xmlns:a16="http://schemas.microsoft.com/office/drawing/2014/main" id="{AB366EEA-B03C-9046-8AD6-59CC9C8CE5A1}"/>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686425" y="3891259"/>
                  <a:ext cx="170340" cy="170340"/>
                </a:xfrm>
                <a:prstGeom prst="rect">
                  <a:avLst/>
                </a:prstGeom>
              </p:spPr>
            </p:pic>
          </p:grpSp>
          <p:pic>
            <p:nvPicPr>
              <p:cNvPr id="74" name="Picture 73">
                <a:extLst>
                  <a:ext uri="{FF2B5EF4-FFF2-40B4-BE49-F238E27FC236}">
                    <a16:creationId xmlns:a16="http://schemas.microsoft.com/office/drawing/2014/main" id="{699DEED4-35C2-9441-873F-AAED33354F6B}"/>
                  </a:ext>
                </a:extLst>
              </p:cNvPr>
              <p:cNvPicPr>
                <a:picLocks noChangeAspect="1"/>
              </p:cNvPicPr>
              <p:nvPr userDrawn="1"/>
            </p:nvPicPr>
            <p:blipFill rotWithShape="1">
              <a:blip r:embed="rId11"/>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552606825"/>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Two Graphics">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FE0F2A22-DC4A-E346-AE87-FB4ED4577753}"/>
              </a:ext>
            </a:extLst>
          </p:cNvPr>
          <p:cNvSpPr>
            <a:spLocks noGrp="1"/>
          </p:cNvSpPr>
          <p:nvPr>
            <p:ph type="pic" sz="quarter" idx="13" hasCustomPrompt="1"/>
          </p:nvPr>
        </p:nvSpPr>
        <p:spPr>
          <a:xfrm>
            <a:off x="431783" y="2218123"/>
            <a:ext cx="3941999" cy="2955675"/>
          </a:xfrm>
          <a:solidFill>
            <a:srgbClr val="E8F3FD"/>
          </a:solidFill>
        </p:spPr>
        <p:txBody>
          <a:bodyPr anchor="ctr"/>
          <a:lstStyle>
            <a:lvl1pPr algn="ctr">
              <a:defRPr b="0">
                <a:solidFill>
                  <a:schemeClr val="tx1">
                    <a:lumMod val="50000"/>
                    <a:lumOff val="50000"/>
                  </a:schemeClr>
                </a:solidFill>
              </a:defRPr>
            </a:lvl1pPr>
          </a:lstStyle>
          <a:p>
            <a:r>
              <a:rPr lang="en-US" dirty="0"/>
              <a:t>Click to add a pre-designed</a:t>
            </a:r>
            <a:br>
              <a:rPr lang="en-US" dirty="0"/>
            </a:br>
            <a:r>
              <a:rPr lang="en-US" dirty="0"/>
              <a:t>ranking or quote graphic</a:t>
            </a:r>
          </a:p>
        </p:txBody>
      </p:sp>
      <p:sp>
        <p:nvSpPr>
          <p:cNvPr id="9" name="Picture Placeholder 7">
            <a:extLst>
              <a:ext uri="{FF2B5EF4-FFF2-40B4-BE49-F238E27FC236}">
                <a16:creationId xmlns:a16="http://schemas.microsoft.com/office/drawing/2014/main" id="{1640ADA5-7398-B640-ADDD-6DF2A63EF342}"/>
              </a:ext>
            </a:extLst>
          </p:cNvPr>
          <p:cNvSpPr>
            <a:spLocks noGrp="1"/>
          </p:cNvSpPr>
          <p:nvPr>
            <p:ph type="pic" sz="quarter" idx="14" hasCustomPrompt="1"/>
          </p:nvPr>
        </p:nvSpPr>
        <p:spPr>
          <a:xfrm>
            <a:off x="4770778" y="2217969"/>
            <a:ext cx="3941422" cy="2955983"/>
          </a:xfrm>
          <a:solidFill>
            <a:srgbClr val="E8F3FD"/>
          </a:solidFill>
        </p:spPr>
        <p:txBody>
          <a:bodyPr anchor="ctr"/>
          <a:lstStyle>
            <a:lvl1pPr algn="ctr">
              <a:defRPr b="0">
                <a:solidFill>
                  <a:schemeClr val="tx1">
                    <a:lumMod val="50000"/>
                    <a:lumOff val="50000"/>
                  </a:schemeClr>
                </a:solidFill>
              </a:defRPr>
            </a:lvl1pPr>
          </a:lstStyle>
          <a:p>
            <a:r>
              <a:rPr lang="en-US" dirty="0"/>
              <a:t>Click to add a pre-designed</a:t>
            </a:r>
            <a:br>
              <a:rPr lang="en-US" dirty="0"/>
            </a:br>
            <a:r>
              <a:rPr lang="en-US" dirty="0"/>
              <a:t>ranking or quote graphic</a:t>
            </a:r>
          </a:p>
        </p:txBody>
      </p:sp>
      <p:cxnSp>
        <p:nvCxnSpPr>
          <p:cNvPr id="10" name="Straight Connector 9">
            <a:extLst>
              <a:ext uri="{FF2B5EF4-FFF2-40B4-BE49-F238E27FC236}">
                <a16:creationId xmlns:a16="http://schemas.microsoft.com/office/drawing/2014/main" id="{6C7DBB08-85DE-1A46-BB43-C98D1EBB9768}"/>
              </a:ext>
            </a:extLst>
          </p:cNvPr>
          <p:cNvCxnSpPr>
            <a:cxnSpLocks/>
          </p:cNvCxnSpPr>
          <p:nvPr userDrawn="1"/>
        </p:nvCxnSpPr>
        <p:spPr>
          <a:xfrm>
            <a:off x="4572000" y="2217969"/>
            <a:ext cx="0" cy="2955983"/>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12" name="Title 11">
            <a:extLst>
              <a:ext uri="{FF2B5EF4-FFF2-40B4-BE49-F238E27FC236}">
                <a16:creationId xmlns:a16="http://schemas.microsoft.com/office/drawing/2014/main" id="{90A94CCC-95A0-1A46-97DB-01C300149D6E}"/>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38EB76C2-EC49-D74D-8138-42F36071D111}"/>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88AC8874-ADB0-E745-A95D-BC630D73D54E}"/>
              </a:ext>
            </a:extLst>
          </p:cNvPr>
          <p:cNvSpPr>
            <a:spLocks noGrp="1"/>
          </p:cNvSpPr>
          <p:nvPr>
            <p:ph type="dt" sz="half" idx="101"/>
          </p:nvPr>
        </p:nvSpPr>
        <p:spPr/>
        <p:txBody>
          <a:bodyPr/>
          <a:lstStyle/>
          <a:p>
            <a:endParaRPr lang="en-US" dirty="0"/>
          </a:p>
        </p:txBody>
      </p:sp>
      <p:sp>
        <p:nvSpPr>
          <p:cNvPr id="6" name="Footer Placeholder 5">
            <a:extLst>
              <a:ext uri="{FF2B5EF4-FFF2-40B4-BE49-F238E27FC236}">
                <a16:creationId xmlns:a16="http://schemas.microsoft.com/office/drawing/2014/main" id="{C165C2A2-356A-7548-BE96-5A0D200A7CD7}"/>
              </a:ext>
            </a:extLst>
          </p:cNvPr>
          <p:cNvSpPr>
            <a:spLocks noGrp="1"/>
          </p:cNvSpPr>
          <p:nvPr>
            <p:ph type="ftr" sz="quarter" idx="102"/>
          </p:nvPr>
        </p:nvSpPr>
        <p:spPr/>
        <p:txBody>
          <a:bodyPr/>
          <a:lstStyle/>
          <a:p>
            <a:endParaRPr lang="en-US" dirty="0"/>
          </a:p>
        </p:txBody>
      </p:sp>
      <p:sp>
        <p:nvSpPr>
          <p:cNvPr id="7" name="Slide Number Placeholder 6">
            <a:extLst>
              <a:ext uri="{FF2B5EF4-FFF2-40B4-BE49-F238E27FC236}">
                <a16:creationId xmlns:a16="http://schemas.microsoft.com/office/drawing/2014/main" id="{AB83E43E-DF9D-AB4F-843F-9C58B110211E}"/>
              </a:ext>
            </a:extLst>
          </p:cNvPr>
          <p:cNvSpPr>
            <a:spLocks noGrp="1"/>
          </p:cNvSpPr>
          <p:nvPr>
            <p:ph type="sldNum" sz="quarter" idx="103"/>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7" name="Group 36">
            <a:extLst>
              <a:ext uri="{FF2B5EF4-FFF2-40B4-BE49-F238E27FC236}">
                <a16:creationId xmlns:a16="http://schemas.microsoft.com/office/drawing/2014/main" id="{A4BF7355-4363-8343-BF89-F6DDE86B3E19}"/>
              </a:ext>
            </a:extLst>
          </p:cNvPr>
          <p:cNvGrpSpPr/>
          <p:nvPr userDrawn="1"/>
        </p:nvGrpSpPr>
        <p:grpSpPr>
          <a:xfrm>
            <a:off x="9399182" y="-1"/>
            <a:ext cx="2874210" cy="6858001"/>
            <a:chOff x="9144000" y="-1"/>
            <a:chExt cx="2874210" cy="6858001"/>
          </a:xfrm>
        </p:grpSpPr>
        <p:sp>
          <p:nvSpPr>
            <p:cNvPr id="44" name="Rectangle 43">
              <a:extLst>
                <a:ext uri="{FF2B5EF4-FFF2-40B4-BE49-F238E27FC236}">
                  <a16:creationId xmlns:a16="http://schemas.microsoft.com/office/drawing/2014/main" id="{DC3EFD55-F84B-3140-8A09-E694BBDB477A}"/>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45" name="Group 44">
              <a:extLst>
                <a:ext uri="{FF2B5EF4-FFF2-40B4-BE49-F238E27FC236}">
                  <a16:creationId xmlns:a16="http://schemas.microsoft.com/office/drawing/2014/main" id="{F52CEB7A-9DDD-2846-8CDB-25FF2BD4E0F2}"/>
                </a:ext>
              </a:extLst>
            </p:cNvPr>
            <p:cNvGrpSpPr/>
            <p:nvPr userDrawn="1"/>
          </p:nvGrpSpPr>
          <p:grpSpPr>
            <a:xfrm>
              <a:off x="9263395" y="150289"/>
              <a:ext cx="2754815" cy="6013825"/>
              <a:chOff x="9266651" y="185338"/>
              <a:chExt cx="2754815" cy="6013825"/>
            </a:xfrm>
          </p:grpSpPr>
          <p:sp>
            <p:nvSpPr>
              <p:cNvPr id="46" name="TextBox 45">
                <a:extLst>
                  <a:ext uri="{FF2B5EF4-FFF2-40B4-BE49-F238E27FC236}">
                    <a16:creationId xmlns:a16="http://schemas.microsoft.com/office/drawing/2014/main" id="{9C639E71-F95A-7A4A-BCA4-1C7279BE09D4}"/>
                  </a:ext>
                </a:extLst>
              </p:cNvPr>
              <p:cNvSpPr txBox="1"/>
              <p:nvPr userDrawn="1"/>
            </p:nvSpPr>
            <p:spPr>
              <a:xfrm>
                <a:off x="9303325" y="185338"/>
                <a:ext cx="2415726"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 RANKING GRAPHIC</a:t>
                </a:r>
              </a:p>
            </p:txBody>
          </p:sp>
          <p:cxnSp>
            <p:nvCxnSpPr>
              <p:cNvPr id="47" name="Straight Connector 46">
                <a:extLst>
                  <a:ext uri="{FF2B5EF4-FFF2-40B4-BE49-F238E27FC236}">
                    <a16:creationId xmlns:a16="http://schemas.microsoft.com/office/drawing/2014/main" id="{3454B777-88A5-A54A-8688-8CCFBB2CBB56}"/>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386A5866-BE39-6A48-AE63-C492C5C420BC}"/>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9" name="Group 48">
                <a:extLst>
                  <a:ext uri="{FF2B5EF4-FFF2-40B4-BE49-F238E27FC236}">
                    <a16:creationId xmlns:a16="http://schemas.microsoft.com/office/drawing/2014/main" id="{FBDBCBCD-7B16-ED4B-89CB-3BAB8B70B23B}"/>
                  </a:ext>
                </a:extLst>
              </p:cNvPr>
              <p:cNvGrpSpPr/>
              <p:nvPr userDrawn="1"/>
            </p:nvGrpSpPr>
            <p:grpSpPr>
              <a:xfrm>
                <a:off x="9286315" y="4787848"/>
                <a:ext cx="2735151" cy="1411315"/>
                <a:chOff x="9296567" y="4910411"/>
                <a:chExt cx="2735151" cy="1411315"/>
              </a:xfrm>
            </p:grpSpPr>
            <p:sp>
              <p:nvSpPr>
                <p:cNvPr id="64" name="Rectangle 63">
                  <a:extLst>
                    <a:ext uri="{FF2B5EF4-FFF2-40B4-BE49-F238E27FC236}">
                      <a16:creationId xmlns:a16="http://schemas.microsoft.com/office/drawing/2014/main" id="{7707291B-F5C5-E84D-BB87-EC256B761F2F}"/>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7E811E1-3D01-0242-B581-B3D0E2D9E8C8}"/>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6" name="Graphic 65">
                  <a:extLst>
                    <a:ext uri="{FF2B5EF4-FFF2-40B4-BE49-F238E27FC236}">
                      <a16:creationId xmlns:a16="http://schemas.microsoft.com/office/drawing/2014/main" id="{CC7533CE-AAD6-6A4F-B604-501FBC22F2F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67" name="TextBox 66">
                  <a:extLst>
                    <a:ext uri="{FF2B5EF4-FFF2-40B4-BE49-F238E27FC236}">
                      <a16:creationId xmlns:a16="http://schemas.microsoft.com/office/drawing/2014/main" id="{DEFC58F9-83F9-F24E-8CFB-85C42B9FF28B}"/>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8" name="TextBox 67">
                  <a:extLst>
                    <a:ext uri="{FF2B5EF4-FFF2-40B4-BE49-F238E27FC236}">
                      <a16:creationId xmlns:a16="http://schemas.microsoft.com/office/drawing/2014/main" id="{4343EFA7-F04B-AD4C-B49F-773E72FEEA0C}"/>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9" name="TextBox 68">
                  <a:extLst>
                    <a:ext uri="{FF2B5EF4-FFF2-40B4-BE49-F238E27FC236}">
                      <a16:creationId xmlns:a16="http://schemas.microsoft.com/office/drawing/2014/main" id="{74414D03-81D7-8041-8A2A-5F8A32095DD0}"/>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50" name="Group 49">
                <a:extLst>
                  <a:ext uri="{FF2B5EF4-FFF2-40B4-BE49-F238E27FC236}">
                    <a16:creationId xmlns:a16="http://schemas.microsoft.com/office/drawing/2014/main" id="{49F75BF1-C2B3-B54F-8730-6D9E5FA3B42F}"/>
                  </a:ext>
                </a:extLst>
              </p:cNvPr>
              <p:cNvGrpSpPr/>
              <p:nvPr userDrawn="1"/>
            </p:nvGrpSpPr>
            <p:grpSpPr>
              <a:xfrm>
                <a:off x="9286315" y="3431192"/>
                <a:ext cx="2735151" cy="1280928"/>
                <a:chOff x="9286315" y="6976989"/>
                <a:chExt cx="2735151" cy="1280928"/>
              </a:xfrm>
            </p:grpSpPr>
            <p:sp>
              <p:nvSpPr>
                <p:cNvPr id="59" name="Rectangle 58">
                  <a:extLst>
                    <a:ext uri="{FF2B5EF4-FFF2-40B4-BE49-F238E27FC236}">
                      <a16:creationId xmlns:a16="http://schemas.microsoft.com/office/drawing/2014/main" id="{390CF49D-B56E-F246-9B8F-7253ADBF55CF}"/>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5CA0CD73-90A4-5947-9FED-FC045B6A96DB}"/>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1" name="Graphic 60">
                  <a:extLst>
                    <a:ext uri="{FF2B5EF4-FFF2-40B4-BE49-F238E27FC236}">
                      <a16:creationId xmlns:a16="http://schemas.microsoft.com/office/drawing/2014/main" id="{8566AC83-205E-F840-8065-FAD2AD96F8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2" name="TextBox 61">
                  <a:extLst>
                    <a:ext uri="{FF2B5EF4-FFF2-40B4-BE49-F238E27FC236}">
                      <a16:creationId xmlns:a16="http://schemas.microsoft.com/office/drawing/2014/main" id="{DDEB2D73-0AF0-D34E-88C1-C738A08E9937}"/>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63" name="Picture 62">
                  <a:extLst>
                    <a:ext uri="{FF2B5EF4-FFF2-40B4-BE49-F238E27FC236}">
                      <a16:creationId xmlns:a16="http://schemas.microsoft.com/office/drawing/2014/main" id="{CA429C1D-9A21-394C-A2DC-7BF8A319EFA6}"/>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51" name="Group 50">
                <a:extLst>
                  <a:ext uri="{FF2B5EF4-FFF2-40B4-BE49-F238E27FC236}">
                    <a16:creationId xmlns:a16="http://schemas.microsoft.com/office/drawing/2014/main" id="{49CCA4E1-8EF5-2549-84B1-9E3BBF0438EA}"/>
                  </a:ext>
                </a:extLst>
              </p:cNvPr>
              <p:cNvGrpSpPr/>
              <p:nvPr userDrawn="1"/>
            </p:nvGrpSpPr>
            <p:grpSpPr>
              <a:xfrm>
                <a:off x="9266651" y="510458"/>
                <a:ext cx="2617883" cy="651460"/>
                <a:chOff x="12352022" y="513115"/>
                <a:chExt cx="2617883" cy="651460"/>
              </a:xfrm>
            </p:grpSpPr>
            <p:sp>
              <p:nvSpPr>
                <p:cNvPr id="56" name="TextBox 55">
                  <a:extLst>
                    <a:ext uri="{FF2B5EF4-FFF2-40B4-BE49-F238E27FC236}">
                      <a16:creationId xmlns:a16="http://schemas.microsoft.com/office/drawing/2014/main" id="{C2E305A8-FA70-5E42-8141-397DA68944F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7" name="TextBox 56">
                  <a:extLst>
                    <a:ext uri="{FF2B5EF4-FFF2-40B4-BE49-F238E27FC236}">
                      <a16:creationId xmlns:a16="http://schemas.microsoft.com/office/drawing/2014/main" id="{7ED7D884-C4B1-7941-88D0-3BC49DC1632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8" name="TextBox 57">
                  <a:extLst>
                    <a:ext uri="{FF2B5EF4-FFF2-40B4-BE49-F238E27FC236}">
                      <a16:creationId xmlns:a16="http://schemas.microsoft.com/office/drawing/2014/main" id="{FEBB71D5-7B19-FE4A-8102-B363C4A42F30}"/>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52" name="TextBox 51">
                <a:extLst>
                  <a:ext uri="{FF2B5EF4-FFF2-40B4-BE49-F238E27FC236}">
                    <a16:creationId xmlns:a16="http://schemas.microsoft.com/office/drawing/2014/main" id="{A1548EEE-06E3-CC41-9F8E-0DDC2A665391}"/>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53" name="TextBox 52">
                <a:extLst>
                  <a:ext uri="{FF2B5EF4-FFF2-40B4-BE49-F238E27FC236}">
                    <a16:creationId xmlns:a16="http://schemas.microsoft.com/office/drawing/2014/main" id="{73BFC1D0-EE7B-E04D-8255-6C212EF19379}"/>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54" name="TextBox 53">
                <a:extLst>
                  <a:ext uri="{FF2B5EF4-FFF2-40B4-BE49-F238E27FC236}">
                    <a16:creationId xmlns:a16="http://schemas.microsoft.com/office/drawing/2014/main" id="{AFBE415B-053E-814E-B121-87F6ADDFE554}"/>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55" name="TextBox 54">
                <a:extLst>
                  <a:ext uri="{FF2B5EF4-FFF2-40B4-BE49-F238E27FC236}">
                    <a16:creationId xmlns:a16="http://schemas.microsoft.com/office/drawing/2014/main" id="{41737B6D-EC46-E844-88B0-2E9EB831AD16}"/>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1710035302"/>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Four Rankings">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6C7DBB08-85DE-1A46-BB43-C98D1EBB9768}"/>
              </a:ext>
            </a:extLst>
          </p:cNvPr>
          <p:cNvCxnSpPr>
            <a:cxnSpLocks/>
          </p:cNvCxnSpPr>
          <p:nvPr userDrawn="1"/>
        </p:nvCxnSpPr>
        <p:spPr>
          <a:xfrm>
            <a:off x="4572000" y="1233488"/>
            <a:ext cx="0" cy="4932362"/>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0BDB01CD-2962-8340-88FB-839DBE47CB09}"/>
              </a:ext>
            </a:extLst>
          </p:cNvPr>
          <p:cNvCxnSpPr>
            <a:cxnSpLocks/>
          </p:cNvCxnSpPr>
          <p:nvPr userDrawn="1"/>
        </p:nvCxnSpPr>
        <p:spPr>
          <a:xfrm flipH="1">
            <a:off x="431801" y="3699669"/>
            <a:ext cx="8280399" cy="0"/>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1A6A8005-7996-1E40-9EA1-933A3B5C30FA}"/>
              </a:ext>
            </a:extLst>
          </p:cNvPr>
          <p:cNvSpPr/>
          <p:nvPr userDrawn="1"/>
        </p:nvSpPr>
        <p:spPr>
          <a:xfrm>
            <a:off x="4430814" y="3558483"/>
            <a:ext cx="282373" cy="28237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11">
            <a:extLst>
              <a:ext uri="{FF2B5EF4-FFF2-40B4-BE49-F238E27FC236}">
                <a16:creationId xmlns:a16="http://schemas.microsoft.com/office/drawing/2014/main" id="{90A94CCC-95A0-1A46-97DB-01C300149D6E}"/>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91EC1F1B-FF90-E74E-B72A-B7A125D22585}"/>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grpSp>
        <p:nvGrpSpPr>
          <p:cNvPr id="19" name="Group 18">
            <a:extLst>
              <a:ext uri="{FF2B5EF4-FFF2-40B4-BE49-F238E27FC236}">
                <a16:creationId xmlns:a16="http://schemas.microsoft.com/office/drawing/2014/main" id="{B46CC54C-7B68-E241-9642-3F0AEBCE1D3E}"/>
              </a:ext>
            </a:extLst>
          </p:cNvPr>
          <p:cNvGrpSpPr/>
          <p:nvPr userDrawn="1"/>
        </p:nvGrpSpPr>
        <p:grpSpPr>
          <a:xfrm>
            <a:off x="9399182" y="-1"/>
            <a:ext cx="2874210" cy="6858001"/>
            <a:chOff x="9144000" y="-1"/>
            <a:chExt cx="2874210" cy="6858001"/>
          </a:xfrm>
        </p:grpSpPr>
        <p:sp>
          <p:nvSpPr>
            <p:cNvPr id="20" name="Rectangle 19">
              <a:extLst>
                <a:ext uri="{FF2B5EF4-FFF2-40B4-BE49-F238E27FC236}">
                  <a16:creationId xmlns:a16="http://schemas.microsoft.com/office/drawing/2014/main" id="{ACAF3989-9001-1D42-BFD2-B3EE44E569C1}"/>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21" name="Group 20">
              <a:extLst>
                <a:ext uri="{FF2B5EF4-FFF2-40B4-BE49-F238E27FC236}">
                  <a16:creationId xmlns:a16="http://schemas.microsoft.com/office/drawing/2014/main" id="{A3F2572A-15DB-CA44-97F0-4402CF54CD81}"/>
                </a:ext>
              </a:extLst>
            </p:cNvPr>
            <p:cNvGrpSpPr/>
            <p:nvPr userDrawn="1"/>
          </p:nvGrpSpPr>
          <p:grpSpPr>
            <a:xfrm>
              <a:off x="9263395" y="150289"/>
              <a:ext cx="2754815" cy="6013825"/>
              <a:chOff x="9266651" y="185338"/>
              <a:chExt cx="2754815" cy="6013825"/>
            </a:xfrm>
          </p:grpSpPr>
          <p:sp>
            <p:nvSpPr>
              <p:cNvPr id="22" name="TextBox 21">
                <a:extLst>
                  <a:ext uri="{FF2B5EF4-FFF2-40B4-BE49-F238E27FC236}">
                    <a16:creationId xmlns:a16="http://schemas.microsoft.com/office/drawing/2014/main" id="{A831107F-3B71-A246-94F0-2CE3B86E6490}"/>
                  </a:ext>
                </a:extLst>
              </p:cNvPr>
              <p:cNvSpPr txBox="1"/>
              <p:nvPr userDrawn="1"/>
            </p:nvSpPr>
            <p:spPr>
              <a:xfrm>
                <a:off x="9303325" y="185338"/>
                <a:ext cx="2415726"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 RANKING GRAPHIC</a:t>
                </a:r>
              </a:p>
            </p:txBody>
          </p:sp>
          <p:cxnSp>
            <p:nvCxnSpPr>
              <p:cNvPr id="26" name="Straight Connector 25">
                <a:extLst>
                  <a:ext uri="{FF2B5EF4-FFF2-40B4-BE49-F238E27FC236}">
                    <a16:creationId xmlns:a16="http://schemas.microsoft.com/office/drawing/2014/main" id="{9DCE2AC9-948B-6D42-B58B-27F86BD2882E}"/>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FF9B6675-437C-2442-A0FD-A32F3ECBBE63}"/>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4" name="Group 43">
                <a:extLst>
                  <a:ext uri="{FF2B5EF4-FFF2-40B4-BE49-F238E27FC236}">
                    <a16:creationId xmlns:a16="http://schemas.microsoft.com/office/drawing/2014/main" id="{68EEA0A5-F3D7-6E42-8D40-78F80F4B8729}"/>
                  </a:ext>
                </a:extLst>
              </p:cNvPr>
              <p:cNvGrpSpPr/>
              <p:nvPr userDrawn="1"/>
            </p:nvGrpSpPr>
            <p:grpSpPr>
              <a:xfrm>
                <a:off x="9286315" y="4787848"/>
                <a:ext cx="2735151" cy="1411315"/>
                <a:chOff x="9296567" y="4910411"/>
                <a:chExt cx="2735151" cy="1411315"/>
              </a:xfrm>
            </p:grpSpPr>
            <p:sp>
              <p:nvSpPr>
                <p:cNvPr id="46" name="Rectangle 45">
                  <a:extLst>
                    <a:ext uri="{FF2B5EF4-FFF2-40B4-BE49-F238E27FC236}">
                      <a16:creationId xmlns:a16="http://schemas.microsoft.com/office/drawing/2014/main" id="{FFE7198E-18DB-3D4C-ACF1-59FA0D8A732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21063239-8381-314C-B8AB-56546C63F8A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48" name="Graphic 47">
                  <a:extLst>
                    <a:ext uri="{FF2B5EF4-FFF2-40B4-BE49-F238E27FC236}">
                      <a16:creationId xmlns:a16="http://schemas.microsoft.com/office/drawing/2014/main" id="{59CE261D-316E-0443-9C75-851826E0F94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49" name="TextBox 48">
                  <a:extLst>
                    <a:ext uri="{FF2B5EF4-FFF2-40B4-BE49-F238E27FC236}">
                      <a16:creationId xmlns:a16="http://schemas.microsoft.com/office/drawing/2014/main" id="{687D252E-574D-6641-B186-9B6BF591E53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0" name="TextBox 49">
                  <a:extLst>
                    <a:ext uri="{FF2B5EF4-FFF2-40B4-BE49-F238E27FC236}">
                      <a16:creationId xmlns:a16="http://schemas.microsoft.com/office/drawing/2014/main" id="{7DEC1CC5-BF48-CE46-B863-0760ACFFC917}"/>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1" name="TextBox 50">
                  <a:extLst>
                    <a:ext uri="{FF2B5EF4-FFF2-40B4-BE49-F238E27FC236}">
                      <a16:creationId xmlns:a16="http://schemas.microsoft.com/office/drawing/2014/main" id="{3A57F9FD-D4F2-DA46-AD18-8A912DFB1910}"/>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29" name="Group 28">
                <a:extLst>
                  <a:ext uri="{FF2B5EF4-FFF2-40B4-BE49-F238E27FC236}">
                    <a16:creationId xmlns:a16="http://schemas.microsoft.com/office/drawing/2014/main" id="{AE16DB9C-E5B2-884A-9565-EEAF0C5CF9BF}"/>
                  </a:ext>
                </a:extLst>
              </p:cNvPr>
              <p:cNvGrpSpPr/>
              <p:nvPr userDrawn="1"/>
            </p:nvGrpSpPr>
            <p:grpSpPr>
              <a:xfrm>
                <a:off x="9286315" y="3431192"/>
                <a:ext cx="2735151" cy="1280928"/>
                <a:chOff x="9286315" y="6976989"/>
                <a:chExt cx="2735151" cy="1280928"/>
              </a:xfrm>
            </p:grpSpPr>
            <p:sp>
              <p:nvSpPr>
                <p:cNvPr id="39" name="Rectangle 38">
                  <a:extLst>
                    <a:ext uri="{FF2B5EF4-FFF2-40B4-BE49-F238E27FC236}">
                      <a16:creationId xmlns:a16="http://schemas.microsoft.com/office/drawing/2014/main" id="{25D76DD2-29C7-BD42-9BE9-1550F8B7BDF1}"/>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E7045288-2B1C-4240-9A09-B89800D81B9D}"/>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1" name="Graphic 40">
                  <a:extLst>
                    <a:ext uri="{FF2B5EF4-FFF2-40B4-BE49-F238E27FC236}">
                      <a16:creationId xmlns:a16="http://schemas.microsoft.com/office/drawing/2014/main" id="{9C95FF09-8F95-C741-80C5-9454ECCF66F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2" name="TextBox 41">
                  <a:extLst>
                    <a:ext uri="{FF2B5EF4-FFF2-40B4-BE49-F238E27FC236}">
                      <a16:creationId xmlns:a16="http://schemas.microsoft.com/office/drawing/2014/main" id="{C04D2D0F-4866-1448-921A-43934368B081}"/>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3" name="Picture 42">
                  <a:extLst>
                    <a:ext uri="{FF2B5EF4-FFF2-40B4-BE49-F238E27FC236}">
                      <a16:creationId xmlns:a16="http://schemas.microsoft.com/office/drawing/2014/main" id="{2DACD82A-9A31-2640-A95E-910937801137}"/>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1" name="Group 30">
                <a:extLst>
                  <a:ext uri="{FF2B5EF4-FFF2-40B4-BE49-F238E27FC236}">
                    <a16:creationId xmlns:a16="http://schemas.microsoft.com/office/drawing/2014/main" id="{143CC937-04D8-DE45-8D1A-A0DB7A99D293}"/>
                  </a:ext>
                </a:extLst>
              </p:cNvPr>
              <p:cNvGrpSpPr/>
              <p:nvPr userDrawn="1"/>
            </p:nvGrpSpPr>
            <p:grpSpPr>
              <a:xfrm>
                <a:off x="9266651" y="510458"/>
                <a:ext cx="2617883" cy="651460"/>
                <a:chOff x="12352022" y="513115"/>
                <a:chExt cx="2617883" cy="651460"/>
              </a:xfrm>
            </p:grpSpPr>
            <p:sp>
              <p:nvSpPr>
                <p:cNvPr id="36" name="TextBox 35">
                  <a:extLst>
                    <a:ext uri="{FF2B5EF4-FFF2-40B4-BE49-F238E27FC236}">
                      <a16:creationId xmlns:a16="http://schemas.microsoft.com/office/drawing/2014/main" id="{820E4047-347B-0646-A5C0-9C67844D04A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7" name="TextBox 36">
                  <a:extLst>
                    <a:ext uri="{FF2B5EF4-FFF2-40B4-BE49-F238E27FC236}">
                      <a16:creationId xmlns:a16="http://schemas.microsoft.com/office/drawing/2014/main" id="{141E9D61-4264-1F40-8A29-25D967620479}"/>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38" name="TextBox 37">
                  <a:extLst>
                    <a:ext uri="{FF2B5EF4-FFF2-40B4-BE49-F238E27FC236}">
                      <a16:creationId xmlns:a16="http://schemas.microsoft.com/office/drawing/2014/main" id="{D0A5D692-BC3D-524B-9835-3D96650DE31A}"/>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2" name="TextBox 31">
                <a:extLst>
                  <a:ext uri="{FF2B5EF4-FFF2-40B4-BE49-F238E27FC236}">
                    <a16:creationId xmlns:a16="http://schemas.microsoft.com/office/drawing/2014/main" id="{3C323880-D720-CB4D-BE01-DE5BBD7897E2}"/>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3" name="TextBox 32">
                <a:extLst>
                  <a:ext uri="{FF2B5EF4-FFF2-40B4-BE49-F238E27FC236}">
                    <a16:creationId xmlns:a16="http://schemas.microsoft.com/office/drawing/2014/main" id="{9EF3C03E-D1A7-144E-BB81-4551B13F525D}"/>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4" name="TextBox 33">
                <a:extLst>
                  <a:ext uri="{FF2B5EF4-FFF2-40B4-BE49-F238E27FC236}">
                    <a16:creationId xmlns:a16="http://schemas.microsoft.com/office/drawing/2014/main" id="{E99FADFB-AEE1-B940-8414-BC0369A1F7EF}"/>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35" name="TextBox 34">
                <a:extLst>
                  <a:ext uri="{FF2B5EF4-FFF2-40B4-BE49-F238E27FC236}">
                    <a16:creationId xmlns:a16="http://schemas.microsoft.com/office/drawing/2014/main" id="{DE441ADD-F33A-BB4A-B90B-1DE478BAD320}"/>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5" name="Date Placeholder 4">
            <a:extLst>
              <a:ext uri="{FF2B5EF4-FFF2-40B4-BE49-F238E27FC236}">
                <a16:creationId xmlns:a16="http://schemas.microsoft.com/office/drawing/2014/main" id="{57736864-A696-CE41-ABC2-ABC572DF6E7C}"/>
              </a:ext>
            </a:extLst>
          </p:cNvPr>
          <p:cNvSpPr>
            <a:spLocks noGrp="1"/>
          </p:cNvSpPr>
          <p:nvPr>
            <p:ph type="dt" sz="half" idx="104"/>
          </p:nvPr>
        </p:nvSpPr>
        <p:spPr/>
        <p:txBody>
          <a:bodyPr/>
          <a:lstStyle/>
          <a:p>
            <a:endParaRPr lang="en-US" dirty="0"/>
          </a:p>
        </p:txBody>
      </p:sp>
      <p:sp>
        <p:nvSpPr>
          <p:cNvPr id="6" name="Footer Placeholder 5">
            <a:extLst>
              <a:ext uri="{FF2B5EF4-FFF2-40B4-BE49-F238E27FC236}">
                <a16:creationId xmlns:a16="http://schemas.microsoft.com/office/drawing/2014/main" id="{32336FBA-2F01-B14F-8747-8F105CF5439F}"/>
              </a:ext>
            </a:extLst>
          </p:cNvPr>
          <p:cNvSpPr>
            <a:spLocks noGrp="1"/>
          </p:cNvSpPr>
          <p:nvPr>
            <p:ph type="ftr" sz="quarter" idx="105"/>
          </p:nvPr>
        </p:nvSpPr>
        <p:spPr/>
        <p:txBody>
          <a:bodyPr/>
          <a:lstStyle/>
          <a:p>
            <a:endParaRPr lang="en-US" dirty="0"/>
          </a:p>
        </p:txBody>
      </p:sp>
      <p:sp>
        <p:nvSpPr>
          <p:cNvPr id="7" name="Slide Number Placeholder 6">
            <a:extLst>
              <a:ext uri="{FF2B5EF4-FFF2-40B4-BE49-F238E27FC236}">
                <a16:creationId xmlns:a16="http://schemas.microsoft.com/office/drawing/2014/main" id="{C712BF78-99E1-2F48-8801-14B42F731A25}"/>
              </a:ext>
            </a:extLst>
          </p:cNvPr>
          <p:cNvSpPr>
            <a:spLocks noGrp="1"/>
          </p:cNvSpPr>
          <p:nvPr>
            <p:ph type="sldNum" sz="quarter" idx="106"/>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60" name="Picture Placeholder 59">
            <a:extLst>
              <a:ext uri="{FF2B5EF4-FFF2-40B4-BE49-F238E27FC236}">
                <a16:creationId xmlns:a16="http://schemas.microsoft.com/office/drawing/2014/main" id="{1B8EE01B-6230-DE4D-94BD-23EB640CF275}"/>
              </a:ext>
            </a:extLst>
          </p:cNvPr>
          <p:cNvSpPr>
            <a:spLocks noGrp="1"/>
          </p:cNvSpPr>
          <p:nvPr>
            <p:ph type="pic" sz="quarter" idx="13" hasCustomPrompt="1"/>
          </p:nvPr>
        </p:nvSpPr>
        <p:spPr>
          <a:xfrm>
            <a:off x="431782" y="939470"/>
            <a:ext cx="3681291" cy="2760199"/>
          </a:xfrm>
          <a:custGeom>
            <a:avLst/>
            <a:gdLst>
              <a:gd name="connsiteX0" fmla="*/ 0 w 3681291"/>
              <a:gd name="connsiteY0" fmla="*/ 2756057 h 2760199"/>
              <a:gd name="connsiteX1" fmla="*/ 4143 w 3681291"/>
              <a:gd name="connsiteY1" fmla="*/ 2756057 h 2760199"/>
              <a:gd name="connsiteX2" fmla="*/ 4143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3 w 3681291"/>
              <a:gd name="connsiteY9" fmla="*/ 0 h 2760199"/>
              <a:gd name="connsiteX10" fmla="*/ 4143 w 3681291"/>
              <a:gd name="connsiteY10" fmla="*/ 4143 h 2760199"/>
              <a:gd name="connsiteX11" fmla="*/ 0 w 3681291"/>
              <a:gd name="connsiteY11" fmla="*/ 4143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3" y="2756057"/>
                </a:lnTo>
                <a:lnTo>
                  <a:pt x="4143" y="2760199"/>
                </a:lnTo>
                <a:lnTo>
                  <a:pt x="0" y="2760199"/>
                </a:lnTo>
                <a:close/>
                <a:moveTo>
                  <a:pt x="0" y="440325"/>
                </a:moveTo>
                <a:lnTo>
                  <a:pt x="3681291" y="440325"/>
                </a:lnTo>
                <a:lnTo>
                  <a:pt x="3681291" y="2478925"/>
                </a:lnTo>
                <a:lnTo>
                  <a:pt x="0" y="2478925"/>
                </a:lnTo>
                <a:close/>
                <a:moveTo>
                  <a:pt x="0" y="0"/>
                </a:moveTo>
                <a:lnTo>
                  <a:pt x="4143" y="0"/>
                </a:lnTo>
                <a:lnTo>
                  <a:pt x="4143" y="4143"/>
                </a:lnTo>
                <a:lnTo>
                  <a:pt x="0" y="4143"/>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
        <p:nvSpPr>
          <p:cNvPr id="61" name="Picture Placeholder 60">
            <a:extLst>
              <a:ext uri="{FF2B5EF4-FFF2-40B4-BE49-F238E27FC236}">
                <a16:creationId xmlns:a16="http://schemas.microsoft.com/office/drawing/2014/main" id="{BF1E3154-23CD-9D4A-9429-B3D20217993C}"/>
              </a:ext>
            </a:extLst>
          </p:cNvPr>
          <p:cNvSpPr>
            <a:spLocks noGrp="1"/>
          </p:cNvSpPr>
          <p:nvPr>
            <p:ph type="pic" sz="quarter" idx="102" hasCustomPrompt="1"/>
          </p:nvPr>
        </p:nvSpPr>
        <p:spPr>
          <a:xfrm>
            <a:off x="4708374" y="939470"/>
            <a:ext cx="3681291" cy="2760199"/>
          </a:xfrm>
          <a:custGeom>
            <a:avLst/>
            <a:gdLst>
              <a:gd name="connsiteX0" fmla="*/ 0 w 3681291"/>
              <a:gd name="connsiteY0" fmla="*/ 2756057 h 2760199"/>
              <a:gd name="connsiteX1" fmla="*/ 4142 w 3681291"/>
              <a:gd name="connsiteY1" fmla="*/ 2756057 h 2760199"/>
              <a:gd name="connsiteX2" fmla="*/ 4142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2 w 3681291"/>
              <a:gd name="connsiteY9" fmla="*/ 0 h 2760199"/>
              <a:gd name="connsiteX10" fmla="*/ 4142 w 3681291"/>
              <a:gd name="connsiteY10" fmla="*/ 4143 h 2760199"/>
              <a:gd name="connsiteX11" fmla="*/ 0 w 3681291"/>
              <a:gd name="connsiteY11" fmla="*/ 4143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2" y="2756057"/>
                </a:lnTo>
                <a:lnTo>
                  <a:pt x="4142" y="2760199"/>
                </a:lnTo>
                <a:lnTo>
                  <a:pt x="0" y="2760199"/>
                </a:lnTo>
                <a:close/>
                <a:moveTo>
                  <a:pt x="0" y="440325"/>
                </a:moveTo>
                <a:lnTo>
                  <a:pt x="3681291" y="440325"/>
                </a:lnTo>
                <a:lnTo>
                  <a:pt x="3681291" y="2478925"/>
                </a:lnTo>
                <a:lnTo>
                  <a:pt x="0" y="2478925"/>
                </a:lnTo>
                <a:close/>
                <a:moveTo>
                  <a:pt x="0" y="0"/>
                </a:moveTo>
                <a:lnTo>
                  <a:pt x="4142" y="0"/>
                </a:lnTo>
                <a:lnTo>
                  <a:pt x="4142" y="4143"/>
                </a:lnTo>
                <a:lnTo>
                  <a:pt x="0" y="4143"/>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
        <p:nvSpPr>
          <p:cNvPr id="62" name="Picture Placeholder 61">
            <a:extLst>
              <a:ext uri="{FF2B5EF4-FFF2-40B4-BE49-F238E27FC236}">
                <a16:creationId xmlns:a16="http://schemas.microsoft.com/office/drawing/2014/main" id="{FF6A229A-95CC-4546-92E9-8BEC486139C2}"/>
              </a:ext>
            </a:extLst>
          </p:cNvPr>
          <p:cNvSpPr>
            <a:spLocks noGrp="1"/>
          </p:cNvSpPr>
          <p:nvPr>
            <p:ph type="pic" sz="quarter" idx="101" hasCustomPrompt="1"/>
          </p:nvPr>
        </p:nvSpPr>
        <p:spPr>
          <a:xfrm>
            <a:off x="431782" y="3403915"/>
            <a:ext cx="3681291" cy="2760199"/>
          </a:xfrm>
          <a:custGeom>
            <a:avLst/>
            <a:gdLst>
              <a:gd name="connsiteX0" fmla="*/ 0 w 3681291"/>
              <a:gd name="connsiteY0" fmla="*/ 2756057 h 2760199"/>
              <a:gd name="connsiteX1" fmla="*/ 4143 w 3681291"/>
              <a:gd name="connsiteY1" fmla="*/ 2756057 h 2760199"/>
              <a:gd name="connsiteX2" fmla="*/ 4143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3 w 3681291"/>
              <a:gd name="connsiteY9" fmla="*/ 0 h 2760199"/>
              <a:gd name="connsiteX10" fmla="*/ 4143 w 3681291"/>
              <a:gd name="connsiteY10" fmla="*/ 4142 h 2760199"/>
              <a:gd name="connsiteX11" fmla="*/ 0 w 3681291"/>
              <a:gd name="connsiteY11" fmla="*/ 4142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3" y="2756057"/>
                </a:lnTo>
                <a:lnTo>
                  <a:pt x="4143" y="2760199"/>
                </a:lnTo>
                <a:lnTo>
                  <a:pt x="0" y="2760199"/>
                </a:lnTo>
                <a:close/>
                <a:moveTo>
                  <a:pt x="0" y="440325"/>
                </a:moveTo>
                <a:lnTo>
                  <a:pt x="3681291" y="440325"/>
                </a:lnTo>
                <a:lnTo>
                  <a:pt x="3681291" y="2478925"/>
                </a:lnTo>
                <a:lnTo>
                  <a:pt x="0" y="2478925"/>
                </a:lnTo>
                <a:close/>
                <a:moveTo>
                  <a:pt x="0" y="0"/>
                </a:moveTo>
                <a:lnTo>
                  <a:pt x="4143" y="0"/>
                </a:lnTo>
                <a:lnTo>
                  <a:pt x="4143" y="4142"/>
                </a:lnTo>
                <a:lnTo>
                  <a:pt x="0" y="4142"/>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
        <p:nvSpPr>
          <p:cNvPr id="63" name="Picture Placeholder 62">
            <a:extLst>
              <a:ext uri="{FF2B5EF4-FFF2-40B4-BE49-F238E27FC236}">
                <a16:creationId xmlns:a16="http://schemas.microsoft.com/office/drawing/2014/main" id="{E1B6409D-D1DD-2941-8A39-63C9D178D519}"/>
              </a:ext>
            </a:extLst>
          </p:cNvPr>
          <p:cNvSpPr>
            <a:spLocks noGrp="1"/>
          </p:cNvSpPr>
          <p:nvPr>
            <p:ph type="pic" sz="quarter" idx="103" hasCustomPrompt="1"/>
          </p:nvPr>
        </p:nvSpPr>
        <p:spPr>
          <a:xfrm>
            <a:off x="4708374" y="3403915"/>
            <a:ext cx="3681291" cy="2760199"/>
          </a:xfrm>
          <a:custGeom>
            <a:avLst/>
            <a:gdLst>
              <a:gd name="connsiteX0" fmla="*/ 0 w 3681291"/>
              <a:gd name="connsiteY0" fmla="*/ 2756057 h 2760199"/>
              <a:gd name="connsiteX1" fmla="*/ 4142 w 3681291"/>
              <a:gd name="connsiteY1" fmla="*/ 2756057 h 2760199"/>
              <a:gd name="connsiteX2" fmla="*/ 4142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2 w 3681291"/>
              <a:gd name="connsiteY9" fmla="*/ 0 h 2760199"/>
              <a:gd name="connsiteX10" fmla="*/ 4142 w 3681291"/>
              <a:gd name="connsiteY10" fmla="*/ 4142 h 2760199"/>
              <a:gd name="connsiteX11" fmla="*/ 0 w 3681291"/>
              <a:gd name="connsiteY11" fmla="*/ 4142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2" y="2756057"/>
                </a:lnTo>
                <a:lnTo>
                  <a:pt x="4142" y="2760199"/>
                </a:lnTo>
                <a:lnTo>
                  <a:pt x="0" y="2760199"/>
                </a:lnTo>
                <a:close/>
                <a:moveTo>
                  <a:pt x="0" y="440325"/>
                </a:moveTo>
                <a:lnTo>
                  <a:pt x="3681291" y="440325"/>
                </a:lnTo>
                <a:lnTo>
                  <a:pt x="3681291" y="2478925"/>
                </a:lnTo>
                <a:lnTo>
                  <a:pt x="0" y="2478925"/>
                </a:lnTo>
                <a:close/>
                <a:moveTo>
                  <a:pt x="0" y="0"/>
                </a:moveTo>
                <a:lnTo>
                  <a:pt x="4142" y="0"/>
                </a:lnTo>
                <a:lnTo>
                  <a:pt x="4142" y="4142"/>
                </a:lnTo>
                <a:lnTo>
                  <a:pt x="0" y="4142"/>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Tree>
    <p:extLst>
      <p:ext uri="{BB962C8B-B14F-4D97-AF65-F5344CB8AC3E}">
        <p14:creationId xmlns:p14="http://schemas.microsoft.com/office/powerpoint/2010/main" val="3779068195"/>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Text w/ Supporting Graphic (Righ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986F40DB-9C90-0445-8B56-2AB71F390752}"/>
              </a:ext>
            </a:extLst>
          </p:cNvPr>
          <p:cNvSpPr>
            <a:spLocks noGrp="1"/>
          </p:cNvSpPr>
          <p:nvPr>
            <p:ph type="pic" sz="quarter" idx="14" hasCustomPrompt="1"/>
          </p:nvPr>
        </p:nvSpPr>
        <p:spPr>
          <a:xfrm>
            <a:off x="4703522" y="3159427"/>
            <a:ext cx="4008678" cy="3006424"/>
          </a:xfrm>
          <a:solidFill>
            <a:srgbClr val="E8F3FD"/>
          </a:solidFill>
        </p:spPr>
        <p:txBody>
          <a:bodyPr anchor="ctr"/>
          <a:lstStyle>
            <a:lvl1pPr algn="ctr">
              <a:defRPr b="0">
                <a:solidFill>
                  <a:schemeClr val="tx1">
                    <a:lumMod val="50000"/>
                    <a:lumOff val="50000"/>
                  </a:schemeClr>
                </a:solidFill>
              </a:defRPr>
            </a:lvl1pPr>
          </a:lstStyle>
          <a:p>
            <a:r>
              <a:rPr lang="en-US" dirty="0"/>
              <a:t>Click icon to add a supporting</a:t>
            </a:r>
            <a:br>
              <a:rPr lang="en-US" dirty="0"/>
            </a:br>
            <a:r>
              <a:rPr lang="en-US" dirty="0"/>
              <a:t>graphic from the MRD</a:t>
            </a:r>
          </a:p>
        </p:txBody>
      </p:sp>
      <p:sp>
        <p:nvSpPr>
          <p:cNvPr id="1000" name="Footnotes Placeholder">
            <a:extLst>
              <a:ext uri="{FF2B5EF4-FFF2-40B4-BE49-F238E27FC236}">
                <a16:creationId xmlns:a16="http://schemas.microsoft.com/office/drawing/2014/main" id="{C191A018-C105-424B-88DC-E4B2664039C3}"/>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8" name="Date Placeholder 7">
            <a:extLst>
              <a:ext uri="{FF2B5EF4-FFF2-40B4-BE49-F238E27FC236}">
                <a16:creationId xmlns:a16="http://schemas.microsoft.com/office/drawing/2014/main" id="{2E70A2B7-CE2A-ED43-A309-9210649F358A}"/>
              </a:ext>
            </a:extLst>
          </p:cNvPr>
          <p:cNvSpPr>
            <a:spLocks noGrp="1"/>
          </p:cNvSpPr>
          <p:nvPr userDrawn="1">
            <p:ph type="dt" sz="half" idx="106"/>
          </p:nvPr>
        </p:nvSpPr>
        <p:spPr/>
        <p:txBody>
          <a:bodyPr/>
          <a:lstStyle/>
          <a:p>
            <a:endParaRPr lang="en-US" dirty="0"/>
          </a:p>
        </p:txBody>
      </p:sp>
      <p:sp>
        <p:nvSpPr>
          <p:cNvPr id="12" name="Footer Placeholder 11">
            <a:extLst>
              <a:ext uri="{FF2B5EF4-FFF2-40B4-BE49-F238E27FC236}">
                <a16:creationId xmlns:a16="http://schemas.microsoft.com/office/drawing/2014/main" id="{CD578981-DF62-9545-86D9-D47CA9B9AE76}"/>
              </a:ext>
            </a:extLst>
          </p:cNvPr>
          <p:cNvSpPr>
            <a:spLocks noGrp="1"/>
          </p:cNvSpPr>
          <p:nvPr userDrawn="1">
            <p:ph type="ftr" sz="quarter" idx="107"/>
          </p:nvPr>
        </p:nvSpPr>
        <p:spPr/>
        <p:txBody>
          <a:bodyPr/>
          <a:lstStyle/>
          <a:p>
            <a:endParaRPr lang="en-US" dirty="0"/>
          </a:p>
        </p:txBody>
      </p:sp>
      <p:sp>
        <p:nvSpPr>
          <p:cNvPr id="35" name="Slide Number Placeholder 34">
            <a:extLst>
              <a:ext uri="{FF2B5EF4-FFF2-40B4-BE49-F238E27FC236}">
                <a16:creationId xmlns:a16="http://schemas.microsoft.com/office/drawing/2014/main" id="{375449F1-602A-F648-BB75-81B7431F974E}"/>
              </a:ext>
            </a:extLst>
          </p:cNvPr>
          <p:cNvSpPr>
            <a:spLocks noGrp="1"/>
          </p:cNvSpPr>
          <p:nvPr userDrawn="1">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52" name="Text Placeholder 51">
            <a:extLst>
              <a:ext uri="{FF2B5EF4-FFF2-40B4-BE49-F238E27FC236}">
                <a16:creationId xmlns:a16="http://schemas.microsoft.com/office/drawing/2014/main" id="{32E619A7-2AA9-834A-95F7-C8972C8CA24E}"/>
              </a:ext>
            </a:extLst>
          </p:cNvPr>
          <p:cNvSpPr>
            <a:spLocks noGrp="1"/>
          </p:cNvSpPr>
          <p:nvPr>
            <p:ph type="body" sz="quarter" idx="109"/>
          </p:nvPr>
        </p:nvSpPr>
        <p:spPr>
          <a:xfrm>
            <a:off x="431800" y="1233489"/>
            <a:ext cx="4010400" cy="4932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3" name="Text Placeholder 51">
            <a:extLst>
              <a:ext uri="{FF2B5EF4-FFF2-40B4-BE49-F238E27FC236}">
                <a16:creationId xmlns:a16="http://schemas.microsoft.com/office/drawing/2014/main" id="{B3C16F4A-5C29-7D42-B44A-AE0870C22033}"/>
              </a:ext>
            </a:extLst>
          </p:cNvPr>
          <p:cNvSpPr>
            <a:spLocks noGrp="1"/>
          </p:cNvSpPr>
          <p:nvPr>
            <p:ph type="body" sz="quarter" idx="110"/>
          </p:nvPr>
        </p:nvSpPr>
        <p:spPr>
          <a:xfrm>
            <a:off x="4701800" y="1233489"/>
            <a:ext cx="4010400" cy="17319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51" name="Group 50">
            <a:extLst>
              <a:ext uri="{FF2B5EF4-FFF2-40B4-BE49-F238E27FC236}">
                <a16:creationId xmlns:a16="http://schemas.microsoft.com/office/drawing/2014/main" id="{439DA4F8-9BFA-1543-833F-C395E53F03C5}"/>
              </a:ext>
            </a:extLst>
          </p:cNvPr>
          <p:cNvGrpSpPr/>
          <p:nvPr userDrawn="1"/>
        </p:nvGrpSpPr>
        <p:grpSpPr>
          <a:xfrm>
            <a:off x="9399182" y="-2"/>
            <a:ext cx="2974470" cy="9769405"/>
            <a:chOff x="9399182" y="-2"/>
            <a:chExt cx="2974470" cy="9769405"/>
          </a:xfrm>
        </p:grpSpPr>
        <p:sp>
          <p:nvSpPr>
            <p:cNvPr id="54" name="Rectangle 53">
              <a:extLst>
                <a:ext uri="{FF2B5EF4-FFF2-40B4-BE49-F238E27FC236}">
                  <a16:creationId xmlns:a16="http://schemas.microsoft.com/office/drawing/2014/main" id="{6B93FAD8-1ABE-8A4B-99DB-5688A1F2FCF4}"/>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5" name="Picture 54">
              <a:extLst>
                <a:ext uri="{FF2B5EF4-FFF2-40B4-BE49-F238E27FC236}">
                  <a16:creationId xmlns:a16="http://schemas.microsoft.com/office/drawing/2014/main" id="{9A844FD7-28C9-684C-8754-5CC8523344A8}"/>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56" name="Group 55">
              <a:extLst>
                <a:ext uri="{FF2B5EF4-FFF2-40B4-BE49-F238E27FC236}">
                  <a16:creationId xmlns:a16="http://schemas.microsoft.com/office/drawing/2014/main" id="{755AFA76-AD18-3D47-851A-F91F6F1DD6C4}"/>
                </a:ext>
              </a:extLst>
            </p:cNvPr>
            <p:cNvGrpSpPr/>
            <p:nvPr userDrawn="1"/>
          </p:nvGrpSpPr>
          <p:grpSpPr>
            <a:xfrm>
              <a:off x="9541497" y="162442"/>
              <a:ext cx="2819400" cy="814510"/>
              <a:chOff x="-3644733" y="165205"/>
              <a:chExt cx="2819400" cy="814510"/>
            </a:xfrm>
          </p:grpSpPr>
          <p:sp>
            <p:nvSpPr>
              <p:cNvPr id="123" name="Rectangle 122">
                <a:extLst>
                  <a:ext uri="{FF2B5EF4-FFF2-40B4-BE49-F238E27FC236}">
                    <a16:creationId xmlns:a16="http://schemas.microsoft.com/office/drawing/2014/main" id="{C097B3FB-898A-AC42-B3E4-F5A08355AA01}"/>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B57B4B0D-B8A6-3741-B898-3B5B9621F809}"/>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25" name="Picture 124">
                <a:extLst>
                  <a:ext uri="{FF2B5EF4-FFF2-40B4-BE49-F238E27FC236}">
                    <a16:creationId xmlns:a16="http://schemas.microsoft.com/office/drawing/2014/main" id="{E334168C-A1EA-0045-904E-AD3D885667B5}"/>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57" name="Group 56">
              <a:extLst>
                <a:ext uri="{FF2B5EF4-FFF2-40B4-BE49-F238E27FC236}">
                  <a16:creationId xmlns:a16="http://schemas.microsoft.com/office/drawing/2014/main" id="{6AC4EB5C-A373-3142-A895-73AFE767A8C7}"/>
                </a:ext>
              </a:extLst>
            </p:cNvPr>
            <p:cNvGrpSpPr/>
            <p:nvPr userDrawn="1"/>
          </p:nvGrpSpPr>
          <p:grpSpPr>
            <a:xfrm>
              <a:off x="9521833" y="3755578"/>
              <a:ext cx="2754815" cy="6013825"/>
              <a:chOff x="9521833" y="2566288"/>
              <a:chExt cx="2754815" cy="6013825"/>
            </a:xfrm>
          </p:grpSpPr>
          <p:sp>
            <p:nvSpPr>
              <p:cNvPr id="68" name="TextBox 67">
                <a:extLst>
                  <a:ext uri="{FF2B5EF4-FFF2-40B4-BE49-F238E27FC236}">
                    <a16:creationId xmlns:a16="http://schemas.microsoft.com/office/drawing/2014/main" id="{CEA72FE0-5163-5647-91EF-188D43828BD3}"/>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69" name="Straight Connector 68">
                <a:extLst>
                  <a:ext uri="{FF2B5EF4-FFF2-40B4-BE49-F238E27FC236}">
                    <a16:creationId xmlns:a16="http://schemas.microsoft.com/office/drawing/2014/main" id="{23870F40-EB02-D74F-9098-6F2F12C985CB}"/>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8AE3F8FE-C399-5943-9055-76BEAA6F1E25}"/>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1" name="Group 70">
                <a:extLst>
                  <a:ext uri="{FF2B5EF4-FFF2-40B4-BE49-F238E27FC236}">
                    <a16:creationId xmlns:a16="http://schemas.microsoft.com/office/drawing/2014/main" id="{4F7E5367-61BA-0844-A18D-6E243A611B23}"/>
                  </a:ext>
                </a:extLst>
              </p:cNvPr>
              <p:cNvGrpSpPr/>
              <p:nvPr userDrawn="1"/>
            </p:nvGrpSpPr>
            <p:grpSpPr>
              <a:xfrm>
                <a:off x="9541497" y="7168798"/>
                <a:ext cx="2735151" cy="1411315"/>
                <a:chOff x="9296567" y="4910411"/>
                <a:chExt cx="2735151" cy="1411315"/>
              </a:xfrm>
            </p:grpSpPr>
            <p:sp>
              <p:nvSpPr>
                <p:cNvPr id="86" name="Rectangle 85">
                  <a:extLst>
                    <a:ext uri="{FF2B5EF4-FFF2-40B4-BE49-F238E27FC236}">
                      <a16:creationId xmlns:a16="http://schemas.microsoft.com/office/drawing/2014/main" id="{B7AB5EF7-7C57-6842-8895-9E22B85B7ACE}"/>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TextBox 117">
                  <a:extLst>
                    <a:ext uri="{FF2B5EF4-FFF2-40B4-BE49-F238E27FC236}">
                      <a16:creationId xmlns:a16="http://schemas.microsoft.com/office/drawing/2014/main" id="{73AAC846-7BFB-DA44-8D2C-ECB3087FB0D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19" name="Graphic 118">
                  <a:extLst>
                    <a:ext uri="{FF2B5EF4-FFF2-40B4-BE49-F238E27FC236}">
                      <a16:creationId xmlns:a16="http://schemas.microsoft.com/office/drawing/2014/main" id="{3D419284-D2BF-524C-9A3C-343AEBFCB80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20" name="TextBox 119">
                  <a:extLst>
                    <a:ext uri="{FF2B5EF4-FFF2-40B4-BE49-F238E27FC236}">
                      <a16:creationId xmlns:a16="http://schemas.microsoft.com/office/drawing/2014/main" id="{ACB24C4B-2C93-3D41-91B0-90484A6DE11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21" name="TextBox 120">
                  <a:extLst>
                    <a:ext uri="{FF2B5EF4-FFF2-40B4-BE49-F238E27FC236}">
                      <a16:creationId xmlns:a16="http://schemas.microsoft.com/office/drawing/2014/main" id="{6DC0F23D-3334-F945-BE8F-138CCFB269C5}"/>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22" name="TextBox 121">
                  <a:extLst>
                    <a:ext uri="{FF2B5EF4-FFF2-40B4-BE49-F238E27FC236}">
                      <a16:creationId xmlns:a16="http://schemas.microsoft.com/office/drawing/2014/main" id="{DF879D9E-3B5F-5346-BC23-2A7421B948CB}"/>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2" name="Group 71">
                <a:extLst>
                  <a:ext uri="{FF2B5EF4-FFF2-40B4-BE49-F238E27FC236}">
                    <a16:creationId xmlns:a16="http://schemas.microsoft.com/office/drawing/2014/main" id="{806D7B6A-4525-CB4E-BEDE-27DFFFC9F273}"/>
                  </a:ext>
                </a:extLst>
              </p:cNvPr>
              <p:cNvGrpSpPr/>
              <p:nvPr userDrawn="1"/>
            </p:nvGrpSpPr>
            <p:grpSpPr>
              <a:xfrm>
                <a:off x="9541497" y="5812142"/>
                <a:ext cx="2735151" cy="1280928"/>
                <a:chOff x="9286315" y="6976989"/>
                <a:chExt cx="2735151" cy="1280928"/>
              </a:xfrm>
            </p:grpSpPr>
            <p:sp>
              <p:nvSpPr>
                <p:cNvPr id="81" name="Rectangle 80">
                  <a:extLst>
                    <a:ext uri="{FF2B5EF4-FFF2-40B4-BE49-F238E27FC236}">
                      <a16:creationId xmlns:a16="http://schemas.microsoft.com/office/drawing/2014/main" id="{3112B5BF-3EA7-EA4E-9AAA-8D3A2CCACF6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86F17A0C-8BDE-2B4F-8AFF-BF237CA89922}"/>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3" name="Graphic 82">
                  <a:extLst>
                    <a:ext uri="{FF2B5EF4-FFF2-40B4-BE49-F238E27FC236}">
                      <a16:creationId xmlns:a16="http://schemas.microsoft.com/office/drawing/2014/main" id="{E28C0A14-C0E0-DB4A-8A0E-0D823458A51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4" name="TextBox 83">
                  <a:extLst>
                    <a:ext uri="{FF2B5EF4-FFF2-40B4-BE49-F238E27FC236}">
                      <a16:creationId xmlns:a16="http://schemas.microsoft.com/office/drawing/2014/main" id="{4FEAEE44-7C52-1F4B-A920-A8BD040EFC7B}"/>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5" name="Picture 84">
                  <a:extLst>
                    <a:ext uri="{FF2B5EF4-FFF2-40B4-BE49-F238E27FC236}">
                      <a16:creationId xmlns:a16="http://schemas.microsoft.com/office/drawing/2014/main" id="{61D39635-4EFC-EB4F-A621-556285D7CB32}"/>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3" name="Group 72">
                <a:extLst>
                  <a:ext uri="{FF2B5EF4-FFF2-40B4-BE49-F238E27FC236}">
                    <a16:creationId xmlns:a16="http://schemas.microsoft.com/office/drawing/2014/main" id="{CCE30F03-6ECE-1648-965A-6C4E47AAC40C}"/>
                  </a:ext>
                </a:extLst>
              </p:cNvPr>
              <p:cNvGrpSpPr/>
              <p:nvPr userDrawn="1"/>
            </p:nvGrpSpPr>
            <p:grpSpPr>
              <a:xfrm>
                <a:off x="9521833" y="2891408"/>
                <a:ext cx="2617883" cy="651460"/>
                <a:chOff x="12352022" y="513115"/>
                <a:chExt cx="2617883" cy="651460"/>
              </a:xfrm>
            </p:grpSpPr>
            <p:sp>
              <p:nvSpPr>
                <p:cNvPr id="78" name="TextBox 77">
                  <a:extLst>
                    <a:ext uri="{FF2B5EF4-FFF2-40B4-BE49-F238E27FC236}">
                      <a16:creationId xmlns:a16="http://schemas.microsoft.com/office/drawing/2014/main" id="{1BFE1CF6-1371-7949-8C81-E85AE3364C6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9" name="TextBox 78">
                  <a:extLst>
                    <a:ext uri="{FF2B5EF4-FFF2-40B4-BE49-F238E27FC236}">
                      <a16:creationId xmlns:a16="http://schemas.microsoft.com/office/drawing/2014/main" id="{E7065FCA-7D52-954D-951B-AFFF617AC36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0" name="TextBox 79">
                  <a:extLst>
                    <a:ext uri="{FF2B5EF4-FFF2-40B4-BE49-F238E27FC236}">
                      <a16:creationId xmlns:a16="http://schemas.microsoft.com/office/drawing/2014/main" id="{9F81720C-5B88-6747-92DE-B4CC8D593A59}"/>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4" name="TextBox 73">
                <a:extLst>
                  <a:ext uri="{FF2B5EF4-FFF2-40B4-BE49-F238E27FC236}">
                    <a16:creationId xmlns:a16="http://schemas.microsoft.com/office/drawing/2014/main" id="{C66E677C-F59F-234E-94B8-5E68549A3A91}"/>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5" name="TextBox 74">
                <a:extLst>
                  <a:ext uri="{FF2B5EF4-FFF2-40B4-BE49-F238E27FC236}">
                    <a16:creationId xmlns:a16="http://schemas.microsoft.com/office/drawing/2014/main" id="{CA900B32-800E-3A4E-AD5E-D6F78E897FB7}"/>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76" name="TextBox 75">
                <a:extLst>
                  <a:ext uri="{FF2B5EF4-FFF2-40B4-BE49-F238E27FC236}">
                    <a16:creationId xmlns:a16="http://schemas.microsoft.com/office/drawing/2014/main" id="{4C3215A6-2653-8046-96BD-835DEB1396EC}"/>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77" name="TextBox 76">
                <a:extLst>
                  <a:ext uri="{FF2B5EF4-FFF2-40B4-BE49-F238E27FC236}">
                    <a16:creationId xmlns:a16="http://schemas.microsoft.com/office/drawing/2014/main" id="{4C82AA2D-B8C0-024B-860E-F3632B97576C}"/>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58" name="TextBox 57">
              <a:extLst>
                <a:ext uri="{FF2B5EF4-FFF2-40B4-BE49-F238E27FC236}">
                  <a16:creationId xmlns:a16="http://schemas.microsoft.com/office/drawing/2014/main" id="{370B81F6-838F-D747-95BA-4C229DAF5126}"/>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59" name="Straight Connector 58">
              <a:extLst>
                <a:ext uri="{FF2B5EF4-FFF2-40B4-BE49-F238E27FC236}">
                  <a16:creationId xmlns:a16="http://schemas.microsoft.com/office/drawing/2014/main" id="{CB220E15-3482-4F41-A26F-2953EA355B4D}"/>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60" name="Group 59">
              <a:extLst>
                <a:ext uri="{FF2B5EF4-FFF2-40B4-BE49-F238E27FC236}">
                  <a16:creationId xmlns:a16="http://schemas.microsoft.com/office/drawing/2014/main" id="{515E1C38-696D-EF44-A4BC-68688B6A2140}"/>
                </a:ext>
              </a:extLst>
            </p:cNvPr>
            <p:cNvGrpSpPr/>
            <p:nvPr userDrawn="1"/>
          </p:nvGrpSpPr>
          <p:grpSpPr>
            <a:xfrm>
              <a:off x="9554253" y="2414886"/>
              <a:ext cx="2819399" cy="1181890"/>
              <a:chOff x="9541498" y="3352649"/>
              <a:chExt cx="2819399" cy="1181890"/>
            </a:xfrm>
          </p:grpSpPr>
          <p:grpSp>
            <p:nvGrpSpPr>
              <p:cNvPr id="61" name="Group 60">
                <a:extLst>
                  <a:ext uri="{FF2B5EF4-FFF2-40B4-BE49-F238E27FC236}">
                    <a16:creationId xmlns:a16="http://schemas.microsoft.com/office/drawing/2014/main" id="{BA17E685-1C3A-5D40-866A-F707A720ED89}"/>
                  </a:ext>
                </a:extLst>
              </p:cNvPr>
              <p:cNvGrpSpPr/>
              <p:nvPr userDrawn="1"/>
            </p:nvGrpSpPr>
            <p:grpSpPr>
              <a:xfrm>
                <a:off x="9541498" y="3352649"/>
                <a:ext cx="2735150" cy="1181890"/>
                <a:chOff x="9541498" y="3751132"/>
                <a:chExt cx="2735150" cy="1181890"/>
              </a:xfrm>
            </p:grpSpPr>
            <p:grpSp>
              <p:nvGrpSpPr>
                <p:cNvPr id="63" name="Group 62">
                  <a:extLst>
                    <a:ext uri="{FF2B5EF4-FFF2-40B4-BE49-F238E27FC236}">
                      <a16:creationId xmlns:a16="http://schemas.microsoft.com/office/drawing/2014/main" id="{708B5411-EB9C-DE44-A78A-CB78C658CE4F}"/>
                    </a:ext>
                  </a:extLst>
                </p:cNvPr>
                <p:cNvGrpSpPr/>
                <p:nvPr userDrawn="1"/>
              </p:nvGrpSpPr>
              <p:grpSpPr>
                <a:xfrm>
                  <a:off x="9541498" y="3751132"/>
                  <a:ext cx="2735150" cy="1181890"/>
                  <a:chOff x="9296568" y="4910411"/>
                  <a:chExt cx="2735150" cy="1181890"/>
                </a:xfrm>
              </p:grpSpPr>
              <p:sp>
                <p:nvSpPr>
                  <p:cNvPr id="65" name="Rectangle 64">
                    <a:extLst>
                      <a:ext uri="{FF2B5EF4-FFF2-40B4-BE49-F238E27FC236}">
                        <a16:creationId xmlns:a16="http://schemas.microsoft.com/office/drawing/2014/main" id="{100AB9A3-51FF-BC40-B7CC-8EE421C3F661}"/>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C58CAD7-CFE6-3E47-9821-B56722BF0476}"/>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7" name="TextBox 66">
                    <a:extLst>
                      <a:ext uri="{FF2B5EF4-FFF2-40B4-BE49-F238E27FC236}">
                        <a16:creationId xmlns:a16="http://schemas.microsoft.com/office/drawing/2014/main" id="{27700D65-D0AA-CC46-A945-F26784AD6A6A}"/>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64" name="Graphic 63">
                  <a:extLst>
                    <a:ext uri="{FF2B5EF4-FFF2-40B4-BE49-F238E27FC236}">
                      <a16:creationId xmlns:a16="http://schemas.microsoft.com/office/drawing/2014/main" id="{C2A770D0-9E7E-A948-806C-6BFD3E5A41B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62" name="Picture 61">
                <a:extLst>
                  <a:ext uri="{FF2B5EF4-FFF2-40B4-BE49-F238E27FC236}">
                    <a16:creationId xmlns:a16="http://schemas.microsoft.com/office/drawing/2014/main" id="{8385943A-95B3-1445-B5C9-27F30D8DF83D}"/>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414001370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Text w/ Supporting Graphic (Lef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986F40DB-9C90-0445-8B56-2AB71F390752}"/>
              </a:ext>
            </a:extLst>
          </p:cNvPr>
          <p:cNvSpPr>
            <a:spLocks noGrp="1"/>
          </p:cNvSpPr>
          <p:nvPr>
            <p:ph type="pic" sz="quarter" idx="14" hasCustomPrompt="1"/>
          </p:nvPr>
        </p:nvSpPr>
        <p:spPr>
          <a:xfrm>
            <a:off x="433522" y="1233488"/>
            <a:ext cx="4008678" cy="3006424"/>
          </a:xfrm>
          <a:solidFill>
            <a:srgbClr val="E8F3FD"/>
          </a:solidFill>
        </p:spPr>
        <p:txBody>
          <a:bodyPr anchor="ctr"/>
          <a:lstStyle>
            <a:lvl1pPr algn="ctr">
              <a:defRPr b="0">
                <a:solidFill>
                  <a:schemeClr val="tx1">
                    <a:lumMod val="50000"/>
                    <a:lumOff val="50000"/>
                  </a:schemeClr>
                </a:solidFill>
              </a:defRPr>
            </a:lvl1pPr>
          </a:lstStyle>
          <a:p>
            <a:r>
              <a:rPr lang="en-US" dirty="0"/>
              <a:t>Click icon to add a supporting</a:t>
            </a:r>
            <a:br>
              <a:rPr lang="en-US" dirty="0"/>
            </a:br>
            <a:r>
              <a:rPr lang="en-US" dirty="0"/>
              <a:t>graphic from the MRD</a:t>
            </a:r>
          </a:p>
        </p:txBody>
      </p:sp>
      <p:sp>
        <p:nvSpPr>
          <p:cNvPr id="1000" name="Footnotes Placeholder">
            <a:extLst>
              <a:ext uri="{FF2B5EF4-FFF2-40B4-BE49-F238E27FC236}">
                <a16:creationId xmlns:a16="http://schemas.microsoft.com/office/drawing/2014/main" id="{8A77B1E8-8952-D848-91B2-927E1D27FF9C}"/>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E8245AA9-9EB0-A44D-9F6A-AE5544DD7AF4}"/>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C076AD30-9E9D-AD46-8DB1-E1FA38235D98}"/>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341D4FA9-B8EC-024E-9A3B-D9D5C8888BDC}"/>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83" name="Text Placeholder 51">
            <a:extLst>
              <a:ext uri="{FF2B5EF4-FFF2-40B4-BE49-F238E27FC236}">
                <a16:creationId xmlns:a16="http://schemas.microsoft.com/office/drawing/2014/main" id="{9F65596F-ECB2-1345-91E2-F5F3E3B039BA}"/>
              </a:ext>
            </a:extLst>
          </p:cNvPr>
          <p:cNvSpPr>
            <a:spLocks noGrp="1"/>
          </p:cNvSpPr>
          <p:nvPr>
            <p:ph type="body" sz="quarter" idx="109"/>
          </p:nvPr>
        </p:nvSpPr>
        <p:spPr>
          <a:xfrm>
            <a:off x="431800" y="4426721"/>
            <a:ext cx="4010400" cy="1738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4" name="Text Placeholder 51">
            <a:extLst>
              <a:ext uri="{FF2B5EF4-FFF2-40B4-BE49-F238E27FC236}">
                <a16:creationId xmlns:a16="http://schemas.microsoft.com/office/drawing/2014/main" id="{7E8C46CA-959B-CA4A-8775-B431C35E84F3}"/>
              </a:ext>
            </a:extLst>
          </p:cNvPr>
          <p:cNvSpPr>
            <a:spLocks noGrp="1"/>
          </p:cNvSpPr>
          <p:nvPr>
            <p:ph type="body" sz="quarter" idx="110"/>
          </p:nvPr>
        </p:nvSpPr>
        <p:spPr>
          <a:xfrm>
            <a:off x="4701800" y="1233488"/>
            <a:ext cx="4010400" cy="493236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9" name="Group 48">
            <a:extLst>
              <a:ext uri="{FF2B5EF4-FFF2-40B4-BE49-F238E27FC236}">
                <a16:creationId xmlns:a16="http://schemas.microsoft.com/office/drawing/2014/main" id="{BC6A50FF-7566-1649-8705-A39247ECBA70}"/>
              </a:ext>
            </a:extLst>
          </p:cNvPr>
          <p:cNvGrpSpPr/>
          <p:nvPr userDrawn="1"/>
        </p:nvGrpSpPr>
        <p:grpSpPr>
          <a:xfrm>
            <a:off x="9399182" y="-2"/>
            <a:ext cx="2974470" cy="9769405"/>
            <a:chOff x="9399182" y="-2"/>
            <a:chExt cx="2974470" cy="9769405"/>
          </a:xfrm>
        </p:grpSpPr>
        <p:sp>
          <p:nvSpPr>
            <p:cNvPr id="50" name="Rectangle 49">
              <a:extLst>
                <a:ext uri="{FF2B5EF4-FFF2-40B4-BE49-F238E27FC236}">
                  <a16:creationId xmlns:a16="http://schemas.microsoft.com/office/drawing/2014/main" id="{A5924230-3214-F841-925E-C150247BC60C}"/>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1" name="Picture 50">
              <a:extLst>
                <a:ext uri="{FF2B5EF4-FFF2-40B4-BE49-F238E27FC236}">
                  <a16:creationId xmlns:a16="http://schemas.microsoft.com/office/drawing/2014/main" id="{F7C92D88-EA4F-DF4B-B033-7E4AA28E420B}"/>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52" name="Group 51">
              <a:extLst>
                <a:ext uri="{FF2B5EF4-FFF2-40B4-BE49-F238E27FC236}">
                  <a16:creationId xmlns:a16="http://schemas.microsoft.com/office/drawing/2014/main" id="{EA037373-1C4C-FB46-A237-6166750D09BA}"/>
                </a:ext>
              </a:extLst>
            </p:cNvPr>
            <p:cNvGrpSpPr/>
            <p:nvPr userDrawn="1"/>
          </p:nvGrpSpPr>
          <p:grpSpPr>
            <a:xfrm>
              <a:off x="9541497" y="162442"/>
              <a:ext cx="2819400" cy="814510"/>
              <a:chOff x="-3644733" y="165205"/>
              <a:chExt cx="2819400" cy="814510"/>
            </a:xfrm>
          </p:grpSpPr>
          <p:sp>
            <p:nvSpPr>
              <p:cNvPr id="123" name="Rectangle 122">
                <a:extLst>
                  <a:ext uri="{FF2B5EF4-FFF2-40B4-BE49-F238E27FC236}">
                    <a16:creationId xmlns:a16="http://schemas.microsoft.com/office/drawing/2014/main" id="{6A89438A-C37A-8241-BE0E-FCBC1E6AC75D}"/>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150A96AB-ACCE-A84E-9E34-865BB0CDBC6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25" name="Picture 124">
                <a:extLst>
                  <a:ext uri="{FF2B5EF4-FFF2-40B4-BE49-F238E27FC236}">
                    <a16:creationId xmlns:a16="http://schemas.microsoft.com/office/drawing/2014/main" id="{80A686FA-35D4-E54F-84D1-E5A1C088C2E4}"/>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53" name="Group 52">
              <a:extLst>
                <a:ext uri="{FF2B5EF4-FFF2-40B4-BE49-F238E27FC236}">
                  <a16:creationId xmlns:a16="http://schemas.microsoft.com/office/drawing/2014/main" id="{5B49B299-27B8-0543-B955-B39AD77B717C}"/>
                </a:ext>
              </a:extLst>
            </p:cNvPr>
            <p:cNvGrpSpPr/>
            <p:nvPr userDrawn="1"/>
          </p:nvGrpSpPr>
          <p:grpSpPr>
            <a:xfrm>
              <a:off x="9521833" y="3755578"/>
              <a:ext cx="2754815" cy="6013825"/>
              <a:chOff x="9521833" y="2566288"/>
              <a:chExt cx="2754815" cy="6013825"/>
            </a:xfrm>
          </p:grpSpPr>
          <p:sp>
            <p:nvSpPr>
              <p:cNvPr id="64" name="TextBox 63">
                <a:extLst>
                  <a:ext uri="{FF2B5EF4-FFF2-40B4-BE49-F238E27FC236}">
                    <a16:creationId xmlns:a16="http://schemas.microsoft.com/office/drawing/2014/main" id="{2AF2070A-EFB0-8148-9A83-076562E3FA5D}"/>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65" name="Straight Connector 64">
                <a:extLst>
                  <a:ext uri="{FF2B5EF4-FFF2-40B4-BE49-F238E27FC236}">
                    <a16:creationId xmlns:a16="http://schemas.microsoft.com/office/drawing/2014/main" id="{BFFB8F6D-33C7-B84A-8C53-1C8BCABB3357}"/>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442299A1-A12A-4648-BADF-C112B5112970}"/>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7" name="Group 66">
                <a:extLst>
                  <a:ext uri="{FF2B5EF4-FFF2-40B4-BE49-F238E27FC236}">
                    <a16:creationId xmlns:a16="http://schemas.microsoft.com/office/drawing/2014/main" id="{FB2A614A-0DFB-1746-9449-BC673274DC69}"/>
                  </a:ext>
                </a:extLst>
              </p:cNvPr>
              <p:cNvGrpSpPr/>
              <p:nvPr userDrawn="1"/>
            </p:nvGrpSpPr>
            <p:grpSpPr>
              <a:xfrm>
                <a:off x="9541497" y="7168798"/>
                <a:ext cx="2735151" cy="1411315"/>
                <a:chOff x="9296567" y="4910411"/>
                <a:chExt cx="2735151" cy="1411315"/>
              </a:xfrm>
            </p:grpSpPr>
            <p:sp>
              <p:nvSpPr>
                <p:cNvPr id="82" name="Rectangle 81">
                  <a:extLst>
                    <a:ext uri="{FF2B5EF4-FFF2-40B4-BE49-F238E27FC236}">
                      <a16:creationId xmlns:a16="http://schemas.microsoft.com/office/drawing/2014/main" id="{08B2DC79-72E8-F448-B26F-22C25E78DE4E}"/>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TextBox 117">
                  <a:extLst>
                    <a:ext uri="{FF2B5EF4-FFF2-40B4-BE49-F238E27FC236}">
                      <a16:creationId xmlns:a16="http://schemas.microsoft.com/office/drawing/2014/main" id="{A012B685-7A1B-EE4A-B48C-476DD149037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19" name="Graphic 118">
                  <a:extLst>
                    <a:ext uri="{FF2B5EF4-FFF2-40B4-BE49-F238E27FC236}">
                      <a16:creationId xmlns:a16="http://schemas.microsoft.com/office/drawing/2014/main" id="{E42684EA-260D-FE4C-9DB5-ABC6A5EA89A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20" name="TextBox 119">
                  <a:extLst>
                    <a:ext uri="{FF2B5EF4-FFF2-40B4-BE49-F238E27FC236}">
                      <a16:creationId xmlns:a16="http://schemas.microsoft.com/office/drawing/2014/main" id="{229045D4-3E64-B747-9B77-8324211D1AB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21" name="TextBox 120">
                  <a:extLst>
                    <a:ext uri="{FF2B5EF4-FFF2-40B4-BE49-F238E27FC236}">
                      <a16:creationId xmlns:a16="http://schemas.microsoft.com/office/drawing/2014/main" id="{7C8C5E78-2D68-0F4A-9771-9A181870404F}"/>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22" name="TextBox 121">
                  <a:extLst>
                    <a:ext uri="{FF2B5EF4-FFF2-40B4-BE49-F238E27FC236}">
                      <a16:creationId xmlns:a16="http://schemas.microsoft.com/office/drawing/2014/main" id="{72ACF7AE-340C-034B-A293-B81D7EDAC4B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68" name="Group 67">
                <a:extLst>
                  <a:ext uri="{FF2B5EF4-FFF2-40B4-BE49-F238E27FC236}">
                    <a16:creationId xmlns:a16="http://schemas.microsoft.com/office/drawing/2014/main" id="{9D428D69-5C21-954F-AAA0-6C95377428A6}"/>
                  </a:ext>
                </a:extLst>
              </p:cNvPr>
              <p:cNvGrpSpPr/>
              <p:nvPr userDrawn="1"/>
            </p:nvGrpSpPr>
            <p:grpSpPr>
              <a:xfrm>
                <a:off x="9541497" y="5812142"/>
                <a:ext cx="2735151" cy="1280928"/>
                <a:chOff x="9286315" y="6976989"/>
                <a:chExt cx="2735151" cy="1280928"/>
              </a:xfrm>
            </p:grpSpPr>
            <p:sp>
              <p:nvSpPr>
                <p:cNvPr id="77" name="Rectangle 76">
                  <a:extLst>
                    <a:ext uri="{FF2B5EF4-FFF2-40B4-BE49-F238E27FC236}">
                      <a16:creationId xmlns:a16="http://schemas.microsoft.com/office/drawing/2014/main" id="{D2A8D114-EB36-D047-9E19-6917F77AB8AC}"/>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TextBox 77">
                  <a:extLst>
                    <a:ext uri="{FF2B5EF4-FFF2-40B4-BE49-F238E27FC236}">
                      <a16:creationId xmlns:a16="http://schemas.microsoft.com/office/drawing/2014/main" id="{DE249B37-1CBD-DE4C-B078-D171107C8DFB}"/>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9" name="Graphic 78">
                  <a:extLst>
                    <a:ext uri="{FF2B5EF4-FFF2-40B4-BE49-F238E27FC236}">
                      <a16:creationId xmlns:a16="http://schemas.microsoft.com/office/drawing/2014/main" id="{D9DC4789-EC3A-3C48-88CF-5B84FF620F3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0" name="TextBox 79">
                  <a:extLst>
                    <a:ext uri="{FF2B5EF4-FFF2-40B4-BE49-F238E27FC236}">
                      <a16:creationId xmlns:a16="http://schemas.microsoft.com/office/drawing/2014/main" id="{BC49CB42-C3B5-5841-B879-851F9C7EEA36}"/>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1" name="Picture 80">
                  <a:extLst>
                    <a:ext uri="{FF2B5EF4-FFF2-40B4-BE49-F238E27FC236}">
                      <a16:creationId xmlns:a16="http://schemas.microsoft.com/office/drawing/2014/main" id="{628F206A-7D04-EF40-9861-84678517D248}"/>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69" name="Group 68">
                <a:extLst>
                  <a:ext uri="{FF2B5EF4-FFF2-40B4-BE49-F238E27FC236}">
                    <a16:creationId xmlns:a16="http://schemas.microsoft.com/office/drawing/2014/main" id="{A490542C-8DFC-5548-AE6A-63B1D2808097}"/>
                  </a:ext>
                </a:extLst>
              </p:cNvPr>
              <p:cNvGrpSpPr/>
              <p:nvPr userDrawn="1"/>
            </p:nvGrpSpPr>
            <p:grpSpPr>
              <a:xfrm>
                <a:off x="9521833" y="2891408"/>
                <a:ext cx="2617883" cy="651460"/>
                <a:chOff x="12352022" y="513115"/>
                <a:chExt cx="2617883" cy="651460"/>
              </a:xfrm>
            </p:grpSpPr>
            <p:sp>
              <p:nvSpPr>
                <p:cNvPr id="74" name="TextBox 73">
                  <a:extLst>
                    <a:ext uri="{FF2B5EF4-FFF2-40B4-BE49-F238E27FC236}">
                      <a16:creationId xmlns:a16="http://schemas.microsoft.com/office/drawing/2014/main" id="{0FAFBA51-3305-F345-92BD-B46BA279BA27}"/>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5" name="TextBox 74">
                  <a:extLst>
                    <a:ext uri="{FF2B5EF4-FFF2-40B4-BE49-F238E27FC236}">
                      <a16:creationId xmlns:a16="http://schemas.microsoft.com/office/drawing/2014/main" id="{768B0866-9666-5048-A6BD-3E4EE1D31D82}"/>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76" name="TextBox 75">
                  <a:extLst>
                    <a:ext uri="{FF2B5EF4-FFF2-40B4-BE49-F238E27FC236}">
                      <a16:creationId xmlns:a16="http://schemas.microsoft.com/office/drawing/2014/main" id="{2FDB09E1-182B-8C41-A90D-675C6F64D42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0" name="TextBox 69">
                <a:extLst>
                  <a:ext uri="{FF2B5EF4-FFF2-40B4-BE49-F238E27FC236}">
                    <a16:creationId xmlns:a16="http://schemas.microsoft.com/office/drawing/2014/main" id="{D485FD98-7EF6-A54D-9C57-9E702C04A959}"/>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1" name="TextBox 70">
                <a:extLst>
                  <a:ext uri="{FF2B5EF4-FFF2-40B4-BE49-F238E27FC236}">
                    <a16:creationId xmlns:a16="http://schemas.microsoft.com/office/drawing/2014/main" id="{87E809D7-903C-6E4C-9509-800D999D8BEB}"/>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72" name="TextBox 71">
                <a:extLst>
                  <a:ext uri="{FF2B5EF4-FFF2-40B4-BE49-F238E27FC236}">
                    <a16:creationId xmlns:a16="http://schemas.microsoft.com/office/drawing/2014/main" id="{7653C300-7116-984F-AC25-FE91A768367E}"/>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73" name="TextBox 72">
                <a:extLst>
                  <a:ext uri="{FF2B5EF4-FFF2-40B4-BE49-F238E27FC236}">
                    <a16:creationId xmlns:a16="http://schemas.microsoft.com/office/drawing/2014/main" id="{348DD668-2F25-B14F-B0EB-7BBC3FE735D6}"/>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54" name="TextBox 53">
              <a:extLst>
                <a:ext uri="{FF2B5EF4-FFF2-40B4-BE49-F238E27FC236}">
                  <a16:creationId xmlns:a16="http://schemas.microsoft.com/office/drawing/2014/main" id="{A38C3867-F18E-4D46-9E21-2FC7FF845627}"/>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55" name="Straight Connector 54">
              <a:extLst>
                <a:ext uri="{FF2B5EF4-FFF2-40B4-BE49-F238E27FC236}">
                  <a16:creationId xmlns:a16="http://schemas.microsoft.com/office/drawing/2014/main" id="{DD4325D9-7389-094C-A2CF-5C5323B35208}"/>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6" name="Group 55">
              <a:extLst>
                <a:ext uri="{FF2B5EF4-FFF2-40B4-BE49-F238E27FC236}">
                  <a16:creationId xmlns:a16="http://schemas.microsoft.com/office/drawing/2014/main" id="{EEAA9040-CF51-8F4A-A448-164422E39F10}"/>
                </a:ext>
              </a:extLst>
            </p:cNvPr>
            <p:cNvGrpSpPr/>
            <p:nvPr userDrawn="1"/>
          </p:nvGrpSpPr>
          <p:grpSpPr>
            <a:xfrm>
              <a:off x="9554253" y="2414886"/>
              <a:ext cx="2819399" cy="1181890"/>
              <a:chOff x="9541498" y="3352649"/>
              <a:chExt cx="2819399" cy="1181890"/>
            </a:xfrm>
          </p:grpSpPr>
          <p:grpSp>
            <p:nvGrpSpPr>
              <p:cNvPr id="57" name="Group 56">
                <a:extLst>
                  <a:ext uri="{FF2B5EF4-FFF2-40B4-BE49-F238E27FC236}">
                    <a16:creationId xmlns:a16="http://schemas.microsoft.com/office/drawing/2014/main" id="{71989BAA-BA51-5B43-B478-80240E70B031}"/>
                  </a:ext>
                </a:extLst>
              </p:cNvPr>
              <p:cNvGrpSpPr/>
              <p:nvPr userDrawn="1"/>
            </p:nvGrpSpPr>
            <p:grpSpPr>
              <a:xfrm>
                <a:off x="9541498" y="3352649"/>
                <a:ext cx="2735150" cy="1181890"/>
                <a:chOff x="9541498" y="3751132"/>
                <a:chExt cx="2735150" cy="1181890"/>
              </a:xfrm>
            </p:grpSpPr>
            <p:grpSp>
              <p:nvGrpSpPr>
                <p:cNvPr id="59" name="Group 58">
                  <a:extLst>
                    <a:ext uri="{FF2B5EF4-FFF2-40B4-BE49-F238E27FC236}">
                      <a16:creationId xmlns:a16="http://schemas.microsoft.com/office/drawing/2014/main" id="{1F0DB689-2380-EE49-8628-14383AA33533}"/>
                    </a:ext>
                  </a:extLst>
                </p:cNvPr>
                <p:cNvGrpSpPr/>
                <p:nvPr userDrawn="1"/>
              </p:nvGrpSpPr>
              <p:grpSpPr>
                <a:xfrm>
                  <a:off x="9541498" y="3751132"/>
                  <a:ext cx="2735150" cy="1181890"/>
                  <a:chOff x="9296568" y="4910411"/>
                  <a:chExt cx="2735150" cy="1181890"/>
                </a:xfrm>
              </p:grpSpPr>
              <p:sp>
                <p:nvSpPr>
                  <p:cNvPr id="61" name="Rectangle 60">
                    <a:extLst>
                      <a:ext uri="{FF2B5EF4-FFF2-40B4-BE49-F238E27FC236}">
                        <a16:creationId xmlns:a16="http://schemas.microsoft.com/office/drawing/2014/main" id="{0C31B8AD-3259-0E4D-B7B9-A1BED5431619}"/>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79D5AE7D-A300-E04A-8178-CEFBFD6B3695}"/>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3" name="TextBox 62">
                    <a:extLst>
                      <a:ext uri="{FF2B5EF4-FFF2-40B4-BE49-F238E27FC236}">
                        <a16:creationId xmlns:a16="http://schemas.microsoft.com/office/drawing/2014/main" id="{71453D1D-E082-484F-B617-10330BB9C893}"/>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60" name="Graphic 59">
                  <a:extLst>
                    <a:ext uri="{FF2B5EF4-FFF2-40B4-BE49-F238E27FC236}">
                      <a16:creationId xmlns:a16="http://schemas.microsoft.com/office/drawing/2014/main" id="{0BFB961E-6B44-4A41-8979-B6EDBFAAEB3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58" name="Picture 57">
                <a:extLst>
                  <a:ext uri="{FF2B5EF4-FFF2-40B4-BE49-F238E27FC236}">
                    <a16:creationId xmlns:a16="http://schemas.microsoft.com/office/drawing/2014/main" id="{983E9B20-7313-604E-8431-234F059880A1}"/>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55027089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8A1E5E-5092-C14B-BCA7-1CE9980DAC4E}"/>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36AF8DC8-87FB-C141-8D83-20DF12993AF5}"/>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3" name="Date Placeholder 2">
            <a:extLst>
              <a:ext uri="{FF2B5EF4-FFF2-40B4-BE49-F238E27FC236}">
                <a16:creationId xmlns:a16="http://schemas.microsoft.com/office/drawing/2014/main" id="{6F932E4D-3BB6-F145-B5C5-AD97EAF75D44}"/>
              </a:ext>
            </a:extLst>
          </p:cNvPr>
          <p:cNvSpPr>
            <a:spLocks noGrp="1"/>
          </p:cNvSpPr>
          <p:nvPr>
            <p:ph type="dt" sz="half" idx="1001"/>
          </p:nvPr>
        </p:nvSpPr>
        <p:spPr/>
        <p:txBody>
          <a:bodyPr/>
          <a:lstStyle/>
          <a:p>
            <a:endParaRPr lang="en-US" dirty="0"/>
          </a:p>
        </p:txBody>
      </p:sp>
      <p:sp>
        <p:nvSpPr>
          <p:cNvPr id="4" name="Footer Placeholder 3">
            <a:extLst>
              <a:ext uri="{FF2B5EF4-FFF2-40B4-BE49-F238E27FC236}">
                <a16:creationId xmlns:a16="http://schemas.microsoft.com/office/drawing/2014/main" id="{E17286FE-76E3-3247-ACB0-061B0414E37F}"/>
              </a:ext>
            </a:extLst>
          </p:cNvPr>
          <p:cNvSpPr>
            <a:spLocks noGrp="1"/>
          </p:cNvSpPr>
          <p:nvPr>
            <p:ph type="ftr" sz="quarter" idx="1002"/>
          </p:nvPr>
        </p:nvSpPr>
        <p:spPr/>
        <p:txBody>
          <a:bodyPr/>
          <a:lstStyle/>
          <a:p>
            <a:endParaRPr lang="en-US" dirty="0"/>
          </a:p>
        </p:txBody>
      </p:sp>
      <p:sp>
        <p:nvSpPr>
          <p:cNvPr id="5" name="Slide Number Placeholder 4">
            <a:extLst>
              <a:ext uri="{FF2B5EF4-FFF2-40B4-BE49-F238E27FC236}">
                <a16:creationId xmlns:a16="http://schemas.microsoft.com/office/drawing/2014/main" id="{867E789D-6D1E-A34E-82C5-72E722D0C6B6}"/>
              </a:ext>
            </a:extLst>
          </p:cNvPr>
          <p:cNvSpPr>
            <a:spLocks noGrp="1"/>
          </p:cNvSpPr>
          <p:nvPr>
            <p:ph type="sldNum" sz="quarter" idx="1003"/>
          </p:nvPr>
        </p:nvSpPr>
        <p:spPr/>
        <p:txBody>
          <a:bodyPr/>
          <a:lstStyle/>
          <a:p>
            <a:pPr marL="12700"/>
            <a:fld id="{078C017C-E1B9-8443-B047-B08AAA027B45}" type="slidenum">
              <a:rPr lang="en-US" smtClean="0"/>
              <a:pPr marL="12700"/>
              <a:t>‹#›</a:t>
            </a:fld>
            <a:endParaRPr lang="en-US" dirty="0"/>
          </a:p>
        </p:txBody>
      </p:sp>
    </p:spTree>
    <p:extLst>
      <p:ext uri="{BB962C8B-B14F-4D97-AF65-F5344CB8AC3E}">
        <p14:creationId xmlns:p14="http://schemas.microsoft.com/office/powerpoint/2010/main" val="2629018873"/>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Footnotes Appendix">
    <p:spTree>
      <p:nvGrpSpPr>
        <p:cNvPr id="1" name=""/>
        <p:cNvGrpSpPr/>
        <p:nvPr/>
      </p:nvGrpSpPr>
      <p:grpSpPr>
        <a:xfrm>
          <a:off x="0" y="0"/>
          <a:ext cx="0" cy="0"/>
          <a:chOff x="0" y="0"/>
          <a:chExt cx="0" cy="0"/>
        </a:xfrm>
      </p:grpSpPr>
      <p:sp>
        <p:nvSpPr>
          <p:cNvPr id="1000" name="Footnotes Placeholder">
            <a:extLst>
              <a:ext uri="{FF2B5EF4-FFF2-40B4-BE49-F238E27FC236}">
                <a16:creationId xmlns:a16="http://schemas.microsoft.com/office/drawing/2014/main" id="{73A7EDA7-F3CC-FE4B-8FF2-546BF052CA2D}"/>
              </a:ext>
            </a:extLst>
          </p:cNvPr>
          <p:cNvSpPr>
            <a:spLocks noGrp="1"/>
          </p:cNvSpPr>
          <p:nvPr>
            <p:ph type="subTitle" sz="quarter" idx="1000" hasCustomPrompt="1"/>
          </p:nvPr>
        </p:nvSpPr>
        <p:spPr>
          <a:xfrm>
            <a:off x="431782" y="1233488"/>
            <a:ext cx="8280399" cy="4932362"/>
          </a:xfrm>
        </p:spPr>
        <p:txBody>
          <a:bodyPr bIns="0" anchor="t"/>
          <a:lstStyle>
            <a:lvl1pPr marL="6350" indent="-1588">
              <a:spcBef>
                <a:spcPts val="600"/>
              </a:spcBef>
              <a:spcAft>
                <a:spcPts val="75"/>
              </a:spcAft>
              <a:buSzPct val="100000"/>
              <a:buFontTx/>
              <a:buNone/>
              <a:tabLst/>
              <a:defRPr sz="1100" b="1">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page reference. Paste in overflow footnotes.</a:t>
            </a:r>
          </a:p>
          <a:p>
            <a:pPr lvl="1"/>
            <a:r>
              <a:rPr lang="en-US"/>
              <a:t>Second level</a:t>
            </a:r>
          </a:p>
          <a:p>
            <a:pPr lvl="2"/>
            <a:r>
              <a:rPr lang="en-US"/>
              <a:t>Third level</a:t>
            </a:r>
          </a:p>
          <a:p>
            <a:pPr lvl="3"/>
            <a:r>
              <a:rPr lang="en-US"/>
              <a:t>Fourth level</a:t>
            </a:r>
          </a:p>
          <a:p>
            <a:pPr lvl="4"/>
            <a:r>
              <a:rPr lang="en-US"/>
              <a:t>Fifth level</a:t>
            </a:r>
            <a:endParaRPr lang="en-US" sz="1400">
              <a:latin typeface="Arial" charset="0"/>
              <a:cs typeface="Arial" charset="0"/>
            </a:endParaRPr>
          </a:p>
          <a:p>
            <a:pPr lvl="5"/>
            <a:r>
              <a:rPr lang="en-US">
                <a:latin typeface="Arial" charset="0"/>
                <a:cs typeface="Arial" charset="0"/>
              </a:rPr>
              <a:t>Sixth level</a:t>
            </a:r>
          </a:p>
          <a:p>
            <a:pPr lvl="6"/>
            <a:r>
              <a:rPr lang="en-US">
                <a:latin typeface="Arial" charset="0"/>
                <a:cs typeface="Arial" charset="0"/>
              </a:rPr>
              <a:t>Seventh level</a:t>
            </a:r>
          </a:p>
          <a:p>
            <a:pPr lvl="7"/>
            <a:r>
              <a:rPr lang="en-US">
                <a:latin typeface="Arial" charset="0"/>
                <a:cs typeface="Arial" charset="0"/>
              </a:rPr>
              <a:t>Eighth level</a:t>
            </a:r>
          </a:p>
          <a:p>
            <a:pPr lvl="8"/>
            <a:r>
              <a:rPr lang="en-US">
                <a:latin typeface="Arial" charset="0"/>
                <a:cs typeface="Arial" charset="0"/>
              </a:rPr>
              <a:t>Ninth level</a:t>
            </a:r>
            <a:endParaRPr lang="en-US"/>
          </a:p>
        </p:txBody>
      </p:sp>
      <p:sp>
        <p:nvSpPr>
          <p:cNvPr id="11" name="Title 8">
            <a:extLst>
              <a:ext uri="{FF2B5EF4-FFF2-40B4-BE49-F238E27FC236}">
                <a16:creationId xmlns:a16="http://schemas.microsoft.com/office/drawing/2014/main" id="{39E817B6-FF8C-0842-B1E7-3F8A6FA8F66D}"/>
              </a:ext>
            </a:extLst>
          </p:cNvPr>
          <p:cNvSpPr txBox="1">
            <a:spLocks/>
          </p:cNvSpPr>
          <p:nvPr userDrawn="1"/>
        </p:nvSpPr>
        <p:spPr>
          <a:xfrm>
            <a:off x="431800" y="423038"/>
            <a:ext cx="8280400" cy="567394"/>
          </a:xfrm>
          <a:prstGeom prst="rect">
            <a:avLst/>
          </a:prstGeom>
        </p:spPr>
        <p:txBody>
          <a:bodyPr vert="horz" lIns="0" tIns="0" rIns="0" bIns="0" rtlCol="0" anchor="b">
            <a:noAutofit/>
          </a:bodyPr>
          <a:lst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a:lstStyle>
          <a:p>
            <a:r>
              <a:rPr lang="en-US" dirty="0"/>
              <a:t>Appendix</a:t>
            </a:r>
          </a:p>
        </p:txBody>
      </p:sp>
      <p:sp>
        <p:nvSpPr>
          <p:cNvPr id="5" name="Date Placeholder 4">
            <a:extLst>
              <a:ext uri="{FF2B5EF4-FFF2-40B4-BE49-F238E27FC236}">
                <a16:creationId xmlns:a16="http://schemas.microsoft.com/office/drawing/2014/main" id="{4EB956B6-5A6C-5D48-9F0C-B94F649F8BBE}"/>
              </a:ext>
            </a:extLst>
          </p:cNvPr>
          <p:cNvSpPr>
            <a:spLocks noGrp="1"/>
          </p:cNvSpPr>
          <p:nvPr>
            <p:ph type="dt" sz="half" idx="101"/>
          </p:nvPr>
        </p:nvSpPr>
        <p:spPr/>
        <p:txBody>
          <a:bodyPr/>
          <a:lstStyle/>
          <a:p>
            <a:endParaRPr lang="en-US" dirty="0"/>
          </a:p>
        </p:txBody>
      </p:sp>
      <p:sp>
        <p:nvSpPr>
          <p:cNvPr id="6" name="Footer Placeholder 5">
            <a:extLst>
              <a:ext uri="{FF2B5EF4-FFF2-40B4-BE49-F238E27FC236}">
                <a16:creationId xmlns:a16="http://schemas.microsoft.com/office/drawing/2014/main" id="{65529702-1F3A-4D45-95E7-B4EE450AA0E0}"/>
              </a:ext>
            </a:extLst>
          </p:cNvPr>
          <p:cNvSpPr>
            <a:spLocks noGrp="1"/>
          </p:cNvSpPr>
          <p:nvPr>
            <p:ph type="ftr" sz="quarter" idx="102"/>
          </p:nvPr>
        </p:nvSpPr>
        <p:spPr/>
        <p:txBody>
          <a:bodyPr/>
          <a:lstStyle/>
          <a:p>
            <a:endParaRPr lang="en-US" dirty="0"/>
          </a:p>
        </p:txBody>
      </p:sp>
      <p:sp>
        <p:nvSpPr>
          <p:cNvPr id="7" name="Slide Number Placeholder 6">
            <a:extLst>
              <a:ext uri="{FF2B5EF4-FFF2-40B4-BE49-F238E27FC236}">
                <a16:creationId xmlns:a16="http://schemas.microsoft.com/office/drawing/2014/main" id="{2AF6F60A-A028-CA43-9F6E-24A771157036}"/>
              </a:ext>
            </a:extLst>
          </p:cNvPr>
          <p:cNvSpPr>
            <a:spLocks noGrp="1"/>
          </p:cNvSpPr>
          <p:nvPr>
            <p:ph type="sldNum" sz="quarter" idx="103"/>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21" name="Group 20">
            <a:extLst>
              <a:ext uri="{FF2B5EF4-FFF2-40B4-BE49-F238E27FC236}">
                <a16:creationId xmlns:a16="http://schemas.microsoft.com/office/drawing/2014/main" id="{104D1EDF-2467-804A-B15C-D4504AFFEBB6}"/>
              </a:ext>
            </a:extLst>
          </p:cNvPr>
          <p:cNvGrpSpPr/>
          <p:nvPr userDrawn="1"/>
        </p:nvGrpSpPr>
        <p:grpSpPr>
          <a:xfrm>
            <a:off x="9399182" y="-1"/>
            <a:ext cx="2961715" cy="6858001"/>
            <a:chOff x="9399182" y="-1"/>
            <a:chExt cx="2961715" cy="6858001"/>
          </a:xfrm>
        </p:grpSpPr>
        <p:sp>
          <p:nvSpPr>
            <p:cNvPr id="9" name="Rectangle 8">
              <a:extLst>
                <a:ext uri="{FF2B5EF4-FFF2-40B4-BE49-F238E27FC236}">
                  <a16:creationId xmlns:a16="http://schemas.microsoft.com/office/drawing/2014/main" id="{1450A66C-4EFE-574E-8105-8F19294291C0}"/>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1" name="Picture 40">
              <a:extLst>
                <a:ext uri="{FF2B5EF4-FFF2-40B4-BE49-F238E27FC236}">
                  <a16:creationId xmlns:a16="http://schemas.microsoft.com/office/drawing/2014/main" id="{8CFE866E-1B7C-B841-9874-F39026C7B1D6}"/>
                </a:ext>
              </a:extLst>
            </p:cNvPr>
            <p:cNvPicPr>
              <a:picLocks noChangeAspect="1"/>
            </p:cNvPicPr>
            <p:nvPr userDrawn="1"/>
          </p:nvPicPr>
          <p:blipFill rotWithShape="1">
            <a:blip r:embed="rId2"/>
            <a:srcRect l="-1" t="-1" r="57393" b="1331"/>
            <a:stretch/>
          </p:blipFill>
          <p:spPr>
            <a:xfrm>
              <a:off x="9558505" y="1322104"/>
              <a:ext cx="2631977" cy="1346819"/>
            </a:xfrm>
            <a:prstGeom prst="rect">
              <a:avLst/>
            </a:prstGeom>
          </p:spPr>
        </p:pic>
        <p:grpSp>
          <p:nvGrpSpPr>
            <p:cNvPr id="14" name="Group 13">
              <a:extLst>
                <a:ext uri="{FF2B5EF4-FFF2-40B4-BE49-F238E27FC236}">
                  <a16:creationId xmlns:a16="http://schemas.microsoft.com/office/drawing/2014/main" id="{9FFEF678-A102-7F4F-AA3B-CD00034E1645}"/>
                </a:ext>
              </a:extLst>
            </p:cNvPr>
            <p:cNvGrpSpPr/>
            <p:nvPr userDrawn="1"/>
          </p:nvGrpSpPr>
          <p:grpSpPr>
            <a:xfrm>
              <a:off x="9541497" y="162442"/>
              <a:ext cx="2819400" cy="814510"/>
              <a:chOff x="-3644733" y="165205"/>
              <a:chExt cx="2819400" cy="814510"/>
            </a:xfrm>
          </p:grpSpPr>
          <p:sp>
            <p:nvSpPr>
              <p:cNvPr id="42" name="Rectangle 41">
                <a:extLst>
                  <a:ext uri="{FF2B5EF4-FFF2-40B4-BE49-F238E27FC236}">
                    <a16:creationId xmlns:a16="http://schemas.microsoft.com/office/drawing/2014/main" id="{5897A035-D50A-9E4B-AC4B-7F127F053054}"/>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80017FBF-C159-274E-A045-C7FE28DD4891}"/>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44" name="Picture 43">
                <a:extLst>
                  <a:ext uri="{FF2B5EF4-FFF2-40B4-BE49-F238E27FC236}">
                    <a16:creationId xmlns:a16="http://schemas.microsoft.com/office/drawing/2014/main" id="{E92D98F1-AA3C-ED4D-9D08-7B7F95CAA93F}"/>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23" name="Group 22">
              <a:extLst>
                <a:ext uri="{FF2B5EF4-FFF2-40B4-BE49-F238E27FC236}">
                  <a16:creationId xmlns:a16="http://schemas.microsoft.com/office/drawing/2014/main" id="{63F2733A-C19B-3340-8146-DE69DD441B5E}"/>
                </a:ext>
              </a:extLst>
            </p:cNvPr>
            <p:cNvGrpSpPr/>
            <p:nvPr userDrawn="1"/>
          </p:nvGrpSpPr>
          <p:grpSpPr>
            <a:xfrm>
              <a:off x="9558507" y="1119891"/>
              <a:ext cx="2639328" cy="202617"/>
              <a:chOff x="9303325" y="149270"/>
              <a:chExt cx="2639328" cy="202617"/>
            </a:xfrm>
          </p:grpSpPr>
          <p:sp>
            <p:nvSpPr>
              <p:cNvPr id="24" name="TextBox 23">
                <a:extLst>
                  <a:ext uri="{FF2B5EF4-FFF2-40B4-BE49-F238E27FC236}">
                    <a16:creationId xmlns:a16="http://schemas.microsoft.com/office/drawing/2014/main" id="{C79CF978-B72A-C545-9B0B-E904D2B4E054}"/>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25" name="Straight Connector 24">
                <a:extLst>
                  <a:ext uri="{FF2B5EF4-FFF2-40B4-BE49-F238E27FC236}">
                    <a16:creationId xmlns:a16="http://schemas.microsoft.com/office/drawing/2014/main" id="{8526A15D-C3EF-0040-8B4F-8F84446E57AB}"/>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90724205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Ranking (Left) and Photo">
    <p:bg>
      <p:bgPr>
        <a:solidFill>
          <a:schemeClr val="bg1"/>
        </a:solidFill>
        <a:effectLst/>
      </p:bgPr>
    </p:bg>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AE403CC8-0AF4-0B41-9F00-0561FB8057DC}"/>
              </a:ext>
            </a:extLst>
          </p:cNvPr>
          <p:cNvSpPr>
            <a:spLocks noGrp="1"/>
          </p:cNvSpPr>
          <p:nvPr>
            <p:ph type="pic" sz="quarter" idx="13" hasCustomPrompt="1"/>
          </p:nvPr>
        </p:nvSpPr>
        <p:spPr>
          <a:xfrm>
            <a:off x="5959475" y="0"/>
            <a:ext cx="3184526" cy="6858001"/>
          </a:xfrm>
          <a:custGeom>
            <a:avLst/>
            <a:gdLst>
              <a:gd name="connsiteX0" fmla="*/ 2585845 w 3184526"/>
              <a:gd name="connsiteY0" fmla="*/ 6577275 h 6858001"/>
              <a:gd name="connsiteX1" fmla="*/ 2595155 w 3184526"/>
              <a:gd name="connsiteY1" fmla="*/ 6577275 h 6858001"/>
              <a:gd name="connsiteX2" fmla="*/ 2613281 w 3184526"/>
              <a:gd name="connsiteY2" fmla="*/ 6592564 h 6858001"/>
              <a:gd name="connsiteX3" fmla="*/ 2593365 w 3184526"/>
              <a:gd name="connsiteY3" fmla="*/ 6608587 h 6858001"/>
              <a:gd name="connsiteX4" fmla="*/ 2593365 w 3184526"/>
              <a:gd name="connsiteY4" fmla="*/ 6608474 h 6858001"/>
              <a:gd name="connsiteX5" fmla="*/ 2585845 w 3184526"/>
              <a:gd name="connsiteY5" fmla="*/ 6608474 h 6858001"/>
              <a:gd name="connsiteX6" fmla="*/ 2481056 w 3184526"/>
              <a:gd name="connsiteY6" fmla="*/ 6576165 h 6858001"/>
              <a:gd name="connsiteX7" fmla="*/ 2491394 w 3184526"/>
              <a:gd name="connsiteY7" fmla="*/ 6576165 h 6858001"/>
              <a:gd name="connsiteX8" fmla="*/ 2527091 w 3184526"/>
              <a:gd name="connsiteY8" fmla="*/ 6607214 h 6858001"/>
              <a:gd name="connsiteX9" fmla="*/ 2493012 w 3184526"/>
              <a:gd name="connsiteY9" fmla="*/ 6640295 h 6858001"/>
              <a:gd name="connsiteX10" fmla="*/ 2481056 w 3184526"/>
              <a:gd name="connsiteY10" fmla="*/ 6640295 h 6858001"/>
              <a:gd name="connsiteX11" fmla="*/ 2399837 w 3184526"/>
              <a:gd name="connsiteY11" fmla="*/ 6554745 h 6858001"/>
              <a:gd name="connsiteX12" fmla="*/ 2398371 w 3184526"/>
              <a:gd name="connsiteY12" fmla="*/ 6557848 h 6858001"/>
              <a:gd name="connsiteX13" fmla="*/ 2378590 w 3184526"/>
              <a:gd name="connsiteY13" fmla="*/ 6599654 h 6858001"/>
              <a:gd name="connsiteX14" fmla="*/ 2378590 w 3184526"/>
              <a:gd name="connsiteY14" fmla="*/ 6661565 h 6858001"/>
              <a:gd name="connsiteX15" fmla="*/ 2447053 w 3184526"/>
              <a:gd name="connsiteY15" fmla="*/ 6661565 h 6858001"/>
              <a:gd name="connsiteX16" fmla="*/ 2447053 w 3184526"/>
              <a:gd name="connsiteY16" fmla="*/ 6638978 h 6858001"/>
              <a:gd name="connsiteX17" fmla="*/ 2403683 w 3184526"/>
              <a:gd name="connsiteY17" fmla="*/ 6638978 h 6858001"/>
              <a:gd name="connsiteX18" fmla="*/ 2403683 w 3184526"/>
              <a:gd name="connsiteY18" fmla="*/ 6618141 h 6858001"/>
              <a:gd name="connsiteX19" fmla="*/ 2443207 w 3184526"/>
              <a:gd name="connsiteY19" fmla="*/ 6618141 h 6858001"/>
              <a:gd name="connsiteX20" fmla="*/ 2443207 w 3184526"/>
              <a:gd name="connsiteY20" fmla="*/ 6596570 h 6858001"/>
              <a:gd name="connsiteX21" fmla="*/ 2403683 w 3184526"/>
              <a:gd name="connsiteY21" fmla="*/ 6596570 h 6858001"/>
              <a:gd name="connsiteX22" fmla="*/ 2403683 w 3184526"/>
              <a:gd name="connsiteY22" fmla="*/ 6577482 h 6858001"/>
              <a:gd name="connsiteX23" fmla="*/ 2447053 w 3184526"/>
              <a:gd name="connsiteY23" fmla="*/ 6577482 h 6858001"/>
              <a:gd name="connsiteX24" fmla="*/ 2447053 w 3184526"/>
              <a:gd name="connsiteY24" fmla="*/ 6554745 h 6858001"/>
              <a:gd name="connsiteX25" fmla="*/ 2286100 w 3184526"/>
              <a:gd name="connsiteY25" fmla="*/ 6554726 h 6858001"/>
              <a:gd name="connsiteX26" fmla="*/ 2302607 w 3184526"/>
              <a:gd name="connsiteY26" fmla="*/ 6589123 h 6858001"/>
              <a:gd name="connsiteX27" fmla="*/ 2329051 w 3184526"/>
              <a:gd name="connsiteY27" fmla="*/ 6589123 h 6858001"/>
              <a:gd name="connsiteX28" fmla="*/ 2314487 w 3184526"/>
              <a:gd name="connsiteY28" fmla="*/ 6554726 h 6858001"/>
              <a:gd name="connsiteX29" fmla="*/ 2560771 w 3184526"/>
              <a:gd name="connsiteY29" fmla="*/ 6554707 h 6858001"/>
              <a:gd name="connsiteX30" fmla="*/ 2560771 w 3184526"/>
              <a:gd name="connsiteY30" fmla="*/ 6661564 h 6858001"/>
              <a:gd name="connsiteX31" fmla="*/ 2585845 w 3184526"/>
              <a:gd name="connsiteY31" fmla="*/ 6661564 h 6858001"/>
              <a:gd name="connsiteX32" fmla="*/ 2585845 w 3184526"/>
              <a:gd name="connsiteY32" fmla="*/ 6629932 h 6858001"/>
              <a:gd name="connsiteX33" fmla="*/ 2595155 w 3184526"/>
              <a:gd name="connsiteY33" fmla="*/ 6629932 h 6858001"/>
              <a:gd name="connsiteX34" fmla="*/ 2638945 w 3184526"/>
              <a:gd name="connsiteY34" fmla="*/ 6592019 h 6858001"/>
              <a:gd name="connsiteX35" fmla="*/ 2590871 w 3184526"/>
              <a:gd name="connsiteY35" fmla="*/ 6554707 h 6858001"/>
              <a:gd name="connsiteX36" fmla="*/ 2456020 w 3184526"/>
              <a:gd name="connsiteY36" fmla="*/ 6554707 h 6858001"/>
              <a:gd name="connsiteX37" fmla="*/ 2456020 w 3184526"/>
              <a:gd name="connsiteY37" fmla="*/ 6661470 h 6858001"/>
              <a:gd name="connsiteX38" fmla="*/ 2489071 w 3184526"/>
              <a:gd name="connsiteY38" fmla="*/ 6661583 h 6858001"/>
              <a:gd name="connsiteX39" fmla="*/ 2553803 w 3184526"/>
              <a:gd name="connsiteY39" fmla="*/ 6607214 h 6858001"/>
              <a:gd name="connsiteX40" fmla="*/ 2487986 w 3184526"/>
              <a:gd name="connsiteY40" fmla="*/ 6554745 h 6858001"/>
              <a:gd name="connsiteX41" fmla="*/ 2488024 w 3184526"/>
              <a:gd name="connsiteY41" fmla="*/ 6554707 h 6858001"/>
              <a:gd name="connsiteX42" fmla="*/ 2456020 w 3184526"/>
              <a:gd name="connsiteY42" fmla="*/ 6554707 h 6858001"/>
              <a:gd name="connsiteX43" fmla="*/ 2364425 w 3184526"/>
              <a:gd name="connsiteY43" fmla="*/ 6554707 h 6858001"/>
              <a:gd name="connsiteX44" fmla="*/ 2339218 w 3184526"/>
              <a:gd name="connsiteY44" fmla="*/ 6612649 h 6858001"/>
              <a:gd name="connsiteX45" fmla="*/ 2332383 w 3184526"/>
              <a:gd name="connsiteY45" fmla="*/ 6596645 h 6858001"/>
              <a:gd name="connsiteX46" fmla="*/ 2306148 w 3184526"/>
              <a:gd name="connsiteY46" fmla="*/ 6596645 h 6858001"/>
              <a:gd name="connsiteX47" fmla="*/ 2337467 w 3184526"/>
              <a:gd name="connsiteY47" fmla="*/ 6661978 h 6858001"/>
              <a:gd name="connsiteX48" fmla="*/ 2340380 w 3184526"/>
              <a:gd name="connsiteY48" fmla="*/ 6661978 h 6858001"/>
              <a:gd name="connsiteX49" fmla="*/ 2391118 w 3184526"/>
              <a:gd name="connsiteY49" fmla="*/ 6554707 h 6858001"/>
              <a:gd name="connsiteX50" fmla="*/ 2744807 w 3184526"/>
              <a:gd name="connsiteY50" fmla="*/ 6516148 h 6858001"/>
              <a:gd name="connsiteX51" fmla="*/ 2744807 w 3184526"/>
              <a:gd name="connsiteY51" fmla="*/ 6690773 h 6858001"/>
              <a:gd name="connsiteX52" fmla="*/ 2764196 w 3184526"/>
              <a:gd name="connsiteY52" fmla="*/ 6690773 h 6858001"/>
              <a:gd name="connsiteX53" fmla="*/ 2764196 w 3184526"/>
              <a:gd name="connsiteY53" fmla="*/ 6516148 h 6858001"/>
              <a:gd name="connsiteX54" fmla="*/ 0 w 3184526"/>
              <a:gd name="connsiteY54" fmla="*/ 0 h 6858001"/>
              <a:gd name="connsiteX55" fmla="*/ 3184526 w 3184526"/>
              <a:gd name="connsiteY55" fmla="*/ 0 h 6858001"/>
              <a:gd name="connsiteX56" fmla="*/ 3184526 w 3184526"/>
              <a:gd name="connsiteY56" fmla="*/ 6858001 h 6858001"/>
              <a:gd name="connsiteX57" fmla="*/ 0 w 3184526"/>
              <a:gd name="connsiteY57" fmla="*/ 685800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84526" h="6858001">
                <a:moveTo>
                  <a:pt x="2585845" y="6577275"/>
                </a:moveTo>
                <a:lnTo>
                  <a:pt x="2595155" y="6577275"/>
                </a:lnTo>
                <a:cubicBezTo>
                  <a:pt x="2607531" y="6577275"/>
                  <a:pt x="2613281" y="6583970"/>
                  <a:pt x="2613281" y="6592564"/>
                </a:cubicBezTo>
                <a:cubicBezTo>
                  <a:pt x="2613281" y="6602908"/>
                  <a:pt x="2606655" y="6608587"/>
                  <a:pt x="2593365" y="6608587"/>
                </a:cubicBezTo>
                <a:lnTo>
                  <a:pt x="2593365" y="6608474"/>
                </a:lnTo>
                <a:lnTo>
                  <a:pt x="2585845" y="6608474"/>
                </a:lnTo>
                <a:close/>
                <a:moveTo>
                  <a:pt x="2481056" y="6576165"/>
                </a:moveTo>
                <a:lnTo>
                  <a:pt x="2491394" y="6576165"/>
                </a:lnTo>
                <a:cubicBezTo>
                  <a:pt x="2514697" y="6576165"/>
                  <a:pt x="2527091" y="6587825"/>
                  <a:pt x="2527091" y="6607214"/>
                </a:cubicBezTo>
                <a:cubicBezTo>
                  <a:pt x="2527091" y="6627187"/>
                  <a:pt x="2516620" y="6640295"/>
                  <a:pt x="2493012" y="6640295"/>
                </a:cubicBezTo>
                <a:lnTo>
                  <a:pt x="2481056" y="6640295"/>
                </a:lnTo>
                <a:close/>
                <a:moveTo>
                  <a:pt x="2399837" y="6554745"/>
                </a:moveTo>
                <a:lnTo>
                  <a:pt x="2398371" y="6557848"/>
                </a:lnTo>
                <a:lnTo>
                  <a:pt x="2378590" y="6599654"/>
                </a:lnTo>
                <a:lnTo>
                  <a:pt x="2378590" y="6661565"/>
                </a:lnTo>
                <a:lnTo>
                  <a:pt x="2447053" y="6661565"/>
                </a:lnTo>
                <a:lnTo>
                  <a:pt x="2447053" y="6638978"/>
                </a:lnTo>
                <a:lnTo>
                  <a:pt x="2403683" y="6638978"/>
                </a:lnTo>
                <a:lnTo>
                  <a:pt x="2403683" y="6618141"/>
                </a:lnTo>
                <a:lnTo>
                  <a:pt x="2443207" y="6618141"/>
                </a:lnTo>
                <a:lnTo>
                  <a:pt x="2443207" y="6596570"/>
                </a:lnTo>
                <a:lnTo>
                  <a:pt x="2403683" y="6596570"/>
                </a:lnTo>
                <a:lnTo>
                  <a:pt x="2403683" y="6577482"/>
                </a:lnTo>
                <a:lnTo>
                  <a:pt x="2447053" y="6577482"/>
                </a:lnTo>
                <a:lnTo>
                  <a:pt x="2447053" y="6554745"/>
                </a:lnTo>
                <a:close/>
                <a:moveTo>
                  <a:pt x="2286100" y="6554726"/>
                </a:moveTo>
                <a:lnTo>
                  <a:pt x="2302607" y="6589123"/>
                </a:lnTo>
                <a:lnTo>
                  <a:pt x="2329051" y="6589123"/>
                </a:lnTo>
                <a:lnTo>
                  <a:pt x="2314487" y="6554726"/>
                </a:lnTo>
                <a:close/>
                <a:moveTo>
                  <a:pt x="2560771" y="6554707"/>
                </a:moveTo>
                <a:lnTo>
                  <a:pt x="2560771" y="6661564"/>
                </a:lnTo>
                <a:lnTo>
                  <a:pt x="2585845" y="6661564"/>
                </a:lnTo>
                <a:lnTo>
                  <a:pt x="2585845" y="6629932"/>
                </a:lnTo>
                <a:lnTo>
                  <a:pt x="2595155" y="6629932"/>
                </a:lnTo>
                <a:cubicBezTo>
                  <a:pt x="2623714" y="6629932"/>
                  <a:pt x="2638945" y="6614041"/>
                  <a:pt x="2638945" y="6592019"/>
                </a:cubicBezTo>
                <a:cubicBezTo>
                  <a:pt x="2638964" y="6570486"/>
                  <a:pt x="2622153" y="6554707"/>
                  <a:pt x="2590871" y="6554707"/>
                </a:cubicBezTo>
                <a:close/>
                <a:moveTo>
                  <a:pt x="2456020" y="6554707"/>
                </a:moveTo>
                <a:lnTo>
                  <a:pt x="2456020" y="6661470"/>
                </a:lnTo>
                <a:cubicBezTo>
                  <a:pt x="2456020" y="6661470"/>
                  <a:pt x="2476391" y="6661583"/>
                  <a:pt x="2489071" y="6661583"/>
                </a:cubicBezTo>
                <a:cubicBezTo>
                  <a:pt x="2533907" y="6661583"/>
                  <a:pt x="2553803" y="6638696"/>
                  <a:pt x="2553803" y="6607214"/>
                </a:cubicBezTo>
                <a:cubicBezTo>
                  <a:pt x="2553803" y="6577124"/>
                  <a:pt x="2532860" y="6554745"/>
                  <a:pt x="2487986" y="6554745"/>
                </a:cubicBezTo>
                <a:lnTo>
                  <a:pt x="2488024" y="6554707"/>
                </a:lnTo>
                <a:cubicBezTo>
                  <a:pt x="2477267" y="6554707"/>
                  <a:pt x="2456020" y="6554707"/>
                  <a:pt x="2456020" y="6554707"/>
                </a:cubicBezTo>
                <a:close/>
                <a:moveTo>
                  <a:pt x="2364425" y="6554707"/>
                </a:moveTo>
                <a:lnTo>
                  <a:pt x="2339218" y="6612649"/>
                </a:lnTo>
                <a:lnTo>
                  <a:pt x="2332383" y="6596645"/>
                </a:lnTo>
                <a:lnTo>
                  <a:pt x="2306148" y="6596645"/>
                </a:lnTo>
                <a:lnTo>
                  <a:pt x="2337467" y="6661978"/>
                </a:lnTo>
                <a:lnTo>
                  <a:pt x="2340380" y="6661978"/>
                </a:lnTo>
                <a:lnTo>
                  <a:pt x="2391118" y="6554707"/>
                </a:lnTo>
                <a:close/>
                <a:moveTo>
                  <a:pt x="2744807" y="6516148"/>
                </a:moveTo>
                <a:lnTo>
                  <a:pt x="2744807" y="6690773"/>
                </a:lnTo>
                <a:lnTo>
                  <a:pt x="2764196" y="6690773"/>
                </a:lnTo>
                <a:lnTo>
                  <a:pt x="2764196" y="6516148"/>
                </a:lnTo>
                <a:close/>
                <a:moveTo>
                  <a:pt x="0" y="0"/>
                </a:moveTo>
                <a:lnTo>
                  <a:pt x="3184526" y="0"/>
                </a:lnTo>
                <a:lnTo>
                  <a:pt x="3184526" y="6858001"/>
                </a:lnTo>
                <a:lnTo>
                  <a:pt x="0" y="6858001"/>
                </a:lnTo>
                <a:close/>
              </a:path>
            </a:pathLst>
          </a:custGeom>
          <a:solidFill>
            <a:schemeClr val="accent2"/>
          </a:solidFill>
          <a:ln>
            <a:noFill/>
          </a:ln>
        </p:spPr>
        <p:txBody>
          <a:bodyPr wrap="square" lIns="432000" rIns="432000" anchor="ctr">
            <a:noAutofit/>
          </a:bodyPr>
          <a:lstStyle>
            <a:lvl1pPr marL="0" indent="0" algn="ctr">
              <a:spcBef>
                <a:spcPts val="0"/>
              </a:spcBef>
              <a:spcAft>
                <a:spcPts val="0"/>
              </a:spcAft>
              <a:buNone/>
              <a:defRPr b="0">
                <a:solidFill>
                  <a:schemeClr val="bg2"/>
                </a:solidFill>
              </a:defRPr>
            </a:lvl1pPr>
          </a:lstStyle>
          <a:p>
            <a:r>
              <a:rPr lang="en-US" dirty="0"/>
              <a:t>Click icon to add photo.</a:t>
            </a:r>
            <a:br>
              <a:rPr lang="en-US" dirty="0"/>
            </a:br>
            <a:r>
              <a:rPr lang="en-US" dirty="0"/>
              <a:t>Strict rule: do not resize this image. (Crop if necessary.)</a:t>
            </a:r>
          </a:p>
        </p:txBody>
      </p:sp>
      <p:sp>
        <p:nvSpPr>
          <p:cNvPr id="116" name="Text Placeholder 21">
            <a:extLst>
              <a:ext uri="{FF2B5EF4-FFF2-40B4-BE49-F238E27FC236}">
                <a16:creationId xmlns:a16="http://schemas.microsoft.com/office/drawing/2014/main" id="{6D77A529-4F58-5E4F-95C8-1B870B6EF275}"/>
              </a:ext>
            </a:extLst>
          </p:cNvPr>
          <p:cNvSpPr>
            <a:spLocks noGrp="1"/>
          </p:cNvSpPr>
          <p:nvPr>
            <p:ph type="body" sz="quarter" idx="14" hasCustomPrompt="1"/>
          </p:nvPr>
        </p:nvSpPr>
        <p:spPr>
          <a:xfrm>
            <a:off x="6356195" y="6200775"/>
            <a:ext cx="2346964"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18" name="Picture Placeholder 7">
            <a:extLst>
              <a:ext uri="{FF2B5EF4-FFF2-40B4-BE49-F238E27FC236}">
                <a16:creationId xmlns:a16="http://schemas.microsoft.com/office/drawing/2014/main" id="{50501BB8-75BC-4F41-A788-05E4DEAEAA35}"/>
              </a:ext>
            </a:extLst>
          </p:cNvPr>
          <p:cNvSpPr>
            <a:spLocks noGrp="1"/>
          </p:cNvSpPr>
          <p:nvPr>
            <p:ph type="pic" sz="quarter" idx="108" hasCustomPrompt="1"/>
          </p:nvPr>
        </p:nvSpPr>
        <p:spPr>
          <a:xfrm>
            <a:off x="49870" y="1126869"/>
            <a:ext cx="5861832" cy="4395148"/>
          </a:xfrm>
          <a:solidFill>
            <a:srgbClr val="E8F3FD"/>
          </a:solidFill>
        </p:spPr>
        <p:txBody>
          <a:bodyPr anchor="ct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or quote graphic</a:t>
            </a:r>
          </a:p>
        </p:txBody>
      </p:sp>
      <p:sp>
        <p:nvSpPr>
          <p:cNvPr id="2" name="Date Placeholder 1">
            <a:extLst>
              <a:ext uri="{FF2B5EF4-FFF2-40B4-BE49-F238E27FC236}">
                <a16:creationId xmlns:a16="http://schemas.microsoft.com/office/drawing/2014/main" id="{884E28E5-6A67-0244-A79A-3AEB27D6D5DE}"/>
              </a:ext>
            </a:extLst>
          </p:cNvPr>
          <p:cNvSpPr>
            <a:spLocks noGrp="1"/>
          </p:cNvSpPr>
          <p:nvPr>
            <p:ph type="dt" sz="half" idx="109"/>
          </p:nvPr>
        </p:nvSpPr>
        <p:spPr/>
        <p:txBody>
          <a:bodyPr/>
          <a:lstStyle/>
          <a:p>
            <a:endParaRPr lang="en-US" dirty="0"/>
          </a:p>
        </p:txBody>
      </p:sp>
      <p:sp>
        <p:nvSpPr>
          <p:cNvPr id="3" name="Footer Placeholder 2">
            <a:extLst>
              <a:ext uri="{FF2B5EF4-FFF2-40B4-BE49-F238E27FC236}">
                <a16:creationId xmlns:a16="http://schemas.microsoft.com/office/drawing/2014/main" id="{917C96B8-5877-064A-8DD0-AB1D7ECB4030}"/>
              </a:ext>
            </a:extLst>
          </p:cNvPr>
          <p:cNvSpPr>
            <a:spLocks noGrp="1"/>
          </p:cNvSpPr>
          <p:nvPr>
            <p:ph type="ftr" sz="quarter" idx="110"/>
          </p:nvPr>
        </p:nvSpPr>
        <p:spPr/>
        <p:txBody>
          <a:bodyPr/>
          <a:lstStyle/>
          <a:p>
            <a:endParaRPr lang="en-US" dirty="0"/>
          </a:p>
        </p:txBody>
      </p:sp>
      <p:sp>
        <p:nvSpPr>
          <p:cNvPr id="4" name="Slide Number Placeholder 3">
            <a:extLst>
              <a:ext uri="{FF2B5EF4-FFF2-40B4-BE49-F238E27FC236}">
                <a16:creationId xmlns:a16="http://schemas.microsoft.com/office/drawing/2014/main" id="{52FEEDA1-ADD4-BD45-A1DD-CC2C4ADEB555}"/>
              </a:ext>
            </a:extLst>
          </p:cNvPr>
          <p:cNvSpPr>
            <a:spLocks noGrp="1"/>
          </p:cNvSpPr>
          <p:nvPr>
            <p:ph type="sldNum" sz="quarter" idx="111"/>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37" name="Group 36">
            <a:extLst>
              <a:ext uri="{FF2B5EF4-FFF2-40B4-BE49-F238E27FC236}">
                <a16:creationId xmlns:a16="http://schemas.microsoft.com/office/drawing/2014/main" id="{1763432E-81DC-9141-B4E0-A88D726ADFFC}"/>
              </a:ext>
            </a:extLst>
          </p:cNvPr>
          <p:cNvGrpSpPr/>
          <p:nvPr/>
        </p:nvGrpSpPr>
        <p:grpSpPr>
          <a:xfrm>
            <a:off x="9399182" y="-1"/>
            <a:ext cx="2874210" cy="6858001"/>
            <a:chOff x="9399182" y="-1"/>
            <a:chExt cx="2874210" cy="6858001"/>
          </a:xfrm>
        </p:grpSpPr>
        <p:sp>
          <p:nvSpPr>
            <p:cNvPr id="38" name="Rectangle 37">
              <a:extLst>
                <a:ext uri="{FF2B5EF4-FFF2-40B4-BE49-F238E27FC236}">
                  <a16:creationId xmlns:a16="http://schemas.microsoft.com/office/drawing/2014/main" id="{3C939D41-EDD4-E145-AC70-1FEA78861983}"/>
                </a:ext>
              </a:extLst>
            </p:cNvPr>
            <p:cNvSpPr/>
            <p:nvPr/>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39" name="TextBox 38">
              <a:extLst>
                <a:ext uri="{FF2B5EF4-FFF2-40B4-BE49-F238E27FC236}">
                  <a16:creationId xmlns:a16="http://schemas.microsoft.com/office/drawing/2014/main" id="{D28E0661-751E-CE4C-8BC5-F16780187439}"/>
                </a:ext>
              </a:extLst>
            </p:cNvPr>
            <p:cNvSpPr txBox="1"/>
            <p:nvPr/>
          </p:nvSpPr>
          <p:spPr>
            <a:xfrm>
              <a:off x="9555251" y="150289"/>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0" name="Straight Connector 39">
              <a:extLst>
                <a:ext uri="{FF2B5EF4-FFF2-40B4-BE49-F238E27FC236}">
                  <a16:creationId xmlns:a16="http://schemas.microsoft.com/office/drawing/2014/main" id="{3408AD67-9977-5847-8456-1BA4A449DD94}"/>
                </a:ext>
              </a:extLst>
            </p:cNvPr>
            <p:cNvCxnSpPr>
              <a:cxnSpLocks/>
            </p:cNvCxnSpPr>
            <p:nvPr/>
          </p:nvCxnSpPr>
          <p:spPr>
            <a:xfrm>
              <a:off x="9555251" y="35290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8AC807C0-4C95-754F-9B48-24C2884EC3A8}"/>
                </a:ext>
              </a:extLst>
            </p:cNvPr>
            <p:cNvSpPr txBox="1"/>
            <p:nvPr/>
          </p:nvSpPr>
          <p:spPr>
            <a:xfrm>
              <a:off x="9683170" y="1211216"/>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3" name="Group 42">
              <a:extLst>
                <a:ext uri="{FF2B5EF4-FFF2-40B4-BE49-F238E27FC236}">
                  <a16:creationId xmlns:a16="http://schemas.microsoft.com/office/drawing/2014/main" id="{E5633BC6-629B-B243-98D5-93A61D37DCA2}"/>
                </a:ext>
              </a:extLst>
            </p:cNvPr>
            <p:cNvGrpSpPr/>
            <p:nvPr/>
          </p:nvGrpSpPr>
          <p:grpSpPr>
            <a:xfrm>
              <a:off x="9538241" y="5191130"/>
              <a:ext cx="2735151" cy="1411315"/>
              <a:chOff x="9296567" y="4910411"/>
              <a:chExt cx="2735151" cy="1411315"/>
            </a:xfrm>
          </p:grpSpPr>
          <p:sp>
            <p:nvSpPr>
              <p:cNvPr id="59" name="Rectangle 58">
                <a:extLst>
                  <a:ext uri="{FF2B5EF4-FFF2-40B4-BE49-F238E27FC236}">
                    <a16:creationId xmlns:a16="http://schemas.microsoft.com/office/drawing/2014/main" id="{9F863234-89FF-8F40-BE73-4316B3ABFA65}"/>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2C5A738D-CF1E-4B44-AC3D-BA4815CF1858}"/>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1" name="Graphic 60">
                <a:extLst>
                  <a:ext uri="{FF2B5EF4-FFF2-40B4-BE49-F238E27FC236}">
                    <a16:creationId xmlns:a16="http://schemas.microsoft.com/office/drawing/2014/main" id="{EB95FA99-3430-0149-B21D-F142420715F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62" name="TextBox 61">
                <a:extLst>
                  <a:ext uri="{FF2B5EF4-FFF2-40B4-BE49-F238E27FC236}">
                    <a16:creationId xmlns:a16="http://schemas.microsoft.com/office/drawing/2014/main" id="{2A101CD2-81BC-5247-9E37-65506544734B}"/>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3" name="TextBox 62">
                <a:extLst>
                  <a:ext uri="{FF2B5EF4-FFF2-40B4-BE49-F238E27FC236}">
                    <a16:creationId xmlns:a16="http://schemas.microsoft.com/office/drawing/2014/main" id="{DA111A3F-62A5-A341-B311-884D94AECDDC}"/>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4" name="TextBox 63">
                <a:extLst>
                  <a:ext uri="{FF2B5EF4-FFF2-40B4-BE49-F238E27FC236}">
                    <a16:creationId xmlns:a16="http://schemas.microsoft.com/office/drawing/2014/main" id="{A91A7249-E4DE-9045-B263-B2E6552B974A}"/>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44" name="Group 43">
              <a:extLst>
                <a:ext uri="{FF2B5EF4-FFF2-40B4-BE49-F238E27FC236}">
                  <a16:creationId xmlns:a16="http://schemas.microsoft.com/office/drawing/2014/main" id="{E81DE022-4C71-2544-8505-1761305A250F}"/>
                </a:ext>
              </a:extLst>
            </p:cNvPr>
            <p:cNvGrpSpPr/>
            <p:nvPr/>
          </p:nvGrpSpPr>
          <p:grpSpPr>
            <a:xfrm>
              <a:off x="9538241" y="3396143"/>
              <a:ext cx="2735151" cy="1666188"/>
              <a:chOff x="9286315" y="6976989"/>
              <a:chExt cx="2735151" cy="1666188"/>
            </a:xfrm>
          </p:grpSpPr>
          <p:sp>
            <p:nvSpPr>
              <p:cNvPr id="53" name="Rectangle 52">
                <a:extLst>
                  <a:ext uri="{FF2B5EF4-FFF2-40B4-BE49-F238E27FC236}">
                    <a16:creationId xmlns:a16="http://schemas.microsoft.com/office/drawing/2014/main" id="{FC6F4C93-688F-8D4E-ABCD-9BC9F8F9CBAA}"/>
                  </a:ext>
                </a:extLst>
              </p:cNvPr>
              <p:cNvSpPr/>
              <p:nvPr/>
            </p:nvSpPr>
            <p:spPr>
              <a:xfrm>
                <a:off x="9286315" y="6976989"/>
                <a:ext cx="2735151" cy="166618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35D49C1A-C836-5A44-8A49-80E5A075C93A}"/>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55" name="Graphic 54">
                <a:extLst>
                  <a:ext uri="{FF2B5EF4-FFF2-40B4-BE49-F238E27FC236}">
                    <a16:creationId xmlns:a16="http://schemas.microsoft.com/office/drawing/2014/main" id="{EB93AE78-B9CD-AB40-95D3-B134C74973B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56" name="TextBox 55">
                <a:extLst>
                  <a:ext uri="{FF2B5EF4-FFF2-40B4-BE49-F238E27FC236}">
                    <a16:creationId xmlns:a16="http://schemas.microsoft.com/office/drawing/2014/main" id="{5784DD63-BA1D-1542-806C-9B2E2FA95A95}"/>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7" name="Picture 56">
                <a:extLst>
                  <a:ext uri="{FF2B5EF4-FFF2-40B4-BE49-F238E27FC236}">
                    <a16:creationId xmlns:a16="http://schemas.microsoft.com/office/drawing/2014/main" id="{E0E8A988-05AB-3248-93C8-C5006E414A56}"/>
                  </a:ext>
                </a:extLst>
              </p:cNvPr>
              <p:cNvPicPr>
                <a:picLocks noChangeAspect="1"/>
              </p:cNvPicPr>
              <p:nvPr/>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sp>
            <p:nvSpPr>
              <p:cNvPr id="58" name="TextBox 57">
                <a:extLst>
                  <a:ext uri="{FF2B5EF4-FFF2-40B4-BE49-F238E27FC236}">
                    <a16:creationId xmlns:a16="http://schemas.microsoft.com/office/drawing/2014/main" id="{88DD2CB9-AED7-714F-B970-5632385CD159}"/>
                  </a:ext>
                </a:extLst>
              </p:cNvPr>
              <p:cNvSpPr txBox="1"/>
              <p:nvPr/>
            </p:nvSpPr>
            <p:spPr>
              <a:xfrm>
                <a:off x="9446538" y="8244615"/>
                <a:ext cx="2467032"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3175" lvl="1" indent="0">
                  <a:buNone/>
                  <a:defRPr/>
                </a:pPr>
                <a:r>
                  <a:rPr lang="en-US" sz="900" i="1" kern="1200" dirty="0">
                    <a:solidFill>
                      <a:schemeClr val="tx1">
                        <a:lumMod val="50000"/>
                        <a:lumOff val="50000"/>
                      </a:schemeClr>
                    </a:solidFill>
                    <a:latin typeface="Arial" charset="0"/>
                    <a:cs typeface="Arial" charset="0"/>
                  </a:rPr>
                  <a:t>Strict rule: do not resize the image placeholder. It should always be 1/3rd of the slide width.</a:t>
                </a:r>
              </a:p>
            </p:txBody>
          </p:sp>
        </p:grpSp>
        <p:grpSp>
          <p:nvGrpSpPr>
            <p:cNvPr id="45" name="Group 44">
              <a:extLst>
                <a:ext uri="{FF2B5EF4-FFF2-40B4-BE49-F238E27FC236}">
                  <a16:creationId xmlns:a16="http://schemas.microsoft.com/office/drawing/2014/main" id="{522C1CD7-2090-FC48-80A3-6DC2AF4F2810}"/>
                </a:ext>
              </a:extLst>
            </p:cNvPr>
            <p:cNvGrpSpPr/>
            <p:nvPr/>
          </p:nvGrpSpPr>
          <p:grpSpPr>
            <a:xfrm>
              <a:off x="9518577" y="475409"/>
              <a:ext cx="2617883" cy="651460"/>
              <a:chOff x="12352022" y="513115"/>
              <a:chExt cx="2617883" cy="651460"/>
            </a:xfrm>
          </p:grpSpPr>
          <p:sp>
            <p:nvSpPr>
              <p:cNvPr id="50" name="TextBox 49">
                <a:extLst>
                  <a:ext uri="{FF2B5EF4-FFF2-40B4-BE49-F238E27FC236}">
                    <a16:creationId xmlns:a16="http://schemas.microsoft.com/office/drawing/2014/main" id="{697B859F-3589-2A4F-A834-9541E03CDE87}"/>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1" name="TextBox 50">
                <a:extLst>
                  <a:ext uri="{FF2B5EF4-FFF2-40B4-BE49-F238E27FC236}">
                    <a16:creationId xmlns:a16="http://schemas.microsoft.com/office/drawing/2014/main" id="{2EA4EEBF-44D6-B64D-A9A9-305B00FCA67C}"/>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2" name="TextBox 51">
                <a:extLst>
                  <a:ext uri="{FF2B5EF4-FFF2-40B4-BE49-F238E27FC236}">
                    <a16:creationId xmlns:a16="http://schemas.microsoft.com/office/drawing/2014/main" id="{4F609CAA-7DFC-C34E-9B3E-600CFAED5850}"/>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46" name="TextBox 45">
              <a:extLst>
                <a:ext uri="{FF2B5EF4-FFF2-40B4-BE49-F238E27FC236}">
                  <a16:creationId xmlns:a16="http://schemas.microsoft.com/office/drawing/2014/main" id="{825247B6-FFD6-8D42-800F-51E92618BD11}"/>
                </a:ext>
              </a:extLst>
            </p:cNvPr>
            <p:cNvSpPr txBox="1"/>
            <p:nvPr/>
          </p:nvSpPr>
          <p:spPr>
            <a:xfrm>
              <a:off x="9671011" y="1494521"/>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47" name="TextBox 46">
              <a:extLst>
                <a:ext uri="{FF2B5EF4-FFF2-40B4-BE49-F238E27FC236}">
                  <a16:creationId xmlns:a16="http://schemas.microsoft.com/office/drawing/2014/main" id="{970D307F-E4DB-E049-9932-D63E2B92B691}"/>
                </a:ext>
              </a:extLst>
            </p:cNvPr>
            <p:cNvSpPr txBox="1"/>
            <p:nvPr/>
          </p:nvSpPr>
          <p:spPr>
            <a:xfrm>
              <a:off x="9683170" y="1909778"/>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 </a:t>
              </a:r>
            </a:p>
            <a:p>
              <a:pPr lvl="1">
                <a:buNone/>
              </a:pPr>
              <a:r>
                <a:rPr lang="en-US" sz="1050" dirty="0"/>
                <a:t>Right-click or use keyboard shortcuts to paste the image.</a:t>
              </a:r>
            </a:p>
          </p:txBody>
        </p:sp>
        <p:sp>
          <p:nvSpPr>
            <p:cNvPr id="48" name="TextBox 47">
              <a:extLst>
                <a:ext uri="{FF2B5EF4-FFF2-40B4-BE49-F238E27FC236}">
                  <a16:creationId xmlns:a16="http://schemas.microsoft.com/office/drawing/2014/main" id="{882A7166-211F-0A4C-B965-143A64AF82E4}"/>
                </a:ext>
              </a:extLst>
            </p:cNvPr>
            <p:cNvSpPr txBox="1"/>
            <p:nvPr/>
          </p:nvSpPr>
          <p:spPr>
            <a:xfrm>
              <a:off x="9683170" y="2629868"/>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49" name="TextBox 48">
              <a:extLst>
                <a:ext uri="{FF2B5EF4-FFF2-40B4-BE49-F238E27FC236}">
                  <a16:creationId xmlns:a16="http://schemas.microsoft.com/office/drawing/2014/main" id="{D07C2016-E2F3-A14A-B1C2-86F63D44D337}"/>
                </a:ext>
              </a:extLst>
            </p:cNvPr>
            <p:cNvSpPr txBox="1"/>
            <p:nvPr/>
          </p:nvSpPr>
          <p:spPr>
            <a:xfrm>
              <a:off x="9671011" y="3060431"/>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 </a:t>
              </a:r>
              <a:br>
                <a:rPr lang="en-US" sz="700" dirty="0"/>
              </a:br>
              <a:r>
                <a:rPr lang="en-US" sz="700" dirty="0"/>
                <a:t>In this case use one of the other methods.</a:t>
              </a:r>
            </a:p>
          </p:txBody>
        </p:sp>
      </p:grpSp>
    </p:spTree>
    <p:extLst>
      <p:ext uri="{BB962C8B-B14F-4D97-AF65-F5344CB8AC3E}">
        <p14:creationId xmlns:p14="http://schemas.microsoft.com/office/powerpoint/2010/main" val="366245488"/>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preserve="1" userDrawn="1">
  <p:cSld name="Q+A (Photo)">
    <p:bg>
      <p:bgPr>
        <a:solidFill>
          <a:schemeClr val="bg1"/>
        </a:solidFill>
        <a:effectLst/>
      </p:bgPr>
    </p:bg>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58A4F191-2C43-004D-A488-5B9444E0A676}"/>
              </a:ext>
            </a:extLst>
          </p:cNvPr>
          <p:cNvSpPr>
            <a:spLocks noGrp="1"/>
          </p:cNvSpPr>
          <p:nvPr>
            <p:ph type="pic" sz="quarter" idx="13" hasCustomPrompt="1"/>
          </p:nvPr>
        </p:nvSpPr>
        <p:spPr>
          <a:xfrm>
            <a:off x="1" y="1"/>
            <a:ext cx="9144000" cy="6858000"/>
          </a:xfrm>
          <a:custGeom>
            <a:avLst/>
            <a:gdLst>
              <a:gd name="connsiteX0" fmla="*/ 8545319 w 9144000"/>
              <a:gd name="connsiteY0" fmla="*/ 6577274 h 6858000"/>
              <a:gd name="connsiteX1" fmla="*/ 8554629 w 9144000"/>
              <a:gd name="connsiteY1" fmla="*/ 6577274 h 6858000"/>
              <a:gd name="connsiteX2" fmla="*/ 8572755 w 9144000"/>
              <a:gd name="connsiteY2" fmla="*/ 6592563 h 6858000"/>
              <a:gd name="connsiteX3" fmla="*/ 8552839 w 9144000"/>
              <a:gd name="connsiteY3" fmla="*/ 6608586 h 6858000"/>
              <a:gd name="connsiteX4" fmla="*/ 8552839 w 9144000"/>
              <a:gd name="connsiteY4" fmla="*/ 6608473 h 6858000"/>
              <a:gd name="connsiteX5" fmla="*/ 8545319 w 9144000"/>
              <a:gd name="connsiteY5" fmla="*/ 6608473 h 6858000"/>
              <a:gd name="connsiteX6" fmla="*/ 8440530 w 9144000"/>
              <a:gd name="connsiteY6" fmla="*/ 6576164 h 6858000"/>
              <a:gd name="connsiteX7" fmla="*/ 8450868 w 9144000"/>
              <a:gd name="connsiteY7" fmla="*/ 6576164 h 6858000"/>
              <a:gd name="connsiteX8" fmla="*/ 8486565 w 9144000"/>
              <a:gd name="connsiteY8" fmla="*/ 6607213 h 6858000"/>
              <a:gd name="connsiteX9" fmla="*/ 8452486 w 9144000"/>
              <a:gd name="connsiteY9" fmla="*/ 6640294 h 6858000"/>
              <a:gd name="connsiteX10" fmla="*/ 8440530 w 9144000"/>
              <a:gd name="connsiteY10" fmla="*/ 6640294 h 6858000"/>
              <a:gd name="connsiteX11" fmla="*/ 8359311 w 9144000"/>
              <a:gd name="connsiteY11" fmla="*/ 6554744 h 6858000"/>
              <a:gd name="connsiteX12" fmla="*/ 8357845 w 9144000"/>
              <a:gd name="connsiteY12" fmla="*/ 6557847 h 6858000"/>
              <a:gd name="connsiteX13" fmla="*/ 8338064 w 9144000"/>
              <a:gd name="connsiteY13" fmla="*/ 6599653 h 6858000"/>
              <a:gd name="connsiteX14" fmla="*/ 8338064 w 9144000"/>
              <a:gd name="connsiteY14" fmla="*/ 6661564 h 6858000"/>
              <a:gd name="connsiteX15" fmla="*/ 8406527 w 9144000"/>
              <a:gd name="connsiteY15" fmla="*/ 6661564 h 6858000"/>
              <a:gd name="connsiteX16" fmla="*/ 8406527 w 9144000"/>
              <a:gd name="connsiteY16" fmla="*/ 6638977 h 6858000"/>
              <a:gd name="connsiteX17" fmla="*/ 8363157 w 9144000"/>
              <a:gd name="connsiteY17" fmla="*/ 6638977 h 6858000"/>
              <a:gd name="connsiteX18" fmla="*/ 8363157 w 9144000"/>
              <a:gd name="connsiteY18" fmla="*/ 6618140 h 6858000"/>
              <a:gd name="connsiteX19" fmla="*/ 8402681 w 9144000"/>
              <a:gd name="connsiteY19" fmla="*/ 6618140 h 6858000"/>
              <a:gd name="connsiteX20" fmla="*/ 8402681 w 9144000"/>
              <a:gd name="connsiteY20" fmla="*/ 6596569 h 6858000"/>
              <a:gd name="connsiteX21" fmla="*/ 8363157 w 9144000"/>
              <a:gd name="connsiteY21" fmla="*/ 6596569 h 6858000"/>
              <a:gd name="connsiteX22" fmla="*/ 8363157 w 9144000"/>
              <a:gd name="connsiteY22" fmla="*/ 6577481 h 6858000"/>
              <a:gd name="connsiteX23" fmla="*/ 8406527 w 9144000"/>
              <a:gd name="connsiteY23" fmla="*/ 6577481 h 6858000"/>
              <a:gd name="connsiteX24" fmla="*/ 8406527 w 9144000"/>
              <a:gd name="connsiteY24" fmla="*/ 6554744 h 6858000"/>
              <a:gd name="connsiteX25" fmla="*/ 8245574 w 9144000"/>
              <a:gd name="connsiteY25" fmla="*/ 6554725 h 6858000"/>
              <a:gd name="connsiteX26" fmla="*/ 8262081 w 9144000"/>
              <a:gd name="connsiteY26" fmla="*/ 6589122 h 6858000"/>
              <a:gd name="connsiteX27" fmla="*/ 8288525 w 9144000"/>
              <a:gd name="connsiteY27" fmla="*/ 6589122 h 6858000"/>
              <a:gd name="connsiteX28" fmla="*/ 8273961 w 9144000"/>
              <a:gd name="connsiteY28" fmla="*/ 6554725 h 6858000"/>
              <a:gd name="connsiteX29" fmla="*/ 8520245 w 9144000"/>
              <a:gd name="connsiteY29" fmla="*/ 6554706 h 6858000"/>
              <a:gd name="connsiteX30" fmla="*/ 8520245 w 9144000"/>
              <a:gd name="connsiteY30" fmla="*/ 6661563 h 6858000"/>
              <a:gd name="connsiteX31" fmla="*/ 8545319 w 9144000"/>
              <a:gd name="connsiteY31" fmla="*/ 6661563 h 6858000"/>
              <a:gd name="connsiteX32" fmla="*/ 8545319 w 9144000"/>
              <a:gd name="connsiteY32" fmla="*/ 6629931 h 6858000"/>
              <a:gd name="connsiteX33" fmla="*/ 8554629 w 9144000"/>
              <a:gd name="connsiteY33" fmla="*/ 6629931 h 6858000"/>
              <a:gd name="connsiteX34" fmla="*/ 8598419 w 9144000"/>
              <a:gd name="connsiteY34" fmla="*/ 6592018 h 6858000"/>
              <a:gd name="connsiteX35" fmla="*/ 8550345 w 9144000"/>
              <a:gd name="connsiteY35" fmla="*/ 6554706 h 6858000"/>
              <a:gd name="connsiteX36" fmla="*/ 8415494 w 9144000"/>
              <a:gd name="connsiteY36" fmla="*/ 6554706 h 6858000"/>
              <a:gd name="connsiteX37" fmla="*/ 8415494 w 9144000"/>
              <a:gd name="connsiteY37" fmla="*/ 6661469 h 6858000"/>
              <a:gd name="connsiteX38" fmla="*/ 8448545 w 9144000"/>
              <a:gd name="connsiteY38" fmla="*/ 6661582 h 6858000"/>
              <a:gd name="connsiteX39" fmla="*/ 8513277 w 9144000"/>
              <a:gd name="connsiteY39" fmla="*/ 6607213 h 6858000"/>
              <a:gd name="connsiteX40" fmla="*/ 8447460 w 9144000"/>
              <a:gd name="connsiteY40" fmla="*/ 6554744 h 6858000"/>
              <a:gd name="connsiteX41" fmla="*/ 8447498 w 9144000"/>
              <a:gd name="connsiteY41" fmla="*/ 6554706 h 6858000"/>
              <a:gd name="connsiteX42" fmla="*/ 8415494 w 9144000"/>
              <a:gd name="connsiteY42" fmla="*/ 6554706 h 6858000"/>
              <a:gd name="connsiteX43" fmla="*/ 8323899 w 9144000"/>
              <a:gd name="connsiteY43" fmla="*/ 6554706 h 6858000"/>
              <a:gd name="connsiteX44" fmla="*/ 8298692 w 9144000"/>
              <a:gd name="connsiteY44" fmla="*/ 6612648 h 6858000"/>
              <a:gd name="connsiteX45" fmla="*/ 8291857 w 9144000"/>
              <a:gd name="connsiteY45" fmla="*/ 6596644 h 6858000"/>
              <a:gd name="connsiteX46" fmla="*/ 8265622 w 9144000"/>
              <a:gd name="connsiteY46" fmla="*/ 6596644 h 6858000"/>
              <a:gd name="connsiteX47" fmla="*/ 8296941 w 9144000"/>
              <a:gd name="connsiteY47" fmla="*/ 6661977 h 6858000"/>
              <a:gd name="connsiteX48" fmla="*/ 8299854 w 9144000"/>
              <a:gd name="connsiteY48" fmla="*/ 6661977 h 6858000"/>
              <a:gd name="connsiteX49" fmla="*/ 8350592 w 9144000"/>
              <a:gd name="connsiteY49" fmla="*/ 6554706 h 6858000"/>
              <a:gd name="connsiteX50" fmla="*/ 8704281 w 9144000"/>
              <a:gd name="connsiteY50" fmla="*/ 6516147 h 6858000"/>
              <a:gd name="connsiteX51" fmla="*/ 8704281 w 9144000"/>
              <a:gd name="connsiteY51" fmla="*/ 6690772 h 6858000"/>
              <a:gd name="connsiteX52" fmla="*/ 8723670 w 9144000"/>
              <a:gd name="connsiteY52" fmla="*/ 6690772 h 6858000"/>
              <a:gd name="connsiteX53" fmla="*/ 8723670 w 9144000"/>
              <a:gd name="connsiteY53" fmla="*/ 6516147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19" y="6577274"/>
                </a:moveTo>
                <a:lnTo>
                  <a:pt x="8554629" y="6577274"/>
                </a:lnTo>
                <a:cubicBezTo>
                  <a:pt x="8567005" y="6577274"/>
                  <a:pt x="8572755" y="6583969"/>
                  <a:pt x="8572755" y="6592563"/>
                </a:cubicBezTo>
                <a:cubicBezTo>
                  <a:pt x="8572755" y="6602907"/>
                  <a:pt x="8566129" y="6608586"/>
                  <a:pt x="8552839" y="6608586"/>
                </a:cubicBezTo>
                <a:lnTo>
                  <a:pt x="8552839" y="6608473"/>
                </a:lnTo>
                <a:lnTo>
                  <a:pt x="8545319" y="6608473"/>
                </a:lnTo>
                <a:close/>
                <a:moveTo>
                  <a:pt x="8440530" y="6576164"/>
                </a:moveTo>
                <a:lnTo>
                  <a:pt x="8450868" y="6576164"/>
                </a:lnTo>
                <a:cubicBezTo>
                  <a:pt x="8474171" y="6576164"/>
                  <a:pt x="8486565" y="6587824"/>
                  <a:pt x="8486565" y="6607213"/>
                </a:cubicBezTo>
                <a:cubicBezTo>
                  <a:pt x="8486565" y="6627186"/>
                  <a:pt x="8476094" y="6640294"/>
                  <a:pt x="8452486" y="6640294"/>
                </a:cubicBezTo>
                <a:lnTo>
                  <a:pt x="8440530" y="6640294"/>
                </a:lnTo>
                <a:close/>
                <a:moveTo>
                  <a:pt x="8359311" y="6554744"/>
                </a:moveTo>
                <a:lnTo>
                  <a:pt x="8357845" y="6557847"/>
                </a:lnTo>
                <a:lnTo>
                  <a:pt x="8338064" y="6599653"/>
                </a:lnTo>
                <a:lnTo>
                  <a:pt x="8338064" y="6661564"/>
                </a:lnTo>
                <a:lnTo>
                  <a:pt x="8406527" y="6661564"/>
                </a:lnTo>
                <a:lnTo>
                  <a:pt x="8406527" y="6638977"/>
                </a:lnTo>
                <a:lnTo>
                  <a:pt x="8363157" y="6638977"/>
                </a:lnTo>
                <a:lnTo>
                  <a:pt x="8363157" y="6618140"/>
                </a:lnTo>
                <a:lnTo>
                  <a:pt x="8402681" y="6618140"/>
                </a:lnTo>
                <a:lnTo>
                  <a:pt x="8402681" y="6596569"/>
                </a:lnTo>
                <a:lnTo>
                  <a:pt x="8363157" y="6596569"/>
                </a:lnTo>
                <a:lnTo>
                  <a:pt x="8363157" y="6577481"/>
                </a:lnTo>
                <a:lnTo>
                  <a:pt x="8406527" y="6577481"/>
                </a:lnTo>
                <a:lnTo>
                  <a:pt x="8406527" y="6554744"/>
                </a:lnTo>
                <a:close/>
                <a:moveTo>
                  <a:pt x="8245574" y="6554725"/>
                </a:moveTo>
                <a:lnTo>
                  <a:pt x="8262081" y="6589122"/>
                </a:lnTo>
                <a:lnTo>
                  <a:pt x="8288525" y="6589122"/>
                </a:lnTo>
                <a:lnTo>
                  <a:pt x="8273961" y="6554725"/>
                </a:lnTo>
                <a:close/>
                <a:moveTo>
                  <a:pt x="8520245" y="6554706"/>
                </a:moveTo>
                <a:lnTo>
                  <a:pt x="8520245" y="6661563"/>
                </a:lnTo>
                <a:lnTo>
                  <a:pt x="8545319" y="6661563"/>
                </a:lnTo>
                <a:lnTo>
                  <a:pt x="8545319" y="6629931"/>
                </a:lnTo>
                <a:lnTo>
                  <a:pt x="8554629" y="6629931"/>
                </a:lnTo>
                <a:cubicBezTo>
                  <a:pt x="8583188" y="6629931"/>
                  <a:pt x="8598419" y="6614040"/>
                  <a:pt x="8598419" y="6592018"/>
                </a:cubicBezTo>
                <a:cubicBezTo>
                  <a:pt x="8598438" y="6570485"/>
                  <a:pt x="8581627" y="6554706"/>
                  <a:pt x="8550345" y="6554706"/>
                </a:cubicBezTo>
                <a:close/>
                <a:moveTo>
                  <a:pt x="8415494" y="6554706"/>
                </a:moveTo>
                <a:lnTo>
                  <a:pt x="8415494" y="6661469"/>
                </a:lnTo>
                <a:cubicBezTo>
                  <a:pt x="8415494" y="6661469"/>
                  <a:pt x="8435865" y="6661582"/>
                  <a:pt x="8448545" y="6661582"/>
                </a:cubicBezTo>
                <a:cubicBezTo>
                  <a:pt x="8493381" y="6661582"/>
                  <a:pt x="8513277" y="6638695"/>
                  <a:pt x="8513277" y="6607213"/>
                </a:cubicBezTo>
                <a:cubicBezTo>
                  <a:pt x="8513277" y="6577123"/>
                  <a:pt x="8492334" y="6554744"/>
                  <a:pt x="8447460" y="6554744"/>
                </a:cubicBezTo>
                <a:lnTo>
                  <a:pt x="8447498" y="6554706"/>
                </a:lnTo>
                <a:cubicBezTo>
                  <a:pt x="8436741" y="6554706"/>
                  <a:pt x="8415494" y="6554706"/>
                  <a:pt x="8415494" y="6554706"/>
                </a:cubicBezTo>
                <a:close/>
                <a:moveTo>
                  <a:pt x="8323899" y="6554706"/>
                </a:moveTo>
                <a:lnTo>
                  <a:pt x="8298692" y="6612648"/>
                </a:lnTo>
                <a:lnTo>
                  <a:pt x="8291857" y="6596644"/>
                </a:lnTo>
                <a:lnTo>
                  <a:pt x="8265622" y="6596644"/>
                </a:lnTo>
                <a:lnTo>
                  <a:pt x="8296941" y="6661977"/>
                </a:lnTo>
                <a:lnTo>
                  <a:pt x="8299854" y="6661977"/>
                </a:lnTo>
                <a:lnTo>
                  <a:pt x="8350592" y="6554706"/>
                </a:lnTo>
                <a:close/>
                <a:moveTo>
                  <a:pt x="8704281" y="6516147"/>
                </a:moveTo>
                <a:lnTo>
                  <a:pt x="8704281" y="6690772"/>
                </a:lnTo>
                <a:lnTo>
                  <a:pt x="8723670" y="6690772"/>
                </a:lnTo>
                <a:lnTo>
                  <a:pt x="8723670" y="6516147"/>
                </a:lnTo>
                <a:close/>
                <a:moveTo>
                  <a:pt x="0" y="0"/>
                </a:moveTo>
                <a:lnTo>
                  <a:pt x="9144000" y="0"/>
                </a:lnTo>
                <a:lnTo>
                  <a:pt x="9144000" y="6858000"/>
                </a:lnTo>
                <a:lnTo>
                  <a:pt x="0" y="6858000"/>
                </a:lnTo>
                <a:close/>
              </a:path>
            </a:pathLst>
          </a:custGeom>
          <a:solidFill>
            <a:schemeClr val="accent2"/>
          </a:solidFill>
          <a:ln>
            <a:solidFill>
              <a:srgbClr val="003865">
                <a:shade val="50000"/>
                <a:alpha val="0"/>
              </a:srgbClr>
            </a:solidFill>
          </a:ln>
        </p:spPr>
        <p:txBody>
          <a:bodyPr wrap="square" rIns="432000" anchor="ctr">
            <a:noAutofit/>
          </a:bodyPr>
          <a:lstStyle>
            <a:lvl1pPr marL="0" indent="0" algn="r">
              <a:spcBef>
                <a:spcPts val="0"/>
              </a:spcBef>
              <a:spcAft>
                <a:spcPts val="0"/>
              </a:spcAft>
              <a:buNone/>
              <a:defRPr b="0">
                <a:solidFill>
                  <a:schemeClr val="bg1"/>
                </a:solidFill>
              </a:defRPr>
            </a:lvl1pPr>
          </a:lstStyle>
          <a:p>
            <a:r>
              <a:rPr lang="en-US" dirty="0"/>
              <a:t>Drag image onto slide to add photo</a:t>
            </a:r>
          </a:p>
        </p:txBody>
      </p:sp>
      <p:sp>
        <p:nvSpPr>
          <p:cNvPr id="11" name="Text Placeholder 10">
            <a:extLst>
              <a:ext uri="{FF2B5EF4-FFF2-40B4-BE49-F238E27FC236}">
                <a16:creationId xmlns:a16="http://schemas.microsoft.com/office/drawing/2014/main" id="{B44084FA-14AD-964B-87DF-2AC4D0E2555D}"/>
              </a:ext>
            </a:extLst>
          </p:cNvPr>
          <p:cNvSpPr>
            <a:spLocks noGrp="1"/>
          </p:cNvSpPr>
          <p:nvPr>
            <p:ph type="body" sz="quarter" idx="15" hasCustomPrompt="1"/>
          </p:nvPr>
        </p:nvSpPr>
        <p:spPr>
          <a:xfrm>
            <a:off x="1" y="1"/>
            <a:ext cx="7217021" cy="6858000"/>
          </a:xfrm>
          <a:custGeom>
            <a:avLst/>
            <a:gdLst>
              <a:gd name="connsiteX0" fmla="*/ 0 w 7217021"/>
              <a:gd name="connsiteY0" fmla="*/ 0 h 6858000"/>
              <a:gd name="connsiteX1" fmla="*/ 3962555 w 7217021"/>
              <a:gd name="connsiteY1" fmla="*/ 0 h 6858000"/>
              <a:gd name="connsiteX2" fmla="*/ 7217021 w 7217021"/>
              <a:gd name="connsiteY2" fmla="*/ 6858000 h 6858000"/>
              <a:gd name="connsiteX3" fmla="*/ 0 w 721702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021" h="6858000">
                <a:moveTo>
                  <a:pt x="0" y="0"/>
                </a:moveTo>
                <a:lnTo>
                  <a:pt x="3962555" y="0"/>
                </a:lnTo>
                <a:lnTo>
                  <a:pt x="7217021" y="6858000"/>
                </a:lnTo>
                <a:lnTo>
                  <a:pt x="0" y="6858000"/>
                </a:lnTo>
                <a:close/>
              </a:path>
            </a:pathLst>
          </a:custGeom>
          <a:gradFill>
            <a:gsLst>
              <a:gs pos="13000">
                <a:schemeClr val="accent1"/>
              </a:gs>
              <a:gs pos="97000">
                <a:schemeClr val="accent1">
                  <a:alpha val="80000"/>
                </a:schemeClr>
              </a:gs>
            </a:gsLst>
            <a:lin ang="5400000" scaled="0"/>
          </a:gradFill>
          <a:ln>
            <a:solidFill>
              <a:srgbClr val="003865">
                <a:shade val="50000"/>
                <a:alpha val="0"/>
              </a:srgbClr>
            </a:solidFill>
          </a:ln>
        </p:spPr>
        <p:txBody>
          <a:bodyPr wrap="square" lIns="432000" tIns="0" rIns="2160000" bIns="0" anchor="ctr">
            <a:noAutofit/>
          </a:bodyPr>
          <a:lstStyle>
            <a:lvl1pPr marL="20638" indent="0">
              <a:spcAft>
                <a:spcPts val="300"/>
              </a:spcAft>
              <a:buNone/>
              <a:tabLst/>
              <a:defRPr sz="66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Q&amp;A message</a:t>
            </a:r>
          </a:p>
          <a:p>
            <a:pPr lvl="1"/>
            <a:r>
              <a:rPr lang="en-US"/>
              <a:t>Second level</a:t>
            </a:r>
          </a:p>
        </p:txBody>
      </p:sp>
      <p:grpSp>
        <p:nvGrpSpPr>
          <p:cNvPr id="16" name="Group 15">
            <a:extLst>
              <a:ext uri="{FF2B5EF4-FFF2-40B4-BE49-F238E27FC236}">
                <a16:creationId xmlns:a16="http://schemas.microsoft.com/office/drawing/2014/main" id="{50A982D0-E4B8-1041-813F-BDDC3436A88D}"/>
              </a:ext>
            </a:extLst>
          </p:cNvPr>
          <p:cNvGrpSpPr/>
          <p:nvPr userDrawn="1"/>
        </p:nvGrpSpPr>
        <p:grpSpPr>
          <a:xfrm>
            <a:off x="-256964" y="2429704"/>
            <a:ext cx="251461" cy="1998593"/>
            <a:chOff x="-256404" y="360363"/>
            <a:chExt cx="251461" cy="692152"/>
          </a:xfrm>
        </p:grpSpPr>
        <p:grpSp>
          <p:nvGrpSpPr>
            <p:cNvPr id="17" name="Group 16">
              <a:extLst>
                <a:ext uri="{FF2B5EF4-FFF2-40B4-BE49-F238E27FC236}">
                  <a16:creationId xmlns:a16="http://schemas.microsoft.com/office/drawing/2014/main" id="{C83CFF79-5962-9D49-8E42-F2AF4C267204}"/>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A6F525C6-8B46-4140-AF00-48FB794ECBC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04655F-D15F-D843-AA38-CAA6FDF115A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43ACDE28-DF49-C14A-B556-C3FBEB96DDE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509205E5-0F35-EB40-8B2F-8E547892AACD}"/>
                </a:ext>
              </a:extLst>
            </p:cNvPr>
            <p:cNvSpPr txBox="1"/>
            <p:nvPr userDrawn="1"/>
          </p:nvSpPr>
          <p:spPr>
            <a:xfrm rot="16200000">
              <a:off x="-297289" y="649201"/>
              <a:ext cx="333247"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Q&amp;A MESSAGE</a:t>
              </a:r>
            </a:p>
          </p:txBody>
        </p:sp>
      </p:grpSp>
      <p:grpSp>
        <p:nvGrpSpPr>
          <p:cNvPr id="12" name="Group 11">
            <a:extLst>
              <a:ext uri="{FF2B5EF4-FFF2-40B4-BE49-F238E27FC236}">
                <a16:creationId xmlns:a16="http://schemas.microsoft.com/office/drawing/2014/main" id="{A18A15BD-A596-E247-85A4-DD939638C5D3}"/>
              </a:ext>
            </a:extLst>
          </p:cNvPr>
          <p:cNvGrpSpPr/>
          <p:nvPr userDrawn="1"/>
        </p:nvGrpSpPr>
        <p:grpSpPr>
          <a:xfrm>
            <a:off x="9399182" y="0"/>
            <a:ext cx="2961715" cy="8293166"/>
            <a:chOff x="9399182" y="0"/>
            <a:chExt cx="2961715" cy="8293166"/>
          </a:xfrm>
        </p:grpSpPr>
        <p:sp>
          <p:nvSpPr>
            <p:cNvPr id="24" name="Rectangle 23">
              <a:extLst>
                <a:ext uri="{FF2B5EF4-FFF2-40B4-BE49-F238E27FC236}">
                  <a16:creationId xmlns:a16="http://schemas.microsoft.com/office/drawing/2014/main" id="{3484143C-DF42-9845-8B4E-6EE9192D37DA}"/>
                </a:ext>
              </a:extLst>
            </p:cNvPr>
            <p:cNvSpPr/>
            <p:nvPr userDrawn="1"/>
          </p:nvSpPr>
          <p:spPr>
            <a:xfrm>
              <a:off x="9399182" y="0"/>
              <a:ext cx="2798651" cy="812636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68" name="Picture 67">
              <a:extLst>
                <a:ext uri="{FF2B5EF4-FFF2-40B4-BE49-F238E27FC236}">
                  <a16:creationId xmlns:a16="http://schemas.microsoft.com/office/drawing/2014/main" id="{DC6F3D09-77E6-DD4A-B8C1-57D3B5AF8511}"/>
                </a:ext>
              </a:extLst>
            </p:cNvPr>
            <p:cNvPicPr>
              <a:picLocks noChangeAspect="1"/>
            </p:cNvPicPr>
            <p:nvPr userDrawn="1"/>
          </p:nvPicPr>
          <p:blipFill rotWithShape="1">
            <a:blip r:embed="rId2"/>
            <a:srcRect r="31332"/>
            <a:stretch/>
          </p:blipFill>
          <p:spPr>
            <a:xfrm>
              <a:off x="9558506" y="1334591"/>
              <a:ext cx="2639325" cy="793238"/>
            </a:xfrm>
            <a:prstGeom prst="rect">
              <a:avLst/>
            </a:prstGeom>
          </p:spPr>
        </p:pic>
        <p:sp>
          <p:nvSpPr>
            <p:cNvPr id="57" name="Rectangle 56">
              <a:extLst>
                <a:ext uri="{FF2B5EF4-FFF2-40B4-BE49-F238E27FC236}">
                  <a16:creationId xmlns:a16="http://schemas.microsoft.com/office/drawing/2014/main" id="{6FAA681A-5A01-3546-8044-1C8ECB661A3E}"/>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94D0CDE4-38A0-8B46-802A-EFEB782422E0}"/>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9" name="Picture 58">
              <a:extLst>
                <a:ext uri="{FF2B5EF4-FFF2-40B4-BE49-F238E27FC236}">
                  <a16:creationId xmlns:a16="http://schemas.microsoft.com/office/drawing/2014/main" id="{F1F33519-662F-9A45-B84A-EC851E121091}"/>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grpSp>
          <p:nvGrpSpPr>
            <p:cNvPr id="6" name="Group 5">
              <a:extLst>
                <a:ext uri="{FF2B5EF4-FFF2-40B4-BE49-F238E27FC236}">
                  <a16:creationId xmlns:a16="http://schemas.microsoft.com/office/drawing/2014/main" id="{991FADFC-F7F0-CE43-B65A-8A3CF7063BA7}"/>
                </a:ext>
              </a:extLst>
            </p:cNvPr>
            <p:cNvGrpSpPr/>
            <p:nvPr userDrawn="1"/>
          </p:nvGrpSpPr>
          <p:grpSpPr>
            <a:xfrm>
              <a:off x="9521833" y="2279341"/>
              <a:ext cx="2754815" cy="6013825"/>
              <a:chOff x="9521833" y="2429703"/>
              <a:chExt cx="2754815" cy="6013825"/>
            </a:xfrm>
          </p:grpSpPr>
          <p:sp>
            <p:nvSpPr>
              <p:cNvPr id="25" name="TextBox 24">
                <a:extLst>
                  <a:ext uri="{FF2B5EF4-FFF2-40B4-BE49-F238E27FC236}">
                    <a16:creationId xmlns:a16="http://schemas.microsoft.com/office/drawing/2014/main" id="{50000E5F-473E-B14E-9172-0C267CD0D2E3}"/>
                  </a:ext>
                </a:extLst>
              </p:cNvPr>
              <p:cNvSpPr txBox="1"/>
              <p:nvPr userDrawn="1"/>
            </p:nvSpPr>
            <p:spPr>
              <a:xfrm>
                <a:off x="9558507" y="2429703"/>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6" name="Straight Connector 25">
                <a:extLst>
                  <a:ext uri="{FF2B5EF4-FFF2-40B4-BE49-F238E27FC236}">
                    <a16:creationId xmlns:a16="http://schemas.microsoft.com/office/drawing/2014/main" id="{4E62F4DD-8AD3-2F43-B8DF-8C54ABD90DFD}"/>
                  </a:ext>
                </a:extLst>
              </p:cNvPr>
              <p:cNvCxnSpPr>
                <a:cxnSpLocks/>
              </p:cNvCxnSpPr>
              <p:nvPr userDrawn="1"/>
            </p:nvCxnSpPr>
            <p:spPr>
              <a:xfrm>
                <a:off x="9558507" y="2632320"/>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C363D809-5FFE-3D42-B068-23D851F092D9}"/>
                  </a:ext>
                </a:extLst>
              </p:cNvPr>
              <p:cNvSpPr txBox="1"/>
              <p:nvPr userDrawn="1"/>
            </p:nvSpPr>
            <p:spPr>
              <a:xfrm>
                <a:off x="9686426" y="3490630"/>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sp>
            <p:nvSpPr>
              <p:cNvPr id="51" name="Rectangle 50">
                <a:extLst>
                  <a:ext uri="{FF2B5EF4-FFF2-40B4-BE49-F238E27FC236}">
                    <a16:creationId xmlns:a16="http://schemas.microsoft.com/office/drawing/2014/main" id="{AB47AC43-F715-C242-B27E-A04E6F462262}"/>
                  </a:ext>
                </a:extLst>
              </p:cNvPr>
              <p:cNvSpPr/>
              <p:nvPr userDrawn="1"/>
            </p:nvSpPr>
            <p:spPr>
              <a:xfrm>
                <a:off x="9541497" y="7032213"/>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148CB54C-821A-5D43-9B80-B00746C05FDA}"/>
                  </a:ext>
                </a:extLst>
              </p:cNvPr>
              <p:cNvSpPr txBox="1"/>
              <p:nvPr userDrawn="1"/>
            </p:nvSpPr>
            <p:spPr>
              <a:xfrm>
                <a:off x="9907688" y="716101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3" name="Graphic 52">
                <a:extLst>
                  <a:ext uri="{FF2B5EF4-FFF2-40B4-BE49-F238E27FC236}">
                    <a16:creationId xmlns:a16="http://schemas.microsoft.com/office/drawing/2014/main" id="{2504B4CD-2C7F-1246-A54A-8E3EBAAD534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171296"/>
                <a:ext cx="155227" cy="155227"/>
              </a:xfrm>
              <a:prstGeom prst="rect">
                <a:avLst/>
              </a:prstGeom>
            </p:spPr>
          </p:pic>
          <p:sp>
            <p:nvSpPr>
              <p:cNvPr id="54" name="TextBox 53">
                <a:extLst>
                  <a:ext uri="{FF2B5EF4-FFF2-40B4-BE49-F238E27FC236}">
                    <a16:creationId xmlns:a16="http://schemas.microsoft.com/office/drawing/2014/main" id="{62BFE2AB-0056-4F46-9E47-AE686B26A8F3}"/>
                  </a:ext>
                </a:extLst>
              </p:cNvPr>
              <p:cNvSpPr txBox="1"/>
              <p:nvPr userDrawn="1"/>
            </p:nvSpPr>
            <p:spPr>
              <a:xfrm>
                <a:off x="9716735" y="7740996"/>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5" name="TextBox 54">
                <a:extLst>
                  <a:ext uri="{FF2B5EF4-FFF2-40B4-BE49-F238E27FC236}">
                    <a16:creationId xmlns:a16="http://schemas.microsoft.com/office/drawing/2014/main" id="{89249B47-877A-7F4B-81CF-E1915A134B07}"/>
                  </a:ext>
                </a:extLst>
              </p:cNvPr>
              <p:cNvSpPr txBox="1"/>
              <p:nvPr userDrawn="1"/>
            </p:nvSpPr>
            <p:spPr>
              <a:xfrm>
                <a:off x="9716735" y="742215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6" name="TextBox 55">
                <a:extLst>
                  <a:ext uri="{FF2B5EF4-FFF2-40B4-BE49-F238E27FC236}">
                    <a16:creationId xmlns:a16="http://schemas.microsoft.com/office/drawing/2014/main" id="{25B3D92B-ADE7-4F4A-97DB-1DFE94A4713A}"/>
                  </a:ext>
                </a:extLst>
              </p:cNvPr>
              <p:cNvSpPr txBox="1"/>
              <p:nvPr userDrawn="1"/>
            </p:nvSpPr>
            <p:spPr>
              <a:xfrm>
                <a:off x="9716735" y="8190673"/>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44" name="Rectangle 43">
                <a:extLst>
                  <a:ext uri="{FF2B5EF4-FFF2-40B4-BE49-F238E27FC236}">
                    <a16:creationId xmlns:a16="http://schemas.microsoft.com/office/drawing/2014/main" id="{27DA6595-306D-0A4B-AE99-BA22D473E46C}"/>
                  </a:ext>
                </a:extLst>
              </p:cNvPr>
              <p:cNvSpPr/>
              <p:nvPr userDrawn="1"/>
            </p:nvSpPr>
            <p:spPr>
              <a:xfrm>
                <a:off x="9541497" y="5675557"/>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EF7C1405-EF07-DF44-B3F2-FD2C93E0BA8B}"/>
                  </a:ext>
                </a:extLst>
              </p:cNvPr>
              <p:cNvSpPr txBox="1"/>
              <p:nvPr userDrawn="1"/>
            </p:nvSpPr>
            <p:spPr>
              <a:xfrm>
                <a:off x="9907688" y="580435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6" name="Graphic 45">
                <a:extLst>
                  <a:ext uri="{FF2B5EF4-FFF2-40B4-BE49-F238E27FC236}">
                    <a16:creationId xmlns:a16="http://schemas.microsoft.com/office/drawing/2014/main" id="{98B75E83-A291-C749-8530-D0134288939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5814639"/>
                <a:ext cx="155227" cy="155227"/>
              </a:xfrm>
              <a:prstGeom prst="rect">
                <a:avLst/>
              </a:prstGeom>
            </p:spPr>
          </p:pic>
          <p:sp>
            <p:nvSpPr>
              <p:cNvPr id="47" name="TextBox 46">
                <a:extLst>
                  <a:ext uri="{FF2B5EF4-FFF2-40B4-BE49-F238E27FC236}">
                    <a16:creationId xmlns:a16="http://schemas.microsoft.com/office/drawing/2014/main" id="{49043FBC-99A8-904D-B1DC-ED8D203DAF7E}"/>
                  </a:ext>
                </a:extLst>
              </p:cNvPr>
              <p:cNvSpPr txBox="1"/>
              <p:nvPr userDrawn="1"/>
            </p:nvSpPr>
            <p:spPr>
              <a:xfrm>
                <a:off x="9701720" y="6068540"/>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8" name="Picture 47">
                <a:extLst>
                  <a:ext uri="{FF2B5EF4-FFF2-40B4-BE49-F238E27FC236}">
                    <a16:creationId xmlns:a16="http://schemas.microsoft.com/office/drawing/2014/main" id="{94798B0E-910D-4A4C-9F6F-4AAF72D24DFC}"/>
                  </a:ext>
                </a:extLst>
              </p:cNvPr>
              <p:cNvPicPr>
                <a:picLocks noChangeAspect="1"/>
              </p:cNvPicPr>
              <p:nvPr userDrawn="1"/>
            </p:nvPicPr>
            <p:blipFill rotWithShape="1">
              <a:blip r:embed="rId6"/>
              <a:srcRect l="33684" t="12097" r="43371" b="20368"/>
              <a:stretch/>
            </p:blipFill>
            <p:spPr>
              <a:xfrm>
                <a:off x="11498723" y="6152973"/>
                <a:ext cx="136897" cy="213643"/>
              </a:xfrm>
              <a:prstGeom prst="rect">
                <a:avLst/>
              </a:prstGeom>
              <a:ln w="19050">
                <a:solidFill>
                  <a:schemeClr val="accent3">
                    <a:lumMod val="60000"/>
                    <a:lumOff val="40000"/>
                  </a:schemeClr>
                </a:solidFill>
              </a:ln>
            </p:spPr>
          </p:pic>
          <p:sp>
            <p:nvSpPr>
              <p:cNvPr id="41" name="TextBox 40">
                <a:extLst>
                  <a:ext uri="{FF2B5EF4-FFF2-40B4-BE49-F238E27FC236}">
                    <a16:creationId xmlns:a16="http://schemas.microsoft.com/office/drawing/2014/main" id="{52BC29DD-C20C-EA42-8872-8414ACCDD374}"/>
                  </a:ext>
                </a:extLst>
              </p:cNvPr>
              <p:cNvSpPr txBox="1">
                <a:spLocks noChangeAspect="1"/>
              </p:cNvSpPr>
              <p:nvPr/>
            </p:nvSpPr>
            <p:spPr>
              <a:xfrm>
                <a:off x="9521833" y="277985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2" name="TextBox 41">
                <a:extLst>
                  <a:ext uri="{FF2B5EF4-FFF2-40B4-BE49-F238E27FC236}">
                    <a16:creationId xmlns:a16="http://schemas.microsoft.com/office/drawing/2014/main" id="{95A41E19-A5FB-2D4D-8D95-130C7BA64B44}"/>
                  </a:ext>
                </a:extLst>
              </p:cNvPr>
              <p:cNvSpPr txBox="1">
                <a:spLocks noChangeAspect="1"/>
              </p:cNvSpPr>
              <p:nvPr/>
            </p:nvSpPr>
            <p:spPr>
              <a:xfrm>
                <a:off x="9521833" y="327540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3" name="TextBox 42">
                <a:extLst>
                  <a:ext uri="{FF2B5EF4-FFF2-40B4-BE49-F238E27FC236}">
                    <a16:creationId xmlns:a16="http://schemas.microsoft.com/office/drawing/2014/main" id="{B4A2419C-7501-4D49-A0B2-08128721E5B0}"/>
                  </a:ext>
                </a:extLst>
              </p:cNvPr>
              <p:cNvSpPr txBox="1"/>
              <p:nvPr userDrawn="1"/>
            </p:nvSpPr>
            <p:spPr>
              <a:xfrm>
                <a:off x="9686426" y="2754823"/>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33" name="TextBox 32">
                <a:extLst>
                  <a:ext uri="{FF2B5EF4-FFF2-40B4-BE49-F238E27FC236}">
                    <a16:creationId xmlns:a16="http://schemas.microsoft.com/office/drawing/2014/main" id="{5506C958-AF2C-9943-9FB4-E2A3C7843CB1}"/>
                  </a:ext>
                </a:extLst>
              </p:cNvPr>
              <p:cNvSpPr txBox="1"/>
              <p:nvPr userDrawn="1"/>
            </p:nvSpPr>
            <p:spPr>
              <a:xfrm>
                <a:off x="9674267" y="3773935"/>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4" name="TextBox 33">
                <a:extLst>
                  <a:ext uri="{FF2B5EF4-FFF2-40B4-BE49-F238E27FC236}">
                    <a16:creationId xmlns:a16="http://schemas.microsoft.com/office/drawing/2014/main" id="{C706E14D-CD4C-A845-9F04-15216A850EFD}"/>
                  </a:ext>
                </a:extLst>
              </p:cNvPr>
              <p:cNvSpPr txBox="1"/>
              <p:nvPr userDrawn="1"/>
            </p:nvSpPr>
            <p:spPr>
              <a:xfrm>
                <a:off x="9686426" y="4189192"/>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 </a:t>
                </a:r>
              </a:p>
              <a:p>
                <a:pPr lvl="1">
                  <a:buNone/>
                </a:pPr>
                <a:r>
                  <a:rPr lang="en-US" sz="1050" dirty="0"/>
                  <a:t>Right-click or use keyboard shortcuts to paste the image.</a:t>
                </a:r>
              </a:p>
            </p:txBody>
          </p:sp>
          <p:sp>
            <p:nvSpPr>
              <p:cNvPr id="35" name="TextBox 34">
                <a:extLst>
                  <a:ext uri="{FF2B5EF4-FFF2-40B4-BE49-F238E27FC236}">
                    <a16:creationId xmlns:a16="http://schemas.microsoft.com/office/drawing/2014/main" id="{781F2FB8-3E34-904B-A499-11E8E7059B83}"/>
                  </a:ext>
                </a:extLst>
              </p:cNvPr>
              <p:cNvSpPr txBox="1"/>
              <p:nvPr userDrawn="1"/>
            </p:nvSpPr>
            <p:spPr>
              <a:xfrm>
                <a:off x="9686426" y="4909282"/>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36" name="TextBox 35">
                <a:extLst>
                  <a:ext uri="{FF2B5EF4-FFF2-40B4-BE49-F238E27FC236}">
                    <a16:creationId xmlns:a16="http://schemas.microsoft.com/office/drawing/2014/main" id="{E470A557-B8E0-3A45-9AF0-EA49D8E444DD}"/>
                  </a:ext>
                </a:extLst>
              </p:cNvPr>
              <p:cNvSpPr txBox="1"/>
              <p:nvPr userDrawn="1"/>
            </p:nvSpPr>
            <p:spPr>
              <a:xfrm>
                <a:off x="9674267" y="5339845"/>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 </a:t>
                </a:r>
                <a:br>
                  <a:rPr lang="en-US" sz="700" dirty="0"/>
                </a:br>
                <a:r>
                  <a:rPr lang="en-US" sz="700" dirty="0"/>
                  <a:t>In this case use one of the other methods.</a:t>
                </a:r>
              </a:p>
            </p:txBody>
          </p:sp>
        </p:grpSp>
        <p:sp>
          <p:nvSpPr>
            <p:cNvPr id="39" name="TextBox 38">
              <a:extLst>
                <a:ext uri="{FF2B5EF4-FFF2-40B4-BE49-F238E27FC236}">
                  <a16:creationId xmlns:a16="http://schemas.microsoft.com/office/drawing/2014/main" id="{E6CC4D87-33F0-FC4F-BA5B-B1A92EB4BE71}"/>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40" name="Straight Connector 39">
              <a:extLst>
                <a:ext uri="{FF2B5EF4-FFF2-40B4-BE49-F238E27FC236}">
                  <a16:creationId xmlns:a16="http://schemas.microsoft.com/office/drawing/2014/main" id="{E1268B1E-F62E-304A-B81F-61E2F75FA67E}"/>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60" name="Text Placeholder 21">
            <a:extLst>
              <a:ext uri="{FF2B5EF4-FFF2-40B4-BE49-F238E27FC236}">
                <a16:creationId xmlns:a16="http://schemas.microsoft.com/office/drawing/2014/main" id="{AE87001B-4793-B648-AA15-C4839E720D70}"/>
              </a:ext>
            </a:extLst>
          </p:cNvPr>
          <p:cNvSpPr>
            <a:spLocks noGrp="1"/>
          </p:cNvSpPr>
          <p:nvPr userDrawn="1">
            <p:ph type="body" sz="quarter" idx="14" hasCustomPrompt="1"/>
          </p:nvPr>
        </p:nvSpPr>
        <p:spPr>
          <a:xfrm>
            <a:off x="7359337" y="6048425"/>
            <a:ext cx="1343822" cy="30469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2" name="Date Placeholder 1">
            <a:extLst>
              <a:ext uri="{FF2B5EF4-FFF2-40B4-BE49-F238E27FC236}">
                <a16:creationId xmlns:a16="http://schemas.microsoft.com/office/drawing/2014/main" id="{639E4D18-9C18-1044-90FB-55BA101FB9A6}"/>
              </a:ext>
            </a:extLst>
          </p:cNvPr>
          <p:cNvSpPr>
            <a:spLocks noGrp="1"/>
          </p:cNvSpPr>
          <p:nvPr userDrawn="1">
            <p:ph type="dt" sz="half" idx="16"/>
          </p:nvPr>
        </p:nvSpPr>
        <p:spPr/>
        <p:txBody>
          <a:bodyPr/>
          <a:lstStyle/>
          <a:p>
            <a:endParaRPr lang="en-US" dirty="0"/>
          </a:p>
        </p:txBody>
      </p:sp>
      <p:sp>
        <p:nvSpPr>
          <p:cNvPr id="4" name="Footer Placeholder 3">
            <a:extLst>
              <a:ext uri="{FF2B5EF4-FFF2-40B4-BE49-F238E27FC236}">
                <a16:creationId xmlns:a16="http://schemas.microsoft.com/office/drawing/2014/main" id="{9A6F3FDB-CFE4-E643-8F66-62F5B43DC7E7}"/>
              </a:ext>
            </a:extLst>
          </p:cNvPr>
          <p:cNvSpPr>
            <a:spLocks noGrp="1"/>
          </p:cNvSpPr>
          <p:nvPr userDrawn="1">
            <p:ph type="ftr" sz="quarter" idx="17"/>
          </p:nvPr>
        </p:nvSpPr>
        <p:spPr/>
        <p:txBody>
          <a:bodyPr/>
          <a:lstStyle/>
          <a:p>
            <a:endParaRPr lang="en-US" dirty="0"/>
          </a:p>
        </p:txBody>
      </p:sp>
      <p:sp>
        <p:nvSpPr>
          <p:cNvPr id="5" name="Slide Number Placeholder 4">
            <a:extLst>
              <a:ext uri="{FF2B5EF4-FFF2-40B4-BE49-F238E27FC236}">
                <a16:creationId xmlns:a16="http://schemas.microsoft.com/office/drawing/2014/main" id="{DDB21BDA-AD36-4743-9F8E-0A4C0BC0DD64}"/>
              </a:ext>
            </a:extLst>
          </p:cNvPr>
          <p:cNvSpPr>
            <a:spLocks noGrp="1"/>
          </p:cNvSpPr>
          <p:nvPr userDrawn="1">
            <p:ph type="sldNum" sz="quarter" idx="18"/>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96" name="Group 95">
            <a:extLst>
              <a:ext uri="{FF2B5EF4-FFF2-40B4-BE49-F238E27FC236}">
                <a16:creationId xmlns:a16="http://schemas.microsoft.com/office/drawing/2014/main" id="{673DA702-693D-CC41-B851-ADCA7E442CAD}"/>
              </a:ext>
            </a:extLst>
          </p:cNvPr>
          <p:cNvGrpSpPr/>
          <p:nvPr userDrawn="1"/>
        </p:nvGrpSpPr>
        <p:grpSpPr>
          <a:xfrm>
            <a:off x="431240" y="-246933"/>
            <a:ext cx="8280401" cy="7347304"/>
            <a:chOff x="431240" y="-246933"/>
            <a:chExt cx="8280401" cy="7347304"/>
          </a:xfrm>
        </p:grpSpPr>
        <p:grpSp>
          <p:nvGrpSpPr>
            <p:cNvPr id="97" name="Group 96">
              <a:extLst>
                <a:ext uri="{FF2B5EF4-FFF2-40B4-BE49-F238E27FC236}">
                  <a16:creationId xmlns:a16="http://schemas.microsoft.com/office/drawing/2014/main" id="{68E21C45-C896-3A4E-9AC2-0B2E1C68424D}"/>
                </a:ext>
              </a:extLst>
            </p:cNvPr>
            <p:cNvGrpSpPr/>
            <p:nvPr userDrawn="1"/>
          </p:nvGrpSpPr>
          <p:grpSpPr>
            <a:xfrm>
              <a:off x="431242" y="6864579"/>
              <a:ext cx="8280398" cy="235792"/>
              <a:chOff x="431801" y="-235792"/>
              <a:chExt cx="4400550" cy="235792"/>
            </a:xfrm>
          </p:grpSpPr>
          <p:cxnSp>
            <p:nvCxnSpPr>
              <p:cNvPr id="106" name="Straight Connector 105">
                <a:extLst>
                  <a:ext uri="{FF2B5EF4-FFF2-40B4-BE49-F238E27FC236}">
                    <a16:creationId xmlns:a16="http://schemas.microsoft.com/office/drawing/2014/main" id="{E11C4987-4F88-FA4D-9044-5BEA5CD0FD7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FAFED8F-4D61-3A4C-B900-C1AFD5742855}"/>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98" name="Group 97">
              <a:extLst>
                <a:ext uri="{FF2B5EF4-FFF2-40B4-BE49-F238E27FC236}">
                  <a16:creationId xmlns:a16="http://schemas.microsoft.com/office/drawing/2014/main" id="{0F0D3C41-93FC-C045-9185-5A21C57F01F2}"/>
                </a:ext>
              </a:extLst>
            </p:cNvPr>
            <p:cNvGrpSpPr/>
            <p:nvPr userDrawn="1"/>
          </p:nvGrpSpPr>
          <p:grpSpPr>
            <a:xfrm>
              <a:off x="431240" y="-246933"/>
              <a:ext cx="8280401" cy="235792"/>
              <a:chOff x="431800" y="-240735"/>
              <a:chExt cx="8280401" cy="235792"/>
            </a:xfrm>
          </p:grpSpPr>
          <p:grpSp>
            <p:nvGrpSpPr>
              <p:cNvPr id="99" name="Group 98">
                <a:extLst>
                  <a:ext uri="{FF2B5EF4-FFF2-40B4-BE49-F238E27FC236}">
                    <a16:creationId xmlns:a16="http://schemas.microsoft.com/office/drawing/2014/main" id="{1D065C1D-41DC-ED41-AC5F-9B220460AFDF}"/>
                  </a:ext>
                </a:extLst>
              </p:cNvPr>
              <p:cNvGrpSpPr/>
              <p:nvPr userDrawn="1"/>
            </p:nvGrpSpPr>
            <p:grpSpPr>
              <a:xfrm>
                <a:off x="431800" y="-240735"/>
                <a:ext cx="8280400" cy="235792"/>
                <a:chOff x="431800" y="-235792"/>
                <a:chExt cx="4400551" cy="235792"/>
              </a:xfrm>
            </p:grpSpPr>
            <p:cxnSp>
              <p:nvCxnSpPr>
                <p:cNvPr id="103" name="Straight Connector 102">
                  <a:extLst>
                    <a:ext uri="{FF2B5EF4-FFF2-40B4-BE49-F238E27FC236}">
                      <a16:creationId xmlns:a16="http://schemas.microsoft.com/office/drawing/2014/main" id="{0C96A83E-17A8-C54D-A34D-A4D00E992C7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E874F0A-C444-FD4A-ABF6-C6D41FC80E5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5" name="Rectangle 104">
                  <a:extLst>
                    <a:ext uri="{FF2B5EF4-FFF2-40B4-BE49-F238E27FC236}">
                      <a16:creationId xmlns:a16="http://schemas.microsoft.com/office/drawing/2014/main" id="{E74B379E-15F9-2A4A-A6FF-49649073612C}"/>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0" name="TextBox 99">
                <a:extLst>
                  <a:ext uri="{FF2B5EF4-FFF2-40B4-BE49-F238E27FC236}">
                    <a16:creationId xmlns:a16="http://schemas.microsoft.com/office/drawing/2014/main" id="{4B9BE125-E956-8941-AE3B-AD6895BD1F8B}"/>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01" name="Straight Arrow Connector 100">
                <a:extLst>
                  <a:ext uri="{FF2B5EF4-FFF2-40B4-BE49-F238E27FC236}">
                    <a16:creationId xmlns:a16="http://schemas.microsoft.com/office/drawing/2014/main" id="{B40F167B-24AA-EA40-9DF5-3D37F00624E8}"/>
                  </a:ext>
                </a:extLst>
              </p:cNvPr>
              <p:cNvCxnSpPr>
                <a:cxnSpLocks/>
                <a:stCxn id="100" idx="1"/>
                <a:endCxn id="105"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02" name="Straight Arrow Connector 101">
                <a:extLst>
                  <a:ext uri="{FF2B5EF4-FFF2-40B4-BE49-F238E27FC236}">
                    <a16:creationId xmlns:a16="http://schemas.microsoft.com/office/drawing/2014/main" id="{4111FD70-76FA-D84E-9207-CC62337BE3E4}"/>
                  </a:ext>
                </a:extLst>
              </p:cNvPr>
              <p:cNvCxnSpPr>
                <a:cxnSpLocks/>
                <a:stCxn id="100" idx="3"/>
                <a:endCxn id="105"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872365775"/>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preserve="1" userDrawn="1">
  <p:cSld name="Q+A (Plain)">
    <p:spTree>
      <p:nvGrpSpPr>
        <p:cNvPr id="1" name=""/>
        <p:cNvGrpSpPr/>
        <p:nvPr/>
      </p:nvGrpSpPr>
      <p:grpSpPr>
        <a:xfrm>
          <a:off x="0" y="0"/>
          <a:ext cx="0" cy="0"/>
          <a:chOff x="0" y="0"/>
          <a:chExt cx="0" cy="0"/>
        </a:xfrm>
      </p:grpSpPr>
      <p:sp>
        <p:nvSpPr>
          <p:cNvPr id="34" name="TextBox 33">
            <a:extLst>
              <a:ext uri="{FF2B5EF4-FFF2-40B4-BE49-F238E27FC236}">
                <a16:creationId xmlns:a16="http://schemas.microsoft.com/office/drawing/2014/main" id="{66A325C2-D12F-7B40-91F5-4861BF43A0FF}"/>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sp>
        <p:nvSpPr>
          <p:cNvPr id="24" name="Freeform 23">
            <a:extLst>
              <a:ext uri="{FF2B5EF4-FFF2-40B4-BE49-F238E27FC236}">
                <a16:creationId xmlns:a16="http://schemas.microsoft.com/office/drawing/2014/main" id="{E79AC3E7-6F38-DB4F-A28C-F43DDC379D28}"/>
              </a:ext>
            </a:extLst>
          </p:cNvPr>
          <p:cNvSpPr/>
          <p:nvPr userDrawn="1"/>
        </p:nvSpPr>
        <p:spPr>
          <a:xfrm>
            <a:off x="0" y="0"/>
            <a:ext cx="7217021" cy="6858000"/>
          </a:xfrm>
          <a:custGeom>
            <a:avLst/>
            <a:gdLst>
              <a:gd name="connsiteX0" fmla="*/ 0 w 7217021"/>
              <a:gd name="connsiteY0" fmla="*/ 0 h 6858000"/>
              <a:gd name="connsiteX1" fmla="*/ 3962555 w 7217021"/>
              <a:gd name="connsiteY1" fmla="*/ 0 h 6858000"/>
              <a:gd name="connsiteX2" fmla="*/ 7217021 w 7217021"/>
              <a:gd name="connsiteY2" fmla="*/ 6858000 h 6858000"/>
              <a:gd name="connsiteX3" fmla="*/ 0 w 721702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021" h="6858000">
                <a:moveTo>
                  <a:pt x="0" y="0"/>
                </a:moveTo>
                <a:lnTo>
                  <a:pt x="3962555" y="0"/>
                </a:lnTo>
                <a:lnTo>
                  <a:pt x="7217021" y="6858000"/>
                </a:lnTo>
                <a:lnTo>
                  <a:pt x="0" y="6858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 Placeholder 10">
            <a:extLst>
              <a:ext uri="{FF2B5EF4-FFF2-40B4-BE49-F238E27FC236}">
                <a16:creationId xmlns:a16="http://schemas.microsoft.com/office/drawing/2014/main" id="{B44084FA-14AD-964B-87DF-2AC4D0E2555D}"/>
              </a:ext>
            </a:extLst>
          </p:cNvPr>
          <p:cNvSpPr>
            <a:spLocks noGrp="1"/>
          </p:cNvSpPr>
          <p:nvPr>
            <p:ph type="body" sz="quarter" idx="15" hasCustomPrompt="1"/>
          </p:nvPr>
        </p:nvSpPr>
        <p:spPr>
          <a:xfrm>
            <a:off x="1" y="1881813"/>
            <a:ext cx="5194851" cy="3094376"/>
          </a:xfrm>
          <a:prstGeom prst="rect">
            <a:avLst/>
          </a:prstGeom>
          <a:noFill/>
          <a:ln>
            <a:noFill/>
          </a:ln>
        </p:spPr>
        <p:txBody>
          <a:bodyPr wrap="square" lIns="432000" tIns="0" rIns="0" bIns="0" anchor="ctr">
            <a:noAutofit/>
          </a:bodyPr>
          <a:lstStyle>
            <a:lvl1pPr marL="20638" indent="0">
              <a:spcAft>
                <a:spcPts val="300"/>
              </a:spcAft>
              <a:buNone/>
              <a:tabLst/>
              <a:defRPr sz="66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Q&amp;A message</a:t>
            </a:r>
          </a:p>
          <a:p>
            <a:pPr lvl="1"/>
            <a:r>
              <a:rPr lang="en-US"/>
              <a:t>Second level</a:t>
            </a:r>
          </a:p>
        </p:txBody>
      </p:sp>
      <p:grpSp>
        <p:nvGrpSpPr>
          <p:cNvPr id="25" name="Group 24">
            <a:extLst>
              <a:ext uri="{FF2B5EF4-FFF2-40B4-BE49-F238E27FC236}">
                <a16:creationId xmlns:a16="http://schemas.microsoft.com/office/drawing/2014/main" id="{8103AB71-ACF2-D747-99D4-1B67168DB846}"/>
              </a:ext>
            </a:extLst>
          </p:cNvPr>
          <p:cNvGrpSpPr/>
          <p:nvPr userDrawn="1"/>
        </p:nvGrpSpPr>
        <p:grpSpPr>
          <a:xfrm>
            <a:off x="-256964" y="2429704"/>
            <a:ext cx="251461" cy="1998593"/>
            <a:chOff x="-256404" y="360363"/>
            <a:chExt cx="251461" cy="692152"/>
          </a:xfrm>
        </p:grpSpPr>
        <p:grpSp>
          <p:nvGrpSpPr>
            <p:cNvPr id="26" name="Group 25">
              <a:extLst>
                <a:ext uri="{FF2B5EF4-FFF2-40B4-BE49-F238E27FC236}">
                  <a16:creationId xmlns:a16="http://schemas.microsoft.com/office/drawing/2014/main" id="{03C6CB04-838C-1B48-B38E-7B94BB69DD62}"/>
                </a:ext>
              </a:extLst>
            </p:cNvPr>
            <p:cNvGrpSpPr/>
            <p:nvPr userDrawn="1"/>
          </p:nvGrpSpPr>
          <p:grpSpPr>
            <a:xfrm rot="16200000">
              <a:off x="-476749" y="580708"/>
              <a:ext cx="692152" cy="251461"/>
              <a:chOff x="431800" y="-235792"/>
              <a:chExt cx="4400551" cy="235792"/>
            </a:xfrm>
          </p:grpSpPr>
          <p:cxnSp>
            <p:nvCxnSpPr>
              <p:cNvPr id="28" name="Straight Connector 27">
                <a:extLst>
                  <a:ext uri="{FF2B5EF4-FFF2-40B4-BE49-F238E27FC236}">
                    <a16:creationId xmlns:a16="http://schemas.microsoft.com/office/drawing/2014/main" id="{E791AF36-A848-784A-9A81-59277F52155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9DBC04DA-F43F-C344-981D-CACEBABFB90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BABEF78A-48F4-204E-80F9-FC75EBD140D2}"/>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Box 26">
              <a:extLst>
                <a:ext uri="{FF2B5EF4-FFF2-40B4-BE49-F238E27FC236}">
                  <a16:creationId xmlns:a16="http://schemas.microsoft.com/office/drawing/2014/main" id="{116AC5B1-5C25-304E-951F-89E93B11D04C}"/>
                </a:ext>
              </a:extLst>
            </p:cNvPr>
            <p:cNvSpPr txBox="1"/>
            <p:nvPr userDrawn="1"/>
          </p:nvSpPr>
          <p:spPr>
            <a:xfrm rot="16200000">
              <a:off x="-297289" y="649201"/>
              <a:ext cx="333247"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Q&amp;A MESSAGE</a:t>
              </a:r>
            </a:p>
          </p:txBody>
        </p:sp>
      </p:grpSp>
      <p:grpSp>
        <p:nvGrpSpPr>
          <p:cNvPr id="9" name="Group 8">
            <a:extLst>
              <a:ext uri="{FF2B5EF4-FFF2-40B4-BE49-F238E27FC236}">
                <a16:creationId xmlns:a16="http://schemas.microsoft.com/office/drawing/2014/main" id="{A9A7483A-4424-4C4C-B1F2-8E0F2C79B3A4}"/>
              </a:ext>
            </a:extLst>
          </p:cNvPr>
          <p:cNvGrpSpPr/>
          <p:nvPr userDrawn="1"/>
        </p:nvGrpSpPr>
        <p:grpSpPr>
          <a:xfrm>
            <a:off x="9399182" y="-1"/>
            <a:ext cx="2961715" cy="6858001"/>
            <a:chOff x="9399182" y="-1"/>
            <a:chExt cx="2961715" cy="6858001"/>
          </a:xfrm>
        </p:grpSpPr>
        <p:sp>
          <p:nvSpPr>
            <p:cNvPr id="13" name="Rectangle 12">
              <a:extLst>
                <a:ext uri="{FF2B5EF4-FFF2-40B4-BE49-F238E27FC236}">
                  <a16:creationId xmlns:a16="http://schemas.microsoft.com/office/drawing/2014/main" id="{9743BD3E-2C67-B54E-81F0-54DACF7DFE45}"/>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7" name="Picture 46">
              <a:extLst>
                <a:ext uri="{FF2B5EF4-FFF2-40B4-BE49-F238E27FC236}">
                  <a16:creationId xmlns:a16="http://schemas.microsoft.com/office/drawing/2014/main" id="{A9367C43-CC85-224D-AD7D-1ED5A0D9F644}"/>
                </a:ext>
              </a:extLst>
            </p:cNvPr>
            <p:cNvPicPr>
              <a:picLocks noChangeAspect="1"/>
            </p:cNvPicPr>
            <p:nvPr userDrawn="1"/>
          </p:nvPicPr>
          <p:blipFill rotWithShape="1">
            <a:blip r:embed="rId2"/>
            <a:srcRect r="31332"/>
            <a:stretch/>
          </p:blipFill>
          <p:spPr>
            <a:xfrm>
              <a:off x="9558506" y="1334591"/>
              <a:ext cx="2639325" cy="793238"/>
            </a:xfrm>
            <a:prstGeom prst="rect">
              <a:avLst/>
            </a:prstGeom>
          </p:spPr>
        </p:pic>
        <p:grpSp>
          <p:nvGrpSpPr>
            <p:cNvPr id="17" name="Group 16">
              <a:extLst>
                <a:ext uri="{FF2B5EF4-FFF2-40B4-BE49-F238E27FC236}">
                  <a16:creationId xmlns:a16="http://schemas.microsoft.com/office/drawing/2014/main" id="{2A9C7FA4-FCE6-7949-A0D7-679DD9A64FDC}"/>
                </a:ext>
              </a:extLst>
            </p:cNvPr>
            <p:cNvGrpSpPr/>
            <p:nvPr userDrawn="1"/>
          </p:nvGrpSpPr>
          <p:grpSpPr>
            <a:xfrm>
              <a:off x="9541497" y="162442"/>
              <a:ext cx="2819400" cy="814510"/>
              <a:chOff x="-3644733" y="165205"/>
              <a:chExt cx="2819400" cy="814510"/>
            </a:xfrm>
          </p:grpSpPr>
          <p:sp>
            <p:nvSpPr>
              <p:cNvPr id="53" name="Rectangle 52">
                <a:extLst>
                  <a:ext uri="{FF2B5EF4-FFF2-40B4-BE49-F238E27FC236}">
                    <a16:creationId xmlns:a16="http://schemas.microsoft.com/office/drawing/2014/main" id="{E6A4374B-28C4-A446-B944-F0B0823BD893}"/>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E586C57-8856-BD47-9CD4-B7DE17D313F0}"/>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5" name="Picture 54">
                <a:extLst>
                  <a:ext uri="{FF2B5EF4-FFF2-40B4-BE49-F238E27FC236}">
                    <a16:creationId xmlns:a16="http://schemas.microsoft.com/office/drawing/2014/main" id="{819A74B4-84E5-5946-9114-CF2C00B8314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sp>
          <p:nvSpPr>
            <p:cNvPr id="35" name="TextBox 34">
              <a:extLst>
                <a:ext uri="{FF2B5EF4-FFF2-40B4-BE49-F238E27FC236}">
                  <a16:creationId xmlns:a16="http://schemas.microsoft.com/office/drawing/2014/main" id="{0C99A293-5185-464D-9613-58B7520A8FFD}"/>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6" name="Straight Connector 35">
              <a:extLst>
                <a:ext uri="{FF2B5EF4-FFF2-40B4-BE49-F238E27FC236}">
                  <a16:creationId xmlns:a16="http://schemas.microsoft.com/office/drawing/2014/main" id="{1C5A7CD5-C968-D840-92D1-2E763C0E070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6" name="Date Placeholder 5">
            <a:extLst>
              <a:ext uri="{FF2B5EF4-FFF2-40B4-BE49-F238E27FC236}">
                <a16:creationId xmlns:a16="http://schemas.microsoft.com/office/drawing/2014/main" id="{2A94A909-1D52-5E46-B1A0-D0AF81D2814A}"/>
              </a:ext>
            </a:extLst>
          </p:cNvPr>
          <p:cNvSpPr>
            <a:spLocks noGrp="1"/>
          </p:cNvSpPr>
          <p:nvPr userDrawn="1">
            <p:ph type="dt" sz="half" idx="16"/>
          </p:nvPr>
        </p:nvSpPr>
        <p:spPr/>
        <p:txBody>
          <a:bodyPr/>
          <a:lstStyle/>
          <a:p>
            <a:endParaRPr lang="en-US" dirty="0"/>
          </a:p>
        </p:txBody>
      </p:sp>
      <p:sp>
        <p:nvSpPr>
          <p:cNvPr id="7" name="Footer Placeholder 6">
            <a:extLst>
              <a:ext uri="{FF2B5EF4-FFF2-40B4-BE49-F238E27FC236}">
                <a16:creationId xmlns:a16="http://schemas.microsoft.com/office/drawing/2014/main" id="{37A6EC4E-A217-D940-A712-EF8E45593574}"/>
              </a:ext>
            </a:extLst>
          </p:cNvPr>
          <p:cNvSpPr>
            <a:spLocks noGrp="1"/>
          </p:cNvSpPr>
          <p:nvPr userDrawn="1">
            <p:ph type="ftr" sz="quarter" idx="17"/>
          </p:nvPr>
        </p:nvSpPr>
        <p:spPr/>
        <p:txBody>
          <a:bodyPr/>
          <a:lstStyle/>
          <a:p>
            <a:endParaRPr lang="en-US" dirty="0"/>
          </a:p>
        </p:txBody>
      </p:sp>
      <p:sp>
        <p:nvSpPr>
          <p:cNvPr id="8" name="Slide Number Placeholder 7">
            <a:extLst>
              <a:ext uri="{FF2B5EF4-FFF2-40B4-BE49-F238E27FC236}">
                <a16:creationId xmlns:a16="http://schemas.microsoft.com/office/drawing/2014/main" id="{95FB6912-B810-8A46-94FD-A4C9F97EBB58}"/>
              </a:ext>
            </a:extLst>
          </p:cNvPr>
          <p:cNvSpPr>
            <a:spLocks noGrp="1"/>
          </p:cNvSpPr>
          <p:nvPr userDrawn="1">
            <p:ph type="sldNum" sz="quarter" idx="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1" name="Group 30">
            <a:extLst>
              <a:ext uri="{FF2B5EF4-FFF2-40B4-BE49-F238E27FC236}">
                <a16:creationId xmlns:a16="http://schemas.microsoft.com/office/drawing/2014/main" id="{ECDB5F78-53FA-F540-9184-B4244AFBB550}"/>
              </a:ext>
            </a:extLst>
          </p:cNvPr>
          <p:cNvGrpSpPr/>
          <p:nvPr userDrawn="1"/>
        </p:nvGrpSpPr>
        <p:grpSpPr>
          <a:xfrm>
            <a:off x="431240" y="-246933"/>
            <a:ext cx="8280401" cy="7347304"/>
            <a:chOff x="431240" y="-246933"/>
            <a:chExt cx="8280401" cy="7347304"/>
          </a:xfrm>
        </p:grpSpPr>
        <p:grpSp>
          <p:nvGrpSpPr>
            <p:cNvPr id="32" name="Group 31">
              <a:extLst>
                <a:ext uri="{FF2B5EF4-FFF2-40B4-BE49-F238E27FC236}">
                  <a16:creationId xmlns:a16="http://schemas.microsoft.com/office/drawing/2014/main" id="{E94D2956-4630-B947-85C0-FA902055800D}"/>
                </a:ext>
              </a:extLst>
            </p:cNvPr>
            <p:cNvGrpSpPr/>
            <p:nvPr userDrawn="1"/>
          </p:nvGrpSpPr>
          <p:grpSpPr>
            <a:xfrm>
              <a:off x="431242" y="6864579"/>
              <a:ext cx="8280398" cy="235792"/>
              <a:chOff x="431801" y="-235792"/>
              <a:chExt cx="4400550" cy="235792"/>
            </a:xfrm>
          </p:grpSpPr>
          <p:cxnSp>
            <p:nvCxnSpPr>
              <p:cNvPr id="45" name="Straight Connector 44">
                <a:extLst>
                  <a:ext uri="{FF2B5EF4-FFF2-40B4-BE49-F238E27FC236}">
                    <a16:creationId xmlns:a16="http://schemas.microsoft.com/office/drawing/2014/main" id="{A9DCB243-7CBD-CF41-A847-4743B31F6F4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FA3C3437-8E87-6441-8B0A-8F8F806A150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7" name="Group 36">
              <a:extLst>
                <a:ext uri="{FF2B5EF4-FFF2-40B4-BE49-F238E27FC236}">
                  <a16:creationId xmlns:a16="http://schemas.microsoft.com/office/drawing/2014/main" id="{C6173C6B-B5E5-C049-9D82-7736499206BB}"/>
                </a:ext>
              </a:extLst>
            </p:cNvPr>
            <p:cNvGrpSpPr/>
            <p:nvPr userDrawn="1"/>
          </p:nvGrpSpPr>
          <p:grpSpPr>
            <a:xfrm>
              <a:off x="431240" y="-246933"/>
              <a:ext cx="8280401" cy="235792"/>
              <a:chOff x="431800" y="-240735"/>
              <a:chExt cx="8280401" cy="235792"/>
            </a:xfrm>
          </p:grpSpPr>
          <p:grpSp>
            <p:nvGrpSpPr>
              <p:cNvPr id="38" name="Group 37">
                <a:extLst>
                  <a:ext uri="{FF2B5EF4-FFF2-40B4-BE49-F238E27FC236}">
                    <a16:creationId xmlns:a16="http://schemas.microsoft.com/office/drawing/2014/main" id="{7DB3214B-5835-0A45-ACF6-5EA3D2A2C2A4}"/>
                  </a:ext>
                </a:extLst>
              </p:cNvPr>
              <p:cNvGrpSpPr/>
              <p:nvPr userDrawn="1"/>
            </p:nvGrpSpPr>
            <p:grpSpPr>
              <a:xfrm>
                <a:off x="431800" y="-240735"/>
                <a:ext cx="8280400" cy="235792"/>
                <a:chOff x="431800" y="-235792"/>
                <a:chExt cx="4400551" cy="235792"/>
              </a:xfrm>
            </p:grpSpPr>
            <p:cxnSp>
              <p:nvCxnSpPr>
                <p:cNvPr id="42" name="Straight Connector 41">
                  <a:extLst>
                    <a:ext uri="{FF2B5EF4-FFF2-40B4-BE49-F238E27FC236}">
                      <a16:creationId xmlns:a16="http://schemas.microsoft.com/office/drawing/2014/main" id="{9CD9029C-552E-3842-9142-2A9B992CBCD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5CB89CE-5B72-E546-9AC4-BA4ABE7B6E5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96D438F2-534B-EE4B-B585-C4CC5EDDB6F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64038C5B-89D1-BD45-9508-F03D30A080FB}"/>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40" name="Straight Arrow Connector 39">
                <a:extLst>
                  <a:ext uri="{FF2B5EF4-FFF2-40B4-BE49-F238E27FC236}">
                    <a16:creationId xmlns:a16="http://schemas.microsoft.com/office/drawing/2014/main" id="{EF67F087-0FB9-A040-AE75-7F2F09852397}"/>
                  </a:ext>
                </a:extLst>
              </p:cNvPr>
              <p:cNvCxnSpPr>
                <a:cxnSpLocks/>
                <a:stCxn id="39" idx="1"/>
                <a:endCxn id="44"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41" name="Straight Arrow Connector 40">
                <a:extLst>
                  <a:ext uri="{FF2B5EF4-FFF2-40B4-BE49-F238E27FC236}">
                    <a16:creationId xmlns:a16="http://schemas.microsoft.com/office/drawing/2014/main" id="{CD7BC267-67E7-4F46-8C2A-B2420627EE12}"/>
                  </a:ext>
                </a:extLst>
              </p:cNvPr>
              <p:cNvCxnSpPr>
                <a:cxnSpLocks/>
                <a:stCxn id="39" idx="3"/>
                <a:endCxn id="44"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653759662"/>
      </p:ext>
    </p:extLst>
  </p:cSld>
  <p:clrMapOvr>
    <a:overrideClrMapping bg1="lt1" tx1="dk1" bg2="lt2" tx2="dk2" accent1="accent1" accent2="accent2" accent3="accent3" accent4="accent4" accent5="accent5" accent6="accent6" hlink="lt1" folHlink="lt1"/>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preserve="1" userDrawn="1">
  <p:cSld name="Thank You (Photo)">
    <p:bg>
      <p:bgPr>
        <a:solidFill>
          <a:schemeClr val="bg1"/>
        </a:solidFill>
        <a:effectLst/>
      </p:bgPr>
    </p:bg>
    <p:spTree>
      <p:nvGrpSpPr>
        <p:cNvPr id="1" name=""/>
        <p:cNvGrpSpPr/>
        <p:nvPr/>
      </p:nvGrpSpPr>
      <p:grpSpPr>
        <a:xfrm>
          <a:off x="0" y="0"/>
          <a:ext cx="0" cy="0"/>
          <a:chOff x="0" y="0"/>
          <a:chExt cx="0" cy="0"/>
        </a:xfrm>
      </p:grpSpPr>
      <p:sp>
        <p:nvSpPr>
          <p:cNvPr id="24" name="Rectangle 23">
            <a:extLst>
              <a:ext uri="{FF2B5EF4-FFF2-40B4-BE49-F238E27FC236}">
                <a16:creationId xmlns:a16="http://schemas.microsoft.com/office/drawing/2014/main" id="{8F61A072-3C5F-4846-BB8E-52BBAAD71B0D}"/>
              </a:ext>
            </a:extLst>
          </p:cNvPr>
          <p:cNvSpPr/>
          <p:nvPr userDrawn="1"/>
        </p:nvSpPr>
        <p:spPr>
          <a:xfrm>
            <a:off x="9399182" y="-1"/>
            <a:ext cx="2798651" cy="786089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3" name="Picture 72">
            <a:extLst>
              <a:ext uri="{FF2B5EF4-FFF2-40B4-BE49-F238E27FC236}">
                <a16:creationId xmlns:a16="http://schemas.microsoft.com/office/drawing/2014/main" id="{9623AF5A-508B-0F44-9682-E5B1C5647AF4}"/>
              </a:ext>
            </a:extLst>
          </p:cNvPr>
          <p:cNvPicPr>
            <a:picLocks noChangeAspect="1"/>
          </p:cNvPicPr>
          <p:nvPr userDrawn="1"/>
        </p:nvPicPr>
        <p:blipFill rotWithShape="1">
          <a:blip r:embed="rId2"/>
          <a:srcRect r="44021" b="6017"/>
          <a:stretch/>
        </p:blipFill>
        <p:spPr>
          <a:xfrm>
            <a:off x="9558506" y="1323797"/>
            <a:ext cx="2632538" cy="532435"/>
          </a:xfrm>
          <a:prstGeom prst="rect">
            <a:avLst/>
          </a:prstGeom>
        </p:spPr>
      </p:pic>
      <p:sp>
        <p:nvSpPr>
          <p:cNvPr id="25" name="Picture Placeholder 24">
            <a:extLst>
              <a:ext uri="{FF2B5EF4-FFF2-40B4-BE49-F238E27FC236}">
                <a16:creationId xmlns:a16="http://schemas.microsoft.com/office/drawing/2014/main" id="{DDE404AD-B661-6644-92E8-7E8C873D3937}"/>
              </a:ext>
            </a:extLst>
          </p:cNvPr>
          <p:cNvSpPr>
            <a:spLocks noGrp="1"/>
          </p:cNvSpPr>
          <p:nvPr>
            <p:ph type="pic" sz="quarter" idx="13" hasCustomPrompt="1"/>
          </p:nvPr>
        </p:nvSpPr>
        <p:spPr>
          <a:xfrm>
            <a:off x="1" y="1"/>
            <a:ext cx="9144000" cy="6858000"/>
          </a:xfrm>
          <a:custGeom>
            <a:avLst/>
            <a:gdLst>
              <a:gd name="connsiteX0" fmla="*/ 8545319 w 9144000"/>
              <a:gd name="connsiteY0" fmla="*/ 6577274 h 6858000"/>
              <a:gd name="connsiteX1" fmla="*/ 8554629 w 9144000"/>
              <a:gd name="connsiteY1" fmla="*/ 6577274 h 6858000"/>
              <a:gd name="connsiteX2" fmla="*/ 8572755 w 9144000"/>
              <a:gd name="connsiteY2" fmla="*/ 6592563 h 6858000"/>
              <a:gd name="connsiteX3" fmla="*/ 8552839 w 9144000"/>
              <a:gd name="connsiteY3" fmla="*/ 6608586 h 6858000"/>
              <a:gd name="connsiteX4" fmla="*/ 8552839 w 9144000"/>
              <a:gd name="connsiteY4" fmla="*/ 6608473 h 6858000"/>
              <a:gd name="connsiteX5" fmla="*/ 8545319 w 9144000"/>
              <a:gd name="connsiteY5" fmla="*/ 6608473 h 6858000"/>
              <a:gd name="connsiteX6" fmla="*/ 8440530 w 9144000"/>
              <a:gd name="connsiteY6" fmla="*/ 6576164 h 6858000"/>
              <a:gd name="connsiteX7" fmla="*/ 8450868 w 9144000"/>
              <a:gd name="connsiteY7" fmla="*/ 6576164 h 6858000"/>
              <a:gd name="connsiteX8" fmla="*/ 8486565 w 9144000"/>
              <a:gd name="connsiteY8" fmla="*/ 6607213 h 6858000"/>
              <a:gd name="connsiteX9" fmla="*/ 8452486 w 9144000"/>
              <a:gd name="connsiteY9" fmla="*/ 6640294 h 6858000"/>
              <a:gd name="connsiteX10" fmla="*/ 8440530 w 9144000"/>
              <a:gd name="connsiteY10" fmla="*/ 6640294 h 6858000"/>
              <a:gd name="connsiteX11" fmla="*/ 8359311 w 9144000"/>
              <a:gd name="connsiteY11" fmla="*/ 6554744 h 6858000"/>
              <a:gd name="connsiteX12" fmla="*/ 8357845 w 9144000"/>
              <a:gd name="connsiteY12" fmla="*/ 6557847 h 6858000"/>
              <a:gd name="connsiteX13" fmla="*/ 8338064 w 9144000"/>
              <a:gd name="connsiteY13" fmla="*/ 6599653 h 6858000"/>
              <a:gd name="connsiteX14" fmla="*/ 8338064 w 9144000"/>
              <a:gd name="connsiteY14" fmla="*/ 6661564 h 6858000"/>
              <a:gd name="connsiteX15" fmla="*/ 8406527 w 9144000"/>
              <a:gd name="connsiteY15" fmla="*/ 6661564 h 6858000"/>
              <a:gd name="connsiteX16" fmla="*/ 8406527 w 9144000"/>
              <a:gd name="connsiteY16" fmla="*/ 6638977 h 6858000"/>
              <a:gd name="connsiteX17" fmla="*/ 8363157 w 9144000"/>
              <a:gd name="connsiteY17" fmla="*/ 6638977 h 6858000"/>
              <a:gd name="connsiteX18" fmla="*/ 8363157 w 9144000"/>
              <a:gd name="connsiteY18" fmla="*/ 6618140 h 6858000"/>
              <a:gd name="connsiteX19" fmla="*/ 8402681 w 9144000"/>
              <a:gd name="connsiteY19" fmla="*/ 6618140 h 6858000"/>
              <a:gd name="connsiteX20" fmla="*/ 8402681 w 9144000"/>
              <a:gd name="connsiteY20" fmla="*/ 6596569 h 6858000"/>
              <a:gd name="connsiteX21" fmla="*/ 8363157 w 9144000"/>
              <a:gd name="connsiteY21" fmla="*/ 6596569 h 6858000"/>
              <a:gd name="connsiteX22" fmla="*/ 8363157 w 9144000"/>
              <a:gd name="connsiteY22" fmla="*/ 6577481 h 6858000"/>
              <a:gd name="connsiteX23" fmla="*/ 8406527 w 9144000"/>
              <a:gd name="connsiteY23" fmla="*/ 6577481 h 6858000"/>
              <a:gd name="connsiteX24" fmla="*/ 8406527 w 9144000"/>
              <a:gd name="connsiteY24" fmla="*/ 6554744 h 6858000"/>
              <a:gd name="connsiteX25" fmla="*/ 8245574 w 9144000"/>
              <a:gd name="connsiteY25" fmla="*/ 6554725 h 6858000"/>
              <a:gd name="connsiteX26" fmla="*/ 8262081 w 9144000"/>
              <a:gd name="connsiteY26" fmla="*/ 6589122 h 6858000"/>
              <a:gd name="connsiteX27" fmla="*/ 8288525 w 9144000"/>
              <a:gd name="connsiteY27" fmla="*/ 6589122 h 6858000"/>
              <a:gd name="connsiteX28" fmla="*/ 8273961 w 9144000"/>
              <a:gd name="connsiteY28" fmla="*/ 6554725 h 6858000"/>
              <a:gd name="connsiteX29" fmla="*/ 8520245 w 9144000"/>
              <a:gd name="connsiteY29" fmla="*/ 6554706 h 6858000"/>
              <a:gd name="connsiteX30" fmla="*/ 8520245 w 9144000"/>
              <a:gd name="connsiteY30" fmla="*/ 6661563 h 6858000"/>
              <a:gd name="connsiteX31" fmla="*/ 8545319 w 9144000"/>
              <a:gd name="connsiteY31" fmla="*/ 6661563 h 6858000"/>
              <a:gd name="connsiteX32" fmla="*/ 8545319 w 9144000"/>
              <a:gd name="connsiteY32" fmla="*/ 6629931 h 6858000"/>
              <a:gd name="connsiteX33" fmla="*/ 8554629 w 9144000"/>
              <a:gd name="connsiteY33" fmla="*/ 6629931 h 6858000"/>
              <a:gd name="connsiteX34" fmla="*/ 8598419 w 9144000"/>
              <a:gd name="connsiteY34" fmla="*/ 6592018 h 6858000"/>
              <a:gd name="connsiteX35" fmla="*/ 8550345 w 9144000"/>
              <a:gd name="connsiteY35" fmla="*/ 6554706 h 6858000"/>
              <a:gd name="connsiteX36" fmla="*/ 8415494 w 9144000"/>
              <a:gd name="connsiteY36" fmla="*/ 6554706 h 6858000"/>
              <a:gd name="connsiteX37" fmla="*/ 8415494 w 9144000"/>
              <a:gd name="connsiteY37" fmla="*/ 6661469 h 6858000"/>
              <a:gd name="connsiteX38" fmla="*/ 8448545 w 9144000"/>
              <a:gd name="connsiteY38" fmla="*/ 6661582 h 6858000"/>
              <a:gd name="connsiteX39" fmla="*/ 8513277 w 9144000"/>
              <a:gd name="connsiteY39" fmla="*/ 6607213 h 6858000"/>
              <a:gd name="connsiteX40" fmla="*/ 8447460 w 9144000"/>
              <a:gd name="connsiteY40" fmla="*/ 6554744 h 6858000"/>
              <a:gd name="connsiteX41" fmla="*/ 8447498 w 9144000"/>
              <a:gd name="connsiteY41" fmla="*/ 6554706 h 6858000"/>
              <a:gd name="connsiteX42" fmla="*/ 8415494 w 9144000"/>
              <a:gd name="connsiteY42" fmla="*/ 6554706 h 6858000"/>
              <a:gd name="connsiteX43" fmla="*/ 8323899 w 9144000"/>
              <a:gd name="connsiteY43" fmla="*/ 6554706 h 6858000"/>
              <a:gd name="connsiteX44" fmla="*/ 8298692 w 9144000"/>
              <a:gd name="connsiteY44" fmla="*/ 6612648 h 6858000"/>
              <a:gd name="connsiteX45" fmla="*/ 8291857 w 9144000"/>
              <a:gd name="connsiteY45" fmla="*/ 6596644 h 6858000"/>
              <a:gd name="connsiteX46" fmla="*/ 8265622 w 9144000"/>
              <a:gd name="connsiteY46" fmla="*/ 6596644 h 6858000"/>
              <a:gd name="connsiteX47" fmla="*/ 8296941 w 9144000"/>
              <a:gd name="connsiteY47" fmla="*/ 6661977 h 6858000"/>
              <a:gd name="connsiteX48" fmla="*/ 8299854 w 9144000"/>
              <a:gd name="connsiteY48" fmla="*/ 6661977 h 6858000"/>
              <a:gd name="connsiteX49" fmla="*/ 8350592 w 9144000"/>
              <a:gd name="connsiteY49" fmla="*/ 6554706 h 6858000"/>
              <a:gd name="connsiteX50" fmla="*/ 8704281 w 9144000"/>
              <a:gd name="connsiteY50" fmla="*/ 6516147 h 6858000"/>
              <a:gd name="connsiteX51" fmla="*/ 8704281 w 9144000"/>
              <a:gd name="connsiteY51" fmla="*/ 6690772 h 6858000"/>
              <a:gd name="connsiteX52" fmla="*/ 8723670 w 9144000"/>
              <a:gd name="connsiteY52" fmla="*/ 6690772 h 6858000"/>
              <a:gd name="connsiteX53" fmla="*/ 8723670 w 9144000"/>
              <a:gd name="connsiteY53" fmla="*/ 6516147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19" y="6577274"/>
                </a:moveTo>
                <a:lnTo>
                  <a:pt x="8554629" y="6577274"/>
                </a:lnTo>
                <a:cubicBezTo>
                  <a:pt x="8567005" y="6577274"/>
                  <a:pt x="8572755" y="6583969"/>
                  <a:pt x="8572755" y="6592563"/>
                </a:cubicBezTo>
                <a:cubicBezTo>
                  <a:pt x="8572755" y="6602907"/>
                  <a:pt x="8566129" y="6608586"/>
                  <a:pt x="8552839" y="6608586"/>
                </a:cubicBezTo>
                <a:lnTo>
                  <a:pt x="8552839" y="6608473"/>
                </a:lnTo>
                <a:lnTo>
                  <a:pt x="8545319" y="6608473"/>
                </a:lnTo>
                <a:close/>
                <a:moveTo>
                  <a:pt x="8440530" y="6576164"/>
                </a:moveTo>
                <a:lnTo>
                  <a:pt x="8450868" y="6576164"/>
                </a:lnTo>
                <a:cubicBezTo>
                  <a:pt x="8474171" y="6576164"/>
                  <a:pt x="8486565" y="6587824"/>
                  <a:pt x="8486565" y="6607213"/>
                </a:cubicBezTo>
                <a:cubicBezTo>
                  <a:pt x="8486565" y="6627186"/>
                  <a:pt x="8476094" y="6640294"/>
                  <a:pt x="8452486" y="6640294"/>
                </a:cubicBezTo>
                <a:lnTo>
                  <a:pt x="8440530" y="6640294"/>
                </a:lnTo>
                <a:close/>
                <a:moveTo>
                  <a:pt x="8359311" y="6554744"/>
                </a:moveTo>
                <a:lnTo>
                  <a:pt x="8357845" y="6557847"/>
                </a:lnTo>
                <a:lnTo>
                  <a:pt x="8338064" y="6599653"/>
                </a:lnTo>
                <a:lnTo>
                  <a:pt x="8338064" y="6661564"/>
                </a:lnTo>
                <a:lnTo>
                  <a:pt x="8406527" y="6661564"/>
                </a:lnTo>
                <a:lnTo>
                  <a:pt x="8406527" y="6638977"/>
                </a:lnTo>
                <a:lnTo>
                  <a:pt x="8363157" y="6638977"/>
                </a:lnTo>
                <a:lnTo>
                  <a:pt x="8363157" y="6618140"/>
                </a:lnTo>
                <a:lnTo>
                  <a:pt x="8402681" y="6618140"/>
                </a:lnTo>
                <a:lnTo>
                  <a:pt x="8402681" y="6596569"/>
                </a:lnTo>
                <a:lnTo>
                  <a:pt x="8363157" y="6596569"/>
                </a:lnTo>
                <a:lnTo>
                  <a:pt x="8363157" y="6577481"/>
                </a:lnTo>
                <a:lnTo>
                  <a:pt x="8406527" y="6577481"/>
                </a:lnTo>
                <a:lnTo>
                  <a:pt x="8406527" y="6554744"/>
                </a:lnTo>
                <a:close/>
                <a:moveTo>
                  <a:pt x="8245574" y="6554725"/>
                </a:moveTo>
                <a:lnTo>
                  <a:pt x="8262081" y="6589122"/>
                </a:lnTo>
                <a:lnTo>
                  <a:pt x="8288525" y="6589122"/>
                </a:lnTo>
                <a:lnTo>
                  <a:pt x="8273961" y="6554725"/>
                </a:lnTo>
                <a:close/>
                <a:moveTo>
                  <a:pt x="8520245" y="6554706"/>
                </a:moveTo>
                <a:lnTo>
                  <a:pt x="8520245" y="6661563"/>
                </a:lnTo>
                <a:lnTo>
                  <a:pt x="8545319" y="6661563"/>
                </a:lnTo>
                <a:lnTo>
                  <a:pt x="8545319" y="6629931"/>
                </a:lnTo>
                <a:lnTo>
                  <a:pt x="8554629" y="6629931"/>
                </a:lnTo>
                <a:cubicBezTo>
                  <a:pt x="8583188" y="6629931"/>
                  <a:pt x="8598419" y="6614040"/>
                  <a:pt x="8598419" y="6592018"/>
                </a:cubicBezTo>
                <a:cubicBezTo>
                  <a:pt x="8598438" y="6570485"/>
                  <a:pt x="8581627" y="6554706"/>
                  <a:pt x="8550345" y="6554706"/>
                </a:cubicBezTo>
                <a:close/>
                <a:moveTo>
                  <a:pt x="8415494" y="6554706"/>
                </a:moveTo>
                <a:lnTo>
                  <a:pt x="8415494" y="6661469"/>
                </a:lnTo>
                <a:cubicBezTo>
                  <a:pt x="8415494" y="6661469"/>
                  <a:pt x="8435865" y="6661582"/>
                  <a:pt x="8448545" y="6661582"/>
                </a:cubicBezTo>
                <a:cubicBezTo>
                  <a:pt x="8493381" y="6661582"/>
                  <a:pt x="8513277" y="6638695"/>
                  <a:pt x="8513277" y="6607213"/>
                </a:cubicBezTo>
                <a:cubicBezTo>
                  <a:pt x="8513277" y="6577123"/>
                  <a:pt x="8492334" y="6554744"/>
                  <a:pt x="8447460" y="6554744"/>
                </a:cubicBezTo>
                <a:lnTo>
                  <a:pt x="8447498" y="6554706"/>
                </a:lnTo>
                <a:cubicBezTo>
                  <a:pt x="8436741" y="6554706"/>
                  <a:pt x="8415494" y="6554706"/>
                  <a:pt x="8415494" y="6554706"/>
                </a:cubicBezTo>
                <a:close/>
                <a:moveTo>
                  <a:pt x="8323899" y="6554706"/>
                </a:moveTo>
                <a:lnTo>
                  <a:pt x="8298692" y="6612648"/>
                </a:lnTo>
                <a:lnTo>
                  <a:pt x="8291857" y="6596644"/>
                </a:lnTo>
                <a:lnTo>
                  <a:pt x="8265622" y="6596644"/>
                </a:lnTo>
                <a:lnTo>
                  <a:pt x="8296941" y="6661977"/>
                </a:lnTo>
                <a:lnTo>
                  <a:pt x="8299854" y="6661977"/>
                </a:lnTo>
                <a:lnTo>
                  <a:pt x="8350592" y="6554706"/>
                </a:lnTo>
                <a:close/>
                <a:moveTo>
                  <a:pt x="8704281" y="6516147"/>
                </a:moveTo>
                <a:lnTo>
                  <a:pt x="8704281" y="6690772"/>
                </a:lnTo>
                <a:lnTo>
                  <a:pt x="8723670" y="6690772"/>
                </a:lnTo>
                <a:lnTo>
                  <a:pt x="8723670" y="6516147"/>
                </a:lnTo>
                <a:close/>
                <a:moveTo>
                  <a:pt x="0" y="0"/>
                </a:moveTo>
                <a:lnTo>
                  <a:pt x="9144000" y="0"/>
                </a:lnTo>
                <a:lnTo>
                  <a:pt x="9144000" y="6858000"/>
                </a:lnTo>
                <a:lnTo>
                  <a:pt x="0" y="6858000"/>
                </a:lnTo>
                <a:close/>
              </a:path>
            </a:pathLst>
          </a:custGeom>
          <a:solidFill>
            <a:schemeClr val="accent2"/>
          </a:solidFill>
          <a:ln>
            <a:solidFill>
              <a:srgbClr val="003865">
                <a:shade val="50000"/>
                <a:alpha val="0"/>
              </a:srgbClr>
            </a:solidFill>
          </a:ln>
        </p:spPr>
        <p:txBody>
          <a:bodyPr wrap="square" rIns="432000" anchor="ctr">
            <a:noAutofit/>
          </a:bodyPr>
          <a:lstStyle>
            <a:lvl1pPr marL="0" indent="0" algn="r">
              <a:spcBef>
                <a:spcPts val="0"/>
              </a:spcBef>
              <a:spcAft>
                <a:spcPts val="0"/>
              </a:spcAft>
              <a:buNone/>
              <a:defRPr b="0">
                <a:solidFill>
                  <a:schemeClr val="bg1"/>
                </a:solidFill>
              </a:defRPr>
            </a:lvl1pPr>
          </a:lstStyle>
          <a:p>
            <a:r>
              <a:rPr lang="en-US" dirty="0"/>
              <a:t>Drag image onto slide to add photo</a:t>
            </a:r>
          </a:p>
        </p:txBody>
      </p:sp>
      <p:sp>
        <p:nvSpPr>
          <p:cNvPr id="11" name="Text Placeholder 10">
            <a:extLst>
              <a:ext uri="{FF2B5EF4-FFF2-40B4-BE49-F238E27FC236}">
                <a16:creationId xmlns:a16="http://schemas.microsoft.com/office/drawing/2014/main" id="{B44084FA-14AD-964B-87DF-2AC4D0E2555D}"/>
              </a:ext>
            </a:extLst>
          </p:cNvPr>
          <p:cNvSpPr>
            <a:spLocks noGrp="1"/>
          </p:cNvSpPr>
          <p:nvPr>
            <p:ph type="body" sz="quarter" idx="15" hasCustomPrompt="1"/>
          </p:nvPr>
        </p:nvSpPr>
        <p:spPr>
          <a:xfrm>
            <a:off x="1" y="1"/>
            <a:ext cx="7217021" cy="6858000"/>
          </a:xfrm>
          <a:custGeom>
            <a:avLst/>
            <a:gdLst>
              <a:gd name="connsiteX0" fmla="*/ 0 w 7217021"/>
              <a:gd name="connsiteY0" fmla="*/ 0 h 6858000"/>
              <a:gd name="connsiteX1" fmla="*/ 3962555 w 7217021"/>
              <a:gd name="connsiteY1" fmla="*/ 0 h 6858000"/>
              <a:gd name="connsiteX2" fmla="*/ 7217021 w 7217021"/>
              <a:gd name="connsiteY2" fmla="*/ 6858000 h 6858000"/>
              <a:gd name="connsiteX3" fmla="*/ 0 w 721702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021" h="6858000">
                <a:moveTo>
                  <a:pt x="0" y="0"/>
                </a:moveTo>
                <a:lnTo>
                  <a:pt x="3962555" y="0"/>
                </a:lnTo>
                <a:lnTo>
                  <a:pt x="7217021" y="6858000"/>
                </a:lnTo>
                <a:lnTo>
                  <a:pt x="0" y="6858000"/>
                </a:lnTo>
                <a:close/>
              </a:path>
            </a:pathLst>
          </a:custGeom>
          <a:gradFill>
            <a:gsLst>
              <a:gs pos="13000">
                <a:schemeClr val="accent1"/>
              </a:gs>
              <a:gs pos="97000">
                <a:schemeClr val="accent1">
                  <a:alpha val="80000"/>
                </a:schemeClr>
              </a:gs>
            </a:gsLst>
            <a:lin ang="5400000" scaled="0"/>
          </a:gradFill>
          <a:ln>
            <a:solidFill>
              <a:srgbClr val="003865">
                <a:shade val="50000"/>
                <a:alpha val="0"/>
              </a:srgbClr>
            </a:solidFill>
          </a:ln>
        </p:spPr>
        <p:txBody>
          <a:bodyPr wrap="square" lIns="432000" tIns="3600000" rIns="2160000" bIns="648000" anchor="t">
            <a:noAutofit/>
          </a:bodyPr>
          <a:lstStyle>
            <a:lvl1pPr marL="20638" indent="0">
              <a:spcAft>
                <a:spcPts val="300"/>
              </a:spcAft>
              <a:buNone/>
              <a:tabLst/>
              <a:defRPr sz="14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2" name="Title 1">
            <a:extLst>
              <a:ext uri="{FF2B5EF4-FFF2-40B4-BE49-F238E27FC236}">
                <a16:creationId xmlns:a16="http://schemas.microsoft.com/office/drawing/2014/main" id="{AE92DE0F-EE53-C14F-99E3-F9D9748A8383}"/>
              </a:ext>
            </a:extLst>
          </p:cNvPr>
          <p:cNvSpPr>
            <a:spLocks noGrp="1"/>
          </p:cNvSpPr>
          <p:nvPr>
            <p:ph type="title" hasCustomPrompt="1"/>
          </p:nvPr>
        </p:nvSpPr>
        <p:spPr>
          <a:xfrm>
            <a:off x="431800" y="2402731"/>
            <a:ext cx="4633495" cy="922907"/>
          </a:xfrm>
        </p:spPr>
        <p:txBody>
          <a:bodyPr/>
          <a:lstStyle>
            <a:lvl1pPr>
              <a:defRPr sz="3200">
                <a:solidFill>
                  <a:schemeClr val="bg2"/>
                </a:solidFill>
              </a:defRPr>
            </a:lvl1pPr>
          </a:lstStyle>
          <a:p>
            <a:r>
              <a:rPr lang="en-US"/>
              <a:t>Click to add</a:t>
            </a:r>
            <a:br>
              <a:rPr lang="en-US"/>
            </a:br>
            <a:r>
              <a:rPr lang="en-US"/>
              <a:t>thank-you message</a:t>
            </a:r>
          </a:p>
        </p:txBody>
      </p:sp>
      <p:grpSp>
        <p:nvGrpSpPr>
          <p:cNvPr id="7" name="Group 6">
            <a:extLst>
              <a:ext uri="{FF2B5EF4-FFF2-40B4-BE49-F238E27FC236}">
                <a16:creationId xmlns:a16="http://schemas.microsoft.com/office/drawing/2014/main" id="{B0A164B3-8FCE-4E4B-B360-04ECA3CD2AA8}"/>
              </a:ext>
            </a:extLst>
          </p:cNvPr>
          <p:cNvGrpSpPr/>
          <p:nvPr userDrawn="1"/>
        </p:nvGrpSpPr>
        <p:grpSpPr>
          <a:xfrm>
            <a:off x="-256964" y="2477066"/>
            <a:ext cx="251461" cy="787628"/>
            <a:chOff x="-256404" y="360363"/>
            <a:chExt cx="251461" cy="692152"/>
          </a:xfrm>
        </p:grpSpPr>
        <p:grpSp>
          <p:nvGrpSpPr>
            <p:cNvPr id="8" name="Group 7">
              <a:extLst>
                <a:ext uri="{FF2B5EF4-FFF2-40B4-BE49-F238E27FC236}">
                  <a16:creationId xmlns:a16="http://schemas.microsoft.com/office/drawing/2014/main" id="{B41D2554-9517-BF41-8E4D-516D3FB68F51}"/>
                </a:ext>
              </a:extLst>
            </p:cNvPr>
            <p:cNvGrpSpPr/>
            <p:nvPr userDrawn="1"/>
          </p:nvGrpSpPr>
          <p:grpSpPr>
            <a:xfrm rot="16200000">
              <a:off x="-476749" y="580708"/>
              <a:ext cx="692152" cy="251461"/>
              <a:chOff x="431800" y="-235792"/>
              <a:chExt cx="4400551" cy="235792"/>
            </a:xfrm>
          </p:grpSpPr>
          <p:cxnSp>
            <p:nvCxnSpPr>
              <p:cNvPr id="10" name="Straight Connector 9">
                <a:extLst>
                  <a:ext uri="{FF2B5EF4-FFF2-40B4-BE49-F238E27FC236}">
                    <a16:creationId xmlns:a16="http://schemas.microsoft.com/office/drawing/2014/main" id="{663ADAD1-481A-7B4C-986E-CFA8555641A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AA3487CA-6D0B-C049-B9A4-75466E8DD3B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EB925DF6-3FFE-BD40-9EE2-29A73ECA1CE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6D5BF6DD-76B4-0145-A962-2C82A8F2CC6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50A982D0-E4B8-1041-813F-BDDC3436A88D}"/>
              </a:ext>
            </a:extLst>
          </p:cNvPr>
          <p:cNvGrpSpPr/>
          <p:nvPr userDrawn="1"/>
        </p:nvGrpSpPr>
        <p:grpSpPr>
          <a:xfrm>
            <a:off x="-256964" y="3622630"/>
            <a:ext cx="251461" cy="1365066"/>
            <a:chOff x="-256404" y="360363"/>
            <a:chExt cx="251461" cy="692152"/>
          </a:xfrm>
        </p:grpSpPr>
        <p:grpSp>
          <p:nvGrpSpPr>
            <p:cNvPr id="17" name="Group 16">
              <a:extLst>
                <a:ext uri="{FF2B5EF4-FFF2-40B4-BE49-F238E27FC236}">
                  <a16:creationId xmlns:a16="http://schemas.microsoft.com/office/drawing/2014/main" id="{C83CFF79-5962-9D49-8E42-F2AF4C267204}"/>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A6F525C6-8B46-4140-AF00-48FB794ECBC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04655F-D15F-D843-AA38-CAA6FDF115A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43ACDE28-DF49-C14A-B556-C3FBEB96DDE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509205E5-0F35-EB40-8B2F-8E547892AACD}"/>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59" name="Rectangle 58">
            <a:extLst>
              <a:ext uri="{FF2B5EF4-FFF2-40B4-BE49-F238E27FC236}">
                <a16:creationId xmlns:a16="http://schemas.microsoft.com/office/drawing/2014/main" id="{74FE977B-E645-754F-A6D9-0F8ACDA35EAF}"/>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BFC01FD0-DC6E-0747-B9A3-3D0A61805785}"/>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1" name="Picture 60">
            <a:extLst>
              <a:ext uri="{FF2B5EF4-FFF2-40B4-BE49-F238E27FC236}">
                <a16:creationId xmlns:a16="http://schemas.microsoft.com/office/drawing/2014/main" id="{1ADEDEE9-2E86-2D43-BC1C-F833B71D59CB}"/>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grpSp>
        <p:nvGrpSpPr>
          <p:cNvPr id="22" name="Group 21">
            <a:extLst>
              <a:ext uri="{FF2B5EF4-FFF2-40B4-BE49-F238E27FC236}">
                <a16:creationId xmlns:a16="http://schemas.microsoft.com/office/drawing/2014/main" id="{4F5FC086-2AFA-E34A-9BC9-834E9C2AD811}"/>
              </a:ext>
            </a:extLst>
          </p:cNvPr>
          <p:cNvGrpSpPr/>
          <p:nvPr userDrawn="1"/>
        </p:nvGrpSpPr>
        <p:grpSpPr>
          <a:xfrm>
            <a:off x="9521833" y="1994856"/>
            <a:ext cx="2754815" cy="6013825"/>
            <a:chOff x="9521833" y="2167456"/>
            <a:chExt cx="2754815" cy="6013825"/>
          </a:xfrm>
        </p:grpSpPr>
        <p:sp>
          <p:nvSpPr>
            <p:cNvPr id="27" name="TextBox 26">
              <a:extLst>
                <a:ext uri="{FF2B5EF4-FFF2-40B4-BE49-F238E27FC236}">
                  <a16:creationId xmlns:a16="http://schemas.microsoft.com/office/drawing/2014/main" id="{DFE94FA6-7F73-404E-B7F6-E23829C5FAF7}"/>
                </a:ext>
              </a:extLst>
            </p:cNvPr>
            <p:cNvSpPr txBox="1"/>
            <p:nvPr userDrawn="1"/>
          </p:nvSpPr>
          <p:spPr>
            <a:xfrm>
              <a:off x="9558507" y="2167456"/>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8" name="Straight Connector 27">
              <a:extLst>
                <a:ext uri="{FF2B5EF4-FFF2-40B4-BE49-F238E27FC236}">
                  <a16:creationId xmlns:a16="http://schemas.microsoft.com/office/drawing/2014/main" id="{CFBCA6E4-9782-E348-A2BA-54F7934E4B21}"/>
                </a:ext>
              </a:extLst>
            </p:cNvPr>
            <p:cNvCxnSpPr>
              <a:cxnSpLocks/>
            </p:cNvCxnSpPr>
            <p:nvPr userDrawn="1"/>
          </p:nvCxnSpPr>
          <p:spPr>
            <a:xfrm>
              <a:off x="9558507" y="2370073"/>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81BD7423-242E-5345-8960-AE7228257A9D}"/>
                </a:ext>
              </a:extLst>
            </p:cNvPr>
            <p:cNvSpPr txBox="1"/>
            <p:nvPr userDrawn="1"/>
          </p:nvSpPr>
          <p:spPr>
            <a:xfrm>
              <a:off x="9686426" y="3228383"/>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sp>
          <p:nvSpPr>
            <p:cNvPr id="53" name="Rectangle 52">
              <a:extLst>
                <a:ext uri="{FF2B5EF4-FFF2-40B4-BE49-F238E27FC236}">
                  <a16:creationId xmlns:a16="http://schemas.microsoft.com/office/drawing/2014/main" id="{13084C70-8D46-D64B-9F1E-ECB869353637}"/>
                </a:ext>
              </a:extLst>
            </p:cNvPr>
            <p:cNvSpPr/>
            <p:nvPr userDrawn="1"/>
          </p:nvSpPr>
          <p:spPr>
            <a:xfrm>
              <a:off x="9541497" y="6769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501420C3-DFA0-9C4F-813C-BAFA8958E874}"/>
                </a:ext>
              </a:extLst>
            </p:cNvPr>
            <p:cNvSpPr txBox="1"/>
            <p:nvPr userDrawn="1"/>
          </p:nvSpPr>
          <p:spPr>
            <a:xfrm>
              <a:off x="9907688" y="6898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5" name="Graphic 54">
              <a:extLst>
                <a:ext uri="{FF2B5EF4-FFF2-40B4-BE49-F238E27FC236}">
                  <a16:creationId xmlns:a16="http://schemas.microsoft.com/office/drawing/2014/main" id="{CB867BF1-BBC5-8C4A-97CA-FD5D5D78260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6909049"/>
              <a:ext cx="155227" cy="155227"/>
            </a:xfrm>
            <a:prstGeom prst="rect">
              <a:avLst/>
            </a:prstGeom>
          </p:spPr>
        </p:pic>
        <p:sp>
          <p:nvSpPr>
            <p:cNvPr id="56" name="TextBox 55">
              <a:extLst>
                <a:ext uri="{FF2B5EF4-FFF2-40B4-BE49-F238E27FC236}">
                  <a16:creationId xmlns:a16="http://schemas.microsoft.com/office/drawing/2014/main" id="{E62E6250-142A-854D-8FFE-79C80019AAB8}"/>
                </a:ext>
              </a:extLst>
            </p:cNvPr>
            <p:cNvSpPr txBox="1"/>
            <p:nvPr userDrawn="1"/>
          </p:nvSpPr>
          <p:spPr>
            <a:xfrm>
              <a:off x="9716735" y="7478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7" name="TextBox 56">
              <a:extLst>
                <a:ext uri="{FF2B5EF4-FFF2-40B4-BE49-F238E27FC236}">
                  <a16:creationId xmlns:a16="http://schemas.microsoft.com/office/drawing/2014/main" id="{08381C9B-F145-0B48-ADFA-FE8B8E0A8A82}"/>
                </a:ext>
              </a:extLst>
            </p:cNvPr>
            <p:cNvSpPr txBox="1"/>
            <p:nvPr userDrawn="1"/>
          </p:nvSpPr>
          <p:spPr>
            <a:xfrm>
              <a:off x="9716735" y="7159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8" name="TextBox 57">
              <a:extLst>
                <a:ext uri="{FF2B5EF4-FFF2-40B4-BE49-F238E27FC236}">
                  <a16:creationId xmlns:a16="http://schemas.microsoft.com/office/drawing/2014/main" id="{F22092C6-EF53-B243-83B3-2B8877623AFD}"/>
                </a:ext>
              </a:extLst>
            </p:cNvPr>
            <p:cNvSpPr txBox="1"/>
            <p:nvPr userDrawn="1"/>
          </p:nvSpPr>
          <p:spPr>
            <a:xfrm>
              <a:off x="9716735" y="7928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46" name="Rectangle 45">
              <a:extLst>
                <a:ext uri="{FF2B5EF4-FFF2-40B4-BE49-F238E27FC236}">
                  <a16:creationId xmlns:a16="http://schemas.microsoft.com/office/drawing/2014/main" id="{26FED399-29B3-9447-940E-56B9040B4EF7}"/>
                </a:ext>
              </a:extLst>
            </p:cNvPr>
            <p:cNvSpPr/>
            <p:nvPr userDrawn="1"/>
          </p:nvSpPr>
          <p:spPr>
            <a:xfrm>
              <a:off x="9541497" y="5413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15CE3E14-463F-4D4E-B0C6-D4F7A0935AFF}"/>
                </a:ext>
              </a:extLst>
            </p:cNvPr>
            <p:cNvSpPr txBox="1"/>
            <p:nvPr userDrawn="1"/>
          </p:nvSpPr>
          <p:spPr>
            <a:xfrm>
              <a:off x="9907688" y="5542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8" name="Graphic 47">
              <a:extLst>
                <a:ext uri="{FF2B5EF4-FFF2-40B4-BE49-F238E27FC236}">
                  <a16:creationId xmlns:a16="http://schemas.microsoft.com/office/drawing/2014/main" id="{BC8A9006-4EDB-7C4F-9624-E02C261E560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5552392"/>
              <a:ext cx="155227" cy="155227"/>
            </a:xfrm>
            <a:prstGeom prst="rect">
              <a:avLst/>
            </a:prstGeom>
          </p:spPr>
        </p:pic>
        <p:sp>
          <p:nvSpPr>
            <p:cNvPr id="49" name="TextBox 48">
              <a:extLst>
                <a:ext uri="{FF2B5EF4-FFF2-40B4-BE49-F238E27FC236}">
                  <a16:creationId xmlns:a16="http://schemas.microsoft.com/office/drawing/2014/main" id="{F28125A0-17EA-6B41-8117-DCA0C5236435}"/>
                </a:ext>
              </a:extLst>
            </p:cNvPr>
            <p:cNvSpPr txBox="1"/>
            <p:nvPr userDrawn="1"/>
          </p:nvSpPr>
          <p:spPr>
            <a:xfrm>
              <a:off x="9701720" y="5806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0" name="Picture 49">
              <a:extLst>
                <a:ext uri="{FF2B5EF4-FFF2-40B4-BE49-F238E27FC236}">
                  <a16:creationId xmlns:a16="http://schemas.microsoft.com/office/drawing/2014/main" id="{C5041B41-AD98-EE4B-8F39-82AFCFAEC610}"/>
                </a:ext>
              </a:extLst>
            </p:cNvPr>
            <p:cNvPicPr>
              <a:picLocks noChangeAspect="1"/>
            </p:cNvPicPr>
            <p:nvPr userDrawn="1"/>
          </p:nvPicPr>
          <p:blipFill rotWithShape="1">
            <a:blip r:embed="rId6"/>
            <a:srcRect l="33684" t="12097" r="43371" b="20368"/>
            <a:stretch/>
          </p:blipFill>
          <p:spPr>
            <a:xfrm>
              <a:off x="11498723" y="5890726"/>
              <a:ext cx="136897" cy="213643"/>
            </a:xfrm>
            <a:prstGeom prst="rect">
              <a:avLst/>
            </a:prstGeom>
            <a:ln w="19050">
              <a:solidFill>
                <a:schemeClr val="accent3">
                  <a:lumMod val="60000"/>
                  <a:lumOff val="40000"/>
                </a:schemeClr>
              </a:solidFill>
            </a:ln>
          </p:spPr>
        </p:pic>
        <p:sp>
          <p:nvSpPr>
            <p:cNvPr id="43" name="TextBox 42">
              <a:extLst>
                <a:ext uri="{FF2B5EF4-FFF2-40B4-BE49-F238E27FC236}">
                  <a16:creationId xmlns:a16="http://schemas.microsoft.com/office/drawing/2014/main" id="{C8DAA1F3-3919-A74B-B632-FF6C6D301C4C}"/>
                </a:ext>
              </a:extLst>
            </p:cNvPr>
            <p:cNvSpPr txBox="1">
              <a:spLocks noChangeAspect="1"/>
            </p:cNvSpPr>
            <p:nvPr/>
          </p:nvSpPr>
          <p:spPr>
            <a:xfrm>
              <a:off x="9521833" y="2517603"/>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4" name="TextBox 43">
              <a:extLst>
                <a:ext uri="{FF2B5EF4-FFF2-40B4-BE49-F238E27FC236}">
                  <a16:creationId xmlns:a16="http://schemas.microsoft.com/office/drawing/2014/main" id="{82652DDD-CB8F-E945-8AF3-2BB91733F597}"/>
                </a:ext>
              </a:extLst>
            </p:cNvPr>
            <p:cNvSpPr txBox="1">
              <a:spLocks noChangeAspect="1"/>
            </p:cNvSpPr>
            <p:nvPr/>
          </p:nvSpPr>
          <p:spPr>
            <a:xfrm>
              <a:off x="9521833" y="301315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5" name="TextBox 44">
              <a:extLst>
                <a:ext uri="{FF2B5EF4-FFF2-40B4-BE49-F238E27FC236}">
                  <a16:creationId xmlns:a16="http://schemas.microsoft.com/office/drawing/2014/main" id="{091C757D-B387-E847-9E94-2F6EEF57801C}"/>
                </a:ext>
              </a:extLst>
            </p:cNvPr>
            <p:cNvSpPr txBox="1"/>
            <p:nvPr userDrawn="1"/>
          </p:nvSpPr>
          <p:spPr>
            <a:xfrm>
              <a:off x="9686426" y="2492576"/>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35" name="TextBox 34">
              <a:extLst>
                <a:ext uri="{FF2B5EF4-FFF2-40B4-BE49-F238E27FC236}">
                  <a16:creationId xmlns:a16="http://schemas.microsoft.com/office/drawing/2014/main" id="{CAFE63F6-9FBD-C64E-80C3-50B9F353BF5D}"/>
                </a:ext>
              </a:extLst>
            </p:cNvPr>
            <p:cNvSpPr txBox="1"/>
            <p:nvPr userDrawn="1"/>
          </p:nvSpPr>
          <p:spPr>
            <a:xfrm>
              <a:off x="9674267" y="3511688"/>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6" name="TextBox 35">
              <a:extLst>
                <a:ext uri="{FF2B5EF4-FFF2-40B4-BE49-F238E27FC236}">
                  <a16:creationId xmlns:a16="http://schemas.microsoft.com/office/drawing/2014/main" id="{AA7141EF-2646-B14F-ABCC-C67B27BD3A7C}"/>
                </a:ext>
              </a:extLst>
            </p:cNvPr>
            <p:cNvSpPr txBox="1"/>
            <p:nvPr userDrawn="1"/>
          </p:nvSpPr>
          <p:spPr>
            <a:xfrm>
              <a:off x="9686426" y="3926945"/>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7" name="TextBox 36">
              <a:extLst>
                <a:ext uri="{FF2B5EF4-FFF2-40B4-BE49-F238E27FC236}">
                  <a16:creationId xmlns:a16="http://schemas.microsoft.com/office/drawing/2014/main" id="{11D9FCFA-F40E-B24E-8540-B475629EECD1}"/>
                </a:ext>
              </a:extLst>
            </p:cNvPr>
            <p:cNvSpPr txBox="1"/>
            <p:nvPr userDrawn="1"/>
          </p:nvSpPr>
          <p:spPr>
            <a:xfrm>
              <a:off x="9686426" y="4647035"/>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38" name="TextBox 37">
              <a:extLst>
                <a:ext uri="{FF2B5EF4-FFF2-40B4-BE49-F238E27FC236}">
                  <a16:creationId xmlns:a16="http://schemas.microsoft.com/office/drawing/2014/main" id="{7B36E0C2-0DDC-0E43-A8B5-AAD3722ABC98}"/>
                </a:ext>
              </a:extLst>
            </p:cNvPr>
            <p:cNvSpPr txBox="1"/>
            <p:nvPr userDrawn="1"/>
          </p:nvSpPr>
          <p:spPr>
            <a:xfrm>
              <a:off x="9674267" y="5077598"/>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41" name="TextBox 40">
            <a:extLst>
              <a:ext uri="{FF2B5EF4-FFF2-40B4-BE49-F238E27FC236}">
                <a16:creationId xmlns:a16="http://schemas.microsoft.com/office/drawing/2014/main" id="{A5BBEC5F-5FC4-4543-B661-598C68695314}"/>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42" name="Straight Connector 41">
            <a:extLst>
              <a:ext uri="{FF2B5EF4-FFF2-40B4-BE49-F238E27FC236}">
                <a16:creationId xmlns:a16="http://schemas.microsoft.com/office/drawing/2014/main" id="{28C6DE0C-61AB-CD48-9657-673BA80A6635}"/>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5" name="Text Placeholder 21">
            <a:extLst>
              <a:ext uri="{FF2B5EF4-FFF2-40B4-BE49-F238E27FC236}">
                <a16:creationId xmlns:a16="http://schemas.microsoft.com/office/drawing/2014/main" id="{41291117-3B8F-E84F-819C-E9D1B31461BA}"/>
              </a:ext>
            </a:extLst>
          </p:cNvPr>
          <p:cNvSpPr>
            <a:spLocks noGrp="1"/>
          </p:cNvSpPr>
          <p:nvPr userDrawn="1">
            <p:ph type="body" sz="quarter" idx="14" hasCustomPrompt="1"/>
          </p:nvPr>
        </p:nvSpPr>
        <p:spPr>
          <a:xfrm>
            <a:off x="7359337" y="6048425"/>
            <a:ext cx="1343822" cy="30469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3" name="Date Placeholder 2">
            <a:extLst>
              <a:ext uri="{FF2B5EF4-FFF2-40B4-BE49-F238E27FC236}">
                <a16:creationId xmlns:a16="http://schemas.microsoft.com/office/drawing/2014/main" id="{1E2FA3C1-DFDE-954E-A045-DA2C23D87C79}"/>
              </a:ext>
            </a:extLst>
          </p:cNvPr>
          <p:cNvSpPr>
            <a:spLocks noGrp="1"/>
          </p:cNvSpPr>
          <p:nvPr userDrawn="1">
            <p:ph type="dt" sz="half" idx="16"/>
          </p:nvPr>
        </p:nvSpPr>
        <p:spPr/>
        <p:txBody>
          <a:bodyPr/>
          <a:lstStyle/>
          <a:p>
            <a:endParaRPr lang="en-US" dirty="0"/>
          </a:p>
        </p:txBody>
      </p:sp>
      <p:sp>
        <p:nvSpPr>
          <p:cNvPr id="5" name="Footer Placeholder 4">
            <a:extLst>
              <a:ext uri="{FF2B5EF4-FFF2-40B4-BE49-F238E27FC236}">
                <a16:creationId xmlns:a16="http://schemas.microsoft.com/office/drawing/2014/main" id="{8E3C21A6-2F34-CB41-9CB8-465C5A165E2E}"/>
              </a:ext>
            </a:extLst>
          </p:cNvPr>
          <p:cNvSpPr>
            <a:spLocks noGrp="1"/>
          </p:cNvSpPr>
          <p:nvPr userDrawn="1">
            <p:ph type="ftr" sz="quarter" idx="17"/>
          </p:nvPr>
        </p:nvSpPr>
        <p:spPr/>
        <p:txBody>
          <a:bodyPr/>
          <a:lstStyle/>
          <a:p>
            <a:endParaRPr lang="en-US" dirty="0"/>
          </a:p>
        </p:txBody>
      </p:sp>
      <p:sp>
        <p:nvSpPr>
          <p:cNvPr id="6" name="Slide Number Placeholder 5">
            <a:extLst>
              <a:ext uri="{FF2B5EF4-FFF2-40B4-BE49-F238E27FC236}">
                <a16:creationId xmlns:a16="http://schemas.microsoft.com/office/drawing/2014/main" id="{345A57F9-6F4F-954D-883C-298340BAC4E8}"/>
              </a:ext>
            </a:extLst>
          </p:cNvPr>
          <p:cNvSpPr>
            <a:spLocks noGrp="1"/>
          </p:cNvSpPr>
          <p:nvPr userDrawn="1">
            <p:ph type="sldNum" sz="quarter" idx="18"/>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77" name="Group 76">
            <a:extLst>
              <a:ext uri="{FF2B5EF4-FFF2-40B4-BE49-F238E27FC236}">
                <a16:creationId xmlns:a16="http://schemas.microsoft.com/office/drawing/2014/main" id="{BB7448AF-7E4C-3B4B-8EEC-CADF56A2032C}"/>
              </a:ext>
            </a:extLst>
          </p:cNvPr>
          <p:cNvGrpSpPr/>
          <p:nvPr userDrawn="1"/>
        </p:nvGrpSpPr>
        <p:grpSpPr>
          <a:xfrm>
            <a:off x="431240" y="-246933"/>
            <a:ext cx="8280401" cy="7347304"/>
            <a:chOff x="431240" y="-246933"/>
            <a:chExt cx="8280401" cy="7347304"/>
          </a:xfrm>
        </p:grpSpPr>
        <p:grpSp>
          <p:nvGrpSpPr>
            <p:cNvPr id="78" name="Group 77">
              <a:extLst>
                <a:ext uri="{FF2B5EF4-FFF2-40B4-BE49-F238E27FC236}">
                  <a16:creationId xmlns:a16="http://schemas.microsoft.com/office/drawing/2014/main" id="{672BAF4C-241C-FC45-8467-60B10AF7AB65}"/>
                </a:ext>
              </a:extLst>
            </p:cNvPr>
            <p:cNvGrpSpPr/>
            <p:nvPr userDrawn="1"/>
          </p:nvGrpSpPr>
          <p:grpSpPr>
            <a:xfrm>
              <a:off x="431242" y="6864579"/>
              <a:ext cx="8280398" cy="235792"/>
              <a:chOff x="431801" y="-235792"/>
              <a:chExt cx="4400550" cy="235792"/>
            </a:xfrm>
          </p:grpSpPr>
          <p:cxnSp>
            <p:nvCxnSpPr>
              <p:cNvPr id="87" name="Straight Connector 86">
                <a:extLst>
                  <a:ext uri="{FF2B5EF4-FFF2-40B4-BE49-F238E27FC236}">
                    <a16:creationId xmlns:a16="http://schemas.microsoft.com/office/drawing/2014/main" id="{590F8A25-E020-6846-8351-4AC93F1283B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5BB4FF16-C4BE-2F41-97E4-CA7412FE1A76}"/>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79" name="Group 78">
              <a:extLst>
                <a:ext uri="{FF2B5EF4-FFF2-40B4-BE49-F238E27FC236}">
                  <a16:creationId xmlns:a16="http://schemas.microsoft.com/office/drawing/2014/main" id="{1FBF7B4D-D315-D841-998E-600E7FD39B85}"/>
                </a:ext>
              </a:extLst>
            </p:cNvPr>
            <p:cNvGrpSpPr/>
            <p:nvPr userDrawn="1"/>
          </p:nvGrpSpPr>
          <p:grpSpPr>
            <a:xfrm>
              <a:off x="431240" y="-246933"/>
              <a:ext cx="8280401" cy="235792"/>
              <a:chOff x="431800" y="-240735"/>
              <a:chExt cx="8280401" cy="235792"/>
            </a:xfrm>
          </p:grpSpPr>
          <p:grpSp>
            <p:nvGrpSpPr>
              <p:cNvPr id="80" name="Group 79">
                <a:extLst>
                  <a:ext uri="{FF2B5EF4-FFF2-40B4-BE49-F238E27FC236}">
                    <a16:creationId xmlns:a16="http://schemas.microsoft.com/office/drawing/2014/main" id="{262CB220-7BBD-9A40-8EFE-DBF481D41325}"/>
                  </a:ext>
                </a:extLst>
              </p:cNvPr>
              <p:cNvGrpSpPr/>
              <p:nvPr userDrawn="1"/>
            </p:nvGrpSpPr>
            <p:grpSpPr>
              <a:xfrm>
                <a:off x="431800" y="-240735"/>
                <a:ext cx="8280400" cy="235792"/>
                <a:chOff x="431800" y="-235792"/>
                <a:chExt cx="4400551" cy="235792"/>
              </a:xfrm>
            </p:grpSpPr>
            <p:cxnSp>
              <p:nvCxnSpPr>
                <p:cNvPr id="84" name="Straight Connector 83">
                  <a:extLst>
                    <a:ext uri="{FF2B5EF4-FFF2-40B4-BE49-F238E27FC236}">
                      <a16:creationId xmlns:a16="http://schemas.microsoft.com/office/drawing/2014/main" id="{4C0212DE-4F3A-064A-8852-84F9520CE40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54F88236-9314-6245-BA34-4C419A15253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6" name="Rectangle 85">
                  <a:extLst>
                    <a:ext uri="{FF2B5EF4-FFF2-40B4-BE49-F238E27FC236}">
                      <a16:creationId xmlns:a16="http://schemas.microsoft.com/office/drawing/2014/main" id="{208F0B2C-2ECF-FF4E-9454-5EE223675D0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1" name="TextBox 80">
                <a:extLst>
                  <a:ext uri="{FF2B5EF4-FFF2-40B4-BE49-F238E27FC236}">
                    <a16:creationId xmlns:a16="http://schemas.microsoft.com/office/drawing/2014/main" id="{52854B52-8256-764E-870F-8B12DFC75805}"/>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82" name="Straight Arrow Connector 81">
                <a:extLst>
                  <a:ext uri="{FF2B5EF4-FFF2-40B4-BE49-F238E27FC236}">
                    <a16:creationId xmlns:a16="http://schemas.microsoft.com/office/drawing/2014/main" id="{EE3A4062-FF2D-804A-88FA-53139017D530}"/>
                  </a:ext>
                </a:extLst>
              </p:cNvPr>
              <p:cNvCxnSpPr>
                <a:cxnSpLocks/>
                <a:stCxn id="81" idx="1"/>
                <a:endCxn id="86"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83" name="Straight Arrow Connector 82">
                <a:extLst>
                  <a:ext uri="{FF2B5EF4-FFF2-40B4-BE49-F238E27FC236}">
                    <a16:creationId xmlns:a16="http://schemas.microsoft.com/office/drawing/2014/main" id="{89961C7F-EE2F-4844-874C-FABF729B3E38}"/>
                  </a:ext>
                </a:extLst>
              </p:cNvPr>
              <p:cNvCxnSpPr>
                <a:cxnSpLocks/>
                <a:stCxn id="81" idx="3"/>
                <a:endCxn id="86"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971392626"/>
      </p:ext>
    </p:extLst>
  </p:cSld>
  <p:clrMapOvr>
    <a:overrideClrMapping bg1="lt1" tx1="dk1" bg2="lt2" tx2="dk2" accent1="accent1" accent2="accent2" accent3="accent3" accent4="accent4" accent5="accent5" accent6="accent6" hlink="lt1" folHlink="lt1"/>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showMasterSp="0" preserve="1" userDrawn="1">
  <p:cSld name="Thank You (Headshot)">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A733D6C8-2947-664C-94C0-9AD79C24D8BC}"/>
              </a:ext>
            </a:extLst>
          </p:cNvPr>
          <p:cNvSpPr/>
          <p:nvPr userDrawn="1"/>
        </p:nvSpPr>
        <p:spPr>
          <a:xfrm flipH="1">
            <a:off x="-1" y="2402808"/>
            <a:ext cx="9144000" cy="3294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21" name="Picture Placeholder 20">
            <a:extLst>
              <a:ext uri="{FF2B5EF4-FFF2-40B4-BE49-F238E27FC236}">
                <a16:creationId xmlns:a16="http://schemas.microsoft.com/office/drawing/2014/main" id="{0B98A494-7A59-1347-AC1A-9CEFC6F3BA30}"/>
              </a:ext>
            </a:extLst>
          </p:cNvPr>
          <p:cNvSpPr>
            <a:spLocks noGrp="1"/>
          </p:cNvSpPr>
          <p:nvPr>
            <p:ph type="pic" sz="quarter" idx="16" hasCustomPrompt="1"/>
          </p:nvPr>
        </p:nvSpPr>
        <p:spPr>
          <a:xfrm>
            <a:off x="4855972" y="2402809"/>
            <a:ext cx="4288028" cy="3294098"/>
          </a:xfrm>
          <a:custGeom>
            <a:avLst/>
            <a:gdLst>
              <a:gd name="connsiteX0" fmla="*/ 0 w 4288028"/>
              <a:gd name="connsiteY0" fmla="*/ 0 h 3294098"/>
              <a:gd name="connsiteX1" fmla="*/ 4288028 w 4288028"/>
              <a:gd name="connsiteY1" fmla="*/ 0 h 3294098"/>
              <a:gd name="connsiteX2" fmla="*/ 4288028 w 4288028"/>
              <a:gd name="connsiteY2" fmla="*/ 3294098 h 3294098"/>
              <a:gd name="connsiteX3" fmla="*/ 1563214 w 4288028"/>
              <a:gd name="connsiteY3" fmla="*/ 3294098 h 3294098"/>
            </a:gdLst>
            <a:ahLst/>
            <a:cxnLst>
              <a:cxn ang="0">
                <a:pos x="connsiteX0" y="connsiteY0"/>
              </a:cxn>
              <a:cxn ang="0">
                <a:pos x="connsiteX1" y="connsiteY1"/>
              </a:cxn>
              <a:cxn ang="0">
                <a:pos x="connsiteX2" y="connsiteY2"/>
              </a:cxn>
              <a:cxn ang="0">
                <a:pos x="connsiteX3" y="connsiteY3"/>
              </a:cxn>
            </a:cxnLst>
            <a:rect l="l" t="t" r="r" b="b"/>
            <a:pathLst>
              <a:path w="4288028" h="3294098">
                <a:moveTo>
                  <a:pt x="0" y="0"/>
                </a:moveTo>
                <a:lnTo>
                  <a:pt x="4288028" y="0"/>
                </a:lnTo>
                <a:lnTo>
                  <a:pt x="4288028" y="3294098"/>
                </a:lnTo>
                <a:lnTo>
                  <a:pt x="1563214" y="3294098"/>
                </a:lnTo>
                <a:close/>
              </a:path>
            </a:pathLst>
          </a:custGeom>
          <a:solidFill>
            <a:schemeClr val="accent2"/>
          </a:solidFill>
        </p:spPr>
        <p:txBody>
          <a:bodyPr wrap="square" rIns="432000" anchor="ctr">
            <a:noAutofit/>
          </a:bodyPr>
          <a:lstStyle>
            <a:lvl1pPr marL="0" indent="0" algn="r">
              <a:buNone/>
              <a:defRPr b="0">
                <a:solidFill>
                  <a:schemeClr val="bg1"/>
                </a:solidFill>
              </a:defRPr>
            </a:lvl1pPr>
          </a:lstStyle>
          <a:p>
            <a:r>
              <a:rPr lang="en-US" dirty="0"/>
              <a:t>Click icon to add photo or headshot</a:t>
            </a:r>
          </a:p>
        </p:txBody>
      </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1219067"/>
            <a:ext cx="8280400" cy="914400"/>
          </a:xfrm>
        </p:spPr>
        <p:txBody>
          <a:bodyPr/>
          <a:lstStyle>
            <a:lvl1pPr>
              <a:defRPr sz="3200"/>
            </a:lvl1pPr>
          </a:lstStyle>
          <a:p>
            <a:r>
              <a:rPr lang="en-US"/>
              <a:t>Click to add</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2714222"/>
            <a:ext cx="4140200" cy="2671270"/>
          </a:xfrm>
          <a:prstGeom prst="rect">
            <a:avLst/>
          </a:prstGeom>
          <a:noFill/>
          <a:ln>
            <a:noFill/>
          </a:ln>
        </p:spPr>
        <p:txBody>
          <a:bodyPr wrap="square" lIns="0" tIns="0" rIns="0" bIns="0" anchor="ctr">
            <a:noAutofit/>
          </a:bodyPr>
          <a:lstStyle>
            <a:lvl1pPr marL="20638" indent="0">
              <a:spcAft>
                <a:spcPts val="300"/>
              </a:spcAft>
              <a:buFont typeface="Arial" panose="020B0604020202020204" pitchFamily="34" charset="0"/>
              <a:buNone/>
              <a:tabLst/>
              <a:defRPr sz="1400" b="1">
                <a:solidFill>
                  <a:schemeClr val="bg1"/>
                </a:solidFill>
              </a:defRPr>
            </a:lvl1pPr>
            <a:lvl2pPr marL="20638" indent="0">
              <a:spcAft>
                <a:spcPts val="200"/>
              </a:spcAft>
              <a:buFont typeface="Arial" panose="020B0604020202020204" pitchFamily="34" charset="0"/>
              <a:buNone/>
              <a:tabLst/>
              <a:defRPr sz="1400">
                <a:solidFill>
                  <a:schemeClr val="bg1"/>
                </a:solidFill>
              </a:defRPr>
            </a:lvl2pPr>
            <a:lvl3pPr marL="20638" indent="0">
              <a:spcAft>
                <a:spcPts val="200"/>
              </a:spcAft>
              <a:buFont typeface="Arial" panose="020B0604020202020204" pitchFamily="34" charset="0"/>
              <a:buNone/>
              <a:tabLst/>
              <a:defRPr sz="1400">
                <a:solidFill>
                  <a:schemeClr val="bg1"/>
                </a:solidFill>
              </a:defRPr>
            </a:lvl3pPr>
            <a:lvl4pPr marL="20638" indent="0">
              <a:spcAft>
                <a:spcPts val="200"/>
              </a:spcAft>
              <a:buFont typeface="Arial" panose="020B0604020202020204" pitchFamily="34" charset="0"/>
              <a:buNone/>
              <a:tabLst/>
              <a:defRPr sz="1400">
                <a:solidFill>
                  <a:schemeClr val="bg1"/>
                </a:solidFill>
              </a:defRPr>
            </a:lvl4pPr>
            <a:lvl5pPr marL="20638" indent="0">
              <a:spcAft>
                <a:spcPts val="200"/>
              </a:spcAft>
              <a:buFont typeface="Arial" panose="020B0604020202020204" pitchFamily="34" charset="0"/>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50" name="Group 49">
            <a:extLst>
              <a:ext uri="{FF2B5EF4-FFF2-40B4-BE49-F238E27FC236}">
                <a16:creationId xmlns:a16="http://schemas.microsoft.com/office/drawing/2014/main" id="{8154AF59-E4FF-3346-B926-57EDAB1FE062}"/>
              </a:ext>
            </a:extLst>
          </p:cNvPr>
          <p:cNvGrpSpPr/>
          <p:nvPr userDrawn="1"/>
        </p:nvGrpSpPr>
        <p:grpSpPr>
          <a:xfrm>
            <a:off x="-256964" y="1261817"/>
            <a:ext cx="251461" cy="787628"/>
            <a:chOff x="-256404" y="360363"/>
            <a:chExt cx="251461" cy="692152"/>
          </a:xfrm>
        </p:grpSpPr>
        <p:grpSp>
          <p:nvGrpSpPr>
            <p:cNvPr id="51" name="Group 50">
              <a:extLst>
                <a:ext uri="{FF2B5EF4-FFF2-40B4-BE49-F238E27FC236}">
                  <a16:creationId xmlns:a16="http://schemas.microsoft.com/office/drawing/2014/main" id="{36AB50BF-4718-484C-B6EA-0C330459021B}"/>
                </a:ext>
              </a:extLst>
            </p:cNvPr>
            <p:cNvGrpSpPr/>
            <p:nvPr userDrawn="1"/>
          </p:nvGrpSpPr>
          <p:grpSpPr>
            <a:xfrm rot="16200000">
              <a:off x="-476749" y="580708"/>
              <a:ext cx="692152" cy="251461"/>
              <a:chOff x="431800" y="-235792"/>
              <a:chExt cx="4400551" cy="235792"/>
            </a:xfrm>
          </p:grpSpPr>
          <p:cxnSp>
            <p:nvCxnSpPr>
              <p:cNvPr id="53" name="Straight Connector 52">
                <a:extLst>
                  <a:ext uri="{FF2B5EF4-FFF2-40B4-BE49-F238E27FC236}">
                    <a16:creationId xmlns:a16="http://schemas.microsoft.com/office/drawing/2014/main" id="{A30C18D2-1D99-164F-A515-FE124A48FC0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10DDE84-4C05-1A4A-A2D8-AAE8FB3D342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0FEB97B8-81FD-4541-B92C-ADB8AD94CD4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5D9FF21D-3A71-2548-A8D3-8888EABDC88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56" name="Group 55">
            <a:extLst>
              <a:ext uri="{FF2B5EF4-FFF2-40B4-BE49-F238E27FC236}">
                <a16:creationId xmlns:a16="http://schemas.microsoft.com/office/drawing/2014/main" id="{85D3DB86-D979-BC43-82F9-D7DB16BFB915}"/>
              </a:ext>
            </a:extLst>
          </p:cNvPr>
          <p:cNvGrpSpPr/>
          <p:nvPr userDrawn="1"/>
        </p:nvGrpSpPr>
        <p:grpSpPr>
          <a:xfrm>
            <a:off x="-256964" y="3367324"/>
            <a:ext cx="251461" cy="1365066"/>
            <a:chOff x="-256404" y="360363"/>
            <a:chExt cx="251461" cy="692152"/>
          </a:xfrm>
        </p:grpSpPr>
        <p:grpSp>
          <p:nvGrpSpPr>
            <p:cNvPr id="57" name="Group 56">
              <a:extLst>
                <a:ext uri="{FF2B5EF4-FFF2-40B4-BE49-F238E27FC236}">
                  <a16:creationId xmlns:a16="http://schemas.microsoft.com/office/drawing/2014/main" id="{BBE9AB7B-CC36-1C48-8850-B428D53FD54E}"/>
                </a:ext>
              </a:extLst>
            </p:cNvPr>
            <p:cNvGrpSpPr/>
            <p:nvPr userDrawn="1"/>
          </p:nvGrpSpPr>
          <p:grpSpPr>
            <a:xfrm rot="16200000">
              <a:off x="-476749" y="580708"/>
              <a:ext cx="692152" cy="251461"/>
              <a:chOff x="431800" y="-235792"/>
              <a:chExt cx="4400551" cy="235792"/>
            </a:xfrm>
          </p:grpSpPr>
          <p:cxnSp>
            <p:nvCxnSpPr>
              <p:cNvPr id="59" name="Straight Connector 58">
                <a:extLst>
                  <a:ext uri="{FF2B5EF4-FFF2-40B4-BE49-F238E27FC236}">
                    <a16:creationId xmlns:a16="http://schemas.microsoft.com/office/drawing/2014/main" id="{383BC659-DE1A-AD46-BABB-4216D5152A6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6C4EDB7-BE73-C648-8454-EDBF3A3BCEC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98F7CC41-3485-F345-AD6D-DA420283A29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8" name="TextBox 57">
              <a:extLst>
                <a:ext uri="{FF2B5EF4-FFF2-40B4-BE49-F238E27FC236}">
                  <a16:creationId xmlns:a16="http://schemas.microsoft.com/office/drawing/2014/main" id="{8CDD96D5-24AE-C84E-9626-2669E4455CE7}"/>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2" name="Group 1">
            <a:extLst>
              <a:ext uri="{FF2B5EF4-FFF2-40B4-BE49-F238E27FC236}">
                <a16:creationId xmlns:a16="http://schemas.microsoft.com/office/drawing/2014/main" id="{B3E31308-5073-4344-9CE0-58B65E2EFAD8}"/>
              </a:ext>
            </a:extLst>
          </p:cNvPr>
          <p:cNvGrpSpPr/>
          <p:nvPr userDrawn="1"/>
        </p:nvGrpSpPr>
        <p:grpSpPr>
          <a:xfrm>
            <a:off x="9399182" y="-1"/>
            <a:ext cx="2961715" cy="9888233"/>
            <a:chOff x="9399182" y="-1"/>
            <a:chExt cx="2961715" cy="9888233"/>
          </a:xfrm>
        </p:grpSpPr>
        <p:sp>
          <p:nvSpPr>
            <p:cNvPr id="24" name="Rectangle 23">
              <a:extLst>
                <a:ext uri="{FF2B5EF4-FFF2-40B4-BE49-F238E27FC236}">
                  <a16:creationId xmlns:a16="http://schemas.microsoft.com/office/drawing/2014/main" id="{4E76269E-8C78-D343-B169-EBF41DC6C7A1}"/>
                </a:ext>
              </a:extLst>
            </p:cNvPr>
            <p:cNvSpPr/>
            <p:nvPr userDrawn="1"/>
          </p:nvSpPr>
          <p:spPr>
            <a:xfrm>
              <a:off x="9399182" y="-1"/>
              <a:ext cx="2798651" cy="97486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90" name="Picture 89">
              <a:extLst>
                <a:ext uri="{FF2B5EF4-FFF2-40B4-BE49-F238E27FC236}">
                  <a16:creationId xmlns:a16="http://schemas.microsoft.com/office/drawing/2014/main" id="{F246FA3C-064F-9848-8568-CFCFAD40560E}"/>
                </a:ext>
              </a:extLst>
            </p:cNvPr>
            <p:cNvPicPr>
              <a:picLocks noChangeAspect="1"/>
            </p:cNvPicPr>
            <p:nvPr userDrawn="1"/>
          </p:nvPicPr>
          <p:blipFill rotWithShape="1">
            <a:blip r:embed="rId4"/>
            <a:srcRect r="44021" b="6017"/>
            <a:stretch/>
          </p:blipFill>
          <p:spPr>
            <a:xfrm>
              <a:off x="9558506" y="1323797"/>
              <a:ext cx="2632538" cy="532435"/>
            </a:xfrm>
            <a:prstGeom prst="rect">
              <a:avLst/>
            </a:prstGeom>
          </p:spPr>
        </p:pic>
        <p:sp>
          <p:nvSpPr>
            <p:cNvPr id="25" name="TextBox 24">
              <a:extLst>
                <a:ext uri="{FF2B5EF4-FFF2-40B4-BE49-F238E27FC236}">
                  <a16:creationId xmlns:a16="http://schemas.microsoft.com/office/drawing/2014/main" id="{1671C85D-BA5D-4D49-929C-B172CAD4A8DC}"/>
                </a:ext>
              </a:extLst>
            </p:cNvPr>
            <p:cNvSpPr txBox="1"/>
            <p:nvPr userDrawn="1"/>
          </p:nvSpPr>
          <p:spPr>
            <a:xfrm>
              <a:off x="9558507" y="3874407"/>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6" name="Straight Connector 25">
              <a:extLst>
                <a:ext uri="{FF2B5EF4-FFF2-40B4-BE49-F238E27FC236}">
                  <a16:creationId xmlns:a16="http://schemas.microsoft.com/office/drawing/2014/main" id="{FF6343EF-AD02-7847-99E6-3F12C4DE8DD6}"/>
                </a:ext>
              </a:extLst>
            </p:cNvPr>
            <p:cNvCxnSpPr>
              <a:cxnSpLocks/>
            </p:cNvCxnSpPr>
            <p:nvPr userDrawn="1"/>
          </p:nvCxnSpPr>
          <p:spPr>
            <a:xfrm>
              <a:off x="9558507" y="407702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489BD887-3769-7E4A-84E6-A89C01DFBF0B}"/>
                </a:ext>
              </a:extLst>
            </p:cNvPr>
            <p:cNvSpPr txBox="1"/>
            <p:nvPr userDrawn="1"/>
          </p:nvSpPr>
          <p:spPr>
            <a:xfrm>
              <a:off x="9686426" y="4935334"/>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grpSp>
          <p:nvGrpSpPr>
            <p:cNvPr id="28" name="Group 27">
              <a:extLst>
                <a:ext uri="{FF2B5EF4-FFF2-40B4-BE49-F238E27FC236}">
                  <a16:creationId xmlns:a16="http://schemas.microsoft.com/office/drawing/2014/main" id="{3BB7DFA5-86A8-2241-81D4-51CD6B2BCFFE}"/>
                </a:ext>
              </a:extLst>
            </p:cNvPr>
            <p:cNvGrpSpPr/>
            <p:nvPr userDrawn="1"/>
          </p:nvGrpSpPr>
          <p:grpSpPr>
            <a:xfrm>
              <a:off x="9541497" y="162442"/>
              <a:ext cx="2819400" cy="814510"/>
              <a:chOff x="-3644733" y="165205"/>
              <a:chExt cx="2819400" cy="814510"/>
            </a:xfrm>
          </p:grpSpPr>
          <p:sp>
            <p:nvSpPr>
              <p:cNvPr id="68" name="Rectangle 67">
                <a:extLst>
                  <a:ext uri="{FF2B5EF4-FFF2-40B4-BE49-F238E27FC236}">
                    <a16:creationId xmlns:a16="http://schemas.microsoft.com/office/drawing/2014/main" id="{9FA83002-5E66-5C4C-9655-0BA18B87C2B0}"/>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5E1F513F-7453-184B-BF9C-0FE3D213F37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0" name="Picture 69">
                <a:extLst>
                  <a:ext uri="{FF2B5EF4-FFF2-40B4-BE49-F238E27FC236}">
                    <a16:creationId xmlns:a16="http://schemas.microsoft.com/office/drawing/2014/main" id="{DA1384A2-99EA-8F47-831A-0F69FD1BD1E9}"/>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48" name="Group 47">
              <a:extLst>
                <a:ext uri="{FF2B5EF4-FFF2-40B4-BE49-F238E27FC236}">
                  <a16:creationId xmlns:a16="http://schemas.microsoft.com/office/drawing/2014/main" id="{936DB6E4-613B-B043-BEEC-D9B02A473D15}"/>
                </a:ext>
              </a:extLst>
            </p:cNvPr>
            <p:cNvGrpSpPr/>
            <p:nvPr userDrawn="1"/>
          </p:nvGrpSpPr>
          <p:grpSpPr>
            <a:xfrm>
              <a:off x="9541497" y="8476917"/>
              <a:ext cx="2735151" cy="1411315"/>
              <a:chOff x="9296567" y="4910411"/>
              <a:chExt cx="2735151" cy="1411315"/>
            </a:xfrm>
          </p:grpSpPr>
          <p:sp>
            <p:nvSpPr>
              <p:cNvPr id="62" name="Rectangle 61">
                <a:extLst>
                  <a:ext uri="{FF2B5EF4-FFF2-40B4-BE49-F238E27FC236}">
                    <a16:creationId xmlns:a16="http://schemas.microsoft.com/office/drawing/2014/main" id="{B4B99D08-66F1-204B-AE0E-AE40EE746E6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D89DB38A-645F-144A-95C6-B29245BB782C}"/>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4" name="Graphic 63">
                <a:extLst>
                  <a:ext uri="{FF2B5EF4-FFF2-40B4-BE49-F238E27FC236}">
                    <a16:creationId xmlns:a16="http://schemas.microsoft.com/office/drawing/2014/main" id="{5844EBB1-69EC-374A-973E-FDB923CB63D4}"/>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56790" y="5049494"/>
                <a:ext cx="155227" cy="155227"/>
              </a:xfrm>
              <a:prstGeom prst="rect">
                <a:avLst/>
              </a:prstGeom>
            </p:spPr>
          </p:pic>
          <p:sp>
            <p:nvSpPr>
              <p:cNvPr id="65" name="TextBox 64">
                <a:extLst>
                  <a:ext uri="{FF2B5EF4-FFF2-40B4-BE49-F238E27FC236}">
                    <a16:creationId xmlns:a16="http://schemas.microsoft.com/office/drawing/2014/main" id="{2A7D2CE2-0888-254D-8182-E8B9B984C27C}"/>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6" name="TextBox 65">
                <a:extLst>
                  <a:ext uri="{FF2B5EF4-FFF2-40B4-BE49-F238E27FC236}">
                    <a16:creationId xmlns:a16="http://schemas.microsoft.com/office/drawing/2014/main" id="{4BEAE704-A4F2-8846-BBA0-A78F408CC4F6}"/>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7" name="TextBox 66">
                <a:extLst>
                  <a:ext uri="{FF2B5EF4-FFF2-40B4-BE49-F238E27FC236}">
                    <a16:creationId xmlns:a16="http://schemas.microsoft.com/office/drawing/2014/main" id="{E827C2E6-4B03-3E40-A5C3-2897F09BF8B9}"/>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30" name="Group 29">
              <a:extLst>
                <a:ext uri="{FF2B5EF4-FFF2-40B4-BE49-F238E27FC236}">
                  <a16:creationId xmlns:a16="http://schemas.microsoft.com/office/drawing/2014/main" id="{85BD4996-1151-B14E-92B4-B6EB0B20C0D1}"/>
                </a:ext>
              </a:extLst>
            </p:cNvPr>
            <p:cNvGrpSpPr/>
            <p:nvPr userDrawn="1"/>
          </p:nvGrpSpPr>
          <p:grpSpPr>
            <a:xfrm>
              <a:off x="9541497" y="7120261"/>
              <a:ext cx="2735151" cy="1280928"/>
              <a:chOff x="9286315" y="6976989"/>
              <a:chExt cx="2735151" cy="1280928"/>
            </a:xfrm>
          </p:grpSpPr>
          <p:sp>
            <p:nvSpPr>
              <p:cNvPr id="43" name="Rectangle 42">
                <a:extLst>
                  <a:ext uri="{FF2B5EF4-FFF2-40B4-BE49-F238E27FC236}">
                    <a16:creationId xmlns:a16="http://schemas.microsoft.com/office/drawing/2014/main" id="{500FE895-1720-AB4B-9E0F-91C2C382303D}"/>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1B155C23-A6FC-4149-BF55-6313E95865F9}"/>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5" name="Graphic 44">
                <a:extLst>
                  <a:ext uri="{FF2B5EF4-FFF2-40B4-BE49-F238E27FC236}">
                    <a16:creationId xmlns:a16="http://schemas.microsoft.com/office/drawing/2014/main" id="{D666C49D-563C-9144-B854-B5D8FFA16E37}"/>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46538" y="7116071"/>
                <a:ext cx="155227" cy="155227"/>
              </a:xfrm>
              <a:prstGeom prst="rect">
                <a:avLst/>
              </a:prstGeom>
            </p:spPr>
          </p:pic>
          <p:sp>
            <p:nvSpPr>
              <p:cNvPr id="46" name="TextBox 45">
                <a:extLst>
                  <a:ext uri="{FF2B5EF4-FFF2-40B4-BE49-F238E27FC236}">
                    <a16:creationId xmlns:a16="http://schemas.microsoft.com/office/drawing/2014/main" id="{3CBE64FA-7748-1349-89EC-902B4A25BD00}"/>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7" name="Picture 46">
                <a:extLst>
                  <a:ext uri="{FF2B5EF4-FFF2-40B4-BE49-F238E27FC236}">
                    <a16:creationId xmlns:a16="http://schemas.microsoft.com/office/drawing/2014/main" id="{EBED6E0D-C534-0B4E-9ADA-CEEA5779E7B1}"/>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1" name="Group 30">
              <a:extLst>
                <a:ext uri="{FF2B5EF4-FFF2-40B4-BE49-F238E27FC236}">
                  <a16:creationId xmlns:a16="http://schemas.microsoft.com/office/drawing/2014/main" id="{1ADEF5FC-92F8-0E47-9385-A4F9D9B30AF8}"/>
                </a:ext>
              </a:extLst>
            </p:cNvPr>
            <p:cNvGrpSpPr/>
            <p:nvPr userDrawn="1"/>
          </p:nvGrpSpPr>
          <p:grpSpPr>
            <a:xfrm>
              <a:off x="9521833" y="4199527"/>
              <a:ext cx="2617883" cy="651460"/>
              <a:chOff x="12352022" y="513115"/>
              <a:chExt cx="2617883" cy="651460"/>
            </a:xfrm>
          </p:grpSpPr>
          <p:sp>
            <p:nvSpPr>
              <p:cNvPr id="40" name="TextBox 39">
                <a:extLst>
                  <a:ext uri="{FF2B5EF4-FFF2-40B4-BE49-F238E27FC236}">
                    <a16:creationId xmlns:a16="http://schemas.microsoft.com/office/drawing/2014/main" id="{67B0499E-8D11-9D4A-A286-DEBDE9610976}"/>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1" name="TextBox 40">
                <a:extLst>
                  <a:ext uri="{FF2B5EF4-FFF2-40B4-BE49-F238E27FC236}">
                    <a16:creationId xmlns:a16="http://schemas.microsoft.com/office/drawing/2014/main" id="{D0D2B337-235A-7742-931F-C88DF26DF94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2" name="TextBox 41">
                <a:extLst>
                  <a:ext uri="{FF2B5EF4-FFF2-40B4-BE49-F238E27FC236}">
                    <a16:creationId xmlns:a16="http://schemas.microsoft.com/office/drawing/2014/main" id="{C57FC906-94A4-9340-B80B-5A4321C7FD9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2" name="TextBox 31">
              <a:extLst>
                <a:ext uri="{FF2B5EF4-FFF2-40B4-BE49-F238E27FC236}">
                  <a16:creationId xmlns:a16="http://schemas.microsoft.com/office/drawing/2014/main" id="{33DD3CB3-E4D8-D945-AB52-C6152FB5CEEE}"/>
                </a:ext>
              </a:extLst>
            </p:cNvPr>
            <p:cNvSpPr txBox="1"/>
            <p:nvPr userDrawn="1"/>
          </p:nvSpPr>
          <p:spPr>
            <a:xfrm>
              <a:off x="9674267" y="5218639"/>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3" name="TextBox 32">
              <a:extLst>
                <a:ext uri="{FF2B5EF4-FFF2-40B4-BE49-F238E27FC236}">
                  <a16:creationId xmlns:a16="http://schemas.microsoft.com/office/drawing/2014/main" id="{F2294DF0-4D25-5543-B7E9-64BC32586F13}"/>
                </a:ext>
              </a:extLst>
            </p:cNvPr>
            <p:cNvSpPr txBox="1"/>
            <p:nvPr userDrawn="1"/>
          </p:nvSpPr>
          <p:spPr>
            <a:xfrm>
              <a:off x="9686426" y="5633896"/>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4" name="TextBox 33">
              <a:extLst>
                <a:ext uri="{FF2B5EF4-FFF2-40B4-BE49-F238E27FC236}">
                  <a16:creationId xmlns:a16="http://schemas.microsoft.com/office/drawing/2014/main" id="{E7593A18-4AA6-1740-8742-F41540517E1F}"/>
                </a:ext>
              </a:extLst>
            </p:cNvPr>
            <p:cNvSpPr txBox="1"/>
            <p:nvPr userDrawn="1"/>
          </p:nvSpPr>
          <p:spPr>
            <a:xfrm>
              <a:off x="9686426" y="6353986"/>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35" name="TextBox 34">
              <a:extLst>
                <a:ext uri="{FF2B5EF4-FFF2-40B4-BE49-F238E27FC236}">
                  <a16:creationId xmlns:a16="http://schemas.microsoft.com/office/drawing/2014/main" id="{956F856D-C4D3-334A-B1FE-BDBA5CA3B0E1}"/>
                </a:ext>
              </a:extLst>
            </p:cNvPr>
            <p:cNvSpPr txBox="1"/>
            <p:nvPr userDrawn="1"/>
          </p:nvSpPr>
          <p:spPr>
            <a:xfrm>
              <a:off x="9674267" y="6784549"/>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38" name="TextBox 37">
              <a:extLst>
                <a:ext uri="{FF2B5EF4-FFF2-40B4-BE49-F238E27FC236}">
                  <a16:creationId xmlns:a16="http://schemas.microsoft.com/office/drawing/2014/main" id="{AB0AAF54-7965-B142-B874-EE47EADD6C0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9" name="Straight Connector 38">
              <a:extLst>
                <a:ext uri="{FF2B5EF4-FFF2-40B4-BE49-F238E27FC236}">
                  <a16:creationId xmlns:a16="http://schemas.microsoft.com/office/drawing/2014/main" id="{9DED1D72-DEB5-E94A-A957-290E83552A0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6B557C09-E337-D24A-941E-6A7414CBA1D8}"/>
                </a:ext>
              </a:extLst>
            </p:cNvPr>
            <p:cNvGrpSpPr/>
            <p:nvPr userDrawn="1"/>
          </p:nvGrpSpPr>
          <p:grpSpPr>
            <a:xfrm>
              <a:off x="9541497" y="1993090"/>
              <a:ext cx="2735151" cy="1739504"/>
              <a:chOff x="9541497" y="2125825"/>
              <a:chExt cx="2735151" cy="1739504"/>
            </a:xfrm>
          </p:grpSpPr>
          <p:sp>
            <p:nvSpPr>
              <p:cNvPr id="72" name="Rectangle 71">
                <a:extLst>
                  <a:ext uri="{FF2B5EF4-FFF2-40B4-BE49-F238E27FC236}">
                    <a16:creationId xmlns:a16="http://schemas.microsoft.com/office/drawing/2014/main" id="{3EFFB818-B95A-9A4F-AA82-9F4D5FF20275}"/>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DEC5F26B-4D18-5442-B88B-C1A3C02042FF}"/>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74" name="Graphic 73">
                <a:extLst>
                  <a:ext uri="{FF2B5EF4-FFF2-40B4-BE49-F238E27FC236}">
                    <a16:creationId xmlns:a16="http://schemas.microsoft.com/office/drawing/2014/main" id="{474F1871-E7AA-694F-A055-112CE85079D9}"/>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75" name="TextBox 74">
                <a:extLst>
                  <a:ext uri="{FF2B5EF4-FFF2-40B4-BE49-F238E27FC236}">
                    <a16:creationId xmlns:a16="http://schemas.microsoft.com/office/drawing/2014/main" id="{E5FA5F2C-CB33-3742-94F7-FCC2AF53A1E3}"/>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78" name="TextBox 77">
                <a:extLst>
                  <a:ext uri="{FF2B5EF4-FFF2-40B4-BE49-F238E27FC236}">
                    <a16:creationId xmlns:a16="http://schemas.microsoft.com/office/drawing/2014/main" id="{2E1A285B-D1A8-7542-B57C-1FB7F1DE582E}"/>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79" name="TextBox 78">
                <a:extLst>
                  <a:ext uri="{FF2B5EF4-FFF2-40B4-BE49-F238E27FC236}">
                    <a16:creationId xmlns:a16="http://schemas.microsoft.com/office/drawing/2014/main" id="{9A7FC49C-9563-8045-A659-511775C12BE2}"/>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80" name="TextBox 79">
                <a:extLst>
                  <a:ext uri="{FF2B5EF4-FFF2-40B4-BE49-F238E27FC236}">
                    <a16:creationId xmlns:a16="http://schemas.microsoft.com/office/drawing/2014/main" id="{CD793767-48F5-464F-88A1-9CCB91E4C405}"/>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3" name="Picture 2">
                <a:extLst>
                  <a:ext uri="{FF2B5EF4-FFF2-40B4-BE49-F238E27FC236}">
                    <a16:creationId xmlns:a16="http://schemas.microsoft.com/office/drawing/2014/main" id="{101078BD-505E-0F4C-AD76-8DD34B7498CB}"/>
                  </a:ext>
                </a:extLst>
              </p:cNvPr>
              <p:cNvPicPr>
                <a:picLocks noChangeAspect="1"/>
              </p:cNvPicPr>
              <p:nvPr userDrawn="1"/>
            </p:nvPicPr>
            <p:blipFill rotWithShape="1">
              <a:blip r:embed="rId9"/>
              <a:srcRect l="4852" t="17138" r="10283" b="11792"/>
              <a:stretch/>
            </p:blipFill>
            <p:spPr>
              <a:xfrm>
                <a:off x="10676602" y="3604038"/>
                <a:ext cx="478277" cy="101726"/>
              </a:xfrm>
              <a:prstGeom prst="rect">
                <a:avLst/>
              </a:prstGeom>
              <a:ln>
                <a:solidFill>
                  <a:schemeClr val="accent3">
                    <a:lumMod val="60000"/>
                    <a:lumOff val="40000"/>
                  </a:schemeClr>
                </a:solidFill>
              </a:ln>
            </p:spPr>
          </p:pic>
        </p:grpSp>
      </p:grpSp>
      <p:grpSp>
        <p:nvGrpSpPr>
          <p:cNvPr id="71" name="Group 70">
            <a:extLst>
              <a:ext uri="{FF2B5EF4-FFF2-40B4-BE49-F238E27FC236}">
                <a16:creationId xmlns:a16="http://schemas.microsoft.com/office/drawing/2014/main" id="{7C71C768-6B06-514A-9B09-14236993DABA}"/>
              </a:ext>
            </a:extLst>
          </p:cNvPr>
          <p:cNvGrpSpPr/>
          <p:nvPr userDrawn="1"/>
        </p:nvGrpSpPr>
        <p:grpSpPr>
          <a:xfrm>
            <a:off x="431240" y="-246933"/>
            <a:ext cx="8280401" cy="7347304"/>
            <a:chOff x="431240" y="-246933"/>
            <a:chExt cx="8280401" cy="7347304"/>
          </a:xfrm>
        </p:grpSpPr>
        <p:grpSp>
          <p:nvGrpSpPr>
            <p:cNvPr id="76" name="Group 75">
              <a:extLst>
                <a:ext uri="{FF2B5EF4-FFF2-40B4-BE49-F238E27FC236}">
                  <a16:creationId xmlns:a16="http://schemas.microsoft.com/office/drawing/2014/main" id="{9B95636A-1056-924A-97B4-C3A6F8C3B1B4}"/>
                </a:ext>
              </a:extLst>
            </p:cNvPr>
            <p:cNvGrpSpPr/>
            <p:nvPr userDrawn="1"/>
          </p:nvGrpSpPr>
          <p:grpSpPr>
            <a:xfrm>
              <a:off x="431242" y="6864579"/>
              <a:ext cx="8280398" cy="235792"/>
              <a:chOff x="431801" y="-235792"/>
              <a:chExt cx="4400550" cy="235792"/>
            </a:xfrm>
          </p:grpSpPr>
          <p:cxnSp>
            <p:nvCxnSpPr>
              <p:cNvPr id="88" name="Straight Connector 87">
                <a:extLst>
                  <a:ext uri="{FF2B5EF4-FFF2-40B4-BE49-F238E27FC236}">
                    <a16:creationId xmlns:a16="http://schemas.microsoft.com/office/drawing/2014/main" id="{A3BD970C-9E24-EF4F-8A3A-73AB3554235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05D3E976-ACCC-3442-8667-B012B51D2E6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0A1A29BA-21FE-BF4F-A419-8BEDC8913E4C}"/>
                </a:ext>
              </a:extLst>
            </p:cNvPr>
            <p:cNvGrpSpPr/>
            <p:nvPr userDrawn="1"/>
          </p:nvGrpSpPr>
          <p:grpSpPr>
            <a:xfrm>
              <a:off x="431240" y="-246933"/>
              <a:ext cx="8280401" cy="235792"/>
              <a:chOff x="431800" y="-240735"/>
              <a:chExt cx="8280401" cy="235792"/>
            </a:xfrm>
          </p:grpSpPr>
          <p:grpSp>
            <p:nvGrpSpPr>
              <p:cNvPr id="81" name="Group 80">
                <a:extLst>
                  <a:ext uri="{FF2B5EF4-FFF2-40B4-BE49-F238E27FC236}">
                    <a16:creationId xmlns:a16="http://schemas.microsoft.com/office/drawing/2014/main" id="{07CF734D-3FF9-4E47-A5C5-1D33DD70F237}"/>
                  </a:ext>
                </a:extLst>
              </p:cNvPr>
              <p:cNvGrpSpPr/>
              <p:nvPr userDrawn="1"/>
            </p:nvGrpSpPr>
            <p:grpSpPr>
              <a:xfrm>
                <a:off x="431800" y="-240735"/>
                <a:ext cx="8280400" cy="235792"/>
                <a:chOff x="431800" y="-235792"/>
                <a:chExt cx="4400551" cy="235792"/>
              </a:xfrm>
            </p:grpSpPr>
            <p:cxnSp>
              <p:nvCxnSpPr>
                <p:cNvPr id="85" name="Straight Connector 84">
                  <a:extLst>
                    <a:ext uri="{FF2B5EF4-FFF2-40B4-BE49-F238E27FC236}">
                      <a16:creationId xmlns:a16="http://schemas.microsoft.com/office/drawing/2014/main" id="{A3D8645B-FB11-AF4F-A236-5EEAA664B35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43479ADB-FA23-394E-8391-00230A9B7BB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7" name="Rectangle 86">
                  <a:extLst>
                    <a:ext uri="{FF2B5EF4-FFF2-40B4-BE49-F238E27FC236}">
                      <a16:creationId xmlns:a16="http://schemas.microsoft.com/office/drawing/2014/main" id="{5CE960C4-BA95-7E46-819D-BD872CA8C5ED}"/>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D1DED7A1-A6E1-1B4A-B40C-99489D2EB2D3}"/>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83" name="Straight Arrow Connector 82">
                <a:extLst>
                  <a:ext uri="{FF2B5EF4-FFF2-40B4-BE49-F238E27FC236}">
                    <a16:creationId xmlns:a16="http://schemas.microsoft.com/office/drawing/2014/main" id="{EA4680D5-EBE2-9445-9E04-4B3E32771EF3}"/>
                  </a:ext>
                </a:extLst>
              </p:cNvPr>
              <p:cNvCxnSpPr>
                <a:cxnSpLocks/>
                <a:stCxn id="82" idx="1"/>
                <a:endCxn id="87"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1C4946BD-BA2D-B243-9830-431EA0108821}"/>
                  </a:ext>
                </a:extLst>
              </p:cNvPr>
              <p:cNvCxnSpPr>
                <a:cxnSpLocks/>
                <a:stCxn id="82" idx="3"/>
                <a:endCxn id="87"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451538607"/>
      </p:ext>
    </p:extLst>
  </p:cSld>
  <p:clrMapOvr>
    <a:overrideClrMapping bg1="lt1" tx1="dk1" bg2="lt2" tx2="dk2" accent1="accent1" accent2="accent2" accent3="accent3" accent4="accent4" accent5="accent5" accent6="accent6" hlink="lt1" folHlink="lt1"/>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preserve="1" userDrawn="1">
  <p:cSld name="Thank You (Headshot. Int.)">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A733D6C8-2947-664C-94C0-9AD79C24D8BC}"/>
              </a:ext>
            </a:extLst>
          </p:cNvPr>
          <p:cNvSpPr/>
          <p:nvPr userDrawn="1"/>
        </p:nvSpPr>
        <p:spPr>
          <a:xfrm flipH="1">
            <a:off x="-1" y="2402808"/>
            <a:ext cx="9144000" cy="3294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21" name="Picture Placeholder 20">
            <a:extLst>
              <a:ext uri="{FF2B5EF4-FFF2-40B4-BE49-F238E27FC236}">
                <a16:creationId xmlns:a16="http://schemas.microsoft.com/office/drawing/2014/main" id="{0B98A494-7A59-1347-AC1A-9CEFC6F3BA30}"/>
              </a:ext>
            </a:extLst>
          </p:cNvPr>
          <p:cNvSpPr>
            <a:spLocks noGrp="1"/>
          </p:cNvSpPr>
          <p:nvPr>
            <p:ph type="pic" sz="quarter" idx="16" hasCustomPrompt="1"/>
          </p:nvPr>
        </p:nvSpPr>
        <p:spPr>
          <a:xfrm>
            <a:off x="4855972" y="2402809"/>
            <a:ext cx="4288028" cy="3294098"/>
          </a:xfrm>
          <a:custGeom>
            <a:avLst/>
            <a:gdLst>
              <a:gd name="connsiteX0" fmla="*/ 0 w 4288028"/>
              <a:gd name="connsiteY0" fmla="*/ 0 h 3294098"/>
              <a:gd name="connsiteX1" fmla="*/ 4288028 w 4288028"/>
              <a:gd name="connsiteY1" fmla="*/ 0 h 3294098"/>
              <a:gd name="connsiteX2" fmla="*/ 4288028 w 4288028"/>
              <a:gd name="connsiteY2" fmla="*/ 3294098 h 3294098"/>
              <a:gd name="connsiteX3" fmla="*/ 1563214 w 4288028"/>
              <a:gd name="connsiteY3" fmla="*/ 3294098 h 3294098"/>
            </a:gdLst>
            <a:ahLst/>
            <a:cxnLst>
              <a:cxn ang="0">
                <a:pos x="connsiteX0" y="connsiteY0"/>
              </a:cxn>
              <a:cxn ang="0">
                <a:pos x="connsiteX1" y="connsiteY1"/>
              </a:cxn>
              <a:cxn ang="0">
                <a:pos x="connsiteX2" y="connsiteY2"/>
              </a:cxn>
              <a:cxn ang="0">
                <a:pos x="connsiteX3" y="connsiteY3"/>
              </a:cxn>
            </a:cxnLst>
            <a:rect l="l" t="t" r="r" b="b"/>
            <a:pathLst>
              <a:path w="4288028" h="3294098">
                <a:moveTo>
                  <a:pt x="0" y="0"/>
                </a:moveTo>
                <a:lnTo>
                  <a:pt x="4288028" y="0"/>
                </a:lnTo>
                <a:lnTo>
                  <a:pt x="4288028" y="3294098"/>
                </a:lnTo>
                <a:lnTo>
                  <a:pt x="1563214" y="3294098"/>
                </a:lnTo>
                <a:close/>
              </a:path>
            </a:pathLst>
          </a:custGeom>
          <a:solidFill>
            <a:schemeClr val="accent2"/>
          </a:solidFill>
        </p:spPr>
        <p:txBody>
          <a:bodyPr wrap="square" rIns="432000" anchor="ctr">
            <a:noAutofit/>
          </a:bodyPr>
          <a:lstStyle>
            <a:lvl1pPr marL="0" indent="0" algn="r">
              <a:buNone/>
              <a:defRPr b="0">
                <a:solidFill>
                  <a:schemeClr val="bg1"/>
                </a:solidFill>
              </a:defRPr>
            </a:lvl1pPr>
          </a:lstStyle>
          <a:p>
            <a:r>
              <a:rPr lang="en-US" dirty="0"/>
              <a:t>Click icon to add photo or headshot</a:t>
            </a:r>
          </a:p>
        </p:txBody>
      </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1219067"/>
            <a:ext cx="8280400" cy="914400"/>
          </a:xfrm>
        </p:spPr>
        <p:txBody>
          <a:bodyPr/>
          <a:lstStyle>
            <a:lvl1pPr>
              <a:defRPr sz="3200"/>
            </a:lvl1pPr>
          </a:lstStyle>
          <a:p>
            <a:r>
              <a:rPr lang="en-US"/>
              <a:t>Click to add</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2714222"/>
            <a:ext cx="4140200" cy="2671270"/>
          </a:xfrm>
          <a:prstGeom prst="rect">
            <a:avLst/>
          </a:prstGeom>
          <a:noFill/>
          <a:ln>
            <a:noFill/>
          </a:ln>
        </p:spPr>
        <p:txBody>
          <a:bodyPr wrap="square" lIns="0" tIns="0" rIns="0" bIns="0" anchor="ctr">
            <a:noAutofit/>
          </a:bodyPr>
          <a:lstStyle>
            <a:lvl1pPr marL="20638" indent="0">
              <a:spcAft>
                <a:spcPts val="300"/>
              </a:spcAft>
              <a:buNone/>
              <a:tabLst/>
              <a:defRPr sz="14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38" name="Group 37">
            <a:extLst>
              <a:ext uri="{FF2B5EF4-FFF2-40B4-BE49-F238E27FC236}">
                <a16:creationId xmlns:a16="http://schemas.microsoft.com/office/drawing/2014/main" id="{4B76D37E-5ECE-5649-83FB-005816FB86D9}"/>
              </a:ext>
            </a:extLst>
          </p:cNvPr>
          <p:cNvGrpSpPr/>
          <p:nvPr userDrawn="1"/>
        </p:nvGrpSpPr>
        <p:grpSpPr>
          <a:xfrm>
            <a:off x="-256964" y="1261817"/>
            <a:ext cx="251461" cy="787628"/>
            <a:chOff x="-256404" y="360363"/>
            <a:chExt cx="251461" cy="692152"/>
          </a:xfrm>
        </p:grpSpPr>
        <p:grpSp>
          <p:nvGrpSpPr>
            <p:cNvPr id="39" name="Group 38">
              <a:extLst>
                <a:ext uri="{FF2B5EF4-FFF2-40B4-BE49-F238E27FC236}">
                  <a16:creationId xmlns:a16="http://schemas.microsoft.com/office/drawing/2014/main" id="{D4BFAEFD-2E24-574A-9016-E522BCB9693E}"/>
                </a:ext>
              </a:extLst>
            </p:cNvPr>
            <p:cNvGrpSpPr/>
            <p:nvPr userDrawn="1"/>
          </p:nvGrpSpPr>
          <p:grpSpPr>
            <a:xfrm rot="16200000">
              <a:off x="-476749" y="580708"/>
              <a:ext cx="692152" cy="251461"/>
              <a:chOff x="431800" y="-235792"/>
              <a:chExt cx="4400551" cy="235792"/>
            </a:xfrm>
          </p:grpSpPr>
          <p:cxnSp>
            <p:nvCxnSpPr>
              <p:cNvPr id="41" name="Straight Connector 40">
                <a:extLst>
                  <a:ext uri="{FF2B5EF4-FFF2-40B4-BE49-F238E27FC236}">
                    <a16:creationId xmlns:a16="http://schemas.microsoft.com/office/drawing/2014/main" id="{501084F3-6071-5F42-A83E-53097D95E01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766F9AD-50E4-E34E-871C-16B6E7ACA4B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AE413019-A316-E248-A2E2-D7E00CC76392}"/>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TextBox 39">
              <a:extLst>
                <a:ext uri="{FF2B5EF4-FFF2-40B4-BE49-F238E27FC236}">
                  <a16:creationId xmlns:a16="http://schemas.microsoft.com/office/drawing/2014/main" id="{81EC56EE-E78A-C64C-B03F-9E33CFCFF6FF}"/>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44" name="Group 43">
            <a:extLst>
              <a:ext uri="{FF2B5EF4-FFF2-40B4-BE49-F238E27FC236}">
                <a16:creationId xmlns:a16="http://schemas.microsoft.com/office/drawing/2014/main" id="{3C062D5B-B78D-A74B-A752-F2940C2B159C}"/>
              </a:ext>
            </a:extLst>
          </p:cNvPr>
          <p:cNvGrpSpPr/>
          <p:nvPr userDrawn="1"/>
        </p:nvGrpSpPr>
        <p:grpSpPr>
          <a:xfrm>
            <a:off x="-256964" y="3367324"/>
            <a:ext cx="251461" cy="1365066"/>
            <a:chOff x="-256404" y="360363"/>
            <a:chExt cx="251461" cy="692152"/>
          </a:xfrm>
        </p:grpSpPr>
        <p:grpSp>
          <p:nvGrpSpPr>
            <p:cNvPr id="45" name="Group 44">
              <a:extLst>
                <a:ext uri="{FF2B5EF4-FFF2-40B4-BE49-F238E27FC236}">
                  <a16:creationId xmlns:a16="http://schemas.microsoft.com/office/drawing/2014/main" id="{BC39A059-6049-B647-8FF9-32A912D1AF52}"/>
                </a:ext>
              </a:extLst>
            </p:cNvPr>
            <p:cNvGrpSpPr/>
            <p:nvPr userDrawn="1"/>
          </p:nvGrpSpPr>
          <p:grpSpPr>
            <a:xfrm rot="16200000">
              <a:off x="-476749" y="580708"/>
              <a:ext cx="692152" cy="251461"/>
              <a:chOff x="431800" y="-235792"/>
              <a:chExt cx="4400551" cy="235792"/>
            </a:xfrm>
          </p:grpSpPr>
          <p:cxnSp>
            <p:nvCxnSpPr>
              <p:cNvPr id="47" name="Straight Connector 46">
                <a:extLst>
                  <a:ext uri="{FF2B5EF4-FFF2-40B4-BE49-F238E27FC236}">
                    <a16:creationId xmlns:a16="http://schemas.microsoft.com/office/drawing/2014/main" id="{D0603B59-8C79-A942-9F70-EF5E623351C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C9B266A-8246-7046-985E-1A6B65FD28A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9" name="Rectangle 48">
                <a:extLst>
                  <a:ext uri="{FF2B5EF4-FFF2-40B4-BE49-F238E27FC236}">
                    <a16:creationId xmlns:a16="http://schemas.microsoft.com/office/drawing/2014/main" id="{70BB019F-7AF8-454E-96F4-D6A61F4F739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0101D5C1-C72F-4340-96C3-42253FAF2B21}"/>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122" name="Group 121">
            <a:extLst>
              <a:ext uri="{FF2B5EF4-FFF2-40B4-BE49-F238E27FC236}">
                <a16:creationId xmlns:a16="http://schemas.microsoft.com/office/drawing/2014/main" id="{10B09069-46D3-FE46-8D6A-F47A3CA7EF25}"/>
              </a:ext>
            </a:extLst>
          </p:cNvPr>
          <p:cNvGrpSpPr/>
          <p:nvPr userDrawn="1"/>
        </p:nvGrpSpPr>
        <p:grpSpPr>
          <a:xfrm>
            <a:off x="431240" y="-246933"/>
            <a:ext cx="8280401" cy="7347304"/>
            <a:chOff x="431240" y="-246933"/>
            <a:chExt cx="8280401" cy="7347304"/>
          </a:xfrm>
        </p:grpSpPr>
        <p:grpSp>
          <p:nvGrpSpPr>
            <p:cNvPr id="123" name="Group 122">
              <a:extLst>
                <a:ext uri="{FF2B5EF4-FFF2-40B4-BE49-F238E27FC236}">
                  <a16:creationId xmlns:a16="http://schemas.microsoft.com/office/drawing/2014/main" id="{060DC74F-3798-0F41-A21A-C9A161BF1870}"/>
                </a:ext>
              </a:extLst>
            </p:cNvPr>
            <p:cNvGrpSpPr/>
            <p:nvPr userDrawn="1"/>
          </p:nvGrpSpPr>
          <p:grpSpPr>
            <a:xfrm>
              <a:off x="431242" y="6864579"/>
              <a:ext cx="8280398" cy="235792"/>
              <a:chOff x="431801" y="-235792"/>
              <a:chExt cx="4400550" cy="235792"/>
            </a:xfrm>
          </p:grpSpPr>
          <p:cxnSp>
            <p:nvCxnSpPr>
              <p:cNvPr id="132" name="Straight Connector 131">
                <a:extLst>
                  <a:ext uri="{FF2B5EF4-FFF2-40B4-BE49-F238E27FC236}">
                    <a16:creationId xmlns:a16="http://schemas.microsoft.com/office/drawing/2014/main" id="{CD608C57-7514-154B-836A-4010788A31A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DB68B65-F11B-344C-ACD4-BCE9587B6D2A}"/>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24" name="Group 123">
              <a:extLst>
                <a:ext uri="{FF2B5EF4-FFF2-40B4-BE49-F238E27FC236}">
                  <a16:creationId xmlns:a16="http://schemas.microsoft.com/office/drawing/2014/main" id="{54682FFD-D655-B046-976E-07664624D4EA}"/>
                </a:ext>
              </a:extLst>
            </p:cNvPr>
            <p:cNvGrpSpPr/>
            <p:nvPr userDrawn="1"/>
          </p:nvGrpSpPr>
          <p:grpSpPr>
            <a:xfrm>
              <a:off x="431240" y="-246933"/>
              <a:ext cx="8280401" cy="235792"/>
              <a:chOff x="431800" y="-240735"/>
              <a:chExt cx="8280401" cy="235792"/>
            </a:xfrm>
          </p:grpSpPr>
          <p:grpSp>
            <p:nvGrpSpPr>
              <p:cNvPr id="125" name="Group 124">
                <a:extLst>
                  <a:ext uri="{FF2B5EF4-FFF2-40B4-BE49-F238E27FC236}">
                    <a16:creationId xmlns:a16="http://schemas.microsoft.com/office/drawing/2014/main" id="{F1D720E4-E69C-4D43-8106-8E51E975FE1F}"/>
                  </a:ext>
                </a:extLst>
              </p:cNvPr>
              <p:cNvGrpSpPr/>
              <p:nvPr userDrawn="1"/>
            </p:nvGrpSpPr>
            <p:grpSpPr>
              <a:xfrm>
                <a:off x="431800" y="-240735"/>
                <a:ext cx="8280400" cy="235792"/>
                <a:chOff x="431800" y="-235792"/>
                <a:chExt cx="4400551" cy="235792"/>
              </a:xfrm>
            </p:grpSpPr>
            <p:cxnSp>
              <p:nvCxnSpPr>
                <p:cNvPr id="129" name="Straight Connector 128">
                  <a:extLst>
                    <a:ext uri="{FF2B5EF4-FFF2-40B4-BE49-F238E27FC236}">
                      <a16:creationId xmlns:a16="http://schemas.microsoft.com/office/drawing/2014/main" id="{C9C8E860-C048-794C-BB48-55334FB486B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ECCBB4D-A419-1C4F-A538-20EABEC4480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1" name="Rectangle 130">
                  <a:extLst>
                    <a:ext uri="{FF2B5EF4-FFF2-40B4-BE49-F238E27FC236}">
                      <a16:creationId xmlns:a16="http://schemas.microsoft.com/office/drawing/2014/main" id="{A64A141F-7CF9-0543-947A-2E28885429A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6" name="TextBox 125">
                <a:extLst>
                  <a:ext uri="{FF2B5EF4-FFF2-40B4-BE49-F238E27FC236}">
                    <a16:creationId xmlns:a16="http://schemas.microsoft.com/office/drawing/2014/main" id="{42762588-74B6-AA48-AAEF-8478DA61532A}"/>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27" name="Straight Arrow Connector 126">
                <a:extLst>
                  <a:ext uri="{FF2B5EF4-FFF2-40B4-BE49-F238E27FC236}">
                    <a16:creationId xmlns:a16="http://schemas.microsoft.com/office/drawing/2014/main" id="{EA604FD8-087C-894E-AA97-B1F828E874DA}"/>
                  </a:ext>
                </a:extLst>
              </p:cNvPr>
              <p:cNvCxnSpPr>
                <a:cxnSpLocks/>
                <a:stCxn id="126" idx="1"/>
                <a:endCxn id="131"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0840AE4A-3225-144E-8C2B-CC8459C4871A}"/>
                  </a:ext>
                </a:extLst>
              </p:cNvPr>
              <p:cNvCxnSpPr>
                <a:cxnSpLocks/>
                <a:stCxn id="126" idx="3"/>
                <a:endCxn id="131"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134" name="Group 133">
            <a:extLst>
              <a:ext uri="{FF2B5EF4-FFF2-40B4-BE49-F238E27FC236}">
                <a16:creationId xmlns:a16="http://schemas.microsoft.com/office/drawing/2014/main" id="{8952B065-0183-8440-93EE-C2E8983124E2}"/>
              </a:ext>
            </a:extLst>
          </p:cNvPr>
          <p:cNvGrpSpPr/>
          <p:nvPr userDrawn="1"/>
        </p:nvGrpSpPr>
        <p:grpSpPr>
          <a:xfrm>
            <a:off x="9399182" y="-1"/>
            <a:ext cx="2961715" cy="9888233"/>
            <a:chOff x="9399182" y="-1"/>
            <a:chExt cx="2961715" cy="9888233"/>
          </a:xfrm>
        </p:grpSpPr>
        <p:sp>
          <p:nvSpPr>
            <p:cNvPr id="135" name="Rectangle 134">
              <a:extLst>
                <a:ext uri="{FF2B5EF4-FFF2-40B4-BE49-F238E27FC236}">
                  <a16:creationId xmlns:a16="http://schemas.microsoft.com/office/drawing/2014/main" id="{8A328D57-A69E-254D-A262-CC2989A8C417}"/>
                </a:ext>
              </a:extLst>
            </p:cNvPr>
            <p:cNvSpPr/>
            <p:nvPr userDrawn="1"/>
          </p:nvSpPr>
          <p:spPr>
            <a:xfrm>
              <a:off x="9399182" y="-1"/>
              <a:ext cx="2798651" cy="97486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36" name="Picture 135">
              <a:extLst>
                <a:ext uri="{FF2B5EF4-FFF2-40B4-BE49-F238E27FC236}">
                  <a16:creationId xmlns:a16="http://schemas.microsoft.com/office/drawing/2014/main" id="{2F15995A-2BAF-7E43-8B52-B02F97201E05}"/>
                </a:ext>
              </a:extLst>
            </p:cNvPr>
            <p:cNvPicPr>
              <a:picLocks noChangeAspect="1"/>
            </p:cNvPicPr>
            <p:nvPr userDrawn="1"/>
          </p:nvPicPr>
          <p:blipFill rotWithShape="1">
            <a:blip r:embed="rId4"/>
            <a:srcRect r="44021" b="6017"/>
            <a:stretch/>
          </p:blipFill>
          <p:spPr>
            <a:xfrm>
              <a:off x="9558506" y="1323797"/>
              <a:ext cx="2632538" cy="532435"/>
            </a:xfrm>
            <a:prstGeom prst="rect">
              <a:avLst/>
            </a:prstGeom>
          </p:spPr>
        </p:pic>
        <p:sp>
          <p:nvSpPr>
            <p:cNvPr id="137" name="TextBox 136">
              <a:extLst>
                <a:ext uri="{FF2B5EF4-FFF2-40B4-BE49-F238E27FC236}">
                  <a16:creationId xmlns:a16="http://schemas.microsoft.com/office/drawing/2014/main" id="{5D176143-8C1A-B24B-8CB3-AFB08B25554B}"/>
                </a:ext>
              </a:extLst>
            </p:cNvPr>
            <p:cNvSpPr txBox="1"/>
            <p:nvPr userDrawn="1"/>
          </p:nvSpPr>
          <p:spPr>
            <a:xfrm>
              <a:off x="9558507" y="3874407"/>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38" name="Straight Connector 137">
              <a:extLst>
                <a:ext uri="{FF2B5EF4-FFF2-40B4-BE49-F238E27FC236}">
                  <a16:creationId xmlns:a16="http://schemas.microsoft.com/office/drawing/2014/main" id="{61E87ACF-E072-1942-8902-BC3DECAE4A14}"/>
                </a:ext>
              </a:extLst>
            </p:cNvPr>
            <p:cNvCxnSpPr>
              <a:cxnSpLocks/>
            </p:cNvCxnSpPr>
            <p:nvPr userDrawn="1"/>
          </p:nvCxnSpPr>
          <p:spPr>
            <a:xfrm>
              <a:off x="9558507" y="407702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9" name="TextBox 138">
              <a:extLst>
                <a:ext uri="{FF2B5EF4-FFF2-40B4-BE49-F238E27FC236}">
                  <a16:creationId xmlns:a16="http://schemas.microsoft.com/office/drawing/2014/main" id="{4230E43A-DEF1-584B-AD63-0D994D37359D}"/>
                </a:ext>
              </a:extLst>
            </p:cNvPr>
            <p:cNvSpPr txBox="1"/>
            <p:nvPr userDrawn="1"/>
          </p:nvSpPr>
          <p:spPr>
            <a:xfrm>
              <a:off x="9686426" y="4935334"/>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grpSp>
          <p:nvGrpSpPr>
            <p:cNvPr id="140" name="Group 139">
              <a:extLst>
                <a:ext uri="{FF2B5EF4-FFF2-40B4-BE49-F238E27FC236}">
                  <a16:creationId xmlns:a16="http://schemas.microsoft.com/office/drawing/2014/main" id="{78101614-52BC-7B46-84D7-2461ED2FA0EA}"/>
                </a:ext>
              </a:extLst>
            </p:cNvPr>
            <p:cNvGrpSpPr/>
            <p:nvPr userDrawn="1"/>
          </p:nvGrpSpPr>
          <p:grpSpPr>
            <a:xfrm>
              <a:off x="9541497" y="162442"/>
              <a:ext cx="2819400" cy="814510"/>
              <a:chOff x="-3644733" y="165205"/>
              <a:chExt cx="2819400" cy="814510"/>
            </a:xfrm>
          </p:grpSpPr>
          <p:sp>
            <p:nvSpPr>
              <p:cNvPr id="173" name="Rectangle 172">
                <a:extLst>
                  <a:ext uri="{FF2B5EF4-FFF2-40B4-BE49-F238E27FC236}">
                    <a16:creationId xmlns:a16="http://schemas.microsoft.com/office/drawing/2014/main" id="{40254D00-389E-3940-B811-35C2C8922696}"/>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 name="TextBox 173">
                <a:extLst>
                  <a:ext uri="{FF2B5EF4-FFF2-40B4-BE49-F238E27FC236}">
                    <a16:creationId xmlns:a16="http://schemas.microsoft.com/office/drawing/2014/main" id="{0B1CE189-800B-DB49-86F8-D1D7860D619D}"/>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75" name="Picture 174">
                <a:extLst>
                  <a:ext uri="{FF2B5EF4-FFF2-40B4-BE49-F238E27FC236}">
                    <a16:creationId xmlns:a16="http://schemas.microsoft.com/office/drawing/2014/main" id="{8FB38671-F42B-984F-89E2-28269106487A}"/>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141" name="Group 140">
              <a:extLst>
                <a:ext uri="{FF2B5EF4-FFF2-40B4-BE49-F238E27FC236}">
                  <a16:creationId xmlns:a16="http://schemas.microsoft.com/office/drawing/2014/main" id="{A5DCE01F-D854-EE4B-8C74-2A5FD60EB92D}"/>
                </a:ext>
              </a:extLst>
            </p:cNvPr>
            <p:cNvGrpSpPr/>
            <p:nvPr userDrawn="1"/>
          </p:nvGrpSpPr>
          <p:grpSpPr>
            <a:xfrm>
              <a:off x="9541497" y="8476917"/>
              <a:ext cx="2735151" cy="1411315"/>
              <a:chOff x="9296567" y="4910411"/>
              <a:chExt cx="2735151" cy="1411315"/>
            </a:xfrm>
          </p:grpSpPr>
          <p:sp>
            <p:nvSpPr>
              <p:cNvPr id="167" name="Rectangle 166">
                <a:extLst>
                  <a:ext uri="{FF2B5EF4-FFF2-40B4-BE49-F238E27FC236}">
                    <a16:creationId xmlns:a16="http://schemas.microsoft.com/office/drawing/2014/main" id="{0200651A-A5C2-6745-93C3-D1EC973B8F32}"/>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TextBox 167">
                <a:extLst>
                  <a:ext uri="{FF2B5EF4-FFF2-40B4-BE49-F238E27FC236}">
                    <a16:creationId xmlns:a16="http://schemas.microsoft.com/office/drawing/2014/main" id="{ACA5E4FE-97BE-0A4E-9196-292CE279FF5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69" name="Graphic 168">
                <a:extLst>
                  <a:ext uri="{FF2B5EF4-FFF2-40B4-BE49-F238E27FC236}">
                    <a16:creationId xmlns:a16="http://schemas.microsoft.com/office/drawing/2014/main" id="{C47FEBB8-EA11-4B44-B21D-5846F0D5BEEE}"/>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56790" y="5049494"/>
                <a:ext cx="155227" cy="155227"/>
              </a:xfrm>
              <a:prstGeom prst="rect">
                <a:avLst/>
              </a:prstGeom>
            </p:spPr>
          </p:pic>
          <p:sp>
            <p:nvSpPr>
              <p:cNvPr id="170" name="TextBox 169">
                <a:extLst>
                  <a:ext uri="{FF2B5EF4-FFF2-40B4-BE49-F238E27FC236}">
                    <a16:creationId xmlns:a16="http://schemas.microsoft.com/office/drawing/2014/main" id="{39933606-2D86-DC4B-8924-AFCFBFEFAC5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71" name="TextBox 170">
                <a:extLst>
                  <a:ext uri="{FF2B5EF4-FFF2-40B4-BE49-F238E27FC236}">
                    <a16:creationId xmlns:a16="http://schemas.microsoft.com/office/drawing/2014/main" id="{999BA398-8DC3-504A-BF43-C299337A8C50}"/>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72" name="TextBox 171">
                <a:extLst>
                  <a:ext uri="{FF2B5EF4-FFF2-40B4-BE49-F238E27FC236}">
                    <a16:creationId xmlns:a16="http://schemas.microsoft.com/office/drawing/2014/main" id="{9BCEF715-ED9F-CF4A-B26F-0228E531C7ED}"/>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42" name="Group 141">
              <a:extLst>
                <a:ext uri="{FF2B5EF4-FFF2-40B4-BE49-F238E27FC236}">
                  <a16:creationId xmlns:a16="http://schemas.microsoft.com/office/drawing/2014/main" id="{A920F2A2-D16F-7B49-8249-3CB38630702B}"/>
                </a:ext>
              </a:extLst>
            </p:cNvPr>
            <p:cNvGrpSpPr/>
            <p:nvPr userDrawn="1"/>
          </p:nvGrpSpPr>
          <p:grpSpPr>
            <a:xfrm>
              <a:off x="9541497" y="7120261"/>
              <a:ext cx="2735151" cy="1280928"/>
              <a:chOff x="9286315" y="6976989"/>
              <a:chExt cx="2735151" cy="1280928"/>
            </a:xfrm>
          </p:grpSpPr>
          <p:sp>
            <p:nvSpPr>
              <p:cNvPr id="162" name="Rectangle 161">
                <a:extLst>
                  <a:ext uri="{FF2B5EF4-FFF2-40B4-BE49-F238E27FC236}">
                    <a16:creationId xmlns:a16="http://schemas.microsoft.com/office/drawing/2014/main" id="{B6D0A85B-3890-1F45-9BFC-811B5745177B}"/>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3" name="TextBox 162">
                <a:extLst>
                  <a:ext uri="{FF2B5EF4-FFF2-40B4-BE49-F238E27FC236}">
                    <a16:creationId xmlns:a16="http://schemas.microsoft.com/office/drawing/2014/main" id="{EEA5EE72-4CD7-1A46-9DF6-568DC138E4B1}"/>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64" name="Graphic 163">
                <a:extLst>
                  <a:ext uri="{FF2B5EF4-FFF2-40B4-BE49-F238E27FC236}">
                    <a16:creationId xmlns:a16="http://schemas.microsoft.com/office/drawing/2014/main" id="{3CFCDF9C-C88C-3341-AB2C-415DF5C33EA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46538" y="7116071"/>
                <a:ext cx="155227" cy="155227"/>
              </a:xfrm>
              <a:prstGeom prst="rect">
                <a:avLst/>
              </a:prstGeom>
            </p:spPr>
          </p:pic>
          <p:sp>
            <p:nvSpPr>
              <p:cNvPr id="165" name="TextBox 164">
                <a:extLst>
                  <a:ext uri="{FF2B5EF4-FFF2-40B4-BE49-F238E27FC236}">
                    <a16:creationId xmlns:a16="http://schemas.microsoft.com/office/drawing/2014/main" id="{2481AABB-FA68-0E42-83A5-60002F0CF46C}"/>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66" name="Picture 165">
                <a:extLst>
                  <a:ext uri="{FF2B5EF4-FFF2-40B4-BE49-F238E27FC236}">
                    <a16:creationId xmlns:a16="http://schemas.microsoft.com/office/drawing/2014/main" id="{2FC9AE94-F10E-2F49-B483-7ED173824832}"/>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43" name="Group 142">
              <a:extLst>
                <a:ext uri="{FF2B5EF4-FFF2-40B4-BE49-F238E27FC236}">
                  <a16:creationId xmlns:a16="http://schemas.microsoft.com/office/drawing/2014/main" id="{B5831C8C-0608-3A40-A402-088C1320D2DA}"/>
                </a:ext>
              </a:extLst>
            </p:cNvPr>
            <p:cNvGrpSpPr/>
            <p:nvPr userDrawn="1"/>
          </p:nvGrpSpPr>
          <p:grpSpPr>
            <a:xfrm>
              <a:off x="9521833" y="4199527"/>
              <a:ext cx="2617883" cy="651460"/>
              <a:chOff x="12352022" y="513115"/>
              <a:chExt cx="2617883" cy="651460"/>
            </a:xfrm>
          </p:grpSpPr>
          <p:sp>
            <p:nvSpPr>
              <p:cNvPr id="159" name="TextBox 158">
                <a:extLst>
                  <a:ext uri="{FF2B5EF4-FFF2-40B4-BE49-F238E27FC236}">
                    <a16:creationId xmlns:a16="http://schemas.microsoft.com/office/drawing/2014/main" id="{10910114-E8E6-A34A-93A2-5ED44636D61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60" name="TextBox 159">
                <a:extLst>
                  <a:ext uri="{FF2B5EF4-FFF2-40B4-BE49-F238E27FC236}">
                    <a16:creationId xmlns:a16="http://schemas.microsoft.com/office/drawing/2014/main" id="{67552FF1-C078-4C4F-AAB9-817604F41E2B}"/>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61" name="TextBox 160">
                <a:extLst>
                  <a:ext uri="{FF2B5EF4-FFF2-40B4-BE49-F238E27FC236}">
                    <a16:creationId xmlns:a16="http://schemas.microsoft.com/office/drawing/2014/main" id="{CCD37AEA-AC1D-A84E-9AF6-8A7E3C011D99}"/>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44" name="TextBox 143">
              <a:extLst>
                <a:ext uri="{FF2B5EF4-FFF2-40B4-BE49-F238E27FC236}">
                  <a16:creationId xmlns:a16="http://schemas.microsoft.com/office/drawing/2014/main" id="{34A26DA3-DB64-CC4A-925C-B75604BC4686}"/>
                </a:ext>
              </a:extLst>
            </p:cNvPr>
            <p:cNvSpPr txBox="1"/>
            <p:nvPr userDrawn="1"/>
          </p:nvSpPr>
          <p:spPr>
            <a:xfrm>
              <a:off x="9674267" y="5218639"/>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45" name="TextBox 144">
              <a:extLst>
                <a:ext uri="{FF2B5EF4-FFF2-40B4-BE49-F238E27FC236}">
                  <a16:creationId xmlns:a16="http://schemas.microsoft.com/office/drawing/2014/main" id="{27BCDA8C-98AB-6E41-86C8-68DD5ADC0556}"/>
                </a:ext>
              </a:extLst>
            </p:cNvPr>
            <p:cNvSpPr txBox="1"/>
            <p:nvPr userDrawn="1"/>
          </p:nvSpPr>
          <p:spPr>
            <a:xfrm>
              <a:off x="9686426" y="5633896"/>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46" name="TextBox 145">
              <a:extLst>
                <a:ext uri="{FF2B5EF4-FFF2-40B4-BE49-F238E27FC236}">
                  <a16:creationId xmlns:a16="http://schemas.microsoft.com/office/drawing/2014/main" id="{3674C8B4-19A9-7F4C-A0E9-A0CCA63C5A27}"/>
                </a:ext>
              </a:extLst>
            </p:cNvPr>
            <p:cNvSpPr txBox="1"/>
            <p:nvPr userDrawn="1"/>
          </p:nvSpPr>
          <p:spPr>
            <a:xfrm>
              <a:off x="9686426" y="6353986"/>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147" name="TextBox 146">
              <a:extLst>
                <a:ext uri="{FF2B5EF4-FFF2-40B4-BE49-F238E27FC236}">
                  <a16:creationId xmlns:a16="http://schemas.microsoft.com/office/drawing/2014/main" id="{6CDB408F-F9BC-BE49-BB1D-ED4826DEF237}"/>
                </a:ext>
              </a:extLst>
            </p:cNvPr>
            <p:cNvSpPr txBox="1"/>
            <p:nvPr userDrawn="1"/>
          </p:nvSpPr>
          <p:spPr>
            <a:xfrm>
              <a:off x="9674267" y="6784549"/>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48" name="TextBox 147">
              <a:extLst>
                <a:ext uri="{FF2B5EF4-FFF2-40B4-BE49-F238E27FC236}">
                  <a16:creationId xmlns:a16="http://schemas.microsoft.com/office/drawing/2014/main" id="{1ECE0F32-D532-904C-8F1D-31C62A85DF64}"/>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49" name="Straight Connector 148">
              <a:extLst>
                <a:ext uri="{FF2B5EF4-FFF2-40B4-BE49-F238E27FC236}">
                  <a16:creationId xmlns:a16="http://schemas.microsoft.com/office/drawing/2014/main" id="{51DEE00D-8872-664F-91AC-88EBE656C017}"/>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0" name="Group 149">
              <a:extLst>
                <a:ext uri="{FF2B5EF4-FFF2-40B4-BE49-F238E27FC236}">
                  <a16:creationId xmlns:a16="http://schemas.microsoft.com/office/drawing/2014/main" id="{F7B782B6-E142-5C41-A58A-1C6E735E5795}"/>
                </a:ext>
              </a:extLst>
            </p:cNvPr>
            <p:cNvGrpSpPr/>
            <p:nvPr userDrawn="1"/>
          </p:nvGrpSpPr>
          <p:grpSpPr>
            <a:xfrm>
              <a:off x="9541497" y="1993090"/>
              <a:ext cx="2735151" cy="1739504"/>
              <a:chOff x="9541497" y="2125825"/>
              <a:chExt cx="2735151" cy="1739504"/>
            </a:xfrm>
          </p:grpSpPr>
          <p:sp>
            <p:nvSpPr>
              <p:cNvPr id="151" name="Rectangle 150">
                <a:extLst>
                  <a:ext uri="{FF2B5EF4-FFF2-40B4-BE49-F238E27FC236}">
                    <a16:creationId xmlns:a16="http://schemas.microsoft.com/office/drawing/2014/main" id="{FAADFAA3-8DA1-E14D-B99C-AB2508555523}"/>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2" name="TextBox 151">
                <a:extLst>
                  <a:ext uri="{FF2B5EF4-FFF2-40B4-BE49-F238E27FC236}">
                    <a16:creationId xmlns:a16="http://schemas.microsoft.com/office/drawing/2014/main" id="{A937AB33-CB8B-A241-9EA4-8CAC5B904E8F}"/>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153" name="Graphic 152">
                <a:extLst>
                  <a:ext uri="{FF2B5EF4-FFF2-40B4-BE49-F238E27FC236}">
                    <a16:creationId xmlns:a16="http://schemas.microsoft.com/office/drawing/2014/main" id="{EBF5A0BA-1949-E142-BD57-E8238FDFF60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154" name="TextBox 153">
                <a:extLst>
                  <a:ext uri="{FF2B5EF4-FFF2-40B4-BE49-F238E27FC236}">
                    <a16:creationId xmlns:a16="http://schemas.microsoft.com/office/drawing/2014/main" id="{E3FC725E-D267-EE4C-ACC7-0FF6F88C1DED}"/>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155" name="TextBox 154">
                <a:extLst>
                  <a:ext uri="{FF2B5EF4-FFF2-40B4-BE49-F238E27FC236}">
                    <a16:creationId xmlns:a16="http://schemas.microsoft.com/office/drawing/2014/main" id="{DAC191F7-746A-F649-8BB7-706F351D95B5}"/>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156" name="TextBox 155">
                <a:extLst>
                  <a:ext uri="{FF2B5EF4-FFF2-40B4-BE49-F238E27FC236}">
                    <a16:creationId xmlns:a16="http://schemas.microsoft.com/office/drawing/2014/main" id="{928BBA09-01DB-5E45-9E3F-116384E13EF0}"/>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157" name="TextBox 156">
                <a:extLst>
                  <a:ext uri="{FF2B5EF4-FFF2-40B4-BE49-F238E27FC236}">
                    <a16:creationId xmlns:a16="http://schemas.microsoft.com/office/drawing/2014/main" id="{D2E2DD0D-5C91-6840-8E42-F620FF7B593C}"/>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58" name="Picture 157">
                <a:extLst>
                  <a:ext uri="{FF2B5EF4-FFF2-40B4-BE49-F238E27FC236}">
                    <a16:creationId xmlns:a16="http://schemas.microsoft.com/office/drawing/2014/main" id="{D403EB95-EC44-9141-919C-B5D3EF377E28}"/>
                  </a:ext>
                </a:extLst>
              </p:cNvPr>
              <p:cNvPicPr>
                <a:picLocks noChangeAspect="1"/>
              </p:cNvPicPr>
              <p:nvPr userDrawn="1"/>
            </p:nvPicPr>
            <p:blipFill rotWithShape="1">
              <a:blip r:embed="rId9"/>
              <a:srcRect l="4852" t="17138" r="10283" b="11792"/>
              <a:stretch/>
            </p:blipFill>
            <p:spPr>
              <a:xfrm>
                <a:off x="10676602" y="3604038"/>
                <a:ext cx="478277" cy="101726"/>
              </a:xfrm>
              <a:prstGeom prst="rect">
                <a:avLst/>
              </a:prstGeom>
              <a:ln>
                <a:solidFill>
                  <a:schemeClr val="accent3">
                    <a:lumMod val="60000"/>
                    <a:lumOff val="40000"/>
                  </a:schemeClr>
                </a:solidFill>
              </a:ln>
            </p:spPr>
          </p:pic>
        </p:grpSp>
      </p:grpSp>
    </p:spTree>
    <p:extLst>
      <p:ext uri="{BB962C8B-B14F-4D97-AF65-F5344CB8AC3E}">
        <p14:creationId xmlns:p14="http://schemas.microsoft.com/office/powerpoint/2010/main" val="1027473205"/>
      </p:ext>
    </p:extLst>
  </p:cSld>
  <p:clrMapOvr>
    <a:overrideClrMapping bg1="lt1" tx1="dk1" bg2="lt2" tx2="dk2" accent1="accent1" accent2="accent2" accent3="accent3" accent4="accent4" accent5="accent5" accent6="accent6" hlink="lt1" folHlink="lt1"/>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preserve="1" userDrawn="1">
  <p:cSld name="Thank You (Headshot. T.S.)">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A733D6C8-2947-664C-94C0-9AD79C24D8BC}"/>
              </a:ext>
            </a:extLst>
          </p:cNvPr>
          <p:cNvSpPr/>
          <p:nvPr userDrawn="1"/>
        </p:nvSpPr>
        <p:spPr>
          <a:xfrm flipH="1">
            <a:off x="-1" y="2402808"/>
            <a:ext cx="9144000" cy="3294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21" name="Picture Placeholder 20">
            <a:extLst>
              <a:ext uri="{FF2B5EF4-FFF2-40B4-BE49-F238E27FC236}">
                <a16:creationId xmlns:a16="http://schemas.microsoft.com/office/drawing/2014/main" id="{0B98A494-7A59-1347-AC1A-9CEFC6F3BA30}"/>
              </a:ext>
            </a:extLst>
          </p:cNvPr>
          <p:cNvSpPr>
            <a:spLocks noGrp="1"/>
          </p:cNvSpPr>
          <p:nvPr>
            <p:ph type="pic" sz="quarter" idx="16" hasCustomPrompt="1"/>
          </p:nvPr>
        </p:nvSpPr>
        <p:spPr>
          <a:xfrm>
            <a:off x="4855972" y="2402809"/>
            <a:ext cx="4288028" cy="3294098"/>
          </a:xfrm>
          <a:custGeom>
            <a:avLst/>
            <a:gdLst>
              <a:gd name="connsiteX0" fmla="*/ 0 w 4288028"/>
              <a:gd name="connsiteY0" fmla="*/ 0 h 3294098"/>
              <a:gd name="connsiteX1" fmla="*/ 4288028 w 4288028"/>
              <a:gd name="connsiteY1" fmla="*/ 0 h 3294098"/>
              <a:gd name="connsiteX2" fmla="*/ 4288028 w 4288028"/>
              <a:gd name="connsiteY2" fmla="*/ 3294098 h 3294098"/>
              <a:gd name="connsiteX3" fmla="*/ 1563214 w 4288028"/>
              <a:gd name="connsiteY3" fmla="*/ 3294098 h 3294098"/>
            </a:gdLst>
            <a:ahLst/>
            <a:cxnLst>
              <a:cxn ang="0">
                <a:pos x="connsiteX0" y="connsiteY0"/>
              </a:cxn>
              <a:cxn ang="0">
                <a:pos x="connsiteX1" y="connsiteY1"/>
              </a:cxn>
              <a:cxn ang="0">
                <a:pos x="connsiteX2" y="connsiteY2"/>
              </a:cxn>
              <a:cxn ang="0">
                <a:pos x="connsiteX3" y="connsiteY3"/>
              </a:cxn>
            </a:cxnLst>
            <a:rect l="l" t="t" r="r" b="b"/>
            <a:pathLst>
              <a:path w="4288028" h="3294098">
                <a:moveTo>
                  <a:pt x="0" y="0"/>
                </a:moveTo>
                <a:lnTo>
                  <a:pt x="4288028" y="0"/>
                </a:lnTo>
                <a:lnTo>
                  <a:pt x="4288028" y="3294098"/>
                </a:lnTo>
                <a:lnTo>
                  <a:pt x="1563214" y="3294098"/>
                </a:lnTo>
                <a:close/>
              </a:path>
            </a:pathLst>
          </a:custGeom>
          <a:solidFill>
            <a:schemeClr val="accent2"/>
          </a:solidFill>
        </p:spPr>
        <p:txBody>
          <a:bodyPr wrap="square" rIns="432000" anchor="ctr">
            <a:noAutofit/>
          </a:bodyPr>
          <a:lstStyle>
            <a:lvl1pPr marL="0" indent="0" algn="r">
              <a:buNone/>
              <a:defRPr b="0">
                <a:solidFill>
                  <a:schemeClr val="bg1"/>
                </a:solidFill>
              </a:defRPr>
            </a:lvl1pPr>
          </a:lstStyle>
          <a:p>
            <a:r>
              <a:rPr lang="en-US" dirty="0"/>
              <a:t>Click icon to add photo or headshot</a:t>
            </a:r>
          </a:p>
        </p:txBody>
      </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1219067"/>
            <a:ext cx="8280400" cy="914400"/>
          </a:xfrm>
        </p:spPr>
        <p:txBody>
          <a:bodyPr/>
          <a:lstStyle>
            <a:lvl1pPr>
              <a:defRPr sz="3200"/>
            </a:lvl1pPr>
          </a:lstStyle>
          <a:p>
            <a:r>
              <a:rPr lang="en-US"/>
              <a:t>Click to add</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2714222"/>
            <a:ext cx="4140200" cy="2671270"/>
          </a:xfrm>
          <a:prstGeom prst="rect">
            <a:avLst/>
          </a:prstGeom>
          <a:noFill/>
          <a:ln>
            <a:noFill/>
          </a:ln>
        </p:spPr>
        <p:txBody>
          <a:bodyPr wrap="square" lIns="0" tIns="0" rIns="0" bIns="0" anchor="ctr">
            <a:noAutofit/>
          </a:bodyPr>
          <a:lstStyle>
            <a:lvl1pPr marL="20638" indent="0">
              <a:spcAft>
                <a:spcPts val="300"/>
              </a:spcAft>
              <a:buNone/>
              <a:tabLst/>
              <a:defRPr sz="14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1"/>
          </a:xfrm>
          <a:prstGeom prst="rect">
            <a:avLst/>
          </a:prstGeom>
        </p:spPr>
      </p:pic>
      <p:grpSp>
        <p:nvGrpSpPr>
          <p:cNvPr id="9" name="Group 8">
            <a:extLst>
              <a:ext uri="{FF2B5EF4-FFF2-40B4-BE49-F238E27FC236}">
                <a16:creationId xmlns:a16="http://schemas.microsoft.com/office/drawing/2014/main" id="{94A77A8F-5D12-E34B-8708-A5312423922C}"/>
              </a:ext>
            </a:extLst>
          </p:cNvPr>
          <p:cNvGrpSpPr/>
          <p:nvPr userDrawn="1"/>
        </p:nvGrpSpPr>
        <p:grpSpPr>
          <a:xfrm>
            <a:off x="-256964" y="1261817"/>
            <a:ext cx="251461" cy="787628"/>
            <a:chOff x="-256404" y="360363"/>
            <a:chExt cx="251461" cy="692152"/>
          </a:xfrm>
        </p:grpSpPr>
        <p:grpSp>
          <p:nvGrpSpPr>
            <p:cNvPr id="10" name="Group 9">
              <a:extLst>
                <a:ext uri="{FF2B5EF4-FFF2-40B4-BE49-F238E27FC236}">
                  <a16:creationId xmlns:a16="http://schemas.microsoft.com/office/drawing/2014/main" id="{B637000E-F84A-1145-919E-5DA2FD101A77}"/>
                </a:ext>
              </a:extLst>
            </p:cNvPr>
            <p:cNvGrpSpPr/>
            <p:nvPr userDrawn="1"/>
          </p:nvGrpSpPr>
          <p:grpSpPr>
            <a:xfrm rot="16200000">
              <a:off x="-476749" y="580708"/>
              <a:ext cx="692152" cy="251461"/>
              <a:chOff x="431800" y="-235792"/>
              <a:chExt cx="4400551" cy="235792"/>
            </a:xfrm>
          </p:grpSpPr>
          <p:cxnSp>
            <p:nvCxnSpPr>
              <p:cNvPr id="13" name="Straight Connector 12">
                <a:extLst>
                  <a:ext uri="{FF2B5EF4-FFF2-40B4-BE49-F238E27FC236}">
                    <a16:creationId xmlns:a16="http://schemas.microsoft.com/office/drawing/2014/main" id="{7B380594-C62D-324D-AD00-233F0356024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A4DA0649-4B5A-6149-AF3E-E7306EFC79C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FA9CBF1E-E8FA-9D49-99B7-933FA7F583CC}"/>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28F40B88-00B1-E24C-B5AC-F85B614215DD}"/>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7" name="Group 16">
            <a:extLst>
              <a:ext uri="{FF2B5EF4-FFF2-40B4-BE49-F238E27FC236}">
                <a16:creationId xmlns:a16="http://schemas.microsoft.com/office/drawing/2014/main" id="{256FBD86-8772-2741-BD56-20A14AB5B4D0}"/>
              </a:ext>
            </a:extLst>
          </p:cNvPr>
          <p:cNvGrpSpPr/>
          <p:nvPr userDrawn="1"/>
        </p:nvGrpSpPr>
        <p:grpSpPr>
          <a:xfrm>
            <a:off x="-256964" y="3367324"/>
            <a:ext cx="251461" cy="1365066"/>
            <a:chOff x="-256404" y="360363"/>
            <a:chExt cx="251461" cy="692152"/>
          </a:xfrm>
        </p:grpSpPr>
        <p:grpSp>
          <p:nvGrpSpPr>
            <p:cNvPr id="18" name="Group 17">
              <a:extLst>
                <a:ext uri="{FF2B5EF4-FFF2-40B4-BE49-F238E27FC236}">
                  <a16:creationId xmlns:a16="http://schemas.microsoft.com/office/drawing/2014/main" id="{16AB86AF-2A25-B547-9EDA-F8EED4FDCFCB}"/>
                </a:ext>
              </a:extLst>
            </p:cNvPr>
            <p:cNvGrpSpPr/>
            <p:nvPr userDrawn="1"/>
          </p:nvGrpSpPr>
          <p:grpSpPr>
            <a:xfrm rot="16200000">
              <a:off x="-476749" y="580708"/>
              <a:ext cx="692152" cy="251461"/>
              <a:chOff x="431800" y="-235792"/>
              <a:chExt cx="4400551" cy="235792"/>
            </a:xfrm>
          </p:grpSpPr>
          <p:cxnSp>
            <p:nvCxnSpPr>
              <p:cNvPr id="22" name="Straight Connector 21">
                <a:extLst>
                  <a:ext uri="{FF2B5EF4-FFF2-40B4-BE49-F238E27FC236}">
                    <a16:creationId xmlns:a16="http://schemas.microsoft.com/office/drawing/2014/main" id="{724101C4-1166-584E-ACD2-2214586A319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89C2C98-B3D1-5043-B59E-DFA49C30AF4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2DA7E2B3-4DB5-8E48-AFA9-F7FCCD3A95BD}"/>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TextBox 18">
              <a:extLst>
                <a:ext uri="{FF2B5EF4-FFF2-40B4-BE49-F238E27FC236}">
                  <a16:creationId xmlns:a16="http://schemas.microsoft.com/office/drawing/2014/main" id="{24FF7AC7-18F3-1F4F-ADDF-503169DE7192}"/>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113" name="Group 112">
            <a:extLst>
              <a:ext uri="{FF2B5EF4-FFF2-40B4-BE49-F238E27FC236}">
                <a16:creationId xmlns:a16="http://schemas.microsoft.com/office/drawing/2014/main" id="{77D3FCE0-E691-3E44-A57D-ECDAE556E4FE}"/>
              </a:ext>
            </a:extLst>
          </p:cNvPr>
          <p:cNvGrpSpPr/>
          <p:nvPr userDrawn="1"/>
        </p:nvGrpSpPr>
        <p:grpSpPr>
          <a:xfrm>
            <a:off x="431240" y="-246933"/>
            <a:ext cx="8280401" cy="7347304"/>
            <a:chOff x="431240" y="-246933"/>
            <a:chExt cx="8280401" cy="7347304"/>
          </a:xfrm>
        </p:grpSpPr>
        <p:grpSp>
          <p:nvGrpSpPr>
            <p:cNvPr id="114" name="Group 113">
              <a:extLst>
                <a:ext uri="{FF2B5EF4-FFF2-40B4-BE49-F238E27FC236}">
                  <a16:creationId xmlns:a16="http://schemas.microsoft.com/office/drawing/2014/main" id="{9E931012-2003-2543-97CB-79A6045D941E}"/>
                </a:ext>
              </a:extLst>
            </p:cNvPr>
            <p:cNvGrpSpPr/>
            <p:nvPr userDrawn="1"/>
          </p:nvGrpSpPr>
          <p:grpSpPr>
            <a:xfrm>
              <a:off x="431242" y="6864579"/>
              <a:ext cx="8280398" cy="235792"/>
              <a:chOff x="431801" y="-235792"/>
              <a:chExt cx="4400550" cy="235792"/>
            </a:xfrm>
          </p:grpSpPr>
          <p:cxnSp>
            <p:nvCxnSpPr>
              <p:cNvPr id="123" name="Straight Connector 122">
                <a:extLst>
                  <a:ext uri="{FF2B5EF4-FFF2-40B4-BE49-F238E27FC236}">
                    <a16:creationId xmlns:a16="http://schemas.microsoft.com/office/drawing/2014/main" id="{B93CA922-F7B0-0748-B406-436E8B6A0F0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8147241-E2F6-C348-9AC4-7BD8938A2CF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79CC637B-89E3-684C-8110-25BFEE1E0211}"/>
                </a:ext>
              </a:extLst>
            </p:cNvPr>
            <p:cNvGrpSpPr/>
            <p:nvPr userDrawn="1"/>
          </p:nvGrpSpPr>
          <p:grpSpPr>
            <a:xfrm>
              <a:off x="431240" y="-246933"/>
              <a:ext cx="8280401" cy="235792"/>
              <a:chOff x="431800" y="-240735"/>
              <a:chExt cx="8280401" cy="235792"/>
            </a:xfrm>
          </p:grpSpPr>
          <p:grpSp>
            <p:nvGrpSpPr>
              <p:cNvPr id="116" name="Group 115">
                <a:extLst>
                  <a:ext uri="{FF2B5EF4-FFF2-40B4-BE49-F238E27FC236}">
                    <a16:creationId xmlns:a16="http://schemas.microsoft.com/office/drawing/2014/main" id="{00F2606F-6D13-5440-96CF-871056AD211A}"/>
                  </a:ext>
                </a:extLst>
              </p:cNvPr>
              <p:cNvGrpSpPr/>
              <p:nvPr userDrawn="1"/>
            </p:nvGrpSpPr>
            <p:grpSpPr>
              <a:xfrm>
                <a:off x="431800" y="-240735"/>
                <a:ext cx="8280400" cy="235792"/>
                <a:chOff x="431800" y="-235792"/>
                <a:chExt cx="4400551" cy="235792"/>
              </a:xfrm>
            </p:grpSpPr>
            <p:cxnSp>
              <p:nvCxnSpPr>
                <p:cNvPr id="120" name="Straight Connector 119">
                  <a:extLst>
                    <a:ext uri="{FF2B5EF4-FFF2-40B4-BE49-F238E27FC236}">
                      <a16:creationId xmlns:a16="http://schemas.microsoft.com/office/drawing/2014/main" id="{FCFB4B41-BF85-7B40-8CCC-196A3742C4C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205341C8-9176-C04A-979F-A1265E327B5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2" name="Rectangle 121">
                  <a:extLst>
                    <a:ext uri="{FF2B5EF4-FFF2-40B4-BE49-F238E27FC236}">
                      <a16:creationId xmlns:a16="http://schemas.microsoft.com/office/drawing/2014/main" id="{1739FE7B-2552-6F40-95CD-992E32CD500D}"/>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7" name="TextBox 116">
                <a:extLst>
                  <a:ext uri="{FF2B5EF4-FFF2-40B4-BE49-F238E27FC236}">
                    <a16:creationId xmlns:a16="http://schemas.microsoft.com/office/drawing/2014/main" id="{BCAD5F91-0EBA-A346-B9D7-BDF226AC2562}"/>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18" name="Straight Arrow Connector 117">
                <a:extLst>
                  <a:ext uri="{FF2B5EF4-FFF2-40B4-BE49-F238E27FC236}">
                    <a16:creationId xmlns:a16="http://schemas.microsoft.com/office/drawing/2014/main" id="{B7483C9D-769B-A74A-871C-84AC19953014}"/>
                  </a:ext>
                </a:extLst>
              </p:cNvPr>
              <p:cNvCxnSpPr>
                <a:cxnSpLocks/>
                <a:stCxn id="117" idx="1"/>
                <a:endCxn id="12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id="{FFF12A77-86E0-B349-A46C-7E1FBDCC474C}"/>
                  </a:ext>
                </a:extLst>
              </p:cNvPr>
              <p:cNvCxnSpPr>
                <a:cxnSpLocks/>
                <a:stCxn id="117" idx="3"/>
                <a:endCxn id="12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125" name="Group 124">
            <a:extLst>
              <a:ext uri="{FF2B5EF4-FFF2-40B4-BE49-F238E27FC236}">
                <a16:creationId xmlns:a16="http://schemas.microsoft.com/office/drawing/2014/main" id="{AD5C5ED9-7B43-BE47-809A-7B8837E8043A}"/>
              </a:ext>
            </a:extLst>
          </p:cNvPr>
          <p:cNvGrpSpPr/>
          <p:nvPr userDrawn="1"/>
        </p:nvGrpSpPr>
        <p:grpSpPr>
          <a:xfrm>
            <a:off x="9399182" y="-1"/>
            <a:ext cx="2961715" cy="9888233"/>
            <a:chOff x="9399182" y="-1"/>
            <a:chExt cx="2961715" cy="9888233"/>
          </a:xfrm>
        </p:grpSpPr>
        <p:sp>
          <p:nvSpPr>
            <p:cNvPr id="126" name="Rectangle 125">
              <a:extLst>
                <a:ext uri="{FF2B5EF4-FFF2-40B4-BE49-F238E27FC236}">
                  <a16:creationId xmlns:a16="http://schemas.microsoft.com/office/drawing/2014/main" id="{F9BAF0BA-0BDC-1247-813B-03F7EA59E73E}"/>
                </a:ext>
              </a:extLst>
            </p:cNvPr>
            <p:cNvSpPr/>
            <p:nvPr userDrawn="1"/>
          </p:nvSpPr>
          <p:spPr>
            <a:xfrm>
              <a:off x="9399182" y="-1"/>
              <a:ext cx="2798651" cy="97486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27" name="Picture 126">
              <a:extLst>
                <a:ext uri="{FF2B5EF4-FFF2-40B4-BE49-F238E27FC236}">
                  <a16:creationId xmlns:a16="http://schemas.microsoft.com/office/drawing/2014/main" id="{061D06E5-386C-9A44-86AB-C48DF5024292}"/>
                </a:ext>
              </a:extLst>
            </p:cNvPr>
            <p:cNvPicPr>
              <a:picLocks noChangeAspect="1"/>
            </p:cNvPicPr>
            <p:nvPr userDrawn="1"/>
          </p:nvPicPr>
          <p:blipFill rotWithShape="1">
            <a:blip r:embed="rId4"/>
            <a:srcRect r="44021" b="6017"/>
            <a:stretch/>
          </p:blipFill>
          <p:spPr>
            <a:xfrm>
              <a:off x="9558506" y="1323797"/>
              <a:ext cx="2632538" cy="532435"/>
            </a:xfrm>
            <a:prstGeom prst="rect">
              <a:avLst/>
            </a:prstGeom>
          </p:spPr>
        </p:pic>
        <p:sp>
          <p:nvSpPr>
            <p:cNvPr id="128" name="TextBox 127">
              <a:extLst>
                <a:ext uri="{FF2B5EF4-FFF2-40B4-BE49-F238E27FC236}">
                  <a16:creationId xmlns:a16="http://schemas.microsoft.com/office/drawing/2014/main" id="{CB2E8C9A-4FB4-6445-9C60-4EE2DB6B1768}"/>
                </a:ext>
              </a:extLst>
            </p:cNvPr>
            <p:cNvSpPr txBox="1"/>
            <p:nvPr userDrawn="1"/>
          </p:nvSpPr>
          <p:spPr>
            <a:xfrm>
              <a:off x="9558507" y="3874407"/>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29" name="Straight Connector 128">
              <a:extLst>
                <a:ext uri="{FF2B5EF4-FFF2-40B4-BE49-F238E27FC236}">
                  <a16:creationId xmlns:a16="http://schemas.microsoft.com/office/drawing/2014/main" id="{E8A81CC4-D4ED-6647-B722-D848B3A6529A}"/>
                </a:ext>
              </a:extLst>
            </p:cNvPr>
            <p:cNvCxnSpPr>
              <a:cxnSpLocks/>
            </p:cNvCxnSpPr>
            <p:nvPr userDrawn="1"/>
          </p:nvCxnSpPr>
          <p:spPr>
            <a:xfrm>
              <a:off x="9558507" y="407702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0" name="TextBox 129">
              <a:extLst>
                <a:ext uri="{FF2B5EF4-FFF2-40B4-BE49-F238E27FC236}">
                  <a16:creationId xmlns:a16="http://schemas.microsoft.com/office/drawing/2014/main" id="{4F84C578-2664-E643-9472-A17F6E6BE6BD}"/>
                </a:ext>
              </a:extLst>
            </p:cNvPr>
            <p:cNvSpPr txBox="1"/>
            <p:nvPr userDrawn="1"/>
          </p:nvSpPr>
          <p:spPr>
            <a:xfrm>
              <a:off x="9686426" y="4935334"/>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grpSp>
          <p:nvGrpSpPr>
            <p:cNvPr id="131" name="Group 130">
              <a:extLst>
                <a:ext uri="{FF2B5EF4-FFF2-40B4-BE49-F238E27FC236}">
                  <a16:creationId xmlns:a16="http://schemas.microsoft.com/office/drawing/2014/main" id="{E92595B0-CF39-6843-81E1-EAABD547E6A4}"/>
                </a:ext>
              </a:extLst>
            </p:cNvPr>
            <p:cNvGrpSpPr/>
            <p:nvPr userDrawn="1"/>
          </p:nvGrpSpPr>
          <p:grpSpPr>
            <a:xfrm>
              <a:off x="9541497" y="162442"/>
              <a:ext cx="2819400" cy="814510"/>
              <a:chOff x="-3644733" y="165205"/>
              <a:chExt cx="2819400" cy="814510"/>
            </a:xfrm>
          </p:grpSpPr>
          <p:sp>
            <p:nvSpPr>
              <p:cNvPr id="164" name="Rectangle 163">
                <a:extLst>
                  <a:ext uri="{FF2B5EF4-FFF2-40B4-BE49-F238E27FC236}">
                    <a16:creationId xmlns:a16="http://schemas.microsoft.com/office/drawing/2014/main" id="{66122352-90ED-2A48-8FF8-33C7B03519D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46F342E6-6D49-BA41-A71D-B2EAF5BB7021}"/>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66" name="Picture 165">
                <a:extLst>
                  <a:ext uri="{FF2B5EF4-FFF2-40B4-BE49-F238E27FC236}">
                    <a16:creationId xmlns:a16="http://schemas.microsoft.com/office/drawing/2014/main" id="{4B56E006-7B74-2E43-8AF7-0B546803EFEF}"/>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132" name="Group 131">
              <a:extLst>
                <a:ext uri="{FF2B5EF4-FFF2-40B4-BE49-F238E27FC236}">
                  <a16:creationId xmlns:a16="http://schemas.microsoft.com/office/drawing/2014/main" id="{8ED31E1B-C47C-6444-B18D-10F07AD75967}"/>
                </a:ext>
              </a:extLst>
            </p:cNvPr>
            <p:cNvGrpSpPr/>
            <p:nvPr userDrawn="1"/>
          </p:nvGrpSpPr>
          <p:grpSpPr>
            <a:xfrm>
              <a:off x="9541497" y="8476917"/>
              <a:ext cx="2735151" cy="1411315"/>
              <a:chOff x="9296567" y="4910411"/>
              <a:chExt cx="2735151" cy="1411315"/>
            </a:xfrm>
          </p:grpSpPr>
          <p:sp>
            <p:nvSpPr>
              <p:cNvPr id="158" name="Rectangle 157">
                <a:extLst>
                  <a:ext uri="{FF2B5EF4-FFF2-40B4-BE49-F238E27FC236}">
                    <a16:creationId xmlns:a16="http://schemas.microsoft.com/office/drawing/2014/main" id="{1BC1C51A-ECC0-D846-83E1-18277AEBD125}"/>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Box 158">
                <a:extLst>
                  <a:ext uri="{FF2B5EF4-FFF2-40B4-BE49-F238E27FC236}">
                    <a16:creationId xmlns:a16="http://schemas.microsoft.com/office/drawing/2014/main" id="{62F58A85-515C-0644-8065-784967D02301}"/>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60" name="Graphic 159">
                <a:extLst>
                  <a:ext uri="{FF2B5EF4-FFF2-40B4-BE49-F238E27FC236}">
                    <a16:creationId xmlns:a16="http://schemas.microsoft.com/office/drawing/2014/main" id="{34BF85D0-43E2-6C47-8BDC-135B93441BB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56790" y="5049494"/>
                <a:ext cx="155227" cy="155227"/>
              </a:xfrm>
              <a:prstGeom prst="rect">
                <a:avLst/>
              </a:prstGeom>
            </p:spPr>
          </p:pic>
          <p:sp>
            <p:nvSpPr>
              <p:cNvPr id="161" name="TextBox 160">
                <a:extLst>
                  <a:ext uri="{FF2B5EF4-FFF2-40B4-BE49-F238E27FC236}">
                    <a16:creationId xmlns:a16="http://schemas.microsoft.com/office/drawing/2014/main" id="{A620BBCD-FCF8-A449-B62F-8347A0D2E56F}"/>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62" name="TextBox 161">
                <a:extLst>
                  <a:ext uri="{FF2B5EF4-FFF2-40B4-BE49-F238E27FC236}">
                    <a16:creationId xmlns:a16="http://schemas.microsoft.com/office/drawing/2014/main" id="{A353EA54-45AB-D440-90A5-F7FFA68E8277}"/>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63" name="TextBox 162">
                <a:extLst>
                  <a:ext uri="{FF2B5EF4-FFF2-40B4-BE49-F238E27FC236}">
                    <a16:creationId xmlns:a16="http://schemas.microsoft.com/office/drawing/2014/main" id="{BEDFBBB6-E5F9-B04E-9573-E0BEE0A827D6}"/>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33" name="Group 132">
              <a:extLst>
                <a:ext uri="{FF2B5EF4-FFF2-40B4-BE49-F238E27FC236}">
                  <a16:creationId xmlns:a16="http://schemas.microsoft.com/office/drawing/2014/main" id="{55FA8466-28DE-314F-9E10-841CA5A67806}"/>
                </a:ext>
              </a:extLst>
            </p:cNvPr>
            <p:cNvGrpSpPr/>
            <p:nvPr userDrawn="1"/>
          </p:nvGrpSpPr>
          <p:grpSpPr>
            <a:xfrm>
              <a:off x="9541497" y="7120261"/>
              <a:ext cx="2735151" cy="1280928"/>
              <a:chOff x="9286315" y="6976989"/>
              <a:chExt cx="2735151" cy="1280928"/>
            </a:xfrm>
          </p:grpSpPr>
          <p:sp>
            <p:nvSpPr>
              <p:cNvPr id="153" name="Rectangle 152">
                <a:extLst>
                  <a:ext uri="{FF2B5EF4-FFF2-40B4-BE49-F238E27FC236}">
                    <a16:creationId xmlns:a16="http://schemas.microsoft.com/office/drawing/2014/main" id="{05828DAF-41DC-FF4F-AC26-F4C6A8B6305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TextBox 153">
                <a:extLst>
                  <a:ext uri="{FF2B5EF4-FFF2-40B4-BE49-F238E27FC236}">
                    <a16:creationId xmlns:a16="http://schemas.microsoft.com/office/drawing/2014/main" id="{D8ADA2D6-D5A5-784E-A45D-83532F4E6081}"/>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55" name="Graphic 154">
                <a:extLst>
                  <a:ext uri="{FF2B5EF4-FFF2-40B4-BE49-F238E27FC236}">
                    <a16:creationId xmlns:a16="http://schemas.microsoft.com/office/drawing/2014/main" id="{CEAC3E4D-5FCA-0645-9B99-2164C11F93A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46538" y="7116071"/>
                <a:ext cx="155227" cy="155227"/>
              </a:xfrm>
              <a:prstGeom prst="rect">
                <a:avLst/>
              </a:prstGeom>
            </p:spPr>
          </p:pic>
          <p:sp>
            <p:nvSpPr>
              <p:cNvPr id="156" name="TextBox 155">
                <a:extLst>
                  <a:ext uri="{FF2B5EF4-FFF2-40B4-BE49-F238E27FC236}">
                    <a16:creationId xmlns:a16="http://schemas.microsoft.com/office/drawing/2014/main" id="{9B42898C-5F47-3F43-B337-69341CF4C7D0}"/>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57" name="Picture 156">
                <a:extLst>
                  <a:ext uri="{FF2B5EF4-FFF2-40B4-BE49-F238E27FC236}">
                    <a16:creationId xmlns:a16="http://schemas.microsoft.com/office/drawing/2014/main" id="{2B17B7A2-579E-264F-AFA9-A6C0D3044EE9}"/>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34" name="Group 133">
              <a:extLst>
                <a:ext uri="{FF2B5EF4-FFF2-40B4-BE49-F238E27FC236}">
                  <a16:creationId xmlns:a16="http://schemas.microsoft.com/office/drawing/2014/main" id="{4FCB2141-4630-E34F-91E8-A4B1D805FE7D}"/>
                </a:ext>
              </a:extLst>
            </p:cNvPr>
            <p:cNvGrpSpPr/>
            <p:nvPr userDrawn="1"/>
          </p:nvGrpSpPr>
          <p:grpSpPr>
            <a:xfrm>
              <a:off x="9521833" y="4199527"/>
              <a:ext cx="2617883" cy="651460"/>
              <a:chOff x="12352022" y="513115"/>
              <a:chExt cx="2617883" cy="651460"/>
            </a:xfrm>
          </p:grpSpPr>
          <p:sp>
            <p:nvSpPr>
              <p:cNvPr id="150" name="TextBox 149">
                <a:extLst>
                  <a:ext uri="{FF2B5EF4-FFF2-40B4-BE49-F238E27FC236}">
                    <a16:creationId xmlns:a16="http://schemas.microsoft.com/office/drawing/2014/main" id="{6F9AC646-EF27-2141-AEB7-4D0CDD043E3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51" name="TextBox 150">
                <a:extLst>
                  <a:ext uri="{FF2B5EF4-FFF2-40B4-BE49-F238E27FC236}">
                    <a16:creationId xmlns:a16="http://schemas.microsoft.com/office/drawing/2014/main" id="{C8872405-7363-E04E-BCBC-4D7C41A0C027}"/>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52" name="TextBox 151">
                <a:extLst>
                  <a:ext uri="{FF2B5EF4-FFF2-40B4-BE49-F238E27FC236}">
                    <a16:creationId xmlns:a16="http://schemas.microsoft.com/office/drawing/2014/main" id="{163E301A-90B1-5142-8C9D-CBA4D2B0DDB1}"/>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35" name="TextBox 134">
              <a:extLst>
                <a:ext uri="{FF2B5EF4-FFF2-40B4-BE49-F238E27FC236}">
                  <a16:creationId xmlns:a16="http://schemas.microsoft.com/office/drawing/2014/main" id="{765364B7-0A41-A344-82EA-5CBC4E0534D1}"/>
                </a:ext>
              </a:extLst>
            </p:cNvPr>
            <p:cNvSpPr txBox="1"/>
            <p:nvPr userDrawn="1"/>
          </p:nvSpPr>
          <p:spPr>
            <a:xfrm>
              <a:off x="9674267" y="5218639"/>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36" name="TextBox 135">
              <a:extLst>
                <a:ext uri="{FF2B5EF4-FFF2-40B4-BE49-F238E27FC236}">
                  <a16:creationId xmlns:a16="http://schemas.microsoft.com/office/drawing/2014/main" id="{57E30B1B-AA82-1544-9697-1536E16F1177}"/>
                </a:ext>
              </a:extLst>
            </p:cNvPr>
            <p:cNvSpPr txBox="1"/>
            <p:nvPr userDrawn="1"/>
          </p:nvSpPr>
          <p:spPr>
            <a:xfrm>
              <a:off x="9686426" y="5633896"/>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37" name="TextBox 136">
              <a:extLst>
                <a:ext uri="{FF2B5EF4-FFF2-40B4-BE49-F238E27FC236}">
                  <a16:creationId xmlns:a16="http://schemas.microsoft.com/office/drawing/2014/main" id="{0B5B22EC-8F9C-CA4F-A61A-09D9EC55B715}"/>
                </a:ext>
              </a:extLst>
            </p:cNvPr>
            <p:cNvSpPr txBox="1"/>
            <p:nvPr userDrawn="1"/>
          </p:nvSpPr>
          <p:spPr>
            <a:xfrm>
              <a:off x="9686426" y="6353986"/>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138" name="TextBox 137">
              <a:extLst>
                <a:ext uri="{FF2B5EF4-FFF2-40B4-BE49-F238E27FC236}">
                  <a16:creationId xmlns:a16="http://schemas.microsoft.com/office/drawing/2014/main" id="{0321AB7A-262C-E243-9A39-092F6CABA552}"/>
                </a:ext>
              </a:extLst>
            </p:cNvPr>
            <p:cNvSpPr txBox="1"/>
            <p:nvPr userDrawn="1"/>
          </p:nvSpPr>
          <p:spPr>
            <a:xfrm>
              <a:off x="9674267" y="6784549"/>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39" name="TextBox 138">
              <a:extLst>
                <a:ext uri="{FF2B5EF4-FFF2-40B4-BE49-F238E27FC236}">
                  <a16:creationId xmlns:a16="http://schemas.microsoft.com/office/drawing/2014/main" id="{50EAAF30-5A19-764F-8A81-E50A2CDBB443}"/>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40" name="Straight Connector 139">
              <a:extLst>
                <a:ext uri="{FF2B5EF4-FFF2-40B4-BE49-F238E27FC236}">
                  <a16:creationId xmlns:a16="http://schemas.microsoft.com/office/drawing/2014/main" id="{3DF2975D-FBB6-8D43-9A3E-31BFB4BC4C93}"/>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41" name="Group 140">
              <a:extLst>
                <a:ext uri="{FF2B5EF4-FFF2-40B4-BE49-F238E27FC236}">
                  <a16:creationId xmlns:a16="http://schemas.microsoft.com/office/drawing/2014/main" id="{14AED418-A7FD-0943-98FB-BDDDA0D8E908}"/>
                </a:ext>
              </a:extLst>
            </p:cNvPr>
            <p:cNvGrpSpPr/>
            <p:nvPr userDrawn="1"/>
          </p:nvGrpSpPr>
          <p:grpSpPr>
            <a:xfrm>
              <a:off x="9541497" y="1993090"/>
              <a:ext cx="2735151" cy="1739504"/>
              <a:chOff x="9541497" y="2125825"/>
              <a:chExt cx="2735151" cy="1739504"/>
            </a:xfrm>
          </p:grpSpPr>
          <p:sp>
            <p:nvSpPr>
              <p:cNvPr id="142" name="Rectangle 141">
                <a:extLst>
                  <a:ext uri="{FF2B5EF4-FFF2-40B4-BE49-F238E27FC236}">
                    <a16:creationId xmlns:a16="http://schemas.microsoft.com/office/drawing/2014/main" id="{96DB50A7-2B13-B747-9724-B02F5CC5FAE6}"/>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TextBox 142">
                <a:extLst>
                  <a:ext uri="{FF2B5EF4-FFF2-40B4-BE49-F238E27FC236}">
                    <a16:creationId xmlns:a16="http://schemas.microsoft.com/office/drawing/2014/main" id="{97885988-9EEC-D24A-B627-43F68E16F4BC}"/>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144" name="Graphic 143">
                <a:extLst>
                  <a:ext uri="{FF2B5EF4-FFF2-40B4-BE49-F238E27FC236}">
                    <a16:creationId xmlns:a16="http://schemas.microsoft.com/office/drawing/2014/main" id="{83851E78-BB9F-6449-8DF6-A0FC2CAA2BEE}"/>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145" name="TextBox 144">
                <a:extLst>
                  <a:ext uri="{FF2B5EF4-FFF2-40B4-BE49-F238E27FC236}">
                    <a16:creationId xmlns:a16="http://schemas.microsoft.com/office/drawing/2014/main" id="{EC05698B-83B1-FA41-890C-86B8BDC77CEF}"/>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146" name="TextBox 145">
                <a:extLst>
                  <a:ext uri="{FF2B5EF4-FFF2-40B4-BE49-F238E27FC236}">
                    <a16:creationId xmlns:a16="http://schemas.microsoft.com/office/drawing/2014/main" id="{7352129B-5821-294B-A6FC-0108438173D0}"/>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147" name="TextBox 146">
                <a:extLst>
                  <a:ext uri="{FF2B5EF4-FFF2-40B4-BE49-F238E27FC236}">
                    <a16:creationId xmlns:a16="http://schemas.microsoft.com/office/drawing/2014/main" id="{95C0D103-7B69-674C-BB26-5A97DEC86380}"/>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148" name="TextBox 147">
                <a:extLst>
                  <a:ext uri="{FF2B5EF4-FFF2-40B4-BE49-F238E27FC236}">
                    <a16:creationId xmlns:a16="http://schemas.microsoft.com/office/drawing/2014/main" id="{01F7D329-536B-8B41-B896-7592DD5B60F6}"/>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49" name="Picture 148">
                <a:extLst>
                  <a:ext uri="{FF2B5EF4-FFF2-40B4-BE49-F238E27FC236}">
                    <a16:creationId xmlns:a16="http://schemas.microsoft.com/office/drawing/2014/main" id="{DE1D17B7-BC70-8F4C-AF98-5944562B2CD6}"/>
                  </a:ext>
                </a:extLst>
              </p:cNvPr>
              <p:cNvPicPr>
                <a:picLocks noChangeAspect="1"/>
              </p:cNvPicPr>
              <p:nvPr userDrawn="1"/>
            </p:nvPicPr>
            <p:blipFill rotWithShape="1">
              <a:blip r:embed="rId9"/>
              <a:srcRect l="4852" t="17138" r="10283" b="11792"/>
              <a:stretch/>
            </p:blipFill>
            <p:spPr>
              <a:xfrm>
                <a:off x="10676602" y="3604038"/>
                <a:ext cx="478277" cy="101726"/>
              </a:xfrm>
              <a:prstGeom prst="rect">
                <a:avLst/>
              </a:prstGeom>
              <a:ln>
                <a:solidFill>
                  <a:schemeClr val="accent3">
                    <a:lumMod val="60000"/>
                    <a:lumOff val="40000"/>
                  </a:schemeClr>
                </a:solidFill>
              </a:ln>
            </p:spPr>
          </p:pic>
        </p:grpSp>
      </p:grpSp>
    </p:spTree>
    <p:extLst>
      <p:ext uri="{BB962C8B-B14F-4D97-AF65-F5344CB8AC3E}">
        <p14:creationId xmlns:p14="http://schemas.microsoft.com/office/powerpoint/2010/main" val="3647549002"/>
      </p:ext>
    </p:extLst>
  </p:cSld>
  <p:clrMapOvr>
    <a:overrideClrMapping bg1="lt1" tx1="dk1" bg2="lt2" tx2="dk2" accent1="accent1" accent2="accent2" accent3="accent3" accent4="accent4" accent5="accent5" accent6="accent6" hlink="lt1" folHlink="lt1"/>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preserve="1" userDrawn="1">
  <p:cSld name="Thank You (2 Headshots)">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2146852"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7" name="Group 6">
            <a:extLst>
              <a:ext uri="{FF2B5EF4-FFF2-40B4-BE49-F238E27FC236}">
                <a16:creationId xmlns:a16="http://schemas.microsoft.com/office/drawing/2014/main" id="{329E5FF7-98BC-884F-840D-5E423F4AF849}"/>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D8244616-2BA8-434E-A138-B2D5956D9EE1}"/>
              </a:ext>
            </a:extLst>
          </p:cNvPr>
          <p:cNvGrpSpPr/>
          <p:nvPr userDrawn="1"/>
        </p:nvGrpSpPr>
        <p:grpSpPr>
          <a:xfrm>
            <a:off x="-256964" y="3622629"/>
            <a:ext cx="251461" cy="1506813"/>
            <a:chOff x="-256404" y="360363"/>
            <a:chExt cx="251461" cy="692152"/>
          </a:xfrm>
        </p:grpSpPr>
        <p:grpSp>
          <p:nvGrpSpPr>
            <p:cNvPr id="17" name="Group 16">
              <a:extLst>
                <a:ext uri="{FF2B5EF4-FFF2-40B4-BE49-F238E27FC236}">
                  <a16:creationId xmlns:a16="http://schemas.microsoft.com/office/drawing/2014/main" id="{709CBFCC-B5CB-D24E-8728-2AAEE959FF6E}"/>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977E976A-5E64-D14B-BA4C-4F26EF696B7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00263B3-BEFA-F84D-A346-488994B5061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0D5E94FD-3E4F-7A4D-8F85-338D20425FB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C137DA0-E7A0-8348-964C-0094E9A21AD9}"/>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3" name="Picture Placeholder 2">
            <a:extLst>
              <a:ext uri="{FF2B5EF4-FFF2-40B4-BE49-F238E27FC236}">
                <a16:creationId xmlns:a16="http://schemas.microsoft.com/office/drawing/2014/main" id="{3953A8BD-C2FA-AE49-99CC-15B59CE56A15}"/>
              </a:ext>
            </a:extLst>
          </p:cNvPr>
          <p:cNvSpPr>
            <a:spLocks noGrp="1"/>
          </p:cNvSpPr>
          <p:nvPr>
            <p:ph type="pic" sz="quarter" idx="16" hasCustomPrompt="1"/>
          </p:nvPr>
        </p:nvSpPr>
        <p:spPr>
          <a:xfrm>
            <a:off x="431800"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22" name="Text Placeholder 7">
            <a:extLst>
              <a:ext uri="{FF2B5EF4-FFF2-40B4-BE49-F238E27FC236}">
                <a16:creationId xmlns:a16="http://schemas.microsoft.com/office/drawing/2014/main" id="{1B6BB86B-8CCA-614F-97F8-932E6DC1B83C}"/>
              </a:ext>
            </a:extLst>
          </p:cNvPr>
          <p:cNvSpPr>
            <a:spLocks noGrp="1"/>
          </p:cNvSpPr>
          <p:nvPr>
            <p:ph type="body" sz="quarter" idx="17" hasCustomPrompt="1"/>
          </p:nvPr>
        </p:nvSpPr>
        <p:spPr>
          <a:xfrm>
            <a:off x="6410739"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3" name="Picture Placeholder 2">
            <a:extLst>
              <a:ext uri="{FF2B5EF4-FFF2-40B4-BE49-F238E27FC236}">
                <a16:creationId xmlns:a16="http://schemas.microsoft.com/office/drawing/2014/main" id="{E582B670-FA91-C849-BD22-A066A6FE9B53}"/>
              </a:ext>
            </a:extLst>
          </p:cNvPr>
          <p:cNvSpPr>
            <a:spLocks noGrp="1"/>
          </p:cNvSpPr>
          <p:nvPr>
            <p:ph type="pic" sz="quarter" idx="18" hasCustomPrompt="1"/>
          </p:nvPr>
        </p:nvSpPr>
        <p:spPr>
          <a:xfrm>
            <a:off x="4695687"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2" name="Group 1">
            <a:extLst>
              <a:ext uri="{FF2B5EF4-FFF2-40B4-BE49-F238E27FC236}">
                <a16:creationId xmlns:a16="http://schemas.microsoft.com/office/drawing/2014/main" id="{C8C5271A-0BDF-8A4B-A174-563C1037B2D5}"/>
              </a:ext>
            </a:extLst>
          </p:cNvPr>
          <p:cNvGrpSpPr/>
          <p:nvPr userDrawn="1"/>
        </p:nvGrpSpPr>
        <p:grpSpPr>
          <a:xfrm>
            <a:off x="9399182" y="-1"/>
            <a:ext cx="2961715" cy="8383282"/>
            <a:chOff x="9399182" y="-1"/>
            <a:chExt cx="2961715" cy="8383282"/>
          </a:xfrm>
        </p:grpSpPr>
        <p:sp>
          <p:nvSpPr>
            <p:cNvPr id="25" name="Rectangle 24">
              <a:extLst>
                <a:ext uri="{FF2B5EF4-FFF2-40B4-BE49-F238E27FC236}">
                  <a16:creationId xmlns:a16="http://schemas.microsoft.com/office/drawing/2014/main" id="{545B4392-38F5-6C41-A941-E1CDFEF149BA}"/>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81" name="Picture 80">
              <a:extLst>
                <a:ext uri="{FF2B5EF4-FFF2-40B4-BE49-F238E27FC236}">
                  <a16:creationId xmlns:a16="http://schemas.microsoft.com/office/drawing/2014/main" id="{9505F31A-B1BD-6B43-93A4-B74F320C4E6C}"/>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sp>
          <p:nvSpPr>
            <p:cNvPr id="26" name="TextBox 25">
              <a:extLst>
                <a:ext uri="{FF2B5EF4-FFF2-40B4-BE49-F238E27FC236}">
                  <a16:creationId xmlns:a16="http://schemas.microsoft.com/office/drawing/2014/main" id="{5258D4B1-E9C2-FB40-A4A9-66BEE0EF3965}"/>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27" name="Straight Connector 26">
              <a:extLst>
                <a:ext uri="{FF2B5EF4-FFF2-40B4-BE49-F238E27FC236}">
                  <a16:creationId xmlns:a16="http://schemas.microsoft.com/office/drawing/2014/main" id="{661008D7-F48E-CB4E-99B2-9CD9ECF9FBD6}"/>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EEB03B23-ECF8-7E4C-9DD0-D5EB04C22CCD}"/>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D36E3FB2-9D3F-F345-8ABF-49772659DC3C}"/>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8" name="Picture 67">
              <a:extLst>
                <a:ext uri="{FF2B5EF4-FFF2-40B4-BE49-F238E27FC236}">
                  <a16:creationId xmlns:a16="http://schemas.microsoft.com/office/drawing/2014/main" id="{A2E380DD-5DBC-7B40-941B-9B833C5A4891}"/>
                </a:ext>
              </a:extLst>
            </p:cNvPr>
            <p:cNvPicPr>
              <a:picLocks noChangeAspect="1"/>
            </p:cNvPicPr>
            <p:nvPr userDrawn="1"/>
          </p:nvPicPr>
          <p:blipFill rotWithShape="1">
            <a:blip r:embed="rId5"/>
            <a:srcRect l="8882" t="5165" r="-1"/>
            <a:stretch/>
          </p:blipFill>
          <p:spPr>
            <a:xfrm>
              <a:off x="9694938" y="411250"/>
              <a:ext cx="324017" cy="289055"/>
            </a:xfrm>
            <a:prstGeom prst="roundRect">
              <a:avLst/>
            </a:prstGeom>
          </p:spPr>
        </p:pic>
        <p:sp>
          <p:nvSpPr>
            <p:cNvPr id="60" name="Rectangle 59">
              <a:extLst>
                <a:ext uri="{FF2B5EF4-FFF2-40B4-BE49-F238E27FC236}">
                  <a16:creationId xmlns:a16="http://schemas.microsoft.com/office/drawing/2014/main" id="{F9D5BAED-BA0A-B647-B7F6-5D6021FACCCF}"/>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526BF7F-3849-4849-8E5B-701D9AA18384}"/>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2" name="Graphic 61">
              <a:extLst>
                <a:ext uri="{FF2B5EF4-FFF2-40B4-BE49-F238E27FC236}">
                  <a16:creationId xmlns:a16="http://schemas.microsoft.com/office/drawing/2014/main" id="{A349D8B4-550A-014D-9076-DDDB3624A37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7111049"/>
              <a:ext cx="155227" cy="155227"/>
            </a:xfrm>
            <a:prstGeom prst="rect">
              <a:avLst/>
            </a:prstGeom>
          </p:spPr>
        </p:pic>
        <p:sp>
          <p:nvSpPr>
            <p:cNvPr id="63" name="TextBox 62">
              <a:extLst>
                <a:ext uri="{FF2B5EF4-FFF2-40B4-BE49-F238E27FC236}">
                  <a16:creationId xmlns:a16="http://schemas.microsoft.com/office/drawing/2014/main" id="{EE86AFA1-0C01-1D45-B393-A7B36DC10AE4}"/>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4" name="TextBox 63">
              <a:extLst>
                <a:ext uri="{FF2B5EF4-FFF2-40B4-BE49-F238E27FC236}">
                  <a16:creationId xmlns:a16="http://schemas.microsoft.com/office/drawing/2014/main" id="{B69B0D5D-8E81-F645-BCC8-64447E84902A}"/>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5" name="TextBox 64">
              <a:extLst>
                <a:ext uri="{FF2B5EF4-FFF2-40B4-BE49-F238E27FC236}">
                  <a16:creationId xmlns:a16="http://schemas.microsoft.com/office/drawing/2014/main" id="{EFADA951-D7D8-B14D-82B0-66F3604EF11D}"/>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53" name="Rectangle 52">
              <a:extLst>
                <a:ext uri="{FF2B5EF4-FFF2-40B4-BE49-F238E27FC236}">
                  <a16:creationId xmlns:a16="http://schemas.microsoft.com/office/drawing/2014/main" id="{1C6A9EE0-3F9B-9141-804D-7B7B3100D2F8}"/>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F6EBC34F-18CE-E54E-9812-7C5701913234}"/>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55" name="Graphic 54">
              <a:extLst>
                <a:ext uri="{FF2B5EF4-FFF2-40B4-BE49-F238E27FC236}">
                  <a16:creationId xmlns:a16="http://schemas.microsoft.com/office/drawing/2014/main" id="{911FC2BF-E4F0-7447-8543-FE7B8063A27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5754392"/>
              <a:ext cx="155227" cy="155227"/>
            </a:xfrm>
            <a:prstGeom prst="rect">
              <a:avLst/>
            </a:prstGeom>
          </p:spPr>
        </p:pic>
        <p:sp>
          <p:nvSpPr>
            <p:cNvPr id="56" name="TextBox 55">
              <a:extLst>
                <a:ext uri="{FF2B5EF4-FFF2-40B4-BE49-F238E27FC236}">
                  <a16:creationId xmlns:a16="http://schemas.microsoft.com/office/drawing/2014/main" id="{7A713D6E-1306-BD46-9022-2EEA5CF4E52C}"/>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7" name="Picture 56">
              <a:extLst>
                <a:ext uri="{FF2B5EF4-FFF2-40B4-BE49-F238E27FC236}">
                  <a16:creationId xmlns:a16="http://schemas.microsoft.com/office/drawing/2014/main" id="{D30E2C41-A0A4-C34F-BD05-3F5C3C56ACC3}"/>
                </a:ext>
              </a:extLst>
            </p:cNvPr>
            <p:cNvPicPr>
              <a:picLocks noChangeAspect="1"/>
            </p:cNvPicPr>
            <p:nvPr userDrawn="1"/>
          </p:nvPicPr>
          <p:blipFill rotWithShape="1">
            <a:blip r:embed="rId8"/>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50" name="TextBox 49">
              <a:extLst>
                <a:ext uri="{FF2B5EF4-FFF2-40B4-BE49-F238E27FC236}">
                  <a16:creationId xmlns:a16="http://schemas.microsoft.com/office/drawing/2014/main" id="{6FE6E364-A45B-B842-AD58-20FEF7E057A3}"/>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1" name="TextBox 50">
              <a:extLst>
                <a:ext uri="{FF2B5EF4-FFF2-40B4-BE49-F238E27FC236}">
                  <a16:creationId xmlns:a16="http://schemas.microsoft.com/office/drawing/2014/main" id="{9B2852C9-AD22-FD42-B207-3FA60EC80EE1}"/>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2" name="TextBox 51">
              <a:extLst>
                <a:ext uri="{FF2B5EF4-FFF2-40B4-BE49-F238E27FC236}">
                  <a16:creationId xmlns:a16="http://schemas.microsoft.com/office/drawing/2014/main" id="{2B3D3979-13E7-BE49-84DE-225A4B2C314C}"/>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69" name="TextBox 68">
              <a:extLst>
                <a:ext uri="{FF2B5EF4-FFF2-40B4-BE49-F238E27FC236}">
                  <a16:creationId xmlns:a16="http://schemas.microsoft.com/office/drawing/2014/main" id="{D96C0231-DDB2-674E-BA33-8934B6975490}"/>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40" name="Rectangle 39">
              <a:extLst>
                <a:ext uri="{FF2B5EF4-FFF2-40B4-BE49-F238E27FC236}">
                  <a16:creationId xmlns:a16="http://schemas.microsoft.com/office/drawing/2014/main" id="{34261B0B-0443-2947-86D5-57D446CA022B}"/>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9B54DFE-A2F3-C645-9D97-EECBE782E039}"/>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42" name="Graphic 41">
              <a:extLst>
                <a:ext uri="{FF2B5EF4-FFF2-40B4-BE49-F238E27FC236}">
                  <a16:creationId xmlns:a16="http://schemas.microsoft.com/office/drawing/2014/main" id="{78A98A1A-F2C6-8B4A-B922-D0F44DD6FD1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121034"/>
              <a:ext cx="155227" cy="155227"/>
            </a:xfrm>
            <a:prstGeom prst="rect">
              <a:avLst/>
            </a:prstGeom>
          </p:spPr>
        </p:pic>
        <p:sp>
          <p:nvSpPr>
            <p:cNvPr id="43" name="TextBox 42">
              <a:extLst>
                <a:ext uri="{FF2B5EF4-FFF2-40B4-BE49-F238E27FC236}">
                  <a16:creationId xmlns:a16="http://schemas.microsoft.com/office/drawing/2014/main" id="{C1821284-7515-6645-AD56-2112AB09410E}"/>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44" name="TextBox 43">
              <a:extLst>
                <a:ext uri="{FF2B5EF4-FFF2-40B4-BE49-F238E27FC236}">
                  <a16:creationId xmlns:a16="http://schemas.microsoft.com/office/drawing/2014/main" id="{73339CCA-9476-8145-AA5E-4BF66FED48CC}"/>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45" name="TextBox 44">
              <a:extLst>
                <a:ext uri="{FF2B5EF4-FFF2-40B4-BE49-F238E27FC236}">
                  <a16:creationId xmlns:a16="http://schemas.microsoft.com/office/drawing/2014/main" id="{D59F6E3B-D6C3-5046-821A-B0958EABAE66}"/>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46" name="TextBox 45">
              <a:extLst>
                <a:ext uri="{FF2B5EF4-FFF2-40B4-BE49-F238E27FC236}">
                  <a16:creationId xmlns:a16="http://schemas.microsoft.com/office/drawing/2014/main" id="{BB5D2460-8792-4C47-8772-D09B0975E99A}"/>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47" name="Picture 46">
              <a:extLst>
                <a:ext uri="{FF2B5EF4-FFF2-40B4-BE49-F238E27FC236}">
                  <a16:creationId xmlns:a16="http://schemas.microsoft.com/office/drawing/2014/main" id="{2024B849-BE34-3D47-836E-F64027EBFFBD}"/>
                </a:ext>
              </a:extLst>
            </p:cNvPr>
            <p:cNvPicPr>
              <a:picLocks noChangeAspect="1"/>
            </p:cNvPicPr>
            <p:nvPr userDrawn="1"/>
          </p:nvPicPr>
          <p:blipFill rotWithShape="1">
            <a:blip r:embed="rId9"/>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5" name="Picture 4">
              <a:extLst>
                <a:ext uri="{FF2B5EF4-FFF2-40B4-BE49-F238E27FC236}">
                  <a16:creationId xmlns:a16="http://schemas.microsoft.com/office/drawing/2014/main" id="{52FE0A6A-07E7-D846-9A21-107CEEAD3B6F}"/>
                </a:ext>
              </a:extLst>
            </p:cNvPr>
            <p:cNvPicPr>
              <a:picLocks noChangeAspect="1"/>
            </p:cNvPicPr>
            <p:nvPr userDrawn="1"/>
          </p:nvPicPr>
          <p:blipFill>
            <a:blip r:embed="rId10"/>
            <a:stretch>
              <a:fillRect/>
            </a:stretch>
          </p:blipFill>
          <p:spPr>
            <a:xfrm>
              <a:off x="11251841" y="4562988"/>
              <a:ext cx="849028" cy="849028"/>
            </a:xfrm>
            <a:prstGeom prst="rect">
              <a:avLst/>
            </a:prstGeom>
          </p:spPr>
        </p:pic>
        <p:sp>
          <p:nvSpPr>
            <p:cNvPr id="48" name="TextBox 47">
              <a:extLst>
                <a:ext uri="{FF2B5EF4-FFF2-40B4-BE49-F238E27FC236}">
                  <a16:creationId xmlns:a16="http://schemas.microsoft.com/office/drawing/2014/main" id="{4348059E-F311-3E49-929C-68406361B611}"/>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49" name="Straight Connector 48">
              <a:extLst>
                <a:ext uri="{FF2B5EF4-FFF2-40B4-BE49-F238E27FC236}">
                  <a16:creationId xmlns:a16="http://schemas.microsoft.com/office/drawing/2014/main" id="{6D32AA4D-A813-B740-8E61-D74D604CEE5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4" name="Group 83">
            <a:extLst>
              <a:ext uri="{FF2B5EF4-FFF2-40B4-BE49-F238E27FC236}">
                <a16:creationId xmlns:a16="http://schemas.microsoft.com/office/drawing/2014/main" id="{9230EF6E-C845-D64E-BC72-F37EFCE9B7D8}"/>
              </a:ext>
            </a:extLst>
          </p:cNvPr>
          <p:cNvGrpSpPr/>
          <p:nvPr userDrawn="1"/>
        </p:nvGrpSpPr>
        <p:grpSpPr>
          <a:xfrm>
            <a:off x="431240" y="-246933"/>
            <a:ext cx="8280401" cy="7347304"/>
            <a:chOff x="431240" y="-246933"/>
            <a:chExt cx="8280401" cy="7347304"/>
          </a:xfrm>
        </p:grpSpPr>
        <p:grpSp>
          <p:nvGrpSpPr>
            <p:cNvPr id="85" name="Group 84">
              <a:extLst>
                <a:ext uri="{FF2B5EF4-FFF2-40B4-BE49-F238E27FC236}">
                  <a16:creationId xmlns:a16="http://schemas.microsoft.com/office/drawing/2014/main" id="{7B5DBABC-D043-5F48-AA9E-590EFDB7EE71}"/>
                </a:ext>
              </a:extLst>
            </p:cNvPr>
            <p:cNvGrpSpPr/>
            <p:nvPr userDrawn="1"/>
          </p:nvGrpSpPr>
          <p:grpSpPr>
            <a:xfrm>
              <a:off x="431242" y="6864579"/>
              <a:ext cx="8280398" cy="235792"/>
              <a:chOff x="431801" y="-235792"/>
              <a:chExt cx="4400550" cy="235792"/>
            </a:xfrm>
          </p:grpSpPr>
          <p:cxnSp>
            <p:nvCxnSpPr>
              <p:cNvPr id="94" name="Straight Connector 93">
                <a:extLst>
                  <a:ext uri="{FF2B5EF4-FFF2-40B4-BE49-F238E27FC236}">
                    <a16:creationId xmlns:a16="http://schemas.microsoft.com/office/drawing/2014/main" id="{A5D4D379-3F76-B448-9498-84AB6A27E01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EF8E035-72A9-FE47-AC59-8D6A909E08E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6" name="Group 85">
              <a:extLst>
                <a:ext uri="{FF2B5EF4-FFF2-40B4-BE49-F238E27FC236}">
                  <a16:creationId xmlns:a16="http://schemas.microsoft.com/office/drawing/2014/main" id="{3486BB88-F072-2D44-AF2B-06DF2812AAA9}"/>
                </a:ext>
              </a:extLst>
            </p:cNvPr>
            <p:cNvGrpSpPr/>
            <p:nvPr userDrawn="1"/>
          </p:nvGrpSpPr>
          <p:grpSpPr>
            <a:xfrm>
              <a:off x="431240" y="-246933"/>
              <a:ext cx="8280401" cy="235792"/>
              <a:chOff x="431800" y="-240735"/>
              <a:chExt cx="8280401" cy="235792"/>
            </a:xfrm>
          </p:grpSpPr>
          <p:grpSp>
            <p:nvGrpSpPr>
              <p:cNvPr id="87" name="Group 86">
                <a:extLst>
                  <a:ext uri="{FF2B5EF4-FFF2-40B4-BE49-F238E27FC236}">
                    <a16:creationId xmlns:a16="http://schemas.microsoft.com/office/drawing/2014/main" id="{51F1AA18-8D70-B74C-9039-62189A303501}"/>
                  </a:ext>
                </a:extLst>
              </p:cNvPr>
              <p:cNvGrpSpPr/>
              <p:nvPr userDrawn="1"/>
            </p:nvGrpSpPr>
            <p:grpSpPr>
              <a:xfrm>
                <a:off x="431800" y="-240735"/>
                <a:ext cx="8280400" cy="235792"/>
                <a:chOff x="431800" y="-235792"/>
                <a:chExt cx="4400551" cy="235792"/>
              </a:xfrm>
            </p:grpSpPr>
            <p:cxnSp>
              <p:nvCxnSpPr>
                <p:cNvPr id="91" name="Straight Connector 90">
                  <a:extLst>
                    <a:ext uri="{FF2B5EF4-FFF2-40B4-BE49-F238E27FC236}">
                      <a16:creationId xmlns:a16="http://schemas.microsoft.com/office/drawing/2014/main" id="{55FEC584-665C-7545-84C6-2D2E1D2C018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2C5C3A87-06AD-2C4F-9DC4-6000A647C55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3" name="Rectangle 92">
                  <a:extLst>
                    <a:ext uri="{FF2B5EF4-FFF2-40B4-BE49-F238E27FC236}">
                      <a16:creationId xmlns:a16="http://schemas.microsoft.com/office/drawing/2014/main" id="{281582EA-F393-1147-828A-D50AB16A990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8" name="TextBox 87">
                <a:extLst>
                  <a:ext uri="{FF2B5EF4-FFF2-40B4-BE49-F238E27FC236}">
                    <a16:creationId xmlns:a16="http://schemas.microsoft.com/office/drawing/2014/main" id="{BACC31F5-D05D-4A41-B49F-42A54E4620F2}"/>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89" name="Straight Arrow Connector 88">
                <a:extLst>
                  <a:ext uri="{FF2B5EF4-FFF2-40B4-BE49-F238E27FC236}">
                    <a16:creationId xmlns:a16="http://schemas.microsoft.com/office/drawing/2014/main" id="{405C5C4B-BD92-D543-9EAC-B93AFF2A9CB7}"/>
                  </a:ext>
                </a:extLst>
              </p:cNvPr>
              <p:cNvCxnSpPr>
                <a:cxnSpLocks/>
                <a:stCxn id="88" idx="1"/>
                <a:endCxn id="9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90" name="Straight Arrow Connector 89">
                <a:extLst>
                  <a:ext uri="{FF2B5EF4-FFF2-40B4-BE49-F238E27FC236}">
                    <a16:creationId xmlns:a16="http://schemas.microsoft.com/office/drawing/2014/main" id="{BCA96D44-28E2-B847-9649-7F42CD53BA49}"/>
                  </a:ext>
                </a:extLst>
              </p:cNvPr>
              <p:cNvCxnSpPr>
                <a:cxnSpLocks/>
                <a:stCxn id="88" idx="3"/>
                <a:endCxn id="9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526302368"/>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preserve="1" userDrawn="1">
  <p:cSld name="Thank You (2 Headshots, Int.)">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grpSp>
        <p:nvGrpSpPr>
          <p:cNvPr id="7" name="Group 6">
            <a:extLst>
              <a:ext uri="{FF2B5EF4-FFF2-40B4-BE49-F238E27FC236}">
                <a16:creationId xmlns:a16="http://schemas.microsoft.com/office/drawing/2014/main" id="{329E5FF7-98BC-884F-840D-5E423F4AF849}"/>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D8244616-2BA8-434E-A138-B2D5956D9EE1}"/>
              </a:ext>
            </a:extLst>
          </p:cNvPr>
          <p:cNvGrpSpPr/>
          <p:nvPr userDrawn="1"/>
        </p:nvGrpSpPr>
        <p:grpSpPr>
          <a:xfrm>
            <a:off x="-256964" y="3622629"/>
            <a:ext cx="251461" cy="1506813"/>
            <a:chOff x="-256404" y="360363"/>
            <a:chExt cx="251461" cy="692152"/>
          </a:xfrm>
        </p:grpSpPr>
        <p:grpSp>
          <p:nvGrpSpPr>
            <p:cNvPr id="17" name="Group 16">
              <a:extLst>
                <a:ext uri="{FF2B5EF4-FFF2-40B4-BE49-F238E27FC236}">
                  <a16:creationId xmlns:a16="http://schemas.microsoft.com/office/drawing/2014/main" id="{709CBFCC-B5CB-D24E-8728-2AAEE959FF6E}"/>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977E976A-5E64-D14B-BA4C-4F26EF696B7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00263B3-BEFA-F84D-A346-488994B5061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0D5E94FD-3E4F-7A4D-8F85-338D20425FB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C137DA0-E7A0-8348-964C-0094E9A21AD9}"/>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pic>
        <p:nvPicPr>
          <p:cNvPr id="24" name="Graphic 23">
            <a:extLst>
              <a:ext uri="{FF2B5EF4-FFF2-40B4-BE49-F238E27FC236}">
                <a16:creationId xmlns:a16="http://schemas.microsoft.com/office/drawing/2014/main" id="{A51D81C6-D41D-9C48-B9F1-95BFC2FEC10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sp>
        <p:nvSpPr>
          <p:cNvPr id="27" name="Text Placeholder 7">
            <a:extLst>
              <a:ext uri="{FF2B5EF4-FFF2-40B4-BE49-F238E27FC236}">
                <a16:creationId xmlns:a16="http://schemas.microsoft.com/office/drawing/2014/main" id="{8D9716CF-B3CC-9749-B8D6-4D1852A62190}"/>
              </a:ext>
            </a:extLst>
          </p:cNvPr>
          <p:cNvSpPr>
            <a:spLocks noGrp="1"/>
          </p:cNvSpPr>
          <p:nvPr>
            <p:ph type="body" sz="quarter" idx="15" hasCustomPrompt="1"/>
          </p:nvPr>
        </p:nvSpPr>
        <p:spPr>
          <a:xfrm>
            <a:off x="2146852"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8" name="Text Placeholder 7">
            <a:extLst>
              <a:ext uri="{FF2B5EF4-FFF2-40B4-BE49-F238E27FC236}">
                <a16:creationId xmlns:a16="http://schemas.microsoft.com/office/drawing/2014/main" id="{AC91DC8D-5748-6C4F-BAA3-A949A24C8EF5}"/>
              </a:ext>
            </a:extLst>
          </p:cNvPr>
          <p:cNvSpPr>
            <a:spLocks noGrp="1"/>
          </p:cNvSpPr>
          <p:nvPr>
            <p:ph type="body" sz="quarter" idx="17" hasCustomPrompt="1"/>
          </p:nvPr>
        </p:nvSpPr>
        <p:spPr>
          <a:xfrm>
            <a:off x="6410739"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2" name="Picture Placeholder 2">
            <a:extLst>
              <a:ext uri="{FF2B5EF4-FFF2-40B4-BE49-F238E27FC236}">
                <a16:creationId xmlns:a16="http://schemas.microsoft.com/office/drawing/2014/main" id="{0216EB2D-59F4-FD47-931E-E02AB99C2681}"/>
              </a:ext>
            </a:extLst>
          </p:cNvPr>
          <p:cNvSpPr>
            <a:spLocks noGrp="1"/>
          </p:cNvSpPr>
          <p:nvPr>
            <p:ph type="pic" sz="quarter" idx="16" hasCustomPrompt="1"/>
          </p:nvPr>
        </p:nvSpPr>
        <p:spPr>
          <a:xfrm>
            <a:off x="431800"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25" name="Picture Placeholder 2">
            <a:extLst>
              <a:ext uri="{FF2B5EF4-FFF2-40B4-BE49-F238E27FC236}">
                <a16:creationId xmlns:a16="http://schemas.microsoft.com/office/drawing/2014/main" id="{97F05825-72C9-7043-8C8F-2226D2DE63D4}"/>
              </a:ext>
            </a:extLst>
          </p:cNvPr>
          <p:cNvSpPr>
            <a:spLocks noGrp="1"/>
          </p:cNvSpPr>
          <p:nvPr>
            <p:ph type="pic" sz="quarter" idx="18" hasCustomPrompt="1"/>
          </p:nvPr>
        </p:nvSpPr>
        <p:spPr>
          <a:xfrm>
            <a:off x="4695687"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70" name="Group 69">
            <a:extLst>
              <a:ext uri="{FF2B5EF4-FFF2-40B4-BE49-F238E27FC236}">
                <a16:creationId xmlns:a16="http://schemas.microsoft.com/office/drawing/2014/main" id="{2FBAFDC7-47DA-9C4A-816F-E85B56A431AE}"/>
              </a:ext>
            </a:extLst>
          </p:cNvPr>
          <p:cNvGrpSpPr/>
          <p:nvPr userDrawn="1"/>
        </p:nvGrpSpPr>
        <p:grpSpPr>
          <a:xfrm>
            <a:off x="9399182" y="-1"/>
            <a:ext cx="2961715" cy="8383282"/>
            <a:chOff x="9399182" y="-1"/>
            <a:chExt cx="2961715" cy="8383282"/>
          </a:xfrm>
        </p:grpSpPr>
        <p:sp>
          <p:nvSpPr>
            <p:cNvPr id="71" name="Rectangle 70">
              <a:extLst>
                <a:ext uri="{FF2B5EF4-FFF2-40B4-BE49-F238E27FC236}">
                  <a16:creationId xmlns:a16="http://schemas.microsoft.com/office/drawing/2014/main" id="{A7A2DDC7-CEC7-FF41-8438-335E93560D63}"/>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2" name="Picture 71">
              <a:extLst>
                <a:ext uri="{FF2B5EF4-FFF2-40B4-BE49-F238E27FC236}">
                  <a16:creationId xmlns:a16="http://schemas.microsoft.com/office/drawing/2014/main" id="{3D54E816-A47F-9749-8EC0-C0EC180FF767}"/>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sp>
          <p:nvSpPr>
            <p:cNvPr id="73" name="TextBox 72">
              <a:extLst>
                <a:ext uri="{FF2B5EF4-FFF2-40B4-BE49-F238E27FC236}">
                  <a16:creationId xmlns:a16="http://schemas.microsoft.com/office/drawing/2014/main" id="{0ABBEEBD-B580-2448-9DEE-78136FA2421D}"/>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74" name="Straight Connector 73">
              <a:extLst>
                <a:ext uri="{FF2B5EF4-FFF2-40B4-BE49-F238E27FC236}">
                  <a16:creationId xmlns:a16="http://schemas.microsoft.com/office/drawing/2014/main" id="{23269366-0820-BA46-81B5-20DC9631FC54}"/>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049CD1A0-1933-B347-9CB4-36408A1C9217}"/>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5FD3FB48-94EB-1B4E-81F7-1FE45EDD3C39}"/>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7" name="Picture 76">
              <a:extLst>
                <a:ext uri="{FF2B5EF4-FFF2-40B4-BE49-F238E27FC236}">
                  <a16:creationId xmlns:a16="http://schemas.microsoft.com/office/drawing/2014/main" id="{E9B96E12-B99E-D44E-89CE-B8A44D18D3FA}"/>
                </a:ext>
              </a:extLst>
            </p:cNvPr>
            <p:cNvPicPr>
              <a:picLocks noChangeAspect="1"/>
            </p:cNvPicPr>
            <p:nvPr userDrawn="1"/>
          </p:nvPicPr>
          <p:blipFill rotWithShape="1">
            <a:blip r:embed="rId5"/>
            <a:srcRect l="8882" t="5165" r="-1"/>
            <a:stretch/>
          </p:blipFill>
          <p:spPr>
            <a:xfrm>
              <a:off x="9694938" y="411250"/>
              <a:ext cx="324017" cy="289055"/>
            </a:xfrm>
            <a:prstGeom prst="roundRect">
              <a:avLst/>
            </a:prstGeom>
          </p:spPr>
        </p:pic>
        <p:sp>
          <p:nvSpPr>
            <p:cNvPr id="78" name="Rectangle 77">
              <a:extLst>
                <a:ext uri="{FF2B5EF4-FFF2-40B4-BE49-F238E27FC236}">
                  <a16:creationId xmlns:a16="http://schemas.microsoft.com/office/drawing/2014/main" id="{E3DCCE05-B8D4-1F4C-8BFF-80AE234A7349}"/>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0169AEC9-5839-9445-8182-C14959A558B4}"/>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0" name="Graphic 79">
              <a:extLst>
                <a:ext uri="{FF2B5EF4-FFF2-40B4-BE49-F238E27FC236}">
                  <a16:creationId xmlns:a16="http://schemas.microsoft.com/office/drawing/2014/main" id="{B5D3FADB-81B2-5447-A92A-F89A20223BF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7111049"/>
              <a:ext cx="155227" cy="155227"/>
            </a:xfrm>
            <a:prstGeom prst="rect">
              <a:avLst/>
            </a:prstGeom>
          </p:spPr>
        </p:pic>
        <p:sp>
          <p:nvSpPr>
            <p:cNvPr id="81" name="TextBox 80">
              <a:extLst>
                <a:ext uri="{FF2B5EF4-FFF2-40B4-BE49-F238E27FC236}">
                  <a16:creationId xmlns:a16="http://schemas.microsoft.com/office/drawing/2014/main" id="{54E5FFD5-1A47-A54C-AB01-D7E7F47A6776}"/>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2" name="TextBox 81">
              <a:extLst>
                <a:ext uri="{FF2B5EF4-FFF2-40B4-BE49-F238E27FC236}">
                  <a16:creationId xmlns:a16="http://schemas.microsoft.com/office/drawing/2014/main" id="{BD396389-F227-194B-8487-C4FE671EBEBF}"/>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3" name="TextBox 82">
              <a:extLst>
                <a:ext uri="{FF2B5EF4-FFF2-40B4-BE49-F238E27FC236}">
                  <a16:creationId xmlns:a16="http://schemas.microsoft.com/office/drawing/2014/main" id="{AD61651D-60D1-2141-97AD-456E38DCC979}"/>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84" name="Rectangle 83">
              <a:extLst>
                <a:ext uri="{FF2B5EF4-FFF2-40B4-BE49-F238E27FC236}">
                  <a16:creationId xmlns:a16="http://schemas.microsoft.com/office/drawing/2014/main" id="{ECF4C248-85A7-1545-ADEF-643AC9D31C7D}"/>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1F7ED9B-4120-C24F-8900-05688AA058B6}"/>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6" name="Graphic 85">
              <a:extLst>
                <a:ext uri="{FF2B5EF4-FFF2-40B4-BE49-F238E27FC236}">
                  <a16:creationId xmlns:a16="http://schemas.microsoft.com/office/drawing/2014/main" id="{C51F0AD1-C4CD-AF43-B356-01B7B3AD94C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5754392"/>
              <a:ext cx="155227" cy="155227"/>
            </a:xfrm>
            <a:prstGeom prst="rect">
              <a:avLst/>
            </a:prstGeom>
          </p:spPr>
        </p:pic>
        <p:sp>
          <p:nvSpPr>
            <p:cNvPr id="87" name="TextBox 86">
              <a:extLst>
                <a:ext uri="{FF2B5EF4-FFF2-40B4-BE49-F238E27FC236}">
                  <a16:creationId xmlns:a16="http://schemas.microsoft.com/office/drawing/2014/main" id="{B7DC1C2B-EC3F-BA43-9A91-D3ADD23C3B7A}"/>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8" name="Picture 87">
              <a:extLst>
                <a:ext uri="{FF2B5EF4-FFF2-40B4-BE49-F238E27FC236}">
                  <a16:creationId xmlns:a16="http://schemas.microsoft.com/office/drawing/2014/main" id="{0D9C39FB-7101-2C49-A7AF-EDE1C444F04F}"/>
                </a:ext>
              </a:extLst>
            </p:cNvPr>
            <p:cNvPicPr>
              <a:picLocks noChangeAspect="1"/>
            </p:cNvPicPr>
            <p:nvPr userDrawn="1"/>
          </p:nvPicPr>
          <p:blipFill rotWithShape="1">
            <a:blip r:embed="rId8"/>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89" name="TextBox 88">
              <a:extLst>
                <a:ext uri="{FF2B5EF4-FFF2-40B4-BE49-F238E27FC236}">
                  <a16:creationId xmlns:a16="http://schemas.microsoft.com/office/drawing/2014/main" id="{9CC55C53-92B2-C546-BE73-3BD2B881D4BF}"/>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0" name="TextBox 89">
              <a:extLst>
                <a:ext uri="{FF2B5EF4-FFF2-40B4-BE49-F238E27FC236}">
                  <a16:creationId xmlns:a16="http://schemas.microsoft.com/office/drawing/2014/main" id="{9EEB8476-E283-6A41-84A9-A2C4E784944F}"/>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1" name="TextBox 90">
              <a:extLst>
                <a:ext uri="{FF2B5EF4-FFF2-40B4-BE49-F238E27FC236}">
                  <a16:creationId xmlns:a16="http://schemas.microsoft.com/office/drawing/2014/main" id="{AEE411E8-9BC9-C04A-88A2-8770C3CDDD21}"/>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92" name="TextBox 91">
              <a:extLst>
                <a:ext uri="{FF2B5EF4-FFF2-40B4-BE49-F238E27FC236}">
                  <a16:creationId xmlns:a16="http://schemas.microsoft.com/office/drawing/2014/main" id="{6F252C8B-A514-954B-BC9F-E4AF5A09F0EC}"/>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93" name="Rectangle 92">
              <a:extLst>
                <a:ext uri="{FF2B5EF4-FFF2-40B4-BE49-F238E27FC236}">
                  <a16:creationId xmlns:a16="http://schemas.microsoft.com/office/drawing/2014/main" id="{032BB037-EDB0-194D-9E71-040FE1867B64}"/>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TextBox 93">
              <a:extLst>
                <a:ext uri="{FF2B5EF4-FFF2-40B4-BE49-F238E27FC236}">
                  <a16:creationId xmlns:a16="http://schemas.microsoft.com/office/drawing/2014/main" id="{03EA2B74-83D8-7542-91F6-476FF3AC2DC4}"/>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95" name="Graphic 94">
              <a:extLst>
                <a:ext uri="{FF2B5EF4-FFF2-40B4-BE49-F238E27FC236}">
                  <a16:creationId xmlns:a16="http://schemas.microsoft.com/office/drawing/2014/main" id="{11BFA0A0-D799-E747-B082-8C9228649C09}"/>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121034"/>
              <a:ext cx="155227" cy="155227"/>
            </a:xfrm>
            <a:prstGeom prst="rect">
              <a:avLst/>
            </a:prstGeom>
          </p:spPr>
        </p:pic>
        <p:sp>
          <p:nvSpPr>
            <p:cNvPr id="96" name="TextBox 95">
              <a:extLst>
                <a:ext uri="{FF2B5EF4-FFF2-40B4-BE49-F238E27FC236}">
                  <a16:creationId xmlns:a16="http://schemas.microsoft.com/office/drawing/2014/main" id="{B54C888B-8D9B-0F49-958D-10DF1E18C36A}"/>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97" name="TextBox 96">
              <a:extLst>
                <a:ext uri="{FF2B5EF4-FFF2-40B4-BE49-F238E27FC236}">
                  <a16:creationId xmlns:a16="http://schemas.microsoft.com/office/drawing/2014/main" id="{EE7842C4-CD36-214E-8855-3F2C2B51C2CB}"/>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98" name="TextBox 97">
              <a:extLst>
                <a:ext uri="{FF2B5EF4-FFF2-40B4-BE49-F238E27FC236}">
                  <a16:creationId xmlns:a16="http://schemas.microsoft.com/office/drawing/2014/main" id="{1B51B1E1-437F-B24F-91B7-36B605E62803}"/>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99" name="TextBox 98">
              <a:extLst>
                <a:ext uri="{FF2B5EF4-FFF2-40B4-BE49-F238E27FC236}">
                  <a16:creationId xmlns:a16="http://schemas.microsoft.com/office/drawing/2014/main" id="{BD384708-F855-C94E-8FD0-900BDD4CB339}"/>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00" name="Picture 99">
              <a:extLst>
                <a:ext uri="{FF2B5EF4-FFF2-40B4-BE49-F238E27FC236}">
                  <a16:creationId xmlns:a16="http://schemas.microsoft.com/office/drawing/2014/main" id="{87400EAF-8B50-254F-9E36-50BCDA0B4ED5}"/>
                </a:ext>
              </a:extLst>
            </p:cNvPr>
            <p:cNvPicPr>
              <a:picLocks noChangeAspect="1"/>
            </p:cNvPicPr>
            <p:nvPr userDrawn="1"/>
          </p:nvPicPr>
          <p:blipFill rotWithShape="1">
            <a:blip r:embed="rId9"/>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101" name="Picture 100">
              <a:extLst>
                <a:ext uri="{FF2B5EF4-FFF2-40B4-BE49-F238E27FC236}">
                  <a16:creationId xmlns:a16="http://schemas.microsoft.com/office/drawing/2014/main" id="{1315041C-6446-BA45-BB92-81623B91BF6F}"/>
                </a:ext>
              </a:extLst>
            </p:cNvPr>
            <p:cNvPicPr>
              <a:picLocks noChangeAspect="1"/>
            </p:cNvPicPr>
            <p:nvPr userDrawn="1"/>
          </p:nvPicPr>
          <p:blipFill>
            <a:blip r:embed="rId10"/>
            <a:stretch>
              <a:fillRect/>
            </a:stretch>
          </p:blipFill>
          <p:spPr>
            <a:xfrm>
              <a:off x="11251841" y="4562988"/>
              <a:ext cx="849028" cy="849028"/>
            </a:xfrm>
            <a:prstGeom prst="rect">
              <a:avLst/>
            </a:prstGeom>
          </p:spPr>
        </p:pic>
        <p:sp>
          <p:nvSpPr>
            <p:cNvPr id="102" name="TextBox 101">
              <a:extLst>
                <a:ext uri="{FF2B5EF4-FFF2-40B4-BE49-F238E27FC236}">
                  <a16:creationId xmlns:a16="http://schemas.microsoft.com/office/drawing/2014/main" id="{C2898206-9D7A-634C-8B17-25423B6E185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3" name="Straight Connector 102">
              <a:extLst>
                <a:ext uri="{FF2B5EF4-FFF2-40B4-BE49-F238E27FC236}">
                  <a16:creationId xmlns:a16="http://schemas.microsoft.com/office/drawing/2014/main" id="{E8D78739-06CA-C84C-8CB1-9AD8B7904026}"/>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F5565709-B9E5-D144-96ED-FC30124F65FB}"/>
              </a:ext>
            </a:extLst>
          </p:cNvPr>
          <p:cNvGrpSpPr/>
          <p:nvPr userDrawn="1"/>
        </p:nvGrpSpPr>
        <p:grpSpPr>
          <a:xfrm>
            <a:off x="431240" y="-246933"/>
            <a:ext cx="8280401" cy="7347304"/>
            <a:chOff x="431240" y="-246933"/>
            <a:chExt cx="8280401" cy="7347304"/>
          </a:xfrm>
        </p:grpSpPr>
        <p:grpSp>
          <p:nvGrpSpPr>
            <p:cNvPr id="105" name="Group 104">
              <a:extLst>
                <a:ext uri="{FF2B5EF4-FFF2-40B4-BE49-F238E27FC236}">
                  <a16:creationId xmlns:a16="http://schemas.microsoft.com/office/drawing/2014/main" id="{E5AA293F-0CF5-7545-834F-D3B07B05575B}"/>
                </a:ext>
              </a:extLst>
            </p:cNvPr>
            <p:cNvGrpSpPr/>
            <p:nvPr userDrawn="1"/>
          </p:nvGrpSpPr>
          <p:grpSpPr>
            <a:xfrm>
              <a:off x="431242" y="6864579"/>
              <a:ext cx="8280398" cy="235792"/>
              <a:chOff x="431801" y="-235792"/>
              <a:chExt cx="4400550" cy="235792"/>
            </a:xfrm>
          </p:grpSpPr>
          <p:cxnSp>
            <p:nvCxnSpPr>
              <p:cNvPr id="114" name="Straight Connector 113">
                <a:extLst>
                  <a:ext uri="{FF2B5EF4-FFF2-40B4-BE49-F238E27FC236}">
                    <a16:creationId xmlns:a16="http://schemas.microsoft.com/office/drawing/2014/main" id="{0D0210AB-D4A2-6B4B-9766-A018ACB62B6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ED0F83E-143B-4E4C-8E09-48DC265A2C3D}"/>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06" name="Group 105">
              <a:extLst>
                <a:ext uri="{FF2B5EF4-FFF2-40B4-BE49-F238E27FC236}">
                  <a16:creationId xmlns:a16="http://schemas.microsoft.com/office/drawing/2014/main" id="{1230ADFF-86EA-7743-91D7-675CC975C43A}"/>
                </a:ext>
              </a:extLst>
            </p:cNvPr>
            <p:cNvGrpSpPr/>
            <p:nvPr userDrawn="1"/>
          </p:nvGrpSpPr>
          <p:grpSpPr>
            <a:xfrm>
              <a:off x="431240" y="-246933"/>
              <a:ext cx="8280401" cy="235792"/>
              <a:chOff x="431800" y="-240735"/>
              <a:chExt cx="8280401" cy="235792"/>
            </a:xfrm>
          </p:grpSpPr>
          <p:grpSp>
            <p:nvGrpSpPr>
              <p:cNvPr id="107" name="Group 106">
                <a:extLst>
                  <a:ext uri="{FF2B5EF4-FFF2-40B4-BE49-F238E27FC236}">
                    <a16:creationId xmlns:a16="http://schemas.microsoft.com/office/drawing/2014/main" id="{3202D28D-8AE8-5D41-9317-C24167899E33}"/>
                  </a:ext>
                </a:extLst>
              </p:cNvPr>
              <p:cNvGrpSpPr/>
              <p:nvPr userDrawn="1"/>
            </p:nvGrpSpPr>
            <p:grpSpPr>
              <a:xfrm>
                <a:off x="431800" y="-240735"/>
                <a:ext cx="8280400" cy="235792"/>
                <a:chOff x="431800" y="-235792"/>
                <a:chExt cx="4400551" cy="235792"/>
              </a:xfrm>
            </p:grpSpPr>
            <p:cxnSp>
              <p:nvCxnSpPr>
                <p:cNvPr id="111" name="Straight Connector 110">
                  <a:extLst>
                    <a:ext uri="{FF2B5EF4-FFF2-40B4-BE49-F238E27FC236}">
                      <a16:creationId xmlns:a16="http://schemas.microsoft.com/office/drawing/2014/main" id="{689AD7B8-DFBE-9546-9D2D-34F6F277643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BF892C78-5626-7D49-9B76-4630814D198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3" name="Rectangle 112">
                  <a:extLst>
                    <a:ext uri="{FF2B5EF4-FFF2-40B4-BE49-F238E27FC236}">
                      <a16:creationId xmlns:a16="http://schemas.microsoft.com/office/drawing/2014/main" id="{41E4DD53-C6B5-2D4E-B89E-E0F0EBD30FF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8" name="TextBox 107">
                <a:extLst>
                  <a:ext uri="{FF2B5EF4-FFF2-40B4-BE49-F238E27FC236}">
                    <a16:creationId xmlns:a16="http://schemas.microsoft.com/office/drawing/2014/main" id="{FB57A5FF-FF40-4340-B648-30A3D5237DE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09" name="Straight Arrow Connector 108">
                <a:extLst>
                  <a:ext uri="{FF2B5EF4-FFF2-40B4-BE49-F238E27FC236}">
                    <a16:creationId xmlns:a16="http://schemas.microsoft.com/office/drawing/2014/main" id="{4DDC1F11-CD77-844E-A086-A78F439662B6}"/>
                  </a:ext>
                </a:extLst>
              </p:cNvPr>
              <p:cNvCxnSpPr>
                <a:cxnSpLocks/>
                <a:stCxn id="108" idx="1"/>
                <a:endCxn id="11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10" name="Straight Arrow Connector 109">
                <a:extLst>
                  <a:ext uri="{FF2B5EF4-FFF2-40B4-BE49-F238E27FC236}">
                    <a16:creationId xmlns:a16="http://schemas.microsoft.com/office/drawing/2014/main" id="{1B108CCF-6F68-F24A-A245-6872CBB92F69}"/>
                  </a:ext>
                </a:extLst>
              </p:cNvPr>
              <p:cNvCxnSpPr>
                <a:cxnSpLocks/>
                <a:stCxn id="108" idx="3"/>
                <a:endCxn id="11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999841910"/>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preserve="1" userDrawn="1">
  <p:cSld name="Thank You (2 Headshots, T.S.)">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grpSp>
        <p:nvGrpSpPr>
          <p:cNvPr id="7" name="Group 6">
            <a:extLst>
              <a:ext uri="{FF2B5EF4-FFF2-40B4-BE49-F238E27FC236}">
                <a16:creationId xmlns:a16="http://schemas.microsoft.com/office/drawing/2014/main" id="{329E5FF7-98BC-884F-840D-5E423F4AF849}"/>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D8244616-2BA8-434E-A138-B2D5956D9EE1}"/>
              </a:ext>
            </a:extLst>
          </p:cNvPr>
          <p:cNvGrpSpPr/>
          <p:nvPr userDrawn="1"/>
        </p:nvGrpSpPr>
        <p:grpSpPr>
          <a:xfrm>
            <a:off x="-256964" y="3622629"/>
            <a:ext cx="251461" cy="1506813"/>
            <a:chOff x="-256404" y="360363"/>
            <a:chExt cx="251461" cy="692152"/>
          </a:xfrm>
        </p:grpSpPr>
        <p:grpSp>
          <p:nvGrpSpPr>
            <p:cNvPr id="17" name="Group 16">
              <a:extLst>
                <a:ext uri="{FF2B5EF4-FFF2-40B4-BE49-F238E27FC236}">
                  <a16:creationId xmlns:a16="http://schemas.microsoft.com/office/drawing/2014/main" id="{709CBFCC-B5CB-D24E-8728-2AAEE959FF6E}"/>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977E976A-5E64-D14B-BA4C-4F26EF696B7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00263B3-BEFA-F84D-A346-488994B5061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0D5E94FD-3E4F-7A4D-8F85-338D20425FB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C137DA0-E7A0-8348-964C-0094E9A21AD9}"/>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pic>
        <p:nvPicPr>
          <p:cNvPr id="25" name="Graphic 24">
            <a:extLst>
              <a:ext uri="{FF2B5EF4-FFF2-40B4-BE49-F238E27FC236}">
                <a16:creationId xmlns:a16="http://schemas.microsoft.com/office/drawing/2014/main" id="{D04C2D26-D34C-9A43-9F15-4312C0BA4378}"/>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sp>
        <p:nvSpPr>
          <p:cNvPr id="24" name="Text Placeholder 7">
            <a:extLst>
              <a:ext uri="{FF2B5EF4-FFF2-40B4-BE49-F238E27FC236}">
                <a16:creationId xmlns:a16="http://schemas.microsoft.com/office/drawing/2014/main" id="{6BFDB021-8BC9-EA47-8986-9CAF47070234}"/>
              </a:ext>
            </a:extLst>
          </p:cNvPr>
          <p:cNvSpPr>
            <a:spLocks noGrp="1"/>
          </p:cNvSpPr>
          <p:nvPr>
            <p:ph type="body" sz="quarter" idx="15" hasCustomPrompt="1"/>
          </p:nvPr>
        </p:nvSpPr>
        <p:spPr>
          <a:xfrm>
            <a:off x="2146852"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6" name="Text Placeholder 7">
            <a:extLst>
              <a:ext uri="{FF2B5EF4-FFF2-40B4-BE49-F238E27FC236}">
                <a16:creationId xmlns:a16="http://schemas.microsoft.com/office/drawing/2014/main" id="{D0D2085C-21C8-514C-9468-72608860643C}"/>
              </a:ext>
            </a:extLst>
          </p:cNvPr>
          <p:cNvSpPr>
            <a:spLocks noGrp="1"/>
          </p:cNvSpPr>
          <p:nvPr>
            <p:ph type="body" sz="quarter" idx="17" hasCustomPrompt="1"/>
          </p:nvPr>
        </p:nvSpPr>
        <p:spPr>
          <a:xfrm>
            <a:off x="6410739"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2" name="Picture Placeholder 2">
            <a:extLst>
              <a:ext uri="{FF2B5EF4-FFF2-40B4-BE49-F238E27FC236}">
                <a16:creationId xmlns:a16="http://schemas.microsoft.com/office/drawing/2014/main" id="{56956F67-281F-0940-9C57-1BE70F2D2874}"/>
              </a:ext>
            </a:extLst>
          </p:cNvPr>
          <p:cNvSpPr>
            <a:spLocks noGrp="1"/>
          </p:cNvSpPr>
          <p:nvPr>
            <p:ph type="pic" sz="quarter" idx="16" hasCustomPrompt="1"/>
          </p:nvPr>
        </p:nvSpPr>
        <p:spPr>
          <a:xfrm>
            <a:off x="431800"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27" name="Picture Placeholder 2">
            <a:extLst>
              <a:ext uri="{FF2B5EF4-FFF2-40B4-BE49-F238E27FC236}">
                <a16:creationId xmlns:a16="http://schemas.microsoft.com/office/drawing/2014/main" id="{F8479724-C6A7-D34A-BCE9-1A7017A9B713}"/>
              </a:ext>
            </a:extLst>
          </p:cNvPr>
          <p:cNvSpPr>
            <a:spLocks noGrp="1"/>
          </p:cNvSpPr>
          <p:nvPr>
            <p:ph type="pic" sz="quarter" idx="18" hasCustomPrompt="1"/>
          </p:nvPr>
        </p:nvSpPr>
        <p:spPr>
          <a:xfrm>
            <a:off x="4695687"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70" name="Group 69">
            <a:extLst>
              <a:ext uri="{FF2B5EF4-FFF2-40B4-BE49-F238E27FC236}">
                <a16:creationId xmlns:a16="http://schemas.microsoft.com/office/drawing/2014/main" id="{7014C08B-50EC-6E40-91DC-5D199BFEE278}"/>
              </a:ext>
            </a:extLst>
          </p:cNvPr>
          <p:cNvGrpSpPr/>
          <p:nvPr userDrawn="1"/>
        </p:nvGrpSpPr>
        <p:grpSpPr>
          <a:xfrm>
            <a:off x="9399182" y="-1"/>
            <a:ext cx="2961715" cy="8383282"/>
            <a:chOff x="9399182" y="-1"/>
            <a:chExt cx="2961715" cy="8383282"/>
          </a:xfrm>
        </p:grpSpPr>
        <p:sp>
          <p:nvSpPr>
            <p:cNvPr id="71" name="Rectangle 70">
              <a:extLst>
                <a:ext uri="{FF2B5EF4-FFF2-40B4-BE49-F238E27FC236}">
                  <a16:creationId xmlns:a16="http://schemas.microsoft.com/office/drawing/2014/main" id="{8AB95FED-D242-4B4A-903E-4397DD60009E}"/>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2" name="Picture 71">
              <a:extLst>
                <a:ext uri="{FF2B5EF4-FFF2-40B4-BE49-F238E27FC236}">
                  <a16:creationId xmlns:a16="http://schemas.microsoft.com/office/drawing/2014/main" id="{205F4317-9E5F-014F-84FB-54546707CFBC}"/>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sp>
          <p:nvSpPr>
            <p:cNvPr id="73" name="TextBox 72">
              <a:extLst>
                <a:ext uri="{FF2B5EF4-FFF2-40B4-BE49-F238E27FC236}">
                  <a16:creationId xmlns:a16="http://schemas.microsoft.com/office/drawing/2014/main" id="{30DDF7B1-AAA8-724F-9B80-B8A649D6417C}"/>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74" name="Straight Connector 73">
              <a:extLst>
                <a:ext uri="{FF2B5EF4-FFF2-40B4-BE49-F238E27FC236}">
                  <a16:creationId xmlns:a16="http://schemas.microsoft.com/office/drawing/2014/main" id="{09B047C1-4D53-D74D-8F8F-3A27D79B0A5E}"/>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14DB5831-A77D-084A-A4D8-66FFF852D8EC}"/>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9CB3988E-1068-5C4E-AA5D-EE2C662EF423}"/>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7" name="Picture 76">
              <a:extLst>
                <a:ext uri="{FF2B5EF4-FFF2-40B4-BE49-F238E27FC236}">
                  <a16:creationId xmlns:a16="http://schemas.microsoft.com/office/drawing/2014/main" id="{C6253886-63B9-DA44-93AD-DEBD64EE1C51}"/>
                </a:ext>
              </a:extLst>
            </p:cNvPr>
            <p:cNvPicPr>
              <a:picLocks noChangeAspect="1"/>
            </p:cNvPicPr>
            <p:nvPr userDrawn="1"/>
          </p:nvPicPr>
          <p:blipFill rotWithShape="1">
            <a:blip r:embed="rId5"/>
            <a:srcRect l="8882" t="5165" r="-1"/>
            <a:stretch/>
          </p:blipFill>
          <p:spPr>
            <a:xfrm>
              <a:off x="9694938" y="411250"/>
              <a:ext cx="324017" cy="289055"/>
            </a:xfrm>
            <a:prstGeom prst="roundRect">
              <a:avLst/>
            </a:prstGeom>
          </p:spPr>
        </p:pic>
        <p:sp>
          <p:nvSpPr>
            <p:cNvPr id="78" name="Rectangle 77">
              <a:extLst>
                <a:ext uri="{FF2B5EF4-FFF2-40B4-BE49-F238E27FC236}">
                  <a16:creationId xmlns:a16="http://schemas.microsoft.com/office/drawing/2014/main" id="{67D6DAF1-D397-A449-B81C-02FD9FC35BD2}"/>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38A63BD7-75CA-594F-B630-748766ED6BFD}"/>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0" name="Graphic 79">
              <a:extLst>
                <a:ext uri="{FF2B5EF4-FFF2-40B4-BE49-F238E27FC236}">
                  <a16:creationId xmlns:a16="http://schemas.microsoft.com/office/drawing/2014/main" id="{481143C8-3F7C-B848-881C-D21667B9C71E}"/>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7111049"/>
              <a:ext cx="155227" cy="155227"/>
            </a:xfrm>
            <a:prstGeom prst="rect">
              <a:avLst/>
            </a:prstGeom>
          </p:spPr>
        </p:pic>
        <p:sp>
          <p:nvSpPr>
            <p:cNvPr id="81" name="TextBox 80">
              <a:extLst>
                <a:ext uri="{FF2B5EF4-FFF2-40B4-BE49-F238E27FC236}">
                  <a16:creationId xmlns:a16="http://schemas.microsoft.com/office/drawing/2014/main" id="{9503076B-BE27-EC49-BB07-CDA23F607AD2}"/>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2" name="TextBox 81">
              <a:extLst>
                <a:ext uri="{FF2B5EF4-FFF2-40B4-BE49-F238E27FC236}">
                  <a16:creationId xmlns:a16="http://schemas.microsoft.com/office/drawing/2014/main" id="{59C8022A-B181-BE49-B15A-D72620C7061B}"/>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3" name="TextBox 82">
              <a:extLst>
                <a:ext uri="{FF2B5EF4-FFF2-40B4-BE49-F238E27FC236}">
                  <a16:creationId xmlns:a16="http://schemas.microsoft.com/office/drawing/2014/main" id="{3587C716-0B4A-0A44-8B87-2CF438BEFEA8}"/>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84" name="Rectangle 83">
              <a:extLst>
                <a:ext uri="{FF2B5EF4-FFF2-40B4-BE49-F238E27FC236}">
                  <a16:creationId xmlns:a16="http://schemas.microsoft.com/office/drawing/2014/main" id="{F09412C1-E102-5E48-AB9A-49A44A59E350}"/>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5CED197C-AF58-C44F-A26F-6391B9641BB7}"/>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6" name="Graphic 85">
              <a:extLst>
                <a:ext uri="{FF2B5EF4-FFF2-40B4-BE49-F238E27FC236}">
                  <a16:creationId xmlns:a16="http://schemas.microsoft.com/office/drawing/2014/main" id="{B32AB170-21E1-7447-8797-C34B52EDD8E8}"/>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5754392"/>
              <a:ext cx="155227" cy="155227"/>
            </a:xfrm>
            <a:prstGeom prst="rect">
              <a:avLst/>
            </a:prstGeom>
          </p:spPr>
        </p:pic>
        <p:sp>
          <p:nvSpPr>
            <p:cNvPr id="87" name="TextBox 86">
              <a:extLst>
                <a:ext uri="{FF2B5EF4-FFF2-40B4-BE49-F238E27FC236}">
                  <a16:creationId xmlns:a16="http://schemas.microsoft.com/office/drawing/2014/main" id="{23ABE0DF-3A83-7644-906B-2443CF815B35}"/>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8" name="Picture 87">
              <a:extLst>
                <a:ext uri="{FF2B5EF4-FFF2-40B4-BE49-F238E27FC236}">
                  <a16:creationId xmlns:a16="http://schemas.microsoft.com/office/drawing/2014/main" id="{5D6DF90E-ADF0-AE40-9662-5A3C4525ED05}"/>
                </a:ext>
              </a:extLst>
            </p:cNvPr>
            <p:cNvPicPr>
              <a:picLocks noChangeAspect="1"/>
            </p:cNvPicPr>
            <p:nvPr userDrawn="1"/>
          </p:nvPicPr>
          <p:blipFill rotWithShape="1">
            <a:blip r:embed="rId8"/>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89" name="TextBox 88">
              <a:extLst>
                <a:ext uri="{FF2B5EF4-FFF2-40B4-BE49-F238E27FC236}">
                  <a16:creationId xmlns:a16="http://schemas.microsoft.com/office/drawing/2014/main" id="{624F7FAD-EDF1-9649-B62D-0EAD6312583F}"/>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0" name="TextBox 89">
              <a:extLst>
                <a:ext uri="{FF2B5EF4-FFF2-40B4-BE49-F238E27FC236}">
                  <a16:creationId xmlns:a16="http://schemas.microsoft.com/office/drawing/2014/main" id="{07FD656E-F50E-6446-B1C9-643199745B1B}"/>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1" name="TextBox 90">
              <a:extLst>
                <a:ext uri="{FF2B5EF4-FFF2-40B4-BE49-F238E27FC236}">
                  <a16:creationId xmlns:a16="http://schemas.microsoft.com/office/drawing/2014/main" id="{59DF2FB2-11A9-8D4C-A946-3E2F8D03A863}"/>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92" name="TextBox 91">
              <a:extLst>
                <a:ext uri="{FF2B5EF4-FFF2-40B4-BE49-F238E27FC236}">
                  <a16:creationId xmlns:a16="http://schemas.microsoft.com/office/drawing/2014/main" id="{2ED69E6F-E242-3845-A02E-40BF00D2EC2E}"/>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93" name="Rectangle 92">
              <a:extLst>
                <a:ext uri="{FF2B5EF4-FFF2-40B4-BE49-F238E27FC236}">
                  <a16:creationId xmlns:a16="http://schemas.microsoft.com/office/drawing/2014/main" id="{DED3E77A-B95D-0840-B42A-F982154E5F14}"/>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TextBox 93">
              <a:extLst>
                <a:ext uri="{FF2B5EF4-FFF2-40B4-BE49-F238E27FC236}">
                  <a16:creationId xmlns:a16="http://schemas.microsoft.com/office/drawing/2014/main" id="{4FA6DBF9-F11E-6C44-BE7B-0A7E8F64AA89}"/>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95" name="Graphic 94">
              <a:extLst>
                <a:ext uri="{FF2B5EF4-FFF2-40B4-BE49-F238E27FC236}">
                  <a16:creationId xmlns:a16="http://schemas.microsoft.com/office/drawing/2014/main" id="{1F9E0C86-0745-CC46-AD1D-180848269EB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121034"/>
              <a:ext cx="155227" cy="155227"/>
            </a:xfrm>
            <a:prstGeom prst="rect">
              <a:avLst/>
            </a:prstGeom>
          </p:spPr>
        </p:pic>
        <p:sp>
          <p:nvSpPr>
            <p:cNvPr id="96" name="TextBox 95">
              <a:extLst>
                <a:ext uri="{FF2B5EF4-FFF2-40B4-BE49-F238E27FC236}">
                  <a16:creationId xmlns:a16="http://schemas.microsoft.com/office/drawing/2014/main" id="{6F6F45D1-6EFE-6B45-8B6F-DBFAE78D1437}"/>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97" name="TextBox 96">
              <a:extLst>
                <a:ext uri="{FF2B5EF4-FFF2-40B4-BE49-F238E27FC236}">
                  <a16:creationId xmlns:a16="http://schemas.microsoft.com/office/drawing/2014/main" id="{0544C069-DAC2-4747-9A60-646318E43112}"/>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98" name="TextBox 97">
              <a:extLst>
                <a:ext uri="{FF2B5EF4-FFF2-40B4-BE49-F238E27FC236}">
                  <a16:creationId xmlns:a16="http://schemas.microsoft.com/office/drawing/2014/main" id="{6F3D0D05-5454-5E48-A04F-5CA03B6B3602}"/>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99" name="TextBox 98">
              <a:extLst>
                <a:ext uri="{FF2B5EF4-FFF2-40B4-BE49-F238E27FC236}">
                  <a16:creationId xmlns:a16="http://schemas.microsoft.com/office/drawing/2014/main" id="{78D4761D-A79D-EC47-ABB0-FD3B6AF76846}"/>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00" name="Picture 99">
              <a:extLst>
                <a:ext uri="{FF2B5EF4-FFF2-40B4-BE49-F238E27FC236}">
                  <a16:creationId xmlns:a16="http://schemas.microsoft.com/office/drawing/2014/main" id="{D8C0288D-BEA3-4347-89F3-10E891E53EC2}"/>
                </a:ext>
              </a:extLst>
            </p:cNvPr>
            <p:cNvPicPr>
              <a:picLocks noChangeAspect="1"/>
            </p:cNvPicPr>
            <p:nvPr userDrawn="1"/>
          </p:nvPicPr>
          <p:blipFill rotWithShape="1">
            <a:blip r:embed="rId9"/>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101" name="Picture 100">
              <a:extLst>
                <a:ext uri="{FF2B5EF4-FFF2-40B4-BE49-F238E27FC236}">
                  <a16:creationId xmlns:a16="http://schemas.microsoft.com/office/drawing/2014/main" id="{C2EB5A16-EAA2-BC49-A6E3-EBFCAB6357D7}"/>
                </a:ext>
              </a:extLst>
            </p:cNvPr>
            <p:cNvPicPr>
              <a:picLocks noChangeAspect="1"/>
            </p:cNvPicPr>
            <p:nvPr userDrawn="1"/>
          </p:nvPicPr>
          <p:blipFill>
            <a:blip r:embed="rId10"/>
            <a:stretch>
              <a:fillRect/>
            </a:stretch>
          </p:blipFill>
          <p:spPr>
            <a:xfrm>
              <a:off x="11251841" y="4562988"/>
              <a:ext cx="849028" cy="849028"/>
            </a:xfrm>
            <a:prstGeom prst="rect">
              <a:avLst/>
            </a:prstGeom>
          </p:spPr>
        </p:pic>
        <p:sp>
          <p:nvSpPr>
            <p:cNvPr id="102" name="TextBox 101">
              <a:extLst>
                <a:ext uri="{FF2B5EF4-FFF2-40B4-BE49-F238E27FC236}">
                  <a16:creationId xmlns:a16="http://schemas.microsoft.com/office/drawing/2014/main" id="{0371FFE2-BA6B-2046-BD44-A8983AD6968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3" name="Straight Connector 102">
              <a:extLst>
                <a:ext uri="{FF2B5EF4-FFF2-40B4-BE49-F238E27FC236}">
                  <a16:creationId xmlns:a16="http://schemas.microsoft.com/office/drawing/2014/main" id="{70ACF86C-9EB8-B643-9EF3-CE5669FB41E7}"/>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56F5DA9D-A83E-0E43-B12B-971AA4C127E2}"/>
              </a:ext>
            </a:extLst>
          </p:cNvPr>
          <p:cNvGrpSpPr/>
          <p:nvPr userDrawn="1"/>
        </p:nvGrpSpPr>
        <p:grpSpPr>
          <a:xfrm>
            <a:off x="431240" y="-246933"/>
            <a:ext cx="8280401" cy="7347304"/>
            <a:chOff x="431240" y="-246933"/>
            <a:chExt cx="8280401" cy="7347304"/>
          </a:xfrm>
        </p:grpSpPr>
        <p:grpSp>
          <p:nvGrpSpPr>
            <p:cNvPr id="105" name="Group 104">
              <a:extLst>
                <a:ext uri="{FF2B5EF4-FFF2-40B4-BE49-F238E27FC236}">
                  <a16:creationId xmlns:a16="http://schemas.microsoft.com/office/drawing/2014/main" id="{5C75549D-EBC1-9C4C-800F-8959A08EB7BB}"/>
                </a:ext>
              </a:extLst>
            </p:cNvPr>
            <p:cNvGrpSpPr/>
            <p:nvPr userDrawn="1"/>
          </p:nvGrpSpPr>
          <p:grpSpPr>
            <a:xfrm>
              <a:off x="431242" y="6864579"/>
              <a:ext cx="8280398" cy="235792"/>
              <a:chOff x="431801" y="-235792"/>
              <a:chExt cx="4400550" cy="235792"/>
            </a:xfrm>
          </p:grpSpPr>
          <p:cxnSp>
            <p:nvCxnSpPr>
              <p:cNvPr id="114" name="Straight Connector 113">
                <a:extLst>
                  <a:ext uri="{FF2B5EF4-FFF2-40B4-BE49-F238E27FC236}">
                    <a16:creationId xmlns:a16="http://schemas.microsoft.com/office/drawing/2014/main" id="{E5501523-0530-EE43-B937-C26AD69BE2C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C9455B4-7F5F-604F-8654-BE1E95726C1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06" name="Group 105">
              <a:extLst>
                <a:ext uri="{FF2B5EF4-FFF2-40B4-BE49-F238E27FC236}">
                  <a16:creationId xmlns:a16="http://schemas.microsoft.com/office/drawing/2014/main" id="{65666F82-53E6-824D-BC78-74E082A95A8A}"/>
                </a:ext>
              </a:extLst>
            </p:cNvPr>
            <p:cNvGrpSpPr/>
            <p:nvPr userDrawn="1"/>
          </p:nvGrpSpPr>
          <p:grpSpPr>
            <a:xfrm>
              <a:off x="431240" y="-246933"/>
              <a:ext cx="8280401" cy="235792"/>
              <a:chOff x="431800" y="-240735"/>
              <a:chExt cx="8280401" cy="235792"/>
            </a:xfrm>
          </p:grpSpPr>
          <p:grpSp>
            <p:nvGrpSpPr>
              <p:cNvPr id="107" name="Group 106">
                <a:extLst>
                  <a:ext uri="{FF2B5EF4-FFF2-40B4-BE49-F238E27FC236}">
                    <a16:creationId xmlns:a16="http://schemas.microsoft.com/office/drawing/2014/main" id="{50217315-EACD-2843-ACBF-887A99AB6B5A}"/>
                  </a:ext>
                </a:extLst>
              </p:cNvPr>
              <p:cNvGrpSpPr/>
              <p:nvPr userDrawn="1"/>
            </p:nvGrpSpPr>
            <p:grpSpPr>
              <a:xfrm>
                <a:off x="431800" y="-240735"/>
                <a:ext cx="8280400" cy="235792"/>
                <a:chOff x="431800" y="-235792"/>
                <a:chExt cx="4400551" cy="235792"/>
              </a:xfrm>
            </p:grpSpPr>
            <p:cxnSp>
              <p:nvCxnSpPr>
                <p:cNvPr id="111" name="Straight Connector 110">
                  <a:extLst>
                    <a:ext uri="{FF2B5EF4-FFF2-40B4-BE49-F238E27FC236}">
                      <a16:creationId xmlns:a16="http://schemas.microsoft.com/office/drawing/2014/main" id="{7CF4F87D-3E89-D044-AA6B-F4275E8BD254}"/>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3690A968-541F-ED41-B6ED-1D7566AFCC3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3" name="Rectangle 112">
                  <a:extLst>
                    <a:ext uri="{FF2B5EF4-FFF2-40B4-BE49-F238E27FC236}">
                      <a16:creationId xmlns:a16="http://schemas.microsoft.com/office/drawing/2014/main" id="{639845D3-D19F-1748-A15A-7A066F2E945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8" name="TextBox 107">
                <a:extLst>
                  <a:ext uri="{FF2B5EF4-FFF2-40B4-BE49-F238E27FC236}">
                    <a16:creationId xmlns:a16="http://schemas.microsoft.com/office/drawing/2014/main" id="{92B5BD0C-F803-D94A-A277-DCCF5C956E2D}"/>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09" name="Straight Arrow Connector 108">
                <a:extLst>
                  <a:ext uri="{FF2B5EF4-FFF2-40B4-BE49-F238E27FC236}">
                    <a16:creationId xmlns:a16="http://schemas.microsoft.com/office/drawing/2014/main" id="{32AD3739-9F2B-E348-8995-21C95F726E7B}"/>
                  </a:ext>
                </a:extLst>
              </p:cNvPr>
              <p:cNvCxnSpPr>
                <a:cxnSpLocks/>
                <a:stCxn id="108" idx="1"/>
                <a:endCxn id="11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10" name="Straight Arrow Connector 109">
                <a:extLst>
                  <a:ext uri="{FF2B5EF4-FFF2-40B4-BE49-F238E27FC236}">
                    <a16:creationId xmlns:a16="http://schemas.microsoft.com/office/drawing/2014/main" id="{6D01C25D-77F7-C345-910D-4A71A682AA58}"/>
                  </a:ext>
                </a:extLst>
              </p:cNvPr>
              <p:cNvCxnSpPr>
                <a:cxnSpLocks/>
                <a:stCxn id="108" idx="3"/>
                <a:endCxn id="11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556518019"/>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Team Members (6 Headshots)">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2" name="Date Placeholder 31">
            <a:extLst>
              <a:ext uri="{FF2B5EF4-FFF2-40B4-BE49-F238E27FC236}">
                <a16:creationId xmlns:a16="http://schemas.microsoft.com/office/drawing/2014/main" id="{063A222F-451A-4B49-AAE6-41BBAA48AC75}"/>
              </a:ext>
            </a:extLst>
          </p:cNvPr>
          <p:cNvSpPr>
            <a:spLocks noGrp="1"/>
          </p:cNvSpPr>
          <p:nvPr>
            <p:ph type="dt" sz="half" idx="105"/>
          </p:nvPr>
        </p:nvSpPr>
        <p:spPr/>
        <p:txBody>
          <a:bodyPr/>
          <a:lstStyle/>
          <a:p>
            <a:endParaRPr lang="en-US" dirty="0"/>
          </a:p>
        </p:txBody>
      </p:sp>
      <p:sp>
        <p:nvSpPr>
          <p:cNvPr id="33" name="Footer Placeholder 32">
            <a:extLst>
              <a:ext uri="{FF2B5EF4-FFF2-40B4-BE49-F238E27FC236}">
                <a16:creationId xmlns:a16="http://schemas.microsoft.com/office/drawing/2014/main" id="{7182972C-B32C-5242-9660-1F857E08362B}"/>
              </a:ext>
            </a:extLst>
          </p:cNvPr>
          <p:cNvSpPr>
            <a:spLocks noGrp="1"/>
          </p:cNvSpPr>
          <p:nvPr>
            <p:ph type="ftr" sz="quarter" idx="106"/>
          </p:nvPr>
        </p:nvSpPr>
        <p:spPr/>
        <p:txBody>
          <a:bodyPr/>
          <a:lstStyle/>
          <a:p>
            <a:endParaRPr lang="en-US" dirty="0"/>
          </a:p>
        </p:txBody>
      </p:sp>
      <p:sp>
        <p:nvSpPr>
          <p:cNvPr id="39" name="Slide Number Placeholder 38">
            <a:extLst>
              <a:ext uri="{FF2B5EF4-FFF2-40B4-BE49-F238E27FC236}">
                <a16:creationId xmlns:a16="http://schemas.microsoft.com/office/drawing/2014/main" id="{702F905D-B5C6-604B-A8D6-931CBE08DB32}"/>
              </a:ext>
            </a:extLst>
          </p:cNvPr>
          <p:cNvSpPr>
            <a:spLocks noGrp="1"/>
          </p:cNvSpPr>
          <p:nvPr>
            <p:ph type="sldNum" sz="quarter" idx="10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51"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2146852" y="1233488"/>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2" name="Picture Placeholder 2">
            <a:extLst>
              <a:ext uri="{FF2B5EF4-FFF2-40B4-BE49-F238E27FC236}">
                <a16:creationId xmlns:a16="http://schemas.microsoft.com/office/drawing/2014/main" id="{3953A8BD-C2FA-AE49-99CC-15B59CE56A15}"/>
              </a:ext>
            </a:extLst>
          </p:cNvPr>
          <p:cNvSpPr>
            <a:spLocks noGrp="1"/>
          </p:cNvSpPr>
          <p:nvPr>
            <p:ph type="pic" sz="quarter" idx="16" hasCustomPrompt="1"/>
          </p:nvPr>
        </p:nvSpPr>
        <p:spPr>
          <a:xfrm>
            <a:off x="431800" y="123296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3" name="Text Placeholder 7">
            <a:extLst>
              <a:ext uri="{FF2B5EF4-FFF2-40B4-BE49-F238E27FC236}">
                <a16:creationId xmlns:a16="http://schemas.microsoft.com/office/drawing/2014/main" id="{1B6BB86B-8CCA-614F-97F8-932E6DC1B83C}"/>
              </a:ext>
            </a:extLst>
          </p:cNvPr>
          <p:cNvSpPr>
            <a:spLocks noGrp="1"/>
          </p:cNvSpPr>
          <p:nvPr>
            <p:ph type="body" sz="quarter" idx="17" hasCustomPrompt="1"/>
          </p:nvPr>
        </p:nvSpPr>
        <p:spPr>
          <a:xfrm>
            <a:off x="6410739" y="1233488"/>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4" name="Picture Placeholder 2">
            <a:extLst>
              <a:ext uri="{FF2B5EF4-FFF2-40B4-BE49-F238E27FC236}">
                <a16:creationId xmlns:a16="http://schemas.microsoft.com/office/drawing/2014/main" id="{E582B670-FA91-C849-BD22-A066A6FE9B53}"/>
              </a:ext>
            </a:extLst>
          </p:cNvPr>
          <p:cNvSpPr>
            <a:spLocks noGrp="1"/>
          </p:cNvSpPr>
          <p:nvPr>
            <p:ph type="pic" sz="quarter" idx="18" hasCustomPrompt="1"/>
          </p:nvPr>
        </p:nvSpPr>
        <p:spPr>
          <a:xfrm>
            <a:off x="4695687" y="123296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5" name="Text Placeholder 7">
            <a:extLst>
              <a:ext uri="{FF2B5EF4-FFF2-40B4-BE49-F238E27FC236}">
                <a16:creationId xmlns:a16="http://schemas.microsoft.com/office/drawing/2014/main" id="{022CA3D9-DBCD-8543-9EF3-77B6B03F5142}"/>
              </a:ext>
            </a:extLst>
          </p:cNvPr>
          <p:cNvSpPr>
            <a:spLocks noGrp="1"/>
          </p:cNvSpPr>
          <p:nvPr>
            <p:ph type="body" sz="quarter" idx="1001" hasCustomPrompt="1"/>
          </p:nvPr>
        </p:nvSpPr>
        <p:spPr>
          <a:xfrm>
            <a:off x="2146852" y="4607601"/>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6" name="Picture Placeholder 2">
            <a:extLst>
              <a:ext uri="{FF2B5EF4-FFF2-40B4-BE49-F238E27FC236}">
                <a16:creationId xmlns:a16="http://schemas.microsoft.com/office/drawing/2014/main" id="{3953A8BD-C2FA-AE49-99CC-15B59CE56A15}"/>
              </a:ext>
            </a:extLst>
          </p:cNvPr>
          <p:cNvSpPr>
            <a:spLocks noGrp="1"/>
          </p:cNvSpPr>
          <p:nvPr>
            <p:ph type="pic" sz="quarter" idx="1002" hasCustomPrompt="1"/>
          </p:nvPr>
        </p:nvSpPr>
        <p:spPr>
          <a:xfrm>
            <a:off x="431800" y="4607078"/>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7" name="Text Placeholder 7">
            <a:extLst>
              <a:ext uri="{FF2B5EF4-FFF2-40B4-BE49-F238E27FC236}">
                <a16:creationId xmlns:a16="http://schemas.microsoft.com/office/drawing/2014/main" id="{1B6BB86B-8CCA-614F-97F8-932E6DC1B83C}"/>
              </a:ext>
            </a:extLst>
          </p:cNvPr>
          <p:cNvSpPr>
            <a:spLocks noGrp="1"/>
          </p:cNvSpPr>
          <p:nvPr>
            <p:ph type="body" sz="quarter" idx="1003" hasCustomPrompt="1"/>
          </p:nvPr>
        </p:nvSpPr>
        <p:spPr>
          <a:xfrm>
            <a:off x="6410739" y="4607601"/>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8" name="Picture Placeholder 2">
            <a:extLst>
              <a:ext uri="{FF2B5EF4-FFF2-40B4-BE49-F238E27FC236}">
                <a16:creationId xmlns:a16="http://schemas.microsoft.com/office/drawing/2014/main" id="{E582B670-FA91-C849-BD22-A066A6FE9B53}"/>
              </a:ext>
            </a:extLst>
          </p:cNvPr>
          <p:cNvSpPr>
            <a:spLocks noGrp="1"/>
          </p:cNvSpPr>
          <p:nvPr>
            <p:ph type="pic" sz="quarter" idx="1004" hasCustomPrompt="1"/>
          </p:nvPr>
        </p:nvSpPr>
        <p:spPr>
          <a:xfrm>
            <a:off x="4695687" y="4607078"/>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9" name="Text Placeholder 7">
            <a:extLst>
              <a:ext uri="{FF2B5EF4-FFF2-40B4-BE49-F238E27FC236}">
                <a16:creationId xmlns:a16="http://schemas.microsoft.com/office/drawing/2014/main" id="{022CA3D9-DBCD-8543-9EF3-77B6B03F5142}"/>
              </a:ext>
            </a:extLst>
          </p:cNvPr>
          <p:cNvSpPr>
            <a:spLocks noGrp="1"/>
          </p:cNvSpPr>
          <p:nvPr>
            <p:ph type="body" sz="quarter" idx="1005" hasCustomPrompt="1"/>
          </p:nvPr>
        </p:nvSpPr>
        <p:spPr>
          <a:xfrm>
            <a:off x="2146852" y="2913206"/>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60" name="Picture Placeholder 2">
            <a:extLst>
              <a:ext uri="{FF2B5EF4-FFF2-40B4-BE49-F238E27FC236}">
                <a16:creationId xmlns:a16="http://schemas.microsoft.com/office/drawing/2014/main" id="{3953A8BD-C2FA-AE49-99CC-15B59CE56A15}"/>
              </a:ext>
            </a:extLst>
          </p:cNvPr>
          <p:cNvSpPr>
            <a:spLocks noGrp="1"/>
          </p:cNvSpPr>
          <p:nvPr>
            <p:ph type="pic" sz="quarter" idx="1006" hasCustomPrompt="1"/>
          </p:nvPr>
        </p:nvSpPr>
        <p:spPr>
          <a:xfrm>
            <a:off x="431800" y="2912683"/>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61" name="Text Placeholder 7">
            <a:extLst>
              <a:ext uri="{FF2B5EF4-FFF2-40B4-BE49-F238E27FC236}">
                <a16:creationId xmlns:a16="http://schemas.microsoft.com/office/drawing/2014/main" id="{1B6BB86B-8CCA-614F-97F8-932E6DC1B83C}"/>
              </a:ext>
            </a:extLst>
          </p:cNvPr>
          <p:cNvSpPr>
            <a:spLocks noGrp="1"/>
          </p:cNvSpPr>
          <p:nvPr>
            <p:ph type="body" sz="quarter" idx="1007" hasCustomPrompt="1"/>
          </p:nvPr>
        </p:nvSpPr>
        <p:spPr>
          <a:xfrm>
            <a:off x="6410739" y="2913206"/>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62" name="Picture Placeholder 2">
            <a:extLst>
              <a:ext uri="{FF2B5EF4-FFF2-40B4-BE49-F238E27FC236}">
                <a16:creationId xmlns:a16="http://schemas.microsoft.com/office/drawing/2014/main" id="{E582B670-FA91-C849-BD22-A066A6FE9B53}"/>
              </a:ext>
            </a:extLst>
          </p:cNvPr>
          <p:cNvSpPr>
            <a:spLocks noGrp="1"/>
          </p:cNvSpPr>
          <p:nvPr>
            <p:ph type="pic" sz="quarter" idx="1008" hasCustomPrompt="1"/>
          </p:nvPr>
        </p:nvSpPr>
        <p:spPr>
          <a:xfrm>
            <a:off x="4695687" y="2912683"/>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40" name="Group 39">
            <a:extLst>
              <a:ext uri="{FF2B5EF4-FFF2-40B4-BE49-F238E27FC236}">
                <a16:creationId xmlns:a16="http://schemas.microsoft.com/office/drawing/2014/main" id="{D766E2A4-7A9C-6B40-BD3F-4DD3FBAE2121}"/>
              </a:ext>
            </a:extLst>
          </p:cNvPr>
          <p:cNvGrpSpPr/>
          <p:nvPr userDrawn="1"/>
        </p:nvGrpSpPr>
        <p:grpSpPr>
          <a:xfrm>
            <a:off x="9399182" y="-1"/>
            <a:ext cx="2961715" cy="8383282"/>
            <a:chOff x="9399182" y="-1"/>
            <a:chExt cx="2961715" cy="8383282"/>
          </a:xfrm>
        </p:grpSpPr>
        <p:sp>
          <p:nvSpPr>
            <p:cNvPr id="41" name="Rectangle 40">
              <a:extLst>
                <a:ext uri="{FF2B5EF4-FFF2-40B4-BE49-F238E27FC236}">
                  <a16:creationId xmlns:a16="http://schemas.microsoft.com/office/drawing/2014/main" id="{034C8B5B-FB2C-7C44-AAFB-0A322448A16B}"/>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3" name="Picture 42">
              <a:extLst>
                <a:ext uri="{FF2B5EF4-FFF2-40B4-BE49-F238E27FC236}">
                  <a16:creationId xmlns:a16="http://schemas.microsoft.com/office/drawing/2014/main" id="{535BEB65-F661-CA44-BF4A-4739FD15E76E}"/>
                </a:ext>
              </a:extLst>
            </p:cNvPr>
            <p:cNvPicPr>
              <a:picLocks noChangeAspect="1"/>
            </p:cNvPicPr>
            <p:nvPr userDrawn="1"/>
          </p:nvPicPr>
          <p:blipFill rotWithShape="1">
            <a:blip r:embed="rId2"/>
            <a:srcRect r="44907"/>
            <a:stretch/>
          </p:blipFill>
          <p:spPr>
            <a:xfrm>
              <a:off x="9558505" y="1326787"/>
              <a:ext cx="2639326" cy="517021"/>
            </a:xfrm>
            <a:prstGeom prst="rect">
              <a:avLst/>
            </a:prstGeom>
          </p:spPr>
        </p:pic>
        <p:sp>
          <p:nvSpPr>
            <p:cNvPr id="45" name="TextBox 44">
              <a:extLst>
                <a:ext uri="{FF2B5EF4-FFF2-40B4-BE49-F238E27FC236}">
                  <a16:creationId xmlns:a16="http://schemas.microsoft.com/office/drawing/2014/main" id="{7E0FF283-DF06-F948-94DA-DE9EF964F624}"/>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50" name="Straight Connector 49">
              <a:extLst>
                <a:ext uri="{FF2B5EF4-FFF2-40B4-BE49-F238E27FC236}">
                  <a16:creationId xmlns:a16="http://schemas.microsoft.com/office/drawing/2014/main" id="{E8F507BA-3C92-8644-BDBD-45B4FDF18BF4}"/>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C71155CD-BB6D-C646-8CC8-AF1F24B7C98C}"/>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CC62A9D-5394-674A-BEAB-97FADBEC0916}"/>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5" name="Picture 64">
              <a:extLst>
                <a:ext uri="{FF2B5EF4-FFF2-40B4-BE49-F238E27FC236}">
                  <a16:creationId xmlns:a16="http://schemas.microsoft.com/office/drawing/2014/main" id="{0E89AECA-429D-484C-90EB-560EABFCF664}"/>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66" name="Rectangle 65">
              <a:extLst>
                <a:ext uri="{FF2B5EF4-FFF2-40B4-BE49-F238E27FC236}">
                  <a16:creationId xmlns:a16="http://schemas.microsoft.com/office/drawing/2014/main" id="{D2341F3F-7DFB-874E-A13E-07D7F7B9D8F1}"/>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85D71E54-D6BA-0E40-A53B-AF7E62071130}"/>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8" name="Graphic 67">
              <a:extLst>
                <a:ext uri="{FF2B5EF4-FFF2-40B4-BE49-F238E27FC236}">
                  <a16:creationId xmlns:a16="http://schemas.microsoft.com/office/drawing/2014/main" id="{BB5031F7-D2AF-CA4F-A8CB-7CFFD0DFE74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111049"/>
              <a:ext cx="155227" cy="155227"/>
            </a:xfrm>
            <a:prstGeom prst="rect">
              <a:avLst/>
            </a:prstGeom>
          </p:spPr>
        </p:pic>
        <p:sp>
          <p:nvSpPr>
            <p:cNvPr id="69" name="TextBox 68">
              <a:extLst>
                <a:ext uri="{FF2B5EF4-FFF2-40B4-BE49-F238E27FC236}">
                  <a16:creationId xmlns:a16="http://schemas.microsoft.com/office/drawing/2014/main" id="{BCF278F6-1885-9845-A8B6-104A81007CE1}"/>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1" name="TextBox 70">
              <a:extLst>
                <a:ext uri="{FF2B5EF4-FFF2-40B4-BE49-F238E27FC236}">
                  <a16:creationId xmlns:a16="http://schemas.microsoft.com/office/drawing/2014/main" id="{66ACDF17-388A-C643-B5AD-ED6E1C649F65}"/>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2" name="TextBox 71">
              <a:extLst>
                <a:ext uri="{FF2B5EF4-FFF2-40B4-BE49-F238E27FC236}">
                  <a16:creationId xmlns:a16="http://schemas.microsoft.com/office/drawing/2014/main" id="{938CA5F0-0B3E-8343-A9CF-99D356C37500}"/>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75" name="Rectangle 74">
              <a:extLst>
                <a:ext uri="{FF2B5EF4-FFF2-40B4-BE49-F238E27FC236}">
                  <a16:creationId xmlns:a16="http://schemas.microsoft.com/office/drawing/2014/main" id="{5D42C796-9096-EE43-BA39-054BDFD8C7DC}"/>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45520887-BC9C-114D-AD47-51EA84357B7B}"/>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7" name="Graphic 76">
              <a:extLst>
                <a:ext uri="{FF2B5EF4-FFF2-40B4-BE49-F238E27FC236}">
                  <a16:creationId xmlns:a16="http://schemas.microsoft.com/office/drawing/2014/main" id="{3577901F-4F1C-6E43-AE9A-07AC98F7E64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5754392"/>
              <a:ext cx="155227" cy="155227"/>
            </a:xfrm>
            <a:prstGeom prst="rect">
              <a:avLst/>
            </a:prstGeom>
          </p:spPr>
        </p:pic>
        <p:sp>
          <p:nvSpPr>
            <p:cNvPr id="78" name="TextBox 77">
              <a:extLst>
                <a:ext uri="{FF2B5EF4-FFF2-40B4-BE49-F238E27FC236}">
                  <a16:creationId xmlns:a16="http://schemas.microsoft.com/office/drawing/2014/main" id="{7B01DCF4-9CAD-3E46-8A50-BC4709155B06}"/>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79" name="Picture 78">
              <a:extLst>
                <a:ext uri="{FF2B5EF4-FFF2-40B4-BE49-F238E27FC236}">
                  <a16:creationId xmlns:a16="http://schemas.microsoft.com/office/drawing/2014/main" id="{C7C815DD-9D6F-524D-8717-D4D467D9AC19}"/>
                </a:ext>
              </a:extLst>
            </p:cNvPr>
            <p:cNvPicPr>
              <a:picLocks noChangeAspect="1"/>
            </p:cNvPicPr>
            <p:nvPr userDrawn="1"/>
          </p:nvPicPr>
          <p:blipFill rotWithShape="1">
            <a:blip r:embed="rId6"/>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80" name="TextBox 79">
              <a:extLst>
                <a:ext uri="{FF2B5EF4-FFF2-40B4-BE49-F238E27FC236}">
                  <a16:creationId xmlns:a16="http://schemas.microsoft.com/office/drawing/2014/main" id="{2A45E990-D01D-064A-A20A-E8C8CC6E4ABD}"/>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1" name="TextBox 80">
              <a:extLst>
                <a:ext uri="{FF2B5EF4-FFF2-40B4-BE49-F238E27FC236}">
                  <a16:creationId xmlns:a16="http://schemas.microsoft.com/office/drawing/2014/main" id="{8AA89570-2399-5847-8669-4AAF530EA38A}"/>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2" name="TextBox 81">
              <a:extLst>
                <a:ext uri="{FF2B5EF4-FFF2-40B4-BE49-F238E27FC236}">
                  <a16:creationId xmlns:a16="http://schemas.microsoft.com/office/drawing/2014/main" id="{28BE45B5-340E-F641-B09F-AD59D8FD0DD5}"/>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83" name="TextBox 82">
              <a:extLst>
                <a:ext uri="{FF2B5EF4-FFF2-40B4-BE49-F238E27FC236}">
                  <a16:creationId xmlns:a16="http://schemas.microsoft.com/office/drawing/2014/main" id="{DAB12CD4-A662-8E4E-A50D-9F0F7977FB9C}"/>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84" name="Rectangle 83">
              <a:extLst>
                <a:ext uri="{FF2B5EF4-FFF2-40B4-BE49-F238E27FC236}">
                  <a16:creationId xmlns:a16="http://schemas.microsoft.com/office/drawing/2014/main" id="{DE9B88A4-46AB-6C41-B3DF-20247111449B}"/>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2D7C5D91-095D-0049-BECC-ACFE7362EAB2}"/>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86" name="Graphic 85">
              <a:extLst>
                <a:ext uri="{FF2B5EF4-FFF2-40B4-BE49-F238E27FC236}">
                  <a16:creationId xmlns:a16="http://schemas.microsoft.com/office/drawing/2014/main" id="{BC467E62-41AB-1547-BAA0-0497DA492F3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121034"/>
              <a:ext cx="155227" cy="155227"/>
            </a:xfrm>
            <a:prstGeom prst="rect">
              <a:avLst/>
            </a:prstGeom>
          </p:spPr>
        </p:pic>
        <p:sp>
          <p:nvSpPr>
            <p:cNvPr id="87" name="TextBox 86">
              <a:extLst>
                <a:ext uri="{FF2B5EF4-FFF2-40B4-BE49-F238E27FC236}">
                  <a16:creationId xmlns:a16="http://schemas.microsoft.com/office/drawing/2014/main" id="{B99EEBE7-201D-0E4C-927E-FE3966451069}"/>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88" name="TextBox 87">
              <a:extLst>
                <a:ext uri="{FF2B5EF4-FFF2-40B4-BE49-F238E27FC236}">
                  <a16:creationId xmlns:a16="http://schemas.microsoft.com/office/drawing/2014/main" id="{0A515CD1-7A4D-5943-AF1E-A861CA3992AF}"/>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89" name="TextBox 88">
              <a:extLst>
                <a:ext uri="{FF2B5EF4-FFF2-40B4-BE49-F238E27FC236}">
                  <a16:creationId xmlns:a16="http://schemas.microsoft.com/office/drawing/2014/main" id="{FE15B6C7-CC3C-9547-B859-96AB175C6BDB}"/>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90" name="TextBox 89">
              <a:extLst>
                <a:ext uri="{FF2B5EF4-FFF2-40B4-BE49-F238E27FC236}">
                  <a16:creationId xmlns:a16="http://schemas.microsoft.com/office/drawing/2014/main" id="{0BB739D9-93EF-604B-B664-982F20E91B52}"/>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91" name="Picture 90">
              <a:extLst>
                <a:ext uri="{FF2B5EF4-FFF2-40B4-BE49-F238E27FC236}">
                  <a16:creationId xmlns:a16="http://schemas.microsoft.com/office/drawing/2014/main" id="{E9A7FBA7-E4BB-6D46-9DD5-F4390A8393F4}"/>
                </a:ext>
              </a:extLst>
            </p:cNvPr>
            <p:cNvPicPr>
              <a:picLocks noChangeAspect="1"/>
            </p:cNvPicPr>
            <p:nvPr userDrawn="1"/>
          </p:nvPicPr>
          <p:blipFill rotWithShape="1">
            <a:blip r:embed="rId7"/>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92" name="Picture 91">
              <a:extLst>
                <a:ext uri="{FF2B5EF4-FFF2-40B4-BE49-F238E27FC236}">
                  <a16:creationId xmlns:a16="http://schemas.microsoft.com/office/drawing/2014/main" id="{6DCE73ED-99FF-1B46-9E34-8D926E9613FC}"/>
                </a:ext>
              </a:extLst>
            </p:cNvPr>
            <p:cNvPicPr>
              <a:picLocks noChangeAspect="1"/>
            </p:cNvPicPr>
            <p:nvPr userDrawn="1"/>
          </p:nvPicPr>
          <p:blipFill>
            <a:blip r:embed="rId8"/>
            <a:stretch>
              <a:fillRect/>
            </a:stretch>
          </p:blipFill>
          <p:spPr>
            <a:xfrm>
              <a:off x="11251841" y="4562988"/>
              <a:ext cx="849028" cy="849028"/>
            </a:xfrm>
            <a:prstGeom prst="rect">
              <a:avLst/>
            </a:prstGeom>
          </p:spPr>
        </p:pic>
        <p:sp>
          <p:nvSpPr>
            <p:cNvPr id="93" name="TextBox 92">
              <a:extLst>
                <a:ext uri="{FF2B5EF4-FFF2-40B4-BE49-F238E27FC236}">
                  <a16:creationId xmlns:a16="http://schemas.microsoft.com/office/drawing/2014/main" id="{654D58EA-8928-9A46-9612-5FEB15C79CF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4" name="Straight Connector 93">
              <a:extLst>
                <a:ext uri="{FF2B5EF4-FFF2-40B4-BE49-F238E27FC236}">
                  <a16:creationId xmlns:a16="http://schemas.microsoft.com/office/drawing/2014/main" id="{590BEFA3-64F0-8A46-A705-CC6B636E92B3}"/>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13639701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Ranking (Right) and Photo">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AE403CC8-0AF4-0B41-9F00-0561FB8057DC}"/>
              </a:ext>
            </a:extLst>
          </p:cNvPr>
          <p:cNvSpPr>
            <a:spLocks noGrp="1"/>
          </p:cNvSpPr>
          <p:nvPr>
            <p:ph type="pic" sz="quarter" idx="13" hasCustomPrompt="1"/>
          </p:nvPr>
        </p:nvSpPr>
        <p:spPr>
          <a:xfrm>
            <a:off x="0" y="0"/>
            <a:ext cx="3184526" cy="6858001"/>
          </a:xfrm>
          <a:prstGeom prst="rect">
            <a:avLst/>
          </a:prstGeom>
          <a:solidFill>
            <a:schemeClr val="accent2"/>
          </a:solidFill>
          <a:ln>
            <a:noFill/>
          </a:ln>
        </p:spPr>
        <p:txBody>
          <a:bodyPr wrap="square" lIns="432000" rIns="288000" anchor="ctr">
            <a:noAutofit/>
          </a:bodyPr>
          <a:lstStyle>
            <a:lvl1pPr marL="0" indent="0" algn="ctr">
              <a:spcBef>
                <a:spcPts val="0"/>
              </a:spcBef>
              <a:spcAft>
                <a:spcPts val="0"/>
              </a:spcAft>
              <a:buNone/>
              <a:defRPr b="0">
                <a:solidFill>
                  <a:schemeClr val="bg2"/>
                </a:solidFill>
              </a:defRPr>
            </a:lvl1pPr>
          </a:lstStyle>
          <a:p>
            <a:r>
              <a:rPr lang="en-US" dirty="0"/>
              <a:t>Click icon to add photo.</a:t>
            </a:r>
            <a:br>
              <a:rPr lang="en-US" dirty="0"/>
            </a:br>
            <a:r>
              <a:rPr lang="en-US" dirty="0"/>
              <a:t>Strict rule: do not resize this image. (Crop if necessary.)</a:t>
            </a:r>
          </a:p>
        </p:txBody>
      </p:sp>
      <p:sp>
        <p:nvSpPr>
          <p:cNvPr id="40" name="Text Placeholder 21">
            <a:extLst>
              <a:ext uri="{FF2B5EF4-FFF2-40B4-BE49-F238E27FC236}">
                <a16:creationId xmlns:a16="http://schemas.microsoft.com/office/drawing/2014/main" id="{D976F2F4-DE2A-DC4C-A765-97FABA1D68D1}"/>
              </a:ext>
            </a:extLst>
          </p:cNvPr>
          <p:cNvSpPr>
            <a:spLocks noGrp="1"/>
          </p:cNvSpPr>
          <p:nvPr>
            <p:ph type="body" sz="quarter" idx="14" hasCustomPrompt="1"/>
          </p:nvPr>
        </p:nvSpPr>
        <p:spPr>
          <a:xfrm>
            <a:off x="441652" y="6200775"/>
            <a:ext cx="2268598" cy="152349"/>
          </a:xfrm>
          <a:effectLst/>
        </p:spPr>
        <p:txBody>
          <a:bodyPr wrap="square" anchor="b">
            <a:spAutoFit/>
          </a:bodyPr>
          <a:lstStyle>
            <a:lvl1pPr marL="0" indent="0" algn="l">
              <a:spcBef>
                <a:spcPts val="0"/>
              </a:spcBef>
              <a:spcAft>
                <a:spcPts val="0"/>
              </a:spcAft>
              <a:buFontTx/>
              <a:buNone/>
              <a:tabLst/>
              <a:defRPr sz="1100" b="0">
                <a:solidFill>
                  <a:schemeClr val="bg1"/>
                </a:solidFill>
                <a:effectLst/>
              </a:defRPr>
            </a:lvl1pPr>
            <a:lvl2pPr marL="0" indent="0" algn="l">
              <a:spcBef>
                <a:spcPts val="0"/>
              </a:spcBef>
              <a:spcAft>
                <a:spcPts val="0"/>
              </a:spcAft>
              <a:buFontTx/>
              <a:buNone/>
              <a:tabLst/>
              <a:defRPr sz="1100">
                <a:solidFill>
                  <a:schemeClr val="bg1"/>
                </a:solidFill>
              </a:defRPr>
            </a:lvl2pPr>
            <a:lvl3pPr marL="0" indent="0" algn="l">
              <a:spcBef>
                <a:spcPts val="0"/>
              </a:spcBef>
              <a:spcAft>
                <a:spcPts val="0"/>
              </a:spcAft>
              <a:buFontTx/>
              <a:buNone/>
              <a:tabLst/>
              <a:defRPr sz="1100">
                <a:solidFill>
                  <a:schemeClr val="bg1"/>
                </a:solidFill>
              </a:defRPr>
            </a:lvl3pPr>
            <a:lvl4pPr marL="0" indent="0" algn="l">
              <a:spcBef>
                <a:spcPts val="0"/>
              </a:spcBef>
              <a:spcAft>
                <a:spcPts val="0"/>
              </a:spcAft>
              <a:buFontTx/>
              <a:buNone/>
              <a:tabLst/>
              <a:defRPr sz="1100">
                <a:solidFill>
                  <a:schemeClr val="bg1"/>
                </a:solidFill>
              </a:defRPr>
            </a:lvl4pPr>
            <a:lvl5pPr marL="0" indent="0" algn="l">
              <a:spcBef>
                <a:spcPts val="0"/>
              </a:spcBef>
              <a:spcAft>
                <a:spcPts val="0"/>
              </a:spcAft>
              <a:buFontTx/>
              <a:buNone/>
              <a:tabLst/>
              <a:defRPr sz="1100">
                <a:solidFill>
                  <a:schemeClr val="bg1"/>
                </a:solidFill>
              </a:defRPr>
            </a:lvl5pPr>
            <a:lvl6pPr marL="0" indent="0" algn="l">
              <a:spcBef>
                <a:spcPts val="0"/>
              </a:spcBef>
              <a:spcAft>
                <a:spcPts val="0"/>
              </a:spcAft>
              <a:buFontTx/>
              <a:buNone/>
              <a:tabLst/>
              <a:defRPr sz="1100">
                <a:solidFill>
                  <a:schemeClr val="bg1"/>
                </a:solidFill>
              </a:defRPr>
            </a:lvl6pPr>
            <a:lvl7pPr marL="0" indent="0" algn="l">
              <a:spcBef>
                <a:spcPts val="0"/>
              </a:spcBef>
              <a:spcAft>
                <a:spcPts val="0"/>
              </a:spcAft>
              <a:buFontTx/>
              <a:buNone/>
              <a:tabLst/>
              <a:defRPr sz="1100">
                <a:solidFill>
                  <a:schemeClr val="bg1"/>
                </a:solidFill>
              </a:defRPr>
            </a:lvl7pPr>
            <a:lvl8pPr marL="0" indent="0" algn="l">
              <a:spcBef>
                <a:spcPts val="0"/>
              </a:spcBef>
              <a:spcAft>
                <a:spcPts val="0"/>
              </a:spcAft>
              <a:buFontTx/>
              <a:buNone/>
              <a:tabLst/>
              <a:defRPr sz="1100">
                <a:solidFill>
                  <a:schemeClr val="bg1"/>
                </a:solidFill>
              </a:defRPr>
            </a:lvl8pPr>
            <a:lvl9pPr marL="0" indent="0" algn="l">
              <a:spcBef>
                <a:spcPts val="0"/>
              </a:spcBef>
              <a:spcAft>
                <a:spcPts val="0"/>
              </a:spcAft>
              <a:buFontTx/>
              <a:buNone/>
              <a:tabLst/>
              <a:defRPr sz="1100">
                <a:solidFill>
                  <a:schemeClr val="bg1"/>
                </a:solidFill>
              </a:defRPr>
            </a:lvl9pPr>
          </a:lstStyle>
          <a:p>
            <a:pPr lvl="0"/>
            <a:r>
              <a:rPr lang="en-US"/>
              <a:t>Click to add photo caption</a:t>
            </a:r>
          </a:p>
        </p:txBody>
      </p:sp>
      <p:sp>
        <p:nvSpPr>
          <p:cNvPr id="5" name="Date Placeholder 4">
            <a:extLst>
              <a:ext uri="{FF2B5EF4-FFF2-40B4-BE49-F238E27FC236}">
                <a16:creationId xmlns:a16="http://schemas.microsoft.com/office/drawing/2014/main" id="{D54C76DA-F528-244F-B82D-2FD6602BA875}"/>
              </a:ext>
            </a:extLst>
          </p:cNvPr>
          <p:cNvSpPr>
            <a:spLocks noGrp="1"/>
          </p:cNvSpPr>
          <p:nvPr>
            <p:ph type="dt" sz="half" idx="109"/>
          </p:nvPr>
        </p:nvSpPr>
        <p:spPr/>
        <p:txBody>
          <a:bodyPr/>
          <a:lstStyle/>
          <a:p>
            <a:endParaRPr lang="en-US" dirty="0"/>
          </a:p>
        </p:txBody>
      </p:sp>
      <p:sp>
        <p:nvSpPr>
          <p:cNvPr id="6" name="Footer Placeholder 5">
            <a:extLst>
              <a:ext uri="{FF2B5EF4-FFF2-40B4-BE49-F238E27FC236}">
                <a16:creationId xmlns:a16="http://schemas.microsoft.com/office/drawing/2014/main" id="{31625B55-E0DA-464D-BFB5-020839E75BEF}"/>
              </a:ext>
            </a:extLst>
          </p:cNvPr>
          <p:cNvSpPr>
            <a:spLocks noGrp="1"/>
          </p:cNvSpPr>
          <p:nvPr>
            <p:ph type="ftr" sz="quarter" idx="110"/>
          </p:nvPr>
        </p:nvSpPr>
        <p:spPr/>
        <p:txBody>
          <a:bodyPr/>
          <a:lstStyle/>
          <a:p>
            <a:endParaRPr lang="en-US" dirty="0"/>
          </a:p>
        </p:txBody>
      </p:sp>
      <p:sp>
        <p:nvSpPr>
          <p:cNvPr id="7" name="Slide Number Placeholder 6">
            <a:extLst>
              <a:ext uri="{FF2B5EF4-FFF2-40B4-BE49-F238E27FC236}">
                <a16:creationId xmlns:a16="http://schemas.microsoft.com/office/drawing/2014/main" id="{43D59DA1-A77E-7144-9771-F69145665B98}"/>
              </a:ext>
            </a:extLst>
          </p:cNvPr>
          <p:cNvSpPr>
            <a:spLocks noGrp="1"/>
          </p:cNvSpPr>
          <p:nvPr>
            <p:ph type="sldNum" sz="quarter" idx="111"/>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42" name="Picture Placeholder 7">
            <a:extLst>
              <a:ext uri="{FF2B5EF4-FFF2-40B4-BE49-F238E27FC236}">
                <a16:creationId xmlns:a16="http://schemas.microsoft.com/office/drawing/2014/main" id="{1F08C253-A48A-3143-84F4-862490E091D5}"/>
              </a:ext>
            </a:extLst>
          </p:cNvPr>
          <p:cNvSpPr>
            <a:spLocks noGrp="1"/>
          </p:cNvSpPr>
          <p:nvPr>
            <p:ph type="pic" sz="quarter" idx="108" hasCustomPrompt="1"/>
          </p:nvPr>
        </p:nvSpPr>
        <p:spPr>
          <a:xfrm>
            <a:off x="3234413" y="1126869"/>
            <a:ext cx="5861832" cy="4395148"/>
          </a:xfrm>
          <a:solidFill>
            <a:srgbClr val="E8F3FD"/>
          </a:solidFill>
        </p:spPr>
        <p:txBody>
          <a:bodyPr anchor="ctr"/>
          <a:lstStyle>
            <a:lvl1pPr algn="ctr">
              <a:defRPr b="0">
                <a:solidFill>
                  <a:schemeClr val="tx1">
                    <a:lumMod val="50000"/>
                    <a:lumOff val="50000"/>
                  </a:schemeClr>
                </a:solidFill>
              </a:defRPr>
            </a:lvl1pPr>
          </a:lstStyle>
          <a:p>
            <a:r>
              <a:rPr lang="en-US" dirty="0"/>
              <a:t>Click icon to add a pre-designed </a:t>
            </a:r>
            <a:br>
              <a:rPr lang="en-US" dirty="0"/>
            </a:br>
            <a:r>
              <a:rPr lang="en-US" dirty="0"/>
              <a:t>ranking or quote graphic</a:t>
            </a:r>
          </a:p>
        </p:txBody>
      </p:sp>
      <p:grpSp>
        <p:nvGrpSpPr>
          <p:cNvPr id="2" name="Group 1">
            <a:extLst>
              <a:ext uri="{FF2B5EF4-FFF2-40B4-BE49-F238E27FC236}">
                <a16:creationId xmlns:a16="http://schemas.microsoft.com/office/drawing/2014/main" id="{D1764BD5-D145-264C-B0A8-208A483730D7}"/>
              </a:ext>
            </a:extLst>
          </p:cNvPr>
          <p:cNvGrpSpPr/>
          <p:nvPr/>
        </p:nvGrpSpPr>
        <p:grpSpPr>
          <a:xfrm>
            <a:off x="9399182" y="-1"/>
            <a:ext cx="2874210" cy="6858001"/>
            <a:chOff x="9399182" y="-1"/>
            <a:chExt cx="2874210" cy="6858001"/>
          </a:xfrm>
        </p:grpSpPr>
        <p:sp>
          <p:nvSpPr>
            <p:cNvPr id="43" name="Rectangle 42">
              <a:extLst>
                <a:ext uri="{FF2B5EF4-FFF2-40B4-BE49-F238E27FC236}">
                  <a16:creationId xmlns:a16="http://schemas.microsoft.com/office/drawing/2014/main" id="{0E350FE8-9140-BD44-8746-BA901039FCE8}"/>
                </a:ext>
              </a:extLst>
            </p:cNvPr>
            <p:cNvSpPr/>
            <p:nvPr/>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44" name="TextBox 43">
              <a:extLst>
                <a:ext uri="{FF2B5EF4-FFF2-40B4-BE49-F238E27FC236}">
                  <a16:creationId xmlns:a16="http://schemas.microsoft.com/office/drawing/2014/main" id="{8D1B288D-9366-E241-BD9C-0C163D006B50}"/>
                </a:ext>
              </a:extLst>
            </p:cNvPr>
            <p:cNvSpPr txBox="1"/>
            <p:nvPr/>
          </p:nvSpPr>
          <p:spPr>
            <a:xfrm>
              <a:off x="9555251" y="150289"/>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5" name="Straight Connector 44">
              <a:extLst>
                <a:ext uri="{FF2B5EF4-FFF2-40B4-BE49-F238E27FC236}">
                  <a16:creationId xmlns:a16="http://schemas.microsoft.com/office/drawing/2014/main" id="{6B3ABA96-5F83-394D-9840-D7F0CBD05CB6}"/>
                </a:ext>
              </a:extLst>
            </p:cNvPr>
            <p:cNvCxnSpPr>
              <a:cxnSpLocks/>
            </p:cNvCxnSpPr>
            <p:nvPr/>
          </p:nvCxnSpPr>
          <p:spPr>
            <a:xfrm>
              <a:off x="9555251" y="35290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6EF9EA9D-2ECC-8B45-B42B-25173A4A4C25}"/>
                </a:ext>
              </a:extLst>
            </p:cNvPr>
            <p:cNvSpPr txBox="1"/>
            <p:nvPr/>
          </p:nvSpPr>
          <p:spPr>
            <a:xfrm>
              <a:off x="9683170" y="1211216"/>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7" name="Group 46">
              <a:extLst>
                <a:ext uri="{FF2B5EF4-FFF2-40B4-BE49-F238E27FC236}">
                  <a16:creationId xmlns:a16="http://schemas.microsoft.com/office/drawing/2014/main" id="{C8972E43-5336-2241-891B-35A2BC5D2DEE}"/>
                </a:ext>
              </a:extLst>
            </p:cNvPr>
            <p:cNvGrpSpPr/>
            <p:nvPr/>
          </p:nvGrpSpPr>
          <p:grpSpPr>
            <a:xfrm>
              <a:off x="9538241" y="5191130"/>
              <a:ext cx="2735151" cy="1411315"/>
              <a:chOff x="9296567" y="4910411"/>
              <a:chExt cx="2735151" cy="1411315"/>
            </a:xfrm>
          </p:grpSpPr>
          <p:sp>
            <p:nvSpPr>
              <p:cNvPr id="48" name="Rectangle 47">
                <a:extLst>
                  <a:ext uri="{FF2B5EF4-FFF2-40B4-BE49-F238E27FC236}">
                    <a16:creationId xmlns:a16="http://schemas.microsoft.com/office/drawing/2014/main" id="{E2C26990-7FF8-054E-A281-B53F537BEE27}"/>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3B995B5E-F502-524D-8B58-27186D7A107B}"/>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0" name="Graphic 49">
                <a:extLst>
                  <a:ext uri="{FF2B5EF4-FFF2-40B4-BE49-F238E27FC236}">
                    <a16:creationId xmlns:a16="http://schemas.microsoft.com/office/drawing/2014/main" id="{A061601C-8C68-F242-B113-EE7F7709496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51" name="TextBox 50">
                <a:extLst>
                  <a:ext uri="{FF2B5EF4-FFF2-40B4-BE49-F238E27FC236}">
                    <a16:creationId xmlns:a16="http://schemas.microsoft.com/office/drawing/2014/main" id="{2176A971-B2F1-5E43-B3E1-7B135F870F05}"/>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2" name="TextBox 51">
                <a:extLst>
                  <a:ext uri="{FF2B5EF4-FFF2-40B4-BE49-F238E27FC236}">
                    <a16:creationId xmlns:a16="http://schemas.microsoft.com/office/drawing/2014/main" id="{90EC215C-94D0-E34B-A0ED-1A1FAA96773F}"/>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3" name="TextBox 52">
                <a:extLst>
                  <a:ext uri="{FF2B5EF4-FFF2-40B4-BE49-F238E27FC236}">
                    <a16:creationId xmlns:a16="http://schemas.microsoft.com/office/drawing/2014/main" id="{76B9D522-8908-7049-B7A4-B57C5618ADD3}"/>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54" name="Group 53">
              <a:extLst>
                <a:ext uri="{FF2B5EF4-FFF2-40B4-BE49-F238E27FC236}">
                  <a16:creationId xmlns:a16="http://schemas.microsoft.com/office/drawing/2014/main" id="{AA4B5C55-C3B7-894B-A35E-D5CA95E6E7F1}"/>
                </a:ext>
              </a:extLst>
            </p:cNvPr>
            <p:cNvGrpSpPr/>
            <p:nvPr/>
          </p:nvGrpSpPr>
          <p:grpSpPr>
            <a:xfrm>
              <a:off x="9538241" y="3396143"/>
              <a:ext cx="2735151" cy="1666188"/>
              <a:chOff x="9286315" y="6976989"/>
              <a:chExt cx="2735151" cy="1666188"/>
            </a:xfrm>
          </p:grpSpPr>
          <p:sp>
            <p:nvSpPr>
              <p:cNvPr id="55" name="Rectangle 54">
                <a:extLst>
                  <a:ext uri="{FF2B5EF4-FFF2-40B4-BE49-F238E27FC236}">
                    <a16:creationId xmlns:a16="http://schemas.microsoft.com/office/drawing/2014/main" id="{0F3B6FDA-7E11-594D-AA59-432E8381D202}"/>
                  </a:ext>
                </a:extLst>
              </p:cNvPr>
              <p:cNvSpPr/>
              <p:nvPr/>
            </p:nvSpPr>
            <p:spPr>
              <a:xfrm>
                <a:off x="9286315" y="6976989"/>
                <a:ext cx="2735151" cy="166618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B533522C-4577-8A45-84ED-1C28ADF906A5}"/>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57" name="Graphic 56">
                <a:extLst>
                  <a:ext uri="{FF2B5EF4-FFF2-40B4-BE49-F238E27FC236}">
                    <a16:creationId xmlns:a16="http://schemas.microsoft.com/office/drawing/2014/main" id="{CAA725A2-71E0-CC44-BF0B-C7D949C4E17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58" name="TextBox 57">
                <a:extLst>
                  <a:ext uri="{FF2B5EF4-FFF2-40B4-BE49-F238E27FC236}">
                    <a16:creationId xmlns:a16="http://schemas.microsoft.com/office/drawing/2014/main" id="{877D7503-2CC1-D345-B445-E51D2E0A1D5E}"/>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9" name="Picture 58">
                <a:extLst>
                  <a:ext uri="{FF2B5EF4-FFF2-40B4-BE49-F238E27FC236}">
                    <a16:creationId xmlns:a16="http://schemas.microsoft.com/office/drawing/2014/main" id="{168D46CD-D101-064B-A62A-09B9595E705D}"/>
                  </a:ext>
                </a:extLst>
              </p:cNvPr>
              <p:cNvPicPr>
                <a:picLocks noChangeAspect="1"/>
              </p:cNvPicPr>
              <p:nvPr/>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sp>
            <p:nvSpPr>
              <p:cNvPr id="60" name="TextBox 59">
                <a:extLst>
                  <a:ext uri="{FF2B5EF4-FFF2-40B4-BE49-F238E27FC236}">
                    <a16:creationId xmlns:a16="http://schemas.microsoft.com/office/drawing/2014/main" id="{5412DB5D-1726-FE4B-A4FC-19F1AAD0388A}"/>
                  </a:ext>
                </a:extLst>
              </p:cNvPr>
              <p:cNvSpPr txBox="1"/>
              <p:nvPr/>
            </p:nvSpPr>
            <p:spPr>
              <a:xfrm>
                <a:off x="9446538" y="8244615"/>
                <a:ext cx="2467032"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3175" lvl="1" indent="0">
                  <a:buNone/>
                  <a:defRPr/>
                </a:pPr>
                <a:r>
                  <a:rPr lang="en-US" sz="900" i="1" kern="1200" dirty="0">
                    <a:solidFill>
                      <a:schemeClr val="tx1">
                        <a:lumMod val="50000"/>
                        <a:lumOff val="50000"/>
                      </a:schemeClr>
                    </a:solidFill>
                    <a:latin typeface="Arial" charset="0"/>
                    <a:cs typeface="Arial" charset="0"/>
                  </a:rPr>
                  <a:t>Strict rule: do not resize the image placeholder. It should always be 1/3rd of the slide width.</a:t>
                </a:r>
              </a:p>
            </p:txBody>
          </p:sp>
        </p:grpSp>
        <p:grpSp>
          <p:nvGrpSpPr>
            <p:cNvPr id="61" name="Group 60">
              <a:extLst>
                <a:ext uri="{FF2B5EF4-FFF2-40B4-BE49-F238E27FC236}">
                  <a16:creationId xmlns:a16="http://schemas.microsoft.com/office/drawing/2014/main" id="{9DEDB481-299F-A241-8351-91656708A78B}"/>
                </a:ext>
              </a:extLst>
            </p:cNvPr>
            <p:cNvGrpSpPr/>
            <p:nvPr/>
          </p:nvGrpSpPr>
          <p:grpSpPr>
            <a:xfrm>
              <a:off x="9518577" y="475409"/>
              <a:ext cx="2617883" cy="651460"/>
              <a:chOff x="12352022" y="513115"/>
              <a:chExt cx="2617883" cy="651460"/>
            </a:xfrm>
          </p:grpSpPr>
          <p:sp>
            <p:nvSpPr>
              <p:cNvPr id="62" name="TextBox 61">
                <a:extLst>
                  <a:ext uri="{FF2B5EF4-FFF2-40B4-BE49-F238E27FC236}">
                    <a16:creationId xmlns:a16="http://schemas.microsoft.com/office/drawing/2014/main" id="{AB4D90F5-A24B-2141-B2C9-24D7F207050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3" name="TextBox 62">
                <a:extLst>
                  <a:ext uri="{FF2B5EF4-FFF2-40B4-BE49-F238E27FC236}">
                    <a16:creationId xmlns:a16="http://schemas.microsoft.com/office/drawing/2014/main" id="{81F83443-307B-1E45-9461-3D7B0B74AC67}"/>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64" name="TextBox 63">
                <a:extLst>
                  <a:ext uri="{FF2B5EF4-FFF2-40B4-BE49-F238E27FC236}">
                    <a16:creationId xmlns:a16="http://schemas.microsoft.com/office/drawing/2014/main" id="{9D96AAF3-257A-024D-8BEB-1EF46B227EF1}"/>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65" name="TextBox 64">
              <a:extLst>
                <a:ext uri="{FF2B5EF4-FFF2-40B4-BE49-F238E27FC236}">
                  <a16:creationId xmlns:a16="http://schemas.microsoft.com/office/drawing/2014/main" id="{3EAD2FB7-5D7E-3B4E-9279-C776EEE44836}"/>
                </a:ext>
              </a:extLst>
            </p:cNvPr>
            <p:cNvSpPr txBox="1"/>
            <p:nvPr/>
          </p:nvSpPr>
          <p:spPr>
            <a:xfrm>
              <a:off x="9671011" y="1494521"/>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66" name="TextBox 65">
              <a:extLst>
                <a:ext uri="{FF2B5EF4-FFF2-40B4-BE49-F238E27FC236}">
                  <a16:creationId xmlns:a16="http://schemas.microsoft.com/office/drawing/2014/main" id="{EE34DDB8-5373-A745-B56A-FBF923B54BF3}"/>
                </a:ext>
              </a:extLst>
            </p:cNvPr>
            <p:cNvSpPr txBox="1"/>
            <p:nvPr/>
          </p:nvSpPr>
          <p:spPr>
            <a:xfrm>
              <a:off x="9683170" y="1909778"/>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 </a:t>
              </a:r>
            </a:p>
            <a:p>
              <a:pPr lvl="1">
                <a:buNone/>
              </a:pPr>
              <a:r>
                <a:rPr lang="en-US" sz="1050" dirty="0"/>
                <a:t>Right-click or use keyboard shortcuts to paste the image.</a:t>
              </a:r>
            </a:p>
          </p:txBody>
        </p:sp>
        <p:sp>
          <p:nvSpPr>
            <p:cNvPr id="67" name="TextBox 66">
              <a:extLst>
                <a:ext uri="{FF2B5EF4-FFF2-40B4-BE49-F238E27FC236}">
                  <a16:creationId xmlns:a16="http://schemas.microsoft.com/office/drawing/2014/main" id="{FB22E602-F5E8-F549-B709-653F5ED78E9A}"/>
                </a:ext>
              </a:extLst>
            </p:cNvPr>
            <p:cNvSpPr txBox="1"/>
            <p:nvPr/>
          </p:nvSpPr>
          <p:spPr>
            <a:xfrm>
              <a:off x="9683170" y="2629868"/>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68" name="TextBox 67">
              <a:extLst>
                <a:ext uri="{FF2B5EF4-FFF2-40B4-BE49-F238E27FC236}">
                  <a16:creationId xmlns:a16="http://schemas.microsoft.com/office/drawing/2014/main" id="{D1EAB1B9-8082-D946-8E99-B3E0046C15E3}"/>
                </a:ext>
              </a:extLst>
            </p:cNvPr>
            <p:cNvSpPr txBox="1"/>
            <p:nvPr/>
          </p:nvSpPr>
          <p:spPr>
            <a:xfrm>
              <a:off x="9671011" y="3060431"/>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 </a:t>
              </a:r>
              <a:br>
                <a:rPr lang="en-US" sz="700" dirty="0"/>
              </a:br>
              <a:r>
                <a:rPr lang="en-US" sz="700" dirty="0"/>
                <a:t>In this case use one of the other methods.</a:t>
              </a:r>
            </a:p>
          </p:txBody>
        </p:sp>
      </p:grpSp>
    </p:spTree>
    <p:extLst>
      <p:ext uri="{BB962C8B-B14F-4D97-AF65-F5344CB8AC3E}">
        <p14:creationId xmlns:p14="http://schemas.microsoft.com/office/powerpoint/2010/main" val="847198045"/>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preserve="1" userDrawn="1">
  <p:cSld name="Thank You (Plain)">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FE32CCA1-CED9-294A-A470-F78E958FA780}"/>
              </a:ext>
            </a:extLst>
          </p:cNvPr>
          <p:cNvGrpSpPr/>
          <p:nvPr userDrawn="1"/>
        </p:nvGrpSpPr>
        <p:grpSpPr>
          <a:xfrm>
            <a:off x="9399182" y="-1"/>
            <a:ext cx="2961715" cy="6858002"/>
            <a:chOff x="9399182" y="-1"/>
            <a:chExt cx="2961715" cy="6858002"/>
          </a:xfrm>
        </p:grpSpPr>
        <p:sp>
          <p:nvSpPr>
            <p:cNvPr id="19" name="Rectangle 18">
              <a:extLst>
                <a:ext uri="{FF2B5EF4-FFF2-40B4-BE49-F238E27FC236}">
                  <a16:creationId xmlns:a16="http://schemas.microsoft.com/office/drawing/2014/main" id="{B6D6B989-9284-9D44-BE14-8A6C89EF3E32}"/>
                </a:ext>
              </a:extLst>
            </p:cNvPr>
            <p:cNvSpPr/>
            <p:nvPr userDrawn="1"/>
          </p:nvSpPr>
          <p:spPr>
            <a:xfrm>
              <a:off x="9399182" y="-1"/>
              <a:ext cx="2798651" cy="68580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8" name="Picture 57">
              <a:extLst>
                <a:ext uri="{FF2B5EF4-FFF2-40B4-BE49-F238E27FC236}">
                  <a16:creationId xmlns:a16="http://schemas.microsoft.com/office/drawing/2014/main" id="{16F5F437-7152-D647-BE19-CA5CFF0C6F8A}"/>
                </a:ext>
              </a:extLst>
            </p:cNvPr>
            <p:cNvPicPr>
              <a:picLocks noChangeAspect="1"/>
            </p:cNvPicPr>
            <p:nvPr userDrawn="1"/>
          </p:nvPicPr>
          <p:blipFill rotWithShape="1">
            <a:blip r:embed="rId2"/>
            <a:srcRect r="44907"/>
            <a:stretch/>
          </p:blipFill>
          <p:spPr>
            <a:xfrm>
              <a:off x="9558505" y="1326787"/>
              <a:ext cx="2639326" cy="517021"/>
            </a:xfrm>
            <a:prstGeom prst="rect">
              <a:avLst/>
            </a:prstGeom>
          </p:spPr>
        </p:pic>
        <p:grpSp>
          <p:nvGrpSpPr>
            <p:cNvPr id="28" name="Group 27">
              <a:extLst>
                <a:ext uri="{FF2B5EF4-FFF2-40B4-BE49-F238E27FC236}">
                  <a16:creationId xmlns:a16="http://schemas.microsoft.com/office/drawing/2014/main" id="{0AC109CA-765B-F445-89D7-F9A56CF3160E}"/>
                </a:ext>
              </a:extLst>
            </p:cNvPr>
            <p:cNvGrpSpPr/>
            <p:nvPr userDrawn="1"/>
          </p:nvGrpSpPr>
          <p:grpSpPr>
            <a:xfrm>
              <a:off x="9541497" y="162442"/>
              <a:ext cx="2819400" cy="814510"/>
              <a:chOff x="-3644733" y="165205"/>
              <a:chExt cx="2819400" cy="814510"/>
            </a:xfrm>
          </p:grpSpPr>
          <p:sp>
            <p:nvSpPr>
              <p:cNvPr id="63" name="Rectangle 62">
                <a:extLst>
                  <a:ext uri="{FF2B5EF4-FFF2-40B4-BE49-F238E27FC236}">
                    <a16:creationId xmlns:a16="http://schemas.microsoft.com/office/drawing/2014/main" id="{49BBD5DE-FD33-6944-B905-2592D7F1C5E0}"/>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E610496C-239D-1644-8DAD-0730905DFAD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5" name="Picture 64">
                <a:extLst>
                  <a:ext uri="{FF2B5EF4-FFF2-40B4-BE49-F238E27FC236}">
                    <a16:creationId xmlns:a16="http://schemas.microsoft.com/office/drawing/2014/main" id="{A8368BC6-66AD-7E4A-919D-4EE710C4C09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2" name="Group 31">
              <a:extLst>
                <a:ext uri="{FF2B5EF4-FFF2-40B4-BE49-F238E27FC236}">
                  <a16:creationId xmlns:a16="http://schemas.microsoft.com/office/drawing/2014/main" id="{C7000E6E-6E99-204E-BA7D-E4CA1E9BD536}"/>
                </a:ext>
              </a:extLst>
            </p:cNvPr>
            <p:cNvGrpSpPr/>
            <p:nvPr userDrawn="1"/>
          </p:nvGrpSpPr>
          <p:grpSpPr>
            <a:xfrm>
              <a:off x="9541497" y="2001128"/>
              <a:ext cx="2735151" cy="1739504"/>
              <a:chOff x="9541497" y="2125825"/>
              <a:chExt cx="2735151" cy="1739504"/>
            </a:xfrm>
          </p:grpSpPr>
          <p:sp>
            <p:nvSpPr>
              <p:cNvPr id="38" name="Rectangle 37">
                <a:extLst>
                  <a:ext uri="{FF2B5EF4-FFF2-40B4-BE49-F238E27FC236}">
                    <a16:creationId xmlns:a16="http://schemas.microsoft.com/office/drawing/2014/main" id="{D5C7E2DD-B9AA-7542-BB1C-4EDF4B2874A6}"/>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A835F353-E20F-7145-A34F-6F386E09121D}"/>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40" name="Graphic 39">
                <a:extLst>
                  <a:ext uri="{FF2B5EF4-FFF2-40B4-BE49-F238E27FC236}">
                    <a16:creationId xmlns:a16="http://schemas.microsoft.com/office/drawing/2014/main" id="{ACEEC605-AF63-5242-8C8C-3968205B31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264907"/>
                <a:ext cx="155227" cy="155227"/>
              </a:xfrm>
              <a:prstGeom prst="rect">
                <a:avLst/>
              </a:prstGeom>
            </p:spPr>
          </p:pic>
          <p:sp>
            <p:nvSpPr>
              <p:cNvPr id="41" name="TextBox 40">
                <a:extLst>
                  <a:ext uri="{FF2B5EF4-FFF2-40B4-BE49-F238E27FC236}">
                    <a16:creationId xmlns:a16="http://schemas.microsoft.com/office/drawing/2014/main" id="{A7DCE96D-FB91-1648-BC3A-ADACF2DFD6A2}"/>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42" name="TextBox 41">
                <a:extLst>
                  <a:ext uri="{FF2B5EF4-FFF2-40B4-BE49-F238E27FC236}">
                    <a16:creationId xmlns:a16="http://schemas.microsoft.com/office/drawing/2014/main" id="{2B0A90B8-B226-E44B-94F1-478141C501EF}"/>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43" name="TextBox 42">
                <a:extLst>
                  <a:ext uri="{FF2B5EF4-FFF2-40B4-BE49-F238E27FC236}">
                    <a16:creationId xmlns:a16="http://schemas.microsoft.com/office/drawing/2014/main" id="{F319E11B-79DC-9145-9D0C-0A5D3FA1DCA8}"/>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44" name="TextBox 43">
                <a:extLst>
                  <a:ext uri="{FF2B5EF4-FFF2-40B4-BE49-F238E27FC236}">
                    <a16:creationId xmlns:a16="http://schemas.microsoft.com/office/drawing/2014/main" id="{5A40DD8A-8575-3A45-BCC4-A27FBEB7E728}"/>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45" name="Picture 44">
                <a:extLst>
                  <a:ext uri="{FF2B5EF4-FFF2-40B4-BE49-F238E27FC236}">
                    <a16:creationId xmlns:a16="http://schemas.microsoft.com/office/drawing/2014/main" id="{81F14588-1C54-AC43-BC7C-54BD1667AB52}"/>
                  </a:ext>
                </a:extLst>
              </p:cNvPr>
              <p:cNvPicPr>
                <a:picLocks noChangeAspect="1"/>
              </p:cNvPicPr>
              <p:nvPr userDrawn="1"/>
            </p:nvPicPr>
            <p:blipFill rotWithShape="1">
              <a:blip r:embed="rId6"/>
              <a:srcRect l="4852" t="17138" r="10283" b="11792"/>
              <a:stretch/>
            </p:blipFill>
            <p:spPr>
              <a:xfrm>
                <a:off x="10676602" y="3604038"/>
                <a:ext cx="478277" cy="101726"/>
              </a:xfrm>
              <a:prstGeom prst="rect">
                <a:avLst/>
              </a:prstGeom>
              <a:ln>
                <a:solidFill>
                  <a:schemeClr val="accent3">
                    <a:lumMod val="60000"/>
                    <a:lumOff val="40000"/>
                  </a:schemeClr>
                </a:solidFill>
              </a:ln>
            </p:spPr>
          </p:pic>
        </p:grpSp>
        <p:sp>
          <p:nvSpPr>
            <p:cNvPr id="36" name="TextBox 35">
              <a:extLst>
                <a:ext uri="{FF2B5EF4-FFF2-40B4-BE49-F238E27FC236}">
                  <a16:creationId xmlns:a16="http://schemas.microsoft.com/office/drawing/2014/main" id="{06BE892A-D470-B745-A06E-4422FF2B46B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7" name="Straight Connector 36">
              <a:extLst>
                <a:ext uri="{FF2B5EF4-FFF2-40B4-BE49-F238E27FC236}">
                  <a16:creationId xmlns:a16="http://schemas.microsoft.com/office/drawing/2014/main" id="{F98EF2F6-212E-284F-8D82-E01FF28977B0}"/>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4" name="Title 3">
            <a:extLst>
              <a:ext uri="{FF2B5EF4-FFF2-40B4-BE49-F238E27FC236}">
                <a16:creationId xmlns:a16="http://schemas.microsoft.com/office/drawing/2014/main" id="{E51CCCAA-D40E-B44E-A126-920CC95387F8}"/>
              </a:ext>
            </a:extLst>
          </p:cNvPr>
          <p:cNvSpPr>
            <a:spLocks noGrp="1"/>
          </p:cNvSpPr>
          <p:nvPr userDrawn="1">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userDrawn="1">
            <p:ph type="body" sz="quarter" idx="15" hasCustomPrompt="1"/>
          </p:nvPr>
        </p:nvSpPr>
        <p:spPr>
          <a:xfrm>
            <a:off x="431800" y="3604148"/>
            <a:ext cx="8280400"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6724097" y="5966248"/>
            <a:ext cx="2151409" cy="555202"/>
          </a:xfrm>
          <a:prstGeom prst="rect">
            <a:avLst/>
          </a:prstGeom>
        </p:spPr>
      </p:pic>
      <p:grpSp>
        <p:nvGrpSpPr>
          <p:cNvPr id="7" name="Group 6">
            <a:extLst>
              <a:ext uri="{FF2B5EF4-FFF2-40B4-BE49-F238E27FC236}">
                <a16:creationId xmlns:a16="http://schemas.microsoft.com/office/drawing/2014/main" id="{329E5FF7-98BC-884F-840D-5E423F4AF849}"/>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22" name="Group 21">
            <a:extLst>
              <a:ext uri="{FF2B5EF4-FFF2-40B4-BE49-F238E27FC236}">
                <a16:creationId xmlns:a16="http://schemas.microsoft.com/office/drawing/2014/main" id="{7E46CEE4-894D-624D-A955-EB76D7DD0E0A}"/>
              </a:ext>
            </a:extLst>
          </p:cNvPr>
          <p:cNvGrpSpPr/>
          <p:nvPr userDrawn="1"/>
        </p:nvGrpSpPr>
        <p:grpSpPr>
          <a:xfrm>
            <a:off x="-256964" y="3622629"/>
            <a:ext cx="251461" cy="1506813"/>
            <a:chOff x="-256404" y="360363"/>
            <a:chExt cx="251461" cy="692152"/>
          </a:xfrm>
        </p:grpSpPr>
        <p:grpSp>
          <p:nvGrpSpPr>
            <p:cNvPr id="23" name="Group 22">
              <a:extLst>
                <a:ext uri="{FF2B5EF4-FFF2-40B4-BE49-F238E27FC236}">
                  <a16:creationId xmlns:a16="http://schemas.microsoft.com/office/drawing/2014/main" id="{B3D4B207-ECDC-2149-9289-837E9CD2BA4E}"/>
                </a:ext>
              </a:extLst>
            </p:cNvPr>
            <p:cNvGrpSpPr/>
            <p:nvPr userDrawn="1"/>
          </p:nvGrpSpPr>
          <p:grpSpPr>
            <a:xfrm rot="16200000">
              <a:off x="-476749" y="580708"/>
              <a:ext cx="692152" cy="251461"/>
              <a:chOff x="431800" y="-235792"/>
              <a:chExt cx="4400551" cy="235792"/>
            </a:xfrm>
          </p:grpSpPr>
          <p:cxnSp>
            <p:nvCxnSpPr>
              <p:cNvPr id="25" name="Straight Connector 24">
                <a:extLst>
                  <a:ext uri="{FF2B5EF4-FFF2-40B4-BE49-F238E27FC236}">
                    <a16:creationId xmlns:a16="http://schemas.microsoft.com/office/drawing/2014/main" id="{C5DB3F20-EFB9-A342-95DF-42A3963D185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EC292F3-7787-8C42-8363-0B3D8175AC85}"/>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32F0246A-EFD3-2048-A326-3DE0B12CA2D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TextBox 23">
              <a:extLst>
                <a:ext uri="{FF2B5EF4-FFF2-40B4-BE49-F238E27FC236}">
                  <a16:creationId xmlns:a16="http://schemas.microsoft.com/office/drawing/2014/main" id="{CA0BB0B9-B04C-F344-9EAD-266B7195FA13}"/>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46" name="Group 45">
            <a:extLst>
              <a:ext uri="{FF2B5EF4-FFF2-40B4-BE49-F238E27FC236}">
                <a16:creationId xmlns:a16="http://schemas.microsoft.com/office/drawing/2014/main" id="{36470FD9-6E01-0B4F-9293-5E77836108A7}"/>
              </a:ext>
            </a:extLst>
          </p:cNvPr>
          <p:cNvGrpSpPr/>
          <p:nvPr userDrawn="1"/>
        </p:nvGrpSpPr>
        <p:grpSpPr>
          <a:xfrm>
            <a:off x="431240" y="-246933"/>
            <a:ext cx="8280401" cy="7347304"/>
            <a:chOff x="431240" y="-246933"/>
            <a:chExt cx="8280401" cy="7347304"/>
          </a:xfrm>
        </p:grpSpPr>
        <p:grpSp>
          <p:nvGrpSpPr>
            <p:cNvPr id="47" name="Group 46">
              <a:extLst>
                <a:ext uri="{FF2B5EF4-FFF2-40B4-BE49-F238E27FC236}">
                  <a16:creationId xmlns:a16="http://schemas.microsoft.com/office/drawing/2014/main" id="{A2E8BA8C-8FF3-254C-8529-17D81E9A3EA9}"/>
                </a:ext>
              </a:extLst>
            </p:cNvPr>
            <p:cNvGrpSpPr/>
            <p:nvPr userDrawn="1"/>
          </p:nvGrpSpPr>
          <p:grpSpPr>
            <a:xfrm>
              <a:off x="431242" y="6864579"/>
              <a:ext cx="8280398" cy="235792"/>
              <a:chOff x="431801" y="-235792"/>
              <a:chExt cx="4400550" cy="235792"/>
            </a:xfrm>
          </p:grpSpPr>
          <p:cxnSp>
            <p:nvCxnSpPr>
              <p:cNvPr id="56" name="Straight Connector 55">
                <a:extLst>
                  <a:ext uri="{FF2B5EF4-FFF2-40B4-BE49-F238E27FC236}">
                    <a16:creationId xmlns:a16="http://schemas.microsoft.com/office/drawing/2014/main" id="{50F328EC-B503-354C-8736-5D64EE2969CC}"/>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5A29AA69-4035-F742-B4C9-50563DD5BD22}"/>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B0AEC935-9C4F-7543-96BF-78796BCB2423}"/>
                </a:ext>
              </a:extLst>
            </p:cNvPr>
            <p:cNvGrpSpPr/>
            <p:nvPr userDrawn="1"/>
          </p:nvGrpSpPr>
          <p:grpSpPr>
            <a:xfrm>
              <a:off x="431240" y="-246933"/>
              <a:ext cx="8280401" cy="235792"/>
              <a:chOff x="431800" y="-240735"/>
              <a:chExt cx="8280401" cy="235792"/>
            </a:xfrm>
          </p:grpSpPr>
          <p:grpSp>
            <p:nvGrpSpPr>
              <p:cNvPr id="49" name="Group 48">
                <a:extLst>
                  <a:ext uri="{FF2B5EF4-FFF2-40B4-BE49-F238E27FC236}">
                    <a16:creationId xmlns:a16="http://schemas.microsoft.com/office/drawing/2014/main" id="{848838DC-C092-C842-8204-37BB10FF8D4C}"/>
                  </a:ext>
                </a:extLst>
              </p:cNvPr>
              <p:cNvGrpSpPr/>
              <p:nvPr userDrawn="1"/>
            </p:nvGrpSpPr>
            <p:grpSpPr>
              <a:xfrm>
                <a:off x="431800" y="-240735"/>
                <a:ext cx="8280400" cy="235792"/>
                <a:chOff x="431800" y="-235792"/>
                <a:chExt cx="4400551" cy="235792"/>
              </a:xfrm>
            </p:grpSpPr>
            <p:cxnSp>
              <p:nvCxnSpPr>
                <p:cNvPr id="53" name="Straight Connector 52">
                  <a:extLst>
                    <a:ext uri="{FF2B5EF4-FFF2-40B4-BE49-F238E27FC236}">
                      <a16:creationId xmlns:a16="http://schemas.microsoft.com/office/drawing/2014/main" id="{5AE9D414-9B70-1A40-A283-B9BE3316F27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D2DCCD-9E6B-4941-B2DD-BCF9A00279B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CFA68C3E-5FA0-2147-8F3D-878AC5BEAC4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 name="TextBox 49">
                <a:extLst>
                  <a:ext uri="{FF2B5EF4-FFF2-40B4-BE49-F238E27FC236}">
                    <a16:creationId xmlns:a16="http://schemas.microsoft.com/office/drawing/2014/main" id="{CECDBD12-780D-2643-8288-D1E6A75E071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51" name="Straight Arrow Connector 50">
                <a:extLst>
                  <a:ext uri="{FF2B5EF4-FFF2-40B4-BE49-F238E27FC236}">
                    <a16:creationId xmlns:a16="http://schemas.microsoft.com/office/drawing/2014/main" id="{62B0D30E-8CF5-E041-A33B-9048CF7AA145}"/>
                  </a:ext>
                </a:extLst>
              </p:cNvPr>
              <p:cNvCxnSpPr>
                <a:cxnSpLocks/>
                <a:stCxn id="50" idx="1"/>
                <a:endCxn id="55"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id="{600B5CB1-1C7E-0744-9B21-78D2AC6FD7AD}"/>
                  </a:ext>
                </a:extLst>
              </p:cNvPr>
              <p:cNvCxnSpPr>
                <a:cxnSpLocks/>
                <a:stCxn id="50" idx="3"/>
                <a:endCxn id="55"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592500148"/>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preserve="1" userDrawn="1">
  <p:cSld name="Thank You (Plain, Int.)">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393003"/>
            <a:ext cx="8280400" cy="932635"/>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54" name="Graphic 53">
            <a:extLst>
              <a:ext uri="{FF2B5EF4-FFF2-40B4-BE49-F238E27FC236}">
                <a16:creationId xmlns:a16="http://schemas.microsoft.com/office/drawing/2014/main" id="{8EC34710-1C9F-5947-B0E6-4240B16E01D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7" name="Group 6">
            <a:extLst>
              <a:ext uri="{FF2B5EF4-FFF2-40B4-BE49-F238E27FC236}">
                <a16:creationId xmlns:a16="http://schemas.microsoft.com/office/drawing/2014/main" id="{77651239-376F-4149-96FC-21160EE4BDA4}"/>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AFDC3AAE-8083-C045-9C2F-F5399AB54128}"/>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30513AF8-FEF3-C44A-9F4F-AD1FF66E82F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CEA8E20-DDEC-B841-8C60-E187621550A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4A087970-2162-2046-8746-A371C450CADC}"/>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CD90C0D8-6B9B-C74A-B73B-C80616B60E69}"/>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21" name="Group 20">
            <a:extLst>
              <a:ext uri="{FF2B5EF4-FFF2-40B4-BE49-F238E27FC236}">
                <a16:creationId xmlns:a16="http://schemas.microsoft.com/office/drawing/2014/main" id="{0186D92C-157F-7E4C-9A4A-9488AFA4F0A7}"/>
              </a:ext>
            </a:extLst>
          </p:cNvPr>
          <p:cNvGrpSpPr/>
          <p:nvPr userDrawn="1"/>
        </p:nvGrpSpPr>
        <p:grpSpPr>
          <a:xfrm>
            <a:off x="-256964" y="3622629"/>
            <a:ext cx="251461" cy="1506813"/>
            <a:chOff x="-256404" y="360363"/>
            <a:chExt cx="251461" cy="692152"/>
          </a:xfrm>
        </p:grpSpPr>
        <p:grpSp>
          <p:nvGrpSpPr>
            <p:cNvPr id="22" name="Group 21">
              <a:extLst>
                <a:ext uri="{FF2B5EF4-FFF2-40B4-BE49-F238E27FC236}">
                  <a16:creationId xmlns:a16="http://schemas.microsoft.com/office/drawing/2014/main" id="{E7E2FD30-BB16-AF4F-AF56-0B6E3A8C03B8}"/>
                </a:ext>
              </a:extLst>
            </p:cNvPr>
            <p:cNvGrpSpPr/>
            <p:nvPr userDrawn="1"/>
          </p:nvGrpSpPr>
          <p:grpSpPr>
            <a:xfrm rot="16200000">
              <a:off x="-476749" y="580708"/>
              <a:ext cx="692152" cy="251461"/>
              <a:chOff x="431800" y="-235792"/>
              <a:chExt cx="4400551" cy="235792"/>
            </a:xfrm>
          </p:grpSpPr>
          <p:cxnSp>
            <p:nvCxnSpPr>
              <p:cNvPr id="24" name="Straight Connector 23">
                <a:extLst>
                  <a:ext uri="{FF2B5EF4-FFF2-40B4-BE49-F238E27FC236}">
                    <a16:creationId xmlns:a16="http://schemas.microsoft.com/office/drawing/2014/main" id="{24D293D7-9859-C841-9B8B-8666310CB91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11CA2944-97B1-984C-983E-C4166C79BF76}"/>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81839677-726C-2B47-BEFD-17513B8B229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Box 22">
              <a:extLst>
                <a:ext uri="{FF2B5EF4-FFF2-40B4-BE49-F238E27FC236}">
                  <a16:creationId xmlns:a16="http://schemas.microsoft.com/office/drawing/2014/main" id="{0851E76E-6C66-8B4B-ADA8-7C90E8F627AA}"/>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18" name="Text Placeholder 7">
            <a:extLst>
              <a:ext uri="{FF2B5EF4-FFF2-40B4-BE49-F238E27FC236}">
                <a16:creationId xmlns:a16="http://schemas.microsoft.com/office/drawing/2014/main" id="{7C3458D3-53F7-0E45-8873-C6BA06BC854F}"/>
              </a:ext>
            </a:extLst>
          </p:cNvPr>
          <p:cNvSpPr>
            <a:spLocks noGrp="1"/>
          </p:cNvSpPr>
          <p:nvPr>
            <p:ph type="body" sz="quarter" idx="15" hasCustomPrompt="1"/>
          </p:nvPr>
        </p:nvSpPr>
        <p:spPr>
          <a:xfrm>
            <a:off x="431800" y="3604148"/>
            <a:ext cx="8280400"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grpSp>
        <p:nvGrpSpPr>
          <p:cNvPr id="44" name="Group 43">
            <a:extLst>
              <a:ext uri="{FF2B5EF4-FFF2-40B4-BE49-F238E27FC236}">
                <a16:creationId xmlns:a16="http://schemas.microsoft.com/office/drawing/2014/main" id="{C0B6BF69-0EEF-BC4C-A91B-03BDFC7C92B3}"/>
              </a:ext>
            </a:extLst>
          </p:cNvPr>
          <p:cNvGrpSpPr/>
          <p:nvPr userDrawn="1"/>
        </p:nvGrpSpPr>
        <p:grpSpPr>
          <a:xfrm>
            <a:off x="431240" y="-246933"/>
            <a:ext cx="8280401" cy="7347304"/>
            <a:chOff x="431240" y="-246933"/>
            <a:chExt cx="8280401" cy="7347304"/>
          </a:xfrm>
        </p:grpSpPr>
        <p:grpSp>
          <p:nvGrpSpPr>
            <p:cNvPr id="45" name="Group 44">
              <a:extLst>
                <a:ext uri="{FF2B5EF4-FFF2-40B4-BE49-F238E27FC236}">
                  <a16:creationId xmlns:a16="http://schemas.microsoft.com/office/drawing/2014/main" id="{FEE1EEFE-BDB3-A543-98F1-DCDFF9D524E5}"/>
                </a:ext>
              </a:extLst>
            </p:cNvPr>
            <p:cNvGrpSpPr/>
            <p:nvPr userDrawn="1"/>
          </p:nvGrpSpPr>
          <p:grpSpPr>
            <a:xfrm>
              <a:off x="431242" y="6864579"/>
              <a:ext cx="8280398" cy="235792"/>
              <a:chOff x="431801" y="-235792"/>
              <a:chExt cx="4400550" cy="235792"/>
            </a:xfrm>
          </p:grpSpPr>
          <p:cxnSp>
            <p:nvCxnSpPr>
              <p:cNvPr id="55" name="Straight Connector 54">
                <a:extLst>
                  <a:ext uri="{FF2B5EF4-FFF2-40B4-BE49-F238E27FC236}">
                    <a16:creationId xmlns:a16="http://schemas.microsoft.com/office/drawing/2014/main" id="{6641443C-C572-9C45-BA89-02883243CA8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BAFA3AD9-0800-0945-BFF5-96DAD5F01DA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04D642EC-3C16-1744-BAEB-BBE65388C5A0}"/>
                </a:ext>
              </a:extLst>
            </p:cNvPr>
            <p:cNvGrpSpPr/>
            <p:nvPr userDrawn="1"/>
          </p:nvGrpSpPr>
          <p:grpSpPr>
            <a:xfrm>
              <a:off x="431240" y="-246933"/>
              <a:ext cx="8280401" cy="235792"/>
              <a:chOff x="431800" y="-240735"/>
              <a:chExt cx="8280401" cy="235792"/>
            </a:xfrm>
          </p:grpSpPr>
          <p:grpSp>
            <p:nvGrpSpPr>
              <p:cNvPr id="47" name="Group 46">
                <a:extLst>
                  <a:ext uri="{FF2B5EF4-FFF2-40B4-BE49-F238E27FC236}">
                    <a16:creationId xmlns:a16="http://schemas.microsoft.com/office/drawing/2014/main" id="{9526B61A-B175-1F4A-8574-DF91C1E65CE5}"/>
                  </a:ext>
                </a:extLst>
              </p:cNvPr>
              <p:cNvGrpSpPr/>
              <p:nvPr userDrawn="1"/>
            </p:nvGrpSpPr>
            <p:grpSpPr>
              <a:xfrm>
                <a:off x="431800" y="-240735"/>
                <a:ext cx="8280400" cy="235792"/>
                <a:chOff x="431800" y="-235792"/>
                <a:chExt cx="4400551" cy="235792"/>
              </a:xfrm>
            </p:grpSpPr>
            <p:cxnSp>
              <p:nvCxnSpPr>
                <p:cNvPr id="51" name="Straight Connector 50">
                  <a:extLst>
                    <a:ext uri="{FF2B5EF4-FFF2-40B4-BE49-F238E27FC236}">
                      <a16:creationId xmlns:a16="http://schemas.microsoft.com/office/drawing/2014/main" id="{584DE61C-1208-C44B-AE72-AA251DCCC6C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4ABBE2B-285D-8C48-B44B-23D7F037468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0B34404F-69A4-544C-A2F9-C056F24CFC00}"/>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8" name="TextBox 47">
                <a:extLst>
                  <a:ext uri="{FF2B5EF4-FFF2-40B4-BE49-F238E27FC236}">
                    <a16:creationId xmlns:a16="http://schemas.microsoft.com/office/drawing/2014/main" id="{BCD5F804-74F2-CA49-8ADB-27B7F888C71C}"/>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49" name="Straight Arrow Connector 48">
                <a:extLst>
                  <a:ext uri="{FF2B5EF4-FFF2-40B4-BE49-F238E27FC236}">
                    <a16:creationId xmlns:a16="http://schemas.microsoft.com/office/drawing/2014/main" id="{19156B4A-40D1-9A48-B99F-B19CD25D36EB}"/>
                  </a:ext>
                </a:extLst>
              </p:cNvPr>
              <p:cNvCxnSpPr>
                <a:cxnSpLocks/>
                <a:stCxn id="48" idx="1"/>
                <a:endCxn id="5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5D54EFAB-AD3C-FC43-BFCA-E1F34016DB9F}"/>
                  </a:ext>
                </a:extLst>
              </p:cNvPr>
              <p:cNvCxnSpPr>
                <a:cxnSpLocks/>
                <a:stCxn id="48" idx="3"/>
                <a:endCxn id="5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57" name="Group 56">
            <a:extLst>
              <a:ext uri="{FF2B5EF4-FFF2-40B4-BE49-F238E27FC236}">
                <a16:creationId xmlns:a16="http://schemas.microsoft.com/office/drawing/2014/main" id="{D6F29292-F9A7-FC49-86FB-8EC134A6383C}"/>
              </a:ext>
            </a:extLst>
          </p:cNvPr>
          <p:cNvGrpSpPr/>
          <p:nvPr userDrawn="1"/>
        </p:nvGrpSpPr>
        <p:grpSpPr>
          <a:xfrm>
            <a:off x="9399182" y="-1"/>
            <a:ext cx="2961715" cy="6858002"/>
            <a:chOff x="9399182" y="-1"/>
            <a:chExt cx="2961715" cy="6858002"/>
          </a:xfrm>
        </p:grpSpPr>
        <p:sp>
          <p:nvSpPr>
            <p:cNvPr id="58" name="Rectangle 57">
              <a:extLst>
                <a:ext uri="{FF2B5EF4-FFF2-40B4-BE49-F238E27FC236}">
                  <a16:creationId xmlns:a16="http://schemas.microsoft.com/office/drawing/2014/main" id="{0E784191-11D3-4D4E-8362-825AEBB8AD8E}"/>
                </a:ext>
              </a:extLst>
            </p:cNvPr>
            <p:cNvSpPr/>
            <p:nvPr userDrawn="1"/>
          </p:nvSpPr>
          <p:spPr>
            <a:xfrm>
              <a:off x="9399182" y="-1"/>
              <a:ext cx="2798651" cy="68580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FA8C3748-7C03-0B4E-B3FF-CAF4AB6E3C5C}"/>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grpSp>
          <p:nvGrpSpPr>
            <p:cNvPr id="60" name="Group 59">
              <a:extLst>
                <a:ext uri="{FF2B5EF4-FFF2-40B4-BE49-F238E27FC236}">
                  <a16:creationId xmlns:a16="http://schemas.microsoft.com/office/drawing/2014/main" id="{3AB78FBD-B034-C34F-8B34-D0776918BC3B}"/>
                </a:ext>
              </a:extLst>
            </p:cNvPr>
            <p:cNvGrpSpPr/>
            <p:nvPr userDrawn="1"/>
          </p:nvGrpSpPr>
          <p:grpSpPr>
            <a:xfrm>
              <a:off x="9541497" y="162442"/>
              <a:ext cx="2819400" cy="814510"/>
              <a:chOff x="-3644733" y="165205"/>
              <a:chExt cx="2819400" cy="814510"/>
            </a:xfrm>
          </p:grpSpPr>
          <p:sp>
            <p:nvSpPr>
              <p:cNvPr id="72" name="Rectangle 71">
                <a:extLst>
                  <a:ext uri="{FF2B5EF4-FFF2-40B4-BE49-F238E27FC236}">
                    <a16:creationId xmlns:a16="http://schemas.microsoft.com/office/drawing/2014/main" id="{7A352831-5886-5F4E-84E4-553F400B5518}"/>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1E3E24A5-FDC5-6D40-A181-FE78DC155B4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4" name="Picture 73">
                <a:extLst>
                  <a:ext uri="{FF2B5EF4-FFF2-40B4-BE49-F238E27FC236}">
                    <a16:creationId xmlns:a16="http://schemas.microsoft.com/office/drawing/2014/main" id="{7089C08D-27F2-EA4D-A591-1B564B23F146}"/>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61" name="Group 60">
              <a:extLst>
                <a:ext uri="{FF2B5EF4-FFF2-40B4-BE49-F238E27FC236}">
                  <a16:creationId xmlns:a16="http://schemas.microsoft.com/office/drawing/2014/main" id="{E4BA23D8-F740-FB4D-9559-C01FD26BE47F}"/>
                </a:ext>
              </a:extLst>
            </p:cNvPr>
            <p:cNvGrpSpPr/>
            <p:nvPr userDrawn="1"/>
          </p:nvGrpSpPr>
          <p:grpSpPr>
            <a:xfrm>
              <a:off x="9541497" y="2001128"/>
              <a:ext cx="2735151" cy="1739504"/>
              <a:chOff x="9541497" y="2125825"/>
              <a:chExt cx="2735151" cy="1739504"/>
            </a:xfrm>
          </p:grpSpPr>
          <p:sp>
            <p:nvSpPr>
              <p:cNvPr id="64" name="Rectangle 63">
                <a:extLst>
                  <a:ext uri="{FF2B5EF4-FFF2-40B4-BE49-F238E27FC236}">
                    <a16:creationId xmlns:a16="http://schemas.microsoft.com/office/drawing/2014/main" id="{FB3ACB90-CF5D-2B4B-8756-646CC22CD6D6}"/>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53D91C97-69F8-5E4E-9B49-1565A3502855}"/>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66" name="Graphic 65">
                <a:extLst>
                  <a:ext uri="{FF2B5EF4-FFF2-40B4-BE49-F238E27FC236}">
                    <a16:creationId xmlns:a16="http://schemas.microsoft.com/office/drawing/2014/main" id="{EB09DA06-373A-7F4A-8858-5D0CE9C6C0F5}"/>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67" name="TextBox 66">
                <a:extLst>
                  <a:ext uri="{FF2B5EF4-FFF2-40B4-BE49-F238E27FC236}">
                    <a16:creationId xmlns:a16="http://schemas.microsoft.com/office/drawing/2014/main" id="{552E8C3B-638E-544C-82D3-D7B40228C070}"/>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68" name="TextBox 67">
                <a:extLst>
                  <a:ext uri="{FF2B5EF4-FFF2-40B4-BE49-F238E27FC236}">
                    <a16:creationId xmlns:a16="http://schemas.microsoft.com/office/drawing/2014/main" id="{8CE1C63A-594A-4445-B3FC-6764DC0BDABD}"/>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69" name="TextBox 68">
                <a:extLst>
                  <a:ext uri="{FF2B5EF4-FFF2-40B4-BE49-F238E27FC236}">
                    <a16:creationId xmlns:a16="http://schemas.microsoft.com/office/drawing/2014/main" id="{12C61A23-7896-B14E-8B22-0695FE395AFC}"/>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70" name="TextBox 69">
                <a:extLst>
                  <a:ext uri="{FF2B5EF4-FFF2-40B4-BE49-F238E27FC236}">
                    <a16:creationId xmlns:a16="http://schemas.microsoft.com/office/drawing/2014/main" id="{194DB09E-F3CD-DB4D-85FA-90394501DA0F}"/>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71" name="Picture 70">
                <a:extLst>
                  <a:ext uri="{FF2B5EF4-FFF2-40B4-BE49-F238E27FC236}">
                    <a16:creationId xmlns:a16="http://schemas.microsoft.com/office/drawing/2014/main" id="{30CA1E45-C57A-4340-B73D-8AC99F316659}"/>
                  </a:ext>
                </a:extLst>
              </p:cNvPr>
              <p:cNvPicPr>
                <a:picLocks noChangeAspect="1"/>
              </p:cNvPicPr>
              <p:nvPr userDrawn="1"/>
            </p:nvPicPr>
            <p:blipFill rotWithShape="1">
              <a:blip r:embed="rId8"/>
              <a:srcRect l="4852" t="17138" r="10283" b="11792"/>
              <a:stretch/>
            </p:blipFill>
            <p:spPr>
              <a:xfrm>
                <a:off x="10676602" y="3604038"/>
                <a:ext cx="478277" cy="101726"/>
              </a:xfrm>
              <a:prstGeom prst="rect">
                <a:avLst/>
              </a:prstGeom>
              <a:ln>
                <a:solidFill>
                  <a:schemeClr val="accent3">
                    <a:lumMod val="60000"/>
                    <a:lumOff val="40000"/>
                  </a:schemeClr>
                </a:solidFill>
              </a:ln>
            </p:spPr>
          </p:pic>
        </p:grpSp>
        <p:sp>
          <p:nvSpPr>
            <p:cNvPr id="62" name="TextBox 61">
              <a:extLst>
                <a:ext uri="{FF2B5EF4-FFF2-40B4-BE49-F238E27FC236}">
                  <a16:creationId xmlns:a16="http://schemas.microsoft.com/office/drawing/2014/main" id="{F5460527-35E4-EE43-B313-C4A78A64A05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3" name="Straight Connector 62">
              <a:extLst>
                <a:ext uri="{FF2B5EF4-FFF2-40B4-BE49-F238E27FC236}">
                  <a16:creationId xmlns:a16="http://schemas.microsoft.com/office/drawing/2014/main" id="{92A81776-5FDE-E748-88EA-1670E9427426}"/>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135043163"/>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preserve="1" userDrawn="1">
  <p:cSld name="Thank You (Plain, T.S.)">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54" name="Graphic 53">
            <a:extLst>
              <a:ext uri="{FF2B5EF4-FFF2-40B4-BE49-F238E27FC236}">
                <a16:creationId xmlns:a16="http://schemas.microsoft.com/office/drawing/2014/main" id="{8EC34710-1C9F-5947-B0E6-4240B16E01DC}"/>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7" name="Group 6">
            <a:extLst>
              <a:ext uri="{FF2B5EF4-FFF2-40B4-BE49-F238E27FC236}">
                <a16:creationId xmlns:a16="http://schemas.microsoft.com/office/drawing/2014/main" id="{0C1838D0-087C-C84C-BD20-8662027BCFD8}"/>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C9F63503-981B-C241-AA66-C5F4235499ED}"/>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9426E31B-0302-7C41-9536-CDFE2167773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EE6A6390-C8A9-C34D-9106-B3D35D21DBD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0FA3F01B-9379-334E-A217-91E4E7840B0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172FC0E1-17BD-D74D-8B57-B0DE86A24E8D}"/>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21" name="Group 20">
            <a:extLst>
              <a:ext uri="{FF2B5EF4-FFF2-40B4-BE49-F238E27FC236}">
                <a16:creationId xmlns:a16="http://schemas.microsoft.com/office/drawing/2014/main" id="{46679DDA-6F88-6A48-B266-850A75491A83}"/>
              </a:ext>
            </a:extLst>
          </p:cNvPr>
          <p:cNvGrpSpPr/>
          <p:nvPr userDrawn="1"/>
        </p:nvGrpSpPr>
        <p:grpSpPr>
          <a:xfrm>
            <a:off x="-256964" y="3622629"/>
            <a:ext cx="251461" cy="1506813"/>
            <a:chOff x="-256404" y="360363"/>
            <a:chExt cx="251461" cy="692152"/>
          </a:xfrm>
        </p:grpSpPr>
        <p:grpSp>
          <p:nvGrpSpPr>
            <p:cNvPr id="22" name="Group 21">
              <a:extLst>
                <a:ext uri="{FF2B5EF4-FFF2-40B4-BE49-F238E27FC236}">
                  <a16:creationId xmlns:a16="http://schemas.microsoft.com/office/drawing/2014/main" id="{CF645CF7-7BD0-B04F-86BA-E40A933FF6B5}"/>
                </a:ext>
              </a:extLst>
            </p:cNvPr>
            <p:cNvGrpSpPr/>
            <p:nvPr userDrawn="1"/>
          </p:nvGrpSpPr>
          <p:grpSpPr>
            <a:xfrm rot="16200000">
              <a:off x="-476749" y="580708"/>
              <a:ext cx="692152" cy="251461"/>
              <a:chOff x="431800" y="-235792"/>
              <a:chExt cx="4400551" cy="235792"/>
            </a:xfrm>
          </p:grpSpPr>
          <p:cxnSp>
            <p:nvCxnSpPr>
              <p:cNvPr id="24" name="Straight Connector 23">
                <a:extLst>
                  <a:ext uri="{FF2B5EF4-FFF2-40B4-BE49-F238E27FC236}">
                    <a16:creationId xmlns:a16="http://schemas.microsoft.com/office/drawing/2014/main" id="{686C0C3F-F9AB-5D4F-B6F9-E49DAEB7B2B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E8F3CF3D-2A02-CA4C-BAE5-30716FE5112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6BBBD618-8C93-5144-A9F2-14FA66324671}"/>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Box 22">
              <a:extLst>
                <a:ext uri="{FF2B5EF4-FFF2-40B4-BE49-F238E27FC236}">
                  <a16:creationId xmlns:a16="http://schemas.microsoft.com/office/drawing/2014/main" id="{AB4CB1C9-A8C8-8C4C-9D8F-D9EBB7ADC67E}"/>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18" name="Text Placeholder 7">
            <a:extLst>
              <a:ext uri="{FF2B5EF4-FFF2-40B4-BE49-F238E27FC236}">
                <a16:creationId xmlns:a16="http://schemas.microsoft.com/office/drawing/2014/main" id="{834B9718-6380-F245-B99D-BC20E3A8B542}"/>
              </a:ext>
            </a:extLst>
          </p:cNvPr>
          <p:cNvSpPr>
            <a:spLocks noGrp="1"/>
          </p:cNvSpPr>
          <p:nvPr>
            <p:ph type="body" sz="quarter" idx="15" hasCustomPrompt="1"/>
          </p:nvPr>
        </p:nvSpPr>
        <p:spPr>
          <a:xfrm>
            <a:off x="431800" y="3604148"/>
            <a:ext cx="8280400"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grpSp>
        <p:nvGrpSpPr>
          <p:cNvPr id="44" name="Group 43">
            <a:extLst>
              <a:ext uri="{FF2B5EF4-FFF2-40B4-BE49-F238E27FC236}">
                <a16:creationId xmlns:a16="http://schemas.microsoft.com/office/drawing/2014/main" id="{88AD61A7-E23A-1F49-AAEB-30A8DD651FCB}"/>
              </a:ext>
            </a:extLst>
          </p:cNvPr>
          <p:cNvGrpSpPr/>
          <p:nvPr userDrawn="1"/>
        </p:nvGrpSpPr>
        <p:grpSpPr>
          <a:xfrm>
            <a:off x="431240" y="-246933"/>
            <a:ext cx="8280401" cy="7347304"/>
            <a:chOff x="431240" y="-246933"/>
            <a:chExt cx="8280401" cy="7347304"/>
          </a:xfrm>
        </p:grpSpPr>
        <p:grpSp>
          <p:nvGrpSpPr>
            <p:cNvPr id="45" name="Group 44">
              <a:extLst>
                <a:ext uri="{FF2B5EF4-FFF2-40B4-BE49-F238E27FC236}">
                  <a16:creationId xmlns:a16="http://schemas.microsoft.com/office/drawing/2014/main" id="{6C46D37E-ED5C-DC41-9697-2DA5AF3897B9}"/>
                </a:ext>
              </a:extLst>
            </p:cNvPr>
            <p:cNvGrpSpPr/>
            <p:nvPr userDrawn="1"/>
          </p:nvGrpSpPr>
          <p:grpSpPr>
            <a:xfrm>
              <a:off x="431242" y="6864579"/>
              <a:ext cx="8280398" cy="235792"/>
              <a:chOff x="431801" y="-235792"/>
              <a:chExt cx="4400550" cy="235792"/>
            </a:xfrm>
          </p:grpSpPr>
          <p:cxnSp>
            <p:nvCxnSpPr>
              <p:cNvPr id="55" name="Straight Connector 54">
                <a:extLst>
                  <a:ext uri="{FF2B5EF4-FFF2-40B4-BE49-F238E27FC236}">
                    <a16:creationId xmlns:a16="http://schemas.microsoft.com/office/drawing/2014/main" id="{70A33EDA-B4A8-0B4E-A842-B2C1DC673D7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468E3C4C-8265-5D47-8903-B814EC1B2DD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701DC5A2-785F-ED4D-9388-D43323B87370}"/>
                </a:ext>
              </a:extLst>
            </p:cNvPr>
            <p:cNvGrpSpPr/>
            <p:nvPr userDrawn="1"/>
          </p:nvGrpSpPr>
          <p:grpSpPr>
            <a:xfrm>
              <a:off x="431240" y="-246933"/>
              <a:ext cx="8280401" cy="235792"/>
              <a:chOff x="431800" y="-240735"/>
              <a:chExt cx="8280401" cy="235792"/>
            </a:xfrm>
          </p:grpSpPr>
          <p:grpSp>
            <p:nvGrpSpPr>
              <p:cNvPr id="47" name="Group 46">
                <a:extLst>
                  <a:ext uri="{FF2B5EF4-FFF2-40B4-BE49-F238E27FC236}">
                    <a16:creationId xmlns:a16="http://schemas.microsoft.com/office/drawing/2014/main" id="{31007021-C162-9C43-823F-4F582A7C05AB}"/>
                  </a:ext>
                </a:extLst>
              </p:cNvPr>
              <p:cNvGrpSpPr/>
              <p:nvPr userDrawn="1"/>
            </p:nvGrpSpPr>
            <p:grpSpPr>
              <a:xfrm>
                <a:off x="431800" y="-240735"/>
                <a:ext cx="8280400" cy="235792"/>
                <a:chOff x="431800" y="-235792"/>
                <a:chExt cx="4400551" cy="235792"/>
              </a:xfrm>
            </p:grpSpPr>
            <p:cxnSp>
              <p:nvCxnSpPr>
                <p:cNvPr id="51" name="Straight Connector 50">
                  <a:extLst>
                    <a:ext uri="{FF2B5EF4-FFF2-40B4-BE49-F238E27FC236}">
                      <a16:creationId xmlns:a16="http://schemas.microsoft.com/office/drawing/2014/main" id="{5E98A604-56B2-9345-ACCF-AF38353ED42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A6AF58A-87FD-804F-AA49-6AD574A07FE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86F36FDF-5B20-8E4C-85DF-714AB19EA43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8" name="TextBox 47">
                <a:extLst>
                  <a:ext uri="{FF2B5EF4-FFF2-40B4-BE49-F238E27FC236}">
                    <a16:creationId xmlns:a16="http://schemas.microsoft.com/office/drawing/2014/main" id="{E5A09468-1709-984C-8EC1-C1F9FFADE57C}"/>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49" name="Straight Arrow Connector 48">
                <a:extLst>
                  <a:ext uri="{FF2B5EF4-FFF2-40B4-BE49-F238E27FC236}">
                    <a16:creationId xmlns:a16="http://schemas.microsoft.com/office/drawing/2014/main" id="{CDE2C67D-8BD6-DC41-AF20-7FAA9675C716}"/>
                  </a:ext>
                </a:extLst>
              </p:cNvPr>
              <p:cNvCxnSpPr>
                <a:cxnSpLocks/>
                <a:stCxn id="48" idx="1"/>
                <a:endCxn id="5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FE530C30-B79E-8F43-940C-FCF8970BE6EB}"/>
                  </a:ext>
                </a:extLst>
              </p:cNvPr>
              <p:cNvCxnSpPr>
                <a:cxnSpLocks/>
                <a:stCxn id="48" idx="3"/>
                <a:endCxn id="5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57" name="Group 56">
            <a:extLst>
              <a:ext uri="{FF2B5EF4-FFF2-40B4-BE49-F238E27FC236}">
                <a16:creationId xmlns:a16="http://schemas.microsoft.com/office/drawing/2014/main" id="{7F96F018-A664-B540-B004-D45CCFE76A75}"/>
              </a:ext>
            </a:extLst>
          </p:cNvPr>
          <p:cNvGrpSpPr/>
          <p:nvPr userDrawn="1"/>
        </p:nvGrpSpPr>
        <p:grpSpPr>
          <a:xfrm>
            <a:off x="9399182" y="-1"/>
            <a:ext cx="2961715" cy="6858002"/>
            <a:chOff x="9399182" y="-1"/>
            <a:chExt cx="2961715" cy="6858002"/>
          </a:xfrm>
        </p:grpSpPr>
        <p:sp>
          <p:nvSpPr>
            <p:cNvPr id="58" name="Rectangle 57">
              <a:extLst>
                <a:ext uri="{FF2B5EF4-FFF2-40B4-BE49-F238E27FC236}">
                  <a16:creationId xmlns:a16="http://schemas.microsoft.com/office/drawing/2014/main" id="{6D987FAF-CC7B-0640-8722-7EE6471E6901}"/>
                </a:ext>
              </a:extLst>
            </p:cNvPr>
            <p:cNvSpPr/>
            <p:nvPr userDrawn="1"/>
          </p:nvSpPr>
          <p:spPr>
            <a:xfrm>
              <a:off x="9399182" y="-1"/>
              <a:ext cx="2798651" cy="68580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26FE57B3-F850-1E48-B661-0B3DB802A671}"/>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grpSp>
          <p:nvGrpSpPr>
            <p:cNvPr id="60" name="Group 59">
              <a:extLst>
                <a:ext uri="{FF2B5EF4-FFF2-40B4-BE49-F238E27FC236}">
                  <a16:creationId xmlns:a16="http://schemas.microsoft.com/office/drawing/2014/main" id="{27F2EFCC-B85A-7243-AD55-5815FF040AB8}"/>
                </a:ext>
              </a:extLst>
            </p:cNvPr>
            <p:cNvGrpSpPr/>
            <p:nvPr userDrawn="1"/>
          </p:nvGrpSpPr>
          <p:grpSpPr>
            <a:xfrm>
              <a:off x="9541497" y="162442"/>
              <a:ext cx="2819400" cy="814510"/>
              <a:chOff x="-3644733" y="165205"/>
              <a:chExt cx="2819400" cy="814510"/>
            </a:xfrm>
          </p:grpSpPr>
          <p:sp>
            <p:nvSpPr>
              <p:cNvPr id="72" name="Rectangle 71">
                <a:extLst>
                  <a:ext uri="{FF2B5EF4-FFF2-40B4-BE49-F238E27FC236}">
                    <a16:creationId xmlns:a16="http://schemas.microsoft.com/office/drawing/2014/main" id="{ED713B88-98F1-FF49-9219-D32C4B2740D3}"/>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EF3E53F2-95E7-9F47-A4FD-AD7DB6BC66E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4" name="Picture 73">
                <a:extLst>
                  <a:ext uri="{FF2B5EF4-FFF2-40B4-BE49-F238E27FC236}">
                    <a16:creationId xmlns:a16="http://schemas.microsoft.com/office/drawing/2014/main" id="{90F9AF66-5251-5142-AB15-993088249142}"/>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61" name="Group 60">
              <a:extLst>
                <a:ext uri="{FF2B5EF4-FFF2-40B4-BE49-F238E27FC236}">
                  <a16:creationId xmlns:a16="http://schemas.microsoft.com/office/drawing/2014/main" id="{C7F6F6A6-5B3F-5E4D-AA2D-D18E32AF2B33}"/>
                </a:ext>
              </a:extLst>
            </p:cNvPr>
            <p:cNvGrpSpPr/>
            <p:nvPr userDrawn="1"/>
          </p:nvGrpSpPr>
          <p:grpSpPr>
            <a:xfrm>
              <a:off x="9541497" y="2001128"/>
              <a:ext cx="2735151" cy="1739504"/>
              <a:chOff x="9541497" y="2125825"/>
              <a:chExt cx="2735151" cy="1739504"/>
            </a:xfrm>
          </p:grpSpPr>
          <p:sp>
            <p:nvSpPr>
              <p:cNvPr id="64" name="Rectangle 63">
                <a:extLst>
                  <a:ext uri="{FF2B5EF4-FFF2-40B4-BE49-F238E27FC236}">
                    <a16:creationId xmlns:a16="http://schemas.microsoft.com/office/drawing/2014/main" id="{10E3E0B5-442E-D342-B713-2C7D475F1ABD}"/>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30B9E3F6-CBF5-F54B-8469-B59DF5B1B45F}"/>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66" name="Graphic 65">
                <a:extLst>
                  <a:ext uri="{FF2B5EF4-FFF2-40B4-BE49-F238E27FC236}">
                    <a16:creationId xmlns:a16="http://schemas.microsoft.com/office/drawing/2014/main" id="{9258BA04-2516-F041-AC6E-418C990D96D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67" name="TextBox 66">
                <a:extLst>
                  <a:ext uri="{FF2B5EF4-FFF2-40B4-BE49-F238E27FC236}">
                    <a16:creationId xmlns:a16="http://schemas.microsoft.com/office/drawing/2014/main" id="{B74EED98-2E62-DD49-A384-EA4382C505E1}"/>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68" name="TextBox 67">
                <a:extLst>
                  <a:ext uri="{FF2B5EF4-FFF2-40B4-BE49-F238E27FC236}">
                    <a16:creationId xmlns:a16="http://schemas.microsoft.com/office/drawing/2014/main" id="{F384A55C-D7CF-FF48-B0FF-2456C82E6EBE}"/>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69" name="TextBox 68">
                <a:extLst>
                  <a:ext uri="{FF2B5EF4-FFF2-40B4-BE49-F238E27FC236}">
                    <a16:creationId xmlns:a16="http://schemas.microsoft.com/office/drawing/2014/main" id="{E2302EA8-8733-DD40-AAB2-9F1D1EF06B7C}"/>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70" name="TextBox 69">
                <a:extLst>
                  <a:ext uri="{FF2B5EF4-FFF2-40B4-BE49-F238E27FC236}">
                    <a16:creationId xmlns:a16="http://schemas.microsoft.com/office/drawing/2014/main" id="{636FE2CE-37D5-BF40-B558-5246FB50D8FF}"/>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71" name="Picture 70">
                <a:extLst>
                  <a:ext uri="{FF2B5EF4-FFF2-40B4-BE49-F238E27FC236}">
                    <a16:creationId xmlns:a16="http://schemas.microsoft.com/office/drawing/2014/main" id="{5BABAB4D-B3D4-6846-98D9-70059E3456A4}"/>
                  </a:ext>
                </a:extLst>
              </p:cNvPr>
              <p:cNvPicPr>
                <a:picLocks noChangeAspect="1"/>
              </p:cNvPicPr>
              <p:nvPr userDrawn="1"/>
            </p:nvPicPr>
            <p:blipFill rotWithShape="1">
              <a:blip r:embed="rId8"/>
              <a:srcRect l="4852" t="17138" r="10283" b="11792"/>
              <a:stretch/>
            </p:blipFill>
            <p:spPr>
              <a:xfrm>
                <a:off x="10676602" y="3604038"/>
                <a:ext cx="478277" cy="101726"/>
              </a:xfrm>
              <a:prstGeom prst="rect">
                <a:avLst/>
              </a:prstGeom>
              <a:ln>
                <a:solidFill>
                  <a:schemeClr val="accent3">
                    <a:lumMod val="60000"/>
                    <a:lumOff val="40000"/>
                  </a:schemeClr>
                </a:solidFill>
              </a:ln>
            </p:spPr>
          </p:pic>
        </p:grpSp>
        <p:sp>
          <p:nvSpPr>
            <p:cNvPr id="62" name="TextBox 61">
              <a:extLst>
                <a:ext uri="{FF2B5EF4-FFF2-40B4-BE49-F238E27FC236}">
                  <a16:creationId xmlns:a16="http://schemas.microsoft.com/office/drawing/2014/main" id="{94956E66-A974-8749-AE46-D644207B685E}"/>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3" name="Straight Connector 62">
              <a:extLst>
                <a:ext uri="{FF2B5EF4-FFF2-40B4-BE49-F238E27FC236}">
                  <a16:creationId xmlns:a16="http://schemas.microsoft.com/office/drawing/2014/main" id="{558A9D8A-09FA-EB45-86D2-0B16C31ED986}"/>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310437821"/>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userDrawn="1">
  <p:cSld name="13_Custom Layout">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1"/>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3" imgW="530" imgH="528" progId="TCLayout.ActiveDocument.1">
                  <p:embed/>
                </p:oleObj>
              </mc:Choice>
              <mc:Fallback>
                <p:oleObj name="think-cell Slide" r:id="rId3" imgW="530" imgH="528" progId="TCLayout.ActiveDocument.1">
                  <p:embed/>
                  <p:pic>
                    <p:nvPicPr>
                      <p:cNvPr id="2" name="Object 1" hidden="1"/>
                      <p:cNvPicPr/>
                      <p:nvPr/>
                    </p:nvPicPr>
                    <p:blipFill>
                      <a:blip r:embed="rId4"/>
                      <a:stretch>
                        <a:fillRect/>
                      </a:stretch>
                    </p:blipFill>
                    <p:spPr>
                      <a:xfrm>
                        <a:off x="1588" y="1588"/>
                        <a:ext cx="1587" cy="1587"/>
                      </a:xfrm>
                      <a:prstGeom prst="rect">
                        <a:avLst/>
                      </a:prstGeom>
                    </p:spPr>
                  </p:pic>
                </p:oleObj>
              </mc:Fallback>
            </mc:AlternateContent>
          </a:graphicData>
        </a:graphic>
      </p:graphicFrame>
      <p:sp>
        <p:nvSpPr>
          <p:cNvPr id="19" name="Text Placeholder 18"/>
          <p:cNvSpPr>
            <a:spLocks noGrp="1"/>
          </p:cNvSpPr>
          <p:nvPr>
            <p:ph type="body" sz="quarter" idx="14" hasCustomPrompt="1"/>
          </p:nvPr>
        </p:nvSpPr>
        <p:spPr>
          <a:xfrm>
            <a:off x="457200" y="1557233"/>
            <a:ext cx="7886700" cy="3629730"/>
          </a:xfrm>
          <a:prstGeom prst="rect">
            <a:avLst/>
          </a:prstGeom>
        </p:spPr>
        <p:txBody>
          <a:bodyPr>
            <a:normAutofit/>
          </a:bodyPr>
          <a:lstStyle>
            <a:lvl1pPr marL="0" marR="0" indent="0" algn="l" defTabSz="914400" rtl="0" eaLnBrk="1" fontAlgn="auto" latinLnBrk="0" hangingPunct="1">
              <a:lnSpc>
                <a:spcPct val="90000"/>
              </a:lnSpc>
              <a:spcBef>
                <a:spcPts val="1000"/>
              </a:spcBef>
              <a:spcAft>
                <a:spcPts val="0"/>
              </a:spcAft>
              <a:buClrTx/>
              <a:buSzTx/>
              <a:buFont typeface="Arial" charset="0"/>
              <a:buChar char="•"/>
              <a:tabLst/>
              <a:defRPr sz="1600" b="0" i="0" baseline="0">
                <a:solidFill>
                  <a:schemeClr val="tx1"/>
                </a:solidFill>
                <a:latin typeface="Arial" charset="0"/>
                <a:ea typeface="Arial" charset="0"/>
                <a:cs typeface="Arial" charset="0"/>
              </a:defRPr>
            </a:lvl1pPr>
            <a:lvl2pPr marL="457200" marR="0" indent="0" algn="l" defTabSz="914400" rtl="0" eaLnBrk="1" fontAlgn="auto" latinLnBrk="0" hangingPunct="1">
              <a:lnSpc>
                <a:spcPct val="90000"/>
              </a:lnSpc>
              <a:spcBef>
                <a:spcPts val="1000"/>
              </a:spcBef>
              <a:spcAft>
                <a:spcPts val="0"/>
              </a:spcAft>
              <a:buClrTx/>
              <a:buSzTx/>
              <a:buFont typeface="Arial"/>
              <a:buNone/>
              <a:tabLst/>
              <a:defRPr sz="1600">
                <a:latin typeface="Arial" charset="0"/>
                <a:ea typeface="Arial" charset="0"/>
                <a:cs typeface="Arial" charset="0"/>
              </a:defRPr>
            </a:lvl2pPr>
            <a:lvl3pPr marL="1143000" marR="0" indent="-228600" algn="l" defTabSz="914400" rtl="0" eaLnBrk="1" fontAlgn="auto" latinLnBrk="0" hangingPunct="1">
              <a:lnSpc>
                <a:spcPct val="90000"/>
              </a:lnSpc>
              <a:spcBef>
                <a:spcPts val="1000"/>
              </a:spcBef>
              <a:spcAft>
                <a:spcPts val="0"/>
              </a:spcAft>
              <a:buClrTx/>
              <a:buSzTx/>
              <a:buFont typeface="Arial"/>
              <a:buChar char="•"/>
              <a:tabLst/>
              <a:defRPr sz="1200" baseline="0">
                <a:latin typeface="Arial" charset="0"/>
                <a:ea typeface="Arial" charset="0"/>
                <a:cs typeface="Arial" charset="0"/>
              </a:defRPr>
            </a:lvl3pPr>
          </a:lstStyle>
          <a:p>
            <a:pPr marL="228600" marR="0" lvl="0" indent="-228600" algn="l" defTabSz="914400" rtl="0" eaLnBrk="1" fontAlgn="auto" latinLnBrk="0" hangingPunct="1">
              <a:lnSpc>
                <a:spcPct val="90000"/>
              </a:lnSpc>
              <a:spcBef>
                <a:spcPts val="1000"/>
              </a:spcBef>
              <a:spcAft>
                <a:spcPts val="0"/>
              </a:spcAft>
              <a:buClrTx/>
              <a:buSzTx/>
              <a:tabLst/>
              <a:defRPr/>
            </a:pPr>
            <a:r>
              <a:rPr lang="en-US"/>
              <a:t>Click to edit bullet text. Font: Arial 16pt. Bullets should always be round. Do not end bullets with a period</a:t>
            </a:r>
          </a:p>
          <a:p>
            <a:pPr marL="228600" marR="0" lvl="0" indent="-228600" algn="l" defTabSz="914400" rtl="0" eaLnBrk="1" fontAlgn="auto" latinLnBrk="0" hangingPunct="1">
              <a:lnSpc>
                <a:spcPct val="90000"/>
              </a:lnSpc>
              <a:spcBef>
                <a:spcPts val="1000"/>
              </a:spcBef>
              <a:spcAft>
                <a:spcPts val="0"/>
              </a:spcAft>
              <a:buClrTx/>
              <a:buSzTx/>
              <a:buFont typeface="Arial" charset="0"/>
              <a:buChar char="•"/>
              <a:tabLst/>
              <a:defRPr/>
            </a:pPr>
            <a:r>
              <a:rPr lang="en-US"/>
              <a:t>Click to edit bullet text. Font: Arial 16pt. Bullets should always be round. Do not end bullets with a period</a:t>
            </a:r>
          </a:p>
          <a:p>
            <a:pPr marL="228600" marR="0" lvl="0" indent="-228600" algn="l" defTabSz="914400" rtl="0" eaLnBrk="1" fontAlgn="auto" latinLnBrk="0" hangingPunct="1">
              <a:lnSpc>
                <a:spcPct val="90000"/>
              </a:lnSpc>
              <a:spcBef>
                <a:spcPts val="1000"/>
              </a:spcBef>
              <a:spcAft>
                <a:spcPts val="0"/>
              </a:spcAft>
              <a:buClrTx/>
              <a:buSzTx/>
              <a:buFont typeface="Arial" charset="0"/>
              <a:buChar char="•"/>
              <a:tabLst/>
              <a:defRPr/>
            </a:pPr>
            <a:r>
              <a:rPr lang="en-US"/>
              <a:t>Click to edit bullet text. Font: Arial 16pt. Bullets should always be round. Do not end bullets with a period</a:t>
            </a:r>
          </a:p>
          <a:p>
            <a:pPr marL="685800" marR="0" lvl="1" indent="-228600" algn="l" defTabSz="914400" rtl="0" eaLnBrk="1" fontAlgn="auto" latinLnBrk="0" hangingPunct="1">
              <a:lnSpc>
                <a:spcPct val="90000"/>
              </a:lnSpc>
              <a:spcBef>
                <a:spcPts val="1000"/>
              </a:spcBef>
              <a:spcAft>
                <a:spcPts val="0"/>
              </a:spcAft>
              <a:buClrTx/>
              <a:buSzTx/>
              <a:buFont typeface="Arial" charset="0"/>
              <a:buChar char="•"/>
              <a:tabLst/>
              <a:defRPr/>
            </a:pPr>
            <a:r>
              <a:rPr lang="en-US"/>
              <a:t>Click to edit bullet text. Press tab to indent the bullet. Font: Arial 16pt. Bullets should always be round. Do not end bullets with a period</a:t>
            </a:r>
          </a:p>
        </p:txBody>
      </p:sp>
      <p:sp>
        <p:nvSpPr>
          <p:cNvPr id="9" name="Title 1"/>
          <p:cNvSpPr>
            <a:spLocks noGrp="1"/>
          </p:cNvSpPr>
          <p:nvPr>
            <p:ph type="title" hasCustomPrompt="1"/>
          </p:nvPr>
        </p:nvSpPr>
        <p:spPr>
          <a:xfrm>
            <a:off x="457200" y="365127"/>
            <a:ext cx="7886700" cy="609234"/>
          </a:xfrm>
          <a:prstGeom prst="rect">
            <a:avLst/>
          </a:prstGeom>
        </p:spPr>
        <p:txBody>
          <a:bodyPr>
            <a:noAutofit/>
          </a:bodyPr>
          <a:lstStyle>
            <a:lvl1pPr>
              <a:defRPr sz="1900" b="1" i="0">
                <a:solidFill>
                  <a:srgbClr val="003764"/>
                </a:solidFill>
                <a:latin typeface="Arial" charset="0"/>
                <a:ea typeface="Arial" charset="0"/>
                <a:cs typeface="Arial" charset="0"/>
              </a:defRPr>
            </a:lvl1pPr>
          </a:lstStyle>
          <a:p>
            <a:r>
              <a:rPr lang="en-US"/>
              <a:t>CLICK TO EDIT SLIDE TITLE. FONT: ARIAL BOLD 19PT. </a:t>
            </a:r>
            <a:br>
              <a:rPr lang="en-US"/>
            </a:br>
            <a:r>
              <a:rPr lang="en-US"/>
              <a:t>ALL CAPS. TWO LINES ONLY.</a:t>
            </a:r>
          </a:p>
        </p:txBody>
      </p:sp>
      <p:sp>
        <p:nvSpPr>
          <p:cNvPr id="8" name="Text Placeholder 7"/>
          <p:cNvSpPr>
            <a:spLocks noGrp="1"/>
          </p:cNvSpPr>
          <p:nvPr>
            <p:ph type="body" sz="quarter" idx="18" hasCustomPrompt="1"/>
          </p:nvPr>
        </p:nvSpPr>
        <p:spPr>
          <a:xfrm>
            <a:off x="457200" y="6148530"/>
            <a:ext cx="6956373" cy="400114"/>
          </a:xfrm>
          <a:prstGeom prst="rect">
            <a:avLst/>
          </a:prstGeom>
        </p:spPr>
        <p:txBody>
          <a:bodyPr vert="horz">
            <a:normAutofit lnSpcReduction="10000"/>
          </a:bodyPr>
          <a:lstStyle>
            <a:lvl1pPr marL="0" marR="0" indent="0" algn="l" defTabSz="457200" rtl="0" eaLnBrk="1" fontAlgn="auto" latinLnBrk="0" hangingPunct="1">
              <a:lnSpc>
                <a:spcPct val="100000"/>
              </a:lnSpc>
              <a:spcBef>
                <a:spcPct val="20000"/>
              </a:spcBef>
              <a:spcAft>
                <a:spcPts val="0"/>
              </a:spcAft>
              <a:buClrTx/>
              <a:buSzTx/>
              <a:buFont typeface="Arial"/>
              <a:buNone/>
              <a:tabLst/>
              <a:defRPr sz="700" b="0" i="0" baseline="0">
                <a:solidFill>
                  <a:schemeClr val="tx1"/>
                </a:solidFill>
                <a:latin typeface="Arial"/>
                <a:cs typeface="Arial"/>
              </a:defRPr>
            </a:lvl1pPr>
          </a:lstStyle>
          <a:p>
            <a:pPr marL="0" marR="0" lvl="0" indent="0" algn="l" defTabSz="457200" rtl="0" eaLnBrk="1" fontAlgn="auto" latinLnBrk="0" hangingPunct="1">
              <a:lnSpc>
                <a:spcPct val="100000"/>
              </a:lnSpc>
              <a:spcBef>
                <a:spcPct val="20000"/>
              </a:spcBef>
              <a:spcAft>
                <a:spcPts val="0"/>
              </a:spcAft>
              <a:buClrTx/>
              <a:buSzTx/>
              <a:buFont typeface="Arial"/>
              <a:buNone/>
              <a:tabLst/>
              <a:defRPr/>
            </a:pPr>
            <a:r>
              <a:rPr lang="en-US" baseline="30000"/>
              <a:t>1 </a:t>
            </a:r>
            <a:r>
              <a:rPr lang="en-US"/>
              <a:t>Footnote: Text, Regular, Font Size 7 Pt, One line for each</a:t>
            </a:r>
            <a:br>
              <a:rPr lang="en-US"/>
            </a:br>
            <a:r>
              <a:rPr lang="en-US" baseline="30000"/>
              <a:t>2 </a:t>
            </a:r>
            <a:r>
              <a:rPr lang="en-US"/>
              <a:t>Footnote: Text, Regular, Font Size 7 Pt, One line for each</a:t>
            </a:r>
            <a:br>
              <a:rPr lang="en-US"/>
            </a:br>
            <a:r>
              <a:rPr lang="en-US" baseline="30000"/>
              <a:t>3 </a:t>
            </a:r>
            <a:r>
              <a:rPr lang="en-US"/>
              <a:t>Footnote: Text, Regular, Font Size 7 Pt, One line for each</a:t>
            </a:r>
          </a:p>
        </p:txBody>
      </p:sp>
      <p:sp>
        <p:nvSpPr>
          <p:cNvPr id="12" name="Text Placeholder 7"/>
          <p:cNvSpPr>
            <a:spLocks noGrp="1"/>
          </p:cNvSpPr>
          <p:nvPr>
            <p:ph type="body" sz="quarter" idx="19" hasCustomPrompt="1"/>
          </p:nvPr>
        </p:nvSpPr>
        <p:spPr>
          <a:xfrm>
            <a:off x="457200" y="6588198"/>
            <a:ext cx="6956373" cy="269802"/>
          </a:xfrm>
          <a:prstGeom prst="rect">
            <a:avLst/>
          </a:prstGeom>
        </p:spPr>
        <p:txBody>
          <a:bodyPr vert="horz">
            <a:normAutofit lnSpcReduction="10000"/>
          </a:bodyPr>
          <a:lstStyle>
            <a:lvl1pPr marL="0" marR="0" indent="0" algn="l" defTabSz="457200" rtl="0" eaLnBrk="1" fontAlgn="auto" latinLnBrk="0" hangingPunct="1">
              <a:lnSpc>
                <a:spcPct val="100000"/>
              </a:lnSpc>
              <a:spcBef>
                <a:spcPct val="20000"/>
              </a:spcBef>
              <a:spcAft>
                <a:spcPts val="0"/>
              </a:spcAft>
              <a:buClrTx/>
              <a:buSzTx/>
              <a:buFont typeface="Arial"/>
              <a:buNone/>
              <a:tabLst/>
              <a:defRPr sz="700" b="0" i="0" baseline="0">
                <a:solidFill>
                  <a:schemeClr val="tx1"/>
                </a:solidFill>
                <a:latin typeface="Arial"/>
                <a:cs typeface="Arial"/>
              </a:defRPr>
            </a:lvl1pPr>
          </a:lstStyle>
          <a:p>
            <a:pPr marL="0" marR="0" lvl="0" indent="0" algn="l" defTabSz="457200" rtl="0" eaLnBrk="1" fontAlgn="auto" latinLnBrk="0" hangingPunct="1">
              <a:lnSpc>
                <a:spcPct val="100000"/>
              </a:lnSpc>
              <a:spcBef>
                <a:spcPct val="20000"/>
              </a:spcBef>
              <a:spcAft>
                <a:spcPts val="0"/>
              </a:spcAft>
              <a:buClrTx/>
              <a:buSzTx/>
              <a:buFont typeface="Arial"/>
              <a:buNone/>
              <a:tabLst/>
              <a:defRPr/>
            </a:pPr>
            <a:r>
              <a:rPr lang="en-US"/>
              <a:t>Source: Source Text, Italics, Font Size 7 Pt, One line each</a:t>
            </a:r>
          </a:p>
        </p:txBody>
      </p:sp>
      <p:sp>
        <p:nvSpPr>
          <p:cNvPr id="10" name="Text Placeholder 20"/>
          <p:cNvSpPr>
            <a:spLocks noGrp="1"/>
          </p:cNvSpPr>
          <p:nvPr>
            <p:ph type="body" sz="quarter" idx="15" hasCustomPrompt="1"/>
          </p:nvPr>
        </p:nvSpPr>
        <p:spPr>
          <a:xfrm>
            <a:off x="457200" y="1234970"/>
            <a:ext cx="7886700" cy="322263"/>
          </a:xfrm>
          <a:prstGeom prst="rect">
            <a:avLst/>
          </a:prstGeom>
          <a:noFill/>
        </p:spPr>
        <p:txBody>
          <a:bodyPr>
            <a:normAutofit/>
          </a:bodyPr>
          <a:lstStyle>
            <a:lvl1pPr marL="228600" marR="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1" i="0" u="none" baseline="0">
                <a:solidFill>
                  <a:srgbClr val="003765"/>
                </a:solidFill>
                <a:latin typeface="Arial" charset="0"/>
                <a:ea typeface="Arial" charset="0"/>
                <a:cs typeface="Arial" charset="0"/>
              </a:defRPr>
            </a:lvl1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a:t>Click to Edit Intro. Font: Arial Bold 16pt. One Line Only.</a:t>
            </a:r>
          </a:p>
        </p:txBody>
      </p:sp>
    </p:spTree>
    <p:extLst>
      <p:ext uri="{BB962C8B-B14F-4D97-AF65-F5344CB8AC3E}">
        <p14:creationId xmlns:p14="http://schemas.microsoft.com/office/powerpoint/2010/main" val="1126484829"/>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bg1"/>
        </a:solidFill>
        <a:effectLst/>
      </p:bgPr>
    </p:bg>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602C580C-279C-C14B-A35B-19A3198CE523}"/>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Picture Placeholder 9">
            <a:extLst>
              <a:ext uri="{FF2B5EF4-FFF2-40B4-BE49-F238E27FC236}">
                <a16:creationId xmlns:a16="http://schemas.microsoft.com/office/drawing/2014/main" id="{32EA00E4-A5CA-8A45-BBC6-14C9E32393F9}"/>
              </a:ext>
            </a:extLst>
          </p:cNvPr>
          <p:cNvSpPr>
            <a:spLocks noGrp="1"/>
          </p:cNvSpPr>
          <p:nvPr>
            <p:ph type="pic" sz="quarter" idx="25" hasCustomPrompt="1"/>
          </p:nvPr>
        </p:nvSpPr>
        <p:spPr>
          <a:xfrm>
            <a:off x="0" y="0"/>
            <a:ext cx="9144001" cy="5696907"/>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500" name="Caption">
            <a:extLst>
              <a:ext uri="{FF2B5EF4-FFF2-40B4-BE49-F238E27FC236}">
                <a16:creationId xmlns:a16="http://schemas.microsoft.com/office/drawing/2014/main" id="{0430D3F5-0DA7-044B-A6F4-A7E78D2279FC}"/>
              </a:ext>
            </a:extLst>
          </p:cNvPr>
          <p:cNvSpPr>
            <a:spLocks noGrp="1"/>
          </p:cNvSpPr>
          <p:nvPr>
            <p:ph type="body" sz="quarter" idx="500" hasCustomPrompt="1"/>
          </p:nvPr>
        </p:nvSpPr>
        <p:spPr>
          <a:xfrm>
            <a:off x="6673517" y="5356375"/>
            <a:ext cx="2254584" cy="152349"/>
          </a:xfrm>
          <a:effectLst/>
        </p:spPr>
        <p:txBody>
          <a:bodyPr wrap="square" anchor="b">
            <a:spAutoFit/>
          </a:bodyPr>
          <a:lstStyle>
            <a:lvl1pPr marL="0" marR="0" indent="0" algn="r" defTabSz="914400" rtl="0" eaLnBrk="1" fontAlgn="auto" latinLnBrk="0" hangingPunct="1">
              <a:lnSpc>
                <a:spcPct val="90000"/>
              </a:lnSpc>
              <a:spcBef>
                <a:spcPts val="0"/>
              </a:spcBef>
              <a:spcAft>
                <a:spcPts val="0"/>
              </a:spcAft>
              <a:buClrTx/>
              <a:buSzTx/>
              <a:buFont typeface="Wingdings" pitchFamily="2" charset="2"/>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6" name="Title 15">
            <a:extLst>
              <a:ext uri="{FF2B5EF4-FFF2-40B4-BE49-F238E27FC236}">
                <a16:creationId xmlns:a16="http://schemas.microsoft.com/office/drawing/2014/main" id="{56B2C3DE-0130-DA4D-94C6-482024DAAC1E}"/>
              </a:ext>
            </a:extLst>
          </p:cNvPr>
          <p:cNvSpPr>
            <a:spLocks noGrp="1"/>
          </p:cNvSpPr>
          <p:nvPr>
            <p:ph type="title" hasCustomPrompt="1"/>
          </p:nvPr>
        </p:nvSpPr>
        <p:spPr>
          <a:xfrm>
            <a:off x="0" y="0"/>
            <a:ext cx="6420387" cy="5696907"/>
          </a:xfrm>
          <a:custGeom>
            <a:avLst/>
            <a:gdLst>
              <a:gd name="connsiteX0" fmla="*/ 0 w 6420387"/>
              <a:gd name="connsiteY0" fmla="*/ 0 h 5696907"/>
              <a:gd name="connsiteX1" fmla="*/ 3716919 w 6420387"/>
              <a:gd name="connsiteY1" fmla="*/ 0 h 5696907"/>
              <a:gd name="connsiteX2" fmla="*/ 6420387 w 6420387"/>
              <a:gd name="connsiteY2" fmla="*/ 5696907 h 5696907"/>
              <a:gd name="connsiteX3" fmla="*/ 0 w 6420387"/>
              <a:gd name="connsiteY3" fmla="*/ 5696907 h 5696907"/>
            </a:gdLst>
            <a:ahLst/>
            <a:cxnLst>
              <a:cxn ang="0">
                <a:pos x="connsiteX0" y="connsiteY0"/>
              </a:cxn>
              <a:cxn ang="0">
                <a:pos x="connsiteX1" y="connsiteY1"/>
              </a:cxn>
              <a:cxn ang="0">
                <a:pos x="connsiteX2" y="connsiteY2"/>
              </a:cxn>
              <a:cxn ang="0">
                <a:pos x="connsiteX3" y="connsiteY3"/>
              </a:cxn>
            </a:cxnLst>
            <a:rect l="l" t="t" r="r" b="b"/>
            <a:pathLst>
              <a:path w="6420387" h="5696907">
                <a:moveTo>
                  <a:pt x="0" y="0"/>
                </a:moveTo>
                <a:lnTo>
                  <a:pt x="3716919" y="0"/>
                </a:lnTo>
                <a:lnTo>
                  <a:pt x="6420387" y="5696907"/>
                </a:lnTo>
                <a:lnTo>
                  <a:pt x="0" y="5696907"/>
                </a:lnTo>
                <a:close/>
              </a:path>
            </a:pathLst>
          </a:custGeom>
          <a:gradFill>
            <a:gsLst>
              <a:gs pos="0">
                <a:schemeClr val="accent1">
                  <a:alpha val="95000"/>
                </a:schemeClr>
              </a:gs>
              <a:gs pos="97000">
                <a:schemeClr val="accent1">
                  <a:alpha val="80000"/>
                </a:schemeClr>
              </a:gs>
            </a:gsLst>
            <a:lin ang="5400000" scaled="0"/>
          </a:gradFill>
        </p:spPr>
        <p:txBody>
          <a:bodyPr wrap="square" lIns="432000" rIns="1080000" bIns="360000" anchor="b">
            <a:noAutofit/>
          </a:bodyPr>
          <a:lstStyle>
            <a:lvl1pPr>
              <a:defRPr sz="3600">
                <a:solidFill>
                  <a:schemeClr val="bg1"/>
                </a:solidFill>
              </a:defRPr>
            </a:lvl1pPr>
          </a:lstStyle>
          <a:p>
            <a:pPr lvl="0"/>
            <a:r>
              <a:rPr lang="en-US"/>
              <a:t>Click to add presentation title. 3 lines max.</a:t>
            </a:r>
          </a:p>
        </p:txBody>
      </p:sp>
      <p:pic>
        <p:nvPicPr>
          <p:cNvPr id="11" name="Graphic 10">
            <a:extLst>
              <a:ext uri="{FF2B5EF4-FFF2-40B4-BE49-F238E27FC236}">
                <a16:creationId xmlns:a16="http://schemas.microsoft.com/office/drawing/2014/main" id="{58866ED3-A469-2941-AC64-FCD3214137F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sp>
        <p:nvSpPr>
          <p:cNvPr id="3" name="Text Placeholder 2">
            <a:extLst>
              <a:ext uri="{FF2B5EF4-FFF2-40B4-BE49-F238E27FC236}">
                <a16:creationId xmlns:a16="http://schemas.microsoft.com/office/drawing/2014/main" id="{701F2488-D761-CD4C-9517-9EF654BF32FF}"/>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grpSp>
        <p:nvGrpSpPr>
          <p:cNvPr id="14" name="Group 13">
            <a:extLst>
              <a:ext uri="{FF2B5EF4-FFF2-40B4-BE49-F238E27FC236}">
                <a16:creationId xmlns:a16="http://schemas.microsoft.com/office/drawing/2014/main" id="{A7A1D6F1-47B6-2D4F-A5EC-E7EA70685A9A}"/>
              </a:ext>
            </a:extLst>
          </p:cNvPr>
          <p:cNvGrpSpPr/>
          <p:nvPr userDrawn="1"/>
        </p:nvGrpSpPr>
        <p:grpSpPr>
          <a:xfrm>
            <a:off x="-256964" y="3892184"/>
            <a:ext cx="251461" cy="1365066"/>
            <a:chOff x="-256404" y="360363"/>
            <a:chExt cx="251461" cy="692152"/>
          </a:xfrm>
        </p:grpSpPr>
        <p:grpSp>
          <p:nvGrpSpPr>
            <p:cNvPr id="15" name="Group 14">
              <a:extLst>
                <a:ext uri="{FF2B5EF4-FFF2-40B4-BE49-F238E27FC236}">
                  <a16:creationId xmlns:a16="http://schemas.microsoft.com/office/drawing/2014/main" id="{5D298027-A0B6-0B47-9F3C-4771F8511D99}"/>
                </a:ext>
              </a:extLst>
            </p:cNvPr>
            <p:cNvGrpSpPr/>
            <p:nvPr userDrawn="1"/>
          </p:nvGrpSpPr>
          <p:grpSpPr>
            <a:xfrm rot="16200000">
              <a:off x="-476749" y="580708"/>
              <a:ext cx="692152" cy="251461"/>
              <a:chOff x="431800" y="-235792"/>
              <a:chExt cx="4400551" cy="235792"/>
            </a:xfrm>
          </p:grpSpPr>
          <p:cxnSp>
            <p:nvCxnSpPr>
              <p:cNvPr id="18" name="Straight Connector 17">
                <a:extLst>
                  <a:ext uri="{FF2B5EF4-FFF2-40B4-BE49-F238E27FC236}">
                    <a16:creationId xmlns:a16="http://schemas.microsoft.com/office/drawing/2014/main" id="{EE244243-B24F-614B-B0DC-CA05EF17A1C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1216D1E7-03CD-BD4D-886C-ACE79F5FBD2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74B3AD39-0D61-0F4F-86A5-31F8A0FBDC80}"/>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TextBox 16">
              <a:extLst>
                <a:ext uri="{FF2B5EF4-FFF2-40B4-BE49-F238E27FC236}">
                  <a16:creationId xmlns:a16="http://schemas.microsoft.com/office/drawing/2014/main" id="{4D333CAE-7C17-5742-987D-8F3FF786584C}"/>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24" name="Group 23">
            <a:extLst>
              <a:ext uri="{FF2B5EF4-FFF2-40B4-BE49-F238E27FC236}">
                <a16:creationId xmlns:a16="http://schemas.microsoft.com/office/drawing/2014/main" id="{1CA0517E-4F60-ED4F-804A-16FA757BDA91}"/>
              </a:ext>
            </a:extLst>
          </p:cNvPr>
          <p:cNvGrpSpPr/>
          <p:nvPr userDrawn="1"/>
        </p:nvGrpSpPr>
        <p:grpSpPr>
          <a:xfrm>
            <a:off x="-256964" y="6029561"/>
            <a:ext cx="251461" cy="414972"/>
            <a:chOff x="-256404" y="360363"/>
            <a:chExt cx="251461" cy="692152"/>
          </a:xfrm>
        </p:grpSpPr>
        <p:grpSp>
          <p:nvGrpSpPr>
            <p:cNvPr id="25" name="Group 24">
              <a:extLst>
                <a:ext uri="{FF2B5EF4-FFF2-40B4-BE49-F238E27FC236}">
                  <a16:creationId xmlns:a16="http://schemas.microsoft.com/office/drawing/2014/main" id="{31CA14E0-B2B8-6547-B2FF-02D6D0D2AA28}"/>
                </a:ext>
              </a:extLst>
            </p:cNvPr>
            <p:cNvGrpSpPr/>
            <p:nvPr userDrawn="1"/>
          </p:nvGrpSpPr>
          <p:grpSpPr>
            <a:xfrm rot="16200000">
              <a:off x="-476749" y="580708"/>
              <a:ext cx="692152" cy="251461"/>
              <a:chOff x="431800" y="-235792"/>
              <a:chExt cx="4400551" cy="235792"/>
            </a:xfrm>
          </p:grpSpPr>
          <p:cxnSp>
            <p:nvCxnSpPr>
              <p:cNvPr id="27" name="Straight Connector 26">
                <a:extLst>
                  <a:ext uri="{FF2B5EF4-FFF2-40B4-BE49-F238E27FC236}">
                    <a16:creationId xmlns:a16="http://schemas.microsoft.com/office/drawing/2014/main" id="{E17766C4-7F63-E341-9DD3-A8015F5B87B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5CEC5FE-E83E-6344-A543-7C48E4E5807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A81F2A08-CD7A-9F40-9BAD-6D3B470AEF5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TextBox 25">
              <a:extLst>
                <a:ext uri="{FF2B5EF4-FFF2-40B4-BE49-F238E27FC236}">
                  <a16:creationId xmlns:a16="http://schemas.microsoft.com/office/drawing/2014/main" id="{A3586E52-67F0-F147-887F-B29479026788}"/>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grpSp>
        <p:nvGrpSpPr>
          <p:cNvPr id="49" name="Group 48">
            <a:extLst>
              <a:ext uri="{FF2B5EF4-FFF2-40B4-BE49-F238E27FC236}">
                <a16:creationId xmlns:a16="http://schemas.microsoft.com/office/drawing/2014/main" id="{A0324618-DAA0-AA4B-9D19-4C5917E6AD17}"/>
              </a:ext>
            </a:extLst>
          </p:cNvPr>
          <p:cNvGrpSpPr/>
          <p:nvPr userDrawn="1"/>
        </p:nvGrpSpPr>
        <p:grpSpPr>
          <a:xfrm>
            <a:off x="431240" y="-246933"/>
            <a:ext cx="8280401" cy="7347304"/>
            <a:chOff x="431240" y="-246933"/>
            <a:chExt cx="8280401" cy="7347304"/>
          </a:xfrm>
        </p:grpSpPr>
        <p:grpSp>
          <p:nvGrpSpPr>
            <p:cNvPr id="50" name="Group 49">
              <a:extLst>
                <a:ext uri="{FF2B5EF4-FFF2-40B4-BE49-F238E27FC236}">
                  <a16:creationId xmlns:a16="http://schemas.microsoft.com/office/drawing/2014/main" id="{A17378CA-6F0B-E244-B593-14A0519D7B3D}"/>
                </a:ext>
              </a:extLst>
            </p:cNvPr>
            <p:cNvGrpSpPr/>
            <p:nvPr userDrawn="1"/>
          </p:nvGrpSpPr>
          <p:grpSpPr>
            <a:xfrm>
              <a:off x="431242" y="6864579"/>
              <a:ext cx="8280398" cy="235792"/>
              <a:chOff x="431801" y="-235792"/>
              <a:chExt cx="4400550" cy="235792"/>
            </a:xfrm>
          </p:grpSpPr>
          <p:cxnSp>
            <p:nvCxnSpPr>
              <p:cNvPr id="59" name="Straight Connector 58">
                <a:extLst>
                  <a:ext uri="{FF2B5EF4-FFF2-40B4-BE49-F238E27FC236}">
                    <a16:creationId xmlns:a16="http://schemas.microsoft.com/office/drawing/2014/main" id="{E9011C3D-7CD8-0344-B7A8-5EB8BA672D6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6C90CBB9-252D-2F47-ABB4-4CDD951CEF5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1" name="Group 50">
              <a:extLst>
                <a:ext uri="{FF2B5EF4-FFF2-40B4-BE49-F238E27FC236}">
                  <a16:creationId xmlns:a16="http://schemas.microsoft.com/office/drawing/2014/main" id="{4161E6EE-AF2E-7A45-9726-9A3046CE8F16}"/>
                </a:ext>
              </a:extLst>
            </p:cNvPr>
            <p:cNvGrpSpPr/>
            <p:nvPr userDrawn="1"/>
          </p:nvGrpSpPr>
          <p:grpSpPr>
            <a:xfrm>
              <a:off x="431240" y="-246933"/>
              <a:ext cx="8280401" cy="235792"/>
              <a:chOff x="431800" y="-240735"/>
              <a:chExt cx="8280401" cy="235792"/>
            </a:xfrm>
          </p:grpSpPr>
          <p:grpSp>
            <p:nvGrpSpPr>
              <p:cNvPr id="52" name="Group 51">
                <a:extLst>
                  <a:ext uri="{FF2B5EF4-FFF2-40B4-BE49-F238E27FC236}">
                    <a16:creationId xmlns:a16="http://schemas.microsoft.com/office/drawing/2014/main" id="{673DA8D4-7F8C-D740-A4BF-88AF1D076647}"/>
                  </a:ext>
                </a:extLst>
              </p:cNvPr>
              <p:cNvGrpSpPr/>
              <p:nvPr userDrawn="1"/>
            </p:nvGrpSpPr>
            <p:grpSpPr>
              <a:xfrm>
                <a:off x="431800" y="-240735"/>
                <a:ext cx="8280400" cy="235792"/>
                <a:chOff x="431800" y="-235792"/>
                <a:chExt cx="4400551" cy="235792"/>
              </a:xfrm>
            </p:grpSpPr>
            <p:cxnSp>
              <p:nvCxnSpPr>
                <p:cNvPr id="56" name="Straight Connector 55">
                  <a:extLst>
                    <a:ext uri="{FF2B5EF4-FFF2-40B4-BE49-F238E27FC236}">
                      <a16:creationId xmlns:a16="http://schemas.microsoft.com/office/drawing/2014/main" id="{19655BBE-3B94-894C-82E3-F6F935353752}"/>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AE3B2248-F4F9-F64D-8490-2B442A6B8C4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8" name="Rectangle 57">
                  <a:extLst>
                    <a:ext uri="{FF2B5EF4-FFF2-40B4-BE49-F238E27FC236}">
                      <a16:creationId xmlns:a16="http://schemas.microsoft.com/office/drawing/2014/main" id="{7D6A647D-1D6F-6C47-83BD-17138A36B786}"/>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C139F0AA-BA6B-2B4E-A000-2FCE687878ED}"/>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54" name="Straight Arrow Connector 53">
                <a:extLst>
                  <a:ext uri="{FF2B5EF4-FFF2-40B4-BE49-F238E27FC236}">
                    <a16:creationId xmlns:a16="http://schemas.microsoft.com/office/drawing/2014/main" id="{EE164B6B-5105-8441-900A-B3B9CD49AC3C}"/>
                  </a:ext>
                </a:extLst>
              </p:cNvPr>
              <p:cNvCxnSpPr>
                <a:cxnSpLocks/>
                <a:stCxn id="53" idx="1"/>
                <a:endCxn id="58"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7A3DB2F7-3663-414A-8C28-BF0153DC91B2}"/>
                  </a:ext>
                </a:extLst>
              </p:cNvPr>
              <p:cNvCxnSpPr>
                <a:cxnSpLocks/>
                <a:stCxn id="53" idx="3"/>
                <a:endCxn id="58"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61" name="Group 60">
            <a:extLst>
              <a:ext uri="{FF2B5EF4-FFF2-40B4-BE49-F238E27FC236}">
                <a16:creationId xmlns:a16="http://schemas.microsoft.com/office/drawing/2014/main" id="{90B4BF76-26CB-DD42-95F3-0856CB26B760}"/>
              </a:ext>
            </a:extLst>
          </p:cNvPr>
          <p:cNvGrpSpPr/>
          <p:nvPr userDrawn="1"/>
        </p:nvGrpSpPr>
        <p:grpSpPr>
          <a:xfrm>
            <a:off x="9399182" y="-1"/>
            <a:ext cx="2874210" cy="6858001"/>
            <a:chOff x="9144000" y="-1"/>
            <a:chExt cx="2874210" cy="6858001"/>
          </a:xfrm>
        </p:grpSpPr>
        <p:sp>
          <p:nvSpPr>
            <p:cNvPr id="62" name="Rectangle 61">
              <a:extLst>
                <a:ext uri="{FF2B5EF4-FFF2-40B4-BE49-F238E27FC236}">
                  <a16:creationId xmlns:a16="http://schemas.microsoft.com/office/drawing/2014/main" id="{DDFBC44C-C784-D741-8FC2-D2844A5E3CAB}"/>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63" name="Group 62">
              <a:extLst>
                <a:ext uri="{FF2B5EF4-FFF2-40B4-BE49-F238E27FC236}">
                  <a16:creationId xmlns:a16="http://schemas.microsoft.com/office/drawing/2014/main" id="{1D13472D-5526-2341-8CE3-0D35914DC533}"/>
                </a:ext>
              </a:extLst>
            </p:cNvPr>
            <p:cNvGrpSpPr/>
            <p:nvPr userDrawn="1"/>
          </p:nvGrpSpPr>
          <p:grpSpPr>
            <a:xfrm>
              <a:off x="9263395" y="150289"/>
              <a:ext cx="2754815" cy="6013825"/>
              <a:chOff x="9266651" y="185338"/>
              <a:chExt cx="2754815" cy="6013825"/>
            </a:xfrm>
          </p:grpSpPr>
          <p:sp>
            <p:nvSpPr>
              <p:cNvPr id="64" name="TextBox 63">
                <a:extLst>
                  <a:ext uri="{FF2B5EF4-FFF2-40B4-BE49-F238E27FC236}">
                    <a16:creationId xmlns:a16="http://schemas.microsoft.com/office/drawing/2014/main" id="{F12870B0-E29F-4A42-B891-72FD7A246DFC}"/>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1" name="Straight Connector 70">
                <a:extLst>
                  <a:ext uri="{FF2B5EF4-FFF2-40B4-BE49-F238E27FC236}">
                    <a16:creationId xmlns:a16="http://schemas.microsoft.com/office/drawing/2014/main" id="{02FDC427-491B-374C-8023-8DFAE108CCDF}"/>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7" name="TextBox 86">
                <a:extLst>
                  <a:ext uri="{FF2B5EF4-FFF2-40B4-BE49-F238E27FC236}">
                    <a16:creationId xmlns:a16="http://schemas.microsoft.com/office/drawing/2014/main" id="{DED24FC4-94EA-E64A-8136-B042701F250C}"/>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94" name="Group 93">
                <a:extLst>
                  <a:ext uri="{FF2B5EF4-FFF2-40B4-BE49-F238E27FC236}">
                    <a16:creationId xmlns:a16="http://schemas.microsoft.com/office/drawing/2014/main" id="{68E1B116-B1A8-2941-86BC-B04EAE58ACB1}"/>
                  </a:ext>
                </a:extLst>
              </p:cNvPr>
              <p:cNvGrpSpPr/>
              <p:nvPr userDrawn="1"/>
            </p:nvGrpSpPr>
            <p:grpSpPr>
              <a:xfrm>
                <a:off x="9286315" y="4787848"/>
                <a:ext cx="2735151" cy="1411315"/>
                <a:chOff x="9296567" y="4910411"/>
                <a:chExt cx="2735151" cy="1411315"/>
              </a:xfrm>
            </p:grpSpPr>
            <p:sp>
              <p:nvSpPr>
                <p:cNvPr id="109" name="Rectangle 108">
                  <a:extLst>
                    <a:ext uri="{FF2B5EF4-FFF2-40B4-BE49-F238E27FC236}">
                      <a16:creationId xmlns:a16="http://schemas.microsoft.com/office/drawing/2014/main" id="{6537BD58-CBB5-7F41-82A2-9C59DD1ECC9B}"/>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024B268F-6F8C-AA41-8AA3-0A1E8AA1D2C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11" name="Graphic 110">
                  <a:extLst>
                    <a:ext uri="{FF2B5EF4-FFF2-40B4-BE49-F238E27FC236}">
                      <a16:creationId xmlns:a16="http://schemas.microsoft.com/office/drawing/2014/main" id="{DEF9DC04-8A49-834C-AA26-47113075C4C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12" name="TextBox 111">
                  <a:extLst>
                    <a:ext uri="{FF2B5EF4-FFF2-40B4-BE49-F238E27FC236}">
                      <a16:creationId xmlns:a16="http://schemas.microsoft.com/office/drawing/2014/main" id="{80748D19-55BA-2B4E-BFA4-0FB8976B8E5C}"/>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13" name="TextBox 112">
                  <a:extLst>
                    <a:ext uri="{FF2B5EF4-FFF2-40B4-BE49-F238E27FC236}">
                      <a16:creationId xmlns:a16="http://schemas.microsoft.com/office/drawing/2014/main" id="{7567C1EC-FF55-6347-9457-1757BD693A38}"/>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14" name="TextBox 113">
                  <a:extLst>
                    <a:ext uri="{FF2B5EF4-FFF2-40B4-BE49-F238E27FC236}">
                      <a16:creationId xmlns:a16="http://schemas.microsoft.com/office/drawing/2014/main" id="{9CF6FC20-54A1-454F-9632-6A6B5E03EE2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95" name="Group 94">
                <a:extLst>
                  <a:ext uri="{FF2B5EF4-FFF2-40B4-BE49-F238E27FC236}">
                    <a16:creationId xmlns:a16="http://schemas.microsoft.com/office/drawing/2014/main" id="{9EE783D9-2C22-A54E-AB84-273433871D1C}"/>
                  </a:ext>
                </a:extLst>
              </p:cNvPr>
              <p:cNvGrpSpPr/>
              <p:nvPr userDrawn="1"/>
            </p:nvGrpSpPr>
            <p:grpSpPr>
              <a:xfrm>
                <a:off x="9286315" y="3431192"/>
                <a:ext cx="2735151" cy="1280928"/>
                <a:chOff x="9286315" y="6976989"/>
                <a:chExt cx="2735151" cy="1280928"/>
              </a:xfrm>
            </p:grpSpPr>
            <p:sp>
              <p:nvSpPr>
                <p:cNvPr id="104" name="Rectangle 103">
                  <a:extLst>
                    <a:ext uri="{FF2B5EF4-FFF2-40B4-BE49-F238E27FC236}">
                      <a16:creationId xmlns:a16="http://schemas.microsoft.com/office/drawing/2014/main" id="{D7552A1D-16DF-ED43-B2B8-3427B3C8781C}"/>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TextBox 104">
                  <a:extLst>
                    <a:ext uri="{FF2B5EF4-FFF2-40B4-BE49-F238E27FC236}">
                      <a16:creationId xmlns:a16="http://schemas.microsoft.com/office/drawing/2014/main" id="{104B3E05-A7DF-D444-AF59-6E11D17D4788}"/>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06" name="Graphic 105">
                  <a:extLst>
                    <a:ext uri="{FF2B5EF4-FFF2-40B4-BE49-F238E27FC236}">
                      <a16:creationId xmlns:a16="http://schemas.microsoft.com/office/drawing/2014/main" id="{931F958A-80B4-7143-AB27-6F74DF73F52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07" name="TextBox 106">
                  <a:extLst>
                    <a:ext uri="{FF2B5EF4-FFF2-40B4-BE49-F238E27FC236}">
                      <a16:creationId xmlns:a16="http://schemas.microsoft.com/office/drawing/2014/main" id="{562857C1-DA49-9C40-876C-CE3E7A60A30D}"/>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08" name="Picture 107">
                  <a:extLst>
                    <a:ext uri="{FF2B5EF4-FFF2-40B4-BE49-F238E27FC236}">
                      <a16:creationId xmlns:a16="http://schemas.microsoft.com/office/drawing/2014/main" id="{4959277C-CED2-434C-88B2-9FAA87DF5D1D}"/>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96" name="Group 95">
                <a:extLst>
                  <a:ext uri="{FF2B5EF4-FFF2-40B4-BE49-F238E27FC236}">
                    <a16:creationId xmlns:a16="http://schemas.microsoft.com/office/drawing/2014/main" id="{141A0029-6405-3B4B-83F9-A4F9A487D704}"/>
                  </a:ext>
                </a:extLst>
              </p:cNvPr>
              <p:cNvGrpSpPr/>
              <p:nvPr userDrawn="1"/>
            </p:nvGrpSpPr>
            <p:grpSpPr>
              <a:xfrm>
                <a:off x="9266651" y="510458"/>
                <a:ext cx="2617883" cy="651460"/>
                <a:chOff x="12352022" y="513115"/>
                <a:chExt cx="2617883" cy="651460"/>
              </a:xfrm>
            </p:grpSpPr>
            <p:sp>
              <p:nvSpPr>
                <p:cNvPr id="101" name="TextBox 100">
                  <a:extLst>
                    <a:ext uri="{FF2B5EF4-FFF2-40B4-BE49-F238E27FC236}">
                      <a16:creationId xmlns:a16="http://schemas.microsoft.com/office/drawing/2014/main" id="{A178244F-2239-7745-B8B4-292832D49736}"/>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02" name="TextBox 101">
                  <a:extLst>
                    <a:ext uri="{FF2B5EF4-FFF2-40B4-BE49-F238E27FC236}">
                      <a16:creationId xmlns:a16="http://schemas.microsoft.com/office/drawing/2014/main" id="{01E5AD18-29D7-DA40-B00E-DAAB91464CDE}"/>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03" name="TextBox 102">
                  <a:extLst>
                    <a:ext uri="{FF2B5EF4-FFF2-40B4-BE49-F238E27FC236}">
                      <a16:creationId xmlns:a16="http://schemas.microsoft.com/office/drawing/2014/main" id="{C19C5FDC-EF08-4D4F-B09B-D904B9D740FB}"/>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97" name="TextBox 96">
                <a:extLst>
                  <a:ext uri="{FF2B5EF4-FFF2-40B4-BE49-F238E27FC236}">
                    <a16:creationId xmlns:a16="http://schemas.microsoft.com/office/drawing/2014/main" id="{797082B9-EF68-E740-B2D3-2495F712D156}"/>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98" name="TextBox 97">
                <a:extLst>
                  <a:ext uri="{FF2B5EF4-FFF2-40B4-BE49-F238E27FC236}">
                    <a16:creationId xmlns:a16="http://schemas.microsoft.com/office/drawing/2014/main" id="{E7FF31FB-D280-A342-A9A6-BDF19D46ACE5}"/>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99" name="TextBox 98">
                <a:extLst>
                  <a:ext uri="{FF2B5EF4-FFF2-40B4-BE49-F238E27FC236}">
                    <a16:creationId xmlns:a16="http://schemas.microsoft.com/office/drawing/2014/main" id="{383A2422-39E9-674D-B3BB-200CCA34A58D}"/>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00" name="TextBox 99">
                <a:extLst>
                  <a:ext uri="{FF2B5EF4-FFF2-40B4-BE49-F238E27FC236}">
                    <a16:creationId xmlns:a16="http://schemas.microsoft.com/office/drawing/2014/main" id="{36B72675-39F1-A14B-907E-15B0263BADC8}"/>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3896004982"/>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345.xml><?xml version="1.0" encoding="utf-8"?>
<p:sldLayout xmlns:a="http://schemas.openxmlformats.org/drawingml/2006/main" xmlns:r="http://schemas.openxmlformats.org/officeDocument/2006/relationships" xmlns:p="http://schemas.openxmlformats.org/presentationml/2006/main" showMasterSp="0" preserve="1" userDrawn="1">
  <p:cSld name="Title (Photo, Int.)">
    <p:bg>
      <p:bgPr>
        <a:solidFill>
          <a:schemeClr val="bg1"/>
        </a:solidFill>
        <a:effectLst/>
      </p:bgPr>
    </p:bg>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602C580C-279C-C14B-A35B-19A3198CE523}"/>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Picture Placeholder 9">
            <a:extLst>
              <a:ext uri="{FF2B5EF4-FFF2-40B4-BE49-F238E27FC236}">
                <a16:creationId xmlns:a16="http://schemas.microsoft.com/office/drawing/2014/main" id="{32EA00E4-A5CA-8A45-BBC6-14C9E32393F9}"/>
              </a:ext>
            </a:extLst>
          </p:cNvPr>
          <p:cNvSpPr>
            <a:spLocks noGrp="1"/>
          </p:cNvSpPr>
          <p:nvPr>
            <p:ph type="pic" sz="quarter" idx="25" hasCustomPrompt="1"/>
          </p:nvPr>
        </p:nvSpPr>
        <p:spPr>
          <a:xfrm>
            <a:off x="0" y="0"/>
            <a:ext cx="9144001" cy="5696907"/>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16" name="Title 15">
            <a:extLst>
              <a:ext uri="{FF2B5EF4-FFF2-40B4-BE49-F238E27FC236}">
                <a16:creationId xmlns:a16="http://schemas.microsoft.com/office/drawing/2014/main" id="{56B2C3DE-0130-DA4D-94C6-482024DAAC1E}"/>
              </a:ext>
            </a:extLst>
          </p:cNvPr>
          <p:cNvSpPr>
            <a:spLocks noGrp="1"/>
          </p:cNvSpPr>
          <p:nvPr>
            <p:ph type="title" hasCustomPrompt="1"/>
          </p:nvPr>
        </p:nvSpPr>
        <p:spPr>
          <a:xfrm>
            <a:off x="0" y="0"/>
            <a:ext cx="6420387" cy="5696907"/>
          </a:xfrm>
          <a:custGeom>
            <a:avLst/>
            <a:gdLst>
              <a:gd name="connsiteX0" fmla="*/ 0 w 6420387"/>
              <a:gd name="connsiteY0" fmla="*/ 0 h 5696907"/>
              <a:gd name="connsiteX1" fmla="*/ 3716919 w 6420387"/>
              <a:gd name="connsiteY1" fmla="*/ 0 h 5696907"/>
              <a:gd name="connsiteX2" fmla="*/ 6420387 w 6420387"/>
              <a:gd name="connsiteY2" fmla="*/ 5696907 h 5696907"/>
              <a:gd name="connsiteX3" fmla="*/ 0 w 6420387"/>
              <a:gd name="connsiteY3" fmla="*/ 5696907 h 5696907"/>
            </a:gdLst>
            <a:ahLst/>
            <a:cxnLst>
              <a:cxn ang="0">
                <a:pos x="connsiteX0" y="connsiteY0"/>
              </a:cxn>
              <a:cxn ang="0">
                <a:pos x="connsiteX1" y="connsiteY1"/>
              </a:cxn>
              <a:cxn ang="0">
                <a:pos x="connsiteX2" y="connsiteY2"/>
              </a:cxn>
              <a:cxn ang="0">
                <a:pos x="connsiteX3" y="connsiteY3"/>
              </a:cxn>
            </a:cxnLst>
            <a:rect l="l" t="t" r="r" b="b"/>
            <a:pathLst>
              <a:path w="6420387" h="5696907">
                <a:moveTo>
                  <a:pt x="0" y="0"/>
                </a:moveTo>
                <a:lnTo>
                  <a:pt x="3716919" y="0"/>
                </a:lnTo>
                <a:lnTo>
                  <a:pt x="6420387" y="5696907"/>
                </a:lnTo>
                <a:lnTo>
                  <a:pt x="0" y="5696907"/>
                </a:lnTo>
                <a:close/>
              </a:path>
            </a:pathLst>
          </a:custGeom>
          <a:gradFill>
            <a:gsLst>
              <a:gs pos="0">
                <a:schemeClr val="accent1">
                  <a:alpha val="95000"/>
                </a:schemeClr>
              </a:gs>
              <a:gs pos="97000">
                <a:schemeClr val="accent1">
                  <a:alpha val="80000"/>
                </a:schemeClr>
              </a:gs>
            </a:gsLst>
            <a:lin ang="5400000" scaled="0"/>
          </a:gradFill>
        </p:spPr>
        <p:txBody>
          <a:bodyPr wrap="square" lIns="432000" rIns="1080000" bIns="360000" anchor="b">
            <a:noAutofit/>
          </a:bodyPr>
          <a:lstStyle>
            <a:lvl1pPr>
              <a:defRPr sz="3600">
                <a:solidFill>
                  <a:schemeClr val="bg1"/>
                </a:solidFill>
              </a:defRPr>
            </a:lvl1pPr>
          </a:lstStyle>
          <a:p>
            <a:pPr lvl="0"/>
            <a:r>
              <a:rPr lang="en-US"/>
              <a:t>Click to add presentation title. 3 lines max.</a:t>
            </a:r>
          </a:p>
        </p:txBody>
      </p:sp>
      <p:pic>
        <p:nvPicPr>
          <p:cNvPr id="17" name="Graphic 16">
            <a:extLst>
              <a:ext uri="{FF2B5EF4-FFF2-40B4-BE49-F238E27FC236}">
                <a16:creationId xmlns:a16="http://schemas.microsoft.com/office/drawing/2014/main" id="{4D5E1C61-E66D-DA4C-9929-23CE218C847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9" name="Group 8">
            <a:extLst>
              <a:ext uri="{FF2B5EF4-FFF2-40B4-BE49-F238E27FC236}">
                <a16:creationId xmlns:a16="http://schemas.microsoft.com/office/drawing/2014/main" id="{F839A94D-69B9-9B42-ADB6-5E2783E59D60}"/>
              </a:ext>
            </a:extLst>
          </p:cNvPr>
          <p:cNvGrpSpPr/>
          <p:nvPr userDrawn="1"/>
        </p:nvGrpSpPr>
        <p:grpSpPr>
          <a:xfrm>
            <a:off x="-256964" y="3892184"/>
            <a:ext cx="251461" cy="1365066"/>
            <a:chOff x="-256404" y="360363"/>
            <a:chExt cx="251461" cy="692152"/>
          </a:xfrm>
        </p:grpSpPr>
        <p:grpSp>
          <p:nvGrpSpPr>
            <p:cNvPr id="14" name="Group 13">
              <a:extLst>
                <a:ext uri="{FF2B5EF4-FFF2-40B4-BE49-F238E27FC236}">
                  <a16:creationId xmlns:a16="http://schemas.microsoft.com/office/drawing/2014/main" id="{3CE4099C-9250-F14E-B63A-6B88F9C4617C}"/>
                </a:ext>
              </a:extLst>
            </p:cNvPr>
            <p:cNvGrpSpPr/>
            <p:nvPr userDrawn="1"/>
          </p:nvGrpSpPr>
          <p:grpSpPr>
            <a:xfrm rot="16200000">
              <a:off x="-476749" y="580708"/>
              <a:ext cx="692152" cy="251461"/>
              <a:chOff x="431800" y="-235792"/>
              <a:chExt cx="4400551" cy="235792"/>
            </a:xfrm>
          </p:grpSpPr>
          <p:cxnSp>
            <p:nvCxnSpPr>
              <p:cNvPr id="18" name="Straight Connector 17">
                <a:extLst>
                  <a:ext uri="{FF2B5EF4-FFF2-40B4-BE49-F238E27FC236}">
                    <a16:creationId xmlns:a16="http://schemas.microsoft.com/office/drawing/2014/main" id="{0DA35D6A-7BA6-2846-B075-E42DA9FDCD3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F979BE9-5A4D-5249-ABC0-D34EA5C1694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84154E1B-83C9-CE44-B54D-7570877BC0F6}"/>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15F8F36D-FAB4-0F4E-A379-E3472DE06A65}"/>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21" name="Group 20">
            <a:extLst>
              <a:ext uri="{FF2B5EF4-FFF2-40B4-BE49-F238E27FC236}">
                <a16:creationId xmlns:a16="http://schemas.microsoft.com/office/drawing/2014/main" id="{A6B5788D-9AC0-0F48-9140-94BCE0A5105D}"/>
              </a:ext>
            </a:extLst>
          </p:cNvPr>
          <p:cNvGrpSpPr/>
          <p:nvPr userDrawn="1"/>
        </p:nvGrpSpPr>
        <p:grpSpPr>
          <a:xfrm>
            <a:off x="-256964" y="6029561"/>
            <a:ext cx="251461" cy="414972"/>
            <a:chOff x="-256404" y="360363"/>
            <a:chExt cx="251461" cy="692152"/>
          </a:xfrm>
        </p:grpSpPr>
        <p:grpSp>
          <p:nvGrpSpPr>
            <p:cNvPr id="22" name="Group 21">
              <a:extLst>
                <a:ext uri="{FF2B5EF4-FFF2-40B4-BE49-F238E27FC236}">
                  <a16:creationId xmlns:a16="http://schemas.microsoft.com/office/drawing/2014/main" id="{56243773-C490-624F-9979-02BFC0955224}"/>
                </a:ext>
              </a:extLst>
            </p:cNvPr>
            <p:cNvGrpSpPr/>
            <p:nvPr userDrawn="1"/>
          </p:nvGrpSpPr>
          <p:grpSpPr>
            <a:xfrm rot="16200000">
              <a:off x="-476749" y="580708"/>
              <a:ext cx="692152" cy="251461"/>
              <a:chOff x="431800" y="-235792"/>
              <a:chExt cx="4400551" cy="235792"/>
            </a:xfrm>
          </p:grpSpPr>
          <p:cxnSp>
            <p:nvCxnSpPr>
              <p:cNvPr id="24" name="Straight Connector 23">
                <a:extLst>
                  <a:ext uri="{FF2B5EF4-FFF2-40B4-BE49-F238E27FC236}">
                    <a16:creationId xmlns:a16="http://schemas.microsoft.com/office/drawing/2014/main" id="{272DEF8A-FDF5-7F4A-BFE9-CF134E153B2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E2DAB7D-10AF-E247-BAB1-1578269F1A6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8C0C35A0-DD72-784F-A27B-735DC03D2758}"/>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Box 22">
              <a:extLst>
                <a:ext uri="{FF2B5EF4-FFF2-40B4-BE49-F238E27FC236}">
                  <a16:creationId xmlns:a16="http://schemas.microsoft.com/office/drawing/2014/main" id="{C973177D-69AF-A441-B075-A398D0A8EA56}"/>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500" name="Caption">
            <a:extLst>
              <a:ext uri="{FF2B5EF4-FFF2-40B4-BE49-F238E27FC236}">
                <a16:creationId xmlns:a16="http://schemas.microsoft.com/office/drawing/2014/main" id="{4BCC0C5A-F55F-9C41-8911-BD533771A88A}"/>
              </a:ext>
            </a:extLst>
          </p:cNvPr>
          <p:cNvSpPr>
            <a:spLocks noGrp="1"/>
          </p:cNvSpPr>
          <p:nvPr>
            <p:ph type="body" sz="quarter" idx="500" hasCustomPrompt="1"/>
          </p:nvPr>
        </p:nvSpPr>
        <p:spPr>
          <a:xfrm>
            <a:off x="6673517" y="5356375"/>
            <a:ext cx="2254584"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Aft>
                <a:spcPts val="0"/>
              </a:spcAft>
              <a:buFontTx/>
              <a:buNone/>
              <a:tabLst/>
              <a:defRPr sz="1100">
                <a:solidFill>
                  <a:schemeClr val="bg1"/>
                </a:solidFill>
              </a:defRPr>
            </a:lvl2pPr>
            <a:lvl3pPr marL="0" indent="0" algn="r">
              <a:spcAft>
                <a:spcPts val="0"/>
              </a:spcAft>
              <a:buFontTx/>
              <a:buNone/>
              <a:tabLst/>
              <a:defRPr sz="1100">
                <a:solidFill>
                  <a:schemeClr val="bg1"/>
                </a:solidFill>
              </a:defRPr>
            </a:lvl3pPr>
            <a:lvl4pPr marL="0" indent="0" algn="r">
              <a:spcAft>
                <a:spcPts val="0"/>
              </a:spcAft>
              <a:buFontTx/>
              <a:buNone/>
              <a:tabLst/>
              <a:defRPr sz="1100">
                <a:solidFill>
                  <a:schemeClr val="bg1"/>
                </a:solidFill>
              </a:defRPr>
            </a:lvl4pPr>
            <a:lvl5pPr marL="0" indent="0" algn="r">
              <a:spcAft>
                <a:spcPts val="0"/>
              </a:spcAft>
              <a:buFontTx/>
              <a:buNone/>
              <a:tabLst/>
              <a:defRPr sz="1100">
                <a:solidFill>
                  <a:schemeClr val="bg1"/>
                </a:solidFill>
              </a:defRPr>
            </a:lvl5pPr>
            <a:lvl6pPr marL="0" indent="0" algn="r">
              <a:spcAft>
                <a:spcPts val="0"/>
              </a:spcAft>
              <a:buFontTx/>
              <a:buNone/>
              <a:tabLst/>
              <a:defRPr sz="1100">
                <a:solidFill>
                  <a:schemeClr val="bg1"/>
                </a:solidFill>
              </a:defRPr>
            </a:lvl6pPr>
            <a:lvl7pPr marL="0" indent="0" algn="r">
              <a:spcAft>
                <a:spcPts val="0"/>
              </a:spcAft>
              <a:buFontTx/>
              <a:buNone/>
              <a:tabLst/>
              <a:defRPr sz="1100">
                <a:solidFill>
                  <a:schemeClr val="bg1"/>
                </a:solidFill>
              </a:defRPr>
            </a:lvl7pPr>
            <a:lvl8pPr marL="0" indent="0" algn="r">
              <a:spcAft>
                <a:spcPts val="0"/>
              </a:spcAft>
              <a:buFontTx/>
              <a:buNone/>
              <a:tabLst/>
              <a:defRPr sz="1100">
                <a:solidFill>
                  <a:schemeClr val="bg1"/>
                </a:solidFill>
              </a:defRPr>
            </a:lvl8pPr>
            <a:lvl9pPr marL="0" indent="0" algn="r">
              <a:spcAft>
                <a:spcPts val="0"/>
              </a:spcAft>
              <a:buFontTx/>
              <a:buNone/>
              <a:tabLst/>
              <a:defRPr sz="1100">
                <a:solidFill>
                  <a:schemeClr val="bg1"/>
                </a:solidFill>
              </a:defRPr>
            </a:lvl9pPr>
          </a:lstStyle>
          <a:p>
            <a:pPr lvl="0"/>
            <a:r>
              <a:rPr lang="en-US"/>
              <a:t>Click to add photo caption</a:t>
            </a:r>
          </a:p>
        </p:txBody>
      </p:sp>
      <p:sp>
        <p:nvSpPr>
          <p:cNvPr id="57" name="Text Placeholder 2">
            <a:extLst>
              <a:ext uri="{FF2B5EF4-FFF2-40B4-BE49-F238E27FC236}">
                <a16:creationId xmlns:a16="http://schemas.microsoft.com/office/drawing/2014/main" id="{B7451DFE-54EF-8D41-8C76-20EC09B2F414}"/>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grpSp>
        <p:nvGrpSpPr>
          <p:cNvPr id="58" name="Group 57">
            <a:extLst>
              <a:ext uri="{FF2B5EF4-FFF2-40B4-BE49-F238E27FC236}">
                <a16:creationId xmlns:a16="http://schemas.microsoft.com/office/drawing/2014/main" id="{11DB998A-76FC-C441-98D8-55E9046DCE7C}"/>
              </a:ext>
            </a:extLst>
          </p:cNvPr>
          <p:cNvGrpSpPr/>
          <p:nvPr userDrawn="1"/>
        </p:nvGrpSpPr>
        <p:grpSpPr>
          <a:xfrm>
            <a:off x="431240" y="-246933"/>
            <a:ext cx="8280401" cy="7347304"/>
            <a:chOff x="431240" y="-246933"/>
            <a:chExt cx="8280401" cy="7347304"/>
          </a:xfrm>
        </p:grpSpPr>
        <p:grpSp>
          <p:nvGrpSpPr>
            <p:cNvPr id="59" name="Group 58">
              <a:extLst>
                <a:ext uri="{FF2B5EF4-FFF2-40B4-BE49-F238E27FC236}">
                  <a16:creationId xmlns:a16="http://schemas.microsoft.com/office/drawing/2014/main" id="{F08EEF1B-2AF8-C344-86EB-7F981E8985F6}"/>
                </a:ext>
              </a:extLst>
            </p:cNvPr>
            <p:cNvGrpSpPr/>
            <p:nvPr userDrawn="1"/>
          </p:nvGrpSpPr>
          <p:grpSpPr>
            <a:xfrm>
              <a:off x="431242" y="6864579"/>
              <a:ext cx="8280398" cy="235792"/>
              <a:chOff x="431801" y="-235792"/>
              <a:chExt cx="4400550" cy="235792"/>
            </a:xfrm>
          </p:grpSpPr>
          <p:cxnSp>
            <p:nvCxnSpPr>
              <p:cNvPr id="68" name="Straight Connector 67">
                <a:extLst>
                  <a:ext uri="{FF2B5EF4-FFF2-40B4-BE49-F238E27FC236}">
                    <a16:creationId xmlns:a16="http://schemas.microsoft.com/office/drawing/2014/main" id="{3A9E4733-C506-0844-9E44-CB8C78A3661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232E21B7-E879-204B-ADE1-A42C6955B28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0" name="Group 59">
              <a:extLst>
                <a:ext uri="{FF2B5EF4-FFF2-40B4-BE49-F238E27FC236}">
                  <a16:creationId xmlns:a16="http://schemas.microsoft.com/office/drawing/2014/main" id="{D8D4562F-D995-F046-801C-A122DFD6CADE}"/>
                </a:ext>
              </a:extLst>
            </p:cNvPr>
            <p:cNvGrpSpPr/>
            <p:nvPr userDrawn="1"/>
          </p:nvGrpSpPr>
          <p:grpSpPr>
            <a:xfrm>
              <a:off x="431240" y="-246933"/>
              <a:ext cx="8280401" cy="235792"/>
              <a:chOff x="431800" y="-240735"/>
              <a:chExt cx="8280401" cy="235792"/>
            </a:xfrm>
          </p:grpSpPr>
          <p:grpSp>
            <p:nvGrpSpPr>
              <p:cNvPr id="61" name="Group 60">
                <a:extLst>
                  <a:ext uri="{FF2B5EF4-FFF2-40B4-BE49-F238E27FC236}">
                    <a16:creationId xmlns:a16="http://schemas.microsoft.com/office/drawing/2014/main" id="{1AA1BCF7-D342-9249-A4E1-887BE4C32CF7}"/>
                  </a:ext>
                </a:extLst>
              </p:cNvPr>
              <p:cNvGrpSpPr/>
              <p:nvPr userDrawn="1"/>
            </p:nvGrpSpPr>
            <p:grpSpPr>
              <a:xfrm>
                <a:off x="431800" y="-240735"/>
                <a:ext cx="8280400" cy="235792"/>
                <a:chOff x="431800" y="-235792"/>
                <a:chExt cx="4400551" cy="235792"/>
              </a:xfrm>
            </p:grpSpPr>
            <p:cxnSp>
              <p:nvCxnSpPr>
                <p:cNvPr id="65" name="Straight Connector 64">
                  <a:extLst>
                    <a:ext uri="{FF2B5EF4-FFF2-40B4-BE49-F238E27FC236}">
                      <a16:creationId xmlns:a16="http://schemas.microsoft.com/office/drawing/2014/main" id="{B4CBA404-5630-844A-9D04-62E185C0FB7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C639544-67F3-0C4C-9027-79C351020D1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7" name="Rectangle 66">
                  <a:extLst>
                    <a:ext uri="{FF2B5EF4-FFF2-40B4-BE49-F238E27FC236}">
                      <a16:creationId xmlns:a16="http://schemas.microsoft.com/office/drawing/2014/main" id="{8DD139D8-8410-A24E-A96F-E2E4B698E49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2" name="TextBox 61">
                <a:extLst>
                  <a:ext uri="{FF2B5EF4-FFF2-40B4-BE49-F238E27FC236}">
                    <a16:creationId xmlns:a16="http://schemas.microsoft.com/office/drawing/2014/main" id="{7EB12B99-0912-9646-A844-B66DA910262F}"/>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3" name="Straight Arrow Connector 62">
                <a:extLst>
                  <a:ext uri="{FF2B5EF4-FFF2-40B4-BE49-F238E27FC236}">
                    <a16:creationId xmlns:a16="http://schemas.microsoft.com/office/drawing/2014/main" id="{AE13A984-EAC2-3945-ABC6-FF4BA774F757}"/>
                  </a:ext>
                </a:extLst>
              </p:cNvPr>
              <p:cNvCxnSpPr>
                <a:cxnSpLocks/>
                <a:stCxn id="62" idx="1"/>
                <a:endCxn id="67"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4" name="Straight Arrow Connector 63">
                <a:extLst>
                  <a:ext uri="{FF2B5EF4-FFF2-40B4-BE49-F238E27FC236}">
                    <a16:creationId xmlns:a16="http://schemas.microsoft.com/office/drawing/2014/main" id="{8E79DC42-2367-1647-A387-D6C6AD1706D4}"/>
                  </a:ext>
                </a:extLst>
              </p:cNvPr>
              <p:cNvCxnSpPr>
                <a:cxnSpLocks/>
                <a:stCxn id="62" idx="3"/>
                <a:endCxn id="67"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70" name="Group 69">
            <a:extLst>
              <a:ext uri="{FF2B5EF4-FFF2-40B4-BE49-F238E27FC236}">
                <a16:creationId xmlns:a16="http://schemas.microsoft.com/office/drawing/2014/main" id="{CBEC4062-2C71-5641-9D80-32E997FB6AB1}"/>
              </a:ext>
            </a:extLst>
          </p:cNvPr>
          <p:cNvGrpSpPr/>
          <p:nvPr userDrawn="1"/>
        </p:nvGrpSpPr>
        <p:grpSpPr>
          <a:xfrm>
            <a:off x="9399182" y="-1"/>
            <a:ext cx="2874210" cy="6858001"/>
            <a:chOff x="9144000" y="-1"/>
            <a:chExt cx="2874210" cy="6858001"/>
          </a:xfrm>
        </p:grpSpPr>
        <p:sp>
          <p:nvSpPr>
            <p:cNvPr id="71" name="Rectangle 70">
              <a:extLst>
                <a:ext uri="{FF2B5EF4-FFF2-40B4-BE49-F238E27FC236}">
                  <a16:creationId xmlns:a16="http://schemas.microsoft.com/office/drawing/2014/main" id="{7815BFFE-BA37-C544-B34D-80E091B4D5A9}"/>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72" name="Group 71">
              <a:extLst>
                <a:ext uri="{FF2B5EF4-FFF2-40B4-BE49-F238E27FC236}">
                  <a16:creationId xmlns:a16="http://schemas.microsoft.com/office/drawing/2014/main" id="{AB7E2598-A4C5-8049-B9C1-EB8A8D058E5E}"/>
                </a:ext>
              </a:extLst>
            </p:cNvPr>
            <p:cNvGrpSpPr/>
            <p:nvPr userDrawn="1"/>
          </p:nvGrpSpPr>
          <p:grpSpPr>
            <a:xfrm>
              <a:off x="9263395" y="150289"/>
              <a:ext cx="2754815" cy="6013825"/>
              <a:chOff x="9266651" y="185338"/>
              <a:chExt cx="2754815" cy="6013825"/>
            </a:xfrm>
          </p:grpSpPr>
          <p:sp>
            <p:nvSpPr>
              <p:cNvPr id="73" name="TextBox 72">
                <a:extLst>
                  <a:ext uri="{FF2B5EF4-FFF2-40B4-BE49-F238E27FC236}">
                    <a16:creationId xmlns:a16="http://schemas.microsoft.com/office/drawing/2014/main" id="{DCB93854-4E5E-4A48-A4A0-BCD0CF8AC499}"/>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4" name="Straight Connector 73">
                <a:extLst>
                  <a:ext uri="{FF2B5EF4-FFF2-40B4-BE49-F238E27FC236}">
                    <a16:creationId xmlns:a16="http://schemas.microsoft.com/office/drawing/2014/main" id="{805E6D04-68CA-E647-BBD9-564877AF14FB}"/>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D08E6B56-1E9B-7E4E-85B2-A9B3824FD8CD}"/>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6" name="Group 75">
                <a:extLst>
                  <a:ext uri="{FF2B5EF4-FFF2-40B4-BE49-F238E27FC236}">
                    <a16:creationId xmlns:a16="http://schemas.microsoft.com/office/drawing/2014/main" id="{3F62C2E3-27EB-DA4C-812B-AEDC8DC821E8}"/>
                  </a:ext>
                </a:extLst>
              </p:cNvPr>
              <p:cNvGrpSpPr/>
              <p:nvPr userDrawn="1"/>
            </p:nvGrpSpPr>
            <p:grpSpPr>
              <a:xfrm>
                <a:off x="9286315" y="4787848"/>
                <a:ext cx="2735151" cy="1411315"/>
                <a:chOff x="9296567" y="4910411"/>
                <a:chExt cx="2735151" cy="1411315"/>
              </a:xfrm>
            </p:grpSpPr>
            <p:sp>
              <p:nvSpPr>
                <p:cNvPr id="91" name="Rectangle 90">
                  <a:extLst>
                    <a:ext uri="{FF2B5EF4-FFF2-40B4-BE49-F238E27FC236}">
                      <a16:creationId xmlns:a16="http://schemas.microsoft.com/office/drawing/2014/main" id="{067A57F8-10BF-114D-ADE4-BB36D945601B}"/>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TextBox 91">
                  <a:extLst>
                    <a:ext uri="{FF2B5EF4-FFF2-40B4-BE49-F238E27FC236}">
                      <a16:creationId xmlns:a16="http://schemas.microsoft.com/office/drawing/2014/main" id="{53481F22-033F-494F-91EE-A414E6329D04}"/>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93" name="Graphic 92">
                  <a:extLst>
                    <a:ext uri="{FF2B5EF4-FFF2-40B4-BE49-F238E27FC236}">
                      <a16:creationId xmlns:a16="http://schemas.microsoft.com/office/drawing/2014/main" id="{CEA436C0-8AD2-5944-82B9-DED08C002A4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94" name="TextBox 93">
                  <a:extLst>
                    <a:ext uri="{FF2B5EF4-FFF2-40B4-BE49-F238E27FC236}">
                      <a16:creationId xmlns:a16="http://schemas.microsoft.com/office/drawing/2014/main" id="{04F4131D-84F3-654C-9A0B-CDB482EC2300}"/>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95" name="TextBox 94">
                  <a:extLst>
                    <a:ext uri="{FF2B5EF4-FFF2-40B4-BE49-F238E27FC236}">
                      <a16:creationId xmlns:a16="http://schemas.microsoft.com/office/drawing/2014/main" id="{F9DE4246-BEF9-C74D-A684-B5C12EAECFD5}"/>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96" name="TextBox 95">
                  <a:extLst>
                    <a:ext uri="{FF2B5EF4-FFF2-40B4-BE49-F238E27FC236}">
                      <a16:creationId xmlns:a16="http://schemas.microsoft.com/office/drawing/2014/main" id="{8641C5C1-E38B-A34E-92F7-ECE0D70A163F}"/>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7" name="Group 76">
                <a:extLst>
                  <a:ext uri="{FF2B5EF4-FFF2-40B4-BE49-F238E27FC236}">
                    <a16:creationId xmlns:a16="http://schemas.microsoft.com/office/drawing/2014/main" id="{6B669619-1D27-2B4F-9149-52D259C4C056}"/>
                  </a:ext>
                </a:extLst>
              </p:cNvPr>
              <p:cNvGrpSpPr/>
              <p:nvPr userDrawn="1"/>
            </p:nvGrpSpPr>
            <p:grpSpPr>
              <a:xfrm>
                <a:off x="9286315" y="3431192"/>
                <a:ext cx="2735151" cy="1280928"/>
                <a:chOff x="9286315" y="6976989"/>
                <a:chExt cx="2735151" cy="1280928"/>
              </a:xfrm>
            </p:grpSpPr>
            <p:sp>
              <p:nvSpPr>
                <p:cNvPr id="86" name="Rectangle 85">
                  <a:extLst>
                    <a:ext uri="{FF2B5EF4-FFF2-40B4-BE49-F238E27FC236}">
                      <a16:creationId xmlns:a16="http://schemas.microsoft.com/office/drawing/2014/main" id="{40475A09-AB7A-4148-BF87-AC5BD5D28E9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0A537143-8F17-5A4F-B4E7-72C5BA8E2B2D}"/>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8" name="Graphic 87">
                  <a:extLst>
                    <a:ext uri="{FF2B5EF4-FFF2-40B4-BE49-F238E27FC236}">
                      <a16:creationId xmlns:a16="http://schemas.microsoft.com/office/drawing/2014/main" id="{CD9BD6BD-CC07-DF45-8B87-EF59F2A1371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9" name="TextBox 88">
                  <a:extLst>
                    <a:ext uri="{FF2B5EF4-FFF2-40B4-BE49-F238E27FC236}">
                      <a16:creationId xmlns:a16="http://schemas.microsoft.com/office/drawing/2014/main" id="{766FD5EC-ADD9-6F4A-AB3B-9720EE7B215D}"/>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90" name="Picture 89">
                  <a:extLst>
                    <a:ext uri="{FF2B5EF4-FFF2-40B4-BE49-F238E27FC236}">
                      <a16:creationId xmlns:a16="http://schemas.microsoft.com/office/drawing/2014/main" id="{76996C94-F976-1D4B-853D-E1E5761022F8}"/>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8" name="Group 77">
                <a:extLst>
                  <a:ext uri="{FF2B5EF4-FFF2-40B4-BE49-F238E27FC236}">
                    <a16:creationId xmlns:a16="http://schemas.microsoft.com/office/drawing/2014/main" id="{89B94558-65CA-5040-908F-D0F1D81AB8F0}"/>
                  </a:ext>
                </a:extLst>
              </p:cNvPr>
              <p:cNvGrpSpPr/>
              <p:nvPr userDrawn="1"/>
            </p:nvGrpSpPr>
            <p:grpSpPr>
              <a:xfrm>
                <a:off x="9266651" y="510458"/>
                <a:ext cx="2617883" cy="651460"/>
                <a:chOff x="12352022" y="513115"/>
                <a:chExt cx="2617883" cy="651460"/>
              </a:xfrm>
            </p:grpSpPr>
            <p:sp>
              <p:nvSpPr>
                <p:cNvPr id="83" name="TextBox 82">
                  <a:extLst>
                    <a:ext uri="{FF2B5EF4-FFF2-40B4-BE49-F238E27FC236}">
                      <a16:creationId xmlns:a16="http://schemas.microsoft.com/office/drawing/2014/main" id="{28608AAC-2150-B84C-B946-1A7A733EF597}"/>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4" name="TextBox 83">
                  <a:extLst>
                    <a:ext uri="{FF2B5EF4-FFF2-40B4-BE49-F238E27FC236}">
                      <a16:creationId xmlns:a16="http://schemas.microsoft.com/office/drawing/2014/main" id="{CBC956E1-67FD-BD42-B3A0-FE885FBCEBC8}"/>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5" name="TextBox 84">
                  <a:extLst>
                    <a:ext uri="{FF2B5EF4-FFF2-40B4-BE49-F238E27FC236}">
                      <a16:creationId xmlns:a16="http://schemas.microsoft.com/office/drawing/2014/main" id="{574E3DAA-8855-3543-8F87-92008D643488}"/>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9" name="TextBox 78">
                <a:extLst>
                  <a:ext uri="{FF2B5EF4-FFF2-40B4-BE49-F238E27FC236}">
                    <a16:creationId xmlns:a16="http://schemas.microsoft.com/office/drawing/2014/main" id="{F1778C94-9A0A-CA43-BC18-9113BB5FB8E3}"/>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80" name="TextBox 79">
                <a:extLst>
                  <a:ext uri="{FF2B5EF4-FFF2-40B4-BE49-F238E27FC236}">
                    <a16:creationId xmlns:a16="http://schemas.microsoft.com/office/drawing/2014/main" id="{24115E3E-DF36-734C-AA36-386ACD9CFD09}"/>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1" name="TextBox 80">
                <a:extLst>
                  <a:ext uri="{FF2B5EF4-FFF2-40B4-BE49-F238E27FC236}">
                    <a16:creationId xmlns:a16="http://schemas.microsoft.com/office/drawing/2014/main" id="{3A0040AC-7F08-DA46-A0A6-06E63C383881}"/>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2" name="TextBox 81">
                <a:extLst>
                  <a:ext uri="{FF2B5EF4-FFF2-40B4-BE49-F238E27FC236}">
                    <a16:creationId xmlns:a16="http://schemas.microsoft.com/office/drawing/2014/main" id="{2756E75C-BA8F-DB49-A5F6-4A6E761A0CFD}"/>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3828837999"/>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preserve="1" userDrawn="1">
  <p:cSld name="Title (Photo, T.S.)">
    <p:bg>
      <p:bgPr>
        <a:solidFill>
          <a:schemeClr val="bg1"/>
        </a:solidFill>
        <a:effectLst/>
      </p:bgPr>
    </p:bg>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602C580C-279C-C14B-A35B-19A3198CE523}"/>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Picture Placeholder 9">
            <a:extLst>
              <a:ext uri="{FF2B5EF4-FFF2-40B4-BE49-F238E27FC236}">
                <a16:creationId xmlns:a16="http://schemas.microsoft.com/office/drawing/2014/main" id="{32EA00E4-A5CA-8A45-BBC6-14C9E32393F9}"/>
              </a:ext>
            </a:extLst>
          </p:cNvPr>
          <p:cNvSpPr>
            <a:spLocks noGrp="1"/>
          </p:cNvSpPr>
          <p:nvPr>
            <p:ph type="pic" sz="quarter" idx="25" hasCustomPrompt="1"/>
          </p:nvPr>
        </p:nvSpPr>
        <p:spPr>
          <a:xfrm>
            <a:off x="0" y="0"/>
            <a:ext cx="9144001" cy="5696907"/>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16" name="Title 15">
            <a:extLst>
              <a:ext uri="{FF2B5EF4-FFF2-40B4-BE49-F238E27FC236}">
                <a16:creationId xmlns:a16="http://schemas.microsoft.com/office/drawing/2014/main" id="{56B2C3DE-0130-DA4D-94C6-482024DAAC1E}"/>
              </a:ext>
            </a:extLst>
          </p:cNvPr>
          <p:cNvSpPr>
            <a:spLocks noGrp="1"/>
          </p:cNvSpPr>
          <p:nvPr>
            <p:ph type="title" hasCustomPrompt="1"/>
          </p:nvPr>
        </p:nvSpPr>
        <p:spPr>
          <a:xfrm>
            <a:off x="0" y="0"/>
            <a:ext cx="6420387" cy="5696907"/>
          </a:xfrm>
          <a:custGeom>
            <a:avLst/>
            <a:gdLst>
              <a:gd name="connsiteX0" fmla="*/ 0 w 6420387"/>
              <a:gd name="connsiteY0" fmla="*/ 0 h 5696907"/>
              <a:gd name="connsiteX1" fmla="*/ 3716919 w 6420387"/>
              <a:gd name="connsiteY1" fmla="*/ 0 h 5696907"/>
              <a:gd name="connsiteX2" fmla="*/ 6420387 w 6420387"/>
              <a:gd name="connsiteY2" fmla="*/ 5696907 h 5696907"/>
              <a:gd name="connsiteX3" fmla="*/ 0 w 6420387"/>
              <a:gd name="connsiteY3" fmla="*/ 5696907 h 5696907"/>
            </a:gdLst>
            <a:ahLst/>
            <a:cxnLst>
              <a:cxn ang="0">
                <a:pos x="connsiteX0" y="connsiteY0"/>
              </a:cxn>
              <a:cxn ang="0">
                <a:pos x="connsiteX1" y="connsiteY1"/>
              </a:cxn>
              <a:cxn ang="0">
                <a:pos x="connsiteX2" y="connsiteY2"/>
              </a:cxn>
              <a:cxn ang="0">
                <a:pos x="connsiteX3" y="connsiteY3"/>
              </a:cxn>
            </a:cxnLst>
            <a:rect l="l" t="t" r="r" b="b"/>
            <a:pathLst>
              <a:path w="6420387" h="5696907">
                <a:moveTo>
                  <a:pt x="0" y="0"/>
                </a:moveTo>
                <a:lnTo>
                  <a:pt x="3716919" y="0"/>
                </a:lnTo>
                <a:lnTo>
                  <a:pt x="6420387" y="5696907"/>
                </a:lnTo>
                <a:lnTo>
                  <a:pt x="0" y="5696907"/>
                </a:lnTo>
                <a:close/>
              </a:path>
            </a:pathLst>
          </a:custGeom>
          <a:gradFill>
            <a:gsLst>
              <a:gs pos="0">
                <a:schemeClr val="accent1">
                  <a:alpha val="95000"/>
                </a:schemeClr>
              </a:gs>
              <a:gs pos="97000">
                <a:schemeClr val="accent1">
                  <a:alpha val="80000"/>
                </a:schemeClr>
              </a:gs>
            </a:gsLst>
            <a:lin ang="5400000" scaled="0"/>
          </a:gradFill>
        </p:spPr>
        <p:txBody>
          <a:bodyPr wrap="square" lIns="432000" rIns="1080000" bIns="360000" anchor="b">
            <a:noAutofit/>
          </a:bodyPr>
          <a:lstStyle>
            <a:lvl1pPr>
              <a:defRPr sz="3600">
                <a:solidFill>
                  <a:schemeClr val="bg1"/>
                </a:solidFill>
              </a:defRPr>
            </a:lvl1pPr>
          </a:lstStyle>
          <a:p>
            <a:pPr lvl="0"/>
            <a:r>
              <a:rPr lang="en-US"/>
              <a:t>Click to add presentation title. 3 lines max.</a:t>
            </a:r>
          </a:p>
        </p:txBody>
      </p:sp>
      <p:pic>
        <p:nvPicPr>
          <p:cNvPr id="17" name="Graphic 16">
            <a:extLst>
              <a:ext uri="{FF2B5EF4-FFF2-40B4-BE49-F238E27FC236}">
                <a16:creationId xmlns:a16="http://schemas.microsoft.com/office/drawing/2014/main" id="{4D5E1C61-E66D-DA4C-9929-23CE218C8473}"/>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9" name="Group 8">
            <a:extLst>
              <a:ext uri="{FF2B5EF4-FFF2-40B4-BE49-F238E27FC236}">
                <a16:creationId xmlns:a16="http://schemas.microsoft.com/office/drawing/2014/main" id="{613DE8F3-DCBA-CF49-9CE3-647F1ABDA6CA}"/>
              </a:ext>
            </a:extLst>
          </p:cNvPr>
          <p:cNvGrpSpPr/>
          <p:nvPr userDrawn="1"/>
        </p:nvGrpSpPr>
        <p:grpSpPr>
          <a:xfrm>
            <a:off x="-256964" y="3892184"/>
            <a:ext cx="251461" cy="1365066"/>
            <a:chOff x="-256404" y="360363"/>
            <a:chExt cx="251461" cy="692152"/>
          </a:xfrm>
        </p:grpSpPr>
        <p:grpSp>
          <p:nvGrpSpPr>
            <p:cNvPr id="11" name="Group 10">
              <a:extLst>
                <a:ext uri="{FF2B5EF4-FFF2-40B4-BE49-F238E27FC236}">
                  <a16:creationId xmlns:a16="http://schemas.microsoft.com/office/drawing/2014/main" id="{E480DA6A-4D10-DB40-988E-A23352CE5AFF}"/>
                </a:ext>
              </a:extLst>
            </p:cNvPr>
            <p:cNvGrpSpPr/>
            <p:nvPr userDrawn="1"/>
          </p:nvGrpSpPr>
          <p:grpSpPr>
            <a:xfrm rot="16200000">
              <a:off x="-476749" y="580708"/>
              <a:ext cx="692152" cy="251461"/>
              <a:chOff x="431800" y="-235792"/>
              <a:chExt cx="4400551" cy="235792"/>
            </a:xfrm>
          </p:grpSpPr>
          <p:cxnSp>
            <p:nvCxnSpPr>
              <p:cNvPr id="15" name="Straight Connector 14">
                <a:extLst>
                  <a:ext uri="{FF2B5EF4-FFF2-40B4-BE49-F238E27FC236}">
                    <a16:creationId xmlns:a16="http://schemas.microsoft.com/office/drawing/2014/main" id="{8CB891B5-549F-C54D-AFAE-99990FB2A5F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2A995ADB-9A20-754F-8EF1-BB333625BB8A}"/>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845A68E1-8CD9-CC45-9F15-8553569D6C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TextBox 13">
              <a:extLst>
                <a:ext uri="{FF2B5EF4-FFF2-40B4-BE49-F238E27FC236}">
                  <a16:creationId xmlns:a16="http://schemas.microsoft.com/office/drawing/2014/main" id="{660D8EAA-9FE3-0A4D-8451-31561B9FA39F}"/>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20" name="Group 19">
            <a:extLst>
              <a:ext uri="{FF2B5EF4-FFF2-40B4-BE49-F238E27FC236}">
                <a16:creationId xmlns:a16="http://schemas.microsoft.com/office/drawing/2014/main" id="{F7635911-5D33-9B43-907D-630F0751D4B5}"/>
              </a:ext>
            </a:extLst>
          </p:cNvPr>
          <p:cNvGrpSpPr/>
          <p:nvPr userDrawn="1"/>
        </p:nvGrpSpPr>
        <p:grpSpPr>
          <a:xfrm>
            <a:off x="-256964" y="6029561"/>
            <a:ext cx="251461" cy="414972"/>
            <a:chOff x="-256404" y="360363"/>
            <a:chExt cx="251461" cy="692152"/>
          </a:xfrm>
        </p:grpSpPr>
        <p:grpSp>
          <p:nvGrpSpPr>
            <p:cNvPr id="21" name="Group 20">
              <a:extLst>
                <a:ext uri="{FF2B5EF4-FFF2-40B4-BE49-F238E27FC236}">
                  <a16:creationId xmlns:a16="http://schemas.microsoft.com/office/drawing/2014/main" id="{DE3D47EC-0298-BD47-8F31-1F67C4A52643}"/>
                </a:ext>
              </a:extLst>
            </p:cNvPr>
            <p:cNvGrpSpPr/>
            <p:nvPr userDrawn="1"/>
          </p:nvGrpSpPr>
          <p:grpSpPr>
            <a:xfrm rot="16200000">
              <a:off x="-476749" y="580708"/>
              <a:ext cx="692152" cy="251461"/>
              <a:chOff x="431800" y="-235792"/>
              <a:chExt cx="4400551" cy="235792"/>
            </a:xfrm>
          </p:grpSpPr>
          <p:cxnSp>
            <p:nvCxnSpPr>
              <p:cNvPr id="23" name="Straight Connector 22">
                <a:extLst>
                  <a:ext uri="{FF2B5EF4-FFF2-40B4-BE49-F238E27FC236}">
                    <a16:creationId xmlns:a16="http://schemas.microsoft.com/office/drawing/2014/main" id="{9AE98708-0591-FB43-80ED-2B85F5BFEFB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87BC5222-1B48-BD4C-9D7E-445D6685850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Rectangle 24">
                <a:extLst>
                  <a:ext uri="{FF2B5EF4-FFF2-40B4-BE49-F238E27FC236}">
                    <a16:creationId xmlns:a16="http://schemas.microsoft.com/office/drawing/2014/main" id="{29CB1FAA-BD66-DC46-8E02-D10B7ACACCB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 name="TextBox 21">
              <a:extLst>
                <a:ext uri="{FF2B5EF4-FFF2-40B4-BE49-F238E27FC236}">
                  <a16:creationId xmlns:a16="http://schemas.microsoft.com/office/drawing/2014/main" id="{EAD09676-9C69-E246-AFD8-70702BD7551D}"/>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500" name="Caption">
            <a:extLst>
              <a:ext uri="{FF2B5EF4-FFF2-40B4-BE49-F238E27FC236}">
                <a16:creationId xmlns:a16="http://schemas.microsoft.com/office/drawing/2014/main" id="{BC3EAE13-E77A-9844-A7FB-5481C2918243}"/>
              </a:ext>
            </a:extLst>
          </p:cNvPr>
          <p:cNvSpPr>
            <a:spLocks noGrp="1"/>
          </p:cNvSpPr>
          <p:nvPr>
            <p:ph type="body" sz="quarter" idx="500" hasCustomPrompt="1"/>
          </p:nvPr>
        </p:nvSpPr>
        <p:spPr>
          <a:xfrm>
            <a:off x="6673517" y="5356375"/>
            <a:ext cx="2254584"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Aft>
                <a:spcPts val="0"/>
              </a:spcAft>
              <a:buFontTx/>
              <a:buNone/>
              <a:tabLst/>
              <a:defRPr sz="1100">
                <a:solidFill>
                  <a:schemeClr val="bg1"/>
                </a:solidFill>
              </a:defRPr>
            </a:lvl2pPr>
            <a:lvl3pPr marL="0" indent="0" algn="r">
              <a:spcAft>
                <a:spcPts val="0"/>
              </a:spcAft>
              <a:buFontTx/>
              <a:buNone/>
              <a:tabLst/>
              <a:defRPr sz="1100">
                <a:solidFill>
                  <a:schemeClr val="bg1"/>
                </a:solidFill>
              </a:defRPr>
            </a:lvl3pPr>
            <a:lvl4pPr marL="0" indent="0" algn="r">
              <a:spcAft>
                <a:spcPts val="0"/>
              </a:spcAft>
              <a:buFontTx/>
              <a:buNone/>
              <a:tabLst/>
              <a:defRPr sz="1100">
                <a:solidFill>
                  <a:schemeClr val="bg1"/>
                </a:solidFill>
              </a:defRPr>
            </a:lvl4pPr>
            <a:lvl5pPr marL="0" indent="0" algn="r">
              <a:spcAft>
                <a:spcPts val="0"/>
              </a:spcAft>
              <a:buFontTx/>
              <a:buNone/>
              <a:tabLst/>
              <a:defRPr sz="1100">
                <a:solidFill>
                  <a:schemeClr val="bg1"/>
                </a:solidFill>
              </a:defRPr>
            </a:lvl5pPr>
            <a:lvl6pPr marL="0" indent="0" algn="r">
              <a:spcAft>
                <a:spcPts val="0"/>
              </a:spcAft>
              <a:buFontTx/>
              <a:buNone/>
              <a:tabLst/>
              <a:defRPr sz="1100">
                <a:solidFill>
                  <a:schemeClr val="bg1"/>
                </a:solidFill>
              </a:defRPr>
            </a:lvl6pPr>
            <a:lvl7pPr marL="0" indent="0" algn="r">
              <a:spcAft>
                <a:spcPts val="0"/>
              </a:spcAft>
              <a:buFontTx/>
              <a:buNone/>
              <a:tabLst/>
              <a:defRPr sz="1100">
                <a:solidFill>
                  <a:schemeClr val="bg1"/>
                </a:solidFill>
              </a:defRPr>
            </a:lvl7pPr>
            <a:lvl8pPr marL="0" indent="0" algn="r">
              <a:spcAft>
                <a:spcPts val="0"/>
              </a:spcAft>
              <a:buFontTx/>
              <a:buNone/>
              <a:tabLst/>
              <a:defRPr sz="1100">
                <a:solidFill>
                  <a:schemeClr val="bg1"/>
                </a:solidFill>
              </a:defRPr>
            </a:lvl8pPr>
            <a:lvl9pPr marL="0" indent="0" algn="r">
              <a:spcAft>
                <a:spcPts val="0"/>
              </a:spcAft>
              <a:buFontTx/>
              <a:buNone/>
              <a:tabLst/>
              <a:defRPr sz="1100">
                <a:solidFill>
                  <a:schemeClr val="bg1"/>
                </a:solidFill>
              </a:defRPr>
            </a:lvl9pPr>
          </a:lstStyle>
          <a:p>
            <a:pPr lvl="0"/>
            <a:r>
              <a:rPr lang="en-US"/>
              <a:t>Click to add photo caption</a:t>
            </a:r>
          </a:p>
        </p:txBody>
      </p:sp>
      <p:sp>
        <p:nvSpPr>
          <p:cNvPr id="56" name="Text Placeholder 2">
            <a:extLst>
              <a:ext uri="{FF2B5EF4-FFF2-40B4-BE49-F238E27FC236}">
                <a16:creationId xmlns:a16="http://schemas.microsoft.com/office/drawing/2014/main" id="{999D40C9-73B1-3744-8E82-87C3C3CE0824}"/>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grpSp>
        <p:nvGrpSpPr>
          <p:cNvPr id="57" name="Group 56">
            <a:extLst>
              <a:ext uri="{FF2B5EF4-FFF2-40B4-BE49-F238E27FC236}">
                <a16:creationId xmlns:a16="http://schemas.microsoft.com/office/drawing/2014/main" id="{94EFD901-2927-D64B-B02E-E280897FCC24}"/>
              </a:ext>
            </a:extLst>
          </p:cNvPr>
          <p:cNvGrpSpPr/>
          <p:nvPr userDrawn="1"/>
        </p:nvGrpSpPr>
        <p:grpSpPr>
          <a:xfrm>
            <a:off x="431240" y="-246933"/>
            <a:ext cx="8280401" cy="7347304"/>
            <a:chOff x="431240" y="-246933"/>
            <a:chExt cx="8280401" cy="7347304"/>
          </a:xfrm>
        </p:grpSpPr>
        <p:grpSp>
          <p:nvGrpSpPr>
            <p:cNvPr id="58" name="Group 57">
              <a:extLst>
                <a:ext uri="{FF2B5EF4-FFF2-40B4-BE49-F238E27FC236}">
                  <a16:creationId xmlns:a16="http://schemas.microsoft.com/office/drawing/2014/main" id="{9CE60D13-ED71-8949-8EA6-7BDFD45DD243}"/>
                </a:ext>
              </a:extLst>
            </p:cNvPr>
            <p:cNvGrpSpPr/>
            <p:nvPr userDrawn="1"/>
          </p:nvGrpSpPr>
          <p:grpSpPr>
            <a:xfrm>
              <a:off x="431242" y="6864579"/>
              <a:ext cx="8280398" cy="235792"/>
              <a:chOff x="431801" y="-235792"/>
              <a:chExt cx="4400550" cy="235792"/>
            </a:xfrm>
          </p:grpSpPr>
          <p:cxnSp>
            <p:nvCxnSpPr>
              <p:cNvPr id="67" name="Straight Connector 66">
                <a:extLst>
                  <a:ext uri="{FF2B5EF4-FFF2-40B4-BE49-F238E27FC236}">
                    <a16:creationId xmlns:a16="http://schemas.microsoft.com/office/drawing/2014/main" id="{807CCC75-FA7C-F44D-B14A-A0B0259C746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E3A25C0D-A76D-3A43-AF72-4A74E559352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686053CC-770F-1647-9FA5-3D17B470A2DD}"/>
                </a:ext>
              </a:extLst>
            </p:cNvPr>
            <p:cNvGrpSpPr/>
            <p:nvPr userDrawn="1"/>
          </p:nvGrpSpPr>
          <p:grpSpPr>
            <a:xfrm>
              <a:off x="431240" y="-246933"/>
              <a:ext cx="8280401" cy="235792"/>
              <a:chOff x="431800" y="-240735"/>
              <a:chExt cx="8280401" cy="235792"/>
            </a:xfrm>
          </p:grpSpPr>
          <p:grpSp>
            <p:nvGrpSpPr>
              <p:cNvPr id="60" name="Group 59">
                <a:extLst>
                  <a:ext uri="{FF2B5EF4-FFF2-40B4-BE49-F238E27FC236}">
                    <a16:creationId xmlns:a16="http://schemas.microsoft.com/office/drawing/2014/main" id="{03FE5F9E-B699-5748-8B29-271744DB62D3}"/>
                  </a:ext>
                </a:extLst>
              </p:cNvPr>
              <p:cNvGrpSpPr/>
              <p:nvPr userDrawn="1"/>
            </p:nvGrpSpPr>
            <p:grpSpPr>
              <a:xfrm>
                <a:off x="431800" y="-240735"/>
                <a:ext cx="8280400" cy="235792"/>
                <a:chOff x="431800" y="-235792"/>
                <a:chExt cx="4400551" cy="235792"/>
              </a:xfrm>
            </p:grpSpPr>
            <p:cxnSp>
              <p:nvCxnSpPr>
                <p:cNvPr id="64" name="Straight Connector 63">
                  <a:extLst>
                    <a:ext uri="{FF2B5EF4-FFF2-40B4-BE49-F238E27FC236}">
                      <a16:creationId xmlns:a16="http://schemas.microsoft.com/office/drawing/2014/main" id="{611376C0-9CDD-1149-B743-827805A87A1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843B879B-BC55-DF46-B034-9796400B97E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AB5FEA6B-D3F8-E14C-9F53-1604DEE35B1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CD598A-01CD-CC40-AB4E-7590F906EFD9}"/>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2" name="Straight Arrow Connector 61">
                <a:extLst>
                  <a:ext uri="{FF2B5EF4-FFF2-40B4-BE49-F238E27FC236}">
                    <a16:creationId xmlns:a16="http://schemas.microsoft.com/office/drawing/2014/main" id="{8FEDFFF3-ACA6-CE4F-91FD-7391CF42615D}"/>
                  </a:ext>
                </a:extLst>
              </p:cNvPr>
              <p:cNvCxnSpPr>
                <a:cxnSpLocks/>
                <a:stCxn id="61" idx="1"/>
                <a:endCxn id="66"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3" name="Straight Arrow Connector 62">
                <a:extLst>
                  <a:ext uri="{FF2B5EF4-FFF2-40B4-BE49-F238E27FC236}">
                    <a16:creationId xmlns:a16="http://schemas.microsoft.com/office/drawing/2014/main" id="{B01E1954-959E-D241-8D61-EF967C7B3DFC}"/>
                  </a:ext>
                </a:extLst>
              </p:cNvPr>
              <p:cNvCxnSpPr>
                <a:cxnSpLocks/>
                <a:stCxn id="61" idx="3"/>
                <a:endCxn id="66"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69" name="Group 68">
            <a:extLst>
              <a:ext uri="{FF2B5EF4-FFF2-40B4-BE49-F238E27FC236}">
                <a16:creationId xmlns:a16="http://schemas.microsoft.com/office/drawing/2014/main" id="{38425585-D754-CE4E-97CB-A25075FFC6D6}"/>
              </a:ext>
            </a:extLst>
          </p:cNvPr>
          <p:cNvGrpSpPr/>
          <p:nvPr userDrawn="1"/>
        </p:nvGrpSpPr>
        <p:grpSpPr>
          <a:xfrm>
            <a:off x="9399182" y="-1"/>
            <a:ext cx="2874210" cy="6858001"/>
            <a:chOff x="9144000" y="-1"/>
            <a:chExt cx="2874210" cy="6858001"/>
          </a:xfrm>
        </p:grpSpPr>
        <p:sp>
          <p:nvSpPr>
            <p:cNvPr id="70" name="Rectangle 69">
              <a:extLst>
                <a:ext uri="{FF2B5EF4-FFF2-40B4-BE49-F238E27FC236}">
                  <a16:creationId xmlns:a16="http://schemas.microsoft.com/office/drawing/2014/main" id="{0E70D113-073F-DB49-940F-651EC80F7EE0}"/>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71" name="Group 70">
              <a:extLst>
                <a:ext uri="{FF2B5EF4-FFF2-40B4-BE49-F238E27FC236}">
                  <a16:creationId xmlns:a16="http://schemas.microsoft.com/office/drawing/2014/main" id="{D345CBC3-2793-C84A-82D2-46F80E2C806B}"/>
                </a:ext>
              </a:extLst>
            </p:cNvPr>
            <p:cNvGrpSpPr/>
            <p:nvPr userDrawn="1"/>
          </p:nvGrpSpPr>
          <p:grpSpPr>
            <a:xfrm>
              <a:off x="9263395" y="150289"/>
              <a:ext cx="2754815" cy="6013825"/>
              <a:chOff x="9266651" y="185338"/>
              <a:chExt cx="2754815" cy="6013825"/>
            </a:xfrm>
          </p:grpSpPr>
          <p:sp>
            <p:nvSpPr>
              <p:cNvPr id="72" name="TextBox 71">
                <a:extLst>
                  <a:ext uri="{FF2B5EF4-FFF2-40B4-BE49-F238E27FC236}">
                    <a16:creationId xmlns:a16="http://schemas.microsoft.com/office/drawing/2014/main" id="{D74F7BC9-E8D1-FB43-AAD5-7867AD59901D}"/>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3" name="Straight Connector 72">
                <a:extLst>
                  <a:ext uri="{FF2B5EF4-FFF2-40B4-BE49-F238E27FC236}">
                    <a16:creationId xmlns:a16="http://schemas.microsoft.com/office/drawing/2014/main" id="{3CEF2B5E-1374-EF49-9AB7-6A828DF52471}"/>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0E9D0BE4-89D0-5942-8754-EEA5A310316D}"/>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5" name="Group 74">
                <a:extLst>
                  <a:ext uri="{FF2B5EF4-FFF2-40B4-BE49-F238E27FC236}">
                    <a16:creationId xmlns:a16="http://schemas.microsoft.com/office/drawing/2014/main" id="{FE3E923D-B719-754B-A5B4-5114C78C2350}"/>
                  </a:ext>
                </a:extLst>
              </p:cNvPr>
              <p:cNvGrpSpPr/>
              <p:nvPr userDrawn="1"/>
            </p:nvGrpSpPr>
            <p:grpSpPr>
              <a:xfrm>
                <a:off x="9286315" y="4787848"/>
                <a:ext cx="2735151" cy="1411315"/>
                <a:chOff x="9296567" y="4910411"/>
                <a:chExt cx="2735151" cy="1411315"/>
              </a:xfrm>
            </p:grpSpPr>
            <p:sp>
              <p:nvSpPr>
                <p:cNvPr id="90" name="Rectangle 89">
                  <a:extLst>
                    <a:ext uri="{FF2B5EF4-FFF2-40B4-BE49-F238E27FC236}">
                      <a16:creationId xmlns:a16="http://schemas.microsoft.com/office/drawing/2014/main" id="{CD8D379F-A1CA-974F-B228-40BD78178C0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2BBC6346-A8B2-CC40-83D2-80545950D96E}"/>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92" name="Graphic 91">
                  <a:extLst>
                    <a:ext uri="{FF2B5EF4-FFF2-40B4-BE49-F238E27FC236}">
                      <a16:creationId xmlns:a16="http://schemas.microsoft.com/office/drawing/2014/main" id="{8E12A5EB-AE8E-1443-9417-C419BFE8B93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93" name="TextBox 92">
                  <a:extLst>
                    <a:ext uri="{FF2B5EF4-FFF2-40B4-BE49-F238E27FC236}">
                      <a16:creationId xmlns:a16="http://schemas.microsoft.com/office/drawing/2014/main" id="{97F1FA10-D20C-B240-9CD2-6D4497C5F4D2}"/>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94" name="TextBox 93">
                  <a:extLst>
                    <a:ext uri="{FF2B5EF4-FFF2-40B4-BE49-F238E27FC236}">
                      <a16:creationId xmlns:a16="http://schemas.microsoft.com/office/drawing/2014/main" id="{CE14D817-0EDB-0E46-9F58-EB168B99D57D}"/>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95" name="TextBox 94">
                  <a:extLst>
                    <a:ext uri="{FF2B5EF4-FFF2-40B4-BE49-F238E27FC236}">
                      <a16:creationId xmlns:a16="http://schemas.microsoft.com/office/drawing/2014/main" id="{9CED4535-1101-5649-A060-98F11DEC4395}"/>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6" name="Group 75">
                <a:extLst>
                  <a:ext uri="{FF2B5EF4-FFF2-40B4-BE49-F238E27FC236}">
                    <a16:creationId xmlns:a16="http://schemas.microsoft.com/office/drawing/2014/main" id="{C4AD87CC-6788-734A-81B5-D0B8B608B17C}"/>
                  </a:ext>
                </a:extLst>
              </p:cNvPr>
              <p:cNvGrpSpPr/>
              <p:nvPr userDrawn="1"/>
            </p:nvGrpSpPr>
            <p:grpSpPr>
              <a:xfrm>
                <a:off x="9286315" y="3431192"/>
                <a:ext cx="2735151" cy="1280928"/>
                <a:chOff x="9286315" y="6976989"/>
                <a:chExt cx="2735151" cy="1280928"/>
              </a:xfrm>
            </p:grpSpPr>
            <p:sp>
              <p:nvSpPr>
                <p:cNvPr id="85" name="Rectangle 84">
                  <a:extLst>
                    <a:ext uri="{FF2B5EF4-FFF2-40B4-BE49-F238E27FC236}">
                      <a16:creationId xmlns:a16="http://schemas.microsoft.com/office/drawing/2014/main" id="{7F3E0A81-64FA-7644-A110-F47798791436}"/>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a:extLst>
                    <a:ext uri="{FF2B5EF4-FFF2-40B4-BE49-F238E27FC236}">
                      <a16:creationId xmlns:a16="http://schemas.microsoft.com/office/drawing/2014/main" id="{A78C2125-4688-2A4F-9C89-3FCE7E50054E}"/>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7" name="Graphic 86">
                  <a:extLst>
                    <a:ext uri="{FF2B5EF4-FFF2-40B4-BE49-F238E27FC236}">
                      <a16:creationId xmlns:a16="http://schemas.microsoft.com/office/drawing/2014/main" id="{C3F1FB1C-139F-6E4F-9C91-157785071F9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8" name="TextBox 87">
                  <a:extLst>
                    <a:ext uri="{FF2B5EF4-FFF2-40B4-BE49-F238E27FC236}">
                      <a16:creationId xmlns:a16="http://schemas.microsoft.com/office/drawing/2014/main" id="{448D0656-6841-F546-BD98-F7719F78A37C}"/>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9" name="Picture 88">
                  <a:extLst>
                    <a:ext uri="{FF2B5EF4-FFF2-40B4-BE49-F238E27FC236}">
                      <a16:creationId xmlns:a16="http://schemas.microsoft.com/office/drawing/2014/main" id="{4DFEF06C-7D00-CD4A-A399-511628526B51}"/>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7" name="Group 76">
                <a:extLst>
                  <a:ext uri="{FF2B5EF4-FFF2-40B4-BE49-F238E27FC236}">
                    <a16:creationId xmlns:a16="http://schemas.microsoft.com/office/drawing/2014/main" id="{41CAF2BE-74BA-C947-9D29-4E9691DA5EFA}"/>
                  </a:ext>
                </a:extLst>
              </p:cNvPr>
              <p:cNvGrpSpPr/>
              <p:nvPr userDrawn="1"/>
            </p:nvGrpSpPr>
            <p:grpSpPr>
              <a:xfrm>
                <a:off x="9266651" y="510458"/>
                <a:ext cx="2617883" cy="651460"/>
                <a:chOff x="12352022" y="513115"/>
                <a:chExt cx="2617883" cy="651460"/>
              </a:xfrm>
            </p:grpSpPr>
            <p:sp>
              <p:nvSpPr>
                <p:cNvPr id="82" name="TextBox 81">
                  <a:extLst>
                    <a:ext uri="{FF2B5EF4-FFF2-40B4-BE49-F238E27FC236}">
                      <a16:creationId xmlns:a16="http://schemas.microsoft.com/office/drawing/2014/main" id="{35D0CA59-DF2A-494B-8A71-0D6FCABF5AD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3" name="TextBox 82">
                  <a:extLst>
                    <a:ext uri="{FF2B5EF4-FFF2-40B4-BE49-F238E27FC236}">
                      <a16:creationId xmlns:a16="http://schemas.microsoft.com/office/drawing/2014/main" id="{BB3F398C-FD2A-BF4B-BCCB-CD30B027899F}"/>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4" name="TextBox 83">
                  <a:extLst>
                    <a:ext uri="{FF2B5EF4-FFF2-40B4-BE49-F238E27FC236}">
                      <a16:creationId xmlns:a16="http://schemas.microsoft.com/office/drawing/2014/main" id="{14D5BEDC-FECA-904D-BAE1-FC9ECFA0C89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8" name="TextBox 77">
                <a:extLst>
                  <a:ext uri="{FF2B5EF4-FFF2-40B4-BE49-F238E27FC236}">
                    <a16:creationId xmlns:a16="http://schemas.microsoft.com/office/drawing/2014/main" id="{5FCF3778-A3F9-9342-8366-639247FDB55A}"/>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9" name="TextBox 78">
                <a:extLst>
                  <a:ext uri="{FF2B5EF4-FFF2-40B4-BE49-F238E27FC236}">
                    <a16:creationId xmlns:a16="http://schemas.microsoft.com/office/drawing/2014/main" id="{94601BB6-23CE-644F-87DC-9F5BA78E0D1C}"/>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0" name="TextBox 79">
                <a:extLst>
                  <a:ext uri="{FF2B5EF4-FFF2-40B4-BE49-F238E27FC236}">
                    <a16:creationId xmlns:a16="http://schemas.microsoft.com/office/drawing/2014/main" id="{170D7B81-2F68-6943-9D89-8B56A46933CB}"/>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1" name="TextBox 80">
                <a:extLst>
                  <a:ext uri="{FF2B5EF4-FFF2-40B4-BE49-F238E27FC236}">
                    <a16:creationId xmlns:a16="http://schemas.microsoft.com/office/drawing/2014/main" id="{C3A87CF9-B094-8E4A-8696-7D22C994B85B}"/>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1904252310"/>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preserve="1" userDrawn="1">
  <p:cSld name="Title (Plain)">
    <p:bg>
      <p:bgPr>
        <a:solidFill>
          <a:schemeClr val="bg1"/>
        </a:solidFill>
        <a:effectLst/>
      </p:bgPr>
    </p:bg>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7FB454B8-622E-D643-B38F-8FBBFCD62ABD}"/>
              </a:ext>
            </a:extLst>
          </p:cNvPr>
          <p:cNvSpPr/>
          <p:nvPr userDrawn="1"/>
        </p:nvSpPr>
        <p:spPr>
          <a:xfrm flipH="1">
            <a:off x="1867" y="2171627"/>
            <a:ext cx="8780681" cy="1815552"/>
          </a:xfrm>
          <a:custGeom>
            <a:avLst/>
            <a:gdLst>
              <a:gd name="connsiteX0" fmla="*/ 8780681 w 8780681"/>
              <a:gd name="connsiteY0" fmla="*/ 0 h 1815552"/>
              <a:gd name="connsiteX1" fmla="*/ 861570 w 8780681"/>
              <a:gd name="connsiteY1" fmla="*/ 0 h 1815552"/>
              <a:gd name="connsiteX2" fmla="*/ 0 w 8780681"/>
              <a:gd name="connsiteY2" fmla="*/ 1815552 h 1815552"/>
              <a:gd name="connsiteX3" fmla="*/ 8780681 w 8780681"/>
              <a:gd name="connsiteY3" fmla="*/ 1815552 h 1815552"/>
            </a:gdLst>
            <a:ahLst/>
            <a:cxnLst>
              <a:cxn ang="0">
                <a:pos x="connsiteX0" y="connsiteY0"/>
              </a:cxn>
              <a:cxn ang="0">
                <a:pos x="connsiteX1" y="connsiteY1"/>
              </a:cxn>
              <a:cxn ang="0">
                <a:pos x="connsiteX2" y="connsiteY2"/>
              </a:cxn>
              <a:cxn ang="0">
                <a:pos x="connsiteX3" y="connsiteY3"/>
              </a:cxn>
            </a:cxnLst>
            <a:rect l="l" t="t" r="r" b="b"/>
            <a:pathLst>
              <a:path w="8780681" h="1815552">
                <a:moveTo>
                  <a:pt x="8780681" y="0"/>
                </a:moveTo>
                <a:lnTo>
                  <a:pt x="861570" y="0"/>
                </a:lnTo>
                <a:lnTo>
                  <a:pt x="0" y="1815552"/>
                </a:lnTo>
                <a:lnTo>
                  <a:pt x="8780681" y="1815552"/>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 name="Freeform 11">
            <a:extLst>
              <a:ext uri="{FF2B5EF4-FFF2-40B4-BE49-F238E27FC236}">
                <a16:creationId xmlns:a16="http://schemas.microsoft.com/office/drawing/2014/main" id="{A7DAA80D-E5FC-834A-808A-ED4B4782F280}"/>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5" name="Graphic 4">
            <a:extLst>
              <a:ext uri="{FF2B5EF4-FFF2-40B4-BE49-F238E27FC236}">
                <a16:creationId xmlns:a16="http://schemas.microsoft.com/office/drawing/2014/main" id="{0E81DABE-F464-1D49-8042-2AB1827E116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sp>
        <p:nvSpPr>
          <p:cNvPr id="8" name="Title 7">
            <a:extLst>
              <a:ext uri="{FF2B5EF4-FFF2-40B4-BE49-F238E27FC236}">
                <a16:creationId xmlns:a16="http://schemas.microsoft.com/office/drawing/2014/main" id="{9428846E-90EC-CF46-BA3C-6E7E7F9A659E}"/>
              </a:ext>
            </a:extLst>
          </p:cNvPr>
          <p:cNvSpPr>
            <a:spLocks noGrp="1"/>
          </p:cNvSpPr>
          <p:nvPr>
            <p:ph type="title" hasCustomPrompt="1"/>
          </p:nvPr>
        </p:nvSpPr>
        <p:spPr>
          <a:xfrm>
            <a:off x="431800" y="2357718"/>
            <a:ext cx="7495477" cy="1443370"/>
          </a:xfrm>
        </p:spPr>
        <p:txBody>
          <a:bodyPr anchor="ctr"/>
          <a:lstStyle>
            <a:lvl1pPr>
              <a:defRPr sz="3600"/>
            </a:lvl1pPr>
          </a:lstStyle>
          <a:p>
            <a:pPr lvl="0"/>
            <a:r>
              <a:rPr lang="en-US"/>
              <a:t>CLICK TO EDIT PRESENTATION TITLE. ALL CAPS. TWO LINES.</a:t>
            </a:r>
          </a:p>
        </p:txBody>
      </p:sp>
      <p:grpSp>
        <p:nvGrpSpPr>
          <p:cNvPr id="9" name="Group 8">
            <a:extLst>
              <a:ext uri="{FF2B5EF4-FFF2-40B4-BE49-F238E27FC236}">
                <a16:creationId xmlns:a16="http://schemas.microsoft.com/office/drawing/2014/main" id="{3F8990A5-0ABE-6D46-9F28-E80369FD7B27}"/>
              </a:ext>
            </a:extLst>
          </p:cNvPr>
          <p:cNvGrpSpPr/>
          <p:nvPr userDrawn="1"/>
        </p:nvGrpSpPr>
        <p:grpSpPr>
          <a:xfrm>
            <a:off x="-256964" y="2662813"/>
            <a:ext cx="251461" cy="803868"/>
            <a:chOff x="-256404" y="360363"/>
            <a:chExt cx="251461" cy="692152"/>
          </a:xfrm>
        </p:grpSpPr>
        <p:grpSp>
          <p:nvGrpSpPr>
            <p:cNvPr id="11" name="Group 10">
              <a:extLst>
                <a:ext uri="{FF2B5EF4-FFF2-40B4-BE49-F238E27FC236}">
                  <a16:creationId xmlns:a16="http://schemas.microsoft.com/office/drawing/2014/main" id="{C06C7E69-FE02-E149-8BB5-434392A5681B}"/>
                </a:ext>
              </a:extLst>
            </p:cNvPr>
            <p:cNvGrpSpPr/>
            <p:nvPr userDrawn="1"/>
          </p:nvGrpSpPr>
          <p:grpSpPr>
            <a:xfrm rot="16200000">
              <a:off x="-476749" y="580708"/>
              <a:ext cx="692152" cy="251461"/>
              <a:chOff x="431800" y="-235792"/>
              <a:chExt cx="4400551" cy="235792"/>
            </a:xfrm>
          </p:grpSpPr>
          <p:cxnSp>
            <p:nvCxnSpPr>
              <p:cNvPr id="14" name="Straight Connector 13">
                <a:extLst>
                  <a:ext uri="{FF2B5EF4-FFF2-40B4-BE49-F238E27FC236}">
                    <a16:creationId xmlns:a16="http://schemas.microsoft.com/office/drawing/2014/main" id="{82F7D333-4D72-0B45-8D5E-E052DE17B4A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2BFE8D9F-D9D1-7446-8D2B-391634400FC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0647C002-34D7-E549-BD63-5A83EC7E36C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TextBox 12">
              <a:extLst>
                <a:ext uri="{FF2B5EF4-FFF2-40B4-BE49-F238E27FC236}">
                  <a16:creationId xmlns:a16="http://schemas.microsoft.com/office/drawing/2014/main" id="{DA3789A9-A137-3A4B-87B9-41698E91325A}"/>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8" name="Group 17">
            <a:extLst>
              <a:ext uri="{FF2B5EF4-FFF2-40B4-BE49-F238E27FC236}">
                <a16:creationId xmlns:a16="http://schemas.microsoft.com/office/drawing/2014/main" id="{9F586333-824B-794D-AA8F-3C6BE5F1C65F}"/>
              </a:ext>
            </a:extLst>
          </p:cNvPr>
          <p:cNvGrpSpPr/>
          <p:nvPr userDrawn="1"/>
        </p:nvGrpSpPr>
        <p:grpSpPr>
          <a:xfrm>
            <a:off x="-256964" y="6029561"/>
            <a:ext cx="251461" cy="414972"/>
            <a:chOff x="-256404" y="360363"/>
            <a:chExt cx="251461" cy="692152"/>
          </a:xfrm>
        </p:grpSpPr>
        <p:grpSp>
          <p:nvGrpSpPr>
            <p:cNvPr id="19" name="Group 18">
              <a:extLst>
                <a:ext uri="{FF2B5EF4-FFF2-40B4-BE49-F238E27FC236}">
                  <a16:creationId xmlns:a16="http://schemas.microsoft.com/office/drawing/2014/main" id="{A6495F36-0325-BD46-AEAC-EFD96052E078}"/>
                </a:ext>
              </a:extLst>
            </p:cNvPr>
            <p:cNvGrpSpPr/>
            <p:nvPr userDrawn="1"/>
          </p:nvGrpSpPr>
          <p:grpSpPr>
            <a:xfrm rot="16200000">
              <a:off x="-476749" y="580708"/>
              <a:ext cx="692152" cy="251461"/>
              <a:chOff x="431800" y="-235792"/>
              <a:chExt cx="4400551" cy="235792"/>
            </a:xfrm>
          </p:grpSpPr>
          <p:cxnSp>
            <p:nvCxnSpPr>
              <p:cNvPr id="21" name="Straight Connector 20">
                <a:extLst>
                  <a:ext uri="{FF2B5EF4-FFF2-40B4-BE49-F238E27FC236}">
                    <a16:creationId xmlns:a16="http://schemas.microsoft.com/office/drawing/2014/main" id="{BCB0A2ED-696C-614E-B833-27629591344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D5C0D5A-FDE9-F944-909A-630F0DA12F1A}"/>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49102644-5D60-EE47-9759-33BE1EBA9F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4E28546-B774-3A40-B34C-AAF59ECF1BD9}"/>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24" name="Text Placeholder 2">
            <a:extLst>
              <a:ext uri="{FF2B5EF4-FFF2-40B4-BE49-F238E27FC236}">
                <a16:creationId xmlns:a16="http://schemas.microsoft.com/office/drawing/2014/main" id="{740F04A0-110C-5F42-B566-20EA7EADEBC3}"/>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spTree>
    <p:extLst>
      <p:ext uri="{BB962C8B-B14F-4D97-AF65-F5344CB8AC3E}">
        <p14:creationId xmlns:p14="http://schemas.microsoft.com/office/powerpoint/2010/main" val="4043679295"/>
      </p:ext>
    </p:extLst>
  </p:cSld>
  <p:clrMapOvr>
    <a:masterClrMapping/>
  </p:clrMapOvr>
  <p:extLst>
    <p:ext uri="{DCECCB84-F9BA-43D5-87BE-67443E8EF086}">
      <p15:sldGuideLst xmlns:p15="http://schemas.microsoft.com/office/powerpoint/2012/main"/>
    </p:ext>
  </p:extLst>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preserve="1" userDrawn="1">
  <p:cSld name="Title (Plain, Int.)">
    <p:bg>
      <p:bgPr>
        <a:solidFill>
          <a:schemeClr val="bg1"/>
        </a:solidFill>
        <a:effectLst/>
      </p:bgPr>
    </p:bg>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7FB454B8-622E-D643-B38F-8FBBFCD62ABD}"/>
              </a:ext>
            </a:extLst>
          </p:cNvPr>
          <p:cNvSpPr/>
          <p:nvPr userDrawn="1"/>
        </p:nvSpPr>
        <p:spPr>
          <a:xfrm flipH="1">
            <a:off x="1867" y="2171627"/>
            <a:ext cx="8780681" cy="1815552"/>
          </a:xfrm>
          <a:custGeom>
            <a:avLst/>
            <a:gdLst>
              <a:gd name="connsiteX0" fmla="*/ 8780681 w 8780681"/>
              <a:gd name="connsiteY0" fmla="*/ 0 h 1815552"/>
              <a:gd name="connsiteX1" fmla="*/ 861570 w 8780681"/>
              <a:gd name="connsiteY1" fmla="*/ 0 h 1815552"/>
              <a:gd name="connsiteX2" fmla="*/ 0 w 8780681"/>
              <a:gd name="connsiteY2" fmla="*/ 1815552 h 1815552"/>
              <a:gd name="connsiteX3" fmla="*/ 8780681 w 8780681"/>
              <a:gd name="connsiteY3" fmla="*/ 1815552 h 1815552"/>
            </a:gdLst>
            <a:ahLst/>
            <a:cxnLst>
              <a:cxn ang="0">
                <a:pos x="connsiteX0" y="connsiteY0"/>
              </a:cxn>
              <a:cxn ang="0">
                <a:pos x="connsiteX1" y="connsiteY1"/>
              </a:cxn>
              <a:cxn ang="0">
                <a:pos x="connsiteX2" y="connsiteY2"/>
              </a:cxn>
              <a:cxn ang="0">
                <a:pos x="connsiteX3" y="connsiteY3"/>
              </a:cxn>
            </a:cxnLst>
            <a:rect l="l" t="t" r="r" b="b"/>
            <a:pathLst>
              <a:path w="8780681" h="1815552">
                <a:moveTo>
                  <a:pt x="8780681" y="0"/>
                </a:moveTo>
                <a:lnTo>
                  <a:pt x="861570" y="0"/>
                </a:lnTo>
                <a:lnTo>
                  <a:pt x="0" y="1815552"/>
                </a:lnTo>
                <a:lnTo>
                  <a:pt x="8780681" y="1815552"/>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12" name="Freeform 11">
            <a:extLst>
              <a:ext uri="{FF2B5EF4-FFF2-40B4-BE49-F238E27FC236}">
                <a16:creationId xmlns:a16="http://schemas.microsoft.com/office/drawing/2014/main" id="{A7DAA80D-E5FC-834A-808A-ED4B4782F280}"/>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8" name="Title 7">
            <a:extLst>
              <a:ext uri="{FF2B5EF4-FFF2-40B4-BE49-F238E27FC236}">
                <a16:creationId xmlns:a16="http://schemas.microsoft.com/office/drawing/2014/main" id="{9428846E-90EC-CF46-BA3C-6E7E7F9A659E}"/>
              </a:ext>
            </a:extLst>
          </p:cNvPr>
          <p:cNvSpPr>
            <a:spLocks noGrp="1"/>
          </p:cNvSpPr>
          <p:nvPr>
            <p:ph type="title" hasCustomPrompt="1"/>
          </p:nvPr>
        </p:nvSpPr>
        <p:spPr>
          <a:xfrm>
            <a:off x="431800" y="2357718"/>
            <a:ext cx="7495477" cy="1443370"/>
          </a:xfrm>
        </p:spPr>
        <p:txBody>
          <a:bodyPr anchor="ctr"/>
          <a:lstStyle>
            <a:lvl1pPr>
              <a:defRPr sz="3600"/>
            </a:lvl1pPr>
          </a:lstStyle>
          <a:p>
            <a:pPr lvl="0"/>
            <a:r>
              <a:rPr lang="en-US"/>
              <a:t>CLICK TO EDIT PRESENTATION TITLE. ALL CAPS. TWO LINES.</a:t>
            </a:r>
          </a:p>
        </p:txBody>
      </p:sp>
      <p:pic>
        <p:nvPicPr>
          <p:cNvPr id="7" name="Graphic 6">
            <a:extLst>
              <a:ext uri="{FF2B5EF4-FFF2-40B4-BE49-F238E27FC236}">
                <a16:creationId xmlns:a16="http://schemas.microsoft.com/office/drawing/2014/main" id="{3AC42CDE-EBE7-E741-BE32-30653614DF4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11" name="Group 10">
            <a:extLst>
              <a:ext uri="{FF2B5EF4-FFF2-40B4-BE49-F238E27FC236}">
                <a16:creationId xmlns:a16="http://schemas.microsoft.com/office/drawing/2014/main" id="{EB244C48-76C2-534E-9513-08ABA03B5E42}"/>
              </a:ext>
            </a:extLst>
          </p:cNvPr>
          <p:cNvGrpSpPr/>
          <p:nvPr userDrawn="1"/>
        </p:nvGrpSpPr>
        <p:grpSpPr>
          <a:xfrm>
            <a:off x="-256964" y="2662813"/>
            <a:ext cx="251461" cy="803868"/>
            <a:chOff x="-256404" y="360363"/>
            <a:chExt cx="251461" cy="692152"/>
          </a:xfrm>
        </p:grpSpPr>
        <p:grpSp>
          <p:nvGrpSpPr>
            <p:cNvPr id="13" name="Group 12">
              <a:extLst>
                <a:ext uri="{FF2B5EF4-FFF2-40B4-BE49-F238E27FC236}">
                  <a16:creationId xmlns:a16="http://schemas.microsoft.com/office/drawing/2014/main" id="{AB8F3F92-DCF4-5F4E-9BDB-FEE9A11B7567}"/>
                </a:ext>
              </a:extLst>
            </p:cNvPr>
            <p:cNvGrpSpPr/>
            <p:nvPr userDrawn="1"/>
          </p:nvGrpSpPr>
          <p:grpSpPr>
            <a:xfrm rot="16200000">
              <a:off x="-476749" y="580708"/>
              <a:ext cx="692152" cy="251461"/>
              <a:chOff x="431800" y="-235792"/>
              <a:chExt cx="4400551" cy="235792"/>
            </a:xfrm>
          </p:grpSpPr>
          <p:cxnSp>
            <p:nvCxnSpPr>
              <p:cNvPr id="15" name="Straight Connector 14">
                <a:extLst>
                  <a:ext uri="{FF2B5EF4-FFF2-40B4-BE49-F238E27FC236}">
                    <a16:creationId xmlns:a16="http://schemas.microsoft.com/office/drawing/2014/main" id="{1E3E7507-CF0A-8947-A091-45ACB7BD5AD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DFC8032-2C2C-B742-A741-8E1CF1FA29F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D9938BCA-C53F-834C-8CEA-DB166BA6872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TextBox 13">
              <a:extLst>
                <a:ext uri="{FF2B5EF4-FFF2-40B4-BE49-F238E27FC236}">
                  <a16:creationId xmlns:a16="http://schemas.microsoft.com/office/drawing/2014/main" id="{39E8B117-CE2C-1E41-AA75-B37EA0C0EBB4}"/>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9" name="Group 18">
            <a:extLst>
              <a:ext uri="{FF2B5EF4-FFF2-40B4-BE49-F238E27FC236}">
                <a16:creationId xmlns:a16="http://schemas.microsoft.com/office/drawing/2014/main" id="{FBB85DBD-D337-C94E-8C4C-333AD3194FA9}"/>
              </a:ext>
            </a:extLst>
          </p:cNvPr>
          <p:cNvGrpSpPr/>
          <p:nvPr userDrawn="1"/>
        </p:nvGrpSpPr>
        <p:grpSpPr>
          <a:xfrm>
            <a:off x="-256964" y="6029561"/>
            <a:ext cx="251461" cy="414972"/>
            <a:chOff x="-256404" y="360363"/>
            <a:chExt cx="251461" cy="692152"/>
          </a:xfrm>
        </p:grpSpPr>
        <p:grpSp>
          <p:nvGrpSpPr>
            <p:cNvPr id="20" name="Group 19">
              <a:extLst>
                <a:ext uri="{FF2B5EF4-FFF2-40B4-BE49-F238E27FC236}">
                  <a16:creationId xmlns:a16="http://schemas.microsoft.com/office/drawing/2014/main" id="{DD4AC7CA-38CF-B043-AD7E-5C0106965AA3}"/>
                </a:ext>
              </a:extLst>
            </p:cNvPr>
            <p:cNvGrpSpPr/>
            <p:nvPr userDrawn="1"/>
          </p:nvGrpSpPr>
          <p:grpSpPr>
            <a:xfrm rot="16200000">
              <a:off x="-476749" y="580708"/>
              <a:ext cx="692152" cy="251461"/>
              <a:chOff x="431800" y="-235792"/>
              <a:chExt cx="4400551" cy="235792"/>
            </a:xfrm>
          </p:grpSpPr>
          <p:cxnSp>
            <p:nvCxnSpPr>
              <p:cNvPr id="22" name="Straight Connector 21">
                <a:extLst>
                  <a:ext uri="{FF2B5EF4-FFF2-40B4-BE49-F238E27FC236}">
                    <a16:creationId xmlns:a16="http://schemas.microsoft.com/office/drawing/2014/main" id="{B7A9D658-71C1-CB43-ABD7-6BD77476E27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1A0BB04-B2E3-934F-9D1D-D0346C11180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8167E939-B260-2847-99C6-20C8238CF3D0}"/>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TextBox 20">
              <a:extLst>
                <a:ext uri="{FF2B5EF4-FFF2-40B4-BE49-F238E27FC236}">
                  <a16:creationId xmlns:a16="http://schemas.microsoft.com/office/drawing/2014/main" id="{EFE99EE3-3761-0D43-973C-FE9BFC88169D}"/>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25" name="Text Placeholder 2">
            <a:extLst>
              <a:ext uri="{FF2B5EF4-FFF2-40B4-BE49-F238E27FC236}">
                <a16:creationId xmlns:a16="http://schemas.microsoft.com/office/drawing/2014/main" id="{F2AFBF52-EA14-5E4D-9D64-343EF5302B48}"/>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spTree>
    <p:extLst>
      <p:ext uri="{BB962C8B-B14F-4D97-AF65-F5344CB8AC3E}">
        <p14:creationId xmlns:p14="http://schemas.microsoft.com/office/powerpoint/2010/main" val="3686167745"/>
      </p:ext>
    </p:extLst>
  </p:cSld>
  <p:clrMapOvr>
    <a:masterClrMapping/>
  </p:clrMapOvr>
  <p:extLst>
    <p:ext uri="{DCECCB84-F9BA-43D5-87BE-67443E8EF086}">
      <p15:sldGuideLst xmlns:p15="http://schemas.microsoft.com/office/powerpoint/2012/main"/>
    </p:ext>
  </p:extLst>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preserve="1" userDrawn="1">
  <p:cSld name="Title (Plain, T.S.)">
    <p:bg>
      <p:bgPr>
        <a:solidFill>
          <a:schemeClr val="bg1"/>
        </a:solidFill>
        <a:effectLst/>
      </p:bgPr>
    </p:bg>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7FB454B8-622E-D643-B38F-8FBBFCD62ABD}"/>
              </a:ext>
            </a:extLst>
          </p:cNvPr>
          <p:cNvSpPr/>
          <p:nvPr userDrawn="1"/>
        </p:nvSpPr>
        <p:spPr>
          <a:xfrm flipH="1">
            <a:off x="1867" y="2171627"/>
            <a:ext cx="8780681" cy="1815552"/>
          </a:xfrm>
          <a:custGeom>
            <a:avLst/>
            <a:gdLst>
              <a:gd name="connsiteX0" fmla="*/ 8780681 w 8780681"/>
              <a:gd name="connsiteY0" fmla="*/ 0 h 1815552"/>
              <a:gd name="connsiteX1" fmla="*/ 861570 w 8780681"/>
              <a:gd name="connsiteY1" fmla="*/ 0 h 1815552"/>
              <a:gd name="connsiteX2" fmla="*/ 0 w 8780681"/>
              <a:gd name="connsiteY2" fmla="*/ 1815552 h 1815552"/>
              <a:gd name="connsiteX3" fmla="*/ 8780681 w 8780681"/>
              <a:gd name="connsiteY3" fmla="*/ 1815552 h 1815552"/>
            </a:gdLst>
            <a:ahLst/>
            <a:cxnLst>
              <a:cxn ang="0">
                <a:pos x="connsiteX0" y="connsiteY0"/>
              </a:cxn>
              <a:cxn ang="0">
                <a:pos x="connsiteX1" y="connsiteY1"/>
              </a:cxn>
              <a:cxn ang="0">
                <a:pos x="connsiteX2" y="connsiteY2"/>
              </a:cxn>
              <a:cxn ang="0">
                <a:pos x="connsiteX3" y="connsiteY3"/>
              </a:cxn>
            </a:cxnLst>
            <a:rect l="l" t="t" r="r" b="b"/>
            <a:pathLst>
              <a:path w="8780681" h="1815552">
                <a:moveTo>
                  <a:pt x="8780681" y="0"/>
                </a:moveTo>
                <a:lnTo>
                  <a:pt x="861570" y="0"/>
                </a:lnTo>
                <a:lnTo>
                  <a:pt x="0" y="1815552"/>
                </a:lnTo>
                <a:lnTo>
                  <a:pt x="8780681" y="1815552"/>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12" name="Freeform 11">
            <a:extLst>
              <a:ext uri="{FF2B5EF4-FFF2-40B4-BE49-F238E27FC236}">
                <a16:creationId xmlns:a16="http://schemas.microsoft.com/office/drawing/2014/main" id="{A7DAA80D-E5FC-834A-808A-ED4B4782F280}"/>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8" name="Title 7">
            <a:extLst>
              <a:ext uri="{FF2B5EF4-FFF2-40B4-BE49-F238E27FC236}">
                <a16:creationId xmlns:a16="http://schemas.microsoft.com/office/drawing/2014/main" id="{9428846E-90EC-CF46-BA3C-6E7E7F9A659E}"/>
              </a:ext>
            </a:extLst>
          </p:cNvPr>
          <p:cNvSpPr>
            <a:spLocks noGrp="1"/>
          </p:cNvSpPr>
          <p:nvPr>
            <p:ph type="title" hasCustomPrompt="1"/>
          </p:nvPr>
        </p:nvSpPr>
        <p:spPr>
          <a:xfrm>
            <a:off x="431800" y="2357718"/>
            <a:ext cx="7495477" cy="1443370"/>
          </a:xfrm>
        </p:spPr>
        <p:txBody>
          <a:bodyPr anchor="ctr"/>
          <a:lstStyle>
            <a:lvl1pPr>
              <a:defRPr sz="3600"/>
            </a:lvl1pPr>
          </a:lstStyle>
          <a:p>
            <a:pPr lvl="0"/>
            <a:r>
              <a:rPr lang="en-US"/>
              <a:t>CLICK TO EDIT PRESENTATION TITLE. ALL CAPS. TWO LINES.</a:t>
            </a:r>
          </a:p>
        </p:txBody>
      </p:sp>
      <p:pic>
        <p:nvPicPr>
          <p:cNvPr id="7" name="Graphic 6">
            <a:extLst>
              <a:ext uri="{FF2B5EF4-FFF2-40B4-BE49-F238E27FC236}">
                <a16:creationId xmlns:a16="http://schemas.microsoft.com/office/drawing/2014/main" id="{3AC42CDE-EBE7-E741-BE32-30653614DF49}"/>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11" name="Group 10">
            <a:extLst>
              <a:ext uri="{FF2B5EF4-FFF2-40B4-BE49-F238E27FC236}">
                <a16:creationId xmlns:a16="http://schemas.microsoft.com/office/drawing/2014/main" id="{95C24E01-FC3B-404D-9E78-A1D4842E648D}"/>
              </a:ext>
            </a:extLst>
          </p:cNvPr>
          <p:cNvGrpSpPr/>
          <p:nvPr userDrawn="1"/>
        </p:nvGrpSpPr>
        <p:grpSpPr>
          <a:xfrm>
            <a:off x="-256964" y="2662813"/>
            <a:ext cx="251461" cy="803868"/>
            <a:chOff x="-256404" y="360363"/>
            <a:chExt cx="251461" cy="692152"/>
          </a:xfrm>
        </p:grpSpPr>
        <p:grpSp>
          <p:nvGrpSpPr>
            <p:cNvPr id="13" name="Group 12">
              <a:extLst>
                <a:ext uri="{FF2B5EF4-FFF2-40B4-BE49-F238E27FC236}">
                  <a16:creationId xmlns:a16="http://schemas.microsoft.com/office/drawing/2014/main" id="{7609AD49-9F46-6B4D-AC61-D86E1F7D6DE3}"/>
                </a:ext>
              </a:extLst>
            </p:cNvPr>
            <p:cNvGrpSpPr/>
            <p:nvPr userDrawn="1"/>
          </p:nvGrpSpPr>
          <p:grpSpPr>
            <a:xfrm rot="16200000">
              <a:off x="-476749" y="580708"/>
              <a:ext cx="692152" cy="251461"/>
              <a:chOff x="431800" y="-235792"/>
              <a:chExt cx="4400551" cy="235792"/>
            </a:xfrm>
          </p:grpSpPr>
          <p:cxnSp>
            <p:nvCxnSpPr>
              <p:cNvPr id="15" name="Straight Connector 14">
                <a:extLst>
                  <a:ext uri="{FF2B5EF4-FFF2-40B4-BE49-F238E27FC236}">
                    <a16:creationId xmlns:a16="http://schemas.microsoft.com/office/drawing/2014/main" id="{AB26C9CC-8E39-D842-9EAF-678E2CFCEA4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72409FD-BEDA-7448-ADF2-61BA93E7861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309BC28A-A542-FE4D-93B0-F0347A65EE97}"/>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TextBox 13">
              <a:extLst>
                <a:ext uri="{FF2B5EF4-FFF2-40B4-BE49-F238E27FC236}">
                  <a16:creationId xmlns:a16="http://schemas.microsoft.com/office/drawing/2014/main" id="{659ED004-19ED-DE4A-9DA7-48843A04A76A}"/>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8" name="Group 17">
            <a:extLst>
              <a:ext uri="{FF2B5EF4-FFF2-40B4-BE49-F238E27FC236}">
                <a16:creationId xmlns:a16="http://schemas.microsoft.com/office/drawing/2014/main" id="{5E78AD02-75ED-A243-A1D9-E6F34937F533}"/>
              </a:ext>
            </a:extLst>
          </p:cNvPr>
          <p:cNvGrpSpPr/>
          <p:nvPr userDrawn="1"/>
        </p:nvGrpSpPr>
        <p:grpSpPr>
          <a:xfrm>
            <a:off x="-256964" y="6029561"/>
            <a:ext cx="251461" cy="414972"/>
            <a:chOff x="-256404" y="360363"/>
            <a:chExt cx="251461" cy="692152"/>
          </a:xfrm>
        </p:grpSpPr>
        <p:grpSp>
          <p:nvGrpSpPr>
            <p:cNvPr id="19" name="Group 18">
              <a:extLst>
                <a:ext uri="{FF2B5EF4-FFF2-40B4-BE49-F238E27FC236}">
                  <a16:creationId xmlns:a16="http://schemas.microsoft.com/office/drawing/2014/main" id="{B5C734E6-12AC-D549-85C3-5CA9349575FD}"/>
                </a:ext>
              </a:extLst>
            </p:cNvPr>
            <p:cNvGrpSpPr/>
            <p:nvPr userDrawn="1"/>
          </p:nvGrpSpPr>
          <p:grpSpPr>
            <a:xfrm rot="16200000">
              <a:off x="-476749" y="580708"/>
              <a:ext cx="692152" cy="251461"/>
              <a:chOff x="431800" y="-235792"/>
              <a:chExt cx="4400551" cy="235792"/>
            </a:xfrm>
          </p:grpSpPr>
          <p:cxnSp>
            <p:nvCxnSpPr>
              <p:cNvPr id="21" name="Straight Connector 20">
                <a:extLst>
                  <a:ext uri="{FF2B5EF4-FFF2-40B4-BE49-F238E27FC236}">
                    <a16:creationId xmlns:a16="http://schemas.microsoft.com/office/drawing/2014/main" id="{FBB2CEB4-7001-4143-8842-8DD015ADA2CC}"/>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52DBC83-F997-CC43-8A77-AB3F51D3F8A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DD5C9623-B665-514A-A1F5-4742B67F7AE1}"/>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F05C7E24-6E4B-6844-9522-6D184F784EA2}"/>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24" name="Text Placeholder 2">
            <a:extLst>
              <a:ext uri="{FF2B5EF4-FFF2-40B4-BE49-F238E27FC236}">
                <a16:creationId xmlns:a16="http://schemas.microsoft.com/office/drawing/2014/main" id="{AA8BE2D3-AB7B-1A4A-8A3E-0485C1C367A4}"/>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spTree>
    <p:extLst>
      <p:ext uri="{BB962C8B-B14F-4D97-AF65-F5344CB8AC3E}">
        <p14:creationId xmlns:p14="http://schemas.microsoft.com/office/powerpoint/2010/main" val="1166208137"/>
      </p:ext>
    </p:extLst>
  </p:cSld>
  <p:clrMapOvr>
    <a:masterClrMapping/>
  </p:clrMapOvr>
  <p:extLst>
    <p:ext uri="{DCECCB84-F9BA-43D5-87BE-67443E8EF086}">
      <p15:sldGuideLst xmlns:p15="http://schemas.microsoft.com/office/powerpoint/2012/main"/>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One Graphic">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AB61EC68-0522-AF4D-8694-0D0881A7666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rgbClr val="E8F3FD"/>
          </a:solidFill>
        </p:spPr>
        <p:txBody>
          <a:bodyPr wrap="square" anchor="ctr">
            <a:noAutofit/>
          </a:bodyPr>
          <a:lstStyle>
            <a:lvl1pPr algn="ctr">
              <a:defRPr b="0">
                <a:solidFill>
                  <a:schemeClr val="tx1">
                    <a:lumMod val="50000"/>
                    <a:lumOff val="50000"/>
                  </a:schemeClr>
                </a:solidFill>
              </a:defRPr>
            </a:lvl1pPr>
          </a:lstStyle>
          <a:p>
            <a:r>
              <a:rPr lang="en-US" dirty="0"/>
              <a:t>Click icon to add a pre-designed graphic</a:t>
            </a:r>
            <a:br>
              <a:rPr lang="en-US" dirty="0"/>
            </a:br>
            <a:r>
              <a:rPr lang="en-US" dirty="0"/>
              <a:t>(e.g. ranking, quote, or map)</a:t>
            </a:r>
          </a:p>
        </p:txBody>
      </p:sp>
      <p:sp>
        <p:nvSpPr>
          <p:cNvPr id="5" name="Title 4">
            <a:extLst>
              <a:ext uri="{FF2B5EF4-FFF2-40B4-BE49-F238E27FC236}">
                <a16:creationId xmlns:a16="http://schemas.microsoft.com/office/drawing/2014/main" id="{4D5405C3-B529-8445-891B-5DC49F4AC2AA}"/>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7689135C-1344-F94E-8F1C-BE454F6FBFB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3" name="Date Placeholder 2">
            <a:extLst>
              <a:ext uri="{FF2B5EF4-FFF2-40B4-BE49-F238E27FC236}">
                <a16:creationId xmlns:a16="http://schemas.microsoft.com/office/drawing/2014/main" id="{10B0DF10-D944-7E44-8C33-475A3A1A8A9D}"/>
              </a:ext>
            </a:extLst>
          </p:cNvPr>
          <p:cNvSpPr>
            <a:spLocks noGrp="1"/>
          </p:cNvSpPr>
          <p:nvPr>
            <p:ph type="dt" sz="half" idx="101"/>
          </p:nvPr>
        </p:nvSpPr>
        <p:spPr/>
        <p:txBody>
          <a:bodyPr/>
          <a:lstStyle/>
          <a:p>
            <a:endParaRPr lang="en-US" dirty="0"/>
          </a:p>
        </p:txBody>
      </p:sp>
      <p:sp>
        <p:nvSpPr>
          <p:cNvPr id="7" name="Footer Placeholder 6">
            <a:extLst>
              <a:ext uri="{FF2B5EF4-FFF2-40B4-BE49-F238E27FC236}">
                <a16:creationId xmlns:a16="http://schemas.microsoft.com/office/drawing/2014/main" id="{2C4CCAAA-DF95-7842-8BC9-3F8AB6B46ED7}"/>
              </a:ext>
            </a:extLst>
          </p:cNvPr>
          <p:cNvSpPr>
            <a:spLocks noGrp="1"/>
          </p:cNvSpPr>
          <p:nvPr>
            <p:ph type="ftr" sz="quarter" idx="102"/>
          </p:nvPr>
        </p:nvSpPr>
        <p:spPr/>
        <p:txBody>
          <a:bodyPr/>
          <a:lstStyle/>
          <a:p>
            <a:endParaRPr lang="en-US" dirty="0"/>
          </a:p>
        </p:txBody>
      </p:sp>
      <p:sp>
        <p:nvSpPr>
          <p:cNvPr id="8" name="Slide Number Placeholder 7">
            <a:extLst>
              <a:ext uri="{FF2B5EF4-FFF2-40B4-BE49-F238E27FC236}">
                <a16:creationId xmlns:a16="http://schemas.microsoft.com/office/drawing/2014/main" id="{77E60850-6391-3041-B4D0-C92867F3DEB4}"/>
              </a:ext>
            </a:extLst>
          </p:cNvPr>
          <p:cNvSpPr>
            <a:spLocks noGrp="1"/>
          </p:cNvSpPr>
          <p:nvPr>
            <p:ph type="sldNum" sz="quarter" idx="103"/>
          </p:nvPr>
        </p:nvSpPr>
        <p:spPr>
          <a:noFill/>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44" name="Group 43">
            <a:extLst>
              <a:ext uri="{FF2B5EF4-FFF2-40B4-BE49-F238E27FC236}">
                <a16:creationId xmlns:a16="http://schemas.microsoft.com/office/drawing/2014/main" id="{67D02F64-F08E-0F4E-B529-5BC62DBE3DF1}"/>
              </a:ext>
            </a:extLst>
          </p:cNvPr>
          <p:cNvGrpSpPr/>
          <p:nvPr/>
        </p:nvGrpSpPr>
        <p:grpSpPr>
          <a:xfrm>
            <a:off x="9399182" y="-1"/>
            <a:ext cx="2874210" cy="6858001"/>
            <a:chOff x="9144000" y="-1"/>
            <a:chExt cx="2874210" cy="6858001"/>
          </a:xfrm>
        </p:grpSpPr>
        <p:sp>
          <p:nvSpPr>
            <p:cNvPr id="51" name="Rectangle 50">
              <a:extLst>
                <a:ext uri="{FF2B5EF4-FFF2-40B4-BE49-F238E27FC236}">
                  <a16:creationId xmlns:a16="http://schemas.microsoft.com/office/drawing/2014/main" id="{B502E77A-94C0-9946-8D2F-BE9E8B1B62E9}"/>
                </a:ext>
              </a:extLst>
            </p:cNvPr>
            <p:cNvSpPr/>
            <p:nvPr/>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52" name="Group 51">
              <a:extLst>
                <a:ext uri="{FF2B5EF4-FFF2-40B4-BE49-F238E27FC236}">
                  <a16:creationId xmlns:a16="http://schemas.microsoft.com/office/drawing/2014/main" id="{527EA42E-6AC0-B547-9370-A426FC3DA920}"/>
                </a:ext>
              </a:extLst>
            </p:cNvPr>
            <p:cNvGrpSpPr/>
            <p:nvPr/>
          </p:nvGrpSpPr>
          <p:grpSpPr>
            <a:xfrm>
              <a:off x="9263395" y="150289"/>
              <a:ext cx="2754815" cy="6013825"/>
              <a:chOff x="9266651" y="185338"/>
              <a:chExt cx="2754815" cy="6013825"/>
            </a:xfrm>
          </p:grpSpPr>
          <p:sp>
            <p:nvSpPr>
              <p:cNvPr id="53" name="TextBox 52">
                <a:extLst>
                  <a:ext uri="{FF2B5EF4-FFF2-40B4-BE49-F238E27FC236}">
                    <a16:creationId xmlns:a16="http://schemas.microsoft.com/office/drawing/2014/main" id="{318F7B6C-E16E-7A45-B2AD-D99A7D30D7AC}"/>
                  </a:ext>
                </a:extLst>
              </p:cNvPr>
              <p:cNvSpPr txBox="1"/>
              <p:nvPr/>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54" name="Straight Connector 53">
                <a:extLst>
                  <a:ext uri="{FF2B5EF4-FFF2-40B4-BE49-F238E27FC236}">
                    <a16:creationId xmlns:a16="http://schemas.microsoft.com/office/drawing/2014/main" id="{AA79330A-89D2-B64E-BB5A-387368250368}"/>
                  </a:ext>
                </a:extLst>
              </p:cNvPr>
              <p:cNvCxnSpPr>
                <a:cxnSpLocks/>
              </p:cNvCxnSpPr>
              <p:nvPr/>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9688A793-3D82-5747-92B2-2E732EDCE5AE}"/>
                  </a:ext>
                </a:extLst>
              </p:cNvPr>
              <p:cNvSpPr txBox="1"/>
              <p:nvPr/>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56" name="Group 55">
                <a:extLst>
                  <a:ext uri="{FF2B5EF4-FFF2-40B4-BE49-F238E27FC236}">
                    <a16:creationId xmlns:a16="http://schemas.microsoft.com/office/drawing/2014/main" id="{B6DBEC5E-BD0E-9241-A3E4-2F56C03C1A05}"/>
                  </a:ext>
                </a:extLst>
              </p:cNvPr>
              <p:cNvGrpSpPr/>
              <p:nvPr/>
            </p:nvGrpSpPr>
            <p:grpSpPr>
              <a:xfrm>
                <a:off x="9286315" y="4787848"/>
                <a:ext cx="2735151" cy="1411315"/>
                <a:chOff x="9296567" y="4910411"/>
                <a:chExt cx="2735151" cy="1411315"/>
              </a:xfrm>
            </p:grpSpPr>
            <p:sp>
              <p:nvSpPr>
                <p:cNvPr id="71" name="Rectangle 70">
                  <a:extLst>
                    <a:ext uri="{FF2B5EF4-FFF2-40B4-BE49-F238E27FC236}">
                      <a16:creationId xmlns:a16="http://schemas.microsoft.com/office/drawing/2014/main" id="{FFA48DED-F3DA-EC47-97E5-E6739BF46422}"/>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82CFB4CC-B76D-A94D-AB78-1A7F4E4CE9E0}"/>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73" name="Graphic 72">
                  <a:extLst>
                    <a:ext uri="{FF2B5EF4-FFF2-40B4-BE49-F238E27FC236}">
                      <a16:creationId xmlns:a16="http://schemas.microsoft.com/office/drawing/2014/main" id="{786BEA28-9B2D-2C46-85BC-0D2CF1D6365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74" name="TextBox 73">
                  <a:extLst>
                    <a:ext uri="{FF2B5EF4-FFF2-40B4-BE49-F238E27FC236}">
                      <a16:creationId xmlns:a16="http://schemas.microsoft.com/office/drawing/2014/main" id="{71831B6F-88D4-2D4F-9998-C1B41572775E}"/>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5" name="TextBox 74">
                  <a:extLst>
                    <a:ext uri="{FF2B5EF4-FFF2-40B4-BE49-F238E27FC236}">
                      <a16:creationId xmlns:a16="http://schemas.microsoft.com/office/drawing/2014/main" id="{EFBA3B08-C039-6D48-BC25-182C2C66DF32}"/>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6" name="TextBox 75">
                  <a:extLst>
                    <a:ext uri="{FF2B5EF4-FFF2-40B4-BE49-F238E27FC236}">
                      <a16:creationId xmlns:a16="http://schemas.microsoft.com/office/drawing/2014/main" id="{5FCB126F-01A3-9A47-AD52-F8C4B63FEC23}"/>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57" name="Group 56">
                <a:extLst>
                  <a:ext uri="{FF2B5EF4-FFF2-40B4-BE49-F238E27FC236}">
                    <a16:creationId xmlns:a16="http://schemas.microsoft.com/office/drawing/2014/main" id="{6136081A-ADDF-5648-821B-4397ABC813A2}"/>
                  </a:ext>
                </a:extLst>
              </p:cNvPr>
              <p:cNvGrpSpPr/>
              <p:nvPr/>
            </p:nvGrpSpPr>
            <p:grpSpPr>
              <a:xfrm>
                <a:off x="9286315" y="3431192"/>
                <a:ext cx="2735151" cy="1280928"/>
                <a:chOff x="9286315" y="6976989"/>
                <a:chExt cx="2735151" cy="1280928"/>
              </a:xfrm>
            </p:grpSpPr>
            <p:sp>
              <p:nvSpPr>
                <p:cNvPr id="66" name="Rectangle 65">
                  <a:extLst>
                    <a:ext uri="{FF2B5EF4-FFF2-40B4-BE49-F238E27FC236}">
                      <a16:creationId xmlns:a16="http://schemas.microsoft.com/office/drawing/2014/main" id="{A1A968B8-5BC5-284F-898B-B6637A41DEF5}"/>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51A95283-5490-1742-84A3-68783BE54308}"/>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8" name="Graphic 67">
                  <a:extLst>
                    <a:ext uri="{FF2B5EF4-FFF2-40B4-BE49-F238E27FC236}">
                      <a16:creationId xmlns:a16="http://schemas.microsoft.com/office/drawing/2014/main" id="{986C6630-8E1B-6642-9DBA-0BE12B3DE85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9" name="TextBox 68">
                  <a:extLst>
                    <a:ext uri="{FF2B5EF4-FFF2-40B4-BE49-F238E27FC236}">
                      <a16:creationId xmlns:a16="http://schemas.microsoft.com/office/drawing/2014/main" id="{F073B232-F982-1B48-B310-DCE7A95E03B2}"/>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70" name="Picture 69">
                  <a:extLst>
                    <a:ext uri="{FF2B5EF4-FFF2-40B4-BE49-F238E27FC236}">
                      <a16:creationId xmlns:a16="http://schemas.microsoft.com/office/drawing/2014/main" id="{808FFCB2-7DF3-CA48-B29E-9FEAAB8F2B7D}"/>
                    </a:ext>
                  </a:extLst>
                </p:cNvPr>
                <p:cNvPicPr>
                  <a:picLocks noChangeAspect="1"/>
                </p:cNvPicPr>
                <p:nvPr/>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58" name="Group 57">
                <a:extLst>
                  <a:ext uri="{FF2B5EF4-FFF2-40B4-BE49-F238E27FC236}">
                    <a16:creationId xmlns:a16="http://schemas.microsoft.com/office/drawing/2014/main" id="{07236D2B-D298-EB49-8ABB-E7D7376416F2}"/>
                  </a:ext>
                </a:extLst>
              </p:cNvPr>
              <p:cNvGrpSpPr/>
              <p:nvPr/>
            </p:nvGrpSpPr>
            <p:grpSpPr>
              <a:xfrm>
                <a:off x="9266651" y="510458"/>
                <a:ext cx="2617883" cy="651460"/>
                <a:chOff x="12352022" y="513115"/>
                <a:chExt cx="2617883" cy="651460"/>
              </a:xfrm>
            </p:grpSpPr>
            <p:sp>
              <p:nvSpPr>
                <p:cNvPr id="63" name="TextBox 62">
                  <a:extLst>
                    <a:ext uri="{FF2B5EF4-FFF2-40B4-BE49-F238E27FC236}">
                      <a16:creationId xmlns:a16="http://schemas.microsoft.com/office/drawing/2014/main" id="{A2A47C15-08E4-7049-935A-EDE4F9DCF822}"/>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4" name="TextBox 63">
                  <a:extLst>
                    <a:ext uri="{FF2B5EF4-FFF2-40B4-BE49-F238E27FC236}">
                      <a16:creationId xmlns:a16="http://schemas.microsoft.com/office/drawing/2014/main" id="{FC6539D2-0500-124D-81F7-76B67EA90792}"/>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65" name="TextBox 64">
                  <a:extLst>
                    <a:ext uri="{FF2B5EF4-FFF2-40B4-BE49-F238E27FC236}">
                      <a16:creationId xmlns:a16="http://schemas.microsoft.com/office/drawing/2014/main" id="{F1F80A10-B10E-A846-8794-521C2A75678D}"/>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59" name="TextBox 58">
                <a:extLst>
                  <a:ext uri="{FF2B5EF4-FFF2-40B4-BE49-F238E27FC236}">
                    <a16:creationId xmlns:a16="http://schemas.microsoft.com/office/drawing/2014/main" id="{170F57E5-FA5E-C04D-ABAC-987519A35248}"/>
                  </a:ext>
                </a:extLst>
              </p:cNvPr>
              <p:cNvSpPr txBox="1"/>
              <p:nvPr/>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60" name="TextBox 59">
                <a:extLst>
                  <a:ext uri="{FF2B5EF4-FFF2-40B4-BE49-F238E27FC236}">
                    <a16:creationId xmlns:a16="http://schemas.microsoft.com/office/drawing/2014/main" id="{54C63403-02A3-EB42-BBF7-B19D923AF7CB}"/>
                  </a:ext>
                </a:extLst>
              </p:cNvPr>
              <p:cNvSpPr txBox="1"/>
              <p:nvPr/>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61" name="TextBox 60">
                <a:extLst>
                  <a:ext uri="{FF2B5EF4-FFF2-40B4-BE49-F238E27FC236}">
                    <a16:creationId xmlns:a16="http://schemas.microsoft.com/office/drawing/2014/main" id="{73B0C4AD-7511-3A44-A092-8D4C4CCE19ED}"/>
                  </a:ext>
                </a:extLst>
              </p:cNvPr>
              <p:cNvSpPr txBox="1"/>
              <p:nvPr/>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62" name="TextBox 61">
                <a:extLst>
                  <a:ext uri="{FF2B5EF4-FFF2-40B4-BE49-F238E27FC236}">
                    <a16:creationId xmlns:a16="http://schemas.microsoft.com/office/drawing/2014/main" id="{9689DDA7-3FF5-0447-8D1D-746B7CEB0585}"/>
                  </a:ext>
                </a:extLst>
              </p:cNvPr>
              <p:cNvSpPr txBox="1"/>
              <p:nvPr/>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2" name="Rectangle 1">
            <a:extLst>
              <a:ext uri="{FF2B5EF4-FFF2-40B4-BE49-F238E27FC236}">
                <a16:creationId xmlns:a16="http://schemas.microsoft.com/office/drawing/2014/main" id="{6502A3A8-CCFC-BBF8-C67C-0E97F147474C}"/>
              </a:ext>
            </a:extLst>
          </p:cNvPr>
          <p:cNvSpPr/>
          <p:nvPr userDrawn="1"/>
        </p:nvSpPr>
        <p:spPr>
          <a:xfrm>
            <a:off x="8160590" y="6516148"/>
            <a:ext cx="612195" cy="1901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67024907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ToC Agenda (8)">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68F4D58A-AA20-5048-8BA0-DD35FBF502B9}"/>
              </a:ext>
            </a:extLst>
          </p:cNvPr>
          <p:cNvSpPr/>
          <p:nvPr userDrawn="1"/>
        </p:nvSpPr>
        <p:spPr>
          <a:xfrm>
            <a:off x="0" y="614023"/>
            <a:ext cx="9144000" cy="6192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a:extLst>
              <a:ext uri="{FF2B5EF4-FFF2-40B4-BE49-F238E27FC236}">
                <a16:creationId xmlns:a16="http://schemas.microsoft.com/office/drawing/2014/main" id="{4E73969A-3A18-3447-B258-F387FB6CF9F1}"/>
              </a:ext>
            </a:extLst>
          </p:cNvPr>
          <p:cNvGrpSpPr/>
          <p:nvPr userDrawn="1"/>
        </p:nvGrpSpPr>
        <p:grpSpPr>
          <a:xfrm>
            <a:off x="9399182" y="-1"/>
            <a:ext cx="2877466" cy="8631622"/>
            <a:chOff x="9399182" y="-1"/>
            <a:chExt cx="2877466" cy="8631622"/>
          </a:xfrm>
        </p:grpSpPr>
        <p:sp>
          <p:nvSpPr>
            <p:cNvPr id="189" name="Rectangle 188">
              <a:extLst>
                <a:ext uri="{FF2B5EF4-FFF2-40B4-BE49-F238E27FC236}">
                  <a16:creationId xmlns:a16="http://schemas.microsoft.com/office/drawing/2014/main" id="{92729CBC-BDE5-8E45-A6BE-AE71C1B381A0}"/>
                </a:ext>
              </a:extLst>
            </p:cNvPr>
            <p:cNvSpPr/>
            <p:nvPr userDrawn="1"/>
          </p:nvSpPr>
          <p:spPr>
            <a:xfrm>
              <a:off x="9399182" y="-1"/>
              <a:ext cx="2798651" cy="84963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0" name="TextBox 189">
              <a:extLst>
                <a:ext uri="{FF2B5EF4-FFF2-40B4-BE49-F238E27FC236}">
                  <a16:creationId xmlns:a16="http://schemas.microsoft.com/office/drawing/2014/main" id="{F671A5E8-36A2-FB45-ADCA-9DAD0E120E46}"/>
                </a:ext>
              </a:extLst>
            </p:cNvPr>
            <p:cNvSpPr txBox="1">
              <a:spLocks noChangeAspect="1"/>
            </p:cNvSpPr>
            <p:nvPr userDrawn="1"/>
          </p:nvSpPr>
          <p:spPr>
            <a:xfrm>
              <a:off x="9521833" y="161035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91" name="TextBox 190">
              <a:extLst>
                <a:ext uri="{FF2B5EF4-FFF2-40B4-BE49-F238E27FC236}">
                  <a16:creationId xmlns:a16="http://schemas.microsoft.com/office/drawing/2014/main" id="{E301719B-2C9D-8E44-AE65-E00544489754}"/>
                </a:ext>
              </a:extLst>
            </p:cNvPr>
            <p:cNvSpPr txBox="1">
              <a:spLocks noChangeAspect="1"/>
            </p:cNvSpPr>
            <p:nvPr userDrawn="1"/>
          </p:nvSpPr>
          <p:spPr>
            <a:xfrm>
              <a:off x="9521833"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92" name="TextBox 191">
              <a:extLst>
                <a:ext uri="{FF2B5EF4-FFF2-40B4-BE49-F238E27FC236}">
                  <a16:creationId xmlns:a16="http://schemas.microsoft.com/office/drawing/2014/main" id="{CED24EBF-9DBE-B34E-81D8-A373E4BBB1F9}"/>
                </a:ext>
              </a:extLst>
            </p:cNvPr>
            <p:cNvSpPr txBox="1">
              <a:spLocks noChangeAspect="1"/>
            </p:cNvSpPr>
            <p:nvPr userDrawn="1"/>
          </p:nvSpPr>
          <p:spPr>
            <a:xfrm>
              <a:off x="9521833" y="1139035"/>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93" name="TextBox 192">
              <a:extLst>
                <a:ext uri="{FF2B5EF4-FFF2-40B4-BE49-F238E27FC236}">
                  <a16:creationId xmlns:a16="http://schemas.microsoft.com/office/drawing/2014/main" id="{A46F68BB-A3E6-B246-94E8-AF74AACEF49A}"/>
                </a:ext>
              </a:extLst>
            </p:cNvPr>
            <p:cNvSpPr txBox="1"/>
            <p:nvPr userDrawn="1"/>
          </p:nvSpPr>
          <p:spPr>
            <a:xfrm>
              <a:off x="9686426" y="513115"/>
              <a:ext cx="2425134"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Aft>
                  <a:spcPts val="0"/>
                </a:spcAft>
              </a:pPr>
              <a:r>
                <a:rPr lang="en-US" dirty="0"/>
                <a:t>Enter up to 8 agenda items and their page numbers. </a:t>
              </a:r>
            </a:p>
            <a:p>
              <a:pPr lvl="2"/>
              <a:r>
                <a:rPr lang="en-US" dirty="0"/>
                <a:t>Switch to the 14-item agenda if you need more. </a:t>
              </a:r>
            </a:p>
          </p:txBody>
        </p:sp>
        <p:sp>
          <p:nvSpPr>
            <p:cNvPr id="194" name="TextBox 193">
              <a:extLst>
                <a:ext uri="{FF2B5EF4-FFF2-40B4-BE49-F238E27FC236}">
                  <a16:creationId xmlns:a16="http://schemas.microsoft.com/office/drawing/2014/main" id="{FBB8C002-902E-6D47-BE1D-BF8509A004AD}"/>
                </a:ext>
              </a:extLst>
            </p:cNvPr>
            <p:cNvSpPr txBox="1"/>
            <p:nvPr userDrawn="1"/>
          </p:nvSpPr>
          <p:spPr>
            <a:xfrm>
              <a:off x="9558507" y="150290"/>
              <a:ext cx="1867499"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USE THE AGENDA</a:t>
              </a:r>
            </a:p>
          </p:txBody>
        </p:sp>
        <p:cxnSp>
          <p:nvCxnSpPr>
            <p:cNvPr id="195" name="Straight Connector 194">
              <a:extLst>
                <a:ext uri="{FF2B5EF4-FFF2-40B4-BE49-F238E27FC236}">
                  <a16:creationId xmlns:a16="http://schemas.microsoft.com/office/drawing/2014/main" id="{FE4B0B2B-3980-FB4D-8093-0BAB12D53E52}"/>
                </a:ext>
              </a:extLst>
            </p:cNvPr>
            <p:cNvCxnSpPr>
              <a:cxnSpLocks/>
            </p:cNvCxnSpPr>
            <p:nvPr userDrawn="1"/>
          </p:nvCxnSpPr>
          <p:spPr>
            <a:xfrm>
              <a:off x="9558507" y="35290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96" name="Group 195">
              <a:extLst>
                <a:ext uri="{FF2B5EF4-FFF2-40B4-BE49-F238E27FC236}">
                  <a16:creationId xmlns:a16="http://schemas.microsoft.com/office/drawing/2014/main" id="{D9DE41DC-3B7A-854E-AC16-134271A7396F}"/>
                </a:ext>
              </a:extLst>
            </p:cNvPr>
            <p:cNvGrpSpPr/>
            <p:nvPr userDrawn="1"/>
          </p:nvGrpSpPr>
          <p:grpSpPr>
            <a:xfrm>
              <a:off x="9541497" y="5505499"/>
              <a:ext cx="2735151" cy="919215"/>
              <a:chOff x="9296567" y="4150379"/>
              <a:chExt cx="2735151" cy="919215"/>
            </a:xfrm>
          </p:grpSpPr>
          <p:grpSp>
            <p:nvGrpSpPr>
              <p:cNvPr id="226" name="Group 225">
                <a:extLst>
                  <a:ext uri="{FF2B5EF4-FFF2-40B4-BE49-F238E27FC236}">
                    <a16:creationId xmlns:a16="http://schemas.microsoft.com/office/drawing/2014/main" id="{4A8E7230-F371-9049-8785-A042CADC0F97}"/>
                  </a:ext>
                </a:extLst>
              </p:cNvPr>
              <p:cNvGrpSpPr/>
              <p:nvPr userDrawn="1"/>
            </p:nvGrpSpPr>
            <p:grpSpPr>
              <a:xfrm>
                <a:off x="9296567" y="4150379"/>
                <a:ext cx="2735151" cy="919215"/>
                <a:chOff x="9296567" y="5817858"/>
                <a:chExt cx="2735151" cy="919215"/>
              </a:xfrm>
            </p:grpSpPr>
            <p:sp>
              <p:nvSpPr>
                <p:cNvPr id="228" name="Rectangle 227">
                  <a:extLst>
                    <a:ext uri="{FF2B5EF4-FFF2-40B4-BE49-F238E27FC236}">
                      <a16:creationId xmlns:a16="http://schemas.microsoft.com/office/drawing/2014/main" id="{4E2ECAE9-6825-6344-A33D-8F33A0FBEBA3}"/>
                    </a:ext>
                  </a:extLst>
                </p:cNvPr>
                <p:cNvSpPr/>
                <p:nvPr userDrawn="1"/>
              </p:nvSpPr>
              <p:spPr>
                <a:xfrm>
                  <a:off x="9296567" y="5817858"/>
                  <a:ext cx="2733136" cy="919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9" name="TextBox 228">
                  <a:extLst>
                    <a:ext uri="{FF2B5EF4-FFF2-40B4-BE49-F238E27FC236}">
                      <a16:creationId xmlns:a16="http://schemas.microsoft.com/office/drawing/2014/main" id="{A8170A63-20B8-C340-A8F1-D6D360C94661}"/>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Reset Placeholders</a:t>
                  </a:r>
                </a:p>
              </p:txBody>
            </p:sp>
            <p:pic>
              <p:nvPicPr>
                <p:cNvPr id="230" name="Graphic 229">
                  <a:extLst>
                    <a:ext uri="{FF2B5EF4-FFF2-40B4-BE49-F238E27FC236}">
                      <a16:creationId xmlns:a16="http://schemas.microsoft.com/office/drawing/2014/main" id="{23CD0419-FDFB-0249-BAA8-77ADB9197DF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231" name="TextBox 230">
                  <a:extLst>
                    <a:ext uri="{FF2B5EF4-FFF2-40B4-BE49-F238E27FC236}">
                      <a16:creationId xmlns:a16="http://schemas.microsoft.com/office/drawing/2014/main" id="{2A9D487E-DB19-7741-BCD6-CC6ADA5A5D0E}"/>
                    </a:ext>
                  </a:extLst>
                </p:cNvPr>
                <p:cNvSpPr txBox="1"/>
                <p:nvPr userDrawn="1"/>
              </p:nvSpPr>
              <p:spPr>
                <a:xfrm>
                  <a:off x="9471805" y="6169594"/>
                  <a:ext cx="2491595" cy="441146"/>
                </a:xfrm>
                <a:prstGeom prst="rect">
                  <a:avLst/>
                </a:prstGeom>
              </p:spPr>
              <p:txBody>
                <a:bodyPr vert="horz" wrap="square" lIns="0" tIns="0" rIns="0" bIns="0" rtlCol="0" anchor="t">
                  <a:spAutoFit/>
                </a:bodyPr>
                <a:lstStyle/>
                <a:p>
                  <a:pPr algn="l">
                    <a:spcBef>
                      <a:spcPts val="200"/>
                    </a:spcBef>
                  </a:pPr>
                  <a:r>
                    <a:rPr lang="en-US" sz="900" dirty="0">
                      <a:solidFill>
                        <a:schemeClr val="tx1">
                          <a:lumMod val="50000"/>
                          <a:lumOff val="50000"/>
                        </a:schemeClr>
                      </a:solidFill>
                      <a:latin typeface="Arial" charset="0"/>
                      <a:ea typeface="Arial" charset="0"/>
                      <a:cs typeface="Arial" charset="0"/>
                    </a:rPr>
                    <a:t>Press the Reset (            ) button to bring back placeholders you have deleted if you need them. </a:t>
                  </a:r>
                </a:p>
                <a:p>
                  <a:pPr algn="l">
                    <a:spcBef>
                      <a:spcPts val="200"/>
                    </a:spcBef>
                  </a:pPr>
                  <a:r>
                    <a:rPr lang="en-US" sz="900" dirty="0">
                      <a:solidFill>
                        <a:schemeClr val="tx1">
                          <a:lumMod val="50000"/>
                          <a:lumOff val="50000"/>
                        </a:schemeClr>
                      </a:solidFill>
                      <a:latin typeface="Arial" charset="0"/>
                      <a:ea typeface="Arial" charset="0"/>
                      <a:cs typeface="Arial" charset="0"/>
                    </a:rPr>
                    <a:t>Note: this will also remove your item highlight.</a:t>
                  </a:r>
                </a:p>
              </p:txBody>
            </p:sp>
          </p:grpSp>
          <p:pic>
            <p:nvPicPr>
              <p:cNvPr id="227" name="Picture 226">
                <a:extLst>
                  <a:ext uri="{FF2B5EF4-FFF2-40B4-BE49-F238E27FC236}">
                    <a16:creationId xmlns:a16="http://schemas.microsoft.com/office/drawing/2014/main" id="{F3FDF710-03B9-F349-9989-8CC152E1DAF4}"/>
                  </a:ext>
                </a:extLst>
              </p:cNvPr>
              <p:cNvPicPr>
                <a:picLocks noChangeAspect="1"/>
              </p:cNvPicPr>
              <p:nvPr userDrawn="1"/>
            </p:nvPicPr>
            <p:blipFill rotWithShape="1">
              <a:blip r:embed="rId5"/>
              <a:srcRect t="-7688" r="11531" b="-1"/>
              <a:stretch/>
            </p:blipFill>
            <p:spPr>
              <a:xfrm>
                <a:off x="10368085" y="4507363"/>
                <a:ext cx="346954" cy="130863"/>
              </a:xfrm>
              <a:prstGeom prst="rect">
                <a:avLst/>
              </a:prstGeom>
            </p:spPr>
          </p:pic>
        </p:grpSp>
        <p:sp>
          <p:nvSpPr>
            <p:cNvPr id="197" name="TextBox 196">
              <a:extLst>
                <a:ext uri="{FF2B5EF4-FFF2-40B4-BE49-F238E27FC236}">
                  <a16:creationId xmlns:a16="http://schemas.microsoft.com/office/drawing/2014/main" id="{4142786A-0A63-4E4F-93C7-691F14EE0537}"/>
                </a:ext>
              </a:extLst>
            </p:cNvPr>
            <p:cNvSpPr txBox="1"/>
            <p:nvPr/>
          </p:nvSpPr>
          <p:spPr>
            <a:xfrm>
              <a:off x="9686426" y="1588873"/>
              <a:ext cx="2284506"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Highlight the current item title and page number as follows:</a:t>
              </a:r>
            </a:p>
          </p:txBody>
        </p:sp>
        <p:sp>
          <p:nvSpPr>
            <p:cNvPr id="198" name="TextBox 197">
              <a:extLst>
                <a:ext uri="{FF2B5EF4-FFF2-40B4-BE49-F238E27FC236}">
                  <a16:creationId xmlns:a16="http://schemas.microsoft.com/office/drawing/2014/main" id="{07152F3A-AA58-A84A-9EB7-FBD519281D97}"/>
                </a:ext>
              </a:extLst>
            </p:cNvPr>
            <p:cNvSpPr txBox="1"/>
            <p:nvPr/>
          </p:nvSpPr>
          <p:spPr>
            <a:xfrm>
              <a:off x="9686426" y="1111528"/>
              <a:ext cx="2425134"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Select and delete any unused item placeholders to remove the lines.</a:t>
              </a:r>
            </a:p>
          </p:txBody>
        </p:sp>
        <p:sp>
          <p:nvSpPr>
            <p:cNvPr id="199" name="TextBox 198">
              <a:extLst>
                <a:ext uri="{FF2B5EF4-FFF2-40B4-BE49-F238E27FC236}">
                  <a16:creationId xmlns:a16="http://schemas.microsoft.com/office/drawing/2014/main" id="{F9F2552A-118B-6B4D-96D5-DD7E30384C0A}"/>
                </a:ext>
              </a:extLst>
            </p:cNvPr>
            <p:cNvSpPr txBox="1"/>
            <p:nvPr/>
          </p:nvSpPr>
          <p:spPr>
            <a:xfrm>
              <a:off x="9694073" y="2789000"/>
              <a:ext cx="2269212" cy="215444"/>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the entire element is selected—it won’t work correctly if you have your cursor in the text.</a:t>
              </a:r>
            </a:p>
          </p:txBody>
        </p:sp>
        <p:sp>
          <p:nvSpPr>
            <p:cNvPr id="200" name="TextBox 199">
              <a:extLst>
                <a:ext uri="{FF2B5EF4-FFF2-40B4-BE49-F238E27FC236}">
                  <a16:creationId xmlns:a16="http://schemas.microsoft.com/office/drawing/2014/main" id="{32F571D5-4F36-EC49-8A09-B4D4A0958C3F}"/>
                </a:ext>
              </a:extLst>
            </p:cNvPr>
            <p:cNvSpPr txBox="1"/>
            <p:nvPr/>
          </p:nvSpPr>
          <p:spPr>
            <a:xfrm>
              <a:off x="9686426" y="5004333"/>
              <a:ext cx="2126422"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page number of current agenda item (on the text works here) to apply the highlight style.</a:t>
              </a:r>
            </a:p>
          </p:txBody>
        </p:sp>
        <p:sp>
          <p:nvSpPr>
            <p:cNvPr id="201" name="Rectangle 200">
              <a:extLst>
                <a:ext uri="{FF2B5EF4-FFF2-40B4-BE49-F238E27FC236}">
                  <a16:creationId xmlns:a16="http://schemas.microsoft.com/office/drawing/2014/main" id="{6DD556FA-E7AC-9148-B57F-E293EE977EBE}"/>
                </a:ext>
              </a:extLst>
            </p:cNvPr>
            <p:cNvSpPr/>
            <p:nvPr/>
          </p:nvSpPr>
          <p:spPr>
            <a:xfrm>
              <a:off x="9686427" y="234797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202" name="Group 201">
              <a:extLst>
                <a:ext uri="{FF2B5EF4-FFF2-40B4-BE49-F238E27FC236}">
                  <a16:creationId xmlns:a16="http://schemas.microsoft.com/office/drawing/2014/main" id="{ADEE7DA1-1F48-384F-89D9-9DA13F350772}"/>
                </a:ext>
              </a:extLst>
            </p:cNvPr>
            <p:cNvGrpSpPr/>
            <p:nvPr/>
          </p:nvGrpSpPr>
          <p:grpSpPr>
            <a:xfrm>
              <a:off x="9686426" y="3062499"/>
              <a:ext cx="2284506" cy="249299"/>
              <a:chOff x="9431244" y="2862535"/>
              <a:chExt cx="2284506" cy="249299"/>
            </a:xfrm>
          </p:grpSpPr>
          <p:pic>
            <p:nvPicPr>
              <p:cNvPr id="224" name="Picture 223">
                <a:extLst>
                  <a:ext uri="{FF2B5EF4-FFF2-40B4-BE49-F238E27FC236}">
                    <a16:creationId xmlns:a16="http://schemas.microsoft.com/office/drawing/2014/main" id="{3ACC768F-04E3-A840-822B-D1EFB3C9876B}"/>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225" name="TextBox 224">
                <a:extLst>
                  <a:ext uri="{FF2B5EF4-FFF2-40B4-BE49-F238E27FC236}">
                    <a16:creationId xmlns:a16="http://schemas.microsoft.com/office/drawing/2014/main" id="{BE88291A-40C1-C145-821D-3DC04F178BCB}"/>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sp>
          <p:nvSpPr>
            <p:cNvPr id="203" name="TextBox 202">
              <a:extLst>
                <a:ext uri="{FF2B5EF4-FFF2-40B4-BE49-F238E27FC236}">
                  <a16:creationId xmlns:a16="http://schemas.microsoft.com/office/drawing/2014/main" id="{95654A3A-C98F-2A41-8935-4791ADD47024}"/>
                </a:ext>
              </a:extLst>
            </p:cNvPr>
            <p:cNvSpPr txBox="1"/>
            <p:nvPr/>
          </p:nvSpPr>
          <p:spPr>
            <a:xfrm>
              <a:off x="9686426" y="3363632"/>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current agenda item (on the text works here) to apply the highlight style.</a:t>
              </a:r>
            </a:p>
          </p:txBody>
        </p:sp>
        <p:sp>
          <p:nvSpPr>
            <p:cNvPr id="204" name="Rectangle 203">
              <a:extLst>
                <a:ext uri="{FF2B5EF4-FFF2-40B4-BE49-F238E27FC236}">
                  <a16:creationId xmlns:a16="http://schemas.microsoft.com/office/drawing/2014/main" id="{FCEB0B63-DB36-F046-8D85-FA630484DC86}"/>
                </a:ext>
              </a:extLst>
            </p:cNvPr>
            <p:cNvSpPr/>
            <p:nvPr/>
          </p:nvSpPr>
          <p:spPr>
            <a:xfrm>
              <a:off x="9686427" y="420031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5" name="TextBox 204">
              <a:extLst>
                <a:ext uri="{FF2B5EF4-FFF2-40B4-BE49-F238E27FC236}">
                  <a16:creationId xmlns:a16="http://schemas.microsoft.com/office/drawing/2014/main" id="{4B3865E1-B4C1-B040-A27A-1016E8FD7E68}"/>
                </a:ext>
              </a:extLst>
            </p:cNvPr>
            <p:cNvSpPr txBox="1"/>
            <p:nvPr/>
          </p:nvSpPr>
          <p:spPr>
            <a:xfrm>
              <a:off x="9686426" y="4026515"/>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‘page # style’ element below:</a:t>
              </a:r>
            </a:p>
          </p:txBody>
        </p:sp>
        <p:sp>
          <p:nvSpPr>
            <p:cNvPr id="206" name="TextBox 205">
              <a:extLst>
                <a:ext uri="{FF2B5EF4-FFF2-40B4-BE49-F238E27FC236}">
                  <a16:creationId xmlns:a16="http://schemas.microsoft.com/office/drawing/2014/main" id="{8B769E22-9CB3-1842-AE3D-A38FA4B458F9}"/>
                </a:ext>
              </a:extLst>
            </p:cNvPr>
            <p:cNvSpPr txBox="1"/>
            <p:nvPr/>
          </p:nvSpPr>
          <p:spPr>
            <a:xfrm>
              <a:off x="9686426" y="2184031"/>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‘title style’ element below:</a:t>
              </a:r>
            </a:p>
          </p:txBody>
        </p:sp>
        <p:sp>
          <p:nvSpPr>
            <p:cNvPr id="207" name="TextBox 206">
              <a:extLst>
                <a:ext uri="{FF2B5EF4-FFF2-40B4-BE49-F238E27FC236}">
                  <a16:creationId xmlns:a16="http://schemas.microsoft.com/office/drawing/2014/main" id="{DEF58FFE-C8BB-A644-814F-B8E499AA1354}"/>
                </a:ext>
              </a:extLst>
            </p:cNvPr>
            <p:cNvSpPr txBox="1"/>
            <p:nvPr/>
          </p:nvSpPr>
          <p:spPr>
            <a:xfrm>
              <a:off x="9686426" y="1990139"/>
              <a:ext cx="78386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TITLE:</a:t>
              </a:r>
            </a:p>
          </p:txBody>
        </p:sp>
        <p:cxnSp>
          <p:nvCxnSpPr>
            <p:cNvPr id="208" name="Straight Connector 207">
              <a:extLst>
                <a:ext uri="{FF2B5EF4-FFF2-40B4-BE49-F238E27FC236}">
                  <a16:creationId xmlns:a16="http://schemas.microsoft.com/office/drawing/2014/main" id="{E0FD961B-9C6C-C84B-82CA-1AE94D4B142C}"/>
                </a:ext>
              </a:extLst>
            </p:cNvPr>
            <p:cNvCxnSpPr>
              <a:cxnSpLocks/>
            </p:cNvCxnSpPr>
            <p:nvPr/>
          </p:nvCxnSpPr>
          <p:spPr>
            <a:xfrm>
              <a:off x="9679848" y="2113772"/>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09" name="TextBox 208">
              <a:extLst>
                <a:ext uri="{FF2B5EF4-FFF2-40B4-BE49-F238E27FC236}">
                  <a16:creationId xmlns:a16="http://schemas.microsoft.com/office/drawing/2014/main" id="{DFB31B83-EC2B-A841-BEB3-3BA0404E5872}"/>
                </a:ext>
              </a:extLst>
            </p:cNvPr>
            <p:cNvSpPr txBox="1"/>
            <p:nvPr/>
          </p:nvSpPr>
          <p:spPr>
            <a:xfrm>
              <a:off x="9686426" y="3831464"/>
              <a:ext cx="86401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PAGE #:</a:t>
              </a:r>
            </a:p>
          </p:txBody>
        </p:sp>
        <p:cxnSp>
          <p:nvCxnSpPr>
            <p:cNvPr id="210" name="Straight Connector 209">
              <a:extLst>
                <a:ext uri="{FF2B5EF4-FFF2-40B4-BE49-F238E27FC236}">
                  <a16:creationId xmlns:a16="http://schemas.microsoft.com/office/drawing/2014/main" id="{1CE7C6FE-AAF6-C844-87BE-AF0B8D40B211}"/>
                </a:ext>
              </a:extLst>
            </p:cNvPr>
            <p:cNvCxnSpPr>
              <a:cxnSpLocks/>
            </p:cNvCxnSpPr>
            <p:nvPr/>
          </p:nvCxnSpPr>
          <p:spPr>
            <a:xfrm>
              <a:off x="9679848" y="3955097"/>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211" name="Group 210">
              <a:extLst>
                <a:ext uri="{FF2B5EF4-FFF2-40B4-BE49-F238E27FC236}">
                  <a16:creationId xmlns:a16="http://schemas.microsoft.com/office/drawing/2014/main" id="{6DC53FCD-82B6-7048-9F20-C8BA810B45DB}"/>
                </a:ext>
              </a:extLst>
            </p:cNvPr>
            <p:cNvGrpSpPr/>
            <p:nvPr/>
          </p:nvGrpSpPr>
          <p:grpSpPr>
            <a:xfrm>
              <a:off x="9686426" y="4692069"/>
              <a:ext cx="2284506" cy="249299"/>
              <a:chOff x="9431244" y="2862535"/>
              <a:chExt cx="2284506" cy="249299"/>
            </a:xfrm>
          </p:grpSpPr>
          <p:pic>
            <p:nvPicPr>
              <p:cNvPr id="222" name="Picture 221">
                <a:extLst>
                  <a:ext uri="{FF2B5EF4-FFF2-40B4-BE49-F238E27FC236}">
                    <a16:creationId xmlns:a16="http://schemas.microsoft.com/office/drawing/2014/main" id="{DBD2640C-E387-4844-A244-F11A31D01261}"/>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223" name="TextBox 222">
                <a:extLst>
                  <a:ext uri="{FF2B5EF4-FFF2-40B4-BE49-F238E27FC236}">
                    <a16:creationId xmlns:a16="http://schemas.microsoft.com/office/drawing/2014/main" id="{1183DA2F-9D9A-8D45-9DFA-CF2F6744B28A}"/>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grpSp>
          <p:nvGrpSpPr>
            <p:cNvPr id="232" name="Group 231">
              <a:extLst>
                <a:ext uri="{FF2B5EF4-FFF2-40B4-BE49-F238E27FC236}">
                  <a16:creationId xmlns:a16="http://schemas.microsoft.com/office/drawing/2014/main" id="{30958E0C-707E-074A-9E85-1719DD93FE83}"/>
                </a:ext>
              </a:extLst>
            </p:cNvPr>
            <p:cNvGrpSpPr/>
            <p:nvPr userDrawn="1"/>
          </p:nvGrpSpPr>
          <p:grpSpPr>
            <a:xfrm>
              <a:off x="9541497" y="6488937"/>
              <a:ext cx="2735151" cy="2142684"/>
              <a:chOff x="9541497" y="1525267"/>
              <a:chExt cx="2735151" cy="2142684"/>
            </a:xfrm>
          </p:grpSpPr>
          <p:grpSp>
            <p:nvGrpSpPr>
              <p:cNvPr id="233" name="Group 232">
                <a:extLst>
                  <a:ext uri="{FF2B5EF4-FFF2-40B4-BE49-F238E27FC236}">
                    <a16:creationId xmlns:a16="http://schemas.microsoft.com/office/drawing/2014/main" id="{3F659622-D770-FB48-9CA2-36AF35529F6D}"/>
                  </a:ext>
                </a:extLst>
              </p:cNvPr>
              <p:cNvGrpSpPr/>
              <p:nvPr userDrawn="1"/>
            </p:nvGrpSpPr>
            <p:grpSpPr>
              <a:xfrm>
                <a:off x="9541497" y="1525267"/>
                <a:ext cx="2735151" cy="2142684"/>
                <a:chOff x="9296567" y="5817858"/>
                <a:chExt cx="2735151" cy="2142684"/>
              </a:xfrm>
            </p:grpSpPr>
            <p:sp>
              <p:nvSpPr>
                <p:cNvPr id="235" name="Rectangle 234">
                  <a:extLst>
                    <a:ext uri="{FF2B5EF4-FFF2-40B4-BE49-F238E27FC236}">
                      <a16:creationId xmlns:a16="http://schemas.microsoft.com/office/drawing/2014/main" id="{52D66407-36D6-4244-914D-013403C7AC4E}"/>
                    </a:ext>
                  </a:extLst>
                </p:cNvPr>
                <p:cNvSpPr/>
                <p:nvPr userDrawn="1"/>
              </p:nvSpPr>
              <p:spPr>
                <a:xfrm>
                  <a:off x="9296567" y="5817858"/>
                  <a:ext cx="2733136" cy="214268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TextBox 235">
                  <a:extLst>
                    <a:ext uri="{FF2B5EF4-FFF2-40B4-BE49-F238E27FC236}">
                      <a16:creationId xmlns:a16="http://schemas.microsoft.com/office/drawing/2014/main" id="{ABB6D0F0-0B4F-694F-B630-8A3236A551BC}"/>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Drag-select</a:t>
                  </a:r>
                </a:p>
              </p:txBody>
            </p:sp>
            <p:pic>
              <p:nvPicPr>
                <p:cNvPr id="237" name="Graphic 236">
                  <a:extLst>
                    <a:ext uri="{FF2B5EF4-FFF2-40B4-BE49-F238E27FC236}">
                      <a16:creationId xmlns:a16="http://schemas.microsoft.com/office/drawing/2014/main" id="{186673D5-8245-0F44-9FE3-7768FD6A4C5A}"/>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238" name="TextBox 237">
                  <a:extLst>
                    <a:ext uri="{FF2B5EF4-FFF2-40B4-BE49-F238E27FC236}">
                      <a16:creationId xmlns:a16="http://schemas.microsoft.com/office/drawing/2014/main" id="{A7383FE6-0069-8142-87B1-325CA7B82F11}"/>
                    </a:ext>
                  </a:extLst>
                </p:cNvPr>
                <p:cNvSpPr txBox="1"/>
                <p:nvPr userDrawn="1"/>
              </p:nvSpPr>
              <p:spPr>
                <a:xfrm>
                  <a:off x="9471805" y="6169594"/>
                  <a:ext cx="2444785" cy="138499"/>
                </a:xfrm>
                <a:prstGeom prst="rect">
                  <a:avLst/>
                </a:prstGeom>
              </p:spPr>
              <p:txBody>
                <a:bodyPr vert="horz" wrap="square" lIns="0" tIns="0" rIns="0" bIns="0" rtlCol="0" anchor="t">
                  <a:spAutoFit/>
                </a:bodyPr>
                <a:lstStyle/>
                <a:p>
                  <a:pPr>
                    <a:spcBef>
                      <a:spcPts val="200"/>
                    </a:spcBef>
                  </a:pPr>
                  <a:r>
                    <a:rPr lang="en-US" sz="900" dirty="0">
                      <a:solidFill>
                        <a:schemeClr val="tx1">
                          <a:lumMod val="50000"/>
                          <a:lumOff val="50000"/>
                        </a:schemeClr>
                      </a:solidFill>
                      <a:latin typeface="Arial" charset="0"/>
                      <a:ea typeface="Arial" charset="0"/>
                      <a:cs typeface="Arial" charset="0"/>
                    </a:rPr>
                    <a:t>Easily select multiple placeholders for deletion:</a:t>
                  </a:r>
                </a:p>
              </p:txBody>
            </p:sp>
            <p:sp>
              <p:nvSpPr>
                <p:cNvPr id="239" name="TextBox 238">
                  <a:extLst>
                    <a:ext uri="{FF2B5EF4-FFF2-40B4-BE49-F238E27FC236}">
                      <a16:creationId xmlns:a16="http://schemas.microsoft.com/office/drawing/2014/main" id="{9210F285-B4A2-FC43-BC5B-7EF7D83CDAFB}"/>
                    </a:ext>
                  </a:extLst>
                </p:cNvPr>
                <p:cNvSpPr txBox="1"/>
                <p:nvPr userDrawn="1"/>
              </p:nvSpPr>
              <p:spPr>
                <a:xfrm>
                  <a:off x="9471806" y="6398194"/>
                  <a:ext cx="1174622" cy="498598"/>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b="1" kern="1200" dirty="0">
                      <a:solidFill>
                        <a:schemeClr val="tx1">
                          <a:lumMod val="50000"/>
                          <a:lumOff val="50000"/>
                        </a:schemeClr>
                      </a:solidFill>
                      <a:latin typeface="Arial" charset="0"/>
                      <a:ea typeface="Arial" charset="0"/>
                      <a:cs typeface="Arial" charset="0"/>
                    </a:rPr>
                    <a:t>Click</a:t>
                  </a:r>
                  <a:r>
                    <a:rPr lang="en-US" sz="900" kern="1200" dirty="0">
                      <a:solidFill>
                        <a:schemeClr val="tx1">
                          <a:lumMod val="50000"/>
                          <a:lumOff val="50000"/>
                        </a:schemeClr>
                      </a:solidFill>
                      <a:latin typeface="Arial" charset="0"/>
                      <a:ea typeface="Arial" charset="0"/>
                      <a:cs typeface="Arial" charset="0"/>
                    </a:rPr>
                    <a:t> above and to the left of the first placeholder you’d like to delete.</a:t>
                  </a:r>
                </a:p>
              </p:txBody>
            </p:sp>
            <p:sp>
              <p:nvSpPr>
                <p:cNvPr id="240" name="TextBox 239">
                  <a:extLst>
                    <a:ext uri="{FF2B5EF4-FFF2-40B4-BE49-F238E27FC236}">
                      <a16:creationId xmlns:a16="http://schemas.microsoft.com/office/drawing/2014/main" id="{EC646126-52E4-C347-AC65-C032199DDAD5}"/>
                    </a:ext>
                  </a:extLst>
                </p:cNvPr>
                <p:cNvSpPr txBox="1"/>
                <p:nvPr userDrawn="1"/>
              </p:nvSpPr>
              <p:spPr>
                <a:xfrm>
                  <a:off x="9471805" y="7426396"/>
                  <a:ext cx="2444785"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All the placeholders inside the drag area will now be selected. Press Delete on the keyboard to remove them.</a:t>
                  </a:r>
                </a:p>
              </p:txBody>
            </p:sp>
            <p:sp>
              <p:nvSpPr>
                <p:cNvPr id="241" name="TextBox 240">
                  <a:extLst>
                    <a:ext uri="{FF2B5EF4-FFF2-40B4-BE49-F238E27FC236}">
                      <a16:creationId xmlns:a16="http://schemas.microsoft.com/office/drawing/2014/main" id="{83C0DA68-7210-F344-B933-262216762A61}"/>
                    </a:ext>
                  </a:extLst>
                </p:cNvPr>
                <p:cNvSpPr txBox="1"/>
                <p:nvPr userDrawn="1"/>
              </p:nvSpPr>
              <p:spPr>
                <a:xfrm>
                  <a:off x="9471805" y="6974619"/>
                  <a:ext cx="241440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Then (still holding down the first click) </a:t>
                  </a:r>
                  <a:br>
                    <a:rPr lang="en-US" sz="900" kern="1200" dirty="0">
                      <a:solidFill>
                        <a:schemeClr val="tx1">
                          <a:lumMod val="50000"/>
                          <a:lumOff val="50000"/>
                        </a:schemeClr>
                      </a:solidFill>
                      <a:latin typeface="Arial" charset="0"/>
                      <a:ea typeface="Arial" charset="0"/>
                      <a:cs typeface="Arial" charset="0"/>
                    </a:rPr>
                  </a:br>
                  <a:r>
                    <a:rPr lang="en-US" sz="900" b="1" kern="1200" dirty="0">
                      <a:solidFill>
                        <a:schemeClr val="tx1">
                          <a:lumMod val="50000"/>
                          <a:lumOff val="50000"/>
                        </a:schemeClr>
                      </a:solidFill>
                      <a:latin typeface="Arial" charset="0"/>
                      <a:ea typeface="Arial" charset="0"/>
                      <a:cs typeface="Arial" charset="0"/>
                    </a:rPr>
                    <a:t>drag</a:t>
                  </a:r>
                  <a:r>
                    <a:rPr lang="en-US" sz="900" kern="1200" dirty="0">
                      <a:solidFill>
                        <a:schemeClr val="tx1">
                          <a:lumMod val="50000"/>
                          <a:lumOff val="50000"/>
                        </a:schemeClr>
                      </a:solidFill>
                      <a:latin typeface="Arial" charset="0"/>
                      <a:ea typeface="Arial" charset="0"/>
                      <a:cs typeface="Arial" charset="0"/>
                    </a:rPr>
                    <a:t> the cursor to below and to the right of the last placeholder and </a:t>
                  </a:r>
                  <a:r>
                    <a:rPr lang="en-US" sz="900" b="1" kern="1200" dirty="0">
                      <a:solidFill>
                        <a:schemeClr val="tx1">
                          <a:lumMod val="50000"/>
                          <a:lumOff val="50000"/>
                        </a:schemeClr>
                      </a:solidFill>
                      <a:latin typeface="Arial" charset="0"/>
                      <a:ea typeface="Arial" charset="0"/>
                      <a:cs typeface="Arial" charset="0"/>
                    </a:rPr>
                    <a:t>release</a:t>
                  </a:r>
                  <a:r>
                    <a:rPr lang="en-US" sz="900" kern="1200" dirty="0">
                      <a:solidFill>
                        <a:schemeClr val="tx1">
                          <a:lumMod val="50000"/>
                          <a:lumOff val="50000"/>
                        </a:schemeClr>
                      </a:solidFill>
                      <a:latin typeface="Arial" charset="0"/>
                      <a:ea typeface="Arial" charset="0"/>
                      <a:cs typeface="Arial" charset="0"/>
                    </a:rPr>
                    <a:t> the click.</a:t>
                  </a:r>
                </a:p>
              </p:txBody>
            </p:sp>
          </p:grpSp>
          <p:pic>
            <p:nvPicPr>
              <p:cNvPr id="234" name="Picture 233">
                <a:extLst>
                  <a:ext uri="{FF2B5EF4-FFF2-40B4-BE49-F238E27FC236}">
                    <a16:creationId xmlns:a16="http://schemas.microsoft.com/office/drawing/2014/main" id="{90C81D1C-FBC0-2D47-9C08-925873AF6C79}"/>
                  </a:ext>
                </a:extLst>
              </p:cNvPr>
              <p:cNvPicPr>
                <a:picLocks noChangeAspect="1"/>
              </p:cNvPicPr>
              <p:nvPr userDrawn="1"/>
            </p:nvPicPr>
            <p:blipFill rotWithShape="1">
              <a:blip r:embed="rId7"/>
              <a:srcRect t="33282" b="9876"/>
              <a:stretch/>
            </p:blipFill>
            <p:spPr>
              <a:xfrm>
                <a:off x="10901855" y="2099340"/>
                <a:ext cx="1237314" cy="517325"/>
              </a:xfrm>
              <a:prstGeom prst="rect">
                <a:avLst/>
              </a:prstGeom>
            </p:spPr>
          </p:pic>
        </p:grpSp>
      </p:grpSp>
      <p:sp>
        <p:nvSpPr>
          <p:cNvPr id="2" name="Title 1">
            <a:extLst>
              <a:ext uri="{FF2B5EF4-FFF2-40B4-BE49-F238E27FC236}">
                <a16:creationId xmlns:a16="http://schemas.microsoft.com/office/drawing/2014/main" id="{E196CE33-C89A-DF4A-A514-4B0F089622A5}"/>
              </a:ext>
            </a:extLst>
          </p:cNvPr>
          <p:cNvSpPr>
            <a:spLocks noGrp="1"/>
          </p:cNvSpPr>
          <p:nvPr userDrawn="1">
            <p:ph type="title" hasCustomPrompt="1"/>
          </p:nvPr>
        </p:nvSpPr>
        <p:spPr/>
        <p:txBody>
          <a:bodyPr/>
          <a:lstStyle/>
          <a:p>
            <a:r>
              <a:rPr lang="en-US"/>
              <a:t>Click to add agenda title. All caps. Two lines max.</a:t>
            </a:r>
          </a:p>
        </p:txBody>
      </p:sp>
      <p:sp>
        <p:nvSpPr>
          <p:cNvPr id="64" name="Text Placeholder 5">
            <a:extLst>
              <a:ext uri="{FF2B5EF4-FFF2-40B4-BE49-F238E27FC236}">
                <a16:creationId xmlns:a16="http://schemas.microsoft.com/office/drawing/2014/main" id="{680AE5C6-20A0-3842-8FA0-B38AA603F8A3}"/>
              </a:ext>
            </a:extLst>
          </p:cNvPr>
          <p:cNvSpPr>
            <a:spLocks noGrp="1"/>
          </p:cNvSpPr>
          <p:nvPr userDrawn="1">
            <p:ph type="body" sz="quarter" idx="121" hasCustomPrompt="1"/>
          </p:nvPr>
        </p:nvSpPr>
        <p:spPr>
          <a:xfrm>
            <a:off x="9701721" y="2356306"/>
            <a:ext cx="2429418" cy="376755"/>
          </a:xfrm>
          <a:solidFill>
            <a:schemeClr val="accent1"/>
          </a:solidFill>
          <a:ln w="31750">
            <a:solidFill>
              <a:schemeClr val="accent1"/>
            </a:solidFill>
          </a:ln>
          <a:effectLst/>
        </p:spPr>
        <p:txBody>
          <a:bodyPr lIns="432000" tIns="0" rIns="36000" anchor="ctr"/>
          <a:lstStyle>
            <a:lvl1pPr marL="0" indent="0">
              <a:buNone/>
              <a:defRPr b="1">
                <a:solidFill>
                  <a:schemeClr val="bg1"/>
                </a:solidFill>
              </a:defRPr>
            </a:lvl1pPr>
          </a:lstStyle>
          <a:p>
            <a:pPr lvl="0"/>
            <a:r>
              <a:rPr lang="en-US"/>
              <a:t>Select for Title style</a:t>
            </a:r>
          </a:p>
        </p:txBody>
      </p:sp>
      <p:sp>
        <p:nvSpPr>
          <p:cNvPr id="65" name="Text Placeholder 5">
            <a:extLst>
              <a:ext uri="{FF2B5EF4-FFF2-40B4-BE49-F238E27FC236}">
                <a16:creationId xmlns:a16="http://schemas.microsoft.com/office/drawing/2014/main" id="{AC21CD0C-F907-D84E-8617-2858BDF43E81}"/>
              </a:ext>
            </a:extLst>
          </p:cNvPr>
          <p:cNvSpPr>
            <a:spLocks noGrp="1"/>
          </p:cNvSpPr>
          <p:nvPr userDrawn="1">
            <p:ph type="body" sz="quarter" idx="122" hasCustomPrompt="1"/>
          </p:nvPr>
        </p:nvSpPr>
        <p:spPr>
          <a:xfrm>
            <a:off x="9701721" y="4208327"/>
            <a:ext cx="2429418" cy="376755"/>
          </a:xfrm>
          <a:noFill/>
          <a:ln w="31750">
            <a:noFill/>
          </a:ln>
          <a:effectLst/>
        </p:spPr>
        <p:txBody>
          <a:bodyPr lIns="0" tIns="0" rIns="0" anchor="ctr"/>
          <a:lstStyle>
            <a:lvl1pPr marL="0" indent="0" algn="r">
              <a:buNone/>
              <a:defRPr b="1">
                <a:solidFill>
                  <a:schemeClr val="bg1"/>
                </a:solidFill>
              </a:defRPr>
            </a:lvl1pPr>
          </a:lstStyle>
          <a:p>
            <a:pPr lvl="0"/>
            <a:r>
              <a:rPr lang="en-US"/>
              <a:t>Select for Page # style</a:t>
            </a:r>
          </a:p>
        </p:txBody>
      </p:sp>
      <p:sp>
        <p:nvSpPr>
          <p:cNvPr id="243" name="Text Placeholder 6">
            <a:extLst>
              <a:ext uri="{FF2B5EF4-FFF2-40B4-BE49-F238E27FC236}">
                <a16:creationId xmlns:a16="http://schemas.microsoft.com/office/drawing/2014/main" id="{91B769FF-FB3C-6747-8FCE-E8C24D69C27B}"/>
              </a:ext>
            </a:extLst>
          </p:cNvPr>
          <p:cNvSpPr>
            <a:spLocks noGrp="1"/>
          </p:cNvSpPr>
          <p:nvPr>
            <p:ph type="body" idx="13" hasCustomPrompt="1"/>
          </p:nvPr>
        </p:nvSpPr>
        <p:spPr>
          <a:xfrm>
            <a:off x="0" y="1230726"/>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4" name="Text Placeholder 6">
            <a:extLst>
              <a:ext uri="{FF2B5EF4-FFF2-40B4-BE49-F238E27FC236}">
                <a16:creationId xmlns:a16="http://schemas.microsoft.com/office/drawing/2014/main" id="{46A7DBB8-1DF6-554B-B31D-BC9C0B4F2A57}"/>
              </a:ext>
            </a:extLst>
          </p:cNvPr>
          <p:cNvSpPr>
            <a:spLocks noGrp="1"/>
          </p:cNvSpPr>
          <p:nvPr>
            <p:ph type="body" idx="14" hasCustomPrompt="1"/>
          </p:nvPr>
        </p:nvSpPr>
        <p:spPr>
          <a:xfrm>
            <a:off x="0" y="1847287"/>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5" name="Text Placeholder 6">
            <a:extLst>
              <a:ext uri="{FF2B5EF4-FFF2-40B4-BE49-F238E27FC236}">
                <a16:creationId xmlns:a16="http://schemas.microsoft.com/office/drawing/2014/main" id="{D155474C-5389-7248-85C8-A7CDCFC37463}"/>
              </a:ext>
            </a:extLst>
          </p:cNvPr>
          <p:cNvSpPr>
            <a:spLocks noGrp="1"/>
          </p:cNvSpPr>
          <p:nvPr>
            <p:ph type="body" idx="15" hasCustomPrompt="1"/>
          </p:nvPr>
        </p:nvSpPr>
        <p:spPr>
          <a:xfrm>
            <a:off x="0" y="2463848"/>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6" name="Text Placeholder 6">
            <a:extLst>
              <a:ext uri="{FF2B5EF4-FFF2-40B4-BE49-F238E27FC236}">
                <a16:creationId xmlns:a16="http://schemas.microsoft.com/office/drawing/2014/main" id="{64EC3DD3-A992-F048-A61E-0275830FA953}"/>
              </a:ext>
            </a:extLst>
          </p:cNvPr>
          <p:cNvSpPr>
            <a:spLocks noGrp="1"/>
          </p:cNvSpPr>
          <p:nvPr>
            <p:ph type="body" idx="16" hasCustomPrompt="1"/>
          </p:nvPr>
        </p:nvSpPr>
        <p:spPr>
          <a:xfrm>
            <a:off x="0" y="3080409"/>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7" name="Text Placeholder 6">
            <a:extLst>
              <a:ext uri="{FF2B5EF4-FFF2-40B4-BE49-F238E27FC236}">
                <a16:creationId xmlns:a16="http://schemas.microsoft.com/office/drawing/2014/main" id="{BAA3DB2E-205A-534B-9C44-EFEE5BDB0FBD}"/>
              </a:ext>
            </a:extLst>
          </p:cNvPr>
          <p:cNvSpPr>
            <a:spLocks noGrp="1"/>
          </p:cNvSpPr>
          <p:nvPr>
            <p:ph type="body" idx="17" hasCustomPrompt="1"/>
          </p:nvPr>
        </p:nvSpPr>
        <p:spPr>
          <a:xfrm>
            <a:off x="0" y="3696970"/>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8" name="Text Placeholder 6">
            <a:extLst>
              <a:ext uri="{FF2B5EF4-FFF2-40B4-BE49-F238E27FC236}">
                <a16:creationId xmlns:a16="http://schemas.microsoft.com/office/drawing/2014/main" id="{80869C67-837B-BE42-A9BE-AD3BBDACEB6B}"/>
              </a:ext>
            </a:extLst>
          </p:cNvPr>
          <p:cNvSpPr>
            <a:spLocks noGrp="1"/>
          </p:cNvSpPr>
          <p:nvPr>
            <p:ph type="body" idx="18" hasCustomPrompt="1"/>
          </p:nvPr>
        </p:nvSpPr>
        <p:spPr>
          <a:xfrm>
            <a:off x="0" y="4313531"/>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9" name="Text Placeholder 6">
            <a:extLst>
              <a:ext uri="{FF2B5EF4-FFF2-40B4-BE49-F238E27FC236}">
                <a16:creationId xmlns:a16="http://schemas.microsoft.com/office/drawing/2014/main" id="{6F036C69-95C0-FA4B-BBFA-E942D38EAA0D}"/>
              </a:ext>
            </a:extLst>
          </p:cNvPr>
          <p:cNvSpPr>
            <a:spLocks noGrp="1"/>
          </p:cNvSpPr>
          <p:nvPr>
            <p:ph type="body" idx="19" hasCustomPrompt="1"/>
          </p:nvPr>
        </p:nvSpPr>
        <p:spPr>
          <a:xfrm>
            <a:off x="0" y="4930092"/>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50" name="Text Placeholder 6">
            <a:extLst>
              <a:ext uri="{FF2B5EF4-FFF2-40B4-BE49-F238E27FC236}">
                <a16:creationId xmlns:a16="http://schemas.microsoft.com/office/drawing/2014/main" id="{82CFDAFE-B1BF-ED4F-8D1B-908011FE689B}"/>
              </a:ext>
            </a:extLst>
          </p:cNvPr>
          <p:cNvSpPr>
            <a:spLocks noGrp="1"/>
          </p:cNvSpPr>
          <p:nvPr>
            <p:ph type="body" idx="20" hasCustomPrompt="1"/>
          </p:nvPr>
        </p:nvSpPr>
        <p:spPr>
          <a:xfrm>
            <a:off x="0" y="5546650"/>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51" name="Text Placeholder 69">
            <a:extLst>
              <a:ext uri="{FF2B5EF4-FFF2-40B4-BE49-F238E27FC236}">
                <a16:creationId xmlns:a16="http://schemas.microsoft.com/office/drawing/2014/main" id="{58C31DAC-7646-7542-AA6F-2194522CE6A9}"/>
              </a:ext>
            </a:extLst>
          </p:cNvPr>
          <p:cNvSpPr>
            <a:spLocks noGrp="1"/>
          </p:cNvSpPr>
          <p:nvPr>
            <p:ph type="body" sz="quarter" idx="21" hasCustomPrompt="1"/>
          </p:nvPr>
        </p:nvSpPr>
        <p:spPr>
          <a:xfrm>
            <a:off x="7786170" y="1230726"/>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2" name="Text Placeholder 69">
            <a:extLst>
              <a:ext uri="{FF2B5EF4-FFF2-40B4-BE49-F238E27FC236}">
                <a16:creationId xmlns:a16="http://schemas.microsoft.com/office/drawing/2014/main" id="{F3D6B7F5-A321-C447-9339-ADB40C7B4AAE}"/>
              </a:ext>
            </a:extLst>
          </p:cNvPr>
          <p:cNvSpPr>
            <a:spLocks noGrp="1"/>
          </p:cNvSpPr>
          <p:nvPr>
            <p:ph type="body" sz="quarter" idx="22" hasCustomPrompt="1"/>
          </p:nvPr>
        </p:nvSpPr>
        <p:spPr>
          <a:xfrm>
            <a:off x="7786170" y="1847287"/>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3" name="Text Placeholder 69">
            <a:extLst>
              <a:ext uri="{FF2B5EF4-FFF2-40B4-BE49-F238E27FC236}">
                <a16:creationId xmlns:a16="http://schemas.microsoft.com/office/drawing/2014/main" id="{F918A5A2-CBA8-9746-8288-84619ED33FF4}"/>
              </a:ext>
            </a:extLst>
          </p:cNvPr>
          <p:cNvSpPr>
            <a:spLocks noGrp="1"/>
          </p:cNvSpPr>
          <p:nvPr>
            <p:ph type="body" sz="quarter" idx="23" hasCustomPrompt="1"/>
          </p:nvPr>
        </p:nvSpPr>
        <p:spPr>
          <a:xfrm>
            <a:off x="7786170" y="2463848"/>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4" name="Text Placeholder 69">
            <a:extLst>
              <a:ext uri="{FF2B5EF4-FFF2-40B4-BE49-F238E27FC236}">
                <a16:creationId xmlns:a16="http://schemas.microsoft.com/office/drawing/2014/main" id="{2110131B-6471-BA4F-83A7-D159CE9B4CF6}"/>
              </a:ext>
            </a:extLst>
          </p:cNvPr>
          <p:cNvSpPr>
            <a:spLocks noGrp="1"/>
          </p:cNvSpPr>
          <p:nvPr>
            <p:ph type="body" sz="quarter" idx="24" hasCustomPrompt="1"/>
          </p:nvPr>
        </p:nvSpPr>
        <p:spPr>
          <a:xfrm>
            <a:off x="7786170" y="3080409"/>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5" name="Text Placeholder 69">
            <a:extLst>
              <a:ext uri="{FF2B5EF4-FFF2-40B4-BE49-F238E27FC236}">
                <a16:creationId xmlns:a16="http://schemas.microsoft.com/office/drawing/2014/main" id="{5CE8F1D4-AABD-CF42-B74C-BA69A1DC7828}"/>
              </a:ext>
            </a:extLst>
          </p:cNvPr>
          <p:cNvSpPr>
            <a:spLocks noGrp="1"/>
          </p:cNvSpPr>
          <p:nvPr>
            <p:ph type="body" sz="quarter" idx="25" hasCustomPrompt="1"/>
          </p:nvPr>
        </p:nvSpPr>
        <p:spPr>
          <a:xfrm>
            <a:off x="7786170" y="3696970"/>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6" name="Text Placeholder 69">
            <a:extLst>
              <a:ext uri="{FF2B5EF4-FFF2-40B4-BE49-F238E27FC236}">
                <a16:creationId xmlns:a16="http://schemas.microsoft.com/office/drawing/2014/main" id="{D2FA80C7-C380-C54C-AF1E-86248734CA65}"/>
              </a:ext>
            </a:extLst>
          </p:cNvPr>
          <p:cNvSpPr>
            <a:spLocks noGrp="1"/>
          </p:cNvSpPr>
          <p:nvPr>
            <p:ph type="body" sz="quarter" idx="26" hasCustomPrompt="1"/>
          </p:nvPr>
        </p:nvSpPr>
        <p:spPr>
          <a:xfrm>
            <a:off x="7786170" y="4313531"/>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7" name="Text Placeholder 69">
            <a:extLst>
              <a:ext uri="{FF2B5EF4-FFF2-40B4-BE49-F238E27FC236}">
                <a16:creationId xmlns:a16="http://schemas.microsoft.com/office/drawing/2014/main" id="{10925F75-A1A8-3744-991C-D7C51B06B026}"/>
              </a:ext>
            </a:extLst>
          </p:cNvPr>
          <p:cNvSpPr>
            <a:spLocks noGrp="1"/>
          </p:cNvSpPr>
          <p:nvPr>
            <p:ph type="body" sz="quarter" idx="27" hasCustomPrompt="1"/>
          </p:nvPr>
        </p:nvSpPr>
        <p:spPr>
          <a:xfrm>
            <a:off x="7786170" y="4930092"/>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8" name="Text Placeholder 69">
            <a:extLst>
              <a:ext uri="{FF2B5EF4-FFF2-40B4-BE49-F238E27FC236}">
                <a16:creationId xmlns:a16="http://schemas.microsoft.com/office/drawing/2014/main" id="{748091C7-C5FA-B14E-912F-6F96120CF976}"/>
              </a:ext>
            </a:extLst>
          </p:cNvPr>
          <p:cNvSpPr>
            <a:spLocks noGrp="1"/>
          </p:cNvSpPr>
          <p:nvPr>
            <p:ph type="body" sz="quarter" idx="28" hasCustomPrompt="1"/>
          </p:nvPr>
        </p:nvSpPr>
        <p:spPr>
          <a:xfrm>
            <a:off x="7786170" y="5546650"/>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4" name="Date Placeholder 13">
            <a:extLst>
              <a:ext uri="{FF2B5EF4-FFF2-40B4-BE49-F238E27FC236}">
                <a16:creationId xmlns:a16="http://schemas.microsoft.com/office/drawing/2014/main" id="{C2848D6D-D4D4-484F-84EB-E19276855D2D}"/>
              </a:ext>
            </a:extLst>
          </p:cNvPr>
          <p:cNvSpPr>
            <a:spLocks noGrp="1"/>
          </p:cNvSpPr>
          <p:nvPr>
            <p:ph type="dt" sz="half" idx="123"/>
          </p:nvPr>
        </p:nvSpPr>
        <p:spPr/>
        <p:txBody>
          <a:bodyPr/>
          <a:lstStyle/>
          <a:p>
            <a:endParaRPr lang="en-US" dirty="0"/>
          </a:p>
        </p:txBody>
      </p:sp>
      <p:sp>
        <p:nvSpPr>
          <p:cNvPr id="15" name="Footer Placeholder 14">
            <a:extLst>
              <a:ext uri="{FF2B5EF4-FFF2-40B4-BE49-F238E27FC236}">
                <a16:creationId xmlns:a16="http://schemas.microsoft.com/office/drawing/2014/main" id="{1CFB29B8-ED2F-0C4F-B216-72AB74C1E9F3}"/>
              </a:ext>
            </a:extLst>
          </p:cNvPr>
          <p:cNvSpPr>
            <a:spLocks noGrp="1"/>
          </p:cNvSpPr>
          <p:nvPr>
            <p:ph type="ftr" sz="quarter" idx="124"/>
          </p:nvPr>
        </p:nvSpPr>
        <p:spPr/>
        <p:txBody>
          <a:bodyPr/>
          <a:lstStyle/>
          <a:p>
            <a:endParaRPr lang="en-US" dirty="0"/>
          </a:p>
        </p:txBody>
      </p:sp>
      <p:sp>
        <p:nvSpPr>
          <p:cNvPr id="16" name="Slide Number Placeholder 15">
            <a:extLst>
              <a:ext uri="{FF2B5EF4-FFF2-40B4-BE49-F238E27FC236}">
                <a16:creationId xmlns:a16="http://schemas.microsoft.com/office/drawing/2014/main" id="{BCF4CEC3-D8BB-F04A-A1D0-780B8D944778}"/>
              </a:ext>
            </a:extLst>
          </p:cNvPr>
          <p:cNvSpPr>
            <a:spLocks noGrp="1"/>
          </p:cNvSpPr>
          <p:nvPr>
            <p:ph type="sldNum" sz="quarter" idx="125"/>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4012815134"/>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ToC Agenda (14)">
    <p:spTree>
      <p:nvGrpSpPr>
        <p:cNvPr id="1" name=""/>
        <p:cNvGrpSpPr/>
        <p:nvPr/>
      </p:nvGrpSpPr>
      <p:grpSpPr>
        <a:xfrm>
          <a:off x="0" y="0"/>
          <a:ext cx="0" cy="0"/>
          <a:chOff x="0" y="0"/>
          <a:chExt cx="0" cy="0"/>
        </a:xfrm>
      </p:grpSpPr>
      <p:sp>
        <p:nvSpPr>
          <p:cNvPr id="139" name="Rectangle 138">
            <a:extLst>
              <a:ext uri="{FF2B5EF4-FFF2-40B4-BE49-F238E27FC236}">
                <a16:creationId xmlns:a16="http://schemas.microsoft.com/office/drawing/2014/main" id="{0735789A-63DF-F64F-9BFF-A24BA7A397AC}"/>
              </a:ext>
            </a:extLst>
          </p:cNvPr>
          <p:cNvSpPr/>
          <p:nvPr userDrawn="1"/>
        </p:nvSpPr>
        <p:spPr>
          <a:xfrm>
            <a:off x="0" y="614023"/>
            <a:ext cx="9144000" cy="6192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8" name="Group 27">
            <a:extLst>
              <a:ext uri="{FF2B5EF4-FFF2-40B4-BE49-F238E27FC236}">
                <a16:creationId xmlns:a16="http://schemas.microsoft.com/office/drawing/2014/main" id="{5EBA89B3-0596-F74E-9FA2-DC751E0E88E4}"/>
              </a:ext>
            </a:extLst>
          </p:cNvPr>
          <p:cNvGrpSpPr/>
          <p:nvPr userDrawn="1"/>
        </p:nvGrpSpPr>
        <p:grpSpPr>
          <a:xfrm>
            <a:off x="9399182" y="-1"/>
            <a:ext cx="2877466" cy="8631622"/>
            <a:chOff x="9399182" y="-1"/>
            <a:chExt cx="2877466" cy="8631622"/>
          </a:xfrm>
        </p:grpSpPr>
        <p:sp>
          <p:nvSpPr>
            <p:cNvPr id="36" name="Rectangle 35">
              <a:extLst>
                <a:ext uri="{FF2B5EF4-FFF2-40B4-BE49-F238E27FC236}">
                  <a16:creationId xmlns:a16="http://schemas.microsoft.com/office/drawing/2014/main" id="{F4E83308-CF57-9E47-BA44-7A84C42B5978}"/>
                </a:ext>
              </a:extLst>
            </p:cNvPr>
            <p:cNvSpPr/>
            <p:nvPr userDrawn="1"/>
          </p:nvSpPr>
          <p:spPr>
            <a:xfrm>
              <a:off x="9399182" y="-1"/>
              <a:ext cx="2798651" cy="848185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D2A5C2D3-9F21-234B-9F98-3DE702C886F7}"/>
                </a:ext>
              </a:extLst>
            </p:cNvPr>
            <p:cNvSpPr txBox="1">
              <a:spLocks noChangeAspect="1"/>
            </p:cNvSpPr>
            <p:nvPr userDrawn="1"/>
          </p:nvSpPr>
          <p:spPr>
            <a:xfrm>
              <a:off x="9521833" y="161035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38" name="TextBox 37">
              <a:extLst>
                <a:ext uri="{FF2B5EF4-FFF2-40B4-BE49-F238E27FC236}">
                  <a16:creationId xmlns:a16="http://schemas.microsoft.com/office/drawing/2014/main" id="{A02ADF69-BF1B-1A46-8854-22053F603054}"/>
                </a:ext>
              </a:extLst>
            </p:cNvPr>
            <p:cNvSpPr txBox="1">
              <a:spLocks noChangeAspect="1"/>
            </p:cNvSpPr>
            <p:nvPr userDrawn="1"/>
          </p:nvSpPr>
          <p:spPr>
            <a:xfrm>
              <a:off x="9521833"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9" name="TextBox 38">
              <a:extLst>
                <a:ext uri="{FF2B5EF4-FFF2-40B4-BE49-F238E27FC236}">
                  <a16:creationId xmlns:a16="http://schemas.microsoft.com/office/drawing/2014/main" id="{A8195510-2A26-3049-8967-D7F2BC33D906}"/>
                </a:ext>
              </a:extLst>
            </p:cNvPr>
            <p:cNvSpPr txBox="1">
              <a:spLocks noChangeAspect="1"/>
            </p:cNvSpPr>
            <p:nvPr userDrawn="1"/>
          </p:nvSpPr>
          <p:spPr>
            <a:xfrm>
              <a:off x="9521833" y="1139035"/>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0" name="TextBox 39">
              <a:extLst>
                <a:ext uri="{FF2B5EF4-FFF2-40B4-BE49-F238E27FC236}">
                  <a16:creationId xmlns:a16="http://schemas.microsoft.com/office/drawing/2014/main" id="{D496DEE2-CA7E-AE42-879D-AF53D0749FFE}"/>
                </a:ext>
              </a:extLst>
            </p:cNvPr>
            <p:cNvSpPr txBox="1"/>
            <p:nvPr userDrawn="1"/>
          </p:nvSpPr>
          <p:spPr>
            <a:xfrm>
              <a:off x="9686426" y="513115"/>
              <a:ext cx="2425134"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Aft>
                  <a:spcPts val="0"/>
                </a:spcAft>
              </a:pPr>
              <a:r>
                <a:rPr lang="en-US" dirty="0"/>
                <a:t>Enter up to 14 agenda items and their page numbers. </a:t>
              </a:r>
            </a:p>
            <a:p>
              <a:pPr lvl="2"/>
              <a:r>
                <a:rPr lang="en-US" dirty="0"/>
                <a:t>Switch to the 8-item agenda if you need fewer. </a:t>
              </a:r>
            </a:p>
          </p:txBody>
        </p:sp>
        <p:sp>
          <p:nvSpPr>
            <p:cNvPr id="41" name="TextBox 40">
              <a:extLst>
                <a:ext uri="{FF2B5EF4-FFF2-40B4-BE49-F238E27FC236}">
                  <a16:creationId xmlns:a16="http://schemas.microsoft.com/office/drawing/2014/main" id="{14E036DD-4A36-4B41-969E-46701BA472FB}"/>
                </a:ext>
              </a:extLst>
            </p:cNvPr>
            <p:cNvSpPr txBox="1"/>
            <p:nvPr userDrawn="1"/>
          </p:nvSpPr>
          <p:spPr>
            <a:xfrm>
              <a:off x="9558507" y="150290"/>
              <a:ext cx="1867499"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USE THE AGENDA</a:t>
              </a:r>
            </a:p>
          </p:txBody>
        </p:sp>
        <p:cxnSp>
          <p:nvCxnSpPr>
            <p:cNvPr id="42" name="Straight Connector 41">
              <a:extLst>
                <a:ext uri="{FF2B5EF4-FFF2-40B4-BE49-F238E27FC236}">
                  <a16:creationId xmlns:a16="http://schemas.microsoft.com/office/drawing/2014/main" id="{4171E0C5-608B-FF44-A6A5-678877741EBB}"/>
                </a:ext>
              </a:extLst>
            </p:cNvPr>
            <p:cNvCxnSpPr>
              <a:cxnSpLocks/>
            </p:cNvCxnSpPr>
            <p:nvPr userDrawn="1"/>
          </p:nvCxnSpPr>
          <p:spPr>
            <a:xfrm>
              <a:off x="9558507" y="35290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668704FB-F8CC-2D48-82EA-8020021930B4}"/>
                </a:ext>
              </a:extLst>
            </p:cNvPr>
            <p:cNvGrpSpPr/>
            <p:nvPr userDrawn="1"/>
          </p:nvGrpSpPr>
          <p:grpSpPr>
            <a:xfrm>
              <a:off x="9541497" y="5505499"/>
              <a:ext cx="2735151" cy="919215"/>
              <a:chOff x="9296567" y="4150379"/>
              <a:chExt cx="2735151" cy="919215"/>
            </a:xfrm>
          </p:grpSpPr>
          <p:grpSp>
            <p:nvGrpSpPr>
              <p:cNvPr id="68" name="Group 67">
                <a:extLst>
                  <a:ext uri="{FF2B5EF4-FFF2-40B4-BE49-F238E27FC236}">
                    <a16:creationId xmlns:a16="http://schemas.microsoft.com/office/drawing/2014/main" id="{2848AF80-78DE-6B4E-AAFC-ECF1C10CD0B4}"/>
                  </a:ext>
                </a:extLst>
              </p:cNvPr>
              <p:cNvGrpSpPr/>
              <p:nvPr userDrawn="1"/>
            </p:nvGrpSpPr>
            <p:grpSpPr>
              <a:xfrm>
                <a:off x="9296567" y="4150379"/>
                <a:ext cx="2735151" cy="919215"/>
                <a:chOff x="9296567" y="5817858"/>
                <a:chExt cx="2735151" cy="919215"/>
              </a:xfrm>
            </p:grpSpPr>
            <p:sp>
              <p:nvSpPr>
                <p:cNvPr id="85" name="Rectangle 84">
                  <a:extLst>
                    <a:ext uri="{FF2B5EF4-FFF2-40B4-BE49-F238E27FC236}">
                      <a16:creationId xmlns:a16="http://schemas.microsoft.com/office/drawing/2014/main" id="{C98E8FA1-C645-CA4C-9A7D-083293E08816}"/>
                    </a:ext>
                  </a:extLst>
                </p:cNvPr>
                <p:cNvSpPr/>
                <p:nvPr userDrawn="1"/>
              </p:nvSpPr>
              <p:spPr>
                <a:xfrm>
                  <a:off x="9296567" y="5817858"/>
                  <a:ext cx="2733136" cy="919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a:extLst>
                    <a:ext uri="{FF2B5EF4-FFF2-40B4-BE49-F238E27FC236}">
                      <a16:creationId xmlns:a16="http://schemas.microsoft.com/office/drawing/2014/main" id="{70D9BBD7-B8A7-4242-B359-9835E773B97C}"/>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Reset Placeholders</a:t>
                  </a:r>
                </a:p>
              </p:txBody>
            </p:sp>
            <p:pic>
              <p:nvPicPr>
                <p:cNvPr id="87" name="Graphic 86">
                  <a:extLst>
                    <a:ext uri="{FF2B5EF4-FFF2-40B4-BE49-F238E27FC236}">
                      <a16:creationId xmlns:a16="http://schemas.microsoft.com/office/drawing/2014/main" id="{985CB0FA-7C01-054B-95CD-E445FA243301}"/>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88" name="TextBox 87">
                  <a:extLst>
                    <a:ext uri="{FF2B5EF4-FFF2-40B4-BE49-F238E27FC236}">
                      <a16:creationId xmlns:a16="http://schemas.microsoft.com/office/drawing/2014/main" id="{84979134-C3B7-EA40-B6A3-56FD3BE593AA}"/>
                    </a:ext>
                  </a:extLst>
                </p:cNvPr>
                <p:cNvSpPr txBox="1"/>
                <p:nvPr userDrawn="1"/>
              </p:nvSpPr>
              <p:spPr>
                <a:xfrm>
                  <a:off x="9471805" y="6169594"/>
                  <a:ext cx="2491595" cy="441146"/>
                </a:xfrm>
                <a:prstGeom prst="rect">
                  <a:avLst/>
                </a:prstGeom>
              </p:spPr>
              <p:txBody>
                <a:bodyPr vert="horz" wrap="square" lIns="0" tIns="0" rIns="0" bIns="0" rtlCol="0" anchor="t">
                  <a:spAutoFit/>
                </a:bodyPr>
                <a:lstStyle/>
                <a:p>
                  <a:pPr algn="l">
                    <a:spcBef>
                      <a:spcPts val="200"/>
                    </a:spcBef>
                  </a:pPr>
                  <a:r>
                    <a:rPr lang="en-US" sz="900" dirty="0">
                      <a:solidFill>
                        <a:schemeClr val="tx1">
                          <a:lumMod val="50000"/>
                          <a:lumOff val="50000"/>
                        </a:schemeClr>
                      </a:solidFill>
                      <a:latin typeface="Arial" charset="0"/>
                      <a:ea typeface="Arial" charset="0"/>
                      <a:cs typeface="Arial" charset="0"/>
                    </a:rPr>
                    <a:t>Press the Reset (            ) button to bring back placeholders you have deleted if you need them. </a:t>
                  </a:r>
                </a:p>
                <a:p>
                  <a:pPr algn="l">
                    <a:spcBef>
                      <a:spcPts val="200"/>
                    </a:spcBef>
                  </a:pPr>
                  <a:r>
                    <a:rPr lang="en-US" sz="900" dirty="0">
                      <a:solidFill>
                        <a:schemeClr val="tx1">
                          <a:lumMod val="50000"/>
                          <a:lumOff val="50000"/>
                        </a:schemeClr>
                      </a:solidFill>
                      <a:latin typeface="Arial" charset="0"/>
                      <a:ea typeface="Arial" charset="0"/>
                      <a:cs typeface="Arial" charset="0"/>
                    </a:rPr>
                    <a:t>Note: this will also remove your item highlight.</a:t>
                  </a:r>
                </a:p>
              </p:txBody>
            </p:sp>
          </p:grpSp>
          <p:pic>
            <p:nvPicPr>
              <p:cNvPr id="69" name="Picture 68">
                <a:extLst>
                  <a:ext uri="{FF2B5EF4-FFF2-40B4-BE49-F238E27FC236}">
                    <a16:creationId xmlns:a16="http://schemas.microsoft.com/office/drawing/2014/main" id="{9DBFC0E8-D037-9D47-9459-C3C5D94A426B}"/>
                  </a:ext>
                </a:extLst>
              </p:cNvPr>
              <p:cNvPicPr>
                <a:picLocks noChangeAspect="1"/>
              </p:cNvPicPr>
              <p:nvPr userDrawn="1"/>
            </p:nvPicPr>
            <p:blipFill rotWithShape="1">
              <a:blip r:embed="rId5"/>
              <a:srcRect t="-7688" r="11531" b="-1"/>
              <a:stretch/>
            </p:blipFill>
            <p:spPr>
              <a:xfrm>
                <a:off x="10368085" y="4507363"/>
                <a:ext cx="346954" cy="130863"/>
              </a:xfrm>
              <a:prstGeom prst="rect">
                <a:avLst/>
              </a:prstGeom>
            </p:spPr>
          </p:pic>
        </p:grpSp>
        <p:sp>
          <p:nvSpPr>
            <p:cNvPr id="45" name="TextBox 44">
              <a:extLst>
                <a:ext uri="{FF2B5EF4-FFF2-40B4-BE49-F238E27FC236}">
                  <a16:creationId xmlns:a16="http://schemas.microsoft.com/office/drawing/2014/main" id="{26ECECB2-9E9D-9C4A-BC3F-D4B6EF59D7B2}"/>
                </a:ext>
              </a:extLst>
            </p:cNvPr>
            <p:cNvSpPr txBox="1"/>
            <p:nvPr/>
          </p:nvSpPr>
          <p:spPr>
            <a:xfrm>
              <a:off x="9686426" y="1588873"/>
              <a:ext cx="2284506"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Highlight the current item title and page number as follows:</a:t>
              </a:r>
            </a:p>
          </p:txBody>
        </p:sp>
        <p:sp>
          <p:nvSpPr>
            <p:cNvPr id="46" name="TextBox 45">
              <a:extLst>
                <a:ext uri="{FF2B5EF4-FFF2-40B4-BE49-F238E27FC236}">
                  <a16:creationId xmlns:a16="http://schemas.microsoft.com/office/drawing/2014/main" id="{03ED648A-9D4D-4F41-AB76-D687D0E49DFB}"/>
                </a:ext>
              </a:extLst>
            </p:cNvPr>
            <p:cNvSpPr txBox="1"/>
            <p:nvPr/>
          </p:nvSpPr>
          <p:spPr>
            <a:xfrm>
              <a:off x="9686426" y="1111528"/>
              <a:ext cx="2425134"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Select and delete any unused item placeholders to remove the lines.</a:t>
              </a:r>
            </a:p>
          </p:txBody>
        </p:sp>
        <p:sp>
          <p:nvSpPr>
            <p:cNvPr id="47" name="TextBox 46">
              <a:extLst>
                <a:ext uri="{FF2B5EF4-FFF2-40B4-BE49-F238E27FC236}">
                  <a16:creationId xmlns:a16="http://schemas.microsoft.com/office/drawing/2014/main" id="{8271BCEA-EA17-C24E-87BB-934AFBBF87E6}"/>
                </a:ext>
              </a:extLst>
            </p:cNvPr>
            <p:cNvSpPr txBox="1"/>
            <p:nvPr/>
          </p:nvSpPr>
          <p:spPr>
            <a:xfrm>
              <a:off x="9694073" y="2789000"/>
              <a:ext cx="2269212" cy="215444"/>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the entire element is selected—it won’t work correctly if you have your cursor in the text.</a:t>
              </a:r>
            </a:p>
          </p:txBody>
        </p:sp>
        <p:sp>
          <p:nvSpPr>
            <p:cNvPr id="48" name="TextBox 47">
              <a:extLst>
                <a:ext uri="{FF2B5EF4-FFF2-40B4-BE49-F238E27FC236}">
                  <a16:creationId xmlns:a16="http://schemas.microsoft.com/office/drawing/2014/main" id="{FA5CB92E-0A0F-AC42-8739-C4D22325B31B}"/>
                </a:ext>
              </a:extLst>
            </p:cNvPr>
            <p:cNvSpPr txBox="1"/>
            <p:nvPr/>
          </p:nvSpPr>
          <p:spPr>
            <a:xfrm>
              <a:off x="9686426" y="5004333"/>
              <a:ext cx="2126422"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page number of current agenda item (on the text works here) to apply the highlight style.</a:t>
              </a:r>
            </a:p>
          </p:txBody>
        </p:sp>
        <p:sp>
          <p:nvSpPr>
            <p:cNvPr id="49" name="Rectangle 48">
              <a:extLst>
                <a:ext uri="{FF2B5EF4-FFF2-40B4-BE49-F238E27FC236}">
                  <a16:creationId xmlns:a16="http://schemas.microsoft.com/office/drawing/2014/main" id="{589B837D-7809-FE49-9BC4-51E31160E426}"/>
                </a:ext>
              </a:extLst>
            </p:cNvPr>
            <p:cNvSpPr/>
            <p:nvPr/>
          </p:nvSpPr>
          <p:spPr>
            <a:xfrm>
              <a:off x="9686427" y="234797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50" name="Group 49">
              <a:extLst>
                <a:ext uri="{FF2B5EF4-FFF2-40B4-BE49-F238E27FC236}">
                  <a16:creationId xmlns:a16="http://schemas.microsoft.com/office/drawing/2014/main" id="{B2F7C5ED-DA74-5D44-A55A-C451CAD6D7F9}"/>
                </a:ext>
              </a:extLst>
            </p:cNvPr>
            <p:cNvGrpSpPr/>
            <p:nvPr/>
          </p:nvGrpSpPr>
          <p:grpSpPr>
            <a:xfrm>
              <a:off x="9686426" y="3062499"/>
              <a:ext cx="2284506" cy="249299"/>
              <a:chOff x="9431244" y="2862535"/>
              <a:chExt cx="2284506" cy="249299"/>
            </a:xfrm>
          </p:grpSpPr>
          <p:pic>
            <p:nvPicPr>
              <p:cNvPr id="62" name="Picture 61">
                <a:extLst>
                  <a:ext uri="{FF2B5EF4-FFF2-40B4-BE49-F238E27FC236}">
                    <a16:creationId xmlns:a16="http://schemas.microsoft.com/office/drawing/2014/main" id="{24774FB4-765A-9E49-A933-097A5BD5D66C}"/>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63" name="TextBox 62">
                <a:extLst>
                  <a:ext uri="{FF2B5EF4-FFF2-40B4-BE49-F238E27FC236}">
                    <a16:creationId xmlns:a16="http://schemas.microsoft.com/office/drawing/2014/main" id="{1B7D5897-54FC-ED4C-878C-E0BBE070F573}"/>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sp>
          <p:nvSpPr>
            <p:cNvPr id="51" name="TextBox 50">
              <a:extLst>
                <a:ext uri="{FF2B5EF4-FFF2-40B4-BE49-F238E27FC236}">
                  <a16:creationId xmlns:a16="http://schemas.microsoft.com/office/drawing/2014/main" id="{D10BF092-52C8-A14D-86F5-8BF992C1ECD8}"/>
                </a:ext>
              </a:extLst>
            </p:cNvPr>
            <p:cNvSpPr txBox="1"/>
            <p:nvPr/>
          </p:nvSpPr>
          <p:spPr>
            <a:xfrm>
              <a:off x="9686426" y="3363632"/>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current agenda item (on the text works here) to apply the highlight style.</a:t>
              </a:r>
            </a:p>
          </p:txBody>
        </p:sp>
        <p:sp>
          <p:nvSpPr>
            <p:cNvPr id="52" name="Rectangle 51">
              <a:extLst>
                <a:ext uri="{FF2B5EF4-FFF2-40B4-BE49-F238E27FC236}">
                  <a16:creationId xmlns:a16="http://schemas.microsoft.com/office/drawing/2014/main" id="{3BDB51E4-A24F-4342-8A5A-EDD95B943E22}"/>
                </a:ext>
              </a:extLst>
            </p:cNvPr>
            <p:cNvSpPr/>
            <p:nvPr/>
          </p:nvSpPr>
          <p:spPr>
            <a:xfrm>
              <a:off x="9686427" y="420031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 name="TextBox 52">
              <a:extLst>
                <a:ext uri="{FF2B5EF4-FFF2-40B4-BE49-F238E27FC236}">
                  <a16:creationId xmlns:a16="http://schemas.microsoft.com/office/drawing/2014/main" id="{8C97E8A0-B37A-3044-82A9-7D36673708BC}"/>
                </a:ext>
              </a:extLst>
            </p:cNvPr>
            <p:cNvSpPr txBox="1"/>
            <p:nvPr/>
          </p:nvSpPr>
          <p:spPr>
            <a:xfrm>
              <a:off x="9686426" y="4026515"/>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‘page # style’ element below:</a:t>
              </a:r>
            </a:p>
          </p:txBody>
        </p:sp>
        <p:sp>
          <p:nvSpPr>
            <p:cNvPr id="54" name="TextBox 53">
              <a:extLst>
                <a:ext uri="{FF2B5EF4-FFF2-40B4-BE49-F238E27FC236}">
                  <a16:creationId xmlns:a16="http://schemas.microsoft.com/office/drawing/2014/main" id="{A80195D2-2D31-7942-B7D0-9F85C7D444AF}"/>
                </a:ext>
              </a:extLst>
            </p:cNvPr>
            <p:cNvSpPr txBox="1"/>
            <p:nvPr/>
          </p:nvSpPr>
          <p:spPr>
            <a:xfrm>
              <a:off x="9686426" y="2184031"/>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‘title style’ element below:</a:t>
              </a:r>
            </a:p>
          </p:txBody>
        </p:sp>
        <p:sp>
          <p:nvSpPr>
            <p:cNvPr id="55" name="TextBox 54">
              <a:extLst>
                <a:ext uri="{FF2B5EF4-FFF2-40B4-BE49-F238E27FC236}">
                  <a16:creationId xmlns:a16="http://schemas.microsoft.com/office/drawing/2014/main" id="{0A64BF6C-B9BD-1B41-969F-45514CC5BAE1}"/>
                </a:ext>
              </a:extLst>
            </p:cNvPr>
            <p:cNvSpPr txBox="1"/>
            <p:nvPr/>
          </p:nvSpPr>
          <p:spPr>
            <a:xfrm>
              <a:off x="9686426" y="1990139"/>
              <a:ext cx="78386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TITLE:</a:t>
              </a:r>
            </a:p>
          </p:txBody>
        </p:sp>
        <p:cxnSp>
          <p:nvCxnSpPr>
            <p:cNvPr id="56" name="Straight Connector 55">
              <a:extLst>
                <a:ext uri="{FF2B5EF4-FFF2-40B4-BE49-F238E27FC236}">
                  <a16:creationId xmlns:a16="http://schemas.microsoft.com/office/drawing/2014/main" id="{2EFF5343-F139-D44E-8CF9-F7359DCDB499}"/>
                </a:ext>
              </a:extLst>
            </p:cNvPr>
            <p:cNvCxnSpPr>
              <a:cxnSpLocks/>
            </p:cNvCxnSpPr>
            <p:nvPr/>
          </p:nvCxnSpPr>
          <p:spPr>
            <a:xfrm>
              <a:off x="9679848" y="2113772"/>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661BC977-1E81-D943-96A2-8EC320962EB3}"/>
                </a:ext>
              </a:extLst>
            </p:cNvPr>
            <p:cNvSpPr txBox="1"/>
            <p:nvPr/>
          </p:nvSpPr>
          <p:spPr>
            <a:xfrm>
              <a:off x="9686426" y="3831464"/>
              <a:ext cx="86401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PAGE #:</a:t>
              </a:r>
            </a:p>
          </p:txBody>
        </p:sp>
        <p:cxnSp>
          <p:nvCxnSpPr>
            <p:cNvPr id="58" name="Straight Connector 57">
              <a:extLst>
                <a:ext uri="{FF2B5EF4-FFF2-40B4-BE49-F238E27FC236}">
                  <a16:creationId xmlns:a16="http://schemas.microsoft.com/office/drawing/2014/main" id="{11E58E32-BCB0-7D4E-97A2-FF92AE046C34}"/>
                </a:ext>
              </a:extLst>
            </p:cNvPr>
            <p:cNvCxnSpPr>
              <a:cxnSpLocks/>
            </p:cNvCxnSpPr>
            <p:nvPr/>
          </p:nvCxnSpPr>
          <p:spPr>
            <a:xfrm>
              <a:off x="9679848" y="3955097"/>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59" name="Group 58">
              <a:extLst>
                <a:ext uri="{FF2B5EF4-FFF2-40B4-BE49-F238E27FC236}">
                  <a16:creationId xmlns:a16="http://schemas.microsoft.com/office/drawing/2014/main" id="{2E08EBDD-4F9E-2F46-94B0-7AEFB64F4D50}"/>
                </a:ext>
              </a:extLst>
            </p:cNvPr>
            <p:cNvGrpSpPr/>
            <p:nvPr/>
          </p:nvGrpSpPr>
          <p:grpSpPr>
            <a:xfrm>
              <a:off x="9686426" y="4692069"/>
              <a:ext cx="2284506" cy="249299"/>
              <a:chOff x="9431244" y="2862535"/>
              <a:chExt cx="2284506" cy="249299"/>
            </a:xfrm>
          </p:grpSpPr>
          <p:pic>
            <p:nvPicPr>
              <p:cNvPr id="60" name="Picture 59">
                <a:extLst>
                  <a:ext uri="{FF2B5EF4-FFF2-40B4-BE49-F238E27FC236}">
                    <a16:creationId xmlns:a16="http://schemas.microsoft.com/office/drawing/2014/main" id="{DC8D70F4-324D-F14D-8D90-4F533C708BEF}"/>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61" name="TextBox 60">
                <a:extLst>
                  <a:ext uri="{FF2B5EF4-FFF2-40B4-BE49-F238E27FC236}">
                    <a16:creationId xmlns:a16="http://schemas.microsoft.com/office/drawing/2014/main" id="{0E162A8C-5CB5-0348-AF65-83FDA753EF06}"/>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grpSp>
          <p:nvGrpSpPr>
            <p:cNvPr id="27" name="Group 26">
              <a:extLst>
                <a:ext uri="{FF2B5EF4-FFF2-40B4-BE49-F238E27FC236}">
                  <a16:creationId xmlns:a16="http://schemas.microsoft.com/office/drawing/2014/main" id="{91EE1626-B758-3D4F-9E45-7DFD0CF68876}"/>
                </a:ext>
              </a:extLst>
            </p:cNvPr>
            <p:cNvGrpSpPr/>
            <p:nvPr userDrawn="1"/>
          </p:nvGrpSpPr>
          <p:grpSpPr>
            <a:xfrm>
              <a:off x="9541497" y="6488937"/>
              <a:ext cx="2735151" cy="2142684"/>
              <a:chOff x="9541497" y="1525267"/>
              <a:chExt cx="2735151" cy="2142684"/>
            </a:xfrm>
          </p:grpSpPr>
          <p:grpSp>
            <p:nvGrpSpPr>
              <p:cNvPr id="44" name="Group 43">
                <a:extLst>
                  <a:ext uri="{FF2B5EF4-FFF2-40B4-BE49-F238E27FC236}">
                    <a16:creationId xmlns:a16="http://schemas.microsoft.com/office/drawing/2014/main" id="{EF4513C3-471E-9542-A66F-5928FF17E189}"/>
                  </a:ext>
                </a:extLst>
              </p:cNvPr>
              <p:cNvGrpSpPr/>
              <p:nvPr userDrawn="1"/>
            </p:nvGrpSpPr>
            <p:grpSpPr>
              <a:xfrm>
                <a:off x="9541497" y="1525267"/>
                <a:ext cx="2735151" cy="2142684"/>
                <a:chOff x="9296567" y="5817858"/>
                <a:chExt cx="2735151" cy="2142684"/>
              </a:xfrm>
            </p:grpSpPr>
            <p:sp>
              <p:nvSpPr>
                <p:cNvPr id="64" name="Rectangle 63">
                  <a:extLst>
                    <a:ext uri="{FF2B5EF4-FFF2-40B4-BE49-F238E27FC236}">
                      <a16:creationId xmlns:a16="http://schemas.microsoft.com/office/drawing/2014/main" id="{3BCA6528-B4AD-3B4E-817E-7E37B4801528}"/>
                    </a:ext>
                  </a:extLst>
                </p:cNvPr>
                <p:cNvSpPr/>
                <p:nvPr userDrawn="1"/>
              </p:nvSpPr>
              <p:spPr>
                <a:xfrm>
                  <a:off x="9296567" y="5817858"/>
                  <a:ext cx="2733136" cy="214268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374FCEAF-1509-4F42-9497-CD879A6A719D}"/>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Drag-select</a:t>
                  </a:r>
                </a:p>
              </p:txBody>
            </p:sp>
            <p:pic>
              <p:nvPicPr>
                <p:cNvPr id="66" name="Graphic 65">
                  <a:extLst>
                    <a:ext uri="{FF2B5EF4-FFF2-40B4-BE49-F238E27FC236}">
                      <a16:creationId xmlns:a16="http://schemas.microsoft.com/office/drawing/2014/main" id="{5DFF07DF-FE13-CC4C-B76D-1D2605070E4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67" name="TextBox 66">
                  <a:extLst>
                    <a:ext uri="{FF2B5EF4-FFF2-40B4-BE49-F238E27FC236}">
                      <a16:creationId xmlns:a16="http://schemas.microsoft.com/office/drawing/2014/main" id="{FED285DC-C61D-0D45-9BC6-5561AE17004B}"/>
                    </a:ext>
                  </a:extLst>
                </p:cNvPr>
                <p:cNvSpPr txBox="1"/>
                <p:nvPr userDrawn="1"/>
              </p:nvSpPr>
              <p:spPr>
                <a:xfrm>
                  <a:off x="9471805" y="6169594"/>
                  <a:ext cx="2444785" cy="138499"/>
                </a:xfrm>
                <a:prstGeom prst="rect">
                  <a:avLst/>
                </a:prstGeom>
              </p:spPr>
              <p:txBody>
                <a:bodyPr vert="horz" wrap="square" lIns="0" tIns="0" rIns="0" bIns="0" rtlCol="0" anchor="t">
                  <a:spAutoFit/>
                </a:bodyPr>
                <a:lstStyle/>
                <a:p>
                  <a:pPr>
                    <a:spcBef>
                      <a:spcPts val="200"/>
                    </a:spcBef>
                  </a:pPr>
                  <a:r>
                    <a:rPr lang="en-US" sz="900" dirty="0">
                      <a:solidFill>
                        <a:schemeClr val="tx1">
                          <a:lumMod val="50000"/>
                          <a:lumOff val="50000"/>
                        </a:schemeClr>
                      </a:solidFill>
                      <a:latin typeface="Arial" charset="0"/>
                      <a:ea typeface="Arial" charset="0"/>
                      <a:cs typeface="Arial" charset="0"/>
                    </a:rPr>
                    <a:t>Easily select multiple placeholders for deletion:</a:t>
                  </a:r>
                </a:p>
              </p:txBody>
            </p:sp>
            <p:sp>
              <p:nvSpPr>
                <p:cNvPr id="135" name="TextBox 134">
                  <a:extLst>
                    <a:ext uri="{FF2B5EF4-FFF2-40B4-BE49-F238E27FC236}">
                      <a16:creationId xmlns:a16="http://schemas.microsoft.com/office/drawing/2014/main" id="{03DC49DC-B6F7-5247-938C-5887557DD711}"/>
                    </a:ext>
                  </a:extLst>
                </p:cNvPr>
                <p:cNvSpPr txBox="1"/>
                <p:nvPr userDrawn="1"/>
              </p:nvSpPr>
              <p:spPr>
                <a:xfrm>
                  <a:off x="9471806" y="6398194"/>
                  <a:ext cx="1174622" cy="498598"/>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b="1" kern="1200" dirty="0">
                      <a:solidFill>
                        <a:schemeClr val="tx1">
                          <a:lumMod val="50000"/>
                          <a:lumOff val="50000"/>
                        </a:schemeClr>
                      </a:solidFill>
                      <a:latin typeface="Arial" charset="0"/>
                      <a:ea typeface="Arial" charset="0"/>
                      <a:cs typeface="Arial" charset="0"/>
                    </a:rPr>
                    <a:t>Click</a:t>
                  </a:r>
                  <a:r>
                    <a:rPr lang="en-US" sz="900" kern="1200" dirty="0">
                      <a:solidFill>
                        <a:schemeClr val="tx1">
                          <a:lumMod val="50000"/>
                          <a:lumOff val="50000"/>
                        </a:schemeClr>
                      </a:solidFill>
                      <a:latin typeface="Arial" charset="0"/>
                      <a:ea typeface="Arial" charset="0"/>
                      <a:cs typeface="Arial" charset="0"/>
                    </a:rPr>
                    <a:t> above and to the left of the first placeholder you’d like to delete.</a:t>
                  </a:r>
                </a:p>
              </p:txBody>
            </p:sp>
            <p:sp>
              <p:nvSpPr>
                <p:cNvPr id="136" name="TextBox 135">
                  <a:extLst>
                    <a:ext uri="{FF2B5EF4-FFF2-40B4-BE49-F238E27FC236}">
                      <a16:creationId xmlns:a16="http://schemas.microsoft.com/office/drawing/2014/main" id="{1F4843CF-D9EC-4B47-B9A7-B0D9BD1FDA87}"/>
                    </a:ext>
                  </a:extLst>
                </p:cNvPr>
                <p:cNvSpPr txBox="1"/>
                <p:nvPr userDrawn="1"/>
              </p:nvSpPr>
              <p:spPr>
                <a:xfrm>
                  <a:off x="9471805" y="7426396"/>
                  <a:ext cx="2444785"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All the placeholders inside the drag area will now be selected. Press Delete on the keyboard to remove them.</a:t>
                  </a:r>
                </a:p>
              </p:txBody>
            </p:sp>
            <p:sp>
              <p:nvSpPr>
                <p:cNvPr id="137" name="TextBox 136">
                  <a:extLst>
                    <a:ext uri="{FF2B5EF4-FFF2-40B4-BE49-F238E27FC236}">
                      <a16:creationId xmlns:a16="http://schemas.microsoft.com/office/drawing/2014/main" id="{6F7F8E90-37AA-3743-BDF9-554E740DFC7B}"/>
                    </a:ext>
                  </a:extLst>
                </p:cNvPr>
                <p:cNvSpPr txBox="1"/>
                <p:nvPr userDrawn="1"/>
              </p:nvSpPr>
              <p:spPr>
                <a:xfrm>
                  <a:off x="9471805" y="6974619"/>
                  <a:ext cx="241440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Then (still holding down the first click) </a:t>
                  </a:r>
                  <a:br>
                    <a:rPr lang="en-US" sz="900" kern="1200" dirty="0">
                      <a:solidFill>
                        <a:schemeClr val="tx1">
                          <a:lumMod val="50000"/>
                          <a:lumOff val="50000"/>
                        </a:schemeClr>
                      </a:solidFill>
                      <a:latin typeface="Arial" charset="0"/>
                      <a:ea typeface="Arial" charset="0"/>
                      <a:cs typeface="Arial" charset="0"/>
                    </a:rPr>
                  </a:br>
                  <a:r>
                    <a:rPr lang="en-US" sz="900" b="1" kern="1200" dirty="0">
                      <a:solidFill>
                        <a:schemeClr val="tx1">
                          <a:lumMod val="50000"/>
                          <a:lumOff val="50000"/>
                        </a:schemeClr>
                      </a:solidFill>
                      <a:latin typeface="Arial" charset="0"/>
                      <a:ea typeface="Arial" charset="0"/>
                      <a:cs typeface="Arial" charset="0"/>
                    </a:rPr>
                    <a:t>drag</a:t>
                  </a:r>
                  <a:r>
                    <a:rPr lang="en-US" sz="900" kern="1200" dirty="0">
                      <a:solidFill>
                        <a:schemeClr val="tx1">
                          <a:lumMod val="50000"/>
                          <a:lumOff val="50000"/>
                        </a:schemeClr>
                      </a:solidFill>
                      <a:latin typeface="Arial" charset="0"/>
                      <a:ea typeface="Arial" charset="0"/>
                      <a:cs typeface="Arial" charset="0"/>
                    </a:rPr>
                    <a:t> the cursor to below and to the right of the last placeholder and </a:t>
                  </a:r>
                  <a:r>
                    <a:rPr lang="en-US" sz="900" b="1" kern="1200" dirty="0">
                      <a:solidFill>
                        <a:schemeClr val="tx1">
                          <a:lumMod val="50000"/>
                          <a:lumOff val="50000"/>
                        </a:schemeClr>
                      </a:solidFill>
                      <a:latin typeface="Arial" charset="0"/>
                      <a:ea typeface="Arial" charset="0"/>
                      <a:cs typeface="Arial" charset="0"/>
                    </a:rPr>
                    <a:t>release</a:t>
                  </a:r>
                  <a:r>
                    <a:rPr lang="en-US" sz="900" kern="1200" dirty="0">
                      <a:solidFill>
                        <a:schemeClr val="tx1">
                          <a:lumMod val="50000"/>
                          <a:lumOff val="50000"/>
                        </a:schemeClr>
                      </a:solidFill>
                      <a:latin typeface="Arial" charset="0"/>
                      <a:ea typeface="Arial" charset="0"/>
                      <a:cs typeface="Arial" charset="0"/>
                    </a:rPr>
                    <a:t> the click.</a:t>
                  </a:r>
                </a:p>
              </p:txBody>
            </p:sp>
          </p:grpSp>
          <p:pic>
            <p:nvPicPr>
              <p:cNvPr id="24" name="Picture 23">
                <a:extLst>
                  <a:ext uri="{FF2B5EF4-FFF2-40B4-BE49-F238E27FC236}">
                    <a16:creationId xmlns:a16="http://schemas.microsoft.com/office/drawing/2014/main" id="{DC5AED72-86C8-4444-90CE-59B076CE4755}"/>
                  </a:ext>
                </a:extLst>
              </p:cNvPr>
              <p:cNvPicPr>
                <a:picLocks noChangeAspect="1"/>
              </p:cNvPicPr>
              <p:nvPr userDrawn="1"/>
            </p:nvPicPr>
            <p:blipFill rotWithShape="1">
              <a:blip r:embed="rId7"/>
              <a:srcRect t="33282" b="9876"/>
              <a:stretch/>
            </p:blipFill>
            <p:spPr>
              <a:xfrm>
                <a:off x="10901855" y="2099340"/>
                <a:ext cx="1237314" cy="517325"/>
              </a:xfrm>
              <a:prstGeom prst="rect">
                <a:avLst/>
              </a:prstGeom>
            </p:spPr>
          </p:pic>
        </p:grpSp>
      </p:grpSp>
      <p:sp>
        <p:nvSpPr>
          <p:cNvPr id="4" name="Title 3">
            <a:extLst>
              <a:ext uri="{FF2B5EF4-FFF2-40B4-BE49-F238E27FC236}">
                <a16:creationId xmlns:a16="http://schemas.microsoft.com/office/drawing/2014/main" id="{E767ABA5-A206-AB44-BDCD-CBEA4F6A3193}"/>
              </a:ext>
            </a:extLst>
          </p:cNvPr>
          <p:cNvSpPr>
            <a:spLocks noGrp="1"/>
          </p:cNvSpPr>
          <p:nvPr>
            <p:ph type="title" hasCustomPrompt="1"/>
          </p:nvPr>
        </p:nvSpPr>
        <p:spPr/>
        <p:txBody>
          <a:bodyPr/>
          <a:lstStyle>
            <a:lvl1pPr>
              <a:defRPr/>
            </a:lvl1pPr>
          </a:lstStyle>
          <a:p>
            <a:r>
              <a:rPr lang="en-US"/>
              <a:t>Click to add agenda title. All caps. Two lines max.</a:t>
            </a:r>
          </a:p>
        </p:txBody>
      </p:sp>
      <p:sp>
        <p:nvSpPr>
          <p:cNvPr id="91" name="Text Placeholder 5">
            <a:extLst>
              <a:ext uri="{FF2B5EF4-FFF2-40B4-BE49-F238E27FC236}">
                <a16:creationId xmlns:a16="http://schemas.microsoft.com/office/drawing/2014/main" id="{E65DF37D-BE32-8D48-B3BD-F72A205AA20A}"/>
              </a:ext>
            </a:extLst>
          </p:cNvPr>
          <p:cNvSpPr>
            <a:spLocks noGrp="1"/>
          </p:cNvSpPr>
          <p:nvPr userDrawn="1">
            <p:ph type="body" sz="quarter" idx="134" hasCustomPrompt="1"/>
          </p:nvPr>
        </p:nvSpPr>
        <p:spPr>
          <a:xfrm>
            <a:off x="9701721" y="2361848"/>
            <a:ext cx="2429418" cy="376755"/>
          </a:xfrm>
          <a:solidFill>
            <a:schemeClr val="accent1"/>
          </a:solidFill>
          <a:ln w="31750">
            <a:solidFill>
              <a:schemeClr val="accent1"/>
            </a:solidFill>
          </a:ln>
          <a:effectLst/>
        </p:spPr>
        <p:txBody>
          <a:bodyPr lIns="432000" tIns="0" rIns="36000" anchor="ctr"/>
          <a:lstStyle>
            <a:lvl1pPr marL="0" indent="0">
              <a:buNone/>
              <a:defRPr b="1">
                <a:solidFill>
                  <a:schemeClr val="bg1"/>
                </a:solidFill>
              </a:defRPr>
            </a:lvl1pPr>
          </a:lstStyle>
          <a:p>
            <a:pPr lvl="0"/>
            <a:r>
              <a:rPr lang="en-US"/>
              <a:t>Select for Title style</a:t>
            </a:r>
          </a:p>
        </p:txBody>
      </p:sp>
      <p:sp>
        <p:nvSpPr>
          <p:cNvPr id="92" name="Text Placeholder 5">
            <a:extLst>
              <a:ext uri="{FF2B5EF4-FFF2-40B4-BE49-F238E27FC236}">
                <a16:creationId xmlns:a16="http://schemas.microsoft.com/office/drawing/2014/main" id="{D92F429B-9DFB-EE41-9601-2CCC105A7E84}"/>
              </a:ext>
            </a:extLst>
          </p:cNvPr>
          <p:cNvSpPr>
            <a:spLocks noGrp="1"/>
          </p:cNvSpPr>
          <p:nvPr userDrawn="1">
            <p:ph type="body" sz="quarter" idx="135" hasCustomPrompt="1"/>
          </p:nvPr>
        </p:nvSpPr>
        <p:spPr>
          <a:xfrm>
            <a:off x="9701721" y="4222582"/>
            <a:ext cx="2429418" cy="376755"/>
          </a:xfrm>
          <a:noFill/>
          <a:ln w="31750">
            <a:noFill/>
          </a:ln>
          <a:effectLst/>
        </p:spPr>
        <p:txBody>
          <a:bodyPr lIns="0" tIns="0" rIns="0" anchor="ctr"/>
          <a:lstStyle>
            <a:lvl1pPr marL="0" indent="0" algn="r">
              <a:buNone/>
              <a:defRPr b="1">
                <a:solidFill>
                  <a:schemeClr val="bg1"/>
                </a:solidFill>
              </a:defRPr>
            </a:lvl1pPr>
          </a:lstStyle>
          <a:p>
            <a:pPr lvl="0"/>
            <a:r>
              <a:rPr lang="en-US"/>
              <a:t>Select for Page # style</a:t>
            </a:r>
          </a:p>
        </p:txBody>
      </p:sp>
      <p:sp>
        <p:nvSpPr>
          <p:cNvPr id="140" name="Text Placeholder 6">
            <a:extLst>
              <a:ext uri="{FF2B5EF4-FFF2-40B4-BE49-F238E27FC236}">
                <a16:creationId xmlns:a16="http://schemas.microsoft.com/office/drawing/2014/main" id="{89312458-EDEA-F145-8A40-F9DE180A0CD5}"/>
              </a:ext>
            </a:extLst>
          </p:cNvPr>
          <p:cNvSpPr>
            <a:spLocks noGrp="1"/>
          </p:cNvSpPr>
          <p:nvPr>
            <p:ph type="body" idx="13" hasCustomPrompt="1"/>
          </p:nvPr>
        </p:nvSpPr>
        <p:spPr>
          <a:xfrm>
            <a:off x="0" y="1230726"/>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1" name="Text Placeholder 6">
            <a:extLst>
              <a:ext uri="{FF2B5EF4-FFF2-40B4-BE49-F238E27FC236}">
                <a16:creationId xmlns:a16="http://schemas.microsoft.com/office/drawing/2014/main" id="{0881407E-5EEA-0645-B564-820137734C4B}"/>
              </a:ext>
            </a:extLst>
          </p:cNvPr>
          <p:cNvSpPr>
            <a:spLocks noGrp="1"/>
          </p:cNvSpPr>
          <p:nvPr>
            <p:ph type="body" idx="14" hasCustomPrompt="1"/>
          </p:nvPr>
        </p:nvSpPr>
        <p:spPr>
          <a:xfrm>
            <a:off x="0" y="1583212"/>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2" name="Text Placeholder 6">
            <a:extLst>
              <a:ext uri="{FF2B5EF4-FFF2-40B4-BE49-F238E27FC236}">
                <a16:creationId xmlns:a16="http://schemas.microsoft.com/office/drawing/2014/main" id="{975DCA04-BA85-B943-AAF1-92DA5F62A968}"/>
              </a:ext>
            </a:extLst>
          </p:cNvPr>
          <p:cNvSpPr>
            <a:spLocks noGrp="1"/>
          </p:cNvSpPr>
          <p:nvPr>
            <p:ph type="body" idx="15" hasCustomPrompt="1"/>
          </p:nvPr>
        </p:nvSpPr>
        <p:spPr>
          <a:xfrm>
            <a:off x="0" y="1935698"/>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3" name="Text Placeholder 6">
            <a:extLst>
              <a:ext uri="{FF2B5EF4-FFF2-40B4-BE49-F238E27FC236}">
                <a16:creationId xmlns:a16="http://schemas.microsoft.com/office/drawing/2014/main" id="{F953D556-C770-7D48-83BE-3EAD34AD583E}"/>
              </a:ext>
            </a:extLst>
          </p:cNvPr>
          <p:cNvSpPr>
            <a:spLocks noGrp="1"/>
          </p:cNvSpPr>
          <p:nvPr>
            <p:ph type="body" idx="16" hasCustomPrompt="1"/>
          </p:nvPr>
        </p:nvSpPr>
        <p:spPr>
          <a:xfrm>
            <a:off x="0" y="2288184"/>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4" name="Text Placeholder 6">
            <a:extLst>
              <a:ext uri="{FF2B5EF4-FFF2-40B4-BE49-F238E27FC236}">
                <a16:creationId xmlns:a16="http://schemas.microsoft.com/office/drawing/2014/main" id="{91CCF692-76BB-6A4A-885F-E120A2711E82}"/>
              </a:ext>
            </a:extLst>
          </p:cNvPr>
          <p:cNvSpPr>
            <a:spLocks noGrp="1"/>
          </p:cNvSpPr>
          <p:nvPr>
            <p:ph type="body" idx="17" hasCustomPrompt="1"/>
          </p:nvPr>
        </p:nvSpPr>
        <p:spPr>
          <a:xfrm>
            <a:off x="0" y="2640670"/>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5" name="Text Placeholder 6">
            <a:extLst>
              <a:ext uri="{FF2B5EF4-FFF2-40B4-BE49-F238E27FC236}">
                <a16:creationId xmlns:a16="http://schemas.microsoft.com/office/drawing/2014/main" id="{0C2671C4-8F73-6846-BED4-E27156554831}"/>
              </a:ext>
            </a:extLst>
          </p:cNvPr>
          <p:cNvSpPr>
            <a:spLocks noGrp="1"/>
          </p:cNvSpPr>
          <p:nvPr>
            <p:ph type="body" idx="18" hasCustomPrompt="1"/>
          </p:nvPr>
        </p:nvSpPr>
        <p:spPr>
          <a:xfrm>
            <a:off x="0" y="2993156"/>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6" name="Text Placeholder 6">
            <a:extLst>
              <a:ext uri="{FF2B5EF4-FFF2-40B4-BE49-F238E27FC236}">
                <a16:creationId xmlns:a16="http://schemas.microsoft.com/office/drawing/2014/main" id="{5FA8609C-9B16-FA4C-9F2C-D1248CCE8ACE}"/>
              </a:ext>
            </a:extLst>
          </p:cNvPr>
          <p:cNvSpPr>
            <a:spLocks noGrp="1"/>
          </p:cNvSpPr>
          <p:nvPr>
            <p:ph type="body" idx="19" hasCustomPrompt="1"/>
          </p:nvPr>
        </p:nvSpPr>
        <p:spPr>
          <a:xfrm>
            <a:off x="0" y="3345642"/>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7" name="Text Placeholder 6">
            <a:extLst>
              <a:ext uri="{FF2B5EF4-FFF2-40B4-BE49-F238E27FC236}">
                <a16:creationId xmlns:a16="http://schemas.microsoft.com/office/drawing/2014/main" id="{1160FF45-12A6-CA4A-AD6A-594E7B625D99}"/>
              </a:ext>
            </a:extLst>
          </p:cNvPr>
          <p:cNvSpPr>
            <a:spLocks noGrp="1"/>
          </p:cNvSpPr>
          <p:nvPr>
            <p:ph type="body" idx="20" hasCustomPrompt="1"/>
          </p:nvPr>
        </p:nvSpPr>
        <p:spPr>
          <a:xfrm>
            <a:off x="0" y="3698128"/>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8" name="Text Placeholder 69">
            <a:extLst>
              <a:ext uri="{FF2B5EF4-FFF2-40B4-BE49-F238E27FC236}">
                <a16:creationId xmlns:a16="http://schemas.microsoft.com/office/drawing/2014/main" id="{36C55682-41D4-2C46-A3E5-75E11CF3010E}"/>
              </a:ext>
            </a:extLst>
          </p:cNvPr>
          <p:cNvSpPr>
            <a:spLocks noGrp="1"/>
          </p:cNvSpPr>
          <p:nvPr>
            <p:ph type="body" sz="quarter" idx="21" hasCustomPrompt="1"/>
          </p:nvPr>
        </p:nvSpPr>
        <p:spPr>
          <a:xfrm>
            <a:off x="7786170" y="1230726"/>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49" name="Text Placeholder 69">
            <a:extLst>
              <a:ext uri="{FF2B5EF4-FFF2-40B4-BE49-F238E27FC236}">
                <a16:creationId xmlns:a16="http://schemas.microsoft.com/office/drawing/2014/main" id="{7A7DE69A-7CAC-2D4F-9EBA-789484126889}"/>
              </a:ext>
            </a:extLst>
          </p:cNvPr>
          <p:cNvSpPr>
            <a:spLocks noGrp="1"/>
          </p:cNvSpPr>
          <p:nvPr>
            <p:ph type="body" sz="quarter" idx="22" hasCustomPrompt="1"/>
          </p:nvPr>
        </p:nvSpPr>
        <p:spPr>
          <a:xfrm>
            <a:off x="7786170" y="1583212"/>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0" name="Text Placeholder 69">
            <a:extLst>
              <a:ext uri="{FF2B5EF4-FFF2-40B4-BE49-F238E27FC236}">
                <a16:creationId xmlns:a16="http://schemas.microsoft.com/office/drawing/2014/main" id="{8C8F8AB9-E553-FD43-9A74-A94070ABC6D9}"/>
              </a:ext>
            </a:extLst>
          </p:cNvPr>
          <p:cNvSpPr>
            <a:spLocks noGrp="1"/>
          </p:cNvSpPr>
          <p:nvPr>
            <p:ph type="body" sz="quarter" idx="23" hasCustomPrompt="1"/>
          </p:nvPr>
        </p:nvSpPr>
        <p:spPr>
          <a:xfrm>
            <a:off x="7786170" y="1935698"/>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1" name="Text Placeholder 69">
            <a:extLst>
              <a:ext uri="{FF2B5EF4-FFF2-40B4-BE49-F238E27FC236}">
                <a16:creationId xmlns:a16="http://schemas.microsoft.com/office/drawing/2014/main" id="{34397210-0F6A-4541-BF87-6238DCF7C31B}"/>
              </a:ext>
            </a:extLst>
          </p:cNvPr>
          <p:cNvSpPr>
            <a:spLocks noGrp="1"/>
          </p:cNvSpPr>
          <p:nvPr>
            <p:ph type="body" sz="quarter" idx="24" hasCustomPrompt="1"/>
          </p:nvPr>
        </p:nvSpPr>
        <p:spPr>
          <a:xfrm>
            <a:off x="7786170" y="2288184"/>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2" name="Text Placeholder 69">
            <a:extLst>
              <a:ext uri="{FF2B5EF4-FFF2-40B4-BE49-F238E27FC236}">
                <a16:creationId xmlns:a16="http://schemas.microsoft.com/office/drawing/2014/main" id="{36CB0180-6E7E-6345-BDFC-A24B6037542B}"/>
              </a:ext>
            </a:extLst>
          </p:cNvPr>
          <p:cNvSpPr>
            <a:spLocks noGrp="1"/>
          </p:cNvSpPr>
          <p:nvPr>
            <p:ph type="body" sz="quarter" idx="25" hasCustomPrompt="1"/>
          </p:nvPr>
        </p:nvSpPr>
        <p:spPr>
          <a:xfrm>
            <a:off x="7786170" y="2640670"/>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3" name="Text Placeholder 69">
            <a:extLst>
              <a:ext uri="{FF2B5EF4-FFF2-40B4-BE49-F238E27FC236}">
                <a16:creationId xmlns:a16="http://schemas.microsoft.com/office/drawing/2014/main" id="{3CDC531E-C59A-6648-B4C3-453444CE827E}"/>
              </a:ext>
            </a:extLst>
          </p:cNvPr>
          <p:cNvSpPr>
            <a:spLocks noGrp="1"/>
          </p:cNvSpPr>
          <p:nvPr>
            <p:ph type="body" sz="quarter" idx="26" hasCustomPrompt="1"/>
          </p:nvPr>
        </p:nvSpPr>
        <p:spPr>
          <a:xfrm>
            <a:off x="7786170" y="2993156"/>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4" name="Text Placeholder 69">
            <a:extLst>
              <a:ext uri="{FF2B5EF4-FFF2-40B4-BE49-F238E27FC236}">
                <a16:creationId xmlns:a16="http://schemas.microsoft.com/office/drawing/2014/main" id="{BB4EABB9-2DDE-734C-86AB-12B8EF0C6145}"/>
              </a:ext>
            </a:extLst>
          </p:cNvPr>
          <p:cNvSpPr>
            <a:spLocks noGrp="1"/>
          </p:cNvSpPr>
          <p:nvPr>
            <p:ph type="body" sz="quarter" idx="27" hasCustomPrompt="1"/>
          </p:nvPr>
        </p:nvSpPr>
        <p:spPr>
          <a:xfrm>
            <a:off x="7786170" y="3345642"/>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5" name="Text Placeholder 69">
            <a:extLst>
              <a:ext uri="{FF2B5EF4-FFF2-40B4-BE49-F238E27FC236}">
                <a16:creationId xmlns:a16="http://schemas.microsoft.com/office/drawing/2014/main" id="{51A31BC1-EC5B-CB48-906F-8A670330B3EE}"/>
              </a:ext>
            </a:extLst>
          </p:cNvPr>
          <p:cNvSpPr>
            <a:spLocks noGrp="1"/>
          </p:cNvSpPr>
          <p:nvPr>
            <p:ph type="body" sz="quarter" idx="28" hasCustomPrompt="1"/>
          </p:nvPr>
        </p:nvSpPr>
        <p:spPr>
          <a:xfrm>
            <a:off x="7786170" y="3698128"/>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6" name="Text Placeholder 6">
            <a:extLst>
              <a:ext uri="{FF2B5EF4-FFF2-40B4-BE49-F238E27FC236}">
                <a16:creationId xmlns:a16="http://schemas.microsoft.com/office/drawing/2014/main" id="{CA10688B-9A84-134D-8815-3C14EE382980}"/>
              </a:ext>
            </a:extLst>
          </p:cNvPr>
          <p:cNvSpPr>
            <a:spLocks noGrp="1"/>
          </p:cNvSpPr>
          <p:nvPr>
            <p:ph type="body" idx="29" hasCustomPrompt="1"/>
          </p:nvPr>
        </p:nvSpPr>
        <p:spPr>
          <a:xfrm>
            <a:off x="0" y="4050614"/>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57" name="Text Placeholder 69">
            <a:extLst>
              <a:ext uri="{FF2B5EF4-FFF2-40B4-BE49-F238E27FC236}">
                <a16:creationId xmlns:a16="http://schemas.microsoft.com/office/drawing/2014/main" id="{2CC5EBD5-D4B3-9A4D-9E40-19DDAE3DAEFC}"/>
              </a:ext>
            </a:extLst>
          </p:cNvPr>
          <p:cNvSpPr>
            <a:spLocks noGrp="1"/>
          </p:cNvSpPr>
          <p:nvPr>
            <p:ph type="body" sz="quarter" idx="30" hasCustomPrompt="1"/>
          </p:nvPr>
        </p:nvSpPr>
        <p:spPr>
          <a:xfrm>
            <a:off x="7786170" y="4050614"/>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8" name="Text Placeholder 6">
            <a:extLst>
              <a:ext uri="{FF2B5EF4-FFF2-40B4-BE49-F238E27FC236}">
                <a16:creationId xmlns:a16="http://schemas.microsoft.com/office/drawing/2014/main" id="{FB2BCC6B-9E0C-6B4D-BFAF-3D33A4C41128}"/>
              </a:ext>
            </a:extLst>
          </p:cNvPr>
          <p:cNvSpPr>
            <a:spLocks noGrp="1"/>
          </p:cNvSpPr>
          <p:nvPr>
            <p:ph type="body" idx="31" hasCustomPrompt="1"/>
          </p:nvPr>
        </p:nvSpPr>
        <p:spPr>
          <a:xfrm>
            <a:off x="0" y="4403100"/>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59" name="Text Placeholder 69">
            <a:extLst>
              <a:ext uri="{FF2B5EF4-FFF2-40B4-BE49-F238E27FC236}">
                <a16:creationId xmlns:a16="http://schemas.microsoft.com/office/drawing/2014/main" id="{1AF143A3-F8D7-B34D-9F19-6EA9A69EE4F0}"/>
              </a:ext>
            </a:extLst>
          </p:cNvPr>
          <p:cNvSpPr>
            <a:spLocks noGrp="1"/>
          </p:cNvSpPr>
          <p:nvPr>
            <p:ph type="body" sz="quarter" idx="32" hasCustomPrompt="1"/>
          </p:nvPr>
        </p:nvSpPr>
        <p:spPr>
          <a:xfrm>
            <a:off x="7786170" y="4403100"/>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0" name="Text Placeholder 6">
            <a:extLst>
              <a:ext uri="{FF2B5EF4-FFF2-40B4-BE49-F238E27FC236}">
                <a16:creationId xmlns:a16="http://schemas.microsoft.com/office/drawing/2014/main" id="{F9389DF8-3B53-1B40-A060-E67F5DE54FBC}"/>
              </a:ext>
            </a:extLst>
          </p:cNvPr>
          <p:cNvSpPr>
            <a:spLocks noGrp="1"/>
          </p:cNvSpPr>
          <p:nvPr>
            <p:ph type="body" idx="33" hasCustomPrompt="1"/>
          </p:nvPr>
        </p:nvSpPr>
        <p:spPr>
          <a:xfrm>
            <a:off x="0" y="4755586"/>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61" name="Text Placeholder 69">
            <a:extLst>
              <a:ext uri="{FF2B5EF4-FFF2-40B4-BE49-F238E27FC236}">
                <a16:creationId xmlns:a16="http://schemas.microsoft.com/office/drawing/2014/main" id="{8FB5E79E-4CE6-7348-93FF-FB68EFF84A06}"/>
              </a:ext>
            </a:extLst>
          </p:cNvPr>
          <p:cNvSpPr>
            <a:spLocks noGrp="1"/>
          </p:cNvSpPr>
          <p:nvPr>
            <p:ph type="body" sz="quarter" idx="34" hasCustomPrompt="1"/>
          </p:nvPr>
        </p:nvSpPr>
        <p:spPr>
          <a:xfrm>
            <a:off x="7786170" y="4755586"/>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2" name="Text Placeholder 6">
            <a:extLst>
              <a:ext uri="{FF2B5EF4-FFF2-40B4-BE49-F238E27FC236}">
                <a16:creationId xmlns:a16="http://schemas.microsoft.com/office/drawing/2014/main" id="{87654A3A-847F-514C-80BD-916D718925CF}"/>
              </a:ext>
            </a:extLst>
          </p:cNvPr>
          <p:cNvSpPr>
            <a:spLocks noGrp="1"/>
          </p:cNvSpPr>
          <p:nvPr>
            <p:ph type="body" idx="35" hasCustomPrompt="1"/>
          </p:nvPr>
        </p:nvSpPr>
        <p:spPr>
          <a:xfrm>
            <a:off x="0" y="5108072"/>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63" name="Text Placeholder 69">
            <a:extLst>
              <a:ext uri="{FF2B5EF4-FFF2-40B4-BE49-F238E27FC236}">
                <a16:creationId xmlns:a16="http://schemas.microsoft.com/office/drawing/2014/main" id="{EAC4FBD6-5E88-E34F-8DC2-FB0F2C077716}"/>
              </a:ext>
            </a:extLst>
          </p:cNvPr>
          <p:cNvSpPr>
            <a:spLocks noGrp="1"/>
          </p:cNvSpPr>
          <p:nvPr>
            <p:ph type="body" sz="quarter" idx="36" hasCustomPrompt="1"/>
          </p:nvPr>
        </p:nvSpPr>
        <p:spPr>
          <a:xfrm>
            <a:off x="7786170" y="5108072"/>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4" name="Text Placeholder 6">
            <a:extLst>
              <a:ext uri="{FF2B5EF4-FFF2-40B4-BE49-F238E27FC236}">
                <a16:creationId xmlns:a16="http://schemas.microsoft.com/office/drawing/2014/main" id="{4169DB4D-BE6F-E041-BBF4-2D644201504F}"/>
              </a:ext>
            </a:extLst>
          </p:cNvPr>
          <p:cNvSpPr>
            <a:spLocks noGrp="1"/>
          </p:cNvSpPr>
          <p:nvPr>
            <p:ph type="body" idx="37" hasCustomPrompt="1"/>
          </p:nvPr>
        </p:nvSpPr>
        <p:spPr>
          <a:xfrm>
            <a:off x="0" y="5460558"/>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65" name="Text Placeholder 69">
            <a:extLst>
              <a:ext uri="{FF2B5EF4-FFF2-40B4-BE49-F238E27FC236}">
                <a16:creationId xmlns:a16="http://schemas.microsoft.com/office/drawing/2014/main" id="{EF574AB8-FA67-6841-815F-020BC196CFE4}"/>
              </a:ext>
            </a:extLst>
          </p:cNvPr>
          <p:cNvSpPr>
            <a:spLocks noGrp="1"/>
          </p:cNvSpPr>
          <p:nvPr>
            <p:ph type="body" sz="quarter" idx="38" hasCustomPrompt="1"/>
          </p:nvPr>
        </p:nvSpPr>
        <p:spPr>
          <a:xfrm>
            <a:off x="7786170" y="5460558"/>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6" name="Text Placeholder 6">
            <a:extLst>
              <a:ext uri="{FF2B5EF4-FFF2-40B4-BE49-F238E27FC236}">
                <a16:creationId xmlns:a16="http://schemas.microsoft.com/office/drawing/2014/main" id="{0459AF7C-F9C3-8848-B7D8-3D970B0ABB9C}"/>
              </a:ext>
            </a:extLst>
          </p:cNvPr>
          <p:cNvSpPr>
            <a:spLocks noGrp="1"/>
          </p:cNvSpPr>
          <p:nvPr>
            <p:ph type="body" idx="39" hasCustomPrompt="1"/>
          </p:nvPr>
        </p:nvSpPr>
        <p:spPr>
          <a:xfrm>
            <a:off x="0" y="5813050"/>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tabLst/>
              <a:defRPr b="0">
                <a:solidFill>
                  <a:schemeClr val="accent1"/>
                </a:solidFill>
              </a:defRPr>
            </a:lvl1pPr>
            <a:lvl2pPr marL="0" indent="0">
              <a:spcBef>
                <a:spcPts val="0"/>
              </a:spcBef>
              <a:spcAft>
                <a:spcPts val="0"/>
              </a:spcAft>
              <a:buFontTx/>
              <a:buNone/>
              <a:tabLst/>
              <a:defRPr>
                <a:solidFill>
                  <a:schemeClr val="accent1"/>
                </a:solidFill>
              </a:defRPr>
            </a:lvl2pPr>
            <a:lvl3pPr marL="0" indent="0">
              <a:spcBef>
                <a:spcPts val="0"/>
              </a:spcBef>
              <a:spcAft>
                <a:spcPts val="0"/>
              </a:spcAft>
              <a:buFontTx/>
              <a:buNone/>
              <a:tabLst/>
              <a:defRPr>
                <a:solidFill>
                  <a:schemeClr val="accent1"/>
                </a:solidFill>
              </a:defRPr>
            </a:lvl3pPr>
            <a:lvl4pPr marL="0" indent="0">
              <a:spcBef>
                <a:spcPts val="0"/>
              </a:spcBef>
              <a:spcAft>
                <a:spcPts val="0"/>
              </a:spcAft>
              <a:buFontTx/>
              <a:buNone/>
              <a:tabLst/>
              <a:defRPr>
                <a:solidFill>
                  <a:schemeClr val="accent1"/>
                </a:solidFill>
              </a:defRPr>
            </a:lvl4pPr>
            <a:lvl5pPr marL="0" indent="0">
              <a:spcBef>
                <a:spcPts val="0"/>
              </a:spcBef>
              <a:spcAft>
                <a:spcPts val="0"/>
              </a:spcAft>
              <a:buFontTx/>
              <a:buNone/>
              <a:tabLst/>
              <a:defRPr>
                <a:solidFill>
                  <a:schemeClr val="accent1"/>
                </a:solidFill>
              </a:defRPr>
            </a:lvl5pPr>
            <a:lvl6pPr marL="0" indent="0">
              <a:spcBef>
                <a:spcPts val="0"/>
              </a:spcBef>
              <a:spcAft>
                <a:spcPts val="0"/>
              </a:spcAft>
              <a:buFontTx/>
              <a:buNone/>
              <a:tabLst/>
              <a:defRPr>
                <a:solidFill>
                  <a:schemeClr val="accent1"/>
                </a:solidFill>
              </a:defRPr>
            </a:lvl6pPr>
            <a:lvl7pPr marL="0" indent="0">
              <a:spcBef>
                <a:spcPts val="0"/>
              </a:spcBef>
              <a:spcAft>
                <a:spcPts val="0"/>
              </a:spcAft>
              <a:buFontTx/>
              <a:buNone/>
              <a:tabLst/>
              <a:defRPr>
                <a:solidFill>
                  <a:schemeClr val="accent1"/>
                </a:solidFill>
              </a:defRPr>
            </a:lvl7pPr>
            <a:lvl8pPr marL="0" indent="0">
              <a:spcBef>
                <a:spcPts val="0"/>
              </a:spcBef>
              <a:spcAft>
                <a:spcPts val="0"/>
              </a:spcAft>
              <a:buFontTx/>
              <a:buNone/>
              <a:tabLst/>
              <a:defRPr>
                <a:solidFill>
                  <a:schemeClr val="accent1"/>
                </a:solidFill>
              </a:defRPr>
            </a:lvl8pPr>
            <a:lvl9pPr marL="0" indent="0">
              <a:spcBef>
                <a:spcPts val="0"/>
              </a:spcBef>
              <a:spcAft>
                <a:spcPts val="0"/>
              </a:spcAft>
              <a:buFontTx/>
              <a:buNone/>
              <a:tabLst/>
              <a:defRPr>
                <a:solidFill>
                  <a:schemeClr val="accent1"/>
                </a:solidFill>
              </a:defRPr>
            </a:lvl9pPr>
          </a:lstStyle>
          <a:p>
            <a:pPr lvl="0"/>
            <a:r>
              <a:rPr lang="en-US"/>
              <a:t>Click to add agenda item</a:t>
            </a:r>
          </a:p>
        </p:txBody>
      </p:sp>
      <p:sp>
        <p:nvSpPr>
          <p:cNvPr id="167" name="Text Placeholder 69">
            <a:extLst>
              <a:ext uri="{FF2B5EF4-FFF2-40B4-BE49-F238E27FC236}">
                <a16:creationId xmlns:a16="http://schemas.microsoft.com/office/drawing/2014/main" id="{A130898E-B3C8-8D4A-86AB-EE7C88D7DE71}"/>
              </a:ext>
            </a:extLst>
          </p:cNvPr>
          <p:cNvSpPr>
            <a:spLocks noGrp="1"/>
          </p:cNvSpPr>
          <p:nvPr>
            <p:ph type="body" sz="quarter" idx="40" hasCustomPrompt="1"/>
          </p:nvPr>
        </p:nvSpPr>
        <p:spPr>
          <a:xfrm>
            <a:off x="7786170" y="5813050"/>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9" name="Date Placeholder 8">
            <a:extLst>
              <a:ext uri="{FF2B5EF4-FFF2-40B4-BE49-F238E27FC236}">
                <a16:creationId xmlns:a16="http://schemas.microsoft.com/office/drawing/2014/main" id="{1BD1BB5F-2891-C741-80FB-ACCBFEFCAA72}"/>
              </a:ext>
            </a:extLst>
          </p:cNvPr>
          <p:cNvSpPr>
            <a:spLocks noGrp="1"/>
          </p:cNvSpPr>
          <p:nvPr>
            <p:ph type="dt" sz="half" idx="136"/>
          </p:nvPr>
        </p:nvSpPr>
        <p:spPr/>
        <p:txBody>
          <a:bodyPr/>
          <a:lstStyle/>
          <a:p>
            <a:endParaRPr lang="en-US" dirty="0"/>
          </a:p>
        </p:txBody>
      </p:sp>
      <p:sp>
        <p:nvSpPr>
          <p:cNvPr id="10" name="Footer Placeholder 9">
            <a:extLst>
              <a:ext uri="{FF2B5EF4-FFF2-40B4-BE49-F238E27FC236}">
                <a16:creationId xmlns:a16="http://schemas.microsoft.com/office/drawing/2014/main" id="{9FD48C64-B26D-4248-ADFF-B57DB1CAC3A7}"/>
              </a:ext>
            </a:extLst>
          </p:cNvPr>
          <p:cNvSpPr>
            <a:spLocks noGrp="1"/>
          </p:cNvSpPr>
          <p:nvPr>
            <p:ph type="ftr" sz="quarter" idx="137"/>
          </p:nvPr>
        </p:nvSpPr>
        <p:spPr/>
        <p:txBody>
          <a:bodyPr/>
          <a:lstStyle/>
          <a:p>
            <a:endParaRPr lang="en-US" dirty="0"/>
          </a:p>
        </p:txBody>
      </p:sp>
      <p:sp>
        <p:nvSpPr>
          <p:cNvPr id="11" name="Slide Number Placeholder 10">
            <a:extLst>
              <a:ext uri="{FF2B5EF4-FFF2-40B4-BE49-F238E27FC236}">
                <a16:creationId xmlns:a16="http://schemas.microsoft.com/office/drawing/2014/main" id="{B1FDB9A5-CCD3-A540-98D5-77F33D645D45}"/>
              </a:ext>
            </a:extLst>
          </p:cNvPr>
          <p:cNvSpPr>
            <a:spLocks noGrp="1"/>
          </p:cNvSpPr>
          <p:nvPr>
            <p:ph type="sldNum" sz="quarter" idx="13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3077233426"/>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Section Agenda (Photo)">
    <p:bg>
      <p:bgPr>
        <a:solidFill>
          <a:schemeClr val="bg1"/>
        </a:solidFill>
        <a:effectLst/>
      </p:bgPr>
    </p:bg>
    <p:spTree>
      <p:nvGrpSpPr>
        <p:cNvPr id="1" name=""/>
        <p:cNvGrpSpPr/>
        <p:nvPr/>
      </p:nvGrpSpPr>
      <p:grpSpPr>
        <a:xfrm>
          <a:off x="0" y="0"/>
          <a:ext cx="0" cy="0"/>
          <a:chOff x="0" y="0"/>
          <a:chExt cx="0" cy="0"/>
        </a:xfrm>
      </p:grpSpPr>
      <p:grpSp>
        <p:nvGrpSpPr>
          <p:cNvPr id="41" name="Group 40">
            <a:extLst>
              <a:ext uri="{FF2B5EF4-FFF2-40B4-BE49-F238E27FC236}">
                <a16:creationId xmlns:a16="http://schemas.microsoft.com/office/drawing/2014/main" id="{270AAB3A-1F8E-7547-BC5B-D622E7ABEECC}"/>
              </a:ext>
            </a:extLst>
          </p:cNvPr>
          <p:cNvGrpSpPr/>
          <p:nvPr userDrawn="1"/>
        </p:nvGrpSpPr>
        <p:grpSpPr>
          <a:xfrm>
            <a:off x="9399182" y="0"/>
            <a:ext cx="2874210" cy="9929814"/>
            <a:chOff x="9399182" y="0"/>
            <a:chExt cx="2874210" cy="9929814"/>
          </a:xfrm>
        </p:grpSpPr>
        <p:sp>
          <p:nvSpPr>
            <p:cNvPr id="20" name="Rectangle 19">
              <a:extLst>
                <a:ext uri="{FF2B5EF4-FFF2-40B4-BE49-F238E27FC236}">
                  <a16:creationId xmlns:a16="http://schemas.microsoft.com/office/drawing/2014/main" id="{853DAC75-2764-F94B-801B-7E41553AA7A9}"/>
                </a:ext>
              </a:extLst>
            </p:cNvPr>
            <p:cNvSpPr/>
            <p:nvPr userDrawn="1"/>
          </p:nvSpPr>
          <p:spPr>
            <a:xfrm>
              <a:off x="9399182" y="0"/>
              <a:ext cx="2798651" cy="974407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666BA62E-8407-214E-9983-5B95C260B124}"/>
                </a:ext>
              </a:extLst>
            </p:cNvPr>
            <p:cNvSpPr txBox="1"/>
            <p:nvPr userDrawn="1"/>
          </p:nvSpPr>
          <p:spPr>
            <a:xfrm>
              <a:off x="9558507" y="150290"/>
              <a:ext cx="1867499"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USE THE AGENDA</a:t>
              </a:r>
            </a:p>
          </p:txBody>
        </p:sp>
        <p:cxnSp>
          <p:nvCxnSpPr>
            <p:cNvPr id="22" name="Straight Connector 21">
              <a:extLst>
                <a:ext uri="{FF2B5EF4-FFF2-40B4-BE49-F238E27FC236}">
                  <a16:creationId xmlns:a16="http://schemas.microsoft.com/office/drawing/2014/main" id="{3EC19388-C76B-7448-9EDE-BDA3BAB9D416}"/>
                </a:ext>
              </a:extLst>
            </p:cNvPr>
            <p:cNvCxnSpPr>
              <a:cxnSpLocks/>
            </p:cNvCxnSpPr>
            <p:nvPr userDrawn="1"/>
          </p:nvCxnSpPr>
          <p:spPr>
            <a:xfrm>
              <a:off x="9558507" y="35290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7D14489D-EBF9-F043-8D0D-58D847FBFD92}"/>
                </a:ext>
              </a:extLst>
            </p:cNvPr>
            <p:cNvSpPr/>
            <p:nvPr/>
          </p:nvSpPr>
          <p:spPr>
            <a:xfrm>
              <a:off x="9686427" y="1588636"/>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24" name="Group 23">
              <a:extLst>
                <a:ext uri="{FF2B5EF4-FFF2-40B4-BE49-F238E27FC236}">
                  <a16:creationId xmlns:a16="http://schemas.microsoft.com/office/drawing/2014/main" id="{669A9012-D270-2448-A4FD-E180D5741CB9}"/>
                </a:ext>
              </a:extLst>
            </p:cNvPr>
            <p:cNvGrpSpPr/>
            <p:nvPr/>
          </p:nvGrpSpPr>
          <p:grpSpPr>
            <a:xfrm>
              <a:off x="9686426" y="2097613"/>
              <a:ext cx="2284506" cy="249299"/>
              <a:chOff x="9431244" y="2862535"/>
              <a:chExt cx="2284506" cy="249299"/>
            </a:xfrm>
          </p:grpSpPr>
          <p:sp>
            <p:nvSpPr>
              <p:cNvPr id="40" name="TextBox 39">
                <a:extLst>
                  <a:ext uri="{FF2B5EF4-FFF2-40B4-BE49-F238E27FC236}">
                    <a16:creationId xmlns:a16="http://schemas.microsoft.com/office/drawing/2014/main" id="{5AA31A6C-B76D-D84E-926A-385AA59C712C}"/>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pic>
            <p:nvPicPr>
              <p:cNvPr id="39" name="Picture 38">
                <a:extLst>
                  <a:ext uri="{FF2B5EF4-FFF2-40B4-BE49-F238E27FC236}">
                    <a16:creationId xmlns:a16="http://schemas.microsoft.com/office/drawing/2014/main" id="{1CC21A02-B792-AF47-96A4-A59105B11793}"/>
                  </a:ext>
                </a:extLst>
              </p:cNvPr>
              <p:cNvPicPr>
                <a:picLocks noChangeAspect="1"/>
              </p:cNvPicPr>
              <p:nvPr/>
            </p:nvPicPr>
            <p:blipFill>
              <a:blip r:embed="rId2"/>
              <a:stretch>
                <a:fillRect/>
              </a:stretch>
            </p:blipFill>
            <p:spPr>
              <a:xfrm>
                <a:off x="11216812" y="2866153"/>
                <a:ext cx="340854" cy="113618"/>
              </a:xfrm>
              <a:prstGeom prst="rect">
                <a:avLst/>
              </a:prstGeom>
            </p:spPr>
          </p:pic>
        </p:grpSp>
        <p:sp>
          <p:nvSpPr>
            <p:cNvPr id="25" name="TextBox 24">
              <a:extLst>
                <a:ext uri="{FF2B5EF4-FFF2-40B4-BE49-F238E27FC236}">
                  <a16:creationId xmlns:a16="http://schemas.microsoft.com/office/drawing/2014/main" id="{594CFB75-D1BB-CC4A-B543-DF9749A36F98}"/>
                </a:ext>
              </a:extLst>
            </p:cNvPr>
            <p:cNvSpPr txBox="1"/>
            <p:nvPr/>
          </p:nvSpPr>
          <p:spPr>
            <a:xfrm>
              <a:off x="9686426" y="2398746"/>
              <a:ext cx="2294082"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current agenda item (on the text works here) to apply the highlight style.</a:t>
              </a:r>
            </a:p>
          </p:txBody>
        </p:sp>
        <p:sp>
          <p:nvSpPr>
            <p:cNvPr id="26" name="TextBox 25">
              <a:extLst>
                <a:ext uri="{FF2B5EF4-FFF2-40B4-BE49-F238E27FC236}">
                  <a16:creationId xmlns:a16="http://schemas.microsoft.com/office/drawing/2014/main" id="{23193EDF-0188-094A-8A3E-60EB6775D122}"/>
                </a:ext>
              </a:extLst>
            </p:cNvPr>
            <p:cNvSpPr txBox="1">
              <a:spLocks noChangeAspect="1"/>
            </p:cNvSpPr>
            <p:nvPr/>
          </p:nvSpPr>
          <p:spPr>
            <a:xfrm>
              <a:off x="9521833"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27" name="TextBox 26">
              <a:extLst>
                <a:ext uri="{FF2B5EF4-FFF2-40B4-BE49-F238E27FC236}">
                  <a16:creationId xmlns:a16="http://schemas.microsoft.com/office/drawing/2014/main" id="{AC0A9960-B8B4-3D4C-981C-922D7EC98DE6}"/>
                </a:ext>
              </a:extLst>
            </p:cNvPr>
            <p:cNvSpPr txBox="1">
              <a:spLocks noChangeAspect="1"/>
            </p:cNvSpPr>
            <p:nvPr/>
          </p:nvSpPr>
          <p:spPr>
            <a:xfrm>
              <a:off x="9521833" y="86224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28" name="TextBox 27">
              <a:extLst>
                <a:ext uri="{FF2B5EF4-FFF2-40B4-BE49-F238E27FC236}">
                  <a16:creationId xmlns:a16="http://schemas.microsoft.com/office/drawing/2014/main" id="{E879CA51-8AA7-5B46-8B51-CCC7D4DEF501}"/>
                </a:ext>
              </a:extLst>
            </p:cNvPr>
            <p:cNvSpPr txBox="1"/>
            <p:nvPr/>
          </p:nvSpPr>
          <p:spPr>
            <a:xfrm>
              <a:off x="9811647" y="1339804"/>
              <a:ext cx="2234098"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b="1" dirty="0">
                  <a:solidFill>
                    <a:schemeClr val="bg1">
                      <a:lumMod val="85000"/>
                    </a:schemeClr>
                  </a:solidFill>
                </a:rPr>
                <a:t>Click the element border to select the shape</a:t>
              </a:r>
              <a:r>
                <a:rPr lang="en-US" sz="700" dirty="0">
                  <a:solidFill>
                    <a:schemeClr val="bg1">
                      <a:lumMod val="85000"/>
                    </a:schemeClr>
                  </a:solidFill>
                </a:rPr>
                <a:t>—it won’t work correctly if you have your cursor in the text.</a:t>
              </a:r>
            </a:p>
          </p:txBody>
        </p:sp>
        <p:sp>
          <p:nvSpPr>
            <p:cNvPr id="29" name="TextBox 28">
              <a:extLst>
                <a:ext uri="{FF2B5EF4-FFF2-40B4-BE49-F238E27FC236}">
                  <a16:creationId xmlns:a16="http://schemas.microsoft.com/office/drawing/2014/main" id="{2F0D17E0-6EFC-8B4C-BB2F-25990B9D14AE}"/>
                </a:ext>
              </a:extLst>
            </p:cNvPr>
            <p:cNvSpPr txBox="1"/>
            <p:nvPr userDrawn="1"/>
          </p:nvSpPr>
          <p:spPr>
            <a:xfrm>
              <a:off x="9686426" y="513115"/>
              <a:ext cx="2327834" cy="814582"/>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Enter agenda items as needed.</a:t>
              </a:r>
            </a:p>
            <a:p>
              <a:pPr lvl="0"/>
              <a:r>
                <a:rPr lang="en-US" dirty="0"/>
                <a:t>Apply the highlight marker to the current agenda item.</a:t>
              </a:r>
            </a:p>
            <a:p>
              <a:pPr lvl="1"/>
              <a:r>
                <a:rPr lang="en-US" dirty="0"/>
                <a:t>Select the element below:</a:t>
              </a:r>
            </a:p>
          </p:txBody>
        </p:sp>
        <p:grpSp>
          <p:nvGrpSpPr>
            <p:cNvPr id="30" name="Group 29">
              <a:extLst>
                <a:ext uri="{FF2B5EF4-FFF2-40B4-BE49-F238E27FC236}">
                  <a16:creationId xmlns:a16="http://schemas.microsoft.com/office/drawing/2014/main" id="{1B35E7F5-A8FC-E341-928F-8F1C42C01FE4}"/>
                </a:ext>
              </a:extLst>
            </p:cNvPr>
            <p:cNvGrpSpPr/>
            <p:nvPr/>
          </p:nvGrpSpPr>
          <p:grpSpPr>
            <a:xfrm>
              <a:off x="9521833" y="2859865"/>
              <a:ext cx="2545476" cy="898708"/>
              <a:chOff x="9266651" y="2105587"/>
              <a:chExt cx="2545476" cy="898708"/>
            </a:xfrm>
          </p:grpSpPr>
          <p:sp>
            <p:nvSpPr>
              <p:cNvPr id="36" name="TextBox 35">
                <a:extLst>
                  <a:ext uri="{FF2B5EF4-FFF2-40B4-BE49-F238E27FC236}">
                    <a16:creationId xmlns:a16="http://schemas.microsoft.com/office/drawing/2014/main" id="{CC0F517F-CFE4-1D43-9DEA-FE4CA6FDDFEC}"/>
                  </a:ext>
                </a:extLst>
              </p:cNvPr>
              <p:cNvSpPr txBox="1">
                <a:spLocks noChangeAspect="1"/>
              </p:cNvSpPr>
              <p:nvPr/>
            </p:nvSpPr>
            <p:spPr>
              <a:xfrm>
                <a:off x="9266651" y="21244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37" name="TextBox 36">
                <a:extLst>
                  <a:ext uri="{FF2B5EF4-FFF2-40B4-BE49-F238E27FC236}">
                    <a16:creationId xmlns:a16="http://schemas.microsoft.com/office/drawing/2014/main" id="{0A403294-57CC-B74C-A9E2-F6DA8B35535D}"/>
                  </a:ext>
                </a:extLst>
              </p:cNvPr>
              <p:cNvSpPr txBox="1"/>
              <p:nvPr/>
            </p:nvSpPr>
            <p:spPr>
              <a:xfrm>
                <a:off x="9431244" y="2105587"/>
                <a:ext cx="2380883" cy="898708"/>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Duplicate the slide to create the</a:t>
                </a:r>
                <a:br>
                  <a:rPr lang="en-US" dirty="0"/>
                </a:br>
                <a:r>
                  <a:rPr lang="en-US" dirty="0"/>
                  <a:t>other section dividers.</a:t>
                </a:r>
              </a:p>
              <a:p>
                <a:pPr lvl="1"/>
                <a:r>
                  <a:rPr lang="en-US" dirty="0"/>
                  <a:t>Use Format Painter to copy the normal style onto the previous highlighted item.</a:t>
                </a:r>
              </a:p>
              <a:p>
                <a:pPr lvl="1"/>
                <a:r>
                  <a:rPr lang="en-US" dirty="0"/>
                  <a:t>Then repeat step 2 to highlight the new current agenda item.</a:t>
                </a:r>
              </a:p>
            </p:txBody>
          </p:sp>
        </p:grpSp>
        <p:grpSp>
          <p:nvGrpSpPr>
            <p:cNvPr id="79" name="Group 78">
              <a:extLst>
                <a:ext uri="{FF2B5EF4-FFF2-40B4-BE49-F238E27FC236}">
                  <a16:creationId xmlns:a16="http://schemas.microsoft.com/office/drawing/2014/main" id="{1F7C72B2-FE96-1A47-B6A2-F9EF2CE88FD7}"/>
                </a:ext>
              </a:extLst>
            </p:cNvPr>
            <p:cNvGrpSpPr/>
            <p:nvPr userDrawn="1"/>
          </p:nvGrpSpPr>
          <p:grpSpPr>
            <a:xfrm>
              <a:off x="9518577" y="3853669"/>
              <a:ext cx="2754815" cy="6076145"/>
              <a:chOff x="9266651" y="185338"/>
              <a:chExt cx="2754815" cy="6076145"/>
            </a:xfrm>
          </p:grpSpPr>
          <p:sp>
            <p:nvSpPr>
              <p:cNvPr id="80" name="TextBox 79">
                <a:extLst>
                  <a:ext uri="{FF2B5EF4-FFF2-40B4-BE49-F238E27FC236}">
                    <a16:creationId xmlns:a16="http://schemas.microsoft.com/office/drawing/2014/main" id="{BDDFA1E5-2D54-1F4E-923A-1EBF3193D53E}"/>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81" name="Straight Connector 80">
                <a:extLst>
                  <a:ext uri="{FF2B5EF4-FFF2-40B4-BE49-F238E27FC236}">
                    <a16:creationId xmlns:a16="http://schemas.microsoft.com/office/drawing/2014/main" id="{0BE3F141-44E1-284B-B8E2-CC13393265B4}"/>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3991E50F-278F-5C43-8750-BC1E56B6BC1D}"/>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98" name="Group 97">
                <a:extLst>
                  <a:ext uri="{FF2B5EF4-FFF2-40B4-BE49-F238E27FC236}">
                    <a16:creationId xmlns:a16="http://schemas.microsoft.com/office/drawing/2014/main" id="{83F30A99-B1CD-AB4C-82B9-107FF3C5DE2E}"/>
                  </a:ext>
                </a:extLst>
              </p:cNvPr>
              <p:cNvGrpSpPr/>
              <p:nvPr userDrawn="1"/>
            </p:nvGrpSpPr>
            <p:grpSpPr>
              <a:xfrm>
                <a:off x="9286315" y="4787849"/>
                <a:ext cx="2735151" cy="1473634"/>
                <a:chOff x="9296567" y="4910412"/>
                <a:chExt cx="2735151" cy="1473634"/>
              </a:xfrm>
            </p:grpSpPr>
            <p:sp>
              <p:nvSpPr>
                <p:cNvPr id="100" name="Rectangle 99">
                  <a:extLst>
                    <a:ext uri="{FF2B5EF4-FFF2-40B4-BE49-F238E27FC236}">
                      <a16:creationId xmlns:a16="http://schemas.microsoft.com/office/drawing/2014/main" id="{F72F3191-3FD2-CD4E-BA75-7160E4514679}"/>
                    </a:ext>
                  </a:extLst>
                </p:cNvPr>
                <p:cNvSpPr/>
                <p:nvPr userDrawn="1"/>
              </p:nvSpPr>
              <p:spPr>
                <a:xfrm>
                  <a:off x="9296567" y="4910412"/>
                  <a:ext cx="2735151" cy="147363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24B7A18-40EA-AC4F-814A-1584DE95586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02" name="Graphic 101">
                  <a:extLst>
                    <a:ext uri="{FF2B5EF4-FFF2-40B4-BE49-F238E27FC236}">
                      <a16:creationId xmlns:a16="http://schemas.microsoft.com/office/drawing/2014/main" id="{824C424F-47CC-5B4E-9503-43961DF4F9BD}"/>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049494"/>
                  <a:ext cx="155227" cy="155227"/>
                </a:xfrm>
                <a:prstGeom prst="rect">
                  <a:avLst/>
                </a:prstGeom>
              </p:spPr>
            </p:pic>
            <p:sp>
              <p:nvSpPr>
                <p:cNvPr id="103" name="TextBox 102">
                  <a:extLst>
                    <a:ext uri="{FF2B5EF4-FFF2-40B4-BE49-F238E27FC236}">
                      <a16:creationId xmlns:a16="http://schemas.microsoft.com/office/drawing/2014/main" id="{960DA147-99F9-6D46-940D-A010FCA6A940}"/>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04" name="TextBox 103">
                  <a:extLst>
                    <a:ext uri="{FF2B5EF4-FFF2-40B4-BE49-F238E27FC236}">
                      <a16:creationId xmlns:a16="http://schemas.microsoft.com/office/drawing/2014/main" id="{081D9AF4-EBB7-BF4C-B301-A60743D4AF62}"/>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05" name="TextBox 104">
                  <a:extLst>
                    <a:ext uri="{FF2B5EF4-FFF2-40B4-BE49-F238E27FC236}">
                      <a16:creationId xmlns:a16="http://schemas.microsoft.com/office/drawing/2014/main" id="{F85957B1-8118-9A45-9222-78DA6A1E692E}"/>
                    </a:ext>
                  </a:extLst>
                </p:cNvPr>
                <p:cNvSpPr txBox="1"/>
                <p:nvPr userDrawn="1"/>
              </p:nvSpPr>
              <p:spPr>
                <a:xfrm>
                  <a:off x="9471805" y="6076239"/>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84" name="Group 83">
                <a:extLst>
                  <a:ext uri="{FF2B5EF4-FFF2-40B4-BE49-F238E27FC236}">
                    <a16:creationId xmlns:a16="http://schemas.microsoft.com/office/drawing/2014/main" id="{2451E775-897C-3240-87F1-FE1B59EC3995}"/>
                  </a:ext>
                </a:extLst>
              </p:cNvPr>
              <p:cNvGrpSpPr/>
              <p:nvPr userDrawn="1"/>
            </p:nvGrpSpPr>
            <p:grpSpPr>
              <a:xfrm>
                <a:off x="9286315" y="3431192"/>
                <a:ext cx="2735151" cy="1280928"/>
                <a:chOff x="9286315" y="6976989"/>
                <a:chExt cx="2735151" cy="1280928"/>
              </a:xfrm>
            </p:grpSpPr>
            <p:sp>
              <p:nvSpPr>
                <p:cNvPr id="93" name="Rectangle 92">
                  <a:extLst>
                    <a:ext uri="{FF2B5EF4-FFF2-40B4-BE49-F238E27FC236}">
                      <a16:creationId xmlns:a16="http://schemas.microsoft.com/office/drawing/2014/main" id="{BB7CAF8A-39AD-C546-8915-185237EB5B1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TextBox 93">
                  <a:extLst>
                    <a:ext uri="{FF2B5EF4-FFF2-40B4-BE49-F238E27FC236}">
                      <a16:creationId xmlns:a16="http://schemas.microsoft.com/office/drawing/2014/main" id="{C07F080B-FE36-C347-BD87-97C6AD55ADFD}"/>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95" name="Graphic 94">
                  <a:extLst>
                    <a:ext uri="{FF2B5EF4-FFF2-40B4-BE49-F238E27FC236}">
                      <a16:creationId xmlns:a16="http://schemas.microsoft.com/office/drawing/2014/main" id="{AC53915D-6A22-0A40-8A2B-4B3226EA5B9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46538" y="7116071"/>
                  <a:ext cx="155227" cy="155227"/>
                </a:xfrm>
                <a:prstGeom prst="rect">
                  <a:avLst/>
                </a:prstGeom>
              </p:spPr>
            </p:pic>
            <p:sp>
              <p:nvSpPr>
                <p:cNvPr id="96" name="TextBox 95">
                  <a:extLst>
                    <a:ext uri="{FF2B5EF4-FFF2-40B4-BE49-F238E27FC236}">
                      <a16:creationId xmlns:a16="http://schemas.microsoft.com/office/drawing/2014/main" id="{EE04E77D-44DF-3D4F-8CB4-3D9B1228C4A8}"/>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97" name="Picture 96">
                  <a:extLst>
                    <a:ext uri="{FF2B5EF4-FFF2-40B4-BE49-F238E27FC236}">
                      <a16:creationId xmlns:a16="http://schemas.microsoft.com/office/drawing/2014/main" id="{5E0CC428-D7B2-C14A-B7B1-DA955AE9FA5B}"/>
                    </a:ext>
                  </a:extLst>
                </p:cNvPr>
                <p:cNvPicPr>
                  <a:picLocks noChangeAspect="1"/>
                </p:cNvPicPr>
                <p:nvPr userDrawn="1"/>
              </p:nvPicPr>
              <p:blipFill rotWithShape="1">
                <a:blip r:embed="rId5"/>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85" name="Group 84">
                <a:extLst>
                  <a:ext uri="{FF2B5EF4-FFF2-40B4-BE49-F238E27FC236}">
                    <a16:creationId xmlns:a16="http://schemas.microsoft.com/office/drawing/2014/main" id="{F58B63AF-D922-CD49-BC43-4169636672FA}"/>
                  </a:ext>
                </a:extLst>
              </p:cNvPr>
              <p:cNvGrpSpPr/>
              <p:nvPr userDrawn="1"/>
            </p:nvGrpSpPr>
            <p:grpSpPr>
              <a:xfrm>
                <a:off x="9266651" y="510458"/>
                <a:ext cx="2617883" cy="651460"/>
                <a:chOff x="12352022" y="513115"/>
                <a:chExt cx="2617883" cy="651460"/>
              </a:xfrm>
            </p:grpSpPr>
            <p:sp>
              <p:nvSpPr>
                <p:cNvPr id="90" name="TextBox 89">
                  <a:extLst>
                    <a:ext uri="{FF2B5EF4-FFF2-40B4-BE49-F238E27FC236}">
                      <a16:creationId xmlns:a16="http://schemas.microsoft.com/office/drawing/2014/main" id="{FC2CEFD3-F990-E046-992D-8FEABF5829F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1" name="TextBox 90">
                  <a:extLst>
                    <a:ext uri="{FF2B5EF4-FFF2-40B4-BE49-F238E27FC236}">
                      <a16:creationId xmlns:a16="http://schemas.microsoft.com/office/drawing/2014/main" id="{7F412C02-87CB-E340-8BE6-07A1D513485E}"/>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2" name="TextBox 91">
                  <a:extLst>
                    <a:ext uri="{FF2B5EF4-FFF2-40B4-BE49-F238E27FC236}">
                      <a16:creationId xmlns:a16="http://schemas.microsoft.com/office/drawing/2014/main" id="{798508BC-3719-F043-963D-F484982CF8A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86" name="TextBox 85">
                <a:extLst>
                  <a:ext uri="{FF2B5EF4-FFF2-40B4-BE49-F238E27FC236}">
                    <a16:creationId xmlns:a16="http://schemas.microsoft.com/office/drawing/2014/main" id="{74207B05-5316-FE4E-BDED-E91DB8AF1403}"/>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87" name="TextBox 86">
                <a:extLst>
                  <a:ext uri="{FF2B5EF4-FFF2-40B4-BE49-F238E27FC236}">
                    <a16:creationId xmlns:a16="http://schemas.microsoft.com/office/drawing/2014/main" id="{F8455CF3-6D2B-5345-A527-CD6EF4176CE7}"/>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8" name="TextBox 87">
                <a:extLst>
                  <a:ext uri="{FF2B5EF4-FFF2-40B4-BE49-F238E27FC236}">
                    <a16:creationId xmlns:a16="http://schemas.microsoft.com/office/drawing/2014/main" id="{0E69DB1A-1E4B-7947-AEE8-1AD1A0CEE871}"/>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9" name="TextBox 88">
                <a:extLst>
                  <a:ext uri="{FF2B5EF4-FFF2-40B4-BE49-F238E27FC236}">
                    <a16:creationId xmlns:a16="http://schemas.microsoft.com/office/drawing/2014/main" id="{328EEF89-7454-7C46-865B-2C0F34935AD3}"/>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64" name="Picture Placeholder 63">
            <a:extLst>
              <a:ext uri="{FF2B5EF4-FFF2-40B4-BE49-F238E27FC236}">
                <a16:creationId xmlns:a16="http://schemas.microsoft.com/office/drawing/2014/main" id="{846FAB7A-A675-6C4B-BF10-A9B8CF7F7C96}"/>
              </a:ext>
            </a:extLst>
          </p:cNvPr>
          <p:cNvSpPr>
            <a:spLocks noGrp="1"/>
          </p:cNvSpPr>
          <p:nvPr>
            <p:ph type="pic" sz="quarter" idx="22" hasCustomPrompt="1"/>
          </p:nvPr>
        </p:nvSpPr>
        <p:spPr>
          <a:xfrm>
            <a:off x="0" y="1112838"/>
            <a:ext cx="9144001" cy="5745162"/>
          </a:xfrm>
          <a:custGeom>
            <a:avLst/>
            <a:gdLst>
              <a:gd name="connsiteX0" fmla="*/ 8545320 w 9144001"/>
              <a:gd name="connsiteY0" fmla="*/ 5464436 h 5745162"/>
              <a:gd name="connsiteX1" fmla="*/ 8554630 w 9144001"/>
              <a:gd name="connsiteY1" fmla="*/ 5464436 h 5745162"/>
              <a:gd name="connsiteX2" fmla="*/ 8572756 w 9144001"/>
              <a:gd name="connsiteY2" fmla="*/ 5479725 h 5745162"/>
              <a:gd name="connsiteX3" fmla="*/ 8552840 w 9144001"/>
              <a:gd name="connsiteY3" fmla="*/ 5495748 h 5745162"/>
              <a:gd name="connsiteX4" fmla="*/ 8552840 w 9144001"/>
              <a:gd name="connsiteY4" fmla="*/ 5495635 h 5745162"/>
              <a:gd name="connsiteX5" fmla="*/ 8545320 w 9144001"/>
              <a:gd name="connsiteY5" fmla="*/ 5495635 h 5745162"/>
              <a:gd name="connsiteX6" fmla="*/ 8440531 w 9144001"/>
              <a:gd name="connsiteY6" fmla="*/ 5463326 h 5745162"/>
              <a:gd name="connsiteX7" fmla="*/ 8450869 w 9144001"/>
              <a:gd name="connsiteY7" fmla="*/ 5463326 h 5745162"/>
              <a:gd name="connsiteX8" fmla="*/ 8486566 w 9144001"/>
              <a:gd name="connsiteY8" fmla="*/ 5494375 h 5745162"/>
              <a:gd name="connsiteX9" fmla="*/ 8452487 w 9144001"/>
              <a:gd name="connsiteY9" fmla="*/ 5527456 h 5745162"/>
              <a:gd name="connsiteX10" fmla="*/ 8440531 w 9144001"/>
              <a:gd name="connsiteY10" fmla="*/ 5527456 h 5745162"/>
              <a:gd name="connsiteX11" fmla="*/ 8359312 w 9144001"/>
              <a:gd name="connsiteY11" fmla="*/ 5441906 h 5745162"/>
              <a:gd name="connsiteX12" fmla="*/ 8357846 w 9144001"/>
              <a:gd name="connsiteY12" fmla="*/ 5445009 h 5745162"/>
              <a:gd name="connsiteX13" fmla="*/ 8338065 w 9144001"/>
              <a:gd name="connsiteY13" fmla="*/ 5486815 h 5745162"/>
              <a:gd name="connsiteX14" fmla="*/ 8338065 w 9144001"/>
              <a:gd name="connsiteY14" fmla="*/ 5548726 h 5745162"/>
              <a:gd name="connsiteX15" fmla="*/ 8406528 w 9144001"/>
              <a:gd name="connsiteY15" fmla="*/ 5548726 h 5745162"/>
              <a:gd name="connsiteX16" fmla="*/ 8406528 w 9144001"/>
              <a:gd name="connsiteY16" fmla="*/ 5526139 h 5745162"/>
              <a:gd name="connsiteX17" fmla="*/ 8363158 w 9144001"/>
              <a:gd name="connsiteY17" fmla="*/ 5526139 h 5745162"/>
              <a:gd name="connsiteX18" fmla="*/ 8363158 w 9144001"/>
              <a:gd name="connsiteY18" fmla="*/ 5505302 h 5745162"/>
              <a:gd name="connsiteX19" fmla="*/ 8402682 w 9144001"/>
              <a:gd name="connsiteY19" fmla="*/ 5505302 h 5745162"/>
              <a:gd name="connsiteX20" fmla="*/ 8402682 w 9144001"/>
              <a:gd name="connsiteY20" fmla="*/ 5483731 h 5745162"/>
              <a:gd name="connsiteX21" fmla="*/ 8363158 w 9144001"/>
              <a:gd name="connsiteY21" fmla="*/ 5483731 h 5745162"/>
              <a:gd name="connsiteX22" fmla="*/ 8363158 w 9144001"/>
              <a:gd name="connsiteY22" fmla="*/ 5464643 h 5745162"/>
              <a:gd name="connsiteX23" fmla="*/ 8406528 w 9144001"/>
              <a:gd name="connsiteY23" fmla="*/ 5464643 h 5745162"/>
              <a:gd name="connsiteX24" fmla="*/ 8406528 w 9144001"/>
              <a:gd name="connsiteY24" fmla="*/ 5441906 h 5745162"/>
              <a:gd name="connsiteX25" fmla="*/ 8245575 w 9144001"/>
              <a:gd name="connsiteY25" fmla="*/ 5441887 h 5745162"/>
              <a:gd name="connsiteX26" fmla="*/ 8262082 w 9144001"/>
              <a:gd name="connsiteY26" fmla="*/ 5476284 h 5745162"/>
              <a:gd name="connsiteX27" fmla="*/ 8288526 w 9144001"/>
              <a:gd name="connsiteY27" fmla="*/ 5476284 h 5745162"/>
              <a:gd name="connsiteX28" fmla="*/ 8273962 w 9144001"/>
              <a:gd name="connsiteY28" fmla="*/ 5441887 h 5745162"/>
              <a:gd name="connsiteX29" fmla="*/ 8520246 w 9144001"/>
              <a:gd name="connsiteY29" fmla="*/ 5441868 h 5745162"/>
              <a:gd name="connsiteX30" fmla="*/ 8520246 w 9144001"/>
              <a:gd name="connsiteY30" fmla="*/ 5548725 h 5745162"/>
              <a:gd name="connsiteX31" fmla="*/ 8545320 w 9144001"/>
              <a:gd name="connsiteY31" fmla="*/ 5548725 h 5745162"/>
              <a:gd name="connsiteX32" fmla="*/ 8545320 w 9144001"/>
              <a:gd name="connsiteY32" fmla="*/ 5517093 h 5745162"/>
              <a:gd name="connsiteX33" fmla="*/ 8554630 w 9144001"/>
              <a:gd name="connsiteY33" fmla="*/ 5517093 h 5745162"/>
              <a:gd name="connsiteX34" fmla="*/ 8598420 w 9144001"/>
              <a:gd name="connsiteY34" fmla="*/ 5479180 h 5745162"/>
              <a:gd name="connsiteX35" fmla="*/ 8550346 w 9144001"/>
              <a:gd name="connsiteY35" fmla="*/ 5441868 h 5745162"/>
              <a:gd name="connsiteX36" fmla="*/ 8415495 w 9144001"/>
              <a:gd name="connsiteY36" fmla="*/ 5441868 h 5745162"/>
              <a:gd name="connsiteX37" fmla="*/ 8415495 w 9144001"/>
              <a:gd name="connsiteY37" fmla="*/ 5548631 h 5745162"/>
              <a:gd name="connsiteX38" fmla="*/ 8448546 w 9144001"/>
              <a:gd name="connsiteY38" fmla="*/ 5548744 h 5745162"/>
              <a:gd name="connsiteX39" fmla="*/ 8513278 w 9144001"/>
              <a:gd name="connsiteY39" fmla="*/ 5494375 h 5745162"/>
              <a:gd name="connsiteX40" fmla="*/ 8447461 w 9144001"/>
              <a:gd name="connsiteY40" fmla="*/ 5441906 h 5745162"/>
              <a:gd name="connsiteX41" fmla="*/ 8447499 w 9144001"/>
              <a:gd name="connsiteY41" fmla="*/ 5441868 h 5745162"/>
              <a:gd name="connsiteX42" fmla="*/ 8415495 w 9144001"/>
              <a:gd name="connsiteY42" fmla="*/ 5441868 h 5745162"/>
              <a:gd name="connsiteX43" fmla="*/ 8323900 w 9144001"/>
              <a:gd name="connsiteY43" fmla="*/ 5441868 h 5745162"/>
              <a:gd name="connsiteX44" fmla="*/ 8298693 w 9144001"/>
              <a:gd name="connsiteY44" fmla="*/ 5499810 h 5745162"/>
              <a:gd name="connsiteX45" fmla="*/ 8291858 w 9144001"/>
              <a:gd name="connsiteY45" fmla="*/ 5483806 h 5745162"/>
              <a:gd name="connsiteX46" fmla="*/ 8265623 w 9144001"/>
              <a:gd name="connsiteY46" fmla="*/ 5483806 h 5745162"/>
              <a:gd name="connsiteX47" fmla="*/ 8296942 w 9144001"/>
              <a:gd name="connsiteY47" fmla="*/ 5549139 h 5745162"/>
              <a:gd name="connsiteX48" fmla="*/ 8299855 w 9144001"/>
              <a:gd name="connsiteY48" fmla="*/ 5549139 h 5745162"/>
              <a:gd name="connsiteX49" fmla="*/ 8350593 w 9144001"/>
              <a:gd name="connsiteY49" fmla="*/ 5441868 h 5745162"/>
              <a:gd name="connsiteX50" fmla="*/ 8704282 w 9144001"/>
              <a:gd name="connsiteY50" fmla="*/ 5403309 h 5745162"/>
              <a:gd name="connsiteX51" fmla="*/ 8704282 w 9144001"/>
              <a:gd name="connsiteY51" fmla="*/ 5577934 h 5745162"/>
              <a:gd name="connsiteX52" fmla="*/ 8723671 w 9144001"/>
              <a:gd name="connsiteY52" fmla="*/ 5577934 h 5745162"/>
              <a:gd name="connsiteX53" fmla="*/ 8723671 w 9144001"/>
              <a:gd name="connsiteY53" fmla="*/ 5403309 h 5745162"/>
              <a:gd name="connsiteX54" fmla="*/ 8950030 w 9144001"/>
              <a:gd name="connsiteY54" fmla="*/ 0 h 5745162"/>
              <a:gd name="connsiteX55" fmla="*/ 9144001 w 9144001"/>
              <a:gd name="connsiteY55" fmla="*/ 0 h 5745162"/>
              <a:gd name="connsiteX56" fmla="*/ 9144001 w 9144001"/>
              <a:gd name="connsiteY56" fmla="*/ 5745161 h 5745162"/>
              <a:gd name="connsiteX57" fmla="*/ 9144001 w 9144001"/>
              <a:gd name="connsiteY57" fmla="*/ 5745162 h 5745162"/>
              <a:gd name="connsiteX58" fmla="*/ 0 w 9144001"/>
              <a:gd name="connsiteY58" fmla="*/ 5745162 h 5745162"/>
              <a:gd name="connsiteX59" fmla="*/ 0 w 9144001"/>
              <a:gd name="connsiteY59" fmla="*/ 32567 h 5745162"/>
              <a:gd name="connsiteX60" fmla="*/ 8313 w 9144001"/>
              <a:gd name="connsiteY60" fmla="*/ 32567 h 5745162"/>
              <a:gd name="connsiteX61" fmla="*/ 8313 w 9144001"/>
              <a:gd name="connsiteY61" fmla="*/ 1 h 5745162"/>
              <a:gd name="connsiteX62" fmla="*/ 8950030 w 9144001"/>
              <a:gd name="connsiteY62" fmla="*/ 1 h 574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144001" h="5745162">
                <a:moveTo>
                  <a:pt x="8545320" y="5464436"/>
                </a:moveTo>
                <a:lnTo>
                  <a:pt x="8554630" y="5464436"/>
                </a:lnTo>
                <a:cubicBezTo>
                  <a:pt x="8567006" y="5464436"/>
                  <a:pt x="8572756" y="5471131"/>
                  <a:pt x="8572756" y="5479725"/>
                </a:cubicBezTo>
                <a:cubicBezTo>
                  <a:pt x="8572756" y="5490069"/>
                  <a:pt x="8566130" y="5495748"/>
                  <a:pt x="8552840" y="5495748"/>
                </a:cubicBezTo>
                <a:lnTo>
                  <a:pt x="8552840" y="5495635"/>
                </a:lnTo>
                <a:lnTo>
                  <a:pt x="8545320" y="5495635"/>
                </a:lnTo>
                <a:close/>
                <a:moveTo>
                  <a:pt x="8440531" y="5463326"/>
                </a:moveTo>
                <a:lnTo>
                  <a:pt x="8450869" y="5463326"/>
                </a:lnTo>
                <a:cubicBezTo>
                  <a:pt x="8474172" y="5463326"/>
                  <a:pt x="8486566" y="5474986"/>
                  <a:pt x="8486566" y="5494375"/>
                </a:cubicBezTo>
                <a:cubicBezTo>
                  <a:pt x="8486566" y="5514348"/>
                  <a:pt x="8476095" y="5527456"/>
                  <a:pt x="8452487" y="5527456"/>
                </a:cubicBezTo>
                <a:lnTo>
                  <a:pt x="8440531" y="5527456"/>
                </a:lnTo>
                <a:close/>
                <a:moveTo>
                  <a:pt x="8359312" y="5441906"/>
                </a:moveTo>
                <a:lnTo>
                  <a:pt x="8357846" y="5445009"/>
                </a:lnTo>
                <a:lnTo>
                  <a:pt x="8338065" y="5486815"/>
                </a:lnTo>
                <a:lnTo>
                  <a:pt x="8338065" y="5548726"/>
                </a:lnTo>
                <a:lnTo>
                  <a:pt x="8406528" y="5548726"/>
                </a:lnTo>
                <a:lnTo>
                  <a:pt x="8406528" y="5526139"/>
                </a:lnTo>
                <a:lnTo>
                  <a:pt x="8363158" y="5526139"/>
                </a:lnTo>
                <a:lnTo>
                  <a:pt x="8363158" y="5505302"/>
                </a:lnTo>
                <a:lnTo>
                  <a:pt x="8402682" y="5505302"/>
                </a:lnTo>
                <a:lnTo>
                  <a:pt x="8402682" y="5483731"/>
                </a:lnTo>
                <a:lnTo>
                  <a:pt x="8363158" y="5483731"/>
                </a:lnTo>
                <a:lnTo>
                  <a:pt x="8363158" y="5464643"/>
                </a:lnTo>
                <a:lnTo>
                  <a:pt x="8406528" y="5464643"/>
                </a:lnTo>
                <a:lnTo>
                  <a:pt x="8406528" y="5441906"/>
                </a:lnTo>
                <a:close/>
                <a:moveTo>
                  <a:pt x="8245575" y="5441887"/>
                </a:moveTo>
                <a:lnTo>
                  <a:pt x="8262082" y="5476284"/>
                </a:lnTo>
                <a:lnTo>
                  <a:pt x="8288526" y="5476284"/>
                </a:lnTo>
                <a:lnTo>
                  <a:pt x="8273962" y="5441887"/>
                </a:lnTo>
                <a:close/>
                <a:moveTo>
                  <a:pt x="8520246" y="5441868"/>
                </a:moveTo>
                <a:lnTo>
                  <a:pt x="8520246" y="5548725"/>
                </a:lnTo>
                <a:lnTo>
                  <a:pt x="8545320" y="5548725"/>
                </a:lnTo>
                <a:lnTo>
                  <a:pt x="8545320" y="5517093"/>
                </a:lnTo>
                <a:lnTo>
                  <a:pt x="8554630" y="5517093"/>
                </a:lnTo>
                <a:cubicBezTo>
                  <a:pt x="8583189" y="5517093"/>
                  <a:pt x="8598420" y="5501202"/>
                  <a:pt x="8598420" y="5479180"/>
                </a:cubicBezTo>
                <a:cubicBezTo>
                  <a:pt x="8598439" y="5457647"/>
                  <a:pt x="8581628" y="5441868"/>
                  <a:pt x="8550346" y="5441868"/>
                </a:cubicBezTo>
                <a:close/>
                <a:moveTo>
                  <a:pt x="8415495" y="5441868"/>
                </a:moveTo>
                <a:lnTo>
                  <a:pt x="8415495" y="5548631"/>
                </a:lnTo>
                <a:cubicBezTo>
                  <a:pt x="8415495" y="5548631"/>
                  <a:pt x="8435866" y="5548744"/>
                  <a:pt x="8448546" y="5548744"/>
                </a:cubicBezTo>
                <a:cubicBezTo>
                  <a:pt x="8493382" y="5548744"/>
                  <a:pt x="8513278" y="5525857"/>
                  <a:pt x="8513278" y="5494375"/>
                </a:cubicBezTo>
                <a:cubicBezTo>
                  <a:pt x="8513278" y="5464285"/>
                  <a:pt x="8492335" y="5441906"/>
                  <a:pt x="8447461" y="5441906"/>
                </a:cubicBezTo>
                <a:lnTo>
                  <a:pt x="8447499" y="5441868"/>
                </a:lnTo>
                <a:cubicBezTo>
                  <a:pt x="8436742" y="5441868"/>
                  <a:pt x="8415495" y="5441868"/>
                  <a:pt x="8415495" y="5441868"/>
                </a:cubicBezTo>
                <a:close/>
                <a:moveTo>
                  <a:pt x="8323900" y="5441868"/>
                </a:moveTo>
                <a:lnTo>
                  <a:pt x="8298693" y="5499810"/>
                </a:lnTo>
                <a:lnTo>
                  <a:pt x="8291858" y="5483806"/>
                </a:lnTo>
                <a:lnTo>
                  <a:pt x="8265623" y="5483806"/>
                </a:lnTo>
                <a:lnTo>
                  <a:pt x="8296942" y="5549139"/>
                </a:lnTo>
                <a:lnTo>
                  <a:pt x="8299855" y="5549139"/>
                </a:lnTo>
                <a:lnTo>
                  <a:pt x="8350593" y="5441868"/>
                </a:lnTo>
                <a:close/>
                <a:moveTo>
                  <a:pt x="8704282" y="5403309"/>
                </a:moveTo>
                <a:lnTo>
                  <a:pt x="8704282" y="5577934"/>
                </a:lnTo>
                <a:lnTo>
                  <a:pt x="8723671" y="5577934"/>
                </a:lnTo>
                <a:lnTo>
                  <a:pt x="8723671" y="5403309"/>
                </a:lnTo>
                <a:close/>
                <a:moveTo>
                  <a:pt x="8950030" y="0"/>
                </a:moveTo>
                <a:lnTo>
                  <a:pt x="9144001" y="0"/>
                </a:lnTo>
                <a:lnTo>
                  <a:pt x="9144001" y="5745161"/>
                </a:lnTo>
                <a:lnTo>
                  <a:pt x="9144001" y="5745162"/>
                </a:lnTo>
                <a:lnTo>
                  <a:pt x="0" y="5745162"/>
                </a:lnTo>
                <a:lnTo>
                  <a:pt x="0" y="32567"/>
                </a:lnTo>
                <a:lnTo>
                  <a:pt x="8313" y="32567"/>
                </a:lnTo>
                <a:lnTo>
                  <a:pt x="8313" y="1"/>
                </a:lnTo>
                <a:lnTo>
                  <a:pt x="8950030" y="1"/>
                </a:lnTo>
                <a:close/>
              </a:path>
            </a:pathLst>
          </a:custGeom>
          <a:solidFill>
            <a:schemeClr val="accent2"/>
          </a:solidFill>
          <a:ln>
            <a:noFill/>
          </a:ln>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71" name="Subtitle 70">
            <a:extLst>
              <a:ext uri="{FF2B5EF4-FFF2-40B4-BE49-F238E27FC236}">
                <a16:creationId xmlns:a16="http://schemas.microsoft.com/office/drawing/2014/main" id="{2902DD29-5760-7741-8B06-89111BC5AEA1}"/>
              </a:ext>
            </a:extLst>
          </p:cNvPr>
          <p:cNvSpPr>
            <a:spLocks noGrp="1"/>
          </p:cNvSpPr>
          <p:nvPr>
            <p:ph type="subTitle" sz="quarter" idx="100" hasCustomPrompt="1"/>
          </p:nvPr>
        </p:nvSpPr>
        <p:spPr>
          <a:xfrm>
            <a:off x="-1" y="1112839"/>
            <a:ext cx="7256524" cy="5745162"/>
          </a:xfrm>
          <a:custGeom>
            <a:avLst/>
            <a:gdLst>
              <a:gd name="connsiteX0" fmla="*/ 363188 w 7217022"/>
              <a:gd name="connsiteY0" fmla="*/ 0 h 5713887"/>
              <a:gd name="connsiteX1" fmla="*/ 4505496 w 7217022"/>
              <a:gd name="connsiteY1" fmla="*/ 0 h 5713887"/>
              <a:gd name="connsiteX2" fmla="*/ 7217022 w 7217022"/>
              <a:gd name="connsiteY2" fmla="*/ 5713887 h 5713887"/>
              <a:gd name="connsiteX3" fmla="*/ 1311018 w 7217022"/>
              <a:gd name="connsiteY3" fmla="*/ 5713887 h 5713887"/>
              <a:gd name="connsiteX4" fmla="*/ 363188 w 7217022"/>
              <a:gd name="connsiteY4" fmla="*/ 5713887 h 5713887"/>
              <a:gd name="connsiteX5" fmla="*/ 0 w 7217022"/>
              <a:gd name="connsiteY5" fmla="*/ 5713887 h 5713887"/>
              <a:gd name="connsiteX6" fmla="*/ 0 w 7217022"/>
              <a:gd name="connsiteY6" fmla="*/ 5186837 h 5713887"/>
              <a:gd name="connsiteX7" fmla="*/ 0 w 7217022"/>
              <a:gd name="connsiteY7" fmla="*/ 4697887 h 5713887"/>
              <a:gd name="connsiteX8" fmla="*/ 0 w 7217022"/>
              <a:gd name="connsiteY8" fmla="*/ 1293 h 5713887"/>
              <a:gd name="connsiteX9" fmla="*/ 363188 w 7217022"/>
              <a:gd name="connsiteY9" fmla="*/ 1293 h 57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7022" h="5713887">
                <a:moveTo>
                  <a:pt x="363188" y="0"/>
                </a:moveTo>
                <a:lnTo>
                  <a:pt x="4505496" y="0"/>
                </a:lnTo>
                <a:lnTo>
                  <a:pt x="7217022" y="5713887"/>
                </a:lnTo>
                <a:lnTo>
                  <a:pt x="1311018" y="5713887"/>
                </a:lnTo>
                <a:lnTo>
                  <a:pt x="363188" y="5713887"/>
                </a:lnTo>
                <a:lnTo>
                  <a:pt x="0" y="5713887"/>
                </a:lnTo>
                <a:lnTo>
                  <a:pt x="0" y="5186837"/>
                </a:lnTo>
                <a:lnTo>
                  <a:pt x="0" y="4697887"/>
                </a:lnTo>
                <a:lnTo>
                  <a:pt x="0" y="1293"/>
                </a:lnTo>
                <a:lnTo>
                  <a:pt x="363188" y="1293"/>
                </a:lnTo>
                <a:close/>
              </a:path>
            </a:pathLst>
          </a:custGeom>
          <a:gradFill>
            <a:gsLst>
              <a:gs pos="0">
                <a:schemeClr val="accent1">
                  <a:alpha val="95000"/>
                </a:schemeClr>
              </a:gs>
              <a:gs pos="97000">
                <a:schemeClr val="accent1">
                  <a:alpha val="80000"/>
                </a:schemeClr>
              </a:gs>
            </a:gsLst>
            <a:lin ang="5400000" scaled="0"/>
          </a:gradFill>
          <a:ln>
            <a:solidFill>
              <a:schemeClr val="accent1">
                <a:alpha val="0"/>
              </a:schemeClr>
            </a:solidFill>
          </a:ln>
        </p:spPr>
        <p:txBody>
          <a:bodyPr wrap="square" lIns="432000" bIns="522000" anchor="b">
            <a:noAutofit/>
          </a:bodyPr>
          <a:lstStyle>
            <a:lvl1pPr marL="0" indent="0">
              <a:spcBef>
                <a:spcPts val="200"/>
              </a:spcBef>
              <a:spcAft>
                <a:spcPts val="0"/>
              </a:spcAft>
              <a:buSzPct val="75000"/>
              <a:buFont typeface="+mj-lt"/>
              <a:buNone/>
              <a:tabLst/>
              <a:defRPr sz="1100">
                <a:solidFill>
                  <a:schemeClr val="bg1">
                    <a:alpha val="0"/>
                  </a:schemeClr>
                </a:solidFill>
              </a:defRPr>
            </a:lvl1pPr>
            <a:lvl2pPr marL="9525" indent="0">
              <a:spcBef>
                <a:spcPts val="400"/>
              </a:spcBef>
              <a:spcAft>
                <a:spcPts val="100"/>
              </a:spcAft>
              <a:buNone/>
              <a:tabLst/>
              <a:defRPr sz="1100" i="1">
                <a:solidFill>
                  <a:schemeClr val="bg1">
                    <a:alpha val="80000"/>
                  </a:schemeClr>
                </a:solidFill>
              </a:defRPr>
            </a:lvl2pPr>
            <a:lvl3pPr>
              <a:spcBef>
                <a:spcPts val="100"/>
              </a:spcBef>
              <a:spcAft>
                <a:spcPts val="100"/>
              </a:spcAft>
              <a:defRPr sz="1100">
                <a:solidFill>
                  <a:schemeClr val="accent6"/>
                </a:solidFill>
              </a:defRPr>
            </a:lvl3pPr>
            <a:lvl4pPr>
              <a:spcBef>
                <a:spcPts val="100"/>
              </a:spcBef>
              <a:spcAft>
                <a:spcPts val="100"/>
              </a:spcAft>
              <a:defRPr sz="1100">
                <a:solidFill>
                  <a:schemeClr val="accent6"/>
                </a:solidFill>
              </a:defRPr>
            </a:lvl4pPr>
            <a:lvl5pPr>
              <a:spcBef>
                <a:spcPts val="100"/>
              </a:spcBef>
              <a:spcAft>
                <a:spcPts val="100"/>
              </a:spcAft>
              <a:defRPr sz="1100">
                <a:solidFill>
                  <a:schemeClr val="accent6"/>
                </a:solidFill>
              </a:defRPr>
            </a:lvl5pPr>
          </a:lstStyle>
          <a:p>
            <a:pPr lvl="0"/>
            <a:endParaRPr/>
          </a:p>
        </p:txBody>
      </p:sp>
      <p:sp>
        <p:nvSpPr>
          <p:cNvPr id="7" name="Text Placeholder 6">
            <a:extLst>
              <a:ext uri="{FF2B5EF4-FFF2-40B4-BE49-F238E27FC236}">
                <a16:creationId xmlns:a16="http://schemas.microsoft.com/office/drawing/2014/main" id="{31D0EBE1-B4D6-4047-83E5-6123C3DC2687}"/>
              </a:ext>
            </a:extLst>
          </p:cNvPr>
          <p:cNvSpPr>
            <a:spLocks noGrp="1"/>
          </p:cNvSpPr>
          <p:nvPr>
            <p:ph type="body" idx="13" hasCustomPrompt="1"/>
          </p:nvPr>
        </p:nvSpPr>
        <p:spPr>
          <a:xfrm>
            <a:off x="0" y="1652564"/>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0" name="Text Placeholder 6">
            <a:extLst>
              <a:ext uri="{FF2B5EF4-FFF2-40B4-BE49-F238E27FC236}">
                <a16:creationId xmlns:a16="http://schemas.microsoft.com/office/drawing/2014/main" id="{CC577686-36A2-F643-B3D4-C5A2921D5F7D}"/>
              </a:ext>
            </a:extLst>
          </p:cNvPr>
          <p:cNvSpPr>
            <a:spLocks noGrp="1"/>
          </p:cNvSpPr>
          <p:nvPr>
            <p:ph type="body" idx="14" hasCustomPrompt="1"/>
          </p:nvPr>
        </p:nvSpPr>
        <p:spPr>
          <a:xfrm>
            <a:off x="0" y="2200591"/>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1" name="Text Placeholder 6">
            <a:extLst>
              <a:ext uri="{FF2B5EF4-FFF2-40B4-BE49-F238E27FC236}">
                <a16:creationId xmlns:a16="http://schemas.microsoft.com/office/drawing/2014/main" id="{46DB1FB2-683E-9B4E-ACC6-B46A2F011140}"/>
              </a:ext>
            </a:extLst>
          </p:cNvPr>
          <p:cNvSpPr>
            <a:spLocks noGrp="1"/>
          </p:cNvSpPr>
          <p:nvPr>
            <p:ph type="body" idx="15" hasCustomPrompt="1"/>
          </p:nvPr>
        </p:nvSpPr>
        <p:spPr>
          <a:xfrm>
            <a:off x="0" y="2748618"/>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2" name="Text Placeholder 6">
            <a:extLst>
              <a:ext uri="{FF2B5EF4-FFF2-40B4-BE49-F238E27FC236}">
                <a16:creationId xmlns:a16="http://schemas.microsoft.com/office/drawing/2014/main" id="{7006F5B0-C97C-BA41-841A-D54DE5C3469E}"/>
              </a:ext>
            </a:extLst>
          </p:cNvPr>
          <p:cNvSpPr>
            <a:spLocks noGrp="1"/>
          </p:cNvSpPr>
          <p:nvPr>
            <p:ph type="body" idx="16" hasCustomPrompt="1"/>
          </p:nvPr>
        </p:nvSpPr>
        <p:spPr>
          <a:xfrm>
            <a:off x="0" y="3296645"/>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3" name="Text Placeholder 6">
            <a:extLst>
              <a:ext uri="{FF2B5EF4-FFF2-40B4-BE49-F238E27FC236}">
                <a16:creationId xmlns:a16="http://schemas.microsoft.com/office/drawing/2014/main" id="{85A21497-54A9-774D-B270-BB2E796805E7}"/>
              </a:ext>
            </a:extLst>
          </p:cNvPr>
          <p:cNvSpPr>
            <a:spLocks noGrp="1"/>
          </p:cNvSpPr>
          <p:nvPr>
            <p:ph type="body" idx="17" hasCustomPrompt="1"/>
          </p:nvPr>
        </p:nvSpPr>
        <p:spPr>
          <a:xfrm>
            <a:off x="0" y="3844672"/>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4" name="Text Placeholder 6">
            <a:extLst>
              <a:ext uri="{FF2B5EF4-FFF2-40B4-BE49-F238E27FC236}">
                <a16:creationId xmlns:a16="http://schemas.microsoft.com/office/drawing/2014/main" id="{6E099CDA-61FC-6346-826F-84D1E7C935C1}"/>
              </a:ext>
            </a:extLst>
          </p:cNvPr>
          <p:cNvSpPr>
            <a:spLocks noGrp="1"/>
          </p:cNvSpPr>
          <p:nvPr>
            <p:ph type="body" idx="18" hasCustomPrompt="1"/>
          </p:nvPr>
        </p:nvSpPr>
        <p:spPr>
          <a:xfrm>
            <a:off x="0" y="4392699"/>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5" name="Text Placeholder 6">
            <a:extLst>
              <a:ext uri="{FF2B5EF4-FFF2-40B4-BE49-F238E27FC236}">
                <a16:creationId xmlns:a16="http://schemas.microsoft.com/office/drawing/2014/main" id="{D3BE9B67-1FCF-0A49-9AA8-CCF0BC3A843D}"/>
              </a:ext>
            </a:extLst>
          </p:cNvPr>
          <p:cNvSpPr>
            <a:spLocks noGrp="1"/>
          </p:cNvSpPr>
          <p:nvPr>
            <p:ph type="body" idx="19" hasCustomPrompt="1"/>
          </p:nvPr>
        </p:nvSpPr>
        <p:spPr>
          <a:xfrm>
            <a:off x="0" y="4940726"/>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6" name="Text Placeholder 6">
            <a:extLst>
              <a:ext uri="{FF2B5EF4-FFF2-40B4-BE49-F238E27FC236}">
                <a16:creationId xmlns:a16="http://schemas.microsoft.com/office/drawing/2014/main" id="{7AF93A84-8DAC-D44B-87D4-386F989CA395}"/>
              </a:ext>
            </a:extLst>
          </p:cNvPr>
          <p:cNvSpPr>
            <a:spLocks noGrp="1"/>
          </p:cNvSpPr>
          <p:nvPr>
            <p:ph type="body" idx="20" hasCustomPrompt="1"/>
          </p:nvPr>
        </p:nvSpPr>
        <p:spPr>
          <a:xfrm>
            <a:off x="0" y="5488750"/>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6" name="Text Placeholder 5">
            <a:extLst>
              <a:ext uri="{FF2B5EF4-FFF2-40B4-BE49-F238E27FC236}">
                <a16:creationId xmlns:a16="http://schemas.microsoft.com/office/drawing/2014/main" id="{AF45B143-DDF1-6B4E-B0B2-7907B8C48F2D}"/>
              </a:ext>
            </a:extLst>
          </p:cNvPr>
          <p:cNvSpPr>
            <a:spLocks noGrp="1"/>
          </p:cNvSpPr>
          <p:nvPr userDrawn="1">
            <p:ph type="body" sz="quarter" idx="110" hasCustomPrompt="1"/>
          </p:nvPr>
        </p:nvSpPr>
        <p:spPr>
          <a:xfrm>
            <a:off x="9701721" y="1607861"/>
            <a:ext cx="2429418" cy="376755"/>
          </a:xfrm>
          <a:blipFill>
            <a:blip r:embed="rId6"/>
            <a:stretch>
              <a:fillRect/>
            </a:stretch>
          </a:blipFill>
          <a:effectLst/>
        </p:spPr>
        <p:txBody>
          <a:bodyPr lIns="432000" tIns="18000" rIns="144000" anchor="ctr"/>
          <a:lstStyle>
            <a:lvl1pPr marL="0" indent="0">
              <a:spcBef>
                <a:spcPts val="0"/>
              </a:spcBef>
              <a:spcAft>
                <a:spcPts val="0"/>
              </a:spcAft>
              <a:buFontTx/>
              <a:buNone/>
              <a:defRPr b="1">
                <a:solidFill>
                  <a:schemeClr val="bg1"/>
                </a:solidFill>
              </a:defRPr>
            </a:lvl1pPr>
            <a:lvl2pPr marL="0">
              <a:spcBef>
                <a:spcPts val="0"/>
              </a:spcBef>
              <a:spcAft>
                <a:spcPts val="0"/>
              </a:spcAft>
              <a:buFontTx/>
              <a:buNone/>
              <a:defRPr b="1">
                <a:solidFill>
                  <a:schemeClr val="bg1"/>
                </a:solidFill>
              </a:defRPr>
            </a:lvl2pPr>
            <a:lvl3pPr marL="0" indent="0">
              <a:spcBef>
                <a:spcPts val="0"/>
              </a:spcBef>
              <a:spcAft>
                <a:spcPts val="0"/>
              </a:spcAft>
              <a:buFontTx/>
              <a:buNone/>
              <a:defRPr b="1">
                <a:solidFill>
                  <a:schemeClr val="bg1"/>
                </a:solidFill>
              </a:defRPr>
            </a:lvl3pPr>
            <a:lvl4pPr marL="0" indent="0">
              <a:spcBef>
                <a:spcPts val="0"/>
              </a:spcBef>
              <a:spcAft>
                <a:spcPts val="0"/>
              </a:spcAft>
              <a:buFontTx/>
              <a:buNone/>
              <a:defRPr b="1">
                <a:solidFill>
                  <a:schemeClr val="bg1"/>
                </a:solidFill>
              </a:defRPr>
            </a:lvl4pPr>
            <a:lvl5pPr marL="0" indent="0">
              <a:spcBef>
                <a:spcPts val="0"/>
              </a:spcBef>
              <a:spcAft>
                <a:spcPts val="0"/>
              </a:spcAft>
              <a:buFontTx/>
              <a:buNone/>
              <a:defRPr b="1">
                <a:solidFill>
                  <a:schemeClr val="bg1"/>
                </a:solidFill>
              </a:defRPr>
            </a:lvl5pPr>
            <a:lvl6pPr marL="0" indent="0">
              <a:spcBef>
                <a:spcPts val="0"/>
              </a:spcBef>
              <a:spcAft>
                <a:spcPts val="0"/>
              </a:spcAft>
              <a:buFontTx/>
              <a:buNone/>
              <a:defRPr b="1">
                <a:solidFill>
                  <a:schemeClr val="bg1"/>
                </a:solidFill>
              </a:defRPr>
            </a:lvl6pPr>
            <a:lvl7pPr marL="0" indent="0">
              <a:spcBef>
                <a:spcPts val="0"/>
              </a:spcBef>
              <a:spcAft>
                <a:spcPts val="0"/>
              </a:spcAft>
              <a:buFontTx/>
              <a:buNone/>
              <a:defRPr b="1">
                <a:solidFill>
                  <a:schemeClr val="bg1"/>
                </a:solidFill>
              </a:defRPr>
            </a:lvl7pPr>
            <a:lvl8pPr marL="0" indent="0">
              <a:spcBef>
                <a:spcPts val="0"/>
              </a:spcBef>
              <a:spcAft>
                <a:spcPts val="0"/>
              </a:spcAft>
              <a:buFontTx/>
              <a:buNone/>
              <a:defRPr b="1">
                <a:solidFill>
                  <a:schemeClr val="bg1"/>
                </a:solidFill>
              </a:defRPr>
            </a:lvl8pPr>
            <a:lvl9pPr marL="0" indent="0">
              <a:spcBef>
                <a:spcPts val="0"/>
              </a:spcBef>
              <a:spcAft>
                <a:spcPts val="0"/>
              </a:spcAft>
              <a:buFontTx/>
              <a:buNone/>
              <a:defRPr b="1">
                <a:solidFill>
                  <a:schemeClr val="bg1"/>
                </a:solidFill>
              </a:defRPr>
            </a:lvl9pPr>
          </a:lstStyle>
          <a:p>
            <a:pPr lvl="0"/>
            <a:r>
              <a:rPr lang="en-US"/>
              <a:t>Select this element</a:t>
            </a:r>
          </a:p>
        </p:txBody>
      </p:sp>
      <p:sp>
        <p:nvSpPr>
          <p:cNvPr id="5" name="Title 4">
            <a:extLst>
              <a:ext uri="{FF2B5EF4-FFF2-40B4-BE49-F238E27FC236}">
                <a16:creationId xmlns:a16="http://schemas.microsoft.com/office/drawing/2014/main" id="{B0403EB9-9CA5-F144-8CC3-6564291F2A72}"/>
              </a:ext>
            </a:extLst>
          </p:cNvPr>
          <p:cNvSpPr>
            <a:spLocks noGrp="1"/>
          </p:cNvSpPr>
          <p:nvPr userDrawn="1">
            <p:ph type="title" hasCustomPrompt="1"/>
          </p:nvPr>
        </p:nvSpPr>
        <p:spPr/>
        <p:txBody>
          <a:bodyPr/>
          <a:lstStyle/>
          <a:p>
            <a:r>
              <a:rPr lang="en-US"/>
              <a:t>CLICK TO ADD Slide TITLE. ALL CAPS. TWO LINES max.</a:t>
            </a:r>
          </a:p>
        </p:txBody>
      </p:sp>
      <p:sp>
        <p:nvSpPr>
          <p:cNvPr id="500" name="Caption">
            <a:extLst>
              <a:ext uri="{FF2B5EF4-FFF2-40B4-BE49-F238E27FC236}">
                <a16:creationId xmlns:a16="http://schemas.microsoft.com/office/drawing/2014/main" id="{6BEA4198-478B-E14D-8C70-FD4227A8A468}"/>
              </a:ext>
            </a:extLst>
          </p:cNvPr>
          <p:cNvSpPr>
            <a:spLocks noGrp="1"/>
          </p:cNvSpPr>
          <p:nvPr>
            <p:ph type="body" sz="quarter" idx="500" hasCustomPrompt="1"/>
          </p:nvPr>
        </p:nvSpPr>
        <p:spPr>
          <a:xfrm>
            <a:off x="7256523" y="6048425"/>
            <a:ext cx="1446636" cy="30469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Aft>
                <a:spcPts val="0"/>
              </a:spcAft>
              <a:buFontTx/>
              <a:buNone/>
              <a:tabLst/>
              <a:defRPr sz="1100">
                <a:solidFill>
                  <a:schemeClr val="bg1"/>
                </a:solidFill>
              </a:defRPr>
            </a:lvl2pPr>
            <a:lvl3pPr marL="0" indent="0" algn="r">
              <a:spcAft>
                <a:spcPts val="0"/>
              </a:spcAft>
              <a:buFontTx/>
              <a:buNone/>
              <a:tabLst/>
              <a:defRPr sz="1100">
                <a:solidFill>
                  <a:schemeClr val="bg1"/>
                </a:solidFill>
              </a:defRPr>
            </a:lvl3pPr>
            <a:lvl4pPr marL="0" indent="0" algn="r">
              <a:spcAft>
                <a:spcPts val="0"/>
              </a:spcAft>
              <a:buFontTx/>
              <a:buNone/>
              <a:tabLst/>
              <a:defRPr sz="1100">
                <a:solidFill>
                  <a:schemeClr val="bg1"/>
                </a:solidFill>
              </a:defRPr>
            </a:lvl4pPr>
            <a:lvl5pPr marL="0" indent="0" algn="r">
              <a:spcAft>
                <a:spcPts val="0"/>
              </a:spcAft>
              <a:buFontTx/>
              <a:buNone/>
              <a:tabLst/>
              <a:defRPr sz="1100">
                <a:solidFill>
                  <a:schemeClr val="bg1"/>
                </a:solidFill>
              </a:defRPr>
            </a:lvl5pPr>
            <a:lvl6pPr marL="0" indent="0" algn="r">
              <a:spcAft>
                <a:spcPts val="0"/>
              </a:spcAft>
              <a:buFontTx/>
              <a:buNone/>
              <a:tabLst/>
              <a:defRPr sz="1100">
                <a:solidFill>
                  <a:schemeClr val="bg1"/>
                </a:solidFill>
              </a:defRPr>
            </a:lvl6pPr>
            <a:lvl7pPr marL="0" indent="0" algn="r">
              <a:spcAft>
                <a:spcPts val="0"/>
              </a:spcAft>
              <a:buFontTx/>
              <a:buNone/>
              <a:tabLst/>
              <a:defRPr sz="1100">
                <a:solidFill>
                  <a:schemeClr val="bg1"/>
                </a:solidFill>
              </a:defRPr>
            </a:lvl7pPr>
            <a:lvl8pPr marL="0" indent="0" algn="r">
              <a:spcAft>
                <a:spcPts val="0"/>
              </a:spcAft>
              <a:buFontTx/>
              <a:buNone/>
              <a:tabLst/>
              <a:defRPr sz="1100">
                <a:solidFill>
                  <a:schemeClr val="bg1"/>
                </a:solidFill>
              </a:defRPr>
            </a:lvl8pPr>
            <a:lvl9pPr marL="0" indent="0" algn="r">
              <a:spcAft>
                <a:spcPts val="0"/>
              </a:spcAft>
              <a:buFontTx/>
              <a:buNone/>
              <a:tabLst/>
              <a:defRPr sz="1100">
                <a:solidFill>
                  <a:schemeClr val="bg1"/>
                </a:solidFill>
              </a:defRPr>
            </a:lvl9pPr>
          </a:lstStyle>
          <a:p>
            <a:pPr lvl="0"/>
            <a:r>
              <a:rPr lang="en-US"/>
              <a:t>Click to add photo caption</a:t>
            </a:r>
          </a:p>
        </p:txBody>
      </p:sp>
      <p:sp>
        <p:nvSpPr>
          <p:cNvPr id="2" name="Date Placeholder 1">
            <a:extLst>
              <a:ext uri="{FF2B5EF4-FFF2-40B4-BE49-F238E27FC236}">
                <a16:creationId xmlns:a16="http://schemas.microsoft.com/office/drawing/2014/main" id="{E05B8C93-D828-C84E-9755-475E2DD5D8AF}"/>
              </a:ext>
            </a:extLst>
          </p:cNvPr>
          <p:cNvSpPr>
            <a:spLocks noGrp="1"/>
          </p:cNvSpPr>
          <p:nvPr>
            <p:ph type="dt" sz="half" idx="115"/>
          </p:nvPr>
        </p:nvSpPr>
        <p:spPr/>
        <p:txBody>
          <a:bodyPr/>
          <a:lstStyle/>
          <a:p>
            <a:endParaRPr lang="en-US" dirty="0"/>
          </a:p>
        </p:txBody>
      </p:sp>
      <p:sp>
        <p:nvSpPr>
          <p:cNvPr id="3" name="Footer Placeholder 2">
            <a:extLst>
              <a:ext uri="{FF2B5EF4-FFF2-40B4-BE49-F238E27FC236}">
                <a16:creationId xmlns:a16="http://schemas.microsoft.com/office/drawing/2014/main" id="{0459B6D8-C4E6-704C-8857-5CD7CA3BEE1D}"/>
              </a:ext>
            </a:extLst>
          </p:cNvPr>
          <p:cNvSpPr>
            <a:spLocks noGrp="1"/>
          </p:cNvSpPr>
          <p:nvPr>
            <p:ph type="ftr" sz="quarter" idx="116"/>
          </p:nvPr>
        </p:nvSpPr>
        <p:spPr/>
        <p:txBody>
          <a:bodyPr/>
          <a:lstStyle/>
          <a:p>
            <a:endParaRPr lang="en-US" dirty="0"/>
          </a:p>
        </p:txBody>
      </p:sp>
      <p:sp>
        <p:nvSpPr>
          <p:cNvPr id="4" name="Slide Number Placeholder 3">
            <a:extLst>
              <a:ext uri="{FF2B5EF4-FFF2-40B4-BE49-F238E27FC236}">
                <a16:creationId xmlns:a16="http://schemas.microsoft.com/office/drawing/2014/main" id="{F88C9A36-7012-864C-8C5E-DEC51C83883E}"/>
              </a:ext>
            </a:extLst>
          </p:cNvPr>
          <p:cNvSpPr>
            <a:spLocks noGrp="1"/>
          </p:cNvSpPr>
          <p:nvPr>
            <p:ph type="sldNum" sz="quarter" idx="117"/>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spTree>
    <p:extLst>
      <p:ext uri="{BB962C8B-B14F-4D97-AF65-F5344CB8AC3E}">
        <p14:creationId xmlns:p14="http://schemas.microsoft.com/office/powerpoint/2010/main" val="1575997947"/>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preserve="1" userDrawn="1">
  <p:cSld name="Section Header">
    <p:bg>
      <p:bgPr>
        <a:solidFill>
          <a:schemeClr val="bg1"/>
        </a:solidFill>
        <a:effectLst/>
      </p:bgPr>
    </p:bg>
    <p:spTree>
      <p:nvGrpSpPr>
        <p:cNvPr id="1" name=""/>
        <p:cNvGrpSpPr/>
        <p:nvPr/>
      </p:nvGrpSpPr>
      <p:grpSpPr>
        <a:xfrm>
          <a:off x="0" y="0"/>
          <a:ext cx="0" cy="0"/>
          <a:chOff x="0" y="0"/>
          <a:chExt cx="0" cy="0"/>
        </a:xfrm>
      </p:grpSpPr>
      <p:sp>
        <p:nvSpPr>
          <p:cNvPr id="28" name="Picture Placeholder 27">
            <a:extLst>
              <a:ext uri="{FF2B5EF4-FFF2-40B4-BE49-F238E27FC236}">
                <a16:creationId xmlns:a16="http://schemas.microsoft.com/office/drawing/2014/main" id="{DBF7CE65-A49E-3C40-A08E-4922AF1EE555}"/>
              </a:ext>
            </a:extLst>
          </p:cNvPr>
          <p:cNvSpPr>
            <a:spLocks noGrp="1"/>
          </p:cNvSpPr>
          <p:nvPr>
            <p:ph type="pic" sz="quarter" idx="13" hasCustomPrompt="1"/>
          </p:nvPr>
        </p:nvSpPr>
        <p:spPr>
          <a:xfrm>
            <a:off x="0" y="0"/>
            <a:ext cx="9144001" cy="6858001"/>
          </a:xfrm>
          <a:custGeom>
            <a:avLst/>
            <a:gdLst>
              <a:gd name="connsiteX0" fmla="*/ 8545320 w 9144001"/>
              <a:gd name="connsiteY0" fmla="*/ 6577275 h 6858001"/>
              <a:gd name="connsiteX1" fmla="*/ 8554630 w 9144001"/>
              <a:gd name="connsiteY1" fmla="*/ 6577275 h 6858001"/>
              <a:gd name="connsiteX2" fmla="*/ 8572756 w 9144001"/>
              <a:gd name="connsiteY2" fmla="*/ 6592564 h 6858001"/>
              <a:gd name="connsiteX3" fmla="*/ 8552840 w 9144001"/>
              <a:gd name="connsiteY3" fmla="*/ 6608587 h 6858001"/>
              <a:gd name="connsiteX4" fmla="*/ 8552840 w 9144001"/>
              <a:gd name="connsiteY4" fmla="*/ 6608474 h 6858001"/>
              <a:gd name="connsiteX5" fmla="*/ 8545320 w 9144001"/>
              <a:gd name="connsiteY5" fmla="*/ 6608474 h 6858001"/>
              <a:gd name="connsiteX6" fmla="*/ 8440531 w 9144001"/>
              <a:gd name="connsiteY6" fmla="*/ 6576165 h 6858001"/>
              <a:gd name="connsiteX7" fmla="*/ 8450869 w 9144001"/>
              <a:gd name="connsiteY7" fmla="*/ 6576165 h 6858001"/>
              <a:gd name="connsiteX8" fmla="*/ 8486566 w 9144001"/>
              <a:gd name="connsiteY8" fmla="*/ 6607214 h 6858001"/>
              <a:gd name="connsiteX9" fmla="*/ 8452487 w 9144001"/>
              <a:gd name="connsiteY9" fmla="*/ 6640295 h 6858001"/>
              <a:gd name="connsiteX10" fmla="*/ 8440531 w 9144001"/>
              <a:gd name="connsiteY10" fmla="*/ 6640295 h 6858001"/>
              <a:gd name="connsiteX11" fmla="*/ 8359312 w 9144001"/>
              <a:gd name="connsiteY11" fmla="*/ 6554745 h 6858001"/>
              <a:gd name="connsiteX12" fmla="*/ 8357846 w 9144001"/>
              <a:gd name="connsiteY12" fmla="*/ 6557848 h 6858001"/>
              <a:gd name="connsiteX13" fmla="*/ 8338065 w 9144001"/>
              <a:gd name="connsiteY13" fmla="*/ 6599654 h 6858001"/>
              <a:gd name="connsiteX14" fmla="*/ 8338065 w 9144001"/>
              <a:gd name="connsiteY14" fmla="*/ 6661565 h 6858001"/>
              <a:gd name="connsiteX15" fmla="*/ 8406528 w 9144001"/>
              <a:gd name="connsiteY15" fmla="*/ 6661565 h 6858001"/>
              <a:gd name="connsiteX16" fmla="*/ 8406528 w 9144001"/>
              <a:gd name="connsiteY16" fmla="*/ 6638978 h 6858001"/>
              <a:gd name="connsiteX17" fmla="*/ 8363158 w 9144001"/>
              <a:gd name="connsiteY17" fmla="*/ 6638978 h 6858001"/>
              <a:gd name="connsiteX18" fmla="*/ 8363158 w 9144001"/>
              <a:gd name="connsiteY18" fmla="*/ 6618141 h 6858001"/>
              <a:gd name="connsiteX19" fmla="*/ 8402682 w 9144001"/>
              <a:gd name="connsiteY19" fmla="*/ 6618141 h 6858001"/>
              <a:gd name="connsiteX20" fmla="*/ 8402682 w 9144001"/>
              <a:gd name="connsiteY20" fmla="*/ 6596570 h 6858001"/>
              <a:gd name="connsiteX21" fmla="*/ 8363158 w 9144001"/>
              <a:gd name="connsiteY21" fmla="*/ 6596570 h 6858001"/>
              <a:gd name="connsiteX22" fmla="*/ 8363158 w 9144001"/>
              <a:gd name="connsiteY22" fmla="*/ 6577482 h 6858001"/>
              <a:gd name="connsiteX23" fmla="*/ 8406528 w 9144001"/>
              <a:gd name="connsiteY23" fmla="*/ 6577482 h 6858001"/>
              <a:gd name="connsiteX24" fmla="*/ 8406528 w 9144001"/>
              <a:gd name="connsiteY24" fmla="*/ 6554745 h 6858001"/>
              <a:gd name="connsiteX25" fmla="*/ 8245575 w 9144001"/>
              <a:gd name="connsiteY25" fmla="*/ 6554726 h 6858001"/>
              <a:gd name="connsiteX26" fmla="*/ 8262082 w 9144001"/>
              <a:gd name="connsiteY26" fmla="*/ 6589123 h 6858001"/>
              <a:gd name="connsiteX27" fmla="*/ 8288526 w 9144001"/>
              <a:gd name="connsiteY27" fmla="*/ 6589123 h 6858001"/>
              <a:gd name="connsiteX28" fmla="*/ 8273962 w 9144001"/>
              <a:gd name="connsiteY28" fmla="*/ 6554726 h 6858001"/>
              <a:gd name="connsiteX29" fmla="*/ 8520246 w 9144001"/>
              <a:gd name="connsiteY29" fmla="*/ 6554707 h 6858001"/>
              <a:gd name="connsiteX30" fmla="*/ 8520246 w 9144001"/>
              <a:gd name="connsiteY30" fmla="*/ 6661564 h 6858001"/>
              <a:gd name="connsiteX31" fmla="*/ 8545320 w 9144001"/>
              <a:gd name="connsiteY31" fmla="*/ 6661564 h 6858001"/>
              <a:gd name="connsiteX32" fmla="*/ 8545320 w 9144001"/>
              <a:gd name="connsiteY32" fmla="*/ 6629932 h 6858001"/>
              <a:gd name="connsiteX33" fmla="*/ 8554630 w 9144001"/>
              <a:gd name="connsiteY33" fmla="*/ 6629932 h 6858001"/>
              <a:gd name="connsiteX34" fmla="*/ 8598420 w 9144001"/>
              <a:gd name="connsiteY34" fmla="*/ 6592019 h 6858001"/>
              <a:gd name="connsiteX35" fmla="*/ 8550346 w 9144001"/>
              <a:gd name="connsiteY35" fmla="*/ 6554707 h 6858001"/>
              <a:gd name="connsiteX36" fmla="*/ 8415495 w 9144001"/>
              <a:gd name="connsiteY36" fmla="*/ 6554707 h 6858001"/>
              <a:gd name="connsiteX37" fmla="*/ 8415495 w 9144001"/>
              <a:gd name="connsiteY37" fmla="*/ 6661470 h 6858001"/>
              <a:gd name="connsiteX38" fmla="*/ 8448546 w 9144001"/>
              <a:gd name="connsiteY38" fmla="*/ 6661583 h 6858001"/>
              <a:gd name="connsiteX39" fmla="*/ 8513278 w 9144001"/>
              <a:gd name="connsiteY39" fmla="*/ 6607214 h 6858001"/>
              <a:gd name="connsiteX40" fmla="*/ 8447461 w 9144001"/>
              <a:gd name="connsiteY40" fmla="*/ 6554745 h 6858001"/>
              <a:gd name="connsiteX41" fmla="*/ 8447499 w 9144001"/>
              <a:gd name="connsiteY41" fmla="*/ 6554707 h 6858001"/>
              <a:gd name="connsiteX42" fmla="*/ 8415495 w 9144001"/>
              <a:gd name="connsiteY42" fmla="*/ 6554707 h 6858001"/>
              <a:gd name="connsiteX43" fmla="*/ 8323900 w 9144001"/>
              <a:gd name="connsiteY43" fmla="*/ 6554707 h 6858001"/>
              <a:gd name="connsiteX44" fmla="*/ 8298693 w 9144001"/>
              <a:gd name="connsiteY44" fmla="*/ 6612649 h 6858001"/>
              <a:gd name="connsiteX45" fmla="*/ 8291858 w 9144001"/>
              <a:gd name="connsiteY45" fmla="*/ 6596645 h 6858001"/>
              <a:gd name="connsiteX46" fmla="*/ 8265623 w 9144001"/>
              <a:gd name="connsiteY46" fmla="*/ 6596645 h 6858001"/>
              <a:gd name="connsiteX47" fmla="*/ 8296942 w 9144001"/>
              <a:gd name="connsiteY47" fmla="*/ 6661978 h 6858001"/>
              <a:gd name="connsiteX48" fmla="*/ 8299855 w 9144001"/>
              <a:gd name="connsiteY48" fmla="*/ 6661978 h 6858001"/>
              <a:gd name="connsiteX49" fmla="*/ 8350593 w 9144001"/>
              <a:gd name="connsiteY49" fmla="*/ 6554707 h 6858001"/>
              <a:gd name="connsiteX50" fmla="*/ 8704282 w 9144001"/>
              <a:gd name="connsiteY50" fmla="*/ 6516148 h 6858001"/>
              <a:gd name="connsiteX51" fmla="*/ 8704282 w 9144001"/>
              <a:gd name="connsiteY51" fmla="*/ 6690773 h 6858001"/>
              <a:gd name="connsiteX52" fmla="*/ 8723671 w 9144001"/>
              <a:gd name="connsiteY52" fmla="*/ 6690773 h 6858001"/>
              <a:gd name="connsiteX53" fmla="*/ 8723671 w 9144001"/>
              <a:gd name="connsiteY53" fmla="*/ 6516148 h 6858001"/>
              <a:gd name="connsiteX54" fmla="*/ 0 w 9144001"/>
              <a:gd name="connsiteY54" fmla="*/ 0 h 6858001"/>
              <a:gd name="connsiteX55" fmla="*/ 9144001 w 9144001"/>
              <a:gd name="connsiteY55" fmla="*/ 0 h 6858001"/>
              <a:gd name="connsiteX56" fmla="*/ 9144001 w 9144001"/>
              <a:gd name="connsiteY56" fmla="*/ 6858001 h 6858001"/>
              <a:gd name="connsiteX57" fmla="*/ 0 w 9144001"/>
              <a:gd name="connsiteY57" fmla="*/ 685800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1" h="6858001">
                <a:moveTo>
                  <a:pt x="8545320" y="6577275"/>
                </a:moveTo>
                <a:lnTo>
                  <a:pt x="8554630" y="6577275"/>
                </a:lnTo>
                <a:cubicBezTo>
                  <a:pt x="8567006" y="6577275"/>
                  <a:pt x="8572756" y="6583970"/>
                  <a:pt x="8572756" y="6592564"/>
                </a:cubicBezTo>
                <a:cubicBezTo>
                  <a:pt x="8572756" y="6602908"/>
                  <a:pt x="8566130" y="6608587"/>
                  <a:pt x="8552840" y="6608587"/>
                </a:cubicBezTo>
                <a:lnTo>
                  <a:pt x="8552840" y="6608474"/>
                </a:lnTo>
                <a:lnTo>
                  <a:pt x="8545320" y="6608474"/>
                </a:lnTo>
                <a:close/>
                <a:moveTo>
                  <a:pt x="8440531" y="6576165"/>
                </a:moveTo>
                <a:lnTo>
                  <a:pt x="8450869" y="6576165"/>
                </a:lnTo>
                <a:cubicBezTo>
                  <a:pt x="8474172" y="6576165"/>
                  <a:pt x="8486566" y="6587825"/>
                  <a:pt x="8486566" y="6607214"/>
                </a:cubicBezTo>
                <a:cubicBezTo>
                  <a:pt x="8486566" y="6627187"/>
                  <a:pt x="8476095" y="6640295"/>
                  <a:pt x="8452487" y="6640295"/>
                </a:cubicBezTo>
                <a:lnTo>
                  <a:pt x="8440531" y="6640295"/>
                </a:lnTo>
                <a:close/>
                <a:moveTo>
                  <a:pt x="8359312" y="6554745"/>
                </a:moveTo>
                <a:lnTo>
                  <a:pt x="8357846" y="6557848"/>
                </a:lnTo>
                <a:lnTo>
                  <a:pt x="8338065" y="6599654"/>
                </a:lnTo>
                <a:lnTo>
                  <a:pt x="8338065" y="6661565"/>
                </a:lnTo>
                <a:lnTo>
                  <a:pt x="8406528" y="6661565"/>
                </a:lnTo>
                <a:lnTo>
                  <a:pt x="8406528" y="6638978"/>
                </a:lnTo>
                <a:lnTo>
                  <a:pt x="8363158" y="6638978"/>
                </a:lnTo>
                <a:lnTo>
                  <a:pt x="8363158" y="6618141"/>
                </a:lnTo>
                <a:lnTo>
                  <a:pt x="8402682" y="6618141"/>
                </a:lnTo>
                <a:lnTo>
                  <a:pt x="8402682" y="6596570"/>
                </a:lnTo>
                <a:lnTo>
                  <a:pt x="8363158" y="6596570"/>
                </a:lnTo>
                <a:lnTo>
                  <a:pt x="8363158" y="6577482"/>
                </a:lnTo>
                <a:lnTo>
                  <a:pt x="8406528" y="6577482"/>
                </a:lnTo>
                <a:lnTo>
                  <a:pt x="8406528" y="6554745"/>
                </a:lnTo>
                <a:close/>
                <a:moveTo>
                  <a:pt x="8245575" y="6554726"/>
                </a:moveTo>
                <a:lnTo>
                  <a:pt x="8262082" y="6589123"/>
                </a:lnTo>
                <a:lnTo>
                  <a:pt x="8288526" y="6589123"/>
                </a:lnTo>
                <a:lnTo>
                  <a:pt x="8273962" y="6554726"/>
                </a:lnTo>
                <a:close/>
                <a:moveTo>
                  <a:pt x="8520246" y="6554707"/>
                </a:moveTo>
                <a:lnTo>
                  <a:pt x="8520246" y="6661564"/>
                </a:lnTo>
                <a:lnTo>
                  <a:pt x="8545320" y="6661564"/>
                </a:lnTo>
                <a:lnTo>
                  <a:pt x="8545320" y="6629932"/>
                </a:lnTo>
                <a:lnTo>
                  <a:pt x="8554630" y="6629932"/>
                </a:lnTo>
                <a:cubicBezTo>
                  <a:pt x="8583189" y="6629932"/>
                  <a:pt x="8598420" y="6614041"/>
                  <a:pt x="8598420" y="6592019"/>
                </a:cubicBezTo>
                <a:cubicBezTo>
                  <a:pt x="8598439" y="6570486"/>
                  <a:pt x="8581628" y="6554707"/>
                  <a:pt x="8550346" y="6554707"/>
                </a:cubicBezTo>
                <a:close/>
                <a:moveTo>
                  <a:pt x="8415495" y="6554707"/>
                </a:moveTo>
                <a:lnTo>
                  <a:pt x="8415495" y="6661470"/>
                </a:lnTo>
                <a:cubicBezTo>
                  <a:pt x="8415495" y="6661470"/>
                  <a:pt x="8435866" y="6661583"/>
                  <a:pt x="8448546" y="6661583"/>
                </a:cubicBezTo>
                <a:cubicBezTo>
                  <a:pt x="8493382" y="6661583"/>
                  <a:pt x="8513278" y="6638696"/>
                  <a:pt x="8513278" y="6607214"/>
                </a:cubicBezTo>
                <a:cubicBezTo>
                  <a:pt x="8513278" y="6577124"/>
                  <a:pt x="8492335" y="6554745"/>
                  <a:pt x="8447461" y="6554745"/>
                </a:cubicBezTo>
                <a:lnTo>
                  <a:pt x="8447499" y="6554707"/>
                </a:lnTo>
                <a:cubicBezTo>
                  <a:pt x="8436742" y="6554707"/>
                  <a:pt x="8415495" y="6554707"/>
                  <a:pt x="8415495" y="6554707"/>
                </a:cubicBezTo>
                <a:close/>
                <a:moveTo>
                  <a:pt x="8323900" y="6554707"/>
                </a:moveTo>
                <a:lnTo>
                  <a:pt x="8298693" y="6612649"/>
                </a:lnTo>
                <a:lnTo>
                  <a:pt x="8291858" y="6596645"/>
                </a:lnTo>
                <a:lnTo>
                  <a:pt x="8265623" y="6596645"/>
                </a:lnTo>
                <a:lnTo>
                  <a:pt x="8296942" y="6661978"/>
                </a:lnTo>
                <a:lnTo>
                  <a:pt x="8299855" y="6661978"/>
                </a:lnTo>
                <a:lnTo>
                  <a:pt x="8350593" y="6554707"/>
                </a:lnTo>
                <a:close/>
                <a:moveTo>
                  <a:pt x="8704282" y="6516148"/>
                </a:moveTo>
                <a:lnTo>
                  <a:pt x="8704282" y="6690773"/>
                </a:lnTo>
                <a:lnTo>
                  <a:pt x="8723671" y="6690773"/>
                </a:lnTo>
                <a:lnTo>
                  <a:pt x="8723671" y="6516148"/>
                </a:lnTo>
                <a:close/>
                <a:moveTo>
                  <a:pt x="0" y="0"/>
                </a:moveTo>
                <a:lnTo>
                  <a:pt x="9144001" y="0"/>
                </a:lnTo>
                <a:lnTo>
                  <a:pt x="9144001" y="6858001"/>
                </a:lnTo>
                <a:lnTo>
                  <a:pt x="0" y="6858001"/>
                </a:lnTo>
                <a:close/>
              </a:path>
            </a:pathLst>
          </a:custGeom>
          <a:solidFill>
            <a:schemeClr val="accent2"/>
          </a:solidFill>
          <a:ln>
            <a:noFill/>
          </a:ln>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14" name="Title 13">
            <a:extLst>
              <a:ext uri="{FF2B5EF4-FFF2-40B4-BE49-F238E27FC236}">
                <a16:creationId xmlns:a16="http://schemas.microsoft.com/office/drawing/2014/main" id="{82C3A686-EFBE-6E4D-8020-4014DF4E8E7D}"/>
              </a:ext>
            </a:extLst>
          </p:cNvPr>
          <p:cNvSpPr>
            <a:spLocks noGrp="1"/>
          </p:cNvSpPr>
          <p:nvPr>
            <p:ph type="title" hasCustomPrompt="1"/>
          </p:nvPr>
        </p:nvSpPr>
        <p:spPr>
          <a:xfrm>
            <a:off x="0" y="0"/>
            <a:ext cx="5960284" cy="6857999"/>
          </a:xfrm>
          <a:custGeom>
            <a:avLst/>
            <a:gdLst>
              <a:gd name="connsiteX0" fmla="*/ 0 w 5960284"/>
              <a:gd name="connsiteY0" fmla="*/ 0 h 6857999"/>
              <a:gd name="connsiteX1" fmla="*/ 2705820 w 5960284"/>
              <a:gd name="connsiteY1" fmla="*/ 0 h 6857999"/>
              <a:gd name="connsiteX2" fmla="*/ 5960284 w 5960284"/>
              <a:gd name="connsiteY2" fmla="*/ 6857999 h 6857999"/>
              <a:gd name="connsiteX3" fmla="*/ 0 w 5960284"/>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5960284" h="6857999">
                <a:moveTo>
                  <a:pt x="0" y="0"/>
                </a:moveTo>
                <a:lnTo>
                  <a:pt x="2705820" y="0"/>
                </a:lnTo>
                <a:lnTo>
                  <a:pt x="5960284" y="6857999"/>
                </a:lnTo>
                <a:lnTo>
                  <a:pt x="0" y="6857999"/>
                </a:lnTo>
                <a:close/>
              </a:path>
            </a:pathLst>
          </a:custGeom>
          <a:gradFill>
            <a:gsLst>
              <a:gs pos="0">
                <a:schemeClr val="accent1">
                  <a:alpha val="95000"/>
                </a:schemeClr>
              </a:gs>
              <a:gs pos="97000">
                <a:schemeClr val="accent1">
                  <a:alpha val="80000"/>
                </a:schemeClr>
              </a:gs>
            </a:gsLst>
            <a:lin ang="5400000" scaled="0"/>
          </a:gradFill>
        </p:spPr>
        <p:txBody>
          <a:bodyPr wrap="square" lIns="432000" tIns="360000" rIns="1080000" bIns="612000" anchor="b">
            <a:noAutofit/>
          </a:bodyPr>
          <a:lstStyle>
            <a:lvl1pPr>
              <a:defRPr sz="3600">
                <a:solidFill>
                  <a:schemeClr val="bg1"/>
                </a:solidFill>
              </a:defRPr>
            </a:lvl1pPr>
          </a:lstStyle>
          <a:p>
            <a:pPr lvl="0"/>
            <a:r>
              <a:rPr lang="en-US"/>
              <a:t>Click to add section title.</a:t>
            </a:r>
            <a:br>
              <a:rPr lang="en-US"/>
            </a:br>
            <a:r>
              <a:rPr lang="en-US"/>
              <a:t>3 lines max.</a:t>
            </a:r>
          </a:p>
        </p:txBody>
      </p:sp>
      <p:grpSp>
        <p:nvGrpSpPr>
          <p:cNvPr id="8" name="Group 7">
            <a:extLst>
              <a:ext uri="{FF2B5EF4-FFF2-40B4-BE49-F238E27FC236}">
                <a16:creationId xmlns:a16="http://schemas.microsoft.com/office/drawing/2014/main" id="{7EF91C03-68D7-6C4C-845D-95A60CCDC888}"/>
              </a:ext>
            </a:extLst>
          </p:cNvPr>
          <p:cNvGrpSpPr/>
          <p:nvPr userDrawn="1"/>
        </p:nvGrpSpPr>
        <p:grpSpPr>
          <a:xfrm>
            <a:off x="-256964" y="4797149"/>
            <a:ext cx="251461" cy="1365066"/>
            <a:chOff x="-256404" y="360363"/>
            <a:chExt cx="251461" cy="692152"/>
          </a:xfrm>
        </p:grpSpPr>
        <p:grpSp>
          <p:nvGrpSpPr>
            <p:cNvPr id="9" name="Group 8">
              <a:extLst>
                <a:ext uri="{FF2B5EF4-FFF2-40B4-BE49-F238E27FC236}">
                  <a16:creationId xmlns:a16="http://schemas.microsoft.com/office/drawing/2014/main" id="{0D7A67AD-A78D-1040-A099-19C73D75FADD}"/>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B4B5A1AF-9A26-A642-816C-7E1E37992AA4}"/>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DBBC9F7-B424-1643-B930-EEF94712EBD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E56CBC82-1BDE-F540-BF3F-712FAD884E18}"/>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3282B5F3-F5C3-DB4C-B743-A8A59CFF7D42}"/>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55" name="Group 54">
            <a:extLst>
              <a:ext uri="{FF2B5EF4-FFF2-40B4-BE49-F238E27FC236}">
                <a16:creationId xmlns:a16="http://schemas.microsoft.com/office/drawing/2014/main" id="{9798FF58-E26B-3647-BDDF-EC266BEA7328}"/>
              </a:ext>
            </a:extLst>
          </p:cNvPr>
          <p:cNvGrpSpPr/>
          <p:nvPr userDrawn="1"/>
        </p:nvGrpSpPr>
        <p:grpSpPr>
          <a:xfrm>
            <a:off x="9399182" y="-1"/>
            <a:ext cx="2874210" cy="6858001"/>
            <a:chOff x="9144000" y="-1"/>
            <a:chExt cx="2874210" cy="6858001"/>
          </a:xfrm>
        </p:grpSpPr>
        <p:sp>
          <p:nvSpPr>
            <p:cNvPr id="56" name="Rectangle 55">
              <a:extLst>
                <a:ext uri="{FF2B5EF4-FFF2-40B4-BE49-F238E27FC236}">
                  <a16:creationId xmlns:a16="http://schemas.microsoft.com/office/drawing/2014/main" id="{88580BD2-46D4-6B43-BEB1-7D93D1D56918}"/>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57" name="Group 56">
              <a:extLst>
                <a:ext uri="{FF2B5EF4-FFF2-40B4-BE49-F238E27FC236}">
                  <a16:creationId xmlns:a16="http://schemas.microsoft.com/office/drawing/2014/main" id="{9A61082E-FFDB-C440-87DC-6022E4E82893}"/>
                </a:ext>
              </a:extLst>
            </p:cNvPr>
            <p:cNvGrpSpPr/>
            <p:nvPr userDrawn="1"/>
          </p:nvGrpSpPr>
          <p:grpSpPr>
            <a:xfrm>
              <a:off x="9263395" y="150289"/>
              <a:ext cx="2754815" cy="6013825"/>
              <a:chOff x="9266651" y="185338"/>
              <a:chExt cx="2754815" cy="6013825"/>
            </a:xfrm>
          </p:grpSpPr>
          <p:sp>
            <p:nvSpPr>
              <p:cNvPr id="58" name="TextBox 57">
                <a:extLst>
                  <a:ext uri="{FF2B5EF4-FFF2-40B4-BE49-F238E27FC236}">
                    <a16:creationId xmlns:a16="http://schemas.microsoft.com/office/drawing/2014/main" id="{FD97C5F9-1BA0-4346-8BA5-61CA34B0EB56}"/>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59" name="Straight Connector 58">
                <a:extLst>
                  <a:ext uri="{FF2B5EF4-FFF2-40B4-BE49-F238E27FC236}">
                    <a16:creationId xmlns:a16="http://schemas.microsoft.com/office/drawing/2014/main" id="{FF29B610-1229-CE4A-AF80-53A2FAABF0E4}"/>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179FAF10-6C7D-2144-8C5C-BFA813F68506}"/>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6" name="Group 75">
                <a:extLst>
                  <a:ext uri="{FF2B5EF4-FFF2-40B4-BE49-F238E27FC236}">
                    <a16:creationId xmlns:a16="http://schemas.microsoft.com/office/drawing/2014/main" id="{08A50BC6-41D4-CB43-B615-0CB5C5D8CB2E}"/>
                  </a:ext>
                </a:extLst>
              </p:cNvPr>
              <p:cNvGrpSpPr/>
              <p:nvPr userDrawn="1"/>
            </p:nvGrpSpPr>
            <p:grpSpPr>
              <a:xfrm>
                <a:off x="9286315" y="4787848"/>
                <a:ext cx="2735151" cy="1411315"/>
                <a:chOff x="9296567" y="4910411"/>
                <a:chExt cx="2735151" cy="1411315"/>
              </a:xfrm>
            </p:grpSpPr>
            <p:sp>
              <p:nvSpPr>
                <p:cNvPr id="78" name="Rectangle 77">
                  <a:extLst>
                    <a:ext uri="{FF2B5EF4-FFF2-40B4-BE49-F238E27FC236}">
                      <a16:creationId xmlns:a16="http://schemas.microsoft.com/office/drawing/2014/main" id="{AAF32C62-18B0-5A46-A72E-AB5C72B617B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3A949284-8769-7C4A-BDA9-47BF5046975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0" name="Graphic 79">
                  <a:extLst>
                    <a:ext uri="{FF2B5EF4-FFF2-40B4-BE49-F238E27FC236}">
                      <a16:creationId xmlns:a16="http://schemas.microsoft.com/office/drawing/2014/main" id="{8963D7C6-F2C5-E849-BB93-9E88B87AA57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81" name="TextBox 80">
                  <a:extLst>
                    <a:ext uri="{FF2B5EF4-FFF2-40B4-BE49-F238E27FC236}">
                      <a16:creationId xmlns:a16="http://schemas.microsoft.com/office/drawing/2014/main" id="{85DB30AD-2EC9-DB48-BA60-31491FAC119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2" name="TextBox 81">
                  <a:extLst>
                    <a:ext uri="{FF2B5EF4-FFF2-40B4-BE49-F238E27FC236}">
                      <a16:creationId xmlns:a16="http://schemas.microsoft.com/office/drawing/2014/main" id="{17B40A71-5ED2-4847-B0DF-8C7122BB42A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3" name="TextBox 82">
                  <a:extLst>
                    <a:ext uri="{FF2B5EF4-FFF2-40B4-BE49-F238E27FC236}">
                      <a16:creationId xmlns:a16="http://schemas.microsoft.com/office/drawing/2014/main" id="{224A2BA9-4F1F-074F-AEA1-D6E43A8250E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62" name="Group 61">
                <a:extLst>
                  <a:ext uri="{FF2B5EF4-FFF2-40B4-BE49-F238E27FC236}">
                    <a16:creationId xmlns:a16="http://schemas.microsoft.com/office/drawing/2014/main" id="{0F4A1271-3D8B-3C49-A3EA-8521CBDB4AF1}"/>
                  </a:ext>
                </a:extLst>
              </p:cNvPr>
              <p:cNvGrpSpPr/>
              <p:nvPr userDrawn="1"/>
            </p:nvGrpSpPr>
            <p:grpSpPr>
              <a:xfrm>
                <a:off x="9286315" y="3431192"/>
                <a:ext cx="2735151" cy="1280928"/>
                <a:chOff x="9286315" y="6976989"/>
                <a:chExt cx="2735151" cy="1280928"/>
              </a:xfrm>
            </p:grpSpPr>
            <p:sp>
              <p:nvSpPr>
                <p:cNvPr id="71" name="Rectangle 70">
                  <a:extLst>
                    <a:ext uri="{FF2B5EF4-FFF2-40B4-BE49-F238E27FC236}">
                      <a16:creationId xmlns:a16="http://schemas.microsoft.com/office/drawing/2014/main" id="{C6145E2A-AB77-D243-85C2-139861D4876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FC6A7522-6011-3549-8AE8-F95DA5F999B9}"/>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3" name="Graphic 72">
                  <a:extLst>
                    <a:ext uri="{FF2B5EF4-FFF2-40B4-BE49-F238E27FC236}">
                      <a16:creationId xmlns:a16="http://schemas.microsoft.com/office/drawing/2014/main" id="{0766D4F4-795E-5245-BF49-8D06B73BD8E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74" name="TextBox 73">
                  <a:extLst>
                    <a:ext uri="{FF2B5EF4-FFF2-40B4-BE49-F238E27FC236}">
                      <a16:creationId xmlns:a16="http://schemas.microsoft.com/office/drawing/2014/main" id="{4BA13E32-1D69-6744-97E0-5693B3DE481A}"/>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75" name="Picture 74">
                  <a:extLst>
                    <a:ext uri="{FF2B5EF4-FFF2-40B4-BE49-F238E27FC236}">
                      <a16:creationId xmlns:a16="http://schemas.microsoft.com/office/drawing/2014/main" id="{62C33A3E-B57A-5249-A736-062C612AFDE5}"/>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63" name="Group 62">
                <a:extLst>
                  <a:ext uri="{FF2B5EF4-FFF2-40B4-BE49-F238E27FC236}">
                    <a16:creationId xmlns:a16="http://schemas.microsoft.com/office/drawing/2014/main" id="{46CE5CB7-4357-AA46-858D-4971B106CB68}"/>
                  </a:ext>
                </a:extLst>
              </p:cNvPr>
              <p:cNvGrpSpPr/>
              <p:nvPr userDrawn="1"/>
            </p:nvGrpSpPr>
            <p:grpSpPr>
              <a:xfrm>
                <a:off x="9266651" y="510458"/>
                <a:ext cx="2617883" cy="651460"/>
                <a:chOff x="12352022" y="513115"/>
                <a:chExt cx="2617883" cy="651460"/>
              </a:xfrm>
            </p:grpSpPr>
            <p:sp>
              <p:nvSpPr>
                <p:cNvPr id="68" name="TextBox 67">
                  <a:extLst>
                    <a:ext uri="{FF2B5EF4-FFF2-40B4-BE49-F238E27FC236}">
                      <a16:creationId xmlns:a16="http://schemas.microsoft.com/office/drawing/2014/main" id="{42CF36A7-43B8-6C4C-86FD-1CD17D70873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9" name="TextBox 68">
                  <a:extLst>
                    <a:ext uri="{FF2B5EF4-FFF2-40B4-BE49-F238E27FC236}">
                      <a16:creationId xmlns:a16="http://schemas.microsoft.com/office/drawing/2014/main" id="{1A6C5B3E-7B6D-A148-861C-6ACAA92D6CA7}"/>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70" name="TextBox 69">
                  <a:extLst>
                    <a:ext uri="{FF2B5EF4-FFF2-40B4-BE49-F238E27FC236}">
                      <a16:creationId xmlns:a16="http://schemas.microsoft.com/office/drawing/2014/main" id="{35B6B6EB-9B89-1347-8F1C-C198506B65AC}"/>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64" name="TextBox 63">
                <a:extLst>
                  <a:ext uri="{FF2B5EF4-FFF2-40B4-BE49-F238E27FC236}">
                    <a16:creationId xmlns:a16="http://schemas.microsoft.com/office/drawing/2014/main" id="{86D606E1-D70D-CF4E-8378-6DE1F7A17FDF}"/>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65" name="TextBox 64">
                <a:extLst>
                  <a:ext uri="{FF2B5EF4-FFF2-40B4-BE49-F238E27FC236}">
                    <a16:creationId xmlns:a16="http://schemas.microsoft.com/office/drawing/2014/main" id="{1AB01998-6407-F04E-89B6-207E3B4416D9}"/>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66" name="TextBox 65">
                <a:extLst>
                  <a:ext uri="{FF2B5EF4-FFF2-40B4-BE49-F238E27FC236}">
                    <a16:creationId xmlns:a16="http://schemas.microsoft.com/office/drawing/2014/main" id="{BF601082-8B9E-E948-93FC-DD6E8E5CABC4}"/>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67" name="TextBox 66">
                <a:extLst>
                  <a:ext uri="{FF2B5EF4-FFF2-40B4-BE49-F238E27FC236}">
                    <a16:creationId xmlns:a16="http://schemas.microsoft.com/office/drawing/2014/main" id="{713FBF07-5E2E-9142-A30C-27DB2C07E4EE}"/>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500" name="Caption">
            <a:extLst>
              <a:ext uri="{FF2B5EF4-FFF2-40B4-BE49-F238E27FC236}">
                <a16:creationId xmlns:a16="http://schemas.microsoft.com/office/drawing/2014/main" id="{FBAAECF8-548A-DF48-864C-7FFAC7CE7E0F}"/>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2" name="Date Placeholder 1">
            <a:extLst>
              <a:ext uri="{FF2B5EF4-FFF2-40B4-BE49-F238E27FC236}">
                <a16:creationId xmlns:a16="http://schemas.microsoft.com/office/drawing/2014/main" id="{DCE27FEE-18EA-A346-B26F-D333D09B927F}"/>
              </a:ext>
            </a:extLst>
          </p:cNvPr>
          <p:cNvSpPr>
            <a:spLocks noGrp="1"/>
          </p:cNvSpPr>
          <p:nvPr>
            <p:ph type="dt" sz="half" idx="15"/>
          </p:nvPr>
        </p:nvSpPr>
        <p:spPr/>
        <p:txBody>
          <a:bodyPr/>
          <a:lstStyle/>
          <a:p>
            <a:endParaRPr lang="en-US" dirty="0"/>
          </a:p>
        </p:txBody>
      </p:sp>
      <p:sp>
        <p:nvSpPr>
          <p:cNvPr id="3" name="Footer Placeholder 2">
            <a:extLst>
              <a:ext uri="{FF2B5EF4-FFF2-40B4-BE49-F238E27FC236}">
                <a16:creationId xmlns:a16="http://schemas.microsoft.com/office/drawing/2014/main" id="{9A4E954B-AA54-CB4A-BB91-65FA99432494}"/>
              </a:ext>
            </a:extLst>
          </p:cNvPr>
          <p:cNvSpPr>
            <a:spLocks noGrp="1"/>
          </p:cNvSpPr>
          <p:nvPr>
            <p:ph type="ftr" sz="quarter" idx="16"/>
          </p:nvPr>
        </p:nvSpPr>
        <p:spPr/>
        <p:txBody>
          <a:bodyPr/>
          <a:lstStyle/>
          <a:p>
            <a:endParaRPr lang="en-US" dirty="0"/>
          </a:p>
        </p:txBody>
      </p:sp>
      <p:sp>
        <p:nvSpPr>
          <p:cNvPr id="4" name="Slide Number Placeholder 3">
            <a:extLst>
              <a:ext uri="{FF2B5EF4-FFF2-40B4-BE49-F238E27FC236}">
                <a16:creationId xmlns:a16="http://schemas.microsoft.com/office/drawing/2014/main" id="{3BBB10A8-70DC-DE4D-92FA-36863B35ABB9}"/>
              </a:ext>
            </a:extLst>
          </p:cNvPr>
          <p:cNvSpPr>
            <a:spLocks noGrp="1"/>
          </p:cNvSpPr>
          <p:nvPr>
            <p:ph type="sldNum" sz="quarter" idx="17"/>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47" name="Group 46">
            <a:extLst>
              <a:ext uri="{FF2B5EF4-FFF2-40B4-BE49-F238E27FC236}">
                <a16:creationId xmlns:a16="http://schemas.microsoft.com/office/drawing/2014/main" id="{9F6510D4-5C14-4C49-9E12-FE70AD2BF8B5}"/>
              </a:ext>
            </a:extLst>
          </p:cNvPr>
          <p:cNvGrpSpPr/>
          <p:nvPr userDrawn="1"/>
        </p:nvGrpSpPr>
        <p:grpSpPr>
          <a:xfrm>
            <a:off x="431240" y="-246933"/>
            <a:ext cx="8280401" cy="7347304"/>
            <a:chOff x="431240" y="-246933"/>
            <a:chExt cx="8280401" cy="7347304"/>
          </a:xfrm>
        </p:grpSpPr>
        <p:grpSp>
          <p:nvGrpSpPr>
            <p:cNvPr id="48" name="Group 47">
              <a:extLst>
                <a:ext uri="{FF2B5EF4-FFF2-40B4-BE49-F238E27FC236}">
                  <a16:creationId xmlns:a16="http://schemas.microsoft.com/office/drawing/2014/main" id="{7065C18E-D64F-7245-813C-B6B447EDB421}"/>
                </a:ext>
              </a:extLst>
            </p:cNvPr>
            <p:cNvGrpSpPr/>
            <p:nvPr userDrawn="1"/>
          </p:nvGrpSpPr>
          <p:grpSpPr>
            <a:xfrm>
              <a:off x="431242" y="6864579"/>
              <a:ext cx="8280398" cy="235792"/>
              <a:chOff x="431801" y="-235792"/>
              <a:chExt cx="4400550" cy="235792"/>
            </a:xfrm>
          </p:grpSpPr>
          <p:cxnSp>
            <p:nvCxnSpPr>
              <p:cNvPr id="87" name="Straight Connector 86">
                <a:extLst>
                  <a:ext uri="{FF2B5EF4-FFF2-40B4-BE49-F238E27FC236}">
                    <a16:creationId xmlns:a16="http://schemas.microsoft.com/office/drawing/2014/main" id="{0395E244-87CF-F140-BD60-3FFD9A25D3E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B59353F5-2397-5A4B-9D6C-2A5B3826216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6A29AC13-8431-6247-9605-4DE6AC19757E}"/>
                </a:ext>
              </a:extLst>
            </p:cNvPr>
            <p:cNvGrpSpPr/>
            <p:nvPr userDrawn="1"/>
          </p:nvGrpSpPr>
          <p:grpSpPr>
            <a:xfrm>
              <a:off x="431240" y="-246933"/>
              <a:ext cx="8280401" cy="235792"/>
              <a:chOff x="431800" y="-240735"/>
              <a:chExt cx="8280401" cy="235792"/>
            </a:xfrm>
          </p:grpSpPr>
          <p:grpSp>
            <p:nvGrpSpPr>
              <p:cNvPr id="50" name="Group 49">
                <a:extLst>
                  <a:ext uri="{FF2B5EF4-FFF2-40B4-BE49-F238E27FC236}">
                    <a16:creationId xmlns:a16="http://schemas.microsoft.com/office/drawing/2014/main" id="{91174909-64CA-EF47-A0A7-204423290ECC}"/>
                  </a:ext>
                </a:extLst>
              </p:cNvPr>
              <p:cNvGrpSpPr/>
              <p:nvPr userDrawn="1"/>
            </p:nvGrpSpPr>
            <p:grpSpPr>
              <a:xfrm>
                <a:off x="431800" y="-240735"/>
                <a:ext cx="8280400" cy="235792"/>
                <a:chOff x="431800" y="-235792"/>
                <a:chExt cx="4400551" cy="235792"/>
              </a:xfrm>
            </p:grpSpPr>
            <p:cxnSp>
              <p:nvCxnSpPr>
                <p:cNvPr id="54" name="Straight Connector 53">
                  <a:extLst>
                    <a:ext uri="{FF2B5EF4-FFF2-40B4-BE49-F238E27FC236}">
                      <a16:creationId xmlns:a16="http://schemas.microsoft.com/office/drawing/2014/main" id="{34D91FED-26CC-F144-8BF9-DB64124B41B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97B6B19F-FF08-ED4B-9CCD-CAFF7BF049B6}"/>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6" name="Rectangle 85">
                  <a:extLst>
                    <a:ext uri="{FF2B5EF4-FFF2-40B4-BE49-F238E27FC236}">
                      <a16:creationId xmlns:a16="http://schemas.microsoft.com/office/drawing/2014/main" id="{1D02FAC6-DC5B-A746-8EF4-D6DB84FFA3D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0F36343-BBC2-4349-A0F2-4B2E7BBD79F8}"/>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52" name="Straight Arrow Connector 51">
                <a:extLst>
                  <a:ext uri="{FF2B5EF4-FFF2-40B4-BE49-F238E27FC236}">
                    <a16:creationId xmlns:a16="http://schemas.microsoft.com/office/drawing/2014/main" id="{BCE10A83-4DF9-CA4C-8F3D-16220DA1460D}"/>
                  </a:ext>
                </a:extLst>
              </p:cNvPr>
              <p:cNvCxnSpPr>
                <a:cxnSpLocks/>
                <a:stCxn id="51" idx="1"/>
                <a:endCxn id="86"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a16="http://schemas.microsoft.com/office/drawing/2014/main" id="{0A539B45-3509-C647-A3C5-4AB4B3F91D32}"/>
                  </a:ext>
                </a:extLst>
              </p:cNvPr>
              <p:cNvCxnSpPr>
                <a:cxnSpLocks/>
                <a:stCxn id="51" idx="3"/>
                <a:endCxn id="86"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4202200072"/>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sp>
        <p:nvSpPr>
          <p:cNvPr id="200" name="First Content Placeholder">
            <a:extLst>
              <a:ext uri="{FF2B5EF4-FFF2-40B4-BE49-F238E27FC236}">
                <a16:creationId xmlns:a16="http://schemas.microsoft.com/office/drawing/2014/main" id="{D7070C02-8D3D-AA4B-B6D3-432E3D380E3C}"/>
              </a:ext>
            </a:extLst>
          </p:cNvPr>
          <p:cNvSpPr>
            <a:spLocks noGrp="1"/>
          </p:cNvSpPr>
          <p:nvPr>
            <p:ph sz="quarter" idx="200" hasCustomPrompt="1"/>
          </p:nvPr>
        </p:nvSpPr>
        <p:spPr>
          <a:xfrm>
            <a:off x="431800" y="1233489"/>
            <a:ext cx="8280400" cy="4932362"/>
          </a:xfrm>
        </p:spPr>
        <p:txBody>
          <a:bodyPr/>
          <a:lstStyle>
            <a:lvl1pPr>
              <a:defRPr lang="en-US"/>
            </a:lvl1pPr>
            <a:lvl2pPr>
              <a:defRPr lang="en-US"/>
            </a:lvl2pPr>
            <a:lvl3pPr>
              <a:defRPr lang="en-US"/>
            </a:lvl3pPr>
            <a:lvl4pPr>
              <a:defRPr lang="en-US"/>
            </a:lvl4pPr>
            <a:lvl5pPr>
              <a:defRPr lang="en-US" dirty="0"/>
            </a:lvl5p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000" name="Footnotes Placeholder">
            <a:extLst>
              <a:ext uri="{FF2B5EF4-FFF2-40B4-BE49-F238E27FC236}">
                <a16:creationId xmlns:a16="http://schemas.microsoft.com/office/drawing/2014/main" id="{73A7EDA7-F3CC-FE4B-8FF2-546BF052CA2D}"/>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32" name="Date Placeholder 31">
            <a:extLst>
              <a:ext uri="{FF2B5EF4-FFF2-40B4-BE49-F238E27FC236}">
                <a16:creationId xmlns:a16="http://schemas.microsoft.com/office/drawing/2014/main" id="{063A222F-451A-4B49-AAE6-41BBAA48AC75}"/>
              </a:ext>
            </a:extLst>
          </p:cNvPr>
          <p:cNvSpPr>
            <a:spLocks noGrp="1"/>
          </p:cNvSpPr>
          <p:nvPr userDrawn="1">
            <p:ph type="dt" sz="half" idx="105"/>
          </p:nvPr>
        </p:nvSpPr>
        <p:spPr/>
        <p:txBody>
          <a:bodyPr/>
          <a:lstStyle/>
          <a:p>
            <a:endParaRPr lang="en-US" dirty="0"/>
          </a:p>
        </p:txBody>
      </p:sp>
      <p:sp>
        <p:nvSpPr>
          <p:cNvPr id="33" name="Footer Placeholder 32">
            <a:extLst>
              <a:ext uri="{FF2B5EF4-FFF2-40B4-BE49-F238E27FC236}">
                <a16:creationId xmlns:a16="http://schemas.microsoft.com/office/drawing/2014/main" id="{7182972C-B32C-5242-9660-1F857E08362B}"/>
              </a:ext>
            </a:extLst>
          </p:cNvPr>
          <p:cNvSpPr>
            <a:spLocks noGrp="1"/>
          </p:cNvSpPr>
          <p:nvPr userDrawn="1">
            <p:ph type="ftr" sz="quarter" idx="106"/>
          </p:nvPr>
        </p:nvSpPr>
        <p:spPr/>
        <p:txBody>
          <a:bodyPr/>
          <a:lstStyle/>
          <a:p>
            <a:endParaRPr lang="en-US" dirty="0"/>
          </a:p>
        </p:txBody>
      </p:sp>
      <p:sp>
        <p:nvSpPr>
          <p:cNvPr id="39" name="Slide Number Placeholder 38">
            <a:extLst>
              <a:ext uri="{FF2B5EF4-FFF2-40B4-BE49-F238E27FC236}">
                <a16:creationId xmlns:a16="http://schemas.microsoft.com/office/drawing/2014/main" id="{702F905D-B5C6-604B-A8D6-931CBE08DB32}"/>
              </a:ext>
            </a:extLst>
          </p:cNvPr>
          <p:cNvSpPr>
            <a:spLocks noGrp="1"/>
          </p:cNvSpPr>
          <p:nvPr userDrawn="1">
            <p:ph type="sldNum" sz="quarter" idx="10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6" name="Group 5">
            <a:extLst>
              <a:ext uri="{FF2B5EF4-FFF2-40B4-BE49-F238E27FC236}">
                <a16:creationId xmlns:a16="http://schemas.microsoft.com/office/drawing/2014/main" id="{7377C8CE-D482-6D47-A000-443568B2C375}"/>
              </a:ext>
            </a:extLst>
          </p:cNvPr>
          <p:cNvGrpSpPr/>
          <p:nvPr userDrawn="1"/>
        </p:nvGrpSpPr>
        <p:grpSpPr>
          <a:xfrm>
            <a:off x="9399182" y="0"/>
            <a:ext cx="2974470" cy="6857995"/>
            <a:chOff x="9399182" y="0"/>
            <a:chExt cx="2974470" cy="6857995"/>
          </a:xfrm>
        </p:grpSpPr>
        <p:sp>
          <p:nvSpPr>
            <p:cNvPr id="11" name="Rectangle 10">
              <a:extLst>
                <a:ext uri="{FF2B5EF4-FFF2-40B4-BE49-F238E27FC236}">
                  <a16:creationId xmlns:a16="http://schemas.microsoft.com/office/drawing/2014/main" id="{B624552C-B575-AE4E-B90E-80386DFFD747}"/>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0" name="Picture 69">
              <a:extLst>
                <a:ext uri="{FF2B5EF4-FFF2-40B4-BE49-F238E27FC236}">
                  <a16:creationId xmlns:a16="http://schemas.microsoft.com/office/drawing/2014/main" id="{72577E3C-2575-9A49-8EA5-9CA05A2E3D32}"/>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12" name="Group 11">
              <a:extLst>
                <a:ext uri="{FF2B5EF4-FFF2-40B4-BE49-F238E27FC236}">
                  <a16:creationId xmlns:a16="http://schemas.microsoft.com/office/drawing/2014/main" id="{4E2D26DA-696F-D345-B831-DB4BCF3B6E31}"/>
                </a:ext>
              </a:extLst>
            </p:cNvPr>
            <p:cNvGrpSpPr/>
            <p:nvPr userDrawn="1"/>
          </p:nvGrpSpPr>
          <p:grpSpPr>
            <a:xfrm>
              <a:off x="9541497" y="162442"/>
              <a:ext cx="2819400" cy="814510"/>
              <a:chOff x="-3644733" y="165205"/>
              <a:chExt cx="2819400" cy="814510"/>
            </a:xfrm>
          </p:grpSpPr>
          <p:sp>
            <p:nvSpPr>
              <p:cNvPr id="18" name="Rectangle 17">
                <a:extLst>
                  <a:ext uri="{FF2B5EF4-FFF2-40B4-BE49-F238E27FC236}">
                    <a16:creationId xmlns:a16="http://schemas.microsoft.com/office/drawing/2014/main" id="{5C3AAD8B-698C-7A43-ABDF-294888239CF2}"/>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2D824FCF-53BC-444C-88D6-38033E97AEDF}"/>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20" name="Picture 19">
                <a:extLst>
                  <a:ext uri="{FF2B5EF4-FFF2-40B4-BE49-F238E27FC236}">
                    <a16:creationId xmlns:a16="http://schemas.microsoft.com/office/drawing/2014/main" id="{B83CA71E-B1B7-6946-92A5-BFD00A4291E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15" name="Group 14">
              <a:extLst>
                <a:ext uri="{FF2B5EF4-FFF2-40B4-BE49-F238E27FC236}">
                  <a16:creationId xmlns:a16="http://schemas.microsoft.com/office/drawing/2014/main" id="{BDFE6C8C-E609-C848-9C4A-7DCBDF10FCCB}"/>
                </a:ext>
              </a:extLst>
            </p:cNvPr>
            <p:cNvGrpSpPr/>
            <p:nvPr userDrawn="1"/>
          </p:nvGrpSpPr>
          <p:grpSpPr>
            <a:xfrm>
              <a:off x="9558507" y="1119891"/>
              <a:ext cx="2639328" cy="202617"/>
              <a:chOff x="9303325" y="149270"/>
              <a:chExt cx="2639328" cy="202617"/>
            </a:xfrm>
          </p:grpSpPr>
          <p:sp>
            <p:nvSpPr>
              <p:cNvPr id="16" name="TextBox 15">
                <a:extLst>
                  <a:ext uri="{FF2B5EF4-FFF2-40B4-BE49-F238E27FC236}">
                    <a16:creationId xmlns:a16="http://schemas.microsoft.com/office/drawing/2014/main" id="{5459E50A-7290-8345-AB63-DF07B151FCBA}"/>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7" name="Straight Connector 16">
                <a:extLst>
                  <a:ext uri="{FF2B5EF4-FFF2-40B4-BE49-F238E27FC236}">
                    <a16:creationId xmlns:a16="http://schemas.microsoft.com/office/drawing/2014/main" id="{877E185E-D403-494F-AEBA-AEAB2A57C114}"/>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73" name="Group 72">
              <a:extLst>
                <a:ext uri="{FF2B5EF4-FFF2-40B4-BE49-F238E27FC236}">
                  <a16:creationId xmlns:a16="http://schemas.microsoft.com/office/drawing/2014/main" id="{2707A63D-0ED3-2649-8C74-DDC556FCF5A9}"/>
                </a:ext>
              </a:extLst>
            </p:cNvPr>
            <p:cNvGrpSpPr/>
            <p:nvPr userDrawn="1"/>
          </p:nvGrpSpPr>
          <p:grpSpPr>
            <a:xfrm>
              <a:off x="9554253" y="3678850"/>
              <a:ext cx="2735151" cy="2655095"/>
              <a:chOff x="9541497" y="2555080"/>
              <a:chExt cx="2735151" cy="2655095"/>
            </a:xfrm>
          </p:grpSpPr>
          <p:grpSp>
            <p:nvGrpSpPr>
              <p:cNvPr id="21" name="Group 20">
                <a:extLst>
                  <a:ext uri="{FF2B5EF4-FFF2-40B4-BE49-F238E27FC236}">
                    <a16:creationId xmlns:a16="http://schemas.microsoft.com/office/drawing/2014/main" id="{97646D57-86DD-CC45-AF75-033441DEAEBB}"/>
                  </a:ext>
                </a:extLst>
              </p:cNvPr>
              <p:cNvGrpSpPr/>
              <p:nvPr userDrawn="1"/>
            </p:nvGrpSpPr>
            <p:grpSpPr>
              <a:xfrm>
                <a:off x="9541497" y="2555080"/>
                <a:ext cx="2735151" cy="2655095"/>
                <a:chOff x="9296567" y="4910411"/>
                <a:chExt cx="2735151" cy="2655095"/>
              </a:xfrm>
            </p:grpSpPr>
            <p:sp>
              <p:nvSpPr>
                <p:cNvPr id="22" name="Rectangle 21">
                  <a:extLst>
                    <a:ext uri="{FF2B5EF4-FFF2-40B4-BE49-F238E27FC236}">
                      <a16:creationId xmlns:a16="http://schemas.microsoft.com/office/drawing/2014/main" id="{88B63AE3-654D-E346-84F1-DE1585D68864}"/>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73FF8F45-C686-3D4E-9541-1D8727406BA0}"/>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24" name="Graphic 23">
                  <a:extLst>
                    <a:ext uri="{FF2B5EF4-FFF2-40B4-BE49-F238E27FC236}">
                      <a16:creationId xmlns:a16="http://schemas.microsoft.com/office/drawing/2014/main" id="{CB005880-BCA3-A74D-BFE6-ECE18F5208A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25" name="TextBox 24">
                  <a:extLst>
                    <a:ext uri="{FF2B5EF4-FFF2-40B4-BE49-F238E27FC236}">
                      <a16:creationId xmlns:a16="http://schemas.microsoft.com/office/drawing/2014/main" id="{6D7CFF09-C588-D946-9376-69CEAE13234B}"/>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49" name="Group 48">
                <a:extLst>
                  <a:ext uri="{FF2B5EF4-FFF2-40B4-BE49-F238E27FC236}">
                    <a16:creationId xmlns:a16="http://schemas.microsoft.com/office/drawing/2014/main" id="{942737E0-D794-DF4D-B7C0-6CAEC1A43DF9}"/>
                  </a:ext>
                </a:extLst>
              </p:cNvPr>
              <p:cNvGrpSpPr/>
              <p:nvPr userDrawn="1"/>
            </p:nvGrpSpPr>
            <p:grpSpPr>
              <a:xfrm>
                <a:off x="9746489" y="3569700"/>
                <a:ext cx="2159761" cy="1627918"/>
                <a:chOff x="9746489" y="3617325"/>
                <a:chExt cx="2159761" cy="1627918"/>
              </a:xfrm>
            </p:grpSpPr>
            <p:pic>
              <p:nvPicPr>
                <p:cNvPr id="42" name="Picture 41">
                  <a:extLst>
                    <a:ext uri="{FF2B5EF4-FFF2-40B4-BE49-F238E27FC236}">
                      <a16:creationId xmlns:a16="http://schemas.microsoft.com/office/drawing/2014/main" id="{06E7651E-8190-B943-9721-400134189D67}"/>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44" name="Straight Connector 43">
                  <a:extLst>
                    <a:ext uri="{FF2B5EF4-FFF2-40B4-BE49-F238E27FC236}">
                      <a16:creationId xmlns:a16="http://schemas.microsoft.com/office/drawing/2014/main" id="{6A6779F1-2A60-A14F-9868-14C42F8A7876}"/>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04D2FEFE-94D7-2F4D-B902-718C10873F5D}"/>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BFD489AF-FA3E-5644-86FC-3A5B05E7B94F}"/>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48" name="TextBox 47">
                  <a:extLst>
                    <a:ext uri="{FF2B5EF4-FFF2-40B4-BE49-F238E27FC236}">
                      <a16:creationId xmlns:a16="http://schemas.microsoft.com/office/drawing/2014/main" id="{B0708852-B6D4-5043-86A8-0181B47AF502}"/>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5" name="Group 4">
              <a:extLst>
                <a:ext uri="{FF2B5EF4-FFF2-40B4-BE49-F238E27FC236}">
                  <a16:creationId xmlns:a16="http://schemas.microsoft.com/office/drawing/2014/main" id="{D90F7566-5DFC-224D-B550-F17C772A4956}"/>
                </a:ext>
              </a:extLst>
            </p:cNvPr>
            <p:cNvGrpSpPr/>
            <p:nvPr userDrawn="1"/>
          </p:nvGrpSpPr>
          <p:grpSpPr>
            <a:xfrm>
              <a:off x="9558506" y="2409506"/>
              <a:ext cx="2639327" cy="684608"/>
              <a:chOff x="9558506" y="2476806"/>
              <a:chExt cx="2639327" cy="684608"/>
            </a:xfrm>
          </p:grpSpPr>
          <p:pic>
            <p:nvPicPr>
              <p:cNvPr id="3" name="Picture 2">
                <a:extLst>
                  <a:ext uri="{FF2B5EF4-FFF2-40B4-BE49-F238E27FC236}">
                    <a16:creationId xmlns:a16="http://schemas.microsoft.com/office/drawing/2014/main" id="{740B4C7C-60B8-0147-B275-9FA9F934BCF0}"/>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4" name="Rectangle 3">
                <a:extLst>
                  <a:ext uri="{FF2B5EF4-FFF2-40B4-BE49-F238E27FC236}">
                    <a16:creationId xmlns:a16="http://schemas.microsoft.com/office/drawing/2014/main" id="{F0185F31-1C0F-C84F-82F7-CDE92D5E8462}"/>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AD7D6324-A232-CF4B-A35D-7883E63DC01B}"/>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2" name="Group 1">
              <a:extLst>
                <a:ext uri="{FF2B5EF4-FFF2-40B4-BE49-F238E27FC236}">
                  <a16:creationId xmlns:a16="http://schemas.microsoft.com/office/drawing/2014/main" id="{0DACB142-1234-41D1-A255-A168CB3FBFEC}"/>
                </a:ext>
              </a:extLst>
            </p:cNvPr>
            <p:cNvGrpSpPr/>
            <p:nvPr userDrawn="1"/>
          </p:nvGrpSpPr>
          <p:grpSpPr>
            <a:xfrm>
              <a:off x="9554253" y="2414886"/>
              <a:ext cx="2819399" cy="1181890"/>
              <a:chOff x="9541498" y="3352649"/>
              <a:chExt cx="2819399" cy="1181890"/>
            </a:xfrm>
          </p:grpSpPr>
          <p:grpSp>
            <p:nvGrpSpPr>
              <p:cNvPr id="34" name="Group 33">
                <a:extLst>
                  <a:ext uri="{FF2B5EF4-FFF2-40B4-BE49-F238E27FC236}">
                    <a16:creationId xmlns:a16="http://schemas.microsoft.com/office/drawing/2014/main" id="{68589F60-2D66-4B46-AE58-9B3DF45E0D04}"/>
                  </a:ext>
                </a:extLst>
              </p:cNvPr>
              <p:cNvGrpSpPr/>
              <p:nvPr userDrawn="1"/>
            </p:nvGrpSpPr>
            <p:grpSpPr>
              <a:xfrm>
                <a:off x="9541498" y="3352649"/>
                <a:ext cx="2735150" cy="1181890"/>
                <a:chOff x="9541498" y="3751132"/>
                <a:chExt cx="2735150" cy="1181890"/>
              </a:xfrm>
            </p:grpSpPr>
            <p:grpSp>
              <p:nvGrpSpPr>
                <p:cNvPr id="35" name="Group 34">
                  <a:extLst>
                    <a:ext uri="{FF2B5EF4-FFF2-40B4-BE49-F238E27FC236}">
                      <a16:creationId xmlns:a16="http://schemas.microsoft.com/office/drawing/2014/main" id="{2FD0186C-A219-4155-8D46-C05A3751B2ED}"/>
                    </a:ext>
                  </a:extLst>
                </p:cNvPr>
                <p:cNvGrpSpPr/>
                <p:nvPr userDrawn="1"/>
              </p:nvGrpSpPr>
              <p:grpSpPr>
                <a:xfrm>
                  <a:off x="9541498" y="3751132"/>
                  <a:ext cx="2735150" cy="1181890"/>
                  <a:chOff x="9296568" y="4910411"/>
                  <a:chExt cx="2735150" cy="1181890"/>
                </a:xfrm>
              </p:grpSpPr>
              <p:sp>
                <p:nvSpPr>
                  <p:cNvPr id="37" name="Rectangle 36">
                    <a:extLst>
                      <a:ext uri="{FF2B5EF4-FFF2-40B4-BE49-F238E27FC236}">
                        <a16:creationId xmlns:a16="http://schemas.microsoft.com/office/drawing/2014/main" id="{5F54F593-ABB9-4B7D-9C12-B4429591BE5A}"/>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A62EE7AD-C4E7-4E65-AECC-33E75355E5A7}"/>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0" name="TextBox 39">
                    <a:extLst>
                      <a:ext uri="{FF2B5EF4-FFF2-40B4-BE49-F238E27FC236}">
                        <a16:creationId xmlns:a16="http://schemas.microsoft.com/office/drawing/2014/main" id="{93DB76AE-3F4F-4A19-B966-91F70FF0FAD9}"/>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36" name="Graphic 35">
                  <a:extLst>
                    <a:ext uri="{FF2B5EF4-FFF2-40B4-BE49-F238E27FC236}">
                      <a16:creationId xmlns:a16="http://schemas.microsoft.com/office/drawing/2014/main" id="{32568DFB-2F01-47B2-BE59-F2DE9D01499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1" name="Picture 40">
                <a:extLst>
                  <a:ext uri="{FF2B5EF4-FFF2-40B4-BE49-F238E27FC236}">
                    <a16:creationId xmlns:a16="http://schemas.microsoft.com/office/drawing/2014/main" id="{29414905-E52D-4947-8B5C-2CE4F2F3689A}"/>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914858644"/>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Two Content (Half)">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802" y="1233489"/>
            <a:ext cx="4008676" cy="4932362"/>
          </a:xfrm>
        </p:spPr>
        <p:txBody>
          <a:bodyPr/>
          <a:lstStyle>
            <a:lvl1pPr>
              <a:defRPr lang="en-US" dirty="0"/>
            </a:lvl1pPr>
            <a:lvl2pPr>
              <a:defRPr lang="en-US" dirty="0"/>
            </a:lvl2pPr>
            <a:lvl3pPr>
              <a:defRPr lang="en-US" dirty="0"/>
            </a:lvl3pPr>
            <a:lvl4pPr>
              <a:defRPr lang="en-US" dirty="0"/>
            </a:lvl4pPr>
            <a:lvl5pPr>
              <a:defRPr lang="en-US" dirty="0"/>
            </a:lvl5p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4703522" y="1233489"/>
            <a:ext cx="4008676" cy="4932362"/>
          </a:xfrm>
        </p:spPr>
        <p:txBody>
          <a:bodyPr/>
          <a:lstStyle>
            <a:lvl1pPr>
              <a:defRPr lang="en-US"/>
            </a:lvl1pPr>
            <a:lvl2pPr>
              <a:defRPr lang="en-US"/>
            </a:lvl2pPr>
            <a:lvl3pPr>
              <a:defRPr lang="en-US"/>
            </a:lvl3pPr>
            <a:lvl4pPr>
              <a:defRPr lang="en-US"/>
            </a:lvl4pPr>
            <a:lvl5pPr>
              <a:defRPr lang="en-US" dirty="0"/>
            </a:lvl5p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1000" name="Footnotes Placeholder">
            <a:extLst>
              <a:ext uri="{FF2B5EF4-FFF2-40B4-BE49-F238E27FC236}">
                <a16:creationId xmlns:a16="http://schemas.microsoft.com/office/drawing/2014/main" id="{7E28BACC-E012-5845-9150-E5A3C25B9534}"/>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4AB1449A-BA8C-D548-BDE3-4E5DB13EB4C8}"/>
              </a:ext>
            </a:extLst>
          </p:cNvPr>
          <p:cNvSpPr>
            <a:spLocks noGrp="1"/>
          </p:cNvSpPr>
          <p:nvPr userDrawn="1">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694ECBB0-4C58-4248-88F3-5F92A8649EA9}"/>
              </a:ext>
            </a:extLst>
          </p:cNvPr>
          <p:cNvSpPr>
            <a:spLocks noGrp="1"/>
          </p:cNvSpPr>
          <p:nvPr userDrawn="1">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54418348-A4D7-7641-8A84-204A8DF8E9D7}"/>
              </a:ext>
            </a:extLst>
          </p:cNvPr>
          <p:cNvSpPr>
            <a:spLocks noGrp="1"/>
          </p:cNvSpPr>
          <p:nvPr userDrawn="1">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BC7FC7CE-B15F-F745-8154-60A1C696F9B7}"/>
              </a:ext>
            </a:extLst>
          </p:cNvPr>
          <p:cNvGrpSpPr/>
          <p:nvPr userDrawn="1"/>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8A847F87-2150-EA49-BACD-C88E74E36228}"/>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B84786FF-44DA-8942-AB70-199CB8C73FBF}"/>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1246D9CC-B5D1-9141-A99F-B466C0533950}"/>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3EE65CCC-707A-BC48-BAF5-F4FFCCAB75FD}"/>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4A238499-0695-AA45-AE43-E6D4AD9610FC}"/>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981EAC90-1E7B-0348-8A3C-9AD9FAF0B4B1}"/>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23779B09-2A6B-C747-8C57-F1F407A4B659}"/>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87C1A6A5-EE75-EB45-8D57-7B217603478E}"/>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38172E64-DDB3-014D-9BB1-603E952617C6}"/>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ECEE6EB4-DE30-514B-B6A3-3CF197624EFC}"/>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E539A361-27B7-D34B-A5DC-F58AB8141554}"/>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E44AAA1A-A914-804E-98F6-7D89DE0BB22D}"/>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C0F5BD81-802D-0E4D-A7B0-7F7C27BE43B6}"/>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A7FCA15E-0B61-1A42-A94F-23368608B9D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A7EA1EAA-12F2-004D-A670-BFF2541E281C}"/>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6E685023-D799-A446-B8B0-A1B4CC6EBF17}"/>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014C2F62-0D18-A443-8AAC-9A6BAC77A72E}"/>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89C34461-EDC8-EB46-B055-2D682CC58AEE}"/>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1763CD67-A109-A648-846D-0CBD5489CFB0}"/>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5332DBA4-4E50-364A-B42D-7EDC1A5B2469}"/>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DFDB09D6-5413-4249-98C0-1E8BC9A27D29}"/>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99F8CE38-B0AB-984C-BF06-16DD7A8FA458}"/>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F61BB896-8775-B54F-BD43-80E54D657CF3}"/>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77532585-4CE3-144A-AC32-AC8F9F388B1F}"/>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20A5AF3B-C55E-884F-BD62-37B268182CF4}"/>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EF138706-C32E-8B49-8A86-C08263C6034E}"/>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C3A738B4-E773-1349-ACD6-77F632243404}"/>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EB49EA4A-5705-D54A-B343-E9468BB70060}"/>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7034A0E3-E3C6-D747-A54F-AB0BDA44AF92}"/>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E4772BEC-83FF-0347-84F5-613E17F42F3F}"/>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71AC6B17-22B5-BE49-9E2E-28CC5DEC0748}"/>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10C7229D-CD30-0341-A496-C567041270E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BA66D612-22B5-4045-8D31-CFB640573F91}"/>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132989703"/>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Two Content (1/3 Lef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782" y="1233489"/>
            <a:ext cx="2624396"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3319222" y="1233489"/>
            <a:ext cx="5392978"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1000" name="Footnotes Placeholder">
            <a:extLst>
              <a:ext uri="{FF2B5EF4-FFF2-40B4-BE49-F238E27FC236}">
                <a16:creationId xmlns:a16="http://schemas.microsoft.com/office/drawing/2014/main" id="{62E1D57E-789F-C049-AE21-2FFE596AF372}"/>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F52187D9-7A64-FD43-ADB5-4358998A306C}"/>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48C3426B-A824-D843-A346-B1AED40F1EE6}"/>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B9EF4742-1840-4A4C-9C79-0ABDE7122DD2}"/>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902E2498-FF17-AD4D-A16F-D0555843F7FF}"/>
              </a:ext>
            </a:extLst>
          </p:cNvPr>
          <p:cNvGrpSpPr/>
          <p:nvPr userDrawn="1"/>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F5F50887-8E70-CC4F-AFF3-470F73E7BC52}"/>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FC0C9224-1E37-2F47-BE66-AAF75896A7CC}"/>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6FD959D5-EFA2-5E49-83C2-CEDE37065FA6}"/>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5D2F6A44-5F00-9545-A4B1-A0061FAE7EC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C1984AA3-39E3-1C43-94A9-34B5E13FF32E}"/>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5235A41A-9B24-9F4B-BF59-14675BCD0599}"/>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A3477A72-0C5E-0043-8585-DDE93406C932}"/>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E62F6452-A2BE-7C46-A9CC-5C38489C5CE5}"/>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18AD7F99-B11F-D249-9E19-51930334CFC7}"/>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9BE17943-B901-2F45-83EC-CAE55A3C5AB3}"/>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3A282DBC-97A0-A74F-A322-83F38647E311}"/>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C6F30183-1D7E-1F46-8A9A-D436E42146F3}"/>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6F8134E9-C165-374B-B2CC-DA494A389F22}"/>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C0716B58-8AB2-BB4E-BF02-075C7AB5645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55F8E9FF-CF75-2441-B304-D1744649013E}"/>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2514B6E7-6F9E-A74E-B185-C746F5D312F2}"/>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2D8F5DB2-9D62-B645-815C-A05F1A64837F}"/>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A56B34A5-5FAB-1849-B932-0B65D3EFFC44}"/>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CDAE0E52-76E3-E948-A240-86DD232545E2}"/>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992960CE-C925-D541-B244-F39F12711B9D}"/>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7C97C986-8A69-3440-8F48-A9A0634AD1BF}"/>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847F9F1F-5251-9246-AD4B-01B5FA9CC1BA}"/>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56B31BB5-7D6D-F54A-9773-EF4DBD16FF8F}"/>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FE597D3D-3AFC-BB47-B8CF-8E6C98E82881}"/>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403DA12D-0274-1F49-B336-BD4025C49C63}"/>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65FA5060-5E13-4543-9377-154ADBB0E82F}"/>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4671AB2B-235C-C341-8881-9BBB69C9598E}"/>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4F1C356B-DB7D-4D4F-911D-77E8C771B88B}"/>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224311F3-D9B7-5B40-8F89-C14B83BC5028}"/>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C3DAD1A5-A5DD-A047-83FC-B9B82F152CD4}"/>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7A43B794-8CF2-3241-85CE-3E267DC2FAF6}"/>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ADA4F7D3-514B-1146-9B32-81A73DC6906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D7DD7A1E-5F73-B04D-BD86-83D0E9226589}"/>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423312228"/>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Two Content (1/3 Right)">
    <p:spTree>
      <p:nvGrpSpPr>
        <p:cNvPr id="1" name=""/>
        <p:cNvGrpSpPr/>
        <p:nvPr/>
      </p:nvGrpSpPr>
      <p:grpSpPr>
        <a:xfrm>
          <a:off x="0" y="0"/>
          <a:ext cx="0" cy="0"/>
          <a:chOff x="0" y="0"/>
          <a:chExt cx="0" cy="0"/>
        </a:xfrm>
      </p:grpSpPr>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800" y="1233489"/>
            <a:ext cx="5392800"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6087800" y="1233489"/>
            <a:ext cx="2624400"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2" name="Title 1">
            <a:extLst>
              <a:ext uri="{FF2B5EF4-FFF2-40B4-BE49-F238E27FC236}">
                <a16:creationId xmlns:a16="http://schemas.microsoft.com/office/drawing/2014/main" id="{E2A06382-4F71-2D43-8F90-DF7986431007}"/>
              </a:ext>
            </a:extLst>
          </p:cNvPr>
          <p:cNvSpPr>
            <a:spLocks noGrp="1"/>
          </p:cNvSpPr>
          <p:nvPr>
            <p:ph type="title" hasCustomPrompt="1"/>
          </p:nvPr>
        </p:nvSpPr>
        <p:spPr>
          <a:xfrm>
            <a:off x="431800" y="423038"/>
            <a:ext cx="8280400" cy="567394"/>
          </a:xfrm>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E8C1E42E-F316-CC44-8C90-6889E7665123}"/>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 name="Date Placeholder 6">
            <a:extLst>
              <a:ext uri="{FF2B5EF4-FFF2-40B4-BE49-F238E27FC236}">
                <a16:creationId xmlns:a16="http://schemas.microsoft.com/office/drawing/2014/main" id="{85F05EE9-0A3D-4749-B2F6-14D0C82A14DD}"/>
              </a:ext>
            </a:extLst>
          </p:cNvPr>
          <p:cNvSpPr>
            <a:spLocks noGrp="1"/>
          </p:cNvSpPr>
          <p:nvPr>
            <p:ph type="dt" sz="half" idx="106"/>
          </p:nvPr>
        </p:nvSpPr>
        <p:spPr/>
        <p:txBody>
          <a:bodyPr/>
          <a:lstStyle/>
          <a:p>
            <a:endParaRPr lang="en-US" dirty="0"/>
          </a:p>
        </p:txBody>
      </p:sp>
      <p:sp>
        <p:nvSpPr>
          <p:cNvPr id="8" name="Footer Placeholder 7">
            <a:extLst>
              <a:ext uri="{FF2B5EF4-FFF2-40B4-BE49-F238E27FC236}">
                <a16:creationId xmlns:a16="http://schemas.microsoft.com/office/drawing/2014/main" id="{E71F5980-B10D-114E-B46C-229352D8D586}"/>
              </a:ext>
            </a:extLst>
          </p:cNvPr>
          <p:cNvSpPr>
            <a:spLocks noGrp="1"/>
          </p:cNvSpPr>
          <p:nvPr>
            <p:ph type="ftr" sz="quarter" idx="107"/>
          </p:nvPr>
        </p:nvSpPr>
        <p:spPr/>
        <p:txBody>
          <a:bodyPr/>
          <a:lstStyle/>
          <a:p>
            <a:endParaRPr lang="en-US" dirty="0"/>
          </a:p>
        </p:txBody>
      </p:sp>
      <p:sp>
        <p:nvSpPr>
          <p:cNvPr id="10" name="Slide Number Placeholder 9">
            <a:extLst>
              <a:ext uri="{FF2B5EF4-FFF2-40B4-BE49-F238E27FC236}">
                <a16:creationId xmlns:a16="http://schemas.microsoft.com/office/drawing/2014/main" id="{A5D4DBE6-2175-B24F-A643-B8DBBCA00583}"/>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5C57F764-75F4-CB41-BEB8-84C2645F5FB5}"/>
              </a:ext>
            </a:extLst>
          </p:cNvPr>
          <p:cNvGrpSpPr/>
          <p:nvPr userDrawn="1"/>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7D36F087-817A-684A-AB3B-76BDBCFE257F}"/>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C828127C-A9D1-354F-8510-197876AAA7BF}"/>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23C0B752-B659-F14D-9656-D25E78B5C3F2}"/>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66AD7EA4-AF8A-5347-A757-7E9A352EED38}"/>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55F5882A-2175-4A43-B444-2BF2F22F4BED}"/>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CB69B195-59C0-0D4B-97BF-154377BD5A8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8E499ACE-87E3-FC46-A481-D32CA8F2DFCF}"/>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8226064C-7D82-F047-9BD7-219F92F5ED1A}"/>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BB238369-EA71-3742-8840-9462B586DE8E}"/>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28621C79-5C28-CD4C-9CC6-788DF5AD31B8}"/>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450E4076-2883-BA42-81BF-18827567A894}"/>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2CBF7FA1-24C1-1A47-A5B7-071E723219F8}"/>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C39DC11C-0628-054E-A8B3-C3C8217A6CB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301F6881-300A-A146-99A9-BD99ACCB3DB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AC51286F-DEF1-2B4D-93DB-F3076A2611C0}"/>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3321F084-532D-124B-A03C-154D91D8F45F}"/>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BBFF6EA2-7DDD-534F-8411-25FCA9D0E1E8}"/>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0E34E07D-3DF6-3745-9646-0A46DDF96B0B}"/>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8B1725E8-9C83-F844-A798-4509B80E08F8}"/>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1CB723A7-162A-F54C-BC8B-5F48D8109783}"/>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359BA5AE-3310-1847-9BF2-3A989E221789}"/>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AA1C27C4-CD80-3246-98DD-15A2D88DC926}"/>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2593E019-CA82-1040-9996-4316BF793D51}"/>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B3BC7102-822A-7D41-95D1-B0286E842E03}"/>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A5628D1D-267F-294B-B368-A4FBEC0A170D}"/>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1250C1D0-82B5-D54D-8DCC-BA78579053DD}"/>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A36D5FBC-C765-2B4D-88DB-68244F94A3DE}"/>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EA00EDAC-D16A-3A4C-888F-638F125A43EF}"/>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405BBDC5-B3B3-E149-B4C1-2245D1266232}"/>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E0171319-10F3-5B45-B320-E73A6292A6E6}"/>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3E27D3AE-33D1-7D4E-9E3A-0EECAC2B2E50}"/>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F5440D1A-C837-814E-91DD-BDB8325D434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C081CC70-A1B7-FB4B-975F-E36A3BAEEF61}"/>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990028522"/>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Two Content (Stacke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802" y="1233488"/>
            <a:ext cx="8280398" cy="2381499"/>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431802" y="3784351"/>
            <a:ext cx="8280398" cy="2381499"/>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1000" name="Footnotes Placeholder">
            <a:extLst>
              <a:ext uri="{FF2B5EF4-FFF2-40B4-BE49-F238E27FC236}">
                <a16:creationId xmlns:a16="http://schemas.microsoft.com/office/drawing/2014/main" id="{4A06038C-128D-734E-9D80-8DBA43C1A8F8}"/>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402CC4C5-26A5-4F45-BB5F-846EFE4C15E8}"/>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DEC332D7-9604-5C49-9FCA-6EED3EB703A5}"/>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D2381C1A-6FC0-BF4F-8124-7B7DCAB4EE32}"/>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8D404F43-75AD-CE4A-A7B8-A9E3FF14D26D}"/>
              </a:ext>
            </a:extLst>
          </p:cNvPr>
          <p:cNvGrpSpPr/>
          <p:nvPr userDrawn="1"/>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1014F8BC-C417-2D44-A2FC-282CC7C25B35}"/>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55C16C39-1CD8-AA44-89DD-0FA2F2460F07}"/>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7A7AD89C-ED0F-1B48-B39F-C037B93F2E6A}"/>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F235AC39-43AE-6F40-AB10-243ECD167CED}"/>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3D35AB1B-2CF2-9747-BA0D-43B811696209}"/>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8C7C35E0-1DE8-244B-961E-FE49AB67FB0A}"/>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CAAD5832-1ACD-084B-A42D-A8C00D8AAA8B}"/>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76712AB1-475C-5B42-87BD-53A6197FA783}"/>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4F5BD1A5-A975-234B-A289-B0633D1C2953}"/>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C8881626-21AA-D14A-AD25-7121DF34EC26}"/>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30746657-077C-3546-9563-5E5BA10BE248}"/>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D68127FC-49D0-D74A-9EA8-442E1736CB3A}"/>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D7249D72-5168-BB4C-87A9-96903DE73F6A}"/>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19B19338-5CD2-7648-ABBF-92C68606669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3D7DE9F1-D936-D241-897F-E8C3A31F4213}"/>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9095461C-201B-214E-A77B-60BAC311D272}"/>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EB575104-562F-004A-B326-7B5EEDC843A4}"/>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2D863755-CBBC-8B48-BCB9-6BB775EA83E1}"/>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11D527A-AE54-1F49-9DBB-C3CD78A4EDFB}"/>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69096FA6-8848-D14E-8857-EF56C7EEAFD3}"/>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0A6361FD-3788-164D-82B1-B50A51D5C49E}"/>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0B28497C-1EBC-4146-9C10-1FA4511A8EB1}"/>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2C8A9567-D498-4E43-A058-AB8CDFBD67CA}"/>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0AE214B1-0405-3F44-B02A-A17F031B193F}"/>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A031FC06-07C2-F944-B3D7-5948AB3601DB}"/>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3535732C-1E13-4C4A-B787-AE24B4A3C9B4}"/>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B88CD7CA-DBA3-C14E-A359-502F7DC9E08F}"/>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8A62CE80-1DCA-2E41-A9A2-0FBB26DC2E37}"/>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6B01E16F-8D56-AD42-BF0C-1B00F9E33346}"/>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01AE0C3-91EA-2D43-B520-2DB261739B44}"/>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1BAA935D-EF18-3C4F-87C9-9936893F982C}"/>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DA1AD802-82D2-EE49-8DC0-E5CFC77362A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59B2C3CC-42E2-6D46-BF1D-66B0986526F5}"/>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832442107"/>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One Char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6" name="Chart Placeholder 2">
            <a:extLst>
              <a:ext uri="{FF2B5EF4-FFF2-40B4-BE49-F238E27FC236}">
                <a16:creationId xmlns:a16="http://schemas.microsoft.com/office/drawing/2014/main" id="{A52282EC-86DC-8D43-96A4-DCB61C454A07}"/>
              </a:ext>
            </a:extLst>
          </p:cNvPr>
          <p:cNvSpPr>
            <a:spLocks noGrp="1"/>
          </p:cNvSpPr>
          <p:nvPr>
            <p:ph type="chart" sz="quarter" idx="113"/>
          </p:nvPr>
        </p:nvSpPr>
        <p:spPr>
          <a:xfrm>
            <a:off x="431799" y="1735138"/>
            <a:ext cx="8280399"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A5DCE5DD-26A8-1F44-AB0E-1108C6B2C629}"/>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11" name="Text Placeholder 6">
            <a:extLst>
              <a:ext uri="{FF2B5EF4-FFF2-40B4-BE49-F238E27FC236}">
                <a16:creationId xmlns:a16="http://schemas.microsoft.com/office/drawing/2014/main" id="{932E292F-93E5-C544-8958-CDEDEB71F002}"/>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grpSp>
        <p:nvGrpSpPr>
          <p:cNvPr id="56" name="Group 55">
            <a:extLst>
              <a:ext uri="{FF2B5EF4-FFF2-40B4-BE49-F238E27FC236}">
                <a16:creationId xmlns:a16="http://schemas.microsoft.com/office/drawing/2014/main" id="{46A3C5DB-48EB-1C41-B49E-663E78CA9D9E}"/>
              </a:ext>
            </a:extLst>
          </p:cNvPr>
          <p:cNvGrpSpPr/>
          <p:nvPr userDrawn="1"/>
        </p:nvGrpSpPr>
        <p:grpSpPr>
          <a:xfrm>
            <a:off x="9399182" y="-1"/>
            <a:ext cx="2961715" cy="6989737"/>
            <a:chOff x="9399182" y="-1"/>
            <a:chExt cx="2961715" cy="6989737"/>
          </a:xfrm>
        </p:grpSpPr>
        <p:sp>
          <p:nvSpPr>
            <p:cNvPr id="13" name="Rectangle 12">
              <a:extLst>
                <a:ext uri="{FF2B5EF4-FFF2-40B4-BE49-F238E27FC236}">
                  <a16:creationId xmlns:a16="http://schemas.microsoft.com/office/drawing/2014/main" id="{0DEE0A41-E466-6241-9EE4-211BECC9E5B4}"/>
                </a:ext>
              </a:extLst>
            </p:cNvPr>
            <p:cNvSpPr/>
            <p:nvPr userDrawn="1"/>
          </p:nvSpPr>
          <p:spPr>
            <a:xfrm>
              <a:off x="9399182" y="-1"/>
              <a:ext cx="2798651" cy="698973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6" name="Picture 45">
              <a:extLst>
                <a:ext uri="{FF2B5EF4-FFF2-40B4-BE49-F238E27FC236}">
                  <a16:creationId xmlns:a16="http://schemas.microsoft.com/office/drawing/2014/main" id="{052E85D3-7D4D-1245-9994-C9F23EA78BC0}"/>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17" name="Group 16">
              <a:extLst>
                <a:ext uri="{FF2B5EF4-FFF2-40B4-BE49-F238E27FC236}">
                  <a16:creationId xmlns:a16="http://schemas.microsoft.com/office/drawing/2014/main" id="{3188577A-9C5E-3441-8977-05779AF7AFFB}"/>
                </a:ext>
              </a:extLst>
            </p:cNvPr>
            <p:cNvGrpSpPr/>
            <p:nvPr userDrawn="1"/>
          </p:nvGrpSpPr>
          <p:grpSpPr>
            <a:xfrm>
              <a:off x="9541497" y="162442"/>
              <a:ext cx="2819400" cy="814510"/>
              <a:chOff x="-3644733" y="165205"/>
              <a:chExt cx="2819400" cy="814510"/>
            </a:xfrm>
          </p:grpSpPr>
          <p:sp>
            <p:nvSpPr>
              <p:cNvPr id="36" name="Rectangle 35">
                <a:extLst>
                  <a:ext uri="{FF2B5EF4-FFF2-40B4-BE49-F238E27FC236}">
                    <a16:creationId xmlns:a16="http://schemas.microsoft.com/office/drawing/2014/main" id="{AD2D2C92-2EB0-D842-80AE-BDB0B6BE7B3C}"/>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78C5C3D8-B1F5-7049-B564-458BB9066277}"/>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38" name="Picture 37">
                <a:extLst>
                  <a:ext uri="{FF2B5EF4-FFF2-40B4-BE49-F238E27FC236}">
                    <a16:creationId xmlns:a16="http://schemas.microsoft.com/office/drawing/2014/main" id="{823A8AA4-5D28-EE4F-A6FA-701C10701D71}"/>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2" name="Group 1">
              <a:extLst>
                <a:ext uri="{FF2B5EF4-FFF2-40B4-BE49-F238E27FC236}">
                  <a16:creationId xmlns:a16="http://schemas.microsoft.com/office/drawing/2014/main" id="{5F14184C-17A3-1E43-9FDB-63D39103AC76}"/>
                </a:ext>
              </a:extLst>
            </p:cNvPr>
            <p:cNvGrpSpPr/>
            <p:nvPr userDrawn="1"/>
          </p:nvGrpSpPr>
          <p:grpSpPr>
            <a:xfrm>
              <a:off x="9521833" y="5769065"/>
              <a:ext cx="2676002" cy="1052731"/>
              <a:chOff x="9521833" y="2036288"/>
              <a:chExt cx="2676002" cy="1052731"/>
            </a:xfrm>
          </p:grpSpPr>
          <p:sp>
            <p:nvSpPr>
              <p:cNvPr id="14" name="TextBox 13">
                <a:extLst>
                  <a:ext uri="{FF2B5EF4-FFF2-40B4-BE49-F238E27FC236}">
                    <a16:creationId xmlns:a16="http://schemas.microsoft.com/office/drawing/2014/main" id="{79AE1D20-8CAB-A84B-93C0-DD3E85791803}"/>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5" name="Straight Connector 14">
                <a:extLst>
                  <a:ext uri="{FF2B5EF4-FFF2-40B4-BE49-F238E27FC236}">
                    <a16:creationId xmlns:a16="http://schemas.microsoft.com/office/drawing/2014/main" id="{DF9304E6-DDDD-074C-9CA1-3FF397E8A438}"/>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FD474BE-600B-C34D-BDE1-0491BC172E2E}"/>
                  </a:ext>
                </a:extLst>
              </p:cNvPr>
              <p:cNvGrpSpPr/>
              <p:nvPr userDrawn="1"/>
            </p:nvGrpSpPr>
            <p:grpSpPr>
              <a:xfrm>
                <a:off x="9521833" y="2361408"/>
                <a:ext cx="2557391" cy="484748"/>
                <a:chOff x="12352022" y="513115"/>
                <a:chExt cx="2557391" cy="484748"/>
              </a:xfrm>
            </p:grpSpPr>
            <p:sp>
              <p:nvSpPr>
                <p:cNvPr id="33" name="TextBox 32">
                  <a:extLst>
                    <a:ext uri="{FF2B5EF4-FFF2-40B4-BE49-F238E27FC236}">
                      <a16:creationId xmlns:a16="http://schemas.microsoft.com/office/drawing/2014/main" id="{0C88436B-93D8-554A-B5CD-918E7F26680E}"/>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5" name="TextBox 34">
                  <a:extLst>
                    <a:ext uri="{FF2B5EF4-FFF2-40B4-BE49-F238E27FC236}">
                      <a16:creationId xmlns:a16="http://schemas.microsoft.com/office/drawing/2014/main" id="{AEF79A20-3A24-A548-BB43-C0356B3E259D}"/>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9" name="TextBox 18">
                <a:extLst>
                  <a:ext uri="{FF2B5EF4-FFF2-40B4-BE49-F238E27FC236}">
                    <a16:creationId xmlns:a16="http://schemas.microsoft.com/office/drawing/2014/main" id="{0E8E16A0-1C23-7C47-A1F5-A2C39F078AEA}"/>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20" name="TextBox 19">
              <a:extLst>
                <a:ext uri="{FF2B5EF4-FFF2-40B4-BE49-F238E27FC236}">
                  <a16:creationId xmlns:a16="http://schemas.microsoft.com/office/drawing/2014/main" id="{43CAB352-C374-234F-BB73-257B0657FFA7}"/>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21" name="Straight Connector 20">
              <a:extLst>
                <a:ext uri="{FF2B5EF4-FFF2-40B4-BE49-F238E27FC236}">
                  <a16:creationId xmlns:a16="http://schemas.microsoft.com/office/drawing/2014/main" id="{C19D179F-1619-3041-9EA0-F999842F6701}"/>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7B288DF0-7D33-E140-8D7C-8C53D4D2F2BD}"/>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23" name="TextBox 22">
              <a:extLst>
                <a:ext uri="{FF2B5EF4-FFF2-40B4-BE49-F238E27FC236}">
                  <a16:creationId xmlns:a16="http://schemas.microsoft.com/office/drawing/2014/main" id="{43AA5595-3102-C444-9F60-386BB986D435}"/>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24" name="TextBox 23">
              <a:extLst>
                <a:ext uri="{FF2B5EF4-FFF2-40B4-BE49-F238E27FC236}">
                  <a16:creationId xmlns:a16="http://schemas.microsoft.com/office/drawing/2014/main" id="{7012B9C1-AB90-A243-A8E5-BF0E3C62F730}"/>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25" name="TextBox 24">
              <a:extLst>
                <a:ext uri="{FF2B5EF4-FFF2-40B4-BE49-F238E27FC236}">
                  <a16:creationId xmlns:a16="http://schemas.microsoft.com/office/drawing/2014/main" id="{232CD633-A48D-A745-9BD0-9E3BD2BB3D7B}"/>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26" name="TextBox 25">
              <a:extLst>
                <a:ext uri="{FF2B5EF4-FFF2-40B4-BE49-F238E27FC236}">
                  <a16:creationId xmlns:a16="http://schemas.microsoft.com/office/drawing/2014/main" id="{20654DE4-AAA0-EA42-9B5D-4772B2BF09B0}"/>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27" name="TextBox 26">
              <a:extLst>
                <a:ext uri="{FF2B5EF4-FFF2-40B4-BE49-F238E27FC236}">
                  <a16:creationId xmlns:a16="http://schemas.microsoft.com/office/drawing/2014/main" id="{7DDF1272-B825-C44D-A05D-B7B4B9F4EE42}"/>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28" name="TextBox 27">
              <a:extLst>
                <a:ext uri="{FF2B5EF4-FFF2-40B4-BE49-F238E27FC236}">
                  <a16:creationId xmlns:a16="http://schemas.microsoft.com/office/drawing/2014/main" id="{C358145A-52DB-874A-A52C-73CB4F645F5D}"/>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30" name="Group 29">
              <a:extLst>
                <a:ext uri="{FF2B5EF4-FFF2-40B4-BE49-F238E27FC236}">
                  <a16:creationId xmlns:a16="http://schemas.microsoft.com/office/drawing/2014/main" id="{96FFEFAB-2135-954C-BE19-7078E19E9F13}"/>
                </a:ext>
              </a:extLst>
            </p:cNvPr>
            <p:cNvGrpSpPr/>
            <p:nvPr userDrawn="1"/>
          </p:nvGrpSpPr>
          <p:grpSpPr>
            <a:xfrm>
              <a:off x="9558507" y="1119891"/>
              <a:ext cx="2639328" cy="202617"/>
              <a:chOff x="9303325" y="149270"/>
              <a:chExt cx="2639328" cy="202617"/>
            </a:xfrm>
          </p:grpSpPr>
          <p:sp>
            <p:nvSpPr>
              <p:cNvPr id="31" name="TextBox 30">
                <a:extLst>
                  <a:ext uri="{FF2B5EF4-FFF2-40B4-BE49-F238E27FC236}">
                    <a16:creationId xmlns:a16="http://schemas.microsoft.com/office/drawing/2014/main" id="{18B4290E-B21A-F749-A231-9A6AC889777F}"/>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2" name="Straight Connector 31">
                <a:extLst>
                  <a:ext uri="{FF2B5EF4-FFF2-40B4-BE49-F238E27FC236}">
                    <a16:creationId xmlns:a16="http://schemas.microsoft.com/office/drawing/2014/main" id="{9FB79B68-3EBE-714A-B5BA-1F4586A34CDD}"/>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F646EFCF-19A2-C542-B0AF-E4058343FBE8}"/>
                </a:ext>
              </a:extLst>
            </p:cNvPr>
            <p:cNvGrpSpPr/>
            <p:nvPr userDrawn="1"/>
          </p:nvGrpSpPr>
          <p:grpSpPr>
            <a:xfrm>
              <a:off x="9541497" y="4046193"/>
              <a:ext cx="2735151" cy="1533198"/>
              <a:chOff x="9296567" y="4910412"/>
              <a:chExt cx="2735151" cy="1533198"/>
            </a:xfrm>
          </p:grpSpPr>
          <p:sp>
            <p:nvSpPr>
              <p:cNvPr id="40" name="Rectangle 39">
                <a:extLst>
                  <a:ext uri="{FF2B5EF4-FFF2-40B4-BE49-F238E27FC236}">
                    <a16:creationId xmlns:a16="http://schemas.microsoft.com/office/drawing/2014/main" id="{A9C96D50-537F-644A-B8A7-9E284B5D2CAF}"/>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60BEC074-7574-D843-A815-FDC7A3F8DE1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42" name="Graphic 41">
                <a:extLst>
                  <a:ext uri="{FF2B5EF4-FFF2-40B4-BE49-F238E27FC236}">
                    <a16:creationId xmlns:a16="http://schemas.microsoft.com/office/drawing/2014/main" id="{6206800A-4989-A74C-8790-A0DBC0071B01}"/>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43" name="TextBox 42">
                <a:extLst>
                  <a:ext uri="{FF2B5EF4-FFF2-40B4-BE49-F238E27FC236}">
                    <a16:creationId xmlns:a16="http://schemas.microsoft.com/office/drawing/2014/main" id="{652EE101-17F5-7E45-B4FB-A67BC514186C}"/>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
        <p:nvSpPr>
          <p:cNvPr id="7" name="Date Placeholder 6">
            <a:extLst>
              <a:ext uri="{FF2B5EF4-FFF2-40B4-BE49-F238E27FC236}">
                <a16:creationId xmlns:a16="http://schemas.microsoft.com/office/drawing/2014/main" id="{36C2C27D-9DE3-5A46-AF41-ABB478805204}"/>
              </a:ext>
            </a:extLst>
          </p:cNvPr>
          <p:cNvSpPr>
            <a:spLocks noGrp="1"/>
          </p:cNvSpPr>
          <p:nvPr userDrawn="1">
            <p:ph type="dt" sz="half" idx="114"/>
          </p:nvPr>
        </p:nvSpPr>
        <p:spPr/>
        <p:txBody>
          <a:bodyPr/>
          <a:lstStyle/>
          <a:p>
            <a:endParaRPr lang="en-US" dirty="0"/>
          </a:p>
        </p:txBody>
      </p:sp>
      <p:sp>
        <p:nvSpPr>
          <p:cNvPr id="8" name="Footer Placeholder 7">
            <a:extLst>
              <a:ext uri="{FF2B5EF4-FFF2-40B4-BE49-F238E27FC236}">
                <a16:creationId xmlns:a16="http://schemas.microsoft.com/office/drawing/2014/main" id="{D9636EAF-4BEC-1741-AAE3-F6127A0777EA}"/>
              </a:ext>
            </a:extLst>
          </p:cNvPr>
          <p:cNvSpPr>
            <a:spLocks noGrp="1"/>
          </p:cNvSpPr>
          <p:nvPr userDrawn="1">
            <p:ph type="ftr" sz="quarter" idx="115"/>
          </p:nvPr>
        </p:nvSpPr>
        <p:spPr/>
        <p:txBody>
          <a:bodyPr/>
          <a:lstStyle/>
          <a:p>
            <a:endParaRPr lang="en-US" dirty="0"/>
          </a:p>
        </p:txBody>
      </p:sp>
      <p:sp>
        <p:nvSpPr>
          <p:cNvPr id="12" name="Slide Number Placeholder 11">
            <a:extLst>
              <a:ext uri="{FF2B5EF4-FFF2-40B4-BE49-F238E27FC236}">
                <a16:creationId xmlns:a16="http://schemas.microsoft.com/office/drawing/2014/main" id="{8CFEAC8D-B87E-434B-B0C2-7C4783B1F6D9}"/>
              </a:ext>
            </a:extLst>
          </p:cNvPr>
          <p:cNvSpPr>
            <a:spLocks noGrp="1"/>
          </p:cNvSpPr>
          <p:nvPr userDrawn="1">
            <p:ph type="sldNum" sz="quarter" idx="116"/>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307589210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One Graphic (Dark)">
    <p:bg>
      <p:bgPr>
        <a:solidFill>
          <a:schemeClr val="bg1"/>
        </a:solidFill>
        <a:effectLst/>
      </p:bgPr>
    </p:bg>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AB61EC68-0522-AF4D-8694-0D0881A7666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anchor="ctr">
            <a:noAutofit/>
          </a:bodyPr>
          <a:lstStyle>
            <a:lvl1pPr algn="ctr">
              <a:defRPr b="0">
                <a:solidFill>
                  <a:schemeClr val="bg1"/>
                </a:solidFill>
              </a:defRPr>
            </a:lvl1pPr>
          </a:lstStyle>
          <a:p>
            <a:r>
              <a:rPr lang="en-US" dirty="0"/>
              <a:t>Click icon to add a pre-designed graphic</a:t>
            </a:r>
            <a:br>
              <a:rPr lang="en-US" dirty="0"/>
            </a:br>
            <a:r>
              <a:rPr lang="en-US" dirty="0"/>
              <a:t>(e.g. ranking, quote, or map)</a:t>
            </a:r>
          </a:p>
        </p:txBody>
      </p:sp>
      <p:sp>
        <p:nvSpPr>
          <p:cNvPr id="5" name="Title 4">
            <a:extLst>
              <a:ext uri="{FF2B5EF4-FFF2-40B4-BE49-F238E27FC236}">
                <a16:creationId xmlns:a16="http://schemas.microsoft.com/office/drawing/2014/main" id="{4D5405C3-B529-8445-891B-5DC49F4AC2AA}"/>
              </a:ext>
            </a:extLst>
          </p:cNvPr>
          <p:cNvSpPr>
            <a:spLocks noGrp="1"/>
          </p:cNvSpPr>
          <p:nvPr>
            <p:ph type="title" hasCustomPrompt="1"/>
          </p:nvPr>
        </p:nvSpPr>
        <p:spPr/>
        <p:txBody>
          <a:bodyPr/>
          <a:lstStyle>
            <a:lvl1pPr>
              <a:defRPr>
                <a:solidFill>
                  <a:schemeClr val="bg1"/>
                </a:solidFill>
              </a:defRPr>
            </a:lvl1pPr>
          </a:lstStyle>
          <a:p>
            <a:r>
              <a:rPr lang="en-US"/>
              <a:t>CLICK TO ADD Slide TITLE. ALL CAPS. TWO LINES max.</a:t>
            </a:r>
          </a:p>
        </p:txBody>
      </p:sp>
      <p:sp>
        <p:nvSpPr>
          <p:cNvPr id="1000" name="Footnotes Placeholder">
            <a:extLst>
              <a:ext uri="{FF2B5EF4-FFF2-40B4-BE49-F238E27FC236}">
                <a16:creationId xmlns:a16="http://schemas.microsoft.com/office/drawing/2014/main" id="{7689135C-1344-F94E-8F1C-BE454F6FBFB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grpSp>
        <p:nvGrpSpPr>
          <p:cNvPr id="16" name="Group 15">
            <a:extLst>
              <a:ext uri="{FF2B5EF4-FFF2-40B4-BE49-F238E27FC236}">
                <a16:creationId xmlns:a16="http://schemas.microsoft.com/office/drawing/2014/main" id="{10A60567-C6A8-9745-A7BD-650F05617F55}"/>
              </a:ext>
            </a:extLst>
          </p:cNvPr>
          <p:cNvGrpSpPr/>
          <p:nvPr/>
        </p:nvGrpSpPr>
        <p:grpSpPr>
          <a:xfrm>
            <a:off x="9399182" y="-1"/>
            <a:ext cx="2874210" cy="6858001"/>
            <a:chOff x="9144000" y="-1"/>
            <a:chExt cx="2874210" cy="6858001"/>
          </a:xfrm>
        </p:grpSpPr>
        <p:sp>
          <p:nvSpPr>
            <p:cNvPr id="17" name="Rectangle 16">
              <a:extLst>
                <a:ext uri="{FF2B5EF4-FFF2-40B4-BE49-F238E27FC236}">
                  <a16:creationId xmlns:a16="http://schemas.microsoft.com/office/drawing/2014/main" id="{448C1A1C-69E6-2E4B-B77D-A4ECA59B3F9E}"/>
                </a:ext>
              </a:extLst>
            </p:cNvPr>
            <p:cNvSpPr/>
            <p:nvPr/>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18" name="Group 17">
              <a:extLst>
                <a:ext uri="{FF2B5EF4-FFF2-40B4-BE49-F238E27FC236}">
                  <a16:creationId xmlns:a16="http://schemas.microsoft.com/office/drawing/2014/main" id="{58B4174A-1940-A14D-BE35-2361AF2DB700}"/>
                </a:ext>
              </a:extLst>
            </p:cNvPr>
            <p:cNvGrpSpPr/>
            <p:nvPr/>
          </p:nvGrpSpPr>
          <p:grpSpPr>
            <a:xfrm>
              <a:off x="9263395" y="150289"/>
              <a:ext cx="2754815" cy="6013825"/>
              <a:chOff x="9266651" y="185338"/>
              <a:chExt cx="2754815" cy="6013825"/>
            </a:xfrm>
          </p:grpSpPr>
          <p:sp>
            <p:nvSpPr>
              <p:cNvPr id="19" name="TextBox 18">
                <a:extLst>
                  <a:ext uri="{FF2B5EF4-FFF2-40B4-BE49-F238E27FC236}">
                    <a16:creationId xmlns:a16="http://schemas.microsoft.com/office/drawing/2014/main" id="{8154AD6F-FF5C-AF46-AF46-3A2F76383F84}"/>
                  </a:ext>
                </a:extLst>
              </p:cNvPr>
              <p:cNvSpPr txBox="1"/>
              <p:nvPr/>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0" name="Straight Connector 19">
                <a:extLst>
                  <a:ext uri="{FF2B5EF4-FFF2-40B4-BE49-F238E27FC236}">
                    <a16:creationId xmlns:a16="http://schemas.microsoft.com/office/drawing/2014/main" id="{A473109F-0CBB-3543-B531-C9EE5039E8F3}"/>
                  </a:ext>
                </a:extLst>
              </p:cNvPr>
              <p:cNvCxnSpPr>
                <a:cxnSpLocks/>
              </p:cNvCxnSpPr>
              <p:nvPr/>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84255D80-C41E-D843-BA4B-49C358DE9F33}"/>
                  </a:ext>
                </a:extLst>
              </p:cNvPr>
              <p:cNvSpPr txBox="1"/>
              <p:nvPr/>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3" name="Group 42">
                <a:extLst>
                  <a:ext uri="{FF2B5EF4-FFF2-40B4-BE49-F238E27FC236}">
                    <a16:creationId xmlns:a16="http://schemas.microsoft.com/office/drawing/2014/main" id="{E66BE7A5-B95E-5647-BB64-B391E7B70B4C}"/>
                  </a:ext>
                </a:extLst>
              </p:cNvPr>
              <p:cNvGrpSpPr/>
              <p:nvPr/>
            </p:nvGrpSpPr>
            <p:grpSpPr>
              <a:xfrm>
                <a:off x="9286315" y="4787848"/>
                <a:ext cx="2735151" cy="1411315"/>
                <a:chOff x="9296567" y="4910411"/>
                <a:chExt cx="2735151" cy="1411315"/>
              </a:xfrm>
            </p:grpSpPr>
            <p:sp>
              <p:nvSpPr>
                <p:cNvPr id="45" name="Rectangle 44">
                  <a:extLst>
                    <a:ext uri="{FF2B5EF4-FFF2-40B4-BE49-F238E27FC236}">
                      <a16:creationId xmlns:a16="http://schemas.microsoft.com/office/drawing/2014/main" id="{3E456B4A-35E2-1E46-AF5B-69BC4A031DFD}"/>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5020C91E-8ECD-9446-9FD6-8317FDCC66B1}"/>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47" name="Graphic 46">
                  <a:extLst>
                    <a:ext uri="{FF2B5EF4-FFF2-40B4-BE49-F238E27FC236}">
                      <a16:creationId xmlns:a16="http://schemas.microsoft.com/office/drawing/2014/main" id="{F8B2E612-99F0-C842-8E04-621A4A3B40E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48" name="TextBox 47">
                  <a:extLst>
                    <a:ext uri="{FF2B5EF4-FFF2-40B4-BE49-F238E27FC236}">
                      <a16:creationId xmlns:a16="http://schemas.microsoft.com/office/drawing/2014/main" id="{FFF1E73D-444F-B546-A7C4-57D3717E9A55}"/>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49" name="TextBox 48">
                  <a:extLst>
                    <a:ext uri="{FF2B5EF4-FFF2-40B4-BE49-F238E27FC236}">
                      <a16:creationId xmlns:a16="http://schemas.microsoft.com/office/drawing/2014/main" id="{EA65B9F0-297D-D74A-AED0-C2DF6E16365B}"/>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0" name="TextBox 49">
                  <a:extLst>
                    <a:ext uri="{FF2B5EF4-FFF2-40B4-BE49-F238E27FC236}">
                      <a16:creationId xmlns:a16="http://schemas.microsoft.com/office/drawing/2014/main" id="{FF9CCBAC-EFF1-D64D-BAA2-00D33EB2E99E}"/>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29" name="Group 28">
                <a:extLst>
                  <a:ext uri="{FF2B5EF4-FFF2-40B4-BE49-F238E27FC236}">
                    <a16:creationId xmlns:a16="http://schemas.microsoft.com/office/drawing/2014/main" id="{599AA6FE-1950-8F41-9D7B-376A540F81F8}"/>
                  </a:ext>
                </a:extLst>
              </p:cNvPr>
              <p:cNvGrpSpPr/>
              <p:nvPr/>
            </p:nvGrpSpPr>
            <p:grpSpPr>
              <a:xfrm>
                <a:off x="9286315" y="3431192"/>
                <a:ext cx="2735151" cy="1280928"/>
                <a:chOff x="9286315" y="6976989"/>
                <a:chExt cx="2735151" cy="1280928"/>
              </a:xfrm>
            </p:grpSpPr>
            <p:sp>
              <p:nvSpPr>
                <p:cNvPr id="38" name="Rectangle 37">
                  <a:extLst>
                    <a:ext uri="{FF2B5EF4-FFF2-40B4-BE49-F238E27FC236}">
                      <a16:creationId xmlns:a16="http://schemas.microsoft.com/office/drawing/2014/main" id="{96798E0F-BB64-0746-87AC-50312AED96E1}"/>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F9048FEE-4AC5-F346-8AA9-B96470C93BB9}"/>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0" name="Graphic 39">
                  <a:extLst>
                    <a:ext uri="{FF2B5EF4-FFF2-40B4-BE49-F238E27FC236}">
                      <a16:creationId xmlns:a16="http://schemas.microsoft.com/office/drawing/2014/main" id="{DDFDEDFA-065B-6446-8C5E-888321D0CE4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1" name="TextBox 40">
                  <a:extLst>
                    <a:ext uri="{FF2B5EF4-FFF2-40B4-BE49-F238E27FC236}">
                      <a16:creationId xmlns:a16="http://schemas.microsoft.com/office/drawing/2014/main" id="{7DC42090-9A4E-1948-920E-D0251217ED83}"/>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2" name="Picture 41">
                  <a:extLst>
                    <a:ext uri="{FF2B5EF4-FFF2-40B4-BE49-F238E27FC236}">
                      <a16:creationId xmlns:a16="http://schemas.microsoft.com/office/drawing/2014/main" id="{49506D48-EE49-E344-BD58-0E7ACE18BEA4}"/>
                    </a:ext>
                  </a:extLst>
                </p:cNvPr>
                <p:cNvPicPr>
                  <a:picLocks noChangeAspect="1"/>
                </p:cNvPicPr>
                <p:nvPr/>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0" name="Group 29">
                <a:extLst>
                  <a:ext uri="{FF2B5EF4-FFF2-40B4-BE49-F238E27FC236}">
                    <a16:creationId xmlns:a16="http://schemas.microsoft.com/office/drawing/2014/main" id="{8289D14B-260D-364C-8834-60C0FB3F053F}"/>
                  </a:ext>
                </a:extLst>
              </p:cNvPr>
              <p:cNvGrpSpPr/>
              <p:nvPr/>
            </p:nvGrpSpPr>
            <p:grpSpPr>
              <a:xfrm>
                <a:off x="9266651" y="510458"/>
                <a:ext cx="2617883" cy="651460"/>
                <a:chOff x="12352022" y="513115"/>
                <a:chExt cx="2617883" cy="651460"/>
              </a:xfrm>
            </p:grpSpPr>
            <p:sp>
              <p:nvSpPr>
                <p:cNvPr id="35" name="TextBox 34">
                  <a:extLst>
                    <a:ext uri="{FF2B5EF4-FFF2-40B4-BE49-F238E27FC236}">
                      <a16:creationId xmlns:a16="http://schemas.microsoft.com/office/drawing/2014/main" id="{6530850F-5903-4241-B33B-7472896369B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6" name="TextBox 35">
                  <a:extLst>
                    <a:ext uri="{FF2B5EF4-FFF2-40B4-BE49-F238E27FC236}">
                      <a16:creationId xmlns:a16="http://schemas.microsoft.com/office/drawing/2014/main" id="{B9AE25B5-349B-5C47-9854-CC58C3DFD0E6}"/>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37" name="TextBox 36">
                  <a:extLst>
                    <a:ext uri="{FF2B5EF4-FFF2-40B4-BE49-F238E27FC236}">
                      <a16:creationId xmlns:a16="http://schemas.microsoft.com/office/drawing/2014/main" id="{FBC27616-0537-A643-80CA-4C159C63CC02}"/>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1" name="TextBox 30">
                <a:extLst>
                  <a:ext uri="{FF2B5EF4-FFF2-40B4-BE49-F238E27FC236}">
                    <a16:creationId xmlns:a16="http://schemas.microsoft.com/office/drawing/2014/main" id="{02138E1E-A77D-E446-B51D-5B1FD135B9BF}"/>
                  </a:ext>
                </a:extLst>
              </p:cNvPr>
              <p:cNvSpPr txBox="1"/>
              <p:nvPr/>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2" name="TextBox 31">
                <a:extLst>
                  <a:ext uri="{FF2B5EF4-FFF2-40B4-BE49-F238E27FC236}">
                    <a16:creationId xmlns:a16="http://schemas.microsoft.com/office/drawing/2014/main" id="{620C17C2-E7A1-8A48-AD81-3A9EAACA602D}"/>
                  </a:ext>
                </a:extLst>
              </p:cNvPr>
              <p:cNvSpPr txBox="1"/>
              <p:nvPr/>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3" name="TextBox 32">
                <a:extLst>
                  <a:ext uri="{FF2B5EF4-FFF2-40B4-BE49-F238E27FC236}">
                    <a16:creationId xmlns:a16="http://schemas.microsoft.com/office/drawing/2014/main" id="{FCE72D9E-F64A-6C45-B5E4-5509FBC7C3DA}"/>
                  </a:ext>
                </a:extLst>
              </p:cNvPr>
              <p:cNvSpPr txBox="1"/>
              <p:nvPr/>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34" name="TextBox 33">
                <a:extLst>
                  <a:ext uri="{FF2B5EF4-FFF2-40B4-BE49-F238E27FC236}">
                    <a16:creationId xmlns:a16="http://schemas.microsoft.com/office/drawing/2014/main" id="{F7CB64C4-3F1A-F84B-B69A-13F4593C12B6}"/>
                  </a:ext>
                </a:extLst>
              </p:cNvPr>
              <p:cNvSpPr txBox="1"/>
              <p:nvPr/>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3" name="Date Placeholder 2">
            <a:extLst>
              <a:ext uri="{FF2B5EF4-FFF2-40B4-BE49-F238E27FC236}">
                <a16:creationId xmlns:a16="http://schemas.microsoft.com/office/drawing/2014/main" id="{996897C2-6DB8-D84B-835C-E23BE83E1A08}"/>
              </a:ext>
            </a:extLst>
          </p:cNvPr>
          <p:cNvSpPr>
            <a:spLocks noGrp="1"/>
          </p:cNvSpPr>
          <p:nvPr>
            <p:ph type="dt" sz="half" idx="101"/>
          </p:nvPr>
        </p:nvSpPr>
        <p:spPr/>
        <p:txBody>
          <a:bodyPr/>
          <a:lstStyle/>
          <a:p>
            <a:endParaRPr lang="en-US" dirty="0"/>
          </a:p>
        </p:txBody>
      </p:sp>
      <p:sp>
        <p:nvSpPr>
          <p:cNvPr id="8" name="Footer Placeholder 7">
            <a:extLst>
              <a:ext uri="{FF2B5EF4-FFF2-40B4-BE49-F238E27FC236}">
                <a16:creationId xmlns:a16="http://schemas.microsoft.com/office/drawing/2014/main" id="{0967810F-AD16-6E49-B2A3-1DA6D8B1281F}"/>
              </a:ext>
            </a:extLst>
          </p:cNvPr>
          <p:cNvSpPr>
            <a:spLocks noGrp="1"/>
          </p:cNvSpPr>
          <p:nvPr>
            <p:ph type="ftr" sz="quarter" idx="102"/>
          </p:nvPr>
        </p:nvSpPr>
        <p:spPr/>
        <p:txBody>
          <a:bodyPr/>
          <a:lstStyle/>
          <a:p>
            <a:endParaRPr lang="en-US" dirty="0"/>
          </a:p>
        </p:txBody>
      </p:sp>
      <p:sp>
        <p:nvSpPr>
          <p:cNvPr id="10" name="Slide Number Placeholder 9">
            <a:extLst>
              <a:ext uri="{FF2B5EF4-FFF2-40B4-BE49-F238E27FC236}">
                <a16:creationId xmlns:a16="http://schemas.microsoft.com/office/drawing/2014/main" id="{5E7FAC5D-4E0E-F541-A5F0-7B548D5C6943}"/>
              </a:ext>
            </a:extLst>
          </p:cNvPr>
          <p:cNvSpPr>
            <a:spLocks noGrp="1"/>
          </p:cNvSpPr>
          <p:nvPr>
            <p:ph type="sldNum" sz="quarter" idx="103"/>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spTree>
    <p:extLst>
      <p:ext uri="{BB962C8B-B14F-4D97-AF65-F5344CB8AC3E}">
        <p14:creationId xmlns:p14="http://schemas.microsoft.com/office/powerpoint/2010/main" val="1172090024"/>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Two Charts">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 name="Chart Placeholder 2">
            <a:extLst>
              <a:ext uri="{FF2B5EF4-FFF2-40B4-BE49-F238E27FC236}">
                <a16:creationId xmlns:a16="http://schemas.microsoft.com/office/drawing/2014/main" id="{FD4B8862-A567-3B46-B0C3-394F4DE43C21}"/>
              </a:ext>
            </a:extLst>
          </p:cNvPr>
          <p:cNvSpPr>
            <a:spLocks noGrp="1"/>
          </p:cNvSpPr>
          <p:nvPr>
            <p:ph type="chart" sz="quarter" idx="113"/>
          </p:nvPr>
        </p:nvSpPr>
        <p:spPr>
          <a:xfrm>
            <a:off x="431800"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7" name="Chart Placeholder 2">
            <a:extLst>
              <a:ext uri="{FF2B5EF4-FFF2-40B4-BE49-F238E27FC236}">
                <a16:creationId xmlns:a16="http://schemas.microsoft.com/office/drawing/2014/main" id="{F6E3593A-EC32-4649-9755-E1EA347597A8}"/>
              </a:ext>
            </a:extLst>
          </p:cNvPr>
          <p:cNvSpPr>
            <a:spLocks noGrp="1"/>
          </p:cNvSpPr>
          <p:nvPr>
            <p:ph type="chart" sz="quarter" idx="114"/>
          </p:nvPr>
        </p:nvSpPr>
        <p:spPr>
          <a:xfrm>
            <a:off x="4698906"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4A426F11-55A1-3946-8771-D8A379B5AD5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43" name="Text Placeholder 6">
            <a:extLst>
              <a:ext uri="{FF2B5EF4-FFF2-40B4-BE49-F238E27FC236}">
                <a16:creationId xmlns:a16="http://schemas.microsoft.com/office/drawing/2014/main" id="{7892DA04-F4A9-2044-B9E5-08BCF7318160}"/>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44" name="Text Placeholder 6">
            <a:extLst>
              <a:ext uri="{FF2B5EF4-FFF2-40B4-BE49-F238E27FC236}">
                <a16:creationId xmlns:a16="http://schemas.microsoft.com/office/drawing/2014/main" id="{FC379CB5-F96A-5A41-ABCB-0A7229FB2403}"/>
              </a:ext>
            </a:extLst>
          </p:cNvPr>
          <p:cNvSpPr>
            <a:spLocks noGrp="1"/>
          </p:cNvSpPr>
          <p:nvPr>
            <p:ph type="body" sz="quarter" idx="115" hasCustomPrompt="1"/>
          </p:nvPr>
        </p:nvSpPr>
        <p:spPr>
          <a:xfrm>
            <a:off x="4698906"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6" name="Date Placeholder 5">
            <a:extLst>
              <a:ext uri="{FF2B5EF4-FFF2-40B4-BE49-F238E27FC236}">
                <a16:creationId xmlns:a16="http://schemas.microsoft.com/office/drawing/2014/main" id="{F379AB29-F3FD-6B4D-AB9C-5B22D89A0EA3}"/>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998E7724-1686-F747-8D1B-1AB14F556771}"/>
              </a:ext>
            </a:extLst>
          </p:cNvPr>
          <p:cNvSpPr>
            <a:spLocks noGrp="1"/>
          </p:cNvSpPr>
          <p:nvPr>
            <p:ph type="ftr" sz="quarter" idx="117"/>
          </p:nvPr>
        </p:nvSpPr>
        <p:spPr/>
        <p:txBody>
          <a:bodyPr/>
          <a:lstStyle/>
          <a:p>
            <a:endParaRPr lang="en-US" dirty="0"/>
          </a:p>
        </p:txBody>
      </p:sp>
      <p:sp>
        <p:nvSpPr>
          <p:cNvPr id="8" name="Slide Number Placeholder 7">
            <a:extLst>
              <a:ext uri="{FF2B5EF4-FFF2-40B4-BE49-F238E27FC236}">
                <a16:creationId xmlns:a16="http://schemas.microsoft.com/office/drawing/2014/main" id="{67560BD8-BC0B-DB45-8951-391197B87781}"/>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107" name="Group 106">
            <a:extLst>
              <a:ext uri="{FF2B5EF4-FFF2-40B4-BE49-F238E27FC236}">
                <a16:creationId xmlns:a16="http://schemas.microsoft.com/office/drawing/2014/main" id="{C83CDE6E-B074-0A42-80BB-4939BB56DB50}"/>
              </a:ext>
            </a:extLst>
          </p:cNvPr>
          <p:cNvGrpSpPr/>
          <p:nvPr userDrawn="1"/>
        </p:nvGrpSpPr>
        <p:grpSpPr>
          <a:xfrm>
            <a:off x="9399182" y="-1"/>
            <a:ext cx="2961715" cy="6989737"/>
            <a:chOff x="9399182" y="-1"/>
            <a:chExt cx="2961715" cy="6989737"/>
          </a:xfrm>
        </p:grpSpPr>
        <p:sp>
          <p:nvSpPr>
            <p:cNvPr id="108" name="Rectangle 107">
              <a:extLst>
                <a:ext uri="{FF2B5EF4-FFF2-40B4-BE49-F238E27FC236}">
                  <a16:creationId xmlns:a16="http://schemas.microsoft.com/office/drawing/2014/main" id="{4021C5A3-7B0D-1847-9EF9-A3705154127E}"/>
                </a:ext>
              </a:extLst>
            </p:cNvPr>
            <p:cNvSpPr/>
            <p:nvPr userDrawn="1"/>
          </p:nvSpPr>
          <p:spPr>
            <a:xfrm>
              <a:off x="9399182" y="-1"/>
              <a:ext cx="2798651" cy="698973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09" name="Picture 108">
              <a:extLst>
                <a:ext uri="{FF2B5EF4-FFF2-40B4-BE49-F238E27FC236}">
                  <a16:creationId xmlns:a16="http://schemas.microsoft.com/office/drawing/2014/main" id="{8379DC2B-3092-1142-97A8-452B83E9EEE5}"/>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110" name="Group 109">
              <a:extLst>
                <a:ext uri="{FF2B5EF4-FFF2-40B4-BE49-F238E27FC236}">
                  <a16:creationId xmlns:a16="http://schemas.microsoft.com/office/drawing/2014/main" id="{1013161E-A1C5-5749-9CE3-F720067C884E}"/>
                </a:ext>
              </a:extLst>
            </p:cNvPr>
            <p:cNvGrpSpPr/>
            <p:nvPr userDrawn="1"/>
          </p:nvGrpSpPr>
          <p:grpSpPr>
            <a:xfrm>
              <a:off x="9541497" y="162442"/>
              <a:ext cx="2819400" cy="814510"/>
              <a:chOff x="-3644733" y="165205"/>
              <a:chExt cx="2819400" cy="814510"/>
            </a:xfrm>
          </p:grpSpPr>
          <p:sp>
            <p:nvSpPr>
              <p:cNvPr id="135" name="Rectangle 134">
                <a:extLst>
                  <a:ext uri="{FF2B5EF4-FFF2-40B4-BE49-F238E27FC236}">
                    <a16:creationId xmlns:a16="http://schemas.microsoft.com/office/drawing/2014/main" id="{6E6A25D8-1BC5-9B4C-8FA6-899B48E1D1CE}"/>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DE1EA92A-DBC7-B749-9767-E7B2D5BD99CA}"/>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7" name="Picture 136">
                <a:extLst>
                  <a:ext uri="{FF2B5EF4-FFF2-40B4-BE49-F238E27FC236}">
                    <a16:creationId xmlns:a16="http://schemas.microsoft.com/office/drawing/2014/main" id="{F3C81943-C1E3-344C-9C89-756433C45B2E}"/>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11" name="Group 110">
              <a:extLst>
                <a:ext uri="{FF2B5EF4-FFF2-40B4-BE49-F238E27FC236}">
                  <a16:creationId xmlns:a16="http://schemas.microsoft.com/office/drawing/2014/main" id="{15CE3F5C-AE46-334A-898C-C2B42488CBAF}"/>
                </a:ext>
              </a:extLst>
            </p:cNvPr>
            <p:cNvGrpSpPr/>
            <p:nvPr userDrawn="1"/>
          </p:nvGrpSpPr>
          <p:grpSpPr>
            <a:xfrm>
              <a:off x="9521833" y="5769065"/>
              <a:ext cx="2676002" cy="1052731"/>
              <a:chOff x="9521833" y="2036288"/>
              <a:chExt cx="2676002" cy="1052731"/>
            </a:xfrm>
          </p:grpSpPr>
          <p:sp>
            <p:nvSpPr>
              <p:cNvPr id="129" name="TextBox 128">
                <a:extLst>
                  <a:ext uri="{FF2B5EF4-FFF2-40B4-BE49-F238E27FC236}">
                    <a16:creationId xmlns:a16="http://schemas.microsoft.com/office/drawing/2014/main" id="{EA92E2AA-DFD9-5A4F-AB03-5A37B9AECDF8}"/>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30" name="Straight Connector 129">
                <a:extLst>
                  <a:ext uri="{FF2B5EF4-FFF2-40B4-BE49-F238E27FC236}">
                    <a16:creationId xmlns:a16="http://schemas.microsoft.com/office/drawing/2014/main" id="{6DEBF951-684E-EF4C-AD44-7EE3A3D737A5}"/>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B7170F64-401B-944F-BE85-D64B70491AD1}"/>
                  </a:ext>
                </a:extLst>
              </p:cNvPr>
              <p:cNvGrpSpPr/>
              <p:nvPr userDrawn="1"/>
            </p:nvGrpSpPr>
            <p:grpSpPr>
              <a:xfrm>
                <a:off x="9521833" y="2361408"/>
                <a:ext cx="2557391" cy="484748"/>
                <a:chOff x="12352022" y="513115"/>
                <a:chExt cx="2557391" cy="484748"/>
              </a:xfrm>
            </p:grpSpPr>
            <p:sp>
              <p:nvSpPr>
                <p:cNvPr id="133" name="TextBox 132">
                  <a:extLst>
                    <a:ext uri="{FF2B5EF4-FFF2-40B4-BE49-F238E27FC236}">
                      <a16:creationId xmlns:a16="http://schemas.microsoft.com/office/drawing/2014/main" id="{C6F193A3-7D39-1C40-9C0D-B981EB53025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4" name="TextBox 133">
                  <a:extLst>
                    <a:ext uri="{FF2B5EF4-FFF2-40B4-BE49-F238E27FC236}">
                      <a16:creationId xmlns:a16="http://schemas.microsoft.com/office/drawing/2014/main" id="{C7940ED9-915B-9248-BA2F-A342231D2934}"/>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32" name="TextBox 131">
                <a:extLst>
                  <a:ext uri="{FF2B5EF4-FFF2-40B4-BE49-F238E27FC236}">
                    <a16:creationId xmlns:a16="http://schemas.microsoft.com/office/drawing/2014/main" id="{A80FD326-85FF-264F-97DA-05F43B20FA05}"/>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112" name="TextBox 111">
              <a:extLst>
                <a:ext uri="{FF2B5EF4-FFF2-40B4-BE49-F238E27FC236}">
                  <a16:creationId xmlns:a16="http://schemas.microsoft.com/office/drawing/2014/main" id="{643017B9-5EB5-3C43-964D-F8B34AE37A52}"/>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113" name="Straight Connector 112">
              <a:extLst>
                <a:ext uri="{FF2B5EF4-FFF2-40B4-BE49-F238E27FC236}">
                  <a16:creationId xmlns:a16="http://schemas.microsoft.com/office/drawing/2014/main" id="{E5A28B81-D028-A442-A2BB-C885D0421BAF}"/>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4" name="TextBox 113">
              <a:extLst>
                <a:ext uri="{FF2B5EF4-FFF2-40B4-BE49-F238E27FC236}">
                  <a16:creationId xmlns:a16="http://schemas.microsoft.com/office/drawing/2014/main" id="{BC6B2BDC-1C6B-FF49-886E-34C4A1F31A1B}"/>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15" name="TextBox 114">
              <a:extLst>
                <a:ext uri="{FF2B5EF4-FFF2-40B4-BE49-F238E27FC236}">
                  <a16:creationId xmlns:a16="http://schemas.microsoft.com/office/drawing/2014/main" id="{386F9AE4-1003-E841-B986-2DFA8186BE2A}"/>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16" name="TextBox 115">
              <a:extLst>
                <a:ext uri="{FF2B5EF4-FFF2-40B4-BE49-F238E27FC236}">
                  <a16:creationId xmlns:a16="http://schemas.microsoft.com/office/drawing/2014/main" id="{81D4359D-396D-B047-8048-C51D25FF5FA9}"/>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117" name="TextBox 116">
              <a:extLst>
                <a:ext uri="{FF2B5EF4-FFF2-40B4-BE49-F238E27FC236}">
                  <a16:creationId xmlns:a16="http://schemas.microsoft.com/office/drawing/2014/main" id="{F595C52D-E737-B648-97C4-D0EEE4002727}"/>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118" name="TextBox 117">
              <a:extLst>
                <a:ext uri="{FF2B5EF4-FFF2-40B4-BE49-F238E27FC236}">
                  <a16:creationId xmlns:a16="http://schemas.microsoft.com/office/drawing/2014/main" id="{A9B4217E-F58C-E841-B458-5948479DD205}"/>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19" name="TextBox 118">
              <a:extLst>
                <a:ext uri="{FF2B5EF4-FFF2-40B4-BE49-F238E27FC236}">
                  <a16:creationId xmlns:a16="http://schemas.microsoft.com/office/drawing/2014/main" id="{BFF5E862-5288-9E4B-88AE-8C1A9F992012}"/>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120" name="TextBox 119">
              <a:extLst>
                <a:ext uri="{FF2B5EF4-FFF2-40B4-BE49-F238E27FC236}">
                  <a16:creationId xmlns:a16="http://schemas.microsoft.com/office/drawing/2014/main" id="{12A69AE4-A4C6-4F4C-A368-8510B3FA8B6B}"/>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121" name="Group 120">
              <a:extLst>
                <a:ext uri="{FF2B5EF4-FFF2-40B4-BE49-F238E27FC236}">
                  <a16:creationId xmlns:a16="http://schemas.microsoft.com/office/drawing/2014/main" id="{D3A6EECD-3549-904A-A40E-911DC97AF001}"/>
                </a:ext>
              </a:extLst>
            </p:cNvPr>
            <p:cNvGrpSpPr/>
            <p:nvPr userDrawn="1"/>
          </p:nvGrpSpPr>
          <p:grpSpPr>
            <a:xfrm>
              <a:off x="9558507" y="1119891"/>
              <a:ext cx="2639328" cy="202617"/>
              <a:chOff x="9303325" y="149270"/>
              <a:chExt cx="2639328" cy="202617"/>
            </a:xfrm>
          </p:grpSpPr>
          <p:sp>
            <p:nvSpPr>
              <p:cNvPr id="127" name="TextBox 126">
                <a:extLst>
                  <a:ext uri="{FF2B5EF4-FFF2-40B4-BE49-F238E27FC236}">
                    <a16:creationId xmlns:a16="http://schemas.microsoft.com/office/drawing/2014/main" id="{F72EE2BF-96DA-ED48-A29C-73A7C7A51107}"/>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28" name="Straight Connector 127">
                <a:extLst>
                  <a:ext uri="{FF2B5EF4-FFF2-40B4-BE49-F238E27FC236}">
                    <a16:creationId xmlns:a16="http://schemas.microsoft.com/office/drawing/2014/main" id="{D92BD20A-0C8C-E14A-BB7D-7F4DA53A0336}"/>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2" name="Group 121">
              <a:extLst>
                <a:ext uri="{FF2B5EF4-FFF2-40B4-BE49-F238E27FC236}">
                  <a16:creationId xmlns:a16="http://schemas.microsoft.com/office/drawing/2014/main" id="{CB984C52-4124-AA4D-8458-190AC08BEB6E}"/>
                </a:ext>
              </a:extLst>
            </p:cNvPr>
            <p:cNvGrpSpPr/>
            <p:nvPr userDrawn="1"/>
          </p:nvGrpSpPr>
          <p:grpSpPr>
            <a:xfrm>
              <a:off x="9541497" y="4046193"/>
              <a:ext cx="2735151" cy="1533198"/>
              <a:chOff x="9296567" y="4910412"/>
              <a:chExt cx="2735151" cy="1533198"/>
            </a:xfrm>
          </p:grpSpPr>
          <p:sp>
            <p:nvSpPr>
              <p:cNvPr id="123" name="Rectangle 122">
                <a:extLst>
                  <a:ext uri="{FF2B5EF4-FFF2-40B4-BE49-F238E27FC236}">
                    <a16:creationId xmlns:a16="http://schemas.microsoft.com/office/drawing/2014/main" id="{18659A9D-C0B3-654D-927A-38F08EBCB65C}"/>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9935FD93-FA7C-9049-9D3B-CB3B8CD860B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125" name="Graphic 124">
                <a:extLst>
                  <a:ext uri="{FF2B5EF4-FFF2-40B4-BE49-F238E27FC236}">
                    <a16:creationId xmlns:a16="http://schemas.microsoft.com/office/drawing/2014/main" id="{69667A08-748B-D846-BF72-062D307D126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26" name="TextBox 125">
                <a:extLst>
                  <a:ext uri="{FF2B5EF4-FFF2-40B4-BE49-F238E27FC236}">
                    <a16:creationId xmlns:a16="http://schemas.microsoft.com/office/drawing/2014/main" id="{AF22BED9-0030-8546-AC2B-0DC1FA590F5F}"/>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Tree>
    <p:extLst>
      <p:ext uri="{BB962C8B-B14F-4D97-AF65-F5344CB8AC3E}">
        <p14:creationId xmlns:p14="http://schemas.microsoft.com/office/powerpoint/2010/main" val="173525861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Two Charts (Stacke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000" name="Footnotes Placeholder">
            <a:extLst>
              <a:ext uri="{FF2B5EF4-FFF2-40B4-BE49-F238E27FC236}">
                <a16:creationId xmlns:a16="http://schemas.microsoft.com/office/drawing/2014/main" id="{05CE940C-B9F2-AE42-819B-CF829A76DEF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 name="Date Placeholder 6">
            <a:extLst>
              <a:ext uri="{FF2B5EF4-FFF2-40B4-BE49-F238E27FC236}">
                <a16:creationId xmlns:a16="http://schemas.microsoft.com/office/drawing/2014/main" id="{19ACEBCC-F393-B646-82A5-B2CB75AA4689}"/>
              </a:ext>
            </a:extLst>
          </p:cNvPr>
          <p:cNvSpPr>
            <a:spLocks noGrp="1"/>
          </p:cNvSpPr>
          <p:nvPr>
            <p:ph type="dt" sz="half" idx="112"/>
          </p:nvPr>
        </p:nvSpPr>
        <p:spPr/>
        <p:txBody>
          <a:bodyPr/>
          <a:lstStyle/>
          <a:p>
            <a:endParaRPr lang="en-US" dirty="0"/>
          </a:p>
        </p:txBody>
      </p:sp>
      <p:sp>
        <p:nvSpPr>
          <p:cNvPr id="8" name="Footer Placeholder 7">
            <a:extLst>
              <a:ext uri="{FF2B5EF4-FFF2-40B4-BE49-F238E27FC236}">
                <a16:creationId xmlns:a16="http://schemas.microsoft.com/office/drawing/2014/main" id="{1129D6A6-E10B-9246-864B-9C137DCA8D15}"/>
              </a:ext>
            </a:extLst>
          </p:cNvPr>
          <p:cNvSpPr>
            <a:spLocks noGrp="1"/>
          </p:cNvSpPr>
          <p:nvPr>
            <p:ph type="ftr" sz="quarter" idx="113"/>
          </p:nvPr>
        </p:nvSpPr>
        <p:spPr/>
        <p:txBody>
          <a:bodyPr/>
          <a:lstStyle/>
          <a:p>
            <a:endParaRPr lang="en-US" dirty="0"/>
          </a:p>
        </p:txBody>
      </p:sp>
      <p:sp>
        <p:nvSpPr>
          <p:cNvPr id="12" name="Slide Number Placeholder 11">
            <a:extLst>
              <a:ext uri="{FF2B5EF4-FFF2-40B4-BE49-F238E27FC236}">
                <a16:creationId xmlns:a16="http://schemas.microsoft.com/office/drawing/2014/main" id="{07196862-C66B-EC4D-B2F4-A198A28BFE69}"/>
              </a:ext>
            </a:extLst>
          </p:cNvPr>
          <p:cNvSpPr>
            <a:spLocks noGrp="1"/>
          </p:cNvSpPr>
          <p:nvPr>
            <p:ph type="sldNum" sz="quarter" idx="114"/>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49" name="Chart Placeholder 2">
            <a:extLst>
              <a:ext uri="{FF2B5EF4-FFF2-40B4-BE49-F238E27FC236}">
                <a16:creationId xmlns:a16="http://schemas.microsoft.com/office/drawing/2014/main" id="{A9C63DCB-B05D-3A42-BAE8-C09F0F94245E}"/>
              </a:ext>
            </a:extLst>
          </p:cNvPr>
          <p:cNvSpPr>
            <a:spLocks noGrp="1"/>
          </p:cNvSpPr>
          <p:nvPr>
            <p:ph type="chart" sz="quarter" idx="115"/>
          </p:nvPr>
        </p:nvSpPr>
        <p:spPr>
          <a:xfrm>
            <a:off x="431799" y="1735138"/>
            <a:ext cx="8280399" cy="1903758"/>
          </a:xfrm>
        </p:spPr>
        <p:txBody>
          <a:bodyPr/>
          <a:lstStyle>
            <a:lvl1pPr>
              <a:defRPr b="0">
                <a:solidFill>
                  <a:schemeClr val="tx1">
                    <a:lumMod val="50000"/>
                    <a:lumOff val="50000"/>
                  </a:schemeClr>
                </a:solidFill>
              </a:defRPr>
            </a:lvl1pPr>
          </a:lstStyle>
          <a:p>
            <a:r>
              <a:rPr lang="en-US" dirty="0"/>
              <a:t>Click icon to add chart</a:t>
            </a:r>
          </a:p>
        </p:txBody>
      </p:sp>
      <p:sp>
        <p:nvSpPr>
          <p:cNvPr id="50" name="Text Placeholder 6">
            <a:extLst>
              <a:ext uri="{FF2B5EF4-FFF2-40B4-BE49-F238E27FC236}">
                <a16:creationId xmlns:a16="http://schemas.microsoft.com/office/drawing/2014/main" id="{22872042-8EC0-0742-9EC9-C351856408B1}"/>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51" name="Chart Placeholder 2">
            <a:extLst>
              <a:ext uri="{FF2B5EF4-FFF2-40B4-BE49-F238E27FC236}">
                <a16:creationId xmlns:a16="http://schemas.microsoft.com/office/drawing/2014/main" id="{F07CF72C-8DD7-B04A-9188-E17B7FF52CC5}"/>
              </a:ext>
            </a:extLst>
          </p:cNvPr>
          <p:cNvSpPr>
            <a:spLocks noGrp="1"/>
          </p:cNvSpPr>
          <p:nvPr>
            <p:ph type="chart" sz="quarter" idx="116"/>
          </p:nvPr>
        </p:nvSpPr>
        <p:spPr>
          <a:xfrm>
            <a:off x="431799" y="4262092"/>
            <a:ext cx="8280399" cy="1903758"/>
          </a:xfrm>
        </p:spPr>
        <p:txBody>
          <a:bodyPr/>
          <a:lstStyle>
            <a:lvl1pPr>
              <a:defRPr b="0">
                <a:solidFill>
                  <a:schemeClr val="tx1">
                    <a:lumMod val="50000"/>
                    <a:lumOff val="50000"/>
                  </a:schemeClr>
                </a:solidFill>
              </a:defRPr>
            </a:lvl1pPr>
          </a:lstStyle>
          <a:p>
            <a:r>
              <a:rPr lang="en-US" dirty="0"/>
              <a:t>Click icon to add chart</a:t>
            </a:r>
          </a:p>
        </p:txBody>
      </p:sp>
      <p:sp>
        <p:nvSpPr>
          <p:cNvPr id="52" name="Text Placeholder 6">
            <a:extLst>
              <a:ext uri="{FF2B5EF4-FFF2-40B4-BE49-F238E27FC236}">
                <a16:creationId xmlns:a16="http://schemas.microsoft.com/office/drawing/2014/main" id="{7C154E4E-8AF7-F747-B52D-D450E0D64EE6}"/>
              </a:ext>
            </a:extLst>
          </p:cNvPr>
          <p:cNvSpPr>
            <a:spLocks noGrp="1"/>
          </p:cNvSpPr>
          <p:nvPr>
            <p:ph type="body" sz="quarter" idx="117" hasCustomPrompt="1"/>
          </p:nvPr>
        </p:nvSpPr>
        <p:spPr>
          <a:xfrm>
            <a:off x="431800" y="3751272"/>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grpSp>
        <p:nvGrpSpPr>
          <p:cNvPr id="136" name="Group 135">
            <a:extLst>
              <a:ext uri="{FF2B5EF4-FFF2-40B4-BE49-F238E27FC236}">
                <a16:creationId xmlns:a16="http://schemas.microsoft.com/office/drawing/2014/main" id="{FF45F03E-B96D-DA46-93C2-135BEC126798}"/>
              </a:ext>
            </a:extLst>
          </p:cNvPr>
          <p:cNvGrpSpPr/>
          <p:nvPr userDrawn="1"/>
        </p:nvGrpSpPr>
        <p:grpSpPr>
          <a:xfrm>
            <a:off x="9399182" y="-1"/>
            <a:ext cx="2961715" cy="6989737"/>
            <a:chOff x="9399182" y="-1"/>
            <a:chExt cx="2961715" cy="6989737"/>
          </a:xfrm>
        </p:grpSpPr>
        <p:sp>
          <p:nvSpPr>
            <p:cNvPr id="137" name="Rectangle 136">
              <a:extLst>
                <a:ext uri="{FF2B5EF4-FFF2-40B4-BE49-F238E27FC236}">
                  <a16:creationId xmlns:a16="http://schemas.microsoft.com/office/drawing/2014/main" id="{F1AF54F3-DBB0-5A45-A53B-FDDFA3C6506A}"/>
                </a:ext>
              </a:extLst>
            </p:cNvPr>
            <p:cNvSpPr/>
            <p:nvPr userDrawn="1"/>
          </p:nvSpPr>
          <p:spPr>
            <a:xfrm>
              <a:off x="9399182" y="-1"/>
              <a:ext cx="2798651" cy="698973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38" name="Picture 137">
              <a:extLst>
                <a:ext uri="{FF2B5EF4-FFF2-40B4-BE49-F238E27FC236}">
                  <a16:creationId xmlns:a16="http://schemas.microsoft.com/office/drawing/2014/main" id="{504C2EE4-E1B1-A944-9395-2937A1F0585B}"/>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139" name="Group 138">
              <a:extLst>
                <a:ext uri="{FF2B5EF4-FFF2-40B4-BE49-F238E27FC236}">
                  <a16:creationId xmlns:a16="http://schemas.microsoft.com/office/drawing/2014/main" id="{891C199A-F431-4E48-87CD-C7E705D50D0A}"/>
                </a:ext>
              </a:extLst>
            </p:cNvPr>
            <p:cNvGrpSpPr/>
            <p:nvPr userDrawn="1"/>
          </p:nvGrpSpPr>
          <p:grpSpPr>
            <a:xfrm>
              <a:off x="9541497" y="162442"/>
              <a:ext cx="2819400" cy="814510"/>
              <a:chOff x="-3644733" y="165205"/>
              <a:chExt cx="2819400" cy="814510"/>
            </a:xfrm>
          </p:grpSpPr>
          <p:sp>
            <p:nvSpPr>
              <p:cNvPr id="164" name="Rectangle 163">
                <a:extLst>
                  <a:ext uri="{FF2B5EF4-FFF2-40B4-BE49-F238E27FC236}">
                    <a16:creationId xmlns:a16="http://schemas.microsoft.com/office/drawing/2014/main" id="{FD84C77A-8CD3-0944-9FF3-231D5B2738E5}"/>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96BD3459-C26E-DE41-81BE-87277B7FDDE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66" name="Picture 165">
                <a:extLst>
                  <a:ext uri="{FF2B5EF4-FFF2-40B4-BE49-F238E27FC236}">
                    <a16:creationId xmlns:a16="http://schemas.microsoft.com/office/drawing/2014/main" id="{202313DD-B5E9-E64C-BEE6-3CD600BBB16B}"/>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40" name="Group 139">
              <a:extLst>
                <a:ext uri="{FF2B5EF4-FFF2-40B4-BE49-F238E27FC236}">
                  <a16:creationId xmlns:a16="http://schemas.microsoft.com/office/drawing/2014/main" id="{063D59E6-CF04-E946-8759-26CCF7BDDA32}"/>
                </a:ext>
              </a:extLst>
            </p:cNvPr>
            <p:cNvGrpSpPr/>
            <p:nvPr userDrawn="1"/>
          </p:nvGrpSpPr>
          <p:grpSpPr>
            <a:xfrm>
              <a:off x="9521833" y="5769065"/>
              <a:ext cx="2676002" cy="1052731"/>
              <a:chOff x="9521833" y="2036288"/>
              <a:chExt cx="2676002" cy="1052731"/>
            </a:xfrm>
          </p:grpSpPr>
          <p:sp>
            <p:nvSpPr>
              <p:cNvPr id="158" name="TextBox 157">
                <a:extLst>
                  <a:ext uri="{FF2B5EF4-FFF2-40B4-BE49-F238E27FC236}">
                    <a16:creationId xmlns:a16="http://schemas.microsoft.com/office/drawing/2014/main" id="{77DEAB84-5DD6-A74D-A64B-E11CE07988F5}"/>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59" name="Straight Connector 158">
                <a:extLst>
                  <a:ext uri="{FF2B5EF4-FFF2-40B4-BE49-F238E27FC236}">
                    <a16:creationId xmlns:a16="http://schemas.microsoft.com/office/drawing/2014/main" id="{412CE4C5-C331-484D-A266-9A6522ACED70}"/>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60" name="Group 159">
                <a:extLst>
                  <a:ext uri="{FF2B5EF4-FFF2-40B4-BE49-F238E27FC236}">
                    <a16:creationId xmlns:a16="http://schemas.microsoft.com/office/drawing/2014/main" id="{52A2B73E-C3A6-FD40-B1FA-0CDAC93E0949}"/>
                  </a:ext>
                </a:extLst>
              </p:cNvPr>
              <p:cNvGrpSpPr/>
              <p:nvPr userDrawn="1"/>
            </p:nvGrpSpPr>
            <p:grpSpPr>
              <a:xfrm>
                <a:off x="9521833" y="2361408"/>
                <a:ext cx="2557391" cy="484748"/>
                <a:chOff x="12352022" y="513115"/>
                <a:chExt cx="2557391" cy="484748"/>
              </a:xfrm>
            </p:grpSpPr>
            <p:sp>
              <p:nvSpPr>
                <p:cNvPr id="162" name="TextBox 161">
                  <a:extLst>
                    <a:ext uri="{FF2B5EF4-FFF2-40B4-BE49-F238E27FC236}">
                      <a16:creationId xmlns:a16="http://schemas.microsoft.com/office/drawing/2014/main" id="{619D7F15-706D-3F4C-A8B8-C12D59510822}"/>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63" name="TextBox 162">
                  <a:extLst>
                    <a:ext uri="{FF2B5EF4-FFF2-40B4-BE49-F238E27FC236}">
                      <a16:creationId xmlns:a16="http://schemas.microsoft.com/office/drawing/2014/main" id="{1C9CAA61-2E63-2243-9107-4A321356DB2A}"/>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61" name="TextBox 160">
                <a:extLst>
                  <a:ext uri="{FF2B5EF4-FFF2-40B4-BE49-F238E27FC236}">
                    <a16:creationId xmlns:a16="http://schemas.microsoft.com/office/drawing/2014/main" id="{431A03AF-2C30-0044-878E-EBA24FF0D060}"/>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141" name="TextBox 140">
              <a:extLst>
                <a:ext uri="{FF2B5EF4-FFF2-40B4-BE49-F238E27FC236}">
                  <a16:creationId xmlns:a16="http://schemas.microsoft.com/office/drawing/2014/main" id="{9FD671FF-2D84-E843-A31C-B84F3E2677A1}"/>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142" name="Straight Connector 141">
              <a:extLst>
                <a:ext uri="{FF2B5EF4-FFF2-40B4-BE49-F238E27FC236}">
                  <a16:creationId xmlns:a16="http://schemas.microsoft.com/office/drawing/2014/main" id="{321D4ECE-156C-684D-8E18-8D9C2BE4F5CA}"/>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43" name="TextBox 142">
              <a:extLst>
                <a:ext uri="{FF2B5EF4-FFF2-40B4-BE49-F238E27FC236}">
                  <a16:creationId xmlns:a16="http://schemas.microsoft.com/office/drawing/2014/main" id="{105D3A7E-0F58-B141-BD38-F6FD34EFE53B}"/>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44" name="TextBox 143">
              <a:extLst>
                <a:ext uri="{FF2B5EF4-FFF2-40B4-BE49-F238E27FC236}">
                  <a16:creationId xmlns:a16="http://schemas.microsoft.com/office/drawing/2014/main" id="{EE872CBB-A7D5-1141-9462-389457166E9B}"/>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45" name="TextBox 144">
              <a:extLst>
                <a:ext uri="{FF2B5EF4-FFF2-40B4-BE49-F238E27FC236}">
                  <a16:creationId xmlns:a16="http://schemas.microsoft.com/office/drawing/2014/main" id="{379C53D1-7E7B-E646-A1F5-A3D9AFD81A13}"/>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146" name="TextBox 145">
              <a:extLst>
                <a:ext uri="{FF2B5EF4-FFF2-40B4-BE49-F238E27FC236}">
                  <a16:creationId xmlns:a16="http://schemas.microsoft.com/office/drawing/2014/main" id="{0E1634FF-BFE8-CD4B-A29B-07EF0D0A4213}"/>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147" name="TextBox 146">
              <a:extLst>
                <a:ext uri="{FF2B5EF4-FFF2-40B4-BE49-F238E27FC236}">
                  <a16:creationId xmlns:a16="http://schemas.microsoft.com/office/drawing/2014/main" id="{46E96A8E-58C8-284D-9D62-4C14D61A164F}"/>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48" name="TextBox 147">
              <a:extLst>
                <a:ext uri="{FF2B5EF4-FFF2-40B4-BE49-F238E27FC236}">
                  <a16:creationId xmlns:a16="http://schemas.microsoft.com/office/drawing/2014/main" id="{90BAAB41-F096-1446-AF97-DB0DF304E760}"/>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149" name="TextBox 148">
              <a:extLst>
                <a:ext uri="{FF2B5EF4-FFF2-40B4-BE49-F238E27FC236}">
                  <a16:creationId xmlns:a16="http://schemas.microsoft.com/office/drawing/2014/main" id="{70745A7D-E8B1-784F-89B5-D634636CCE13}"/>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150" name="Group 149">
              <a:extLst>
                <a:ext uri="{FF2B5EF4-FFF2-40B4-BE49-F238E27FC236}">
                  <a16:creationId xmlns:a16="http://schemas.microsoft.com/office/drawing/2014/main" id="{BC5E24AF-445C-6747-8C45-E7E1943A07EA}"/>
                </a:ext>
              </a:extLst>
            </p:cNvPr>
            <p:cNvGrpSpPr/>
            <p:nvPr userDrawn="1"/>
          </p:nvGrpSpPr>
          <p:grpSpPr>
            <a:xfrm>
              <a:off x="9558507" y="1119891"/>
              <a:ext cx="2639328" cy="202617"/>
              <a:chOff x="9303325" y="149270"/>
              <a:chExt cx="2639328" cy="202617"/>
            </a:xfrm>
          </p:grpSpPr>
          <p:sp>
            <p:nvSpPr>
              <p:cNvPr id="156" name="TextBox 155">
                <a:extLst>
                  <a:ext uri="{FF2B5EF4-FFF2-40B4-BE49-F238E27FC236}">
                    <a16:creationId xmlns:a16="http://schemas.microsoft.com/office/drawing/2014/main" id="{E294C049-81FF-734E-A604-56C73619EC6E}"/>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57" name="Straight Connector 156">
                <a:extLst>
                  <a:ext uri="{FF2B5EF4-FFF2-40B4-BE49-F238E27FC236}">
                    <a16:creationId xmlns:a16="http://schemas.microsoft.com/office/drawing/2014/main" id="{128F855E-A066-1E41-A899-00776F75A5FA}"/>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72FF89E0-A4B5-C342-9537-0A864A4B9675}"/>
                </a:ext>
              </a:extLst>
            </p:cNvPr>
            <p:cNvGrpSpPr/>
            <p:nvPr userDrawn="1"/>
          </p:nvGrpSpPr>
          <p:grpSpPr>
            <a:xfrm>
              <a:off x="9541497" y="4046193"/>
              <a:ext cx="2735151" cy="1533198"/>
              <a:chOff x="9296567" y="4910412"/>
              <a:chExt cx="2735151" cy="1533198"/>
            </a:xfrm>
          </p:grpSpPr>
          <p:sp>
            <p:nvSpPr>
              <p:cNvPr id="152" name="Rectangle 151">
                <a:extLst>
                  <a:ext uri="{FF2B5EF4-FFF2-40B4-BE49-F238E27FC236}">
                    <a16:creationId xmlns:a16="http://schemas.microsoft.com/office/drawing/2014/main" id="{E4358915-BE70-7943-8C4A-25F97B1814A3}"/>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TextBox 152">
                <a:extLst>
                  <a:ext uri="{FF2B5EF4-FFF2-40B4-BE49-F238E27FC236}">
                    <a16:creationId xmlns:a16="http://schemas.microsoft.com/office/drawing/2014/main" id="{81B4C365-355F-C643-99D7-B97298FDF7D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154" name="Graphic 153">
                <a:extLst>
                  <a:ext uri="{FF2B5EF4-FFF2-40B4-BE49-F238E27FC236}">
                    <a16:creationId xmlns:a16="http://schemas.microsoft.com/office/drawing/2014/main" id="{C6D16933-9F45-5F40-8D19-78EBF75E653E}"/>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55" name="TextBox 154">
                <a:extLst>
                  <a:ext uri="{FF2B5EF4-FFF2-40B4-BE49-F238E27FC236}">
                    <a16:creationId xmlns:a16="http://schemas.microsoft.com/office/drawing/2014/main" id="{07CEA561-9614-6F48-8B85-62EE36EF46E2}"/>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Tree>
    <p:extLst>
      <p:ext uri="{BB962C8B-B14F-4D97-AF65-F5344CB8AC3E}">
        <p14:creationId xmlns:p14="http://schemas.microsoft.com/office/powerpoint/2010/main" val="1293621184"/>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Chart and Tex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 name="Chart Placeholder 2">
            <a:extLst>
              <a:ext uri="{FF2B5EF4-FFF2-40B4-BE49-F238E27FC236}">
                <a16:creationId xmlns:a16="http://schemas.microsoft.com/office/drawing/2014/main" id="{FD4B8862-A567-3B46-B0C3-394F4DE43C21}"/>
              </a:ext>
            </a:extLst>
          </p:cNvPr>
          <p:cNvSpPr>
            <a:spLocks noGrp="1"/>
          </p:cNvSpPr>
          <p:nvPr>
            <p:ph type="chart" sz="quarter" idx="113"/>
          </p:nvPr>
        </p:nvSpPr>
        <p:spPr>
          <a:xfrm>
            <a:off x="431800"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4A426F11-55A1-3946-8771-D8A379B5AD5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43" name="Text Placeholder 6">
            <a:extLst>
              <a:ext uri="{FF2B5EF4-FFF2-40B4-BE49-F238E27FC236}">
                <a16:creationId xmlns:a16="http://schemas.microsoft.com/office/drawing/2014/main" id="{7892DA04-F4A9-2044-B9E5-08BCF7318160}"/>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6" name="Date Placeholder 5">
            <a:extLst>
              <a:ext uri="{FF2B5EF4-FFF2-40B4-BE49-F238E27FC236}">
                <a16:creationId xmlns:a16="http://schemas.microsoft.com/office/drawing/2014/main" id="{F379AB29-F3FD-6B4D-AB9C-5B22D89A0EA3}"/>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998E7724-1686-F747-8D1B-1AB14F556771}"/>
              </a:ext>
            </a:extLst>
          </p:cNvPr>
          <p:cNvSpPr>
            <a:spLocks noGrp="1"/>
          </p:cNvSpPr>
          <p:nvPr>
            <p:ph type="ftr" sz="quarter" idx="117"/>
          </p:nvPr>
        </p:nvSpPr>
        <p:spPr/>
        <p:txBody>
          <a:bodyPr/>
          <a:lstStyle/>
          <a:p>
            <a:endParaRPr lang="en-US" dirty="0"/>
          </a:p>
        </p:txBody>
      </p:sp>
      <p:sp>
        <p:nvSpPr>
          <p:cNvPr id="8" name="Slide Number Placeholder 7">
            <a:extLst>
              <a:ext uri="{FF2B5EF4-FFF2-40B4-BE49-F238E27FC236}">
                <a16:creationId xmlns:a16="http://schemas.microsoft.com/office/drawing/2014/main" id="{67560BD8-BC0B-DB45-8951-391197B87781}"/>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4" name="Text Placeholder 3">
            <a:extLst>
              <a:ext uri="{FF2B5EF4-FFF2-40B4-BE49-F238E27FC236}">
                <a16:creationId xmlns:a16="http://schemas.microsoft.com/office/drawing/2014/main" id="{C0633058-F12A-3240-8E47-F68D49EC3AE2}"/>
              </a:ext>
            </a:extLst>
          </p:cNvPr>
          <p:cNvSpPr>
            <a:spLocks noGrp="1"/>
          </p:cNvSpPr>
          <p:nvPr userDrawn="1">
            <p:ph type="body" sz="quarter" idx="119"/>
          </p:nvPr>
        </p:nvSpPr>
        <p:spPr>
          <a:xfrm>
            <a:off x="4705400" y="1735138"/>
            <a:ext cx="4006800" cy="44307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10" name="Group 9">
            <a:extLst>
              <a:ext uri="{FF2B5EF4-FFF2-40B4-BE49-F238E27FC236}">
                <a16:creationId xmlns:a16="http://schemas.microsoft.com/office/drawing/2014/main" id="{B63747D6-BC82-9944-89EC-FD8DC796135D}"/>
              </a:ext>
            </a:extLst>
          </p:cNvPr>
          <p:cNvGrpSpPr/>
          <p:nvPr userDrawn="1"/>
        </p:nvGrpSpPr>
        <p:grpSpPr>
          <a:xfrm>
            <a:off x="9399182" y="-2"/>
            <a:ext cx="2974470" cy="9791695"/>
            <a:chOff x="9399182" y="-2"/>
            <a:chExt cx="2974470" cy="9791695"/>
          </a:xfrm>
        </p:grpSpPr>
        <p:sp>
          <p:nvSpPr>
            <p:cNvPr id="108" name="Rectangle 107">
              <a:extLst>
                <a:ext uri="{FF2B5EF4-FFF2-40B4-BE49-F238E27FC236}">
                  <a16:creationId xmlns:a16="http://schemas.microsoft.com/office/drawing/2014/main" id="{4021C5A3-7B0D-1847-9EF9-A3705154127E}"/>
                </a:ext>
              </a:extLst>
            </p:cNvPr>
            <p:cNvSpPr/>
            <p:nvPr userDrawn="1"/>
          </p:nvSpPr>
          <p:spPr>
            <a:xfrm>
              <a:off x="9399182" y="-2"/>
              <a:ext cx="2798651" cy="97916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09" name="Picture 108">
              <a:extLst>
                <a:ext uri="{FF2B5EF4-FFF2-40B4-BE49-F238E27FC236}">
                  <a16:creationId xmlns:a16="http://schemas.microsoft.com/office/drawing/2014/main" id="{8379DC2B-3092-1142-97A8-452B83E9EEE5}"/>
                </a:ext>
              </a:extLst>
            </p:cNvPr>
            <p:cNvPicPr>
              <a:picLocks noChangeAspect="1"/>
            </p:cNvPicPr>
            <p:nvPr userDrawn="1"/>
          </p:nvPicPr>
          <p:blipFill rotWithShape="1">
            <a:blip r:embed="rId3"/>
            <a:srcRect r="36104"/>
            <a:stretch/>
          </p:blipFill>
          <p:spPr>
            <a:xfrm>
              <a:off x="9558497" y="1619251"/>
              <a:ext cx="2639329" cy="522522"/>
            </a:xfrm>
            <a:prstGeom prst="rect">
              <a:avLst/>
            </a:prstGeom>
          </p:spPr>
        </p:pic>
        <p:grpSp>
          <p:nvGrpSpPr>
            <p:cNvPr id="110" name="Group 109">
              <a:extLst>
                <a:ext uri="{FF2B5EF4-FFF2-40B4-BE49-F238E27FC236}">
                  <a16:creationId xmlns:a16="http://schemas.microsoft.com/office/drawing/2014/main" id="{1013161E-A1C5-5749-9CE3-F720067C884E}"/>
                </a:ext>
              </a:extLst>
            </p:cNvPr>
            <p:cNvGrpSpPr/>
            <p:nvPr userDrawn="1"/>
          </p:nvGrpSpPr>
          <p:grpSpPr>
            <a:xfrm>
              <a:off x="9541497" y="162442"/>
              <a:ext cx="2819400" cy="814510"/>
              <a:chOff x="-3644733" y="165205"/>
              <a:chExt cx="2819400" cy="814510"/>
            </a:xfrm>
          </p:grpSpPr>
          <p:sp>
            <p:nvSpPr>
              <p:cNvPr id="135" name="Rectangle 134">
                <a:extLst>
                  <a:ext uri="{FF2B5EF4-FFF2-40B4-BE49-F238E27FC236}">
                    <a16:creationId xmlns:a16="http://schemas.microsoft.com/office/drawing/2014/main" id="{6E6A25D8-1BC5-9B4C-8FA6-899B48E1D1CE}"/>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DE1EA92A-DBC7-B749-9767-E7B2D5BD99CA}"/>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7" name="Picture 136">
                <a:extLst>
                  <a:ext uri="{FF2B5EF4-FFF2-40B4-BE49-F238E27FC236}">
                    <a16:creationId xmlns:a16="http://schemas.microsoft.com/office/drawing/2014/main" id="{F3C81943-C1E3-344C-9C89-756433C45B2E}"/>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21" name="Group 120">
              <a:extLst>
                <a:ext uri="{FF2B5EF4-FFF2-40B4-BE49-F238E27FC236}">
                  <a16:creationId xmlns:a16="http://schemas.microsoft.com/office/drawing/2014/main" id="{D3A6EECD-3549-904A-A40E-911DC97AF001}"/>
                </a:ext>
              </a:extLst>
            </p:cNvPr>
            <p:cNvGrpSpPr/>
            <p:nvPr userDrawn="1"/>
          </p:nvGrpSpPr>
          <p:grpSpPr>
            <a:xfrm>
              <a:off x="9558507" y="1119891"/>
              <a:ext cx="2639328" cy="202617"/>
              <a:chOff x="9303325" y="149270"/>
              <a:chExt cx="2639328" cy="202617"/>
            </a:xfrm>
          </p:grpSpPr>
          <p:sp>
            <p:nvSpPr>
              <p:cNvPr id="127" name="TextBox 126">
                <a:extLst>
                  <a:ext uri="{FF2B5EF4-FFF2-40B4-BE49-F238E27FC236}">
                    <a16:creationId xmlns:a16="http://schemas.microsoft.com/office/drawing/2014/main" id="{F72EE2BF-96DA-ED48-A29C-73A7C7A51107}"/>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28" name="Straight Connector 127">
                <a:extLst>
                  <a:ext uri="{FF2B5EF4-FFF2-40B4-BE49-F238E27FC236}">
                    <a16:creationId xmlns:a16="http://schemas.microsoft.com/office/drawing/2014/main" id="{D92BD20A-0C8C-E14A-BB7D-7F4DA53A0336}"/>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2" name="Group 1">
              <a:extLst>
                <a:ext uri="{FF2B5EF4-FFF2-40B4-BE49-F238E27FC236}">
                  <a16:creationId xmlns:a16="http://schemas.microsoft.com/office/drawing/2014/main" id="{6ECFF6AF-6125-D947-8881-54BBFA9474F9}"/>
                </a:ext>
              </a:extLst>
            </p:cNvPr>
            <p:cNvGrpSpPr/>
            <p:nvPr userDrawn="1"/>
          </p:nvGrpSpPr>
          <p:grpSpPr>
            <a:xfrm>
              <a:off x="9521833" y="4842694"/>
              <a:ext cx="2754815" cy="4787509"/>
              <a:chOff x="9521833" y="2034287"/>
              <a:chExt cx="2754815" cy="4787509"/>
            </a:xfrm>
          </p:grpSpPr>
          <p:grpSp>
            <p:nvGrpSpPr>
              <p:cNvPr id="111" name="Group 110">
                <a:extLst>
                  <a:ext uri="{FF2B5EF4-FFF2-40B4-BE49-F238E27FC236}">
                    <a16:creationId xmlns:a16="http://schemas.microsoft.com/office/drawing/2014/main" id="{15CE3F5C-AE46-334A-898C-C2B42488CBAF}"/>
                  </a:ext>
                </a:extLst>
              </p:cNvPr>
              <p:cNvGrpSpPr/>
              <p:nvPr userDrawn="1"/>
            </p:nvGrpSpPr>
            <p:grpSpPr>
              <a:xfrm>
                <a:off x="9521833" y="5769065"/>
                <a:ext cx="2676002" cy="1052731"/>
                <a:chOff x="9521833" y="2036288"/>
                <a:chExt cx="2676002" cy="1052731"/>
              </a:xfrm>
            </p:grpSpPr>
            <p:sp>
              <p:nvSpPr>
                <p:cNvPr id="129" name="TextBox 128">
                  <a:extLst>
                    <a:ext uri="{FF2B5EF4-FFF2-40B4-BE49-F238E27FC236}">
                      <a16:creationId xmlns:a16="http://schemas.microsoft.com/office/drawing/2014/main" id="{EA92E2AA-DFD9-5A4F-AB03-5A37B9AECDF8}"/>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30" name="Straight Connector 129">
                  <a:extLst>
                    <a:ext uri="{FF2B5EF4-FFF2-40B4-BE49-F238E27FC236}">
                      <a16:creationId xmlns:a16="http://schemas.microsoft.com/office/drawing/2014/main" id="{6DEBF951-684E-EF4C-AD44-7EE3A3D737A5}"/>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B7170F64-401B-944F-BE85-D64B70491AD1}"/>
                    </a:ext>
                  </a:extLst>
                </p:cNvPr>
                <p:cNvGrpSpPr/>
                <p:nvPr userDrawn="1"/>
              </p:nvGrpSpPr>
              <p:grpSpPr>
                <a:xfrm>
                  <a:off x="9521833" y="2361408"/>
                  <a:ext cx="2557391" cy="484748"/>
                  <a:chOff x="12352022" y="513115"/>
                  <a:chExt cx="2557391" cy="484748"/>
                </a:xfrm>
              </p:grpSpPr>
              <p:sp>
                <p:nvSpPr>
                  <p:cNvPr id="133" name="TextBox 132">
                    <a:extLst>
                      <a:ext uri="{FF2B5EF4-FFF2-40B4-BE49-F238E27FC236}">
                        <a16:creationId xmlns:a16="http://schemas.microsoft.com/office/drawing/2014/main" id="{C6F193A3-7D39-1C40-9C0D-B981EB53025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4" name="TextBox 133">
                    <a:extLst>
                      <a:ext uri="{FF2B5EF4-FFF2-40B4-BE49-F238E27FC236}">
                        <a16:creationId xmlns:a16="http://schemas.microsoft.com/office/drawing/2014/main" id="{C7940ED9-915B-9248-BA2F-A342231D2934}"/>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32" name="TextBox 131">
                  <a:extLst>
                    <a:ext uri="{FF2B5EF4-FFF2-40B4-BE49-F238E27FC236}">
                      <a16:creationId xmlns:a16="http://schemas.microsoft.com/office/drawing/2014/main" id="{A80FD326-85FF-264F-97DA-05F43B20FA05}"/>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112" name="TextBox 111">
                <a:extLst>
                  <a:ext uri="{FF2B5EF4-FFF2-40B4-BE49-F238E27FC236}">
                    <a16:creationId xmlns:a16="http://schemas.microsoft.com/office/drawing/2014/main" id="{643017B9-5EB5-3C43-964D-F8B34AE37A52}"/>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113" name="Straight Connector 112">
                <a:extLst>
                  <a:ext uri="{FF2B5EF4-FFF2-40B4-BE49-F238E27FC236}">
                    <a16:creationId xmlns:a16="http://schemas.microsoft.com/office/drawing/2014/main" id="{E5A28B81-D028-A442-A2BB-C885D0421BAF}"/>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4" name="TextBox 113">
                <a:extLst>
                  <a:ext uri="{FF2B5EF4-FFF2-40B4-BE49-F238E27FC236}">
                    <a16:creationId xmlns:a16="http://schemas.microsoft.com/office/drawing/2014/main" id="{BC6B2BDC-1C6B-FF49-886E-34C4A1F31A1B}"/>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15" name="TextBox 114">
                <a:extLst>
                  <a:ext uri="{FF2B5EF4-FFF2-40B4-BE49-F238E27FC236}">
                    <a16:creationId xmlns:a16="http://schemas.microsoft.com/office/drawing/2014/main" id="{386F9AE4-1003-E841-B986-2DFA8186BE2A}"/>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16" name="TextBox 115">
                <a:extLst>
                  <a:ext uri="{FF2B5EF4-FFF2-40B4-BE49-F238E27FC236}">
                    <a16:creationId xmlns:a16="http://schemas.microsoft.com/office/drawing/2014/main" id="{81D4359D-396D-B047-8048-C51D25FF5FA9}"/>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117" name="TextBox 116">
                <a:extLst>
                  <a:ext uri="{FF2B5EF4-FFF2-40B4-BE49-F238E27FC236}">
                    <a16:creationId xmlns:a16="http://schemas.microsoft.com/office/drawing/2014/main" id="{F595C52D-E737-B648-97C4-D0EEE4002727}"/>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118" name="TextBox 117">
                <a:extLst>
                  <a:ext uri="{FF2B5EF4-FFF2-40B4-BE49-F238E27FC236}">
                    <a16:creationId xmlns:a16="http://schemas.microsoft.com/office/drawing/2014/main" id="{A9B4217E-F58C-E841-B458-5948479DD205}"/>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19" name="TextBox 118">
                <a:extLst>
                  <a:ext uri="{FF2B5EF4-FFF2-40B4-BE49-F238E27FC236}">
                    <a16:creationId xmlns:a16="http://schemas.microsoft.com/office/drawing/2014/main" id="{BFF5E862-5288-9E4B-88AE-8C1A9F992012}"/>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120" name="TextBox 119">
                <a:extLst>
                  <a:ext uri="{FF2B5EF4-FFF2-40B4-BE49-F238E27FC236}">
                    <a16:creationId xmlns:a16="http://schemas.microsoft.com/office/drawing/2014/main" id="{12A69AE4-A4C6-4F4C-A368-8510B3FA8B6B}"/>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122" name="Group 121">
                <a:extLst>
                  <a:ext uri="{FF2B5EF4-FFF2-40B4-BE49-F238E27FC236}">
                    <a16:creationId xmlns:a16="http://schemas.microsoft.com/office/drawing/2014/main" id="{CB984C52-4124-AA4D-8458-190AC08BEB6E}"/>
                  </a:ext>
                </a:extLst>
              </p:cNvPr>
              <p:cNvGrpSpPr/>
              <p:nvPr userDrawn="1"/>
            </p:nvGrpSpPr>
            <p:grpSpPr>
              <a:xfrm>
                <a:off x="9541497" y="4046193"/>
                <a:ext cx="2735151" cy="1533198"/>
                <a:chOff x="9296567" y="4910412"/>
                <a:chExt cx="2735151" cy="1533198"/>
              </a:xfrm>
            </p:grpSpPr>
            <p:sp>
              <p:nvSpPr>
                <p:cNvPr id="123" name="Rectangle 122">
                  <a:extLst>
                    <a:ext uri="{FF2B5EF4-FFF2-40B4-BE49-F238E27FC236}">
                      <a16:creationId xmlns:a16="http://schemas.microsoft.com/office/drawing/2014/main" id="{18659A9D-C0B3-654D-927A-38F08EBCB65C}"/>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9935FD93-FA7C-9049-9D3B-CB3B8CD860B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125" name="Graphic 124">
                  <a:extLst>
                    <a:ext uri="{FF2B5EF4-FFF2-40B4-BE49-F238E27FC236}">
                      <a16:creationId xmlns:a16="http://schemas.microsoft.com/office/drawing/2014/main" id="{69667A08-748B-D846-BF72-062D307D126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26" name="TextBox 125">
                  <a:extLst>
                    <a:ext uri="{FF2B5EF4-FFF2-40B4-BE49-F238E27FC236}">
                      <a16:creationId xmlns:a16="http://schemas.microsoft.com/office/drawing/2014/main" id="{AF22BED9-0030-8546-AC2B-0DC1FA590F5F}"/>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pic>
          <p:nvPicPr>
            <p:cNvPr id="42" name="Picture 41">
              <a:extLst>
                <a:ext uri="{FF2B5EF4-FFF2-40B4-BE49-F238E27FC236}">
                  <a16:creationId xmlns:a16="http://schemas.microsoft.com/office/drawing/2014/main" id="{CD6F2F4C-A392-B448-B641-E1F03F45D8ED}"/>
                </a:ext>
              </a:extLst>
            </p:cNvPr>
            <p:cNvPicPr>
              <a:picLocks noChangeAspect="1"/>
            </p:cNvPicPr>
            <p:nvPr userDrawn="1"/>
          </p:nvPicPr>
          <p:blipFill rotWithShape="1">
            <a:blip r:embed="rId7"/>
            <a:srcRect r="41694"/>
            <a:stretch/>
          </p:blipFill>
          <p:spPr>
            <a:xfrm>
              <a:off x="9558506" y="2465572"/>
              <a:ext cx="2639328" cy="995540"/>
            </a:xfrm>
            <a:prstGeom prst="rect">
              <a:avLst/>
            </a:prstGeom>
          </p:spPr>
        </p:pic>
        <p:grpSp>
          <p:nvGrpSpPr>
            <p:cNvPr id="48" name="Group 47">
              <a:extLst>
                <a:ext uri="{FF2B5EF4-FFF2-40B4-BE49-F238E27FC236}">
                  <a16:creationId xmlns:a16="http://schemas.microsoft.com/office/drawing/2014/main" id="{D6C89488-0DED-C34F-BA63-BB2306F07887}"/>
                </a:ext>
              </a:extLst>
            </p:cNvPr>
            <p:cNvGrpSpPr/>
            <p:nvPr userDrawn="1"/>
          </p:nvGrpSpPr>
          <p:grpSpPr>
            <a:xfrm>
              <a:off x="9521833" y="1389696"/>
              <a:ext cx="2617883" cy="161583"/>
              <a:chOff x="12352022" y="513115"/>
              <a:chExt cx="2617883" cy="161583"/>
            </a:xfrm>
          </p:grpSpPr>
          <p:sp>
            <p:nvSpPr>
              <p:cNvPr id="49" name="TextBox 48">
                <a:extLst>
                  <a:ext uri="{FF2B5EF4-FFF2-40B4-BE49-F238E27FC236}">
                    <a16:creationId xmlns:a16="http://schemas.microsoft.com/office/drawing/2014/main" id="{E89C6915-94F6-4D4B-8975-ED14DBCA833F}"/>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0" name="TextBox 49">
                <a:extLst>
                  <a:ext uri="{FF2B5EF4-FFF2-40B4-BE49-F238E27FC236}">
                    <a16:creationId xmlns:a16="http://schemas.microsoft.com/office/drawing/2014/main" id="{FE244EEE-8393-A640-A30E-410E64B399C3}"/>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Chart Title</a:t>
                </a:r>
              </a:p>
            </p:txBody>
          </p:sp>
        </p:grpSp>
        <p:grpSp>
          <p:nvGrpSpPr>
            <p:cNvPr id="51" name="Group 50">
              <a:extLst>
                <a:ext uri="{FF2B5EF4-FFF2-40B4-BE49-F238E27FC236}">
                  <a16:creationId xmlns:a16="http://schemas.microsoft.com/office/drawing/2014/main" id="{CD42217E-81A1-104F-955A-C09C77A38FBC}"/>
                </a:ext>
              </a:extLst>
            </p:cNvPr>
            <p:cNvGrpSpPr/>
            <p:nvPr userDrawn="1"/>
          </p:nvGrpSpPr>
          <p:grpSpPr>
            <a:xfrm>
              <a:off x="9521833" y="2233977"/>
              <a:ext cx="2617883" cy="161583"/>
              <a:chOff x="12352022" y="513115"/>
              <a:chExt cx="2617883" cy="161583"/>
            </a:xfrm>
          </p:grpSpPr>
          <p:sp>
            <p:nvSpPr>
              <p:cNvPr id="52" name="TextBox 51">
                <a:extLst>
                  <a:ext uri="{FF2B5EF4-FFF2-40B4-BE49-F238E27FC236}">
                    <a16:creationId xmlns:a16="http://schemas.microsoft.com/office/drawing/2014/main" id="{257BABD1-3C83-0B45-98DC-FCF22AD55A6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3" name="TextBox 52">
                <a:extLst>
                  <a:ext uri="{FF2B5EF4-FFF2-40B4-BE49-F238E27FC236}">
                    <a16:creationId xmlns:a16="http://schemas.microsoft.com/office/drawing/2014/main" id="{81EDE936-4FAD-0D4A-AC8B-538F26FFEA64}"/>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Text</a:t>
                </a:r>
              </a:p>
            </p:txBody>
          </p:sp>
        </p:grpSp>
        <p:grpSp>
          <p:nvGrpSpPr>
            <p:cNvPr id="54" name="Group 53">
              <a:extLst>
                <a:ext uri="{FF2B5EF4-FFF2-40B4-BE49-F238E27FC236}">
                  <a16:creationId xmlns:a16="http://schemas.microsoft.com/office/drawing/2014/main" id="{101CA2DD-38D7-7342-A3CE-110F68E2A092}"/>
                </a:ext>
              </a:extLst>
            </p:cNvPr>
            <p:cNvGrpSpPr/>
            <p:nvPr userDrawn="1"/>
          </p:nvGrpSpPr>
          <p:grpSpPr>
            <a:xfrm>
              <a:off x="9554253" y="3557439"/>
              <a:ext cx="2819399" cy="1181890"/>
              <a:chOff x="9541498" y="3352649"/>
              <a:chExt cx="2819399" cy="1181890"/>
            </a:xfrm>
          </p:grpSpPr>
          <p:grpSp>
            <p:nvGrpSpPr>
              <p:cNvPr id="55" name="Group 54">
                <a:extLst>
                  <a:ext uri="{FF2B5EF4-FFF2-40B4-BE49-F238E27FC236}">
                    <a16:creationId xmlns:a16="http://schemas.microsoft.com/office/drawing/2014/main" id="{90218002-4B02-564D-A2BF-0D09979B2947}"/>
                  </a:ext>
                </a:extLst>
              </p:cNvPr>
              <p:cNvGrpSpPr/>
              <p:nvPr userDrawn="1"/>
            </p:nvGrpSpPr>
            <p:grpSpPr>
              <a:xfrm>
                <a:off x="9541498" y="3352649"/>
                <a:ext cx="2735150" cy="1181890"/>
                <a:chOff x="9541498" y="3751132"/>
                <a:chExt cx="2735150" cy="1181890"/>
              </a:xfrm>
            </p:grpSpPr>
            <p:grpSp>
              <p:nvGrpSpPr>
                <p:cNvPr id="57" name="Group 56">
                  <a:extLst>
                    <a:ext uri="{FF2B5EF4-FFF2-40B4-BE49-F238E27FC236}">
                      <a16:creationId xmlns:a16="http://schemas.microsoft.com/office/drawing/2014/main" id="{CBF6E043-B29D-E249-8D60-765DDD87E278}"/>
                    </a:ext>
                  </a:extLst>
                </p:cNvPr>
                <p:cNvGrpSpPr/>
                <p:nvPr userDrawn="1"/>
              </p:nvGrpSpPr>
              <p:grpSpPr>
                <a:xfrm>
                  <a:off x="9541498" y="3751132"/>
                  <a:ext cx="2735150" cy="1181890"/>
                  <a:chOff x="9296568" y="4910411"/>
                  <a:chExt cx="2735150" cy="1181890"/>
                </a:xfrm>
              </p:grpSpPr>
              <p:sp>
                <p:nvSpPr>
                  <p:cNvPr id="59" name="Rectangle 58">
                    <a:extLst>
                      <a:ext uri="{FF2B5EF4-FFF2-40B4-BE49-F238E27FC236}">
                        <a16:creationId xmlns:a16="http://schemas.microsoft.com/office/drawing/2014/main" id="{8FADE130-D33A-2F46-9CD0-6AC4FFE5A978}"/>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6EAF02B6-2D34-C642-BAC0-B2B8830ABC01}"/>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1" name="TextBox 60">
                    <a:extLst>
                      <a:ext uri="{FF2B5EF4-FFF2-40B4-BE49-F238E27FC236}">
                        <a16:creationId xmlns:a16="http://schemas.microsoft.com/office/drawing/2014/main" id="{C0F09278-9856-1E49-9DED-3BB87FE53943}"/>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58" name="Graphic 57">
                  <a:extLst>
                    <a:ext uri="{FF2B5EF4-FFF2-40B4-BE49-F238E27FC236}">
                      <a16:creationId xmlns:a16="http://schemas.microsoft.com/office/drawing/2014/main" id="{35768E32-3EEB-334C-B735-DDE79280446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56" name="Picture 55">
                <a:extLst>
                  <a:ext uri="{FF2B5EF4-FFF2-40B4-BE49-F238E27FC236}">
                    <a16:creationId xmlns:a16="http://schemas.microsoft.com/office/drawing/2014/main" id="{DA8E6F77-3696-DA42-BC1C-06A344FD999F}"/>
                  </a:ext>
                </a:extLst>
              </p:cNvPr>
              <p:cNvPicPr>
                <a:picLocks noChangeAspect="1"/>
              </p:cNvPicPr>
              <p:nvPr userDrawn="1"/>
            </p:nvPicPr>
            <p:blipFill rotWithShape="1">
              <a:blip r:embed="rId10"/>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278931931"/>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Chart and Data Column">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 name="Chart Placeholder 2">
            <a:extLst>
              <a:ext uri="{FF2B5EF4-FFF2-40B4-BE49-F238E27FC236}">
                <a16:creationId xmlns:a16="http://schemas.microsoft.com/office/drawing/2014/main" id="{FD4B8862-A567-3B46-B0C3-394F4DE43C21}"/>
              </a:ext>
            </a:extLst>
          </p:cNvPr>
          <p:cNvSpPr>
            <a:spLocks noGrp="1"/>
          </p:cNvSpPr>
          <p:nvPr>
            <p:ph type="chart" sz="quarter" idx="113"/>
          </p:nvPr>
        </p:nvSpPr>
        <p:spPr>
          <a:xfrm>
            <a:off x="431799" y="1735138"/>
            <a:ext cx="6533777" cy="4430712"/>
          </a:xfrm>
        </p:spPr>
        <p:txBody>
          <a:bodyPr/>
          <a:lstStyle>
            <a:lvl1pPr>
              <a:defRPr b="0">
                <a:solidFill>
                  <a:schemeClr val="tx1">
                    <a:lumMod val="50000"/>
                    <a:lumOff val="50000"/>
                  </a:schemeClr>
                </a:solidFill>
              </a:defRPr>
            </a:lvl1pPr>
          </a:lstStyle>
          <a:p>
            <a:r>
              <a:rPr lang="en-US" dirty="0"/>
              <a:t>Click icon to add chart</a:t>
            </a:r>
          </a:p>
        </p:txBody>
      </p:sp>
      <p:sp>
        <p:nvSpPr>
          <p:cNvPr id="8" name="Table Placeholder 7">
            <a:extLst>
              <a:ext uri="{FF2B5EF4-FFF2-40B4-BE49-F238E27FC236}">
                <a16:creationId xmlns:a16="http://schemas.microsoft.com/office/drawing/2014/main" id="{DF938284-2F1E-584D-9337-D7B87CBC5AA9}"/>
              </a:ext>
            </a:extLst>
          </p:cNvPr>
          <p:cNvSpPr>
            <a:spLocks noGrp="1"/>
          </p:cNvSpPr>
          <p:nvPr>
            <p:ph type="tbl" sz="quarter" idx="114"/>
          </p:nvPr>
        </p:nvSpPr>
        <p:spPr>
          <a:xfrm>
            <a:off x="7301753" y="1877126"/>
            <a:ext cx="1410447" cy="4142674"/>
          </a:xfrm>
        </p:spPr>
        <p:txBody>
          <a:bodyPr/>
          <a:lstStyle>
            <a:lvl1pPr>
              <a:defRPr b="0">
                <a:solidFill>
                  <a:schemeClr val="tx1">
                    <a:lumMod val="50000"/>
                    <a:lumOff val="50000"/>
                  </a:schemeClr>
                </a:solidFill>
              </a:defRPr>
            </a:lvl1pPr>
          </a:lstStyle>
          <a:p>
            <a:r>
              <a:rPr lang="en-US" dirty="0"/>
              <a:t>Click icon to add table</a:t>
            </a:r>
          </a:p>
        </p:txBody>
      </p:sp>
      <p:sp>
        <p:nvSpPr>
          <p:cNvPr id="1000" name="Footnotes Placeholder">
            <a:extLst>
              <a:ext uri="{FF2B5EF4-FFF2-40B4-BE49-F238E27FC236}">
                <a16:creationId xmlns:a16="http://schemas.microsoft.com/office/drawing/2014/main" id="{36A53150-D08D-9841-95BF-646666A13560}"/>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4" name="Text Placeholder 6">
            <a:extLst>
              <a:ext uri="{FF2B5EF4-FFF2-40B4-BE49-F238E27FC236}">
                <a16:creationId xmlns:a16="http://schemas.microsoft.com/office/drawing/2014/main" id="{0EEFD735-CCDF-DA48-8D5E-802BC215A699}"/>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75" name="Text Placeholder 6">
            <a:extLst>
              <a:ext uri="{FF2B5EF4-FFF2-40B4-BE49-F238E27FC236}">
                <a16:creationId xmlns:a16="http://schemas.microsoft.com/office/drawing/2014/main" id="{F2931FB7-F796-0A4B-9B3B-8EBE98CF1E80}"/>
              </a:ext>
            </a:extLst>
          </p:cNvPr>
          <p:cNvSpPr>
            <a:spLocks noGrp="1"/>
          </p:cNvSpPr>
          <p:nvPr>
            <p:ph type="body" sz="quarter" idx="115" hasCustomPrompt="1"/>
          </p:nvPr>
        </p:nvSpPr>
        <p:spPr>
          <a:xfrm>
            <a:off x="7301753" y="1211494"/>
            <a:ext cx="1410447" cy="399750"/>
          </a:xfrm>
          <a:blipFill dpi="0" rotWithShape="1">
            <a:blip r:embed="rId2"/>
            <a:srcRect/>
            <a:tile tx="0" ty="0" sx="100000" sy="100000" flip="xy" algn="b"/>
          </a:blipFill>
          <a:effectLst/>
        </p:spPr>
        <p:txBody>
          <a:bodyPr wrap="square" bIns="54000" anchor="b">
            <a:spAutoFit/>
          </a:bodyPr>
          <a:lstStyle>
            <a:lvl1pPr marL="3175" indent="0" algn="ctr">
              <a:spcBef>
                <a:spcPts val="100"/>
              </a:spcBef>
              <a:spcAft>
                <a:spcPts val="0"/>
              </a:spcAft>
              <a:tabLst/>
              <a:defRPr sz="1200">
                <a:solidFill>
                  <a:schemeClr val="tx1"/>
                </a:solidFill>
              </a:defRPr>
            </a:lvl1pPr>
            <a:lvl2pPr marL="3175" indent="0" algn="ctr">
              <a:spcAft>
                <a:spcPts val="0"/>
              </a:spcAft>
              <a:buFont typeface="Arial" panose="020B0604020202020204" pitchFamily="34" charset="0"/>
              <a:buNone/>
              <a:tabLst/>
              <a:defRPr sz="1200">
                <a:solidFill>
                  <a:schemeClr val="tx1"/>
                </a:solidFill>
              </a:defRPr>
            </a:lvl2pPr>
            <a:lvl3pPr marL="3175" indent="0" algn="ctr">
              <a:buNone/>
              <a:tabLst/>
              <a:defRPr sz="1200">
                <a:solidFill>
                  <a:schemeClr val="tx1"/>
                </a:solidFill>
              </a:defRPr>
            </a:lvl3pPr>
            <a:lvl4pPr marL="3175" indent="0" algn="ctr">
              <a:spcAft>
                <a:spcPts val="0"/>
              </a:spcAft>
              <a:buNone/>
              <a:tabLst/>
              <a:defRPr sz="1200">
                <a:solidFill>
                  <a:schemeClr val="tx1"/>
                </a:solidFill>
              </a:defRPr>
            </a:lvl4pPr>
            <a:lvl5pPr marL="3175" indent="0" algn="ctr">
              <a:spcAft>
                <a:spcPts val="0"/>
              </a:spcAft>
              <a:buFont typeface="Arial" panose="020B0604020202020204" pitchFamily="34" charset="0"/>
              <a:buNone/>
              <a:tabLst/>
              <a:defRPr sz="1200">
                <a:solidFill>
                  <a:schemeClr val="tx1"/>
                </a:solidFill>
              </a:defRPr>
            </a:lvl5pPr>
            <a:lvl6pPr marL="3175" indent="0" algn="ctr">
              <a:spcAft>
                <a:spcPts val="0"/>
              </a:spcAft>
              <a:buNone/>
              <a:tabLst/>
              <a:defRPr sz="1200">
                <a:solidFill>
                  <a:schemeClr val="tx1"/>
                </a:solidFill>
              </a:defRPr>
            </a:lvl6pPr>
            <a:lvl7pPr marL="3175" indent="0" algn="ctr">
              <a:spcAft>
                <a:spcPts val="0"/>
              </a:spcAft>
              <a:buNone/>
              <a:tabLst/>
              <a:defRPr sz="1200">
                <a:solidFill>
                  <a:schemeClr val="tx1"/>
                </a:solidFill>
              </a:defRPr>
            </a:lvl7pPr>
            <a:lvl8pPr marL="3175" indent="0" algn="ctr">
              <a:spcAft>
                <a:spcPts val="0"/>
              </a:spcAft>
              <a:buNone/>
              <a:tabLst/>
              <a:defRPr sz="1200">
                <a:solidFill>
                  <a:schemeClr val="tx1"/>
                </a:solidFill>
              </a:defRPr>
            </a:lvl8pPr>
            <a:lvl9pPr marL="3175" indent="0" algn="ctr">
              <a:spcAft>
                <a:spcPts val="0"/>
              </a:spcAft>
              <a:buNone/>
              <a:tabLst/>
              <a:defRPr sz="1200">
                <a:solidFill>
                  <a:schemeClr val="tx1"/>
                </a:solidFill>
              </a:defRPr>
            </a:lvl9pPr>
          </a:lstStyle>
          <a:p>
            <a:pPr lvl="0"/>
            <a:r>
              <a:rPr lang="en-US"/>
              <a:t>Click to add topic</a:t>
            </a:r>
          </a:p>
          <a:p>
            <a:pPr lvl="1"/>
            <a:r>
              <a:rPr lang="en-US"/>
              <a:t>Subtitle</a:t>
            </a:r>
          </a:p>
        </p:txBody>
      </p:sp>
      <p:sp>
        <p:nvSpPr>
          <p:cNvPr id="6" name="Date Placeholder 5">
            <a:extLst>
              <a:ext uri="{FF2B5EF4-FFF2-40B4-BE49-F238E27FC236}">
                <a16:creationId xmlns:a16="http://schemas.microsoft.com/office/drawing/2014/main" id="{00E0EC71-9467-C940-A5C4-5AE2C2306E07}"/>
              </a:ext>
            </a:extLst>
          </p:cNvPr>
          <p:cNvSpPr>
            <a:spLocks noGrp="1"/>
          </p:cNvSpPr>
          <p:nvPr userDrawn="1">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71040711-9799-2949-9707-943424D7AC7C}"/>
              </a:ext>
            </a:extLst>
          </p:cNvPr>
          <p:cNvSpPr>
            <a:spLocks noGrp="1"/>
          </p:cNvSpPr>
          <p:nvPr userDrawn="1">
            <p:ph type="ftr" sz="quarter" idx="117"/>
          </p:nvPr>
        </p:nvSpPr>
        <p:spPr/>
        <p:txBody>
          <a:bodyPr/>
          <a:lstStyle/>
          <a:p>
            <a:endParaRPr lang="en-US" dirty="0"/>
          </a:p>
        </p:txBody>
      </p:sp>
      <p:sp>
        <p:nvSpPr>
          <p:cNvPr id="10" name="Slide Number Placeholder 9">
            <a:extLst>
              <a:ext uri="{FF2B5EF4-FFF2-40B4-BE49-F238E27FC236}">
                <a16:creationId xmlns:a16="http://schemas.microsoft.com/office/drawing/2014/main" id="{1CAA4B3A-4569-BE43-A665-117BBA2442D6}"/>
              </a:ext>
            </a:extLst>
          </p:cNvPr>
          <p:cNvSpPr>
            <a:spLocks noGrp="1"/>
          </p:cNvSpPr>
          <p:nvPr userDrawn="1">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17" name="Group 16">
            <a:extLst>
              <a:ext uri="{FF2B5EF4-FFF2-40B4-BE49-F238E27FC236}">
                <a16:creationId xmlns:a16="http://schemas.microsoft.com/office/drawing/2014/main" id="{B864070E-A16B-8540-98EE-429756CFB812}"/>
              </a:ext>
            </a:extLst>
          </p:cNvPr>
          <p:cNvGrpSpPr/>
          <p:nvPr userDrawn="1"/>
        </p:nvGrpSpPr>
        <p:grpSpPr>
          <a:xfrm>
            <a:off x="9399182" y="-1"/>
            <a:ext cx="2961715" cy="9267987"/>
            <a:chOff x="9399182" y="-1"/>
            <a:chExt cx="2961715" cy="9267987"/>
          </a:xfrm>
        </p:grpSpPr>
        <p:sp>
          <p:nvSpPr>
            <p:cNvPr id="77" name="Rectangle 76">
              <a:extLst>
                <a:ext uri="{FF2B5EF4-FFF2-40B4-BE49-F238E27FC236}">
                  <a16:creationId xmlns:a16="http://schemas.microsoft.com/office/drawing/2014/main" id="{0603B78C-BC30-1640-816E-69DA7CE83E2F}"/>
                </a:ext>
              </a:extLst>
            </p:cNvPr>
            <p:cNvSpPr/>
            <p:nvPr userDrawn="1"/>
          </p:nvSpPr>
          <p:spPr>
            <a:xfrm>
              <a:off x="9399182" y="-1"/>
              <a:ext cx="2798651" cy="92679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6" name="Picture 55">
              <a:extLst>
                <a:ext uri="{FF2B5EF4-FFF2-40B4-BE49-F238E27FC236}">
                  <a16:creationId xmlns:a16="http://schemas.microsoft.com/office/drawing/2014/main" id="{9826FF71-3274-F14B-B6F7-E4981E065655}"/>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78" name="Group 77">
              <a:extLst>
                <a:ext uri="{FF2B5EF4-FFF2-40B4-BE49-F238E27FC236}">
                  <a16:creationId xmlns:a16="http://schemas.microsoft.com/office/drawing/2014/main" id="{98722430-68E5-C049-90EB-29339645DED9}"/>
                </a:ext>
              </a:extLst>
            </p:cNvPr>
            <p:cNvGrpSpPr/>
            <p:nvPr userDrawn="1"/>
          </p:nvGrpSpPr>
          <p:grpSpPr>
            <a:xfrm>
              <a:off x="9541497" y="162442"/>
              <a:ext cx="2819400" cy="814510"/>
              <a:chOff x="-3644733" y="165205"/>
              <a:chExt cx="2819400" cy="814510"/>
            </a:xfrm>
          </p:grpSpPr>
          <p:sp>
            <p:nvSpPr>
              <p:cNvPr id="104" name="Rectangle 103">
                <a:extLst>
                  <a:ext uri="{FF2B5EF4-FFF2-40B4-BE49-F238E27FC236}">
                    <a16:creationId xmlns:a16="http://schemas.microsoft.com/office/drawing/2014/main" id="{28459255-E604-9343-87B1-649A2191144C}"/>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TextBox 104">
                <a:extLst>
                  <a:ext uri="{FF2B5EF4-FFF2-40B4-BE49-F238E27FC236}">
                    <a16:creationId xmlns:a16="http://schemas.microsoft.com/office/drawing/2014/main" id="{69499230-744A-E14B-9620-23F5B206215C}"/>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06" name="Picture 105">
                <a:extLst>
                  <a:ext uri="{FF2B5EF4-FFF2-40B4-BE49-F238E27FC236}">
                    <a16:creationId xmlns:a16="http://schemas.microsoft.com/office/drawing/2014/main" id="{8FC05E41-787F-E742-AC69-7912BA0ECCDD}"/>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sp>
          <p:nvSpPr>
            <p:cNvPr id="96" name="TextBox 95">
              <a:extLst>
                <a:ext uri="{FF2B5EF4-FFF2-40B4-BE49-F238E27FC236}">
                  <a16:creationId xmlns:a16="http://schemas.microsoft.com/office/drawing/2014/main" id="{70A88B44-6F55-9D4E-AAE3-48BC61C7044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7" name="Straight Connector 96">
              <a:extLst>
                <a:ext uri="{FF2B5EF4-FFF2-40B4-BE49-F238E27FC236}">
                  <a16:creationId xmlns:a16="http://schemas.microsoft.com/office/drawing/2014/main" id="{2EAF79B9-3FFF-124B-B1AD-B933F83802DD}"/>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79" name="Group 78">
              <a:extLst>
                <a:ext uri="{FF2B5EF4-FFF2-40B4-BE49-F238E27FC236}">
                  <a16:creationId xmlns:a16="http://schemas.microsoft.com/office/drawing/2014/main" id="{E91BEBAB-D308-674B-BF77-07962DFE1A2B}"/>
                </a:ext>
              </a:extLst>
            </p:cNvPr>
            <p:cNvGrpSpPr/>
            <p:nvPr userDrawn="1"/>
          </p:nvGrpSpPr>
          <p:grpSpPr>
            <a:xfrm>
              <a:off x="9521833" y="8003265"/>
              <a:ext cx="2676002" cy="1052731"/>
              <a:chOff x="9521833" y="2036288"/>
              <a:chExt cx="2676002" cy="1052731"/>
            </a:xfrm>
          </p:grpSpPr>
          <p:sp>
            <p:nvSpPr>
              <p:cNvPr id="98" name="TextBox 97">
                <a:extLst>
                  <a:ext uri="{FF2B5EF4-FFF2-40B4-BE49-F238E27FC236}">
                    <a16:creationId xmlns:a16="http://schemas.microsoft.com/office/drawing/2014/main" id="{8E29CC56-D7E0-A743-8545-C70D5769BB5C}"/>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99" name="Straight Connector 98">
                <a:extLst>
                  <a:ext uri="{FF2B5EF4-FFF2-40B4-BE49-F238E27FC236}">
                    <a16:creationId xmlns:a16="http://schemas.microsoft.com/office/drawing/2014/main" id="{37B40757-D8C1-EC41-9432-9B3652E3815F}"/>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0" name="Group 99">
                <a:extLst>
                  <a:ext uri="{FF2B5EF4-FFF2-40B4-BE49-F238E27FC236}">
                    <a16:creationId xmlns:a16="http://schemas.microsoft.com/office/drawing/2014/main" id="{8B671BCA-8DB9-E644-88C5-5BC2E18F782D}"/>
                  </a:ext>
                </a:extLst>
              </p:cNvPr>
              <p:cNvGrpSpPr/>
              <p:nvPr userDrawn="1"/>
            </p:nvGrpSpPr>
            <p:grpSpPr>
              <a:xfrm>
                <a:off x="9521833" y="2361408"/>
                <a:ext cx="2557391" cy="484748"/>
                <a:chOff x="12352022" y="513115"/>
                <a:chExt cx="2557391" cy="484748"/>
              </a:xfrm>
            </p:grpSpPr>
            <p:sp>
              <p:nvSpPr>
                <p:cNvPr id="102" name="TextBox 101">
                  <a:extLst>
                    <a:ext uri="{FF2B5EF4-FFF2-40B4-BE49-F238E27FC236}">
                      <a16:creationId xmlns:a16="http://schemas.microsoft.com/office/drawing/2014/main" id="{BEB784B2-AE05-A243-8FAF-336308ECBC8D}"/>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03" name="TextBox 102">
                  <a:extLst>
                    <a:ext uri="{FF2B5EF4-FFF2-40B4-BE49-F238E27FC236}">
                      <a16:creationId xmlns:a16="http://schemas.microsoft.com/office/drawing/2014/main" id="{D7E60B24-6CF0-D146-894F-6A8172D604DE}"/>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01" name="TextBox 100">
                <a:extLst>
                  <a:ext uri="{FF2B5EF4-FFF2-40B4-BE49-F238E27FC236}">
                    <a16:creationId xmlns:a16="http://schemas.microsoft.com/office/drawing/2014/main" id="{F035D1A9-98A9-1540-B091-D067CCAC007C}"/>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80" name="TextBox 79">
              <a:extLst>
                <a:ext uri="{FF2B5EF4-FFF2-40B4-BE49-F238E27FC236}">
                  <a16:creationId xmlns:a16="http://schemas.microsoft.com/office/drawing/2014/main" id="{FFA433AB-7A83-FE46-B7D5-E3E9223C94FE}"/>
                </a:ext>
              </a:extLst>
            </p:cNvPr>
            <p:cNvSpPr txBox="1"/>
            <p:nvPr userDrawn="1"/>
          </p:nvSpPr>
          <p:spPr>
            <a:xfrm>
              <a:off x="9558507" y="4314602"/>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81" name="Straight Connector 80">
              <a:extLst>
                <a:ext uri="{FF2B5EF4-FFF2-40B4-BE49-F238E27FC236}">
                  <a16:creationId xmlns:a16="http://schemas.microsoft.com/office/drawing/2014/main" id="{1B09943F-2379-404A-B5DA-E7E4342B6C86}"/>
                </a:ext>
              </a:extLst>
            </p:cNvPr>
            <p:cNvCxnSpPr>
              <a:cxnSpLocks/>
            </p:cNvCxnSpPr>
            <p:nvPr userDrawn="1"/>
          </p:nvCxnSpPr>
          <p:spPr>
            <a:xfrm>
              <a:off x="9558507" y="4517219"/>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BFB006C8-D07C-804E-A72A-C50DBCE312C1}"/>
                </a:ext>
              </a:extLst>
            </p:cNvPr>
            <p:cNvSpPr txBox="1">
              <a:spLocks noChangeAspect="1"/>
            </p:cNvSpPr>
            <p:nvPr userDrawn="1"/>
          </p:nvSpPr>
          <p:spPr>
            <a:xfrm>
              <a:off x="9521833" y="4664749"/>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3" name="TextBox 82">
              <a:extLst>
                <a:ext uri="{FF2B5EF4-FFF2-40B4-BE49-F238E27FC236}">
                  <a16:creationId xmlns:a16="http://schemas.microsoft.com/office/drawing/2014/main" id="{98FC336D-B4A7-4A4A-8AD2-1F9EF034E3AD}"/>
                </a:ext>
              </a:extLst>
            </p:cNvPr>
            <p:cNvSpPr txBox="1">
              <a:spLocks noChangeAspect="1"/>
            </p:cNvSpPr>
            <p:nvPr userDrawn="1"/>
          </p:nvSpPr>
          <p:spPr>
            <a:xfrm>
              <a:off x="9521833" y="5391799"/>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4" name="TextBox 83">
              <a:extLst>
                <a:ext uri="{FF2B5EF4-FFF2-40B4-BE49-F238E27FC236}">
                  <a16:creationId xmlns:a16="http://schemas.microsoft.com/office/drawing/2014/main" id="{84AF85FC-1918-5741-B46D-5BD00B98A8B4}"/>
                </a:ext>
              </a:extLst>
            </p:cNvPr>
            <p:cNvSpPr txBox="1"/>
            <p:nvPr userDrawn="1"/>
          </p:nvSpPr>
          <p:spPr>
            <a:xfrm>
              <a:off x="9686426" y="4639722"/>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85" name="TextBox 84">
              <a:extLst>
                <a:ext uri="{FF2B5EF4-FFF2-40B4-BE49-F238E27FC236}">
                  <a16:creationId xmlns:a16="http://schemas.microsoft.com/office/drawing/2014/main" id="{D674EEFB-EF3C-2340-BE36-9233624B9308}"/>
                </a:ext>
              </a:extLst>
            </p:cNvPr>
            <p:cNvSpPr txBox="1"/>
            <p:nvPr userDrawn="1"/>
          </p:nvSpPr>
          <p:spPr>
            <a:xfrm>
              <a:off x="9686426" y="5368928"/>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86" name="TextBox 85">
              <a:extLst>
                <a:ext uri="{FF2B5EF4-FFF2-40B4-BE49-F238E27FC236}">
                  <a16:creationId xmlns:a16="http://schemas.microsoft.com/office/drawing/2014/main" id="{C863F9D4-3950-0241-850A-C88B4A8B95D4}"/>
                </a:ext>
              </a:extLst>
            </p:cNvPr>
            <p:cNvSpPr txBox="1">
              <a:spLocks noChangeAspect="1"/>
            </p:cNvSpPr>
            <p:nvPr userDrawn="1"/>
          </p:nvSpPr>
          <p:spPr>
            <a:xfrm>
              <a:off x="9521833" y="5854789"/>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87" name="TextBox 86">
              <a:extLst>
                <a:ext uri="{FF2B5EF4-FFF2-40B4-BE49-F238E27FC236}">
                  <a16:creationId xmlns:a16="http://schemas.microsoft.com/office/drawing/2014/main" id="{157780A7-784A-CE4E-A107-6AD67C7614A3}"/>
                </a:ext>
              </a:extLst>
            </p:cNvPr>
            <p:cNvSpPr txBox="1"/>
            <p:nvPr userDrawn="1"/>
          </p:nvSpPr>
          <p:spPr>
            <a:xfrm>
              <a:off x="9686426" y="5831918"/>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88" name="TextBox 87">
              <a:extLst>
                <a:ext uri="{FF2B5EF4-FFF2-40B4-BE49-F238E27FC236}">
                  <a16:creationId xmlns:a16="http://schemas.microsoft.com/office/drawing/2014/main" id="{E018981E-3F1A-7146-9B4B-4485D3EC3895}"/>
                </a:ext>
              </a:extLst>
            </p:cNvPr>
            <p:cNvSpPr txBox="1"/>
            <p:nvPr userDrawn="1"/>
          </p:nvSpPr>
          <p:spPr>
            <a:xfrm>
              <a:off x="9674268" y="5002944"/>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91" name="Group 90">
              <a:extLst>
                <a:ext uri="{FF2B5EF4-FFF2-40B4-BE49-F238E27FC236}">
                  <a16:creationId xmlns:a16="http://schemas.microsoft.com/office/drawing/2014/main" id="{A9C1A1AE-A143-5B45-A93F-D2BC596FED56}"/>
                </a:ext>
              </a:extLst>
            </p:cNvPr>
            <p:cNvGrpSpPr/>
            <p:nvPr userDrawn="1"/>
          </p:nvGrpSpPr>
          <p:grpSpPr>
            <a:xfrm>
              <a:off x="9541497" y="6326507"/>
              <a:ext cx="2735151" cy="1475581"/>
              <a:chOff x="9296567" y="4910411"/>
              <a:chExt cx="2735151" cy="1475581"/>
            </a:xfrm>
          </p:grpSpPr>
          <p:sp>
            <p:nvSpPr>
              <p:cNvPr id="92" name="Rectangle 91">
                <a:extLst>
                  <a:ext uri="{FF2B5EF4-FFF2-40B4-BE49-F238E27FC236}">
                    <a16:creationId xmlns:a16="http://schemas.microsoft.com/office/drawing/2014/main" id="{205C3E47-B0FB-6D42-8FE4-533A345103DB}"/>
                  </a:ext>
                </a:extLst>
              </p:cNvPr>
              <p:cNvSpPr/>
              <p:nvPr userDrawn="1"/>
            </p:nvSpPr>
            <p:spPr>
              <a:xfrm>
                <a:off x="9296567" y="4910411"/>
                <a:ext cx="2735151" cy="1475581"/>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05B3AB36-11C1-B345-B1C6-7001A0937B3A}"/>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94" name="Graphic 93">
                <a:extLst>
                  <a:ext uri="{FF2B5EF4-FFF2-40B4-BE49-F238E27FC236}">
                    <a16:creationId xmlns:a16="http://schemas.microsoft.com/office/drawing/2014/main" id="{26163978-6874-234F-A1D2-D12DAC94998E}"/>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95" name="TextBox 94">
                <a:extLst>
                  <a:ext uri="{FF2B5EF4-FFF2-40B4-BE49-F238E27FC236}">
                    <a16:creationId xmlns:a16="http://schemas.microsoft.com/office/drawing/2014/main" id="{69B7DBB9-0A63-934A-91F0-2514D4B24140}"/>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nvGrpSpPr>
            <p:cNvPr id="46" name="Group 45">
              <a:extLst>
                <a:ext uri="{FF2B5EF4-FFF2-40B4-BE49-F238E27FC236}">
                  <a16:creationId xmlns:a16="http://schemas.microsoft.com/office/drawing/2014/main" id="{EDC97BF0-6494-054B-BAC7-76B18D15D463}"/>
                </a:ext>
              </a:extLst>
            </p:cNvPr>
            <p:cNvGrpSpPr/>
            <p:nvPr userDrawn="1"/>
          </p:nvGrpSpPr>
          <p:grpSpPr>
            <a:xfrm>
              <a:off x="9541497" y="1990481"/>
              <a:ext cx="2735151" cy="2124319"/>
              <a:chOff x="9296567" y="4910411"/>
              <a:chExt cx="2735151" cy="2124319"/>
            </a:xfrm>
          </p:grpSpPr>
          <p:sp>
            <p:nvSpPr>
              <p:cNvPr id="47" name="Rectangle 46">
                <a:extLst>
                  <a:ext uri="{FF2B5EF4-FFF2-40B4-BE49-F238E27FC236}">
                    <a16:creationId xmlns:a16="http://schemas.microsoft.com/office/drawing/2014/main" id="{6EA5BD78-0CA6-1D44-AE20-16CD67196734}"/>
                  </a:ext>
                </a:extLst>
              </p:cNvPr>
              <p:cNvSpPr/>
              <p:nvPr userDrawn="1"/>
            </p:nvSpPr>
            <p:spPr>
              <a:xfrm>
                <a:off x="9296567" y="4910411"/>
                <a:ext cx="2735151" cy="2124319"/>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C9B44842-1EC0-ED4A-8AFC-859D10E283B5}"/>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Use a table to add data column</a:t>
                </a:r>
              </a:p>
            </p:txBody>
          </p:sp>
          <p:pic>
            <p:nvPicPr>
              <p:cNvPr id="49" name="Graphic 48">
                <a:extLst>
                  <a:ext uri="{FF2B5EF4-FFF2-40B4-BE49-F238E27FC236}">
                    <a16:creationId xmlns:a16="http://schemas.microsoft.com/office/drawing/2014/main" id="{B936CAA9-65A1-FC4A-875A-7639F7F131D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50" name="TextBox 49">
                <a:extLst>
                  <a:ext uri="{FF2B5EF4-FFF2-40B4-BE49-F238E27FC236}">
                    <a16:creationId xmlns:a16="http://schemas.microsoft.com/office/drawing/2014/main" id="{101400F7-2DF9-9C4E-8B1C-7F2315B8FDAC}"/>
                  </a:ext>
                </a:extLst>
              </p:cNvPr>
              <p:cNvSpPr txBox="1"/>
              <p:nvPr userDrawn="1"/>
            </p:nvSpPr>
            <p:spPr>
              <a:xfrm>
                <a:off x="9471805" y="5300350"/>
                <a:ext cx="2399065" cy="648896"/>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pPr lvl="1"/>
                <a:r>
                  <a:rPr lang="en-US" dirty="0"/>
                  <a:t>Click the table icon and insert a table with</a:t>
                </a:r>
                <a:br>
                  <a:rPr lang="en-US" dirty="0"/>
                </a:br>
                <a:r>
                  <a:rPr lang="en-US" dirty="0"/>
                  <a:t>1 column and the same number of rows as categories in your chart.</a:t>
                </a:r>
              </a:p>
              <a:p>
                <a:pPr lvl="1"/>
                <a:r>
                  <a:rPr lang="en-US" dirty="0"/>
                  <a:t>In the Table Design tab, choose the</a:t>
                </a:r>
                <a:br>
                  <a:rPr lang="en-US" dirty="0"/>
                </a:br>
                <a:r>
                  <a:rPr lang="en-US" dirty="0"/>
                  <a:t>“No Style, No Grid” table style.</a:t>
                </a:r>
              </a:p>
            </p:txBody>
          </p:sp>
          <p:sp>
            <p:nvSpPr>
              <p:cNvPr id="55" name="TextBox 54">
                <a:extLst>
                  <a:ext uri="{FF2B5EF4-FFF2-40B4-BE49-F238E27FC236}">
                    <a16:creationId xmlns:a16="http://schemas.microsoft.com/office/drawing/2014/main" id="{3BF0B28D-ACDE-694B-AE6D-61241B43B83E}"/>
                  </a:ext>
                </a:extLst>
              </p:cNvPr>
              <p:cNvSpPr txBox="1"/>
              <p:nvPr userDrawn="1"/>
            </p:nvSpPr>
            <p:spPr>
              <a:xfrm>
                <a:off x="9471805" y="6471925"/>
                <a:ext cx="2284765" cy="399597"/>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pPr lvl="1"/>
                <a:r>
                  <a:rPr lang="en-US" dirty="0"/>
                  <a:t>Change the text alignment to “Center”</a:t>
                </a:r>
              </a:p>
              <a:p>
                <a:pPr lvl="1"/>
                <a:r>
                  <a:rPr lang="en-US" dirty="0"/>
                  <a:t>Change the vertical alignment of the cells to “Middle”</a:t>
                </a:r>
              </a:p>
            </p:txBody>
          </p:sp>
        </p:grpSp>
        <p:pic>
          <p:nvPicPr>
            <p:cNvPr id="14" name="Picture 13">
              <a:extLst>
                <a:ext uri="{FF2B5EF4-FFF2-40B4-BE49-F238E27FC236}">
                  <a16:creationId xmlns:a16="http://schemas.microsoft.com/office/drawing/2014/main" id="{59A68EBB-78D1-BF41-BBB4-FEEDFBED0038}"/>
                </a:ext>
              </a:extLst>
            </p:cNvPr>
            <p:cNvPicPr>
              <a:picLocks noChangeAspect="1"/>
            </p:cNvPicPr>
            <p:nvPr userDrawn="1"/>
          </p:nvPicPr>
          <p:blipFill>
            <a:blip r:embed="rId7"/>
            <a:stretch>
              <a:fillRect/>
            </a:stretch>
          </p:blipFill>
          <p:spPr>
            <a:xfrm>
              <a:off x="9779333" y="3076329"/>
              <a:ext cx="2265030" cy="324185"/>
            </a:xfrm>
            <a:prstGeom prst="rect">
              <a:avLst/>
            </a:prstGeom>
          </p:spPr>
        </p:pic>
        <p:pic>
          <p:nvPicPr>
            <p:cNvPr id="16" name="Picture 15">
              <a:extLst>
                <a:ext uri="{FF2B5EF4-FFF2-40B4-BE49-F238E27FC236}">
                  <a16:creationId xmlns:a16="http://schemas.microsoft.com/office/drawing/2014/main" id="{B9CE2B6D-A88E-BF47-88F9-0FD3CD4DD4D2}"/>
                </a:ext>
              </a:extLst>
            </p:cNvPr>
            <p:cNvPicPr>
              <a:picLocks noChangeAspect="1"/>
            </p:cNvPicPr>
            <p:nvPr userDrawn="1"/>
          </p:nvPicPr>
          <p:blipFill rotWithShape="1">
            <a:blip r:embed="rId8"/>
            <a:srcRect l="1073" t="3423" r="1434" b="3096"/>
            <a:stretch/>
          </p:blipFill>
          <p:spPr>
            <a:xfrm>
              <a:off x="10594975" y="3279775"/>
              <a:ext cx="739775" cy="184150"/>
            </a:xfrm>
            <a:prstGeom prst="rect">
              <a:avLst/>
            </a:prstGeom>
          </p:spPr>
        </p:pic>
      </p:grpSp>
    </p:spTree>
    <p:extLst>
      <p:ext uri="{BB962C8B-B14F-4D97-AF65-F5344CB8AC3E}">
        <p14:creationId xmlns:p14="http://schemas.microsoft.com/office/powerpoint/2010/main" val="302493860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Chart and Callout Box">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2B99E022-6BD1-074D-A651-0F1D3CDA165E}"/>
              </a:ext>
            </a:extLst>
          </p:cNvPr>
          <p:cNvSpPr/>
          <p:nvPr userDrawn="1"/>
        </p:nvSpPr>
        <p:spPr>
          <a:xfrm>
            <a:off x="9399182" y="-1"/>
            <a:ext cx="2798651" cy="846557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0" name="Picture 69">
            <a:extLst>
              <a:ext uri="{FF2B5EF4-FFF2-40B4-BE49-F238E27FC236}">
                <a16:creationId xmlns:a16="http://schemas.microsoft.com/office/drawing/2014/main" id="{9C63083C-E80F-E145-8345-4B0E6010FB67}"/>
              </a:ext>
            </a:extLst>
          </p:cNvPr>
          <p:cNvPicPr>
            <a:picLocks noChangeAspect="1"/>
          </p:cNvPicPr>
          <p:nvPr userDrawn="1"/>
        </p:nvPicPr>
        <p:blipFill rotWithShape="1">
          <a:blip r:embed="rId2"/>
          <a:srcRect r="43480"/>
          <a:stretch/>
        </p:blipFill>
        <p:spPr>
          <a:xfrm>
            <a:off x="9558505" y="2429172"/>
            <a:ext cx="2639324" cy="935038"/>
          </a:xfrm>
          <a:prstGeom prst="rect">
            <a:avLst/>
          </a:prstGeom>
        </p:spPr>
      </p:pic>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6" name="Chart Placeholder 2">
            <a:extLst>
              <a:ext uri="{FF2B5EF4-FFF2-40B4-BE49-F238E27FC236}">
                <a16:creationId xmlns:a16="http://schemas.microsoft.com/office/drawing/2014/main" id="{A52282EC-86DC-8D43-96A4-DCB61C454A07}"/>
              </a:ext>
            </a:extLst>
          </p:cNvPr>
          <p:cNvSpPr>
            <a:spLocks noGrp="1"/>
          </p:cNvSpPr>
          <p:nvPr>
            <p:ph type="chart" sz="quarter" idx="113"/>
          </p:nvPr>
        </p:nvSpPr>
        <p:spPr>
          <a:xfrm>
            <a:off x="431799" y="1735138"/>
            <a:ext cx="5762524" cy="4430712"/>
          </a:xfrm>
        </p:spPr>
        <p:txBody>
          <a:bodyPr/>
          <a:lstStyle>
            <a:lvl1pPr>
              <a:defRPr b="0">
                <a:solidFill>
                  <a:schemeClr val="tx1">
                    <a:lumMod val="50000"/>
                    <a:lumOff val="50000"/>
                  </a:schemeClr>
                </a:solidFill>
              </a:defRPr>
            </a:lvl1pPr>
          </a:lstStyle>
          <a:p>
            <a:r>
              <a:rPr lang="en-US" dirty="0"/>
              <a:t>Click icon to add chart</a:t>
            </a:r>
          </a:p>
        </p:txBody>
      </p:sp>
      <p:sp>
        <p:nvSpPr>
          <p:cNvPr id="3" name="Text Placeholder 2">
            <a:extLst>
              <a:ext uri="{FF2B5EF4-FFF2-40B4-BE49-F238E27FC236}">
                <a16:creationId xmlns:a16="http://schemas.microsoft.com/office/drawing/2014/main" id="{B4047063-0C39-EB47-B9DB-09006681A5FA}"/>
              </a:ext>
            </a:extLst>
          </p:cNvPr>
          <p:cNvSpPr>
            <a:spLocks noGrp="1"/>
          </p:cNvSpPr>
          <p:nvPr>
            <p:ph type="body" sz="quarter" idx="114" hasCustomPrompt="1"/>
          </p:nvPr>
        </p:nvSpPr>
        <p:spPr>
          <a:xfrm>
            <a:off x="6533535" y="1735139"/>
            <a:ext cx="2178665" cy="4430712"/>
          </a:xfrm>
          <a:ln w="12700">
            <a:solidFill>
              <a:schemeClr val="accent1"/>
            </a:solidFill>
          </a:ln>
        </p:spPr>
        <p:txBody>
          <a:bodyPr lIns="216000" tIns="360000" rIns="216000" bIns="216000" anchor="t"/>
          <a:lstStyle>
            <a:lvl1pPr marL="0" marR="0" indent="0" algn="l" defTabSz="914400" rtl="0" eaLnBrk="1" fontAlgn="auto" latinLnBrk="0" hangingPunct="1">
              <a:lnSpc>
                <a:spcPct val="90000"/>
              </a:lnSpc>
              <a:spcBef>
                <a:spcPts val="600"/>
              </a:spcBef>
              <a:spcAft>
                <a:spcPts val="300"/>
              </a:spcAft>
              <a:buClrTx/>
              <a:buSzTx/>
              <a:buFont typeface="Wingdings" pitchFamily="2" charset="2"/>
              <a:buNone/>
              <a:tabLst/>
              <a:defRPr lang="en-US" sz="3200"/>
            </a:lvl1pPr>
            <a:lvl2pPr>
              <a:defRPr lang="en-US" dirty="0"/>
            </a:lvl2pPr>
            <a:lvl3pPr marL="0" indent="0">
              <a:buFontTx/>
              <a:buNone/>
              <a:defRPr lang="en-US" dirty="0"/>
            </a:lvl3pPr>
            <a:lvl4pPr marL="0" indent="0">
              <a:buFontTx/>
              <a:buNone/>
              <a:defRPr lang="en-US" dirty="0"/>
            </a:lvl4pPr>
            <a:lvl5pPr marL="0" indent="0">
              <a:buFontTx/>
              <a:buNone/>
              <a:defRPr lang="en-US" dirty="0"/>
            </a:lvl5pPr>
            <a:lvl6pPr marL="0" indent="0">
              <a:buFontTx/>
              <a:buNone/>
              <a:defRPr/>
            </a:lvl6pPr>
            <a:lvl7pPr marL="0" indent="0">
              <a:buFontTx/>
              <a:buNone/>
              <a:defRPr/>
            </a:lvl7pPr>
            <a:lvl8pPr marL="0" indent="0">
              <a:buFontTx/>
              <a:buNone/>
              <a:defRPr/>
            </a:lvl8pPr>
            <a:lvl9pPr marL="0" indent="0">
              <a:buFontTx/>
              <a:buNone/>
              <a:defRPr/>
            </a:lvl9pPr>
          </a:lstStyle>
          <a:p>
            <a:pPr marL="0" marR="0" lvl="0" indent="0" algn="l" defTabSz="914400" rtl="0" eaLnBrk="1" fontAlgn="auto" latinLnBrk="0" hangingPunct="1">
              <a:lnSpc>
                <a:spcPct val="90000"/>
              </a:lnSpc>
              <a:spcBef>
                <a:spcPts val="600"/>
              </a:spcBef>
              <a:spcAft>
                <a:spcPts val="300"/>
              </a:spcAft>
              <a:buClrTx/>
              <a:buSzTx/>
              <a:buFont typeface="Wingdings" pitchFamily="2" charset="2"/>
              <a:buNone/>
              <a:tabLst/>
              <a:defRPr/>
            </a:pPr>
            <a:r>
              <a:rPr lang="en-US"/>
              <a:t>XX%</a:t>
            </a:r>
          </a:p>
          <a:p>
            <a:pPr lvl="1"/>
            <a:r>
              <a:rPr lang="en-US"/>
              <a:t>Body text (second level)</a:t>
            </a:r>
          </a:p>
        </p:txBody>
      </p:sp>
      <p:sp>
        <p:nvSpPr>
          <p:cNvPr id="14" name="Text Placeholder 6">
            <a:extLst>
              <a:ext uri="{FF2B5EF4-FFF2-40B4-BE49-F238E27FC236}">
                <a16:creationId xmlns:a16="http://schemas.microsoft.com/office/drawing/2014/main" id="{67041110-B28F-8541-8B72-CE723F208693}"/>
              </a:ext>
            </a:extLst>
          </p:cNvPr>
          <p:cNvSpPr>
            <a:spLocks noGrp="1"/>
          </p:cNvSpPr>
          <p:nvPr>
            <p:ph type="body" sz="quarter" idx="115" hasCustomPrompt="1"/>
          </p:nvPr>
        </p:nvSpPr>
        <p:spPr>
          <a:xfrm>
            <a:off x="6907364" y="1578356"/>
            <a:ext cx="1431015" cy="332399"/>
          </a:xfrm>
          <a:solidFill>
            <a:schemeClr val="bg1"/>
          </a:solidFill>
          <a:effectLst/>
        </p:spPr>
        <p:txBody>
          <a:bodyPr wrap="none" lIns="72000" tIns="0" rIns="72000" bIns="0" anchor="ctr">
            <a:spAutoFit/>
          </a:bodyPr>
          <a:lstStyle>
            <a:lvl1pPr algn="ctr">
              <a:spcBef>
                <a:spcPts val="100"/>
              </a:spcBef>
              <a:spcAft>
                <a:spcPts val="0"/>
              </a:spcAft>
              <a:defRPr sz="1200">
                <a:solidFill>
                  <a:schemeClr val="accent1"/>
                </a:solidFill>
              </a:defRPr>
            </a:lvl1pPr>
            <a:lvl2pPr marL="3175" indent="0" algn="ctr">
              <a:spcAft>
                <a:spcPts val="0"/>
              </a:spcAft>
              <a:buFont typeface="Arial" panose="020B0604020202020204" pitchFamily="34" charset="0"/>
              <a:buNone/>
              <a:tabLst/>
              <a:defRPr sz="1200">
                <a:solidFill>
                  <a:schemeClr val="accent1"/>
                </a:solidFill>
              </a:defRPr>
            </a:lvl2pPr>
            <a:lvl3pPr marL="9525" indent="0" algn="ctr">
              <a:buNone/>
              <a:tabLst/>
              <a:defRPr sz="1200">
                <a:solidFill>
                  <a:schemeClr val="accent1"/>
                </a:solidFill>
              </a:defRPr>
            </a:lvl3pPr>
            <a:lvl4pPr marL="9525" indent="0" algn="ctr">
              <a:buNone/>
              <a:tabLst/>
              <a:defRPr sz="1200">
                <a:solidFill>
                  <a:schemeClr val="accent1"/>
                </a:solidFill>
              </a:defRPr>
            </a:lvl4pPr>
            <a:lvl5pPr marL="9525" indent="0" algn="ctr">
              <a:buFont typeface="Arial" panose="020B0604020202020204" pitchFamily="34" charset="0"/>
              <a:buNone/>
              <a:tabLst/>
              <a:defRPr sz="1200">
                <a:solidFill>
                  <a:schemeClr val="accent1"/>
                </a:solidFill>
              </a:defRPr>
            </a:lvl5pPr>
            <a:lvl6pPr marL="9525" indent="0" algn="ctr">
              <a:buNone/>
              <a:tabLst/>
              <a:defRPr sz="1200">
                <a:solidFill>
                  <a:schemeClr val="accent1"/>
                </a:solidFill>
              </a:defRPr>
            </a:lvl6pPr>
            <a:lvl7pPr marL="9525" indent="0" algn="ctr">
              <a:buNone/>
              <a:tabLst/>
              <a:defRPr sz="1200">
                <a:solidFill>
                  <a:schemeClr val="accent1"/>
                </a:solidFill>
              </a:defRPr>
            </a:lvl7pPr>
            <a:lvl8pPr marL="9525" indent="0" algn="ctr">
              <a:buNone/>
              <a:tabLst/>
              <a:defRPr sz="1200">
                <a:solidFill>
                  <a:schemeClr val="accent1"/>
                </a:solidFill>
              </a:defRPr>
            </a:lvl8pPr>
            <a:lvl9pPr marL="9525" indent="0" algn="ctr">
              <a:buNone/>
              <a:tabLst/>
              <a:defRPr sz="1200">
                <a:solidFill>
                  <a:schemeClr val="accent1"/>
                </a:solidFill>
              </a:defRPr>
            </a:lvl9pPr>
          </a:lstStyle>
          <a:p>
            <a:pPr lvl="0"/>
            <a:r>
              <a:rPr lang="en-US"/>
              <a:t>Click to add topic</a:t>
            </a:r>
          </a:p>
          <a:p>
            <a:pPr lvl="1"/>
            <a:r>
              <a:rPr lang="en-US"/>
              <a:t>Subtopic</a:t>
            </a:r>
          </a:p>
        </p:txBody>
      </p:sp>
      <p:sp>
        <p:nvSpPr>
          <p:cNvPr id="1000" name="Footnotes Placeholder">
            <a:extLst>
              <a:ext uri="{FF2B5EF4-FFF2-40B4-BE49-F238E27FC236}">
                <a16:creationId xmlns:a16="http://schemas.microsoft.com/office/drawing/2014/main" id="{60CEA154-018A-D041-9D08-46D2C2864923}"/>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1" name="Text Placeholder 6">
            <a:extLst>
              <a:ext uri="{FF2B5EF4-FFF2-40B4-BE49-F238E27FC236}">
                <a16:creationId xmlns:a16="http://schemas.microsoft.com/office/drawing/2014/main" id="{5097C055-E96E-DC48-9B57-3C90E8692550}"/>
              </a:ext>
            </a:extLst>
          </p:cNvPr>
          <p:cNvSpPr>
            <a:spLocks noGrp="1"/>
          </p:cNvSpPr>
          <p:nvPr userDrawn="1">
            <p:ph type="body" sz="quarter" idx="108" hasCustomPrompt="1"/>
          </p:nvPr>
        </p:nvSpPr>
        <p:spPr>
          <a:xfrm>
            <a:off x="431800" y="1224318"/>
            <a:ext cx="1904367" cy="386926"/>
          </a:xfrm>
          <a:blipFill dpi="0" rotWithShape="1">
            <a:blip r:embed="rId3"/>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grpSp>
        <p:nvGrpSpPr>
          <p:cNvPr id="20" name="Group 19">
            <a:extLst>
              <a:ext uri="{FF2B5EF4-FFF2-40B4-BE49-F238E27FC236}">
                <a16:creationId xmlns:a16="http://schemas.microsoft.com/office/drawing/2014/main" id="{1304FF1D-0CE8-E345-906B-4A0F37157528}"/>
              </a:ext>
            </a:extLst>
          </p:cNvPr>
          <p:cNvGrpSpPr/>
          <p:nvPr userDrawn="1"/>
        </p:nvGrpSpPr>
        <p:grpSpPr>
          <a:xfrm>
            <a:off x="9541497" y="162442"/>
            <a:ext cx="2819400" cy="814510"/>
            <a:chOff x="-3644733" y="165205"/>
            <a:chExt cx="2819400" cy="814510"/>
          </a:xfrm>
        </p:grpSpPr>
        <p:sp>
          <p:nvSpPr>
            <p:cNvPr id="48" name="Rectangle 47">
              <a:extLst>
                <a:ext uri="{FF2B5EF4-FFF2-40B4-BE49-F238E27FC236}">
                  <a16:creationId xmlns:a16="http://schemas.microsoft.com/office/drawing/2014/main" id="{A4CD39F0-34C6-E349-B508-223A8EC300CE}"/>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ACF4FF2B-41D7-814F-ADC3-B8F4D688F688}"/>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0" name="Picture 49">
              <a:extLst>
                <a:ext uri="{FF2B5EF4-FFF2-40B4-BE49-F238E27FC236}">
                  <a16:creationId xmlns:a16="http://schemas.microsoft.com/office/drawing/2014/main" id="{26933AA9-32A1-AC4B-BE8F-5AD8531E5B21}"/>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29" name="Group 28">
            <a:extLst>
              <a:ext uri="{FF2B5EF4-FFF2-40B4-BE49-F238E27FC236}">
                <a16:creationId xmlns:a16="http://schemas.microsoft.com/office/drawing/2014/main" id="{5B92A826-7A09-9E44-916B-E29522B6D922}"/>
              </a:ext>
            </a:extLst>
          </p:cNvPr>
          <p:cNvGrpSpPr/>
          <p:nvPr userDrawn="1"/>
        </p:nvGrpSpPr>
        <p:grpSpPr>
          <a:xfrm>
            <a:off x="9558507" y="1119891"/>
            <a:ext cx="2639328" cy="202617"/>
            <a:chOff x="9303325" y="149270"/>
            <a:chExt cx="2639328" cy="202617"/>
          </a:xfrm>
        </p:grpSpPr>
        <p:sp>
          <p:nvSpPr>
            <p:cNvPr id="30" name="TextBox 29">
              <a:extLst>
                <a:ext uri="{FF2B5EF4-FFF2-40B4-BE49-F238E27FC236}">
                  <a16:creationId xmlns:a16="http://schemas.microsoft.com/office/drawing/2014/main" id="{E88FFA9C-3A10-3948-84B4-9B1DF715F79D}"/>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1" name="Straight Connector 30">
              <a:extLst>
                <a:ext uri="{FF2B5EF4-FFF2-40B4-BE49-F238E27FC236}">
                  <a16:creationId xmlns:a16="http://schemas.microsoft.com/office/drawing/2014/main" id="{EC121F51-5A96-A745-9B63-72CEF196AD68}"/>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5AC2D6C2-0BE1-AA4F-AB14-C27A2EB40593}"/>
              </a:ext>
            </a:extLst>
          </p:cNvPr>
          <p:cNvGrpSpPr/>
          <p:nvPr userDrawn="1"/>
        </p:nvGrpSpPr>
        <p:grpSpPr>
          <a:xfrm>
            <a:off x="9521833" y="1389696"/>
            <a:ext cx="2617883" cy="161583"/>
            <a:chOff x="12352022" y="513115"/>
            <a:chExt cx="2617883" cy="161583"/>
          </a:xfrm>
        </p:grpSpPr>
        <p:sp>
          <p:nvSpPr>
            <p:cNvPr id="63" name="TextBox 62">
              <a:extLst>
                <a:ext uri="{FF2B5EF4-FFF2-40B4-BE49-F238E27FC236}">
                  <a16:creationId xmlns:a16="http://schemas.microsoft.com/office/drawing/2014/main" id="{7BC9D9FD-67BD-FB47-8182-C2E4CCB01CA9}"/>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5" name="TextBox 64">
              <a:extLst>
                <a:ext uri="{FF2B5EF4-FFF2-40B4-BE49-F238E27FC236}">
                  <a16:creationId xmlns:a16="http://schemas.microsoft.com/office/drawing/2014/main" id="{5C58E318-D8E3-D542-BEA7-9E8EF8674240}"/>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Chart Title</a:t>
              </a:r>
            </a:p>
          </p:txBody>
        </p:sp>
      </p:grpSp>
      <p:grpSp>
        <p:nvGrpSpPr>
          <p:cNvPr id="66" name="Group 65">
            <a:extLst>
              <a:ext uri="{FF2B5EF4-FFF2-40B4-BE49-F238E27FC236}">
                <a16:creationId xmlns:a16="http://schemas.microsoft.com/office/drawing/2014/main" id="{5616D80C-A2C8-7A41-97B1-0131E7C240B3}"/>
              </a:ext>
            </a:extLst>
          </p:cNvPr>
          <p:cNvGrpSpPr/>
          <p:nvPr userDrawn="1"/>
        </p:nvGrpSpPr>
        <p:grpSpPr>
          <a:xfrm>
            <a:off x="9521833" y="2233977"/>
            <a:ext cx="2617883" cy="161583"/>
            <a:chOff x="12352022" y="513115"/>
            <a:chExt cx="2617883" cy="161583"/>
          </a:xfrm>
        </p:grpSpPr>
        <p:sp>
          <p:nvSpPr>
            <p:cNvPr id="67" name="TextBox 66">
              <a:extLst>
                <a:ext uri="{FF2B5EF4-FFF2-40B4-BE49-F238E27FC236}">
                  <a16:creationId xmlns:a16="http://schemas.microsoft.com/office/drawing/2014/main" id="{F96FB928-F772-BE46-A91F-588D2B103C8E}"/>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68" name="TextBox 67">
              <a:extLst>
                <a:ext uri="{FF2B5EF4-FFF2-40B4-BE49-F238E27FC236}">
                  <a16:creationId xmlns:a16="http://schemas.microsoft.com/office/drawing/2014/main" id="{57CCCD1E-0E8A-7F4E-8102-CB018E6B6E8F}"/>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Callout Box</a:t>
              </a:r>
            </a:p>
          </p:txBody>
        </p:sp>
      </p:grpSp>
      <p:grpSp>
        <p:nvGrpSpPr>
          <p:cNvPr id="19" name="Group 18">
            <a:extLst>
              <a:ext uri="{FF2B5EF4-FFF2-40B4-BE49-F238E27FC236}">
                <a16:creationId xmlns:a16="http://schemas.microsoft.com/office/drawing/2014/main" id="{330AAE65-D135-5F4E-A8FA-538A1821D4A0}"/>
              </a:ext>
            </a:extLst>
          </p:cNvPr>
          <p:cNvGrpSpPr/>
          <p:nvPr userDrawn="1"/>
        </p:nvGrpSpPr>
        <p:grpSpPr>
          <a:xfrm>
            <a:off x="9521833" y="3502223"/>
            <a:ext cx="2754815" cy="4801460"/>
            <a:chOff x="9521833" y="3656659"/>
            <a:chExt cx="2754815" cy="4801460"/>
          </a:xfrm>
        </p:grpSpPr>
        <p:grpSp>
          <p:nvGrpSpPr>
            <p:cNvPr id="75" name="Group 74">
              <a:extLst>
                <a:ext uri="{FF2B5EF4-FFF2-40B4-BE49-F238E27FC236}">
                  <a16:creationId xmlns:a16="http://schemas.microsoft.com/office/drawing/2014/main" id="{FF00C3E3-3773-C749-A347-050E2BBEB510}"/>
                </a:ext>
              </a:extLst>
            </p:cNvPr>
            <p:cNvGrpSpPr/>
            <p:nvPr userDrawn="1"/>
          </p:nvGrpSpPr>
          <p:grpSpPr>
            <a:xfrm>
              <a:off x="9521833" y="7405388"/>
              <a:ext cx="2676002" cy="1052731"/>
              <a:chOff x="9521833" y="2036288"/>
              <a:chExt cx="2676002" cy="1052731"/>
            </a:xfrm>
          </p:grpSpPr>
          <p:sp>
            <p:nvSpPr>
              <p:cNvPr id="94" name="TextBox 93">
                <a:extLst>
                  <a:ext uri="{FF2B5EF4-FFF2-40B4-BE49-F238E27FC236}">
                    <a16:creationId xmlns:a16="http://schemas.microsoft.com/office/drawing/2014/main" id="{82CAC38A-6253-2D46-A9C1-302180EED363}"/>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95" name="Straight Connector 94">
                <a:extLst>
                  <a:ext uri="{FF2B5EF4-FFF2-40B4-BE49-F238E27FC236}">
                    <a16:creationId xmlns:a16="http://schemas.microsoft.com/office/drawing/2014/main" id="{AD2B3722-E54B-F241-BF5C-4E06D9858DE0}"/>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6" name="Group 95">
                <a:extLst>
                  <a:ext uri="{FF2B5EF4-FFF2-40B4-BE49-F238E27FC236}">
                    <a16:creationId xmlns:a16="http://schemas.microsoft.com/office/drawing/2014/main" id="{DE6DD331-B8FF-724A-88A0-EDAB740240BC}"/>
                  </a:ext>
                </a:extLst>
              </p:cNvPr>
              <p:cNvGrpSpPr/>
              <p:nvPr userDrawn="1"/>
            </p:nvGrpSpPr>
            <p:grpSpPr>
              <a:xfrm>
                <a:off x="9521833" y="2361408"/>
                <a:ext cx="2557391" cy="484748"/>
                <a:chOff x="12352022" y="513115"/>
                <a:chExt cx="2557391" cy="484748"/>
              </a:xfrm>
            </p:grpSpPr>
            <p:sp>
              <p:nvSpPr>
                <p:cNvPr id="98" name="TextBox 97">
                  <a:extLst>
                    <a:ext uri="{FF2B5EF4-FFF2-40B4-BE49-F238E27FC236}">
                      <a16:creationId xmlns:a16="http://schemas.microsoft.com/office/drawing/2014/main" id="{01BD870A-BDFF-AD42-9F9F-680AB538E99D}"/>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9" name="TextBox 98">
                  <a:extLst>
                    <a:ext uri="{FF2B5EF4-FFF2-40B4-BE49-F238E27FC236}">
                      <a16:creationId xmlns:a16="http://schemas.microsoft.com/office/drawing/2014/main" id="{D46E1157-8158-3D41-83D2-9C0A0041030B}"/>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97" name="TextBox 96">
                <a:extLst>
                  <a:ext uri="{FF2B5EF4-FFF2-40B4-BE49-F238E27FC236}">
                    <a16:creationId xmlns:a16="http://schemas.microsoft.com/office/drawing/2014/main" id="{C12B8CA1-E11D-D840-A89D-9BDC9316EDA6}"/>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76" name="TextBox 75">
              <a:extLst>
                <a:ext uri="{FF2B5EF4-FFF2-40B4-BE49-F238E27FC236}">
                  <a16:creationId xmlns:a16="http://schemas.microsoft.com/office/drawing/2014/main" id="{19F3EA98-82D3-ED4F-B900-49458C4A36FA}"/>
                </a:ext>
              </a:extLst>
            </p:cNvPr>
            <p:cNvSpPr txBox="1"/>
            <p:nvPr userDrawn="1"/>
          </p:nvSpPr>
          <p:spPr>
            <a:xfrm>
              <a:off x="9558507" y="3656659"/>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77" name="Straight Connector 76">
              <a:extLst>
                <a:ext uri="{FF2B5EF4-FFF2-40B4-BE49-F238E27FC236}">
                  <a16:creationId xmlns:a16="http://schemas.microsoft.com/office/drawing/2014/main" id="{30A1EA8F-07DE-014F-AA10-6C9333AAD7A8}"/>
                </a:ext>
              </a:extLst>
            </p:cNvPr>
            <p:cNvCxnSpPr>
              <a:cxnSpLocks/>
            </p:cNvCxnSpPr>
            <p:nvPr userDrawn="1"/>
          </p:nvCxnSpPr>
          <p:spPr>
            <a:xfrm>
              <a:off x="9558507" y="385927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1807A3DB-B170-C543-827E-1797D79B35BD}"/>
                </a:ext>
              </a:extLst>
            </p:cNvPr>
            <p:cNvSpPr txBox="1">
              <a:spLocks noChangeAspect="1"/>
            </p:cNvSpPr>
            <p:nvPr/>
          </p:nvSpPr>
          <p:spPr>
            <a:xfrm>
              <a:off x="9521833" y="400680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9" name="TextBox 78">
              <a:extLst>
                <a:ext uri="{FF2B5EF4-FFF2-40B4-BE49-F238E27FC236}">
                  <a16:creationId xmlns:a16="http://schemas.microsoft.com/office/drawing/2014/main" id="{21F6557E-4825-E045-B871-0D127A0BFF5B}"/>
                </a:ext>
              </a:extLst>
            </p:cNvPr>
            <p:cNvSpPr txBox="1">
              <a:spLocks noChangeAspect="1"/>
            </p:cNvSpPr>
            <p:nvPr/>
          </p:nvSpPr>
          <p:spPr>
            <a:xfrm>
              <a:off x="9521833" y="473385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0" name="TextBox 79">
              <a:extLst>
                <a:ext uri="{FF2B5EF4-FFF2-40B4-BE49-F238E27FC236}">
                  <a16:creationId xmlns:a16="http://schemas.microsoft.com/office/drawing/2014/main" id="{A11A289F-F032-6D42-A3A4-E7A6C9F596ED}"/>
                </a:ext>
              </a:extLst>
            </p:cNvPr>
            <p:cNvSpPr txBox="1"/>
            <p:nvPr userDrawn="1"/>
          </p:nvSpPr>
          <p:spPr>
            <a:xfrm>
              <a:off x="9686426" y="3981779"/>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81" name="TextBox 80">
              <a:extLst>
                <a:ext uri="{FF2B5EF4-FFF2-40B4-BE49-F238E27FC236}">
                  <a16:creationId xmlns:a16="http://schemas.microsoft.com/office/drawing/2014/main" id="{56CC7998-FBBA-984A-B3BB-B8422CBF5A84}"/>
                </a:ext>
              </a:extLst>
            </p:cNvPr>
            <p:cNvSpPr txBox="1"/>
            <p:nvPr userDrawn="1"/>
          </p:nvSpPr>
          <p:spPr>
            <a:xfrm>
              <a:off x="9686426" y="4710985"/>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82" name="TextBox 81">
              <a:extLst>
                <a:ext uri="{FF2B5EF4-FFF2-40B4-BE49-F238E27FC236}">
                  <a16:creationId xmlns:a16="http://schemas.microsoft.com/office/drawing/2014/main" id="{18527B35-9EDF-3247-A18C-B5CEAF526738}"/>
                </a:ext>
              </a:extLst>
            </p:cNvPr>
            <p:cNvSpPr txBox="1">
              <a:spLocks noChangeAspect="1"/>
            </p:cNvSpPr>
            <p:nvPr userDrawn="1"/>
          </p:nvSpPr>
          <p:spPr>
            <a:xfrm>
              <a:off x="9521833" y="519684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83" name="TextBox 82">
              <a:extLst>
                <a:ext uri="{FF2B5EF4-FFF2-40B4-BE49-F238E27FC236}">
                  <a16:creationId xmlns:a16="http://schemas.microsoft.com/office/drawing/2014/main" id="{26539DAF-BEC6-744B-B400-8FA0A0079295}"/>
                </a:ext>
              </a:extLst>
            </p:cNvPr>
            <p:cNvSpPr txBox="1"/>
            <p:nvPr userDrawn="1"/>
          </p:nvSpPr>
          <p:spPr>
            <a:xfrm>
              <a:off x="9686426" y="5173975"/>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84" name="TextBox 83">
              <a:extLst>
                <a:ext uri="{FF2B5EF4-FFF2-40B4-BE49-F238E27FC236}">
                  <a16:creationId xmlns:a16="http://schemas.microsoft.com/office/drawing/2014/main" id="{85DB54E3-20CB-F84D-BA87-AE6461071775}"/>
                </a:ext>
              </a:extLst>
            </p:cNvPr>
            <p:cNvSpPr txBox="1"/>
            <p:nvPr userDrawn="1"/>
          </p:nvSpPr>
          <p:spPr>
            <a:xfrm>
              <a:off x="9674268" y="4345001"/>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87" name="Group 86">
              <a:extLst>
                <a:ext uri="{FF2B5EF4-FFF2-40B4-BE49-F238E27FC236}">
                  <a16:creationId xmlns:a16="http://schemas.microsoft.com/office/drawing/2014/main" id="{FF601E2C-20C4-8448-BDCB-09817050A9EF}"/>
                </a:ext>
              </a:extLst>
            </p:cNvPr>
            <p:cNvGrpSpPr/>
            <p:nvPr userDrawn="1"/>
          </p:nvGrpSpPr>
          <p:grpSpPr>
            <a:xfrm>
              <a:off x="9541497" y="5668564"/>
              <a:ext cx="2735151" cy="1538827"/>
              <a:chOff x="9296567" y="4910411"/>
              <a:chExt cx="2735151" cy="1538827"/>
            </a:xfrm>
          </p:grpSpPr>
          <p:sp>
            <p:nvSpPr>
              <p:cNvPr id="88" name="Rectangle 87">
                <a:extLst>
                  <a:ext uri="{FF2B5EF4-FFF2-40B4-BE49-F238E27FC236}">
                    <a16:creationId xmlns:a16="http://schemas.microsoft.com/office/drawing/2014/main" id="{10D997EE-0253-9948-A6ED-E7D0D161D2C0}"/>
                  </a:ext>
                </a:extLst>
              </p:cNvPr>
              <p:cNvSpPr/>
              <p:nvPr userDrawn="1"/>
            </p:nvSpPr>
            <p:spPr>
              <a:xfrm>
                <a:off x="9296567" y="4910411"/>
                <a:ext cx="2735151" cy="1538827"/>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97CF5BD-F20F-DE4A-92B5-C2CEBD4ED538}"/>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90" name="Graphic 89">
                <a:extLst>
                  <a:ext uri="{FF2B5EF4-FFF2-40B4-BE49-F238E27FC236}">
                    <a16:creationId xmlns:a16="http://schemas.microsoft.com/office/drawing/2014/main" id="{8F021B2D-63E0-7348-9C34-06C74EB29FA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91" name="TextBox 90">
                <a:extLst>
                  <a:ext uri="{FF2B5EF4-FFF2-40B4-BE49-F238E27FC236}">
                    <a16:creationId xmlns:a16="http://schemas.microsoft.com/office/drawing/2014/main" id="{547D6D74-E159-4349-960D-F7C54F8A34D8}"/>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
        <p:nvSpPr>
          <p:cNvPr id="13" name="Date Placeholder 12">
            <a:extLst>
              <a:ext uri="{FF2B5EF4-FFF2-40B4-BE49-F238E27FC236}">
                <a16:creationId xmlns:a16="http://schemas.microsoft.com/office/drawing/2014/main" id="{C9A997CF-9195-6143-A783-C6007CE38DB9}"/>
              </a:ext>
            </a:extLst>
          </p:cNvPr>
          <p:cNvSpPr>
            <a:spLocks noGrp="1"/>
          </p:cNvSpPr>
          <p:nvPr>
            <p:ph type="dt" sz="half" idx="116"/>
          </p:nvPr>
        </p:nvSpPr>
        <p:spPr/>
        <p:txBody>
          <a:bodyPr/>
          <a:lstStyle/>
          <a:p>
            <a:endParaRPr lang="en-US" dirty="0"/>
          </a:p>
        </p:txBody>
      </p:sp>
      <p:sp>
        <p:nvSpPr>
          <p:cNvPr id="17" name="Footer Placeholder 16">
            <a:extLst>
              <a:ext uri="{FF2B5EF4-FFF2-40B4-BE49-F238E27FC236}">
                <a16:creationId xmlns:a16="http://schemas.microsoft.com/office/drawing/2014/main" id="{7816C2B4-6EA9-7D40-A112-32D7F9DB85D9}"/>
              </a:ext>
            </a:extLst>
          </p:cNvPr>
          <p:cNvSpPr>
            <a:spLocks noGrp="1"/>
          </p:cNvSpPr>
          <p:nvPr>
            <p:ph type="ftr" sz="quarter" idx="117"/>
          </p:nvPr>
        </p:nvSpPr>
        <p:spPr/>
        <p:txBody>
          <a:bodyPr/>
          <a:lstStyle/>
          <a:p>
            <a:endParaRPr lang="en-US" dirty="0"/>
          </a:p>
        </p:txBody>
      </p:sp>
      <p:sp>
        <p:nvSpPr>
          <p:cNvPr id="18" name="Slide Number Placeholder 17">
            <a:extLst>
              <a:ext uri="{FF2B5EF4-FFF2-40B4-BE49-F238E27FC236}">
                <a16:creationId xmlns:a16="http://schemas.microsoft.com/office/drawing/2014/main" id="{6C8A9A10-E846-7A4E-B2F3-E64EB163031D}"/>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pic>
        <p:nvPicPr>
          <p:cNvPr id="104" name="Picture 103">
            <a:extLst>
              <a:ext uri="{FF2B5EF4-FFF2-40B4-BE49-F238E27FC236}">
                <a16:creationId xmlns:a16="http://schemas.microsoft.com/office/drawing/2014/main" id="{E76FC806-1745-034B-9D8A-1CAFCD9FE3BC}"/>
              </a:ext>
            </a:extLst>
          </p:cNvPr>
          <p:cNvPicPr>
            <a:picLocks noChangeAspect="1"/>
          </p:cNvPicPr>
          <p:nvPr userDrawn="1"/>
        </p:nvPicPr>
        <p:blipFill rotWithShape="1">
          <a:blip r:embed="rId7"/>
          <a:srcRect r="36104"/>
          <a:stretch/>
        </p:blipFill>
        <p:spPr>
          <a:xfrm>
            <a:off x="9558497" y="1610212"/>
            <a:ext cx="2639329" cy="522522"/>
          </a:xfrm>
          <a:prstGeom prst="rect">
            <a:avLst/>
          </a:prstGeom>
        </p:spPr>
      </p:pic>
    </p:spTree>
    <p:extLst>
      <p:ext uri="{BB962C8B-B14F-4D97-AF65-F5344CB8AC3E}">
        <p14:creationId xmlns:p14="http://schemas.microsoft.com/office/powerpoint/2010/main" val="79524308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2 Photos and Tex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F7232953-10D7-9346-B58D-EA3D767D05C8}"/>
              </a:ext>
            </a:extLst>
          </p:cNvPr>
          <p:cNvSpPr>
            <a:spLocks noGrp="1"/>
          </p:cNvSpPr>
          <p:nvPr>
            <p:ph type="pic" sz="quarter" idx="13" hasCustomPrompt="1"/>
          </p:nvPr>
        </p:nvSpPr>
        <p:spPr>
          <a:xfrm>
            <a:off x="431783" y="1233641"/>
            <a:ext cx="3941999" cy="2134716"/>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br>
              <a:rPr lang="en-US" dirty="0"/>
            </a:br>
            <a:endParaRPr lang="en-US" dirty="0"/>
          </a:p>
        </p:txBody>
      </p:sp>
      <p:sp>
        <p:nvSpPr>
          <p:cNvPr id="12" name="Picture Placeholder 7">
            <a:extLst>
              <a:ext uri="{FF2B5EF4-FFF2-40B4-BE49-F238E27FC236}">
                <a16:creationId xmlns:a16="http://schemas.microsoft.com/office/drawing/2014/main" id="{5852B5E0-86AD-3749-B882-594E0C761812}"/>
              </a:ext>
            </a:extLst>
          </p:cNvPr>
          <p:cNvSpPr>
            <a:spLocks noGrp="1"/>
          </p:cNvSpPr>
          <p:nvPr>
            <p:ph type="pic" sz="quarter" idx="14" hasCustomPrompt="1"/>
          </p:nvPr>
        </p:nvSpPr>
        <p:spPr>
          <a:xfrm>
            <a:off x="4770778" y="1233488"/>
            <a:ext cx="3941422" cy="2134938"/>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br>
              <a:rPr lang="en-US" dirty="0"/>
            </a:br>
            <a:endParaRPr lang="en-US" dirty="0"/>
          </a:p>
        </p:txBody>
      </p:sp>
      <p:cxnSp>
        <p:nvCxnSpPr>
          <p:cNvPr id="13" name="Straight Connector 12">
            <a:extLst>
              <a:ext uri="{FF2B5EF4-FFF2-40B4-BE49-F238E27FC236}">
                <a16:creationId xmlns:a16="http://schemas.microsoft.com/office/drawing/2014/main" id="{ED753A27-0B53-3B44-A318-323612277CF2}"/>
              </a:ext>
            </a:extLst>
          </p:cNvPr>
          <p:cNvCxnSpPr>
            <a:cxnSpLocks/>
          </p:cNvCxnSpPr>
          <p:nvPr userDrawn="1"/>
        </p:nvCxnSpPr>
        <p:spPr>
          <a:xfrm>
            <a:off x="4572000" y="1233487"/>
            <a:ext cx="0" cy="4932363"/>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500" name="Caption">
            <a:extLst>
              <a:ext uri="{FF2B5EF4-FFF2-40B4-BE49-F238E27FC236}">
                <a16:creationId xmlns:a16="http://schemas.microsoft.com/office/drawing/2014/main" id="{CF4AE758-84F6-C54D-A7DE-052D01982D22}"/>
              </a:ext>
            </a:extLst>
          </p:cNvPr>
          <p:cNvSpPr>
            <a:spLocks noGrp="1"/>
          </p:cNvSpPr>
          <p:nvPr>
            <p:ph type="body" sz="quarter" idx="500" hasCustomPrompt="1"/>
          </p:nvPr>
        </p:nvSpPr>
        <p:spPr>
          <a:xfrm>
            <a:off x="431225" y="2634839"/>
            <a:ext cx="3941998" cy="733587"/>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502" name="Caption 2">
            <a:extLst>
              <a:ext uri="{FF2B5EF4-FFF2-40B4-BE49-F238E27FC236}">
                <a16:creationId xmlns:a16="http://schemas.microsoft.com/office/drawing/2014/main" id="{AC269ED5-A2B1-6A4F-BE9E-2525E65191C5}"/>
              </a:ext>
            </a:extLst>
          </p:cNvPr>
          <p:cNvSpPr>
            <a:spLocks noGrp="1"/>
          </p:cNvSpPr>
          <p:nvPr>
            <p:ph type="body" sz="quarter" idx="502" hasCustomPrompt="1"/>
          </p:nvPr>
        </p:nvSpPr>
        <p:spPr>
          <a:xfrm>
            <a:off x="4770202" y="2634839"/>
            <a:ext cx="3941998" cy="733587"/>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499" name="Text Placeholder 1">
            <a:extLst>
              <a:ext uri="{FF2B5EF4-FFF2-40B4-BE49-F238E27FC236}">
                <a16:creationId xmlns:a16="http://schemas.microsoft.com/office/drawing/2014/main" id="{41B64066-3F3A-DB41-BCF0-E80DA5C45921}"/>
              </a:ext>
            </a:extLst>
          </p:cNvPr>
          <p:cNvSpPr>
            <a:spLocks noGrp="1"/>
          </p:cNvSpPr>
          <p:nvPr>
            <p:ph type="body" sz="quarter" idx="499"/>
          </p:nvPr>
        </p:nvSpPr>
        <p:spPr>
          <a:xfrm>
            <a:off x="431800" y="3535516"/>
            <a:ext cx="3941763" cy="263033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 name="Text Placeholder 2">
            <a:extLst>
              <a:ext uri="{FF2B5EF4-FFF2-40B4-BE49-F238E27FC236}">
                <a16:creationId xmlns:a16="http://schemas.microsoft.com/office/drawing/2014/main" id="{260EFF75-E658-614B-A491-3B51B67CB5AB}"/>
              </a:ext>
            </a:extLst>
          </p:cNvPr>
          <p:cNvSpPr>
            <a:spLocks noGrp="1"/>
          </p:cNvSpPr>
          <p:nvPr>
            <p:ph type="body" sz="quarter" idx="501"/>
          </p:nvPr>
        </p:nvSpPr>
        <p:spPr>
          <a:xfrm>
            <a:off x="4770437" y="3535516"/>
            <a:ext cx="3941763" cy="263033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C2462BB1-A914-C04A-8D72-3148BA19C440}"/>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260B3C8A-5655-8B44-8713-F8E0DC8EB268}"/>
              </a:ext>
            </a:extLst>
          </p:cNvPr>
          <p:cNvSpPr>
            <a:spLocks noGrp="1"/>
          </p:cNvSpPr>
          <p:nvPr userDrawn="1">
            <p:ph type="dt" sz="half" idx="112"/>
          </p:nvPr>
        </p:nvSpPr>
        <p:spPr/>
        <p:txBody>
          <a:bodyPr/>
          <a:lstStyle/>
          <a:p>
            <a:endParaRPr lang="en-US" dirty="0"/>
          </a:p>
        </p:txBody>
      </p:sp>
      <p:sp>
        <p:nvSpPr>
          <p:cNvPr id="6" name="Footer Placeholder 5">
            <a:extLst>
              <a:ext uri="{FF2B5EF4-FFF2-40B4-BE49-F238E27FC236}">
                <a16:creationId xmlns:a16="http://schemas.microsoft.com/office/drawing/2014/main" id="{BA55FF92-D07E-284C-BB1E-EFB0F62B0728}"/>
              </a:ext>
            </a:extLst>
          </p:cNvPr>
          <p:cNvSpPr>
            <a:spLocks noGrp="1"/>
          </p:cNvSpPr>
          <p:nvPr userDrawn="1">
            <p:ph type="ftr" sz="quarter" idx="113"/>
          </p:nvPr>
        </p:nvSpPr>
        <p:spPr/>
        <p:txBody>
          <a:bodyPr/>
          <a:lstStyle/>
          <a:p>
            <a:endParaRPr lang="en-US" dirty="0"/>
          </a:p>
        </p:txBody>
      </p:sp>
      <p:sp>
        <p:nvSpPr>
          <p:cNvPr id="7" name="Slide Number Placeholder 6">
            <a:extLst>
              <a:ext uri="{FF2B5EF4-FFF2-40B4-BE49-F238E27FC236}">
                <a16:creationId xmlns:a16="http://schemas.microsoft.com/office/drawing/2014/main" id="{125CB6C4-3F83-8C46-9B51-1523B5214FBC}"/>
              </a:ext>
            </a:extLst>
          </p:cNvPr>
          <p:cNvSpPr>
            <a:spLocks noGrp="1"/>
          </p:cNvSpPr>
          <p:nvPr userDrawn="1">
            <p:ph type="sldNum" sz="quarter" idx="114"/>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 name="Group 2">
            <a:extLst>
              <a:ext uri="{FF2B5EF4-FFF2-40B4-BE49-F238E27FC236}">
                <a16:creationId xmlns:a16="http://schemas.microsoft.com/office/drawing/2014/main" id="{B5DD4673-07D8-2F47-AE16-41FB7DB1F691}"/>
              </a:ext>
            </a:extLst>
          </p:cNvPr>
          <p:cNvGrpSpPr/>
          <p:nvPr userDrawn="1"/>
        </p:nvGrpSpPr>
        <p:grpSpPr>
          <a:xfrm>
            <a:off x="9399182" y="-2"/>
            <a:ext cx="2974470" cy="9769405"/>
            <a:chOff x="9399182" y="-2"/>
            <a:chExt cx="2974470" cy="9769405"/>
          </a:xfrm>
        </p:grpSpPr>
        <p:sp>
          <p:nvSpPr>
            <p:cNvPr id="57" name="Rectangle 56">
              <a:extLst>
                <a:ext uri="{FF2B5EF4-FFF2-40B4-BE49-F238E27FC236}">
                  <a16:creationId xmlns:a16="http://schemas.microsoft.com/office/drawing/2014/main" id="{1EB07126-E360-1041-9164-DD8BA167A8AB}"/>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8" name="Picture 57">
              <a:extLst>
                <a:ext uri="{FF2B5EF4-FFF2-40B4-BE49-F238E27FC236}">
                  <a16:creationId xmlns:a16="http://schemas.microsoft.com/office/drawing/2014/main" id="{6821E402-D350-E444-8856-CC46A758A65E}"/>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59" name="Group 58">
              <a:extLst>
                <a:ext uri="{FF2B5EF4-FFF2-40B4-BE49-F238E27FC236}">
                  <a16:creationId xmlns:a16="http://schemas.microsoft.com/office/drawing/2014/main" id="{66715B48-D70E-A34F-8B62-E282410AAC7D}"/>
                </a:ext>
              </a:extLst>
            </p:cNvPr>
            <p:cNvGrpSpPr/>
            <p:nvPr userDrawn="1"/>
          </p:nvGrpSpPr>
          <p:grpSpPr>
            <a:xfrm>
              <a:off x="9541497" y="162442"/>
              <a:ext cx="2819400" cy="814510"/>
              <a:chOff x="-3644733" y="165205"/>
              <a:chExt cx="2819400" cy="814510"/>
            </a:xfrm>
          </p:grpSpPr>
          <p:sp>
            <p:nvSpPr>
              <p:cNvPr id="87" name="Rectangle 86">
                <a:extLst>
                  <a:ext uri="{FF2B5EF4-FFF2-40B4-BE49-F238E27FC236}">
                    <a16:creationId xmlns:a16="http://schemas.microsoft.com/office/drawing/2014/main" id="{258C8417-A50B-8A40-AAC7-69B29D878C1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D5350C49-A777-6241-98F9-3A4F555D085D}"/>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89" name="Picture 88">
                <a:extLst>
                  <a:ext uri="{FF2B5EF4-FFF2-40B4-BE49-F238E27FC236}">
                    <a16:creationId xmlns:a16="http://schemas.microsoft.com/office/drawing/2014/main" id="{6602266A-7721-2749-BEF8-F0041AD01BC9}"/>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60" name="Group 59">
              <a:extLst>
                <a:ext uri="{FF2B5EF4-FFF2-40B4-BE49-F238E27FC236}">
                  <a16:creationId xmlns:a16="http://schemas.microsoft.com/office/drawing/2014/main" id="{CA2A2AE4-DD6D-8844-B557-F45A9D1F1E5E}"/>
                </a:ext>
              </a:extLst>
            </p:cNvPr>
            <p:cNvGrpSpPr/>
            <p:nvPr userDrawn="1"/>
          </p:nvGrpSpPr>
          <p:grpSpPr>
            <a:xfrm>
              <a:off x="9521833" y="3755578"/>
              <a:ext cx="2754815" cy="6013825"/>
              <a:chOff x="9521833" y="2566288"/>
              <a:chExt cx="2754815" cy="6013825"/>
            </a:xfrm>
          </p:grpSpPr>
          <p:sp>
            <p:nvSpPr>
              <p:cNvPr id="63" name="TextBox 62">
                <a:extLst>
                  <a:ext uri="{FF2B5EF4-FFF2-40B4-BE49-F238E27FC236}">
                    <a16:creationId xmlns:a16="http://schemas.microsoft.com/office/drawing/2014/main" id="{399905FA-4468-DE44-8356-F030E128DE0E}"/>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64" name="Straight Connector 63">
                <a:extLst>
                  <a:ext uri="{FF2B5EF4-FFF2-40B4-BE49-F238E27FC236}">
                    <a16:creationId xmlns:a16="http://schemas.microsoft.com/office/drawing/2014/main" id="{EEB7F7FC-6FB7-6B48-A4C7-1784FFA3B477}"/>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CFB53592-0368-5E42-BA03-98211B0977AE}"/>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6" name="Group 65">
                <a:extLst>
                  <a:ext uri="{FF2B5EF4-FFF2-40B4-BE49-F238E27FC236}">
                    <a16:creationId xmlns:a16="http://schemas.microsoft.com/office/drawing/2014/main" id="{70D6C76B-0CBD-8541-947F-B20A36C671CF}"/>
                  </a:ext>
                </a:extLst>
              </p:cNvPr>
              <p:cNvGrpSpPr/>
              <p:nvPr userDrawn="1"/>
            </p:nvGrpSpPr>
            <p:grpSpPr>
              <a:xfrm>
                <a:off x="9541497" y="7168798"/>
                <a:ext cx="2735151" cy="1411315"/>
                <a:chOff x="9296567" y="4910411"/>
                <a:chExt cx="2735151" cy="1411315"/>
              </a:xfrm>
            </p:grpSpPr>
            <p:sp>
              <p:nvSpPr>
                <p:cNvPr id="81" name="Rectangle 80">
                  <a:extLst>
                    <a:ext uri="{FF2B5EF4-FFF2-40B4-BE49-F238E27FC236}">
                      <a16:creationId xmlns:a16="http://schemas.microsoft.com/office/drawing/2014/main" id="{7B060E3F-3460-1340-A955-A0E0058CA96A}"/>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CF89F7B0-F650-8844-A28B-9665EB78F56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3" name="Graphic 82">
                  <a:extLst>
                    <a:ext uri="{FF2B5EF4-FFF2-40B4-BE49-F238E27FC236}">
                      <a16:creationId xmlns:a16="http://schemas.microsoft.com/office/drawing/2014/main" id="{AC2297FF-4363-464B-AD47-EFF94E8CC13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4" name="TextBox 83">
                  <a:extLst>
                    <a:ext uri="{FF2B5EF4-FFF2-40B4-BE49-F238E27FC236}">
                      <a16:creationId xmlns:a16="http://schemas.microsoft.com/office/drawing/2014/main" id="{ECD7ABCD-E747-9145-B364-C6EE6679ED8D}"/>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5" name="TextBox 84">
                  <a:extLst>
                    <a:ext uri="{FF2B5EF4-FFF2-40B4-BE49-F238E27FC236}">
                      <a16:creationId xmlns:a16="http://schemas.microsoft.com/office/drawing/2014/main" id="{9D2EDEA1-AFD7-8144-9BFE-E95C524E5D8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6" name="TextBox 85">
                  <a:extLst>
                    <a:ext uri="{FF2B5EF4-FFF2-40B4-BE49-F238E27FC236}">
                      <a16:creationId xmlns:a16="http://schemas.microsoft.com/office/drawing/2014/main" id="{5D7D6192-8EC2-3147-944F-C9990998399D}"/>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67" name="Group 66">
                <a:extLst>
                  <a:ext uri="{FF2B5EF4-FFF2-40B4-BE49-F238E27FC236}">
                    <a16:creationId xmlns:a16="http://schemas.microsoft.com/office/drawing/2014/main" id="{07C54234-03B7-ED4C-95A6-74560FB7E24D}"/>
                  </a:ext>
                </a:extLst>
              </p:cNvPr>
              <p:cNvGrpSpPr/>
              <p:nvPr userDrawn="1"/>
            </p:nvGrpSpPr>
            <p:grpSpPr>
              <a:xfrm>
                <a:off x="9541497" y="5812142"/>
                <a:ext cx="2735151" cy="1280928"/>
                <a:chOff x="9286315" y="6976989"/>
                <a:chExt cx="2735151" cy="1280928"/>
              </a:xfrm>
            </p:grpSpPr>
            <p:sp>
              <p:nvSpPr>
                <p:cNvPr id="76" name="Rectangle 75">
                  <a:extLst>
                    <a:ext uri="{FF2B5EF4-FFF2-40B4-BE49-F238E27FC236}">
                      <a16:creationId xmlns:a16="http://schemas.microsoft.com/office/drawing/2014/main" id="{F53BB598-EA50-564F-ACB0-AF0849D9E4EA}"/>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5709B753-3BAD-BA41-9041-2E20667632BC}"/>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8" name="Graphic 77">
                  <a:extLst>
                    <a:ext uri="{FF2B5EF4-FFF2-40B4-BE49-F238E27FC236}">
                      <a16:creationId xmlns:a16="http://schemas.microsoft.com/office/drawing/2014/main" id="{506AF462-47AB-2D41-9BC3-AFB0E9F9D82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79" name="TextBox 78">
                  <a:extLst>
                    <a:ext uri="{FF2B5EF4-FFF2-40B4-BE49-F238E27FC236}">
                      <a16:creationId xmlns:a16="http://schemas.microsoft.com/office/drawing/2014/main" id="{9A627AE6-C7F3-334D-A34F-2BC4E58C2E95}"/>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0" name="Picture 79">
                  <a:extLst>
                    <a:ext uri="{FF2B5EF4-FFF2-40B4-BE49-F238E27FC236}">
                      <a16:creationId xmlns:a16="http://schemas.microsoft.com/office/drawing/2014/main" id="{BA46C26C-A1B1-3143-B061-C7CB9671CDE2}"/>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68" name="Group 67">
                <a:extLst>
                  <a:ext uri="{FF2B5EF4-FFF2-40B4-BE49-F238E27FC236}">
                    <a16:creationId xmlns:a16="http://schemas.microsoft.com/office/drawing/2014/main" id="{B638C602-8F7A-FF4F-9436-99BFF634F80A}"/>
                  </a:ext>
                </a:extLst>
              </p:cNvPr>
              <p:cNvGrpSpPr/>
              <p:nvPr userDrawn="1"/>
            </p:nvGrpSpPr>
            <p:grpSpPr>
              <a:xfrm>
                <a:off x="9521833" y="2891408"/>
                <a:ext cx="2617883" cy="651460"/>
                <a:chOff x="12352022" y="513115"/>
                <a:chExt cx="2617883" cy="651460"/>
              </a:xfrm>
            </p:grpSpPr>
            <p:sp>
              <p:nvSpPr>
                <p:cNvPr id="73" name="TextBox 72">
                  <a:extLst>
                    <a:ext uri="{FF2B5EF4-FFF2-40B4-BE49-F238E27FC236}">
                      <a16:creationId xmlns:a16="http://schemas.microsoft.com/office/drawing/2014/main" id="{F5E8575C-58DF-6F4D-846B-64E64AEAD4B3}"/>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4" name="TextBox 73">
                  <a:extLst>
                    <a:ext uri="{FF2B5EF4-FFF2-40B4-BE49-F238E27FC236}">
                      <a16:creationId xmlns:a16="http://schemas.microsoft.com/office/drawing/2014/main" id="{7F689E54-3DDE-9146-9E71-0F9EF77EB584}"/>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75" name="TextBox 74">
                  <a:extLst>
                    <a:ext uri="{FF2B5EF4-FFF2-40B4-BE49-F238E27FC236}">
                      <a16:creationId xmlns:a16="http://schemas.microsoft.com/office/drawing/2014/main" id="{E200D3D3-053D-F342-9A67-0E660D73F76B}"/>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69" name="TextBox 68">
                <a:extLst>
                  <a:ext uri="{FF2B5EF4-FFF2-40B4-BE49-F238E27FC236}">
                    <a16:creationId xmlns:a16="http://schemas.microsoft.com/office/drawing/2014/main" id="{7C8EB52F-15EB-7449-9FC6-CFECD8E81D6C}"/>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0" name="TextBox 69">
                <a:extLst>
                  <a:ext uri="{FF2B5EF4-FFF2-40B4-BE49-F238E27FC236}">
                    <a16:creationId xmlns:a16="http://schemas.microsoft.com/office/drawing/2014/main" id="{56C11956-D135-0244-8935-77ECF9139C68}"/>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71" name="TextBox 70">
                <a:extLst>
                  <a:ext uri="{FF2B5EF4-FFF2-40B4-BE49-F238E27FC236}">
                    <a16:creationId xmlns:a16="http://schemas.microsoft.com/office/drawing/2014/main" id="{841BDB28-CB56-C346-9DF5-E30F5ADD0CB7}"/>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72" name="TextBox 71">
                <a:extLst>
                  <a:ext uri="{FF2B5EF4-FFF2-40B4-BE49-F238E27FC236}">
                    <a16:creationId xmlns:a16="http://schemas.microsoft.com/office/drawing/2014/main" id="{7841BCCC-4BF1-1644-8598-448D5C40EC05}"/>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61" name="TextBox 60">
              <a:extLst>
                <a:ext uri="{FF2B5EF4-FFF2-40B4-BE49-F238E27FC236}">
                  <a16:creationId xmlns:a16="http://schemas.microsoft.com/office/drawing/2014/main" id="{A0C7E1FE-3DCE-F245-ADBB-D7351343D700}"/>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2" name="Straight Connector 61">
              <a:extLst>
                <a:ext uri="{FF2B5EF4-FFF2-40B4-BE49-F238E27FC236}">
                  <a16:creationId xmlns:a16="http://schemas.microsoft.com/office/drawing/2014/main" id="{47B69573-680F-C847-8FB3-E97B96F0087B}"/>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2" name="Group 51">
              <a:extLst>
                <a:ext uri="{FF2B5EF4-FFF2-40B4-BE49-F238E27FC236}">
                  <a16:creationId xmlns:a16="http://schemas.microsoft.com/office/drawing/2014/main" id="{156E90A0-F5F3-7D4A-BCA0-0B455A043EC4}"/>
                </a:ext>
              </a:extLst>
            </p:cNvPr>
            <p:cNvGrpSpPr/>
            <p:nvPr userDrawn="1"/>
          </p:nvGrpSpPr>
          <p:grpSpPr>
            <a:xfrm>
              <a:off x="9554253" y="2414886"/>
              <a:ext cx="2819399" cy="1181890"/>
              <a:chOff x="9541498" y="3352649"/>
              <a:chExt cx="2819399" cy="1181890"/>
            </a:xfrm>
          </p:grpSpPr>
          <p:grpSp>
            <p:nvGrpSpPr>
              <p:cNvPr id="53" name="Group 52">
                <a:extLst>
                  <a:ext uri="{FF2B5EF4-FFF2-40B4-BE49-F238E27FC236}">
                    <a16:creationId xmlns:a16="http://schemas.microsoft.com/office/drawing/2014/main" id="{E3B8AD0A-9353-E743-98CA-44AFA4D7C166}"/>
                  </a:ext>
                </a:extLst>
              </p:cNvPr>
              <p:cNvGrpSpPr/>
              <p:nvPr userDrawn="1"/>
            </p:nvGrpSpPr>
            <p:grpSpPr>
              <a:xfrm>
                <a:off x="9541498" y="3352649"/>
                <a:ext cx="2735150" cy="1181890"/>
                <a:chOff x="9541498" y="3751132"/>
                <a:chExt cx="2735150" cy="1181890"/>
              </a:xfrm>
            </p:grpSpPr>
            <p:grpSp>
              <p:nvGrpSpPr>
                <p:cNvPr id="55" name="Group 54">
                  <a:extLst>
                    <a:ext uri="{FF2B5EF4-FFF2-40B4-BE49-F238E27FC236}">
                      <a16:creationId xmlns:a16="http://schemas.microsoft.com/office/drawing/2014/main" id="{B0E8F800-E1AB-E746-8851-BE07C9573DF5}"/>
                    </a:ext>
                  </a:extLst>
                </p:cNvPr>
                <p:cNvGrpSpPr/>
                <p:nvPr userDrawn="1"/>
              </p:nvGrpSpPr>
              <p:grpSpPr>
                <a:xfrm>
                  <a:off x="9541498" y="3751132"/>
                  <a:ext cx="2735150" cy="1181890"/>
                  <a:chOff x="9296568" y="4910411"/>
                  <a:chExt cx="2735150" cy="1181890"/>
                </a:xfrm>
              </p:grpSpPr>
              <p:sp>
                <p:nvSpPr>
                  <p:cNvPr id="90" name="Rectangle 89">
                    <a:extLst>
                      <a:ext uri="{FF2B5EF4-FFF2-40B4-BE49-F238E27FC236}">
                        <a16:creationId xmlns:a16="http://schemas.microsoft.com/office/drawing/2014/main" id="{F0341023-B297-EE44-B1E7-3A1B988C0D34}"/>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004FF57D-84DA-054C-BAE1-86A84ADB8BFA}"/>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92" name="TextBox 91">
                    <a:extLst>
                      <a:ext uri="{FF2B5EF4-FFF2-40B4-BE49-F238E27FC236}">
                        <a16:creationId xmlns:a16="http://schemas.microsoft.com/office/drawing/2014/main" id="{14A089B3-40F5-BA48-9C89-18CED644A608}"/>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56" name="Graphic 55">
                  <a:extLst>
                    <a:ext uri="{FF2B5EF4-FFF2-40B4-BE49-F238E27FC236}">
                      <a16:creationId xmlns:a16="http://schemas.microsoft.com/office/drawing/2014/main" id="{0F683FF8-BB88-8D4C-AFF7-96AC3276CB7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54" name="Picture 53">
                <a:extLst>
                  <a:ext uri="{FF2B5EF4-FFF2-40B4-BE49-F238E27FC236}">
                    <a16:creationId xmlns:a16="http://schemas.microsoft.com/office/drawing/2014/main" id="{CF48C183-4FC2-8B43-8812-4E977634650E}"/>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17300189"/>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3 Photos and Text (Vertical)">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F7232953-10D7-9346-B58D-EA3D767D05C8}"/>
              </a:ext>
            </a:extLst>
          </p:cNvPr>
          <p:cNvSpPr>
            <a:spLocks noGrp="1"/>
          </p:cNvSpPr>
          <p:nvPr>
            <p:ph type="pic" sz="quarter" idx="13" hasCustomPrompt="1"/>
          </p:nvPr>
        </p:nvSpPr>
        <p:spPr>
          <a:xfrm>
            <a:off x="432360" y="1233641"/>
            <a:ext cx="2467429"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12" name="Picture Placeholder 7">
            <a:extLst>
              <a:ext uri="{FF2B5EF4-FFF2-40B4-BE49-F238E27FC236}">
                <a16:creationId xmlns:a16="http://schemas.microsoft.com/office/drawing/2014/main" id="{5852B5E0-86AD-3749-B882-594E0C761812}"/>
              </a:ext>
            </a:extLst>
          </p:cNvPr>
          <p:cNvSpPr>
            <a:spLocks noGrp="1"/>
          </p:cNvSpPr>
          <p:nvPr>
            <p:ph type="pic" sz="quarter" idx="14" hasCustomPrompt="1"/>
          </p:nvPr>
        </p:nvSpPr>
        <p:spPr>
          <a:xfrm>
            <a:off x="3338925" y="1233488"/>
            <a:ext cx="2467068" cy="1466229"/>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0" name="Caption">
            <a:extLst>
              <a:ext uri="{FF2B5EF4-FFF2-40B4-BE49-F238E27FC236}">
                <a16:creationId xmlns:a16="http://schemas.microsoft.com/office/drawing/2014/main" id="{CF4AE758-84F6-C54D-A7DE-052D01982D22}"/>
              </a:ext>
            </a:extLst>
          </p:cNvPr>
          <p:cNvSpPr>
            <a:spLocks noGrp="1"/>
          </p:cNvSpPr>
          <p:nvPr>
            <p:ph type="body" sz="quarter" idx="500" hasCustomPrompt="1"/>
          </p:nvPr>
        </p:nvSpPr>
        <p:spPr>
          <a:xfrm>
            <a:off x="431800" y="2147777"/>
            <a:ext cx="2467429"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502" name="Caption 2">
            <a:extLst>
              <a:ext uri="{FF2B5EF4-FFF2-40B4-BE49-F238E27FC236}">
                <a16:creationId xmlns:a16="http://schemas.microsoft.com/office/drawing/2014/main" id="{AC269ED5-A2B1-6A4F-BE9E-2525E65191C5}"/>
              </a:ext>
            </a:extLst>
          </p:cNvPr>
          <p:cNvSpPr>
            <a:spLocks noGrp="1"/>
          </p:cNvSpPr>
          <p:nvPr>
            <p:ph type="body" sz="quarter" idx="502" hasCustomPrompt="1"/>
          </p:nvPr>
        </p:nvSpPr>
        <p:spPr>
          <a:xfrm>
            <a:off x="3338281" y="2147777"/>
            <a:ext cx="2467429"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00" name="Photo">
            <a:extLst>
              <a:ext uri="{FF2B5EF4-FFF2-40B4-BE49-F238E27FC236}">
                <a16:creationId xmlns:a16="http://schemas.microsoft.com/office/drawing/2014/main" id="{A5A98BB7-3BBC-BF47-A9BC-1EE83DF5EEF5}"/>
              </a:ext>
            </a:extLst>
          </p:cNvPr>
          <p:cNvSpPr>
            <a:spLocks noGrp="1"/>
          </p:cNvSpPr>
          <p:nvPr>
            <p:ph type="pic" sz="quarter" idx="100" hasCustomPrompt="1"/>
          </p:nvPr>
        </p:nvSpPr>
        <p:spPr>
          <a:xfrm>
            <a:off x="6245129" y="1233488"/>
            <a:ext cx="2467068" cy="1466229"/>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grpSp>
        <p:nvGrpSpPr>
          <p:cNvPr id="2" name="Group 1">
            <a:extLst>
              <a:ext uri="{FF2B5EF4-FFF2-40B4-BE49-F238E27FC236}">
                <a16:creationId xmlns:a16="http://schemas.microsoft.com/office/drawing/2014/main" id="{88F1C867-7832-304B-B6CD-BF0427937307}"/>
              </a:ext>
            </a:extLst>
          </p:cNvPr>
          <p:cNvGrpSpPr/>
          <p:nvPr userDrawn="1"/>
        </p:nvGrpSpPr>
        <p:grpSpPr>
          <a:xfrm>
            <a:off x="3119357" y="1233487"/>
            <a:ext cx="2906204" cy="4932363"/>
            <a:chOff x="3119357" y="1233487"/>
            <a:chExt cx="2906204" cy="4861079"/>
          </a:xfrm>
        </p:grpSpPr>
        <p:cxnSp>
          <p:nvCxnSpPr>
            <p:cNvPr id="13" name="Straight Connector 12">
              <a:extLst>
                <a:ext uri="{FF2B5EF4-FFF2-40B4-BE49-F238E27FC236}">
                  <a16:creationId xmlns:a16="http://schemas.microsoft.com/office/drawing/2014/main" id="{ED753A27-0B53-3B44-A318-323612277CF2}"/>
                </a:ext>
              </a:extLst>
            </p:cNvPr>
            <p:cNvCxnSpPr>
              <a:cxnSpLocks/>
            </p:cNvCxnSpPr>
            <p:nvPr userDrawn="1"/>
          </p:nvCxnSpPr>
          <p:spPr>
            <a:xfrm>
              <a:off x="3119357" y="1233487"/>
              <a:ext cx="0" cy="4861079"/>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0281FD7-9911-134B-A7C9-82C3663644A9}"/>
                </a:ext>
              </a:extLst>
            </p:cNvPr>
            <p:cNvCxnSpPr>
              <a:cxnSpLocks/>
            </p:cNvCxnSpPr>
            <p:nvPr userDrawn="1"/>
          </p:nvCxnSpPr>
          <p:spPr>
            <a:xfrm>
              <a:off x="6025561" y="1233487"/>
              <a:ext cx="0" cy="4861079"/>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sp>
        <p:nvSpPr>
          <p:cNvPr id="504" name="Caption 3">
            <a:extLst>
              <a:ext uri="{FF2B5EF4-FFF2-40B4-BE49-F238E27FC236}">
                <a16:creationId xmlns:a16="http://schemas.microsoft.com/office/drawing/2014/main" id="{42868E29-E783-A54C-A4B5-63DAB28D5BEF}"/>
              </a:ext>
            </a:extLst>
          </p:cNvPr>
          <p:cNvSpPr>
            <a:spLocks noGrp="1"/>
          </p:cNvSpPr>
          <p:nvPr>
            <p:ph type="body" sz="quarter" idx="504" hasCustomPrompt="1"/>
          </p:nvPr>
        </p:nvSpPr>
        <p:spPr>
          <a:xfrm>
            <a:off x="6244767" y="2147777"/>
            <a:ext cx="2467429"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499" name="Text Placeholder 1">
            <a:extLst>
              <a:ext uri="{FF2B5EF4-FFF2-40B4-BE49-F238E27FC236}">
                <a16:creationId xmlns:a16="http://schemas.microsoft.com/office/drawing/2014/main" id="{092CA0F9-EE9F-8C4F-9A14-8B88D9656C37}"/>
              </a:ext>
            </a:extLst>
          </p:cNvPr>
          <p:cNvSpPr>
            <a:spLocks noGrp="1"/>
          </p:cNvSpPr>
          <p:nvPr>
            <p:ph type="body" sz="quarter" idx="499"/>
          </p:nvPr>
        </p:nvSpPr>
        <p:spPr>
          <a:xfrm>
            <a:off x="431801" y="2866844"/>
            <a:ext cx="2467428" cy="32990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 name="Text Placeholder 2">
            <a:extLst>
              <a:ext uri="{FF2B5EF4-FFF2-40B4-BE49-F238E27FC236}">
                <a16:creationId xmlns:a16="http://schemas.microsoft.com/office/drawing/2014/main" id="{781EEB42-430C-9948-97C1-B9A99786D432}"/>
              </a:ext>
            </a:extLst>
          </p:cNvPr>
          <p:cNvSpPr>
            <a:spLocks noGrp="1"/>
          </p:cNvSpPr>
          <p:nvPr>
            <p:ph type="body" sz="quarter" idx="501"/>
          </p:nvPr>
        </p:nvSpPr>
        <p:spPr>
          <a:xfrm>
            <a:off x="3338281" y="2866844"/>
            <a:ext cx="2467428" cy="32990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3" name="Text Placeholder 3">
            <a:extLst>
              <a:ext uri="{FF2B5EF4-FFF2-40B4-BE49-F238E27FC236}">
                <a16:creationId xmlns:a16="http://schemas.microsoft.com/office/drawing/2014/main" id="{8C3607B2-9D2D-5E49-86D7-3D3FC05F0012}"/>
              </a:ext>
            </a:extLst>
          </p:cNvPr>
          <p:cNvSpPr>
            <a:spLocks noGrp="1"/>
          </p:cNvSpPr>
          <p:nvPr>
            <p:ph type="body" sz="quarter" idx="503"/>
          </p:nvPr>
        </p:nvSpPr>
        <p:spPr>
          <a:xfrm>
            <a:off x="6244768" y="2866844"/>
            <a:ext cx="2467428" cy="32990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0EF6CB6B-94CC-654E-AE09-4DED2D6EA769}"/>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6" name="Date Placeholder 5">
            <a:extLst>
              <a:ext uri="{FF2B5EF4-FFF2-40B4-BE49-F238E27FC236}">
                <a16:creationId xmlns:a16="http://schemas.microsoft.com/office/drawing/2014/main" id="{D895EACF-4F1C-3842-A7FF-4AC5A2D2E696}"/>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56214F30-9FE6-D845-91CA-9835E0CF8D52}"/>
              </a:ext>
            </a:extLst>
          </p:cNvPr>
          <p:cNvSpPr>
            <a:spLocks noGrp="1"/>
          </p:cNvSpPr>
          <p:nvPr>
            <p:ph type="ftr" sz="quarter" idx="117"/>
          </p:nvPr>
        </p:nvSpPr>
        <p:spPr/>
        <p:txBody>
          <a:bodyPr/>
          <a:lstStyle/>
          <a:p>
            <a:endParaRPr lang="en-US" dirty="0"/>
          </a:p>
        </p:txBody>
      </p:sp>
      <p:sp>
        <p:nvSpPr>
          <p:cNvPr id="8" name="Slide Number Placeholder 7">
            <a:extLst>
              <a:ext uri="{FF2B5EF4-FFF2-40B4-BE49-F238E27FC236}">
                <a16:creationId xmlns:a16="http://schemas.microsoft.com/office/drawing/2014/main" id="{93172460-2E71-5943-A56D-3D902E900BD0}"/>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57" name="Group 56">
            <a:extLst>
              <a:ext uri="{FF2B5EF4-FFF2-40B4-BE49-F238E27FC236}">
                <a16:creationId xmlns:a16="http://schemas.microsoft.com/office/drawing/2014/main" id="{9B420A68-79DB-DB41-B02A-F2E31E6651C4}"/>
              </a:ext>
            </a:extLst>
          </p:cNvPr>
          <p:cNvGrpSpPr/>
          <p:nvPr userDrawn="1"/>
        </p:nvGrpSpPr>
        <p:grpSpPr>
          <a:xfrm>
            <a:off x="9399182" y="-2"/>
            <a:ext cx="2974470" cy="9769405"/>
            <a:chOff x="9399182" y="-2"/>
            <a:chExt cx="2974470" cy="9769405"/>
          </a:xfrm>
        </p:grpSpPr>
        <p:sp>
          <p:nvSpPr>
            <p:cNvPr id="58" name="Rectangle 57">
              <a:extLst>
                <a:ext uri="{FF2B5EF4-FFF2-40B4-BE49-F238E27FC236}">
                  <a16:creationId xmlns:a16="http://schemas.microsoft.com/office/drawing/2014/main" id="{1FD61CBE-4EF4-9744-9738-8709C50F1AFF}"/>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A3D0F9C7-1B58-504B-9BB8-DB9D4FABA977}"/>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60" name="Group 59">
              <a:extLst>
                <a:ext uri="{FF2B5EF4-FFF2-40B4-BE49-F238E27FC236}">
                  <a16:creationId xmlns:a16="http://schemas.microsoft.com/office/drawing/2014/main" id="{35358C56-D8B9-2D44-A534-272FE4FBDFFA}"/>
                </a:ext>
              </a:extLst>
            </p:cNvPr>
            <p:cNvGrpSpPr/>
            <p:nvPr userDrawn="1"/>
          </p:nvGrpSpPr>
          <p:grpSpPr>
            <a:xfrm>
              <a:off x="9541497" y="162442"/>
              <a:ext cx="2819400" cy="814510"/>
              <a:chOff x="-3644733" y="165205"/>
              <a:chExt cx="2819400" cy="814510"/>
            </a:xfrm>
          </p:grpSpPr>
          <p:sp>
            <p:nvSpPr>
              <p:cNvPr id="135" name="Rectangle 134">
                <a:extLst>
                  <a:ext uri="{FF2B5EF4-FFF2-40B4-BE49-F238E27FC236}">
                    <a16:creationId xmlns:a16="http://schemas.microsoft.com/office/drawing/2014/main" id="{95659F2A-19A0-4447-8057-CFEE8FF56B20}"/>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B67C9E65-EC19-3442-B39D-EF200814B68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7" name="Picture 136">
                <a:extLst>
                  <a:ext uri="{FF2B5EF4-FFF2-40B4-BE49-F238E27FC236}">
                    <a16:creationId xmlns:a16="http://schemas.microsoft.com/office/drawing/2014/main" id="{323C1721-626E-314E-A318-8CD718694A2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95" name="Group 94">
              <a:extLst>
                <a:ext uri="{FF2B5EF4-FFF2-40B4-BE49-F238E27FC236}">
                  <a16:creationId xmlns:a16="http://schemas.microsoft.com/office/drawing/2014/main" id="{B17DCDDF-F1BE-DE4A-A470-27619CEB4EA1}"/>
                </a:ext>
              </a:extLst>
            </p:cNvPr>
            <p:cNvGrpSpPr/>
            <p:nvPr userDrawn="1"/>
          </p:nvGrpSpPr>
          <p:grpSpPr>
            <a:xfrm>
              <a:off x="9521833" y="3755578"/>
              <a:ext cx="2754815" cy="6013825"/>
              <a:chOff x="9521833" y="2566288"/>
              <a:chExt cx="2754815" cy="6013825"/>
            </a:xfrm>
          </p:grpSpPr>
          <p:sp>
            <p:nvSpPr>
              <p:cNvPr id="107" name="TextBox 106">
                <a:extLst>
                  <a:ext uri="{FF2B5EF4-FFF2-40B4-BE49-F238E27FC236}">
                    <a16:creationId xmlns:a16="http://schemas.microsoft.com/office/drawing/2014/main" id="{E6F2A99C-3FE4-AD45-B484-C0BE917FD294}"/>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08" name="Straight Connector 107">
                <a:extLst>
                  <a:ext uri="{FF2B5EF4-FFF2-40B4-BE49-F238E27FC236}">
                    <a16:creationId xmlns:a16="http://schemas.microsoft.com/office/drawing/2014/main" id="{FB66869C-518A-4E44-A5D8-215292EBADF3}"/>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1E6E8BDE-A518-5A4C-8679-EEE8B59A8496}"/>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10" name="Group 109">
                <a:extLst>
                  <a:ext uri="{FF2B5EF4-FFF2-40B4-BE49-F238E27FC236}">
                    <a16:creationId xmlns:a16="http://schemas.microsoft.com/office/drawing/2014/main" id="{856B91D7-AFB6-D14D-9C1A-039849E808D4}"/>
                  </a:ext>
                </a:extLst>
              </p:cNvPr>
              <p:cNvGrpSpPr/>
              <p:nvPr userDrawn="1"/>
            </p:nvGrpSpPr>
            <p:grpSpPr>
              <a:xfrm>
                <a:off x="9541497" y="7168798"/>
                <a:ext cx="2735151" cy="1411315"/>
                <a:chOff x="9296567" y="4910411"/>
                <a:chExt cx="2735151" cy="1411315"/>
              </a:xfrm>
            </p:grpSpPr>
            <p:sp>
              <p:nvSpPr>
                <p:cNvPr id="129" name="Rectangle 128">
                  <a:extLst>
                    <a:ext uri="{FF2B5EF4-FFF2-40B4-BE49-F238E27FC236}">
                      <a16:creationId xmlns:a16="http://schemas.microsoft.com/office/drawing/2014/main" id="{FD2AE5C6-3677-724F-92E6-5538D45B8D48}"/>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FA964FC1-48D0-784E-9777-5823D5FA266D}"/>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31" name="Graphic 130">
                  <a:extLst>
                    <a:ext uri="{FF2B5EF4-FFF2-40B4-BE49-F238E27FC236}">
                      <a16:creationId xmlns:a16="http://schemas.microsoft.com/office/drawing/2014/main" id="{9A1BCB32-2903-F44E-8F4D-87C1D9ADEAA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32" name="TextBox 131">
                  <a:extLst>
                    <a:ext uri="{FF2B5EF4-FFF2-40B4-BE49-F238E27FC236}">
                      <a16:creationId xmlns:a16="http://schemas.microsoft.com/office/drawing/2014/main" id="{55BE347B-59DF-6947-A01C-B5DC935B7398}"/>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33" name="TextBox 132">
                  <a:extLst>
                    <a:ext uri="{FF2B5EF4-FFF2-40B4-BE49-F238E27FC236}">
                      <a16:creationId xmlns:a16="http://schemas.microsoft.com/office/drawing/2014/main" id="{31AE7AC1-83E2-C248-979E-EF4CCB978969}"/>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34" name="TextBox 133">
                  <a:extLst>
                    <a:ext uri="{FF2B5EF4-FFF2-40B4-BE49-F238E27FC236}">
                      <a16:creationId xmlns:a16="http://schemas.microsoft.com/office/drawing/2014/main" id="{34ED295B-81B0-9948-AC39-03FB2489D319}"/>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11" name="Group 110">
                <a:extLst>
                  <a:ext uri="{FF2B5EF4-FFF2-40B4-BE49-F238E27FC236}">
                    <a16:creationId xmlns:a16="http://schemas.microsoft.com/office/drawing/2014/main" id="{FA21885C-5903-6E41-AC43-23C29B0342C1}"/>
                  </a:ext>
                </a:extLst>
              </p:cNvPr>
              <p:cNvGrpSpPr/>
              <p:nvPr userDrawn="1"/>
            </p:nvGrpSpPr>
            <p:grpSpPr>
              <a:xfrm>
                <a:off x="9541497" y="5812142"/>
                <a:ext cx="2735151" cy="1280928"/>
                <a:chOff x="9286315" y="6976989"/>
                <a:chExt cx="2735151" cy="1280928"/>
              </a:xfrm>
            </p:grpSpPr>
            <p:sp>
              <p:nvSpPr>
                <p:cNvPr id="120" name="Rectangle 119">
                  <a:extLst>
                    <a:ext uri="{FF2B5EF4-FFF2-40B4-BE49-F238E27FC236}">
                      <a16:creationId xmlns:a16="http://schemas.microsoft.com/office/drawing/2014/main" id="{0CBDA1BF-3DF5-AF4A-A75B-16654E5BBE0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FB9070B7-F38E-B145-B116-93DD07A0ED7F}"/>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26" name="Graphic 125">
                  <a:extLst>
                    <a:ext uri="{FF2B5EF4-FFF2-40B4-BE49-F238E27FC236}">
                      <a16:creationId xmlns:a16="http://schemas.microsoft.com/office/drawing/2014/main" id="{05297A0C-0DFC-3F40-AA58-4B1BF710AC1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27" name="TextBox 126">
                  <a:extLst>
                    <a:ext uri="{FF2B5EF4-FFF2-40B4-BE49-F238E27FC236}">
                      <a16:creationId xmlns:a16="http://schemas.microsoft.com/office/drawing/2014/main" id="{B2923AFA-67A9-EE4B-A5F0-0027855F0D74}"/>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28" name="Picture 127">
                  <a:extLst>
                    <a:ext uri="{FF2B5EF4-FFF2-40B4-BE49-F238E27FC236}">
                      <a16:creationId xmlns:a16="http://schemas.microsoft.com/office/drawing/2014/main" id="{140F5F94-D2B2-394D-8B07-BF813910FA32}"/>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12" name="Group 111">
                <a:extLst>
                  <a:ext uri="{FF2B5EF4-FFF2-40B4-BE49-F238E27FC236}">
                    <a16:creationId xmlns:a16="http://schemas.microsoft.com/office/drawing/2014/main" id="{F33273B7-FF85-EB44-BD0E-E50B420269F5}"/>
                  </a:ext>
                </a:extLst>
              </p:cNvPr>
              <p:cNvGrpSpPr/>
              <p:nvPr userDrawn="1"/>
            </p:nvGrpSpPr>
            <p:grpSpPr>
              <a:xfrm>
                <a:off x="9521833" y="2891408"/>
                <a:ext cx="2617883" cy="651460"/>
                <a:chOff x="12352022" y="513115"/>
                <a:chExt cx="2617883" cy="651460"/>
              </a:xfrm>
            </p:grpSpPr>
            <p:sp>
              <p:nvSpPr>
                <p:cNvPr id="117" name="TextBox 116">
                  <a:extLst>
                    <a:ext uri="{FF2B5EF4-FFF2-40B4-BE49-F238E27FC236}">
                      <a16:creationId xmlns:a16="http://schemas.microsoft.com/office/drawing/2014/main" id="{842D6F5C-1CCA-7743-AA36-CF22419CFF39}"/>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18" name="TextBox 117">
                  <a:extLst>
                    <a:ext uri="{FF2B5EF4-FFF2-40B4-BE49-F238E27FC236}">
                      <a16:creationId xmlns:a16="http://schemas.microsoft.com/office/drawing/2014/main" id="{3B5E7011-3C06-A54E-BC42-0AC71F269195}"/>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19" name="TextBox 118">
                  <a:extLst>
                    <a:ext uri="{FF2B5EF4-FFF2-40B4-BE49-F238E27FC236}">
                      <a16:creationId xmlns:a16="http://schemas.microsoft.com/office/drawing/2014/main" id="{8BABC65A-2E00-2C47-8534-CC7BF92B8C44}"/>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13" name="TextBox 112">
                <a:extLst>
                  <a:ext uri="{FF2B5EF4-FFF2-40B4-BE49-F238E27FC236}">
                    <a16:creationId xmlns:a16="http://schemas.microsoft.com/office/drawing/2014/main" id="{1200E688-1FCE-BE4D-ADD7-CEC6FCA2EEFD}"/>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14" name="TextBox 113">
                <a:extLst>
                  <a:ext uri="{FF2B5EF4-FFF2-40B4-BE49-F238E27FC236}">
                    <a16:creationId xmlns:a16="http://schemas.microsoft.com/office/drawing/2014/main" id="{7785D546-828D-3146-ACAC-55A0A0A07D3C}"/>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15" name="TextBox 114">
                <a:extLst>
                  <a:ext uri="{FF2B5EF4-FFF2-40B4-BE49-F238E27FC236}">
                    <a16:creationId xmlns:a16="http://schemas.microsoft.com/office/drawing/2014/main" id="{3BD9DF96-0C2D-4240-A433-266ED2D6EDFD}"/>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16" name="TextBox 115">
                <a:extLst>
                  <a:ext uri="{FF2B5EF4-FFF2-40B4-BE49-F238E27FC236}">
                    <a16:creationId xmlns:a16="http://schemas.microsoft.com/office/drawing/2014/main" id="{E6D29337-01D2-6545-ADD5-AB53F0139F0B}"/>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96" name="TextBox 95">
              <a:extLst>
                <a:ext uri="{FF2B5EF4-FFF2-40B4-BE49-F238E27FC236}">
                  <a16:creationId xmlns:a16="http://schemas.microsoft.com/office/drawing/2014/main" id="{A6874E17-02C1-C946-A42C-55A813E95DDC}"/>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7" name="Straight Connector 96">
              <a:extLst>
                <a:ext uri="{FF2B5EF4-FFF2-40B4-BE49-F238E27FC236}">
                  <a16:creationId xmlns:a16="http://schemas.microsoft.com/office/drawing/2014/main" id="{E676D275-6C7A-794E-B3A4-9C0D2F01BA21}"/>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8" name="Group 97">
              <a:extLst>
                <a:ext uri="{FF2B5EF4-FFF2-40B4-BE49-F238E27FC236}">
                  <a16:creationId xmlns:a16="http://schemas.microsoft.com/office/drawing/2014/main" id="{9E39727D-7666-D944-A279-9C6F9F522EAA}"/>
                </a:ext>
              </a:extLst>
            </p:cNvPr>
            <p:cNvGrpSpPr/>
            <p:nvPr userDrawn="1"/>
          </p:nvGrpSpPr>
          <p:grpSpPr>
            <a:xfrm>
              <a:off x="9554253" y="2414886"/>
              <a:ext cx="2819399" cy="1181890"/>
              <a:chOff x="9541498" y="3352649"/>
              <a:chExt cx="2819399" cy="1181890"/>
            </a:xfrm>
          </p:grpSpPr>
          <p:grpSp>
            <p:nvGrpSpPr>
              <p:cNvPr id="99" name="Group 98">
                <a:extLst>
                  <a:ext uri="{FF2B5EF4-FFF2-40B4-BE49-F238E27FC236}">
                    <a16:creationId xmlns:a16="http://schemas.microsoft.com/office/drawing/2014/main" id="{D43C113E-CE1B-0E46-8157-A4043B1705E1}"/>
                  </a:ext>
                </a:extLst>
              </p:cNvPr>
              <p:cNvGrpSpPr/>
              <p:nvPr userDrawn="1"/>
            </p:nvGrpSpPr>
            <p:grpSpPr>
              <a:xfrm>
                <a:off x="9541498" y="3352649"/>
                <a:ext cx="2735150" cy="1181890"/>
                <a:chOff x="9541498" y="3751132"/>
                <a:chExt cx="2735150" cy="1181890"/>
              </a:xfrm>
            </p:grpSpPr>
            <p:grpSp>
              <p:nvGrpSpPr>
                <p:cNvPr id="102" name="Group 101">
                  <a:extLst>
                    <a:ext uri="{FF2B5EF4-FFF2-40B4-BE49-F238E27FC236}">
                      <a16:creationId xmlns:a16="http://schemas.microsoft.com/office/drawing/2014/main" id="{2F7911CF-19AC-2E45-BF56-1473CD99BDBB}"/>
                    </a:ext>
                  </a:extLst>
                </p:cNvPr>
                <p:cNvGrpSpPr/>
                <p:nvPr userDrawn="1"/>
              </p:nvGrpSpPr>
              <p:grpSpPr>
                <a:xfrm>
                  <a:off x="9541498" y="3751132"/>
                  <a:ext cx="2735150" cy="1181890"/>
                  <a:chOff x="9296568" y="4910411"/>
                  <a:chExt cx="2735150" cy="1181890"/>
                </a:xfrm>
              </p:grpSpPr>
              <p:sp>
                <p:nvSpPr>
                  <p:cNvPr id="104" name="Rectangle 103">
                    <a:extLst>
                      <a:ext uri="{FF2B5EF4-FFF2-40B4-BE49-F238E27FC236}">
                        <a16:creationId xmlns:a16="http://schemas.microsoft.com/office/drawing/2014/main" id="{21935321-67DF-0942-B103-5EBEA1A11C6D}"/>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TextBox 104">
                    <a:extLst>
                      <a:ext uri="{FF2B5EF4-FFF2-40B4-BE49-F238E27FC236}">
                        <a16:creationId xmlns:a16="http://schemas.microsoft.com/office/drawing/2014/main" id="{5084153E-429E-984E-9780-BCE1637F49BF}"/>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06" name="TextBox 105">
                    <a:extLst>
                      <a:ext uri="{FF2B5EF4-FFF2-40B4-BE49-F238E27FC236}">
                        <a16:creationId xmlns:a16="http://schemas.microsoft.com/office/drawing/2014/main" id="{FD4E6000-FEEF-524E-88BD-FDBE78CDD820}"/>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03" name="Graphic 102">
                  <a:extLst>
                    <a:ext uri="{FF2B5EF4-FFF2-40B4-BE49-F238E27FC236}">
                      <a16:creationId xmlns:a16="http://schemas.microsoft.com/office/drawing/2014/main" id="{A25C8F3C-F2C1-8A40-AD08-DDCA82F39ED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01" name="Picture 100">
                <a:extLst>
                  <a:ext uri="{FF2B5EF4-FFF2-40B4-BE49-F238E27FC236}">
                    <a16:creationId xmlns:a16="http://schemas.microsoft.com/office/drawing/2014/main" id="{BC4EC8E7-BEED-1048-9857-E678954434A6}"/>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8551657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3 Photos and Text (Horizontal)">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cxnSp>
        <p:nvCxnSpPr>
          <p:cNvPr id="13" name="Straight Connector 12">
            <a:extLst>
              <a:ext uri="{FF2B5EF4-FFF2-40B4-BE49-F238E27FC236}">
                <a16:creationId xmlns:a16="http://schemas.microsoft.com/office/drawing/2014/main" id="{ED753A27-0B53-3B44-A318-323612277CF2}"/>
              </a:ext>
            </a:extLst>
          </p:cNvPr>
          <p:cNvCxnSpPr>
            <a:cxnSpLocks/>
          </p:cNvCxnSpPr>
          <p:nvPr userDrawn="1"/>
        </p:nvCxnSpPr>
        <p:spPr>
          <a:xfrm rot="5400000">
            <a:off x="4561949" y="-1298971"/>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0281FD7-9911-134B-A7C9-82C3663644A9}"/>
              </a:ext>
            </a:extLst>
          </p:cNvPr>
          <p:cNvCxnSpPr>
            <a:cxnSpLocks/>
          </p:cNvCxnSpPr>
          <p:nvPr userDrawn="1"/>
        </p:nvCxnSpPr>
        <p:spPr>
          <a:xfrm rot="5400000">
            <a:off x="4561949" y="430520"/>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499" name="Text Placeholder 1">
            <a:extLst>
              <a:ext uri="{FF2B5EF4-FFF2-40B4-BE49-F238E27FC236}">
                <a16:creationId xmlns:a16="http://schemas.microsoft.com/office/drawing/2014/main" id="{EA8D8CC5-DDED-9445-8A9A-D06B2B9A91DE}"/>
              </a:ext>
            </a:extLst>
          </p:cNvPr>
          <p:cNvSpPr>
            <a:spLocks noGrp="1"/>
          </p:cNvSpPr>
          <p:nvPr>
            <p:ph type="body" sz="quarter" idx="499"/>
          </p:nvPr>
        </p:nvSpPr>
        <p:spPr>
          <a:xfrm>
            <a:off x="2854325" y="1233488"/>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 name="Text Placeholder 2">
            <a:extLst>
              <a:ext uri="{FF2B5EF4-FFF2-40B4-BE49-F238E27FC236}">
                <a16:creationId xmlns:a16="http://schemas.microsoft.com/office/drawing/2014/main" id="{65A45B82-A28A-C541-9948-969822196900}"/>
              </a:ext>
            </a:extLst>
          </p:cNvPr>
          <p:cNvSpPr>
            <a:spLocks noGrp="1"/>
          </p:cNvSpPr>
          <p:nvPr>
            <p:ph type="body" sz="quarter" idx="501"/>
          </p:nvPr>
        </p:nvSpPr>
        <p:spPr>
          <a:xfrm>
            <a:off x="2854325" y="2962517"/>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3" name="Text Placeholder 3">
            <a:extLst>
              <a:ext uri="{FF2B5EF4-FFF2-40B4-BE49-F238E27FC236}">
                <a16:creationId xmlns:a16="http://schemas.microsoft.com/office/drawing/2014/main" id="{8B46136D-9E6B-7348-A230-0C0B61F4043F}"/>
              </a:ext>
            </a:extLst>
          </p:cNvPr>
          <p:cNvSpPr>
            <a:spLocks noGrp="1"/>
          </p:cNvSpPr>
          <p:nvPr>
            <p:ph type="body" sz="quarter" idx="503"/>
          </p:nvPr>
        </p:nvSpPr>
        <p:spPr>
          <a:xfrm>
            <a:off x="2854325" y="4691546"/>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A9BB490B-C309-B748-9B19-AF93AAACA3C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8" name="Picture Placeholder 7">
            <a:extLst>
              <a:ext uri="{FF2B5EF4-FFF2-40B4-BE49-F238E27FC236}">
                <a16:creationId xmlns:a16="http://schemas.microsoft.com/office/drawing/2014/main" id="{6F749DAD-56A6-D649-9F35-5B56FF579CB0}"/>
              </a:ext>
            </a:extLst>
          </p:cNvPr>
          <p:cNvSpPr>
            <a:spLocks noGrp="1"/>
          </p:cNvSpPr>
          <p:nvPr userDrawn="1">
            <p:ph type="pic" sz="quarter" idx="13" hasCustomPrompt="1"/>
          </p:nvPr>
        </p:nvSpPr>
        <p:spPr>
          <a:xfrm>
            <a:off x="432360" y="1233641"/>
            <a:ext cx="2172295"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0" name="Caption">
            <a:extLst>
              <a:ext uri="{FF2B5EF4-FFF2-40B4-BE49-F238E27FC236}">
                <a16:creationId xmlns:a16="http://schemas.microsoft.com/office/drawing/2014/main" id="{D94C6D6D-4FAA-B44F-ACF0-6E5AB0A38656}"/>
              </a:ext>
            </a:extLst>
          </p:cNvPr>
          <p:cNvSpPr>
            <a:spLocks noGrp="1"/>
          </p:cNvSpPr>
          <p:nvPr userDrawn="1">
            <p:ph type="body" sz="quarter" idx="500" hasCustomPrompt="1"/>
          </p:nvPr>
        </p:nvSpPr>
        <p:spPr>
          <a:xfrm>
            <a:off x="431800" y="2147777"/>
            <a:ext cx="2172295"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60" name="Picture Placeholder 7">
            <a:extLst>
              <a:ext uri="{FF2B5EF4-FFF2-40B4-BE49-F238E27FC236}">
                <a16:creationId xmlns:a16="http://schemas.microsoft.com/office/drawing/2014/main" id="{2D1E164C-A44E-6C43-B08A-9A9E7394EE60}"/>
              </a:ext>
            </a:extLst>
          </p:cNvPr>
          <p:cNvSpPr>
            <a:spLocks noGrp="1"/>
          </p:cNvSpPr>
          <p:nvPr userDrawn="1">
            <p:ph type="pic" sz="quarter" idx="121" hasCustomPrompt="1"/>
          </p:nvPr>
        </p:nvSpPr>
        <p:spPr>
          <a:xfrm>
            <a:off x="432360" y="2962055"/>
            <a:ext cx="2172295"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2" name="Caption 2">
            <a:extLst>
              <a:ext uri="{FF2B5EF4-FFF2-40B4-BE49-F238E27FC236}">
                <a16:creationId xmlns:a16="http://schemas.microsoft.com/office/drawing/2014/main" id="{72DD6B82-4027-214C-907A-917585DE52E2}"/>
              </a:ext>
            </a:extLst>
          </p:cNvPr>
          <p:cNvSpPr>
            <a:spLocks noGrp="1"/>
          </p:cNvSpPr>
          <p:nvPr userDrawn="1">
            <p:ph type="body" sz="quarter" idx="502" hasCustomPrompt="1"/>
          </p:nvPr>
        </p:nvSpPr>
        <p:spPr>
          <a:xfrm>
            <a:off x="431800" y="3876191"/>
            <a:ext cx="2172295"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62" name="Picture Placeholder 7">
            <a:extLst>
              <a:ext uri="{FF2B5EF4-FFF2-40B4-BE49-F238E27FC236}">
                <a16:creationId xmlns:a16="http://schemas.microsoft.com/office/drawing/2014/main" id="{12ACC18C-7823-4243-80B6-3AD22ABEB0F0}"/>
              </a:ext>
            </a:extLst>
          </p:cNvPr>
          <p:cNvSpPr>
            <a:spLocks noGrp="1"/>
          </p:cNvSpPr>
          <p:nvPr userDrawn="1">
            <p:ph type="pic" sz="quarter" idx="123" hasCustomPrompt="1"/>
          </p:nvPr>
        </p:nvSpPr>
        <p:spPr>
          <a:xfrm>
            <a:off x="432360" y="4691544"/>
            <a:ext cx="2172295"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4" name="Caption 3">
            <a:extLst>
              <a:ext uri="{FF2B5EF4-FFF2-40B4-BE49-F238E27FC236}">
                <a16:creationId xmlns:a16="http://schemas.microsoft.com/office/drawing/2014/main" id="{BFF4272A-93C5-194D-96DD-141C47B60F8F}"/>
              </a:ext>
            </a:extLst>
          </p:cNvPr>
          <p:cNvSpPr>
            <a:spLocks noGrp="1"/>
          </p:cNvSpPr>
          <p:nvPr userDrawn="1">
            <p:ph type="body" sz="quarter" idx="504" hasCustomPrompt="1"/>
          </p:nvPr>
        </p:nvSpPr>
        <p:spPr>
          <a:xfrm>
            <a:off x="431800" y="5605680"/>
            <a:ext cx="2172295"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8" name="Date Placeholder 7">
            <a:extLst>
              <a:ext uri="{FF2B5EF4-FFF2-40B4-BE49-F238E27FC236}">
                <a16:creationId xmlns:a16="http://schemas.microsoft.com/office/drawing/2014/main" id="{5D5C0E79-A3BD-5144-8C77-5A57F1DFDA10}"/>
              </a:ext>
            </a:extLst>
          </p:cNvPr>
          <p:cNvSpPr>
            <a:spLocks noGrp="1"/>
          </p:cNvSpPr>
          <p:nvPr userDrawn="1">
            <p:ph type="dt" sz="half" idx="125"/>
          </p:nvPr>
        </p:nvSpPr>
        <p:spPr/>
        <p:txBody>
          <a:bodyPr/>
          <a:lstStyle/>
          <a:p>
            <a:endParaRPr lang="en-US" dirty="0"/>
          </a:p>
        </p:txBody>
      </p:sp>
      <p:sp>
        <p:nvSpPr>
          <p:cNvPr id="10" name="Footer Placeholder 9">
            <a:extLst>
              <a:ext uri="{FF2B5EF4-FFF2-40B4-BE49-F238E27FC236}">
                <a16:creationId xmlns:a16="http://schemas.microsoft.com/office/drawing/2014/main" id="{AA4A8FA1-CC46-7144-84B1-17C00BC259EB}"/>
              </a:ext>
            </a:extLst>
          </p:cNvPr>
          <p:cNvSpPr>
            <a:spLocks noGrp="1"/>
          </p:cNvSpPr>
          <p:nvPr userDrawn="1">
            <p:ph type="ftr" sz="quarter" idx="126"/>
          </p:nvPr>
        </p:nvSpPr>
        <p:spPr/>
        <p:txBody>
          <a:bodyPr/>
          <a:lstStyle/>
          <a:p>
            <a:endParaRPr lang="en-US" dirty="0"/>
          </a:p>
        </p:txBody>
      </p:sp>
      <p:sp>
        <p:nvSpPr>
          <p:cNvPr id="14" name="Slide Number Placeholder 13">
            <a:extLst>
              <a:ext uri="{FF2B5EF4-FFF2-40B4-BE49-F238E27FC236}">
                <a16:creationId xmlns:a16="http://schemas.microsoft.com/office/drawing/2014/main" id="{ACB2D2FD-3057-D74D-B44D-0EB64193CE1C}"/>
              </a:ext>
            </a:extLst>
          </p:cNvPr>
          <p:cNvSpPr>
            <a:spLocks noGrp="1"/>
          </p:cNvSpPr>
          <p:nvPr userDrawn="1">
            <p:ph type="sldNum" sz="quarter" idx="12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56" name="Group 55">
            <a:extLst>
              <a:ext uri="{FF2B5EF4-FFF2-40B4-BE49-F238E27FC236}">
                <a16:creationId xmlns:a16="http://schemas.microsoft.com/office/drawing/2014/main" id="{05E9C379-DDF1-7B44-89A9-61472AAB938F}"/>
              </a:ext>
            </a:extLst>
          </p:cNvPr>
          <p:cNvGrpSpPr/>
          <p:nvPr userDrawn="1"/>
        </p:nvGrpSpPr>
        <p:grpSpPr>
          <a:xfrm>
            <a:off x="9399182" y="-2"/>
            <a:ext cx="2974470" cy="9769405"/>
            <a:chOff x="9399182" y="-2"/>
            <a:chExt cx="2974470" cy="9769405"/>
          </a:xfrm>
        </p:grpSpPr>
        <p:sp>
          <p:nvSpPr>
            <p:cNvPr id="57" name="Rectangle 56">
              <a:extLst>
                <a:ext uri="{FF2B5EF4-FFF2-40B4-BE49-F238E27FC236}">
                  <a16:creationId xmlns:a16="http://schemas.microsoft.com/office/drawing/2014/main" id="{02AA4587-5464-694B-A0E3-F705C2D6C38B}"/>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184225E7-8754-CD4D-AE0E-53076B270764}"/>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61" name="Group 60">
              <a:extLst>
                <a:ext uri="{FF2B5EF4-FFF2-40B4-BE49-F238E27FC236}">
                  <a16:creationId xmlns:a16="http://schemas.microsoft.com/office/drawing/2014/main" id="{53ED5C7E-A3C9-E44F-9C13-86E78B48E65F}"/>
                </a:ext>
              </a:extLst>
            </p:cNvPr>
            <p:cNvGrpSpPr/>
            <p:nvPr userDrawn="1"/>
          </p:nvGrpSpPr>
          <p:grpSpPr>
            <a:xfrm>
              <a:off x="9541497" y="162442"/>
              <a:ext cx="2819400" cy="814510"/>
              <a:chOff x="-3644733" y="165205"/>
              <a:chExt cx="2819400" cy="814510"/>
            </a:xfrm>
          </p:grpSpPr>
          <p:sp>
            <p:nvSpPr>
              <p:cNvPr id="136" name="Rectangle 135">
                <a:extLst>
                  <a:ext uri="{FF2B5EF4-FFF2-40B4-BE49-F238E27FC236}">
                    <a16:creationId xmlns:a16="http://schemas.microsoft.com/office/drawing/2014/main" id="{ACE05B8D-FE1E-1145-90BB-9998F8CA2CAB}"/>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Box 136">
                <a:extLst>
                  <a:ext uri="{FF2B5EF4-FFF2-40B4-BE49-F238E27FC236}">
                    <a16:creationId xmlns:a16="http://schemas.microsoft.com/office/drawing/2014/main" id="{443BD4B2-7A49-7B4D-A180-98D5EB1AD43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8" name="Picture 137">
                <a:extLst>
                  <a:ext uri="{FF2B5EF4-FFF2-40B4-BE49-F238E27FC236}">
                    <a16:creationId xmlns:a16="http://schemas.microsoft.com/office/drawing/2014/main" id="{08065AFB-7BEE-0F47-BED7-2DE8C591FB2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63" name="Group 62">
              <a:extLst>
                <a:ext uri="{FF2B5EF4-FFF2-40B4-BE49-F238E27FC236}">
                  <a16:creationId xmlns:a16="http://schemas.microsoft.com/office/drawing/2014/main" id="{764EAB81-6824-4047-9BA3-6AFFE7AE03F3}"/>
                </a:ext>
              </a:extLst>
            </p:cNvPr>
            <p:cNvGrpSpPr/>
            <p:nvPr userDrawn="1"/>
          </p:nvGrpSpPr>
          <p:grpSpPr>
            <a:xfrm>
              <a:off x="9521833" y="3755578"/>
              <a:ext cx="2754815" cy="6013825"/>
              <a:chOff x="9521833" y="2566288"/>
              <a:chExt cx="2754815" cy="6013825"/>
            </a:xfrm>
          </p:grpSpPr>
          <p:sp>
            <p:nvSpPr>
              <p:cNvPr id="74" name="TextBox 73">
                <a:extLst>
                  <a:ext uri="{FF2B5EF4-FFF2-40B4-BE49-F238E27FC236}">
                    <a16:creationId xmlns:a16="http://schemas.microsoft.com/office/drawing/2014/main" id="{B89A63E2-40AE-6F46-A362-BFE20BF1B080}"/>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5" name="Straight Connector 74">
                <a:extLst>
                  <a:ext uri="{FF2B5EF4-FFF2-40B4-BE49-F238E27FC236}">
                    <a16:creationId xmlns:a16="http://schemas.microsoft.com/office/drawing/2014/main" id="{1DD9B0EE-DBC0-FE43-992A-95582817972C}"/>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2099CD36-FA5E-D446-83AD-9BEB40BDDA39}"/>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7" name="Group 76">
                <a:extLst>
                  <a:ext uri="{FF2B5EF4-FFF2-40B4-BE49-F238E27FC236}">
                    <a16:creationId xmlns:a16="http://schemas.microsoft.com/office/drawing/2014/main" id="{506D11A7-2578-BA40-896C-CE07CC36B340}"/>
                  </a:ext>
                </a:extLst>
              </p:cNvPr>
              <p:cNvGrpSpPr/>
              <p:nvPr userDrawn="1"/>
            </p:nvGrpSpPr>
            <p:grpSpPr>
              <a:xfrm>
                <a:off x="9541497" y="7168798"/>
                <a:ext cx="2735151" cy="1411315"/>
                <a:chOff x="9296567" y="4910411"/>
                <a:chExt cx="2735151" cy="1411315"/>
              </a:xfrm>
            </p:grpSpPr>
            <p:sp>
              <p:nvSpPr>
                <p:cNvPr id="130" name="Rectangle 129">
                  <a:extLst>
                    <a:ext uri="{FF2B5EF4-FFF2-40B4-BE49-F238E27FC236}">
                      <a16:creationId xmlns:a16="http://schemas.microsoft.com/office/drawing/2014/main" id="{234AFB33-F664-1B42-AC5B-833976E236C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TextBox 130">
                  <a:extLst>
                    <a:ext uri="{FF2B5EF4-FFF2-40B4-BE49-F238E27FC236}">
                      <a16:creationId xmlns:a16="http://schemas.microsoft.com/office/drawing/2014/main" id="{DC3973FE-EA67-1446-90F5-00311B24E762}"/>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32" name="Graphic 131">
                  <a:extLst>
                    <a:ext uri="{FF2B5EF4-FFF2-40B4-BE49-F238E27FC236}">
                      <a16:creationId xmlns:a16="http://schemas.microsoft.com/office/drawing/2014/main" id="{9754AA2E-1658-B94E-BD64-D044C2E502B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33" name="TextBox 132">
                  <a:extLst>
                    <a:ext uri="{FF2B5EF4-FFF2-40B4-BE49-F238E27FC236}">
                      <a16:creationId xmlns:a16="http://schemas.microsoft.com/office/drawing/2014/main" id="{DFCE0AA6-50EE-9641-B168-FBEF90AE66A2}"/>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34" name="TextBox 133">
                  <a:extLst>
                    <a:ext uri="{FF2B5EF4-FFF2-40B4-BE49-F238E27FC236}">
                      <a16:creationId xmlns:a16="http://schemas.microsoft.com/office/drawing/2014/main" id="{A15B11FC-4E91-5D4F-8B9F-F43F6D56913E}"/>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35" name="TextBox 134">
                  <a:extLst>
                    <a:ext uri="{FF2B5EF4-FFF2-40B4-BE49-F238E27FC236}">
                      <a16:creationId xmlns:a16="http://schemas.microsoft.com/office/drawing/2014/main" id="{93BEE3EB-479B-2440-BD75-3378D4FCFF3D}"/>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8" name="Group 77">
                <a:extLst>
                  <a:ext uri="{FF2B5EF4-FFF2-40B4-BE49-F238E27FC236}">
                    <a16:creationId xmlns:a16="http://schemas.microsoft.com/office/drawing/2014/main" id="{434F34EB-E608-1447-8D3A-0EA4F1F48519}"/>
                  </a:ext>
                </a:extLst>
              </p:cNvPr>
              <p:cNvGrpSpPr/>
              <p:nvPr userDrawn="1"/>
            </p:nvGrpSpPr>
            <p:grpSpPr>
              <a:xfrm>
                <a:off x="9541497" y="5812142"/>
                <a:ext cx="2735151" cy="1280928"/>
                <a:chOff x="9286315" y="6976989"/>
                <a:chExt cx="2735151" cy="1280928"/>
              </a:xfrm>
            </p:grpSpPr>
            <p:sp>
              <p:nvSpPr>
                <p:cNvPr id="87" name="Rectangle 86">
                  <a:extLst>
                    <a:ext uri="{FF2B5EF4-FFF2-40B4-BE49-F238E27FC236}">
                      <a16:creationId xmlns:a16="http://schemas.microsoft.com/office/drawing/2014/main" id="{E32A3E2E-D1F0-9741-A8EE-7BC84B4DE0D3}"/>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BDA4BD56-D03C-1548-978A-67CE2301B253}"/>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27" name="Graphic 126">
                  <a:extLst>
                    <a:ext uri="{FF2B5EF4-FFF2-40B4-BE49-F238E27FC236}">
                      <a16:creationId xmlns:a16="http://schemas.microsoft.com/office/drawing/2014/main" id="{02277E74-6CD2-4746-AB10-BAC27E952C6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28" name="TextBox 127">
                  <a:extLst>
                    <a:ext uri="{FF2B5EF4-FFF2-40B4-BE49-F238E27FC236}">
                      <a16:creationId xmlns:a16="http://schemas.microsoft.com/office/drawing/2014/main" id="{2E41B035-7E95-6047-BBDE-7C5B9457A0AD}"/>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29" name="Picture 128">
                  <a:extLst>
                    <a:ext uri="{FF2B5EF4-FFF2-40B4-BE49-F238E27FC236}">
                      <a16:creationId xmlns:a16="http://schemas.microsoft.com/office/drawing/2014/main" id="{7B58D3BB-E0DF-CE47-A88C-EBD63D7D6A44}"/>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9" name="Group 78">
                <a:extLst>
                  <a:ext uri="{FF2B5EF4-FFF2-40B4-BE49-F238E27FC236}">
                    <a16:creationId xmlns:a16="http://schemas.microsoft.com/office/drawing/2014/main" id="{C8A25EA3-4BB5-0948-9768-F661F9D2B441}"/>
                  </a:ext>
                </a:extLst>
              </p:cNvPr>
              <p:cNvGrpSpPr/>
              <p:nvPr userDrawn="1"/>
            </p:nvGrpSpPr>
            <p:grpSpPr>
              <a:xfrm>
                <a:off x="9521833" y="2891408"/>
                <a:ext cx="2617883" cy="651460"/>
                <a:chOff x="12352022" y="513115"/>
                <a:chExt cx="2617883" cy="651460"/>
              </a:xfrm>
            </p:grpSpPr>
            <p:sp>
              <p:nvSpPr>
                <p:cNvPr id="84" name="TextBox 83">
                  <a:extLst>
                    <a:ext uri="{FF2B5EF4-FFF2-40B4-BE49-F238E27FC236}">
                      <a16:creationId xmlns:a16="http://schemas.microsoft.com/office/drawing/2014/main" id="{812E9279-E3E5-A242-A2DB-550E662BE6CB}"/>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5" name="TextBox 84">
                  <a:extLst>
                    <a:ext uri="{FF2B5EF4-FFF2-40B4-BE49-F238E27FC236}">
                      <a16:creationId xmlns:a16="http://schemas.microsoft.com/office/drawing/2014/main" id="{916869B2-51AC-8042-BAC1-566B99834406}"/>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6" name="TextBox 85">
                  <a:extLst>
                    <a:ext uri="{FF2B5EF4-FFF2-40B4-BE49-F238E27FC236}">
                      <a16:creationId xmlns:a16="http://schemas.microsoft.com/office/drawing/2014/main" id="{6A901D3D-F415-AC4E-A011-9D50733FCE8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80" name="TextBox 79">
                <a:extLst>
                  <a:ext uri="{FF2B5EF4-FFF2-40B4-BE49-F238E27FC236}">
                    <a16:creationId xmlns:a16="http://schemas.microsoft.com/office/drawing/2014/main" id="{EA1A97BD-9E28-EB42-8C33-224FE0567041}"/>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81" name="TextBox 80">
                <a:extLst>
                  <a:ext uri="{FF2B5EF4-FFF2-40B4-BE49-F238E27FC236}">
                    <a16:creationId xmlns:a16="http://schemas.microsoft.com/office/drawing/2014/main" id="{FCE719BC-ADE3-DB4E-AE64-4310A0F56B22}"/>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2" name="TextBox 81">
                <a:extLst>
                  <a:ext uri="{FF2B5EF4-FFF2-40B4-BE49-F238E27FC236}">
                    <a16:creationId xmlns:a16="http://schemas.microsoft.com/office/drawing/2014/main" id="{CF2AA2C7-9C18-8E48-8CD9-713923D584C0}"/>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3" name="TextBox 82">
                <a:extLst>
                  <a:ext uri="{FF2B5EF4-FFF2-40B4-BE49-F238E27FC236}">
                    <a16:creationId xmlns:a16="http://schemas.microsoft.com/office/drawing/2014/main" id="{073AAC87-9D0B-A942-AEAB-5498BE1CDE42}"/>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64" name="TextBox 63">
              <a:extLst>
                <a:ext uri="{FF2B5EF4-FFF2-40B4-BE49-F238E27FC236}">
                  <a16:creationId xmlns:a16="http://schemas.microsoft.com/office/drawing/2014/main" id="{2718DEAF-7355-D24A-A55A-6E5AFED9A98E}"/>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5" name="Straight Connector 64">
              <a:extLst>
                <a:ext uri="{FF2B5EF4-FFF2-40B4-BE49-F238E27FC236}">
                  <a16:creationId xmlns:a16="http://schemas.microsoft.com/office/drawing/2014/main" id="{908EADCA-2DBF-C447-BEEC-89115265ADFA}"/>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66" name="Group 65">
              <a:extLst>
                <a:ext uri="{FF2B5EF4-FFF2-40B4-BE49-F238E27FC236}">
                  <a16:creationId xmlns:a16="http://schemas.microsoft.com/office/drawing/2014/main" id="{90D81BAF-EA14-5342-B457-9F03F6415490}"/>
                </a:ext>
              </a:extLst>
            </p:cNvPr>
            <p:cNvGrpSpPr/>
            <p:nvPr userDrawn="1"/>
          </p:nvGrpSpPr>
          <p:grpSpPr>
            <a:xfrm>
              <a:off x="9554253" y="2414886"/>
              <a:ext cx="2819399" cy="1181890"/>
              <a:chOff x="9541498" y="3352649"/>
              <a:chExt cx="2819399" cy="1181890"/>
            </a:xfrm>
          </p:grpSpPr>
          <p:grpSp>
            <p:nvGrpSpPr>
              <p:cNvPr id="67" name="Group 66">
                <a:extLst>
                  <a:ext uri="{FF2B5EF4-FFF2-40B4-BE49-F238E27FC236}">
                    <a16:creationId xmlns:a16="http://schemas.microsoft.com/office/drawing/2014/main" id="{787A14E2-9B41-3441-B537-57155291B0D0}"/>
                  </a:ext>
                </a:extLst>
              </p:cNvPr>
              <p:cNvGrpSpPr/>
              <p:nvPr userDrawn="1"/>
            </p:nvGrpSpPr>
            <p:grpSpPr>
              <a:xfrm>
                <a:off x="9541498" y="3352649"/>
                <a:ext cx="2735150" cy="1181890"/>
                <a:chOff x="9541498" y="3751132"/>
                <a:chExt cx="2735150" cy="1181890"/>
              </a:xfrm>
            </p:grpSpPr>
            <p:grpSp>
              <p:nvGrpSpPr>
                <p:cNvPr id="69" name="Group 68">
                  <a:extLst>
                    <a:ext uri="{FF2B5EF4-FFF2-40B4-BE49-F238E27FC236}">
                      <a16:creationId xmlns:a16="http://schemas.microsoft.com/office/drawing/2014/main" id="{D9193720-38CB-8C45-8CB5-9F66BE5437DF}"/>
                    </a:ext>
                  </a:extLst>
                </p:cNvPr>
                <p:cNvGrpSpPr/>
                <p:nvPr userDrawn="1"/>
              </p:nvGrpSpPr>
              <p:grpSpPr>
                <a:xfrm>
                  <a:off x="9541498" y="3751132"/>
                  <a:ext cx="2735150" cy="1181890"/>
                  <a:chOff x="9296568" y="4910411"/>
                  <a:chExt cx="2735150" cy="1181890"/>
                </a:xfrm>
              </p:grpSpPr>
              <p:sp>
                <p:nvSpPr>
                  <p:cNvPr id="71" name="Rectangle 70">
                    <a:extLst>
                      <a:ext uri="{FF2B5EF4-FFF2-40B4-BE49-F238E27FC236}">
                        <a16:creationId xmlns:a16="http://schemas.microsoft.com/office/drawing/2014/main" id="{9661E725-6578-9A4A-B314-D6021CB4CFBF}"/>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6A82AECB-20FC-D04F-9436-9AA74FD66C5B}"/>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73" name="TextBox 72">
                    <a:extLst>
                      <a:ext uri="{FF2B5EF4-FFF2-40B4-BE49-F238E27FC236}">
                        <a16:creationId xmlns:a16="http://schemas.microsoft.com/office/drawing/2014/main" id="{76348B4A-2ADC-7F46-BABF-CA32F5E68A17}"/>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70" name="Graphic 69">
                  <a:extLst>
                    <a:ext uri="{FF2B5EF4-FFF2-40B4-BE49-F238E27FC236}">
                      <a16:creationId xmlns:a16="http://schemas.microsoft.com/office/drawing/2014/main" id="{C86CE353-C5DB-0145-AA86-27F6522447F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68" name="Picture 67">
                <a:extLst>
                  <a:ext uri="{FF2B5EF4-FFF2-40B4-BE49-F238E27FC236}">
                    <a16:creationId xmlns:a16="http://schemas.microsoft.com/office/drawing/2014/main" id="{9DB6EC41-E4FA-B54E-A44A-FE32BE140AB8}"/>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39953298"/>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3 Logos and Tex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cxnSp>
        <p:nvCxnSpPr>
          <p:cNvPr id="13" name="Straight Connector 12">
            <a:extLst>
              <a:ext uri="{FF2B5EF4-FFF2-40B4-BE49-F238E27FC236}">
                <a16:creationId xmlns:a16="http://schemas.microsoft.com/office/drawing/2014/main" id="{ED753A27-0B53-3B44-A318-323612277CF2}"/>
              </a:ext>
            </a:extLst>
          </p:cNvPr>
          <p:cNvCxnSpPr>
            <a:cxnSpLocks/>
          </p:cNvCxnSpPr>
          <p:nvPr userDrawn="1"/>
        </p:nvCxnSpPr>
        <p:spPr>
          <a:xfrm rot="5400000">
            <a:off x="4561949" y="-1298971"/>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0281FD7-9911-134B-A7C9-82C3663644A9}"/>
              </a:ext>
            </a:extLst>
          </p:cNvPr>
          <p:cNvCxnSpPr>
            <a:cxnSpLocks/>
          </p:cNvCxnSpPr>
          <p:nvPr userDrawn="1"/>
        </p:nvCxnSpPr>
        <p:spPr>
          <a:xfrm rot="5400000">
            <a:off x="4561949" y="430520"/>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EA8D8CC5-DDED-9445-8A9A-D06B2B9A91DE}"/>
              </a:ext>
            </a:extLst>
          </p:cNvPr>
          <p:cNvSpPr>
            <a:spLocks noGrp="1"/>
          </p:cNvSpPr>
          <p:nvPr>
            <p:ph type="body" sz="quarter" idx="115"/>
          </p:nvPr>
        </p:nvSpPr>
        <p:spPr>
          <a:xfrm>
            <a:off x="2854325" y="1233488"/>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2">
            <a:extLst>
              <a:ext uri="{FF2B5EF4-FFF2-40B4-BE49-F238E27FC236}">
                <a16:creationId xmlns:a16="http://schemas.microsoft.com/office/drawing/2014/main" id="{65A45B82-A28A-C541-9948-969822196900}"/>
              </a:ext>
            </a:extLst>
          </p:cNvPr>
          <p:cNvSpPr>
            <a:spLocks noGrp="1"/>
          </p:cNvSpPr>
          <p:nvPr>
            <p:ph type="body" sz="quarter" idx="116"/>
          </p:nvPr>
        </p:nvSpPr>
        <p:spPr>
          <a:xfrm>
            <a:off x="2854325" y="2962517"/>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2">
            <a:extLst>
              <a:ext uri="{FF2B5EF4-FFF2-40B4-BE49-F238E27FC236}">
                <a16:creationId xmlns:a16="http://schemas.microsoft.com/office/drawing/2014/main" id="{8B46136D-9E6B-7348-A230-0C0B61F4043F}"/>
              </a:ext>
            </a:extLst>
          </p:cNvPr>
          <p:cNvSpPr>
            <a:spLocks noGrp="1"/>
          </p:cNvSpPr>
          <p:nvPr>
            <p:ph type="body" sz="quarter" idx="117"/>
          </p:nvPr>
        </p:nvSpPr>
        <p:spPr>
          <a:xfrm>
            <a:off x="2854325" y="4691546"/>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A9BB490B-C309-B748-9B19-AF93AAACA3C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8" name="Date Placeholder 7">
            <a:extLst>
              <a:ext uri="{FF2B5EF4-FFF2-40B4-BE49-F238E27FC236}">
                <a16:creationId xmlns:a16="http://schemas.microsoft.com/office/drawing/2014/main" id="{5D5C0E79-A3BD-5144-8C77-5A57F1DFDA10}"/>
              </a:ext>
            </a:extLst>
          </p:cNvPr>
          <p:cNvSpPr>
            <a:spLocks noGrp="1"/>
          </p:cNvSpPr>
          <p:nvPr>
            <p:ph type="dt" sz="half" idx="125"/>
          </p:nvPr>
        </p:nvSpPr>
        <p:spPr/>
        <p:txBody>
          <a:bodyPr/>
          <a:lstStyle/>
          <a:p>
            <a:endParaRPr lang="en-US" dirty="0"/>
          </a:p>
        </p:txBody>
      </p:sp>
      <p:sp>
        <p:nvSpPr>
          <p:cNvPr id="10" name="Footer Placeholder 9">
            <a:extLst>
              <a:ext uri="{FF2B5EF4-FFF2-40B4-BE49-F238E27FC236}">
                <a16:creationId xmlns:a16="http://schemas.microsoft.com/office/drawing/2014/main" id="{AA4A8FA1-CC46-7144-84B1-17C00BC259EB}"/>
              </a:ext>
            </a:extLst>
          </p:cNvPr>
          <p:cNvSpPr>
            <a:spLocks noGrp="1"/>
          </p:cNvSpPr>
          <p:nvPr>
            <p:ph type="ftr" sz="quarter" idx="126"/>
          </p:nvPr>
        </p:nvSpPr>
        <p:spPr/>
        <p:txBody>
          <a:bodyPr/>
          <a:lstStyle/>
          <a:p>
            <a:endParaRPr lang="en-US" dirty="0"/>
          </a:p>
        </p:txBody>
      </p:sp>
      <p:sp>
        <p:nvSpPr>
          <p:cNvPr id="14" name="Slide Number Placeholder 13">
            <a:extLst>
              <a:ext uri="{FF2B5EF4-FFF2-40B4-BE49-F238E27FC236}">
                <a16:creationId xmlns:a16="http://schemas.microsoft.com/office/drawing/2014/main" id="{ACB2D2FD-3057-D74D-B44D-0EB64193CE1C}"/>
              </a:ext>
            </a:extLst>
          </p:cNvPr>
          <p:cNvSpPr>
            <a:spLocks noGrp="1"/>
          </p:cNvSpPr>
          <p:nvPr>
            <p:ph type="sldNum" sz="quarter" idx="12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5" name="Content Placeholder 4">
            <a:extLst>
              <a:ext uri="{FF2B5EF4-FFF2-40B4-BE49-F238E27FC236}">
                <a16:creationId xmlns:a16="http://schemas.microsoft.com/office/drawing/2014/main" id="{97ACE0C3-0640-2343-BA09-F3EFC7CFB949}"/>
              </a:ext>
            </a:extLst>
          </p:cNvPr>
          <p:cNvSpPr>
            <a:spLocks noGrp="1"/>
          </p:cNvSpPr>
          <p:nvPr>
            <p:ph sz="quarter" idx="128" hasCustomPrompt="1"/>
          </p:nvPr>
        </p:nvSpPr>
        <p:spPr>
          <a:xfrm>
            <a:off x="431800" y="1233488"/>
            <a:ext cx="2238375" cy="1466850"/>
          </a:xfrm>
        </p:spPr>
        <p:txBody>
          <a:bodyPr/>
          <a:lstStyle>
            <a:lvl1pPr algn="ctr">
              <a:defRPr b="0">
                <a:solidFill>
                  <a:schemeClr val="tx1">
                    <a:lumMod val="50000"/>
                    <a:lumOff val="50000"/>
                  </a:schemeClr>
                </a:solidFill>
              </a:defRPr>
            </a:lvl1pPr>
          </a:lstStyle>
          <a:p>
            <a:pPr lvl="0"/>
            <a:r>
              <a:rPr lang="en-US"/>
              <a:t>Click image icon to add logo (do not add any other types of content)</a:t>
            </a:r>
          </a:p>
        </p:txBody>
      </p:sp>
      <p:sp>
        <p:nvSpPr>
          <p:cNvPr id="56" name="Content Placeholder 4">
            <a:extLst>
              <a:ext uri="{FF2B5EF4-FFF2-40B4-BE49-F238E27FC236}">
                <a16:creationId xmlns:a16="http://schemas.microsoft.com/office/drawing/2014/main" id="{3B8A4E6F-E1C9-9641-B3D3-BDB9B2012DBB}"/>
              </a:ext>
            </a:extLst>
          </p:cNvPr>
          <p:cNvSpPr>
            <a:spLocks noGrp="1"/>
          </p:cNvSpPr>
          <p:nvPr>
            <p:ph sz="quarter" idx="129" hasCustomPrompt="1"/>
          </p:nvPr>
        </p:nvSpPr>
        <p:spPr>
          <a:xfrm>
            <a:off x="431800" y="2962517"/>
            <a:ext cx="2238375" cy="1466850"/>
          </a:xfrm>
        </p:spPr>
        <p:txBody>
          <a:bodyPr/>
          <a:lstStyle>
            <a:lvl1pPr algn="ctr">
              <a:defRPr b="0">
                <a:solidFill>
                  <a:schemeClr val="tx1">
                    <a:lumMod val="50000"/>
                    <a:lumOff val="50000"/>
                  </a:schemeClr>
                </a:solidFill>
              </a:defRPr>
            </a:lvl1pPr>
          </a:lstStyle>
          <a:p>
            <a:pPr lvl="0"/>
            <a:r>
              <a:rPr lang="en-US"/>
              <a:t>Click image icon to add logo (do not add any other types of content)</a:t>
            </a:r>
          </a:p>
        </p:txBody>
      </p:sp>
      <p:sp>
        <p:nvSpPr>
          <p:cNvPr id="57" name="Content Placeholder 4">
            <a:extLst>
              <a:ext uri="{FF2B5EF4-FFF2-40B4-BE49-F238E27FC236}">
                <a16:creationId xmlns:a16="http://schemas.microsoft.com/office/drawing/2014/main" id="{04F52250-2F95-E448-A157-BA7D33261555}"/>
              </a:ext>
            </a:extLst>
          </p:cNvPr>
          <p:cNvSpPr>
            <a:spLocks noGrp="1"/>
          </p:cNvSpPr>
          <p:nvPr>
            <p:ph sz="quarter" idx="130" hasCustomPrompt="1"/>
          </p:nvPr>
        </p:nvSpPr>
        <p:spPr>
          <a:xfrm>
            <a:off x="431800" y="4691546"/>
            <a:ext cx="2238375" cy="1466850"/>
          </a:xfrm>
        </p:spPr>
        <p:txBody>
          <a:bodyPr/>
          <a:lstStyle>
            <a:lvl1pPr algn="ctr">
              <a:defRPr b="0">
                <a:solidFill>
                  <a:schemeClr val="tx1">
                    <a:lumMod val="50000"/>
                    <a:lumOff val="50000"/>
                  </a:schemeClr>
                </a:solidFill>
              </a:defRPr>
            </a:lvl1pPr>
          </a:lstStyle>
          <a:p>
            <a:pPr lvl="0"/>
            <a:r>
              <a:rPr lang="en-US"/>
              <a:t>Click image icon to add logo (do not add any other types of content)</a:t>
            </a:r>
          </a:p>
        </p:txBody>
      </p:sp>
      <p:grpSp>
        <p:nvGrpSpPr>
          <p:cNvPr id="62" name="Group 61">
            <a:extLst>
              <a:ext uri="{FF2B5EF4-FFF2-40B4-BE49-F238E27FC236}">
                <a16:creationId xmlns:a16="http://schemas.microsoft.com/office/drawing/2014/main" id="{14338023-BC13-1347-A902-C2204A24D96D}"/>
              </a:ext>
            </a:extLst>
          </p:cNvPr>
          <p:cNvGrpSpPr/>
          <p:nvPr userDrawn="1"/>
        </p:nvGrpSpPr>
        <p:grpSpPr>
          <a:xfrm>
            <a:off x="9399182" y="-2"/>
            <a:ext cx="2974470" cy="9769405"/>
            <a:chOff x="9399182" y="-2"/>
            <a:chExt cx="2974470" cy="9769405"/>
          </a:xfrm>
        </p:grpSpPr>
        <p:sp>
          <p:nvSpPr>
            <p:cNvPr id="63" name="Rectangle 62">
              <a:extLst>
                <a:ext uri="{FF2B5EF4-FFF2-40B4-BE49-F238E27FC236}">
                  <a16:creationId xmlns:a16="http://schemas.microsoft.com/office/drawing/2014/main" id="{F14DF298-5DBB-564B-B56C-06F534677012}"/>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64" name="Picture 63">
              <a:extLst>
                <a:ext uri="{FF2B5EF4-FFF2-40B4-BE49-F238E27FC236}">
                  <a16:creationId xmlns:a16="http://schemas.microsoft.com/office/drawing/2014/main" id="{87A54F67-95E3-4D47-8A30-4154E885C7CB}"/>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68" name="Group 67">
              <a:extLst>
                <a:ext uri="{FF2B5EF4-FFF2-40B4-BE49-F238E27FC236}">
                  <a16:creationId xmlns:a16="http://schemas.microsoft.com/office/drawing/2014/main" id="{9394EAB8-8CA4-4B4D-A004-BC8697696E5A}"/>
                </a:ext>
              </a:extLst>
            </p:cNvPr>
            <p:cNvGrpSpPr/>
            <p:nvPr userDrawn="1"/>
          </p:nvGrpSpPr>
          <p:grpSpPr>
            <a:xfrm>
              <a:off x="9541497" y="162442"/>
              <a:ext cx="2819400" cy="814510"/>
              <a:chOff x="-3644733" y="165205"/>
              <a:chExt cx="2819400" cy="814510"/>
            </a:xfrm>
          </p:grpSpPr>
          <p:sp>
            <p:nvSpPr>
              <p:cNvPr id="141" name="Rectangle 140">
                <a:extLst>
                  <a:ext uri="{FF2B5EF4-FFF2-40B4-BE49-F238E27FC236}">
                    <a16:creationId xmlns:a16="http://schemas.microsoft.com/office/drawing/2014/main" id="{FFD516EB-2BCB-2E43-AFF3-5121CF79D655}"/>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TextBox 141">
                <a:extLst>
                  <a:ext uri="{FF2B5EF4-FFF2-40B4-BE49-F238E27FC236}">
                    <a16:creationId xmlns:a16="http://schemas.microsoft.com/office/drawing/2014/main" id="{BF97D8B0-4B8D-B145-87DF-8E19E86AB9CF}"/>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43" name="Picture 142">
                <a:extLst>
                  <a:ext uri="{FF2B5EF4-FFF2-40B4-BE49-F238E27FC236}">
                    <a16:creationId xmlns:a16="http://schemas.microsoft.com/office/drawing/2014/main" id="{B352A88A-0AE1-F846-9CA0-DBE561C4B649}"/>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69" name="Group 68">
              <a:extLst>
                <a:ext uri="{FF2B5EF4-FFF2-40B4-BE49-F238E27FC236}">
                  <a16:creationId xmlns:a16="http://schemas.microsoft.com/office/drawing/2014/main" id="{6DC41A6A-6B56-8547-86A6-CBFAF67515C3}"/>
                </a:ext>
              </a:extLst>
            </p:cNvPr>
            <p:cNvGrpSpPr/>
            <p:nvPr userDrawn="1"/>
          </p:nvGrpSpPr>
          <p:grpSpPr>
            <a:xfrm>
              <a:off x="9521833" y="3755578"/>
              <a:ext cx="2754815" cy="6013825"/>
              <a:chOff x="9521833" y="2566288"/>
              <a:chExt cx="2754815" cy="6013825"/>
            </a:xfrm>
          </p:grpSpPr>
          <p:sp>
            <p:nvSpPr>
              <p:cNvPr id="117" name="TextBox 116">
                <a:extLst>
                  <a:ext uri="{FF2B5EF4-FFF2-40B4-BE49-F238E27FC236}">
                    <a16:creationId xmlns:a16="http://schemas.microsoft.com/office/drawing/2014/main" id="{3AD32596-DA46-734D-B2A7-5DA54F93A57C}"/>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18" name="Straight Connector 117">
                <a:extLst>
                  <a:ext uri="{FF2B5EF4-FFF2-40B4-BE49-F238E27FC236}">
                    <a16:creationId xmlns:a16="http://schemas.microsoft.com/office/drawing/2014/main" id="{CDBD1C83-41B8-F547-BE36-B26D9D04D2C1}"/>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9" name="TextBox 118">
                <a:extLst>
                  <a:ext uri="{FF2B5EF4-FFF2-40B4-BE49-F238E27FC236}">
                    <a16:creationId xmlns:a16="http://schemas.microsoft.com/office/drawing/2014/main" id="{00AA5701-68AE-A84A-8CD3-773557FA6DE2}"/>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20" name="Group 119">
                <a:extLst>
                  <a:ext uri="{FF2B5EF4-FFF2-40B4-BE49-F238E27FC236}">
                    <a16:creationId xmlns:a16="http://schemas.microsoft.com/office/drawing/2014/main" id="{392A157E-FDF8-C647-ABDF-ED28D6D3705D}"/>
                  </a:ext>
                </a:extLst>
              </p:cNvPr>
              <p:cNvGrpSpPr/>
              <p:nvPr userDrawn="1"/>
            </p:nvGrpSpPr>
            <p:grpSpPr>
              <a:xfrm>
                <a:off x="9541497" y="7168798"/>
                <a:ext cx="2735151" cy="1411315"/>
                <a:chOff x="9296567" y="4910411"/>
                <a:chExt cx="2735151" cy="1411315"/>
              </a:xfrm>
            </p:grpSpPr>
            <p:sp>
              <p:nvSpPr>
                <p:cNvPr id="135" name="Rectangle 134">
                  <a:extLst>
                    <a:ext uri="{FF2B5EF4-FFF2-40B4-BE49-F238E27FC236}">
                      <a16:creationId xmlns:a16="http://schemas.microsoft.com/office/drawing/2014/main" id="{02B94648-6324-8142-876C-27E337B0E1FD}"/>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0618C21E-471B-BA4C-9A32-09C947BE9431}"/>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37" name="Graphic 136">
                  <a:extLst>
                    <a:ext uri="{FF2B5EF4-FFF2-40B4-BE49-F238E27FC236}">
                      <a16:creationId xmlns:a16="http://schemas.microsoft.com/office/drawing/2014/main" id="{1D728239-808A-0B4C-862B-8E8C8EFDC1C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38" name="TextBox 137">
                  <a:extLst>
                    <a:ext uri="{FF2B5EF4-FFF2-40B4-BE49-F238E27FC236}">
                      <a16:creationId xmlns:a16="http://schemas.microsoft.com/office/drawing/2014/main" id="{2DE50146-1A5A-C242-845B-1A477E0FC2F7}"/>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39" name="TextBox 138">
                  <a:extLst>
                    <a:ext uri="{FF2B5EF4-FFF2-40B4-BE49-F238E27FC236}">
                      <a16:creationId xmlns:a16="http://schemas.microsoft.com/office/drawing/2014/main" id="{7F1E0890-D66E-AF4C-A4EE-BC8248861590}"/>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40" name="TextBox 139">
                  <a:extLst>
                    <a:ext uri="{FF2B5EF4-FFF2-40B4-BE49-F238E27FC236}">
                      <a16:creationId xmlns:a16="http://schemas.microsoft.com/office/drawing/2014/main" id="{A6BB6014-5278-3B4C-AB9E-A834031F5481}"/>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21" name="Group 120">
                <a:extLst>
                  <a:ext uri="{FF2B5EF4-FFF2-40B4-BE49-F238E27FC236}">
                    <a16:creationId xmlns:a16="http://schemas.microsoft.com/office/drawing/2014/main" id="{6DAE35F0-9F0F-B740-BC72-9824D18FBCE5}"/>
                  </a:ext>
                </a:extLst>
              </p:cNvPr>
              <p:cNvGrpSpPr/>
              <p:nvPr userDrawn="1"/>
            </p:nvGrpSpPr>
            <p:grpSpPr>
              <a:xfrm>
                <a:off x="9541497" y="5812142"/>
                <a:ext cx="2735151" cy="1280928"/>
                <a:chOff x="9286315" y="6976989"/>
                <a:chExt cx="2735151" cy="1280928"/>
              </a:xfrm>
            </p:grpSpPr>
            <p:sp>
              <p:nvSpPr>
                <p:cNvPr id="130" name="Rectangle 129">
                  <a:extLst>
                    <a:ext uri="{FF2B5EF4-FFF2-40B4-BE49-F238E27FC236}">
                      <a16:creationId xmlns:a16="http://schemas.microsoft.com/office/drawing/2014/main" id="{75EB5A98-D7E3-3246-896C-BD7C101139E3}"/>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TextBox 130">
                  <a:extLst>
                    <a:ext uri="{FF2B5EF4-FFF2-40B4-BE49-F238E27FC236}">
                      <a16:creationId xmlns:a16="http://schemas.microsoft.com/office/drawing/2014/main" id="{50776269-501A-0947-87D0-CCEDC9337CD8}"/>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32" name="Graphic 131">
                  <a:extLst>
                    <a:ext uri="{FF2B5EF4-FFF2-40B4-BE49-F238E27FC236}">
                      <a16:creationId xmlns:a16="http://schemas.microsoft.com/office/drawing/2014/main" id="{87F48501-5A93-374F-981B-4315F4383BB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33" name="TextBox 132">
                  <a:extLst>
                    <a:ext uri="{FF2B5EF4-FFF2-40B4-BE49-F238E27FC236}">
                      <a16:creationId xmlns:a16="http://schemas.microsoft.com/office/drawing/2014/main" id="{359DA86C-29B3-2248-B674-BD1EBB7C9A9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34" name="Picture 133">
                  <a:extLst>
                    <a:ext uri="{FF2B5EF4-FFF2-40B4-BE49-F238E27FC236}">
                      <a16:creationId xmlns:a16="http://schemas.microsoft.com/office/drawing/2014/main" id="{2139862B-48B2-7C46-9307-BA667EB073A7}"/>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22" name="Group 121">
                <a:extLst>
                  <a:ext uri="{FF2B5EF4-FFF2-40B4-BE49-F238E27FC236}">
                    <a16:creationId xmlns:a16="http://schemas.microsoft.com/office/drawing/2014/main" id="{F542BE3A-25C8-E34D-82A2-3E5EAAC9EE28}"/>
                  </a:ext>
                </a:extLst>
              </p:cNvPr>
              <p:cNvGrpSpPr/>
              <p:nvPr userDrawn="1"/>
            </p:nvGrpSpPr>
            <p:grpSpPr>
              <a:xfrm>
                <a:off x="9521833" y="2891408"/>
                <a:ext cx="2617883" cy="651460"/>
                <a:chOff x="12352022" y="513115"/>
                <a:chExt cx="2617883" cy="651460"/>
              </a:xfrm>
            </p:grpSpPr>
            <p:sp>
              <p:nvSpPr>
                <p:cNvPr id="127" name="TextBox 126">
                  <a:extLst>
                    <a:ext uri="{FF2B5EF4-FFF2-40B4-BE49-F238E27FC236}">
                      <a16:creationId xmlns:a16="http://schemas.microsoft.com/office/drawing/2014/main" id="{11FED43B-88E5-474E-9104-8C4173B493FA}"/>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28" name="TextBox 127">
                  <a:extLst>
                    <a:ext uri="{FF2B5EF4-FFF2-40B4-BE49-F238E27FC236}">
                      <a16:creationId xmlns:a16="http://schemas.microsoft.com/office/drawing/2014/main" id="{72D77D68-4988-744A-BA1D-53B1BBCE8BC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29" name="TextBox 128">
                  <a:extLst>
                    <a:ext uri="{FF2B5EF4-FFF2-40B4-BE49-F238E27FC236}">
                      <a16:creationId xmlns:a16="http://schemas.microsoft.com/office/drawing/2014/main" id="{C0677107-2EAD-8B4A-A4DC-B850078AF29D}"/>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23" name="TextBox 122">
                <a:extLst>
                  <a:ext uri="{FF2B5EF4-FFF2-40B4-BE49-F238E27FC236}">
                    <a16:creationId xmlns:a16="http://schemas.microsoft.com/office/drawing/2014/main" id="{BAEC99EA-B6F6-1646-92FB-80FE6823066D}"/>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24" name="TextBox 123">
                <a:extLst>
                  <a:ext uri="{FF2B5EF4-FFF2-40B4-BE49-F238E27FC236}">
                    <a16:creationId xmlns:a16="http://schemas.microsoft.com/office/drawing/2014/main" id="{CF9B3E9B-05D1-8848-ADE8-D02FE87F82F0}"/>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25" name="TextBox 124">
                <a:extLst>
                  <a:ext uri="{FF2B5EF4-FFF2-40B4-BE49-F238E27FC236}">
                    <a16:creationId xmlns:a16="http://schemas.microsoft.com/office/drawing/2014/main" id="{9629908E-9915-5E43-B359-FDD0D3CB4A2F}"/>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26" name="TextBox 125">
                <a:extLst>
                  <a:ext uri="{FF2B5EF4-FFF2-40B4-BE49-F238E27FC236}">
                    <a16:creationId xmlns:a16="http://schemas.microsoft.com/office/drawing/2014/main" id="{EAF0EC84-90D9-954F-ADAB-0B3094909692}"/>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107" name="TextBox 106">
              <a:extLst>
                <a:ext uri="{FF2B5EF4-FFF2-40B4-BE49-F238E27FC236}">
                  <a16:creationId xmlns:a16="http://schemas.microsoft.com/office/drawing/2014/main" id="{0141B528-2023-7140-87BB-06308B73F35E}"/>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8" name="Straight Connector 107">
              <a:extLst>
                <a:ext uri="{FF2B5EF4-FFF2-40B4-BE49-F238E27FC236}">
                  <a16:creationId xmlns:a16="http://schemas.microsoft.com/office/drawing/2014/main" id="{5BB2FFFE-D291-0E44-88F0-F0BAC043939A}"/>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9" name="Group 108">
              <a:extLst>
                <a:ext uri="{FF2B5EF4-FFF2-40B4-BE49-F238E27FC236}">
                  <a16:creationId xmlns:a16="http://schemas.microsoft.com/office/drawing/2014/main" id="{EB44AA9A-6F0C-7E41-8B8F-81618CAC427A}"/>
                </a:ext>
              </a:extLst>
            </p:cNvPr>
            <p:cNvGrpSpPr/>
            <p:nvPr userDrawn="1"/>
          </p:nvGrpSpPr>
          <p:grpSpPr>
            <a:xfrm>
              <a:off x="9554253" y="2414886"/>
              <a:ext cx="2819399" cy="1181890"/>
              <a:chOff x="9541498" y="3352649"/>
              <a:chExt cx="2819399" cy="1181890"/>
            </a:xfrm>
          </p:grpSpPr>
          <p:grpSp>
            <p:nvGrpSpPr>
              <p:cNvPr id="110" name="Group 109">
                <a:extLst>
                  <a:ext uri="{FF2B5EF4-FFF2-40B4-BE49-F238E27FC236}">
                    <a16:creationId xmlns:a16="http://schemas.microsoft.com/office/drawing/2014/main" id="{F5B9B122-6142-B94E-942E-E0B201D15CA1}"/>
                  </a:ext>
                </a:extLst>
              </p:cNvPr>
              <p:cNvGrpSpPr/>
              <p:nvPr userDrawn="1"/>
            </p:nvGrpSpPr>
            <p:grpSpPr>
              <a:xfrm>
                <a:off x="9541498" y="3352649"/>
                <a:ext cx="2735150" cy="1181890"/>
                <a:chOff x="9541498" y="3751132"/>
                <a:chExt cx="2735150" cy="1181890"/>
              </a:xfrm>
            </p:grpSpPr>
            <p:grpSp>
              <p:nvGrpSpPr>
                <p:cNvPr id="112" name="Group 111">
                  <a:extLst>
                    <a:ext uri="{FF2B5EF4-FFF2-40B4-BE49-F238E27FC236}">
                      <a16:creationId xmlns:a16="http://schemas.microsoft.com/office/drawing/2014/main" id="{7B291978-2AC5-9143-AD37-94A0197282B8}"/>
                    </a:ext>
                  </a:extLst>
                </p:cNvPr>
                <p:cNvGrpSpPr/>
                <p:nvPr userDrawn="1"/>
              </p:nvGrpSpPr>
              <p:grpSpPr>
                <a:xfrm>
                  <a:off x="9541498" y="3751132"/>
                  <a:ext cx="2735150" cy="1181890"/>
                  <a:chOff x="9296568" y="4910411"/>
                  <a:chExt cx="2735150" cy="1181890"/>
                </a:xfrm>
              </p:grpSpPr>
              <p:sp>
                <p:nvSpPr>
                  <p:cNvPr id="114" name="Rectangle 113">
                    <a:extLst>
                      <a:ext uri="{FF2B5EF4-FFF2-40B4-BE49-F238E27FC236}">
                        <a16:creationId xmlns:a16="http://schemas.microsoft.com/office/drawing/2014/main" id="{C0D2544A-D26D-3F41-BA73-D37F4F2465D4}"/>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TextBox 114">
                    <a:extLst>
                      <a:ext uri="{FF2B5EF4-FFF2-40B4-BE49-F238E27FC236}">
                        <a16:creationId xmlns:a16="http://schemas.microsoft.com/office/drawing/2014/main" id="{60035F06-47BB-404F-AB16-667FE44B13AB}"/>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16" name="TextBox 115">
                    <a:extLst>
                      <a:ext uri="{FF2B5EF4-FFF2-40B4-BE49-F238E27FC236}">
                        <a16:creationId xmlns:a16="http://schemas.microsoft.com/office/drawing/2014/main" id="{28D5443B-64CA-584A-B14F-3D6F077D622F}"/>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13" name="Graphic 112">
                  <a:extLst>
                    <a:ext uri="{FF2B5EF4-FFF2-40B4-BE49-F238E27FC236}">
                      <a16:creationId xmlns:a16="http://schemas.microsoft.com/office/drawing/2014/main" id="{86D88F2A-157A-434C-BC12-58130EFE280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11" name="Picture 110">
                <a:extLst>
                  <a:ext uri="{FF2B5EF4-FFF2-40B4-BE49-F238E27FC236}">
                    <a16:creationId xmlns:a16="http://schemas.microsoft.com/office/drawing/2014/main" id="{D10AB923-ECC0-7F44-8C4E-D2C2876526B7}"/>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44491230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4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AA2048-EDD2-F745-AD54-211B30AB720D}"/>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EEC714A-A2AD-484A-890B-76F9195C93E6}"/>
              </a:ext>
            </a:extLst>
          </p:cNvPr>
          <p:cNvSpPr>
            <a:spLocks noGrp="1"/>
          </p:cNvSpPr>
          <p:nvPr>
            <p:ph type="dt" sz="half" idx="10"/>
          </p:nvPr>
        </p:nvSpPr>
        <p:spPr/>
        <p:txBody>
          <a:bodyPr/>
          <a:lstStyle/>
          <a:p>
            <a:endParaRPr lang="en-US" dirty="0"/>
          </a:p>
        </p:txBody>
      </p:sp>
      <p:sp>
        <p:nvSpPr>
          <p:cNvPr id="4" name="Slide Number Placeholder 3">
            <a:extLst>
              <a:ext uri="{FF2B5EF4-FFF2-40B4-BE49-F238E27FC236}">
                <a16:creationId xmlns:a16="http://schemas.microsoft.com/office/drawing/2014/main" id="{93BD8BF2-2AF8-9541-BC63-26C010B37A70}"/>
              </a:ext>
            </a:extLst>
          </p:cNvPr>
          <p:cNvSpPr>
            <a:spLocks noGrp="1"/>
          </p:cNvSpPr>
          <p:nvPr>
            <p:ph type="sldNum" sz="quarter" idx="11"/>
          </p:nvPr>
        </p:nvSpPr>
        <p:spPr/>
        <p:txBody>
          <a:bodyPr/>
          <a:lstStyle/>
          <a:p>
            <a:pPr marL="12700"/>
            <a:fld id="{078C017C-E1B9-8443-B047-B08AAA027B45}" type="slidenum">
              <a:rPr lang="en-US" smtClean="0"/>
              <a:pPr marL="12700"/>
              <a:t>‹#›</a:t>
            </a:fld>
            <a:endParaRPr lang="en-US" dirty="0"/>
          </a:p>
        </p:txBody>
      </p:sp>
      <p:sp>
        <p:nvSpPr>
          <p:cNvPr id="5" name="Footer Placeholder 4">
            <a:extLst>
              <a:ext uri="{FF2B5EF4-FFF2-40B4-BE49-F238E27FC236}">
                <a16:creationId xmlns:a16="http://schemas.microsoft.com/office/drawing/2014/main" id="{AFE1AB2A-232B-AF48-94F1-8052F8A8C02C}"/>
              </a:ext>
            </a:extLst>
          </p:cNvPr>
          <p:cNvSpPr>
            <a:spLocks noGrp="1"/>
          </p:cNvSpPr>
          <p:nvPr>
            <p:ph type="ftr" sz="quarter" idx="12"/>
          </p:nvPr>
        </p:nvSpPr>
        <p:spPr/>
        <p:txBody>
          <a:bodyPr/>
          <a:lstStyle/>
          <a:p>
            <a:endParaRPr lang="en-US" dirty="0"/>
          </a:p>
        </p:txBody>
      </p:sp>
      <p:sp>
        <p:nvSpPr>
          <p:cNvPr id="6" name="Picture Placeholder 7">
            <a:extLst>
              <a:ext uri="{FF2B5EF4-FFF2-40B4-BE49-F238E27FC236}">
                <a16:creationId xmlns:a16="http://schemas.microsoft.com/office/drawing/2014/main" id="{F1CC87B0-C7F2-9F44-9F26-7CF2550160B4}"/>
              </a:ext>
            </a:extLst>
          </p:cNvPr>
          <p:cNvSpPr>
            <a:spLocks noGrp="1"/>
          </p:cNvSpPr>
          <p:nvPr>
            <p:ph type="pic" sz="quarter" idx="13" hasCustomPrompt="1"/>
          </p:nvPr>
        </p:nvSpPr>
        <p:spPr>
          <a:xfrm>
            <a:off x="1" y="1233641"/>
            <a:ext cx="2286000" cy="4931851"/>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7" name="Picture Placeholder 7">
            <a:extLst>
              <a:ext uri="{FF2B5EF4-FFF2-40B4-BE49-F238E27FC236}">
                <a16:creationId xmlns:a16="http://schemas.microsoft.com/office/drawing/2014/main" id="{41F3EA96-E39D-0348-A1BC-0B903B535508}"/>
              </a:ext>
            </a:extLst>
          </p:cNvPr>
          <p:cNvSpPr>
            <a:spLocks noGrp="1"/>
          </p:cNvSpPr>
          <p:nvPr>
            <p:ph type="pic" sz="quarter" idx="14" hasCustomPrompt="1"/>
          </p:nvPr>
        </p:nvSpPr>
        <p:spPr>
          <a:xfrm>
            <a:off x="2286084" y="1233488"/>
            <a:ext cx="2286000" cy="4932362"/>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8" name="Caption">
            <a:extLst>
              <a:ext uri="{FF2B5EF4-FFF2-40B4-BE49-F238E27FC236}">
                <a16:creationId xmlns:a16="http://schemas.microsoft.com/office/drawing/2014/main" id="{FF765415-C64D-0745-B0AB-3D196208D3B5}"/>
              </a:ext>
            </a:extLst>
          </p:cNvPr>
          <p:cNvSpPr>
            <a:spLocks noGrp="1"/>
          </p:cNvSpPr>
          <p:nvPr>
            <p:ph type="body" sz="quarter" idx="500" hasCustomPrompt="1"/>
          </p:nvPr>
        </p:nvSpPr>
        <p:spPr>
          <a:xfrm>
            <a:off x="-559"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9" name="Caption 2">
            <a:extLst>
              <a:ext uri="{FF2B5EF4-FFF2-40B4-BE49-F238E27FC236}">
                <a16:creationId xmlns:a16="http://schemas.microsoft.com/office/drawing/2014/main" id="{A058AF6A-478D-C446-8FDA-BB66BB40EFDC}"/>
              </a:ext>
            </a:extLst>
          </p:cNvPr>
          <p:cNvSpPr>
            <a:spLocks noGrp="1"/>
          </p:cNvSpPr>
          <p:nvPr>
            <p:ph type="body" sz="quarter" idx="502" hasCustomPrompt="1"/>
          </p:nvPr>
        </p:nvSpPr>
        <p:spPr>
          <a:xfrm>
            <a:off x="2285441"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0" name="Photo">
            <a:extLst>
              <a:ext uri="{FF2B5EF4-FFF2-40B4-BE49-F238E27FC236}">
                <a16:creationId xmlns:a16="http://schemas.microsoft.com/office/drawing/2014/main" id="{512A0202-78E1-D741-BC82-143227E8914D}"/>
              </a:ext>
            </a:extLst>
          </p:cNvPr>
          <p:cNvSpPr>
            <a:spLocks noGrp="1"/>
          </p:cNvSpPr>
          <p:nvPr>
            <p:ph type="pic" sz="quarter" idx="100" hasCustomPrompt="1"/>
          </p:nvPr>
        </p:nvSpPr>
        <p:spPr>
          <a:xfrm>
            <a:off x="4571242" y="1233488"/>
            <a:ext cx="2286000" cy="4932362"/>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14" name="Caption 3">
            <a:extLst>
              <a:ext uri="{FF2B5EF4-FFF2-40B4-BE49-F238E27FC236}">
                <a16:creationId xmlns:a16="http://schemas.microsoft.com/office/drawing/2014/main" id="{3D533D84-C7F7-CA45-8D50-AF88F17CA887}"/>
              </a:ext>
            </a:extLst>
          </p:cNvPr>
          <p:cNvSpPr>
            <a:spLocks noGrp="1"/>
          </p:cNvSpPr>
          <p:nvPr>
            <p:ph type="body" sz="quarter" idx="504" hasCustomPrompt="1"/>
          </p:nvPr>
        </p:nvSpPr>
        <p:spPr>
          <a:xfrm>
            <a:off x="4570881"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21" name="Photo">
            <a:extLst>
              <a:ext uri="{FF2B5EF4-FFF2-40B4-BE49-F238E27FC236}">
                <a16:creationId xmlns:a16="http://schemas.microsoft.com/office/drawing/2014/main" id="{8A6B6870-A91D-CD4C-849D-824612FE6646}"/>
              </a:ext>
            </a:extLst>
          </p:cNvPr>
          <p:cNvSpPr>
            <a:spLocks noGrp="1"/>
          </p:cNvSpPr>
          <p:nvPr>
            <p:ph type="pic" sz="quarter" idx="505" hasCustomPrompt="1"/>
          </p:nvPr>
        </p:nvSpPr>
        <p:spPr>
          <a:xfrm>
            <a:off x="6858000" y="1233488"/>
            <a:ext cx="2286000" cy="4932362"/>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22" name="Caption 3">
            <a:extLst>
              <a:ext uri="{FF2B5EF4-FFF2-40B4-BE49-F238E27FC236}">
                <a16:creationId xmlns:a16="http://schemas.microsoft.com/office/drawing/2014/main" id="{8DACDE04-BA10-A24B-9665-9686CF8ADBC8}"/>
              </a:ext>
            </a:extLst>
          </p:cNvPr>
          <p:cNvSpPr>
            <a:spLocks noGrp="1"/>
          </p:cNvSpPr>
          <p:nvPr>
            <p:ph type="body" sz="quarter" idx="506" hasCustomPrompt="1"/>
          </p:nvPr>
        </p:nvSpPr>
        <p:spPr>
          <a:xfrm>
            <a:off x="6857639"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grpSp>
        <p:nvGrpSpPr>
          <p:cNvPr id="29" name="Group 28">
            <a:extLst>
              <a:ext uri="{FF2B5EF4-FFF2-40B4-BE49-F238E27FC236}">
                <a16:creationId xmlns:a16="http://schemas.microsoft.com/office/drawing/2014/main" id="{6BE6425A-D6B1-9C42-9FF8-6B1BDD2111E9}"/>
              </a:ext>
            </a:extLst>
          </p:cNvPr>
          <p:cNvGrpSpPr/>
          <p:nvPr userDrawn="1"/>
        </p:nvGrpSpPr>
        <p:grpSpPr>
          <a:xfrm>
            <a:off x="9399182" y="-1"/>
            <a:ext cx="2874210" cy="6858001"/>
            <a:chOff x="9144000" y="-1"/>
            <a:chExt cx="2874210" cy="6858001"/>
          </a:xfrm>
        </p:grpSpPr>
        <p:sp>
          <p:nvSpPr>
            <p:cNvPr id="30" name="Rectangle 29">
              <a:extLst>
                <a:ext uri="{FF2B5EF4-FFF2-40B4-BE49-F238E27FC236}">
                  <a16:creationId xmlns:a16="http://schemas.microsoft.com/office/drawing/2014/main" id="{A7F06CD3-CF26-EE4B-AB60-DED6C8D6F9CC}"/>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31" name="Group 30">
              <a:extLst>
                <a:ext uri="{FF2B5EF4-FFF2-40B4-BE49-F238E27FC236}">
                  <a16:creationId xmlns:a16="http://schemas.microsoft.com/office/drawing/2014/main" id="{217B8F47-0053-A745-BC3E-BCEAB1D8AEE6}"/>
                </a:ext>
              </a:extLst>
            </p:cNvPr>
            <p:cNvGrpSpPr/>
            <p:nvPr userDrawn="1"/>
          </p:nvGrpSpPr>
          <p:grpSpPr>
            <a:xfrm>
              <a:off x="9263395" y="150289"/>
              <a:ext cx="2754815" cy="6013825"/>
              <a:chOff x="9266651" y="185338"/>
              <a:chExt cx="2754815" cy="6013825"/>
            </a:xfrm>
          </p:grpSpPr>
          <p:sp>
            <p:nvSpPr>
              <p:cNvPr id="32" name="TextBox 31">
                <a:extLst>
                  <a:ext uri="{FF2B5EF4-FFF2-40B4-BE49-F238E27FC236}">
                    <a16:creationId xmlns:a16="http://schemas.microsoft.com/office/drawing/2014/main" id="{28FE4F0B-DDA2-8A4A-B29A-667129CFB748}"/>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33" name="Straight Connector 32">
                <a:extLst>
                  <a:ext uri="{FF2B5EF4-FFF2-40B4-BE49-F238E27FC236}">
                    <a16:creationId xmlns:a16="http://schemas.microsoft.com/office/drawing/2014/main" id="{E121F88A-F599-904C-A272-C9075C810E00}"/>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1E2A20B4-C22E-1E43-AC20-7640AF790E7F}"/>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35" name="Group 34">
                <a:extLst>
                  <a:ext uri="{FF2B5EF4-FFF2-40B4-BE49-F238E27FC236}">
                    <a16:creationId xmlns:a16="http://schemas.microsoft.com/office/drawing/2014/main" id="{F09AC02A-BB41-5548-8D57-D0FEF0DA6D92}"/>
                  </a:ext>
                </a:extLst>
              </p:cNvPr>
              <p:cNvGrpSpPr/>
              <p:nvPr userDrawn="1"/>
            </p:nvGrpSpPr>
            <p:grpSpPr>
              <a:xfrm>
                <a:off x="9286315" y="4787848"/>
                <a:ext cx="2735151" cy="1411315"/>
                <a:chOff x="9296567" y="4910411"/>
                <a:chExt cx="2735151" cy="1411315"/>
              </a:xfrm>
            </p:grpSpPr>
            <p:sp>
              <p:nvSpPr>
                <p:cNvPr id="50" name="Rectangle 49">
                  <a:extLst>
                    <a:ext uri="{FF2B5EF4-FFF2-40B4-BE49-F238E27FC236}">
                      <a16:creationId xmlns:a16="http://schemas.microsoft.com/office/drawing/2014/main" id="{A2683D67-4490-A94E-AE4F-6D1857C59756}"/>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12A1897F-4969-9E45-86B4-067CA6602E6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2" name="Graphic 51">
                  <a:extLst>
                    <a:ext uri="{FF2B5EF4-FFF2-40B4-BE49-F238E27FC236}">
                      <a16:creationId xmlns:a16="http://schemas.microsoft.com/office/drawing/2014/main" id="{35439718-B1E3-AB45-AB2F-F8E48DE0FF8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53" name="TextBox 52">
                  <a:extLst>
                    <a:ext uri="{FF2B5EF4-FFF2-40B4-BE49-F238E27FC236}">
                      <a16:creationId xmlns:a16="http://schemas.microsoft.com/office/drawing/2014/main" id="{A522DBD7-CBEB-9B4E-8695-A6A03805465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4" name="TextBox 53">
                  <a:extLst>
                    <a:ext uri="{FF2B5EF4-FFF2-40B4-BE49-F238E27FC236}">
                      <a16:creationId xmlns:a16="http://schemas.microsoft.com/office/drawing/2014/main" id="{98CFD1B1-8CD1-0542-9C92-6F1880C4EB6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5" name="TextBox 54">
                  <a:extLst>
                    <a:ext uri="{FF2B5EF4-FFF2-40B4-BE49-F238E27FC236}">
                      <a16:creationId xmlns:a16="http://schemas.microsoft.com/office/drawing/2014/main" id="{0344AA54-A017-0344-AD5A-AF7F2518933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36" name="Group 35">
                <a:extLst>
                  <a:ext uri="{FF2B5EF4-FFF2-40B4-BE49-F238E27FC236}">
                    <a16:creationId xmlns:a16="http://schemas.microsoft.com/office/drawing/2014/main" id="{99C4C35A-48AA-1544-8019-14E037D79E1D}"/>
                  </a:ext>
                </a:extLst>
              </p:cNvPr>
              <p:cNvGrpSpPr/>
              <p:nvPr userDrawn="1"/>
            </p:nvGrpSpPr>
            <p:grpSpPr>
              <a:xfrm>
                <a:off x="9286315" y="3431192"/>
                <a:ext cx="2735151" cy="1280928"/>
                <a:chOff x="9286315" y="6976989"/>
                <a:chExt cx="2735151" cy="1280928"/>
              </a:xfrm>
            </p:grpSpPr>
            <p:sp>
              <p:nvSpPr>
                <p:cNvPr id="45" name="Rectangle 44">
                  <a:extLst>
                    <a:ext uri="{FF2B5EF4-FFF2-40B4-BE49-F238E27FC236}">
                      <a16:creationId xmlns:a16="http://schemas.microsoft.com/office/drawing/2014/main" id="{271FFA37-2AB4-2B40-A550-905F9F08D77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34AF0656-4B26-B84A-8E33-57265E5F7B8C}"/>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7" name="Graphic 46">
                  <a:extLst>
                    <a:ext uri="{FF2B5EF4-FFF2-40B4-BE49-F238E27FC236}">
                      <a16:creationId xmlns:a16="http://schemas.microsoft.com/office/drawing/2014/main" id="{BB8498F9-B3B1-2549-B8AF-550228F9FF0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8" name="TextBox 47">
                  <a:extLst>
                    <a:ext uri="{FF2B5EF4-FFF2-40B4-BE49-F238E27FC236}">
                      <a16:creationId xmlns:a16="http://schemas.microsoft.com/office/drawing/2014/main" id="{F28684BB-60A4-6244-8ACD-8932E203844A}"/>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9" name="Picture 48">
                  <a:extLst>
                    <a:ext uri="{FF2B5EF4-FFF2-40B4-BE49-F238E27FC236}">
                      <a16:creationId xmlns:a16="http://schemas.microsoft.com/office/drawing/2014/main" id="{D7AB3508-106A-0C4F-B290-C3FBA222A5E2}"/>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7" name="Group 36">
                <a:extLst>
                  <a:ext uri="{FF2B5EF4-FFF2-40B4-BE49-F238E27FC236}">
                    <a16:creationId xmlns:a16="http://schemas.microsoft.com/office/drawing/2014/main" id="{71727728-ED63-FC48-ACDE-061C8C673F89}"/>
                  </a:ext>
                </a:extLst>
              </p:cNvPr>
              <p:cNvGrpSpPr/>
              <p:nvPr userDrawn="1"/>
            </p:nvGrpSpPr>
            <p:grpSpPr>
              <a:xfrm>
                <a:off x="9266651" y="510458"/>
                <a:ext cx="2617883" cy="651460"/>
                <a:chOff x="12352022" y="513115"/>
                <a:chExt cx="2617883" cy="651460"/>
              </a:xfrm>
            </p:grpSpPr>
            <p:sp>
              <p:nvSpPr>
                <p:cNvPr id="42" name="TextBox 41">
                  <a:extLst>
                    <a:ext uri="{FF2B5EF4-FFF2-40B4-BE49-F238E27FC236}">
                      <a16:creationId xmlns:a16="http://schemas.microsoft.com/office/drawing/2014/main" id="{2FB9D382-9D7F-1D47-8087-B98355D54A4D}"/>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3" name="TextBox 42">
                  <a:extLst>
                    <a:ext uri="{FF2B5EF4-FFF2-40B4-BE49-F238E27FC236}">
                      <a16:creationId xmlns:a16="http://schemas.microsoft.com/office/drawing/2014/main" id="{7B579028-EE0C-DC47-AB28-DFF135019071}"/>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4" name="TextBox 43">
                  <a:extLst>
                    <a:ext uri="{FF2B5EF4-FFF2-40B4-BE49-F238E27FC236}">
                      <a16:creationId xmlns:a16="http://schemas.microsoft.com/office/drawing/2014/main" id="{DB620138-9FB3-B145-8A69-1A634C89385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8" name="TextBox 37">
                <a:extLst>
                  <a:ext uri="{FF2B5EF4-FFF2-40B4-BE49-F238E27FC236}">
                    <a16:creationId xmlns:a16="http://schemas.microsoft.com/office/drawing/2014/main" id="{C8D89CE9-6754-7A40-B9BD-2DF033C4391A}"/>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9" name="TextBox 38">
                <a:extLst>
                  <a:ext uri="{FF2B5EF4-FFF2-40B4-BE49-F238E27FC236}">
                    <a16:creationId xmlns:a16="http://schemas.microsoft.com/office/drawing/2014/main" id="{D2FF0306-7D0A-034E-A536-BECA596486DD}"/>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40" name="TextBox 39">
                <a:extLst>
                  <a:ext uri="{FF2B5EF4-FFF2-40B4-BE49-F238E27FC236}">
                    <a16:creationId xmlns:a16="http://schemas.microsoft.com/office/drawing/2014/main" id="{97CD2AB1-6289-C941-96B2-D6EE69AE6141}"/>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41" name="TextBox 40">
                <a:extLst>
                  <a:ext uri="{FF2B5EF4-FFF2-40B4-BE49-F238E27FC236}">
                    <a16:creationId xmlns:a16="http://schemas.microsoft.com/office/drawing/2014/main" id="{9754A378-846E-7E44-B72A-0009F5AF6D76}"/>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187530064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Map and Chart">
    <p:spTree>
      <p:nvGrpSpPr>
        <p:cNvPr id="1" name=""/>
        <p:cNvGrpSpPr/>
        <p:nvPr/>
      </p:nvGrpSpPr>
      <p:grpSpPr>
        <a:xfrm>
          <a:off x="0" y="0"/>
          <a:ext cx="0" cy="0"/>
          <a:chOff x="0" y="0"/>
          <a:chExt cx="0" cy="0"/>
        </a:xfrm>
      </p:grpSpPr>
      <p:sp>
        <p:nvSpPr>
          <p:cNvPr id="111" name="Picture Placeholder 10">
            <a:extLst>
              <a:ext uri="{FF2B5EF4-FFF2-40B4-BE49-F238E27FC236}">
                <a16:creationId xmlns:a16="http://schemas.microsoft.com/office/drawing/2014/main" id="{AE10EEE1-52DC-3B49-A4AE-DCC0B52D1E65}"/>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blipFill>
            <a:blip r:embed="rId2"/>
            <a:stretch>
              <a:fillRect/>
            </a:stretch>
          </a:blipFill>
        </p:spPr>
        <p:txBody>
          <a:bodyPr wrap="square" lIns="792000" tIns="0" rIns="5256000" anchor="ctr">
            <a:noAutofit/>
          </a:bodyPr>
          <a:lstStyle>
            <a:lvl1pPr algn="ctr">
              <a:defRPr b="0">
                <a:solidFill>
                  <a:schemeClr val="tx1">
                    <a:lumMod val="50000"/>
                    <a:lumOff val="50000"/>
                  </a:schemeClr>
                </a:solidFill>
              </a:defRPr>
            </a:lvl1pPr>
          </a:lstStyle>
          <a:p>
            <a:r>
              <a:rPr lang="en-US" dirty="0"/>
              <a:t>Click the icon at the center of the slide to add a pre-designed half-page map graphic to the slide.</a:t>
            </a:r>
            <a:br>
              <a:rPr lang="en-US" dirty="0"/>
            </a:br>
            <a:r>
              <a:rPr lang="en-US" dirty="0"/>
              <a:t>(In the Marketing Resource Database, these files will have “half slide” in the files name)</a:t>
            </a:r>
          </a:p>
        </p:txBody>
      </p:sp>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6" name="Chart Placeholder 2">
            <a:extLst>
              <a:ext uri="{FF2B5EF4-FFF2-40B4-BE49-F238E27FC236}">
                <a16:creationId xmlns:a16="http://schemas.microsoft.com/office/drawing/2014/main" id="{078808F4-3217-FA41-8ABF-24B9D247AE5A}"/>
              </a:ext>
            </a:extLst>
          </p:cNvPr>
          <p:cNvSpPr>
            <a:spLocks noGrp="1"/>
          </p:cNvSpPr>
          <p:nvPr>
            <p:ph type="chart" sz="quarter" idx="114"/>
          </p:nvPr>
        </p:nvSpPr>
        <p:spPr>
          <a:xfrm>
            <a:off x="4698906"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89C8ABCA-426C-9447-AA12-B5A756649D54}"/>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grpSp>
        <p:nvGrpSpPr>
          <p:cNvPr id="6" name="Group 5">
            <a:extLst>
              <a:ext uri="{FF2B5EF4-FFF2-40B4-BE49-F238E27FC236}">
                <a16:creationId xmlns:a16="http://schemas.microsoft.com/office/drawing/2014/main" id="{A1834941-C348-A040-9D09-770ED5F00B5B}"/>
              </a:ext>
            </a:extLst>
          </p:cNvPr>
          <p:cNvGrpSpPr/>
          <p:nvPr/>
        </p:nvGrpSpPr>
        <p:grpSpPr>
          <a:xfrm>
            <a:off x="9399182" y="-1"/>
            <a:ext cx="2961715" cy="13179981"/>
            <a:chOff x="9399182" y="-1"/>
            <a:chExt cx="2961715" cy="13179981"/>
          </a:xfrm>
        </p:grpSpPr>
        <p:sp>
          <p:nvSpPr>
            <p:cNvPr id="80" name="Rectangle 79">
              <a:extLst>
                <a:ext uri="{FF2B5EF4-FFF2-40B4-BE49-F238E27FC236}">
                  <a16:creationId xmlns:a16="http://schemas.microsoft.com/office/drawing/2014/main" id="{7F39C21F-C07C-7740-9183-FE0C02C54D48}"/>
                </a:ext>
              </a:extLst>
            </p:cNvPr>
            <p:cNvSpPr/>
            <p:nvPr/>
          </p:nvSpPr>
          <p:spPr>
            <a:xfrm>
              <a:off x="9399182" y="-1"/>
              <a:ext cx="2798651" cy="129929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3" name="Picture 72">
              <a:extLst>
                <a:ext uri="{FF2B5EF4-FFF2-40B4-BE49-F238E27FC236}">
                  <a16:creationId xmlns:a16="http://schemas.microsoft.com/office/drawing/2014/main" id="{8D2E816D-1321-604A-8779-D37820720E7E}"/>
                </a:ext>
              </a:extLst>
            </p:cNvPr>
            <p:cNvPicPr>
              <a:picLocks noChangeAspect="1"/>
            </p:cNvPicPr>
            <p:nvPr/>
          </p:nvPicPr>
          <p:blipFill rotWithShape="1">
            <a:blip r:embed="rId3"/>
            <a:srcRect r="36104"/>
            <a:stretch/>
          </p:blipFill>
          <p:spPr>
            <a:xfrm>
              <a:off x="9558497" y="1330741"/>
              <a:ext cx="2639329" cy="522522"/>
            </a:xfrm>
            <a:prstGeom prst="rect">
              <a:avLst/>
            </a:prstGeom>
          </p:spPr>
        </p:pic>
        <p:grpSp>
          <p:nvGrpSpPr>
            <p:cNvPr id="81" name="Group 80">
              <a:extLst>
                <a:ext uri="{FF2B5EF4-FFF2-40B4-BE49-F238E27FC236}">
                  <a16:creationId xmlns:a16="http://schemas.microsoft.com/office/drawing/2014/main" id="{C545234B-6DF7-7643-92C8-BA7AC4A8A953}"/>
                </a:ext>
              </a:extLst>
            </p:cNvPr>
            <p:cNvGrpSpPr/>
            <p:nvPr/>
          </p:nvGrpSpPr>
          <p:grpSpPr>
            <a:xfrm>
              <a:off x="9541497" y="162442"/>
              <a:ext cx="2819400" cy="814510"/>
              <a:chOff x="-3644733" y="165205"/>
              <a:chExt cx="2819400" cy="814510"/>
            </a:xfrm>
          </p:grpSpPr>
          <p:sp>
            <p:nvSpPr>
              <p:cNvPr id="107" name="Rectangle 106">
                <a:extLst>
                  <a:ext uri="{FF2B5EF4-FFF2-40B4-BE49-F238E27FC236}">
                    <a16:creationId xmlns:a16="http://schemas.microsoft.com/office/drawing/2014/main" id="{2F039784-C448-5543-B741-6EBF9C27FE1C}"/>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xtBox 107">
                <a:extLst>
                  <a:ext uri="{FF2B5EF4-FFF2-40B4-BE49-F238E27FC236}">
                    <a16:creationId xmlns:a16="http://schemas.microsoft.com/office/drawing/2014/main" id="{F60BC00D-BAE8-1C44-A7A3-F83307EFAE07}"/>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09" name="Picture 108">
                <a:extLst>
                  <a:ext uri="{FF2B5EF4-FFF2-40B4-BE49-F238E27FC236}">
                    <a16:creationId xmlns:a16="http://schemas.microsoft.com/office/drawing/2014/main" id="{4BF9F541-6966-324D-8295-8DC4C6ED816B}"/>
                  </a:ext>
                </a:extLst>
              </p:cNvPr>
              <p:cNvPicPr>
                <a:picLocks noChangeAspect="1"/>
              </p:cNvPicPr>
              <p:nvPr/>
            </p:nvPicPr>
            <p:blipFill rotWithShape="1">
              <a:blip r:embed="rId4"/>
              <a:srcRect l="8882" t="5165" r="-1"/>
              <a:stretch/>
            </p:blipFill>
            <p:spPr>
              <a:xfrm>
                <a:off x="-3491292" y="414013"/>
                <a:ext cx="324017" cy="289055"/>
              </a:xfrm>
              <a:prstGeom prst="roundRect">
                <a:avLst/>
              </a:prstGeom>
            </p:spPr>
          </p:pic>
        </p:grpSp>
        <p:grpSp>
          <p:nvGrpSpPr>
            <p:cNvPr id="82" name="Group 81">
              <a:extLst>
                <a:ext uri="{FF2B5EF4-FFF2-40B4-BE49-F238E27FC236}">
                  <a16:creationId xmlns:a16="http://schemas.microsoft.com/office/drawing/2014/main" id="{876CC36D-CD32-7F49-83AC-D8C75EEEEBC3}"/>
                </a:ext>
              </a:extLst>
            </p:cNvPr>
            <p:cNvGrpSpPr/>
            <p:nvPr/>
          </p:nvGrpSpPr>
          <p:grpSpPr>
            <a:xfrm>
              <a:off x="9521833" y="5949873"/>
              <a:ext cx="2676002" cy="1052731"/>
              <a:chOff x="9521833" y="2036288"/>
              <a:chExt cx="2676002" cy="1052731"/>
            </a:xfrm>
          </p:grpSpPr>
          <p:sp>
            <p:nvSpPr>
              <p:cNvPr id="101" name="TextBox 100">
                <a:extLst>
                  <a:ext uri="{FF2B5EF4-FFF2-40B4-BE49-F238E27FC236}">
                    <a16:creationId xmlns:a16="http://schemas.microsoft.com/office/drawing/2014/main" id="{0C54F8FD-6A48-EF40-AD43-A10ACF4D7CF9}"/>
                  </a:ext>
                </a:extLst>
              </p:cNvPr>
              <p:cNvSpPr txBox="1"/>
              <p:nvPr/>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02" name="Straight Connector 101">
                <a:extLst>
                  <a:ext uri="{FF2B5EF4-FFF2-40B4-BE49-F238E27FC236}">
                    <a16:creationId xmlns:a16="http://schemas.microsoft.com/office/drawing/2014/main" id="{4CF1923C-FF57-604A-A528-0F8B428DC115}"/>
                  </a:ext>
                </a:extLst>
              </p:cNvPr>
              <p:cNvCxnSpPr>
                <a:cxnSpLocks/>
              </p:cNvCxnSpPr>
              <p:nvPr/>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3" name="Group 102">
                <a:extLst>
                  <a:ext uri="{FF2B5EF4-FFF2-40B4-BE49-F238E27FC236}">
                    <a16:creationId xmlns:a16="http://schemas.microsoft.com/office/drawing/2014/main" id="{BA303ED0-59A7-B84C-A014-7496C5477C51}"/>
                  </a:ext>
                </a:extLst>
              </p:cNvPr>
              <p:cNvGrpSpPr/>
              <p:nvPr/>
            </p:nvGrpSpPr>
            <p:grpSpPr>
              <a:xfrm>
                <a:off x="9521833" y="2361408"/>
                <a:ext cx="2557391" cy="484748"/>
                <a:chOff x="12352022" y="513115"/>
                <a:chExt cx="2557391" cy="484748"/>
              </a:xfrm>
            </p:grpSpPr>
            <p:sp>
              <p:nvSpPr>
                <p:cNvPr id="105" name="TextBox 104">
                  <a:extLst>
                    <a:ext uri="{FF2B5EF4-FFF2-40B4-BE49-F238E27FC236}">
                      <a16:creationId xmlns:a16="http://schemas.microsoft.com/office/drawing/2014/main" id="{34680833-A017-FE4C-B658-3EDDEB9B2F3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06" name="TextBox 105">
                  <a:extLst>
                    <a:ext uri="{FF2B5EF4-FFF2-40B4-BE49-F238E27FC236}">
                      <a16:creationId xmlns:a16="http://schemas.microsoft.com/office/drawing/2014/main" id="{E4EC3B22-EC11-D84D-90B3-DC3B7E1CA6D3}"/>
                    </a:ext>
                  </a:extLst>
                </p:cNvPr>
                <p:cNvSpPr txBox="1"/>
                <p:nvPr/>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04" name="TextBox 103">
                <a:extLst>
                  <a:ext uri="{FF2B5EF4-FFF2-40B4-BE49-F238E27FC236}">
                    <a16:creationId xmlns:a16="http://schemas.microsoft.com/office/drawing/2014/main" id="{862A8FB6-C487-2D48-A9DC-F3D0905D6BE5}"/>
                  </a:ext>
                </a:extLst>
              </p:cNvPr>
              <p:cNvSpPr txBox="1"/>
              <p:nvPr/>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83" name="TextBox 82">
              <a:extLst>
                <a:ext uri="{FF2B5EF4-FFF2-40B4-BE49-F238E27FC236}">
                  <a16:creationId xmlns:a16="http://schemas.microsoft.com/office/drawing/2014/main" id="{203EC2FF-8F5A-2547-A699-BE8FF88F9301}"/>
                </a:ext>
              </a:extLst>
            </p:cNvPr>
            <p:cNvSpPr txBox="1"/>
            <p:nvPr/>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84" name="Straight Connector 83">
              <a:extLst>
                <a:ext uri="{FF2B5EF4-FFF2-40B4-BE49-F238E27FC236}">
                  <a16:creationId xmlns:a16="http://schemas.microsoft.com/office/drawing/2014/main" id="{59E92957-8BDF-4347-81B2-9604E93AE603}"/>
                </a:ext>
              </a:extLst>
            </p:cNvPr>
            <p:cNvCxnSpPr>
              <a:cxnSpLocks/>
            </p:cNvCxnSpPr>
            <p:nvPr/>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36CA8A72-2DBC-5545-BC2E-B4BDCAC3FDF6}"/>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6" name="TextBox 85">
              <a:extLst>
                <a:ext uri="{FF2B5EF4-FFF2-40B4-BE49-F238E27FC236}">
                  <a16:creationId xmlns:a16="http://schemas.microsoft.com/office/drawing/2014/main" id="{E1C1C471-3C86-9243-8147-752CF2CED878}"/>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7" name="TextBox 86">
              <a:extLst>
                <a:ext uri="{FF2B5EF4-FFF2-40B4-BE49-F238E27FC236}">
                  <a16:creationId xmlns:a16="http://schemas.microsoft.com/office/drawing/2014/main" id="{594015A7-4E0F-FB48-B54B-DBDAD2AACFBF}"/>
                </a:ext>
              </a:extLst>
            </p:cNvPr>
            <p:cNvSpPr txBox="1"/>
            <p:nvPr/>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88" name="TextBox 87">
              <a:extLst>
                <a:ext uri="{FF2B5EF4-FFF2-40B4-BE49-F238E27FC236}">
                  <a16:creationId xmlns:a16="http://schemas.microsoft.com/office/drawing/2014/main" id="{55791D51-A4E3-254B-9CDC-883656B5BBB3}"/>
                </a:ext>
              </a:extLst>
            </p:cNvPr>
            <p:cNvSpPr txBox="1"/>
            <p:nvPr/>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89" name="TextBox 88">
              <a:extLst>
                <a:ext uri="{FF2B5EF4-FFF2-40B4-BE49-F238E27FC236}">
                  <a16:creationId xmlns:a16="http://schemas.microsoft.com/office/drawing/2014/main" id="{098081F0-15A2-CE4F-B597-7D0A57F05E29}"/>
                </a:ext>
              </a:extLst>
            </p:cNvPr>
            <p:cNvSpPr txBox="1">
              <a:spLocks noChangeAspect="1"/>
            </p:cNvSpPr>
            <p:nvPr/>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90" name="TextBox 89">
              <a:extLst>
                <a:ext uri="{FF2B5EF4-FFF2-40B4-BE49-F238E27FC236}">
                  <a16:creationId xmlns:a16="http://schemas.microsoft.com/office/drawing/2014/main" id="{41684A96-AE24-5949-8098-95299F59040E}"/>
                </a:ext>
              </a:extLst>
            </p:cNvPr>
            <p:cNvSpPr txBox="1"/>
            <p:nvPr/>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91" name="TextBox 90">
              <a:extLst>
                <a:ext uri="{FF2B5EF4-FFF2-40B4-BE49-F238E27FC236}">
                  <a16:creationId xmlns:a16="http://schemas.microsoft.com/office/drawing/2014/main" id="{A95F9DFB-59B1-0849-A7FD-D719AC7DE165}"/>
                </a:ext>
              </a:extLst>
            </p:cNvPr>
            <p:cNvSpPr txBox="1"/>
            <p:nvPr/>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93" name="Group 92">
              <a:extLst>
                <a:ext uri="{FF2B5EF4-FFF2-40B4-BE49-F238E27FC236}">
                  <a16:creationId xmlns:a16="http://schemas.microsoft.com/office/drawing/2014/main" id="{0B9FBE4B-500D-DC43-91EC-3123D9EF5462}"/>
                </a:ext>
              </a:extLst>
            </p:cNvPr>
            <p:cNvGrpSpPr/>
            <p:nvPr/>
          </p:nvGrpSpPr>
          <p:grpSpPr>
            <a:xfrm>
              <a:off x="9558507" y="1119891"/>
              <a:ext cx="2639328" cy="202617"/>
              <a:chOff x="9303325" y="149270"/>
              <a:chExt cx="2639328" cy="202617"/>
            </a:xfrm>
          </p:grpSpPr>
          <p:sp>
            <p:nvSpPr>
              <p:cNvPr id="99" name="TextBox 98">
                <a:extLst>
                  <a:ext uri="{FF2B5EF4-FFF2-40B4-BE49-F238E27FC236}">
                    <a16:creationId xmlns:a16="http://schemas.microsoft.com/office/drawing/2014/main" id="{3B2F129A-3FD3-E24F-92D4-3E5C29B9DBB8}"/>
                  </a:ext>
                </a:extLst>
              </p:cNvPr>
              <p:cNvSpPr txBox="1"/>
              <p:nvPr/>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0" name="Straight Connector 99">
                <a:extLst>
                  <a:ext uri="{FF2B5EF4-FFF2-40B4-BE49-F238E27FC236}">
                    <a16:creationId xmlns:a16="http://schemas.microsoft.com/office/drawing/2014/main" id="{1476F00B-34CF-9B4A-8F55-B463B3FDB70B}"/>
                  </a:ext>
                </a:extLst>
              </p:cNvPr>
              <p:cNvCxnSpPr>
                <a:cxnSpLocks/>
              </p:cNvCxnSpPr>
              <p:nvPr/>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94" name="Group 93">
              <a:extLst>
                <a:ext uri="{FF2B5EF4-FFF2-40B4-BE49-F238E27FC236}">
                  <a16:creationId xmlns:a16="http://schemas.microsoft.com/office/drawing/2014/main" id="{8D1C5EC9-E2AC-8041-9FC6-7AD7ADED145B}"/>
                </a:ext>
              </a:extLst>
            </p:cNvPr>
            <p:cNvGrpSpPr/>
            <p:nvPr/>
          </p:nvGrpSpPr>
          <p:grpSpPr>
            <a:xfrm>
              <a:off x="9541497" y="4046192"/>
              <a:ext cx="2735151" cy="1741977"/>
              <a:chOff x="9296567" y="4910411"/>
              <a:chExt cx="2735151" cy="1741977"/>
            </a:xfrm>
          </p:grpSpPr>
          <p:sp>
            <p:nvSpPr>
              <p:cNvPr id="95" name="Rectangle 94">
                <a:extLst>
                  <a:ext uri="{FF2B5EF4-FFF2-40B4-BE49-F238E27FC236}">
                    <a16:creationId xmlns:a16="http://schemas.microsoft.com/office/drawing/2014/main" id="{836A575A-4268-7545-9724-E5529E81C3A7}"/>
                  </a:ext>
                </a:extLst>
              </p:cNvPr>
              <p:cNvSpPr/>
              <p:nvPr/>
            </p:nvSpPr>
            <p:spPr>
              <a:xfrm>
                <a:off x="9296567" y="4910411"/>
                <a:ext cx="2735151" cy="1741977"/>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TextBox 95">
                <a:extLst>
                  <a:ext uri="{FF2B5EF4-FFF2-40B4-BE49-F238E27FC236}">
                    <a16:creationId xmlns:a16="http://schemas.microsoft.com/office/drawing/2014/main" id="{263A6D68-9AA3-584A-809D-EE6673D3B056}"/>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97" name="Graphic 96">
                <a:extLst>
                  <a:ext uri="{FF2B5EF4-FFF2-40B4-BE49-F238E27FC236}">
                    <a16:creationId xmlns:a16="http://schemas.microsoft.com/office/drawing/2014/main" id="{4AF9B51D-9E9A-F947-8F70-A6C06771D1F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98" name="TextBox 97">
                <a:extLst>
                  <a:ext uri="{FF2B5EF4-FFF2-40B4-BE49-F238E27FC236}">
                    <a16:creationId xmlns:a16="http://schemas.microsoft.com/office/drawing/2014/main" id="{48800C5A-9825-D044-8419-0A6095892041}"/>
                  </a:ext>
                </a:extLst>
              </p:cNvPr>
              <p:cNvSpPr txBox="1"/>
              <p:nvPr/>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nvGrpSpPr>
            <p:cNvPr id="2" name="Group 1">
              <a:extLst>
                <a:ext uri="{FF2B5EF4-FFF2-40B4-BE49-F238E27FC236}">
                  <a16:creationId xmlns:a16="http://schemas.microsoft.com/office/drawing/2014/main" id="{A4CF5DAB-1553-C04B-92A4-F1198F8EECE3}"/>
                </a:ext>
              </a:extLst>
            </p:cNvPr>
            <p:cNvGrpSpPr/>
            <p:nvPr/>
          </p:nvGrpSpPr>
          <p:grpSpPr>
            <a:xfrm>
              <a:off x="9521833" y="7166155"/>
              <a:ext cx="2754815" cy="6013825"/>
              <a:chOff x="9521833" y="-6801152"/>
              <a:chExt cx="2754815" cy="6013825"/>
            </a:xfrm>
          </p:grpSpPr>
          <p:sp>
            <p:nvSpPr>
              <p:cNvPr id="42" name="TextBox 41">
                <a:extLst>
                  <a:ext uri="{FF2B5EF4-FFF2-40B4-BE49-F238E27FC236}">
                    <a16:creationId xmlns:a16="http://schemas.microsoft.com/office/drawing/2014/main" id="{07BD5352-94B5-1940-89E6-DC02A72A4418}"/>
                  </a:ext>
                </a:extLst>
              </p:cNvPr>
              <p:cNvSpPr txBox="1"/>
              <p:nvPr/>
            </p:nvSpPr>
            <p:spPr>
              <a:xfrm>
                <a:off x="9558507" y="-6801152"/>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3" name="Straight Connector 42">
                <a:extLst>
                  <a:ext uri="{FF2B5EF4-FFF2-40B4-BE49-F238E27FC236}">
                    <a16:creationId xmlns:a16="http://schemas.microsoft.com/office/drawing/2014/main" id="{DE135D9E-6B8E-BF4A-8B52-EEAE03AC9DE2}"/>
                  </a:ext>
                </a:extLst>
              </p:cNvPr>
              <p:cNvCxnSpPr>
                <a:cxnSpLocks/>
              </p:cNvCxnSpPr>
              <p:nvPr/>
            </p:nvCxnSpPr>
            <p:spPr>
              <a:xfrm>
                <a:off x="9558507" y="-659853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6C3F42BF-41FD-244D-86C9-0031DA675594}"/>
                  </a:ext>
                </a:extLst>
              </p:cNvPr>
              <p:cNvSpPr txBox="1"/>
              <p:nvPr/>
            </p:nvSpPr>
            <p:spPr>
              <a:xfrm>
                <a:off x="9686426" y="-574022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5" name="Group 64">
                <a:extLst>
                  <a:ext uri="{FF2B5EF4-FFF2-40B4-BE49-F238E27FC236}">
                    <a16:creationId xmlns:a16="http://schemas.microsoft.com/office/drawing/2014/main" id="{1AF14A82-884D-6E44-833A-66AEAE8D73E5}"/>
                  </a:ext>
                </a:extLst>
              </p:cNvPr>
              <p:cNvGrpSpPr/>
              <p:nvPr/>
            </p:nvGrpSpPr>
            <p:grpSpPr>
              <a:xfrm>
                <a:off x="9541497" y="-2198642"/>
                <a:ext cx="2735151" cy="1411315"/>
                <a:chOff x="9296567" y="4910411"/>
                <a:chExt cx="2735151" cy="1411315"/>
              </a:xfrm>
            </p:grpSpPr>
            <p:sp>
              <p:nvSpPr>
                <p:cNvPr id="67" name="Rectangle 66">
                  <a:extLst>
                    <a:ext uri="{FF2B5EF4-FFF2-40B4-BE49-F238E27FC236}">
                      <a16:creationId xmlns:a16="http://schemas.microsoft.com/office/drawing/2014/main" id="{F7A9386A-4C7E-3A41-8497-284AAB05A9F1}"/>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4233D935-4B30-F44F-9AE5-ED48766ABB37}"/>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9" name="Graphic 68">
                  <a:extLst>
                    <a:ext uri="{FF2B5EF4-FFF2-40B4-BE49-F238E27FC236}">
                      <a16:creationId xmlns:a16="http://schemas.microsoft.com/office/drawing/2014/main" id="{16F18F42-237E-5D49-9406-C82AB8706B5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70" name="TextBox 69">
                  <a:extLst>
                    <a:ext uri="{FF2B5EF4-FFF2-40B4-BE49-F238E27FC236}">
                      <a16:creationId xmlns:a16="http://schemas.microsoft.com/office/drawing/2014/main" id="{DE14BA7F-29C8-C24E-928B-592788C3333F}"/>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1" name="TextBox 70">
                  <a:extLst>
                    <a:ext uri="{FF2B5EF4-FFF2-40B4-BE49-F238E27FC236}">
                      <a16:creationId xmlns:a16="http://schemas.microsoft.com/office/drawing/2014/main" id="{29C49CB8-3278-3D41-8689-3FE7FAAE5983}"/>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2" name="TextBox 71">
                  <a:extLst>
                    <a:ext uri="{FF2B5EF4-FFF2-40B4-BE49-F238E27FC236}">
                      <a16:creationId xmlns:a16="http://schemas.microsoft.com/office/drawing/2014/main" id="{22BE9216-4058-A445-B627-693F5A962404}"/>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47" name="Group 46">
                <a:extLst>
                  <a:ext uri="{FF2B5EF4-FFF2-40B4-BE49-F238E27FC236}">
                    <a16:creationId xmlns:a16="http://schemas.microsoft.com/office/drawing/2014/main" id="{14F294D6-B313-E949-842F-F41379956161}"/>
                  </a:ext>
                </a:extLst>
              </p:cNvPr>
              <p:cNvGrpSpPr/>
              <p:nvPr/>
            </p:nvGrpSpPr>
            <p:grpSpPr>
              <a:xfrm>
                <a:off x="9541497" y="-3555298"/>
                <a:ext cx="2735151" cy="1280928"/>
                <a:chOff x="9286315" y="6976989"/>
                <a:chExt cx="2735151" cy="1280928"/>
              </a:xfrm>
            </p:grpSpPr>
            <p:sp>
              <p:nvSpPr>
                <p:cNvPr id="60" name="Rectangle 59">
                  <a:extLst>
                    <a:ext uri="{FF2B5EF4-FFF2-40B4-BE49-F238E27FC236}">
                      <a16:creationId xmlns:a16="http://schemas.microsoft.com/office/drawing/2014/main" id="{14F654D1-DB8F-CE4F-A23A-52B9BC2BFFEA}"/>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1DC4A4C9-98A4-154F-8F68-6545453B1513}"/>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2" name="Graphic 61">
                  <a:extLst>
                    <a:ext uri="{FF2B5EF4-FFF2-40B4-BE49-F238E27FC236}">
                      <a16:creationId xmlns:a16="http://schemas.microsoft.com/office/drawing/2014/main" id="{09C862AD-FB96-864E-8468-306B3BB1F66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446538" y="7116071"/>
                  <a:ext cx="155227" cy="155227"/>
                </a:xfrm>
                <a:prstGeom prst="rect">
                  <a:avLst/>
                </a:prstGeom>
              </p:spPr>
            </p:pic>
            <p:sp>
              <p:nvSpPr>
                <p:cNvPr id="63" name="TextBox 62">
                  <a:extLst>
                    <a:ext uri="{FF2B5EF4-FFF2-40B4-BE49-F238E27FC236}">
                      <a16:creationId xmlns:a16="http://schemas.microsoft.com/office/drawing/2014/main" id="{F14F4FFA-0615-1D48-B3DF-3595FF4FE063}"/>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64" name="Picture 63">
                  <a:extLst>
                    <a:ext uri="{FF2B5EF4-FFF2-40B4-BE49-F238E27FC236}">
                      <a16:creationId xmlns:a16="http://schemas.microsoft.com/office/drawing/2014/main" id="{88F30D86-450E-F848-A211-E408470B957E}"/>
                    </a:ext>
                  </a:extLst>
                </p:cNvPr>
                <p:cNvPicPr>
                  <a:picLocks noChangeAspect="1"/>
                </p:cNvPicPr>
                <p:nvPr/>
              </p:nvPicPr>
              <p:blipFill rotWithShape="1">
                <a:blip r:embed="rId7"/>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48" name="Group 47">
                <a:extLst>
                  <a:ext uri="{FF2B5EF4-FFF2-40B4-BE49-F238E27FC236}">
                    <a16:creationId xmlns:a16="http://schemas.microsoft.com/office/drawing/2014/main" id="{02D72FD7-6279-0446-AC58-A3C3DC24D160}"/>
                  </a:ext>
                </a:extLst>
              </p:cNvPr>
              <p:cNvGrpSpPr/>
              <p:nvPr/>
            </p:nvGrpSpPr>
            <p:grpSpPr>
              <a:xfrm>
                <a:off x="9521833" y="-6476032"/>
                <a:ext cx="2617883" cy="651460"/>
                <a:chOff x="12352022" y="513115"/>
                <a:chExt cx="2617883" cy="651460"/>
              </a:xfrm>
            </p:grpSpPr>
            <p:sp>
              <p:nvSpPr>
                <p:cNvPr id="57" name="TextBox 56">
                  <a:extLst>
                    <a:ext uri="{FF2B5EF4-FFF2-40B4-BE49-F238E27FC236}">
                      <a16:creationId xmlns:a16="http://schemas.microsoft.com/office/drawing/2014/main" id="{F61D0EBF-B2C0-7046-B77D-2B9CD5228843}"/>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8" name="TextBox 57">
                  <a:extLst>
                    <a:ext uri="{FF2B5EF4-FFF2-40B4-BE49-F238E27FC236}">
                      <a16:creationId xmlns:a16="http://schemas.microsoft.com/office/drawing/2014/main" id="{80E248F4-5967-3B48-BA75-443830FB430F}"/>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9" name="TextBox 58">
                  <a:extLst>
                    <a:ext uri="{FF2B5EF4-FFF2-40B4-BE49-F238E27FC236}">
                      <a16:creationId xmlns:a16="http://schemas.microsoft.com/office/drawing/2014/main" id="{4458B103-16C3-734D-9D4C-08A0AD40A3F8}"/>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49" name="TextBox 48">
                <a:extLst>
                  <a:ext uri="{FF2B5EF4-FFF2-40B4-BE49-F238E27FC236}">
                    <a16:creationId xmlns:a16="http://schemas.microsoft.com/office/drawing/2014/main" id="{9F6763D5-C877-A84E-AA38-3CED305D0841}"/>
                  </a:ext>
                </a:extLst>
              </p:cNvPr>
              <p:cNvSpPr txBox="1"/>
              <p:nvPr/>
            </p:nvSpPr>
            <p:spPr>
              <a:xfrm>
                <a:off x="9674267" y="-54569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50" name="TextBox 49">
                <a:extLst>
                  <a:ext uri="{FF2B5EF4-FFF2-40B4-BE49-F238E27FC236}">
                    <a16:creationId xmlns:a16="http://schemas.microsoft.com/office/drawing/2014/main" id="{DFB47FC7-5B8F-1A47-817A-A3CF2131BD9D}"/>
                  </a:ext>
                </a:extLst>
              </p:cNvPr>
              <p:cNvSpPr txBox="1"/>
              <p:nvPr/>
            </p:nvSpPr>
            <p:spPr>
              <a:xfrm>
                <a:off x="9686426" y="-5041663"/>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51" name="TextBox 50">
                <a:extLst>
                  <a:ext uri="{FF2B5EF4-FFF2-40B4-BE49-F238E27FC236}">
                    <a16:creationId xmlns:a16="http://schemas.microsoft.com/office/drawing/2014/main" id="{5CD80403-C6E9-C346-A05A-8AE1F1F93179}"/>
                  </a:ext>
                </a:extLst>
              </p:cNvPr>
              <p:cNvSpPr txBox="1"/>
              <p:nvPr/>
            </p:nvSpPr>
            <p:spPr>
              <a:xfrm>
                <a:off x="9686426" y="-4321573"/>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52" name="TextBox 51">
                <a:extLst>
                  <a:ext uri="{FF2B5EF4-FFF2-40B4-BE49-F238E27FC236}">
                    <a16:creationId xmlns:a16="http://schemas.microsoft.com/office/drawing/2014/main" id="{6AB870E0-EE0A-D84C-A2C8-84EDC9B761D9}"/>
                  </a:ext>
                </a:extLst>
              </p:cNvPr>
              <p:cNvSpPr txBox="1"/>
              <p:nvPr/>
            </p:nvSpPr>
            <p:spPr>
              <a:xfrm>
                <a:off x="9674267" y="-389101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78" name="Text Placeholder 6">
            <a:extLst>
              <a:ext uri="{FF2B5EF4-FFF2-40B4-BE49-F238E27FC236}">
                <a16:creationId xmlns:a16="http://schemas.microsoft.com/office/drawing/2014/main" id="{49D0B9C5-5521-2646-B128-094867E34EA6}"/>
              </a:ext>
            </a:extLst>
          </p:cNvPr>
          <p:cNvSpPr>
            <a:spLocks noGrp="1"/>
          </p:cNvSpPr>
          <p:nvPr>
            <p:ph type="body" sz="quarter" idx="108" hasCustomPrompt="1"/>
          </p:nvPr>
        </p:nvSpPr>
        <p:spPr>
          <a:xfrm>
            <a:off x="4698906" y="1211494"/>
            <a:ext cx="1655903" cy="399750"/>
          </a:xfrm>
          <a:blipFill dpi="0" rotWithShape="1">
            <a:blip r:embed="rId8"/>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Second level</a:t>
            </a:r>
          </a:p>
        </p:txBody>
      </p:sp>
      <p:sp>
        <p:nvSpPr>
          <p:cNvPr id="3" name="Date Placeholder 2">
            <a:extLst>
              <a:ext uri="{FF2B5EF4-FFF2-40B4-BE49-F238E27FC236}">
                <a16:creationId xmlns:a16="http://schemas.microsoft.com/office/drawing/2014/main" id="{4124FA82-5551-674F-8ABF-17E6898F90B7}"/>
              </a:ext>
            </a:extLst>
          </p:cNvPr>
          <p:cNvSpPr>
            <a:spLocks noGrp="1"/>
          </p:cNvSpPr>
          <p:nvPr>
            <p:ph type="dt" sz="half" idx="115"/>
          </p:nvPr>
        </p:nvSpPr>
        <p:spPr/>
        <p:txBody>
          <a:bodyPr/>
          <a:lstStyle/>
          <a:p>
            <a:endParaRPr lang="en-US" dirty="0"/>
          </a:p>
        </p:txBody>
      </p:sp>
      <p:sp>
        <p:nvSpPr>
          <p:cNvPr id="4" name="Footer Placeholder 3">
            <a:extLst>
              <a:ext uri="{FF2B5EF4-FFF2-40B4-BE49-F238E27FC236}">
                <a16:creationId xmlns:a16="http://schemas.microsoft.com/office/drawing/2014/main" id="{08857F84-3938-184A-B69E-D20F1F0ED888}"/>
              </a:ext>
            </a:extLst>
          </p:cNvPr>
          <p:cNvSpPr>
            <a:spLocks noGrp="1"/>
          </p:cNvSpPr>
          <p:nvPr>
            <p:ph type="ftr" sz="quarter" idx="116"/>
          </p:nvPr>
        </p:nvSpPr>
        <p:spPr/>
        <p:txBody>
          <a:bodyPr/>
          <a:lstStyle/>
          <a:p>
            <a:endParaRPr lang="en-US" dirty="0"/>
          </a:p>
        </p:txBody>
      </p:sp>
      <p:sp>
        <p:nvSpPr>
          <p:cNvPr id="5" name="Slide Number Placeholder 4">
            <a:extLst>
              <a:ext uri="{FF2B5EF4-FFF2-40B4-BE49-F238E27FC236}">
                <a16:creationId xmlns:a16="http://schemas.microsoft.com/office/drawing/2014/main" id="{55145EE2-42E0-FD4B-84FE-BBCF42195267}"/>
              </a:ext>
            </a:extLst>
          </p:cNvPr>
          <p:cNvSpPr>
            <a:spLocks noGrp="1"/>
          </p:cNvSpPr>
          <p:nvPr>
            <p:ph type="sldNum" sz="quarter" idx="11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3489514304"/>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Content and Photo">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423DF32C-150B-B744-A7E1-5C3269E4E6AA}"/>
              </a:ext>
            </a:extLst>
          </p:cNvPr>
          <p:cNvSpPr>
            <a:spLocks noGrp="1"/>
          </p:cNvSpPr>
          <p:nvPr>
            <p:ph type="pic" sz="quarter" idx="25" hasCustomPrompt="1"/>
          </p:nvPr>
        </p:nvSpPr>
        <p:spPr>
          <a:xfrm>
            <a:off x="4787900" y="1112838"/>
            <a:ext cx="4356100" cy="5053013"/>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1"/>
                </a:solidFill>
              </a:defRPr>
            </a:lvl1pPr>
          </a:lstStyle>
          <a:p>
            <a:r>
              <a:rPr lang="en-US" dirty="0"/>
              <a:t>Click icon to add photo</a:t>
            </a:r>
          </a:p>
        </p:txBody>
      </p:sp>
      <p:sp>
        <p:nvSpPr>
          <p:cNvPr id="3" name="Title 2">
            <a:extLst>
              <a:ext uri="{FF2B5EF4-FFF2-40B4-BE49-F238E27FC236}">
                <a16:creationId xmlns:a16="http://schemas.microsoft.com/office/drawing/2014/main" id="{44C2598A-7FBA-894D-9FD9-C59942BC6A93}"/>
              </a:ext>
            </a:extLst>
          </p:cNvPr>
          <p:cNvSpPr>
            <a:spLocks noGrp="1"/>
          </p:cNvSpPr>
          <p:nvPr>
            <p:ph type="title" hasCustomPrompt="1"/>
          </p:nvPr>
        </p:nvSpPr>
        <p:spPr/>
        <p:txBody>
          <a:bodyPr/>
          <a:lstStyle>
            <a:lvl1pPr>
              <a:defRPr/>
            </a:lvl1pPr>
          </a:lstStyle>
          <a:p>
            <a:r>
              <a:rPr lang="en-US"/>
              <a:t>CLICK TO ADD Slide TITLE. ALL CAPS. TWO LINES max.</a:t>
            </a:r>
          </a:p>
        </p:txBody>
      </p:sp>
      <p:sp>
        <p:nvSpPr>
          <p:cNvPr id="1000" name="Footnotes Placeholder">
            <a:extLst>
              <a:ext uri="{FF2B5EF4-FFF2-40B4-BE49-F238E27FC236}">
                <a16:creationId xmlns:a16="http://schemas.microsoft.com/office/drawing/2014/main" id="{78B27A02-1C02-184E-8B71-04A32B7B0FF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00" name="Caption">
            <a:extLst>
              <a:ext uri="{FF2B5EF4-FFF2-40B4-BE49-F238E27FC236}">
                <a16:creationId xmlns:a16="http://schemas.microsoft.com/office/drawing/2014/main" id="{E3703CA0-7C6E-BE4A-9549-3CD18BE408F5}"/>
              </a:ext>
            </a:extLst>
          </p:cNvPr>
          <p:cNvSpPr>
            <a:spLocks noGrp="1"/>
          </p:cNvSpPr>
          <p:nvPr>
            <p:ph type="body" sz="quarter" idx="500" hasCustomPrompt="1"/>
          </p:nvPr>
        </p:nvSpPr>
        <p:spPr>
          <a:xfrm>
            <a:off x="5960284" y="5812142"/>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6" name="Date Placeholder 5">
            <a:extLst>
              <a:ext uri="{FF2B5EF4-FFF2-40B4-BE49-F238E27FC236}">
                <a16:creationId xmlns:a16="http://schemas.microsoft.com/office/drawing/2014/main" id="{77B9ACC9-FEEA-594F-95EA-7E74907FD326}"/>
              </a:ext>
            </a:extLst>
          </p:cNvPr>
          <p:cNvSpPr>
            <a:spLocks noGrp="1"/>
          </p:cNvSpPr>
          <p:nvPr>
            <p:ph type="dt" sz="half" idx="101"/>
          </p:nvPr>
        </p:nvSpPr>
        <p:spPr/>
        <p:txBody>
          <a:bodyPr/>
          <a:lstStyle/>
          <a:p>
            <a:endParaRPr lang="en-US" dirty="0"/>
          </a:p>
        </p:txBody>
      </p:sp>
      <p:sp>
        <p:nvSpPr>
          <p:cNvPr id="7" name="Footer Placeholder 6">
            <a:extLst>
              <a:ext uri="{FF2B5EF4-FFF2-40B4-BE49-F238E27FC236}">
                <a16:creationId xmlns:a16="http://schemas.microsoft.com/office/drawing/2014/main" id="{4DC1EDE3-F4CF-9F41-BC8A-2E7BCECD6FFF}"/>
              </a:ext>
            </a:extLst>
          </p:cNvPr>
          <p:cNvSpPr>
            <a:spLocks noGrp="1"/>
          </p:cNvSpPr>
          <p:nvPr>
            <p:ph type="ftr" sz="quarter" idx="102"/>
          </p:nvPr>
        </p:nvSpPr>
        <p:spPr/>
        <p:txBody>
          <a:bodyPr/>
          <a:lstStyle/>
          <a:p>
            <a:endParaRPr lang="en-US" dirty="0"/>
          </a:p>
        </p:txBody>
      </p:sp>
      <p:sp>
        <p:nvSpPr>
          <p:cNvPr id="9" name="Slide Number Placeholder 8">
            <a:extLst>
              <a:ext uri="{FF2B5EF4-FFF2-40B4-BE49-F238E27FC236}">
                <a16:creationId xmlns:a16="http://schemas.microsoft.com/office/drawing/2014/main" id="{ADC54D9D-3175-B84D-96C6-75A1EF65E81A}"/>
              </a:ext>
            </a:extLst>
          </p:cNvPr>
          <p:cNvSpPr>
            <a:spLocks noGrp="1"/>
          </p:cNvSpPr>
          <p:nvPr>
            <p:ph type="sldNum" sz="quarter" idx="103"/>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200" name="First Content Placeholder">
            <a:extLst>
              <a:ext uri="{FF2B5EF4-FFF2-40B4-BE49-F238E27FC236}">
                <a16:creationId xmlns:a16="http://schemas.microsoft.com/office/drawing/2014/main" id="{1C1B5872-F27A-8540-9155-0506D8591D38}"/>
              </a:ext>
            </a:extLst>
          </p:cNvPr>
          <p:cNvSpPr>
            <a:spLocks noGrp="1"/>
          </p:cNvSpPr>
          <p:nvPr>
            <p:ph type="body" sz="quarter" idx="200"/>
          </p:nvPr>
        </p:nvSpPr>
        <p:spPr>
          <a:xfrm>
            <a:off x="431800" y="1233488"/>
            <a:ext cx="4140200" cy="4932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124" name="Group 123">
            <a:extLst>
              <a:ext uri="{FF2B5EF4-FFF2-40B4-BE49-F238E27FC236}">
                <a16:creationId xmlns:a16="http://schemas.microsoft.com/office/drawing/2014/main" id="{4733A701-C28D-D14B-8A54-4FABF63CD244}"/>
              </a:ext>
            </a:extLst>
          </p:cNvPr>
          <p:cNvGrpSpPr/>
          <p:nvPr userDrawn="1"/>
        </p:nvGrpSpPr>
        <p:grpSpPr>
          <a:xfrm>
            <a:off x="9399182" y="-2"/>
            <a:ext cx="2974470" cy="9769405"/>
            <a:chOff x="9399182" y="-2"/>
            <a:chExt cx="2974470" cy="9769405"/>
          </a:xfrm>
        </p:grpSpPr>
        <p:sp>
          <p:nvSpPr>
            <p:cNvPr id="125" name="Rectangle 124">
              <a:extLst>
                <a:ext uri="{FF2B5EF4-FFF2-40B4-BE49-F238E27FC236}">
                  <a16:creationId xmlns:a16="http://schemas.microsoft.com/office/drawing/2014/main" id="{751DA6CE-8EF3-4A45-8D22-D0DF488812BC}"/>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26" name="Picture 125">
              <a:extLst>
                <a:ext uri="{FF2B5EF4-FFF2-40B4-BE49-F238E27FC236}">
                  <a16:creationId xmlns:a16="http://schemas.microsoft.com/office/drawing/2014/main" id="{B1044BAF-5A45-8449-B9C7-80FE332259FA}"/>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127" name="Group 126">
              <a:extLst>
                <a:ext uri="{FF2B5EF4-FFF2-40B4-BE49-F238E27FC236}">
                  <a16:creationId xmlns:a16="http://schemas.microsoft.com/office/drawing/2014/main" id="{BA68E120-F0E4-E945-800D-04C9368C1492}"/>
                </a:ext>
              </a:extLst>
            </p:cNvPr>
            <p:cNvGrpSpPr/>
            <p:nvPr userDrawn="1"/>
          </p:nvGrpSpPr>
          <p:grpSpPr>
            <a:xfrm>
              <a:off x="9541497" y="162442"/>
              <a:ext cx="2819400" cy="814510"/>
              <a:chOff x="-3644733" y="165205"/>
              <a:chExt cx="2819400" cy="814510"/>
            </a:xfrm>
          </p:grpSpPr>
          <p:sp>
            <p:nvSpPr>
              <p:cNvPr id="163" name="Rectangle 162">
                <a:extLst>
                  <a:ext uri="{FF2B5EF4-FFF2-40B4-BE49-F238E27FC236}">
                    <a16:creationId xmlns:a16="http://schemas.microsoft.com/office/drawing/2014/main" id="{A2492CFD-ACE4-D440-8AB8-5C71505FB95A}"/>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Box 163">
                <a:extLst>
                  <a:ext uri="{FF2B5EF4-FFF2-40B4-BE49-F238E27FC236}">
                    <a16:creationId xmlns:a16="http://schemas.microsoft.com/office/drawing/2014/main" id="{D4154661-313C-224F-BD94-A7239272105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65" name="Picture 164">
                <a:extLst>
                  <a:ext uri="{FF2B5EF4-FFF2-40B4-BE49-F238E27FC236}">
                    <a16:creationId xmlns:a16="http://schemas.microsoft.com/office/drawing/2014/main" id="{73A77609-877B-8A42-8CB0-F890A6AF4803}"/>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128" name="Group 127">
              <a:extLst>
                <a:ext uri="{FF2B5EF4-FFF2-40B4-BE49-F238E27FC236}">
                  <a16:creationId xmlns:a16="http://schemas.microsoft.com/office/drawing/2014/main" id="{B5788AF6-D5BE-4D46-A7FD-EEA5EC2271BC}"/>
                </a:ext>
              </a:extLst>
            </p:cNvPr>
            <p:cNvGrpSpPr/>
            <p:nvPr userDrawn="1"/>
          </p:nvGrpSpPr>
          <p:grpSpPr>
            <a:xfrm>
              <a:off x="9521833" y="3755578"/>
              <a:ext cx="2754815" cy="6013825"/>
              <a:chOff x="9521833" y="2566288"/>
              <a:chExt cx="2754815" cy="6013825"/>
            </a:xfrm>
          </p:grpSpPr>
          <p:sp>
            <p:nvSpPr>
              <p:cNvPr id="139" name="TextBox 138">
                <a:extLst>
                  <a:ext uri="{FF2B5EF4-FFF2-40B4-BE49-F238E27FC236}">
                    <a16:creationId xmlns:a16="http://schemas.microsoft.com/office/drawing/2014/main" id="{40357B56-9945-894E-8D94-FE78A1E1BBDA}"/>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40" name="Straight Connector 139">
                <a:extLst>
                  <a:ext uri="{FF2B5EF4-FFF2-40B4-BE49-F238E27FC236}">
                    <a16:creationId xmlns:a16="http://schemas.microsoft.com/office/drawing/2014/main" id="{C48E1D43-565E-C748-AA09-8B2024B0024A}"/>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41" name="TextBox 140">
                <a:extLst>
                  <a:ext uri="{FF2B5EF4-FFF2-40B4-BE49-F238E27FC236}">
                    <a16:creationId xmlns:a16="http://schemas.microsoft.com/office/drawing/2014/main" id="{9609B6B1-808D-2F47-BA9D-5471F55D00F3}"/>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42" name="Group 141">
                <a:extLst>
                  <a:ext uri="{FF2B5EF4-FFF2-40B4-BE49-F238E27FC236}">
                    <a16:creationId xmlns:a16="http://schemas.microsoft.com/office/drawing/2014/main" id="{B05A4C93-6C32-F549-B7C2-5264AE3CC159}"/>
                  </a:ext>
                </a:extLst>
              </p:cNvPr>
              <p:cNvGrpSpPr/>
              <p:nvPr userDrawn="1"/>
            </p:nvGrpSpPr>
            <p:grpSpPr>
              <a:xfrm>
                <a:off x="9541497" y="7168798"/>
                <a:ext cx="2735151" cy="1411315"/>
                <a:chOff x="9296567" y="4910411"/>
                <a:chExt cx="2735151" cy="1411315"/>
              </a:xfrm>
            </p:grpSpPr>
            <p:sp>
              <p:nvSpPr>
                <p:cNvPr id="157" name="Rectangle 156">
                  <a:extLst>
                    <a:ext uri="{FF2B5EF4-FFF2-40B4-BE49-F238E27FC236}">
                      <a16:creationId xmlns:a16="http://schemas.microsoft.com/office/drawing/2014/main" id="{BDC5CF10-ABF4-3548-B7A9-AFF61FDC6756}"/>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TextBox 157">
                  <a:extLst>
                    <a:ext uri="{FF2B5EF4-FFF2-40B4-BE49-F238E27FC236}">
                      <a16:creationId xmlns:a16="http://schemas.microsoft.com/office/drawing/2014/main" id="{697C1DF9-78D8-F946-8AEA-97C6739BC23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59" name="Graphic 158">
                  <a:extLst>
                    <a:ext uri="{FF2B5EF4-FFF2-40B4-BE49-F238E27FC236}">
                      <a16:creationId xmlns:a16="http://schemas.microsoft.com/office/drawing/2014/main" id="{5C2FF1FF-B1B7-6545-806F-1BDC3027171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60" name="TextBox 159">
                  <a:extLst>
                    <a:ext uri="{FF2B5EF4-FFF2-40B4-BE49-F238E27FC236}">
                      <a16:creationId xmlns:a16="http://schemas.microsoft.com/office/drawing/2014/main" id="{FA3C0A73-D511-3B49-8AC7-02179A31268C}"/>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61" name="TextBox 160">
                  <a:extLst>
                    <a:ext uri="{FF2B5EF4-FFF2-40B4-BE49-F238E27FC236}">
                      <a16:creationId xmlns:a16="http://schemas.microsoft.com/office/drawing/2014/main" id="{8EA9CE81-F075-DE47-82D8-6F158387D04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62" name="TextBox 161">
                  <a:extLst>
                    <a:ext uri="{FF2B5EF4-FFF2-40B4-BE49-F238E27FC236}">
                      <a16:creationId xmlns:a16="http://schemas.microsoft.com/office/drawing/2014/main" id="{78807420-9DBC-9A45-8A89-7CD0F4D92B9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43" name="Group 142">
                <a:extLst>
                  <a:ext uri="{FF2B5EF4-FFF2-40B4-BE49-F238E27FC236}">
                    <a16:creationId xmlns:a16="http://schemas.microsoft.com/office/drawing/2014/main" id="{5C351591-2472-904B-8759-942A88D16B9D}"/>
                  </a:ext>
                </a:extLst>
              </p:cNvPr>
              <p:cNvGrpSpPr/>
              <p:nvPr userDrawn="1"/>
            </p:nvGrpSpPr>
            <p:grpSpPr>
              <a:xfrm>
                <a:off x="9541497" y="5812142"/>
                <a:ext cx="2735151" cy="1280928"/>
                <a:chOff x="9286315" y="6976989"/>
                <a:chExt cx="2735151" cy="1280928"/>
              </a:xfrm>
            </p:grpSpPr>
            <p:sp>
              <p:nvSpPr>
                <p:cNvPr id="152" name="Rectangle 151">
                  <a:extLst>
                    <a:ext uri="{FF2B5EF4-FFF2-40B4-BE49-F238E27FC236}">
                      <a16:creationId xmlns:a16="http://schemas.microsoft.com/office/drawing/2014/main" id="{BE2203C4-AADF-9846-8B18-491BE1A24360}"/>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TextBox 152">
                  <a:extLst>
                    <a:ext uri="{FF2B5EF4-FFF2-40B4-BE49-F238E27FC236}">
                      <a16:creationId xmlns:a16="http://schemas.microsoft.com/office/drawing/2014/main" id="{0030A937-6F39-054A-AED5-ADF5A04739AF}"/>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54" name="Graphic 153">
                  <a:extLst>
                    <a:ext uri="{FF2B5EF4-FFF2-40B4-BE49-F238E27FC236}">
                      <a16:creationId xmlns:a16="http://schemas.microsoft.com/office/drawing/2014/main" id="{0537737C-2115-B947-9A78-0777F840E7B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55" name="TextBox 154">
                  <a:extLst>
                    <a:ext uri="{FF2B5EF4-FFF2-40B4-BE49-F238E27FC236}">
                      <a16:creationId xmlns:a16="http://schemas.microsoft.com/office/drawing/2014/main" id="{8BA15225-069B-8742-A8D7-CAC9185D5090}"/>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56" name="Picture 155">
                  <a:extLst>
                    <a:ext uri="{FF2B5EF4-FFF2-40B4-BE49-F238E27FC236}">
                      <a16:creationId xmlns:a16="http://schemas.microsoft.com/office/drawing/2014/main" id="{8144153B-0D79-E944-B51D-5835E26BED66}"/>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44" name="Group 143">
                <a:extLst>
                  <a:ext uri="{FF2B5EF4-FFF2-40B4-BE49-F238E27FC236}">
                    <a16:creationId xmlns:a16="http://schemas.microsoft.com/office/drawing/2014/main" id="{E9E4EBA5-7235-1749-BE4E-7F57283F44A6}"/>
                  </a:ext>
                </a:extLst>
              </p:cNvPr>
              <p:cNvGrpSpPr/>
              <p:nvPr userDrawn="1"/>
            </p:nvGrpSpPr>
            <p:grpSpPr>
              <a:xfrm>
                <a:off x="9521833" y="2891408"/>
                <a:ext cx="2617883" cy="651460"/>
                <a:chOff x="12352022" y="513115"/>
                <a:chExt cx="2617883" cy="651460"/>
              </a:xfrm>
            </p:grpSpPr>
            <p:sp>
              <p:nvSpPr>
                <p:cNvPr id="149" name="TextBox 148">
                  <a:extLst>
                    <a:ext uri="{FF2B5EF4-FFF2-40B4-BE49-F238E27FC236}">
                      <a16:creationId xmlns:a16="http://schemas.microsoft.com/office/drawing/2014/main" id="{F2698A1D-5AA4-DC44-9F55-CBD096FE57F1}"/>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50" name="TextBox 149">
                  <a:extLst>
                    <a:ext uri="{FF2B5EF4-FFF2-40B4-BE49-F238E27FC236}">
                      <a16:creationId xmlns:a16="http://schemas.microsoft.com/office/drawing/2014/main" id="{3AE86D23-8305-5A45-A571-52B2F5C0990D}"/>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51" name="TextBox 150">
                  <a:extLst>
                    <a:ext uri="{FF2B5EF4-FFF2-40B4-BE49-F238E27FC236}">
                      <a16:creationId xmlns:a16="http://schemas.microsoft.com/office/drawing/2014/main" id="{C22F969C-FAF1-8246-BD84-28276607268B}"/>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45" name="TextBox 144">
                <a:extLst>
                  <a:ext uri="{FF2B5EF4-FFF2-40B4-BE49-F238E27FC236}">
                    <a16:creationId xmlns:a16="http://schemas.microsoft.com/office/drawing/2014/main" id="{94AAA41A-0A99-B540-9DFB-E702DDC79CE0}"/>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46" name="TextBox 145">
                <a:extLst>
                  <a:ext uri="{FF2B5EF4-FFF2-40B4-BE49-F238E27FC236}">
                    <a16:creationId xmlns:a16="http://schemas.microsoft.com/office/drawing/2014/main" id="{4FB277D0-59CC-B04A-AF4B-F5F46BEA5970}"/>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47" name="TextBox 146">
                <a:extLst>
                  <a:ext uri="{FF2B5EF4-FFF2-40B4-BE49-F238E27FC236}">
                    <a16:creationId xmlns:a16="http://schemas.microsoft.com/office/drawing/2014/main" id="{D2A1627A-335B-1447-896B-7A24744C3AFE}"/>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48" name="TextBox 147">
                <a:extLst>
                  <a:ext uri="{FF2B5EF4-FFF2-40B4-BE49-F238E27FC236}">
                    <a16:creationId xmlns:a16="http://schemas.microsoft.com/office/drawing/2014/main" id="{D1D1A24B-457A-C34F-BF91-92618BD9AA84}"/>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129" name="TextBox 128">
              <a:extLst>
                <a:ext uri="{FF2B5EF4-FFF2-40B4-BE49-F238E27FC236}">
                  <a16:creationId xmlns:a16="http://schemas.microsoft.com/office/drawing/2014/main" id="{44275E70-9A90-8248-B103-32F4FC330EA0}"/>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0" name="Straight Connector 129">
              <a:extLst>
                <a:ext uri="{FF2B5EF4-FFF2-40B4-BE49-F238E27FC236}">
                  <a16:creationId xmlns:a16="http://schemas.microsoft.com/office/drawing/2014/main" id="{3206D460-1991-A942-841E-D63D3918283D}"/>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F4DDB051-6B6F-BC48-8BB7-4040D84AAB04}"/>
                </a:ext>
              </a:extLst>
            </p:cNvPr>
            <p:cNvGrpSpPr/>
            <p:nvPr userDrawn="1"/>
          </p:nvGrpSpPr>
          <p:grpSpPr>
            <a:xfrm>
              <a:off x="9554253" y="2414886"/>
              <a:ext cx="2819399" cy="1181890"/>
              <a:chOff x="9541498" y="3352649"/>
              <a:chExt cx="2819399" cy="1181890"/>
            </a:xfrm>
          </p:grpSpPr>
          <p:grpSp>
            <p:nvGrpSpPr>
              <p:cNvPr id="132" name="Group 131">
                <a:extLst>
                  <a:ext uri="{FF2B5EF4-FFF2-40B4-BE49-F238E27FC236}">
                    <a16:creationId xmlns:a16="http://schemas.microsoft.com/office/drawing/2014/main" id="{766FADBE-8E34-814E-96B3-2AEADDB68211}"/>
                  </a:ext>
                </a:extLst>
              </p:cNvPr>
              <p:cNvGrpSpPr/>
              <p:nvPr userDrawn="1"/>
            </p:nvGrpSpPr>
            <p:grpSpPr>
              <a:xfrm>
                <a:off x="9541498" y="3352649"/>
                <a:ext cx="2735150" cy="1181890"/>
                <a:chOff x="9541498" y="3751132"/>
                <a:chExt cx="2735150" cy="1181890"/>
              </a:xfrm>
            </p:grpSpPr>
            <p:grpSp>
              <p:nvGrpSpPr>
                <p:cNvPr id="134" name="Group 133">
                  <a:extLst>
                    <a:ext uri="{FF2B5EF4-FFF2-40B4-BE49-F238E27FC236}">
                      <a16:creationId xmlns:a16="http://schemas.microsoft.com/office/drawing/2014/main" id="{AD0934A4-4B6D-554D-99CA-06DCE1F3AD20}"/>
                    </a:ext>
                  </a:extLst>
                </p:cNvPr>
                <p:cNvGrpSpPr/>
                <p:nvPr userDrawn="1"/>
              </p:nvGrpSpPr>
              <p:grpSpPr>
                <a:xfrm>
                  <a:off x="9541498" y="3751132"/>
                  <a:ext cx="2735150" cy="1181890"/>
                  <a:chOff x="9296568" y="4910411"/>
                  <a:chExt cx="2735150" cy="1181890"/>
                </a:xfrm>
              </p:grpSpPr>
              <p:sp>
                <p:nvSpPr>
                  <p:cNvPr id="136" name="Rectangle 135">
                    <a:extLst>
                      <a:ext uri="{FF2B5EF4-FFF2-40B4-BE49-F238E27FC236}">
                        <a16:creationId xmlns:a16="http://schemas.microsoft.com/office/drawing/2014/main" id="{53182B15-F43E-0147-B7E0-9BED83FA6B88}"/>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Box 136">
                    <a:extLst>
                      <a:ext uri="{FF2B5EF4-FFF2-40B4-BE49-F238E27FC236}">
                        <a16:creationId xmlns:a16="http://schemas.microsoft.com/office/drawing/2014/main" id="{A7FE4E2B-60F9-B74B-9322-B2A84ADC3AEC}"/>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38" name="TextBox 137">
                    <a:extLst>
                      <a:ext uri="{FF2B5EF4-FFF2-40B4-BE49-F238E27FC236}">
                        <a16:creationId xmlns:a16="http://schemas.microsoft.com/office/drawing/2014/main" id="{45C5FDA9-51EB-994D-A9B6-D74A75ECC8CA}"/>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35" name="Graphic 134">
                  <a:extLst>
                    <a:ext uri="{FF2B5EF4-FFF2-40B4-BE49-F238E27FC236}">
                      <a16:creationId xmlns:a16="http://schemas.microsoft.com/office/drawing/2014/main" id="{10990A9D-3395-D041-92DA-7AF631B6320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33" name="Picture 132">
                <a:extLst>
                  <a:ext uri="{FF2B5EF4-FFF2-40B4-BE49-F238E27FC236}">
                    <a16:creationId xmlns:a16="http://schemas.microsoft.com/office/drawing/2014/main" id="{A163CE1E-05FE-3244-A292-D0B3E311C30C}"/>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049322254"/>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Default Text Over Photo">
    <p:bg>
      <p:bgPr>
        <a:solidFill>
          <a:schemeClr val="bg1"/>
        </a:solidFill>
        <a:effectLst/>
      </p:bgPr>
    </p:bg>
    <p:spTree>
      <p:nvGrpSpPr>
        <p:cNvPr id="1" name=""/>
        <p:cNvGrpSpPr/>
        <p:nvPr/>
      </p:nvGrpSpPr>
      <p:grpSpPr>
        <a:xfrm>
          <a:off x="0" y="0"/>
          <a:ext cx="0" cy="0"/>
          <a:chOff x="0" y="0"/>
          <a:chExt cx="0" cy="0"/>
        </a:xfrm>
      </p:grpSpPr>
      <p:sp>
        <p:nvSpPr>
          <p:cNvPr id="49" name="TextBox 48">
            <a:extLst>
              <a:ext uri="{FF2B5EF4-FFF2-40B4-BE49-F238E27FC236}">
                <a16:creationId xmlns:a16="http://schemas.microsoft.com/office/drawing/2014/main" id="{53978DEE-ECAD-2749-B8B1-A2F8338F3B0F}"/>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sp>
        <p:nvSpPr>
          <p:cNvPr id="14" name="Picture Placeholder 13">
            <a:extLst>
              <a:ext uri="{FF2B5EF4-FFF2-40B4-BE49-F238E27FC236}">
                <a16:creationId xmlns:a16="http://schemas.microsoft.com/office/drawing/2014/main" id="{B8FF2F9E-B138-B440-A76C-3B6051B4C94E}"/>
              </a:ext>
            </a:extLst>
          </p:cNvPr>
          <p:cNvSpPr>
            <a:spLocks noGrp="1"/>
          </p:cNvSpPr>
          <p:nvPr>
            <p:ph type="pic" sz="quarter" idx="13" hasCustomPrompt="1"/>
          </p:nvPr>
        </p:nvSpPr>
        <p:spPr>
          <a:xfrm>
            <a:off x="0" y="1112838"/>
            <a:ext cx="9144001" cy="5745162"/>
          </a:xfrm>
          <a:custGeom>
            <a:avLst/>
            <a:gdLst>
              <a:gd name="connsiteX0" fmla="*/ 8545320 w 9144001"/>
              <a:gd name="connsiteY0" fmla="*/ 5464436 h 5745162"/>
              <a:gd name="connsiteX1" fmla="*/ 8554630 w 9144001"/>
              <a:gd name="connsiteY1" fmla="*/ 5464436 h 5745162"/>
              <a:gd name="connsiteX2" fmla="*/ 8572756 w 9144001"/>
              <a:gd name="connsiteY2" fmla="*/ 5479725 h 5745162"/>
              <a:gd name="connsiteX3" fmla="*/ 8552840 w 9144001"/>
              <a:gd name="connsiteY3" fmla="*/ 5495748 h 5745162"/>
              <a:gd name="connsiteX4" fmla="*/ 8552840 w 9144001"/>
              <a:gd name="connsiteY4" fmla="*/ 5495635 h 5745162"/>
              <a:gd name="connsiteX5" fmla="*/ 8545320 w 9144001"/>
              <a:gd name="connsiteY5" fmla="*/ 5495635 h 5745162"/>
              <a:gd name="connsiteX6" fmla="*/ 8440531 w 9144001"/>
              <a:gd name="connsiteY6" fmla="*/ 5463326 h 5745162"/>
              <a:gd name="connsiteX7" fmla="*/ 8450869 w 9144001"/>
              <a:gd name="connsiteY7" fmla="*/ 5463326 h 5745162"/>
              <a:gd name="connsiteX8" fmla="*/ 8486566 w 9144001"/>
              <a:gd name="connsiteY8" fmla="*/ 5494375 h 5745162"/>
              <a:gd name="connsiteX9" fmla="*/ 8452487 w 9144001"/>
              <a:gd name="connsiteY9" fmla="*/ 5527456 h 5745162"/>
              <a:gd name="connsiteX10" fmla="*/ 8440531 w 9144001"/>
              <a:gd name="connsiteY10" fmla="*/ 5527456 h 5745162"/>
              <a:gd name="connsiteX11" fmla="*/ 8359312 w 9144001"/>
              <a:gd name="connsiteY11" fmla="*/ 5441906 h 5745162"/>
              <a:gd name="connsiteX12" fmla="*/ 8357846 w 9144001"/>
              <a:gd name="connsiteY12" fmla="*/ 5445009 h 5745162"/>
              <a:gd name="connsiteX13" fmla="*/ 8338065 w 9144001"/>
              <a:gd name="connsiteY13" fmla="*/ 5486815 h 5745162"/>
              <a:gd name="connsiteX14" fmla="*/ 8338065 w 9144001"/>
              <a:gd name="connsiteY14" fmla="*/ 5548726 h 5745162"/>
              <a:gd name="connsiteX15" fmla="*/ 8406528 w 9144001"/>
              <a:gd name="connsiteY15" fmla="*/ 5548726 h 5745162"/>
              <a:gd name="connsiteX16" fmla="*/ 8406528 w 9144001"/>
              <a:gd name="connsiteY16" fmla="*/ 5526139 h 5745162"/>
              <a:gd name="connsiteX17" fmla="*/ 8363158 w 9144001"/>
              <a:gd name="connsiteY17" fmla="*/ 5526139 h 5745162"/>
              <a:gd name="connsiteX18" fmla="*/ 8363158 w 9144001"/>
              <a:gd name="connsiteY18" fmla="*/ 5505302 h 5745162"/>
              <a:gd name="connsiteX19" fmla="*/ 8402682 w 9144001"/>
              <a:gd name="connsiteY19" fmla="*/ 5505302 h 5745162"/>
              <a:gd name="connsiteX20" fmla="*/ 8402682 w 9144001"/>
              <a:gd name="connsiteY20" fmla="*/ 5483731 h 5745162"/>
              <a:gd name="connsiteX21" fmla="*/ 8363158 w 9144001"/>
              <a:gd name="connsiteY21" fmla="*/ 5483731 h 5745162"/>
              <a:gd name="connsiteX22" fmla="*/ 8363158 w 9144001"/>
              <a:gd name="connsiteY22" fmla="*/ 5464643 h 5745162"/>
              <a:gd name="connsiteX23" fmla="*/ 8406528 w 9144001"/>
              <a:gd name="connsiteY23" fmla="*/ 5464643 h 5745162"/>
              <a:gd name="connsiteX24" fmla="*/ 8406528 w 9144001"/>
              <a:gd name="connsiteY24" fmla="*/ 5441906 h 5745162"/>
              <a:gd name="connsiteX25" fmla="*/ 8245575 w 9144001"/>
              <a:gd name="connsiteY25" fmla="*/ 5441887 h 5745162"/>
              <a:gd name="connsiteX26" fmla="*/ 8262082 w 9144001"/>
              <a:gd name="connsiteY26" fmla="*/ 5476284 h 5745162"/>
              <a:gd name="connsiteX27" fmla="*/ 8288526 w 9144001"/>
              <a:gd name="connsiteY27" fmla="*/ 5476284 h 5745162"/>
              <a:gd name="connsiteX28" fmla="*/ 8273962 w 9144001"/>
              <a:gd name="connsiteY28" fmla="*/ 5441887 h 5745162"/>
              <a:gd name="connsiteX29" fmla="*/ 8520246 w 9144001"/>
              <a:gd name="connsiteY29" fmla="*/ 5441868 h 5745162"/>
              <a:gd name="connsiteX30" fmla="*/ 8520246 w 9144001"/>
              <a:gd name="connsiteY30" fmla="*/ 5548725 h 5745162"/>
              <a:gd name="connsiteX31" fmla="*/ 8545320 w 9144001"/>
              <a:gd name="connsiteY31" fmla="*/ 5548725 h 5745162"/>
              <a:gd name="connsiteX32" fmla="*/ 8545320 w 9144001"/>
              <a:gd name="connsiteY32" fmla="*/ 5517093 h 5745162"/>
              <a:gd name="connsiteX33" fmla="*/ 8554630 w 9144001"/>
              <a:gd name="connsiteY33" fmla="*/ 5517093 h 5745162"/>
              <a:gd name="connsiteX34" fmla="*/ 8598420 w 9144001"/>
              <a:gd name="connsiteY34" fmla="*/ 5479180 h 5745162"/>
              <a:gd name="connsiteX35" fmla="*/ 8550346 w 9144001"/>
              <a:gd name="connsiteY35" fmla="*/ 5441868 h 5745162"/>
              <a:gd name="connsiteX36" fmla="*/ 8415495 w 9144001"/>
              <a:gd name="connsiteY36" fmla="*/ 5441868 h 5745162"/>
              <a:gd name="connsiteX37" fmla="*/ 8415495 w 9144001"/>
              <a:gd name="connsiteY37" fmla="*/ 5548631 h 5745162"/>
              <a:gd name="connsiteX38" fmla="*/ 8448546 w 9144001"/>
              <a:gd name="connsiteY38" fmla="*/ 5548744 h 5745162"/>
              <a:gd name="connsiteX39" fmla="*/ 8513278 w 9144001"/>
              <a:gd name="connsiteY39" fmla="*/ 5494375 h 5745162"/>
              <a:gd name="connsiteX40" fmla="*/ 8447461 w 9144001"/>
              <a:gd name="connsiteY40" fmla="*/ 5441906 h 5745162"/>
              <a:gd name="connsiteX41" fmla="*/ 8447499 w 9144001"/>
              <a:gd name="connsiteY41" fmla="*/ 5441868 h 5745162"/>
              <a:gd name="connsiteX42" fmla="*/ 8415495 w 9144001"/>
              <a:gd name="connsiteY42" fmla="*/ 5441868 h 5745162"/>
              <a:gd name="connsiteX43" fmla="*/ 8323900 w 9144001"/>
              <a:gd name="connsiteY43" fmla="*/ 5441868 h 5745162"/>
              <a:gd name="connsiteX44" fmla="*/ 8298693 w 9144001"/>
              <a:gd name="connsiteY44" fmla="*/ 5499810 h 5745162"/>
              <a:gd name="connsiteX45" fmla="*/ 8291858 w 9144001"/>
              <a:gd name="connsiteY45" fmla="*/ 5483806 h 5745162"/>
              <a:gd name="connsiteX46" fmla="*/ 8265623 w 9144001"/>
              <a:gd name="connsiteY46" fmla="*/ 5483806 h 5745162"/>
              <a:gd name="connsiteX47" fmla="*/ 8296942 w 9144001"/>
              <a:gd name="connsiteY47" fmla="*/ 5549139 h 5745162"/>
              <a:gd name="connsiteX48" fmla="*/ 8299855 w 9144001"/>
              <a:gd name="connsiteY48" fmla="*/ 5549139 h 5745162"/>
              <a:gd name="connsiteX49" fmla="*/ 8350593 w 9144001"/>
              <a:gd name="connsiteY49" fmla="*/ 5441868 h 5745162"/>
              <a:gd name="connsiteX50" fmla="*/ 8704282 w 9144001"/>
              <a:gd name="connsiteY50" fmla="*/ 5403309 h 5745162"/>
              <a:gd name="connsiteX51" fmla="*/ 8704282 w 9144001"/>
              <a:gd name="connsiteY51" fmla="*/ 5577934 h 5745162"/>
              <a:gd name="connsiteX52" fmla="*/ 8723671 w 9144001"/>
              <a:gd name="connsiteY52" fmla="*/ 5577934 h 5745162"/>
              <a:gd name="connsiteX53" fmla="*/ 8723671 w 9144001"/>
              <a:gd name="connsiteY53" fmla="*/ 5403309 h 5745162"/>
              <a:gd name="connsiteX54" fmla="*/ 0 w 9144001"/>
              <a:gd name="connsiteY54" fmla="*/ 0 h 5745162"/>
              <a:gd name="connsiteX55" fmla="*/ 9144001 w 9144001"/>
              <a:gd name="connsiteY55" fmla="*/ 0 h 5745162"/>
              <a:gd name="connsiteX56" fmla="*/ 9144001 w 9144001"/>
              <a:gd name="connsiteY56" fmla="*/ 32567 h 5745162"/>
              <a:gd name="connsiteX57" fmla="*/ 9144001 w 9144001"/>
              <a:gd name="connsiteY57" fmla="*/ 3873048 h 5745162"/>
              <a:gd name="connsiteX58" fmla="*/ 9144001 w 9144001"/>
              <a:gd name="connsiteY58" fmla="*/ 5745162 h 5745162"/>
              <a:gd name="connsiteX59" fmla="*/ 0 w 9144001"/>
              <a:gd name="connsiteY59" fmla="*/ 5745162 h 5745162"/>
              <a:gd name="connsiteX60" fmla="*/ 0 w 9144001"/>
              <a:gd name="connsiteY60" fmla="*/ 3873048 h 5745162"/>
              <a:gd name="connsiteX61" fmla="*/ 0 w 9144001"/>
              <a:gd name="connsiteY61" fmla="*/ 32567 h 574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144001" h="5745162">
                <a:moveTo>
                  <a:pt x="8545320" y="5464436"/>
                </a:moveTo>
                <a:lnTo>
                  <a:pt x="8554630" y="5464436"/>
                </a:lnTo>
                <a:cubicBezTo>
                  <a:pt x="8567006" y="5464436"/>
                  <a:pt x="8572756" y="5471131"/>
                  <a:pt x="8572756" y="5479725"/>
                </a:cubicBezTo>
                <a:cubicBezTo>
                  <a:pt x="8572756" y="5490069"/>
                  <a:pt x="8566130" y="5495748"/>
                  <a:pt x="8552840" y="5495748"/>
                </a:cubicBezTo>
                <a:lnTo>
                  <a:pt x="8552840" y="5495635"/>
                </a:lnTo>
                <a:lnTo>
                  <a:pt x="8545320" y="5495635"/>
                </a:lnTo>
                <a:close/>
                <a:moveTo>
                  <a:pt x="8440531" y="5463326"/>
                </a:moveTo>
                <a:lnTo>
                  <a:pt x="8450869" y="5463326"/>
                </a:lnTo>
                <a:cubicBezTo>
                  <a:pt x="8474172" y="5463326"/>
                  <a:pt x="8486566" y="5474986"/>
                  <a:pt x="8486566" y="5494375"/>
                </a:cubicBezTo>
                <a:cubicBezTo>
                  <a:pt x="8486566" y="5514348"/>
                  <a:pt x="8476095" y="5527456"/>
                  <a:pt x="8452487" y="5527456"/>
                </a:cubicBezTo>
                <a:lnTo>
                  <a:pt x="8440531" y="5527456"/>
                </a:lnTo>
                <a:close/>
                <a:moveTo>
                  <a:pt x="8359312" y="5441906"/>
                </a:moveTo>
                <a:lnTo>
                  <a:pt x="8357846" y="5445009"/>
                </a:lnTo>
                <a:lnTo>
                  <a:pt x="8338065" y="5486815"/>
                </a:lnTo>
                <a:lnTo>
                  <a:pt x="8338065" y="5548726"/>
                </a:lnTo>
                <a:lnTo>
                  <a:pt x="8406528" y="5548726"/>
                </a:lnTo>
                <a:lnTo>
                  <a:pt x="8406528" y="5526139"/>
                </a:lnTo>
                <a:lnTo>
                  <a:pt x="8363158" y="5526139"/>
                </a:lnTo>
                <a:lnTo>
                  <a:pt x="8363158" y="5505302"/>
                </a:lnTo>
                <a:lnTo>
                  <a:pt x="8402682" y="5505302"/>
                </a:lnTo>
                <a:lnTo>
                  <a:pt x="8402682" y="5483731"/>
                </a:lnTo>
                <a:lnTo>
                  <a:pt x="8363158" y="5483731"/>
                </a:lnTo>
                <a:lnTo>
                  <a:pt x="8363158" y="5464643"/>
                </a:lnTo>
                <a:lnTo>
                  <a:pt x="8406528" y="5464643"/>
                </a:lnTo>
                <a:lnTo>
                  <a:pt x="8406528" y="5441906"/>
                </a:lnTo>
                <a:close/>
                <a:moveTo>
                  <a:pt x="8245575" y="5441887"/>
                </a:moveTo>
                <a:lnTo>
                  <a:pt x="8262082" y="5476284"/>
                </a:lnTo>
                <a:lnTo>
                  <a:pt x="8288526" y="5476284"/>
                </a:lnTo>
                <a:lnTo>
                  <a:pt x="8273962" y="5441887"/>
                </a:lnTo>
                <a:close/>
                <a:moveTo>
                  <a:pt x="8520246" y="5441868"/>
                </a:moveTo>
                <a:lnTo>
                  <a:pt x="8520246" y="5548725"/>
                </a:lnTo>
                <a:lnTo>
                  <a:pt x="8545320" y="5548725"/>
                </a:lnTo>
                <a:lnTo>
                  <a:pt x="8545320" y="5517093"/>
                </a:lnTo>
                <a:lnTo>
                  <a:pt x="8554630" y="5517093"/>
                </a:lnTo>
                <a:cubicBezTo>
                  <a:pt x="8583189" y="5517093"/>
                  <a:pt x="8598420" y="5501202"/>
                  <a:pt x="8598420" y="5479180"/>
                </a:cubicBezTo>
                <a:cubicBezTo>
                  <a:pt x="8598439" y="5457647"/>
                  <a:pt x="8581628" y="5441868"/>
                  <a:pt x="8550346" y="5441868"/>
                </a:cubicBezTo>
                <a:close/>
                <a:moveTo>
                  <a:pt x="8415495" y="5441868"/>
                </a:moveTo>
                <a:lnTo>
                  <a:pt x="8415495" y="5548631"/>
                </a:lnTo>
                <a:cubicBezTo>
                  <a:pt x="8415495" y="5548631"/>
                  <a:pt x="8435866" y="5548744"/>
                  <a:pt x="8448546" y="5548744"/>
                </a:cubicBezTo>
                <a:cubicBezTo>
                  <a:pt x="8493382" y="5548744"/>
                  <a:pt x="8513278" y="5525857"/>
                  <a:pt x="8513278" y="5494375"/>
                </a:cubicBezTo>
                <a:cubicBezTo>
                  <a:pt x="8513278" y="5464285"/>
                  <a:pt x="8492335" y="5441906"/>
                  <a:pt x="8447461" y="5441906"/>
                </a:cubicBezTo>
                <a:lnTo>
                  <a:pt x="8447499" y="5441868"/>
                </a:lnTo>
                <a:cubicBezTo>
                  <a:pt x="8436742" y="5441868"/>
                  <a:pt x="8415495" y="5441868"/>
                  <a:pt x="8415495" y="5441868"/>
                </a:cubicBezTo>
                <a:close/>
                <a:moveTo>
                  <a:pt x="8323900" y="5441868"/>
                </a:moveTo>
                <a:lnTo>
                  <a:pt x="8298693" y="5499810"/>
                </a:lnTo>
                <a:lnTo>
                  <a:pt x="8291858" y="5483806"/>
                </a:lnTo>
                <a:lnTo>
                  <a:pt x="8265623" y="5483806"/>
                </a:lnTo>
                <a:lnTo>
                  <a:pt x="8296942" y="5549139"/>
                </a:lnTo>
                <a:lnTo>
                  <a:pt x="8299855" y="5549139"/>
                </a:lnTo>
                <a:lnTo>
                  <a:pt x="8350593" y="5441868"/>
                </a:lnTo>
                <a:close/>
                <a:moveTo>
                  <a:pt x="8704282" y="5403309"/>
                </a:moveTo>
                <a:lnTo>
                  <a:pt x="8704282" y="5577934"/>
                </a:lnTo>
                <a:lnTo>
                  <a:pt x="8723671" y="5577934"/>
                </a:lnTo>
                <a:lnTo>
                  <a:pt x="8723671" y="5403309"/>
                </a:lnTo>
                <a:close/>
                <a:moveTo>
                  <a:pt x="0" y="0"/>
                </a:moveTo>
                <a:lnTo>
                  <a:pt x="9144001" y="0"/>
                </a:lnTo>
                <a:lnTo>
                  <a:pt x="9144001" y="32567"/>
                </a:lnTo>
                <a:lnTo>
                  <a:pt x="9144001" y="3873048"/>
                </a:lnTo>
                <a:lnTo>
                  <a:pt x="9144001" y="5745162"/>
                </a:lnTo>
                <a:lnTo>
                  <a:pt x="0" y="5745162"/>
                </a:lnTo>
                <a:lnTo>
                  <a:pt x="0" y="3873048"/>
                </a:lnTo>
                <a:lnTo>
                  <a:pt x="0" y="32567"/>
                </a:lnTo>
                <a:close/>
              </a:path>
            </a:pathLst>
          </a:custGeom>
          <a:solidFill>
            <a:schemeClr val="accent2"/>
          </a:solidFill>
          <a:ln>
            <a:noFill/>
          </a:ln>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630CB258-15BC-1643-9DB4-368468698F13}"/>
              </a:ext>
            </a:extLst>
          </p:cNvPr>
          <p:cNvSpPr>
            <a:spLocks noGrp="1"/>
          </p:cNvSpPr>
          <p:nvPr>
            <p:ph type="body" sz="quarter" idx="200"/>
          </p:nvPr>
        </p:nvSpPr>
        <p:spPr>
          <a:xfrm>
            <a:off x="0" y="1112838"/>
            <a:ext cx="4572000" cy="5745162"/>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3">
            <a:extLst>
              <a:ext uri="{FF2B5EF4-FFF2-40B4-BE49-F238E27FC236}">
                <a16:creationId xmlns:a16="http://schemas.microsoft.com/office/drawing/2014/main" id="{63B11128-F69D-DC4E-8CD4-B5A9A92E8D6E}"/>
              </a:ext>
            </a:extLst>
          </p:cNvPr>
          <p:cNvSpPr>
            <a:spLocks noGrp="1"/>
          </p:cNvSpPr>
          <p:nvPr>
            <p:ph type="title" hasCustomPrompt="1"/>
          </p:nvPr>
        </p:nvSpPr>
        <p:spPr/>
        <p:txBody>
          <a:bodyPr/>
          <a:lstStyle>
            <a:lvl1pPr>
              <a:defRPr/>
            </a:lvl1pPr>
          </a:lstStyle>
          <a:p>
            <a:r>
              <a:rPr lang="en-US"/>
              <a:t>CLICK TO ADD Slide TITLE. ALL CAPS. TWO LINES max.</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F97A898C-B866-B14B-9178-5A34D2335457}"/>
              </a:ext>
            </a:extLst>
          </p:cNvPr>
          <p:cNvSpPr>
            <a:spLocks noGrp="1"/>
          </p:cNvSpPr>
          <p:nvPr>
            <p:ph type="dt" sz="half" idx="110"/>
          </p:nvPr>
        </p:nvSpPr>
        <p:spPr/>
        <p:txBody>
          <a:bodyPr/>
          <a:lstStyle/>
          <a:p>
            <a:endParaRPr lang="en-US" dirty="0"/>
          </a:p>
        </p:txBody>
      </p:sp>
      <p:sp>
        <p:nvSpPr>
          <p:cNvPr id="5" name="Footer Placeholder 4">
            <a:extLst>
              <a:ext uri="{FF2B5EF4-FFF2-40B4-BE49-F238E27FC236}">
                <a16:creationId xmlns:a16="http://schemas.microsoft.com/office/drawing/2014/main" id="{26F97896-B943-434D-88CF-4C1DD9A124EB}"/>
              </a:ext>
            </a:extLst>
          </p:cNvPr>
          <p:cNvSpPr>
            <a:spLocks noGrp="1"/>
          </p:cNvSpPr>
          <p:nvPr>
            <p:ph type="ftr" sz="quarter" idx="111"/>
          </p:nvPr>
        </p:nvSpPr>
        <p:spPr/>
        <p:txBody>
          <a:bodyPr/>
          <a:lstStyle/>
          <a:p>
            <a:endParaRPr lang="en-US" dirty="0"/>
          </a:p>
        </p:txBody>
      </p:sp>
      <p:sp>
        <p:nvSpPr>
          <p:cNvPr id="500" name="Caption">
            <a:extLst>
              <a:ext uri="{FF2B5EF4-FFF2-40B4-BE49-F238E27FC236}">
                <a16:creationId xmlns:a16="http://schemas.microsoft.com/office/drawing/2014/main" id="{FD347B14-43C4-154A-92C4-BB860714839D}"/>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48" name="Slide Number Placeholder 3">
            <a:extLst>
              <a:ext uri="{FF2B5EF4-FFF2-40B4-BE49-F238E27FC236}">
                <a16:creationId xmlns:a16="http://schemas.microsoft.com/office/drawing/2014/main" id="{92E106F0-9484-5947-ACF2-FD796A463D32}"/>
              </a:ext>
            </a:extLst>
          </p:cNvPr>
          <p:cNvSpPr>
            <a:spLocks noGrp="1"/>
          </p:cNvSpPr>
          <p:nvPr userDrawn="1">
            <p:ph type="sldNum" sz="quarter" idx="112"/>
          </p:nvPr>
        </p:nvSpPr>
        <p:spPr>
          <a:xfrm>
            <a:off x="8790039" y="6516148"/>
            <a:ext cx="350454" cy="174625"/>
          </a:xfrm>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6" name="Group 5">
            <a:extLst>
              <a:ext uri="{FF2B5EF4-FFF2-40B4-BE49-F238E27FC236}">
                <a16:creationId xmlns:a16="http://schemas.microsoft.com/office/drawing/2014/main" id="{B104F9D3-21BC-F941-8399-CF9E0BBD5283}"/>
              </a:ext>
            </a:extLst>
          </p:cNvPr>
          <p:cNvGrpSpPr/>
          <p:nvPr userDrawn="1"/>
        </p:nvGrpSpPr>
        <p:grpSpPr>
          <a:xfrm>
            <a:off x="9399182" y="-2"/>
            <a:ext cx="2961715" cy="11187339"/>
            <a:chOff x="9399182" y="-2"/>
            <a:chExt cx="2961715" cy="11187339"/>
          </a:xfrm>
        </p:grpSpPr>
        <p:sp>
          <p:nvSpPr>
            <p:cNvPr id="45" name="Rectangle 44">
              <a:extLst>
                <a:ext uri="{FF2B5EF4-FFF2-40B4-BE49-F238E27FC236}">
                  <a16:creationId xmlns:a16="http://schemas.microsoft.com/office/drawing/2014/main" id="{E43CC0CC-412F-694E-BA2F-CCF91349B581}"/>
                </a:ext>
              </a:extLst>
            </p:cNvPr>
            <p:cNvSpPr/>
            <p:nvPr userDrawn="1"/>
          </p:nvSpPr>
          <p:spPr>
            <a:xfrm>
              <a:off x="9399182" y="-2"/>
              <a:ext cx="2798651" cy="1101500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6" name="Picture 45">
              <a:extLst>
                <a:ext uri="{FF2B5EF4-FFF2-40B4-BE49-F238E27FC236}">
                  <a16:creationId xmlns:a16="http://schemas.microsoft.com/office/drawing/2014/main" id="{EA9F5F80-B9F9-0F44-B698-DF454AA644DD}"/>
                </a:ext>
              </a:extLst>
            </p:cNvPr>
            <p:cNvPicPr>
              <a:picLocks noChangeAspect="1"/>
            </p:cNvPicPr>
            <p:nvPr userDrawn="1"/>
          </p:nvPicPr>
          <p:blipFill rotWithShape="1">
            <a:blip r:embed="rId2"/>
            <a:srcRect t="17021" r="58309" b="16813"/>
            <a:stretch/>
          </p:blipFill>
          <p:spPr>
            <a:xfrm>
              <a:off x="9558505" y="1321569"/>
              <a:ext cx="2639327" cy="1095417"/>
            </a:xfrm>
            <a:prstGeom prst="rect">
              <a:avLst/>
            </a:prstGeom>
          </p:spPr>
        </p:pic>
        <p:sp>
          <p:nvSpPr>
            <p:cNvPr id="47" name="Rectangle 46">
              <a:extLst>
                <a:ext uri="{FF2B5EF4-FFF2-40B4-BE49-F238E27FC236}">
                  <a16:creationId xmlns:a16="http://schemas.microsoft.com/office/drawing/2014/main" id="{6BB1AE2B-CA0A-8D42-82DE-43E63DE4AC0D}"/>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9AB55C23-AD36-AE4E-9421-68AD42E3CAAC}"/>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3" name="Picture 52">
              <a:extLst>
                <a:ext uri="{FF2B5EF4-FFF2-40B4-BE49-F238E27FC236}">
                  <a16:creationId xmlns:a16="http://schemas.microsoft.com/office/drawing/2014/main" id="{1108CC98-FEA9-DC4C-807D-C762CA96FAAF}"/>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103" name="TextBox 102">
              <a:extLst>
                <a:ext uri="{FF2B5EF4-FFF2-40B4-BE49-F238E27FC236}">
                  <a16:creationId xmlns:a16="http://schemas.microsoft.com/office/drawing/2014/main" id="{12194029-9A74-1343-8288-8CF894102496}"/>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4" name="Straight Connector 103">
              <a:extLst>
                <a:ext uri="{FF2B5EF4-FFF2-40B4-BE49-F238E27FC236}">
                  <a16:creationId xmlns:a16="http://schemas.microsoft.com/office/drawing/2014/main" id="{E41EA862-645E-0F49-9B37-60C68EF7C6A8}"/>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196F6A19-D6A3-6947-9A53-F14EEAE75208}"/>
                </a:ext>
              </a:extLst>
            </p:cNvPr>
            <p:cNvGrpSpPr/>
            <p:nvPr userDrawn="1"/>
          </p:nvGrpSpPr>
          <p:grpSpPr>
            <a:xfrm>
              <a:off x="9521833" y="3751281"/>
              <a:ext cx="2754815" cy="7436056"/>
              <a:chOff x="9521833" y="2531409"/>
              <a:chExt cx="2754815" cy="7436056"/>
            </a:xfrm>
          </p:grpSpPr>
          <p:sp>
            <p:nvSpPr>
              <p:cNvPr id="54" name="TextBox 53">
                <a:extLst>
                  <a:ext uri="{FF2B5EF4-FFF2-40B4-BE49-F238E27FC236}">
                    <a16:creationId xmlns:a16="http://schemas.microsoft.com/office/drawing/2014/main" id="{A4D10D26-A257-FE41-BFB0-8F5ED90CC342}"/>
                  </a:ext>
                </a:extLst>
              </p:cNvPr>
              <p:cNvSpPr txBox="1"/>
              <p:nvPr userDrawn="1"/>
            </p:nvSpPr>
            <p:spPr>
              <a:xfrm>
                <a:off x="9558507" y="3953640"/>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55" name="Straight Connector 54">
                <a:extLst>
                  <a:ext uri="{FF2B5EF4-FFF2-40B4-BE49-F238E27FC236}">
                    <a16:creationId xmlns:a16="http://schemas.microsoft.com/office/drawing/2014/main" id="{CCBA4925-27F7-0840-AB2A-43828EF3AD6C}"/>
                  </a:ext>
                </a:extLst>
              </p:cNvPr>
              <p:cNvCxnSpPr>
                <a:cxnSpLocks/>
              </p:cNvCxnSpPr>
              <p:nvPr userDrawn="1"/>
            </p:nvCxnSpPr>
            <p:spPr>
              <a:xfrm>
                <a:off x="9558507" y="415625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2586850C-9180-FA4E-968E-FF19A860A64D}"/>
                  </a:ext>
                </a:extLst>
              </p:cNvPr>
              <p:cNvSpPr txBox="1"/>
              <p:nvPr userDrawn="1"/>
            </p:nvSpPr>
            <p:spPr>
              <a:xfrm>
                <a:off x="9686426" y="5014567"/>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sp>
            <p:nvSpPr>
              <p:cNvPr id="61" name="Rectangle 60">
                <a:extLst>
                  <a:ext uri="{FF2B5EF4-FFF2-40B4-BE49-F238E27FC236}">
                    <a16:creationId xmlns:a16="http://schemas.microsoft.com/office/drawing/2014/main" id="{6261B6DE-3D1B-B646-8CA5-3B37F32A674F}"/>
                  </a:ext>
                </a:extLst>
              </p:cNvPr>
              <p:cNvSpPr/>
              <p:nvPr userDrawn="1"/>
            </p:nvSpPr>
            <p:spPr>
              <a:xfrm>
                <a:off x="9541497" y="8556150"/>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B35D847C-FBAE-9141-80AA-E929009454B3}"/>
                  </a:ext>
                </a:extLst>
              </p:cNvPr>
              <p:cNvSpPr txBox="1"/>
              <p:nvPr userDrawn="1"/>
            </p:nvSpPr>
            <p:spPr>
              <a:xfrm>
                <a:off x="9907688" y="8684950"/>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73" name="Graphic 72">
                <a:extLst>
                  <a:ext uri="{FF2B5EF4-FFF2-40B4-BE49-F238E27FC236}">
                    <a16:creationId xmlns:a16="http://schemas.microsoft.com/office/drawing/2014/main" id="{7E3A8F17-D7F3-FB43-8FFE-8437E55D771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8695233"/>
                <a:ext cx="155227" cy="155227"/>
              </a:xfrm>
              <a:prstGeom prst="rect">
                <a:avLst/>
              </a:prstGeom>
            </p:spPr>
          </p:pic>
          <p:sp>
            <p:nvSpPr>
              <p:cNvPr id="74" name="TextBox 73">
                <a:extLst>
                  <a:ext uri="{FF2B5EF4-FFF2-40B4-BE49-F238E27FC236}">
                    <a16:creationId xmlns:a16="http://schemas.microsoft.com/office/drawing/2014/main" id="{3F05BF82-935B-0D48-A2E9-BD0093B49F2C}"/>
                  </a:ext>
                </a:extLst>
              </p:cNvPr>
              <p:cNvSpPr txBox="1"/>
              <p:nvPr userDrawn="1"/>
            </p:nvSpPr>
            <p:spPr>
              <a:xfrm>
                <a:off x="9716735" y="9264933"/>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8" name="TextBox 77">
                <a:extLst>
                  <a:ext uri="{FF2B5EF4-FFF2-40B4-BE49-F238E27FC236}">
                    <a16:creationId xmlns:a16="http://schemas.microsoft.com/office/drawing/2014/main" id="{B65235D7-20FA-AA4C-B70A-258CF74C09E1}"/>
                  </a:ext>
                </a:extLst>
              </p:cNvPr>
              <p:cNvSpPr txBox="1"/>
              <p:nvPr userDrawn="1"/>
            </p:nvSpPr>
            <p:spPr>
              <a:xfrm>
                <a:off x="9716735" y="8946089"/>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9" name="TextBox 78">
                <a:extLst>
                  <a:ext uri="{FF2B5EF4-FFF2-40B4-BE49-F238E27FC236}">
                    <a16:creationId xmlns:a16="http://schemas.microsoft.com/office/drawing/2014/main" id="{27581D51-2E99-9242-ABB1-C15D65232A7A}"/>
                  </a:ext>
                </a:extLst>
              </p:cNvPr>
              <p:cNvSpPr txBox="1"/>
              <p:nvPr userDrawn="1"/>
            </p:nvSpPr>
            <p:spPr>
              <a:xfrm>
                <a:off x="9716735" y="9714610"/>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85" name="Rectangle 84">
                <a:extLst>
                  <a:ext uri="{FF2B5EF4-FFF2-40B4-BE49-F238E27FC236}">
                    <a16:creationId xmlns:a16="http://schemas.microsoft.com/office/drawing/2014/main" id="{C5CEAEDC-18E3-9E45-9236-4044DE7F605B}"/>
                  </a:ext>
                </a:extLst>
              </p:cNvPr>
              <p:cNvSpPr/>
              <p:nvPr userDrawn="1"/>
            </p:nvSpPr>
            <p:spPr>
              <a:xfrm>
                <a:off x="9541497" y="7199494"/>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a:extLst>
                  <a:ext uri="{FF2B5EF4-FFF2-40B4-BE49-F238E27FC236}">
                    <a16:creationId xmlns:a16="http://schemas.microsoft.com/office/drawing/2014/main" id="{8CF43F75-DCAC-3A4B-856C-20394D3967E0}"/>
                  </a:ext>
                </a:extLst>
              </p:cNvPr>
              <p:cNvSpPr txBox="1"/>
              <p:nvPr userDrawn="1"/>
            </p:nvSpPr>
            <p:spPr>
              <a:xfrm>
                <a:off x="9907688" y="732829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7" name="Graphic 86">
                <a:extLst>
                  <a:ext uri="{FF2B5EF4-FFF2-40B4-BE49-F238E27FC236}">
                    <a16:creationId xmlns:a16="http://schemas.microsoft.com/office/drawing/2014/main" id="{757374C0-8D98-8A47-BE70-BB1D3E4F133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338576"/>
                <a:ext cx="155227" cy="155227"/>
              </a:xfrm>
              <a:prstGeom prst="rect">
                <a:avLst/>
              </a:prstGeom>
            </p:spPr>
          </p:pic>
          <p:sp>
            <p:nvSpPr>
              <p:cNvPr id="89" name="TextBox 88">
                <a:extLst>
                  <a:ext uri="{FF2B5EF4-FFF2-40B4-BE49-F238E27FC236}">
                    <a16:creationId xmlns:a16="http://schemas.microsoft.com/office/drawing/2014/main" id="{7E869158-45ED-B645-9955-8A67BA7702F6}"/>
                  </a:ext>
                </a:extLst>
              </p:cNvPr>
              <p:cNvSpPr txBox="1"/>
              <p:nvPr userDrawn="1"/>
            </p:nvSpPr>
            <p:spPr>
              <a:xfrm>
                <a:off x="9701720" y="7592477"/>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90" name="Picture 89">
                <a:extLst>
                  <a:ext uri="{FF2B5EF4-FFF2-40B4-BE49-F238E27FC236}">
                    <a16:creationId xmlns:a16="http://schemas.microsoft.com/office/drawing/2014/main" id="{BC30FFF4-CDB9-3B4D-9B7E-D33DD4F29647}"/>
                  </a:ext>
                </a:extLst>
              </p:cNvPr>
              <p:cNvPicPr>
                <a:picLocks noChangeAspect="1"/>
              </p:cNvPicPr>
              <p:nvPr userDrawn="1"/>
            </p:nvPicPr>
            <p:blipFill rotWithShape="1">
              <a:blip r:embed="rId6"/>
              <a:srcRect l="33684" t="12097" r="43371" b="20368"/>
              <a:stretch/>
            </p:blipFill>
            <p:spPr>
              <a:xfrm>
                <a:off x="11498723" y="7676910"/>
                <a:ext cx="136897" cy="213643"/>
              </a:xfrm>
              <a:prstGeom prst="rect">
                <a:avLst/>
              </a:prstGeom>
              <a:ln w="19050">
                <a:solidFill>
                  <a:schemeClr val="accent3">
                    <a:lumMod val="60000"/>
                    <a:lumOff val="40000"/>
                  </a:schemeClr>
                </a:solidFill>
              </a:ln>
            </p:spPr>
          </p:pic>
          <p:sp>
            <p:nvSpPr>
              <p:cNvPr id="91" name="TextBox 90">
                <a:extLst>
                  <a:ext uri="{FF2B5EF4-FFF2-40B4-BE49-F238E27FC236}">
                    <a16:creationId xmlns:a16="http://schemas.microsoft.com/office/drawing/2014/main" id="{248967FA-A69C-BF4E-83CA-ACF61244C965}"/>
                  </a:ext>
                </a:extLst>
              </p:cNvPr>
              <p:cNvSpPr txBox="1">
                <a:spLocks noChangeAspect="1"/>
              </p:cNvSpPr>
              <p:nvPr/>
            </p:nvSpPr>
            <p:spPr>
              <a:xfrm>
                <a:off x="9521833" y="430378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2" name="TextBox 91">
                <a:extLst>
                  <a:ext uri="{FF2B5EF4-FFF2-40B4-BE49-F238E27FC236}">
                    <a16:creationId xmlns:a16="http://schemas.microsoft.com/office/drawing/2014/main" id="{28A219F0-9820-E94D-9B0B-FC1451A729F1}"/>
                  </a:ext>
                </a:extLst>
              </p:cNvPr>
              <p:cNvSpPr txBox="1">
                <a:spLocks noChangeAspect="1"/>
              </p:cNvSpPr>
              <p:nvPr/>
            </p:nvSpPr>
            <p:spPr>
              <a:xfrm>
                <a:off x="9521833" y="4799341"/>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7" name="TextBox 96">
                <a:extLst>
                  <a:ext uri="{FF2B5EF4-FFF2-40B4-BE49-F238E27FC236}">
                    <a16:creationId xmlns:a16="http://schemas.microsoft.com/office/drawing/2014/main" id="{6B1FFA28-D937-0546-81ED-6A667496097F}"/>
                  </a:ext>
                </a:extLst>
              </p:cNvPr>
              <p:cNvSpPr txBox="1"/>
              <p:nvPr userDrawn="1"/>
            </p:nvSpPr>
            <p:spPr>
              <a:xfrm>
                <a:off x="9686426" y="4278760"/>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98" name="TextBox 97">
                <a:extLst>
                  <a:ext uri="{FF2B5EF4-FFF2-40B4-BE49-F238E27FC236}">
                    <a16:creationId xmlns:a16="http://schemas.microsoft.com/office/drawing/2014/main" id="{68994775-7F6D-024C-A545-1FD8DA0B5066}"/>
                  </a:ext>
                </a:extLst>
              </p:cNvPr>
              <p:cNvSpPr txBox="1"/>
              <p:nvPr userDrawn="1"/>
            </p:nvSpPr>
            <p:spPr>
              <a:xfrm>
                <a:off x="9674267" y="5297872"/>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99" name="TextBox 98">
                <a:extLst>
                  <a:ext uri="{FF2B5EF4-FFF2-40B4-BE49-F238E27FC236}">
                    <a16:creationId xmlns:a16="http://schemas.microsoft.com/office/drawing/2014/main" id="{AC1A251F-EFCC-D040-AD73-5A844F6C8923}"/>
                  </a:ext>
                </a:extLst>
              </p:cNvPr>
              <p:cNvSpPr txBox="1"/>
              <p:nvPr userDrawn="1"/>
            </p:nvSpPr>
            <p:spPr>
              <a:xfrm>
                <a:off x="9686426" y="5713129"/>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00" name="TextBox 99">
                <a:extLst>
                  <a:ext uri="{FF2B5EF4-FFF2-40B4-BE49-F238E27FC236}">
                    <a16:creationId xmlns:a16="http://schemas.microsoft.com/office/drawing/2014/main" id="{0F0507AD-9F18-6D4E-9209-0C54CEF82012}"/>
                  </a:ext>
                </a:extLst>
              </p:cNvPr>
              <p:cNvSpPr txBox="1"/>
              <p:nvPr userDrawn="1"/>
            </p:nvSpPr>
            <p:spPr>
              <a:xfrm>
                <a:off x="9686426" y="6433219"/>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02" name="TextBox 101">
                <a:extLst>
                  <a:ext uri="{FF2B5EF4-FFF2-40B4-BE49-F238E27FC236}">
                    <a16:creationId xmlns:a16="http://schemas.microsoft.com/office/drawing/2014/main" id="{4827295A-AD1C-9B4E-9832-4C95BEE1E2CF}"/>
                  </a:ext>
                </a:extLst>
              </p:cNvPr>
              <p:cNvSpPr txBox="1"/>
              <p:nvPr userDrawn="1"/>
            </p:nvSpPr>
            <p:spPr>
              <a:xfrm>
                <a:off x="9674267" y="6863782"/>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05" name="Rectangle 104">
                <a:extLst>
                  <a:ext uri="{FF2B5EF4-FFF2-40B4-BE49-F238E27FC236}">
                    <a16:creationId xmlns:a16="http://schemas.microsoft.com/office/drawing/2014/main" id="{6C8F933F-D9D9-7549-9AF5-2C614E0FD4B9}"/>
                  </a:ext>
                </a:extLst>
              </p:cNvPr>
              <p:cNvSpPr/>
              <p:nvPr userDrawn="1"/>
            </p:nvSpPr>
            <p:spPr>
              <a:xfrm>
                <a:off x="9541497" y="2531409"/>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TextBox 105">
                <a:extLst>
                  <a:ext uri="{FF2B5EF4-FFF2-40B4-BE49-F238E27FC236}">
                    <a16:creationId xmlns:a16="http://schemas.microsoft.com/office/drawing/2014/main" id="{BFF57C2F-17D2-C542-9688-994363166A69}"/>
                  </a:ext>
                </a:extLst>
              </p:cNvPr>
              <p:cNvSpPr txBox="1"/>
              <p:nvPr userDrawn="1"/>
            </p:nvSpPr>
            <p:spPr>
              <a:xfrm>
                <a:off x="9907688" y="26602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07" name="Graphic 106">
                <a:extLst>
                  <a:ext uri="{FF2B5EF4-FFF2-40B4-BE49-F238E27FC236}">
                    <a16:creationId xmlns:a16="http://schemas.microsoft.com/office/drawing/2014/main" id="{8F010FD2-F208-734E-83F5-73F06D91019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670492"/>
                <a:ext cx="155227" cy="155227"/>
              </a:xfrm>
              <a:prstGeom prst="rect">
                <a:avLst/>
              </a:prstGeom>
            </p:spPr>
          </p:pic>
          <p:sp>
            <p:nvSpPr>
              <p:cNvPr id="108" name="TextBox 107">
                <a:extLst>
                  <a:ext uri="{FF2B5EF4-FFF2-40B4-BE49-F238E27FC236}">
                    <a16:creationId xmlns:a16="http://schemas.microsoft.com/office/drawing/2014/main" id="{FE457EE7-A96E-FF4C-93C4-103A4656AC92}"/>
                  </a:ext>
                </a:extLst>
              </p:cNvPr>
              <p:cNvSpPr txBox="1"/>
              <p:nvPr userDrawn="1"/>
            </p:nvSpPr>
            <p:spPr>
              <a:xfrm>
                <a:off x="9701720" y="2924393"/>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nvGrpSpPr>
            <p:cNvPr id="3" name="Group 2">
              <a:extLst>
                <a:ext uri="{FF2B5EF4-FFF2-40B4-BE49-F238E27FC236}">
                  <a16:creationId xmlns:a16="http://schemas.microsoft.com/office/drawing/2014/main" id="{0F981F28-9C61-BC4E-BB91-07F303CF4C2D}"/>
                </a:ext>
              </a:extLst>
            </p:cNvPr>
            <p:cNvGrpSpPr/>
            <p:nvPr userDrawn="1"/>
          </p:nvGrpSpPr>
          <p:grpSpPr>
            <a:xfrm>
              <a:off x="9540503" y="2468708"/>
              <a:ext cx="2806644" cy="1181890"/>
              <a:chOff x="9554253" y="2414886"/>
              <a:chExt cx="2806644" cy="1181890"/>
            </a:xfrm>
          </p:grpSpPr>
          <p:grpSp>
            <p:nvGrpSpPr>
              <p:cNvPr id="58" name="Group 57">
                <a:extLst>
                  <a:ext uri="{FF2B5EF4-FFF2-40B4-BE49-F238E27FC236}">
                    <a16:creationId xmlns:a16="http://schemas.microsoft.com/office/drawing/2014/main" id="{0DF2DCCF-DC2F-E347-A31C-CDF68A9AF8AC}"/>
                  </a:ext>
                </a:extLst>
              </p:cNvPr>
              <p:cNvGrpSpPr/>
              <p:nvPr userDrawn="1"/>
            </p:nvGrpSpPr>
            <p:grpSpPr>
              <a:xfrm>
                <a:off x="9554253" y="2414886"/>
                <a:ext cx="2735150" cy="1181890"/>
                <a:chOff x="9541498" y="3751132"/>
                <a:chExt cx="2735150" cy="1181890"/>
              </a:xfrm>
            </p:grpSpPr>
            <p:grpSp>
              <p:nvGrpSpPr>
                <p:cNvPr id="60" name="Group 59">
                  <a:extLst>
                    <a:ext uri="{FF2B5EF4-FFF2-40B4-BE49-F238E27FC236}">
                      <a16:creationId xmlns:a16="http://schemas.microsoft.com/office/drawing/2014/main" id="{672EE88A-201E-864B-915E-E26EB55300E2}"/>
                    </a:ext>
                  </a:extLst>
                </p:cNvPr>
                <p:cNvGrpSpPr/>
                <p:nvPr userDrawn="1"/>
              </p:nvGrpSpPr>
              <p:grpSpPr>
                <a:xfrm>
                  <a:off x="9541498" y="3751132"/>
                  <a:ext cx="2735150" cy="1181890"/>
                  <a:chOff x="9296568" y="4910411"/>
                  <a:chExt cx="2735150" cy="1181890"/>
                </a:xfrm>
              </p:grpSpPr>
              <p:sp>
                <p:nvSpPr>
                  <p:cNvPr id="64" name="Rectangle 63">
                    <a:extLst>
                      <a:ext uri="{FF2B5EF4-FFF2-40B4-BE49-F238E27FC236}">
                        <a16:creationId xmlns:a16="http://schemas.microsoft.com/office/drawing/2014/main" id="{1ACA2DCD-6D06-6E48-ADC7-E4700B8E7ED2}"/>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66699C1-6810-F840-B15E-9FDBF86672FE}"/>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6" name="TextBox 65">
                    <a:extLst>
                      <a:ext uri="{FF2B5EF4-FFF2-40B4-BE49-F238E27FC236}">
                        <a16:creationId xmlns:a16="http://schemas.microsoft.com/office/drawing/2014/main" id="{46B5DD35-B22A-0445-8540-375CCBA7046C}"/>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63" name="Graphic 62">
                  <a:extLst>
                    <a:ext uri="{FF2B5EF4-FFF2-40B4-BE49-F238E27FC236}">
                      <a16:creationId xmlns:a16="http://schemas.microsoft.com/office/drawing/2014/main" id="{9D9E4893-D645-1746-AECB-65B57D82B9E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1" name="Picture 10">
                <a:extLst>
                  <a:ext uri="{FF2B5EF4-FFF2-40B4-BE49-F238E27FC236}">
                    <a16:creationId xmlns:a16="http://schemas.microsoft.com/office/drawing/2014/main" id="{670B2B87-7712-C049-9036-20C3AD85D78B}"/>
                  </a:ext>
                </a:extLst>
              </p:cNvPr>
              <p:cNvPicPr>
                <a:picLocks noChangeAspect="1"/>
              </p:cNvPicPr>
              <p:nvPr userDrawn="1"/>
            </p:nvPicPr>
            <p:blipFill rotWithShape="1">
              <a:blip r:embed="rId9"/>
              <a:srcRect t="5468" r="25071" b="3995"/>
              <a:stretch/>
            </p:blipFill>
            <p:spPr>
              <a:xfrm>
                <a:off x="10779975" y="2820522"/>
                <a:ext cx="1580922" cy="695279"/>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190564033"/>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preserve="1" userDrawn="1">
  <p:cSld name="Default Text Over Photo (Full)">
    <p:bg>
      <p:bgPr>
        <a:solidFill>
          <a:schemeClr val="bg1"/>
        </a:solidFill>
        <a:effectLst/>
      </p:bgPr>
    </p:bg>
    <p:spTree>
      <p:nvGrpSpPr>
        <p:cNvPr id="1" name=""/>
        <p:cNvGrpSpPr/>
        <p:nvPr/>
      </p:nvGrpSpPr>
      <p:grpSpPr>
        <a:xfrm>
          <a:off x="0" y="0"/>
          <a:ext cx="0" cy="0"/>
          <a:chOff x="0" y="0"/>
          <a:chExt cx="0" cy="0"/>
        </a:xfrm>
      </p:grpSpPr>
      <p:sp>
        <p:nvSpPr>
          <p:cNvPr id="143" name="TextBox 142">
            <a:extLst>
              <a:ext uri="{FF2B5EF4-FFF2-40B4-BE49-F238E27FC236}">
                <a16:creationId xmlns:a16="http://schemas.microsoft.com/office/drawing/2014/main" id="{46481346-5599-134A-9D85-7AA21E57226F}"/>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6" name="Group 5">
            <a:extLst>
              <a:ext uri="{FF2B5EF4-FFF2-40B4-BE49-F238E27FC236}">
                <a16:creationId xmlns:a16="http://schemas.microsoft.com/office/drawing/2014/main" id="{CDC1CA07-8C63-8647-8A4A-38C9BB1B9E32}"/>
              </a:ext>
            </a:extLst>
          </p:cNvPr>
          <p:cNvGrpSpPr/>
          <p:nvPr userDrawn="1"/>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rIns="432000" anchor="ctr">
            <a:noAutofit/>
          </a:bodyPr>
          <a:lstStyle>
            <a:lvl1pPr algn="r">
              <a:defRPr b="0">
                <a:solidFill>
                  <a:schemeClr val="bg1"/>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4572000" cy="6858000"/>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sp>
        <p:nvSpPr>
          <p:cNvPr id="500" name="Caption">
            <a:extLst>
              <a:ext uri="{FF2B5EF4-FFF2-40B4-BE49-F238E27FC236}">
                <a16:creationId xmlns:a16="http://schemas.microsoft.com/office/drawing/2014/main" id="{3907BEE1-E170-4B45-8716-60BA2FC22521}"/>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grpSp>
        <p:nvGrpSpPr>
          <p:cNvPr id="144" name="Group 143">
            <a:extLst>
              <a:ext uri="{FF2B5EF4-FFF2-40B4-BE49-F238E27FC236}">
                <a16:creationId xmlns:a16="http://schemas.microsoft.com/office/drawing/2014/main" id="{2368DF05-568B-8542-8C72-DF1F57E7755B}"/>
              </a:ext>
            </a:extLst>
          </p:cNvPr>
          <p:cNvGrpSpPr/>
          <p:nvPr userDrawn="1"/>
        </p:nvGrpSpPr>
        <p:grpSpPr>
          <a:xfrm>
            <a:off x="9399182" y="-2"/>
            <a:ext cx="2961715" cy="11187339"/>
            <a:chOff x="9399182" y="-2"/>
            <a:chExt cx="2961715" cy="11187339"/>
          </a:xfrm>
        </p:grpSpPr>
        <p:sp>
          <p:nvSpPr>
            <p:cNvPr id="145" name="Rectangle 144">
              <a:extLst>
                <a:ext uri="{FF2B5EF4-FFF2-40B4-BE49-F238E27FC236}">
                  <a16:creationId xmlns:a16="http://schemas.microsoft.com/office/drawing/2014/main" id="{46F9184D-8E86-4D45-B84F-2FFA5448B70D}"/>
                </a:ext>
              </a:extLst>
            </p:cNvPr>
            <p:cNvSpPr/>
            <p:nvPr userDrawn="1"/>
          </p:nvSpPr>
          <p:spPr>
            <a:xfrm>
              <a:off x="9399182" y="-2"/>
              <a:ext cx="2798651" cy="1101500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46" name="Picture 145">
              <a:extLst>
                <a:ext uri="{FF2B5EF4-FFF2-40B4-BE49-F238E27FC236}">
                  <a16:creationId xmlns:a16="http://schemas.microsoft.com/office/drawing/2014/main" id="{C603612C-55C8-C541-8D50-2F8B676C0A9B}"/>
                </a:ext>
              </a:extLst>
            </p:cNvPr>
            <p:cNvPicPr>
              <a:picLocks noChangeAspect="1"/>
            </p:cNvPicPr>
            <p:nvPr userDrawn="1"/>
          </p:nvPicPr>
          <p:blipFill rotWithShape="1">
            <a:blip r:embed="rId2"/>
            <a:srcRect t="17021" r="58309" b="16813"/>
            <a:stretch/>
          </p:blipFill>
          <p:spPr>
            <a:xfrm>
              <a:off x="9558505" y="1321569"/>
              <a:ext cx="2639327" cy="1095417"/>
            </a:xfrm>
            <a:prstGeom prst="rect">
              <a:avLst/>
            </a:prstGeom>
          </p:spPr>
        </p:pic>
        <p:sp>
          <p:nvSpPr>
            <p:cNvPr id="147" name="Rectangle 146">
              <a:extLst>
                <a:ext uri="{FF2B5EF4-FFF2-40B4-BE49-F238E27FC236}">
                  <a16:creationId xmlns:a16="http://schemas.microsoft.com/office/drawing/2014/main" id="{9A91BC00-A745-1C44-8C0F-2E56EB93F065}"/>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Box 147">
              <a:extLst>
                <a:ext uri="{FF2B5EF4-FFF2-40B4-BE49-F238E27FC236}">
                  <a16:creationId xmlns:a16="http://schemas.microsoft.com/office/drawing/2014/main" id="{9382585A-4F78-B447-8773-3700C9C77510}"/>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49" name="Picture 148">
              <a:extLst>
                <a:ext uri="{FF2B5EF4-FFF2-40B4-BE49-F238E27FC236}">
                  <a16:creationId xmlns:a16="http://schemas.microsoft.com/office/drawing/2014/main" id="{FA314583-5943-5747-A179-6750C843A6DA}"/>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150" name="TextBox 149">
              <a:extLst>
                <a:ext uri="{FF2B5EF4-FFF2-40B4-BE49-F238E27FC236}">
                  <a16:creationId xmlns:a16="http://schemas.microsoft.com/office/drawing/2014/main" id="{667736F2-0684-7049-915D-E1AE4FEF1C1F}"/>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51" name="Straight Connector 150">
              <a:extLst>
                <a:ext uri="{FF2B5EF4-FFF2-40B4-BE49-F238E27FC236}">
                  <a16:creationId xmlns:a16="http://schemas.microsoft.com/office/drawing/2014/main" id="{8B02C5E0-ADB8-2F46-8348-B72DA9D08CF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2" name="Group 151">
              <a:extLst>
                <a:ext uri="{FF2B5EF4-FFF2-40B4-BE49-F238E27FC236}">
                  <a16:creationId xmlns:a16="http://schemas.microsoft.com/office/drawing/2014/main" id="{CDE6DBBA-CE9A-2042-B7D5-0165AD2334E5}"/>
                </a:ext>
              </a:extLst>
            </p:cNvPr>
            <p:cNvGrpSpPr/>
            <p:nvPr userDrawn="1"/>
          </p:nvGrpSpPr>
          <p:grpSpPr>
            <a:xfrm>
              <a:off x="9521833" y="3751281"/>
              <a:ext cx="2754815" cy="7436056"/>
              <a:chOff x="9521833" y="2531409"/>
              <a:chExt cx="2754815" cy="7436056"/>
            </a:xfrm>
          </p:grpSpPr>
          <p:sp>
            <p:nvSpPr>
              <p:cNvPr id="161" name="TextBox 160">
                <a:extLst>
                  <a:ext uri="{FF2B5EF4-FFF2-40B4-BE49-F238E27FC236}">
                    <a16:creationId xmlns:a16="http://schemas.microsoft.com/office/drawing/2014/main" id="{A854AB62-018A-CB4B-8521-979E582C96DE}"/>
                  </a:ext>
                </a:extLst>
              </p:cNvPr>
              <p:cNvSpPr txBox="1"/>
              <p:nvPr userDrawn="1"/>
            </p:nvSpPr>
            <p:spPr>
              <a:xfrm>
                <a:off x="9558507" y="3953640"/>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62" name="Straight Connector 161">
                <a:extLst>
                  <a:ext uri="{FF2B5EF4-FFF2-40B4-BE49-F238E27FC236}">
                    <a16:creationId xmlns:a16="http://schemas.microsoft.com/office/drawing/2014/main" id="{511FF7D6-EE76-9E48-B953-E8C488A6DC3E}"/>
                  </a:ext>
                </a:extLst>
              </p:cNvPr>
              <p:cNvCxnSpPr>
                <a:cxnSpLocks/>
              </p:cNvCxnSpPr>
              <p:nvPr userDrawn="1"/>
            </p:nvCxnSpPr>
            <p:spPr>
              <a:xfrm>
                <a:off x="9558507" y="415625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3" name="TextBox 162">
                <a:extLst>
                  <a:ext uri="{FF2B5EF4-FFF2-40B4-BE49-F238E27FC236}">
                    <a16:creationId xmlns:a16="http://schemas.microsoft.com/office/drawing/2014/main" id="{5EE5D691-B3DD-7940-A2EE-4F1242AE5D3A}"/>
                  </a:ext>
                </a:extLst>
              </p:cNvPr>
              <p:cNvSpPr txBox="1"/>
              <p:nvPr userDrawn="1"/>
            </p:nvSpPr>
            <p:spPr>
              <a:xfrm>
                <a:off x="9686426" y="5014567"/>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sp>
            <p:nvSpPr>
              <p:cNvPr id="164" name="Rectangle 163">
                <a:extLst>
                  <a:ext uri="{FF2B5EF4-FFF2-40B4-BE49-F238E27FC236}">
                    <a16:creationId xmlns:a16="http://schemas.microsoft.com/office/drawing/2014/main" id="{DA9D6203-1E48-DF4B-BDC3-B397A843D5F5}"/>
                  </a:ext>
                </a:extLst>
              </p:cNvPr>
              <p:cNvSpPr/>
              <p:nvPr userDrawn="1"/>
            </p:nvSpPr>
            <p:spPr>
              <a:xfrm>
                <a:off x="9541497" y="8556150"/>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C3359E59-5350-D34B-A3EA-40E99A3FD6B7}"/>
                  </a:ext>
                </a:extLst>
              </p:cNvPr>
              <p:cNvSpPr txBox="1"/>
              <p:nvPr userDrawn="1"/>
            </p:nvSpPr>
            <p:spPr>
              <a:xfrm>
                <a:off x="9907688" y="8684950"/>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66" name="Graphic 165">
                <a:extLst>
                  <a:ext uri="{FF2B5EF4-FFF2-40B4-BE49-F238E27FC236}">
                    <a16:creationId xmlns:a16="http://schemas.microsoft.com/office/drawing/2014/main" id="{050619D2-D343-C74D-A7AE-31444836923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8695233"/>
                <a:ext cx="155227" cy="155227"/>
              </a:xfrm>
              <a:prstGeom prst="rect">
                <a:avLst/>
              </a:prstGeom>
            </p:spPr>
          </p:pic>
          <p:sp>
            <p:nvSpPr>
              <p:cNvPr id="167" name="TextBox 166">
                <a:extLst>
                  <a:ext uri="{FF2B5EF4-FFF2-40B4-BE49-F238E27FC236}">
                    <a16:creationId xmlns:a16="http://schemas.microsoft.com/office/drawing/2014/main" id="{00C56975-AB4A-2543-A94B-0493E8E4AF6F}"/>
                  </a:ext>
                </a:extLst>
              </p:cNvPr>
              <p:cNvSpPr txBox="1"/>
              <p:nvPr userDrawn="1"/>
            </p:nvSpPr>
            <p:spPr>
              <a:xfrm>
                <a:off x="9716735" y="9264933"/>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68" name="TextBox 167">
                <a:extLst>
                  <a:ext uri="{FF2B5EF4-FFF2-40B4-BE49-F238E27FC236}">
                    <a16:creationId xmlns:a16="http://schemas.microsoft.com/office/drawing/2014/main" id="{D124988A-7981-B841-BB41-B682BE6C4461}"/>
                  </a:ext>
                </a:extLst>
              </p:cNvPr>
              <p:cNvSpPr txBox="1"/>
              <p:nvPr userDrawn="1"/>
            </p:nvSpPr>
            <p:spPr>
              <a:xfrm>
                <a:off x="9716735" y="8946089"/>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69" name="TextBox 168">
                <a:extLst>
                  <a:ext uri="{FF2B5EF4-FFF2-40B4-BE49-F238E27FC236}">
                    <a16:creationId xmlns:a16="http://schemas.microsoft.com/office/drawing/2014/main" id="{556222D6-2C29-844E-BCEB-F80A3A82B3EB}"/>
                  </a:ext>
                </a:extLst>
              </p:cNvPr>
              <p:cNvSpPr txBox="1"/>
              <p:nvPr userDrawn="1"/>
            </p:nvSpPr>
            <p:spPr>
              <a:xfrm>
                <a:off x="9716735" y="9714610"/>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170" name="Rectangle 169">
                <a:extLst>
                  <a:ext uri="{FF2B5EF4-FFF2-40B4-BE49-F238E27FC236}">
                    <a16:creationId xmlns:a16="http://schemas.microsoft.com/office/drawing/2014/main" id="{A64B4767-3CEA-BC46-97EA-2C980219C696}"/>
                  </a:ext>
                </a:extLst>
              </p:cNvPr>
              <p:cNvSpPr/>
              <p:nvPr userDrawn="1"/>
            </p:nvSpPr>
            <p:spPr>
              <a:xfrm>
                <a:off x="9541497" y="7199494"/>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TextBox 170">
                <a:extLst>
                  <a:ext uri="{FF2B5EF4-FFF2-40B4-BE49-F238E27FC236}">
                    <a16:creationId xmlns:a16="http://schemas.microsoft.com/office/drawing/2014/main" id="{2D773D81-6CE7-9842-A402-24F9E5DA7A41}"/>
                  </a:ext>
                </a:extLst>
              </p:cNvPr>
              <p:cNvSpPr txBox="1"/>
              <p:nvPr userDrawn="1"/>
            </p:nvSpPr>
            <p:spPr>
              <a:xfrm>
                <a:off x="9907688" y="732829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72" name="Graphic 171">
                <a:extLst>
                  <a:ext uri="{FF2B5EF4-FFF2-40B4-BE49-F238E27FC236}">
                    <a16:creationId xmlns:a16="http://schemas.microsoft.com/office/drawing/2014/main" id="{36B14339-67DD-8D4B-B01C-96674861DC3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338576"/>
                <a:ext cx="155227" cy="155227"/>
              </a:xfrm>
              <a:prstGeom prst="rect">
                <a:avLst/>
              </a:prstGeom>
            </p:spPr>
          </p:pic>
          <p:sp>
            <p:nvSpPr>
              <p:cNvPr id="173" name="TextBox 172">
                <a:extLst>
                  <a:ext uri="{FF2B5EF4-FFF2-40B4-BE49-F238E27FC236}">
                    <a16:creationId xmlns:a16="http://schemas.microsoft.com/office/drawing/2014/main" id="{780D3816-2F37-C44F-BB3D-AAD1BD77FCFA}"/>
                  </a:ext>
                </a:extLst>
              </p:cNvPr>
              <p:cNvSpPr txBox="1"/>
              <p:nvPr userDrawn="1"/>
            </p:nvSpPr>
            <p:spPr>
              <a:xfrm>
                <a:off x="9701720" y="7592477"/>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74" name="Picture 173">
                <a:extLst>
                  <a:ext uri="{FF2B5EF4-FFF2-40B4-BE49-F238E27FC236}">
                    <a16:creationId xmlns:a16="http://schemas.microsoft.com/office/drawing/2014/main" id="{0A78A0F4-3B2A-0840-B2ED-D10184A35C28}"/>
                  </a:ext>
                </a:extLst>
              </p:cNvPr>
              <p:cNvPicPr>
                <a:picLocks noChangeAspect="1"/>
              </p:cNvPicPr>
              <p:nvPr userDrawn="1"/>
            </p:nvPicPr>
            <p:blipFill rotWithShape="1">
              <a:blip r:embed="rId6"/>
              <a:srcRect l="33684" t="12097" r="43371" b="20368"/>
              <a:stretch/>
            </p:blipFill>
            <p:spPr>
              <a:xfrm>
                <a:off x="11498723" y="7676910"/>
                <a:ext cx="136897" cy="213643"/>
              </a:xfrm>
              <a:prstGeom prst="rect">
                <a:avLst/>
              </a:prstGeom>
              <a:ln w="19050">
                <a:solidFill>
                  <a:schemeClr val="accent3">
                    <a:lumMod val="60000"/>
                    <a:lumOff val="40000"/>
                  </a:schemeClr>
                </a:solidFill>
              </a:ln>
            </p:spPr>
          </p:pic>
          <p:sp>
            <p:nvSpPr>
              <p:cNvPr id="175" name="TextBox 174">
                <a:extLst>
                  <a:ext uri="{FF2B5EF4-FFF2-40B4-BE49-F238E27FC236}">
                    <a16:creationId xmlns:a16="http://schemas.microsoft.com/office/drawing/2014/main" id="{86D47968-FA35-774E-AF51-0C090A1928AC}"/>
                  </a:ext>
                </a:extLst>
              </p:cNvPr>
              <p:cNvSpPr txBox="1">
                <a:spLocks noChangeAspect="1"/>
              </p:cNvSpPr>
              <p:nvPr/>
            </p:nvSpPr>
            <p:spPr>
              <a:xfrm>
                <a:off x="9521833" y="430378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76" name="TextBox 175">
                <a:extLst>
                  <a:ext uri="{FF2B5EF4-FFF2-40B4-BE49-F238E27FC236}">
                    <a16:creationId xmlns:a16="http://schemas.microsoft.com/office/drawing/2014/main" id="{12E64578-3F1D-6649-852E-6A3EAA8D6CBB}"/>
                  </a:ext>
                </a:extLst>
              </p:cNvPr>
              <p:cNvSpPr txBox="1">
                <a:spLocks noChangeAspect="1"/>
              </p:cNvSpPr>
              <p:nvPr/>
            </p:nvSpPr>
            <p:spPr>
              <a:xfrm>
                <a:off x="9521833" y="4799341"/>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77" name="TextBox 176">
                <a:extLst>
                  <a:ext uri="{FF2B5EF4-FFF2-40B4-BE49-F238E27FC236}">
                    <a16:creationId xmlns:a16="http://schemas.microsoft.com/office/drawing/2014/main" id="{030BA93C-7BDC-A64D-B6DC-746732C83C30}"/>
                  </a:ext>
                </a:extLst>
              </p:cNvPr>
              <p:cNvSpPr txBox="1"/>
              <p:nvPr userDrawn="1"/>
            </p:nvSpPr>
            <p:spPr>
              <a:xfrm>
                <a:off x="9686426" y="4278760"/>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178" name="TextBox 177">
                <a:extLst>
                  <a:ext uri="{FF2B5EF4-FFF2-40B4-BE49-F238E27FC236}">
                    <a16:creationId xmlns:a16="http://schemas.microsoft.com/office/drawing/2014/main" id="{581B96C2-BEBF-A94F-82A9-8A26BA103B53}"/>
                  </a:ext>
                </a:extLst>
              </p:cNvPr>
              <p:cNvSpPr txBox="1"/>
              <p:nvPr userDrawn="1"/>
            </p:nvSpPr>
            <p:spPr>
              <a:xfrm>
                <a:off x="9674267" y="5297872"/>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79" name="TextBox 178">
                <a:extLst>
                  <a:ext uri="{FF2B5EF4-FFF2-40B4-BE49-F238E27FC236}">
                    <a16:creationId xmlns:a16="http://schemas.microsoft.com/office/drawing/2014/main" id="{0EFE05D7-5CE1-7146-8853-1139A08DF9E6}"/>
                  </a:ext>
                </a:extLst>
              </p:cNvPr>
              <p:cNvSpPr txBox="1"/>
              <p:nvPr userDrawn="1"/>
            </p:nvSpPr>
            <p:spPr>
              <a:xfrm>
                <a:off x="9686426" y="5713129"/>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80" name="TextBox 179">
                <a:extLst>
                  <a:ext uri="{FF2B5EF4-FFF2-40B4-BE49-F238E27FC236}">
                    <a16:creationId xmlns:a16="http://schemas.microsoft.com/office/drawing/2014/main" id="{E8BD0C13-8FBE-394A-910E-10615590B6A1}"/>
                  </a:ext>
                </a:extLst>
              </p:cNvPr>
              <p:cNvSpPr txBox="1"/>
              <p:nvPr userDrawn="1"/>
            </p:nvSpPr>
            <p:spPr>
              <a:xfrm>
                <a:off x="9686426" y="6433219"/>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81" name="TextBox 180">
                <a:extLst>
                  <a:ext uri="{FF2B5EF4-FFF2-40B4-BE49-F238E27FC236}">
                    <a16:creationId xmlns:a16="http://schemas.microsoft.com/office/drawing/2014/main" id="{D7FB5246-47EA-FD4F-8D6E-196E7AD7FA38}"/>
                  </a:ext>
                </a:extLst>
              </p:cNvPr>
              <p:cNvSpPr txBox="1"/>
              <p:nvPr userDrawn="1"/>
            </p:nvSpPr>
            <p:spPr>
              <a:xfrm>
                <a:off x="9674267" y="6863782"/>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82" name="Rectangle 181">
                <a:extLst>
                  <a:ext uri="{FF2B5EF4-FFF2-40B4-BE49-F238E27FC236}">
                    <a16:creationId xmlns:a16="http://schemas.microsoft.com/office/drawing/2014/main" id="{B89C480E-A71A-D44E-B608-4344003C99CB}"/>
                  </a:ext>
                </a:extLst>
              </p:cNvPr>
              <p:cNvSpPr/>
              <p:nvPr userDrawn="1"/>
            </p:nvSpPr>
            <p:spPr>
              <a:xfrm>
                <a:off x="9541497" y="2531409"/>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3" name="TextBox 182">
                <a:extLst>
                  <a:ext uri="{FF2B5EF4-FFF2-40B4-BE49-F238E27FC236}">
                    <a16:creationId xmlns:a16="http://schemas.microsoft.com/office/drawing/2014/main" id="{DD62B91F-6210-1449-A8C8-796BD40FAB50}"/>
                  </a:ext>
                </a:extLst>
              </p:cNvPr>
              <p:cNvSpPr txBox="1"/>
              <p:nvPr userDrawn="1"/>
            </p:nvSpPr>
            <p:spPr>
              <a:xfrm>
                <a:off x="9907688" y="26602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84" name="Graphic 183">
                <a:extLst>
                  <a:ext uri="{FF2B5EF4-FFF2-40B4-BE49-F238E27FC236}">
                    <a16:creationId xmlns:a16="http://schemas.microsoft.com/office/drawing/2014/main" id="{BC18E47A-0D07-5E4B-92C8-9B3BB2EA831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670492"/>
                <a:ext cx="155227" cy="155227"/>
              </a:xfrm>
              <a:prstGeom prst="rect">
                <a:avLst/>
              </a:prstGeom>
            </p:spPr>
          </p:pic>
          <p:sp>
            <p:nvSpPr>
              <p:cNvPr id="185" name="TextBox 184">
                <a:extLst>
                  <a:ext uri="{FF2B5EF4-FFF2-40B4-BE49-F238E27FC236}">
                    <a16:creationId xmlns:a16="http://schemas.microsoft.com/office/drawing/2014/main" id="{A34A608C-8516-8545-9041-572194C4BC91}"/>
                  </a:ext>
                </a:extLst>
              </p:cNvPr>
              <p:cNvSpPr txBox="1"/>
              <p:nvPr userDrawn="1"/>
            </p:nvSpPr>
            <p:spPr>
              <a:xfrm>
                <a:off x="9701720" y="2924393"/>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nvGrpSpPr>
            <p:cNvPr id="153" name="Group 152">
              <a:extLst>
                <a:ext uri="{FF2B5EF4-FFF2-40B4-BE49-F238E27FC236}">
                  <a16:creationId xmlns:a16="http://schemas.microsoft.com/office/drawing/2014/main" id="{D31E61DD-2C09-1F45-A7EF-4AD5FA85F952}"/>
                </a:ext>
              </a:extLst>
            </p:cNvPr>
            <p:cNvGrpSpPr/>
            <p:nvPr userDrawn="1"/>
          </p:nvGrpSpPr>
          <p:grpSpPr>
            <a:xfrm>
              <a:off x="9540503" y="2468708"/>
              <a:ext cx="2806644" cy="1181890"/>
              <a:chOff x="9554253" y="2414886"/>
              <a:chExt cx="2806644" cy="1181890"/>
            </a:xfrm>
          </p:grpSpPr>
          <p:grpSp>
            <p:nvGrpSpPr>
              <p:cNvPr id="154" name="Group 153">
                <a:extLst>
                  <a:ext uri="{FF2B5EF4-FFF2-40B4-BE49-F238E27FC236}">
                    <a16:creationId xmlns:a16="http://schemas.microsoft.com/office/drawing/2014/main" id="{AE515DAB-7829-4E46-8033-92951355A1AC}"/>
                  </a:ext>
                </a:extLst>
              </p:cNvPr>
              <p:cNvGrpSpPr/>
              <p:nvPr userDrawn="1"/>
            </p:nvGrpSpPr>
            <p:grpSpPr>
              <a:xfrm>
                <a:off x="9554253" y="2414886"/>
                <a:ext cx="2735150" cy="1181890"/>
                <a:chOff x="9541498" y="3751132"/>
                <a:chExt cx="2735150" cy="1181890"/>
              </a:xfrm>
            </p:grpSpPr>
            <p:grpSp>
              <p:nvGrpSpPr>
                <p:cNvPr id="156" name="Group 155">
                  <a:extLst>
                    <a:ext uri="{FF2B5EF4-FFF2-40B4-BE49-F238E27FC236}">
                      <a16:creationId xmlns:a16="http://schemas.microsoft.com/office/drawing/2014/main" id="{5785614C-7308-5841-9902-E01FC7DF0F79}"/>
                    </a:ext>
                  </a:extLst>
                </p:cNvPr>
                <p:cNvGrpSpPr/>
                <p:nvPr userDrawn="1"/>
              </p:nvGrpSpPr>
              <p:grpSpPr>
                <a:xfrm>
                  <a:off x="9541498" y="3751132"/>
                  <a:ext cx="2735150" cy="1181890"/>
                  <a:chOff x="9296568" y="4910411"/>
                  <a:chExt cx="2735150" cy="1181890"/>
                </a:xfrm>
              </p:grpSpPr>
              <p:sp>
                <p:nvSpPr>
                  <p:cNvPr id="158" name="Rectangle 157">
                    <a:extLst>
                      <a:ext uri="{FF2B5EF4-FFF2-40B4-BE49-F238E27FC236}">
                        <a16:creationId xmlns:a16="http://schemas.microsoft.com/office/drawing/2014/main" id="{59501F35-B809-2B4D-94F5-1FBC3C009A86}"/>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Box 158">
                    <a:extLst>
                      <a:ext uri="{FF2B5EF4-FFF2-40B4-BE49-F238E27FC236}">
                        <a16:creationId xmlns:a16="http://schemas.microsoft.com/office/drawing/2014/main" id="{9CDE9FBA-1F86-8948-A493-6011E0A7AAC8}"/>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60" name="TextBox 159">
                    <a:extLst>
                      <a:ext uri="{FF2B5EF4-FFF2-40B4-BE49-F238E27FC236}">
                        <a16:creationId xmlns:a16="http://schemas.microsoft.com/office/drawing/2014/main" id="{45394A56-E008-A14E-AECC-1347077C6587}"/>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57" name="Graphic 156">
                  <a:extLst>
                    <a:ext uri="{FF2B5EF4-FFF2-40B4-BE49-F238E27FC236}">
                      <a16:creationId xmlns:a16="http://schemas.microsoft.com/office/drawing/2014/main" id="{33074372-DE62-C049-AC9B-F5C2A426647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55" name="Picture 154">
                <a:extLst>
                  <a:ext uri="{FF2B5EF4-FFF2-40B4-BE49-F238E27FC236}">
                    <a16:creationId xmlns:a16="http://schemas.microsoft.com/office/drawing/2014/main" id="{538972A4-60AB-0A4B-AD4C-080FA4770747}"/>
                  </a:ext>
                </a:extLst>
              </p:cNvPr>
              <p:cNvPicPr>
                <a:picLocks noChangeAspect="1"/>
              </p:cNvPicPr>
              <p:nvPr userDrawn="1"/>
            </p:nvPicPr>
            <p:blipFill rotWithShape="1">
              <a:blip r:embed="rId9"/>
              <a:srcRect t="5468" r="25071" b="3995"/>
              <a:stretch/>
            </p:blipFill>
            <p:spPr>
              <a:xfrm>
                <a:off x="10779975" y="2820522"/>
                <a:ext cx="1580922" cy="695279"/>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98064601"/>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preserve="1" userDrawn="1">
  <p:cSld name="Statistics Text Over Photo (Full)">
    <p:bg>
      <p:bgPr>
        <a:solidFill>
          <a:schemeClr val="bg1"/>
        </a:solidFill>
        <a:effectLst/>
      </p:bgPr>
    </p:bg>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041452B9-404B-4B43-893C-BB42AF2A9105}"/>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7" name="Group 6">
            <a:extLst>
              <a:ext uri="{FF2B5EF4-FFF2-40B4-BE49-F238E27FC236}">
                <a16:creationId xmlns:a16="http://schemas.microsoft.com/office/drawing/2014/main" id="{26ACA9DB-4044-6F42-96B1-45EBCD182B84}"/>
              </a:ext>
            </a:extLst>
          </p:cNvPr>
          <p:cNvGrpSpPr/>
          <p:nvPr userDrawn="1"/>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rIns="432000" anchor="ctr">
            <a:noAutofit/>
          </a:bodyPr>
          <a:lstStyle>
            <a:lvl1pPr algn="r">
              <a:defRPr b="0">
                <a:solidFill>
                  <a:schemeClr val="bg1"/>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4572000" cy="6858000"/>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sz="2800">
                <a:solidFill>
                  <a:schemeClr val="bg1"/>
                </a:solidFill>
              </a:defRPr>
            </a:lvl1pPr>
            <a:lvl2pPr>
              <a:defRPr>
                <a:solidFill>
                  <a:schemeClr val="bg1"/>
                </a:solidFill>
              </a:defRPr>
            </a:lvl2pPr>
            <a:lvl3pPr marL="0" indent="0">
              <a:buFontTx/>
              <a:buNone/>
              <a:defRPr>
                <a:solidFill>
                  <a:schemeClr val="bg1"/>
                </a:solidFill>
              </a:defRPr>
            </a:lvl3pPr>
            <a:lvl4pPr marL="0" indent="0">
              <a:buFontTx/>
              <a:buNone/>
              <a:defRPr>
                <a:solidFill>
                  <a:schemeClr val="bg1"/>
                </a:solidFill>
              </a:defRPr>
            </a:lvl4pPr>
            <a:lvl5pPr marL="0" indent="0">
              <a:buFontTx/>
              <a:buNone/>
              <a:defRPr>
                <a:solidFill>
                  <a:schemeClr val="bg1"/>
                </a:solidFill>
              </a:defRPr>
            </a:lvl5pPr>
            <a:lvl6pPr marL="0" indent="0">
              <a:buFontTx/>
              <a:buNone/>
              <a:defRPr>
                <a:solidFill>
                  <a:schemeClr val="bg1"/>
                </a:solidFill>
              </a:defRPr>
            </a:lvl6pPr>
            <a:lvl7pPr marL="0" indent="0">
              <a:buFontTx/>
              <a:buNone/>
              <a:defRPr>
                <a:solidFill>
                  <a:schemeClr val="bg1"/>
                </a:solidFill>
              </a:defRPr>
            </a:lvl7pPr>
            <a:lvl8pPr marL="0" indent="0">
              <a:buFontTx/>
              <a:buNone/>
              <a:defRPr>
                <a:solidFill>
                  <a:schemeClr val="bg1"/>
                </a:solidFill>
              </a:defRPr>
            </a:lvl8pPr>
            <a:lvl9pPr marL="0" indent="0">
              <a:buFontTx/>
              <a:buNone/>
              <a:defRPr>
                <a:solidFill>
                  <a:schemeClr val="bg1"/>
                </a:solidFill>
              </a:defRPr>
            </a:lvl9pPr>
          </a:lstStyle>
          <a:p>
            <a:pPr lvl="0"/>
            <a:r>
              <a:rPr lang="en-US"/>
              <a:t>Click to edit Master text styles</a:t>
            </a:r>
          </a:p>
          <a:p>
            <a:pPr lvl="1"/>
            <a:r>
              <a:rPr lang="en-US"/>
              <a:t>Second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6" name="Group 5">
            <a:extLst>
              <a:ext uri="{FF2B5EF4-FFF2-40B4-BE49-F238E27FC236}">
                <a16:creationId xmlns:a16="http://schemas.microsoft.com/office/drawing/2014/main" id="{384FC32F-D780-2C41-B31E-1F1C7720CD48}"/>
              </a:ext>
            </a:extLst>
          </p:cNvPr>
          <p:cNvGrpSpPr/>
          <p:nvPr userDrawn="1"/>
        </p:nvGrpSpPr>
        <p:grpSpPr>
          <a:xfrm>
            <a:off x="9399182" y="-1"/>
            <a:ext cx="2961715" cy="9658589"/>
            <a:chOff x="9399182" y="-1"/>
            <a:chExt cx="2961715" cy="9658589"/>
          </a:xfrm>
        </p:grpSpPr>
        <p:sp>
          <p:nvSpPr>
            <p:cNvPr id="114" name="Rectangle 113">
              <a:extLst>
                <a:ext uri="{FF2B5EF4-FFF2-40B4-BE49-F238E27FC236}">
                  <a16:creationId xmlns:a16="http://schemas.microsoft.com/office/drawing/2014/main" id="{1F6701BF-092D-2F4F-9D3D-CB526578FD23}"/>
                </a:ext>
              </a:extLst>
            </p:cNvPr>
            <p:cNvSpPr/>
            <p:nvPr userDrawn="1"/>
          </p:nvSpPr>
          <p:spPr>
            <a:xfrm>
              <a:off x="9399182" y="-1"/>
              <a:ext cx="2798651" cy="94869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63" name="Picture 162">
              <a:extLst>
                <a:ext uri="{FF2B5EF4-FFF2-40B4-BE49-F238E27FC236}">
                  <a16:creationId xmlns:a16="http://schemas.microsoft.com/office/drawing/2014/main" id="{2D12CE45-289D-6B47-8827-232211E4A4E4}"/>
                </a:ext>
              </a:extLst>
            </p:cNvPr>
            <p:cNvPicPr>
              <a:picLocks noChangeAspect="1"/>
            </p:cNvPicPr>
            <p:nvPr userDrawn="1"/>
          </p:nvPicPr>
          <p:blipFill rotWithShape="1">
            <a:blip r:embed="rId2"/>
            <a:srcRect t="11482" r="50733" b="17784"/>
            <a:stretch/>
          </p:blipFill>
          <p:spPr>
            <a:xfrm>
              <a:off x="9558506" y="1332920"/>
              <a:ext cx="2639326" cy="746975"/>
            </a:xfrm>
            <a:prstGeom prst="rect">
              <a:avLst/>
            </a:prstGeom>
          </p:spPr>
        </p:pic>
        <p:grpSp>
          <p:nvGrpSpPr>
            <p:cNvPr id="115" name="Group 114">
              <a:extLst>
                <a:ext uri="{FF2B5EF4-FFF2-40B4-BE49-F238E27FC236}">
                  <a16:creationId xmlns:a16="http://schemas.microsoft.com/office/drawing/2014/main" id="{E06DB9A1-FD76-8C4E-AA60-A3215A54B22B}"/>
                </a:ext>
              </a:extLst>
            </p:cNvPr>
            <p:cNvGrpSpPr/>
            <p:nvPr userDrawn="1"/>
          </p:nvGrpSpPr>
          <p:grpSpPr>
            <a:xfrm>
              <a:off x="9541497" y="162442"/>
              <a:ext cx="2819400" cy="814510"/>
              <a:chOff x="-3644733" y="165205"/>
              <a:chExt cx="2819400" cy="814510"/>
            </a:xfrm>
          </p:grpSpPr>
          <p:sp>
            <p:nvSpPr>
              <p:cNvPr id="154" name="Rectangle 153">
                <a:extLst>
                  <a:ext uri="{FF2B5EF4-FFF2-40B4-BE49-F238E27FC236}">
                    <a16:creationId xmlns:a16="http://schemas.microsoft.com/office/drawing/2014/main" id="{9B6A22A1-5D5B-4A45-9873-94CDE4AF538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extBox 154">
                <a:extLst>
                  <a:ext uri="{FF2B5EF4-FFF2-40B4-BE49-F238E27FC236}">
                    <a16:creationId xmlns:a16="http://schemas.microsoft.com/office/drawing/2014/main" id="{7ABB8F1D-E85A-ED44-9693-9F13743BAED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56" name="Picture 155">
                <a:extLst>
                  <a:ext uri="{FF2B5EF4-FFF2-40B4-BE49-F238E27FC236}">
                    <a16:creationId xmlns:a16="http://schemas.microsoft.com/office/drawing/2014/main" id="{20DBD003-BD74-534F-B6C9-503C1716230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sp>
          <p:nvSpPr>
            <p:cNvPr id="116" name="TextBox 115">
              <a:extLst>
                <a:ext uri="{FF2B5EF4-FFF2-40B4-BE49-F238E27FC236}">
                  <a16:creationId xmlns:a16="http://schemas.microsoft.com/office/drawing/2014/main" id="{00987C7D-6B58-624B-A8C2-E1C8B5B41655}"/>
                </a:ext>
              </a:extLst>
            </p:cNvPr>
            <p:cNvSpPr txBox="1"/>
            <p:nvPr userDrawn="1"/>
          </p:nvSpPr>
          <p:spPr>
            <a:xfrm>
              <a:off x="9558507" y="3644763"/>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17" name="Straight Connector 116">
              <a:extLst>
                <a:ext uri="{FF2B5EF4-FFF2-40B4-BE49-F238E27FC236}">
                  <a16:creationId xmlns:a16="http://schemas.microsoft.com/office/drawing/2014/main" id="{76A5E172-F2DB-AB47-BF8B-E04905D4DF34}"/>
                </a:ext>
              </a:extLst>
            </p:cNvPr>
            <p:cNvCxnSpPr>
              <a:cxnSpLocks/>
            </p:cNvCxnSpPr>
            <p:nvPr userDrawn="1"/>
          </p:nvCxnSpPr>
          <p:spPr>
            <a:xfrm>
              <a:off x="9558507" y="3847380"/>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73686235-423F-604C-911D-620F011D49F8}"/>
                </a:ext>
              </a:extLst>
            </p:cNvPr>
            <p:cNvSpPr txBox="1"/>
            <p:nvPr userDrawn="1"/>
          </p:nvSpPr>
          <p:spPr>
            <a:xfrm>
              <a:off x="9686426" y="4705690"/>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19" name="Group 118">
              <a:extLst>
                <a:ext uri="{FF2B5EF4-FFF2-40B4-BE49-F238E27FC236}">
                  <a16:creationId xmlns:a16="http://schemas.microsoft.com/office/drawing/2014/main" id="{74431D0C-E5D7-5C4B-B34D-ED622DCEC90B}"/>
                </a:ext>
              </a:extLst>
            </p:cNvPr>
            <p:cNvGrpSpPr/>
            <p:nvPr userDrawn="1"/>
          </p:nvGrpSpPr>
          <p:grpSpPr>
            <a:xfrm>
              <a:off x="9541497" y="8247273"/>
              <a:ext cx="2735151" cy="1411315"/>
              <a:chOff x="9296567" y="4910411"/>
              <a:chExt cx="2735151" cy="1411315"/>
            </a:xfrm>
          </p:grpSpPr>
          <p:sp>
            <p:nvSpPr>
              <p:cNvPr id="148" name="Rectangle 147">
                <a:extLst>
                  <a:ext uri="{FF2B5EF4-FFF2-40B4-BE49-F238E27FC236}">
                    <a16:creationId xmlns:a16="http://schemas.microsoft.com/office/drawing/2014/main" id="{3EE33C6F-C414-704B-930C-49B6415FB0D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C7770F39-017B-9A4E-B2C7-C48397F86E0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50" name="Graphic 149">
                <a:extLst>
                  <a:ext uri="{FF2B5EF4-FFF2-40B4-BE49-F238E27FC236}">
                    <a16:creationId xmlns:a16="http://schemas.microsoft.com/office/drawing/2014/main" id="{2B06D124-E28F-144C-A1A8-A9F9DCEDD39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51" name="TextBox 150">
                <a:extLst>
                  <a:ext uri="{FF2B5EF4-FFF2-40B4-BE49-F238E27FC236}">
                    <a16:creationId xmlns:a16="http://schemas.microsoft.com/office/drawing/2014/main" id="{217354F4-3327-F641-8A6E-7CF3A11F0418}"/>
                  </a:ext>
                </a:extLst>
              </p:cNvPr>
              <p:cNvSpPr txBox="1"/>
              <p:nvPr userDrawn="1"/>
            </p:nvSpPr>
            <p:spPr>
              <a:xfrm>
                <a:off x="9471805" y="5619194"/>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52" name="TextBox 151">
                <a:extLst>
                  <a:ext uri="{FF2B5EF4-FFF2-40B4-BE49-F238E27FC236}">
                    <a16:creationId xmlns:a16="http://schemas.microsoft.com/office/drawing/2014/main" id="{C21E8267-10D6-A74C-9247-CF15A2756B5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53" name="TextBox 152">
                <a:extLst>
                  <a:ext uri="{FF2B5EF4-FFF2-40B4-BE49-F238E27FC236}">
                    <a16:creationId xmlns:a16="http://schemas.microsoft.com/office/drawing/2014/main" id="{33236540-7695-CC4F-8B5C-2A70FAD9ED3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20" name="Group 119">
              <a:extLst>
                <a:ext uri="{FF2B5EF4-FFF2-40B4-BE49-F238E27FC236}">
                  <a16:creationId xmlns:a16="http://schemas.microsoft.com/office/drawing/2014/main" id="{1CC75D71-084C-2841-A6C3-E4B52088D324}"/>
                </a:ext>
              </a:extLst>
            </p:cNvPr>
            <p:cNvGrpSpPr/>
            <p:nvPr userDrawn="1"/>
          </p:nvGrpSpPr>
          <p:grpSpPr>
            <a:xfrm>
              <a:off x="9541497" y="6890617"/>
              <a:ext cx="2735151" cy="1280928"/>
              <a:chOff x="9286315" y="6976989"/>
              <a:chExt cx="2735151" cy="1280928"/>
            </a:xfrm>
          </p:grpSpPr>
          <p:sp>
            <p:nvSpPr>
              <p:cNvPr id="138" name="Rectangle 137">
                <a:extLst>
                  <a:ext uri="{FF2B5EF4-FFF2-40B4-BE49-F238E27FC236}">
                    <a16:creationId xmlns:a16="http://schemas.microsoft.com/office/drawing/2014/main" id="{80A4814C-F3C9-8E4D-A7A3-91D0BBB9B2D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TextBox 143">
                <a:extLst>
                  <a:ext uri="{FF2B5EF4-FFF2-40B4-BE49-F238E27FC236}">
                    <a16:creationId xmlns:a16="http://schemas.microsoft.com/office/drawing/2014/main" id="{9E22E78A-6530-6E49-B5B6-FE675F4954F7}"/>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45" name="Graphic 144">
                <a:extLst>
                  <a:ext uri="{FF2B5EF4-FFF2-40B4-BE49-F238E27FC236}">
                    <a16:creationId xmlns:a16="http://schemas.microsoft.com/office/drawing/2014/main" id="{DABEDA03-6252-DA49-BF04-D4C0068F703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46" name="TextBox 145">
                <a:extLst>
                  <a:ext uri="{FF2B5EF4-FFF2-40B4-BE49-F238E27FC236}">
                    <a16:creationId xmlns:a16="http://schemas.microsoft.com/office/drawing/2014/main" id="{8636DC60-0BA4-B64F-91F4-B8555CA43CB7}"/>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47" name="Picture 146">
                <a:extLst>
                  <a:ext uri="{FF2B5EF4-FFF2-40B4-BE49-F238E27FC236}">
                    <a16:creationId xmlns:a16="http://schemas.microsoft.com/office/drawing/2014/main" id="{9C06CF34-F5E9-FF43-92FC-A8A12A5E7514}"/>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21" name="Group 120">
              <a:extLst>
                <a:ext uri="{FF2B5EF4-FFF2-40B4-BE49-F238E27FC236}">
                  <a16:creationId xmlns:a16="http://schemas.microsoft.com/office/drawing/2014/main" id="{38052344-BDD9-5C4C-BCF9-CDD928F9ABEF}"/>
                </a:ext>
              </a:extLst>
            </p:cNvPr>
            <p:cNvGrpSpPr/>
            <p:nvPr userDrawn="1"/>
          </p:nvGrpSpPr>
          <p:grpSpPr>
            <a:xfrm>
              <a:off x="9521833" y="3969883"/>
              <a:ext cx="2617883" cy="651460"/>
              <a:chOff x="12352022" y="513115"/>
              <a:chExt cx="2617883" cy="651460"/>
            </a:xfrm>
          </p:grpSpPr>
          <p:sp>
            <p:nvSpPr>
              <p:cNvPr id="135" name="TextBox 134">
                <a:extLst>
                  <a:ext uri="{FF2B5EF4-FFF2-40B4-BE49-F238E27FC236}">
                    <a16:creationId xmlns:a16="http://schemas.microsoft.com/office/drawing/2014/main" id="{EA326582-6206-9448-AC3D-D3956871747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6" name="TextBox 135">
                <a:extLst>
                  <a:ext uri="{FF2B5EF4-FFF2-40B4-BE49-F238E27FC236}">
                    <a16:creationId xmlns:a16="http://schemas.microsoft.com/office/drawing/2014/main" id="{4064E1A2-6908-7D4E-AED8-AABD4AFAA4D9}"/>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37" name="TextBox 136">
                <a:extLst>
                  <a:ext uri="{FF2B5EF4-FFF2-40B4-BE49-F238E27FC236}">
                    <a16:creationId xmlns:a16="http://schemas.microsoft.com/office/drawing/2014/main" id="{26F5F72F-54E6-6444-AD2C-1C7049E062D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22" name="TextBox 121">
              <a:extLst>
                <a:ext uri="{FF2B5EF4-FFF2-40B4-BE49-F238E27FC236}">
                  <a16:creationId xmlns:a16="http://schemas.microsoft.com/office/drawing/2014/main" id="{6ADF7B1D-21B9-4A43-9883-156AF8A7FE24}"/>
                </a:ext>
              </a:extLst>
            </p:cNvPr>
            <p:cNvSpPr txBox="1"/>
            <p:nvPr userDrawn="1"/>
          </p:nvSpPr>
          <p:spPr>
            <a:xfrm>
              <a:off x="9674267" y="4988995"/>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23" name="TextBox 122">
              <a:extLst>
                <a:ext uri="{FF2B5EF4-FFF2-40B4-BE49-F238E27FC236}">
                  <a16:creationId xmlns:a16="http://schemas.microsoft.com/office/drawing/2014/main" id="{FD008BFE-F284-7448-B84A-6DC42232D3A9}"/>
                </a:ext>
              </a:extLst>
            </p:cNvPr>
            <p:cNvSpPr txBox="1"/>
            <p:nvPr userDrawn="1"/>
          </p:nvSpPr>
          <p:spPr>
            <a:xfrm>
              <a:off x="9686426" y="5404252"/>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24" name="TextBox 123">
              <a:extLst>
                <a:ext uri="{FF2B5EF4-FFF2-40B4-BE49-F238E27FC236}">
                  <a16:creationId xmlns:a16="http://schemas.microsoft.com/office/drawing/2014/main" id="{3BA44DCB-A3AF-9546-85AA-0C8080A538B5}"/>
                </a:ext>
              </a:extLst>
            </p:cNvPr>
            <p:cNvSpPr txBox="1"/>
            <p:nvPr userDrawn="1"/>
          </p:nvSpPr>
          <p:spPr>
            <a:xfrm>
              <a:off x="9686426" y="6124342"/>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25" name="TextBox 124">
              <a:extLst>
                <a:ext uri="{FF2B5EF4-FFF2-40B4-BE49-F238E27FC236}">
                  <a16:creationId xmlns:a16="http://schemas.microsoft.com/office/drawing/2014/main" id="{495F74B5-1BAA-CF4B-B826-677D9A1B2C48}"/>
                </a:ext>
              </a:extLst>
            </p:cNvPr>
            <p:cNvSpPr txBox="1"/>
            <p:nvPr userDrawn="1"/>
          </p:nvSpPr>
          <p:spPr>
            <a:xfrm>
              <a:off x="9674267" y="6554905"/>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33" name="TextBox 132">
              <a:extLst>
                <a:ext uri="{FF2B5EF4-FFF2-40B4-BE49-F238E27FC236}">
                  <a16:creationId xmlns:a16="http://schemas.microsoft.com/office/drawing/2014/main" id="{3F7CB717-E705-2840-9197-C78C7B64E71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4" name="Straight Connector 133">
              <a:extLst>
                <a:ext uri="{FF2B5EF4-FFF2-40B4-BE49-F238E27FC236}">
                  <a16:creationId xmlns:a16="http://schemas.microsoft.com/office/drawing/2014/main" id="{C57B530B-447D-4A4B-9F77-9EBFE3288785}"/>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28" name="Group 127">
              <a:extLst>
                <a:ext uri="{FF2B5EF4-FFF2-40B4-BE49-F238E27FC236}">
                  <a16:creationId xmlns:a16="http://schemas.microsoft.com/office/drawing/2014/main" id="{62FAFE70-D4B2-8F4F-9523-F66BEB76844C}"/>
                </a:ext>
              </a:extLst>
            </p:cNvPr>
            <p:cNvGrpSpPr/>
            <p:nvPr userDrawn="1"/>
          </p:nvGrpSpPr>
          <p:grpSpPr>
            <a:xfrm>
              <a:off x="9541497" y="2222532"/>
              <a:ext cx="2735151" cy="1326215"/>
              <a:chOff x="9286315" y="6976988"/>
              <a:chExt cx="2735151" cy="1326215"/>
            </a:xfrm>
          </p:grpSpPr>
          <p:sp>
            <p:nvSpPr>
              <p:cNvPr id="129" name="Rectangle 128">
                <a:extLst>
                  <a:ext uri="{FF2B5EF4-FFF2-40B4-BE49-F238E27FC236}">
                    <a16:creationId xmlns:a16="http://schemas.microsoft.com/office/drawing/2014/main" id="{E47B8ADC-2456-1243-95C8-E860AAB723D4}"/>
                  </a:ext>
                </a:extLst>
              </p:cNvPr>
              <p:cNvSpPr/>
              <p:nvPr userDrawn="1"/>
            </p:nvSpPr>
            <p:spPr>
              <a:xfrm>
                <a:off x="9286315" y="6976988"/>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EDAA5B06-10D3-584A-BD73-861E5B9ACB56}"/>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31" name="Graphic 130">
                <a:extLst>
                  <a:ext uri="{FF2B5EF4-FFF2-40B4-BE49-F238E27FC236}">
                    <a16:creationId xmlns:a16="http://schemas.microsoft.com/office/drawing/2014/main" id="{161E4833-BB86-994F-833D-93E67F55990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32" name="TextBox 131">
                <a:extLst>
                  <a:ext uri="{FF2B5EF4-FFF2-40B4-BE49-F238E27FC236}">
                    <a16:creationId xmlns:a16="http://schemas.microsoft.com/office/drawing/2014/main" id="{8DAA1AE3-7284-B649-9EEF-97FFE151F8C8}"/>
                  </a:ext>
                </a:extLst>
              </p:cNvPr>
              <p:cNvSpPr txBox="1"/>
              <p:nvPr userDrawn="1"/>
            </p:nvSpPr>
            <p:spPr>
              <a:xfrm>
                <a:off x="9446538" y="7369972"/>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sp>
        <p:nvSpPr>
          <p:cNvPr id="500" name="Caption">
            <a:extLst>
              <a:ext uri="{FF2B5EF4-FFF2-40B4-BE49-F238E27FC236}">
                <a16:creationId xmlns:a16="http://schemas.microsoft.com/office/drawing/2014/main" id="{659A1A30-0D40-E04A-93E5-5EBF0216ED61}"/>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Tree>
    <p:extLst>
      <p:ext uri="{BB962C8B-B14F-4D97-AF65-F5344CB8AC3E}">
        <p14:creationId xmlns:p14="http://schemas.microsoft.com/office/powerpoint/2010/main" val="2933969017"/>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preserve="1" userDrawn="1">
  <p:cSld name="Single Large Stat Over Photo (Full)">
    <p:bg>
      <p:bgPr>
        <a:solidFill>
          <a:schemeClr val="bg1"/>
        </a:solidFill>
        <a:effectLst/>
      </p:bgPr>
    </p:bg>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23B4BB76-40B0-E54D-B448-1587B8F2254F}"/>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8" name="Group 7">
            <a:extLst>
              <a:ext uri="{FF2B5EF4-FFF2-40B4-BE49-F238E27FC236}">
                <a16:creationId xmlns:a16="http://schemas.microsoft.com/office/drawing/2014/main" id="{B59B1C78-E256-DF49-A6F9-68ADE4F58193}"/>
              </a:ext>
            </a:extLst>
          </p:cNvPr>
          <p:cNvGrpSpPr/>
          <p:nvPr userDrawn="1"/>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FOOT </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 NOTES </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 KEEP CONTENT WITHIN THIS AREA </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 KEEP CONTENT WITHIN THIS AREA </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1/3 </a:t>
                </a:r>
                <a:r>
                  <a:rPr lang="en-US" sz="650" kern="1200" baseline="30000" dirty="0">
                    <a:solidFill>
                      <a:schemeClr val="accent2"/>
                    </a:solidFill>
                    <a:latin typeface="Arial" charset="0"/>
                    <a:ea typeface="Arial" charset="0"/>
                    <a:cs typeface="Arial" charset="0"/>
                  </a:rPr>
                  <a:t> RD </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HALF </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2/3 </a:t>
                </a:r>
                <a:r>
                  <a:rPr lang="en-US" sz="650" baseline="30000" dirty="0">
                    <a:solidFill>
                      <a:schemeClr val="accent2"/>
                    </a:solidFill>
                    <a:latin typeface="Arial" charset="0"/>
                    <a:ea typeface="Arial" charset="0"/>
                    <a:cs typeface="Arial" charset="0"/>
                  </a:rPr>
                  <a:t> RDS </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rIns="432000" anchor="ctr">
            <a:noAutofit/>
          </a:bodyPr>
          <a:lstStyle>
            <a:lvl1pPr algn="r">
              <a:defRPr b="0">
                <a:solidFill>
                  <a:schemeClr val="bg1"/>
                </a:solidFill>
              </a:defRPr>
            </a:lvl1pPr>
          </a:lstStyle>
          <a:p>
            <a:r>
              <a:rPr lang="en-US" dirty="0"/>
              <a:t> Drag image onto slide to add photo </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3186557" cy="6858000"/>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2400"/>
              </a:spcBef>
              <a:spcAft>
                <a:spcPts val="300"/>
              </a:spcAft>
              <a:buClrTx/>
              <a:buSzTx/>
              <a:buFont typeface="Wingdings" pitchFamily="2" charset="2"/>
              <a:buNone/>
              <a:tabLst/>
              <a:defRPr sz="4400">
                <a:solidFill>
                  <a:schemeClr val="bg1"/>
                </a:solidFill>
              </a:defRPr>
            </a:lvl1pPr>
            <a:lvl2pPr>
              <a:defRPr sz="1600">
                <a:solidFill>
                  <a:schemeClr val="bg1"/>
                </a:solidFill>
              </a:defRPr>
            </a:lvl2pPr>
            <a:lvl3pPr marL="0" indent="0">
              <a:buFontTx/>
              <a:buNone/>
              <a:defRPr sz="1600">
                <a:solidFill>
                  <a:schemeClr val="bg1"/>
                </a:solidFill>
              </a:defRPr>
            </a:lvl3pPr>
            <a:lvl4pPr marL="0" indent="0">
              <a:buFontTx/>
              <a:buNone/>
              <a:defRPr sz="1600">
                <a:solidFill>
                  <a:schemeClr val="bg1"/>
                </a:solidFill>
              </a:defRPr>
            </a:lvl4pPr>
            <a:lvl5pPr marL="0" indent="0">
              <a:buFontTx/>
              <a:buNone/>
              <a:defRPr sz="1600">
                <a:solidFill>
                  <a:schemeClr val="bg1"/>
                </a:solidFill>
              </a:defRPr>
            </a:lvl5pPr>
            <a:lvl6pPr marL="0" indent="0">
              <a:buFontTx/>
              <a:buNone/>
              <a:defRPr>
                <a:solidFill>
                  <a:schemeClr val="bg1"/>
                </a:solidFill>
              </a:defRPr>
            </a:lvl6pPr>
            <a:lvl7pPr marL="0" indent="0">
              <a:buFontTx/>
              <a:buNone/>
              <a:defRPr>
                <a:solidFill>
                  <a:schemeClr val="bg1"/>
                </a:solidFill>
              </a:defRPr>
            </a:lvl7pPr>
            <a:lvl8pPr marL="0" indent="0">
              <a:buFontTx/>
              <a:buNone/>
              <a:defRPr>
                <a:solidFill>
                  <a:schemeClr val="bg1"/>
                </a:solidFill>
              </a:defRPr>
            </a:lvl8pPr>
            <a:lvl9pPr marL="0" indent="0">
              <a:buFontTx/>
              <a:buNone/>
              <a:defRPr>
                <a:solidFill>
                  <a:schemeClr val="bg1"/>
                </a:solidFill>
              </a:defRPr>
            </a:lvl9pPr>
          </a:lstStyle>
          <a:p>
            <a:pPr lvl="0"/>
            <a:r>
              <a:rPr lang="en-US"/>
              <a:t>Click to edit Master text styles</a:t>
            </a:r>
          </a:p>
          <a:p>
            <a:pPr lvl="1"/>
            <a:r>
              <a:rPr lang="en-US"/>
              <a:t>Second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2311400"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 Click to add source and footnotes. (Level 1 formatting for source, and levels 2+ for footnote numbering.) If over 4 lines, move footnote text to “Footnotes Appendix” slide and write “See Appendix for footnotes #-#” with level 1 formatting. </a:t>
            </a:r>
          </a:p>
          <a:p>
            <a:pPr lvl="1"/>
            <a:r>
              <a:rPr lang="en-US"/>
              <a:t> Footnotes – Levels 2-9 </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7" name="Group 6">
            <a:extLst>
              <a:ext uri="{FF2B5EF4-FFF2-40B4-BE49-F238E27FC236}">
                <a16:creationId xmlns:a16="http://schemas.microsoft.com/office/drawing/2014/main" id="{77197522-BF99-8445-8C68-D6578288AD2D}"/>
              </a:ext>
            </a:extLst>
          </p:cNvPr>
          <p:cNvGrpSpPr/>
          <p:nvPr userDrawn="1"/>
        </p:nvGrpSpPr>
        <p:grpSpPr>
          <a:xfrm>
            <a:off x="9399182" y="-2"/>
            <a:ext cx="2961715" cy="9689553"/>
            <a:chOff x="9399182" y="-2"/>
            <a:chExt cx="2961715" cy="9689553"/>
          </a:xfrm>
        </p:grpSpPr>
        <p:sp>
          <p:nvSpPr>
            <p:cNvPr id="114" name="Rectangle 113">
              <a:extLst>
                <a:ext uri="{FF2B5EF4-FFF2-40B4-BE49-F238E27FC236}">
                  <a16:creationId xmlns:a16="http://schemas.microsoft.com/office/drawing/2014/main" id="{058DECCA-09EF-5C43-8453-6890A89614B0}"/>
                </a:ext>
              </a:extLst>
            </p:cNvPr>
            <p:cNvSpPr/>
            <p:nvPr userDrawn="1"/>
          </p:nvSpPr>
          <p:spPr>
            <a:xfrm>
              <a:off x="9399182" y="-2"/>
              <a:ext cx="2798651" cy="951547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62" name="Picture 161">
              <a:extLst>
                <a:ext uri="{FF2B5EF4-FFF2-40B4-BE49-F238E27FC236}">
                  <a16:creationId xmlns:a16="http://schemas.microsoft.com/office/drawing/2014/main" id="{512A7C54-DE21-4344-96B4-6CF162E7EF9F}"/>
                </a:ext>
              </a:extLst>
            </p:cNvPr>
            <p:cNvPicPr>
              <a:picLocks noChangeAspect="1"/>
            </p:cNvPicPr>
            <p:nvPr userDrawn="1"/>
          </p:nvPicPr>
          <p:blipFill rotWithShape="1">
            <a:blip r:embed="rId2"/>
            <a:srcRect t="18182" r="54279" b="28233"/>
            <a:stretch/>
          </p:blipFill>
          <p:spPr>
            <a:xfrm>
              <a:off x="9558506" y="1325046"/>
              <a:ext cx="2639326" cy="784740"/>
            </a:xfrm>
            <a:prstGeom prst="rect">
              <a:avLst/>
            </a:prstGeom>
          </p:spPr>
        </p:pic>
        <p:sp>
          <p:nvSpPr>
            <p:cNvPr id="154" name="Rectangle 153">
              <a:extLst>
                <a:ext uri="{FF2B5EF4-FFF2-40B4-BE49-F238E27FC236}">
                  <a16:creationId xmlns:a16="http://schemas.microsoft.com/office/drawing/2014/main" id="{21F4F9E6-E172-8440-B1C2-D5D4BD628238}"/>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extBox 154">
              <a:extLst>
                <a:ext uri="{FF2B5EF4-FFF2-40B4-BE49-F238E27FC236}">
                  <a16:creationId xmlns:a16="http://schemas.microsoft.com/office/drawing/2014/main" id="{9C96D69A-1828-5C46-BC13-9C94FCBFE241}"/>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Access programmed text formats by using the ‘Indent More’ button to change the indent level. </a:t>
              </a:r>
            </a:p>
          </p:txBody>
        </p:sp>
        <p:pic>
          <p:nvPicPr>
            <p:cNvPr id="156" name="Picture 155">
              <a:extLst>
                <a:ext uri="{FF2B5EF4-FFF2-40B4-BE49-F238E27FC236}">
                  <a16:creationId xmlns:a16="http://schemas.microsoft.com/office/drawing/2014/main" id="{8103D77D-8415-7749-BCBB-4905B395A710}"/>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133" name="TextBox 132">
              <a:extLst>
                <a:ext uri="{FF2B5EF4-FFF2-40B4-BE49-F238E27FC236}">
                  <a16:creationId xmlns:a16="http://schemas.microsoft.com/office/drawing/2014/main" id="{A1DB698E-0CEF-AD45-8121-4CD4E026F6C2}"/>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 TEXT FORMATS IN THIS LAYOUT </a:t>
              </a:r>
            </a:p>
          </p:txBody>
        </p:sp>
        <p:cxnSp>
          <p:nvCxnSpPr>
            <p:cNvPr id="134" name="Straight Connector 133">
              <a:extLst>
                <a:ext uri="{FF2B5EF4-FFF2-40B4-BE49-F238E27FC236}">
                  <a16:creationId xmlns:a16="http://schemas.microsoft.com/office/drawing/2014/main" id="{E884F550-2205-3843-81FA-454481A85FD7}"/>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12E1247F-233F-F94C-98B1-C8EC05E1729D}"/>
                </a:ext>
              </a:extLst>
            </p:cNvPr>
            <p:cNvGrpSpPr/>
            <p:nvPr userDrawn="1"/>
          </p:nvGrpSpPr>
          <p:grpSpPr>
            <a:xfrm>
              <a:off x="9521833" y="2253495"/>
              <a:ext cx="2754815" cy="7436056"/>
              <a:chOff x="9521833" y="2531409"/>
              <a:chExt cx="2754815" cy="7436056"/>
            </a:xfrm>
          </p:grpSpPr>
          <p:sp>
            <p:nvSpPr>
              <p:cNvPr id="116" name="TextBox 115">
                <a:extLst>
                  <a:ext uri="{FF2B5EF4-FFF2-40B4-BE49-F238E27FC236}">
                    <a16:creationId xmlns:a16="http://schemas.microsoft.com/office/drawing/2014/main" id="{E8B2BC36-E252-F449-91B0-E44A4C6E88AC}"/>
                  </a:ext>
                </a:extLst>
              </p:cNvPr>
              <p:cNvSpPr txBox="1"/>
              <p:nvPr userDrawn="1"/>
            </p:nvSpPr>
            <p:spPr>
              <a:xfrm>
                <a:off x="9558507" y="3953640"/>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 HOW TO ADD AN IMAGE </a:t>
                </a:r>
              </a:p>
            </p:txBody>
          </p:sp>
          <p:cxnSp>
            <p:nvCxnSpPr>
              <p:cNvPr id="117" name="Straight Connector 116">
                <a:extLst>
                  <a:ext uri="{FF2B5EF4-FFF2-40B4-BE49-F238E27FC236}">
                    <a16:creationId xmlns:a16="http://schemas.microsoft.com/office/drawing/2014/main" id="{828801CA-93C8-9E4C-AB3C-451F07B6D7FB}"/>
                  </a:ext>
                </a:extLst>
              </p:cNvPr>
              <p:cNvCxnSpPr>
                <a:cxnSpLocks/>
              </p:cNvCxnSpPr>
              <p:nvPr userDrawn="1"/>
            </p:nvCxnSpPr>
            <p:spPr>
              <a:xfrm>
                <a:off x="9558507" y="415625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75B9A3BF-AC32-DA42-A161-4BB2E2281D4D}"/>
                  </a:ext>
                </a:extLst>
              </p:cNvPr>
              <p:cNvSpPr txBox="1"/>
              <p:nvPr userDrawn="1"/>
            </p:nvSpPr>
            <p:spPr>
              <a:xfrm>
                <a:off x="9686426" y="5014567"/>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 Method 1: </a:t>
                </a:r>
                <a:r>
                  <a:rPr lang="en-US" sz="600" b="0" dirty="0"/>
                  <a:t> from file browser </a:t>
                </a:r>
              </a:p>
              <a:p>
                <a:pPr lvl="1">
                  <a:buNone/>
                </a:pPr>
                <a:r>
                  <a:rPr lang="en-US" sz="1050" dirty="0"/>
                  <a:t> Drag the image onto the slide. </a:t>
                </a:r>
              </a:p>
            </p:txBody>
          </p:sp>
          <p:sp>
            <p:nvSpPr>
              <p:cNvPr id="148" name="Rectangle 147">
                <a:extLst>
                  <a:ext uri="{FF2B5EF4-FFF2-40B4-BE49-F238E27FC236}">
                    <a16:creationId xmlns:a16="http://schemas.microsoft.com/office/drawing/2014/main" id="{924F2A4D-5E0A-1240-8BED-C913FAAFD6F2}"/>
                  </a:ext>
                </a:extLst>
              </p:cNvPr>
              <p:cNvSpPr/>
              <p:nvPr userDrawn="1"/>
            </p:nvSpPr>
            <p:spPr>
              <a:xfrm>
                <a:off x="9541497" y="8556150"/>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8A3C99CB-E95A-B74E-BE7F-0792FAF9671D}"/>
                  </a:ext>
                </a:extLst>
              </p:cNvPr>
              <p:cNvSpPr txBox="1"/>
              <p:nvPr userDrawn="1"/>
            </p:nvSpPr>
            <p:spPr>
              <a:xfrm>
                <a:off x="9907688" y="8684950"/>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TIP: Change Image </a:t>
                </a:r>
              </a:p>
            </p:txBody>
          </p:sp>
          <p:pic>
            <p:nvPicPr>
              <p:cNvPr id="150" name="Graphic 149">
                <a:extLst>
                  <a:ext uri="{FF2B5EF4-FFF2-40B4-BE49-F238E27FC236}">
                    <a16:creationId xmlns:a16="http://schemas.microsoft.com/office/drawing/2014/main" id="{9D2838B6-04DF-EB45-9DD9-3C36BB13157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8695233"/>
                <a:ext cx="155227" cy="155227"/>
              </a:xfrm>
              <a:prstGeom prst="rect">
                <a:avLst/>
              </a:prstGeom>
            </p:spPr>
          </p:pic>
          <p:sp>
            <p:nvSpPr>
              <p:cNvPr id="151" name="TextBox 150">
                <a:extLst>
                  <a:ext uri="{FF2B5EF4-FFF2-40B4-BE49-F238E27FC236}">
                    <a16:creationId xmlns:a16="http://schemas.microsoft.com/office/drawing/2014/main" id="{C2A77126-7E90-1843-AE86-D347F2D075EE}"/>
                  </a:ext>
                </a:extLst>
              </p:cNvPr>
              <p:cNvSpPr txBox="1"/>
              <p:nvPr userDrawn="1"/>
            </p:nvSpPr>
            <p:spPr>
              <a:xfrm>
                <a:off x="9716735" y="9264933"/>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 Deleting the image may bring the image placeholder to the top layer. Right-click on the placeholder and choose “Send to Back”. </a:t>
                </a:r>
              </a:p>
            </p:txBody>
          </p:sp>
          <p:sp>
            <p:nvSpPr>
              <p:cNvPr id="152" name="TextBox 151">
                <a:extLst>
                  <a:ext uri="{FF2B5EF4-FFF2-40B4-BE49-F238E27FC236}">
                    <a16:creationId xmlns:a16="http://schemas.microsoft.com/office/drawing/2014/main" id="{0FAD37BE-7E80-0046-A61C-0B15F860162C}"/>
                  </a:ext>
                </a:extLst>
              </p:cNvPr>
              <p:cNvSpPr txBox="1"/>
              <p:nvPr userDrawn="1"/>
            </p:nvSpPr>
            <p:spPr>
              <a:xfrm>
                <a:off x="9716735" y="8946089"/>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 First, delete the existing image to reset the photo placeholder functionality. </a:t>
                </a:r>
              </a:p>
            </p:txBody>
          </p:sp>
          <p:sp>
            <p:nvSpPr>
              <p:cNvPr id="153" name="TextBox 152">
                <a:extLst>
                  <a:ext uri="{FF2B5EF4-FFF2-40B4-BE49-F238E27FC236}">
                    <a16:creationId xmlns:a16="http://schemas.microsoft.com/office/drawing/2014/main" id="{5B98A223-2512-6C4D-87C9-B2267FF7CCD9}"/>
                  </a:ext>
                </a:extLst>
              </p:cNvPr>
              <p:cNvSpPr txBox="1"/>
              <p:nvPr userDrawn="1"/>
            </p:nvSpPr>
            <p:spPr>
              <a:xfrm>
                <a:off x="9716735" y="9714610"/>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 You can now add a new image as normal. </a:t>
                </a:r>
              </a:p>
            </p:txBody>
          </p:sp>
          <p:sp>
            <p:nvSpPr>
              <p:cNvPr id="138" name="Rectangle 137">
                <a:extLst>
                  <a:ext uri="{FF2B5EF4-FFF2-40B4-BE49-F238E27FC236}">
                    <a16:creationId xmlns:a16="http://schemas.microsoft.com/office/drawing/2014/main" id="{330B2B4B-905D-9A46-A3F8-DF5095A8A808}"/>
                  </a:ext>
                </a:extLst>
              </p:cNvPr>
              <p:cNvSpPr/>
              <p:nvPr userDrawn="1"/>
            </p:nvSpPr>
            <p:spPr>
              <a:xfrm>
                <a:off x="9541497" y="7199494"/>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TextBox 143">
                <a:extLst>
                  <a:ext uri="{FF2B5EF4-FFF2-40B4-BE49-F238E27FC236}">
                    <a16:creationId xmlns:a16="http://schemas.microsoft.com/office/drawing/2014/main" id="{2150B26E-162C-6547-A215-96C9E1F3D965}"/>
                  </a:ext>
                </a:extLst>
              </p:cNvPr>
              <p:cNvSpPr txBox="1"/>
              <p:nvPr userDrawn="1"/>
            </p:nvSpPr>
            <p:spPr>
              <a:xfrm>
                <a:off x="9907688" y="732829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TIP: Crop Image </a:t>
                </a:r>
              </a:p>
            </p:txBody>
          </p:sp>
          <p:pic>
            <p:nvPicPr>
              <p:cNvPr id="145" name="Graphic 144">
                <a:extLst>
                  <a:ext uri="{FF2B5EF4-FFF2-40B4-BE49-F238E27FC236}">
                    <a16:creationId xmlns:a16="http://schemas.microsoft.com/office/drawing/2014/main" id="{B7C5CED2-A0E3-BC4E-91D6-56BB03F90E1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338576"/>
                <a:ext cx="155227" cy="155227"/>
              </a:xfrm>
              <a:prstGeom prst="rect">
                <a:avLst/>
              </a:prstGeom>
            </p:spPr>
          </p:pic>
          <p:sp>
            <p:nvSpPr>
              <p:cNvPr id="146" name="TextBox 145">
                <a:extLst>
                  <a:ext uri="{FF2B5EF4-FFF2-40B4-BE49-F238E27FC236}">
                    <a16:creationId xmlns:a16="http://schemas.microsoft.com/office/drawing/2014/main" id="{BF216341-3721-3F4D-8307-92E095EF4A01}"/>
                  </a:ext>
                </a:extLst>
              </p:cNvPr>
              <p:cNvSpPr txBox="1"/>
              <p:nvPr userDrawn="1"/>
            </p:nvSpPr>
            <p:spPr>
              <a:xfrm>
                <a:off x="9701720" y="7592477"/>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 Right-click on the image. </a:t>
                </a:r>
              </a:p>
              <a:p>
                <a:pPr lvl="1">
                  <a:defRPr/>
                </a:pPr>
                <a:r>
                  <a:rPr lang="en-US" sz="900" kern="1200" dirty="0">
                    <a:solidFill>
                      <a:schemeClr val="tx1">
                        <a:lumMod val="50000"/>
                        <a:lumOff val="50000"/>
                      </a:schemeClr>
                    </a:solidFill>
                    <a:latin typeface="Arial" charset="0"/>
                    <a:cs typeface="Arial" charset="0"/>
                  </a:rPr>
                  <a:t> Choose “Crop” from the menu. ( ) </a:t>
                </a:r>
              </a:p>
              <a:p>
                <a:pPr lvl="1">
                  <a:defRPr/>
                </a:pPr>
                <a:r>
                  <a:rPr lang="en-US" sz="900" kern="1200" dirty="0">
                    <a:solidFill>
                      <a:schemeClr val="tx1">
                        <a:lumMod val="50000"/>
                        <a:lumOff val="50000"/>
                      </a:schemeClr>
                    </a:solidFill>
                    <a:latin typeface="Arial" charset="0"/>
                    <a:cs typeface="Arial" charset="0"/>
                  </a:rPr>
                  <a:t> Adjust the size and position of the image. </a:t>
                </a:r>
              </a:p>
              <a:p>
                <a:pPr lvl="1">
                  <a:defRPr/>
                </a:pPr>
                <a:r>
                  <a:rPr lang="en-US" sz="900" kern="1200" dirty="0">
                    <a:solidFill>
                      <a:schemeClr val="tx1">
                        <a:lumMod val="50000"/>
                        <a:lumOff val="50000"/>
                      </a:schemeClr>
                    </a:solidFill>
                    <a:latin typeface="Arial" charset="0"/>
                    <a:cs typeface="Arial" charset="0"/>
                  </a:rPr>
                  <a:t> Press Esc or click outside the image area to exit the cropping mode. </a:t>
                </a:r>
              </a:p>
            </p:txBody>
          </p:sp>
          <p:pic>
            <p:nvPicPr>
              <p:cNvPr id="147" name="Picture 146">
                <a:extLst>
                  <a:ext uri="{FF2B5EF4-FFF2-40B4-BE49-F238E27FC236}">
                    <a16:creationId xmlns:a16="http://schemas.microsoft.com/office/drawing/2014/main" id="{06858368-B053-6843-9D5C-3B4B3F349159}"/>
                  </a:ext>
                </a:extLst>
              </p:cNvPr>
              <p:cNvPicPr>
                <a:picLocks noChangeAspect="1"/>
              </p:cNvPicPr>
              <p:nvPr userDrawn="1"/>
            </p:nvPicPr>
            <p:blipFill rotWithShape="1">
              <a:blip r:embed="rId6"/>
              <a:srcRect l="33684" t="12097" r="43371" b="20368"/>
              <a:stretch/>
            </p:blipFill>
            <p:spPr>
              <a:xfrm>
                <a:off x="11498723" y="7676910"/>
                <a:ext cx="136897" cy="213643"/>
              </a:xfrm>
              <a:prstGeom prst="rect">
                <a:avLst/>
              </a:prstGeom>
              <a:ln w="19050">
                <a:solidFill>
                  <a:schemeClr val="accent3">
                    <a:lumMod val="60000"/>
                    <a:lumOff val="40000"/>
                  </a:schemeClr>
                </a:solidFill>
              </a:ln>
            </p:spPr>
          </p:pic>
          <p:sp>
            <p:nvSpPr>
              <p:cNvPr id="135" name="TextBox 134">
                <a:extLst>
                  <a:ext uri="{FF2B5EF4-FFF2-40B4-BE49-F238E27FC236}">
                    <a16:creationId xmlns:a16="http://schemas.microsoft.com/office/drawing/2014/main" id="{E31E6EE2-4F47-504B-B3F7-9B15B3C8AF25}"/>
                  </a:ext>
                </a:extLst>
              </p:cNvPr>
              <p:cNvSpPr txBox="1">
                <a:spLocks noChangeAspect="1"/>
              </p:cNvSpPr>
              <p:nvPr/>
            </p:nvSpPr>
            <p:spPr>
              <a:xfrm>
                <a:off x="9521833" y="430378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 1 </a:t>
                </a:r>
              </a:p>
            </p:txBody>
          </p:sp>
          <p:sp>
            <p:nvSpPr>
              <p:cNvPr id="136" name="TextBox 135">
                <a:extLst>
                  <a:ext uri="{FF2B5EF4-FFF2-40B4-BE49-F238E27FC236}">
                    <a16:creationId xmlns:a16="http://schemas.microsoft.com/office/drawing/2014/main" id="{349068D4-361C-5C46-A532-3801C2F1365D}"/>
                  </a:ext>
                </a:extLst>
              </p:cNvPr>
              <p:cNvSpPr txBox="1">
                <a:spLocks noChangeAspect="1"/>
              </p:cNvSpPr>
              <p:nvPr/>
            </p:nvSpPr>
            <p:spPr>
              <a:xfrm>
                <a:off x="9521833" y="4799341"/>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 2 </a:t>
                </a:r>
              </a:p>
            </p:txBody>
          </p:sp>
          <p:sp>
            <p:nvSpPr>
              <p:cNvPr id="137" name="TextBox 136">
                <a:extLst>
                  <a:ext uri="{FF2B5EF4-FFF2-40B4-BE49-F238E27FC236}">
                    <a16:creationId xmlns:a16="http://schemas.microsoft.com/office/drawing/2014/main" id="{F2DCEAA6-A668-EA47-BC03-B82CE31AF08C}"/>
                  </a:ext>
                </a:extLst>
              </p:cNvPr>
              <p:cNvSpPr txBox="1"/>
              <p:nvPr userDrawn="1"/>
            </p:nvSpPr>
            <p:spPr>
              <a:xfrm>
                <a:off x="9686426" y="4278760"/>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 Select and download images from the Marketing Resource Database. </a:t>
                </a:r>
              </a:p>
              <a:p>
                <a:pPr lvl="0"/>
                <a:r>
                  <a:rPr lang="en-US" dirty="0"/>
                  <a:t> Add the image to the placeholder. </a:t>
                </a:r>
              </a:p>
            </p:txBody>
          </p:sp>
          <p:sp>
            <p:nvSpPr>
              <p:cNvPr id="122" name="TextBox 121">
                <a:extLst>
                  <a:ext uri="{FF2B5EF4-FFF2-40B4-BE49-F238E27FC236}">
                    <a16:creationId xmlns:a16="http://schemas.microsoft.com/office/drawing/2014/main" id="{488662D1-77FE-D34D-BFA8-B58A59DB47EA}"/>
                  </a:ext>
                </a:extLst>
              </p:cNvPr>
              <p:cNvSpPr txBox="1"/>
              <p:nvPr userDrawn="1"/>
            </p:nvSpPr>
            <p:spPr>
              <a:xfrm>
                <a:off x="9674267" y="5297872"/>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 Note: If there are multiple image placeholders on the slide, select the intended placeholder before dragging in the image to let PowerPoint know where you want it. </a:t>
                </a:r>
              </a:p>
            </p:txBody>
          </p:sp>
          <p:sp>
            <p:nvSpPr>
              <p:cNvPr id="123" name="TextBox 122">
                <a:extLst>
                  <a:ext uri="{FF2B5EF4-FFF2-40B4-BE49-F238E27FC236}">
                    <a16:creationId xmlns:a16="http://schemas.microsoft.com/office/drawing/2014/main" id="{10E9AA29-096E-D54C-95D4-EFDFFD7CC612}"/>
                  </a:ext>
                </a:extLst>
              </p:cNvPr>
              <p:cNvSpPr txBox="1"/>
              <p:nvPr userDrawn="1"/>
            </p:nvSpPr>
            <p:spPr>
              <a:xfrm>
                <a:off x="9686426" y="5713129"/>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 Method 2: </a:t>
                </a:r>
                <a:r>
                  <a:rPr lang="en-US" sz="600" b="0" dirty="0"/>
                  <a:t> Paste from clipboard </a:t>
                </a:r>
              </a:p>
              <a:p>
                <a:pPr lvl="1">
                  <a:buNone/>
                </a:pPr>
                <a:r>
                  <a:rPr lang="en-US" sz="1050" dirty="0"/>
                  <a:t> Select the image placeholder. </a:t>
                </a:r>
              </a:p>
              <a:p>
                <a:pPr lvl="1">
                  <a:buNone/>
                </a:pPr>
                <a:r>
                  <a:rPr lang="en-US" sz="1050" dirty="0"/>
                  <a:t> Right-click or use keyboard shortcuts to paste the image. </a:t>
                </a:r>
              </a:p>
            </p:txBody>
          </p:sp>
          <p:sp>
            <p:nvSpPr>
              <p:cNvPr id="124" name="TextBox 123">
                <a:extLst>
                  <a:ext uri="{FF2B5EF4-FFF2-40B4-BE49-F238E27FC236}">
                    <a16:creationId xmlns:a16="http://schemas.microsoft.com/office/drawing/2014/main" id="{0B4A71BF-5B38-0644-8E4F-605A80E979B2}"/>
                  </a:ext>
                </a:extLst>
              </p:cNvPr>
              <p:cNvSpPr txBox="1"/>
              <p:nvPr userDrawn="1"/>
            </p:nvSpPr>
            <p:spPr>
              <a:xfrm>
                <a:off x="9686426" y="6433219"/>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 Method 3: </a:t>
                </a:r>
                <a:r>
                  <a:rPr lang="en-US" sz="600" b="0" dirty="0"/>
                  <a:t> Placeholder icon </a:t>
                </a:r>
              </a:p>
              <a:p>
                <a:pPr lvl="1">
                  <a:buNone/>
                </a:pPr>
                <a:r>
                  <a:rPr lang="en-US" sz="1050" dirty="0"/>
                  <a:t> Click the image icon inside the placeholder to browse for an image. </a:t>
                </a:r>
              </a:p>
            </p:txBody>
          </p:sp>
          <p:sp>
            <p:nvSpPr>
              <p:cNvPr id="125" name="TextBox 124">
                <a:extLst>
                  <a:ext uri="{FF2B5EF4-FFF2-40B4-BE49-F238E27FC236}">
                    <a16:creationId xmlns:a16="http://schemas.microsoft.com/office/drawing/2014/main" id="{2A674F33-12AC-0340-BFB9-C1CA46F83893}"/>
                  </a:ext>
                </a:extLst>
              </p:cNvPr>
              <p:cNvSpPr txBox="1"/>
              <p:nvPr userDrawn="1"/>
            </p:nvSpPr>
            <p:spPr>
              <a:xfrm>
                <a:off x="9674267" y="6863782"/>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 Note: This icon may be covered by another element. </a:t>
                </a:r>
                <a:br>
                  <a:rPr lang="en-US" sz="700" dirty="0"/>
                </a:br>
                <a:r>
                  <a:rPr lang="en-US" sz="700" dirty="0"/>
                  <a:t> In this case use one of the other methods. </a:t>
                </a:r>
              </a:p>
            </p:txBody>
          </p:sp>
          <p:sp>
            <p:nvSpPr>
              <p:cNvPr id="129" name="Rectangle 128">
                <a:extLst>
                  <a:ext uri="{FF2B5EF4-FFF2-40B4-BE49-F238E27FC236}">
                    <a16:creationId xmlns:a16="http://schemas.microsoft.com/office/drawing/2014/main" id="{318F2069-729F-9B4A-8445-081E2247CBB1}"/>
                  </a:ext>
                </a:extLst>
              </p:cNvPr>
              <p:cNvSpPr/>
              <p:nvPr userDrawn="1"/>
            </p:nvSpPr>
            <p:spPr>
              <a:xfrm>
                <a:off x="9541497" y="2531409"/>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905C9F4A-8864-BA4C-B90C-28BC8E5E724C}"/>
                  </a:ext>
                </a:extLst>
              </p:cNvPr>
              <p:cNvSpPr txBox="1"/>
              <p:nvPr userDrawn="1"/>
            </p:nvSpPr>
            <p:spPr>
              <a:xfrm>
                <a:off x="9907688" y="26602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TIP: Adjust overlay text box size </a:t>
                </a:r>
              </a:p>
            </p:txBody>
          </p:sp>
          <p:pic>
            <p:nvPicPr>
              <p:cNvPr id="131" name="Graphic 130">
                <a:extLst>
                  <a:ext uri="{FF2B5EF4-FFF2-40B4-BE49-F238E27FC236}">
                    <a16:creationId xmlns:a16="http://schemas.microsoft.com/office/drawing/2014/main" id="{F23C5373-D4CD-5047-843F-B92DB290985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670492"/>
                <a:ext cx="155227" cy="155227"/>
              </a:xfrm>
              <a:prstGeom prst="rect">
                <a:avLst/>
              </a:prstGeom>
            </p:spPr>
          </p:pic>
          <p:sp>
            <p:nvSpPr>
              <p:cNvPr id="132" name="TextBox 131">
                <a:extLst>
                  <a:ext uri="{FF2B5EF4-FFF2-40B4-BE49-F238E27FC236}">
                    <a16:creationId xmlns:a16="http://schemas.microsoft.com/office/drawing/2014/main" id="{C0F58EBC-DF0A-A441-813C-62553D74D316}"/>
                  </a:ext>
                </a:extLst>
              </p:cNvPr>
              <p:cNvSpPr txBox="1"/>
              <p:nvPr userDrawn="1"/>
            </p:nvSpPr>
            <p:spPr>
              <a:xfrm>
                <a:off x="9701720" y="2924393"/>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 If extra space is required for content, use the size handle on this shape to extend the right edge of the shape to the “2/3rds” slide ruler mark. </a:t>
                </a:r>
              </a:p>
              <a:p>
                <a:pPr lvl="1">
                  <a:defRPr/>
                </a:pPr>
                <a:r>
                  <a:rPr lang="en-US" sz="900" kern="1200" dirty="0">
                    <a:solidFill>
                      <a:schemeClr val="tx1">
                        <a:lumMod val="50000"/>
                        <a:lumOff val="50000"/>
                      </a:schemeClr>
                    </a:solidFill>
                    <a:latin typeface="Arial" charset="0"/>
                    <a:cs typeface="Arial" charset="0"/>
                  </a:rPr>
                  <a:t> Turn on guides (View &gt; Guides) to enable snapping. </a:t>
                </a:r>
              </a:p>
            </p:txBody>
          </p:sp>
        </p:grpSp>
      </p:grpSp>
      <p:sp>
        <p:nvSpPr>
          <p:cNvPr id="500" name="Caption">
            <a:extLst>
              <a:ext uri="{FF2B5EF4-FFF2-40B4-BE49-F238E27FC236}">
                <a16:creationId xmlns:a16="http://schemas.microsoft.com/office/drawing/2014/main" id="{C8FA2963-29D5-4B4C-9DB5-0731074098A4}"/>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Tree>
    <p:extLst>
      <p:ext uri="{BB962C8B-B14F-4D97-AF65-F5344CB8AC3E}">
        <p14:creationId xmlns:p14="http://schemas.microsoft.com/office/powerpoint/2010/main" val="299354940"/>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preserve="1" userDrawn="1">
  <p:cSld name="Statistics Text Over Graphic (Full)">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041452B9-404B-4B43-893C-BB42AF2A9105}"/>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7" name="Group 6">
            <a:extLst>
              <a:ext uri="{FF2B5EF4-FFF2-40B4-BE49-F238E27FC236}">
                <a16:creationId xmlns:a16="http://schemas.microsoft.com/office/drawing/2014/main" id="{26ACA9DB-4044-6F42-96B1-45EBCD182B84}"/>
              </a:ext>
            </a:extLst>
          </p:cNvPr>
          <p:cNvGrpSpPr/>
          <p:nvPr userDrawn="1"/>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rgbClr val="E8F3FD"/>
          </a:solidFill>
        </p:spPr>
        <p:txBody>
          <a:bodyPr wrap="square" rIns="432000" anchor="ctr">
            <a:noAutofit/>
          </a:bodyPr>
          <a:lstStyle>
            <a:lvl1pPr algn="r">
              <a:defRPr b="0">
                <a:solidFill>
                  <a:schemeClr val="tx1">
                    <a:lumMod val="50000"/>
                    <a:lumOff val="50000"/>
                  </a:schemeClr>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4572000" cy="6858000"/>
          </a:xfrm>
          <a:gradFill>
            <a:gsLst>
              <a:gs pos="13000">
                <a:schemeClr val="accent1"/>
              </a:gs>
              <a:gs pos="97000">
                <a:schemeClr val="accent1">
                  <a:alpha val="9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sz="2800">
                <a:solidFill>
                  <a:schemeClr val="bg1"/>
                </a:solidFill>
              </a:defRPr>
            </a:lvl1pPr>
            <a:lvl2pPr>
              <a:defRPr>
                <a:solidFill>
                  <a:schemeClr val="bg1"/>
                </a:solidFill>
              </a:defRPr>
            </a:lvl2pPr>
            <a:lvl3pPr marL="0" indent="0">
              <a:buFontTx/>
              <a:buNone/>
              <a:defRPr>
                <a:solidFill>
                  <a:schemeClr val="bg1"/>
                </a:solidFill>
              </a:defRPr>
            </a:lvl3pPr>
            <a:lvl4pPr marL="0" indent="0">
              <a:buFontTx/>
              <a:buNone/>
              <a:defRPr>
                <a:solidFill>
                  <a:schemeClr val="bg1"/>
                </a:solidFill>
              </a:defRPr>
            </a:lvl4pPr>
            <a:lvl5pPr marL="0" indent="0">
              <a:buFontTx/>
              <a:buNone/>
              <a:defRPr>
                <a:solidFill>
                  <a:schemeClr val="bg1"/>
                </a:solidFill>
              </a:defRPr>
            </a:lvl5pPr>
            <a:lvl6pPr marL="0" indent="0">
              <a:buFontTx/>
              <a:buNone/>
              <a:defRPr>
                <a:solidFill>
                  <a:schemeClr val="bg1"/>
                </a:solidFill>
              </a:defRPr>
            </a:lvl6pPr>
            <a:lvl7pPr marL="0" indent="0">
              <a:buFontTx/>
              <a:buNone/>
              <a:defRPr>
                <a:solidFill>
                  <a:schemeClr val="bg1"/>
                </a:solidFill>
              </a:defRPr>
            </a:lvl7pPr>
            <a:lvl8pPr marL="0" indent="0">
              <a:buFontTx/>
              <a:buNone/>
              <a:defRPr>
                <a:solidFill>
                  <a:schemeClr val="bg1"/>
                </a:solidFill>
              </a:defRPr>
            </a:lvl8pPr>
            <a:lvl9pPr marL="0" indent="0">
              <a:buFontTx/>
              <a:buNone/>
              <a:defRPr>
                <a:solidFill>
                  <a:schemeClr val="bg1"/>
                </a:solidFill>
              </a:defRPr>
            </a:lvl9pPr>
          </a:lstStyle>
          <a:p>
            <a:pPr lvl="0"/>
            <a:r>
              <a:rPr lang="en-US"/>
              <a:t>Click to edit Master text styles</a:t>
            </a:r>
          </a:p>
          <a:p>
            <a:pPr lvl="1"/>
            <a:r>
              <a:rPr lang="en-US"/>
              <a:t>Second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lang="en-US" smtClean="0"/>
            </a:lvl1pPr>
          </a:lstStyle>
          <a:p>
            <a:pPr marL="12700">
              <a:buFont typeface="Arial" panose="020B0604020202020204" pitchFamily="34" charset="0"/>
              <a:buNone/>
            </a:pPr>
            <a:fld id="{078C017C-E1B9-8443-B047-B08AAA027B45}" type="slidenum">
              <a:rPr lang="en-CA" smtClean="0"/>
              <a:pPr marL="12700">
                <a:buFont typeface="Arial" panose="020B0604020202020204" pitchFamily="34" charset="0"/>
                <a:buNone/>
              </a:pPr>
              <a:t>‹#›</a:t>
            </a:fld>
            <a:endParaRPr lang="en-CA" dirty="0"/>
          </a:p>
        </p:txBody>
      </p:sp>
      <p:grpSp>
        <p:nvGrpSpPr>
          <p:cNvPr id="6" name="Group 5">
            <a:extLst>
              <a:ext uri="{FF2B5EF4-FFF2-40B4-BE49-F238E27FC236}">
                <a16:creationId xmlns:a16="http://schemas.microsoft.com/office/drawing/2014/main" id="{384FC32F-D780-2C41-B31E-1F1C7720CD48}"/>
              </a:ext>
            </a:extLst>
          </p:cNvPr>
          <p:cNvGrpSpPr/>
          <p:nvPr userDrawn="1"/>
        </p:nvGrpSpPr>
        <p:grpSpPr>
          <a:xfrm>
            <a:off x="9399182" y="-1"/>
            <a:ext cx="2961715" cy="9658589"/>
            <a:chOff x="9399182" y="-1"/>
            <a:chExt cx="2961715" cy="9658589"/>
          </a:xfrm>
        </p:grpSpPr>
        <p:sp>
          <p:nvSpPr>
            <p:cNvPr id="114" name="Rectangle 113">
              <a:extLst>
                <a:ext uri="{FF2B5EF4-FFF2-40B4-BE49-F238E27FC236}">
                  <a16:creationId xmlns:a16="http://schemas.microsoft.com/office/drawing/2014/main" id="{1F6701BF-092D-2F4F-9D3D-CB526578FD23}"/>
                </a:ext>
              </a:extLst>
            </p:cNvPr>
            <p:cNvSpPr/>
            <p:nvPr userDrawn="1"/>
          </p:nvSpPr>
          <p:spPr>
            <a:xfrm>
              <a:off x="9399182" y="-1"/>
              <a:ext cx="2798651" cy="94869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63" name="Picture 162">
              <a:extLst>
                <a:ext uri="{FF2B5EF4-FFF2-40B4-BE49-F238E27FC236}">
                  <a16:creationId xmlns:a16="http://schemas.microsoft.com/office/drawing/2014/main" id="{2D12CE45-289D-6B47-8827-232211E4A4E4}"/>
                </a:ext>
              </a:extLst>
            </p:cNvPr>
            <p:cNvPicPr>
              <a:picLocks noChangeAspect="1"/>
            </p:cNvPicPr>
            <p:nvPr userDrawn="1"/>
          </p:nvPicPr>
          <p:blipFill rotWithShape="1">
            <a:blip r:embed="rId2"/>
            <a:srcRect t="11482" r="50733" b="17784"/>
            <a:stretch/>
          </p:blipFill>
          <p:spPr>
            <a:xfrm>
              <a:off x="9558506" y="1332920"/>
              <a:ext cx="2639326" cy="746975"/>
            </a:xfrm>
            <a:prstGeom prst="rect">
              <a:avLst/>
            </a:prstGeom>
          </p:spPr>
        </p:pic>
        <p:grpSp>
          <p:nvGrpSpPr>
            <p:cNvPr id="115" name="Group 114">
              <a:extLst>
                <a:ext uri="{FF2B5EF4-FFF2-40B4-BE49-F238E27FC236}">
                  <a16:creationId xmlns:a16="http://schemas.microsoft.com/office/drawing/2014/main" id="{E06DB9A1-FD76-8C4E-AA60-A3215A54B22B}"/>
                </a:ext>
              </a:extLst>
            </p:cNvPr>
            <p:cNvGrpSpPr/>
            <p:nvPr userDrawn="1"/>
          </p:nvGrpSpPr>
          <p:grpSpPr>
            <a:xfrm>
              <a:off x="9541497" y="162442"/>
              <a:ext cx="2819400" cy="814510"/>
              <a:chOff x="-3644733" y="165205"/>
              <a:chExt cx="2819400" cy="814510"/>
            </a:xfrm>
          </p:grpSpPr>
          <p:sp>
            <p:nvSpPr>
              <p:cNvPr id="154" name="Rectangle 153">
                <a:extLst>
                  <a:ext uri="{FF2B5EF4-FFF2-40B4-BE49-F238E27FC236}">
                    <a16:creationId xmlns:a16="http://schemas.microsoft.com/office/drawing/2014/main" id="{9B6A22A1-5D5B-4A45-9873-94CDE4AF538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extBox 154">
                <a:extLst>
                  <a:ext uri="{FF2B5EF4-FFF2-40B4-BE49-F238E27FC236}">
                    <a16:creationId xmlns:a16="http://schemas.microsoft.com/office/drawing/2014/main" id="{7ABB8F1D-E85A-ED44-9693-9F13743BAED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56" name="Picture 155">
                <a:extLst>
                  <a:ext uri="{FF2B5EF4-FFF2-40B4-BE49-F238E27FC236}">
                    <a16:creationId xmlns:a16="http://schemas.microsoft.com/office/drawing/2014/main" id="{20DBD003-BD74-534F-B6C9-503C1716230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sp>
          <p:nvSpPr>
            <p:cNvPr id="116" name="TextBox 115">
              <a:extLst>
                <a:ext uri="{FF2B5EF4-FFF2-40B4-BE49-F238E27FC236}">
                  <a16:creationId xmlns:a16="http://schemas.microsoft.com/office/drawing/2014/main" id="{00987C7D-6B58-624B-A8C2-E1C8B5B41655}"/>
                </a:ext>
              </a:extLst>
            </p:cNvPr>
            <p:cNvSpPr txBox="1"/>
            <p:nvPr userDrawn="1"/>
          </p:nvSpPr>
          <p:spPr>
            <a:xfrm>
              <a:off x="9558507" y="3644763"/>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17" name="Straight Connector 116">
              <a:extLst>
                <a:ext uri="{FF2B5EF4-FFF2-40B4-BE49-F238E27FC236}">
                  <a16:creationId xmlns:a16="http://schemas.microsoft.com/office/drawing/2014/main" id="{76A5E172-F2DB-AB47-BF8B-E04905D4DF34}"/>
                </a:ext>
              </a:extLst>
            </p:cNvPr>
            <p:cNvCxnSpPr>
              <a:cxnSpLocks/>
            </p:cNvCxnSpPr>
            <p:nvPr userDrawn="1"/>
          </p:nvCxnSpPr>
          <p:spPr>
            <a:xfrm>
              <a:off x="9558507" y="3847380"/>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73686235-423F-604C-911D-620F011D49F8}"/>
                </a:ext>
              </a:extLst>
            </p:cNvPr>
            <p:cNvSpPr txBox="1"/>
            <p:nvPr userDrawn="1"/>
          </p:nvSpPr>
          <p:spPr>
            <a:xfrm>
              <a:off x="9686426" y="4705690"/>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19" name="Group 118">
              <a:extLst>
                <a:ext uri="{FF2B5EF4-FFF2-40B4-BE49-F238E27FC236}">
                  <a16:creationId xmlns:a16="http://schemas.microsoft.com/office/drawing/2014/main" id="{74431D0C-E5D7-5C4B-B34D-ED622DCEC90B}"/>
                </a:ext>
              </a:extLst>
            </p:cNvPr>
            <p:cNvGrpSpPr/>
            <p:nvPr userDrawn="1"/>
          </p:nvGrpSpPr>
          <p:grpSpPr>
            <a:xfrm>
              <a:off x="9541497" y="8247273"/>
              <a:ext cx="2735151" cy="1411315"/>
              <a:chOff x="9296567" y="4910411"/>
              <a:chExt cx="2735151" cy="1411315"/>
            </a:xfrm>
          </p:grpSpPr>
          <p:sp>
            <p:nvSpPr>
              <p:cNvPr id="148" name="Rectangle 147">
                <a:extLst>
                  <a:ext uri="{FF2B5EF4-FFF2-40B4-BE49-F238E27FC236}">
                    <a16:creationId xmlns:a16="http://schemas.microsoft.com/office/drawing/2014/main" id="{3EE33C6F-C414-704B-930C-49B6415FB0D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C7770F39-017B-9A4E-B2C7-C48397F86E0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50" name="Graphic 149">
                <a:extLst>
                  <a:ext uri="{FF2B5EF4-FFF2-40B4-BE49-F238E27FC236}">
                    <a16:creationId xmlns:a16="http://schemas.microsoft.com/office/drawing/2014/main" id="{2B06D124-E28F-144C-A1A8-A9F9DCEDD39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51" name="TextBox 150">
                <a:extLst>
                  <a:ext uri="{FF2B5EF4-FFF2-40B4-BE49-F238E27FC236}">
                    <a16:creationId xmlns:a16="http://schemas.microsoft.com/office/drawing/2014/main" id="{217354F4-3327-F641-8A6E-7CF3A11F0418}"/>
                  </a:ext>
                </a:extLst>
              </p:cNvPr>
              <p:cNvSpPr txBox="1"/>
              <p:nvPr userDrawn="1"/>
            </p:nvSpPr>
            <p:spPr>
              <a:xfrm>
                <a:off x="9471805" y="5619194"/>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52" name="TextBox 151">
                <a:extLst>
                  <a:ext uri="{FF2B5EF4-FFF2-40B4-BE49-F238E27FC236}">
                    <a16:creationId xmlns:a16="http://schemas.microsoft.com/office/drawing/2014/main" id="{C21E8267-10D6-A74C-9247-CF15A2756B5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53" name="TextBox 152">
                <a:extLst>
                  <a:ext uri="{FF2B5EF4-FFF2-40B4-BE49-F238E27FC236}">
                    <a16:creationId xmlns:a16="http://schemas.microsoft.com/office/drawing/2014/main" id="{33236540-7695-CC4F-8B5C-2A70FAD9ED3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20" name="Group 119">
              <a:extLst>
                <a:ext uri="{FF2B5EF4-FFF2-40B4-BE49-F238E27FC236}">
                  <a16:creationId xmlns:a16="http://schemas.microsoft.com/office/drawing/2014/main" id="{1CC75D71-084C-2841-A6C3-E4B52088D324}"/>
                </a:ext>
              </a:extLst>
            </p:cNvPr>
            <p:cNvGrpSpPr/>
            <p:nvPr userDrawn="1"/>
          </p:nvGrpSpPr>
          <p:grpSpPr>
            <a:xfrm>
              <a:off x="9541497" y="6890617"/>
              <a:ext cx="2735151" cy="1280928"/>
              <a:chOff x="9286315" y="6976989"/>
              <a:chExt cx="2735151" cy="1280928"/>
            </a:xfrm>
          </p:grpSpPr>
          <p:sp>
            <p:nvSpPr>
              <p:cNvPr id="138" name="Rectangle 137">
                <a:extLst>
                  <a:ext uri="{FF2B5EF4-FFF2-40B4-BE49-F238E27FC236}">
                    <a16:creationId xmlns:a16="http://schemas.microsoft.com/office/drawing/2014/main" id="{80A4814C-F3C9-8E4D-A7A3-91D0BBB9B2D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TextBox 143">
                <a:extLst>
                  <a:ext uri="{FF2B5EF4-FFF2-40B4-BE49-F238E27FC236}">
                    <a16:creationId xmlns:a16="http://schemas.microsoft.com/office/drawing/2014/main" id="{9E22E78A-6530-6E49-B5B6-FE675F4954F7}"/>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45" name="Graphic 144">
                <a:extLst>
                  <a:ext uri="{FF2B5EF4-FFF2-40B4-BE49-F238E27FC236}">
                    <a16:creationId xmlns:a16="http://schemas.microsoft.com/office/drawing/2014/main" id="{DABEDA03-6252-DA49-BF04-D4C0068F703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46" name="TextBox 145">
                <a:extLst>
                  <a:ext uri="{FF2B5EF4-FFF2-40B4-BE49-F238E27FC236}">
                    <a16:creationId xmlns:a16="http://schemas.microsoft.com/office/drawing/2014/main" id="{8636DC60-0BA4-B64F-91F4-B8555CA43CB7}"/>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47" name="Picture 146">
                <a:extLst>
                  <a:ext uri="{FF2B5EF4-FFF2-40B4-BE49-F238E27FC236}">
                    <a16:creationId xmlns:a16="http://schemas.microsoft.com/office/drawing/2014/main" id="{9C06CF34-F5E9-FF43-92FC-A8A12A5E7514}"/>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21" name="Group 120">
              <a:extLst>
                <a:ext uri="{FF2B5EF4-FFF2-40B4-BE49-F238E27FC236}">
                  <a16:creationId xmlns:a16="http://schemas.microsoft.com/office/drawing/2014/main" id="{38052344-BDD9-5C4C-BCF9-CDD928F9ABEF}"/>
                </a:ext>
              </a:extLst>
            </p:cNvPr>
            <p:cNvGrpSpPr/>
            <p:nvPr userDrawn="1"/>
          </p:nvGrpSpPr>
          <p:grpSpPr>
            <a:xfrm>
              <a:off x="9521833" y="3969883"/>
              <a:ext cx="2617883" cy="651460"/>
              <a:chOff x="12352022" y="513115"/>
              <a:chExt cx="2617883" cy="651460"/>
            </a:xfrm>
          </p:grpSpPr>
          <p:sp>
            <p:nvSpPr>
              <p:cNvPr id="135" name="TextBox 134">
                <a:extLst>
                  <a:ext uri="{FF2B5EF4-FFF2-40B4-BE49-F238E27FC236}">
                    <a16:creationId xmlns:a16="http://schemas.microsoft.com/office/drawing/2014/main" id="{EA326582-6206-9448-AC3D-D3956871747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6" name="TextBox 135">
                <a:extLst>
                  <a:ext uri="{FF2B5EF4-FFF2-40B4-BE49-F238E27FC236}">
                    <a16:creationId xmlns:a16="http://schemas.microsoft.com/office/drawing/2014/main" id="{4064E1A2-6908-7D4E-AED8-AABD4AFAA4D9}"/>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37" name="TextBox 136">
                <a:extLst>
                  <a:ext uri="{FF2B5EF4-FFF2-40B4-BE49-F238E27FC236}">
                    <a16:creationId xmlns:a16="http://schemas.microsoft.com/office/drawing/2014/main" id="{26F5F72F-54E6-6444-AD2C-1C7049E062D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22" name="TextBox 121">
              <a:extLst>
                <a:ext uri="{FF2B5EF4-FFF2-40B4-BE49-F238E27FC236}">
                  <a16:creationId xmlns:a16="http://schemas.microsoft.com/office/drawing/2014/main" id="{6ADF7B1D-21B9-4A43-9883-156AF8A7FE24}"/>
                </a:ext>
              </a:extLst>
            </p:cNvPr>
            <p:cNvSpPr txBox="1"/>
            <p:nvPr userDrawn="1"/>
          </p:nvSpPr>
          <p:spPr>
            <a:xfrm>
              <a:off x="9674267" y="4988995"/>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23" name="TextBox 122">
              <a:extLst>
                <a:ext uri="{FF2B5EF4-FFF2-40B4-BE49-F238E27FC236}">
                  <a16:creationId xmlns:a16="http://schemas.microsoft.com/office/drawing/2014/main" id="{FD008BFE-F284-7448-B84A-6DC42232D3A9}"/>
                </a:ext>
              </a:extLst>
            </p:cNvPr>
            <p:cNvSpPr txBox="1"/>
            <p:nvPr userDrawn="1"/>
          </p:nvSpPr>
          <p:spPr>
            <a:xfrm>
              <a:off x="9686426" y="5404252"/>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24" name="TextBox 123">
              <a:extLst>
                <a:ext uri="{FF2B5EF4-FFF2-40B4-BE49-F238E27FC236}">
                  <a16:creationId xmlns:a16="http://schemas.microsoft.com/office/drawing/2014/main" id="{3BA44DCB-A3AF-9546-85AA-0C8080A538B5}"/>
                </a:ext>
              </a:extLst>
            </p:cNvPr>
            <p:cNvSpPr txBox="1"/>
            <p:nvPr userDrawn="1"/>
          </p:nvSpPr>
          <p:spPr>
            <a:xfrm>
              <a:off x="9686426" y="6124342"/>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25" name="TextBox 124">
              <a:extLst>
                <a:ext uri="{FF2B5EF4-FFF2-40B4-BE49-F238E27FC236}">
                  <a16:creationId xmlns:a16="http://schemas.microsoft.com/office/drawing/2014/main" id="{495F74B5-1BAA-CF4B-B826-677D9A1B2C48}"/>
                </a:ext>
              </a:extLst>
            </p:cNvPr>
            <p:cNvSpPr txBox="1"/>
            <p:nvPr userDrawn="1"/>
          </p:nvSpPr>
          <p:spPr>
            <a:xfrm>
              <a:off x="9674267" y="6554905"/>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33" name="TextBox 132">
              <a:extLst>
                <a:ext uri="{FF2B5EF4-FFF2-40B4-BE49-F238E27FC236}">
                  <a16:creationId xmlns:a16="http://schemas.microsoft.com/office/drawing/2014/main" id="{3F7CB717-E705-2840-9197-C78C7B64E71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4" name="Straight Connector 133">
              <a:extLst>
                <a:ext uri="{FF2B5EF4-FFF2-40B4-BE49-F238E27FC236}">
                  <a16:creationId xmlns:a16="http://schemas.microsoft.com/office/drawing/2014/main" id="{C57B530B-447D-4A4B-9F77-9EBFE3288785}"/>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28" name="Group 127">
              <a:extLst>
                <a:ext uri="{FF2B5EF4-FFF2-40B4-BE49-F238E27FC236}">
                  <a16:creationId xmlns:a16="http://schemas.microsoft.com/office/drawing/2014/main" id="{62FAFE70-D4B2-8F4F-9523-F66BEB76844C}"/>
                </a:ext>
              </a:extLst>
            </p:cNvPr>
            <p:cNvGrpSpPr/>
            <p:nvPr userDrawn="1"/>
          </p:nvGrpSpPr>
          <p:grpSpPr>
            <a:xfrm>
              <a:off x="9541497" y="2222532"/>
              <a:ext cx="2735151" cy="1326215"/>
              <a:chOff x="9286315" y="6976988"/>
              <a:chExt cx="2735151" cy="1326215"/>
            </a:xfrm>
          </p:grpSpPr>
          <p:sp>
            <p:nvSpPr>
              <p:cNvPr id="129" name="Rectangle 128">
                <a:extLst>
                  <a:ext uri="{FF2B5EF4-FFF2-40B4-BE49-F238E27FC236}">
                    <a16:creationId xmlns:a16="http://schemas.microsoft.com/office/drawing/2014/main" id="{E47B8ADC-2456-1243-95C8-E860AAB723D4}"/>
                  </a:ext>
                </a:extLst>
              </p:cNvPr>
              <p:cNvSpPr/>
              <p:nvPr userDrawn="1"/>
            </p:nvSpPr>
            <p:spPr>
              <a:xfrm>
                <a:off x="9286315" y="6976988"/>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EDAA5B06-10D3-584A-BD73-861E5B9ACB56}"/>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31" name="Graphic 130">
                <a:extLst>
                  <a:ext uri="{FF2B5EF4-FFF2-40B4-BE49-F238E27FC236}">
                    <a16:creationId xmlns:a16="http://schemas.microsoft.com/office/drawing/2014/main" id="{161E4833-BB86-994F-833D-93E67F55990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32" name="TextBox 131">
                <a:extLst>
                  <a:ext uri="{FF2B5EF4-FFF2-40B4-BE49-F238E27FC236}">
                    <a16:creationId xmlns:a16="http://schemas.microsoft.com/office/drawing/2014/main" id="{8DAA1AE3-7284-B649-9EEF-97FFE151F8C8}"/>
                  </a:ext>
                </a:extLst>
              </p:cNvPr>
              <p:cNvSpPr txBox="1"/>
              <p:nvPr userDrawn="1"/>
            </p:nvSpPr>
            <p:spPr>
              <a:xfrm>
                <a:off x="9446538" y="7369972"/>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sp>
        <p:nvSpPr>
          <p:cNvPr id="500" name="Caption">
            <a:extLst>
              <a:ext uri="{FF2B5EF4-FFF2-40B4-BE49-F238E27FC236}">
                <a16:creationId xmlns:a16="http://schemas.microsoft.com/office/drawing/2014/main" id="{659A1A30-0D40-E04A-93E5-5EBF0216ED61}"/>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tx1"/>
                </a:solidFill>
                <a:effectLst/>
              </a:defRPr>
            </a:lvl1pPr>
            <a:lvl2pPr marL="0" indent="0" algn="r">
              <a:spcBef>
                <a:spcPts val="0"/>
              </a:spcBef>
              <a:spcAft>
                <a:spcPts val="0"/>
              </a:spcAft>
              <a:buFontTx/>
              <a:buNone/>
              <a:tabLst/>
              <a:defRPr sz="1100">
                <a:solidFill>
                  <a:schemeClr val="tx1"/>
                </a:solidFill>
              </a:defRPr>
            </a:lvl2pPr>
            <a:lvl3pPr marL="0" indent="0" algn="r">
              <a:spcBef>
                <a:spcPts val="0"/>
              </a:spcBef>
              <a:spcAft>
                <a:spcPts val="0"/>
              </a:spcAft>
              <a:buFontTx/>
              <a:buNone/>
              <a:tabLst/>
              <a:defRPr sz="1100">
                <a:solidFill>
                  <a:schemeClr val="tx1"/>
                </a:solidFill>
              </a:defRPr>
            </a:lvl3pPr>
            <a:lvl4pPr marL="0" indent="0" algn="r">
              <a:spcBef>
                <a:spcPts val="0"/>
              </a:spcBef>
              <a:spcAft>
                <a:spcPts val="0"/>
              </a:spcAft>
              <a:buFontTx/>
              <a:buNone/>
              <a:tabLst/>
              <a:defRPr sz="1100">
                <a:solidFill>
                  <a:schemeClr val="tx1"/>
                </a:solidFill>
              </a:defRPr>
            </a:lvl4pPr>
            <a:lvl5pPr marL="0" indent="0" algn="r">
              <a:spcBef>
                <a:spcPts val="0"/>
              </a:spcBef>
              <a:spcAft>
                <a:spcPts val="0"/>
              </a:spcAft>
              <a:buFontTx/>
              <a:buNone/>
              <a:tabLst/>
              <a:defRPr sz="1100">
                <a:solidFill>
                  <a:schemeClr val="tx1"/>
                </a:solidFill>
              </a:defRPr>
            </a:lvl5pPr>
            <a:lvl6pPr marL="0" indent="0" algn="r">
              <a:spcBef>
                <a:spcPts val="0"/>
              </a:spcBef>
              <a:spcAft>
                <a:spcPts val="0"/>
              </a:spcAft>
              <a:buFontTx/>
              <a:buNone/>
              <a:tabLst/>
              <a:defRPr sz="1100">
                <a:solidFill>
                  <a:schemeClr val="tx1"/>
                </a:solidFill>
              </a:defRPr>
            </a:lvl6pPr>
            <a:lvl7pPr marL="0" indent="0" algn="r">
              <a:spcBef>
                <a:spcPts val="0"/>
              </a:spcBef>
              <a:spcAft>
                <a:spcPts val="0"/>
              </a:spcAft>
              <a:buFontTx/>
              <a:buNone/>
              <a:tabLst/>
              <a:defRPr sz="1100">
                <a:solidFill>
                  <a:schemeClr val="tx1"/>
                </a:solidFill>
              </a:defRPr>
            </a:lvl7pPr>
            <a:lvl8pPr marL="0" indent="0" algn="r">
              <a:spcBef>
                <a:spcPts val="0"/>
              </a:spcBef>
              <a:spcAft>
                <a:spcPts val="0"/>
              </a:spcAft>
              <a:buFontTx/>
              <a:buNone/>
              <a:tabLst/>
              <a:defRPr sz="1100">
                <a:solidFill>
                  <a:schemeClr val="tx1"/>
                </a:solidFill>
              </a:defRPr>
            </a:lvl8pPr>
            <a:lvl9pPr marL="0" indent="0" algn="r">
              <a:spcBef>
                <a:spcPts val="0"/>
              </a:spcBef>
              <a:spcAft>
                <a:spcPts val="0"/>
              </a:spcAft>
              <a:buFontTx/>
              <a:buNone/>
              <a:tabLst/>
              <a:defRPr sz="1100">
                <a:solidFill>
                  <a:schemeClr val="tx1"/>
                </a:solidFill>
              </a:defRPr>
            </a:lvl9pPr>
          </a:lstStyle>
          <a:p>
            <a:pPr lvl="0"/>
            <a:r>
              <a:rPr lang="en-US"/>
              <a:t>Click to add photo caption</a:t>
            </a:r>
          </a:p>
        </p:txBody>
      </p:sp>
    </p:spTree>
    <p:extLst>
      <p:ext uri="{BB962C8B-B14F-4D97-AF65-F5344CB8AC3E}">
        <p14:creationId xmlns:p14="http://schemas.microsoft.com/office/powerpoint/2010/main" val="715887615"/>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Ranking (Left) and Photo">
    <p:bg>
      <p:bgPr>
        <a:solidFill>
          <a:schemeClr val="bg1"/>
        </a:solidFill>
        <a:effectLst/>
      </p:bgPr>
    </p:bg>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AE403CC8-0AF4-0B41-9F00-0561FB8057DC}"/>
              </a:ext>
            </a:extLst>
          </p:cNvPr>
          <p:cNvSpPr>
            <a:spLocks noGrp="1"/>
          </p:cNvSpPr>
          <p:nvPr>
            <p:ph type="pic" sz="quarter" idx="13" hasCustomPrompt="1"/>
          </p:nvPr>
        </p:nvSpPr>
        <p:spPr>
          <a:xfrm>
            <a:off x="5959475" y="0"/>
            <a:ext cx="3184526" cy="6858001"/>
          </a:xfrm>
          <a:custGeom>
            <a:avLst/>
            <a:gdLst>
              <a:gd name="connsiteX0" fmla="*/ 2585845 w 3184526"/>
              <a:gd name="connsiteY0" fmla="*/ 6577275 h 6858001"/>
              <a:gd name="connsiteX1" fmla="*/ 2595155 w 3184526"/>
              <a:gd name="connsiteY1" fmla="*/ 6577275 h 6858001"/>
              <a:gd name="connsiteX2" fmla="*/ 2613281 w 3184526"/>
              <a:gd name="connsiteY2" fmla="*/ 6592564 h 6858001"/>
              <a:gd name="connsiteX3" fmla="*/ 2593365 w 3184526"/>
              <a:gd name="connsiteY3" fmla="*/ 6608587 h 6858001"/>
              <a:gd name="connsiteX4" fmla="*/ 2593365 w 3184526"/>
              <a:gd name="connsiteY4" fmla="*/ 6608474 h 6858001"/>
              <a:gd name="connsiteX5" fmla="*/ 2585845 w 3184526"/>
              <a:gd name="connsiteY5" fmla="*/ 6608474 h 6858001"/>
              <a:gd name="connsiteX6" fmla="*/ 2481056 w 3184526"/>
              <a:gd name="connsiteY6" fmla="*/ 6576165 h 6858001"/>
              <a:gd name="connsiteX7" fmla="*/ 2491394 w 3184526"/>
              <a:gd name="connsiteY7" fmla="*/ 6576165 h 6858001"/>
              <a:gd name="connsiteX8" fmla="*/ 2527091 w 3184526"/>
              <a:gd name="connsiteY8" fmla="*/ 6607214 h 6858001"/>
              <a:gd name="connsiteX9" fmla="*/ 2493012 w 3184526"/>
              <a:gd name="connsiteY9" fmla="*/ 6640295 h 6858001"/>
              <a:gd name="connsiteX10" fmla="*/ 2481056 w 3184526"/>
              <a:gd name="connsiteY10" fmla="*/ 6640295 h 6858001"/>
              <a:gd name="connsiteX11" fmla="*/ 2399837 w 3184526"/>
              <a:gd name="connsiteY11" fmla="*/ 6554745 h 6858001"/>
              <a:gd name="connsiteX12" fmla="*/ 2398371 w 3184526"/>
              <a:gd name="connsiteY12" fmla="*/ 6557848 h 6858001"/>
              <a:gd name="connsiteX13" fmla="*/ 2378590 w 3184526"/>
              <a:gd name="connsiteY13" fmla="*/ 6599654 h 6858001"/>
              <a:gd name="connsiteX14" fmla="*/ 2378590 w 3184526"/>
              <a:gd name="connsiteY14" fmla="*/ 6661565 h 6858001"/>
              <a:gd name="connsiteX15" fmla="*/ 2447053 w 3184526"/>
              <a:gd name="connsiteY15" fmla="*/ 6661565 h 6858001"/>
              <a:gd name="connsiteX16" fmla="*/ 2447053 w 3184526"/>
              <a:gd name="connsiteY16" fmla="*/ 6638978 h 6858001"/>
              <a:gd name="connsiteX17" fmla="*/ 2403683 w 3184526"/>
              <a:gd name="connsiteY17" fmla="*/ 6638978 h 6858001"/>
              <a:gd name="connsiteX18" fmla="*/ 2403683 w 3184526"/>
              <a:gd name="connsiteY18" fmla="*/ 6618141 h 6858001"/>
              <a:gd name="connsiteX19" fmla="*/ 2443207 w 3184526"/>
              <a:gd name="connsiteY19" fmla="*/ 6618141 h 6858001"/>
              <a:gd name="connsiteX20" fmla="*/ 2443207 w 3184526"/>
              <a:gd name="connsiteY20" fmla="*/ 6596570 h 6858001"/>
              <a:gd name="connsiteX21" fmla="*/ 2403683 w 3184526"/>
              <a:gd name="connsiteY21" fmla="*/ 6596570 h 6858001"/>
              <a:gd name="connsiteX22" fmla="*/ 2403683 w 3184526"/>
              <a:gd name="connsiteY22" fmla="*/ 6577482 h 6858001"/>
              <a:gd name="connsiteX23" fmla="*/ 2447053 w 3184526"/>
              <a:gd name="connsiteY23" fmla="*/ 6577482 h 6858001"/>
              <a:gd name="connsiteX24" fmla="*/ 2447053 w 3184526"/>
              <a:gd name="connsiteY24" fmla="*/ 6554745 h 6858001"/>
              <a:gd name="connsiteX25" fmla="*/ 2286100 w 3184526"/>
              <a:gd name="connsiteY25" fmla="*/ 6554726 h 6858001"/>
              <a:gd name="connsiteX26" fmla="*/ 2302607 w 3184526"/>
              <a:gd name="connsiteY26" fmla="*/ 6589123 h 6858001"/>
              <a:gd name="connsiteX27" fmla="*/ 2329051 w 3184526"/>
              <a:gd name="connsiteY27" fmla="*/ 6589123 h 6858001"/>
              <a:gd name="connsiteX28" fmla="*/ 2314487 w 3184526"/>
              <a:gd name="connsiteY28" fmla="*/ 6554726 h 6858001"/>
              <a:gd name="connsiteX29" fmla="*/ 2560771 w 3184526"/>
              <a:gd name="connsiteY29" fmla="*/ 6554707 h 6858001"/>
              <a:gd name="connsiteX30" fmla="*/ 2560771 w 3184526"/>
              <a:gd name="connsiteY30" fmla="*/ 6661564 h 6858001"/>
              <a:gd name="connsiteX31" fmla="*/ 2585845 w 3184526"/>
              <a:gd name="connsiteY31" fmla="*/ 6661564 h 6858001"/>
              <a:gd name="connsiteX32" fmla="*/ 2585845 w 3184526"/>
              <a:gd name="connsiteY32" fmla="*/ 6629932 h 6858001"/>
              <a:gd name="connsiteX33" fmla="*/ 2595155 w 3184526"/>
              <a:gd name="connsiteY33" fmla="*/ 6629932 h 6858001"/>
              <a:gd name="connsiteX34" fmla="*/ 2638945 w 3184526"/>
              <a:gd name="connsiteY34" fmla="*/ 6592019 h 6858001"/>
              <a:gd name="connsiteX35" fmla="*/ 2590871 w 3184526"/>
              <a:gd name="connsiteY35" fmla="*/ 6554707 h 6858001"/>
              <a:gd name="connsiteX36" fmla="*/ 2456020 w 3184526"/>
              <a:gd name="connsiteY36" fmla="*/ 6554707 h 6858001"/>
              <a:gd name="connsiteX37" fmla="*/ 2456020 w 3184526"/>
              <a:gd name="connsiteY37" fmla="*/ 6661470 h 6858001"/>
              <a:gd name="connsiteX38" fmla="*/ 2489071 w 3184526"/>
              <a:gd name="connsiteY38" fmla="*/ 6661583 h 6858001"/>
              <a:gd name="connsiteX39" fmla="*/ 2553803 w 3184526"/>
              <a:gd name="connsiteY39" fmla="*/ 6607214 h 6858001"/>
              <a:gd name="connsiteX40" fmla="*/ 2487986 w 3184526"/>
              <a:gd name="connsiteY40" fmla="*/ 6554745 h 6858001"/>
              <a:gd name="connsiteX41" fmla="*/ 2488024 w 3184526"/>
              <a:gd name="connsiteY41" fmla="*/ 6554707 h 6858001"/>
              <a:gd name="connsiteX42" fmla="*/ 2456020 w 3184526"/>
              <a:gd name="connsiteY42" fmla="*/ 6554707 h 6858001"/>
              <a:gd name="connsiteX43" fmla="*/ 2364425 w 3184526"/>
              <a:gd name="connsiteY43" fmla="*/ 6554707 h 6858001"/>
              <a:gd name="connsiteX44" fmla="*/ 2339218 w 3184526"/>
              <a:gd name="connsiteY44" fmla="*/ 6612649 h 6858001"/>
              <a:gd name="connsiteX45" fmla="*/ 2332383 w 3184526"/>
              <a:gd name="connsiteY45" fmla="*/ 6596645 h 6858001"/>
              <a:gd name="connsiteX46" fmla="*/ 2306148 w 3184526"/>
              <a:gd name="connsiteY46" fmla="*/ 6596645 h 6858001"/>
              <a:gd name="connsiteX47" fmla="*/ 2337467 w 3184526"/>
              <a:gd name="connsiteY47" fmla="*/ 6661978 h 6858001"/>
              <a:gd name="connsiteX48" fmla="*/ 2340380 w 3184526"/>
              <a:gd name="connsiteY48" fmla="*/ 6661978 h 6858001"/>
              <a:gd name="connsiteX49" fmla="*/ 2391118 w 3184526"/>
              <a:gd name="connsiteY49" fmla="*/ 6554707 h 6858001"/>
              <a:gd name="connsiteX50" fmla="*/ 2744807 w 3184526"/>
              <a:gd name="connsiteY50" fmla="*/ 6516148 h 6858001"/>
              <a:gd name="connsiteX51" fmla="*/ 2744807 w 3184526"/>
              <a:gd name="connsiteY51" fmla="*/ 6690773 h 6858001"/>
              <a:gd name="connsiteX52" fmla="*/ 2764196 w 3184526"/>
              <a:gd name="connsiteY52" fmla="*/ 6690773 h 6858001"/>
              <a:gd name="connsiteX53" fmla="*/ 2764196 w 3184526"/>
              <a:gd name="connsiteY53" fmla="*/ 6516148 h 6858001"/>
              <a:gd name="connsiteX54" fmla="*/ 0 w 3184526"/>
              <a:gd name="connsiteY54" fmla="*/ 0 h 6858001"/>
              <a:gd name="connsiteX55" fmla="*/ 3184526 w 3184526"/>
              <a:gd name="connsiteY55" fmla="*/ 0 h 6858001"/>
              <a:gd name="connsiteX56" fmla="*/ 3184526 w 3184526"/>
              <a:gd name="connsiteY56" fmla="*/ 6858001 h 6858001"/>
              <a:gd name="connsiteX57" fmla="*/ 0 w 3184526"/>
              <a:gd name="connsiteY57" fmla="*/ 685800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84526" h="6858001">
                <a:moveTo>
                  <a:pt x="2585845" y="6577275"/>
                </a:moveTo>
                <a:lnTo>
                  <a:pt x="2595155" y="6577275"/>
                </a:lnTo>
                <a:cubicBezTo>
                  <a:pt x="2607531" y="6577275"/>
                  <a:pt x="2613281" y="6583970"/>
                  <a:pt x="2613281" y="6592564"/>
                </a:cubicBezTo>
                <a:cubicBezTo>
                  <a:pt x="2613281" y="6602908"/>
                  <a:pt x="2606655" y="6608587"/>
                  <a:pt x="2593365" y="6608587"/>
                </a:cubicBezTo>
                <a:lnTo>
                  <a:pt x="2593365" y="6608474"/>
                </a:lnTo>
                <a:lnTo>
                  <a:pt x="2585845" y="6608474"/>
                </a:lnTo>
                <a:close/>
                <a:moveTo>
                  <a:pt x="2481056" y="6576165"/>
                </a:moveTo>
                <a:lnTo>
                  <a:pt x="2491394" y="6576165"/>
                </a:lnTo>
                <a:cubicBezTo>
                  <a:pt x="2514697" y="6576165"/>
                  <a:pt x="2527091" y="6587825"/>
                  <a:pt x="2527091" y="6607214"/>
                </a:cubicBezTo>
                <a:cubicBezTo>
                  <a:pt x="2527091" y="6627187"/>
                  <a:pt x="2516620" y="6640295"/>
                  <a:pt x="2493012" y="6640295"/>
                </a:cubicBezTo>
                <a:lnTo>
                  <a:pt x="2481056" y="6640295"/>
                </a:lnTo>
                <a:close/>
                <a:moveTo>
                  <a:pt x="2399837" y="6554745"/>
                </a:moveTo>
                <a:lnTo>
                  <a:pt x="2398371" y="6557848"/>
                </a:lnTo>
                <a:lnTo>
                  <a:pt x="2378590" y="6599654"/>
                </a:lnTo>
                <a:lnTo>
                  <a:pt x="2378590" y="6661565"/>
                </a:lnTo>
                <a:lnTo>
                  <a:pt x="2447053" y="6661565"/>
                </a:lnTo>
                <a:lnTo>
                  <a:pt x="2447053" y="6638978"/>
                </a:lnTo>
                <a:lnTo>
                  <a:pt x="2403683" y="6638978"/>
                </a:lnTo>
                <a:lnTo>
                  <a:pt x="2403683" y="6618141"/>
                </a:lnTo>
                <a:lnTo>
                  <a:pt x="2443207" y="6618141"/>
                </a:lnTo>
                <a:lnTo>
                  <a:pt x="2443207" y="6596570"/>
                </a:lnTo>
                <a:lnTo>
                  <a:pt x="2403683" y="6596570"/>
                </a:lnTo>
                <a:lnTo>
                  <a:pt x="2403683" y="6577482"/>
                </a:lnTo>
                <a:lnTo>
                  <a:pt x="2447053" y="6577482"/>
                </a:lnTo>
                <a:lnTo>
                  <a:pt x="2447053" y="6554745"/>
                </a:lnTo>
                <a:close/>
                <a:moveTo>
                  <a:pt x="2286100" y="6554726"/>
                </a:moveTo>
                <a:lnTo>
                  <a:pt x="2302607" y="6589123"/>
                </a:lnTo>
                <a:lnTo>
                  <a:pt x="2329051" y="6589123"/>
                </a:lnTo>
                <a:lnTo>
                  <a:pt x="2314487" y="6554726"/>
                </a:lnTo>
                <a:close/>
                <a:moveTo>
                  <a:pt x="2560771" y="6554707"/>
                </a:moveTo>
                <a:lnTo>
                  <a:pt x="2560771" y="6661564"/>
                </a:lnTo>
                <a:lnTo>
                  <a:pt x="2585845" y="6661564"/>
                </a:lnTo>
                <a:lnTo>
                  <a:pt x="2585845" y="6629932"/>
                </a:lnTo>
                <a:lnTo>
                  <a:pt x="2595155" y="6629932"/>
                </a:lnTo>
                <a:cubicBezTo>
                  <a:pt x="2623714" y="6629932"/>
                  <a:pt x="2638945" y="6614041"/>
                  <a:pt x="2638945" y="6592019"/>
                </a:cubicBezTo>
                <a:cubicBezTo>
                  <a:pt x="2638964" y="6570486"/>
                  <a:pt x="2622153" y="6554707"/>
                  <a:pt x="2590871" y="6554707"/>
                </a:cubicBezTo>
                <a:close/>
                <a:moveTo>
                  <a:pt x="2456020" y="6554707"/>
                </a:moveTo>
                <a:lnTo>
                  <a:pt x="2456020" y="6661470"/>
                </a:lnTo>
                <a:cubicBezTo>
                  <a:pt x="2456020" y="6661470"/>
                  <a:pt x="2476391" y="6661583"/>
                  <a:pt x="2489071" y="6661583"/>
                </a:cubicBezTo>
                <a:cubicBezTo>
                  <a:pt x="2533907" y="6661583"/>
                  <a:pt x="2553803" y="6638696"/>
                  <a:pt x="2553803" y="6607214"/>
                </a:cubicBezTo>
                <a:cubicBezTo>
                  <a:pt x="2553803" y="6577124"/>
                  <a:pt x="2532860" y="6554745"/>
                  <a:pt x="2487986" y="6554745"/>
                </a:cubicBezTo>
                <a:lnTo>
                  <a:pt x="2488024" y="6554707"/>
                </a:lnTo>
                <a:cubicBezTo>
                  <a:pt x="2477267" y="6554707"/>
                  <a:pt x="2456020" y="6554707"/>
                  <a:pt x="2456020" y="6554707"/>
                </a:cubicBezTo>
                <a:close/>
                <a:moveTo>
                  <a:pt x="2364425" y="6554707"/>
                </a:moveTo>
                <a:lnTo>
                  <a:pt x="2339218" y="6612649"/>
                </a:lnTo>
                <a:lnTo>
                  <a:pt x="2332383" y="6596645"/>
                </a:lnTo>
                <a:lnTo>
                  <a:pt x="2306148" y="6596645"/>
                </a:lnTo>
                <a:lnTo>
                  <a:pt x="2337467" y="6661978"/>
                </a:lnTo>
                <a:lnTo>
                  <a:pt x="2340380" y="6661978"/>
                </a:lnTo>
                <a:lnTo>
                  <a:pt x="2391118" y="6554707"/>
                </a:lnTo>
                <a:close/>
                <a:moveTo>
                  <a:pt x="2744807" y="6516148"/>
                </a:moveTo>
                <a:lnTo>
                  <a:pt x="2744807" y="6690773"/>
                </a:lnTo>
                <a:lnTo>
                  <a:pt x="2764196" y="6690773"/>
                </a:lnTo>
                <a:lnTo>
                  <a:pt x="2764196" y="6516148"/>
                </a:lnTo>
                <a:close/>
                <a:moveTo>
                  <a:pt x="0" y="0"/>
                </a:moveTo>
                <a:lnTo>
                  <a:pt x="3184526" y="0"/>
                </a:lnTo>
                <a:lnTo>
                  <a:pt x="3184526" y="6858001"/>
                </a:lnTo>
                <a:lnTo>
                  <a:pt x="0" y="6858001"/>
                </a:lnTo>
                <a:close/>
              </a:path>
            </a:pathLst>
          </a:custGeom>
          <a:solidFill>
            <a:schemeClr val="accent2"/>
          </a:solidFill>
          <a:ln>
            <a:noFill/>
          </a:ln>
        </p:spPr>
        <p:txBody>
          <a:bodyPr wrap="square" lIns="432000" rIns="432000" anchor="ctr">
            <a:noAutofit/>
          </a:bodyPr>
          <a:lstStyle>
            <a:lvl1pPr marL="0" indent="0" algn="ctr">
              <a:spcBef>
                <a:spcPts val="0"/>
              </a:spcBef>
              <a:spcAft>
                <a:spcPts val="0"/>
              </a:spcAft>
              <a:buNone/>
              <a:defRPr b="0">
                <a:solidFill>
                  <a:schemeClr val="bg2"/>
                </a:solidFill>
              </a:defRPr>
            </a:lvl1pPr>
          </a:lstStyle>
          <a:p>
            <a:r>
              <a:rPr lang="en-US" dirty="0"/>
              <a:t>Click icon to add photo.</a:t>
            </a:r>
            <a:br>
              <a:rPr lang="en-US" dirty="0"/>
            </a:br>
            <a:r>
              <a:rPr lang="en-US" dirty="0"/>
              <a:t>Strict rule: do not resize this image. (Crop if necessary.)</a:t>
            </a:r>
          </a:p>
        </p:txBody>
      </p:sp>
      <p:sp>
        <p:nvSpPr>
          <p:cNvPr id="116" name="Text Placeholder 21">
            <a:extLst>
              <a:ext uri="{FF2B5EF4-FFF2-40B4-BE49-F238E27FC236}">
                <a16:creationId xmlns:a16="http://schemas.microsoft.com/office/drawing/2014/main" id="{6D77A529-4F58-5E4F-95C8-1B870B6EF275}"/>
              </a:ext>
            </a:extLst>
          </p:cNvPr>
          <p:cNvSpPr>
            <a:spLocks noGrp="1"/>
          </p:cNvSpPr>
          <p:nvPr userDrawn="1">
            <p:ph type="body" sz="quarter" idx="14" hasCustomPrompt="1"/>
          </p:nvPr>
        </p:nvSpPr>
        <p:spPr>
          <a:xfrm>
            <a:off x="6356195" y="6200775"/>
            <a:ext cx="2346964"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18" name="Picture Placeholder 7">
            <a:extLst>
              <a:ext uri="{FF2B5EF4-FFF2-40B4-BE49-F238E27FC236}">
                <a16:creationId xmlns:a16="http://schemas.microsoft.com/office/drawing/2014/main" id="{50501BB8-75BC-4F41-A788-05E4DEAEAA35}"/>
              </a:ext>
            </a:extLst>
          </p:cNvPr>
          <p:cNvSpPr>
            <a:spLocks noGrp="1"/>
          </p:cNvSpPr>
          <p:nvPr userDrawn="1">
            <p:ph type="pic" sz="quarter" idx="108" hasCustomPrompt="1"/>
          </p:nvPr>
        </p:nvSpPr>
        <p:spPr>
          <a:xfrm>
            <a:off x="49870" y="1126869"/>
            <a:ext cx="5861832" cy="4395148"/>
          </a:xfrm>
          <a:solidFill>
            <a:srgbClr val="E8F3FD"/>
          </a:solidFill>
        </p:spPr>
        <p:txBody>
          <a:bodyPr anchor="ct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or quote graphic</a:t>
            </a:r>
          </a:p>
        </p:txBody>
      </p:sp>
      <p:sp>
        <p:nvSpPr>
          <p:cNvPr id="2" name="Date Placeholder 1">
            <a:extLst>
              <a:ext uri="{FF2B5EF4-FFF2-40B4-BE49-F238E27FC236}">
                <a16:creationId xmlns:a16="http://schemas.microsoft.com/office/drawing/2014/main" id="{884E28E5-6A67-0244-A79A-3AEB27D6D5DE}"/>
              </a:ext>
            </a:extLst>
          </p:cNvPr>
          <p:cNvSpPr>
            <a:spLocks noGrp="1"/>
          </p:cNvSpPr>
          <p:nvPr userDrawn="1">
            <p:ph type="dt" sz="half" idx="109"/>
          </p:nvPr>
        </p:nvSpPr>
        <p:spPr/>
        <p:txBody>
          <a:bodyPr/>
          <a:lstStyle/>
          <a:p>
            <a:endParaRPr lang="en-US" dirty="0"/>
          </a:p>
        </p:txBody>
      </p:sp>
      <p:sp>
        <p:nvSpPr>
          <p:cNvPr id="3" name="Footer Placeholder 2">
            <a:extLst>
              <a:ext uri="{FF2B5EF4-FFF2-40B4-BE49-F238E27FC236}">
                <a16:creationId xmlns:a16="http://schemas.microsoft.com/office/drawing/2014/main" id="{917C96B8-5877-064A-8DD0-AB1D7ECB4030}"/>
              </a:ext>
            </a:extLst>
          </p:cNvPr>
          <p:cNvSpPr>
            <a:spLocks noGrp="1"/>
          </p:cNvSpPr>
          <p:nvPr userDrawn="1">
            <p:ph type="ftr" sz="quarter" idx="110"/>
          </p:nvPr>
        </p:nvSpPr>
        <p:spPr/>
        <p:txBody>
          <a:bodyPr/>
          <a:lstStyle/>
          <a:p>
            <a:endParaRPr lang="en-US" dirty="0"/>
          </a:p>
        </p:txBody>
      </p:sp>
      <p:sp>
        <p:nvSpPr>
          <p:cNvPr id="4" name="Slide Number Placeholder 3">
            <a:extLst>
              <a:ext uri="{FF2B5EF4-FFF2-40B4-BE49-F238E27FC236}">
                <a16:creationId xmlns:a16="http://schemas.microsoft.com/office/drawing/2014/main" id="{52FEEDA1-ADD4-BD45-A1DD-CC2C4ADEB555}"/>
              </a:ext>
            </a:extLst>
          </p:cNvPr>
          <p:cNvSpPr>
            <a:spLocks noGrp="1"/>
          </p:cNvSpPr>
          <p:nvPr userDrawn="1">
            <p:ph type="sldNum" sz="quarter" idx="111"/>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37" name="Group 36">
            <a:extLst>
              <a:ext uri="{FF2B5EF4-FFF2-40B4-BE49-F238E27FC236}">
                <a16:creationId xmlns:a16="http://schemas.microsoft.com/office/drawing/2014/main" id="{1763432E-81DC-9141-B4E0-A88D726ADFFC}"/>
              </a:ext>
            </a:extLst>
          </p:cNvPr>
          <p:cNvGrpSpPr/>
          <p:nvPr userDrawn="1"/>
        </p:nvGrpSpPr>
        <p:grpSpPr>
          <a:xfrm>
            <a:off x="9399182" y="-1"/>
            <a:ext cx="2874210" cy="6858001"/>
            <a:chOff x="9399182" y="-1"/>
            <a:chExt cx="2874210" cy="6858001"/>
          </a:xfrm>
        </p:grpSpPr>
        <p:sp>
          <p:nvSpPr>
            <p:cNvPr id="38" name="Rectangle 37">
              <a:extLst>
                <a:ext uri="{FF2B5EF4-FFF2-40B4-BE49-F238E27FC236}">
                  <a16:creationId xmlns:a16="http://schemas.microsoft.com/office/drawing/2014/main" id="{3C939D41-EDD4-E145-AC70-1FEA78861983}"/>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39" name="TextBox 38">
              <a:extLst>
                <a:ext uri="{FF2B5EF4-FFF2-40B4-BE49-F238E27FC236}">
                  <a16:creationId xmlns:a16="http://schemas.microsoft.com/office/drawing/2014/main" id="{D28E0661-751E-CE4C-8BC5-F16780187439}"/>
                </a:ext>
              </a:extLst>
            </p:cNvPr>
            <p:cNvSpPr txBox="1"/>
            <p:nvPr userDrawn="1"/>
          </p:nvSpPr>
          <p:spPr>
            <a:xfrm>
              <a:off x="9555251" y="150289"/>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0" name="Straight Connector 39">
              <a:extLst>
                <a:ext uri="{FF2B5EF4-FFF2-40B4-BE49-F238E27FC236}">
                  <a16:creationId xmlns:a16="http://schemas.microsoft.com/office/drawing/2014/main" id="{3408AD67-9977-5847-8456-1BA4A449DD94}"/>
                </a:ext>
              </a:extLst>
            </p:cNvPr>
            <p:cNvCxnSpPr>
              <a:cxnSpLocks/>
            </p:cNvCxnSpPr>
            <p:nvPr userDrawn="1"/>
          </p:nvCxnSpPr>
          <p:spPr>
            <a:xfrm>
              <a:off x="9555251" y="35290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8AC807C0-4C95-754F-9B48-24C2884EC3A8}"/>
                </a:ext>
              </a:extLst>
            </p:cNvPr>
            <p:cNvSpPr txBox="1"/>
            <p:nvPr userDrawn="1"/>
          </p:nvSpPr>
          <p:spPr>
            <a:xfrm>
              <a:off x="9683170" y="1211216"/>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3" name="Group 42">
              <a:extLst>
                <a:ext uri="{FF2B5EF4-FFF2-40B4-BE49-F238E27FC236}">
                  <a16:creationId xmlns:a16="http://schemas.microsoft.com/office/drawing/2014/main" id="{E5633BC6-629B-B243-98D5-93A61D37DCA2}"/>
                </a:ext>
              </a:extLst>
            </p:cNvPr>
            <p:cNvGrpSpPr/>
            <p:nvPr userDrawn="1"/>
          </p:nvGrpSpPr>
          <p:grpSpPr>
            <a:xfrm>
              <a:off x="9538241" y="5191130"/>
              <a:ext cx="2735151" cy="1411315"/>
              <a:chOff x="9296567" y="4910411"/>
              <a:chExt cx="2735151" cy="1411315"/>
            </a:xfrm>
          </p:grpSpPr>
          <p:sp>
            <p:nvSpPr>
              <p:cNvPr id="59" name="Rectangle 58">
                <a:extLst>
                  <a:ext uri="{FF2B5EF4-FFF2-40B4-BE49-F238E27FC236}">
                    <a16:creationId xmlns:a16="http://schemas.microsoft.com/office/drawing/2014/main" id="{9F863234-89FF-8F40-BE73-4316B3ABFA65}"/>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2C5A738D-CF1E-4B44-AC3D-BA4815CF1858}"/>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1" name="Graphic 60">
                <a:extLst>
                  <a:ext uri="{FF2B5EF4-FFF2-40B4-BE49-F238E27FC236}">
                    <a16:creationId xmlns:a16="http://schemas.microsoft.com/office/drawing/2014/main" id="{EB95FA99-3430-0149-B21D-F142420715F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62" name="TextBox 61">
                <a:extLst>
                  <a:ext uri="{FF2B5EF4-FFF2-40B4-BE49-F238E27FC236}">
                    <a16:creationId xmlns:a16="http://schemas.microsoft.com/office/drawing/2014/main" id="{2A101CD2-81BC-5247-9E37-65506544734B}"/>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3" name="TextBox 62">
                <a:extLst>
                  <a:ext uri="{FF2B5EF4-FFF2-40B4-BE49-F238E27FC236}">
                    <a16:creationId xmlns:a16="http://schemas.microsoft.com/office/drawing/2014/main" id="{DA111A3F-62A5-A341-B311-884D94AECDDC}"/>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4" name="TextBox 63">
                <a:extLst>
                  <a:ext uri="{FF2B5EF4-FFF2-40B4-BE49-F238E27FC236}">
                    <a16:creationId xmlns:a16="http://schemas.microsoft.com/office/drawing/2014/main" id="{A91A7249-E4DE-9045-B263-B2E6552B974A}"/>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44" name="Group 43">
              <a:extLst>
                <a:ext uri="{FF2B5EF4-FFF2-40B4-BE49-F238E27FC236}">
                  <a16:creationId xmlns:a16="http://schemas.microsoft.com/office/drawing/2014/main" id="{E81DE022-4C71-2544-8505-1761305A250F}"/>
                </a:ext>
              </a:extLst>
            </p:cNvPr>
            <p:cNvGrpSpPr/>
            <p:nvPr userDrawn="1"/>
          </p:nvGrpSpPr>
          <p:grpSpPr>
            <a:xfrm>
              <a:off x="9538241" y="3396143"/>
              <a:ext cx="2735151" cy="1666188"/>
              <a:chOff x="9286315" y="6976989"/>
              <a:chExt cx="2735151" cy="1666188"/>
            </a:xfrm>
          </p:grpSpPr>
          <p:sp>
            <p:nvSpPr>
              <p:cNvPr id="53" name="Rectangle 52">
                <a:extLst>
                  <a:ext uri="{FF2B5EF4-FFF2-40B4-BE49-F238E27FC236}">
                    <a16:creationId xmlns:a16="http://schemas.microsoft.com/office/drawing/2014/main" id="{FC6F4C93-688F-8D4E-ABCD-9BC9F8F9CBAA}"/>
                  </a:ext>
                </a:extLst>
              </p:cNvPr>
              <p:cNvSpPr/>
              <p:nvPr userDrawn="1"/>
            </p:nvSpPr>
            <p:spPr>
              <a:xfrm>
                <a:off x="9286315" y="6976989"/>
                <a:ext cx="2735151" cy="166618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35D49C1A-C836-5A44-8A49-80E5A075C93A}"/>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55" name="Graphic 54">
                <a:extLst>
                  <a:ext uri="{FF2B5EF4-FFF2-40B4-BE49-F238E27FC236}">
                    <a16:creationId xmlns:a16="http://schemas.microsoft.com/office/drawing/2014/main" id="{EB93AE78-B9CD-AB40-95D3-B134C74973B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56" name="TextBox 55">
                <a:extLst>
                  <a:ext uri="{FF2B5EF4-FFF2-40B4-BE49-F238E27FC236}">
                    <a16:creationId xmlns:a16="http://schemas.microsoft.com/office/drawing/2014/main" id="{5784DD63-BA1D-1542-806C-9B2E2FA95A95}"/>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7" name="Picture 56">
                <a:extLst>
                  <a:ext uri="{FF2B5EF4-FFF2-40B4-BE49-F238E27FC236}">
                    <a16:creationId xmlns:a16="http://schemas.microsoft.com/office/drawing/2014/main" id="{E0E8A988-05AB-3248-93C8-C5006E414A56}"/>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sp>
            <p:nvSpPr>
              <p:cNvPr id="58" name="TextBox 57">
                <a:extLst>
                  <a:ext uri="{FF2B5EF4-FFF2-40B4-BE49-F238E27FC236}">
                    <a16:creationId xmlns:a16="http://schemas.microsoft.com/office/drawing/2014/main" id="{88DD2CB9-AED7-714F-B970-5632385CD159}"/>
                  </a:ext>
                </a:extLst>
              </p:cNvPr>
              <p:cNvSpPr txBox="1"/>
              <p:nvPr userDrawn="1"/>
            </p:nvSpPr>
            <p:spPr>
              <a:xfrm>
                <a:off x="9446538" y="8244615"/>
                <a:ext cx="2467032"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3175" lvl="1" indent="0">
                  <a:buNone/>
                  <a:defRPr/>
                </a:pPr>
                <a:r>
                  <a:rPr lang="en-US" sz="900" i="1" kern="1200" dirty="0">
                    <a:solidFill>
                      <a:schemeClr val="tx1">
                        <a:lumMod val="50000"/>
                        <a:lumOff val="50000"/>
                      </a:schemeClr>
                    </a:solidFill>
                    <a:latin typeface="Arial" charset="0"/>
                    <a:cs typeface="Arial" charset="0"/>
                  </a:rPr>
                  <a:t>Strict rule: do not resize the image placeholder. It should always be 1/3rd of the slide width.</a:t>
                </a:r>
              </a:p>
            </p:txBody>
          </p:sp>
        </p:grpSp>
        <p:grpSp>
          <p:nvGrpSpPr>
            <p:cNvPr id="45" name="Group 44">
              <a:extLst>
                <a:ext uri="{FF2B5EF4-FFF2-40B4-BE49-F238E27FC236}">
                  <a16:creationId xmlns:a16="http://schemas.microsoft.com/office/drawing/2014/main" id="{522C1CD7-2090-FC48-80A3-6DC2AF4F2810}"/>
                </a:ext>
              </a:extLst>
            </p:cNvPr>
            <p:cNvGrpSpPr/>
            <p:nvPr userDrawn="1"/>
          </p:nvGrpSpPr>
          <p:grpSpPr>
            <a:xfrm>
              <a:off x="9518577" y="475409"/>
              <a:ext cx="2617883" cy="651460"/>
              <a:chOff x="12352022" y="513115"/>
              <a:chExt cx="2617883" cy="651460"/>
            </a:xfrm>
          </p:grpSpPr>
          <p:sp>
            <p:nvSpPr>
              <p:cNvPr id="50" name="TextBox 49">
                <a:extLst>
                  <a:ext uri="{FF2B5EF4-FFF2-40B4-BE49-F238E27FC236}">
                    <a16:creationId xmlns:a16="http://schemas.microsoft.com/office/drawing/2014/main" id="{697B859F-3589-2A4F-A834-9541E03CDE87}"/>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1" name="TextBox 50">
                <a:extLst>
                  <a:ext uri="{FF2B5EF4-FFF2-40B4-BE49-F238E27FC236}">
                    <a16:creationId xmlns:a16="http://schemas.microsoft.com/office/drawing/2014/main" id="{2EA4EEBF-44D6-B64D-A9A9-305B00FCA67C}"/>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2" name="TextBox 51">
                <a:extLst>
                  <a:ext uri="{FF2B5EF4-FFF2-40B4-BE49-F238E27FC236}">
                    <a16:creationId xmlns:a16="http://schemas.microsoft.com/office/drawing/2014/main" id="{4F609CAA-7DFC-C34E-9B3E-600CFAED5850}"/>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46" name="TextBox 45">
              <a:extLst>
                <a:ext uri="{FF2B5EF4-FFF2-40B4-BE49-F238E27FC236}">
                  <a16:creationId xmlns:a16="http://schemas.microsoft.com/office/drawing/2014/main" id="{825247B6-FFD6-8D42-800F-51E92618BD11}"/>
                </a:ext>
              </a:extLst>
            </p:cNvPr>
            <p:cNvSpPr txBox="1"/>
            <p:nvPr userDrawn="1"/>
          </p:nvSpPr>
          <p:spPr>
            <a:xfrm>
              <a:off x="9671011" y="1494521"/>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47" name="TextBox 46">
              <a:extLst>
                <a:ext uri="{FF2B5EF4-FFF2-40B4-BE49-F238E27FC236}">
                  <a16:creationId xmlns:a16="http://schemas.microsoft.com/office/drawing/2014/main" id="{970D307F-E4DB-E049-9932-D63E2B92B691}"/>
                </a:ext>
              </a:extLst>
            </p:cNvPr>
            <p:cNvSpPr txBox="1"/>
            <p:nvPr userDrawn="1"/>
          </p:nvSpPr>
          <p:spPr>
            <a:xfrm>
              <a:off x="9683170" y="1909778"/>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 </a:t>
              </a:r>
            </a:p>
            <a:p>
              <a:pPr lvl="1">
                <a:buNone/>
              </a:pPr>
              <a:r>
                <a:rPr lang="en-US" sz="1050" dirty="0"/>
                <a:t>Right-click or use keyboard shortcuts to paste the image.</a:t>
              </a:r>
            </a:p>
          </p:txBody>
        </p:sp>
        <p:sp>
          <p:nvSpPr>
            <p:cNvPr id="48" name="TextBox 47">
              <a:extLst>
                <a:ext uri="{FF2B5EF4-FFF2-40B4-BE49-F238E27FC236}">
                  <a16:creationId xmlns:a16="http://schemas.microsoft.com/office/drawing/2014/main" id="{882A7166-211F-0A4C-B965-143A64AF82E4}"/>
                </a:ext>
              </a:extLst>
            </p:cNvPr>
            <p:cNvSpPr txBox="1"/>
            <p:nvPr userDrawn="1"/>
          </p:nvSpPr>
          <p:spPr>
            <a:xfrm>
              <a:off x="9683170" y="2629868"/>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49" name="TextBox 48">
              <a:extLst>
                <a:ext uri="{FF2B5EF4-FFF2-40B4-BE49-F238E27FC236}">
                  <a16:creationId xmlns:a16="http://schemas.microsoft.com/office/drawing/2014/main" id="{D07C2016-E2F3-A14A-B1C2-86F63D44D337}"/>
                </a:ext>
              </a:extLst>
            </p:cNvPr>
            <p:cNvSpPr txBox="1"/>
            <p:nvPr userDrawn="1"/>
          </p:nvSpPr>
          <p:spPr>
            <a:xfrm>
              <a:off x="9671011" y="3060431"/>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 </a:t>
              </a:r>
              <a:br>
                <a:rPr lang="en-US" sz="700" dirty="0"/>
              </a:br>
              <a:r>
                <a:rPr lang="en-US" sz="700" dirty="0"/>
                <a:t>In this case use one of the other methods.</a:t>
              </a:r>
            </a:p>
          </p:txBody>
        </p:sp>
      </p:grpSp>
    </p:spTree>
    <p:extLst>
      <p:ext uri="{BB962C8B-B14F-4D97-AF65-F5344CB8AC3E}">
        <p14:creationId xmlns:p14="http://schemas.microsoft.com/office/powerpoint/2010/main" val="21814304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Ranking (Right) and Photo">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AE403CC8-0AF4-0B41-9F00-0561FB8057DC}"/>
              </a:ext>
            </a:extLst>
          </p:cNvPr>
          <p:cNvSpPr>
            <a:spLocks noGrp="1"/>
          </p:cNvSpPr>
          <p:nvPr>
            <p:ph type="pic" sz="quarter" idx="13" hasCustomPrompt="1"/>
          </p:nvPr>
        </p:nvSpPr>
        <p:spPr>
          <a:xfrm>
            <a:off x="0" y="0"/>
            <a:ext cx="3184526" cy="6858001"/>
          </a:xfrm>
          <a:prstGeom prst="rect">
            <a:avLst/>
          </a:prstGeom>
          <a:solidFill>
            <a:schemeClr val="accent2"/>
          </a:solidFill>
          <a:ln>
            <a:noFill/>
          </a:ln>
        </p:spPr>
        <p:txBody>
          <a:bodyPr wrap="square" lIns="432000" rIns="288000" anchor="ctr">
            <a:noAutofit/>
          </a:bodyPr>
          <a:lstStyle>
            <a:lvl1pPr marL="0" indent="0" algn="ctr">
              <a:spcBef>
                <a:spcPts val="0"/>
              </a:spcBef>
              <a:spcAft>
                <a:spcPts val="0"/>
              </a:spcAft>
              <a:buNone/>
              <a:defRPr b="0">
                <a:solidFill>
                  <a:schemeClr val="bg2"/>
                </a:solidFill>
              </a:defRPr>
            </a:lvl1pPr>
          </a:lstStyle>
          <a:p>
            <a:r>
              <a:rPr lang="en-US" dirty="0"/>
              <a:t>Click icon to add photo.</a:t>
            </a:r>
            <a:br>
              <a:rPr lang="en-US" dirty="0"/>
            </a:br>
            <a:r>
              <a:rPr lang="en-US" dirty="0"/>
              <a:t>Strict rule: do not resize this image. (Crop if necessary.)</a:t>
            </a:r>
          </a:p>
        </p:txBody>
      </p:sp>
      <p:sp>
        <p:nvSpPr>
          <p:cNvPr id="40" name="Text Placeholder 21">
            <a:extLst>
              <a:ext uri="{FF2B5EF4-FFF2-40B4-BE49-F238E27FC236}">
                <a16:creationId xmlns:a16="http://schemas.microsoft.com/office/drawing/2014/main" id="{D976F2F4-DE2A-DC4C-A765-97FABA1D68D1}"/>
              </a:ext>
            </a:extLst>
          </p:cNvPr>
          <p:cNvSpPr>
            <a:spLocks noGrp="1"/>
          </p:cNvSpPr>
          <p:nvPr>
            <p:ph type="body" sz="quarter" idx="14" hasCustomPrompt="1"/>
          </p:nvPr>
        </p:nvSpPr>
        <p:spPr>
          <a:xfrm>
            <a:off x="441652" y="6200775"/>
            <a:ext cx="2268598" cy="152349"/>
          </a:xfrm>
          <a:effectLst/>
        </p:spPr>
        <p:txBody>
          <a:bodyPr wrap="square" anchor="b">
            <a:spAutoFit/>
          </a:bodyPr>
          <a:lstStyle>
            <a:lvl1pPr marL="0" indent="0" algn="l">
              <a:spcBef>
                <a:spcPts val="0"/>
              </a:spcBef>
              <a:spcAft>
                <a:spcPts val="0"/>
              </a:spcAft>
              <a:buFontTx/>
              <a:buNone/>
              <a:tabLst/>
              <a:defRPr sz="1100" b="0">
                <a:solidFill>
                  <a:schemeClr val="bg1"/>
                </a:solidFill>
                <a:effectLst/>
              </a:defRPr>
            </a:lvl1pPr>
            <a:lvl2pPr marL="0" indent="0" algn="l">
              <a:spcBef>
                <a:spcPts val="0"/>
              </a:spcBef>
              <a:spcAft>
                <a:spcPts val="0"/>
              </a:spcAft>
              <a:buFontTx/>
              <a:buNone/>
              <a:tabLst/>
              <a:defRPr sz="1100">
                <a:solidFill>
                  <a:schemeClr val="bg1"/>
                </a:solidFill>
              </a:defRPr>
            </a:lvl2pPr>
            <a:lvl3pPr marL="0" indent="0" algn="l">
              <a:spcBef>
                <a:spcPts val="0"/>
              </a:spcBef>
              <a:spcAft>
                <a:spcPts val="0"/>
              </a:spcAft>
              <a:buFontTx/>
              <a:buNone/>
              <a:tabLst/>
              <a:defRPr sz="1100">
                <a:solidFill>
                  <a:schemeClr val="bg1"/>
                </a:solidFill>
              </a:defRPr>
            </a:lvl3pPr>
            <a:lvl4pPr marL="0" indent="0" algn="l">
              <a:spcBef>
                <a:spcPts val="0"/>
              </a:spcBef>
              <a:spcAft>
                <a:spcPts val="0"/>
              </a:spcAft>
              <a:buFontTx/>
              <a:buNone/>
              <a:tabLst/>
              <a:defRPr sz="1100">
                <a:solidFill>
                  <a:schemeClr val="bg1"/>
                </a:solidFill>
              </a:defRPr>
            </a:lvl4pPr>
            <a:lvl5pPr marL="0" indent="0" algn="l">
              <a:spcBef>
                <a:spcPts val="0"/>
              </a:spcBef>
              <a:spcAft>
                <a:spcPts val="0"/>
              </a:spcAft>
              <a:buFontTx/>
              <a:buNone/>
              <a:tabLst/>
              <a:defRPr sz="1100">
                <a:solidFill>
                  <a:schemeClr val="bg1"/>
                </a:solidFill>
              </a:defRPr>
            </a:lvl5pPr>
            <a:lvl6pPr marL="0" indent="0" algn="l">
              <a:spcBef>
                <a:spcPts val="0"/>
              </a:spcBef>
              <a:spcAft>
                <a:spcPts val="0"/>
              </a:spcAft>
              <a:buFontTx/>
              <a:buNone/>
              <a:tabLst/>
              <a:defRPr sz="1100">
                <a:solidFill>
                  <a:schemeClr val="bg1"/>
                </a:solidFill>
              </a:defRPr>
            </a:lvl6pPr>
            <a:lvl7pPr marL="0" indent="0" algn="l">
              <a:spcBef>
                <a:spcPts val="0"/>
              </a:spcBef>
              <a:spcAft>
                <a:spcPts val="0"/>
              </a:spcAft>
              <a:buFontTx/>
              <a:buNone/>
              <a:tabLst/>
              <a:defRPr sz="1100">
                <a:solidFill>
                  <a:schemeClr val="bg1"/>
                </a:solidFill>
              </a:defRPr>
            </a:lvl7pPr>
            <a:lvl8pPr marL="0" indent="0" algn="l">
              <a:spcBef>
                <a:spcPts val="0"/>
              </a:spcBef>
              <a:spcAft>
                <a:spcPts val="0"/>
              </a:spcAft>
              <a:buFontTx/>
              <a:buNone/>
              <a:tabLst/>
              <a:defRPr sz="1100">
                <a:solidFill>
                  <a:schemeClr val="bg1"/>
                </a:solidFill>
              </a:defRPr>
            </a:lvl8pPr>
            <a:lvl9pPr marL="0" indent="0" algn="l">
              <a:spcBef>
                <a:spcPts val="0"/>
              </a:spcBef>
              <a:spcAft>
                <a:spcPts val="0"/>
              </a:spcAft>
              <a:buFontTx/>
              <a:buNone/>
              <a:tabLst/>
              <a:defRPr sz="1100">
                <a:solidFill>
                  <a:schemeClr val="bg1"/>
                </a:solidFill>
              </a:defRPr>
            </a:lvl9pPr>
          </a:lstStyle>
          <a:p>
            <a:pPr lvl="0"/>
            <a:r>
              <a:rPr lang="en-US"/>
              <a:t>Click to add photo caption</a:t>
            </a:r>
          </a:p>
        </p:txBody>
      </p:sp>
      <p:sp>
        <p:nvSpPr>
          <p:cNvPr id="5" name="Date Placeholder 4">
            <a:extLst>
              <a:ext uri="{FF2B5EF4-FFF2-40B4-BE49-F238E27FC236}">
                <a16:creationId xmlns:a16="http://schemas.microsoft.com/office/drawing/2014/main" id="{D54C76DA-F528-244F-B82D-2FD6602BA875}"/>
              </a:ext>
            </a:extLst>
          </p:cNvPr>
          <p:cNvSpPr>
            <a:spLocks noGrp="1"/>
          </p:cNvSpPr>
          <p:nvPr>
            <p:ph type="dt" sz="half" idx="109"/>
          </p:nvPr>
        </p:nvSpPr>
        <p:spPr/>
        <p:txBody>
          <a:bodyPr/>
          <a:lstStyle/>
          <a:p>
            <a:endParaRPr lang="en-US" dirty="0"/>
          </a:p>
        </p:txBody>
      </p:sp>
      <p:sp>
        <p:nvSpPr>
          <p:cNvPr id="6" name="Footer Placeholder 5">
            <a:extLst>
              <a:ext uri="{FF2B5EF4-FFF2-40B4-BE49-F238E27FC236}">
                <a16:creationId xmlns:a16="http://schemas.microsoft.com/office/drawing/2014/main" id="{31625B55-E0DA-464D-BFB5-020839E75BEF}"/>
              </a:ext>
            </a:extLst>
          </p:cNvPr>
          <p:cNvSpPr>
            <a:spLocks noGrp="1"/>
          </p:cNvSpPr>
          <p:nvPr>
            <p:ph type="ftr" sz="quarter" idx="110"/>
          </p:nvPr>
        </p:nvSpPr>
        <p:spPr/>
        <p:txBody>
          <a:bodyPr/>
          <a:lstStyle/>
          <a:p>
            <a:endParaRPr lang="en-US" dirty="0"/>
          </a:p>
        </p:txBody>
      </p:sp>
      <p:sp>
        <p:nvSpPr>
          <p:cNvPr id="7" name="Slide Number Placeholder 6">
            <a:extLst>
              <a:ext uri="{FF2B5EF4-FFF2-40B4-BE49-F238E27FC236}">
                <a16:creationId xmlns:a16="http://schemas.microsoft.com/office/drawing/2014/main" id="{43D59DA1-A77E-7144-9771-F69145665B98}"/>
              </a:ext>
            </a:extLst>
          </p:cNvPr>
          <p:cNvSpPr>
            <a:spLocks noGrp="1"/>
          </p:cNvSpPr>
          <p:nvPr>
            <p:ph type="sldNum" sz="quarter" idx="111"/>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42" name="Picture Placeholder 7">
            <a:extLst>
              <a:ext uri="{FF2B5EF4-FFF2-40B4-BE49-F238E27FC236}">
                <a16:creationId xmlns:a16="http://schemas.microsoft.com/office/drawing/2014/main" id="{1F08C253-A48A-3143-84F4-862490E091D5}"/>
              </a:ext>
            </a:extLst>
          </p:cNvPr>
          <p:cNvSpPr>
            <a:spLocks noGrp="1"/>
          </p:cNvSpPr>
          <p:nvPr>
            <p:ph type="pic" sz="quarter" idx="108" hasCustomPrompt="1"/>
          </p:nvPr>
        </p:nvSpPr>
        <p:spPr>
          <a:xfrm>
            <a:off x="3234413" y="1126869"/>
            <a:ext cx="5861832" cy="4395148"/>
          </a:xfrm>
          <a:solidFill>
            <a:srgbClr val="E8F3FD"/>
          </a:solidFill>
        </p:spPr>
        <p:txBody>
          <a:bodyPr anchor="ctr"/>
          <a:lstStyle>
            <a:lvl1pPr algn="ctr">
              <a:defRPr b="0">
                <a:solidFill>
                  <a:schemeClr val="tx1">
                    <a:lumMod val="50000"/>
                    <a:lumOff val="50000"/>
                  </a:schemeClr>
                </a:solidFill>
              </a:defRPr>
            </a:lvl1pPr>
          </a:lstStyle>
          <a:p>
            <a:r>
              <a:rPr lang="en-US" dirty="0"/>
              <a:t>Click icon to add a pre-designed </a:t>
            </a:r>
            <a:br>
              <a:rPr lang="en-US" dirty="0"/>
            </a:br>
            <a:r>
              <a:rPr lang="en-US" dirty="0"/>
              <a:t>ranking or quote graphic</a:t>
            </a:r>
          </a:p>
        </p:txBody>
      </p:sp>
      <p:grpSp>
        <p:nvGrpSpPr>
          <p:cNvPr id="2" name="Group 1">
            <a:extLst>
              <a:ext uri="{FF2B5EF4-FFF2-40B4-BE49-F238E27FC236}">
                <a16:creationId xmlns:a16="http://schemas.microsoft.com/office/drawing/2014/main" id="{D1764BD5-D145-264C-B0A8-208A483730D7}"/>
              </a:ext>
            </a:extLst>
          </p:cNvPr>
          <p:cNvGrpSpPr/>
          <p:nvPr userDrawn="1"/>
        </p:nvGrpSpPr>
        <p:grpSpPr>
          <a:xfrm>
            <a:off x="9399182" y="-1"/>
            <a:ext cx="2874210" cy="6858001"/>
            <a:chOff x="9399182" y="-1"/>
            <a:chExt cx="2874210" cy="6858001"/>
          </a:xfrm>
        </p:grpSpPr>
        <p:sp>
          <p:nvSpPr>
            <p:cNvPr id="43" name="Rectangle 42">
              <a:extLst>
                <a:ext uri="{FF2B5EF4-FFF2-40B4-BE49-F238E27FC236}">
                  <a16:creationId xmlns:a16="http://schemas.microsoft.com/office/drawing/2014/main" id="{0E350FE8-9140-BD44-8746-BA901039FCE8}"/>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44" name="TextBox 43">
              <a:extLst>
                <a:ext uri="{FF2B5EF4-FFF2-40B4-BE49-F238E27FC236}">
                  <a16:creationId xmlns:a16="http://schemas.microsoft.com/office/drawing/2014/main" id="{8D1B288D-9366-E241-BD9C-0C163D006B50}"/>
                </a:ext>
              </a:extLst>
            </p:cNvPr>
            <p:cNvSpPr txBox="1"/>
            <p:nvPr userDrawn="1"/>
          </p:nvSpPr>
          <p:spPr>
            <a:xfrm>
              <a:off x="9555251" y="150289"/>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5" name="Straight Connector 44">
              <a:extLst>
                <a:ext uri="{FF2B5EF4-FFF2-40B4-BE49-F238E27FC236}">
                  <a16:creationId xmlns:a16="http://schemas.microsoft.com/office/drawing/2014/main" id="{6B3ABA96-5F83-394D-9840-D7F0CBD05CB6}"/>
                </a:ext>
              </a:extLst>
            </p:cNvPr>
            <p:cNvCxnSpPr>
              <a:cxnSpLocks/>
            </p:cNvCxnSpPr>
            <p:nvPr userDrawn="1"/>
          </p:nvCxnSpPr>
          <p:spPr>
            <a:xfrm>
              <a:off x="9555251" y="35290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6EF9EA9D-2ECC-8B45-B42B-25173A4A4C25}"/>
                </a:ext>
              </a:extLst>
            </p:cNvPr>
            <p:cNvSpPr txBox="1"/>
            <p:nvPr userDrawn="1"/>
          </p:nvSpPr>
          <p:spPr>
            <a:xfrm>
              <a:off x="9683170" y="1211216"/>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7" name="Group 46">
              <a:extLst>
                <a:ext uri="{FF2B5EF4-FFF2-40B4-BE49-F238E27FC236}">
                  <a16:creationId xmlns:a16="http://schemas.microsoft.com/office/drawing/2014/main" id="{C8972E43-5336-2241-891B-35A2BC5D2DEE}"/>
                </a:ext>
              </a:extLst>
            </p:cNvPr>
            <p:cNvGrpSpPr/>
            <p:nvPr userDrawn="1"/>
          </p:nvGrpSpPr>
          <p:grpSpPr>
            <a:xfrm>
              <a:off x="9538241" y="5191130"/>
              <a:ext cx="2735151" cy="1411315"/>
              <a:chOff x="9296567" y="4910411"/>
              <a:chExt cx="2735151" cy="1411315"/>
            </a:xfrm>
          </p:grpSpPr>
          <p:sp>
            <p:nvSpPr>
              <p:cNvPr id="48" name="Rectangle 47">
                <a:extLst>
                  <a:ext uri="{FF2B5EF4-FFF2-40B4-BE49-F238E27FC236}">
                    <a16:creationId xmlns:a16="http://schemas.microsoft.com/office/drawing/2014/main" id="{E2C26990-7FF8-054E-A281-B53F537BEE27}"/>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3B995B5E-F502-524D-8B58-27186D7A107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0" name="Graphic 49">
                <a:extLst>
                  <a:ext uri="{FF2B5EF4-FFF2-40B4-BE49-F238E27FC236}">
                    <a16:creationId xmlns:a16="http://schemas.microsoft.com/office/drawing/2014/main" id="{A061601C-8C68-F242-B113-EE7F7709496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51" name="TextBox 50">
                <a:extLst>
                  <a:ext uri="{FF2B5EF4-FFF2-40B4-BE49-F238E27FC236}">
                    <a16:creationId xmlns:a16="http://schemas.microsoft.com/office/drawing/2014/main" id="{2176A971-B2F1-5E43-B3E1-7B135F870F0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2" name="TextBox 51">
                <a:extLst>
                  <a:ext uri="{FF2B5EF4-FFF2-40B4-BE49-F238E27FC236}">
                    <a16:creationId xmlns:a16="http://schemas.microsoft.com/office/drawing/2014/main" id="{90EC215C-94D0-E34B-A0ED-1A1FAA96773F}"/>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3" name="TextBox 52">
                <a:extLst>
                  <a:ext uri="{FF2B5EF4-FFF2-40B4-BE49-F238E27FC236}">
                    <a16:creationId xmlns:a16="http://schemas.microsoft.com/office/drawing/2014/main" id="{76B9D522-8908-7049-B7A4-B57C5618ADD3}"/>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54" name="Group 53">
              <a:extLst>
                <a:ext uri="{FF2B5EF4-FFF2-40B4-BE49-F238E27FC236}">
                  <a16:creationId xmlns:a16="http://schemas.microsoft.com/office/drawing/2014/main" id="{AA4B5C55-C3B7-894B-A35E-D5CA95E6E7F1}"/>
                </a:ext>
              </a:extLst>
            </p:cNvPr>
            <p:cNvGrpSpPr/>
            <p:nvPr userDrawn="1"/>
          </p:nvGrpSpPr>
          <p:grpSpPr>
            <a:xfrm>
              <a:off x="9538241" y="3396143"/>
              <a:ext cx="2735151" cy="1666188"/>
              <a:chOff x="9286315" y="6976989"/>
              <a:chExt cx="2735151" cy="1666188"/>
            </a:xfrm>
          </p:grpSpPr>
          <p:sp>
            <p:nvSpPr>
              <p:cNvPr id="55" name="Rectangle 54">
                <a:extLst>
                  <a:ext uri="{FF2B5EF4-FFF2-40B4-BE49-F238E27FC236}">
                    <a16:creationId xmlns:a16="http://schemas.microsoft.com/office/drawing/2014/main" id="{0F3B6FDA-7E11-594D-AA59-432E8381D202}"/>
                  </a:ext>
                </a:extLst>
              </p:cNvPr>
              <p:cNvSpPr/>
              <p:nvPr userDrawn="1"/>
            </p:nvSpPr>
            <p:spPr>
              <a:xfrm>
                <a:off x="9286315" y="6976989"/>
                <a:ext cx="2735151" cy="166618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B533522C-4577-8A45-84ED-1C28ADF906A5}"/>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57" name="Graphic 56">
                <a:extLst>
                  <a:ext uri="{FF2B5EF4-FFF2-40B4-BE49-F238E27FC236}">
                    <a16:creationId xmlns:a16="http://schemas.microsoft.com/office/drawing/2014/main" id="{CAA725A2-71E0-CC44-BF0B-C7D949C4E17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58" name="TextBox 57">
                <a:extLst>
                  <a:ext uri="{FF2B5EF4-FFF2-40B4-BE49-F238E27FC236}">
                    <a16:creationId xmlns:a16="http://schemas.microsoft.com/office/drawing/2014/main" id="{877D7503-2CC1-D345-B445-E51D2E0A1D5E}"/>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9" name="Picture 58">
                <a:extLst>
                  <a:ext uri="{FF2B5EF4-FFF2-40B4-BE49-F238E27FC236}">
                    <a16:creationId xmlns:a16="http://schemas.microsoft.com/office/drawing/2014/main" id="{168D46CD-D101-064B-A62A-09B9595E705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sp>
            <p:nvSpPr>
              <p:cNvPr id="60" name="TextBox 59">
                <a:extLst>
                  <a:ext uri="{FF2B5EF4-FFF2-40B4-BE49-F238E27FC236}">
                    <a16:creationId xmlns:a16="http://schemas.microsoft.com/office/drawing/2014/main" id="{5412DB5D-1726-FE4B-A4FC-19F1AAD0388A}"/>
                  </a:ext>
                </a:extLst>
              </p:cNvPr>
              <p:cNvSpPr txBox="1"/>
              <p:nvPr userDrawn="1"/>
            </p:nvSpPr>
            <p:spPr>
              <a:xfrm>
                <a:off x="9446538" y="8244615"/>
                <a:ext cx="2467032"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3175" lvl="1" indent="0">
                  <a:buNone/>
                  <a:defRPr/>
                </a:pPr>
                <a:r>
                  <a:rPr lang="en-US" sz="900" i="1" kern="1200" dirty="0">
                    <a:solidFill>
                      <a:schemeClr val="tx1">
                        <a:lumMod val="50000"/>
                        <a:lumOff val="50000"/>
                      </a:schemeClr>
                    </a:solidFill>
                    <a:latin typeface="Arial" charset="0"/>
                    <a:cs typeface="Arial" charset="0"/>
                  </a:rPr>
                  <a:t>Strict rule: do not resize the image placeholder. It should always be 1/3rd of the slide width.</a:t>
                </a:r>
              </a:p>
            </p:txBody>
          </p:sp>
        </p:grpSp>
        <p:grpSp>
          <p:nvGrpSpPr>
            <p:cNvPr id="61" name="Group 60">
              <a:extLst>
                <a:ext uri="{FF2B5EF4-FFF2-40B4-BE49-F238E27FC236}">
                  <a16:creationId xmlns:a16="http://schemas.microsoft.com/office/drawing/2014/main" id="{9DEDB481-299F-A241-8351-91656708A78B}"/>
                </a:ext>
              </a:extLst>
            </p:cNvPr>
            <p:cNvGrpSpPr/>
            <p:nvPr userDrawn="1"/>
          </p:nvGrpSpPr>
          <p:grpSpPr>
            <a:xfrm>
              <a:off x="9518577" y="475409"/>
              <a:ext cx="2617883" cy="651460"/>
              <a:chOff x="12352022" y="513115"/>
              <a:chExt cx="2617883" cy="651460"/>
            </a:xfrm>
          </p:grpSpPr>
          <p:sp>
            <p:nvSpPr>
              <p:cNvPr id="62" name="TextBox 61">
                <a:extLst>
                  <a:ext uri="{FF2B5EF4-FFF2-40B4-BE49-F238E27FC236}">
                    <a16:creationId xmlns:a16="http://schemas.microsoft.com/office/drawing/2014/main" id="{AB4D90F5-A24B-2141-B2C9-24D7F207050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3" name="TextBox 62">
                <a:extLst>
                  <a:ext uri="{FF2B5EF4-FFF2-40B4-BE49-F238E27FC236}">
                    <a16:creationId xmlns:a16="http://schemas.microsoft.com/office/drawing/2014/main" id="{81F83443-307B-1E45-9461-3D7B0B74AC67}"/>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64" name="TextBox 63">
                <a:extLst>
                  <a:ext uri="{FF2B5EF4-FFF2-40B4-BE49-F238E27FC236}">
                    <a16:creationId xmlns:a16="http://schemas.microsoft.com/office/drawing/2014/main" id="{9D96AAF3-257A-024D-8BEB-1EF46B227EF1}"/>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65" name="TextBox 64">
              <a:extLst>
                <a:ext uri="{FF2B5EF4-FFF2-40B4-BE49-F238E27FC236}">
                  <a16:creationId xmlns:a16="http://schemas.microsoft.com/office/drawing/2014/main" id="{3EAD2FB7-5D7E-3B4E-9279-C776EEE44836}"/>
                </a:ext>
              </a:extLst>
            </p:cNvPr>
            <p:cNvSpPr txBox="1"/>
            <p:nvPr userDrawn="1"/>
          </p:nvSpPr>
          <p:spPr>
            <a:xfrm>
              <a:off x="9671011" y="1494521"/>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66" name="TextBox 65">
              <a:extLst>
                <a:ext uri="{FF2B5EF4-FFF2-40B4-BE49-F238E27FC236}">
                  <a16:creationId xmlns:a16="http://schemas.microsoft.com/office/drawing/2014/main" id="{EE34DDB8-5373-A745-B56A-FBF923B54BF3}"/>
                </a:ext>
              </a:extLst>
            </p:cNvPr>
            <p:cNvSpPr txBox="1"/>
            <p:nvPr userDrawn="1"/>
          </p:nvSpPr>
          <p:spPr>
            <a:xfrm>
              <a:off x="9683170" y="1909778"/>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 </a:t>
              </a:r>
            </a:p>
            <a:p>
              <a:pPr lvl="1">
                <a:buNone/>
              </a:pPr>
              <a:r>
                <a:rPr lang="en-US" sz="1050" dirty="0"/>
                <a:t>Right-click or use keyboard shortcuts to paste the image.</a:t>
              </a:r>
            </a:p>
          </p:txBody>
        </p:sp>
        <p:sp>
          <p:nvSpPr>
            <p:cNvPr id="67" name="TextBox 66">
              <a:extLst>
                <a:ext uri="{FF2B5EF4-FFF2-40B4-BE49-F238E27FC236}">
                  <a16:creationId xmlns:a16="http://schemas.microsoft.com/office/drawing/2014/main" id="{FB22E602-F5E8-F549-B709-653F5ED78E9A}"/>
                </a:ext>
              </a:extLst>
            </p:cNvPr>
            <p:cNvSpPr txBox="1"/>
            <p:nvPr userDrawn="1"/>
          </p:nvSpPr>
          <p:spPr>
            <a:xfrm>
              <a:off x="9683170" y="2629868"/>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68" name="TextBox 67">
              <a:extLst>
                <a:ext uri="{FF2B5EF4-FFF2-40B4-BE49-F238E27FC236}">
                  <a16:creationId xmlns:a16="http://schemas.microsoft.com/office/drawing/2014/main" id="{D1EAB1B9-8082-D946-8E99-B3E0046C15E3}"/>
                </a:ext>
              </a:extLst>
            </p:cNvPr>
            <p:cNvSpPr txBox="1"/>
            <p:nvPr userDrawn="1"/>
          </p:nvSpPr>
          <p:spPr>
            <a:xfrm>
              <a:off x="9671011" y="3060431"/>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 </a:t>
              </a:r>
              <a:br>
                <a:rPr lang="en-US" sz="700" dirty="0"/>
              </a:br>
              <a:r>
                <a:rPr lang="en-US" sz="700" dirty="0"/>
                <a:t>In this case use one of the other methods.</a:t>
              </a:r>
            </a:p>
          </p:txBody>
        </p:sp>
      </p:grpSp>
    </p:spTree>
    <p:extLst>
      <p:ext uri="{BB962C8B-B14F-4D97-AF65-F5344CB8AC3E}">
        <p14:creationId xmlns:p14="http://schemas.microsoft.com/office/powerpoint/2010/main" val="1473667755"/>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One Graphic">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AB61EC68-0522-AF4D-8694-0D0881A7666F}"/>
              </a:ext>
            </a:extLst>
          </p:cNvPr>
          <p:cNvSpPr>
            <a:spLocks noGrp="1"/>
          </p:cNvSpPr>
          <p:nvPr userDrawn="1">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rgbClr val="E8F3FD"/>
          </a:solidFill>
        </p:spPr>
        <p:txBody>
          <a:bodyPr wrap="square" anchor="ctr">
            <a:noAutofit/>
          </a:bodyPr>
          <a:lstStyle>
            <a:lvl1pPr algn="ctr">
              <a:defRPr b="0">
                <a:solidFill>
                  <a:schemeClr val="tx1">
                    <a:lumMod val="50000"/>
                    <a:lumOff val="50000"/>
                  </a:schemeClr>
                </a:solidFill>
              </a:defRPr>
            </a:lvl1pPr>
          </a:lstStyle>
          <a:p>
            <a:r>
              <a:rPr lang="en-US" dirty="0"/>
              <a:t>Click icon to add a pre-designed graphic</a:t>
            </a:r>
            <a:br>
              <a:rPr lang="en-US" dirty="0"/>
            </a:br>
            <a:r>
              <a:rPr lang="en-US" dirty="0"/>
              <a:t>(e.g. ranking, quote, or map)</a:t>
            </a:r>
          </a:p>
        </p:txBody>
      </p:sp>
      <p:sp>
        <p:nvSpPr>
          <p:cNvPr id="5" name="Title 4">
            <a:extLst>
              <a:ext uri="{FF2B5EF4-FFF2-40B4-BE49-F238E27FC236}">
                <a16:creationId xmlns:a16="http://schemas.microsoft.com/office/drawing/2014/main" id="{4D5405C3-B529-8445-891B-5DC49F4AC2AA}"/>
              </a:ext>
            </a:extLst>
          </p:cNvPr>
          <p:cNvSpPr>
            <a:spLocks noGrp="1"/>
          </p:cNvSpPr>
          <p:nvPr userDrawn="1">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7689135C-1344-F94E-8F1C-BE454F6FBFB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3" name="Date Placeholder 2">
            <a:extLst>
              <a:ext uri="{FF2B5EF4-FFF2-40B4-BE49-F238E27FC236}">
                <a16:creationId xmlns:a16="http://schemas.microsoft.com/office/drawing/2014/main" id="{10B0DF10-D944-7E44-8C33-475A3A1A8A9D}"/>
              </a:ext>
            </a:extLst>
          </p:cNvPr>
          <p:cNvSpPr>
            <a:spLocks noGrp="1"/>
          </p:cNvSpPr>
          <p:nvPr>
            <p:ph type="dt" sz="half" idx="101"/>
          </p:nvPr>
        </p:nvSpPr>
        <p:spPr/>
        <p:txBody>
          <a:bodyPr/>
          <a:lstStyle/>
          <a:p>
            <a:endParaRPr lang="en-US" dirty="0"/>
          </a:p>
        </p:txBody>
      </p:sp>
      <p:sp>
        <p:nvSpPr>
          <p:cNvPr id="7" name="Footer Placeholder 6">
            <a:extLst>
              <a:ext uri="{FF2B5EF4-FFF2-40B4-BE49-F238E27FC236}">
                <a16:creationId xmlns:a16="http://schemas.microsoft.com/office/drawing/2014/main" id="{2C4CCAAA-DF95-7842-8BC9-3F8AB6B46ED7}"/>
              </a:ext>
            </a:extLst>
          </p:cNvPr>
          <p:cNvSpPr>
            <a:spLocks noGrp="1"/>
          </p:cNvSpPr>
          <p:nvPr>
            <p:ph type="ftr" sz="quarter" idx="102"/>
          </p:nvPr>
        </p:nvSpPr>
        <p:spPr/>
        <p:txBody>
          <a:bodyPr/>
          <a:lstStyle/>
          <a:p>
            <a:endParaRPr lang="en-US" dirty="0"/>
          </a:p>
        </p:txBody>
      </p:sp>
      <p:sp>
        <p:nvSpPr>
          <p:cNvPr id="8" name="Slide Number Placeholder 7">
            <a:extLst>
              <a:ext uri="{FF2B5EF4-FFF2-40B4-BE49-F238E27FC236}">
                <a16:creationId xmlns:a16="http://schemas.microsoft.com/office/drawing/2014/main" id="{77E60850-6391-3041-B4D0-C92867F3DEB4}"/>
              </a:ext>
            </a:extLst>
          </p:cNvPr>
          <p:cNvSpPr>
            <a:spLocks noGrp="1"/>
          </p:cNvSpPr>
          <p:nvPr>
            <p:ph type="sldNum" sz="quarter" idx="103"/>
          </p:nvPr>
        </p:nvSpPr>
        <p:spPr>
          <a:noFill/>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44" name="Group 43">
            <a:extLst>
              <a:ext uri="{FF2B5EF4-FFF2-40B4-BE49-F238E27FC236}">
                <a16:creationId xmlns:a16="http://schemas.microsoft.com/office/drawing/2014/main" id="{67D02F64-F08E-0F4E-B529-5BC62DBE3DF1}"/>
              </a:ext>
            </a:extLst>
          </p:cNvPr>
          <p:cNvGrpSpPr/>
          <p:nvPr userDrawn="1"/>
        </p:nvGrpSpPr>
        <p:grpSpPr>
          <a:xfrm>
            <a:off x="9399182" y="-1"/>
            <a:ext cx="2874210" cy="6858001"/>
            <a:chOff x="9144000" y="-1"/>
            <a:chExt cx="2874210" cy="6858001"/>
          </a:xfrm>
        </p:grpSpPr>
        <p:sp>
          <p:nvSpPr>
            <p:cNvPr id="51" name="Rectangle 50">
              <a:extLst>
                <a:ext uri="{FF2B5EF4-FFF2-40B4-BE49-F238E27FC236}">
                  <a16:creationId xmlns:a16="http://schemas.microsoft.com/office/drawing/2014/main" id="{B502E77A-94C0-9946-8D2F-BE9E8B1B62E9}"/>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52" name="Group 51">
              <a:extLst>
                <a:ext uri="{FF2B5EF4-FFF2-40B4-BE49-F238E27FC236}">
                  <a16:creationId xmlns:a16="http://schemas.microsoft.com/office/drawing/2014/main" id="{527EA42E-6AC0-B547-9370-A426FC3DA920}"/>
                </a:ext>
              </a:extLst>
            </p:cNvPr>
            <p:cNvGrpSpPr/>
            <p:nvPr userDrawn="1"/>
          </p:nvGrpSpPr>
          <p:grpSpPr>
            <a:xfrm>
              <a:off x="9263395" y="150289"/>
              <a:ext cx="2754815" cy="6013825"/>
              <a:chOff x="9266651" y="185338"/>
              <a:chExt cx="2754815" cy="6013825"/>
            </a:xfrm>
          </p:grpSpPr>
          <p:sp>
            <p:nvSpPr>
              <p:cNvPr id="53" name="TextBox 52">
                <a:extLst>
                  <a:ext uri="{FF2B5EF4-FFF2-40B4-BE49-F238E27FC236}">
                    <a16:creationId xmlns:a16="http://schemas.microsoft.com/office/drawing/2014/main" id="{318F7B6C-E16E-7A45-B2AD-D99A7D30D7AC}"/>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54" name="Straight Connector 53">
                <a:extLst>
                  <a:ext uri="{FF2B5EF4-FFF2-40B4-BE49-F238E27FC236}">
                    <a16:creationId xmlns:a16="http://schemas.microsoft.com/office/drawing/2014/main" id="{AA79330A-89D2-B64E-BB5A-387368250368}"/>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9688A793-3D82-5747-92B2-2E732EDCE5AE}"/>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56" name="Group 55">
                <a:extLst>
                  <a:ext uri="{FF2B5EF4-FFF2-40B4-BE49-F238E27FC236}">
                    <a16:creationId xmlns:a16="http://schemas.microsoft.com/office/drawing/2014/main" id="{B6DBEC5E-BD0E-9241-A3E4-2F56C03C1A05}"/>
                  </a:ext>
                </a:extLst>
              </p:cNvPr>
              <p:cNvGrpSpPr/>
              <p:nvPr userDrawn="1"/>
            </p:nvGrpSpPr>
            <p:grpSpPr>
              <a:xfrm>
                <a:off x="9286315" y="4787848"/>
                <a:ext cx="2735151" cy="1411315"/>
                <a:chOff x="9296567" y="4910411"/>
                <a:chExt cx="2735151" cy="1411315"/>
              </a:xfrm>
            </p:grpSpPr>
            <p:sp>
              <p:nvSpPr>
                <p:cNvPr id="71" name="Rectangle 70">
                  <a:extLst>
                    <a:ext uri="{FF2B5EF4-FFF2-40B4-BE49-F238E27FC236}">
                      <a16:creationId xmlns:a16="http://schemas.microsoft.com/office/drawing/2014/main" id="{FFA48DED-F3DA-EC47-97E5-E6739BF46422}"/>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82CFB4CC-B76D-A94D-AB78-1A7F4E4CE9E0}"/>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73" name="Graphic 72">
                  <a:extLst>
                    <a:ext uri="{FF2B5EF4-FFF2-40B4-BE49-F238E27FC236}">
                      <a16:creationId xmlns:a16="http://schemas.microsoft.com/office/drawing/2014/main" id="{786BEA28-9B2D-2C46-85BC-0D2CF1D6365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74" name="TextBox 73">
                  <a:extLst>
                    <a:ext uri="{FF2B5EF4-FFF2-40B4-BE49-F238E27FC236}">
                      <a16:creationId xmlns:a16="http://schemas.microsoft.com/office/drawing/2014/main" id="{71831B6F-88D4-2D4F-9998-C1B41572775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5" name="TextBox 74">
                  <a:extLst>
                    <a:ext uri="{FF2B5EF4-FFF2-40B4-BE49-F238E27FC236}">
                      <a16:creationId xmlns:a16="http://schemas.microsoft.com/office/drawing/2014/main" id="{EFBA3B08-C039-6D48-BC25-182C2C66DF32}"/>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6" name="TextBox 75">
                  <a:extLst>
                    <a:ext uri="{FF2B5EF4-FFF2-40B4-BE49-F238E27FC236}">
                      <a16:creationId xmlns:a16="http://schemas.microsoft.com/office/drawing/2014/main" id="{5FCB126F-01A3-9A47-AD52-F8C4B63FEC23}"/>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57" name="Group 56">
                <a:extLst>
                  <a:ext uri="{FF2B5EF4-FFF2-40B4-BE49-F238E27FC236}">
                    <a16:creationId xmlns:a16="http://schemas.microsoft.com/office/drawing/2014/main" id="{6136081A-ADDF-5648-821B-4397ABC813A2}"/>
                  </a:ext>
                </a:extLst>
              </p:cNvPr>
              <p:cNvGrpSpPr/>
              <p:nvPr userDrawn="1"/>
            </p:nvGrpSpPr>
            <p:grpSpPr>
              <a:xfrm>
                <a:off x="9286315" y="3431192"/>
                <a:ext cx="2735151" cy="1280928"/>
                <a:chOff x="9286315" y="6976989"/>
                <a:chExt cx="2735151" cy="1280928"/>
              </a:xfrm>
            </p:grpSpPr>
            <p:sp>
              <p:nvSpPr>
                <p:cNvPr id="66" name="Rectangle 65">
                  <a:extLst>
                    <a:ext uri="{FF2B5EF4-FFF2-40B4-BE49-F238E27FC236}">
                      <a16:creationId xmlns:a16="http://schemas.microsoft.com/office/drawing/2014/main" id="{A1A968B8-5BC5-284F-898B-B6637A41DEF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51A95283-5490-1742-84A3-68783BE54308}"/>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8" name="Graphic 67">
                  <a:extLst>
                    <a:ext uri="{FF2B5EF4-FFF2-40B4-BE49-F238E27FC236}">
                      <a16:creationId xmlns:a16="http://schemas.microsoft.com/office/drawing/2014/main" id="{986C6630-8E1B-6642-9DBA-0BE12B3DE85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9" name="TextBox 68">
                  <a:extLst>
                    <a:ext uri="{FF2B5EF4-FFF2-40B4-BE49-F238E27FC236}">
                      <a16:creationId xmlns:a16="http://schemas.microsoft.com/office/drawing/2014/main" id="{F073B232-F982-1B48-B310-DCE7A95E03B2}"/>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70" name="Picture 69">
                  <a:extLst>
                    <a:ext uri="{FF2B5EF4-FFF2-40B4-BE49-F238E27FC236}">
                      <a16:creationId xmlns:a16="http://schemas.microsoft.com/office/drawing/2014/main" id="{808FFCB2-7DF3-CA48-B29E-9FEAAB8F2B7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58" name="Group 57">
                <a:extLst>
                  <a:ext uri="{FF2B5EF4-FFF2-40B4-BE49-F238E27FC236}">
                    <a16:creationId xmlns:a16="http://schemas.microsoft.com/office/drawing/2014/main" id="{07236D2B-D298-EB49-8ABB-E7D7376416F2}"/>
                  </a:ext>
                </a:extLst>
              </p:cNvPr>
              <p:cNvGrpSpPr/>
              <p:nvPr userDrawn="1"/>
            </p:nvGrpSpPr>
            <p:grpSpPr>
              <a:xfrm>
                <a:off x="9266651" y="510458"/>
                <a:ext cx="2617883" cy="651460"/>
                <a:chOff x="12352022" y="513115"/>
                <a:chExt cx="2617883" cy="651460"/>
              </a:xfrm>
            </p:grpSpPr>
            <p:sp>
              <p:nvSpPr>
                <p:cNvPr id="63" name="TextBox 62">
                  <a:extLst>
                    <a:ext uri="{FF2B5EF4-FFF2-40B4-BE49-F238E27FC236}">
                      <a16:creationId xmlns:a16="http://schemas.microsoft.com/office/drawing/2014/main" id="{A2A47C15-08E4-7049-935A-EDE4F9DCF822}"/>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4" name="TextBox 63">
                  <a:extLst>
                    <a:ext uri="{FF2B5EF4-FFF2-40B4-BE49-F238E27FC236}">
                      <a16:creationId xmlns:a16="http://schemas.microsoft.com/office/drawing/2014/main" id="{FC6539D2-0500-124D-81F7-76B67EA90792}"/>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65" name="TextBox 64">
                  <a:extLst>
                    <a:ext uri="{FF2B5EF4-FFF2-40B4-BE49-F238E27FC236}">
                      <a16:creationId xmlns:a16="http://schemas.microsoft.com/office/drawing/2014/main" id="{F1F80A10-B10E-A846-8794-521C2A75678D}"/>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59" name="TextBox 58">
                <a:extLst>
                  <a:ext uri="{FF2B5EF4-FFF2-40B4-BE49-F238E27FC236}">
                    <a16:creationId xmlns:a16="http://schemas.microsoft.com/office/drawing/2014/main" id="{170F57E5-FA5E-C04D-ABAC-987519A35248}"/>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60" name="TextBox 59">
                <a:extLst>
                  <a:ext uri="{FF2B5EF4-FFF2-40B4-BE49-F238E27FC236}">
                    <a16:creationId xmlns:a16="http://schemas.microsoft.com/office/drawing/2014/main" id="{54C63403-02A3-EB42-BBF7-B19D923AF7CB}"/>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61" name="TextBox 60">
                <a:extLst>
                  <a:ext uri="{FF2B5EF4-FFF2-40B4-BE49-F238E27FC236}">
                    <a16:creationId xmlns:a16="http://schemas.microsoft.com/office/drawing/2014/main" id="{73B0C4AD-7511-3A44-A092-8D4C4CCE19ED}"/>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62" name="TextBox 61">
                <a:extLst>
                  <a:ext uri="{FF2B5EF4-FFF2-40B4-BE49-F238E27FC236}">
                    <a16:creationId xmlns:a16="http://schemas.microsoft.com/office/drawing/2014/main" id="{9689DDA7-3FF5-0447-8D1D-746B7CEB0585}"/>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2549402578"/>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One Graphic (Dark)">
    <p:bg>
      <p:bgPr>
        <a:solidFill>
          <a:schemeClr val="bg1"/>
        </a:solidFill>
        <a:effectLst/>
      </p:bgPr>
    </p:bg>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AB61EC68-0522-AF4D-8694-0D0881A7666F}"/>
              </a:ext>
            </a:extLst>
          </p:cNvPr>
          <p:cNvSpPr>
            <a:spLocks noGrp="1"/>
          </p:cNvSpPr>
          <p:nvPr userDrawn="1">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anchor="ctr">
            <a:noAutofit/>
          </a:bodyPr>
          <a:lstStyle>
            <a:lvl1pPr algn="ctr">
              <a:defRPr b="0">
                <a:solidFill>
                  <a:schemeClr val="bg1"/>
                </a:solidFill>
              </a:defRPr>
            </a:lvl1pPr>
          </a:lstStyle>
          <a:p>
            <a:r>
              <a:rPr lang="en-US" dirty="0"/>
              <a:t>Click icon to add a pre-designed graphic</a:t>
            </a:r>
            <a:br>
              <a:rPr lang="en-US" dirty="0"/>
            </a:br>
            <a:r>
              <a:rPr lang="en-US" dirty="0"/>
              <a:t>(e.g. ranking, quote, or map)</a:t>
            </a:r>
          </a:p>
        </p:txBody>
      </p:sp>
      <p:sp>
        <p:nvSpPr>
          <p:cNvPr id="5" name="Title 4">
            <a:extLst>
              <a:ext uri="{FF2B5EF4-FFF2-40B4-BE49-F238E27FC236}">
                <a16:creationId xmlns:a16="http://schemas.microsoft.com/office/drawing/2014/main" id="{4D5405C3-B529-8445-891B-5DC49F4AC2AA}"/>
              </a:ext>
            </a:extLst>
          </p:cNvPr>
          <p:cNvSpPr>
            <a:spLocks noGrp="1"/>
          </p:cNvSpPr>
          <p:nvPr userDrawn="1">
            <p:ph type="title" hasCustomPrompt="1"/>
          </p:nvPr>
        </p:nvSpPr>
        <p:spPr/>
        <p:txBody>
          <a:bodyPr/>
          <a:lstStyle>
            <a:lvl1pPr>
              <a:defRPr>
                <a:solidFill>
                  <a:schemeClr val="bg1"/>
                </a:solidFill>
              </a:defRPr>
            </a:lvl1pPr>
          </a:lstStyle>
          <a:p>
            <a:r>
              <a:rPr lang="en-US"/>
              <a:t>CLICK TO ADD Slide TITLE. ALL CAPS. TWO LINES max.</a:t>
            </a:r>
          </a:p>
        </p:txBody>
      </p:sp>
      <p:sp>
        <p:nvSpPr>
          <p:cNvPr id="1000" name="Footnotes Placeholder">
            <a:extLst>
              <a:ext uri="{FF2B5EF4-FFF2-40B4-BE49-F238E27FC236}">
                <a16:creationId xmlns:a16="http://schemas.microsoft.com/office/drawing/2014/main" id="{7689135C-1344-F94E-8F1C-BE454F6FBFB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grpSp>
        <p:nvGrpSpPr>
          <p:cNvPr id="16" name="Group 15">
            <a:extLst>
              <a:ext uri="{FF2B5EF4-FFF2-40B4-BE49-F238E27FC236}">
                <a16:creationId xmlns:a16="http://schemas.microsoft.com/office/drawing/2014/main" id="{10A60567-C6A8-9745-A7BD-650F05617F55}"/>
              </a:ext>
            </a:extLst>
          </p:cNvPr>
          <p:cNvGrpSpPr/>
          <p:nvPr userDrawn="1"/>
        </p:nvGrpSpPr>
        <p:grpSpPr>
          <a:xfrm>
            <a:off x="9399182" y="-1"/>
            <a:ext cx="2874210" cy="6858001"/>
            <a:chOff x="9144000" y="-1"/>
            <a:chExt cx="2874210" cy="6858001"/>
          </a:xfrm>
        </p:grpSpPr>
        <p:sp>
          <p:nvSpPr>
            <p:cNvPr id="17" name="Rectangle 16">
              <a:extLst>
                <a:ext uri="{FF2B5EF4-FFF2-40B4-BE49-F238E27FC236}">
                  <a16:creationId xmlns:a16="http://schemas.microsoft.com/office/drawing/2014/main" id="{448C1A1C-69E6-2E4B-B77D-A4ECA59B3F9E}"/>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18" name="Group 17">
              <a:extLst>
                <a:ext uri="{FF2B5EF4-FFF2-40B4-BE49-F238E27FC236}">
                  <a16:creationId xmlns:a16="http://schemas.microsoft.com/office/drawing/2014/main" id="{58B4174A-1940-A14D-BE35-2361AF2DB700}"/>
                </a:ext>
              </a:extLst>
            </p:cNvPr>
            <p:cNvGrpSpPr/>
            <p:nvPr userDrawn="1"/>
          </p:nvGrpSpPr>
          <p:grpSpPr>
            <a:xfrm>
              <a:off x="9263395" y="150289"/>
              <a:ext cx="2754815" cy="6013825"/>
              <a:chOff x="9266651" y="185338"/>
              <a:chExt cx="2754815" cy="6013825"/>
            </a:xfrm>
          </p:grpSpPr>
          <p:sp>
            <p:nvSpPr>
              <p:cNvPr id="19" name="TextBox 18">
                <a:extLst>
                  <a:ext uri="{FF2B5EF4-FFF2-40B4-BE49-F238E27FC236}">
                    <a16:creationId xmlns:a16="http://schemas.microsoft.com/office/drawing/2014/main" id="{8154AD6F-FF5C-AF46-AF46-3A2F76383F84}"/>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0" name="Straight Connector 19">
                <a:extLst>
                  <a:ext uri="{FF2B5EF4-FFF2-40B4-BE49-F238E27FC236}">
                    <a16:creationId xmlns:a16="http://schemas.microsoft.com/office/drawing/2014/main" id="{A473109F-0CBB-3543-B531-C9EE5039E8F3}"/>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84255D80-C41E-D843-BA4B-49C358DE9F33}"/>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3" name="Group 42">
                <a:extLst>
                  <a:ext uri="{FF2B5EF4-FFF2-40B4-BE49-F238E27FC236}">
                    <a16:creationId xmlns:a16="http://schemas.microsoft.com/office/drawing/2014/main" id="{E66BE7A5-B95E-5647-BB64-B391E7B70B4C}"/>
                  </a:ext>
                </a:extLst>
              </p:cNvPr>
              <p:cNvGrpSpPr/>
              <p:nvPr userDrawn="1"/>
            </p:nvGrpSpPr>
            <p:grpSpPr>
              <a:xfrm>
                <a:off x="9286315" y="4787848"/>
                <a:ext cx="2735151" cy="1411315"/>
                <a:chOff x="9296567" y="4910411"/>
                <a:chExt cx="2735151" cy="1411315"/>
              </a:xfrm>
            </p:grpSpPr>
            <p:sp>
              <p:nvSpPr>
                <p:cNvPr id="45" name="Rectangle 44">
                  <a:extLst>
                    <a:ext uri="{FF2B5EF4-FFF2-40B4-BE49-F238E27FC236}">
                      <a16:creationId xmlns:a16="http://schemas.microsoft.com/office/drawing/2014/main" id="{3E456B4A-35E2-1E46-AF5B-69BC4A031DFD}"/>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5020C91E-8ECD-9446-9FD6-8317FDCC66B1}"/>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47" name="Graphic 46">
                  <a:extLst>
                    <a:ext uri="{FF2B5EF4-FFF2-40B4-BE49-F238E27FC236}">
                      <a16:creationId xmlns:a16="http://schemas.microsoft.com/office/drawing/2014/main" id="{F8B2E612-99F0-C842-8E04-621A4A3B40E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48" name="TextBox 47">
                  <a:extLst>
                    <a:ext uri="{FF2B5EF4-FFF2-40B4-BE49-F238E27FC236}">
                      <a16:creationId xmlns:a16="http://schemas.microsoft.com/office/drawing/2014/main" id="{FFF1E73D-444F-B546-A7C4-57D3717E9A5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49" name="TextBox 48">
                  <a:extLst>
                    <a:ext uri="{FF2B5EF4-FFF2-40B4-BE49-F238E27FC236}">
                      <a16:creationId xmlns:a16="http://schemas.microsoft.com/office/drawing/2014/main" id="{EA65B9F0-297D-D74A-AED0-C2DF6E16365B}"/>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0" name="TextBox 49">
                  <a:extLst>
                    <a:ext uri="{FF2B5EF4-FFF2-40B4-BE49-F238E27FC236}">
                      <a16:creationId xmlns:a16="http://schemas.microsoft.com/office/drawing/2014/main" id="{FF9CCBAC-EFF1-D64D-BAA2-00D33EB2E99E}"/>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29" name="Group 28">
                <a:extLst>
                  <a:ext uri="{FF2B5EF4-FFF2-40B4-BE49-F238E27FC236}">
                    <a16:creationId xmlns:a16="http://schemas.microsoft.com/office/drawing/2014/main" id="{599AA6FE-1950-8F41-9D7B-376A540F81F8}"/>
                  </a:ext>
                </a:extLst>
              </p:cNvPr>
              <p:cNvGrpSpPr/>
              <p:nvPr userDrawn="1"/>
            </p:nvGrpSpPr>
            <p:grpSpPr>
              <a:xfrm>
                <a:off x="9286315" y="3431192"/>
                <a:ext cx="2735151" cy="1280928"/>
                <a:chOff x="9286315" y="6976989"/>
                <a:chExt cx="2735151" cy="1280928"/>
              </a:xfrm>
            </p:grpSpPr>
            <p:sp>
              <p:nvSpPr>
                <p:cNvPr id="38" name="Rectangle 37">
                  <a:extLst>
                    <a:ext uri="{FF2B5EF4-FFF2-40B4-BE49-F238E27FC236}">
                      <a16:creationId xmlns:a16="http://schemas.microsoft.com/office/drawing/2014/main" id="{96798E0F-BB64-0746-87AC-50312AED96E1}"/>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F9048FEE-4AC5-F346-8AA9-B96470C93BB9}"/>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0" name="Graphic 39">
                  <a:extLst>
                    <a:ext uri="{FF2B5EF4-FFF2-40B4-BE49-F238E27FC236}">
                      <a16:creationId xmlns:a16="http://schemas.microsoft.com/office/drawing/2014/main" id="{DDFDEDFA-065B-6446-8C5E-888321D0CE4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1" name="TextBox 40">
                  <a:extLst>
                    <a:ext uri="{FF2B5EF4-FFF2-40B4-BE49-F238E27FC236}">
                      <a16:creationId xmlns:a16="http://schemas.microsoft.com/office/drawing/2014/main" id="{7DC42090-9A4E-1948-920E-D0251217ED8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2" name="Picture 41">
                  <a:extLst>
                    <a:ext uri="{FF2B5EF4-FFF2-40B4-BE49-F238E27FC236}">
                      <a16:creationId xmlns:a16="http://schemas.microsoft.com/office/drawing/2014/main" id="{49506D48-EE49-E344-BD58-0E7ACE18BEA4}"/>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0" name="Group 29">
                <a:extLst>
                  <a:ext uri="{FF2B5EF4-FFF2-40B4-BE49-F238E27FC236}">
                    <a16:creationId xmlns:a16="http://schemas.microsoft.com/office/drawing/2014/main" id="{8289D14B-260D-364C-8834-60C0FB3F053F}"/>
                  </a:ext>
                </a:extLst>
              </p:cNvPr>
              <p:cNvGrpSpPr/>
              <p:nvPr userDrawn="1"/>
            </p:nvGrpSpPr>
            <p:grpSpPr>
              <a:xfrm>
                <a:off x="9266651" y="510458"/>
                <a:ext cx="2617883" cy="651460"/>
                <a:chOff x="12352022" y="513115"/>
                <a:chExt cx="2617883" cy="651460"/>
              </a:xfrm>
            </p:grpSpPr>
            <p:sp>
              <p:nvSpPr>
                <p:cNvPr id="35" name="TextBox 34">
                  <a:extLst>
                    <a:ext uri="{FF2B5EF4-FFF2-40B4-BE49-F238E27FC236}">
                      <a16:creationId xmlns:a16="http://schemas.microsoft.com/office/drawing/2014/main" id="{6530850F-5903-4241-B33B-7472896369B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6" name="TextBox 35">
                  <a:extLst>
                    <a:ext uri="{FF2B5EF4-FFF2-40B4-BE49-F238E27FC236}">
                      <a16:creationId xmlns:a16="http://schemas.microsoft.com/office/drawing/2014/main" id="{B9AE25B5-349B-5C47-9854-CC58C3DFD0E6}"/>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37" name="TextBox 36">
                  <a:extLst>
                    <a:ext uri="{FF2B5EF4-FFF2-40B4-BE49-F238E27FC236}">
                      <a16:creationId xmlns:a16="http://schemas.microsoft.com/office/drawing/2014/main" id="{FBC27616-0537-A643-80CA-4C159C63CC02}"/>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1" name="TextBox 30">
                <a:extLst>
                  <a:ext uri="{FF2B5EF4-FFF2-40B4-BE49-F238E27FC236}">
                    <a16:creationId xmlns:a16="http://schemas.microsoft.com/office/drawing/2014/main" id="{02138E1E-A77D-E446-B51D-5B1FD135B9BF}"/>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2" name="TextBox 31">
                <a:extLst>
                  <a:ext uri="{FF2B5EF4-FFF2-40B4-BE49-F238E27FC236}">
                    <a16:creationId xmlns:a16="http://schemas.microsoft.com/office/drawing/2014/main" id="{620C17C2-E7A1-8A48-AD81-3A9EAACA602D}"/>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3" name="TextBox 32">
                <a:extLst>
                  <a:ext uri="{FF2B5EF4-FFF2-40B4-BE49-F238E27FC236}">
                    <a16:creationId xmlns:a16="http://schemas.microsoft.com/office/drawing/2014/main" id="{FCE72D9E-F64A-6C45-B5E4-5509FBC7C3DA}"/>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34" name="TextBox 33">
                <a:extLst>
                  <a:ext uri="{FF2B5EF4-FFF2-40B4-BE49-F238E27FC236}">
                    <a16:creationId xmlns:a16="http://schemas.microsoft.com/office/drawing/2014/main" id="{F7CB64C4-3F1A-F84B-B69A-13F4593C12B6}"/>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3" name="Date Placeholder 2">
            <a:extLst>
              <a:ext uri="{FF2B5EF4-FFF2-40B4-BE49-F238E27FC236}">
                <a16:creationId xmlns:a16="http://schemas.microsoft.com/office/drawing/2014/main" id="{996897C2-6DB8-D84B-835C-E23BE83E1A08}"/>
              </a:ext>
            </a:extLst>
          </p:cNvPr>
          <p:cNvSpPr>
            <a:spLocks noGrp="1"/>
          </p:cNvSpPr>
          <p:nvPr>
            <p:ph type="dt" sz="half" idx="101"/>
          </p:nvPr>
        </p:nvSpPr>
        <p:spPr/>
        <p:txBody>
          <a:bodyPr/>
          <a:lstStyle/>
          <a:p>
            <a:endParaRPr lang="en-US" dirty="0"/>
          </a:p>
        </p:txBody>
      </p:sp>
      <p:sp>
        <p:nvSpPr>
          <p:cNvPr id="8" name="Footer Placeholder 7">
            <a:extLst>
              <a:ext uri="{FF2B5EF4-FFF2-40B4-BE49-F238E27FC236}">
                <a16:creationId xmlns:a16="http://schemas.microsoft.com/office/drawing/2014/main" id="{0967810F-AD16-6E49-B2A3-1DA6D8B1281F}"/>
              </a:ext>
            </a:extLst>
          </p:cNvPr>
          <p:cNvSpPr>
            <a:spLocks noGrp="1"/>
          </p:cNvSpPr>
          <p:nvPr>
            <p:ph type="ftr" sz="quarter" idx="102"/>
          </p:nvPr>
        </p:nvSpPr>
        <p:spPr/>
        <p:txBody>
          <a:bodyPr/>
          <a:lstStyle/>
          <a:p>
            <a:endParaRPr lang="en-US" dirty="0"/>
          </a:p>
        </p:txBody>
      </p:sp>
      <p:sp>
        <p:nvSpPr>
          <p:cNvPr id="10" name="Slide Number Placeholder 9">
            <a:extLst>
              <a:ext uri="{FF2B5EF4-FFF2-40B4-BE49-F238E27FC236}">
                <a16:creationId xmlns:a16="http://schemas.microsoft.com/office/drawing/2014/main" id="{5E7FAC5D-4E0E-F541-A5F0-7B548D5C6943}"/>
              </a:ext>
            </a:extLst>
          </p:cNvPr>
          <p:cNvSpPr>
            <a:spLocks noGrp="1"/>
          </p:cNvSpPr>
          <p:nvPr>
            <p:ph type="sldNum" sz="quarter" idx="103"/>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spTree>
    <p:extLst>
      <p:ext uri="{BB962C8B-B14F-4D97-AF65-F5344CB8AC3E}">
        <p14:creationId xmlns:p14="http://schemas.microsoft.com/office/powerpoint/2010/main" val="87905194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Map and Content">
    <p:spTree>
      <p:nvGrpSpPr>
        <p:cNvPr id="1" name=""/>
        <p:cNvGrpSpPr/>
        <p:nvPr/>
      </p:nvGrpSpPr>
      <p:grpSpPr>
        <a:xfrm>
          <a:off x="0" y="0"/>
          <a:ext cx="0" cy="0"/>
          <a:chOff x="0" y="0"/>
          <a:chExt cx="0" cy="0"/>
        </a:xfrm>
      </p:grpSpPr>
      <p:sp>
        <p:nvSpPr>
          <p:cNvPr id="140" name="Picture Placeholder 10">
            <a:extLst>
              <a:ext uri="{FF2B5EF4-FFF2-40B4-BE49-F238E27FC236}">
                <a16:creationId xmlns:a16="http://schemas.microsoft.com/office/drawing/2014/main" id="{DDE5C622-747E-4E4C-BBC5-19A839D9F40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blipFill>
            <a:blip r:embed="rId2"/>
            <a:stretch>
              <a:fillRect/>
            </a:stretch>
          </a:blipFill>
        </p:spPr>
        <p:txBody>
          <a:bodyPr wrap="square" lIns="792000" tIns="0" rIns="5256000" anchor="ctr">
            <a:noAutofit/>
          </a:bodyPr>
          <a:lstStyle>
            <a:lvl1pPr algn="ctr">
              <a:defRPr b="0">
                <a:solidFill>
                  <a:schemeClr val="tx1">
                    <a:lumMod val="50000"/>
                    <a:lumOff val="50000"/>
                  </a:schemeClr>
                </a:solidFill>
              </a:defRPr>
            </a:lvl1pPr>
          </a:lstStyle>
          <a:p>
            <a:r>
              <a:rPr lang="en-US" dirty="0"/>
              <a:t>Click the icon at the center of the slide to add a pre-designed half-page map graphic to the slide.</a:t>
            </a:r>
            <a:br>
              <a:rPr lang="en-US" dirty="0"/>
            </a:br>
            <a:r>
              <a:rPr lang="en-US" dirty="0"/>
              <a:t>(In the Marketing Resource Database, these files will have “half slide” in the files name)</a:t>
            </a:r>
          </a:p>
        </p:txBody>
      </p:sp>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000" name="Footnotes Placeholder">
            <a:extLst>
              <a:ext uri="{FF2B5EF4-FFF2-40B4-BE49-F238E27FC236}">
                <a16:creationId xmlns:a16="http://schemas.microsoft.com/office/drawing/2014/main" id="{89C8ABCA-426C-9447-AA12-B5A756649D54}"/>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3" name="Content Placeholder 13">
            <a:extLst>
              <a:ext uri="{FF2B5EF4-FFF2-40B4-BE49-F238E27FC236}">
                <a16:creationId xmlns:a16="http://schemas.microsoft.com/office/drawing/2014/main" id="{BD8F7771-D5FD-5E48-914F-1B0C8281DAF2}"/>
              </a:ext>
            </a:extLst>
          </p:cNvPr>
          <p:cNvSpPr>
            <a:spLocks noGrp="1"/>
          </p:cNvSpPr>
          <p:nvPr>
            <p:ph sz="quarter" idx="105"/>
          </p:nvPr>
        </p:nvSpPr>
        <p:spPr>
          <a:xfrm>
            <a:off x="4703522" y="1233489"/>
            <a:ext cx="4008676" cy="4932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D662E80-C602-AD49-88C5-4C7981BFDF51}"/>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AAA8D22F-CD71-0048-A44D-45D040CB3EA8}"/>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392EC2F9-9D32-434C-8F82-E8D200FC4895}"/>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 name="Group 2">
            <a:extLst>
              <a:ext uri="{FF2B5EF4-FFF2-40B4-BE49-F238E27FC236}">
                <a16:creationId xmlns:a16="http://schemas.microsoft.com/office/drawing/2014/main" id="{8B57B4F9-541A-FA47-94AB-4A76E2D84EBB}"/>
              </a:ext>
            </a:extLst>
          </p:cNvPr>
          <p:cNvGrpSpPr/>
          <p:nvPr/>
        </p:nvGrpSpPr>
        <p:grpSpPr>
          <a:xfrm>
            <a:off x="9399182" y="-1"/>
            <a:ext cx="2974470" cy="12489650"/>
            <a:chOff x="9399182" y="-1"/>
            <a:chExt cx="2974470" cy="12489650"/>
          </a:xfrm>
        </p:grpSpPr>
        <p:sp>
          <p:nvSpPr>
            <p:cNvPr id="80" name="Rectangle 79">
              <a:extLst>
                <a:ext uri="{FF2B5EF4-FFF2-40B4-BE49-F238E27FC236}">
                  <a16:creationId xmlns:a16="http://schemas.microsoft.com/office/drawing/2014/main" id="{7F39C21F-C07C-7740-9183-FE0C02C54D48}"/>
                </a:ext>
              </a:extLst>
            </p:cNvPr>
            <p:cNvSpPr/>
            <p:nvPr/>
          </p:nvSpPr>
          <p:spPr>
            <a:xfrm>
              <a:off x="9399182" y="-1"/>
              <a:ext cx="2798651" cy="1232329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5" name="Picture 74">
              <a:extLst>
                <a:ext uri="{FF2B5EF4-FFF2-40B4-BE49-F238E27FC236}">
                  <a16:creationId xmlns:a16="http://schemas.microsoft.com/office/drawing/2014/main" id="{62DE5BAE-3274-6547-A846-0E36742248D0}"/>
                </a:ext>
              </a:extLst>
            </p:cNvPr>
            <p:cNvPicPr>
              <a:picLocks noChangeAspect="1"/>
            </p:cNvPicPr>
            <p:nvPr/>
          </p:nvPicPr>
          <p:blipFill rotWithShape="1">
            <a:blip r:embed="rId3"/>
            <a:srcRect r="41694"/>
            <a:stretch/>
          </p:blipFill>
          <p:spPr>
            <a:xfrm>
              <a:off x="9558506" y="1322104"/>
              <a:ext cx="2639328" cy="995540"/>
            </a:xfrm>
            <a:prstGeom prst="rect">
              <a:avLst/>
            </a:prstGeom>
          </p:spPr>
        </p:pic>
        <p:grpSp>
          <p:nvGrpSpPr>
            <p:cNvPr id="131" name="Group 130">
              <a:extLst>
                <a:ext uri="{FF2B5EF4-FFF2-40B4-BE49-F238E27FC236}">
                  <a16:creationId xmlns:a16="http://schemas.microsoft.com/office/drawing/2014/main" id="{EA8A0D49-B3FC-114E-BD4F-A224D345C631}"/>
                </a:ext>
              </a:extLst>
            </p:cNvPr>
            <p:cNvGrpSpPr/>
            <p:nvPr/>
          </p:nvGrpSpPr>
          <p:grpSpPr>
            <a:xfrm>
              <a:off x="9541497" y="162442"/>
              <a:ext cx="2819400" cy="814510"/>
              <a:chOff x="-3644733" y="165205"/>
              <a:chExt cx="2819400" cy="814510"/>
            </a:xfrm>
          </p:grpSpPr>
          <p:sp>
            <p:nvSpPr>
              <p:cNvPr id="136" name="Rectangle 135">
                <a:extLst>
                  <a:ext uri="{FF2B5EF4-FFF2-40B4-BE49-F238E27FC236}">
                    <a16:creationId xmlns:a16="http://schemas.microsoft.com/office/drawing/2014/main" id="{9B430B4D-00A5-0E44-AEFA-4FF0C5C67CB2}"/>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Box 136">
                <a:extLst>
                  <a:ext uri="{FF2B5EF4-FFF2-40B4-BE49-F238E27FC236}">
                    <a16:creationId xmlns:a16="http://schemas.microsoft.com/office/drawing/2014/main" id="{1A92EEBC-DB6D-1349-822C-5E9062E5C64A}"/>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8" name="Picture 137">
                <a:extLst>
                  <a:ext uri="{FF2B5EF4-FFF2-40B4-BE49-F238E27FC236}">
                    <a16:creationId xmlns:a16="http://schemas.microsoft.com/office/drawing/2014/main" id="{2B5D82AA-15DA-6F48-B821-49645A8B7DD3}"/>
                  </a:ext>
                </a:extLst>
              </p:cNvPr>
              <p:cNvPicPr>
                <a:picLocks noChangeAspect="1"/>
              </p:cNvPicPr>
              <p:nvPr/>
            </p:nvPicPr>
            <p:blipFill rotWithShape="1">
              <a:blip r:embed="rId4"/>
              <a:srcRect l="8882" t="5165" r="-1"/>
              <a:stretch/>
            </p:blipFill>
            <p:spPr>
              <a:xfrm>
                <a:off x="-3491292" y="414013"/>
                <a:ext cx="324017" cy="289055"/>
              </a:xfrm>
              <a:prstGeom prst="roundRect">
                <a:avLst/>
              </a:prstGeom>
            </p:spPr>
          </p:pic>
        </p:grpSp>
        <p:grpSp>
          <p:nvGrpSpPr>
            <p:cNvPr id="133" name="Group 132">
              <a:extLst>
                <a:ext uri="{FF2B5EF4-FFF2-40B4-BE49-F238E27FC236}">
                  <a16:creationId xmlns:a16="http://schemas.microsoft.com/office/drawing/2014/main" id="{C9C4E2FC-B406-D849-816A-FE7024AFBE6E}"/>
                </a:ext>
              </a:extLst>
            </p:cNvPr>
            <p:cNvGrpSpPr/>
            <p:nvPr/>
          </p:nvGrpSpPr>
          <p:grpSpPr>
            <a:xfrm>
              <a:off x="9558507" y="1119891"/>
              <a:ext cx="2639328" cy="202617"/>
              <a:chOff x="9303325" y="149270"/>
              <a:chExt cx="2639328" cy="202617"/>
            </a:xfrm>
          </p:grpSpPr>
          <p:sp>
            <p:nvSpPr>
              <p:cNvPr id="134" name="TextBox 133">
                <a:extLst>
                  <a:ext uri="{FF2B5EF4-FFF2-40B4-BE49-F238E27FC236}">
                    <a16:creationId xmlns:a16="http://schemas.microsoft.com/office/drawing/2014/main" id="{105231A2-EDEC-3E4B-91A8-B78EAD4061BD}"/>
                  </a:ext>
                </a:extLst>
              </p:cNvPr>
              <p:cNvSpPr txBox="1"/>
              <p:nvPr/>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5" name="Straight Connector 134">
                <a:extLst>
                  <a:ext uri="{FF2B5EF4-FFF2-40B4-BE49-F238E27FC236}">
                    <a16:creationId xmlns:a16="http://schemas.microsoft.com/office/drawing/2014/main" id="{72E3E04B-C66B-DE46-870F-2C26FF6D7F12}"/>
                  </a:ext>
                </a:extLst>
              </p:cNvPr>
              <p:cNvCxnSpPr>
                <a:cxnSpLocks/>
              </p:cNvCxnSpPr>
              <p:nvPr/>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02553D65-8D5E-9043-AA8A-EB0588AA8551}"/>
                </a:ext>
              </a:extLst>
            </p:cNvPr>
            <p:cNvGrpSpPr/>
            <p:nvPr/>
          </p:nvGrpSpPr>
          <p:grpSpPr>
            <a:xfrm>
              <a:off x="9541497" y="3679950"/>
              <a:ext cx="2735151" cy="2655095"/>
              <a:chOff x="9541497" y="11478235"/>
              <a:chExt cx="2735151" cy="2655095"/>
            </a:xfrm>
          </p:grpSpPr>
          <p:grpSp>
            <p:nvGrpSpPr>
              <p:cNvPr id="111" name="Group 110">
                <a:extLst>
                  <a:ext uri="{FF2B5EF4-FFF2-40B4-BE49-F238E27FC236}">
                    <a16:creationId xmlns:a16="http://schemas.microsoft.com/office/drawing/2014/main" id="{9B9C9F49-49E7-CA4E-849A-BB97B8486113}"/>
                  </a:ext>
                </a:extLst>
              </p:cNvPr>
              <p:cNvGrpSpPr/>
              <p:nvPr/>
            </p:nvGrpSpPr>
            <p:grpSpPr>
              <a:xfrm>
                <a:off x="9541497" y="11478235"/>
                <a:ext cx="2735151" cy="2655095"/>
                <a:chOff x="9296567" y="4910411"/>
                <a:chExt cx="2735151" cy="2655095"/>
              </a:xfrm>
            </p:grpSpPr>
            <p:sp>
              <p:nvSpPr>
                <p:cNvPr id="126" name="Rectangle 125">
                  <a:extLst>
                    <a:ext uri="{FF2B5EF4-FFF2-40B4-BE49-F238E27FC236}">
                      <a16:creationId xmlns:a16="http://schemas.microsoft.com/office/drawing/2014/main" id="{8025FD44-3660-E343-B0A6-B6F6EDF3C8C6}"/>
                    </a:ext>
                  </a:extLst>
                </p:cNvPr>
                <p:cNvSpPr/>
                <p:nvPr/>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Box 126">
                  <a:extLst>
                    <a:ext uri="{FF2B5EF4-FFF2-40B4-BE49-F238E27FC236}">
                      <a16:creationId xmlns:a16="http://schemas.microsoft.com/office/drawing/2014/main" id="{FE31536B-440B-8046-88B3-2642529016B3}"/>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128" name="Graphic 127">
                  <a:extLst>
                    <a:ext uri="{FF2B5EF4-FFF2-40B4-BE49-F238E27FC236}">
                      <a16:creationId xmlns:a16="http://schemas.microsoft.com/office/drawing/2014/main" id="{A16034BD-6983-5C4A-9FEC-2CE8E81F500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29" name="TextBox 128">
                  <a:extLst>
                    <a:ext uri="{FF2B5EF4-FFF2-40B4-BE49-F238E27FC236}">
                      <a16:creationId xmlns:a16="http://schemas.microsoft.com/office/drawing/2014/main" id="{2ABC9F07-580A-7E4A-B11B-F111FDC350F5}"/>
                    </a:ext>
                  </a:extLst>
                </p:cNvPr>
                <p:cNvSpPr txBox="1"/>
                <p:nvPr/>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114" name="Group 113">
                <a:extLst>
                  <a:ext uri="{FF2B5EF4-FFF2-40B4-BE49-F238E27FC236}">
                    <a16:creationId xmlns:a16="http://schemas.microsoft.com/office/drawing/2014/main" id="{09B499C6-2BCA-D941-836C-075460C0EC17}"/>
                  </a:ext>
                </a:extLst>
              </p:cNvPr>
              <p:cNvGrpSpPr/>
              <p:nvPr/>
            </p:nvGrpSpPr>
            <p:grpSpPr>
              <a:xfrm>
                <a:off x="9746489" y="12492855"/>
                <a:ext cx="2159761" cy="1627918"/>
                <a:chOff x="9746489" y="3617325"/>
                <a:chExt cx="2159761" cy="1627918"/>
              </a:xfrm>
            </p:grpSpPr>
            <p:pic>
              <p:nvPicPr>
                <p:cNvPr id="117" name="Picture 116">
                  <a:extLst>
                    <a:ext uri="{FF2B5EF4-FFF2-40B4-BE49-F238E27FC236}">
                      <a16:creationId xmlns:a16="http://schemas.microsoft.com/office/drawing/2014/main" id="{AABA3998-6D10-4545-A7DF-6ED794AC719C}"/>
                    </a:ext>
                  </a:extLst>
                </p:cNvPr>
                <p:cNvPicPr>
                  <a:picLocks noChangeAspect="1"/>
                </p:cNvPicPr>
                <p:nvPr/>
              </p:nvPicPr>
              <p:blipFill>
                <a:blip r:embed="rId7"/>
                <a:stretch>
                  <a:fillRect/>
                </a:stretch>
              </p:blipFill>
              <p:spPr>
                <a:xfrm>
                  <a:off x="10075660" y="3617325"/>
                  <a:ext cx="1830590" cy="1627918"/>
                </a:xfrm>
                <a:prstGeom prst="rect">
                  <a:avLst/>
                </a:prstGeom>
              </p:spPr>
            </p:pic>
            <p:cxnSp>
              <p:nvCxnSpPr>
                <p:cNvPr id="118" name="Straight Connector 117">
                  <a:extLst>
                    <a:ext uri="{FF2B5EF4-FFF2-40B4-BE49-F238E27FC236}">
                      <a16:creationId xmlns:a16="http://schemas.microsoft.com/office/drawing/2014/main" id="{2EEFBFC1-6C0D-0348-B560-CF141A2017FC}"/>
                    </a:ext>
                  </a:extLst>
                </p:cNvPr>
                <p:cNvCxnSpPr>
                  <a:cxnSpLocks/>
                </p:cNvCxnSpPr>
                <p:nvPr/>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9ADBFB77-76D0-6444-AB28-A01243DE58E9}"/>
                    </a:ext>
                  </a:extLst>
                </p:cNvPr>
                <p:cNvCxnSpPr>
                  <a:cxnSpLocks/>
                </p:cNvCxnSpPr>
                <p:nvPr/>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20" name="TextBox 119">
                  <a:extLst>
                    <a:ext uri="{FF2B5EF4-FFF2-40B4-BE49-F238E27FC236}">
                      <a16:creationId xmlns:a16="http://schemas.microsoft.com/office/drawing/2014/main" id="{798FC946-C3A9-DA4D-8EB6-7E9386F341B4}"/>
                    </a:ext>
                  </a:extLst>
                </p:cNvPr>
                <p:cNvSpPr txBox="1"/>
                <p:nvPr/>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121" name="TextBox 120">
                  <a:extLst>
                    <a:ext uri="{FF2B5EF4-FFF2-40B4-BE49-F238E27FC236}">
                      <a16:creationId xmlns:a16="http://schemas.microsoft.com/office/drawing/2014/main" id="{2A28E02E-BC50-B343-919D-78A769FA9250}"/>
                    </a:ext>
                  </a:extLst>
                </p:cNvPr>
                <p:cNvSpPr txBox="1"/>
                <p:nvPr/>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2" name="Group 1">
              <a:extLst>
                <a:ext uri="{FF2B5EF4-FFF2-40B4-BE49-F238E27FC236}">
                  <a16:creationId xmlns:a16="http://schemas.microsoft.com/office/drawing/2014/main" id="{A4CF5DAB-1553-C04B-92A4-F1198F8EECE3}"/>
                </a:ext>
              </a:extLst>
            </p:cNvPr>
            <p:cNvGrpSpPr/>
            <p:nvPr/>
          </p:nvGrpSpPr>
          <p:grpSpPr>
            <a:xfrm>
              <a:off x="9521833" y="6475824"/>
              <a:ext cx="2754815" cy="6013825"/>
              <a:chOff x="9521833" y="-6801152"/>
              <a:chExt cx="2754815" cy="6013825"/>
            </a:xfrm>
          </p:grpSpPr>
          <p:sp>
            <p:nvSpPr>
              <p:cNvPr id="42" name="TextBox 41">
                <a:extLst>
                  <a:ext uri="{FF2B5EF4-FFF2-40B4-BE49-F238E27FC236}">
                    <a16:creationId xmlns:a16="http://schemas.microsoft.com/office/drawing/2014/main" id="{07BD5352-94B5-1940-89E6-DC02A72A4418}"/>
                  </a:ext>
                </a:extLst>
              </p:cNvPr>
              <p:cNvSpPr txBox="1"/>
              <p:nvPr/>
            </p:nvSpPr>
            <p:spPr>
              <a:xfrm>
                <a:off x="9558507" y="-6801152"/>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3" name="Straight Connector 42">
                <a:extLst>
                  <a:ext uri="{FF2B5EF4-FFF2-40B4-BE49-F238E27FC236}">
                    <a16:creationId xmlns:a16="http://schemas.microsoft.com/office/drawing/2014/main" id="{DE135D9E-6B8E-BF4A-8B52-EEAE03AC9DE2}"/>
                  </a:ext>
                </a:extLst>
              </p:cNvPr>
              <p:cNvCxnSpPr>
                <a:cxnSpLocks/>
              </p:cNvCxnSpPr>
              <p:nvPr/>
            </p:nvCxnSpPr>
            <p:spPr>
              <a:xfrm>
                <a:off x="9558507" y="-659853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6C3F42BF-41FD-244D-86C9-0031DA675594}"/>
                  </a:ext>
                </a:extLst>
              </p:cNvPr>
              <p:cNvSpPr txBox="1"/>
              <p:nvPr/>
            </p:nvSpPr>
            <p:spPr>
              <a:xfrm>
                <a:off x="9686426" y="-574022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5" name="Group 64">
                <a:extLst>
                  <a:ext uri="{FF2B5EF4-FFF2-40B4-BE49-F238E27FC236}">
                    <a16:creationId xmlns:a16="http://schemas.microsoft.com/office/drawing/2014/main" id="{1AF14A82-884D-6E44-833A-66AEAE8D73E5}"/>
                  </a:ext>
                </a:extLst>
              </p:cNvPr>
              <p:cNvGrpSpPr/>
              <p:nvPr/>
            </p:nvGrpSpPr>
            <p:grpSpPr>
              <a:xfrm>
                <a:off x="9541497" y="-2198642"/>
                <a:ext cx="2735151" cy="1411315"/>
                <a:chOff x="9296567" y="4910411"/>
                <a:chExt cx="2735151" cy="1411315"/>
              </a:xfrm>
            </p:grpSpPr>
            <p:sp>
              <p:nvSpPr>
                <p:cNvPr id="67" name="Rectangle 66">
                  <a:extLst>
                    <a:ext uri="{FF2B5EF4-FFF2-40B4-BE49-F238E27FC236}">
                      <a16:creationId xmlns:a16="http://schemas.microsoft.com/office/drawing/2014/main" id="{F7A9386A-4C7E-3A41-8497-284AAB05A9F1}"/>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4233D935-4B30-F44F-9AE5-ED48766ABB37}"/>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9" name="Graphic 68">
                  <a:extLst>
                    <a:ext uri="{FF2B5EF4-FFF2-40B4-BE49-F238E27FC236}">
                      <a16:creationId xmlns:a16="http://schemas.microsoft.com/office/drawing/2014/main" id="{16F18F42-237E-5D49-9406-C82AB8706B5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70" name="TextBox 69">
                  <a:extLst>
                    <a:ext uri="{FF2B5EF4-FFF2-40B4-BE49-F238E27FC236}">
                      <a16:creationId xmlns:a16="http://schemas.microsoft.com/office/drawing/2014/main" id="{DE14BA7F-29C8-C24E-928B-592788C3333F}"/>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1" name="TextBox 70">
                  <a:extLst>
                    <a:ext uri="{FF2B5EF4-FFF2-40B4-BE49-F238E27FC236}">
                      <a16:creationId xmlns:a16="http://schemas.microsoft.com/office/drawing/2014/main" id="{29C49CB8-3278-3D41-8689-3FE7FAAE5983}"/>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2" name="TextBox 71">
                  <a:extLst>
                    <a:ext uri="{FF2B5EF4-FFF2-40B4-BE49-F238E27FC236}">
                      <a16:creationId xmlns:a16="http://schemas.microsoft.com/office/drawing/2014/main" id="{22BE9216-4058-A445-B627-693F5A962404}"/>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47" name="Group 46">
                <a:extLst>
                  <a:ext uri="{FF2B5EF4-FFF2-40B4-BE49-F238E27FC236}">
                    <a16:creationId xmlns:a16="http://schemas.microsoft.com/office/drawing/2014/main" id="{14F294D6-B313-E949-842F-F41379956161}"/>
                  </a:ext>
                </a:extLst>
              </p:cNvPr>
              <p:cNvGrpSpPr/>
              <p:nvPr/>
            </p:nvGrpSpPr>
            <p:grpSpPr>
              <a:xfrm>
                <a:off x="9541497" y="-3555298"/>
                <a:ext cx="2735151" cy="1280928"/>
                <a:chOff x="9286315" y="6976989"/>
                <a:chExt cx="2735151" cy="1280928"/>
              </a:xfrm>
            </p:grpSpPr>
            <p:sp>
              <p:nvSpPr>
                <p:cNvPr id="60" name="Rectangle 59">
                  <a:extLst>
                    <a:ext uri="{FF2B5EF4-FFF2-40B4-BE49-F238E27FC236}">
                      <a16:creationId xmlns:a16="http://schemas.microsoft.com/office/drawing/2014/main" id="{14F654D1-DB8F-CE4F-A23A-52B9BC2BFFEA}"/>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1DC4A4C9-98A4-154F-8F68-6545453B1513}"/>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2" name="Graphic 61">
                  <a:extLst>
                    <a:ext uri="{FF2B5EF4-FFF2-40B4-BE49-F238E27FC236}">
                      <a16:creationId xmlns:a16="http://schemas.microsoft.com/office/drawing/2014/main" id="{09C862AD-FB96-864E-8468-306B3BB1F66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446538" y="7116071"/>
                  <a:ext cx="155227" cy="155227"/>
                </a:xfrm>
                <a:prstGeom prst="rect">
                  <a:avLst/>
                </a:prstGeom>
              </p:spPr>
            </p:pic>
            <p:sp>
              <p:nvSpPr>
                <p:cNvPr id="63" name="TextBox 62">
                  <a:extLst>
                    <a:ext uri="{FF2B5EF4-FFF2-40B4-BE49-F238E27FC236}">
                      <a16:creationId xmlns:a16="http://schemas.microsoft.com/office/drawing/2014/main" id="{F14F4FFA-0615-1D48-B3DF-3595FF4FE063}"/>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64" name="Picture 63">
                  <a:extLst>
                    <a:ext uri="{FF2B5EF4-FFF2-40B4-BE49-F238E27FC236}">
                      <a16:creationId xmlns:a16="http://schemas.microsoft.com/office/drawing/2014/main" id="{88F30D86-450E-F848-A211-E408470B957E}"/>
                    </a:ext>
                  </a:extLst>
                </p:cNvPr>
                <p:cNvPicPr>
                  <a:picLocks noChangeAspect="1"/>
                </p:cNvPicPr>
                <p:nvPr/>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48" name="Group 47">
                <a:extLst>
                  <a:ext uri="{FF2B5EF4-FFF2-40B4-BE49-F238E27FC236}">
                    <a16:creationId xmlns:a16="http://schemas.microsoft.com/office/drawing/2014/main" id="{02D72FD7-6279-0446-AC58-A3C3DC24D160}"/>
                  </a:ext>
                </a:extLst>
              </p:cNvPr>
              <p:cNvGrpSpPr/>
              <p:nvPr/>
            </p:nvGrpSpPr>
            <p:grpSpPr>
              <a:xfrm>
                <a:off x="9521833" y="-6476032"/>
                <a:ext cx="2617883" cy="651460"/>
                <a:chOff x="12352022" y="513115"/>
                <a:chExt cx="2617883" cy="651460"/>
              </a:xfrm>
            </p:grpSpPr>
            <p:sp>
              <p:nvSpPr>
                <p:cNvPr id="57" name="TextBox 56">
                  <a:extLst>
                    <a:ext uri="{FF2B5EF4-FFF2-40B4-BE49-F238E27FC236}">
                      <a16:creationId xmlns:a16="http://schemas.microsoft.com/office/drawing/2014/main" id="{F61D0EBF-B2C0-7046-B77D-2B9CD5228843}"/>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8" name="TextBox 57">
                  <a:extLst>
                    <a:ext uri="{FF2B5EF4-FFF2-40B4-BE49-F238E27FC236}">
                      <a16:creationId xmlns:a16="http://schemas.microsoft.com/office/drawing/2014/main" id="{80E248F4-5967-3B48-BA75-443830FB430F}"/>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9" name="TextBox 58">
                  <a:extLst>
                    <a:ext uri="{FF2B5EF4-FFF2-40B4-BE49-F238E27FC236}">
                      <a16:creationId xmlns:a16="http://schemas.microsoft.com/office/drawing/2014/main" id="{4458B103-16C3-734D-9D4C-08A0AD40A3F8}"/>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49" name="TextBox 48">
                <a:extLst>
                  <a:ext uri="{FF2B5EF4-FFF2-40B4-BE49-F238E27FC236}">
                    <a16:creationId xmlns:a16="http://schemas.microsoft.com/office/drawing/2014/main" id="{9F6763D5-C877-A84E-AA38-3CED305D0841}"/>
                  </a:ext>
                </a:extLst>
              </p:cNvPr>
              <p:cNvSpPr txBox="1"/>
              <p:nvPr/>
            </p:nvSpPr>
            <p:spPr>
              <a:xfrm>
                <a:off x="9674267" y="-54569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50" name="TextBox 49">
                <a:extLst>
                  <a:ext uri="{FF2B5EF4-FFF2-40B4-BE49-F238E27FC236}">
                    <a16:creationId xmlns:a16="http://schemas.microsoft.com/office/drawing/2014/main" id="{DFB47FC7-5B8F-1A47-817A-A3CF2131BD9D}"/>
                  </a:ext>
                </a:extLst>
              </p:cNvPr>
              <p:cNvSpPr txBox="1"/>
              <p:nvPr/>
            </p:nvSpPr>
            <p:spPr>
              <a:xfrm>
                <a:off x="9686426" y="-5041663"/>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51" name="TextBox 50">
                <a:extLst>
                  <a:ext uri="{FF2B5EF4-FFF2-40B4-BE49-F238E27FC236}">
                    <a16:creationId xmlns:a16="http://schemas.microsoft.com/office/drawing/2014/main" id="{5CD80403-C6E9-C346-A05A-8AE1F1F93179}"/>
                  </a:ext>
                </a:extLst>
              </p:cNvPr>
              <p:cNvSpPr txBox="1"/>
              <p:nvPr/>
            </p:nvSpPr>
            <p:spPr>
              <a:xfrm>
                <a:off x="9686426" y="-4321573"/>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52" name="TextBox 51">
                <a:extLst>
                  <a:ext uri="{FF2B5EF4-FFF2-40B4-BE49-F238E27FC236}">
                    <a16:creationId xmlns:a16="http://schemas.microsoft.com/office/drawing/2014/main" id="{6AB870E0-EE0A-D84C-A2C8-84EDC9B761D9}"/>
                  </a:ext>
                </a:extLst>
              </p:cNvPr>
              <p:cNvSpPr txBox="1"/>
              <p:nvPr/>
            </p:nvSpPr>
            <p:spPr>
              <a:xfrm>
                <a:off x="9674267" y="-389101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nvGrpSpPr>
            <p:cNvPr id="56" name="Group 55">
              <a:extLst>
                <a:ext uri="{FF2B5EF4-FFF2-40B4-BE49-F238E27FC236}">
                  <a16:creationId xmlns:a16="http://schemas.microsoft.com/office/drawing/2014/main" id="{51C8198C-DD7F-BA46-8818-A422C4B5DDAB}"/>
                </a:ext>
              </a:extLst>
            </p:cNvPr>
            <p:cNvGrpSpPr/>
            <p:nvPr/>
          </p:nvGrpSpPr>
          <p:grpSpPr>
            <a:xfrm>
              <a:off x="9554253" y="2414886"/>
              <a:ext cx="2819399" cy="1181890"/>
              <a:chOff x="9541498" y="3352649"/>
              <a:chExt cx="2819399" cy="1181890"/>
            </a:xfrm>
          </p:grpSpPr>
          <p:grpSp>
            <p:nvGrpSpPr>
              <p:cNvPr id="66" name="Group 65">
                <a:extLst>
                  <a:ext uri="{FF2B5EF4-FFF2-40B4-BE49-F238E27FC236}">
                    <a16:creationId xmlns:a16="http://schemas.microsoft.com/office/drawing/2014/main" id="{51461867-39BD-8443-858A-89E8E720E047}"/>
                  </a:ext>
                </a:extLst>
              </p:cNvPr>
              <p:cNvGrpSpPr/>
              <p:nvPr/>
            </p:nvGrpSpPr>
            <p:grpSpPr>
              <a:xfrm>
                <a:off x="9541498" y="3352649"/>
                <a:ext cx="2735150" cy="1181890"/>
                <a:chOff x="9541498" y="3751132"/>
                <a:chExt cx="2735150" cy="1181890"/>
              </a:xfrm>
            </p:grpSpPr>
            <p:grpSp>
              <p:nvGrpSpPr>
                <p:cNvPr id="76" name="Group 75">
                  <a:extLst>
                    <a:ext uri="{FF2B5EF4-FFF2-40B4-BE49-F238E27FC236}">
                      <a16:creationId xmlns:a16="http://schemas.microsoft.com/office/drawing/2014/main" id="{B43C4940-84D3-BE4D-B6C7-B9F4069E6AF2}"/>
                    </a:ext>
                  </a:extLst>
                </p:cNvPr>
                <p:cNvGrpSpPr/>
                <p:nvPr/>
              </p:nvGrpSpPr>
              <p:grpSpPr>
                <a:xfrm>
                  <a:off x="9541498" y="3751132"/>
                  <a:ext cx="2735150" cy="1181890"/>
                  <a:chOff x="9296568" y="4910411"/>
                  <a:chExt cx="2735150" cy="1181890"/>
                </a:xfrm>
              </p:grpSpPr>
              <p:sp>
                <p:nvSpPr>
                  <p:cNvPr id="78" name="Rectangle 77">
                    <a:extLst>
                      <a:ext uri="{FF2B5EF4-FFF2-40B4-BE49-F238E27FC236}">
                        <a16:creationId xmlns:a16="http://schemas.microsoft.com/office/drawing/2014/main" id="{9D64EC32-DC56-1A4F-B329-EFB7AD05123D}"/>
                      </a:ext>
                    </a:extLst>
                  </p:cNvPr>
                  <p:cNvSpPr/>
                  <p:nvPr/>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98AC335A-B89B-6A4C-9272-D47CD0D06EC8}"/>
                      </a:ext>
                    </a:extLst>
                  </p:cNvPr>
                  <p:cNvSpPr txBox="1"/>
                  <p:nvPr/>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81" name="TextBox 80">
                    <a:extLst>
                      <a:ext uri="{FF2B5EF4-FFF2-40B4-BE49-F238E27FC236}">
                        <a16:creationId xmlns:a16="http://schemas.microsoft.com/office/drawing/2014/main" id="{278ECCAF-CE58-9C43-BD97-C451117E731F}"/>
                      </a:ext>
                    </a:extLst>
                  </p:cNvPr>
                  <p:cNvSpPr txBox="1"/>
                  <p:nvPr/>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77" name="Graphic 76">
                  <a:extLst>
                    <a:ext uri="{FF2B5EF4-FFF2-40B4-BE49-F238E27FC236}">
                      <a16:creationId xmlns:a16="http://schemas.microsoft.com/office/drawing/2014/main" id="{AB366EEA-B03C-9046-8AD6-59CC9C8CE5A1}"/>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686425" y="3891259"/>
                  <a:ext cx="170340" cy="170340"/>
                </a:xfrm>
                <a:prstGeom prst="rect">
                  <a:avLst/>
                </a:prstGeom>
              </p:spPr>
            </p:pic>
          </p:grpSp>
          <p:pic>
            <p:nvPicPr>
              <p:cNvPr id="74" name="Picture 73">
                <a:extLst>
                  <a:ext uri="{FF2B5EF4-FFF2-40B4-BE49-F238E27FC236}">
                    <a16:creationId xmlns:a16="http://schemas.microsoft.com/office/drawing/2014/main" id="{699DEED4-35C2-9441-873F-AAED33354F6B}"/>
                  </a:ext>
                </a:extLst>
              </p:cNvPr>
              <p:cNvPicPr>
                <a:picLocks noChangeAspect="1"/>
              </p:cNvPicPr>
              <p:nvPr/>
            </p:nvPicPr>
            <p:blipFill rotWithShape="1">
              <a:blip r:embed="rId11"/>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764123927"/>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Map and Chart">
    <p:spTree>
      <p:nvGrpSpPr>
        <p:cNvPr id="1" name=""/>
        <p:cNvGrpSpPr/>
        <p:nvPr/>
      </p:nvGrpSpPr>
      <p:grpSpPr>
        <a:xfrm>
          <a:off x="0" y="0"/>
          <a:ext cx="0" cy="0"/>
          <a:chOff x="0" y="0"/>
          <a:chExt cx="0" cy="0"/>
        </a:xfrm>
      </p:grpSpPr>
      <p:sp>
        <p:nvSpPr>
          <p:cNvPr id="111" name="Picture Placeholder 10">
            <a:extLst>
              <a:ext uri="{FF2B5EF4-FFF2-40B4-BE49-F238E27FC236}">
                <a16:creationId xmlns:a16="http://schemas.microsoft.com/office/drawing/2014/main" id="{AE10EEE1-52DC-3B49-A4AE-DCC0B52D1E65}"/>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blipFill>
            <a:blip r:embed="rId2"/>
            <a:stretch>
              <a:fillRect/>
            </a:stretch>
          </a:blipFill>
        </p:spPr>
        <p:txBody>
          <a:bodyPr wrap="square" lIns="792000" tIns="0" rIns="5256000" anchor="ctr">
            <a:noAutofit/>
          </a:bodyPr>
          <a:lstStyle>
            <a:lvl1pPr algn="ctr">
              <a:defRPr b="0">
                <a:solidFill>
                  <a:schemeClr val="tx1">
                    <a:lumMod val="50000"/>
                    <a:lumOff val="50000"/>
                  </a:schemeClr>
                </a:solidFill>
              </a:defRPr>
            </a:lvl1pPr>
          </a:lstStyle>
          <a:p>
            <a:r>
              <a:rPr lang="en-US" dirty="0"/>
              <a:t>Click the icon at the center of the slide to add a pre-designed half-page map graphic to the slide.</a:t>
            </a:r>
            <a:br>
              <a:rPr lang="en-US" dirty="0"/>
            </a:br>
            <a:r>
              <a:rPr lang="en-US" dirty="0"/>
              <a:t>(In the Marketing Resource Database, these files will have “half slide” in the files name)</a:t>
            </a:r>
          </a:p>
        </p:txBody>
      </p:sp>
      <p:sp>
        <p:nvSpPr>
          <p:cNvPr id="9" name="Title 8">
            <a:extLst>
              <a:ext uri="{FF2B5EF4-FFF2-40B4-BE49-F238E27FC236}">
                <a16:creationId xmlns:a16="http://schemas.microsoft.com/office/drawing/2014/main" id="{A3E7C59C-7AB2-FD4B-9D3E-CA7E0D8CB2F3}"/>
              </a:ext>
            </a:extLst>
          </p:cNvPr>
          <p:cNvSpPr>
            <a:spLocks noGrp="1"/>
          </p:cNvSpPr>
          <p:nvPr userDrawn="1">
            <p:ph type="title" hasCustomPrompt="1"/>
          </p:nvPr>
        </p:nvSpPr>
        <p:spPr/>
        <p:txBody>
          <a:bodyPr/>
          <a:lstStyle>
            <a:lvl1pPr>
              <a:defRPr/>
            </a:lvl1pPr>
          </a:lstStyle>
          <a:p>
            <a:pPr lvl="0"/>
            <a:r>
              <a:rPr lang="en-US"/>
              <a:t>CLICK TO ADD Slide TITLE. ALL CAPS. TWO LINES max.</a:t>
            </a:r>
          </a:p>
        </p:txBody>
      </p:sp>
      <p:sp>
        <p:nvSpPr>
          <p:cNvPr id="16" name="Chart Placeholder 2">
            <a:extLst>
              <a:ext uri="{FF2B5EF4-FFF2-40B4-BE49-F238E27FC236}">
                <a16:creationId xmlns:a16="http://schemas.microsoft.com/office/drawing/2014/main" id="{078808F4-3217-FA41-8ABF-24B9D247AE5A}"/>
              </a:ext>
            </a:extLst>
          </p:cNvPr>
          <p:cNvSpPr>
            <a:spLocks noGrp="1"/>
          </p:cNvSpPr>
          <p:nvPr userDrawn="1">
            <p:ph type="chart" sz="quarter" idx="114"/>
          </p:nvPr>
        </p:nvSpPr>
        <p:spPr>
          <a:xfrm>
            <a:off x="4698906"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89C8ABCA-426C-9447-AA12-B5A756649D54}"/>
              </a:ext>
            </a:extLst>
          </p:cNvPr>
          <p:cNvSpPr>
            <a:spLocks noGrp="1"/>
          </p:cNvSpPr>
          <p:nvPr userDrawn="1">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grpSp>
        <p:nvGrpSpPr>
          <p:cNvPr id="6" name="Group 5">
            <a:extLst>
              <a:ext uri="{FF2B5EF4-FFF2-40B4-BE49-F238E27FC236}">
                <a16:creationId xmlns:a16="http://schemas.microsoft.com/office/drawing/2014/main" id="{A1834941-C348-A040-9D09-770ED5F00B5B}"/>
              </a:ext>
            </a:extLst>
          </p:cNvPr>
          <p:cNvGrpSpPr/>
          <p:nvPr userDrawn="1"/>
        </p:nvGrpSpPr>
        <p:grpSpPr>
          <a:xfrm>
            <a:off x="9399182" y="-1"/>
            <a:ext cx="2961715" cy="13179981"/>
            <a:chOff x="9399182" y="-1"/>
            <a:chExt cx="2961715" cy="13179981"/>
          </a:xfrm>
        </p:grpSpPr>
        <p:sp>
          <p:nvSpPr>
            <p:cNvPr id="80" name="Rectangle 79">
              <a:extLst>
                <a:ext uri="{FF2B5EF4-FFF2-40B4-BE49-F238E27FC236}">
                  <a16:creationId xmlns:a16="http://schemas.microsoft.com/office/drawing/2014/main" id="{7F39C21F-C07C-7740-9183-FE0C02C54D48}"/>
                </a:ext>
              </a:extLst>
            </p:cNvPr>
            <p:cNvSpPr/>
            <p:nvPr userDrawn="1"/>
          </p:nvSpPr>
          <p:spPr>
            <a:xfrm>
              <a:off x="9399182" y="-1"/>
              <a:ext cx="2798651" cy="129929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3" name="Picture 72">
              <a:extLst>
                <a:ext uri="{FF2B5EF4-FFF2-40B4-BE49-F238E27FC236}">
                  <a16:creationId xmlns:a16="http://schemas.microsoft.com/office/drawing/2014/main" id="{8D2E816D-1321-604A-8779-D37820720E7E}"/>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81" name="Group 80">
              <a:extLst>
                <a:ext uri="{FF2B5EF4-FFF2-40B4-BE49-F238E27FC236}">
                  <a16:creationId xmlns:a16="http://schemas.microsoft.com/office/drawing/2014/main" id="{C545234B-6DF7-7643-92C8-BA7AC4A8A953}"/>
                </a:ext>
              </a:extLst>
            </p:cNvPr>
            <p:cNvGrpSpPr/>
            <p:nvPr userDrawn="1"/>
          </p:nvGrpSpPr>
          <p:grpSpPr>
            <a:xfrm>
              <a:off x="9541497" y="162442"/>
              <a:ext cx="2819400" cy="814510"/>
              <a:chOff x="-3644733" y="165205"/>
              <a:chExt cx="2819400" cy="814510"/>
            </a:xfrm>
          </p:grpSpPr>
          <p:sp>
            <p:nvSpPr>
              <p:cNvPr id="107" name="Rectangle 106">
                <a:extLst>
                  <a:ext uri="{FF2B5EF4-FFF2-40B4-BE49-F238E27FC236}">
                    <a16:creationId xmlns:a16="http://schemas.microsoft.com/office/drawing/2014/main" id="{2F039784-C448-5543-B741-6EBF9C27FE1C}"/>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xtBox 107">
                <a:extLst>
                  <a:ext uri="{FF2B5EF4-FFF2-40B4-BE49-F238E27FC236}">
                    <a16:creationId xmlns:a16="http://schemas.microsoft.com/office/drawing/2014/main" id="{F60BC00D-BAE8-1C44-A7A3-F83307EFAE07}"/>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09" name="Picture 108">
                <a:extLst>
                  <a:ext uri="{FF2B5EF4-FFF2-40B4-BE49-F238E27FC236}">
                    <a16:creationId xmlns:a16="http://schemas.microsoft.com/office/drawing/2014/main" id="{4BF9F541-6966-324D-8295-8DC4C6ED816B}"/>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82" name="Group 81">
              <a:extLst>
                <a:ext uri="{FF2B5EF4-FFF2-40B4-BE49-F238E27FC236}">
                  <a16:creationId xmlns:a16="http://schemas.microsoft.com/office/drawing/2014/main" id="{876CC36D-CD32-7F49-83AC-D8C75EEEEBC3}"/>
                </a:ext>
              </a:extLst>
            </p:cNvPr>
            <p:cNvGrpSpPr/>
            <p:nvPr userDrawn="1"/>
          </p:nvGrpSpPr>
          <p:grpSpPr>
            <a:xfrm>
              <a:off x="9521833" y="5949873"/>
              <a:ext cx="2676002" cy="1052731"/>
              <a:chOff x="9521833" y="2036288"/>
              <a:chExt cx="2676002" cy="1052731"/>
            </a:xfrm>
          </p:grpSpPr>
          <p:sp>
            <p:nvSpPr>
              <p:cNvPr id="101" name="TextBox 100">
                <a:extLst>
                  <a:ext uri="{FF2B5EF4-FFF2-40B4-BE49-F238E27FC236}">
                    <a16:creationId xmlns:a16="http://schemas.microsoft.com/office/drawing/2014/main" id="{0C54F8FD-6A48-EF40-AD43-A10ACF4D7CF9}"/>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02" name="Straight Connector 101">
                <a:extLst>
                  <a:ext uri="{FF2B5EF4-FFF2-40B4-BE49-F238E27FC236}">
                    <a16:creationId xmlns:a16="http://schemas.microsoft.com/office/drawing/2014/main" id="{4CF1923C-FF57-604A-A528-0F8B428DC115}"/>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3" name="Group 102">
                <a:extLst>
                  <a:ext uri="{FF2B5EF4-FFF2-40B4-BE49-F238E27FC236}">
                    <a16:creationId xmlns:a16="http://schemas.microsoft.com/office/drawing/2014/main" id="{BA303ED0-59A7-B84C-A014-7496C5477C51}"/>
                  </a:ext>
                </a:extLst>
              </p:cNvPr>
              <p:cNvGrpSpPr/>
              <p:nvPr userDrawn="1"/>
            </p:nvGrpSpPr>
            <p:grpSpPr>
              <a:xfrm>
                <a:off x="9521833" y="2361408"/>
                <a:ext cx="2557391" cy="484748"/>
                <a:chOff x="12352022" y="513115"/>
                <a:chExt cx="2557391" cy="484748"/>
              </a:xfrm>
            </p:grpSpPr>
            <p:sp>
              <p:nvSpPr>
                <p:cNvPr id="105" name="TextBox 104">
                  <a:extLst>
                    <a:ext uri="{FF2B5EF4-FFF2-40B4-BE49-F238E27FC236}">
                      <a16:creationId xmlns:a16="http://schemas.microsoft.com/office/drawing/2014/main" id="{34680833-A017-FE4C-B658-3EDDEB9B2F3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06" name="TextBox 105">
                  <a:extLst>
                    <a:ext uri="{FF2B5EF4-FFF2-40B4-BE49-F238E27FC236}">
                      <a16:creationId xmlns:a16="http://schemas.microsoft.com/office/drawing/2014/main" id="{E4EC3B22-EC11-D84D-90B3-DC3B7E1CA6D3}"/>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04" name="TextBox 103">
                <a:extLst>
                  <a:ext uri="{FF2B5EF4-FFF2-40B4-BE49-F238E27FC236}">
                    <a16:creationId xmlns:a16="http://schemas.microsoft.com/office/drawing/2014/main" id="{862A8FB6-C487-2D48-A9DC-F3D0905D6BE5}"/>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83" name="TextBox 82">
              <a:extLst>
                <a:ext uri="{FF2B5EF4-FFF2-40B4-BE49-F238E27FC236}">
                  <a16:creationId xmlns:a16="http://schemas.microsoft.com/office/drawing/2014/main" id="{203EC2FF-8F5A-2547-A699-BE8FF88F9301}"/>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84" name="Straight Connector 83">
              <a:extLst>
                <a:ext uri="{FF2B5EF4-FFF2-40B4-BE49-F238E27FC236}">
                  <a16:creationId xmlns:a16="http://schemas.microsoft.com/office/drawing/2014/main" id="{59E92957-8BDF-4347-81B2-9604E93AE603}"/>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36CA8A72-2DBC-5545-BC2E-B4BDCAC3FDF6}"/>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6" name="TextBox 85">
              <a:extLst>
                <a:ext uri="{FF2B5EF4-FFF2-40B4-BE49-F238E27FC236}">
                  <a16:creationId xmlns:a16="http://schemas.microsoft.com/office/drawing/2014/main" id="{E1C1C471-3C86-9243-8147-752CF2CED878}"/>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7" name="TextBox 86">
              <a:extLst>
                <a:ext uri="{FF2B5EF4-FFF2-40B4-BE49-F238E27FC236}">
                  <a16:creationId xmlns:a16="http://schemas.microsoft.com/office/drawing/2014/main" id="{594015A7-4E0F-FB48-B54B-DBDAD2AACFBF}"/>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88" name="TextBox 87">
              <a:extLst>
                <a:ext uri="{FF2B5EF4-FFF2-40B4-BE49-F238E27FC236}">
                  <a16:creationId xmlns:a16="http://schemas.microsoft.com/office/drawing/2014/main" id="{55791D51-A4E3-254B-9CDC-883656B5BBB3}"/>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89" name="TextBox 88">
              <a:extLst>
                <a:ext uri="{FF2B5EF4-FFF2-40B4-BE49-F238E27FC236}">
                  <a16:creationId xmlns:a16="http://schemas.microsoft.com/office/drawing/2014/main" id="{098081F0-15A2-CE4F-B597-7D0A57F05E29}"/>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90" name="TextBox 89">
              <a:extLst>
                <a:ext uri="{FF2B5EF4-FFF2-40B4-BE49-F238E27FC236}">
                  <a16:creationId xmlns:a16="http://schemas.microsoft.com/office/drawing/2014/main" id="{41684A96-AE24-5949-8098-95299F59040E}"/>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91" name="TextBox 90">
              <a:extLst>
                <a:ext uri="{FF2B5EF4-FFF2-40B4-BE49-F238E27FC236}">
                  <a16:creationId xmlns:a16="http://schemas.microsoft.com/office/drawing/2014/main" id="{A95F9DFB-59B1-0849-A7FD-D719AC7DE165}"/>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93" name="Group 92">
              <a:extLst>
                <a:ext uri="{FF2B5EF4-FFF2-40B4-BE49-F238E27FC236}">
                  <a16:creationId xmlns:a16="http://schemas.microsoft.com/office/drawing/2014/main" id="{0B9FBE4B-500D-DC43-91EC-3123D9EF5462}"/>
                </a:ext>
              </a:extLst>
            </p:cNvPr>
            <p:cNvGrpSpPr/>
            <p:nvPr userDrawn="1"/>
          </p:nvGrpSpPr>
          <p:grpSpPr>
            <a:xfrm>
              <a:off x="9558507" y="1119891"/>
              <a:ext cx="2639328" cy="202617"/>
              <a:chOff x="9303325" y="149270"/>
              <a:chExt cx="2639328" cy="202617"/>
            </a:xfrm>
          </p:grpSpPr>
          <p:sp>
            <p:nvSpPr>
              <p:cNvPr id="99" name="TextBox 98">
                <a:extLst>
                  <a:ext uri="{FF2B5EF4-FFF2-40B4-BE49-F238E27FC236}">
                    <a16:creationId xmlns:a16="http://schemas.microsoft.com/office/drawing/2014/main" id="{3B2F129A-3FD3-E24F-92D4-3E5C29B9DBB8}"/>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0" name="Straight Connector 99">
                <a:extLst>
                  <a:ext uri="{FF2B5EF4-FFF2-40B4-BE49-F238E27FC236}">
                    <a16:creationId xmlns:a16="http://schemas.microsoft.com/office/drawing/2014/main" id="{1476F00B-34CF-9B4A-8F55-B463B3FDB70B}"/>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94" name="Group 93">
              <a:extLst>
                <a:ext uri="{FF2B5EF4-FFF2-40B4-BE49-F238E27FC236}">
                  <a16:creationId xmlns:a16="http://schemas.microsoft.com/office/drawing/2014/main" id="{8D1C5EC9-E2AC-8041-9FC6-7AD7ADED145B}"/>
                </a:ext>
              </a:extLst>
            </p:cNvPr>
            <p:cNvGrpSpPr/>
            <p:nvPr userDrawn="1"/>
          </p:nvGrpSpPr>
          <p:grpSpPr>
            <a:xfrm>
              <a:off x="9541497" y="4046192"/>
              <a:ext cx="2735151" cy="1741977"/>
              <a:chOff x="9296567" y="4910411"/>
              <a:chExt cx="2735151" cy="1741977"/>
            </a:xfrm>
          </p:grpSpPr>
          <p:sp>
            <p:nvSpPr>
              <p:cNvPr id="95" name="Rectangle 94">
                <a:extLst>
                  <a:ext uri="{FF2B5EF4-FFF2-40B4-BE49-F238E27FC236}">
                    <a16:creationId xmlns:a16="http://schemas.microsoft.com/office/drawing/2014/main" id="{836A575A-4268-7545-9724-E5529E81C3A7}"/>
                  </a:ext>
                </a:extLst>
              </p:cNvPr>
              <p:cNvSpPr/>
              <p:nvPr userDrawn="1"/>
            </p:nvSpPr>
            <p:spPr>
              <a:xfrm>
                <a:off x="9296567" y="4910411"/>
                <a:ext cx="2735151" cy="1741977"/>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TextBox 95">
                <a:extLst>
                  <a:ext uri="{FF2B5EF4-FFF2-40B4-BE49-F238E27FC236}">
                    <a16:creationId xmlns:a16="http://schemas.microsoft.com/office/drawing/2014/main" id="{263A6D68-9AA3-584A-809D-EE6673D3B056}"/>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97" name="Graphic 96">
                <a:extLst>
                  <a:ext uri="{FF2B5EF4-FFF2-40B4-BE49-F238E27FC236}">
                    <a16:creationId xmlns:a16="http://schemas.microsoft.com/office/drawing/2014/main" id="{4AF9B51D-9E9A-F947-8F70-A6C06771D1F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98" name="TextBox 97">
                <a:extLst>
                  <a:ext uri="{FF2B5EF4-FFF2-40B4-BE49-F238E27FC236}">
                    <a16:creationId xmlns:a16="http://schemas.microsoft.com/office/drawing/2014/main" id="{48800C5A-9825-D044-8419-0A6095892041}"/>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nvGrpSpPr>
            <p:cNvPr id="2" name="Group 1">
              <a:extLst>
                <a:ext uri="{FF2B5EF4-FFF2-40B4-BE49-F238E27FC236}">
                  <a16:creationId xmlns:a16="http://schemas.microsoft.com/office/drawing/2014/main" id="{A4CF5DAB-1553-C04B-92A4-F1198F8EECE3}"/>
                </a:ext>
              </a:extLst>
            </p:cNvPr>
            <p:cNvGrpSpPr/>
            <p:nvPr userDrawn="1"/>
          </p:nvGrpSpPr>
          <p:grpSpPr>
            <a:xfrm>
              <a:off x="9521833" y="7166155"/>
              <a:ext cx="2754815" cy="6013825"/>
              <a:chOff x="9521833" y="-6801152"/>
              <a:chExt cx="2754815" cy="6013825"/>
            </a:xfrm>
          </p:grpSpPr>
          <p:sp>
            <p:nvSpPr>
              <p:cNvPr id="42" name="TextBox 41">
                <a:extLst>
                  <a:ext uri="{FF2B5EF4-FFF2-40B4-BE49-F238E27FC236}">
                    <a16:creationId xmlns:a16="http://schemas.microsoft.com/office/drawing/2014/main" id="{07BD5352-94B5-1940-89E6-DC02A72A4418}"/>
                  </a:ext>
                </a:extLst>
              </p:cNvPr>
              <p:cNvSpPr txBox="1"/>
              <p:nvPr userDrawn="1"/>
            </p:nvSpPr>
            <p:spPr>
              <a:xfrm>
                <a:off x="9558507" y="-6801152"/>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3" name="Straight Connector 42">
                <a:extLst>
                  <a:ext uri="{FF2B5EF4-FFF2-40B4-BE49-F238E27FC236}">
                    <a16:creationId xmlns:a16="http://schemas.microsoft.com/office/drawing/2014/main" id="{DE135D9E-6B8E-BF4A-8B52-EEAE03AC9DE2}"/>
                  </a:ext>
                </a:extLst>
              </p:cNvPr>
              <p:cNvCxnSpPr>
                <a:cxnSpLocks/>
              </p:cNvCxnSpPr>
              <p:nvPr userDrawn="1"/>
            </p:nvCxnSpPr>
            <p:spPr>
              <a:xfrm>
                <a:off x="9558507" y="-659853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6C3F42BF-41FD-244D-86C9-0031DA675594}"/>
                  </a:ext>
                </a:extLst>
              </p:cNvPr>
              <p:cNvSpPr txBox="1"/>
              <p:nvPr userDrawn="1"/>
            </p:nvSpPr>
            <p:spPr>
              <a:xfrm>
                <a:off x="9686426" y="-574022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5" name="Group 64">
                <a:extLst>
                  <a:ext uri="{FF2B5EF4-FFF2-40B4-BE49-F238E27FC236}">
                    <a16:creationId xmlns:a16="http://schemas.microsoft.com/office/drawing/2014/main" id="{1AF14A82-884D-6E44-833A-66AEAE8D73E5}"/>
                  </a:ext>
                </a:extLst>
              </p:cNvPr>
              <p:cNvGrpSpPr/>
              <p:nvPr userDrawn="1"/>
            </p:nvGrpSpPr>
            <p:grpSpPr>
              <a:xfrm>
                <a:off x="9541497" y="-2198642"/>
                <a:ext cx="2735151" cy="1411315"/>
                <a:chOff x="9296567" y="4910411"/>
                <a:chExt cx="2735151" cy="1411315"/>
              </a:xfrm>
            </p:grpSpPr>
            <p:sp>
              <p:nvSpPr>
                <p:cNvPr id="67" name="Rectangle 66">
                  <a:extLst>
                    <a:ext uri="{FF2B5EF4-FFF2-40B4-BE49-F238E27FC236}">
                      <a16:creationId xmlns:a16="http://schemas.microsoft.com/office/drawing/2014/main" id="{F7A9386A-4C7E-3A41-8497-284AAB05A9F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4233D935-4B30-F44F-9AE5-ED48766ABB3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9" name="Graphic 68">
                  <a:extLst>
                    <a:ext uri="{FF2B5EF4-FFF2-40B4-BE49-F238E27FC236}">
                      <a16:creationId xmlns:a16="http://schemas.microsoft.com/office/drawing/2014/main" id="{16F18F42-237E-5D49-9406-C82AB8706B5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70" name="TextBox 69">
                  <a:extLst>
                    <a:ext uri="{FF2B5EF4-FFF2-40B4-BE49-F238E27FC236}">
                      <a16:creationId xmlns:a16="http://schemas.microsoft.com/office/drawing/2014/main" id="{DE14BA7F-29C8-C24E-928B-592788C3333F}"/>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1" name="TextBox 70">
                  <a:extLst>
                    <a:ext uri="{FF2B5EF4-FFF2-40B4-BE49-F238E27FC236}">
                      <a16:creationId xmlns:a16="http://schemas.microsoft.com/office/drawing/2014/main" id="{29C49CB8-3278-3D41-8689-3FE7FAAE598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2" name="TextBox 71">
                  <a:extLst>
                    <a:ext uri="{FF2B5EF4-FFF2-40B4-BE49-F238E27FC236}">
                      <a16:creationId xmlns:a16="http://schemas.microsoft.com/office/drawing/2014/main" id="{22BE9216-4058-A445-B627-693F5A96240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47" name="Group 46">
                <a:extLst>
                  <a:ext uri="{FF2B5EF4-FFF2-40B4-BE49-F238E27FC236}">
                    <a16:creationId xmlns:a16="http://schemas.microsoft.com/office/drawing/2014/main" id="{14F294D6-B313-E949-842F-F41379956161}"/>
                  </a:ext>
                </a:extLst>
              </p:cNvPr>
              <p:cNvGrpSpPr/>
              <p:nvPr userDrawn="1"/>
            </p:nvGrpSpPr>
            <p:grpSpPr>
              <a:xfrm>
                <a:off x="9541497" y="-3555298"/>
                <a:ext cx="2735151" cy="1280928"/>
                <a:chOff x="9286315" y="6976989"/>
                <a:chExt cx="2735151" cy="1280928"/>
              </a:xfrm>
            </p:grpSpPr>
            <p:sp>
              <p:nvSpPr>
                <p:cNvPr id="60" name="Rectangle 59">
                  <a:extLst>
                    <a:ext uri="{FF2B5EF4-FFF2-40B4-BE49-F238E27FC236}">
                      <a16:creationId xmlns:a16="http://schemas.microsoft.com/office/drawing/2014/main" id="{14F654D1-DB8F-CE4F-A23A-52B9BC2BFFEA}"/>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1DC4A4C9-98A4-154F-8F68-6545453B1513}"/>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2" name="Graphic 61">
                  <a:extLst>
                    <a:ext uri="{FF2B5EF4-FFF2-40B4-BE49-F238E27FC236}">
                      <a16:creationId xmlns:a16="http://schemas.microsoft.com/office/drawing/2014/main" id="{09C862AD-FB96-864E-8468-306B3BB1F66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46538" y="7116071"/>
                  <a:ext cx="155227" cy="155227"/>
                </a:xfrm>
                <a:prstGeom prst="rect">
                  <a:avLst/>
                </a:prstGeom>
              </p:spPr>
            </p:pic>
            <p:sp>
              <p:nvSpPr>
                <p:cNvPr id="63" name="TextBox 62">
                  <a:extLst>
                    <a:ext uri="{FF2B5EF4-FFF2-40B4-BE49-F238E27FC236}">
                      <a16:creationId xmlns:a16="http://schemas.microsoft.com/office/drawing/2014/main" id="{F14F4FFA-0615-1D48-B3DF-3595FF4FE06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64" name="Picture 63">
                  <a:extLst>
                    <a:ext uri="{FF2B5EF4-FFF2-40B4-BE49-F238E27FC236}">
                      <a16:creationId xmlns:a16="http://schemas.microsoft.com/office/drawing/2014/main" id="{88F30D86-450E-F848-A211-E408470B957E}"/>
                    </a:ext>
                  </a:extLst>
                </p:cNvPr>
                <p:cNvPicPr>
                  <a:picLocks noChangeAspect="1"/>
                </p:cNvPicPr>
                <p:nvPr userDrawn="1"/>
              </p:nvPicPr>
              <p:blipFill rotWithShape="1">
                <a:blip r:embed="rId7"/>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48" name="Group 47">
                <a:extLst>
                  <a:ext uri="{FF2B5EF4-FFF2-40B4-BE49-F238E27FC236}">
                    <a16:creationId xmlns:a16="http://schemas.microsoft.com/office/drawing/2014/main" id="{02D72FD7-6279-0446-AC58-A3C3DC24D160}"/>
                  </a:ext>
                </a:extLst>
              </p:cNvPr>
              <p:cNvGrpSpPr/>
              <p:nvPr userDrawn="1"/>
            </p:nvGrpSpPr>
            <p:grpSpPr>
              <a:xfrm>
                <a:off x="9521833" y="-6476032"/>
                <a:ext cx="2617883" cy="651460"/>
                <a:chOff x="12352022" y="513115"/>
                <a:chExt cx="2617883" cy="651460"/>
              </a:xfrm>
            </p:grpSpPr>
            <p:sp>
              <p:nvSpPr>
                <p:cNvPr id="57" name="TextBox 56">
                  <a:extLst>
                    <a:ext uri="{FF2B5EF4-FFF2-40B4-BE49-F238E27FC236}">
                      <a16:creationId xmlns:a16="http://schemas.microsoft.com/office/drawing/2014/main" id="{F61D0EBF-B2C0-7046-B77D-2B9CD5228843}"/>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8" name="TextBox 57">
                  <a:extLst>
                    <a:ext uri="{FF2B5EF4-FFF2-40B4-BE49-F238E27FC236}">
                      <a16:creationId xmlns:a16="http://schemas.microsoft.com/office/drawing/2014/main" id="{80E248F4-5967-3B48-BA75-443830FB430F}"/>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9" name="TextBox 58">
                  <a:extLst>
                    <a:ext uri="{FF2B5EF4-FFF2-40B4-BE49-F238E27FC236}">
                      <a16:creationId xmlns:a16="http://schemas.microsoft.com/office/drawing/2014/main" id="{4458B103-16C3-734D-9D4C-08A0AD40A3F8}"/>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49" name="TextBox 48">
                <a:extLst>
                  <a:ext uri="{FF2B5EF4-FFF2-40B4-BE49-F238E27FC236}">
                    <a16:creationId xmlns:a16="http://schemas.microsoft.com/office/drawing/2014/main" id="{9F6763D5-C877-A84E-AA38-3CED305D0841}"/>
                  </a:ext>
                </a:extLst>
              </p:cNvPr>
              <p:cNvSpPr txBox="1"/>
              <p:nvPr userDrawn="1"/>
            </p:nvSpPr>
            <p:spPr>
              <a:xfrm>
                <a:off x="9674267" y="-54569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50" name="TextBox 49">
                <a:extLst>
                  <a:ext uri="{FF2B5EF4-FFF2-40B4-BE49-F238E27FC236}">
                    <a16:creationId xmlns:a16="http://schemas.microsoft.com/office/drawing/2014/main" id="{DFB47FC7-5B8F-1A47-817A-A3CF2131BD9D}"/>
                  </a:ext>
                </a:extLst>
              </p:cNvPr>
              <p:cNvSpPr txBox="1"/>
              <p:nvPr userDrawn="1"/>
            </p:nvSpPr>
            <p:spPr>
              <a:xfrm>
                <a:off x="9686426" y="-5041663"/>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51" name="TextBox 50">
                <a:extLst>
                  <a:ext uri="{FF2B5EF4-FFF2-40B4-BE49-F238E27FC236}">
                    <a16:creationId xmlns:a16="http://schemas.microsoft.com/office/drawing/2014/main" id="{5CD80403-C6E9-C346-A05A-8AE1F1F93179}"/>
                  </a:ext>
                </a:extLst>
              </p:cNvPr>
              <p:cNvSpPr txBox="1"/>
              <p:nvPr userDrawn="1"/>
            </p:nvSpPr>
            <p:spPr>
              <a:xfrm>
                <a:off x="9686426" y="-4321573"/>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52" name="TextBox 51">
                <a:extLst>
                  <a:ext uri="{FF2B5EF4-FFF2-40B4-BE49-F238E27FC236}">
                    <a16:creationId xmlns:a16="http://schemas.microsoft.com/office/drawing/2014/main" id="{6AB870E0-EE0A-D84C-A2C8-84EDC9B761D9}"/>
                  </a:ext>
                </a:extLst>
              </p:cNvPr>
              <p:cNvSpPr txBox="1"/>
              <p:nvPr userDrawn="1"/>
            </p:nvSpPr>
            <p:spPr>
              <a:xfrm>
                <a:off x="9674267" y="-389101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78" name="Text Placeholder 6">
            <a:extLst>
              <a:ext uri="{FF2B5EF4-FFF2-40B4-BE49-F238E27FC236}">
                <a16:creationId xmlns:a16="http://schemas.microsoft.com/office/drawing/2014/main" id="{49D0B9C5-5521-2646-B128-094867E34EA6}"/>
              </a:ext>
            </a:extLst>
          </p:cNvPr>
          <p:cNvSpPr>
            <a:spLocks noGrp="1"/>
          </p:cNvSpPr>
          <p:nvPr userDrawn="1">
            <p:ph type="body" sz="quarter" idx="108" hasCustomPrompt="1"/>
          </p:nvPr>
        </p:nvSpPr>
        <p:spPr>
          <a:xfrm>
            <a:off x="4698906" y="1211494"/>
            <a:ext cx="1655903" cy="399750"/>
          </a:xfrm>
          <a:blipFill dpi="0" rotWithShape="1">
            <a:blip r:embed="rId8"/>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Second level</a:t>
            </a:r>
          </a:p>
        </p:txBody>
      </p:sp>
      <p:sp>
        <p:nvSpPr>
          <p:cNvPr id="3" name="Date Placeholder 2">
            <a:extLst>
              <a:ext uri="{FF2B5EF4-FFF2-40B4-BE49-F238E27FC236}">
                <a16:creationId xmlns:a16="http://schemas.microsoft.com/office/drawing/2014/main" id="{4124FA82-5551-674F-8ABF-17E6898F90B7}"/>
              </a:ext>
            </a:extLst>
          </p:cNvPr>
          <p:cNvSpPr>
            <a:spLocks noGrp="1"/>
          </p:cNvSpPr>
          <p:nvPr userDrawn="1">
            <p:ph type="dt" sz="half" idx="115"/>
          </p:nvPr>
        </p:nvSpPr>
        <p:spPr/>
        <p:txBody>
          <a:bodyPr/>
          <a:lstStyle/>
          <a:p>
            <a:endParaRPr lang="en-US" dirty="0"/>
          </a:p>
        </p:txBody>
      </p:sp>
      <p:sp>
        <p:nvSpPr>
          <p:cNvPr id="4" name="Footer Placeholder 3">
            <a:extLst>
              <a:ext uri="{FF2B5EF4-FFF2-40B4-BE49-F238E27FC236}">
                <a16:creationId xmlns:a16="http://schemas.microsoft.com/office/drawing/2014/main" id="{08857F84-3938-184A-B69E-D20F1F0ED888}"/>
              </a:ext>
            </a:extLst>
          </p:cNvPr>
          <p:cNvSpPr>
            <a:spLocks noGrp="1"/>
          </p:cNvSpPr>
          <p:nvPr userDrawn="1">
            <p:ph type="ftr" sz="quarter" idx="116"/>
          </p:nvPr>
        </p:nvSpPr>
        <p:spPr/>
        <p:txBody>
          <a:bodyPr/>
          <a:lstStyle/>
          <a:p>
            <a:endParaRPr lang="en-US" dirty="0"/>
          </a:p>
        </p:txBody>
      </p:sp>
      <p:sp>
        <p:nvSpPr>
          <p:cNvPr id="5" name="Slide Number Placeholder 4">
            <a:extLst>
              <a:ext uri="{FF2B5EF4-FFF2-40B4-BE49-F238E27FC236}">
                <a16:creationId xmlns:a16="http://schemas.microsoft.com/office/drawing/2014/main" id="{55145EE2-42E0-FD4B-84FE-BBCF42195267}"/>
              </a:ext>
            </a:extLst>
          </p:cNvPr>
          <p:cNvSpPr>
            <a:spLocks noGrp="1"/>
          </p:cNvSpPr>
          <p:nvPr userDrawn="1">
            <p:ph type="sldNum" sz="quarter" idx="11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23672235"/>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Map and Content">
    <p:spTree>
      <p:nvGrpSpPr>
        <p:cNvPr id="1" name=""/>
        <p:cNvGrpSpPr/>
        <p:nvPr/>
      </p:nvGrpSpPr>
      <p:grpSpPr>
        <a:xfrm>
          <a:off x="0" y="0"/>
          <a:ext cx="0" cy="0"/>
          <a:chOff x="0" y="0"/>
          <a:chExt cx="0" cy="0"/>
        </a:xfrm>
      </p:grpSpPr>
      <p:sp>
        <p:nvSpPr>
          <p:cNvPr id="140" name="Picture Placeholder 10">
            <a:extLst>
              <a:ext uri="{FF2B5EF4-FFF2-40B4-BE49-F238E27FC236}">
                <a16:creationId xmlns:a16="http://schemas.microsoft.com/office/drawing/2014/main" id="{DDE5C622-747E-4E4C-BBC5-19A839D9F40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blipFill>
            <a:blip r:embed="rId2"/>
            <a:stretch>
              <a:fillRect/>
            </a:stretch>
          </a:blipFill>
        </p:spPr>
        <p:txBody>
          <a:bodyPr wrap="square" lIns="792000" tIns="0" rIns="5256000" anchor="ctr">
            <a:noAutofit/>
          </a:bodyPr>
          <a:lstStyle>
            <a:lvl1pPr algn="ctr">
              <a:defRPr b="0">
                <a:solidFill>
                  <a:schemeClr val="tx1">
                    <a:lumMod val="50000"/>
                    <a:lumOff val="50000"/>
                  </a:schemeClr>
                </a:solidFill>
              </a:defRPr>
            </a:lvl1pPr>
          </a:lstStyle>
          <a:p>
            <a:r>
              <a:rPr lang="en-US" dirty="0"/>
              <a:t>Click the icon at the center of the slide to add a pre-designed half-page map graphic to the slide.</a:t>
            </a:r>
            <a:br>
              <a:rPr lang="en-US" dirty="0"/>
            </a:br>
            <a:r>
              <a:rPr lang="en-US" dirty="0"/>
              <a:t>(In the Marketing Resource Database, these files will have “half slide” in the files name)</a:t>
            </a:r>
          </a:p>
        </p:txBody>
      </p:sp>
      <p:sp>
        <p:nvSpPr>
          <p:cNvPr id="9" name="Title 8">
            <a:extLst>
              <a:ext uri="{FF2B5EF4-FFF2-40B4-BE49-F238E27FC236}">
                <a16:creationId xmlns:a16="http://schemas.microsoft.com/office/drawing/2014/main" id="{A3E7C59C-7AB2-FD4B-9D3E-CA7E0D8CB2F3}"/>
              </a:ext>
            </a:extLst>
          </p:cNvPr>
          <p:cNvSpPr>
            <a:spLocks noGrp="1"/>
          </p:cNvSpPr>
          <p:nvPr userDrawn="1">
            <p:ph type="title" hasCustomPrompt="1"/>
          </p:nvPr>
        </p:nvSpPr>
        <p:spPr/>
        <p:txBody>
          <a:bodyPr/>
          <a:lstStyle>
            <a:lvl1pPr>
              <a:defRPr/>
            </a:lvl1pPr>
          </a:lstStyle>
          <a:p>
            <a:pPr lvl="0"/>
            <a:r>
              <a:rPr lang="en-US"/>
              <a:t>CLICK TO ADD Slide TITLE. ALL CAPS. TWO LINES max.</a:t>
            </a:r>
          </a:p>
        </p:txBody>
      </p:sp>
      <p:sp>
        <p:nvSpPr>
          <p:cNvPr id="1000" name="Footnotes Placeholder">
            <a:extLst>
              <a:ext uri="{FF2B5EF4-FFF2-40B4-BE49-F238E27FC236}">
                <a16:creationId xmlns:a16="http://schemas.microsoft.com/office/drawing/2014/main" id="{89C8ABCA-426C-9447-AA12-B5A756649D54}"/>
              </a:ext>
            </a:extLst>
          </p:cNvPr>
          <p:cNvSpPr>
            <a:spLocks noGrp="1"/>
          </p:cNvSpPr>
          <p:nvPr userDrawn="1">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3" name="Content Placeholder 13">
            <a:extLst>
              <a:ext uri="{FF2B5EF4-FFF2-40B4-BE49-F238E27FC236}">
                <a16:creationId xmlns:a16="http://schemas.microsoft.com/office/drawing/2014/main" id="{BD8F7771-D5FD-5E48-914F-1B0C8281DAF2}"/>
              </a:ext>
            </a:extLst>
          </p:cNvPr>
          <p:cNvSpPr>
            <a:spLocks noGrp="1"/>
          </p:cNvSpPr>
          <p:nvPr userDrawn="1">
            <p:ph sz="quarter" idx="105"/>
          </p:nvPr>
        </p:nvSpPr>
        <p:spPr>
          <a:xfrm>
            <a:off x="4703522" y="1233489"/>
            <a:ext cx="4008676" cy="4932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D662E80-C602-AD49-88C5-4C7981BFDF51}"/>
              </a:ext>
            </a:extLst>
          </p:cNvPr>
          <p:cNvSpPr>
            <a:spLocks noGrp="1"/>
          </p:cNvSpPr>
          <p:nvPr userDrawn="1">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AAA8D22F-CD71-0048-A44D-45D040CB3EA8}"/>
              </a:ext>
            </a:extLst>
          </p:cNvPr>
          <p:cNvSpPr>
            <a:spLocks noGrp="1"/>
          </p:cNvSpPr>
          <p:nvPr userDrawn="1">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392EC2F9-9D32-434C-8F82-E8D200FC4895}"/>
              </a:ext>
            </a:extLst>
          </p:cNvPr>
          <p:cNvSpPr>
            <a:spLocks noGrp="1"/>
          </p:cNvSpPr>
          <p:nvPr userDrawn="1">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 name="Group 2">
            <a:extLst>
              <a:ext uri="{FF2B5EF4-FFF2-40B4-BE49-F238E27FC236}">
                <a16:creationId xmlns:a16="http://schemas.microsoft.com/office/drawing/2014/main" id="{8B57B4F9-541A-FA47-94AB-4A76E2D84EBB}"/>
              </a:ext>
            </a:extLst>
          </p:cNvPr>
          <p:cNvGrpSpPr/>
          <p:nvPr userDrawn="1"/>
        </p:nvGrpSpPr>
        <p:grpSpPr>
          <a:xfrm>
            <a:off x="9399182" y="-1"/>
            <a:ext cx="2974470" cy="12489650"/>
            <a:chOff x="9399182" y="-1"/>
            <a:chExt cx="2974470" cy="12489650"/>
          </a:xfrm>
        </p:grpSpPr>
        <p:sp>
          <p:nvSpPr>
            <p:cNvPr id="80" name="Rectangle 79">
              <a:extLst>
                <a:ext uri="{FF2B5EF4-FFF2-40B4-BE49-F238E27FC236}">
                  <a16:creationId xmlns:a16="http://schemas.microsoft.com/office/drawing/2014/main" id="{7F39C21F-C07C-7740-9183-FE0C02C54D48}"/>
                </a:ext>
              </a:extLst>
            </p:cNvPr>
            <p:cNvSpPr/>
            <p:nvPr userDrawn="1"/>
          </p:nvSpPr>
          <p:spPr>
            <a:xfrm>
              <a:off x="9399182" y="-1"/>
              <a:ext cx="2798651" cy="1232329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5" name="Picture 74">
              <a:extLst>
                <a:ext uri="{FF2B5EF4-FFF2-40B4-BE49-F238E27FC236}">
                  <a16:creationId xmlns:a16="http://schemas.microsoft.com/office/drawing/2014/main" id="{62DE5BAE-3274-6547-A846-0E36742248D0}"/>
                </a:ext>
              </a:extLst>
            </p:cNvPr>
            <p:cNvPicPr>
              <a:picLocks noChangeAspect="1"/>
            </p:cNvPicPr>
            <p:nvPr userDrawn="1"/>
          </p:nvPicPr>
          <p:blipFill rotWithShape="1">
            <a:blip r:embed="rId3"/>
            <a:srcRect r="41694"/>
            <a:stretch/>
          </p:blipFill>
          <p:spPr>
            <a:xfrm>
              <a:off x="9558506" y="1322104"/>
              <a:ext cx="2639328" cy="995540"/>
            </a:xfrm>
            <a:prstGeom prst="rect">
              <a:avLst/>
            </a:prstGeom>
          </p:spPr>
        </p:pic>
        <p:grpSp>
          <p:nvGrpSpPr>
            <p:cNvPr id="131" name="Group 130">
              <a:extLst>
                <a:ext uri="{FF2B5EF4-FFF2-40B4-BE49-F238E27FC236}">
                  <a16:creationId xmlns:a16="http://schemas.microsoft.com/office/drawing/2014/main" id="{EA8A0D49-B3FC-114E-BD4F-A224D345C631}"/>
                </a:ext>
              </a:extLst>
            </p:cNvPr>
            <p:cNvGrpSpPr/>
            <p:nvPr userDrawn="1"/>
          </p:nvGrpSpPr>
          <p:grpSpPr>
            <a:xfrm>
              <a:off x="9541497" y="162442"/>
              <a:ext cx="2819400" cy="814510"/>
              <a:chOff x="-3644733" y="165205"/>
              <a:chExt cx="2819400" cy="814510"/>
            </a:xfrm>
          </p:grpSpPr>
          <p:sp>
            <p:nvSpPr>
              <p:cNvPr id="136" name="Rectangle 135">
                <a:extLst>
                  <a:ext uri="{FF2B5EF4-FFF2-40B4-BE49-F238E27FC236}">
                    <a16:creationId xmlns:a16="http://schemas.microsoft.com/office/drawing/2014/main" id="{9B430B4D-00A5-0E44-AEFA-4FF0C5C67CB2}"/>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Box 136">
                <a:extLst>
                  <a:ext uri="{FF2B5EF4-FFF2-40B4-BE49-F238E27FC236}">
                    <a16:creationId xmlns:a16="http://schemas.microsoft.com/office/drawing/2014/main" id="{1A92EEBC-DB6D-1349-822C-5E9062E5C64A}"/>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8" name="Picture 137">
                <a:extLst>
                  <a:ext uri="{FF2B5EF4-FFF2-40B4-BE49-F238E27FC236}">
                    <a16:creationId xmlns:a16="http://schemas.microsoft.com/office/drawing/2014/main" id="{2B5D82AA-15DA-6F48-B821-49645A8B7DD3}"/>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33" name="Group 132">
              <a:extLst>
                <a:ext uri="{FF2B5EF4-FFF2-40B4-BE49-F238E27FC236}">
                  <a16:creationId xmlns:a16="http://schemas.microsoft.com/office/drawing/2014/main" id="{C9C4E2FC-B406-D849-816A-FE7024AFBE6E}"/>
                </a:ext>
              </a:extLst>
            </p:cNvPr>
            <p:cNvGrpSpPr/>
            <p:nvPr userDrawn="1"/>
          </p:nvGrpSpPr>
          <p:grpSpPr>
            <a:xfrm>
              <a:off x="9558507" y="1119891"/>
              <a:ext cx="2639328" cy="202617"/>
              <a:chOff x="9303325" y="149270"/>
              <a:chExt cx="2639328" cy="202617"/>
            </a:xfrm>
          </p:grpSpPr>
          <p:sp>
            <p:nvSpPr>
              <p:cNvPr id="134" name="TextBox 133">
                <a:extLst>
                  <a:ext uri="{FF2B5EF4-FFF2-40B4-BE49-F238E27FC236}">
                    <a16:creationId xmlns:a16="http://schemas.microsoft.com/office/drawing/2014/main" id="{105231A2-EDEC-3E4B-91A8-B78EAD4061BD}"/>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5" name="Straight Connector 134">
                <a:extLst>
                  <a:ext uri="{FF2B5EF4-FFF2-40B4-BE49-F238E27FC236}">
                    <a16:creationId xmlns:a16="http://schemas.microsoft.com/office/drawing/2014/main" id="{72E3E04B-C66B-DE46-870F-2C26FF6D7F12}"/>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02553D65-8D5E-9043-AA8A-EB0588AA8551}"/>
                </a:ext>
              </a:extLst>
            </p:cNvPr>
            <p:cNvGrpSpPr/>
            <p:nvPr userDrawn="1"/>
          </p:nvGrpSpPr>
          <p:grpSpPr>
            <a:xfrm>
              <a:off x="9541497" y="3679950"/>
              <a:ext cx="2735151" cy="2655095"/>
              <a:chOff x="9541497" y="11478235"/>
              <a:chExt cx="2735151" cy="2655095"/>
            </a:xfrm>
          </p:grpSpPr>
          <p:grpSp>
            <p:nvGrpSpPr>
              <p:cNvPr id="111" name="Group 110">
                <a:extLst>
                  <a:ext uri="{FF2B5EF4-FFF2-40B4-BE49-F238E27FC236}">
                    <a16:creationId xmlns:a16="http://schemas.microsoft.com/office/drawing/2014/main" id="{9B9C9F49-49E7-CA4E-849A-BB97B8486113}"/>
                  </a:ext>
                </a:extLst>
              </p:cNvPr>
              <p:cNvGrpSpPr/>
              <p:nvPr userDrawn="1"/>
            </p:nvGrpSpPr>
            <p:grpSpPr>
              <a:xfrm>
                <a:off x="9541497" y="11478235"/>
                <a:ext cx="2735151" cy="2655095"/>
                <a:chOff x="9296567" y="4910411"/>
                <a:chExt cx="2735151" cy="2655095"/>
              </a:xfrm>
            </p:grpSpPr>
            <p:sp>
              <p:nvSpPr>
                <p:cNvPr id="126" name="Rectangle 125">
                  <a:extLst>
                    <a:ext uri="{FF2B5EF4-FFF2-40B4-BE49-F238E27FC236}">
                      <a16:creationId xmlns:a16="http://schemas.microsoft.com/office/drawing/2014/main" id="{8025FD44-3660-E343-B0A6-B6F6EDF3C8C6}"/>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Box 126">
                  <a:extLst>
                    <a:ext uri="{FF2B5EF4-FFF2-40B4-BE49-F238E27FC236}">
                      <a16:creationId xmlns:a16="http://schemas.microsoft.com/office/drawing/2014/main" id="{FE31536B-440B-8046-88B3-2642529016B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128" name="Graphic 127">
                  <a:extLst>
                    <a:ext uri="{FF2B5EF4-FFF2-40B4-BE49-F238E27FC236}">
                      <a16:creationId xmlns:a16="http://schemas.microsoft.com/office/drawing/2014/main" id="{A16034BD-6983-5C4A-9FEC-2CE8E81F500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29" name="TextBox 128">
                  <a:extLst>
                    <a:ext uri="{FF2B5EF4-FFF2-40B4-BE49-F238E27FC236}">
                      <a16:creationId xmlns:a16="http://schemas.microsoft.com/office/drawing/2014/main" id="{2ABC9F07-580A-7E4A-B11B-F111FDC350F5}"/>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114" name="Group 113">
                <a:extLst>
                  <a:ext uri="{FF2B5EF4-FFF2-40B4-BE49-F238E27FC236}">
                    <a16:creationId xmlns:a16="http://schemas.microsoft.com/office/drawing/2014/main" id="{09B499C6-2BCA-D941-836C-075460C0EC17}"/>
                  </a:ext>
                </a:extLst>
              </p:cNvPr>
              <p:cNvGrpSpPr/>
              <p:nvPr userDrawn="1"/>
            </p:nvGrpSpPr>
            <p:grpSpPr>
              <a:xfrm>
                <a:off x="9746489" y="12492855"/>
                <a:ext cx="2159761" cy="1627918"/>
                <a:chOff x="9746489" y="3617325"/>
                <a:chExt cx="2159761" cy="1627918"/>
              </a:xfrm>
            </p:grpSpPr>
            <p:pic>
              <p:nvPicPr>
                <p:cNvPr id="117" name="Picture 116">
                  <a:extLst>
                    <a:ext uri="{FF2B5EF4-FFF2-40B4-BE49-F238E27FC236}">
                      <a16:creationId xmlns:a16="http://schemas.microsoft.com/office/drawing/2014/main" id="{AABA3998-6D10-4545-A7DF-6ED794AC719C}"/>
                    </a:ext>
                  </a:extLst>
                </p:cNvPr>
                <p:cNvPicPr>
                  <a:picLocks noChangeAspect="1"/>
                </p:cNvPicPr>
                <p:nvPr userDrawn="1"/>
              </p:nvPicPr>
              <p:blipFill>
                <a:blip r:embed="rId7"/>
                <a:stretch>
                  <a:fillRect/>
                </a:stretch>
              </p:blipFill>
              <p:spPr>
                <a:xfrm>
                  <a:off x="10075660" y="3617325"/>
                  <a:ext cx="1830590" cy="1627918"/>
                </a:xfrm>
                <a:prstGeom prst="rect">
                  <a:avLst/>
                </a:prstGeom>
              </p:spPr>
            </p:pic>
            <p:cxnSp>
              <p:nvCxnSpPr>
                <p:cNvPr id="118" name="Straight Connector 117">
                  <a:extLst>
                    <a:ext uri="{FF2B5EF4-FFF2-40B4-BE49-F238E27FC236}">
                      <a16:creationId xmlns:a16="http://schemas.microsoft.com/office/drawing/2014/main" id="{2EEFBFC1-6C0D-0348-B560-CF141A2017FC}"/>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9ADBFB77-76D0-6444-AB28-A01243DE58E9}"/>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20" name="TextBox 119">
                  <a:extLst>
                    <a:ext uri="{FF2B5EF4-FFF2-40B4-BE49-F238E27FC236}">
                      <a16:creationId xmlns:a16="http://schemas.microsoft.com/office/drawing/2014/main" id="{798FC946-C3A9-DA4D-8EB6-7E9386F341B4}"/>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121" name="TextBox 120">
                  <a:extLst>
                    <a:ext uri="{FF2B5EF4-FFF2-40B4-BE49-F238E27FC236}">
                      <a16:creationId xmlns:a16="http://schemas.microsoft.com/office/drawing/2014/main" id="{2A28E02E-BC50-B343-919D-78A769FA9250}"/>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2" name="Group 1">
              <a:extLst>
                <a:ext uri="{FF2B5EF4-FFF2-40B4-BE49-F238E27FC236}">
                  <a16:creationId xmlns:a16="http://schemas.microsoft.com/office/drawing/2014/main" id="{A4CF5DAB-1553-C04B-92A4-F1198F8EECE3}"/>
                </a:ext>
              </a:extLst>
            </p:cNvPr>
            <p:cNvGrpSpPr/>
            <p:nvPr userDrawn="1"/>
          </p:nvGrpSpPr>
          <p:grpSpPr>
            <a:xfrm>
              <a:off x="9521833" y="6475824"/>
              <a:ext cx="2754815" cy="6013825"/>
              <a:chOff x="9521833" y="-6801152"/>
              <a:chExt cx="2754815" cy="6013825"/>
            </a:xfrm>
          </p:grpSpPr>
          <p:sp>
            <p:nvSpPr>
              <p:cNvPr id="42" name="TextBox 41">
                <a:extLst>
                  <a:ext uri="{FF2B5EF4-FFF2-40B4-BE49-F238E27FC236}">
                    <a16:creationId xmlns:a16="http://schemas.microsoft.com/office/drawing/2014/main" id="{07BD5352-94B5-1940-89E6-DC02A72A4418}"/>
                  </a:ext>
                </a:extLst>
              </p:cNvPr>
              <p:cNvSpPr txBox="1"/>
              <p:nvPr userDrawn="1"/>
            </p:nvSpPr>
            <p:spPr>
              <a:xfrm>
                <a:off x="9558507" y="-6801152"/>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3" name="Straight Connector 42">
                <a:extLst>
                  <a:ext uri="{FF2B5EF4-FFF2-40B4-BE49-F238E27FC236}">
                    <a16:creationId xmlns:a16="http://schemas.microsoft.com/office/drawing/2014/main" id="{DE135D9E-6B8E-BF4A-8B52-EEAE03AC9DE2}"/>
                  </a:ext>
                </a:extLst>
              </p:cNvPr>
              <p:cNvCxnSpPr>
                <a:cxnSpLocks/>
              </p:cNvCxnSpPr>
              <p:nvPr userDrawn="1"/>
            </p:nvCxnSpPr>
            <p:spPr>
              <a:xfrm>
                <a:off x="9558507" y="-659853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6C3F42BF-41FD-244D-86C9-0031DA675594}"/>
                  </a:ext>
                </a:extLst>
              </p:cNvPr>
              <p:cNvSpPr txBox="1"/>
              <p:nvPr userDrawn="1"/>
            </p:nvSpPr>
            <p:spPr>
              <a:xfrm>
                <a:off x="9686426" y="-574022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5" name="Group 64">
                <a:extLst>
                  <a:ext uri="{FF2B5EF4-FFF2-40B4-BE49-F238E27FC236}">
                    <a16:creationId xmlns:a16="http://schemas.microsoft.com/office/drawing/2014/main" id="{1AF14A82-884D-6E44-833A-66AEAE8D73E5}"/>
                  </a:ext>
                </a:extLst>
              </p:cNvPr>
              <p:cNvGrpSpPr/>
              <p:nvPr userDrawn="1"/>
            </p:nvGrpSpPr>
            <p:grpSpPr>
              <a:xfrm>
                <a:off x="9541497" y="-2198642"/>
                <a:ext cx="2735151" cy="1411315"/>
                <a:chOff x="9296567" y="4910411"/>
                <a:chExt cx="2735151" cy="1411315"/>
              </a:xfrm>
            </p:grpSpPr>
            <p:sp>
              <p:nvSpPr>
                <p:cNvPr id="67" name="Rectangle 66">
                  <a:extLst>
                    <a:ext uri="{FF2B5EF4-FFF2-40B4-BE49-F238E27FC236}">
                      <a16:creationId xmlns:a16="http://schemas.microsoft.com/office/drawing/2014/main" id="{F7A9386A-4C7E-3A41-8497-284AAB05A9F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4233D935-4B30-F44F-9AE5-ED48766ABB3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9" name="Graphic 68">
                  <a:extLst>
                    <a:ext uri="{FF2B5EF4-FFF2-40B4-BE49-F238E27FC236}">
                      <a16:creationId xmlns:a16="http://schemas.microsoft.com/office/drawing/2014/main" id="{16F18F42-237E-5D49-9406-C82AB8706B5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70" name="TextBox 69">
                  <a:extLst>
                    <a:ext uri="{FF2B5EF4-FFF2-40B4-BE49-F238E27FC236}">
                      <a16:creationId xmlns:a16="http://schemas.microsoft.com/office/drawing/2014/main" id="{DE14BA7F-29C8-C24E-928B-592788C3333F}"/>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1" name="TextBox 70">
                  <a:extLst>
                    <a:ext uri="{FF2B5EF4-FFF2-40B4-BE49-F238E27FC236}">
                      <a16:creationId xmlns:a16="http://schemas.microsoft.com/office/drawing/2014/main" id="{29C49CB8-3278-3D41-8689-3FE7FAAE598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2" name="TextBox 71">
                  <a:extLst>
                    <a:ext uri="{FF2B5EF4-FFF2-40B4-BE49-F238E27FC236}">
                      <a16:creationId xmlns:a16="http://schemas.microsoft.com/office/drawing/2014/main" id="{22BE9216-4058-A445-B627-693F5A96240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47" name="Group 46">
                <a:extLst>
                  <a:ext uri="{FF2B5EF4-FFF2-40B4-BE49-F238E27FC236}">
                    <a16:creationId xmlns:a16="http://schemas.microsoft.com/office/drawing/2014/main" id="{14F294D6-B313-E949-842F-F41379956161}"/>
                  </a:ext>
                </a:extLst>
              </p:cNvPr>
              <p:cNvGrpSpPr/>
              <p:nvPr userDrawn="1"/>
            </p:nvGrpSpPr>
            <p:grpSpPr>
              <a:xfrm>
                <a:off x="9541497" y="-3555298"/>
                <a:ext cx="2735151" cy="1280928"/>
                <a:chOff x="9286315" y="6976989"/>
                <a:chExt cx="2735151" cy="1280928"/>
              </a:xfrm>
            </p:grpSpPr>
            <p:sp>
              <p:nvSpPr>
                <p:cNvPr id="60" name="Rectangle 59">
                  <a:extLst>
                    <a:ext uri="{FF2B5EF4-FFF2-40B4-BE49-F238E27FC236}">
                      <a16:creationId xmlns:a16="http://schemas.microsoft.com/office/drawing/2014/main" id="{14F654D1-DB8F-CE4F-A23A-52B9BC2BFFEA}"/>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1DC4A4C9-98A4-154F-8F68-6545453B1513}"/>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2" name="Graphic 61">
                  <a:extLst>
                    <a:ext uri="{FF2B5EF4-FFF2-40B4-BE49-F238E27FC236}">
                      <a16:creationId xmlns:a16="http://schemas.microsoft.com/office/drawing/2014/main" id="{09C862AD-FB96-864E-8468-306B3BB1F66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46538" y="7116071"/>
                  <a:ext cx="155227" cy="155227"/>
                </a:xfrm>
                <a:prstGeom prst="rect">
                  <a:avLst/>
                </a:prstGeom>
              </p:spPr>
            </p:pic>
            <p:sp>
              <p:nvSpPr>
                <p:cNvPr id="63" name="TextBox 62">
                  <a:extLst>
                    <a:ext uri="{FF2B5EF4-FFF2-40B4-BE49-F238E27FC236}">
                      <a16:creationId xmlns:a16="http://schemas.microsoft.com/office/drawing/2014/main" id="{F14F4FFA-0615-1D48-B3DF-3595FF4FE06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64" name="Picture 63">
                  <a:extLst>
                    <a:ext uri="{FF2B5EF4-FFF2-40B4-BE49-F238E27FC236}">
                      <a16:creationId xmlns:a16="http://schemas.microsoft.com/office/drawing/2014/main" id="{88F30D86-450E-F848-A211-E408470B957E}"/>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48" name="Group 47">
                <a:extLst>
                  <a:ext uri="{FF2B5EF4-FFF2-40B4-BE49-F238E27FC236}">
                    <a16:creationId xmlns:a16="http://schemas.microsoft.com/office/drawing/2014/main" id="{02D72FD7-6279-0446-AC58-A3C3DC24D160}"/>
                  </a:ext>
                </a:extLst>
              </p:cNvPr>
              <p:cNvGrpSpPr/>
              <p:nvPr userDrawn="1"/>
            </p:nvGrpSpPr>
            <p:grpSpPr>
              <a:xfrm>
                <a:off x="9521833" y="-6476032"/>
                <a:ext cx="2617883" cy="651460"/>
                <a:chOff x="12352022" y="513115"/>
                <a:chExt cx="2617883" cy="651460"/>
              </a:xfrm>
            </p:grpSpPr>
            <p:sp>
              <p:nvSpPr>
                <p:cNvPr id="57" name="TextBox 56">
                  <a:extLst>
                    <a:ext uri="{FF2B5EF4-FFF2-40B4-BE49-F238E27FC236}">
                      <a16:creationId xmlns:a16="http://schemas.microsoft.com/office/drawing/2014/main" id="{F61D0EBF-B2C0-7046-B77D-2B9CD5228843}"/>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8" name="TextBox 57">
                  <a:extLst>
                    <a:ext uri="{FF2B5EF4-FFF2-40B4-BE49-F238E27FC236}">
                      <a16:creationId xmlns:a16="http://schemas.microsoft.com/office/drawing/2014/main" id="{80E248F4-5967-3B48-BA75-443830FB430F}"/>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9" name="TextBox 58">
                  <a:extLst>
                    <a:ext uri="{FF2B5EF4-FFF2-40B4-BE49-F238E27FC236}">
                      <a16:creationId xmlns:a16="http://schemas.microsoft.com/office/drawing/2014/main" id="{4458B103-16C3-734D-9D4C-08A0AD40A3F8}"/>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49" name="TextBox 48">
                <a:extLst>
                  <a:ext uri="{FF2B5EF4-FFF2-40B4-BE49-F238E27FC236}">
                    <a16:creationId xmlns:a16="http://schemas.microsoft.com/office/drawing/2014/main" id="{9F6763D5-C877-A84E-AA38-3CED305D0841}"/>
                  </a:ext>
                </a:extLst>
              </p:cNvPr>
              <p:cNvSpPr txBox="1"/>
              <p:nvPr userDrawn="1"/>
            </p:nvSpPr>
            <p:spPr>
              <a:xfrm>
                <a:off x="9674267" y="-54569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50" name="TextBox 49">
                <a:extLst>
                  <a:ext uri="{FF2B5EF4-FFF2-40B4-BE49-F238E27FC236}">
                    <a16:creationId xmlns:a16="http://schemas.microsoft.com/office/drawing/2014/main" id="{DFB47FC7-5B8F-1A47-817A-A3CF2131BD9D}"/>
                  </a:ext>
                </a:extLst>
              </p:cNvPr>
              <p:cNvSpPr txBox="1"/>
              <p:nvPr userDrawn="1"/>
            </p:nvSpPr>
            <p:spPr>
              <a:xfrm>
                <a:off x="9686426" y="-5041663"/>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51" name="TextBox 50">
                <a:extLst>
                  <a:ext uri="{FF2B5EF4-FFF2-40B4-BE49-F238E27FC236}">
                    <a16:creationId xmlns:a16="http://schemas.microsoft.com/office/drawing/2014/main" id="{5CD80403-C6E9-C346-A05A-8AE1F1F93179}"/>
                  </a:ext>
                </a:extLst>
              </p:cNvPr>
              <p:cNvSpPr txBox="1"/>
              <p:nvPr userDrawn="1"/>
            </p:nvSpPr>
            <p:spPr>
              <a:xfrm>
                <a:off x="9686426" y="-4321573"/>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52" name="TextBox 51">
                <a:extLst>
                  <a:ext uri="{FF2B5EF4-FFF2-40B4-BE49-F238E27FC236}">
                    <a16:creationId xmlns:a16="http://schemas.microsoft.com/office/drawing/2014/main" id="{6AB870E0-EE0A-D84C-A2C8-84EDC9B761D9}"/>
                  </a:ext>
                </a:extLst>
              </p:cNvPr>
              <p:cNvSpPr txBox="1"/>
              <p:nvPr userDrawn="1"/>
            </p:nvSpPr>
            <p:spPr>
              <a:xfrm>
                <a:off x="9674267" y="-389101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nvGrpSpPr>
            <p:cNvPr id="56" name="Group 55">
              <a:extLst>
                <a:ext uri="{FF2B5EF4-FFF2-40B4-BE49-F238E27FC236}">
                  <a16:creationId xmlns:a16="http://schemas.microsoft.com/office/drawing/2014/main" id="{51C8198C-DD7F-BA46-8818-A422C4B5DDAB}"/>
                </a:ext>
              </a:extLst>
            </p:cNvPr>
            <p:cNvGrpSpPr/>
            <p:nvPr userDrawn="1"/>
          </p:nvGrpSpPr>
          <p:grpSpPr>
            <a:xfrm>
              <a:off x="9554253" y="2414886"/>
              <a:ext cx="2819399" cy="1181890"/>
              <a:chOff x="9541498" y="3352649"/>
              <a:chExt cx="2819399" cy="1181890"/>
            </a:xfrm>
          </p:grpSpPr>
          <p:grpSp>
            <p:nvGrpSpPr>
              <p:cNvPr id="66" name="Group 65">
                <a:extLst>
                  <a:ext uri="{FF2B5EF4-FFF2-40B4-BE49-F238E27FC236}">
                    <a16:creationId xmlns:a16="http://schemas.microsoft.com/office/drawing/2014/main" id="{51461867-39BD-8443-858A-89E8E720E047}"/>
                  </a:ext>
                </a:extLst>
              </p:cNvPr>
              <p:cNvGrpSpPr/>
              <p:nvPr userDrawn="1"/>
            </p:nvGrpSpPr>
            <p:grpSpPr>
              <a:xfrm>
                <a:off x="9541498" y="3352649"/>
                <a:ext cx="2735150" cy="1181890"/>
                <a:chOff x="9541498" y="3751132"/>
                <a:chExt cx="2735150" cy="1181890"/>
              </a:xfrm>
            </p:grpSpPr>
            <p:grpSp>
              <p:nvGrpSpPr>
                <p:cNvPr id="76" name="Group 75">
                  <a:extLst>
                    <a:ext uri="{FF2B5EF4-FFF2-40B4-BE49-F238E27FC236}">
                      <a16:creationId xmlns:a16="http://schemas.microsoft.com/office/drawing/2014/main" id="{B43C4940-84D3-BE4D-B6C7-B9F4069E6AF2}"/>
                    </a:ext>
                  </a:extLst>
                </p:cNvPr>
                <p:cNvGrpSpPr/>
                <p:nvPr userDrawn="1"/>
              </p:nvGrpSpPr>
              <p:grpSpPr>
                <a:xfrm>
                  <a:off x="9541498" y="3751132"/>
                  <a:ext cx="2735150" cy="1181890"/>
                  <a:chOff x="9296568" y="4910411"/>
                  <a:chExt cx="2735150" cy="1181890"/>
                </a:xfrm>
              </p:grpSpPr>
              <p:sp>
                <p:nvSpPr>
                  <p:cNvPr id="78" name="Rectangle 77">
                    <a:extLst>
                      <a:ext uri="{FF2B5EF4-FFF2-40B4-BE49-F238E27FC236}">
                        <a16:creationId xmlns:a16="http://schemas.microsoft.com/office/drawing/2014/main" id="{9D64EC32-DC56-1A4F-B329-EFB7AD05123D}"/>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98AC335A-B89B-6A4C-9272-D47CD0D06EC8}"/>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81" name="TextBox 80">
                    <a:extLst>
                      <a:ext uri="{FF2B5EF4-FFF2-40B4-BE49-F238E27FC236}">
                        <a16:creationId xmlns:a16="http://schemas.microsoft.com/office/drawing/2014/main" id="{278ECCAF-CE58-9C43-BD97-C451117E731F}"/>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77" name="Graphic 76">
                  <a:extLst>
                    <a:ext uri="{FF2B5EF4-FFF2-40B4-BE49-F238E27FC236}">
                      <a16:creationId xmlns:a16="http://schemas.microsoft.com/office/drawing/2014/main" id="{AB366EEA-B03C-9046-8AD6-59CC9C8CE5A1}"/>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686425" y="3891259"/>
                  <a:ext cx="170340" cy="170340"/>
                </a:xfrm>
                <a:prstGeom prst="rect">
                  <a:avLst/>
                </a:prstGeom>
              </p:spPr>
            </p:pic>
          </p:grpSp>
          <p:pic>
            <p:nvPicPr>
              <p:cNvPr id="74" name="Picture 73">
                <a:extLst>
                  <a:ext uri="{FF2B5EF4-FFF2-40B4-BE49-F238E27FC236}">
                    <a16:creationId xmlns:a16="http://schemas.microsoft.com/office/drawing/2014/main" id="{699DEED4-35C2-9441-873F-AAED33354F6B}"/>
                  </a:ext>
                </a:extLst>
              </p:cNvPr>
              <p:cNvPicPr>
                <a:picLocks noChangeAspect="1"/>
              </p:cNvPicPr>
              <p:nvPr userDrawn="1"/>
            </p:nvPicPr>
            <p:blipFill rotWithShape="1">
              <a:blip r:embed="rId11"/>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501562397"/>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Two Graphics">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FE0F2A22-DC4A-E346-AE87-FB4ED4577753}"/>
              </a:ext>
            </a:extLst>
          </p:cNvPr>
          <p:cNvSpPr>
            <a:spLocks noGrp="1"/>
          </p:cNvSpPr>
          <p:nvPr>
            <p:ph type="pic" sz="quarter" idx="13" hasCustomPrompt="1"/>
          </p:nvPr>
        </p:nvSpPr>
        <p:spPr>
          <a:xfrm>
            <a:off x="431783" y="2218123"/>
            <a:ext cx="3941999" cy="2955675"/>
          </a:xfrm>
          <a:solidFill>
            <a:srgbClr val="E8F3FD"/>
          </a:solidFill>
        </p:spPr>
        <p:txBody>
          <a:bodyPr anchor="ctr"/>
          <a:lstStyle>
            <a:lvl1pPr algn="ctr">
              <a:defRPr b="0">
                <a:solidFill>
                  <a:schemeClr val="tx1">
                    <a:lumMod val="50000"/>
                    <a:lumOff val="50000"/>
                  </a:schemeClr>
                </a:solidFill>
              </a:defRPr>
            </a:lvl1pPr>
          </a:lstStyle>
          <a:p>
            <a:r>
              <a:rPr lang="en-US" dirty="0"/>
              <a:t>Click to add a pre-designed</a:t>
            </a:r>
            <a:br>
              <a:rPr lang="en-US" dirty="0"/>
            </a:br>
            <a:r>
              <a:rPr lang="en-US" dirty="0"/>
              <a:t>ranking or quote graphic</a:t>
            </a:r>
          </a:p>
        </p:txBody>
      </p:sp>
      <p:sp>
        <p:nvSpPr>
          <p:cNvPr id="9" name="Picture Placeholder 7">
            <a:extLst>
              <a:ext uri="{FF2B5EF4-FFF2-40B4-BE49-F238E27FC236}">
                <a16:creationId xmlns:a16="http://schemas.microsoft.com/office/drawing/2014/main" id="{1640ADA5-7398-B640-ADDD-6DF2A63EF342}"/>
              </a:ext>
            </a:extLst>
          </p:cNvPr>
          <p:cNvSpPr>
            <a:spLocks noGrp="1"/>
          </p:cNvSpPr>
          <p:nvPr>
            <p:ph type="pic" sz="quarter" idx="14" hasCustomPrompt="1"/>
          </p:nvPr>
        </p:nvSpPr>
        <p:spPr>
          <a:xfrm>
            <a:off x="4770778" y="2217969"/>
            <a:ext cx="3941422" cy="2955983"/>
          </a:xfrm>
          <a:solidFill>
            <a:srgbClr val="E8F3FD"/>
          </a:solidFill>
        </p:spPr>
        <p:txBody>
          <a:bodyPr anchor="ctr"/>
          <a:lstStyle>
            <a:lvl1pPr algn="ctr">
              <a:defRPr b="0">
                <a:solidFill>
                  <a:schemeClr val="tx1">
                    <a:lumMod val="50000"/>
                    <a:lumOff val="50000"/>
                  </a:schemeClr>
                </a:solidFill>
              </a:defRPr>
            </a:lvl1pPr>
          </a:lstStyle>
          <a:p>
            <a:r>
              <a:rPr lang="en-US" dirty="0"/>
              <a:t>Click to add a pre-designed</a:t>
            </a:r>
            <a:br>
              <a:rPr lang="en-US" dirty="0"/>
            </a:br>
            <a:r>
              <a:rPr lang="en-US" dirty="0"/>
              <a:t>ranking or quote graphic</a:t>
            </a:r>
          </a:p>
        </p:txBody>
      </p:sp>
      <p:cxnSp>
        <p:nvCxnSpPr>
          <p:cNvPr id="10" name="Straight Connector 9">
            <a:extLst>
              <a:ext uri="{FF2B5EF4-FFF2-40B4-BE49-F238E27FC236}">
                <a16:creationId xmlns:a16="http://schemas.microsoft.com/office/drawing/2014/main" id="{6C7DBB08-85DE-1A46-BB43-C98D1EBB9768}"/>
              </a:ext>
            </a:extLst>
          </p:cNvPr>
          <p:cNvCxnSpPr>
            <a:cxnSpLocks/>
          </p:cNvCxnSpPr>
          <p:nvPr userDrawn="1"/>
        </p:nvCxnSpPr>
        <p:spPr>
          <a:xfrm>
            <a:off x="4572000" y="2217969"/>
            <a:ext cx="0" cy="2955983"/>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12" name="Title 11">
            <a:extLst>
              <a:ext uri="{FF2B5EF4-FFF2-40B4-BE49-F238E27FC236}">
                <a16:creationId xmlns:a16="http://schemas.microsoft.com/office/drawing/2014/main" id="{90A94CCC-95A0-1A46-97DB-01C300149D6E}"/>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38EB76C2-EC49-D74D-8138-42F36071D111}"/>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88AC8874-ADB0-E745-A95D-BC630D73D54E}"/>
              </a:ext>
            </a:extLst>
          </p:cNvPr>
          <p:cNvSpPr>
            <a:spLocks noGrp="1"/>
          </p:cNvSpPr>
          <p:nvPr>
            <p:ph type="dt" sz="half" idx="101"/>
          </p:nvPr>
        </p:nvSpPr>
        <p:spPr/>
        <p:txBody>
          <a:bodyPr/>
          <a:lstStyle/>
          <a:p>
            <a:endParaRPr lang="en-US" dirty="0"/>
          </a:p>
        </p:txBody>
      </p:sp>
      <p:sp>
        <p:nvSpPr>
          <p:cNvPr id="6" name="Footer Placeholder 5">
            <a:extLst>
              <a:ext uri="{FF2B5EF4-FFF2-40B4-BE49-F238E27FC236}">
                <a16:creationId xmlns:a16="http://schemas.microsoft.com/office/drawing/2014/main" id="{C165C2A2-356A-7548-BE96-5A0D200A7CD7}"/>
              </a:ext>
            </a:extLst>
          </p:cNvPr>
          <p:cNvSpPr>
            <a:spLocks noGrp="1"/>
          </p:cNvSpPr>
          <p:nvPr>
            <p:ph type="ftr" sz="quarter" idx="102"/>
          </p:nvPr>
        </p:nvSpPr>
        <p:spPr/>
        <p:txBody>
          <a:bodyPr/>
          <a:lstStyle/>
          <a:p>
            <a:endParaRPr lang="en-US" dirty="0"/>
          </a:p>
        </p:txBody>
      </p:sp>
      <p:sp>
        <p:nvSpPr>
          <p:cNvPr id="7" name="Slide Number Placeholder 6">
            <a:extLst>
              <a:ext uri="{FF2B5EF4-FFF2-40B4-BE49-F238E27FC236}">
                <a16:creationId xmlns:a16="http://schemas.microsoft.com/office/drawing/2014/main" id="{AB83E43E-DF9D-AB4F-843F-9C58B110211E}"/>
              </a:ext>
            </a:extLst>
          </p:cNvPr>
          <p:cNvSpPr>
            <a:spLocks noGrp="1"/>
          </p:cNvSpPr>
          <p:nvPr>
            <p:ph type="sldNum" sz="quarter" idx="103"/>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7" name="Group 36">
            <a:extLst>
              <a:ext uri="{FF2B5EF4-FFF2-40B4-BE49-F238E27FC236}">
                <a16:creationId xmlns:a16="http://schemas.microsoft.com/office/drawing/2014/main" id="{A4BF7355-4363-8343-BF89-F6DDE86B3E19}"/>
              </a:ext>
            </a:extLst>
          </p:cNvPr>
          <p:cNvGrpSpPr/>
          <p:nvPr userDrawn="1"/>
        </p:nvGrpSpPr>
        <p:grpSpPr>
          <a:xfrm>
            <a:off x="9399182" y="-1"/>
            <a:ext cx="2874210" cy="6858001"/>
            <a:chOff x="9144000" y="-1"/>
            <a:chExt cx="2874210" cy="6858001"/>
          </a:xfrm>
        </p:grpSpPr>
        <p:sp>
          <p:nvSpPr>
            <p:cNvPr id="44" name="Rectangle 43">
              <a:extLst>
                <a:ext uri="{FF2B5EF4-FFF2-40B4-BE49-F238E27FC236}">
                  <a16:creationId xmlns:a16="http://schemas.microsoft.com/office/drawing/2014/main" id="{DC3EFD55-F84B-3140-8A09-E694BBDB477A}"/>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45" name="Group 44">
              <a:extLst>
                <a:ext uri="{FF2B5EF4-FFF2-40B4-BE49-F238E27FC236}">
                  <a16:creationId xmlns:a16="http://schemas.microsoft.com/office/drawing/2014/main" id="{F52CEB7A-9DDD-2846-8CDB-25FF2BD4E0F2}"/>
                </a:ext>
              </a:extLst>
            </p:cNvPr>
            <p:cNvGrpSpPr/>
            <p:nvPr userDrawn="1"/>
          </p:nvGrpSpPr>
          <p:grpSpPr>
            <a:xfrm>
              <a:off x="9263395" y="150289"/>
              <a:ext cx="2754815" cy="6013825"/>
              <a:chOff x="9266651" y="185338"/>
              <a:chExt cx="2754815" cy="6013825"/>
            </a:xfrm>
          </p:grpSpPr>
          <p:sp>
            <p:nvSpPr>
              <p:cNvPr id="46" name="TextBox 45">
                <a:extLst>
                  <a:ext uri="{FF2B5EF4-FFF2-40B4-BE49-F238E27FC236}">
                    <a16:creationId xmlns:a16="http://schemas.microsoft.com/office/drawing/2014/main" id="{9C639E71-F95A-7A4A-BCA4-1C7279BE09D4}"/>
                  </a:ext>
                </a:extLst>
              </p:cNvPr>
              <p:cNvSpPr txBox="1"/>
              <p:nvPr userDrawn="1"/>
            </p:nvSpPr>
            <p:spPr>
              <a:xfrm>
                <a:off x="9303325" y="185338"/>
                <a:ext cx="2415726"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 RANKING GRAPHIC</a:t>
                </a:r>
              </a:p>
            </p:txBody>
          </p:sp>
          <p:cxnSp>
            <p:nvCxnSpPr>
              <p:cNvPr id="47" name="Straight Connector 46">
                <a:extLst>
                  <a:ext uri="{FF2B5EF4-FFF2-40B4-BE49-F238E27FC236}">
                    <a16:creationId xmlns:a16="http://schemas.microsoft.com/office/drawing/2014/main" id="{3454B777-88A5-A54A-8688-8CCFBB2CBB56}"/>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386A5866-BE39-6A48-AE63-C492C5C420BC}"/>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9" name="Group 48">
                <a:extLst>
                  <a:ext uri="{FF2B5EF4-FFF2-40B4-BE49-F238E27FC236}">
                    <a16:creationId xmlns:a16="http://schemas.microsoft.com/office/drawing/2014/main" id="{FBDBCBCD-7B16-ED4B-89CB-3BAB8B70B23B}"/>
                  </a:ext>
                </a:extLst>
              </p:cNvPr>
              <p:cNvGrpSpPr/>
              <p:nvPr userDrawn="1"/>
            </p:nvGrpSpPr>
            <p:grpSpPr>
              <a:xfrm>
                <a:off x="9286315" y="4787848"/>
                <a:ext cx="2735151" cy="1411315"/>
                <a:chOff x="9296567" y="4910411"/>
                <a:chExt cx="2735151" cy="1411315"/>
              </a:xfrm>
            </p:grpSpPr>
            <p:sp>
              <p:nvSpPr>
                <p:cNvPr id="64" name="Rectangle 63">
                  <a:extLst>
                    <a:ext uri="{FF2B5EF4-FFF2-40B4-BE49-F238E27FC236}">
                      <a16:creationId xmlns:a16="http://schemas.microsoft.com/office/drawing/2014/main" id="{7707291B-F5C5-E84D-BB87-EC256B761F2F}"/>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7E811E1-3D01-0242-B581-B3D0E2D9E8C8}"/>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6" name="Graphic 65">
                  <a:extLst>
                    <a:ext uri="{FF2B5EF4-FFF2-40B4-BE49-F238E27FC236}">
                      <a16:creationId xmlns:a16="http://schemas.microsoft.com/office/drawing/2014/main" id="{CC7533CE-AAD6-6A4F-B604-501FBC22F2F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67" name="TextBox 66">
                  <a:extLst>
                    <a:ext uri="{FF2B5EF4-FFF2-40B4-BE49-F238E27FC236}">
                      <a16:creationId xmlns:a16="http://schemas.microsoft.com/office/drawing/2014/main" id="{DEFC58F9-83F9-F24E-8CFB-85C42B9FF28B}"/>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8" name="TextBox 67">
                  <a:extLst>
                    <a:ext uri="{FF2B5EF4-FFF2-40B4-BE49-F238E27FC236}">
                      <a16:creationId xmlns:a16="http://schemas.microsoft.com/office/drawing/2014/main" id="{4343EFA7-F04B-AD4C-B49F-773E72FEEA0C}"/>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9" name="TextBox 68">
                  <a:extLst>
                    <a:ext uri="{FF2B5EF4-FFF2-40B4-BE49-F238E27FC236}">
                      <a16:creationId xmlns:a16="http://schemas.microsoft.com/office/drawing/2014/main" id="{74414D03-81D7-8041-8A2A-5F8A32095DD0}"/>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50" name="Group 49">
                <a:extLst>
                  <a:ext uri="{FF2B5EF4-FFF2-40B4-BE49-F238E27FC236}">
                    <a16:creationId xmlns:a16="http://schemas.microsoft.com/office/drawing/2014/main" id="{49F75BF1-C2B3-B54F-8730-6D9E5FA3B42F}"/>
                  </a:ext>
                </a:extLst>
              </p:cNvPr>
              <p:cNvGrpSpPr/>
              <p:nvPr userDrawn="1"/>
            </p:nvGrpSpPr>
            <p:grpSpPr>
              <a:xfrm>
                <a:off x="9286315" y="3431192"/>
                <a:ext cx="2735151" cy="1280928"/>
                <a:chOff x="9286315" y="6976989"/>
                <a:chExt cx="2735151" cy="1280928"/>
              </a:xfrm>
            </p:grpSpPr>
            <p:sp>
              <p:nvSpPr>
                <p:cNvPr id="59" name="Rectangle 58">
                  <a:extLst>
                    <a:ext uri="{FF2B5EF4-FFF2-40B4-BE49-F238E27FC236}">
                      <a16:creationId xmlns:a16="http://schemas.microsoft.com/office/drawing/2014/main" id="{390CF49D-B56E-F246-9B8F-7253ADBF55CF}"/>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5CA0CD73-90A4-5947-9FED-FC045B6A96DB}"/>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1" name="Graphic 60">
                  <a:extLst>
                    <a:ext uri="{FF2B5EF4-FFF2-40B4-BE49-F238E27FC236}">
                      <a16:creationId xmlns:a16="http://schemas.microsoft.com/office/drawing/2014/main" id="{8566AC83-205E-F840-8065-FAD2AD96F8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2" name="TextBox 61">
                  <a:extLst>
                    <a:ext uri="{FF2B5EF4-FFF2-40B4-BE49-F238E27FC236}">
                      <a16:creationId xmlns:a16="http://schemas.microsoft.com/office/drawing/2014/main" id="{DDEB2D73-0AF0-D34E-88C1-C738A08E9937}"/>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63" name="Picture 62">
                  <a:extLst>
                    <a:ext uri="{FF2B5EF4-FFF2-40B4-BE49-F238E27FC236}">
                      <a16:creationId xmlns:a16="http://schemas.microsoft.com/office/drawing/2014/main" id="{CA429C1D-9A21-394C-A2DC-7BF8A319EFA6}"/>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51" name="Group 50">
                <a:extLst>
                  <a:ext uri="{FF2B5EF4-FFF2-40B4-BE49-F238E27FC236}">
                    <a16:creationId xmlns:a16="http://schemas.microsoft.com/office/drawing/2014/main" id="{49CCA4E1-8EF5-2549-84B1-9E3BBF0438EA}"/>
                  </a:ext>
                </a:extLst>
              </p:cNvPr>
              <p:cNvGrpSpPr/>
              <p:nvPr userDrawn="1"/>
            </p:nvGrpSpPr>
            <p:grpSpPr>
              <a:xfrm>
                <a:off x="9266651" y="510458"/>
                <a:ext cx="2617883" cy="651460"/>
                <a:chOff x="12352022" y="513115"/>
                <a:chExt cx="2617883" cy="651460"/>
              </a:xfrm>
            </p:grpSpPr>
            <p:sp>
              <p:nvSpPr>
                <p:cNvPr id="56" name="TextBox 55">
                  <a:extLst>
                    <a:ext uri="{FF2B5EF4-FFF2-40B4-BE49-F238E27FC236}">
                      <a16:creationId xmlns:a16="http://schemas.microsoft.com/office/drawing/2014/main" id="{C2E305A8-FA70-5E42-8141-397DA68944F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7" name="TextBox 56">
                  <a:extLst>
                    <a:ext uri="{FF2B5EF4-FFF2-40B4-BE49-F238E27FC236}">
                      <a16:creationId xmlns:a16="http://schemas.microsoft.com/office/drawing/2014/main" id="{7ED7D884-C4B1-7941-88D0-3BC49DC1632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8" name="TextBox 57">
                  <a:extLst>
                    <a:ext uri="{FF2B5EF4-FFF2-40B4-BE49-F238E27FC236}">
                      <a16:creationId xmlns:a16="http://schemas.microsoft.com/office/drawing/2014/main" id="{FEBB71D5-7B19-FE4A-8102-B363C4A42F30}"/>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52" name="TextBox 51">
                <a:extLst>
                  <a:ext uri="{FF2B5EF4-FFF2-40B4-BE49-F238E27FC236}">
                    <a16:creationId xmlns:a16="http://schemas.microsoft.com/office/drawing/2014/main" id="{A1548EEE-06E3-CC41-9F8E-0DDC2A665391}"/>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53" name="TextBox 52">
                <a:extLst>
                  <a:ext uri="{FF2B5EF4-FFF2-40B4-BE49-F238E27FC236}">
                    <a16:creationId xmlns:a16="http://schemas.microsoft.com/office/drawing/2014/main" id="{73BFC1D0-EE7B-E04D-8255-6C212EF19379}"/>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54" name="TextBox 53">
                <a:extLst>
                  <a:ext uri="{FF2B5EF4-FFF2-40B4-BE49-F238E27FC236}">
                    <a16:creationId xmlns:a16="http://schemas.microsoft.com/office/drawing/2014/main" id="{AFBE415B-053E-814E-B121-87F6ADDFE554}"/>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55" name="TextBox 54">
                <a:extLst>
                  <a:ext uri="{FF2B5EF4-FFF2-40B4-BE49-F238E27FC236}">
                    <a16:creationId xmlns:a16="http://schemas.microsoft.com/office/drawing/2014/main" id="{41737B6D-EC46-E844-88B0-2E9EB831AD16}"/>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3485423455"/>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Four Rankings">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6C7DBB08-85DE-1A46-BB43-C98D1EBB9768}"/>
              </a:ext>
            </a:extLst>
          </p:cNvPr>
          <p:cNvCxnSpPr>
            <a:cxnSpLocks/>
          </p:cNvCxnSpPr>
          <p:nvPr userDrawn="1"/>
        </p:nvCxnSpPr>
        <p:spPr>
          <a:xfrm>
            <a:off x="4572000" y="1233488"/>
            <a:ext cx="0" cy="4932362"/>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0BDB01CD-2962-8340-88FB-839DBE47CB09}"/>
              </a:ext>
            </a:extLst>
          </p:cNvPr>
          <p:cNvCxnSpPr>
            <a:cxnSpLocks/>
          </p:cNvCxnSpPr>
          <p:nvPr userDrawn="1"/>
        </p:nvCxnSpPr>
        <p:spPr>
          <a:xfrm flipH="1">
            <a:off x="431801" y="3699669"/>
            <a:ext cx="8280399" cy="0"/>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1A6A8005-7996-1E40-9EA1-933A3B5C30FA}"/>
              </a:ext>
            </a:extLst>
          </p:cNvPr>
          <p:cNvSpPr/>
          <p:nvPr userDrawn="1"/>
        </p:nvSpPr>
        <p:spPr>
          <a:xfrm>
            <a:off x="4430814" y="3558483"/>
            <a:ext cx="282373" cy="28237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11">
            <a:extLst>
              <a:ext uri="{FF2B5EF4-FFF2-40B4-BE49-F238E27FC236}">
                <a16:creationId xmlns:a16="http://schemas.microsoft.com/office/drawing/2014/main" id="{90A94CCC-95A0-1A46-97DB-01C300149D6E}"/>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91EC1F1B-FF90-E74E-B72A-B7A125D22585}"/>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grpSp>
        <p:nvGrpSpPr>
          <p:cNvPr id="19" name="Group 18">
            <a:extLst>
              <a:ext uri="{FF2B5EF4-FFF2-40B4-BE49-F238E27FC236}">
                <a16:creationId xmlns:a16="http://schemas.microsoft.com/office/drawing/2014/main" id="{B46CC54C-7B68-E241-9642-3F0AEBCE1D3E}"/>
              </a:ext>
            </a:extLst>
          </p:cNvPr>
          <p:cNvGrpSpPr/>
          <p:nvPr userDrawn="1"/>
        </p:nvGrpSpPr>
        <p:grpSpPr>
          <a:xfrm>
            <a:off x="9399182" y="-1"/>
            <a:ext cx="2874210" cy="6858001"/>
            <a:chOff x="9144000" y="-1"/>
            <a:chExt cx="2874210" cy="6858001"/>
          </a:xfrm>
        </p:grpSpPr>
        <p:sp>
          <p:nvSpPr>
            <p:cNvPr id="20" name="Rectangle 19">
              <a:extLst>
                <a:ext uri="{FF2B5EF4-FFF2-40B4-BE49-F238E27FC236}">
                  <a16:creationId xmlns:a16="http://schemas.microsoft.com/office/drawing/2014/main" id="{ACAF3989-9001-1D42-BFD2-B3EE44E569C1}"/>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21" name="Group 20">
              <a:extLst>
                <a:ext uri="{FF2B5EF4-FFF2-40B4-BE49-F238E27FC236}">
                  <a16:creationId xmlns:a16="http://schemas.microsoft.com/office/drawing/2014/main" id="{A3F2572A-15DB-CA44-97F0-4402CF54CD81}"/>
                </a:ext>
              </a:extLst>
            </p:cNvPr>
            <p:cNvGrpSpPr/>
            <p:nvPr userDrawn="1"/>
          </p:nvGrpSpPr>
          <p:grpSpPr>
            <a:xfrm>
              <a:off x="9263395" y="150289"/>
              <a:ext cx="2754815" cy="6013825"/>
              <a:chOff x="9266651" y="185338"/>
              <a:chExt cx="2754815" cy="6013825"/>
            </a:xfrm>
          </p:grpSpPr>
          <p:sp>
            <p:nvSpPr>
              <p:cNvPr id="22" name="TextBox 21">
                <a:extLst>
                  <a:ext uri="{FF2B5EF4-FFF2-40B4-BE49-F238E27FC236}">
                    <a16:creationId xmlns:a16="http://schemas.microsoft.com/office/drawing/2014/main" id="{A831107F-3B71-A246-94F0-2CE3B86E6490}"/>
                  </a:ext>
                </a:extLst>
              </p:cNvPr>
              <p:cNvSpPr txBox="1"/>
              <p:nvPr userDrawn="1"/>
            </p:nvSpPr>
            <p:spPr>
              <a:xfrm>
                <a:off x="9303325" y="185338"/>
                <a:ext cx="2415726"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 RANKING GRAPHIC</a:t>
                </a:r>
              </a:p>
            </p:txBody>
          </p:sp>
          <p:cxnSp>
            <p:nvCxnSpPr>
              <p:cNvPr id="26" name="Straight Connector 25">
                <a:extLst>
                  <a:ext uri="{FF2B5EF4-FFF2-40B4-BE49-F238E27FC236}">
                    <a16:creationId xmlns:a16="http://schemas.microsoft.com/office/drawing/2014/main" id="{9DCE2AC9-948B-6D42-B58B-27F86BD2882E}"/>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FF9B6675-437C-2442-A0FD-A32F3ECBBE63}"/>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4" name="Group 43">
                <a:extLst>
                  <a:ext uri="{FF2B5EF4-FFF2-40B4-BE49-F238E27FC236}">
                    <a16:creationId xmlns:a16="http://schemas.microsoft.com/office/drawing/2014/main" id="{68EEA0A5-F3D7-6E42-8D40-78F80F4B8729}"/>
                  </a:ext>
                </a:extLst>
              </p:cNvPr>
              <p:cNvGrpSpPr/>
              <p:nvPr userDrawn="1"/>
            </p:nvGrpSpPr>
            <p:grpSpPr>
              <a:xfrm>
                <a:off x="9286315" y="4787848"/>
                <a:ext cx="2735151" cy="1411315"/>
                <a:chOff x="9296567" y="4910411"/>
                <a:chExt cx="2735151" cy="1411315"/>
              </a:xfrm>
            </p:grpSpPr>
            <p:sp>
              <p:nvSpPr>
                <p:cNvPr id="46" name="Rectangle 45">
                  <a:extLst>
                    <a:ext uri="{FF2B5EF4-FFF2-40B4-BE49-F238E27FC236}">
                      <a16:creationId xmlns:a16="http://schemas.microsoft.com/office/drawing/2014/main" id="{FFE7198E-18DB-3D4C-ACF1-59FA0D8A732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21063239-8381-314C-B8AB-56546C63F8A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48" name="Graphic 47">
                  <a:extLst>
                    <a:ext uri="{FF2B5EF4-FFF2-40B4-BE49-F238E27FC236}">
                      <a16:creationId xmlns:a16="http://schemas.microsoft.com/office/drawing/2014/main" id="{59CE261D-316E-0443-9C75-851826E0F94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49" name="TextBox 48">
                  <a:extLst>
                    <a:ext uri="{FF2B5EF4-FFF2-40B4-BE49-F238E27FC236}">
                      <a16:creationId xmlns:a16="http://schemas.microsoft.com/office/drawing/2014/main" id="{687D252E-574D-6641-B186-9B6BF591E53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0" name="TextBox 49">
                  <a:extLst>
                    <a:ext uri="{FF2B5EF4-FFF2-40B4-BE49-F238E27FC236}">
                      <a16:creationId xmlns:a16="http://schemas.microsoft.com/office/drawing/2014/main" id="{7DEC1CC5-BF48-CE46-B863-0760ACFFC917}"/>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1" name="TextBox 50">
                  <a:extLst>
                    <a:ext uri="{FF2B5EF4-FFF2-40B4-BE49-F238E27FC236}">
                      <a16:creationId xmlns:a16="http://schemas.microsoft.com/office/drawing/2014/main" id="{3A57F9FD-D4F2-DA46-AD18-8A912DFB1910}"/>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29" name="Group 28">
                <a:extLst>
                  <a:ext uri="{FF2B5EF4-FFF2-40B4-BE49-F238E27FC236}">
                    <a16:creationId xmlns:a16="http://schemas.microsoft.com/office/drawing/2014/main" id="{AE16DB9C-E5B2-884A-9565-EEAF0C5CF9BF}"/>
                  </a:ext>
                </a:extLst>
              </p:cNvPr>
              <p:cNvGrpSpPr/>
              <p:nvPr userDrawn="1"/>
            </p:nvGrpSpPr>
            <p:grpSpPr>
              <a:xfrm>
                <a:off x="9286315" y="3431192"/>
                <a:ext cx="2735151" cy="1280928"/>
                <a:chOff x="9286315" y="6976989"/>
                <a:chExt cx="2735151" cy="1280928"/>
              </a:xfrm>
            </p:grpSpPr>
            <p:sp>
              <p:nvSpPr>
                <p:cNvPr id="39" name="Rectangle 38">
                  <a:extLst>
                    <a:ext uri="{FF2B5EF4-FFF2-40B4-BE49-F238E27FC236}">
                      <a16:creationId xmlns:a16="http://schemas.microsoft.com/office/drawing/2014/main" id="{25D76DD2-29C7-BD42-9BE9-1550F8B7BDF1}"/>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E7045288-2B1C-4240-9A09-B89800D81B9D}"/>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1" name="Graphic 40">
                  <a:extLst>
                    <a:ext uri="{FF2B5EF4-FFF2-40B4-BE49-F238E27FC236}">
                      <a16:creationId xmlns:a16="http://schemas.microsoft.com/office/drawing/2014/main" id="{9C95FF09-8F95-C741-80C5-9454ECCF66F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2" name="TextBox 41">
                  <a:extLst>
                    <a:ext uri="{FF2B5EF4-FFF2-40B4-BE49-F238E27FC236}">
                      <a16:creationId xmlns:a16="http://schemas.microsoft.com/office/drawing/2014/main" id="{C04D2D0F-4866-1448-921A-43934368B081}"/>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3" name="Picture 42">
                  <a:extLst>
                    <a:ext uri="{FF2B5EF4-FFF2-40B4-BE49-F238E27FC236}">
                      <a16:creationId xmlns:a16="http://schemas.microsoft.com/office/drawing/2014/main" id="{2DACD82A-9A31-2640-A95E-910937801137}"/>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1" name="Group 30">
                <a:extLst>
                  <a:ext uri="{FF2B5EF4-FFF2-40B4-BE49-F238E27FC236}">
                    <a16:creationId xmlns:a16="http://schemas.microsoft.com/office/drawing/2014/main" id="{143CC937-04D8-DE45-8D1A-A0DB7A99D293}"/>
                  </a:ext>
                </a:extLst>
              </p:cNvPr>
              <p:cNvGrpSpPr/>
              <p:nvPr userDrawn="1"/>
            </p:nvGrpSpPr>
            <p:grpSpPr>
              <a:xfrm>
                <a:off x="9266651" y="510458"/>
                <a:ext cx="2617883" cy="651460"/>
                <a:chOff x="12352022" y="513115"/>
                <a:chExt cx="2617883" cy="651460"/>
              </a:xfrm>
            </p:grpSpPr>
            <p:sp>
              <p:nvSpPr>
                <p:cNvPr id="36" name="TextBox 35">
                  <a:extLst>
                    <a:ext uri="{FF2B5EF4-FFF2-40B4-BE49-F238E27FC236}">
                      <a16:creationId xmlns:a16="http://schemas.microsoft.com/office/drawing/2014/main" id="{820E4047-347B-0646-A5C0-9C67844D04A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7" name="TextBox 36">
                  <a:extLst>
                    <a:ext uri="{FF2B5EF4-FFF2-40B4-BE49-F238E27FC236}">
                      <a16:creationId xmlns:a16="http://schemas.microsoft.com/office/drawing/2014/main" id="{141E9D61-4264-1F40-8A29-25D967620479}"/>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38" name="TextBox 37">
                  <a:extLst>
                    <a:ext uri="{FF2B5EF4-FFF2-40B4-BE49-F238E27FC236}">
                      <a16:creationId xmlns:a16="http://schemas.microsoft.com/office/drawing/2014/main" id="{D0A5D692-BC3D-524B-9835-3D96650DE31A}"/>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2" name="TextBox 31">
                <a:extLst>
                  <a:ext uri="{FF2B5EF4-FFF2-40B4-BE49-F238E27FC236}">
                    <a16:creationId xmlns:a16="http://schemas.microsoft.com/office/drawing/2014/main" id="{3C323880-D720-CB4D-BE01-DE5BBD7897E2}"/>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3" name="TextBox 32">
                <a:extLst>
                  <a:ext uri="{FF2B5EF4-FFF2-40B4-BE49-F238E27FC236}">
                    <a16:creationId xmlns:a16="http://schemas.microsoft.com/office/drawing/2014/main" id="{9EF3C03E-D1A7-144E-BB81-4551B13F525D}"/>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4" name="TextBox 33">
                <a:extLst>
                  <a:ext uri="{FF2B5EF4-FFF2-40B4-BE49-F238E27FC236}">
                    <a16:creationId xmlns:a16="http://schemas.microsoft.com/office/drawing/2014/main" id="{E99FADFB-AEE1-B940-8414-BC0369A1F7EF}"/>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35" name="TextBox 34">
                <a:extLst>
                  <a:ext uri="{FF2B5EF4-FFF2-40B4-BE49-F238E27FC236}">
                    <a16:creationId xmlns:a16="http://schemas.microsoft.com/office/drawing/2014/main" id="{DE441ADD-F33A-BB4A-B90B-1DE478BAD320}"/>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5" name="Date Placeholder 4">
            <a:extLst>
              <a:ext uri="{FF2B5EF4-FFF2-40B4-BE49-F238E27FC236}">
                <a16:creationId xmlns:a16="http://schemas.microsoft.com/office/drawing/2014/main" id="{57736864-A696-CE41-ABC2-ABC572DF6E7C}"/>
              </a:ext>
            </a:extLst>
          </p:cNvPr>
          <p:cNvSpPr>
            <a:spLocks noGrp="1"/>
          </p:cNvSpPr>
          <p:nvPr>
            <p:ph type="dt" sz="half" idx="104"/>
          </p:nvPr>
        </p:nvSpPr>
        <p:spPr/>
        <p:txBody>
          <a:bodyPr/>
          <a:lstStyle/>
          <a:p>
            <a:endParaRPr lang="en-US" dirty="0"/>
          </a:p>
        </p:txBody>
      </p:sp>
      <p:sp>
        <p:nvSpPr>
          <p:cNvPr id="6" name="Footer Placeholder 5">
            <a:extLst>
              <a:ext uri="{FF2B5EF4-FFF2-40B4-BE49-F238E27FC236}">
                <a16:creationId xmlns:a16="http://schemas.microsoft.com/office/drawing/2014/main" id="{32336FBA-2F01-B14F-8747-8F105CF5439F}"/>
              </a:ext>
            </a:extLst>
          </p:cNvPr>
          <p:cNvSpPr>
            <a:spLocks noGrp="1"/>
          </p:cNvSpPr>
          <p:nvPr>
            <p:ph type="ftr" sz="quarter" idx="105"/>
          </p:nvPr>
        </p:nvSpPr>
        <p:spPr/>
        <p:txBody>
          <a:bodyPr/>
          <a:lstStyle/>
          <a:p>
            <a:endParaRPr lang="en-US" dirty="0"/>
          </a:p>
        </p:txBody>
      </p:sp>
      <p:sp>
        <p:nvSpPr>
          <p:cNvPr id="7" name="Slide Number Placeholder 6">
            <a:extLst>
              <a:ext uri="{FF2B5EF4-FFF2-40B4-BE49-F238E27FC236}">
                <a16:creationId xmlns:a16="http://schemas.microsoft.com/office/drawing/2014/main" id="{C712BF78-99E1-2F48-8801-14B42F731A25}"/>
              </a:ext>
            </a:extLst>
          </p:cNvPr>
          <p:cNvSpPr>
            <a:spLocks noGrp="1"/>
          </p:cNvSpPr>
          <p:nvPr>
            <p:ph type="sldNum" sz="quarter" idx="106"/>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60" name="Picture Placeholder 59">
            <a:extLst>
              <a:ext uri="{FF2B5EF4-FFF2-40B4-BE49-F238E27FC236}">
                <a16:creationId xmlns:a16="http://schemas.microsoft.com/office/drawing/2014/main" id="{1B8EE01B-6230-DE4D-94BD-23EB640CF275}"/>
              </a:ext>
            </a:extLst>
          </p:cNvPr>
          <p:cNvSpPr>
            <a:spLocks noGrp="1"/>
          </p:cNvSpPr>
          <p:nvPr>
            <p:ph type="pic" sz="quarter" idx="13" hasCustomPrompt="1"/>
          </p:nvPr>
        </p:nvSpPr>
        <p:spPr>
          <a:xfrm>
            <a:off x="431782" y="939470"/>
            <a:ext cx="3681291" cy="2760199"/>
          </a:xfrm>
          <a:custGeom>
            <a:avLst/>
            <a:gdLst>
              <a:gd name="connsiteX0" fmla="*/ 0 w 3681291"/>
              <a:gd name="connsiteY0" fmla="*/ 2756057 h 2760199"/>
              <a:gd name="connsiteX1" fmla="*/ 4143 w 3681291"/>
              <a:gd name="connsiteY1" fmla="*/ 2756057 h 2760199"/>
              <a:gd name="connsiteX2" fmla="*/ 4143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3 w 3681291"/>
              <a:gd name="connsiteY9" fmla="*/ 0 h 2760199"/>
              <a:gd name="connsiteX10" fmla="*/ 4143 w 3681291"/>
              <a:gd name="connsiteY10" fmla="*/ 4143 h 2760199"/>
              <a:gd name="connsiteX11" fmla="*/ 0 w 3681291"/>
              <a:gd name="connsiteY11" fmla="*/ 4143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3" y="2756057"/>
                </a:lnTo>
                <a:lnTo>
                  <a:pt x="4143" y="2760199"/>
                </a:lnTo>
                <a:lnTo>
                  <a:pt x="0" y="2760199"/>
                </a:lnTo>
                <a:close/>
                <a:moveTo>
                  <a:pt x="0" y="440325"/>
                </a:moveTo>
                <a:lnTo>
                  <a:pt x="3681291" y="440325"/>
                </a:lnTo>
                <a:lnTo>
                  <a:pt x="3681291" y="2478925"/>
                </a:lnTo>
                <a:lnTo>
                  <a:pt x="0" y="2478925"/>
                </a:lnTo>
                <a:close/>
                <a:moveTo>
                  <a:pt x="0" y="0"/>
                </a:moveTo>
                <a:lnTo>
                  <a:pt x="4143" y="0"/>
                </a:lnTo>
                <a:lnTo>
                  <a:pt x="4143" y="4143"/>
                </a:lnTo>
                <a:lnTo>
                  <a:pt x="0" y="4143"/>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
        <p:nvSpPr>
          <p:cNvPr id="61" name="Picture Placeholder 60">
            <a:extLst>
              <a:ext uri="{FF2B5EF4-FFF2-40B4-BE49-F238E27FC236}">
                <a16:creationId xmlns:a16="http://schemas.microsoft.com/office/drawing/2014/main" id="{BF1E3154-23CD-9D4A-9429-B3D20217993C}"/>
              </a:ext>
            </a:extLst>
          </p:cNvPr>
          <p:cNvSpPr>
            <a:spLocks noGrp="1"/>
          </p:cNvSpPr>
          <p:nvPr>
            <p:ph type="pic" sz="quarter" idx="102" hasCustomPrompt="1"/>
          </p:nvPr>
        </p:nvSpPr>
        <p:spPr>
          <a:xfrm>
            <a:off x="4708374" y="939470"/>
            <a:ext cx="3681291" cy="2760199"/>
          </a:xfrm>
          <a:custGeom>
            <a:avLst/>
            <a:gdLst>
              <a:gd name="connsiteX0" fmla="*/ 0 w 3681291"/>
              <a:gd name="connsiteY0" fmla="*/ 2756057 h 2760199"/>
              <a:gd name="connsiteX1" fmla="*/ 4142 w 3681291"/>
              <a:gd name="connsiteY1" fmla="*/ 2756057 h 2760199"/>
              <a:gd name="connsiteX2" fmla="*/ 4142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2 w 3681291"/>
              <a:gd name="connsiteY9" fmla="*/ 0 h 2760199"/>
              <a:gd name="connsiteX10" fmla="*/ 4142 w 3681291"/>
              <a:gd name="connsiteY10" fmla="*/ 4143 h 2760199"/>
              <a:gd name="connsiteX11" fmla="*/ 0 w 3681291"/>
              <a:gd name="connsiteY11" fmla="*/ 4143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2" y="2756057"/>
                </a:lnTo>
                <a:lnTo>
                  <a:pt x="4142" y="2760199"/>
                </a:lnTo>
                <a:lnTo>
                  <a:pt x="0" y="2760199"/>
                </a:lnTo>
                <a:close/>
                <a:moveTo>
                  <a:pt x="0" y="440325"/>
                </a:moveTo>
                <a:lnTo>
                  <a:pt x="3681291" y="440325"/>
                </a:lnTo>
                <a:lnTo>
                  <a:pt x="3681291" y="2478925"/>
                </a:lnTo>
                <a:lnTo>
                  <a:pt x="0" y="2478925"/>
                </a:lnTo>
                <a:close/>
                <a:moveTo>
                  <a:pt x="0" y="0"/>
                </a:moveTo>
                <a:lnTo>
                  <a:pt x="4142" y="0"/>
                </a:lnTo>
                <a:lnTo>
                  <a:pt x="4142" y="4143"/>
                </a:lnTo>
                <a:lnTo>
                  <a:pt x="0" y="4143"/>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
        <p:nvSpPr>
          <p:cNvPr id="62" name="Picture Placeholder 61">
            <a:extLst>
              <a:ext uri="{FF2B5EF4-FFF2-40B4-BE49-F238E27FC236}">
                <a16:creationId xmlns:a16="http://schemas.microsoft.com/office/drawing/2014/main" id="{FF6A229A-95CC-4546-92E9-8BEC486139C2}"/>
              </a:ext>
            </a:extLst>
          </p:cNvPr>
          <p:cNvSpPr>
            <a:spLocks noGrp="1"/>
          </p:cNvSpPr>
          <p:nvPr>
            <p:ph type="pic" sz="quarter" idx="101" hasCustomPrompt="1"/>
          </p:nvPr>
        </p:nvSpPr>
        <p:spPr>
          <a:xfrm>
            <a:off x="431782" y="3403915"/>
            <a:ext cx="3681291" cy="2760199"/>
          </a:xfrm>
          <a:custGeom>
            <a:avLst/>
            <a:gdLst>
              <a:gd name="connsiteX0" fmla="*/ 0 w 3681291"/>
              <a:gd name="connsiteY0" fmla="*/ 2756057 h 2760199"/>
              <a:gd name="connsiteX1" fmla="*/ 4143 w 3681291"/>
              <a:gd name="connsiteY1" fmla="*/ 2756057 h 2760199"/>
              <a:gd name="connsiteX2" fmla="*/ 4143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3 w 3681291"/>
              <a:gd name="connsiteY9" fmla="*/ 0 h 2760199"/>
              <a:gd name="connsiteX10" fmla="*/ 4143 w 3681291"/>
              <a:gd name="connsiteY10" fmla="*/ 4142 h 2760199"/>
              <a:gd name="connsiteX11" fmla="*/ 0 w 3681291"/>
              <a:gd name="connsiteY11" fmla="*/ 4142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3" y="2756057"/>
                </a:lnTo>
                <a:lnTo>
                  <a:pt x="4143" y="2760199"/>
                </a:lnTo>
                <a:lnTo>
                  <a:pt x="0" y="2760199"/>
                </a:lnTo>
                <a:close/>
                <a:moveTo>
                  <a:pt x="0" y="440325"/>
                </a:moveTo>
                <a:lnTo>
                  <a:pt x="3681291" y="440325"/>
                </a:lnTo>
                <a:lnTo>
                  <a:pt x="3681291" y="2478925"/>
                </a:lnTo>
                <a:lnTo>
                  <a:pt x="0" y="2478925"/>
                </a:lnTo>
                <a:close/>
                <a:moveTo>
                  <a:pt x="0" y="0"/>
                </a:moveTo>
                <a:lnTo>
                  <a:pt x="4143" y="0"/>
                </a:lnTo>
                <a:lnTo>
                  <a:pt x="4143" y="4142"/>
                </a:lnTo>
                <a:lnTo>
                  <a:pt x="0" y="4142"/>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
        <p:nvSpPr>
          <p:cNvPr id="63" name="Picture Placeholder 62">
            <a:extLst>
              <a:ext uri="{FF2B5EF4-FFF2-40B4-BE49-F238E27FC236}">
                <a16:creationId xmlns:a16="http://schemas.microsoft.com/office/drawing/2014/main" id="{E1B6409D-D1DD-2941-8A39-63C9D178D519}"/>
              </a:ext>
            </a:extLst>
          </p:cNvPr>
          <p:cNvSpPr>
            <a:spLocks noGrp="1"/>
          </p:cNvSpPr>
          <p:nvPr>
            <p:ph type="pic" sz="quarter" idx="103" hasCustomPrompt="1"/>
          </p:nvPr>
        </p:nvSpPr>
        <p:spPr>
          <a:xfrm>
            <a:off x="4708374" y="3403915"/>
            <a:ext cx="3681291" cy="2760199"/>
          </a:xfrm>
          <a:custGeom>
            <a:avLst/>
            <a:gdLst>
              <a:gd name="connsiteX0" fmla="*/ 0 w 3681291"/>
              <a:gd name="connsiteY0" fmla="*/ 2756057 h 2760199"/>
              <a:gd name="connsiteX1" fmla="*/ 4142 w 3681291"/>
              <a:gd name="connsiteY1" fmla="*/ 2756057 h 2760199"/>
              <a:gd name="connsiteX2" fmla="*/ 4142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2 w 3681291"/>
              <a:gd name="connsiteY9" fmla="*/ 0 h 2760199"/>
              <a:gd name="connsiteX10" fmla="*/ 4142 w 3681291"/>
              <a:gd name="connsiteY10" fmla="*/ 4142 h 2760199"/>
              <a:gd name="connsiteX11" fmla="*/ 0 w 3681291"/>
              <a:gd name="connsiteY11" fmla="*/ 4142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2" y="2756057"/>
                </a:lnTo>
                <a:lnTo>
                  <a:pt x="4142" y="2760199"/>
                </a:lnTo>
                <a:lnTo>
                  <a:pt x="0" y="2760199"/>
                </a:lnTo>
                <a:close/>
                <a:moveTo>
                  <a:pt x="0" y="440325"/>
                </a:moveTo>
                <a:lnTo>
                  <a:pt x="3681291" y="440325"/>
                </a:lnTo>
                <a:lnTo>
                  <a:pt x="3681291" y="2478925"/>
                </a:lnTo>
                <a:lnTo>
                  <a:pt x="0" y="2478925"/>
                </a:lnTo>
                <a:close/>
                <a:moveTo>
                  <a:pt x="0" y="0"/>
                </a:moveTo>
                <a:lnTo>
                  <a:pt x="4142" y="0"/>
                </a:lnTo>
                <a:lnTo>
                  <a:pt x="4142" y="4142"/>
                </a:lnTo>
                <a:lnTo>
                  <a:pt x="0" y="4142"/>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Tree>
    <p:extLst>
      <p:ext uri="{BB962C8B-B14F-4D97-AF65-F5344CB8AC3E}">
        <p14:creationId xmlns:p14="http://schemas.microsoft.com/office/powerpoint/2010/main" val="2367480831"/>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Text w/ Supporting Graphic (Righ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986F40DB-9C90-0445-8B56-2AB71F390752}"/>
              </a:ext>
            </a:extLst>
          </p:cNvPr>
          <p:cNvSpPr>
            <a:spLocks noGrp="1"/>
          </p:cNvSpPr>
          <p:nvPr>
            <p:ph type="pic" sz="quarter" idx="14" hasCustomPrompt="1"/>
          </p:nvPr>
        </p:nvSpPr>
        <p:spPr>
          <a:xfrm>
            <a:off x="4703522" y="3159427"/>
            <a:ext cx="4008678" cy="3006424"/>
          </a:xfrm>
          <a:solidFill>
            <a:srgbClr val="E8F3FD"/>
          </a:solidFill>
        </p:spPr>
        <p:txBody>
          <a:bodyPr anchor="ctr"/>
          <a:lstStyle>
            <a:lvl1pPr algn="ctr">
              <a:defRPr b="0">
                <a:solidFill>
                  <a:schemeClr val="tx1">
                    <a:lumMod val="50000"/>
                    <a:lumOff val="50000"/>
                  </a:schemeClr>
                </a:solidFill>
              </a:defRPr>
            </a:lvl1pPr>
          </a:lstStyle>
          <a:p>
            <a:r>
              <a:rPr lang="en-US" dirty="0"/>
              <a:t>Click icon to add a supporting</a:t>
            </a:r>
            <a:br>
              <a:rPr lang="en-US" dirty="0"/>
            </a:br>
            <a:r>
              <a:rPr lang="en-US" dirty="0"/>
              <a:t>graphic from the MRD</a:t>
            </a:r>
          </a:p>
        </p:txBody>
      </p:sp>
      <p:sp>
        <p:nvSpPr>
          <p:cNvPr id="1000" name="Footnotes Placeholder">
            <a:extLst>
              <a:ext uri="{FF2B5EF4-FFF2-40B4-BE49-F238E27FC236}">
                <a16:creationId xmlns:a16="http://schemas.microsoft.com/office/drawing/2014/main" id="{C191A018-C105-424B-88DC-E4B2664039C3}"/>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8" name="Date Placeholder 7">
            <a:extLst>
              <a:ext uri="{FF2B5EF4-FFF2-40B4-BE49-F238E27FC236}">
                <a16:creationId xmlns:a16="http://schemas.microsoft.com/office/drawing/2014/main" id="{2E70A2B7-CE2A-ED43-A309-9210649F358A}"/>
              </a:ext>
            </a:extLst>
          </p:cNvPr>
          <p:cNvSpPr>
            <a:spLocks noGrp="1"/>
          </p:cNvSpPr>
          <p:nvPr userDrawn="1">
            <p:ph type="dt" sz="half" idx="106"/>
          </p:nvPr>
        </p:nvSpPr>
        <p:spPr/>
        <p:txBody>
          <a:bodyPr/>
          <a:lstStyle/>
          <a:p>
            <a:endParaRPr lang="en-US" dirty="0"/>
          </a:p>
        </p:txBody>
      </p:sp>
      <p:sp>
        <p:nvSpPr>
          <p:cNvPr id="12" name="Footer Placeholder 11">
            <a:extLst>
              <a:ext uri="{FF2B5EF4-FFF2-40B4-BE49-F238E27FC236}">
                <a16:creationId xmlns:a16="http://schemas.microsoft.com/office/drawing/2014/main" id="{CD578981-DF62-9545-86D9-D47CA9B9AE76}"/>
              </a:ext>
            </a:extLst>
          </p:cNvPr>
          <p:cNvSpPr>
            <a:spLocks noGrp="1"/>
          </p:cNvSpPr>
          <p:nvPr userDrawn="1">
            <p:ph type="ftr" sz="quarter" idx="107"/>
          </p:nvPr>
        </p:nvSpPr>
        <p:spPr/>
        <p:txBody>
          <a:bodyPr/>
          <a:lstStyle/>
          <a:p>
            <a:endParaRPr lang="en-US" dirty="0"/>
          </a:p>
        </p:txBody>
      </p:sp>
      <p:sp>
        <p:nvSpPr>
          <p:cNvPr id="35" name="Slide Number Placeholder 34">
            <a:extLst>
              <a:ext uri="{FF2B5EF4-FFF2-40B4-BE49-F238E27FC236}">
                <a16:creationId xmlns:a16="http://schemas.microsoft.com/office/drawing/2014/main" id="{375449F1-602A-F648-BB75-81B7431F974E}"/>
              </a:ext>
            </a:extLst>
          </p:cNvPr>
          <p:cNvSpPr>
            <a:spLocks noGrp="1"/>
          </p:cNvSpPr>
          <p:nvPr userDrawn="1">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52" name="Text Placeholder 51">
            <a:extLst>
              <a:ext uri="{FF2B5EF4-FFF2-40B4-BE49-F238E27FC236}">
                <a16:creationId xmlns:a16="http://schemas.microsoft.com/office/drawing/2014/main" id="{32E619A7-2AA9-834A-95F7-C8972C8CA24E}"/>
              </a:ext>
            </a:extLst>
          </p:cNvPr>
          <p:cNvSpPr>
            <a:spLocks noGrp="1"/>
          </p:cNvSpPr>
          <p:nvPr>
            <p:ph type="body" sz="quarter" idx="109"/>
          </p:nvPr>
        </p:nvSpPr>
        <p:spPr>
          <a:xfrm>
            <a:off x="431800" y="1233489"/>
            <a:ext cx="4010400" cy="4932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3" name="Text Placeholder 51">
            <a:extLst>
              <a:ext uri="{FF2B5EF4-FFF2-40B4-BE49-F238E27FC236}">
                <a16:creationId xmlns:a16="http://schemas.microsoft.com/office/drawing/2014/main" id="{B3C16F4A-5C29-7D42-B44A-AE0870C22033}"/>
              </a:ext>
            </a:extLst>
          </p:cNvPr>
          <p:cNvSpPr>
            <a:spLocks noGrp="1"/>
          </p:cNvSpPr>
          <p:nvPr>
            <p:ph type="body" sz="quarter" idx="110"/>
          </p:nvPr>
        </p:nvSpPr>
        <p:spPr>
          <a:xfrm>
            <a:off x="4701800" y="1233489"/>
            <a:ext cx="4010400" cy="17319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51" name="Group 50">
            <a:extLst>
              <a:ext uri="{FF2B5EF4-FFF2-40B4-BE49-F238E27FC236}">
                <a16:creationId xmlns:a16="http://schemas.microsoft.com/office/drawing/2014/main" id="{439DA4F8-9BFA-1543-833F-C395E53F03C5}"/>
              </a:ext>
            </a:extLst>
          </p:cNvPr>
          <p:cNvGrpSpPr/>
          <p:nvPr userDrawn="1"/>
        </p:nvGrpSpPr>
        <p:grpSpPr>
          <a:xfrm>
            <a:off x="9399182" y="-2"/>
            <a:ext cx="2974470" cy="9769405"/>
            <a:chOff x="9399182" y="-2"/>
            <a:chExt cx="2974470" cy="9769405"/>
          </a:xfrm>
        </p:grpSpPr>
        <p:sp>
          <p:nvSpPr>
            <p:cNvPr id="54" name="Rectangle 53">
              <a:extLst>
                <a:ext uri="{FF2B5EF4-FFF2-40B4-BE49-F238E27FC236}">
                  <a16:creationId xmlns:a16="http://schemas.microsoft.com/office/drawing/2014/main" id="{6B93FAD8-1ABE-8A4B-99DB-5688A1F2FCF4}"/>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5" name="Picture 54">
              <a:extLst>
                <a:ext uri="{FF2B5EF4-FFF2-40B4-BE49-F238E27FC236}">
                  <a16:creationId xmlns:a16="http://schemas.microsoft.com/office/drawing/2014/main" id="{9A844FD7-28C9-684C-8754-5CC8523344A8}"/>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56" name="Group 55">
              <a:extLst>
                <a:ext uri="{FF2B5EF4-FFF2-40B4-BE49-F238E27FC236}">
                  <a16:creationId xmlns:a16="http://schemas.microsoft.com/office/drawing/2014/main" id="{755AFA76-AD18-3D47-851A-F91F6F1DD6C4}"/>
                </a:ext>
              </a:extLst>
            </p:cNvPr>
            <p:cNvGrpSpPr/>
            <p:nvPr userDrawn="1"/>
          </p:nvGrpSpPr>
          <p:grpSpPr>
            <a:xfrm>
              <a:off x="9541497" y="162442"/>
              <a:ext cx="2819400" cy="814510"/>
              <a:chOff x="-3644733" y="165205"/>
              <a:chExt cx="2819400" cy="814510"/>
            </a:xfrm>
          </p:grpSpPr>
          <p:sp>
            <p:nvSpPr>
              <p:cNvPr id="123" name="Rectangle 122">
                <a:extLst>
                  <a:ext uri="{FF2B5EF4-FFF2-40B4-BE49-F238E27FC236}">
                    <a16:creationId xmlns:a16="http://schemas.microsoft.com/office/drawing/2014/main" id="{C097B3FB-898A-AC42-B3E4-F5A08355AA01}"/>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B57B4B0D-B8A6-3741-B898-3B5B9621F809}"/>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25" name="Picture 124">
                <a:extLst>
                  <a:ext uri="{FF2B5EF4-FFF2-40B4-BE49-F238E27FC236}">
                    <a16:creationId xmlns:a16="http://schemas.microsoft.com/office/drawing/2014/main" id="{E334168C-A1EA-0045-904E-AD3D885667B5}"/>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57" name="Group 56">
              <a:extLst>
                <a:ext uri="{FF2B5EF4-FFF2-40B4-BE49-F238E27FC236}">
                  <a16:creationId xmlns:a16="http://schemas.microsoft.com/office/drawing/2014/main" id="{6AC4EB5C-A373-3142-A895-73AFE767A8C7}"/>
                </a:ext>
              </a:extLst>
            </p:cNvPr>
            <p:cNvGrpSpPr/>
            <p:nvPr userDrawn="1"/>
          </p:nvGrpSpPr>
          <p:grpSpPr>
            <a:xfrm>
              <a:off x="9521833" y="3755578"/>
              <a:ext cx="2754815" cy="6013825"/>
              <a:chOff x="9521833" y="2566288"/>
              <a:chExt cx="2754815" cy="6013825"/>
            </a:xfrm>
          </p:grpSpPr>
          <p:sp>
            <p:nvSpPr>
              <p:cNvPr id="68" name="TextBox 67">
                <a:extLst>
                  <a:ext uri="{FF2B5EF4-FFF2-40B4-BE49-F238E27FC236}">
                    <a16:creationId xmlns:a16="http://schemas.microsoft.com/office/drawing/2014/main" id="{CEA72FE0-5163-5647-91EF-188D43828BD3}"/>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69" name="Straight Connector 68">
                <a:extLst>
                  <a:ext uri="{FF2B5EF4-FFF2-40B4-BE49-F238E27FC236}">
                    <a16:creationId xmlns:a16="http://schemas.microsoft.com/office/drawing/2014/main" id="{23870F40-EB02-D74F-9098-6F2F12C985CB}"/>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8AE3F8FE-C399-5943-9055-76BEAA6F1E25}"/>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1" name="Group 70">
                <a:extLst>
                  <a:ext uri="{FF2B5EF4-FFF2-40B4-BE49-F238E27FC236}">
                    <a16:creationId xmlns:a16="http://schemas.microsoft.com/office/drawing/2014/main" id="{4F7E5367-61BA-0844-A18D-6E243A611B23}"/>
                  </a:ext>
                </a:extLst>
              </p:cNvPr>
              <p:cNvGrpSpPr/>
              <p:nvPr userDrawn="1"/>
            </p:nvGrpSpPr>
            <p:grpSpPr>
              <a:xfrm>
                <a:off x="9541497" y="7168798"/>
                <a:ext cx="2735151" cy="1411315"/>
                <a:chOff x="9296567" y="4910411"/>
                <a:chExt cx="2735151" cy="1411315"/>
              </a:xfrm>
            </p:grpSpPr>
            <p:sp>
              <p:nvSpPr>
                <p:cNvPr id="86" name="Rectangle 85">
                  <a:extLst>
                    <a:ext uri="{FF2B5EF4-FFF2-40B4-BE49-F238E27FC236}">
                      <a16:creationId xmlns:a16="http://schemas.microsoft.com/office/drawing/2014/main" id="{B7AB5EF7-7C57-6842-8895-9E22B85B7ACE}"/>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TextBox 117">
                  <a:extLst>
                    <a:ext uri="{FF2B5EF4-FFF2-40B4-BE49-F238E27FC236}">
                      <a16:creationId xmlns:a16="http://schemas.microsoft.com/office/drawing/2014/main" id="{73AAC846-7BFB-DA44-8D2C-ECB3087FB0D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19" name="Graphic 118">
                  <a:extLst>
                    <a:ext uri="{FF2B5EF4-FFF2-40B4-BE49-F238E27FC236}">
                      <a16:creationId xmlns:a16="http://schemas.microsoft.com/office/drawing/2014/main" id="{3D419284-D2BF-524C-9A3C-343AEBFCB80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20" name="TextBox 119">
                  <a:extLst>
                    <a:ext uri="{FF2B5EF4-FFF2-40B4-BE49-F238E27FC236}">
                      <a16:creationId xmlns:a16="http://schemas.microsoft.com/office/drawing/2014/main" id="{ACB24C4B-2C93-3D41-91B0-90484A6DE11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21" name="TextBox 120">
                  <a:extLst>
                    <a:ext uri="{FF2B5EF4-FFF2-40B4-BE49-F238E27FC236}">
                      <a16:creationId xmlns:a16="http://schemas.microsoft.com/office/drawing/2014/main" id="{6DC0F23D-3334-F945-BE8F-138CCFB269C5}"/>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22" name="TextBox 121">
                  <a:extLst>
                    <a:ext uri="{FF2B5EF4-FFF2-40B4-BE49-F238E27FC236}">
                      <a16:creationId xmlns:a16="http://schemas.microsoft.com/office/drawing/2014/main" id="{DF879D9E-3B5F-5346-BC23-2A7421B948CB}"/>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2" name="Group 71">
                <a:extLst>
                  <a:ext uri="{FF2B5EF4-FFF2-40B4-BE49-F238E27FC236}">
                    <a16:creationId xmlns:a16="http://schemas.microsoft.com/office/drawing/2014/main" id="{806D7B6A-4525-CB4E-BEDE-27DFFFC9F273}"/>
                  </a:ext>
                </a:extLst>
              </p:cNvPr>
              <p:cNvGrpSpPr/>
              <p:nvPr userDrawn="1"/>
            </p:nvGrpSpPr>
            <p:grpSpPr>
              <a:xfrm>
                <a:off x="9541497" y="5812142"/>
                <a:ext cx="2735151" cy="1280928"/>
                <a:chOff x="9286315" y="6976989"/>
                <a:chExt cx="2735151" cy="1280928"/>
              </a:xfrm>
            </p:grpSpPr>
            <p:sp>
              <p:nvSpPr>
                <p:cNvPr id="81" name="Rectangle 80">
                  <a:extLst>
                    <a:ext uri="{FF2B5EF4-FFF2-40B4-BE49-F238E27FC236}">
                      <a16:creationId xmlns:a16="http://schemas.microsoft.com/office/drawing/2014/main" id="{3112B5BF-3EA7-EA4E-9AAA-8D3A2CCACF6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86F17A0C-8BDE-2B4F-8AFF-BF237CA89922}"/>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3" name="Graphic 82">
                  <a:extLst>
                    <a:ext uri="{FF2B5EF4-FFF2-40B4-BE49-F238E27FC236}">
                      <a16:creationId xmlns:a16="http://schemas.microsoft.com/office/drawing/2014/main" id="{E28C0A14-C0E0-DB4A-8A0E-0D823458A51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4" name="TextBox 83">
                  <a:extLst>
                    <a:ext uri="{FF2B5EF4-FFF2-40B4-BE49-F238E27FC236}">
                      <a16:creationId xmlns:a16="http://schemas.microsoft.com/office/drawing/2014/main" id="{4FEAEE44-7C52-1F4B-A920-A8BD040EFC7B}"/>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5" name="Picture 84">
                  <a:extLst>
                    <a:ext uri="{FF2B5EF4-FFF2-40B4-BE49-F238E27FC236}">
                      <a16:creationId xmlns:a16="http://schemas.microsoft.com/office/drawing/2014/main" id="{61D39635-4EFC-EB4F-A621-556285D7CB32}"/>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3" name="Group 72">
                <a:extLst>
                  <a:ext uri="{FF2B5EF4-FFF2-40B4-BE49-F238E27FC236}">
                    <a16:creationId xmlns:a16="http://schemas.microsoft.com/office/drawing/2014/main" id="{CCE30F03-6ECE-1648-965A-6C4E47AAC40C}"/>
                  </a:ext>
                </a:extLst>
              </p:cNvPr>
              <p:cNvGrpSpPr/>
              <p:nvPr userDrawn="1"/>
            </p:nvGrpSpPr>
            <p:grpSpPr>
              <a:xfrm>
                <a:off x="9521833" y="2891408"/>
                <a:ext cx="2617883" cy="651460"/>
                <a:chOff x="12352022" y="513115"/>
                <a:chExt cx="2617883" cy="651460"/>
              </a:xfrm>
            </p:grpSpPr>
            <p:sp>
              <p:nvSpPr>
                <p:cNvPr id="78" name="TextBox 77">
                  <a:extLst>
                    <a:ext uri="{FF2B5EF4-FFF2-40B4-BE49-F238E27FC236}">
                      <a16:creationId xmlns:a16="http://schemas.microsoft.com/office/drawing/2014/main" id="{1BFE1CF6-1371-7949-8C81-E85AE3364C6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9" name="TextBox 78">
                  <a:extLst>
                    <a:ext uri="{FF2B5EF4-FFF2-40B4-BE49-F238E27FC236}">
                      <a16:creationId xmlns:a16="http://schemas.microsoft.com/office/drawing/2014/main" id="{E7065FCA-7D52-954D-951B-AFFF617AC36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0" name="TextBox 79">
                  <a:extLst>
                    <a:ext uri="{FF2B5EF4-FFF2-40B4-BE49-F238E27FC236}">
                      <a16:creationId xmlns:a16="http://schemas.microsoft.com/office/drawing/2014/main" id="{9F81720C-5B88-6747-92DE-B4CC8D593A59}"/>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4" name="TextBox 73">
                <a:extLst>
                  <a:ext uri="{FF2B5EF4-FFF2-40B4-BE49-F238E27FC236}">
                    <a16:creationId xmlns:a16="http://schemas.microsoft.com/office/drawing/2014/main" id="{C66E677C-F59F-234E-94B8-5E68549A3A91}"/>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5" name="TextBox 74">
                <a:extLst>
                  <a:ext uri="{FF2B5EF4-FFF2-40B4-BE49-F238E27FC236}">
                    <a16:creationId xmlns:a16="http://schemas.microsoft.com/office/drawing/2014/main" id="{CA900B32-800E-3A4E-AD5E-D6F78E897FB7}"/>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76" name="TextBox 75">
                <a:extLst>
                  <a:ext uri="{FF2B5EF4-FFF2-40B4-BE49-F238E27FC236}">
                    <a16:creationId xmlns:a16="http://schemas.microsoft.com/office/drawing/2014/main" id="{4C3215A6-2653-8046-96BD-835DEB1396EC}"/>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77" name="TextBox 76">
                <a:extLst>
                  <a:ext uri="{FF2B5EF4-FFF2-40B4-BE49-F238E27FC236}">
                    <a16:creationId xmlns:a16="http://schemas.microsoft.com/office/drawing/2014/main" id="{4C82AA2D-B8C0-024B-860E-F3632B97576C}"/>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58" name="TextBox 57">
              <a:extLst>
                <a:ext uri="{FF2B5EF4-FFF2-40B4-BE49-F238E27FC236}">
                  <a16:creationId xmlns:a16="http://schemas.microsoft.com/office/drawing/2014/main" id="{370B81F6-838F-D747-95BA-4C229DAF5126}"/>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59" name="Straight Connector 58">
              <a:extLst>
                <a:ext uri="{FF2B5EF4-FFF2-40B4-BE49-F238E27FC236}">
                  <a16:creationId xmlns:a16="http://schemas.microsoft.com/office/drawing/2014/main" id="{CB220E15-3482-4F41-A26F-2953EA355B4D}"/>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60" name="Group 59">
              <a:extLst>
                <a:ext uri="{FF2B5EF4-FFF2-40B4-BE49-F238E27FC236}">
                  <a16:creationId xmlns:a16="http://schemas.microsoft.com/office/drawing/2014/main" id="{515E1C38-696D-EF44-A4BC-68688B6A2140}"/>
                </a:ext>
              </a:extLst>
            </p:cNvPr>
            <p:cNvGrpSpPr/>
            <p:nvPr userDrawn="1"/>
          </p:nvGrpSpPr>
          <p:grpSpPr>
            <a:xfrm>
              <a:off x="9554253" y="2414886"/>
              <a:ext cx="2819399" cy="1181890"/>
              <a:chOff x="9541498" y="3352649"/>
              <a:chExt cx="2819399" cy="1181890"/>
            </a:xfrm>
          </p:grpSpPr>
          <p:grpSp>
            <p:nvGrpSpPr>
              <p:cNvPr id="61" name="Group 60">
                <a:extLst>
                  <a:ext uri="{FF2B5EF4-FFF2-40B4-BE49-F238E27FC236}">
                    <a16:creationId xmlns:a16="http://schemas.microsoft.com/office/drawing/2014/main" id="{BA17E685-1C3A-5D40-866A-F707A720ED89}"/>
                  </a:ext>
                </a:extLst>
              </p:cNvPr>
              <p:cNvGrpSpPr/>
              <p:nvPr userDrawn="1"/>
            </p:nvGrpSpPr>
            <p:grpSpPr>
              <a:xfrm>
                <a:off x="9541498" y="3352649"/>
                <a:ext cx="2735150" cy="1181890"/>
                <a:chOff x="9541498" y="3751132"/>
                <a:chExt cx="2735150" cy="1181890"/>
              </a:xfrm>
            </p:grpSpPr>
            <p:grpSp>
              <p:nvGrpSpPr>
                <p:cNvPr id="63" name="Group 62">
                  <a:extLst>
                    <a:ext uri="{FF2B5EF4-FFF2-40B4-BE49-F238E27FC236}">
                      <a16:creationId xmlns:a16="http://schemas.microsoft.com/office/drawing/2014/main" id="{708B5411-EB9C-DE44-A78A-CB78C658CE4F}"/>
                    </a:ext>
                  </a:extLst>
                </p:cNvPr>
                <p:cNvGrpSpPr/>
                <p:nvPr userDrawn="1"/>
              </p:nvGrpSpPr>
              <p:grpSpPr>
                <a:xfrm>
                  <a:off x="9541498" y="3751132"/>
                  <a:ext cx="2735150" cy="1181890"/>
                  <a:chOff x="9296568" y="4910411"/>
                  <a:chExt cx="2735150" cy="1181890"/>
                </a:xfrm>
              </p:grpSpPr>
              <p:sp>
                <p:nvSpPr>
                  <p:cNvPr id="65" name="Rectangle 64">
                    <a:extLst>
                      <a:ext uri="{FF2B5EF4-FFF2-40B4-BE49-F238E27FC236}">
                        <a16:creationId xmlns:a16="http://schemas.microsoft.com/office/drawing/2014/main" id="{100AB9A3-51FF-BC40-B7CC-8EE421C3F661}"/>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C58CAD7-CFE6-3E47-9821-B56722BF0476}"/>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7" name="TextBox 66">
                    <a:extLst>
                      <a:ext uri="{FF2B5EF4-FFF2-40B4-BE49-F238E27FC236}">
                        <a16:creationId xmlns:a16="http://schemas.microsoft.com/office/drawing/2014/main" id="{27700D65-D0AA-CC46-A945-F26784AD6A6A}"/>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64" name="Graphic 63">
                  <a:extLst>
                    <a:ext uri="{FF2B5EF4-FFF2-40B4-BE49-F238E27FC236}">
                      <a16:creationId xmlns:a16="http://schemas.microsoft.com/office/drawing/2014/main" id="{C2A770D0-9E7E-A948-806C-6BFD3E5A41B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62" name="Picture 61">
                <a:extLst>
                  <a:ext uri="{FF2B5EF4-FFF2-40B4-BE49-F238E27FC236}">
                    <a16:creationId xmlns:a16="http://schemas.microsoft.com/office/drawing/2014/main" id="{8385943A-95B3-1445-B5C9-27F30D8DF83D}"/>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4084420828"/>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Text w/ Supporting Graphic (Lef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986F40DB-9C90-0445-8B56-2AB71F390752}"/>
              </a:ext>
            </a:extLst>
          </p:cNvPr>
          <p:cNvSpPr>
            <a:spLocks noGrp="1"/>
          </p:cNvSpPr>
          <p:nvPr>
            <p:ph type="pic" sz="quarter" idx="14" hasCustomPrompt="1"/>
          </p:nvPr>
        </p:nvSpPr>
        <p:spPr>
          <a:xfrm>
            <a:off x="433522" y="1233488"/>
            <a:ext cx="4008678" cy="3006424"/>
          </a:xfrm>
          <a:solidFill>
            <a:srgbClr val="E8F3FD"/>
          </a:solidFill>
        </p:spPr>
        <p:txBody>
          <a:bodyPr anchor="ctr"/>
          <a:lstStyle>
            <a:lvl1pPr algn="ctr">
              <a:defRPr b="0">
                <a:solidFill>
                  <a:schemeClr val="tx1">
                    <a:lumMod val="50000"/>
                    <a:lumOff val="50000"/>
                  </a:schemeClr>
                </a:solidFill>
              </a:defRPr>
            </a:lvl1pPr>
          </a:lstStyle>
          <a:p>
            <a:r>
              <a:rPr lang="en-US" dirty="0"/>
              <a:t>Click icon to add a supporting</a:t>
            </a:r>
            <a:br>
              <a:rPr lang="en-US" dirty="0"/>
            </a:br>
            <a:r>
              <a:rPr lang="en-US" dirty="0"/>
              <a:t>graphic from the MRD</a:t>
            </a:r>
          </a:p>
        </p:txBody>
      </p:sp>
      <p:sp>
        <p:nvSpPr>
          <p:cNvPr id="1000" name="Footnotes Placeholder">
            <a:extLst>
              <a:ext uri="{FF2B5EF4-FFF2-40B4-BE49-F238E27FC236}">
                <a16:creationId xmlns:a16="http://schemas.microsoft.com/office/drawing/2014/main" id="{8A77B1E8-8952-D848-91B2-927E1D27FF9C}"/>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E8245AA9-9EB0-A44D-9F6A-AE5544DD7AF4}"/>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C076AD30-9E9D-AD46-8DB1-E1FA38235D98}"/>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341D4FA9-B8EC-024E-9A3B-D9D5C8888BDC}"/>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83" name="Text Placeholder 51">
            <a:extLst>
              <a:ext uri="{FF2B5EF4-FFF2-40B4-BE49-F238E27FC236}">
                <a16:creationId xmlns:a16="http://schemas.microsoft.com/office/drawing/2014/main" id="{9F65596F-ECB2-1345-91E2-F5F3E3B039BA}"/>
              </a:ext>
            </a:extLst>
          </p:cNvPr>
          <p:cNvSpPr>
            <a:spLocks noGrp="1"/>
          </p:cNvSpPr>
          <p:nvPr>
            <p:ph type="body" sz="quarter" idx="109"/>
          </p:nvPr>
        </p:nvSpPr>
        <p:spPr>
          <a:xfrm>
            <a:off x="431800" y="4426721"/>
            <a:ext cx="4010400" cy="1738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4" name="Text Placeholder 51">
            <a:extLst>
              <a:ext uri="{FF2B5EF4-FFF2-40B4-BE49-F238E27FC236}">
                <a16:creationId xmlns:a16="http://schemas.microsoft.com/office/drawing/2014/main" id="{7E8C46CA-959B-CA4A-8775-B431C35E84F3}"/>
              </a:ext>
            </a:extLst>
          </p:cNvPr>
          <p:cNvSpPr>
            <a:spLocks noGrp="1"/>
          </p:cNvSpPr>
          <p:nvPr>
            <p:ph type="body" sz="quarter" idx="110"/>
          </p:nvPr>
        </p:nvSpPr>
        <p:spPr>
          <a:xfrm>
            <a:off x="4701800" y="1233488"/>
            <a:ext cx="4010400" cy="493236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9" name="Group 48">
            <a:extLst>
              <a:ext uri="{FF2B5EF4-FFF2-40B4-BE49-F238E27FC236}">
                <a16:creationId xmlns:a16="http://schemas.microsoft.com/office/drawing/2014/main" id="{BC6A50FF-7566-1649-8705-A39247ECBA70}"/>
              </a:ext>
            </a:extLst>
          </p:cNvPr>
          <p:cNvGrpSpPr/>
          <p:nvPr userDrawn="1"/>
        </p:nvGrpSpPr>
        <p:grpSpPr>
          <a:xfrm>
            <a:off x="9399182" y="-2"/>
            <a:ext cx="2974470" cy="9769405"/>
            <a:chOff x="9399182" y="-2"/>
            <a:chExt cx="2974470" cy="9769405"/>
          </a:xfrm>
        </p:grpSpPr>
        <p:sp>
          <p:nvSpPr>
            <p:cNvPr id="50" name="Rectangle 49">
              <a:extLst>
                <a:ext uri="{FF2B5EF4-FFF2-40B4-BE49-F238E27FC236}">
                  <a16:creationId xmlns:a16="http://schemas.microsoft.com/office/drawing/2014/main" id="{A5924230-3214-F841-925E-C150247BC60C}"/>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1" name="Picture 50">
              <a:extLst>
                <a:ext uri="{FF2B5EF4-FFF2-40B4-BE49-F238E27FC236}">
                  <a16:creationId xmlns:a16="http://schemas.microsoft.com/office/drawing/2014/main" id="{F7C92D88-EA4F-DF4B-B033-7E4AA28E420B}"/>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52" name="Group 51">
              <a:extLst>
                <a:ext uri="{FF2B5EF4-FFF2-40B4-BE49-F238E27FC236}">
                  <a16:creationId xmlns:a16="http://schemas.microsoft.com/office/drawing/2014/main" id="{EA037373-1C4C-FB46-A237-6166750D09BA}"/>
                </a:ext>
              </a:extLst>
            </p:cNvPr>
            <p:cNvGrpSpPr/>
            <p:nvPr userDrawn="1"/>
          </p:nvGrpSpPr>
          <p:grpSpPr>
            <a:xfrm>
              <a:off x="9541497" y="162442"/>
              <a:ext cx="2819400" cy="814510"/>
              <a:chOff x="-3644733" y="165205"/>
              <a:chExt cx="2819400" cy="814510"/>
            </a:xfrm>
          </p:grpSpPr>
          <p:sp>
            <p:nvSpPr>
              <p:cNvPr id="123" name="Rectangle 122">
                <a:extLst>
                  <a:ext uri="{FF2B5EF4-FFF2-40B4-BE49-F238E27FC236}">
                    <a16:creationId xmlns:a16="http://schemas.microsoft.com/office/drawing/2014/main" id="{6A89438A-C37A-8241-BE0E-FCBC1E6AC75D}"/>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150A96AB-ACCE-A84E-9E34-865BB0CDBC6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25" name="Picture 124">
                <a:extLst>
                  <a:ext uri="{FF2B5EF4-FFF2-40B4-BE49-F238E27FC236}">
                    <a16:creationId xmlns:a16="http://schemas.microsoft.com/office/drawing/2014/main" id="{80A686FA-35D4-E54F-84D1-E5A1C088C2E4}"/>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53" name="Group 52">
              <a:extLst>
                <a:ext uri="{FF2B5EF4-FFF2-40B4-BE49-F238E27FC236}">
                  <a16:creationId xmlns:a16="http://schemas.microsoft.com/office/drawing/2014/main" id="{5B49B299-27B8-0543-B955-B39AD77B717C}"/>
                </a:ext>
              </a:extLst>
            </p:cNvPr>
            <p:cNvGrpSpPr/>
            <p:nvPr userDrawn="1"/>
          </p:nvGrpSpPr>
          <p:grpSpPr>
            <a:xfrm>
              <a:off x="9521833" y="3755578"/>
              <a:ext cx="2754815" cy="6013825"/>
              <a:chOff x="9521833" y="2566288"/>
              <a:chExt cx="2754815" cy="6013825"/>
            </a:xfrm>
          </p:grpSpPr>
          <p:sp>
            <p:nvSpPr>
              <p:cNvPr id="64" name="TextBox 63">
                <a:extLst>
                  <a:ext uri="{FF2B5EF4-FFF2-40B4-BE49-F238E27FC236}">
                    <a16:creationId xmlns:a16="http://schemas.microsoft.com/office/drawing/2014/main" id="{2AF2070A-EFB0-8148-9A83-076562E3FA5D}"/>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65" name="Straight Connector 64">
                <a:extLst>
                  <a:ext uri="{FF2B5EF4-FFF2-40B4-BE49-F238E27FC236}">
                    <a16:creationId xmlns:a16="http://schemas.microsoft.com/office/drawing/2014/main" id="{BFFB8F6D-33C7-B84A-8C53-1C8BCABB3357}"/>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442299A1-A12A-4648-BADF-C112B5112970}"/>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7" name="Group 66">
                <a:extLst>
                  <a:ext uri="{FF2B5EF4-FFF2-40B4-BE49-F238E27FC236}">
                    <a16:creationId xmlns:a16="http://schemas.microsoft.com/office/drawing/2014/main" id="{FB2A614A-0DFB-1746-9449-BC673274DC69}"/>
                  </a:ext>
                </a:extLst>
              </p:cNvPr>
              <p:cNvGrpSpPr/>
              <p:nvPr userDrawn="1"/>
            </p:nvGrpSpPr>
            <p:grpSpPr>
              <a:xfrm>
                <a:off x="9541497" y="7168798"/>
                <a:ext cx="2735151" cy="1411315"/>
                <a:chOff x="9296567" y="4910411"/>
                <a:chExt cx="2735151" cy="1411315"/>
              </a:xfrm>
            </p:grpSpPr>
            <p:sp>
              <p:nvSpPr>
                <p:cNvPr id="82" name="Rectangle 81">
                  <a:extLst>
                    <a:ext uri="{FF2B5EF4-FFF2-40B4-BE49-F238E27FC236}">
                      <a16:creationId xmlns:a16="http://schemas.microsoft.com/office/drawing/2014/main" id="{08B2DC79-72E8-F448-B26F-22C25E78DE4E}"/>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TextBox 117">
                  <a:extLst>
                    <a:ext uri="{FF2B5EF4-FFF2-40B4-BE49-F238E27FC236}">
                      <a16:creationId xmlns:a16="http://schemas.microsoft.com/office/drawing/2014/main" id="{A012B685-7A1B-EE4A-B48C-476DD149037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19" name="Graphic 118">
                  <a:extLst>
                    <a:ext uri="{FF2B5EF4-FFF2-40B4-BE49-F238E27FC236}">
                      <a16:creationId xmlns:a16="http://schemas.microsoft.com/office/drawing/2014/main" id="{E42684EA-260D-FE4C-9DB5-ABC6A5EA89A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20" name="TextBox 119">
                  <a:extLst>
                    <a:ext uri="{FF2B5EF4-FFF2-40B4-BE49-F238E27FC236}">
                      <a16:creationId xmlns:a16="http://schemas.microsoft.com/office/drawing/2014/main" id="{229045D4-3E64-B747-9B77-8324211D1AB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21" name="TextBox 120">
                  <a:extLst>
                    <a:ext uri="{FF2B5EF4-FFF2-40B4-BE49-F238E27FC236}">
                      <a16:creationId xmlns:a16="http://schemas.microsoft.com/office/drawing/2014/main" id="{7C8C5E78-2D68-0F4A-9771-9A181870404F}"/>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22" name="TextBox 121">
                  <a:extLst>
                    <a:ext uri="{FF2B5EF4-FFF2-40B4-BE49-F238E27FC236}">
                      <a16:creationId xmlns:a16="http://schemas.microsoft.com/office/drawing/2014/main" id="{72ACF7AE-340C-034B-A293-B81D7EDAC4B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68" name="Group 67">
                <a:extLst>
                  <a:ext uri="{FF2B5EF4-FFF2-40B4-BE49-F238E27FC236}">
                    <a16:creationId xmlns:a16="http://schemas.microsoft.com/office/drawing/2014/main" id="{9D428D69-5C21-954F-AAA0-6C95377428A6}"/>
                  </a:ext>
                </a:extLst>
              </p:cNvPr>
              <p:cNvGrpSpPr/>
              <p:nvPr userDrawn="1"/>
            </p:nvGrpSpPr>
            <p:grpSpPr>
              <a:xfrm>
                <a:off x="9541497" y="5812142"/>
                <a:ext cx="2735151" cy="1280928"/>
                <a:chOff x="9286315" y="6976989"/>
                <a:chExt cx="2735151" cy="1280928"/>
              </a:xfrm>
            </p:grpSpPr>
            <p:sp>
              <p:nvSpPr>
                <p:cNvPr id="77" name="Rectangle 76">
                  <a:extLst>
                    <a:ext uri="{FF2B5EF4-FFF2-40B4-BE49-F238E27FC236}">
                      <a16:creationId xmlns:a16="http://schemas.microsoft.com/office/drawing/2014/main" id="{D2A8D114-EB36-D047-9E19-6917F77AB8AC}"/>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TextBox 77">
                  <a:extLst>
                    <a:ext uri="{FF2B5EF4-FFF2-40B4-BE49-F238E27FC236}">
                      <a16:creationId xmlns:a16="http://schemas.microsoft.com/office/drawing/2014/main" id="{DE249B37-1CBD-DE4C-B078-D171107C8DFB}"/>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9" name="Graphic 78">
                  <a:extLst>
                    <a:ext uri="{FF2B5EF4-FFF2-40B4-BE49-F238E27FC236}">
                      <a16:creationId xmlns:a16="http://schemas.microsoft.com/office/drawing/2014/main" id="{D9DC4789-EC3A-3C48-88CF-5B84FF620F3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0" name="TextBox 79">
                  <a:extLst>
                    <a:ext uri="{FF2B5EF4-FFF2-40B4-BE49-F238E27FC236}">
                      <a16:creationId xmlns:a16="http://schemas.microsoft.com/office/drawing/2014/main" id="{BC49CB42-C3B5-5841-B879-851F9C7EEA36}"/>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1" name="Picture 80">
                  <a:extLst>
                    <a:ext uri="{FF2B5EF4-FFF2-40B4-BE49-F238E27FC236}">
                      <a16:creationId xmlns:a16="http://schemas.microsoft.com/office/drawing/2014/main" id="{628F206A-7D04-EF40-9861-84678517D248}"/>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69" name="Group 68">
                <a:extLst>
                  <a:ext uri="{FF2B5EF4-FFF2-40B4-BE49-F238E27FC236}">
                    <a16:creationId xmlns:a16="http://schemas.microsoft.com/office/drawing/2014/main" id="{A490542C-8DFC-5548-AE6A-63B1D2808097}"/>
                  </a:ext>
                </a:extLst>
              </p:cNvPr>
              <p:cNvGrpSpPr/>
              <p:nvPr userDrawn="1"/>
            </p:nvGrpSpPr>
            <p:grpSpPr>
              <a:xfrm>
                <a:off x="9521833" y="2891408"/>
                <a:ext cx="2617883" cy="651460"/>
                <a:chOff x="12352022" y="513115"/>
                <a:chExt cx="2617883" cy="651460"/>
              </a:xfrm>
            </p:grpSpPr>
            <p:sp>
              <p:nvSpPr>
                <p:cNvPr id="74" name="TextBox 73">
                  <a:extLst>
                    <a:ext uri="{FF2B5EF4-FFF2-40B4-BE49-F238E27FC236}">
                      <a16:creationId xmlns:a16="http://schemas.microsoft.com/office/drawing/2014/main" id="{0FAFBA51-3305-F345-92BD-B46BA279BA27}"/>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5" name="TextBox 74">
                  <a:extLst>
                    <a:ext uri="{FF2B5EF4-FFF2-40B4-BE49-F238E27FC236}">
                      <a16:creationId xmlns:a16="http://schemas.microsoft.com/office/drawing/2014/main" id="{768B0866-9666-5048-A6BD-3E4EE1D31D82}"/>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76" name="TextBox 75">
                  <a:extLst>
                    <a:ext uri="{FF2B5EF4-FFF2-40B4-BE49-F238E27FC236}">
                      <a16:creationId xmlns:a16="http://schemas.microsoft.com/office/drawing/2014/main" id="{2FDB09E1-182B-8C41-A90D-675C6F64D42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0" name="TextBox 69">
                <a:extLst>
                  <a:ext uri="{FF2B5EF4-FFF2-40B4-BE49-F238E27FC236}">
                    <a16:creationId xmlns:a16="http://schemas.microsoft.com/office/drawing/2014/main" id="{D485FD98-7EF6-A54D-9C57-9E702C04A959}"/>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1" name="TextBox 70">
                <a:extLst>
                  <a:ext uri="{FF2B5EF4-FFF2-40B4-BE49-F238E27FC236}">
                    <a16:creationId xmlns:a16="http://schemas.microsoft.com/office/drawing/2014/main" id="{87E809D7-903C-6E4C-9509-800D999D8BEB}"/>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72" name="TextBox 71">
                <a:extLst>
                  <a:ext uri="{FF2B5EF4-FFF2-40B4-BE49-F238E27FC236}">
                    <a16:creationId xmlns:a16="http://schemas.microsoft.com/office/drawing/2014/main" id="{7653C300-7116-984F-AC25-FE91A768367E}"/>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73" name="TextBox 72">
                <a:extLst>
                  <a:ext uri="{FF2B5EF4-FFF2-40B4-BE49-F238E27FC236}">
                    <a16:creationId xmlns:a16="http://schemas.microsoft.com/office/drawing/2014/main" id="{348DD668-2F25-B14F-B0EB-7BBC3FE735D6}"/>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54" name="TextBox 53">
              <a:extLst>
                <a:ext uri="{FF2B5EF4-FFF2-40B4-BE49-F238E27FC236}">
                  <a16:creationId xmlns:a16="http://schemas.microsoft.com/office/drawing/2014/main" id="{A38C3867-F18E-4D46-9E21-2FC7FF845627}"/>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55" name="Straight Connector 54">
              <a:extLst>
                <a:ext uri="{FF2B5EF4-FFF2-40B4-BE49-F238E27FC236}">
                  <a16:creationId xmlns:a16="http://schemas.microsoft.com/office/drawing/2014/main" id="{DD4325D9-7389-094C-A2CF-5C5323B35208}"/>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6" name="Group 55">
              <a:extLst>
                <a:ext uri="{FF2B5EF4-FFF2-40B4-BE49-F238E27FC236}">
                  <a16:creationId xmlns:a16="http://schemas.microsoft.com/office/drawing/2014/main" id="{EEAA9040-CF51-8F4A-A448-164422E39F10}"/>
                </a:ext>
              </a:extLst>
            </p:cNvPr>
            <p:cNvGrpSpPr/>
            <p:nvPr userDrawn="1"/>
          </p:nvGrpSpPr>
          <p:grpSpPr>
            <a:xfrm>
              <a:off x="9554253" y="2414886"/>
              <a:ext cx="2819399" cy="1181890"/>
              <a:chOff x="9541498" y="3352649"/>
              <a:chExt cx="2819399" cy="1181890"/>
            </a:xfrm>
          </p:grpSpPr>
          <p:grpSp>
            <p:nvGrpSpPr>
              <p:cNvPr id="57" name="Group 56">
                <a:extLst>
                  <a:ext uri="{FF2B5EF4-FFF2-40B4-BE49-F238E27FC236}">
                    <a16:creationId xmlns:a16="http://schemas.microsoft.com/office/drawing/2014/main" id="{71989BAA-BA51-5B43-B478-80240E70B031}"/>
                  </a:ext>
                </a:extLst>
              </p:cNvPr>
              <p:cNvGrpSpPr/>
              <p:nvPr userDrawn="1"/>
            </p:nvGrpSpPr>
            <p:grpSpPr>
              <a:xfrm>
                <a:off x="9541498" y="3352649"/>
                <a:ext cx="2735150" cy="1181890"/>
                <a:chOff x="9541498" y="3751132"/>
                <a:chExt cx="2735150" cy="1181890"/>
              </a:xfrm>
            </p:grpSpPr>
            <p:grpSp>
              <p:nvGrpSpPr>
                <p:cNvPr id="59" name="Group 58">
                  <a:extLst>
                    <a:ext uri="{FF2B5EF4-FFF2-40B4-BE49-F238E27FC236}">
                      <a16:creationId xmlns:a16="http://schemas.microsoft.com/office/drawing/2014/main" id="{1F0DB689-2380-EE49-8628-14383AA33533}"/>
                    </a:ext>
                  </a:extLst>
                </p:cNvPr>
                <p:cNvGrpSpPr/>
                <p:nvPr userDrawn="1"/>
              </p:nvGrpSpPr>
              <p:grpSpPr>
                <a:xfrm>
                  <a:off x="9541498" y="3751132"/>
                  <a:ext cx="2735150" cy="1181890"/>
                  <a:chOff x="9296568" y="4910411"/>
                  <a:chExt cx="2735150" cy="1181890"/>
                </a:xfrm>
              </p:grpSpPr>
              <p:sp>
                <p:nvSpPr>
                  <p:cNvPr id="61" name="Rectangle 60">
                    <a:extLst>
                      <a:ext uri="{FF2B5EF4-FFF2-40B4-BE49-F238E27FC236}">
                        <a16:creationId xmlns:a16="http://schemas.microsoft.com/office/drawing/2014/main" id="{0C31B8AD-3259-0E4D-B7B9-A1BED5431619}"/>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79D5AE7D-A300-E04A-8178-CEFBFD6B3695}"/>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3" name="TextBox 62">
                    <a:extLst>
                      <a:ext uri="{FF2B5EF4-FFF2-40B4-BE49-F238E27FC236}">
                        <a16:creationId xmlns:a16="http://schemas.microsoft.com/office/drawing/2014/main" id="{71453D1D-E082-484F-B617-10330BB9C893}"/>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60" name="Graphic 59">
                  <a:extLst>
                    <a:ext uri="{FF2B5EF4-FFF2-40B4-BE49-F238E27FC236}">
                      <a16:creationId xmlns:a16="http://schemas.microsoft.com/office/drawing/2014/main" id="{0BFB961E-6B44-4A41-8979-B6EDBFAAEB3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58" name="Picture 57">
                <a:extLst>
                  <a:ext uri="{FF2B5EF4-FFF2-40B4-BE49-F238E27FC236}">
                    <a16:creationId xmlns:a16="http://schemas.microsoft.com/office/drawing/2014/main" id="{983E9B20-7313-604E-8431-234F059880A1}"/>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834606098"/>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8A1E5E-5092-C14B-BCA7-1CE9980DAC4E}"/>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36AF8DC8-87FB-C141-8D83-20DF12993AF5}"/>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3" name="Date Placeholder 2">
            <a:extLst>
              <a:ext uri="{FF2B5EF4-FFF2-40B4-BE49-F238E27FC236}">
                <a16:creationId xmlns:a16="http://schemas.microsoft.com/office/drawing/2014/main" id="{6F932E4D-3BB6-F145-B5C5-AD97EAF75D44}"/>
              </a:ext>
            </a:extLst>
          </p:cNvPr>
          <p:cNvSpPr>
            <a:spLocks noGrp="1"/>
          </p:cNvSpPr>
          <p:nvPr>
            <p:ph type="dt" sz="half" idx="1001"/>
          </p:nvPr>
        </p:nvSpPr>
        <p:spPr/>
        <p:txBody>
          <a:bodyPr/>
          <a:lstStyle/>
          <a:p>
            <a:endParaRPr lang="en-US" dirty="0"/>
          </a:p>
        </p:txBody>
      </p:sp>
      <p:sp>
        <p:nvSpPr>
          <p:cNvPr id="4" name="Footer Placeholder 3">
            <a:extLst>
              <a:ext uri="{FF2B5EF4-FFF2-40B4-BE49-F238E27FC236}">
                <a16:creationId xmlns:a16="http://schemas.microsoft.com/office/drawing/2014/main" id="{E17286FE-76E3-3247-ACB0-061B0414E37F}"/>
              </a:ext>
            </a:extLst>
          </p:cNvPr>
          <p:cNvSpPr>
            <a:spLocks noGrp="1"/>
          </p:cNvSpPr>
          <p:nvPr>
            <p:ph type="ftr" sz="quarter" idx="1002"/>
          </p:nvPr>
        </p:nvSpPr>
        <p:spPr/>
        <p:txBody>
          <a:bodyPr/>
          <a:lstStyle/>
          <a:p>
            <a:endParaRPr lang="en-US" dirty="0"/>
          </a:p>
        </p:txBody>
      </p:sp>
      <p:sp>
        <p:nvSpPr>
          <p:cNvPr id="5" name="Slide Number Placeholder 4">
            <a:extLst>
              <a:ext uri="{FF2B5EF4-FFF2-40B4-BE49-F238E27FC236}">
                <a16:creationId xmlns:a16="http://schemas.microsoft.com/office/drawing/2014/main" id="{867E789D-6D1E-A34E-82C5-72E722D0C6B6}"/>
              </a:ext>
            </a:extLst>
          </p:cNvPr>
          <p:cNvSpPr>
            <a:spLocks noGrp="1"/>
          </p:cNvSpPr>
          <p:nvPr>
            <p:ph type="sldNum" sz="quarter" idx="1003"/>
          </p:nvPr>
        </p:nvSpPr>
        <p:spPr/>
        <p:txBody>
          <a:bodyPr/>
          <a:lstStyle/>
          <a:p>
            <a:pPr marL="12700"/>
            <a:fld id="{078C017C-E1B9-8443-B047-B08AAA027B45}" type="slidenum">
              <a:rPr lang="en-US" smtClean="0"/>
              <a:pPr marL="12700"/>
              <a:t>‹#›</a:t>
            </a:fld>
            <a:endParaRPr lang="en-US" dirty="0"/>
          </a:p>
        </p:txBody>
      </p:sp>
    </p:spTree>
    <p:extLst>
      <p:ext uri="{BB962C8B-B14F-4D97-AF65-F5344CB8AC3E}">
        <p14:creationId xmlns:p14="http://schemas.microsoft.com/office/powerpoint/2010/main" val="3244152523"/>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Footnotes Appendix">
    <p:spTree>
      <p:nvGrpSpPr>
        <p:cNvPr id="1" name=""/>
        <p:cNvGrpSpPr/>
        <p:nvPr/>
      </p:nvGrpSpPr>
      <p:grpSpPr>
        <a:xfrm>
          <a:off x="0" y="0"/>
          <a:ext cx="0" cy="0"/>
          <a:chOff x="0" y="0"/>
          <a:chExt cx="0" cy="0"/>
        </a:xfrm>
      </p:grpSpPr>
      <p:sp>
        <p:nvSpPr>
          <p:cNvPr id="1000" name="Footnotes Placeholder">
            <a:extLst>
              <a:ext uri="{FF2B5EF4-FFF2-40B4-BE49-F238E27FC236}">
                <a16:creationId xmlns:a16="http://schemas.microsoft.com/office/drawing/2014/main" id="{73A7EDA7-F3CC-FE4B-8FF2-546BF052CA2D}"/>
              </a:ext>
            </a:extLst>
          </p:cNvPr>
          <p:cNvSpPr>
            <a:spLocks noGrp="1"/>
          </p:cNvSpPr>
          <p:nvPr>
            <p:ph type="subTitle" sz="quarter" idx="1000" hasCustomPrompt="1"/>
          </p:nvPr>
        </p:nvSpPr>
        <p:spPr>
          <a:xfrm>
            <a:off x="431782" y="1233488"/>
            <a:ext cx="8280399" cy="4932362"/>
          </a:xfrm>
        </p:spPr>
        <p:txBody>
          <a:bodyPr bIns="0" anchor="t"/>
          <a:lstStyle>
            <a:lvl1pPr marL="6350" indent="-1588">
              <a:spcBef>
                <a:spcPts val="600"/>
              </a:spcBef>
              <a:spcAft>
                <a:spcPts val="75"/>
              </a:spcAft>
              <a:buSzPct val="100000"/>
              <a:buFontTx/>
              <a:buNone/>
              <a:tabLst/>
              <a:defRPr sz="1100" b="1">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page reference. Paste in overflow footnotes.</a:t>
            </a:r>
          </a:p>
          <a:p>
            <a:pPr lvl="1"/>
            <a:r>
              <a:rPr lang="en-US"/>
              <a:t>Second level</a:t>
            </a:r>
          </a:p>
          <a:p>
            <a:pPr lvl="2"/>
            <a:r>
              <a:rPr lang="en-US"/>
              <a:t>Third level</a:t>
            </a:r>
          </a:p>
          <a:p>
            <a:pPr lvl="3"/>
            <a:r>
              <a:rPr lang="en-US"/>
              <a:t>Fourth level</a:t>
            </a:r>
          </a:p>
          <a:p>
            <a:pPr lvl="4"/>
            <a:r>
              <a:rPr lang="en-US"/>
              <a:t>Fifth level</a:t>
            </a:r>
            <a:endParaRPr lang="en-US" sz="1400">
              <a:latin typeface="Arial" charset="0"/>
              <a:cs typeface="Arial" charset="0"/>
            </a:endParaRPr>
          </a:p>
          <a:p>
            <a:pPr lvl="5"/>
            <a:r>
              <a:rPr lang="en-US">
                <a:latin typeface="Arial" charset="0"/>
                <a:cs typeface="Arial" charset="0"/>
              </a:rPr>
              <a:t>Sixth level</a:t>
            </a:r>
          </a:p>
          <a:p>
            <a:pPr lvl="6"/>
            <a:r>
              <a:rPr lang="en-US">
                <a:latin typeface="Arial" charset="0"/>
                <a:cs typeface="Arial" charset="0"/>
              </a:rPr>
              <a:t>Seventh level</a:t>
            </a:r>
          </a:p>
          <a:p>
            <a:pPr lvl="7"/>
            <a:r>
              <a:rPr lang="en-US">
                <a:latin typeface="Arial" charset="0"/>
                <a:cs typeface="Arial" charset="0"/>
              </a:rPr>
              <a:t>Eighth level</a:t>
            </a:r>
          </a:p>
          <a:p>
            <a:pPr lvl="8"/>
            <a:r>
              <a:rPr lang="en-US">
                <a:latin typeface="Arial" charset="0"/>
                <a:cs typeface="Arial" charset="0"/>
              </a:rPr>
              <a:t>Ninth level</a:t>
            </a:r>
            <a:endParaRPr lang="en-US"/>
          </a:p>
        </p:txBody>
      </p:sp>
      <p:sp>
        <p:nvSpPr>
          <p:cNvPr id="11" name="Title 8">
            <a:extLst>
              <a:ext uri="{FF2B5EF4-FFF2-40B4-BE49-F238E27FC236}">
                <a16:creationId xmlns:a16="http://schemas.microsoft.com/office/drawing/2014/main" id="{39E817B6-FF8C-0842-B1E7-3F8A6FA8F66D}"/>
              </a:ext>
            </a:extLst>
          </p:cNvPr>
          <p:cNvSpPr txBox="1">
            <a:spLocks/>
          </p:cNvSpPr>
          <p:nvPr userDrawn="1"/>
        </p:nvSpPr>
        <p:spPr>
          <a:xfrm>
            <a:off x="431800" y="423038"/>
            <a:ext cx="8280400" cy="567394"/>
          </a:xfrm>
          <a:prstGeom prst="rect">
            <a:avLst/>
          </a:prstGeom>
        </p:spPr>
        <p:txBody>
          <a:bodyPr vert="horz" lIns="0" tIns="0" rIns="0" bIns="0" rtlCol="0" anchor="b">
            <a:noAutofit/>
          </a:bodyPr>
          <a:lst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a:lstStyle>
          <a:p>
            <a:r>
              <a:rPr lang="en-US" dirty="0"/>
              <a:t>Appendix</a:t>
            </a:r>
          </a:p>
        </p:txBody>
      </p:sp>
      <p:sp>
        <p:nvSpPr>
          <p:cNvPr id="5" name="Date Placeholder 4">
            <a:extLst>
              <a:ext uri="{FF2B5EF4-FFF2-40B4-BE49-F238E27FC236}">
                <a16:creationId xmlns:a16="http://schemas.microsoft.com/office/drawing/2014/main" id="{4EB956B6-5A6C-5D48-9F0C-B94F649F8BBE}"/>
              </a:ext>
            </a:extLst>
          </p:cNvPr>
          <p:cNvSpPr>
            <a:spLocks noGrp="1"/>
          </p:cNvSpPr>
          <p:nvPr>
            <p:ph type="dt" sz="half" idx="101"/>
          </p:nvPr>
        </p:nvSpPr>
        <p:spPr/>
        <p:txBody>
          <a:bodyPr/>
          <a:lstStyle/>
          <a:p>
            <a:endParaRPr lang="en-US" dirty="0"/>
          </a:p>
        </p:txBody>
      </p:sp>
      <p:sp>
        <p:nvSpPr>
          <p:cNvPr id="6" name="Footer Placeholder 5">
            <a:extLst>
              <a:ext uri="{FF2B5EF4-FFF2-40B4-BE49-F238E27FC236}">
                <a16:creationId xmlns:a16="http://schemas.microsoft.com/office/drawing/2014/main" id="{65529702-1F3A-4D45-95E7-B4EE450AA0E0}"/>
              </a:ext>
            </a:extLst>
          </p:cNvPr>
          <p:cNvSpPr>
            <a:spLocks noGrp="1"/>
          </p:cNvSpPr>
          <p:nvPr>
            <p:ph type="ftr" sz="quarter" idx="102"/>
          </p:nvPr>
        </p:nvSpPr>
        <p:spPr/>
        <p:txBody>
          <a:bodyPr/>
          <a:lstStyle/>
          <a:p>
            <a:endParaRPr lang="en-US" dirty="0"/>
          </a:p>
        </p:txBody>
      </p:sp>
      <p:sp>
        <p:nvSpPr>
          <p:cNvPr id="7" name="Slide Number Placeholder 6">
            <a:extLst>
              <a:ext uri="{FF2B5EF4-FFF2-40B4-BE49-F238E27FC236}">
                <a16:creationId xmlns:a16="http://schemas.microsoft.com/office/drawing/2014/main" id="{2AF6F60A-A028-CA43-9F6E-24A771157036}"/>
              </a:ext>
            </a:extLst>
          </p:cNvPr>
          <p:cNvSpPr>
            <a:spLocks noGrp="1"/>
          </p:cNvSpPr>
          <p:nvPr>
            <p:ph type="sldNum" sz="quarter" idx="103"/>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21" name="Group 20">
            <a:extLst>
              <a:ext uri="{FF2B5EF4-FFF2-40B4-BE49-F238E27FC236}">
                <a16:creationId xmlns:a16="http://schemas.microsoft.com/office/drawing/2014/main" id="{104D1EDF-2467-804A-B15C-D4504AFFEBB6}"/>
              </a:ext>
            </a:extLst>
          </p:cNvPr>
          <p:cNvGrpSpPr/>
          <p:nvPr userDrawn="1"/>
        </p:nvGrpSpPr>
        <p:grpSpPr>
          <a:xfrm>
            <a:off x="9399182" y="-1"/>
            <a:ext cx="2961715" cy="6858001"/>
            <a:chOff x="9399182" y="-1"/>
            <a:chExt cx="2961715" cy="6858001"/>
          </a:xfrm>
        </p:grpSpPr>
        <p:sp>
          <p:nvSpPr>
            <p:cNvPr id="9" name="Rectangle 8">
              <a:extLst>
                <a:ext uri="{FF2B5EF4-FFF2-40B4-BE49-F238E27FC236}">
                  <a16:creationId xmlns:a16="http://schemas.microsoft.com/office/drawing/2014/main" id="{1450A66C-4EFE-574E-8105-8F19294291C0}"/>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1" name="Picture 40">
              <a:extLst>
                <a:ext uri="{FF2B5EF4-FFF2-40B4-BE49-F238E27FC236}">
                  <a16:creationId xmlns:a16="http://schemas.microsoft.com/office/drawing/2014/main" id="{8CFE866E-1B7C-B841-9874-F39026C7B1D6}"/>
                </a:ext>
              </a:extLst>
            </p:cNvPr>
            <p:cNvPicPr>
              <a:picLocks noChangeAspect="1"/>
            </p:cNvPicPr>
            <p:nvPr userDrawn="1"/>
          </p:nvPicPr>
          <p:blipFill rotWithShape="1">
            <a:blip r:embed="rId2"/>
            <a:srcRect l="-1" t="-1" r="57393" b="1331"/>
            <a:stretch/>
          </p:blipFill>
          <p:spPr>
            <a:xfrm>
              <a:off x="9558505" y="1322104"/>
              <a:ext cx="2631977" cy="1346819"/>
            </a:xfrm>
            <a:prstGeom prst="rect">
              <a:avLst/>
            </a:prstGeom>
          </p:spPr>
        </p:pic>
        <p:grpSp>
          <p:nvGrpSpPr>
            <p:cNvPr id="14" name="Group 13">
              <a:extLst>
                <a:ext uri="{FF2B5EF4-FFF2-40B4-BE49-F238E27FC236}">
                  <a16:creationId xmlns:a16="http://schemas.microsoft.com/office/drawing/2014/main" id="{9FFEF678-A102-7F4F-AA3B-CD00034E1645}"/>
                </a:ext>
              </a:extLst>
            </p:cNvPr>
            <p:cNvGrpSpPr/>
            <p:nvPr userDrawn="1"/>
          </p:nvGrpSpPr>
          <p:grpSpPr>
            <a:xfrm>
              <a:off x="9541497" y="162442"/>
              <a:ext cx="2819400" cy="814510"/>
              <a:chOff x="-3644733" y="165205"/>
              <a:chExt cx="2819400" cy="814510"/>
            </a:xfrm>
          </p:grpSpPr>
          <p:sp>
            <p:nvSpPr>
              <p:cNvPr id="42" name="Rectangle 41">
                <a:extLst>
                  <a:ext uri="{FF2B5EF4-FFF2-40B4-BE49-F238E27FC236}">
                    <a16:creationId xmlns:a16="http://schemas.microsoft.com/office/drawing/2014/main" id="{5897A035-D50A-9E4B-AC4B-7F127F053054}"/>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80017FBF-C159-274E-A045-C7FE28DD4891}"/>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44" name="Picture 43">
                <a:extLst>
                  <a:ext uri="{FF2B5EF4-FFF2-40B4-BE49-F238E27FC236}">
                    <a16:creationId xmlns:a16="http://schemas.microsoft.com/office/drawing/2014/main" id="{E92D98F1-AA3C-ED4D-9D08-7B7F95CAA93F}"/>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23" name="Group 22">
              <a:extLst>
                <a:ext uri="{FF2B5EF4-FFF2-40B4-BE49-F238E27FC236}">
                  <a16:creationId xmlns:a16="http://schemas.microsoft.com/office/drawing/2014/main" id="{63F2733A-C19B-3340-8146-DE69DD441B5E}"/>
                </a:ext>
              </a:extLst>
            </p:cNvPr>
            <p:cNvGrpSpPr/>
            <p:nvPr userDrawn="1"/>
          </p:nvGrpSpPr>
          <p:grpSpPr>
            <a:xfrm>
              <a:off x="9558507" y="1119891"/>
              <a:ext cx="2639328" cy="202617"/>
              <a:chOff x="9303325" y="149270"/>
              <a:chExt cx="2639328" cy="202617"/>
            </a:xfrm>
          </p:grpSpPr>
          <p:sp>
            <p:nvSpPr>
              <p:cNvPr id="24" name="TextBox 23">
                <a:extLst>
                  <a:ext uri="{FF2B5EF4-FFF2-40B4-BE49-F238E27FC236}">
                    <a16:creationId xmlns:a16="http://schemas.microsoft.com/office/drawing/2014/main" id="{C79CF978-B72A-C545-9B0B-E904D2B4E054}"/>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25" name="Straight Connector 24">
                <a:extLst>
                  <a:ext uri="{FF2B5EF4-FFF2-40B4-BE49-F238E27FC236}">
                    <a16:creationId xmlns:a16="http://schemas.microsoft.com/office/drawing/2014/main" id="{8526A15D-C3EF-0040-8B4F-8F84446E57AB}"/>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948017272"/>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showMasterSp="0" preserve="1" userDrawn="1">
  <p:cSld name="Q+A (Photo)">
    <p:bg>
      <p:bgPr>
        <a:solidFill>
          <a:schemeClr val="bg1"/>
        </a:solidFill>
        <a:effectLst/>
      </p:bgPr>
    </p:bg>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58A4F191-2C43-004D-A488-5B9444E0A676}"/>
              </a:ext>
            </a:extLst>
          </p:cNvPr>
          <p:cNvSpPr>
            <a:spLocks noGrp="1"/>
          </p:cNvSpPr>
          <p:nvPr>
            <p:ph type="pic" sz="quarter" idx="13" hasCustomPrompt="1"/>
          </p:nvPr>
        </p:nvSpPr>
        <p:spPr>
          <a:xfrm>
            <a:off x="1" y="1"/>
            <a:ext cx="9144000" cy="6858000"/>
          </a:xfrm>
          <a:custGeom>
            <a:avLst/>
            <a:gdLst>
              <a:gd name="connsiteX0" fmla="*/ 8545319 w 9144000"/>
              <a:gd name="connsiteY0" fmla="*/ 6577274 h 6858000"/>
              <a:gd name="connsiteX1" fmla="*/ 8554629 w 9144000"/>
              <a:gd name="connsiteY1" fmla="*/ 6577274 h 6858000"/>
              <a:gd name="connsiteX2" fmla="*/ 8572755 w 9144000"/>
              <a:gd name="connsiteY2" fmla="*/ 6592563 h 6858000"/>
              <a:gd name="connsiteX3" fmla="*/ 8552839 w 9144000"/>
              <a:gd name="connsiteY3" fmla="*/ 6608586 h 6858000"/>
              <a:gd name="connsiteX4" fmla="*/ 8552839 w 9144000"/>
              <a:gd name="connsiteY4" fmla="*/ 6608473 h 6858000"/>
              <a:gd name="connsiteX5" fmla="*/ 8545319 w 9144000"/>
              <a:gd name="connsiteY5" fmla="*/ 6608473 h 6858000"/>
              <a:gd name="connsiteX6" fmla="*/ 8440530 w 9144000"/>
              <a:gd name="connsiteY6" fmla="*/ 6576164 h 6858000"/>
              <a:gd name="connsiteX7" fmla="*/ 8450868 w 9144000"/>
              <a:gd name="connsiteY7" fmla="*/ 6576164 h 6858000"/>
              <a:gd name="connsiteX8" fmla="*/ 8486565 w 9144000"/>
              <a:gd name="connsiteY8" fmla="*/ 6607213 h 6858000"/>
              <a:gd name="connsiteX9" fmla="*/ 8452486 w 9144000"/>
              <a:gd name="connsiteY9" fmla="*/ 6640294 h 6858000"/>
              <a:gd name="connsiteX10" fmla="*/ 8440530 w 9144000"/>
              <a:gd name="connsiteY10" fmla="*/ 6640294 h 6858000"/>
              <a:gd name="connsiteX11" fmla="*/ 8359311 w 9144000"/>
              <a:gd name="connsiteY11" fmla="*/ 6554744 h 6858000"/>
              <a:gd name="connsiteX12" fmla="*/ 8357845 w 9144000"/>
              <a:gd name="connsiteY12" fmla="*/ 6557847 h 6858000"/>
              <a:gd name="connsiteX13" fmla="*/ 8338064 w 9144000"/>
              <a:gd name="connsiteY13" fmla="*/ 6599653 h 6858000"/>
              <a:gd name="connsiteX14" fmla="*/ 8338064 w 9144000"/>
              <a:gd name="connsiteY14" fmla="*/ 6661564 h 6858000"/>
              <a:gd name="connsiteX15" fmla="*/ 8406527 w 9144000"/>
              <a:gd name="connsiteY15" fmla="*/ 6661564 h 6858000"/>
              <a:gd name="connsiteX16" fmla="*/ 8406527 w 9144000"/>
              <a:gd name="connsiteY16" fmla="*/ 6638977 h 6858000"/>
              <a:gd name="connsiteX17" fmla="*/ 8363157 w 9144000"/>
              <a:gd name="connsiteY17" fmla="*/ 6638977 h 6858000"/>
              <a:gd name="connsiteX18" fmla="*/ 8363157 w 9144000"/>
              <a:gd name="connsiteY18" fmla="*/ 6618140 h 6858000"/>
              <a:gd name="connsiteX19" fmla="*/ 8402681 w 9144000"/>
              <a:gd name="connsiteY19" fmla="*/ 6618140 h 6858000"/>
              <a:gd name="connsiteX20" fmla="*/ 8402681 w 9144000"/>
              <a:gd name="connsiteY20" fmla="*/ 6596569 h 6858000"/>
              <a:gd name="connsiteX21" fmla="*/ 8363157 w 9144000"/>
              <a:gd name="connsiteY21" fmla="*/ 6596569 h 6858000"/>
              <a:gd name="connsiteX22" fmla="*/ 8363157 w 9144000"/>
              <a:gd name="connsiteY22" fmla="*/ 6577481 h 6858000"/>
              <a:gd name="connsiteX23" fmla="*/ 8406527 w 9144000"/>
              <a:gd name="connsiteY23" fmla="*/ 6577481 h 6858000"/>
              <a:gd name="connsiteX24" fmla="*/ 8406527 w 9144000"/>
              <a:gd name="connsiteY24" fmla="*/ 6554744 h 6858000"/>
              <a:gd name="connsiteX25" fmla="*/ 8245574 w 9144000"/>
              <a:gd name="connsiteY25" fmla="*/ 6554725 h 6858000"/>
              <a:gd name="connsiteX26" fmla="*/ 8262081 w 9144000"/>
              <a:gd name="connsiteY26" fmla="*/ 6589122 h 6858000"/>
              <a:gd name="connsiteX27" fmla="*/ 8288525 w 9144000"/>
              <a:gd name="connsiteY27" fmla="*/ 6589122 h 6858000"/>
              <a:gd name="connsiteX28" fmla="*/ 8273961 w 9144000"/>
              <a:gd name="connsiteY28" fmla="*/ 6554725 h 6858000"/>
              <a:gd name="connsiteX29" fmla="*/ 8520245 w 9144000"/>
              <a:gd name="connsiteY29" fmla="*/ 6554706 h 6858000"/>
              <a:gd name="connsiteX30" fmla="*/ 8520245 w 9144000"/>
              <a:gd name="connsiteY30" fmla="*/ 6661563 h 6858000"/>
              <a:gd name="connsiteX31" fmla="*/ 8545319 w 9144000"/>
              <a:gd name="connsiteY31" fmla="*/ 6661563 h 6858000"/>
              <a:gd name="connsiteX32" fmla="*/ 8545319 w 9144000"/>
              <a:gd name="connsiteY32" fmla="*/ 6629931 h 6858000"/>
              <a:gd name="connsiteX33" fmla="*/ 8554629 w 9144000"/>
              <a:gd name="connsiteY33" fmla="*/ 6629931 h 6858000"/>
              <a:gd name="connsiteX34" fmla="*/ 8598419 w 9144000"/>
              <a:gd name="connsiteY34" fmla="*/ 6592018 h 6858000"/>
              <a:gd name="connsiteX35" fmla="*/ 8550345 w 9144000"/>
              <a:gd name="connsiteY35" fmla="*/ 6554706 h 6858000"/>
              <a:gd name="connsiteX36" fmla="*/ 8415494 w 9144000"/>
              <a:gd name="connsiteY36" fmla="*/ 6554706 h 6858000"/>
              <a:gd name="connsiteX37" fmla="*/ 8415494 w 9144000"/>
              <a:gd name="connsiteY37" fmla="*/ 6661469 h 6858000"/>
              <a:gd name="connsiteX38" fmla="*/ 8448545 w 9144000"/>
              <a:gd name="connsiteY38" fmla="*/ 6661582 h 6858000"/>
              <a:gd name="connsiteX39" fmla="*/ 8513277 w 9144000"/>
              <a:gd name="connsiteY39" fmla="*/ 6607213 h 6858000"/>
              <a:gd name="connsiteX40" fmla="*/ 8447460 w 9144000"/>
              <a:gd name="connsiteY40" fmla="*/ 6554744 h 6858000"/>
              <a:gd name="connsiteX41" fmla="*/ 8447498 w 9144000"/>
              <a:gd name="connsiteY41" fmla="*/ 6554706 h 6858000"/>
              <a:gd name="connsiteX42" fmla="*/ 8415494 w 9144000"/>
              <a:gd name="connsiteY42" fmla="*/ 6554706 h 6858000"/>
              <a:gd name="connsiteX43" fmla="*/ 8323899 w 9144000"/>
              <a:gd name="connsiteY43" fmla="*/ 6554706 h 6858000"/>
              <a:gd name="connsiteX44" fmla="*/ 8298692 w 9144000"/>
              <a:gd name="connsiteY44" fmla="*/ 6612648 h 6858000"/>
              <a:gd name="connsiteX45" fmla="*/ 8291857 w 9144000"/>
              <a:gd name="connsiteY45" fmla="*/ 6596644 h 6858000"/>
              <a:gd name="connsiteX46" fmla="*/ 8265622 w 9144000"/>
              <a:gd name="connsiteY46" fmla="*/ 6596644 h 6858000"/>
              <a:gd name="connsiteX47" fmla="*/ 8296941 w 9144000"/>
              <a:gd name="connsiteY47" fmla="*/ 6661977 h 6858000"/>
              <a:gd name="connsiteX48" fmla="*/ 8299854 w 9144000"/>
              <a:gd name="connsiteY48" fmla="*/ 6661977 h 6858000"/>
              <a:gd name="connsiteX49" fmla="*/ 8350592 w 9144000"/>
              <a:gd name="connsiteY49" fmla="*/ 6554706 h 6858000"/>
              <a:gd name="connsiteX50" fmla="*/ 8704281 w 9144000"/>
              <a:gd name="connsiteY50" fmla="*/ 6516147 h 6858000"/>
              <a:gd name="connsiteX51" fmla="*/ 8704281 w 9144000"/>
              <a:gd name="connsiteY51" fmla="*/ 6690772 h 6858000"/>
              <a:gd name="connsiteX52" fmla="*/ 8723670 w 9144000"/>
              <a:gd name="connsiteY52" fmla="*/ 6690772 h 6858000"/>
              <a:gd name="connsiteX53" fmla="*/ 8723670 w 9144000"/>
              <a:gd name="connsiteY53" fmla="*/ 6516147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19" y="6577274"/>
                </a:moveTo>
                <a:lnTo>
                  <a:pt x="8554629" y="6577274"/>
                </a:lnTo>
                <a:cubicBezTo>
                  <a:pt x="8567005" y="6577274"/>
                  <a:pt x="8572755" y="6583969"/>
                  <a:pt x="8572755" y="6592563"/>
                </a:cubicBezTo>
                <a:cubicBezTo>
                  <a:pt x="8572755" y="6602907"/>
                  <a:pt x="8566129" y="6608586"/>
                  <a:pt x="8552839" y="6608586"/>
                </a:cubicBezTo>
                <a:lnTo>
                  <a:pt x="8552839" y="6608473"/>
                </a:lnTo>
                <a:lnTo>
                  <a:pt x="8545319" y="6608473"/>
                </a:lnTo>
                <a:close/>
                <a:moveTo>
                  <a:pt x="8440530" y="6576164"/>
                </a:moveTo>
                <a:lnTo>
                  <a:pt x="8450868" y="6576164"/>
                </a:lnTo>
                <a:cubicBezTo>
                  <a:pt x="8474171" y="6576164"/>
                  <a:pt x="8486565" y="6587824"/>
                  <a:pt x="8486565" y="6607213"/>
                </a:cubicBezTo>
                <a:cubicBezTo>
                  <a:pt x="8486565" y="6627186"/>
                  <a:pt x="8476094" y="6640294"/>
                  <a:pt x="8452486" y="6640294"/>
                </a:cubicBezTo>
                <a:lnTo>
                  <a:pt x="8440530" y="6640294"/>
                </a:lnTo>
                <a:close/>
                <a:moveTo>
                  <a:pt x="8359311" y="6554744"/>
                </a:moveTo>
                <a:lnTo>
                  <a:pt x="8357845" y="6557847"/>
                </a:lnTo>
                <a:lnTo>
                  <a:pt x="8338064" y="6599653"/>
                </a:lnTo>
                <a:lnTo>
                  <a:pt x="8338064" y="6661564"/>
                </a:lnTo>
                <a:lnTo>
                  <a:pt x="8406527" y="6661564"/>
                </a:lnTo>
                <a:lnTo>
                  <a:pt x="8406527" y="6638977"/>
                </a:lnTo>
                <a:lnTo>
                  <a:pt x="8363157" y="6638977"/>
                </a:lnTo>
                <a:lnTo>
                  <a:pt x="8363157" y="6618140"/>
                </a:lnTo>
                <a:lnTo>
                  <a:pt x="8402681" y="6618140"/>
                </a:lnTo>
                <a:lnTo>
                  <a:pt x="8402681" y="6596569"/>
                </a:lnTo>
                <a:lnTo>
                  <a:pt x="8363157" y="6596569"/>
                </a:lnTo>
                <a:lnTo>
                  <a:pt x="8363157" y="6577481"/>
                </a:lnTo>
                <a:lnTo>
                  <a:pt x="8406527" y="6577481"/>
                </a:lnTo>
                <a:lnTo>
                  <a:pt x="8406527" y="6554744"/>
                </a:lnTo>
                <a:close/>
                <a:moveTo>
                  <a:pt x="8245574" y="6554725"/>
                </a:moveTo>
                <a:lnTo>
                  <a:pt x="8262081" y="6589122"/>
                </a:lnTo>
                <a:lnTo>
                  <a:pt x="8288525" y="6589122"/>
                </a:lnTo>
                <a:lnTo>
                  <a:pt x="8273961" y="6554725"/>
                </a:lnTo>
                <a:close/>
                <a:moveTo>
                  <a:pt x="8520245" y="6554706"/>
                </a:moveTo>
                <a:lnTo>
                  <a:pt x="8520245" y="6661563"/>
                </a:lnTo>
                <a:lnTo>
                  <a:pt x="8545319" y="6661563"/>
                </a:lnTo>
                <a:lnTo>
                  <a:pt x="8545319" y="6629931"/>
                </a:lnTo>
                <a:lnTo>
                  <a:pt x="8554629" y="6629931"/>
                </a:lnTo>
                <a:cubicBezTo>
                  <a:pt x="8583188" y="6629931"/>
                  <a:pt x="8598419" y="6614040"/>
                  <a:pt x="8598419" y="6592018"/>
                </a:cubicBezTo>
                <a:cubicBezTo>
                  <a:pt x="8598438" y="6570485"/>
                  <a:pt x="8581627" y="6554706"/>
                  <a:pt x="8550345" y="6554706"/>
                </a:cubicBezTo>
                <a:close/>
                <a:moveTo>
                  <a:pt x="8415494" y="6554706"/>
                </a:moveTo>
                <a:lnTo>
                  <a:pt x="8415494" y="6661469"/>
                </a:lnTo>
                <a:cubicBezTo>
                  <a:pt x="8415494" y="6661469"/>
                  <a:pt x="8435865" y="6661582"/>
                  <a:pt x="8448545" y="6661582"/>
                </a:cubicBezTo>
                <a:cubicBezTo>
                  <a:pt x="8493381" y="6661582"/>
                  <a:pt x="8513277" y="6638695"/>
                  <a:pt x="8513277" y="6607213"/>
                </a:cubicBezTo>
                <a:cubicBezTo>
                  <a:pt x="8513277" y="6577123"/>
                  <a:pt x="8492334" y="6554744"/>
                  <a:pt x="8447460" y="6554744"/>
                </a:cubicBezTo>
                <a:lnTo>
                  <a:pt x="8447498" y="6554706"/>
                </a:lnTo>
                <a:cubicBezTo>
                  <a:pt x="8436741" y="6554706"/>
                  <a:pt x="8415494" y="6554706"/>
                  <a:pt x="8415494" y="6554706"/>
                </a:cubicBezTo>
                <a:close/>
                <a:moveTo>
                  <a:pt x="8323899" y="6554706"/>
                </a:moveTo>
                <a:lnTo>
                  <a:pt x="8298692" y="6612648"/>
                </a:lnTo>
                <a:lnTo>
                  <a:pt x="8291857" y="6596644"/>
                </a:lnTo>
                <a:lnTo>
                  <a:pt x="8265622" y="6596644"/>
                </a:lnTo>
                <a:lnTo>
                  <a:pt x="8296941" y="6661977"/>
                </a:lnTo>
                <a:lnTo>
                  <a:pt x="8299854" y="6661977"/>
                </a:lnTo>
                <a:lnTo>
                  <a:pt x="8350592" y="6554706"/>
                </a:lnTo>
                <a:close/>
                <a:moveTo>
                  <a:pt x="8704281" y="6516147"/>
                </a:moveTo>
                <a:lnTo>
                  <a:pt x="8704281" y="6690772"/>
                </a:lnTo>
                <a:lnTo>
                  <a:pt x="8723670" y="6690772"/>
                </a:lnTo>
                <a:lnTo>
                  <a:pt x="8723670" y="6516147"/>
                </a:lnTo>
                <a:close/>
                <a:moveTo>
                  <a:pt x="0" y="0"/>
                </a:moveTo>
                <a:lnTo>
                  <a:pt x="9144000" y="0"/>
                </a:lnTo>
                <a:lnTo>
                  <a:pt x="9144000" y="6858000"/>
                </a:lnTo>
                <a:lnTo>
                  <a:pt x="0" y="6858000"/>
                </a:lnTo>
                <a:close/>
              </a:path>
            </a:pathLst>
          </a:custGeom>
          <a:solidFill>
            <a:schemeClr val="accent2"/>
          </a:solidFill>
          <a:ln>
            <a:solidFill>
              <a:srgbClr val="003865">
                <a:shade val="50000"/>
                <a:alpha val="0"/>
              </a:srgbClr>
            </a:solidFill>
          </a:ln>
        </p:spPr>
        <p:txBody>
          <a:bodyPr wrap="square" rIns="432000" anchor="ctr">
            <a:noAutofit/>
          </a:bodyPr>
          <a:lstStyle>
            <a:lvl1pPr marL="0" indent="0" algn="r">
              <a:spcBef>
                <a:spcPts val="0"/>
              </a:spcBef>
              <a:spcAft>
                <a:spcPts val="0"/>
              </a:spcAft>
              <a:buNone/>
              <a:defRPr b="0">
                <a:solidFill>
                  <a:schemeClr val="bg1"/>
                </a:solidFill>
              </a:defRPr>
            </a:lvl1pPr>
          </a:lstStyle>
          <a:p>
            <a:r>
              <a:rPr lang="en-US" dirty="0"/>
              <a:t>Drag image onto slide to add photo</a:t>
            </a:r>
          </a:p>
        </p:txBody>
      </p:sp>
      <p:sp>
        <p:nvSpPr>
          <p:cNvPr id="11" name="Text Placeholder 10">
            <a:extLst>
              <a:ext uri="{FF2B5EF4-FFF2-40B4-BE49-F238E27FC236}">
                <a16:creationId xmlns:a16="http://schemas.microsoft.com/office/drawing/2014/main" id="{B44084FA-14AD-964B-87DF-2AC4D0E2555D}"/>
              </a:ext>
            </a:extLst>
          </p:cNvPr>
          <p:cNvSpPr>
            <a:spLocks noGrp="1"/>
          </p:cNvSpPr>
          <p:nvPr>
            <p:ph type="body" sz="quarter" idx="15" hasCustomPrompt="1"/>
          </p:nvPr>
        </p:nvSpPr>
        <p:spPr>
          <a:xfrm>
            <a:off x="1" y="1"/>
            <a:ext cx="7217021" cy="6858000"/>
          </a:xfrm>
          <a:custGeom>
            <a:avLst/>
            <a:gdLst>
              <a:gd name="connsiteX0" fmla="*/ 0 w 7217021"/>
              <a:gd name="connsiteY0" fmla="*/ 0 h 6858000"/>
              <a:gd name="connsiteX1" fmla="*/ 3962555 w 7217021"/>
              <a:gd name="connsiteY1" fmla="*/ 0 h 6858000"/>
              <a:gd name="connsiteX2" fmla="*/ 7217021 w 7217021"/>
              <a:gd name="connsiteY2" fmla="*/ 6858000 h 6858000"/>
              <a:gd name="connsiteX3" fmla="*/ 0 w 721702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021" h="6858000">
                <a:moveTo>
                  <a:pt x="0" y="0"/>
                </a:moveTo>
                <a:lnTo>
                  <a:pt x="3962555" y="0"/>
                </a:lnTo>
                <a:lnTo>
                  <a:pt x="7217021" y="6858000"/>
                </a:lnTo>
                <a:lnTo>
                  <a:pt x="0" y="6858000"/>
                </a:lnTo>
                <a:close/>
              </a:path>
            </a:pathLst>
          </a:custGeom>
          <a:gradFill>
            <a:gsLst>
              <a:gs pos="13000">
                <a:schemeClr val="accent1"/>
              </a:gs>
              <a:gs pos="97000">
                <a:schemeClr val="accent1">
                  <a:alpha val="80000"/>
                </a:schemeClr>
              </a:gs>
            </a:gsLst>
            <a:lin ang="5400000" scaled="0"/>
          </a:gradFill>
          <a:ln>
            <a:solidFill>
              <a:srgbClr val="003865">
                <a:shade val="50000"/>
                <a:alpha val="0"/>
              </a:srgbClr>
            </a:solidFill>
          </a:ln>
        </p:spPr>
        <p:txBody>
          <a:bodyPr wrap="square" lIns="432000" tIns="0" rIns="2160000" bIns="0" anchor="ctr">
            <a:noAutofit/>
          </a:bodyPr>
          <a:lstStyle>
            <a:lvl1pPr marL="20638" indent="0">
              <a:spcAft>
                <a:spcPts val="300"/>
              </a:spcAft>
              <a:buNone/>
              <a:tabLst/>
              <a:defRPr sz="66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Q&amp;A message</a:t>
            </a:r>
          </a:p>
          <a:p>
            <a:pPr lvl="1"/>
            <a:r>
              <a:rPr lang="en-US"/>
              <a:t>Second level</a:t>
            </a:r>
          </a:p>
        </p:txBody>
      </p:sp>
      <p:grpSp>
        <p:nvGrpSpPr>
          <p:cNvPr id="16" name="Group 15">
            <a:extLst>
              <a:ext uri="{FF2B5EF4-FFF2-40B4-BE49-F238E27FC236}">
                <a16:creationId xmlns:a16="http://schemas.microsoft.com/office/drawing/2014/main" id="{50A982D0-E4B8-1041-813F-BDDC3436A88D}"/>
              </a:ext>
            </a:extLst>
          </p:cNvPr>
          <p:cNvGrpSpPr/>
          <p:nvPr userDrawn="1"/>
        </p:nvGrpSpPr>
        <p:grpSpPr>
          <a:xfrm>
            <a:off x="-256964" y="2429704"/>
            <a:ext cx="251461" cy="1998593"/>
            <a:chOff x="-256404" y="360363"/>
            <a:chExt cx="251461" cy="692152"/>
          </a:xfrm>
        </p:grpSpPr>
        <p:grpSp>
          <p:nvGrpSpPr>
            <p:cNvPr id="17" name="Group 16">
              <a:extLst>
                <a:ext uri="{FF2B5EF4-FFF2-40B4-BE49-F238E27FC236}">
                  <a16:creationId xmlns:a16="http://schemas.microsoft.com/office/drawing/2014/main" id="{C83CFF79-5962-9D49-8E42-F2AF4C267204}"/>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A6F525C6-8B46-4140-AF00-48FB794ECBC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04655F-D15F-D843-AA38-CAA6FDF115A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43ACDE28-DF49-C14A-B556-C3FBEB96DDE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509205E5-0F35-EB40-8B2F-8E547892AACD}"/>
                </a:ext>
              </a:extLst>
            </p:cNvPr>
            <p:cNvSpPr txBox="1"/>
            <p:nvPr userDrawn="1"/>
          </p:nvSpPr>
          <p:spPr>
            <a:xfrm rot="16200000">
              <a:off x="-297289" y="649201"/>
              <a:ext cx="333247"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Q&amp;A MESSAGE</a:t>
              </a:r>
            </a:p>
          </p:txBody>
        </p:sp>
      </p:grpSp>
      <p:grpSp>
        <p:nvGrpSpPr>
          <p:cNvPr id="12" name="Group 11">
            <a:extLst>
              <a:ext uri="{FF2B5EF4-FFF2-40B4-BE49-F238E27FC236}">
                <a16:creationId xmlns:a16="http://schemas.microsoft.com/office/drawing/2014/main" id="{A18A15BD-A596-E247-85A4-DD939638C5D3}"/>
              </a:ext>
            </a:extLst>
          </p:cNvPr>
          <p:cNvGrpSpPr/>
          <p:nvPr userDrawn="1"/>
        </p:nvGrpSpPr>
        <p:grpSpPr>
          <a:xfrm>
            <a:off x="9399182" y="0"/>
            <a:ext cx="2961715" cy="8293166"/>
            <a:chOff x="9399182" y="0"/>
            <a:chExt cx="2961715" cy="8293166"/>
          </a:xfrm>
        </p:grpSpPr>
        <p:sp>
          <p:nvSpPr>
            <p:cNvPr id="24" name="Rectangle 23">
              <a:extLst>
                <a:ext uri="{FF2B5EF4-FFF2-40B4-BE49-F238E27FC236}">
                  <a16:creationId xmlns:a16="http://schemas.microsoft.com/office/drawing/2014/main" id="{3484143C-DF42-9845-8B4E-6EE9192D37DA}"/>
                </a:ext>
              </a:extLst>
            </p:cNvPr>
            <p:cNvSpPr/>
            <p:nvPr userDrawn="1"/>
          </p:nvSpPr>
          <p:spPr>
            <a:xfrm>
              <a:off x="9399182" y="0"/>
              <a:ext cx="2798651" cy="812636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68" name="Picture 67">
              <a:extLst>
                <a:ext uri="{FF2B5EF4-FFF2-40B4-BE49-F238E27FC236}">
                  <a16:creationId xmlns:a16="http://schemas.microsoft.com/office/drawing/2014/main" id="{DC6F3D09-77E6-DD4A-B8C1-57D3B5AF8511}"/>
                </a:ext>
              </a:extLst>
            </p:cNvPr>
            <p:cNvPicPr>
              <a:picLocks noChangeAspect="1"/>
            </p:cNvPicPr>
            <p:nvPr userDrawn="1"/>
          </p:nvPicPr>
          <p:blipFill rotWithShape="1">
            <a:blip r:embed="rId2"/>
            <a:srcRect r="31332"/>
            <a:stretch/>
          </p:blipFill>
          <p:spPr>
            <a:xfrm>
              <a:off x="9558506" y="1334591"/>
              <a:ext cx="2639325" cy="793238"/>
            </a:xfrm>
            <a:prstGeom prst="rect">
              <a:avLst/>
            </a:prstGeom>
          </p:spPr>
        </p:pic>
        <p:sp>
          <p:nvSpPr>
            <p:cNvPr id="57" name="Rectangle 56">
              <a:extLst>
                <a:ext uri="{FF2B5EF4-FFF2-40B4-BE49-F238E27FC236}">
                  <a16:creationId xmlns:a16="http://schemas.microsoft.com/office/drawing/2014/main" id="{6FAA681A-5A01-3546-8044-1C8ECB661A3E}"/>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94D0CDE4-38A0-8B46-802A-EFEB782422E0}"/>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9" name="Picture 58">
              <a:extLst>
                <a:ext uri="{FF2B5EF4-FFF2-40B4-BE49-F238E27FC236}">
                  <a16:creationId xmlns:a16="http://schemas.microsoft.com/office/drawing/2014/main" id="{F1F33519-662F-9A45-B84A-EC851E121091}"/>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grpSp>
          <p:nvGrpSpPr>
            <p:cNvPr id="6" name="Group 5">
              <a:extLst>
                <a:ext uri="{FF2B5EF4-FFF2-40B4-BE49-F238E27FC236}">
                  <a16:creationId xmlns:a16="http://schemas.microsoft.com/office/drawing/2014/main" id="{991FADFC-F7F0-CE43-B65A-8A3CF7063BA7}"/>
                </a:ext>
              </a:extLst>
            </p:cNvPr>
            <p:cNvGrpSpPr/>
            <p:nvPr userDrawn="1"/>
          </p:nvGrpSpPr>
          <p:grpSpPr>
            <a:xfrm>
              <a:off x="9521833" y="2279341"/>
              <a:ext cx="2754815" cy="6013825"/>
              <a:chOff x="9521833" y="2429703"/>
              <a:chExt cx="2754815" cy="6013825"/>
            </a:xfrm>
          </p:grpSpPr>
          <p:sp>
            <p:nvSpPr>
              <p:cNvPr id="25" name="TextBox 24">
                <a:extLst>
                  <a:ext uri="{FF2B5EF4-FFF2-40B4-BE49-F238E27FC236}">
                    <a16:creationId xmlns:a16="http://schemas.microsoft.com/office/drawing/2014/main" id="{50000E5F-473E-B14E-9172-0C267CD0D2E3}"/>
                  </a:ext>
                </a:extLst>
              </p:cNvPr>
              <p:cNvSpPr txBox="1"/>
              <p:nvPr userDrawn="1"/>
            </p:nvSpPr>
            <p:spPr>
              <a:xfrm>
                <a:off x="9558507" y="2429703"/>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6" name="Straight Connector 25">
                <a:extLst>
                  <a:ext uri="{FF2B5EF4-FFF2-40B4-BE49-F238E27FC236}">
                    <a16:creationId xmlns:a16="http://schemas.microsoft.com/office/drawing/2014/main" id="{4E62F4DD-8AD3-2F43-B8DF-8C54ABD90DFD}"/>
                  </a:ext>
                </a:extLst>
              </p:cNvPr>
              <p:cNvCxnSpPr>
                <a:cxnSpLocks/>
              </p:cNvCxnSpPr>
              <p:nvPr userDrawn="1"/>
            </p:nvCxnSpPr>
            <p:spPr>
              <a:xfrm>
                <a:off x="9558507" y="2632320"/>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C363D809-5FFE-3D42-B068-23D851F092D9}"/>
                  </a:ext>
                </a:extLst>
              </p:cNvPr>
              <p:cNvSpPr txBox="1"/>
              <p:nvPr userDrawn="1"/>
            </p:nvSpPr>
            <p:spPr>
              <a:xfrm>
                <a:off x="9686426" y="3490630"/>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sp>
            <p:nvSpPr>
              <p:cNvPr id="51" name="Rectangle 50">
                <a:extLst>
                  <a:ext uri="{FF2B5EF4-FFF2-40B4-BE49-F238E27FC236}">
                    <a16:creationId xmlns:a16="http://schemas.microsoft.com/office/drawing/2014/main" id="{AB47AC43-F715-C242-B27E-A04E6F462262}"/>
                  </a:ext>
                </a:extLst>
              </p:cNvPr>
              <p:cNvSpPr/>
              <p:nvPr userDrawn="1"/>
            </p:nvSpPr>
            <p:spPr>
              <a:xfrm>
                <a:off x="9541497" y="7032213"/>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148CB54C-821A-5D43-9B80-B00746C05FDA}"/>
                  </a:ext>
                </a:extLst>
              </p:cNvPr>
              <p:cNvSpPr txBox="1"/>
              <p:nvPr userDrawn="1"/>
            </p:nvSpPr>
            <p:spPr>
              <a:xfrm>
                <a:off x="9907688" y="716101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3" name="Graphic 52">
                <a:extLst>
                  <a:ext uri="{FF2B5EF4-FFF2-40B4-BE49-F238E27FC236}">
                    <a16:creationId xmlns:a16="http://schemas.microsoft.com/office/drawing/2014/main" id="{2504B4CD-2C7F-1246-A54A-8E3EBAAD534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171296"/>
                <a:ext cx="155227" cy="155227"/>
              </a:xfrm>
              <a:prstGeom prst="rect">
                <a:avLst/>
              </a:prstGeom>
            </p:spPr>
          </p:pic>
          <p:sp>
            <p:nvSpPr>
              <p:cNvPr id="54" name="TextBox 53">
                <a:extLst>
                  <a:ext uri="{FF2B5EF4-FFF2-40B4-BE49-F238E27FC236}">
                    <a16:creationId xmlns:a16="http://schemas.microsoft.com/office/drawing/2014/main" id="{62BFE2AB-0056-4F46-9E47-AE686B26A8F3}"/>
                  </a:ext>
                </a:extLst>
              </p:cNvPr>
              <p:cNvSpPr txBox="1"/>
              <p:nvPr userDrawn="1"/>
            </p:nvSpPr>
            <p:spPr>
              <a:xfrm>
                <a:off x="9716735" y="7740996"/>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5" name="TextBox 54">
                <a:extLst>
                  <a:ext uri="{FF2B5EF4-FFF2-40B4-BE49-F238E27FC236}">
                    <a16:creationId xmlns:a16="http://schemas.microsoft.com/office/drawing/2014/main" id="{89249B47-877A-7F4B-81CF-E1915A134B07}"/>
                  </a:ext>
                </a:extLst>
              </p:cNvPr>
              <p:cNvSpPr txBox="1"/>
              <p:nvPr userDrawn="1"/>
            </p:nvSpPr>
            <p:spPr>
              <a:xfrm>
                <a:off x="9716735" y="742215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6" name="TextBox 55">
                <a:extLst>
                  <a:ext uri="{FF2B5EF4-FFF2-40B4-BE49-F238E27FC236}">
                    <a16:creationId xmlns:a16="http://schemas.microsoft.com/office/drawing/2014/main" id="{25B3D92B-ADE7-4F4A-97DB-1DFE94A4713A}"/>
                  </a:ext>
                </a:extLst>
              </p:cNvPr>
              <p:cNvSpPr txBox="1"/>
              <p:nvPr userDrawn="1"/>
            </p:nvSpPr>
            <p:spPr>
              <a:xfrm>
                <a:off x="9716735" y="8190673"/>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44" name="Rectangle 43">
                <a:extLst>
                  <a:ext uri="{FF2B5EF4-FFF2-40B4-BE49-F238E27FC236}">
                    <a16:creationId xmlns:a16="http://schemas.microsoft.com/office/drawing/2014/main" id="{27DA6595-306D-0A4B-AE99-BA22D473E46C}"/>
                  </a:ext>
                </a:extLst>
              </p:cNvPr>
              <p:cNvSpPr/>
              <p:nvPr userDrawn="1"/>
            </p:nvSpPr>
            <p:spPr>
              <a:xfrm>
                <a:off x="9541497" y="5675557"/>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EF7C1405-EF07-DF44-B3F2-FD2C93E0BA8B}"/>
                  </a:ext>
                </a:extLst>
              </p:cNvPr>
              <p:cNvSpPr txBox="1"/>
              <p:nvPr userDrawn="1"/>
            </p:nvSpPr>
            <p:spPr>
              <a:xfrm>
                <a:off x="9907688" y="580435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6" name="Graphic 45">
                <a:extLst>
                  <a:ext uri="{FF2B5EF4-FFF2-40B4-BE49-F238E27FC236}">
                    <a16:creationId xmlns:a16="http://schemas.microsoft.com/office/drawing/2014/main" id="{98B75E83-A291-C749-8530-D01342889392}"/>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5814639"/>
                <a:ext cx="155227" cy="155227"/>
              </a:xfrm>
              <a:prstGeom prst="rect">
                <a:avLst/>
              </a:prstGeom>
            </p:spPr>
          </p:pic>
          <p:sp>
            <p:nvSpPr>
              <p:cNvPr id="47" name="TextBox 46">
                <a:extLst>
                  <a:ext uri="{FF2B5EF4-FFF2-40B4-BE49-F238E27FC236}">
                    <a16:creationId xmlns:a16="http://schemas.microsoft.com/office/drawing/2014/main" id="{49043FBC-99A8-904D-B1DC-ED8D203DAF7E}"/>
                  </a:ext>
                </a:extLst>
              </p:cNvPr>
              <p:cNvSpPr txBox="1"/>
              <p:nvPr userDrawn="1"/>
            </p:nvSpPr>
            <p:spPr>
              <a:xfrm>
                <a:off x="9701720" y="6068540"/>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8" name="Picture 47">
                <a:extLst>
                  <a:ext uri="{FF2B5EF4-FFF2-40B4-BE49-F238E27FC236}">
                    <a16:creationId xmlns:a16="http://schemas.microsoft.com/office/drawing/2014/main" id="{94798B0E-910D-4A4C-9F6F-4AAF72D24DFC}"/>
                  </a:ext>
                </a:extLst>
              </p:cNvPr>
              <p:cNvPicPr>
                <a:picLocks noChangeAspect="1"/>
              </p:cNvPicPr>
              <p:nvPr userDrawn="1"/>
            </p:nvPicPr>
            <p:blipFill rotWithShape="1">
              <a:blip r:embed="rId6"/>
              <a:srcRect l="33684" t="12097" r="43371" b="20368"/>
              <a:stretch/>
            </p:blipFill>
            <p:spPr>
              <a:xfrm>
                <a:off x="11498723" y="6152973"/>
                <a:ext cx="136897" cy="213643"/>
              </a:xfrm>
              <a:prstGeom prst="rect">
                <a:avLst/>
              </a:prstGeom>
              <a:ln w="19050">
                <a:solidFill>
                  <a:schemeClr val="accent3">
                    <a:lumMod val="60000"/>
                    <a:lumOff val="40000"/>
                  </a:schemeClr>
                </a:solidFill>
              </a:ln>
            </p:spPr>
          </p:pic>
          <p:sp>
            <p:nvSpPr>
              <p:cNvPr id="41" name="TextBox 40">
                <a:extLst>
                  <a:ext uri="{FF2B5EF4-FFF2-40B4-BE49-F238E27FC236}">
                    <a16:creationId xmlns:a16="http://schemas.microsoft.com/office/drawing/2014/main" id="{52BC29DD-C20C-EA42-8872-8414ACCDD374}"/>
                  </a:ext>
                </a:extLst>
              </p:cNvPr>
              <p:cNvSpPr txBox="1">
                <a:spLocks noChangeAspect="1"/>
              </p:cNvSpPr>
              <p:nvPr/>
            </p:nvSpPr>
            <p:spPr>
              <a:xfrm>
                <a:off x="9521833" y="277985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2" name="TextBox 41">
                <a:extLst>
                  <a:ext uri="{FF2B5EF4-FFF2-40B4-BE49-F238E27FC236}">
                    <a16:creationId xmlns:a16="http://schemas.microsoft.com/office/drawing/2014/main" id="{95A41E19-A5FB-2D4D-8D95-130C7BA64B44}"/>
                  </a:ext>
                </a:extLst>
              </p:cNvPr>
              <p:cNvSpPr txBox="1">
                <a:spLocks noChangeAspect="1"/>
              </p:cNvSpPr>
              <p:nvPr/>
            </p:nvSpPr>
            <p:spPr>
              <a:xfrm>
                <a:off x="9521833" y="327540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3" name="TextBox 42">
                <a:extLst>
                  <a:ext uri="{FF2B5EF4-FFF2-40B4-BE49-F238E27FC236}">
                    <a16:creationId xmlns:a16="http://schemas.microsoft.com/office/drawing/2014/main" id="{B4A2419C-7501-4D49-A0B2-08128721E5B0}"/>
                  </a:ext>
                </a:extLst>
              </p:cNvPr>
              <p:cNvSpPr txBox="1"/>
              <p:nvPr userDrawn="1"/>
            </p:nvSpPr>
            <p:spPr>
              <a:xfrm>
                <a:off x="9686426" y="2754823"/>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33" name="TextBox 32">
                <a:extLst>
                  <a:ext uri="{FF2B5EF4-FFF2-40B4-BE49-F238E27FC236}">
                    <a16:creationId xmlns:a16="http://schemas.microsoft.com/office/drawing/2014/main" id="{5506C958-AF2C-9943-9FB4-E2A3C7843CB1}"/>
                  </a:ext>
                </a:extLst>
              </p:cNvPr>
              <p:cNvSpPr txBox="1"/>
              <p:nvPr userDrawn="1"/>
            </p:nvSpPr>
            <p:spPr>
              <a:xfrm>
                <a:off x="9674267" y="3773935"/>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4" name="TextBox 33">
                <a:extLst>
                  <a:ext uri="{FF2B5EF4-FFF2-40B4-BE49-F238E27FC236}">
                    <a16:creationId xmlns:a16="http://schemas.microsoft.com/office/drawing/2014/main" id="{C706E14D-CD4C-A845-9F04-15216A850EFD}"/>
                  </a:ext>
                </a:extLst>
              </p:cNvPr>
              <p:cNvSpPr txBox="1"/>
              <p:nvPr userDrawn="1"/>
            </p:nvSpPr>
            <p:spPr>
              <a:xfrm>
                <a:off x="9686426" y="4189192"/>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 </a:t>
                </a:r>
              </a:p>
              <a:p>
                <a:pPr lvl="1">
                  <a:buNone/>
                </a:pPr>
                <a:r>
                  <a:rPr lang="en-US" sz="1050" dirty="0"/>
                  <a:t>Right-click or use keyboard shortcuts to paste the image.</a:t>
                </a:r>
              </a:p>
            </p:txBody>
          </p:sp>
          <p:sp>
            <p:nvSpPr>
              <p:cNvPr id="35" name="TextBox 34">
                <a:extLst>
                  <a:ext uri="{FF2B5EF4-FFF2-40B4-BE49-F238E27FC236}">
                    <a16:creationId xmlns:a16="http://schemas.microsoft.com/office/drawing/2014/main" id="{781F2FB8-3E34-904B-A499-11E8E7059B83}"/>
                  </a:ext>
                </a:extLst>
              </p:cNvPr>
              <p:cNvSpPr txBox="1"/>
              <p:nvPr userDrawn="1"/>
            </p:nvSpPr>
            <p:spPr>
              <a:xfrm>
                <a:off x="9686426" y="4909282"/>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36" name="TextBox 35">
                <a:extLst>
                  <a:ext uri="{FF2B5EF4-FFF2-40B4-BE49-F238E27FC236}">
                    <a16:creationId xmlns:a16="http://schemas.microsoft.com/office/drawing/2014/main" id="{E470A557-B8E0-3A45-9AF0-EA49D8E444DD}"/>
                  </a:ext>
                </a:extLst>
              </p:cNvPr>
              <p:cNvSpPr txBox="1"/>
              <p:nvPr userDrawn="1"/>
            </p:nvSpPr>
            <p:spPr>
              <a:xfrm>
                <a:off x="9674267" y="5339845"/>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 </a:t>
                </a:r>
                <a:br>
                  <a:rPr lang="en-US" sz="700" dirty="0"/>
                </a:br>
                <a:r>
                  <a:rPr lang="en-US" sz="700" dirty="0"/>
                  <a:t>In this case use one of the other methods.</a:t>
                </a:r>
              </a:p>
            </p:txBody>
          </p:sp>
        </p:grpSp>
        <p:sp>
          <p:nvSpPr>
            <p:cNvPr id="39" name="TextBox 38">
              <a:extLst>
                <a:ext uri="{FF2B5EF4-FFF2-40B4-BE49-F238E27FC236}">
                  <a16:creationId xmlns:a16="http://schemas.microsoft.com/office/drawing/2014/main" id="{E6CC4D87-33F0-FC4F-BA5B-B1A92EB4BE71}"/>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40" name="Straight Connector 39">
              <a:extLst>
                <a:ext uri="{FF2B5EF4-FFF2-40B4-BE49-F238E27FC236}">
                  <a16:creationId xmlns:a16="http://schemas.microsoft.com/office/drawing/2014/main" id="{E1268B1E-F62E-304A-B81F-61E2F75FA67E}"/>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60" name="Text Placeholder 21">
            <a:extLst>
              <a:ext uri="{FF2B5EF4-FFF2-40B4-BE49-F238E27FC236}">
                <a16:creationId xmlns:a16="http://schemas.microsoft.com/office/drawing/2014/main" id="{AE87001B-4793-B648-AA15-C4839E720D70}"/>
              </a:ext>
            </a:extLst>
          </p:cNvPr>
          <p:cNvSpPr>
            <a:spLocks noGrp="1"/>
          </p:cNvSpPr>
          <p:nvPr userDrawn="1">
            <p:ph type="body" sz="quarter" idx="14" hasCustomPrompt="1"/>
          </p:nvPr>
        </p:nvSpPr>
        <p:spPr>
          <a:xfrm>
            <a:off x="7359337" y="6048425"/>
            <a:ext cx="1343822" cy="30469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2" name="Date Placeholder 1">
            <a:extLst>
              <a:ext uri="{FF2B5EF4-FFF2-40B4-BE49-F238E27FC236}">
                <a16:creationId xmlns:a16="http://schemas.microsoft.com/office/drawing/2014/main" id="{639E4D18-9C18-1044-90FB-55BA101FB9A6}"/>
              </a:ext>
            </a:extLst>
          </p:cNvPr>
          <p:cNvSpPr>
            <a:spLocks noGrp="1"/>
          </p:cNvSpPr>
          <p:nvPr userDrawn="1">
            <p:ph type="dt" sz="half" idx="16"/>
          </p:nvPr>
        </p:nvSpPr>
        <p:spPr/>
        <p:txBody>
          <a:bodyPr/>
          <a:lstStyle/>
          <a:p>
            <a:endParaRPr lang="en-US" dirty="0"/>
          </a:p>
        </p:txBody>
      </p:sp>
      <p:sp>
        <p:nvSpPr>
          <p:cNvPr id="4" name="Footer Placeholder 3">
            <a:extLst>
              <a:ext uri="{FF2B5EF4-FFF2-40B4-BE49-F238E27FC236}">
                <a16:creationId xmlns:a16="http://schemas.microsoft.com/office/drawing/2014/main" id="{9A6F3FDB-CFE4-E643-8F66-62F5B43DC7E7}"/>
              </a:ext>
            </a:extLst>
          </p:cNvPr>
          <p:cNvSpPr>
            <a:spLocks noGrp="1"/>
          </p:cNvSpPr>
          <p:nvPr userDrawn="1">
            <p:ph type="ftr" sz="quarter" idx="17"/>
          </p:nvPr>
        </p:nvSpPr>
        <p:spPr/>
        <p:txBody>
          <a:bodyPr/>
          <a:lstStyle/>
          <a:p>
            <a:endParaRPr lang="en-US" dirty="0"/>
          </a:p>
        </p:txBody>
      </p:sp>
      <p:sp>
        <p:nvSpPr>
          <p:cNvPr id="5" name="Slide Number Placeholder 4">
            <a:extLst>
              <a:ext uri="{FF2B5EF4-FFF2-40B4-BE49-F238E27FC236}">
                <a16:creationId xmlns:a16="http://schemas.microsoft.com/office/drawing/2014/main" id="{DDB21BDA-AD36-4743-9F8E-0A4C0BC0DD64}"/>
              </a:ext>
            </a:extLst>
          </p:cNvPr>
          <p:cNvSpPr>
            <a:spLocks noGrp="1"/>
          </p:cNvSpPr>
          <p:nvPr userDrawn="1">
            <p:ph type="sldNum" sz="quarter" idx="18"/>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96" name="Group 95">
            <a:extLst>
              <a:ext uri="{FF2B5EF4-FFF2-40B4-BE49-F238E27FC236}">
                <a16:creationId xmlns:a16="http://schemas.microsoft.com/office/drawing/2014/main" id="{673DA702-693D-CC41-B851-ADCA7E442CAD}"/>
              </a:ext>
            </a:extLst>
          </p:cNvPr>
          <p:cNvGrpSpPr/>
          <p:nvPr userDrawn="1"/>
        </p:nvGrpSpPr>
        <p:grpSpPr>
          <a:xfrm>
            <a:off x="431240" y="-246933"/>
            <a:ext cx="8280401" cy="7347304"/>
            <a:chOff x="431240" y="-246933"/>
            <a:chExt cx="8280401" cy="7347304"/>
          </a:xfrm>
        </p:grpSpPr>
        <p:grpSp>
          <p:nvGrpSpPr>
            <p:cNvPr id="97" name="Group 96">
              <a:extLst>
                <a:ext uri="{FF2B5EF4-FFF2-40B4-BE49-F238E27FC236}">
                  <a16:creationId xmlns:a16="http://schemas.microsoft.com/office/drawing/2014/main" id="{68E21C45-C896-3A4E-9AC2-0B2E1C68424D}"/>
                </a:ext>
              </a:extLst>
            </p:cNvPr>
            <p:cNvGrpSpPr/>
            <p:nvPr userDrawn="1"/>
          </p:nvGrpSpPr>
          <p:grpSpPr>
            <a:xfrm>
              <a:off x="431242" y="6864579"/>
              <a:ext cx="8280398" cy="235792"/>
              <a:chOff x="431801" y="-235792"/>
              <a:chExt cx="4400550" cy="235792"/>
            </a:xfrm>
          </p:grpSpPr>
          <p:cxnSp>
            <p:nvCxnSpPr>
              <p:cNvPr id="106" name="Straight Connector 105">
                <a:extLst>
                  <a:ext uri="{FF2B5EF4-FFF2-40B4-BE49-F238E27FC236}">
                    <a16:creationId xmlns:a16="http://schemas.microsoft.com/office/drawing/2014/main" id="{E11C4987-4F88-FA4D-9044-5BEA5CD0FD7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FAFED8F-4D61-3A4C-B900-C1AFD5742855}"/>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98" name="Group 97">
              <a:extLst>
                <a:ext uri="{FF2B5EF4-FFF2-40B4-BE49-F238E27FC236}">
                  <a16:creationId xmlns:a16="http://schemas.microsoft.com/office/drawing/2014/main" id="{0F0D3C41-93FC-C045-9185-5A21C57F01F2}"/>
                </a:ext>
              </a:extLst>
            </p:cNvPr>
            <p:cNvGrpSpPr/>
            <p:nvPr userDrawn="1"/>
          </p:nvGrpSpPr>
          <p:grpSpPr>
            <a:xfrm>
              <a:off x="431240" y="-246933"/>
              <a:ext cx="8280401" cy="235792"/>
              <a:chOff x="431800" y="-240735"/>
              <a:chExt cx="8280401" cy="235792"/>
            </a:xfrm>
          </p:grpSpPr>
          <p:grpSp>
            <p:nvGrpSpPr>
              <p:cNvPr id="99" name="Group 98">
                <a:extLst>
                  <a:ext uri="{FF2B5EF4-FFF2-40B4-BE49-F238E27FC236}">
                    <a16:creationId xmlns:a16="http://schemas.microsoft.com/office/drawing/2014/main" id="{1D065C1D-41DC-ED41-AC5F-9B220460AFDF}"/>
                  </a:ext>
                </a:extLst>
              </p:cNvPr>
              <p:cNvGrpSpPr/>
              <p:nvPr userDrawn="1"/>
            </p:nvGrpSpPr>
            <p:grpSpPr>
              <a:xfrm>
                <a:off x="431800" y="-240735"/>
                <a:ext cx="8280400" cy="235792"/>
                <a:chOff x="431800" y="-235792"/>
                <a:chExt cx="4400551" cy="235792"/>
              </a:xfrm>
            </p:grpSpPr>
            <p:cxnSp>
              <p:nvCxnSpPr>
                <p:cNvPr id="103" name="Straight Connector 102">
                  <a:extLst>
                    <a:ext uri="{FF2B5EF4-FFF2-40B4-BE49-F238E27FC236}">
                      <a16:creationId xmlns:a16="http://schemas.microsoft.com/office/drawing/2014/main" id="{0C96A83E-17A8-C54D-A34D-A4D00E992C7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E874F0A-C444-FD4A-ABF6-C6D41FC80E5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5" name="Rectangle 104">
                  <a:extLst>
                    <a:ext uri="{FF2B5EF4-FFF2-40B4-BE49-F238E27FC236}">
                      <a16:creationId xmlns:a16="http://schemas.microsoft.com/office/drawing/2014/main" id="{E74B379E-15F9-2A4A-A6FF-49649073612C}"/>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0" name="TextBox 99">
                <a:extLst>
                  <a:ext uri="{FF2B5EF4-FFF2-40B4-BE49-F238E27FC236}">
                    <a16:creationId xmlns:a16="http://schemas.microsoft.com/office/drawing/2014/main" id="{4B9BE125-E956-8941-AE3B-AD6895BD1F8B}"/>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01" name="Straight Arrow Connector 100">
                <a:extLst>
                  <a:ext uri="{FF2B5EF4-FFF2-40B4-BE49-F238E27FC236}">
                    <a16:creationId xmlns:a16="http://schemas.microsoft.com/office/drawing/2014/main" id="{B40F167B-24AA-EA40-9DF5-3D37F00624E8}"/>
                  </a:ext>
                </a:extLst>
              </p:cNvPr>
              <p:cNvCxnSpPr>
                <a:cxnSpLocks/>
                <a:stCxn id="100" idx="1"/>
                <a:endCxn id="105"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02" name="Straight Arrow Connector 101">
                <a:extLst>
                  <a:ext uri="{FF2B5EF4-FFF2-40B4-BE49-F238E27FC236}">
                    <a16:creationId xmlns:a16="http://schemas.microsoft.com/office/drawing/2014/main" id="{4111FD70-76FA-D84E-9207-CC62337BE3E4}"/>
                  </a:ext>
                </a:extLst>
              </p:cNvPr>
              <p:cNvCxnSpPr>
                <a:cxnSpLocks/>
                <a:stCxn id="100" idx="3"/>
                <a:endCxn id="105"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75759834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showMasterSp="0" preserve="1" userDrawn="1">
  <p:cSld name="Q+A (Plain)">
    <p:spTree>
      <p:nvGrpSpPr>
        <p:cNvPr id="1" name=""/>
        <p:cNvGrpSpPr/>
        <p:nvPr/>
      </p:nvGrpSpPr>
      <p:grpSpPr>
        <a:xfrm>
          <a:off x="0" y="0"/>
          <a:ext cx="0" cy="0"/>
          <a:chOff x="0" y="0"/>
          <a:chExt cx="0" cy="0"/>
        </a:xfrm>
      </p:grpSpPr>
      <p:sp>
        <p:nvSpPr>
          <p:cNvPr id="34" name="TextBox 33">
            <a:extLst>
              <a:ext uri="{FF2B5EF4-FFF2-40B4-BE49-F238E27FC236}">
                <a16:creationId xmlns:a16="http://schemas.microsoft.com/office/drawing/2014/main" id="{66A325C2-D12F-7B40-91F5-4861BF43A0FF}"/>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sp>
        <p:nvSpPr>
          <p:cNvPr id="24" name="Freeform 23">
            <a:extLst>
              <a:ext uri="{FF2B5EF4-FFF2-40B4-BE49-F238E27FC236}">
                <a16:creationId xmlns:a16="http://schemas.microsoft.com/office/drawing/2014/main" id="{E79AC3E7-6F38-DB4F-A28C-F43DDC379D28}"/>
              </a:ext>
            </a:extLst>
          </p:cNvPr>
          <p:cNvSpPr/>
          <p:nvPr userDrawn="1"/>
        </p:nvSpPr>
        <p:spPr>
          <a:xfrm>
            <a:off x="0" y="0"/>
            <a:ext cx="7217021" cy="6858000"/>
          </a:xfrm>
          <a:custGeom>
            <a:avLst/>
            <a:gdLst>
              <a:gd name="connsiteX0" fmla="*/ 0 w 7217021"/>
              <a:gd name="connsiteY0" fmla="*/ 0 h 6858000"/>
              <a:gd name="connsiteX1" fmla="*/ 3962555 w 7217021"/>
              <a:gd name="connsiteY1" fmla="*/ 0 h 6858000"/>
              <a:gd name="connsiteX2" fmla="*/ 7217021 w 7217021"/>
              <a:gd name="connsiteY2" fmla="*/ 6858000 h 6858000"/>
              <a:gd name="connsiteX3" fmla="*/ 0 w 721702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021" h="6858000">
                <a:moveTo>
                  <a:pt x="0" y="0"/>
                </a:moveTo>
                <a:lnTo>
                  <a:pt x="3962555" y="0"/>
                </a:lnTo>
                <a:lnTo>
                  <a:pt x="7217021" y="6858000"/>
                </a:lnTo>
                <a:lnTo>
                  <a:pt x="0" y="6858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 Placeholder 10">
            <a:extLst>
              <a:ext uri="{FF2B5EF4-FFF2-40B4-BE49-F238E27FC236}">
                <a16:creationId xmlns:a16="http://schemas.microsoft.com/office/drawing/2014/main" id="{B44084FA-14AD-964B-87DF-2AC4D0E2555D}"/>
              </a:ext>
            </a:extLst>
          </p:cNvPr>
          <p:cNvSpPr>
            <a:spLocks noGrp="1"/>
          </p:cNvSpPr>
          <p:nvPr>
            <p:ph type="body" sz="quarter" idx="15" hasCustomPrompt="1"/>
          </p:nvPr>
        </p:nvSpPr>
        <p:spPr>
          <a:xfrm>
            <a:off x="1" y="1881813"/>
            <a:ext cx="5194851" cy="3094376"/>
          </a:xfrm>
          <a:prstGeom prst="rect">
            <a:avLst/>
          </a:prstGeom>
          <a:noFill/>
          <a:ln>
            <a:noFill/>
          </a:ln>
        </p:spPr>
        <p:txBody>
          <a:bodyPr wrap="square" lIns="432000" tIns="0" rIns="0" bIns="0" anchor="ctr">
            <a:noAutofit/>
          </a:bodyPr>
          <a:lstStyle>
            <a:lvl1pPr marL="20638" indent="0">
              <a:spcAft>
                <a:spcPts val="300"/>
              </a:spcAft>
              <a:buNone/>
              <a:tabLst/>
              <a:defRPr sz="66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Q&amp;A message</a:t>
            </a:r>
          </a:p>
          <a:p>
            <a:pPr lvl="1"/>
            <a:r>
              <a:rPr lang="en-US"/>
              <a:t>Second level</a:t>
            </a:r>
          </a:p>
        </p:txBody>
      </p:sp>
      <p:grpSp>
        <p:nvGrpSpPr>
          <p:cNvPr id="25" name="Group 24">
            <a:extLst>
              <a:ext uri="{FF2B5EF4-FFF2-40B4-BE49-F238E27FC236}">
                <a16:creationId xmlns:a16="http://schemas.microsoft.com/office/drawing/2014/main" id="{8103AB71-ACF2-D747-99D4-1B67168DB846}"/>
              </a:ext>
            </a:extLst>
          </p:cNvPr>
          <p:cNvGrpSpPr/>
          <p:nvPr userDrawn="1"/>
        </p:nvGrpSpPr>
        <p:grpSpPr>
          <a:xfrm>
            <a:off x="-256964" y="2429704"/>
            <a:ext cx="251461" cy="1998593"/>
            <a:chOff x="-256404" y="360363"/>
            <a:chExt cx="251461" cy="692152"/>
          </a:xfrm>
        </p:grpSpPr>
        <p:grpSp>
          <p:nvGrpSpPr>
            <p:cNvPr id="26" name="Group 25">
              <a:extLst>
                <a:ext uri="{FF2B5EF4-FFF2-40B4-BE49-F238E27FC236}">
                  <a16:creationId xmlns:a16="http://schemas.microsoft.com/office/drawing/2014/main" id="{03C6CB04-838C-1B48-B38E-7B94BB69DD62}"/>
                </a:ext>
              </a:extLst>
            </p:cNvPr>
            <p:cNvGrpSpPr/>
            <p:nvPr userDrawn="1"/>
          </p:nvGrpSpPr>
          <p:grpSpPr>
            <a:xfrm rot="16200000">
              <a:off x="-476749" y="580708"/>
              <a:ext cx="692152" cy="251461"/>
              <a:chOff x="431800" y="-235792"/>
              <a:chExt cx="4400551" cy="235792"/>
            </a:xfrm>
          </p:grpSpPr>
          <p:cxnSp>
            <p:nvCxnSpPr>
              <p:cNvPr id="28" name="Straight Connector 27">
                <a:extLst>
                  <a:ext uri="{FF2B5EF4-FFF2-40B4-BE49-F238E27FC236}">
                    <a16:creationId xmlns:a16="http://schemas.microsoft.com/office/drawing/2014/main" id="{E791AF36-A848-784A-9A81-59277F52155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9DBC04DA-F43F-C344-981D-CACEBABFB90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BABEF78A-48F4-204E-80F9-FC75EBD140D2}"/>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Box 26">
              <a:extLst>
                <a:ext uri="{FF2B5EF4-FFF2-40B4-BE49-F238E27FC236}">
                  <a16:creationId xmlns:a16="http://schemas.microsoft.com/office/drawing/2014/main" id="{116AC5B1-5C25-304E-951F-89E93B11D04C}"/>
                </a:ext>
              </a:extLst>
            </p:cNvPr>
            <p:cNvSpPr txBox="1"/>
            <p:nvPr userDrawn="1"/>
          </p:nvSpPr>
          <p:spPr>
            <a:xfrm rot="16200000">
              <a:off x="-297289" y="649201"/>
              <a:ext cx="333247"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Q&amp;A MESSAGE</a:t>
              </a:r>
            </a:p>
          </p:txBody>
        </p:sp>
      </p:grpSp>
      <p:grpSp>
        <p:nvGrpSpPr>
          <p:cNvPr id="9" name="Group 8">
            <a:extLst>
              <a:ext uri="{FF2B5EF4-FFF2-40B4-BE49-F238E27FC236}">
                <a16:creationId xmlns:a16="http://schemas.microsoft.com/office/drawing/2014/main" id="{A9A7483A-4424-4C4C-B1F2-8E0F2C79B3A4}"/>
              </a:ext>
            </a:extLst>
          </p:cNvPr>
          <p:cNvGrpSpPr/>
          <p:nvPr userDrawn="1"/>
        </p:nvGrpSpPr>
        <p:grpSpPr>
          <a:xfrm>
            <a:off x="9399182" y="-1"/>
            <a:ext cx="2961715" cy="6858001"/>
            <a:chOff x="9399182" y="-1"/>
            <a:chExt cx="2961715" cy="6858001"/>
          </a:xfrm>
        </p:grpSpPr>
        <p:sp>
          <p:nvSpPr>
            <p:cNvPr id="13" name="Rectangle 12">
              <a:extLst>
                <a:ext uri="{FF2B5EF4-FFF2-40B4-BE49-F238E27FC236}">
                  <a16:creationId xmlns:a16="http://schemas.microsoft.com/office/drawing/2014/main" id="{9743BD3E-2C67-B54E-81F0-54DACF7DFE45}"/>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7" name="Picture 46">
              <a:extLst>
                <a:ext uri="{FF2B5EF4-FFF2-40B4-BE49-F238E27FC236}">
                  <a16:creationId xmlns:a16="http://schemas.microsoft.com/office/drawing/2014/main" id="{A9367C43-CC85-224D-AD7D-1ED5A0D9F644}"/>
                </a:ext>
              </a:extLst>
            </p:cNvPr>
            <p:cNvPicPr>
              <a:picLocks noChangeAspect="1"/>
            </p:cNvPicPr>
            <p:nvPr userDrawn="1"/>
          </p:nvPicPr>
          <p:blipFill rotWithShape="1">
            <a:blip r:embed="rId2"/>
            <a:srcRect r="31332"/>
            <a:stretch/>
          </p:blipFill>
          <p:spPr>
            <a:xfrm>
              <a:off x="9558506" y="1334591"/>
              <a:ext cx="2639325" cy="793238"/>
            </a:xfrm>
            <a:prstGeom prst="rect">
              <a:avLst/>
            </a:prstGeom>
          </p:spPr>
        </p:pic>
        <p:grpSp>
          <p:nvGrpSpPr>
            <p:cNvPr id="17" name="Group 16">
              <a:extLst>
                <a:ext uri="{FF2B5EF4-FFF2-40B4-BE49-F238E27FC236}">
                  <a16:creationId xmlns:a16="http://schemas.microsoft.com/office/drawing/2014/main" id="{2A9C7FA4-FCE6-7949-A0D7-679DD9A64FDC}"/>
                </a:ext>
              </a:extLst>
            </p:cNvPr>
            <p:cNvGrpSpPr/>
            <p:nvPr userDrawn="1"/>
          </p:nvGrpSpPr>
          <p:grpSpPr>
            <a:xfrm>
              <a:off x="9541497" y="162442"/>
              <a:ext cx="2819400" cy="814510"/>
              <a:chOff x="-3644733" y="165205"/>
              <a:chExt cx="2819400" cy="814510"/>
            </a:xfrm>
          </p:grpSpPr>
          <p:sp>
            <p:nvSpPr>
              <p:cNvPr id="53" name="Rectangle 52">
                <a:extLst>
                  <a:ext uri="{FF2B5EF4-FFF2-40B4-BE49-F238E27FC236}">
                    <a16:creationId xmlns:a16="http://schemas.microsoft.com/office/drawing/2014/main" id="{E6A4374B-28C4-A446-B944-F0B0823BD893}"/>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E586C57-8856-BD47-9CD4-B7DE17D313F0}"/>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5" name="Picture 54">
                <a:extLst>
                  <a:ext uri="{FF2B5EF4-FFF2-40B4-BE49-F238E27FC236}">
                    <a16:creationId xmlns:a16="http://schemas.microsoft.com/office/drawing/2014/main" id="{819A74B4-84E5-5946-9114-CF2C00B8314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sp>
          <p:nvSpPr>
            <p:cNvPr id="35" name="TextBox 34">
              <a:extLst>
                <a:ext uri="{FF2B5EF4-FFF2-40B4-BE49-F238E27FC236}">
                  <a16:creationId xmlns:a16="http://schemas.microsoft.com/office/drawing/2014/main" id="{0C99A293-5185-464D-9613-58B7520A8FFD}"/>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6" name="Straight Connector 35">
              <a:extLst>
                <a:ext uri="{FF2B5EF4-FFF2-40B4-BE49-F238E27FC236}">
                  <a16:creationId xmlns:a16="http://schemas.microsoft.com/office/drawing/2014/main" id="{1C5A7CD5-C968-D840-92D1-2E763C0E070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6" name="Date Placeholder 5">
            <a:extLst>
              <a:ext uri="{FF2B5EF4-FFF2-40B4-BE49-F238E27FC236}">
                <a16:creationId xmlns:a16="http://schemas.microsoft.com/office/drawing/2014/main" id="{2A94A909-1D52-5E46-B1A0-D0AF81D2814A}"/>
              </a:ext>
            </a:extLst>
          </p:cNvPr>
          <p:cNvSpPr>
            <a:spLocks noGrp="1"/>
          </p:cNvSpPr>
          <p:nvPr userDrawn="1">
            <p:ph type="dt" sz="half" idx="16"/>
          </p:nvPr>
        </p:nvSpPr>
        <p:spPr/>
        <p:txBody>
          <a:bodyPr/>
          <a:lstStyle/>
          <a:p>
            <a:endParaRPr lang="en-US" dirty="0"/>
          </a:p>
        </p:txBody>
      </p:sp>
      <p:sp>
        <p:nvSpPr>
          <p:cNvPr id="7" name="Footer Placeholder 6">
            <a:extLst>
              <a:ext uri="{FF2B5EF4-FFF2-40B4-BE49-F238E27FC236}">
                <a16:creationId xmlns:a16="http://schemas.microsoft.com/office/drawing/2014/main" id="{37A6EC4E-A217-D940-A712-EF8E45593574}"/>
              </a:ext>
            </a:extLst>
          </p:cNvPr>
          <p:cNvSpPr>
            <a:spLocks noGrp="1"/>
          </p:cNvSpPr>
          <p:nvPr userDrawn="1">
            <p:ph type="ftr" sz="quarter" idx="17"/>
          </p:nvPr>
        </p:nvSpPr>
        <p:spPr/>
        <p:txBody>
          <a:bodyPr/>
          <a:lstStyle/>
          <a:p>
            <a:endParaRPr lang="en-US" dirty="0"/>
          </a:p>
        </p:txBody>
      </p:sp>
      <p:sp>
        <p:nvSpPr>
          <p:cNvPr id="8" name="Slide Number Placeholder 7">
            <a:extLst>
              <a:ext uri="{FF2B5EF4-FFF2-40B4-BE49-F238E27FC236}">
                <a16:creationId xmlns:a16="http://schemas.microsoft.com/office/drawing/2014/main" id="{95FB6912-B810-8A46-94FD-A4C9F97EBB58}"/>
              </a:ext>
            </a:extLst>
          </p:cNvPr>
          <p:cNvSpPr>
            <a:spLocks noGrp="1"/>
          </p:cNvSpPr>
          <p:nvPr userDrawn="1">
            <p:ph type="sldNum" sz="quarter" idx="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1" name="Group 30">
            <a:extLst>
              <a:ext uri="{FF2B5EF4-FFF2-40B4-BE49-F238E27FC236}">
                <a16:creationId xmlns:a16="http://schemas.microsoft.com/office/drawing/2014/main" id="{ECDB5F78-53FA-F540-9184-B4244AFBB550}"/>
              </a:ext>
            </a:extLst>
          </p:cNvPr>
          <p:cNvGrpSpPr/>
          <p:nvPr userDrawn="1"/>
        </p:nvGrpSpPr>
        <p:grpSpPr>
          <a:xfrm>
            <a:off x="431240" y="-246933"/>
            <a:ext cx="8280401" cy="7347304"/>
            <a:chOff x="431240" y="-246933"/>
            <a:chExt cx="8280401" cy="7347304"/>
          </a:xfrm>
        </p:grpSpPr>
        <p:grpSp>
          <p:nvGrpSpPr>
            <p:cNvPr id="32" name="Group 31">
              <a:extLst>
                <a:ext uri="{FF2B5EF4-FFF2-40B4-BE49-F238E27FC236}">
                  <a16:creationId xmlns:a16="http://schemas.microsoft.com/office/drawing/2014/main" id="{E94D2956-4630-B947-85C0-FA902055800D}"/>
                </a:ext>
              </a:extLst>
            </p:cNvPr>
            <p:cNvGrpSpPr/>
            <p:nvPr userDrawn="1"/>
          </p:nvGrpSpPr>
          <p:grpSpPr>
            <a:xfrm>
              <a:off x="431242" y="6864579"/>
              <a:ext cx="8280398" cy="235792"/>
              <a:chOff x="431801" y="-235792"/>
              <a:chExt cx="4400550" cy="235792"/>
            </a:xfrm>
          </p:grpSpPr>
          <p:cxnSp>
            <p:nvCxnSpPr>
              <p:cNvPr id="45" name="Straight Connector 44">
                <a:extLst>
                  <a:ext uri="{FF2B5EF4-FFF2-40B4-BE49-F238E27FC236}">
                    <a16:creationId xmlns:a16="http://schemas.microsoft.com/office/drawing/2014/main" id="{A9DCB243-7CBD-CF41-A847-4743B31F6F4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FA3C3437-8E87-6441-8B0A-8F8F806A150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7" name="Group 36">
              <a:extLst>
                <a:ext uri="{FF2B5EF4-FFF2-40B4-BE49-F238E27FC236}">
                  <a16:creationId xmlns:a16="http://schemas.microsoft.com/office/drawing/2014/main" id="{C6173C6B-B5E5-C049-9D82-7736499206BB}"/>
                </a:ext>
              </a:extLst>
            </p:cNvPr>
            <p:cNvGrpSpPr/>
            <p:nvPr userDrawn="1"/>
          </p:nvGrpSpPr>
          <p:grpSpPr>
            <a:xfrm>
              <a:off x="431240" y="-246933"/>
              <a:ext cx="8280401" cy="235792"/>
              <a:chOff x="431800" y="-240735"/>
              <a:chExt cx="8280401" cy="235792"/>
            </a:xfrm>
          </p:grpSpPr>
          <p:grpSp>
            <p:nvGrpSpPr>
              <p:cNvPr id="38" name="Group 37">
                <a:extLst>
                  <a:ext uri="{FF2B5EF4-FFF2-40B4-BE49-F238E27FC236}">
                    <a16:creationId xmlns:a16="http://schemas.microsoft.com/office/drawing/2014/main" id="{7DB3214B-5835-0A45-ACF6-5EA3D2A2C2A4}"/>
                  </a:ext>
                </a:extLst>
              </p:cNvPr>
              <p:cNvGrpSpPr/>
              <p:nvPr userDrawn="1"/>
            </p:nvGrpSpPr>
            <p:grpSpPr>
              <a:xfrm>
                <a:off x="431800" y="-240735"/>
                <a:ext cx="8280400" cy="235792"/>
                <a:chOff x="431800" y="-235792"/>
                <a:chExt cx="4400551" cy="235792"/>
              </a:xfrm>
            </p:grpSpPr>
            <p:cxnSp>
              <p:nvCxnSpPr>
                <p:cNvPr id="42" name="Straight Connector 41">
                  <a:extLst>
                    <a:ext uri="{FF2B5EF4-FFF2-40B4-BE49-F238E27FC236}">
                      <a16:creationId xmlns:a16="http://schemas.microsoft.com/office/drawing/2014/main" id="{9CD9029C-552E-3842-9142-2A9B992CBCD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5CB89CE-5B72-E546-9AC4-BA4ABE7B6E5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96D438F2-534B-EE4B-B585-C4CC5EDDB6F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64038C5B-89D1-BD45-9508-F03D30A080FB}"/>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40" name="Straight Arrow Connector 39">
                <a:extLst>
                  <a:ext uri="{FF2B5EF4-FFF2-40B4-BE49-F238E27FC236}">
                    <a16:creationId xmlns:a16="http://schemas.microsoft.com/office/drawing/2014/main" id="{EF67F087-0FB9-A040-AE75-7F2F09852397}"/>
                  </a:ext>
                </a:extLst>
              </p:cNvPr>
              <p:cNvCxnSpPr>
                <a:cxnSpLocks/>
                <a:stCxn id="39" idx="1"/>
                <a:endCxn id="44"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41" name="Straight Arrow Connector 40">
                <a:extLst>
                  <a:ext uri="{FF2B5EF4-FFF2-40B4-BE49-F238E27FC236}">
                    <a16:creationId xmlns:a16="http://schemas.microsoft.com/office/drawing/2014/main" id="{CD7BC267-67E7-4F46-8C2A-B2420627EE12}"/>
                  </a:ext>
                </a:extLst>
              </p:cNvPr>
              <p:cNvCxnSpPr>
                <a:cxnSpLocks/>
                <a:stCxn id="39" idx="3"/>
                <a:endCxn id="44"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778824309"/>
      </p:ext>
    </p:extLst>
  </p:cSld>
  <p:clrMapOvr>
    <a:overrideClrMapping bg1="lt1" tx1="dk1" bg2="lt2" tx2="dk2" accent1="accent1" accent2="accent2" accent3="accent3" accent4="accent4" accent5="accent5" accent6="accent6" hlink="lt1" folHlink="lt1"/>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Two Graphics">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FE0F2A22-DC4A-E346-AE87-FB4ED4577753}"/>
              </a:ext>
            </a:extLst>
          </p:cNvPr>
          <p:cNvSpPr>
            <a:spLocks noGrp="1"/>
          </p:cNvSpPr>
          <p:nvPr>
            <p:ph type="pic" sz="quarter" idx="13" hasCustomPrompt="1"/>
          </p:nvPr>
        </p:nvSpPr>
        <p:spPr>
          <a:xfrm>
            <a:off x="431783" y="2218123"/>
            <a:ext cx="3941999" cy="2955675"/>
          </a:xfrm>
          <a:solidFill>
            <a:srgbClr val="E8F3FD"/>
          </a:solidFill>
        </p:spPr>
        <p:txBody>
          <a:bodyPr anchor="ctr"/>
          <a:lstStyle>
            <a:lvl1pPr algn="ctr">
              <a:defRPr b="0">
                <a:solidFill>
                  <a:schemeClr val="tx1">
                    <a:lumMod val="50000"/>
                    <a:lumOff val="50000"/>
                  </a:schemeClr>
                </a:solidFill>
              </a:defRPr>
            </a:lvl1pPr>
          </a:lstStyle>
          <a:p>
            <a:r>
              <a:rPr lang="en-US" dirty="0"/>
              <a:t>Click to add a pre-designed</a:t>
            </a:r>
            <a:br>
              <a:rPr lang="en-US" dirty="0"/>
            </a:br>
            <a:r>
              <a:rPr lang="en-US" dirty="0"/>
              <a:t>ranking or quote graphic</a:t>
            </a:r>
          </a:p>
        </p:txBody>
      </p:sp>
      <p:sp>
        <p:nvSpPr>
          <p:cNvPr id="9" name="Picture Placeholder 7">
            <a:extLst>
              <a:ext uri="{FF2B5EF4-FFF2-40B4-BE49-F238E27FC236}">
                <a16:creationId xmlns:a16="http://schemas.microsoft.com/office/drawing/2014/main" id="{1640ADA5-7398-B640-ADDD-6DF2A63EF342}"/>
              </a:ext>
            </a:extLst>
          </p:cNvPr>
          <p:cNvSpPr>
            <a:spLocks noGrp="1"/>
          </p:cNvSpPr>
          <p:nvPr>
            <p:ph type="pic" sz="quarter" idx="14" hasCustomPrompt="1"/>
          </p:nvPr>
        </p:nvSpPr>
        <p:spPr>
          <a:xfrm>
            <a:off x="4770778" y="2217969"/>
            <a:ext cx="3941422" cy="2955983"/>
          </a:xfrm>
          <a:solidFill>
            <a:srgbClr val="E8F3FD"/>
          </a:solidFill>
        </p:spPr>
        <p:txBody>
          <a:bodyPr anchor="ctr"/>
          <a:lstStyle>
            <a:lvl1pPr algn="ctr">
              <a:defRPr b="0">
                <a:solidFill>
                  <a:schemeClr val="tx1">
                    <a:lumMod val="50000"/>
                    <a:lumOff val="50000"/>
                  </a:schemeClr>
                </a:solidFill>
              </a:defRPr>
            </a:lvl1pPr>
          </a:lstStyle>
          <a:p>
            <a:r>
              <a:rPr lang="en-US" dirty="0"/>
              <a:t>Click to add a pre-designed</a:t>
            </a:r>
            <a:br>
              <a:rPr lang="en-US" dirty="0"/>
            </a:br>
            <a:r>
              <a:rPr lang="en-US" dirty="0"/>
              <a:t>ranking or quote graphic</a:t>
            </a:r>
          </a:p>
        </p:txBody>
      </p:sp>
      <p:cxnSp>
        <p:nvCxnSpPr>
          <p:cNvPr id="10" name="Straight Connector 9">
            <a:extLst>
              <a:ext uri="{FF2B5EF4-FFF2-40B4-BE49-F238E27FC236}">
                <a16:creationId xmlns:a16="http://schemas.microsoft.com/office/drawing/2014/main" id="{6C7DBB08-85DE-1A46-BB43-C98D1EBB9768}"/>
              </a:ext>
            </a:extLst>
          </p:cNvPr>
          <p:cNvCxnSpPr>
            <a:cxnSpLocks/>
          </p:cNvCxnSpPr>
          <p:nvPr/>
        </p:nvCxnSpPr>
        <p:spPr>
          <a:xfrm>
            <a:off x="4572000" y="2217969"/>
            <a:ext cx="0" cy="2955983"/>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12" name="Title 11">
            <a:extLst>
              <a:ext uri="{FF2B5EF4-FFF2-40B4-BE49-F238E27FC236}">
                <a16:creationId xmlns:a16="http://schemas.microsoft.com/office/drawing/2014/main" id="{90A94CCC-95A0-1A46-97DB-01C300149D6E}"/>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38EB76C2-EC49-D74D-8138-42F36071D111}"/>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88AC8874-ADB0-E745-A95D-BC630D73D54E}"/>
              </a:ext>
            </a:extLst>
          </p:cNvPr>
          <p:cNvSpPr>
            <a:spLocks noGrp="1"/>
          </p:cNvSpPr>
          <p:nvPr>
            <p:ph type="dt" sz="half" idx="101"/>
          </p:nvPr>
        </p:nvSpPr>
        <p:spPr/>
        <p:txBody>
          <a:bodyPr/>
          <a:lstStyle/>
          <a:p>
            <a:endParaRPr lang="en-US" dirty="0"/>
          </a:p>
        </p:txBody>
      </p:sp>
      <p:sp>
        <p:nvSpPr>
          <p:cNvPr id="6" name="Footer Placeholder 5">
            <a:extLst>
              <a:ext uri="{FF2B5EF4-FFF2-40B4-BE49-F238E27FC236}">
                <a16:creationId xmlns:a16="http://schemas.microsoft.com/office/drawing/2014/main" id="{C165C2A2-356A-7548-BE96-5A0D200A7CD7}"/>
              </a:ext>
            </a:extLst>
          </p:cNvPr>
          <p:cNvSpPr>
            <a:spLocks noGrp="1"/>
          </p:cNvSpPr>
          <p:nvPr>
            <p:ph type="ftr" sz="quarter" idx="102"/>
          </p:nvPr>
        </p:nvSpPr>
        <p:spPr/>
        <p:txBody>
          <a:bodyPr/>
          <a:lstStyle/>
          <a:p>
            <a:endParaRPr lang="en-US" dirty="0"/>
          </a:p>
        </p:txBody>
      </p:sp>
      <p:sp>
        <p:nvSpPr>
          <p:cNvPr id="7" name="Slide Number Placeholder 6">
            <a:extLst>
              <a:ext uri="{FF2B5EF4-FFF2-40B4-BE49-F238E27FC236}">
                <a16:creationId xmlns:a16="http://schemas.microsoft.com/office/drawing/2014/main" id="{AB83E43E-DF9D-AB4F-843F-9C58B110211E}"/>
              </a:ext>
            </a:extLst>
          </p:cNvPr>
          <p:cNvSpPr>
            <a:spLocks noGrp="1"/>
          </p:cNvSpPr>
          <p:nvPr>
            <p:ph type="sldNum" sz="quarter" idx="103"/>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7" name="Group 36">
            <a:extLst>
              <a:ext uri="{FF2B5EF4-FFF2-40B4-BE49-F238E27FC236}">
                <a16:creationId xmlns:a16="http://schemas.microsoft.com/office/drawing/2014/main" id="{A4BF7355-4363-8343-BF89-F6DDE86B3E19}"/>
              </a:ext>
            </a:extLst>
          </p:cNvPr>
          <p:cNvGrpSpPr/>
          <p:nvPr/>
        </p:nvGrpSpPr>
        <p:grpSpPr>
          <a:xfrm>
            <a:off x="9399182" y="-1"/>
            <a:ext cx="2874210" cy="6858001"/>
            <a:chOff x="9144000" y="-1"/>
            <a:chExt cx="2874210" cy="6858001"/>
          </a:xfrm>
        </p:grpSpPr>
        <p:sp>
          <p:nvSpPr>
            <p:cNvPr id="44" name="Rectangle 43">
              <a:extLst>
                <a:ext uri="{FF2B5EF4-FFF2-40B4-BE49-F238E27FC236}">
                  <a16:creationId xmlns:a16="http://schemas.microsoft.com/office/drawing/2014/main" id="{DC3EFD55-F84B-3140-8A09-E694BBDB477A}"/>
                </a:ext>
              </a:extLst>
            </p:cNvPr>
            <p:cNvSpPr/>
            <p:nvPr/>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45" name="Group 44">
              <a:extLst>
                <a:ext uri="{FF2B5EF4-FFF2-40B4-BE49-F238E27FC236}">
                  <a16:creationId xmlns:a16="http://schemas.microsoft.com/office/drawing/2014/main" id="{F52CEB7A-9DDD-2846-8CDB-25FF2BD4E0F2}"/>
                </a:ext>
              </a:extLst>
            </p:cNvPr>
            <p:cNvGrpSpPr/>
            <p:nvPr/>
          </p:nvGrpSpPr>
          <p:grpSpPr>
            <a:xfrm>
              <a:off x="9263395" y="150289"/>
              <a:ext cx="2754815" cy="6013825"/>
              <a:chOff x="9266651" y="185338"/>
              <a:chExt cx="2754815" cy="6013825"/>
            </a:xfrm>
          </p:grpSpPr>
          <p:sp>
            <p:nvSpPr>
              <p:cNvPr id="46" name="TextBox 45">
                <a:extLst>
                  <a:ext uri="{FF2B5EF4-FFF2-40B4-BE49-F238E27FC236}">
                    <a16:creationId xmlns:a16="http://schemas.microsoft.com/office/drawing/2014/main" id="{9C639E71-F95A-7A4A-BCA4-1C7279BE09D4}"/>
                  </a:ext>
                </a:extLst>
              </p:cNvPr>
              <p:cNvSpPr txBox="1"/>
              <p:nvPr/>
            </p:nvSpPr>
            <p:spPr>
              <a:xfrm>
                <a:off x="9303325" y="185338"/>
                <a:ext cx="2415726"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 RANKING GRAPHIC</a:t>
                </a:r>
              </a:p>
            </p:txBody>
          </p:sp>
          <p:cxnSp>
            <p:nvCxnSpPr>
              <p:cNvPr id="47" name="Straight Connector 46">
                <a:extLst>
                  <a:ext uri="{FF2B5EF4-FFF2-40B4-BE49-F238E27FC236}">
                    <a16:creationId xmlns:a16="http://schemas.microsoft.com/office/drawing/2014/main" id="{3454B777-88A5-A54A-8688-8CCFBB2CBB56}"/>
                  </a:ext>
                </a:extLst>
              </p:cNvPr>
              <p:cNvCxnSpPr>
                <a:cxnSpLocks/>
              </p:cNvCxnSpPr>
              <p:nvPr/>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386A5866-BE39-6A48-AE63-C492C5C420BC}"/>
                  </a:ext>
                </a:extLst>
              </p:cNvPr>
              <p:cNvSpPr txBox="1"/>
              <p:nvPr/>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9" name="Group 48">
                <a:extLst>
                  <a:ext uri="{FF2B5EF4-FFF2-40B4-BE49-F238E27FC236}">
                    <a16:creationId xmlns:a16="http://schemas.microsoft.com/office/drawing/2014/main" id="{FBDBCBCD-7B16-ED4B-89CB-3BAB8B70B23B}"/>
                  </a:ext>
                </a:extLst>
              </p:cNvPr>
              <p:cNvGrpSpPr/>
              <p:nvPr/>
            </p:nvGrpSpPr>
            <p:grpSpPr>
              <a:xfrm>
                <a:off x="9286315" y="4787848"/>
                <a:ext cx="2735151" cy="1411315"/>
                <a:chOff x="9296567" y="4910411"/>
                <a:chExt cx="2735151" cy="1411315"/>
              </a:xfrm>
            </p:grpSpPr>
            <p:sp>
              <p:nvSpPr>
                <p:cNvPr id="64" name="Rectangle 63">
                  <a:extLst>
                    <a:ext uri="{FF2B5EF4-FFF2-40B4-BE49-F238E27FC236}">
                      <a16:creationId xmlns:a16="http://schemas.microsoft.com/office/drawing/2014/main" id="{7707291B-F5C5-E84D-BB87-EC256B761F2F}"/>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7E811E1-3D01-0242-B581-B3D0E2D9E8C8}"/>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6" name="Graphic 65">
                  <a:extLst>
                    <a:ext uri="{FF2B5EF4-FFF2-40B4-BE49-F238E27FC236}">
                      <a16:creationId xmlns:a16="http://schemas.microsoft.com/office/drawing/2014/main" id="{CC7533CE-AAD6-6A4F-B604-501FBC22F2F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67" name="TextBox 66">
                  <a:extLst>
                    <a:ext uri="{FF2B5EF4-FFF2-40B4-BE49-F238E27FC236}">
                      <a16:creationId xmlns:a16="http://schemas.microsoft.com/office/drawing/2014/main" id="{DEFC58F9-83F9-F24E-8CFB-85C42B9FF28B}"/>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8" name="TextBox 67">
                  <a:extLst>
                    <a:ext uri="{FF2B5EF4-FFF2-40B4-BE49-F238E27FC236}">
                      <a16:creationId xmlns:a16="http://schemas.microsoft.com/office/drawing/2014/main" id="{4343EFA7-F04B-AD4C-B49F-773E72FEEA0C}"/>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9" name="TextBox 68">
                  <a:extLst>
                    <a:ext uri="{FF2B5EF4-FFF2-40B4-BE49-F238E27FC236}">
                      <a16:creationId xmlns:a16="http://schemas.microsoft.com/office/drawing/2014/main" id="{74414D03-81D7-8041-8A2A-5F8A32095DD0}"/>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50" name="Group 49">
                <a:extLst>
                  <a:ext uri="{FF2B5EF4-FFF2-40B4-BE49-F238E27FC236}">
                    <a16:creationId xmlns:a16="http://schemas.microsoft.com/office/drawing/2014/main" id="{49F75BF1-C2B3-B54F-8730-6D9E5FA3B42F}"/>
                  </a:ext>
                </a:extLst>
              </p:cNvPr>
              <p:cNvGrpSpPr/>
              <p:nvPr/>
            </p:nvGrpSpPr>
            <p:grpSpPr>
              <a:xfrm>
                <a:off x="9286315" y="3431192"/>
                <a:ext cx="2735151" cy="1280928"/>
                <a:chOff x="9286315" y="6976989"/>
                <a:chExt cx="2735151" cy="1280928"/>
              </a:xfrm>
            </p:grpSpPr>
            <p:sp>
              <p:nvSpPr>
                <p:cNvPr id="59" name="Rectangle 58">
                  <a:extLst>
                    <a:ext uri="{FF2B5EF4-FFF2-40B4-BE49-F238E27FC236}">
                      <a16:creationId xmlns:a16="http://schemas.microsoft.com/office/drawing/2014/main" id="{390CF49D-B56E-F246-9B8F-7253ADBF55CF}"/>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5CA0CD73-90A4-5947-9FED-FC045B6A96DB}"/>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1" name="Graphic 60">
                  <a:extLst>
                    <a:ext uri="{FF2B5EF4-FFF2-40B4-BE49-F238E27FC236}">
                      <a16:creationId xmlns:a16="http://schemas.microsoft.com/office/drawing/2014/main" id="{8566AC83-205E-F840-8065-FAD2AD96F82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2" name="TextBox 61">
                  <a:extLst>
                    <a:ext uri="{FF2B5EF4-FFF2-40B4-BE49-F238E27FC236}">
                      <a16:creationId xmlns:a16="http://schemas.microsoft.com/office/drawing/2014/main" id="{DDEB2D73-0AF0-D34E-88C1-C738A08E9937}"/>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63" name="Picture 62">
                  <a:extLst>
                    <a:ext uri="{FF2B5EF4-FFF2-40B4-BE49-F238E27FC236}">
                      <a16:creationId xmlns:a16="http://schemas.microsoft.com/office/drawing/2014/main" id="{CA429C1D-9A21-394C-A2DC-7BF8A319EFA6}"/>
                    </a:ext>
                  </a:extLst>
                </p:cNvPr>
                <p:cNvPicPr>
                  <a:picLocks noChangeAspect="1"/>
                </p:cNvPicPr>
                <p:nvPr/>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51" name="Group 50">
                <a:extLst>
                  <a:ext uri="{FF2B5EF4-FFF2-40B4-BE49-F238E27FC236}">
                    <a16:creationId xmlns:a16="http://schemas.microsoft.com/office/drawing/2014/main" id="{49CCA4E1-8EF5-2549-84B1-9E3BBF0438EA}"/>
                  </a:ext>
                </a:extLst>
              </p:cNvPr>
              <p:cNvGrpSpPr/>
              <p:nvPr/>
            </p:nvGrpSpPr>
            <p:grpSpPr>
              <a:xfrm>
                <a:off x="9266651" y="510458"/>
                <a:ext cx="2617883" cy="651460"/>
                <a:chOff x="12352022" y="513115"/>
                <a:chExt cx="2617883" cy="651460"/>
              </a:xfrm>
            </p:grpSpPr>
            <p:sp>
              <p:nvSpPr>
                <p:cNvPr id="56" name="TextBox 55">
                  <a:extLst>
                    <a:ext uri="{FF2B5EF4-FFF2-40B4-BE49-F238E27FC236}">
                      <a16:creationId xmlns:a16="http://schemas.microsoft.com/office/drawing/2014/main" id="{C2E305A8-FA70-5E42-8141-397DA68944F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7" name="TextBox 56">
                  <a:extLst>
                    <a:ext uri="{FF2B5EF4-FFF2-40B4-BE49-F238E27FC236}">
                      <a16:creationId xmlns:a16="http://schemas.microsoft.com/office/drawing/2014/main" id="{7ED7D884-C4B1-7941-88D0-3BC49DC1632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8" name="TextBox 57">
                  <a:extLst>
                    <a:ext uri="{FF2B5EF4-FFF2-40B4-BE49-F238E27FC236}">
                      <a16:creationId xmlns:a16="http://schemas.microsoft.com/office/drawing/2014/main" id="{FEBB71D5-7B19-FE4A-8102-B363C4A42F30}"/>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52" name="TextBox 51">
                <a:extLst>
                  <a:ext uri="{FF2B5EF4-FFF2-40B4-BE49-F238E27FC236}">
                    <a16:creationId xmlns:a16="http://schemas.microsoft.com/office/drawing/2014/main" id="{A1548EEE-06E3-CC41-9F8E-0DDC2A665391}"/>
                  </a:ext>
                </a:extLst>
              </p:cNvPr>
              <p:cNvSpPr txBox="1"/>
              <p:nvPr/>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53" name="TextBox 52">
                <a:extLst>
                  <a:ext uri="{FF2B5EF4-FFF2-40B4-BE49-F238E27FC236}">
                    <a16:creationId xmlns:a16="http://schemas.microsoft.com/office/drawing/2014/main" id="{73BFC1D0-EE7B-E04D-8255-6C212EF19379}"/>
                  </a:ext>
                </a:extLst>
              </p:cNvPr>
              <p:cNvSpPr txBox="1"/>
              <p:nvPr/>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54" name="TextBox 53">
                <a:extLst>
                  <a:ext uri="{FF2B5EF4-FFF2-40B4-BE49-F238E27FC236}">
                    <a16:creationId xmlns:a16="http://schemas.microsoft.com/office/drawing/2014/main" id="{AFBE415B-053E-814E-B121-87F6ADDFE554}"/>
                  </a:ext>
                </a:extLst>
              </p:cNvPr>
              <p:cNvSpPr txBox="1"/>
              <p:nvPr/>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55" name="TextBox 54">
                <a:extLst>
                  <a:ext uri="{FF2B5EF4-FFF2-40B4-BE49-F238E27FC236}">
                    <a16:creationId xmlns:a16="http://schemas.microsoft.com/office/drawing/2014/main" id="{41737B6D-EC46-E844-88B0-2E9EB831AD16}"/>
                  </a:ext>
                </a:extLst>
              </p:cNvPr>
              <p:cNvSpPr txBox="1"/>
              <p:nvPr/>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1659705815"/>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showMasterSp="0" preserve="1" userDrawn="1">
  <p:cSld name="Thank You (Photo)">
    <p:bg>
      <p:bgPr>
        <a:solidFill>
          <a:schemeClr val="bg1"/>
        </a:solidFill>
        <a:effectLst/>
      </p:bgPr>
    </p:bg>
    <p:spTree>
      <p:nvGrpSpPr>
        <p:cNvPr id="1" name=""/>
        <p:cNvGrpSpPr/>
        <p:nvPr/>
      </p:nvGrpSpPr>
      <p:grpSpPr>
        <a:xfrm>
          <a:off x="0" y="0"/>
          <a:ext cx="0" cy="0"/>
          <a:chOff x="0" y="0"/>
          <a:chExt cx="0" cy="0"/>
        </a:xfrm>
      </p:grpSpPr>
      <p:sp>
        <p:nvSpPr>
          <p:cNvPr id="24" name="Rectangle 23">
            <a:extLst>
              <a:ext uri="{FF2B5EF4-FFF2-40B4-BE49-F238E27FC236}">
                <a16:creationId xmlns:a16="http://schemas.microsoft.com/office/drawing/2014/main" id="{8F61A072-3C5F-4846-BB8E-52BBAAD71B0D}"/>
              </a:ext>
            </a:extLst>
          </p:cNvPr>
          <p:cNvSpPr/>
          <p:nvPr userDrawn="1"/>
        </p:nvSpPr>
        <p:spPr>
          <a:xfrm>
            <a:off x="9399182" y="-1"/>
            <a:ext cx="2798651" cy="786089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3" name="Picture 72">
            <a:extLst>
              <a:ext uri="{FF2B5EF4-FFF2-40B4-BE49-F238E27FC236}">
                <a16:creationId xmlns:a16="http://schemas.microsoft.com/office/drawing/2014/main" id="{9623AF5A-508B-0F44-9682-E5B1C5647AF4}"/>
              </a:ext>
            </a:extLst>
          </p:cNvPr>
          <p:cNvPicPr>
            <a:picLocks noChangeAspect="1"/>
          </p:cNvPicPr>
          <p:nvPr userDrawn="1"/>
        </p:nvPicPr>
        <p:blipFill rotWithShape="1">
          <a:blip r:embed="rId2"/>
          <a:srcRect r="44021" b="6017"/>
          <a:stretch/>
        </p:blipFill>
        <p:spPr>
          <a:xfrm>
            <a:off x="9558506" y="1323797"/>
            <a:ext cx="2632538" cy="532435"/>
          </a:xfrm>
          <a:prstGeom prst="rect">
            <a:avLst/>
          </a:prstGeom>
        </p:spPr>
      </p:pic>
      <p:sp>
        <p:nvSpPr>
          <p:cNvPr id="25" name="Picture Placeholder 24">
            <a:extLst>
              <a:ext uri="{FF2B5EF4-FFF2-40B4-BE49-F238E27FC236}">
                <a16:creationId xmlns:a16="http://schemas.microsoft.com/office/drawing/2014/main" id="{DDE404AD-B661-6644-92E8-7E8C873D3937}"/>
              </a:ext>
            </a:extLst>
          </p:cNvPr>
          <p:cNvSpPr>
            <a:spLocks noGrp="1"/>
          </p:cNvSpPr>
          <p:nvPr>
            <p:ph type="pic" sz="quarter" idx="13" hasCustomPrompt="1"/>
          </p:nvPr>
        </p:nvSpPr>
        <p:spPr>
          <a:xfrm>
            <a:off x="1" y="1"/>
            <a:ext cx="9144000" cy="6858000"/>
          </a:xfrm>
          <a:custGeom>
            <a:avLst/>
            <a:gdLst>
              <a:gd name="connsiteX0" fmla="*/ 8545319 w 9144000"/>
              <a:gd name="connsiteY0" fmla="*/ 6577274 h 6858000"/>
              <a:gd name="connsiteX1" fmla="*/ 8554629 w 9144000"/>
              <a:gd name="connsiteY1" fmla="*/ 6577274 h 6858000"/>
              <a:gd name="connsiteX2" fmla="*/ 8572755 w 9144000"/>
              <a:gd name="connsiteY2" fmla="*/ 6592563 h 6858000"/>
              <a:gd name="connsiteX3" fmla="*/ 8552839 w 9144000"/>
              <a:gd name="connsiteY3" fmla="*/ 6608586 h 6858000"/>
              <a:gd name="connsiteX4" fmla="*/ 8552839 w 9144000"/>
              <a:gd name="connsiteY4" fmla="*/ 6608473 h 6858000"/>
              <a:gd name="connsiteX5" fmla="*/ 8545319 w 9144000"/>
              <a:gd name="connsiteY5" fmla="*/ 6608473 h 6858000"/>
              <a:gd name="connsiteX6" fmla="*/ 8440530 w 9144000"/>
              <a:gd name="connsiteY6" fmla="*/ 6576164 h 6858000"/>
              <a:gd name="connsiteX7" fmla="*/ 8450868 w 9144000"/>
              <a:gd name="connsiteY7" fmla="*/ 6576164 h 6858000"/>
              <a:gd name="connsiteX8" fmla="*/ 8486565 w 9144000"/>
              <a:gd name="connsiteY8" fmla="*/ 6607213 h 6858000"/>
              <a:gd name="connsiteX9" fmla="*/ 8452486 w 9144000"/>
              <a:gd name="connsiteY9" fmla="*/ 6640294 h 6858000"/>
              <a:gd name="connsiteX10" fmla="*/ 8440530 w 9144000"/>
              <a:gd name="connsiteY10" fmla="*/ 6640294 h 6858000"/>
              <a:gd name="connsiteX11" fmla="*/ 8359311 w 9144000"/>
              <a:gd name="connsiteY11" fmla="*/ 6554744 h 6858000"/>
              <a:gd name="connsiteX12" fmla="*/ 8357845 w 9144000"/>
              <a:gd name="connsiteY12" fmla="*/ 6557847 h 6858000"/>
              <a:gd name="connsiteX13" fmla="*/ 8338064 w 9144000"/>
              <a:gd name="connsiteY13" fmla="*/ 6599653 h 6858000"/>
              <a:gd name="connsiteX14" fmla="*/ 8338064 w 9144000"/>
              <a:gd name="connsiteY14" fmla="*/ 6661564 h 6858000"/>
              <a:gd name="connsiteX15" fmla="*/ 8406527 w 9144000"/>
              <a:gd name="connsiteY15" fmla="*/ 6661564 h 6858000"/>
              <a:gd name="connsiteX16" fmla="*/ 8406527 w 9144000"/>
              <a:gd name="connsiteY16" fmla="*/ 6638977 h 6858000"/>
              <a:gd name="connsiteX17" fmla="*/ 8363157 w 9144000"/>
              <a:gd name="connsiteY17" fmla="*/ 6638977 h 6858000"/>
              <a:gd name="connsiteX18" fmla="*/ 8363157 w 9144000"/>
              <a:gd name="connsiteY18" fmla="*/ 6618140 h 6858000"/>
              <a:gd name="connsiteX19" fmla="*/ 8402681 w 9144000"/>
              <a:gd name="connsiteY19" fmla="*/ 6618140 h 6858000"/>
              <a:gd name="connsiteX20" fmla="*/ 8402681 w 9144000"/>
              <a:gd name="connsiteY20" fmla="*/ 6596569 h 6858000"/>
              <a:gd name="connsiteX21" fmla="*/ 8363157 w 9144000"/>
              <a:gd name="connsiteY21" fmla="*/ 6596569 h 6858000"/>
              <a:gd name="connsiteX22" fmla="*/ 8363157 w 9144000"/>
              <a:gd name="connsiteY22" fmla="*/ 6577481 h 6858000"/>
              <a:gd name="connsiteX23" fmla="*/ 8406527 w 9144000"/>
              <a:gd name="connsiteY23" fmla="*/ 6577481 h 6858000"/>
              <a:gd name="connsiteX24" fmla="*/ 8406527 w 9144000"/>
              <a:gd name="connsiteY24" fmla="*/ 6554744 h 6858000"/>
              <a:gd name="connsiteX25" fmla="*/ 8245574 w 9144000"/>
              <a:gd name="connsiteY25" fmla="*/ 6554725 h 6858000"/>
              <a:gd name="connsiteX26" fmla="*/ 8262081 w 9144000"/>
              <a:gd name="connsiteY26" fmla="*/ 6589122 h 6858000"/>
              <a:gd name="connsiteX27" fmla="*/ 8288525 w 9144000"/>
              <a:gd name="connsiteY27" fmla="*/ 6589122 h 6858000"/>
              <a:gd name="connsiteX28" fmla="*/ 8273961 w 9144000"/>
              <a:gd name="connsiteY28" fmla="*/ 6554725 h 6858000"/>
              <a:gd name="connsiteX29" fmla="*/ 8520245 w 9144000"/>
              <a:gd name="connsiteY29" fmla="*/ 6554706 h 6858000"/>
              <a:gd name="connsiteX30" fmla="*/ 8520245 w 9144000"/>
              <a:gd name="connsiteY30" fmla="*/ 6661563 h 6858000"/>
              <a:gd name="connsiteX31" fmla="*/ 8545319 w 9144000"/>
              <a:gd name="connsiteY31" fmla="*/ 6661563 h 6858000"/>
              <a:gd name="connsiteX32" fmla="*/ 8545319 w 9144000"/>
              <a:gd name="connsiteY32" fmla="*/ 6629931 h 6858000"/>
              <a:gd name="connsiteX33" fmla="*/ 8554629 w 9144000"/>
              <a:gd name="connsiteY33" fmla="*/ 6629931 h 6858000"/>
              <a:gd name="connsiteX34" fmla="*/ 8598419 w 9144000"/>
              <a:gd name="connsiteY34" fmla="*/ 6592018 h 6858000"/>
              <a:gd name="connsiteX35" fmla="*/ 8550345 w 9144000"/>
              <a:gd name="connsiteY35" fmla="*/ 6554706 h 6858000"/>
              <a:gd name="connsiteX36" fmla="*/ 8415494 w 9144000"/>
              <a:gd name="connsiteY36" fmla="*/ 6554706 h 6858000"/>
              <a:gd name="connsiteX37" fmla="*/ 8415494 w 9144000"/>
              <a:gd name="connsiteY37" fmla="*/ 6661469 h 6858000"/>
              <a:gd name="connsiteX38" fmla="*/ 8448545 w 9144000"/>
              <a:gd name="connsiteY38" fmla="*/ 6661582 h 6858000"/>
              <a:gd name="connsiteX39" fmla="*/ 8513277 w 9144000"/>
              <a:gd name="connsiteY39" fmla="*/ 6607213 h 6858000"/>
              <a:gd name="connsiteX40" fmla="*/ 8447460 w 9144000"/>
              <a:gd name="connsiteY40" fmla="*/ 6554744 h 6858000"/>
              <a:gd name="connsiteX41" fmla="*/ 8447498 w 9144000"/>
              <a:gd name="connsiteY41" fmla="*/ 6554706 h 6858000"/>
              <a:gd name="connsiteX42" fmla="*/ 8415494 w 9144000"/>
              <a:gd name="connsiteY42" fmla="*/ 6554706 h 6858000"/>
              <a:gd name="connsiteX43" fmla="*/ 8323899 w 9144000"/>
              <a:gd name="connsiteY43" fmla="*/ 6554706 h 6858000"/>
              <a:gd name="connsiteX44" fmla="*/ 8298692 w 9144000"/>
              <a:gd name="connsiteY44" fmla="*/ 6612648 h 6858000"/>
              <a:gd name="connsiteX45" fmla="*/ 8291857 w 9144000"/>
              <a:gd name="connsiteY45" fmla="*/ 6596644 h 6858000"/>
              <a:gd name="connsiteX46" fmla="*/ 8265622 w 9144000"/>
              <a:gd name="connsiteY46" fmla="*/ 6596644 h 6858000"/>
              <a:gd name="connsiteX47" fmla="*/ 8296941 w 9144000"/>
              <a:gd name="connsiteY47" fmla="*/ 6661977 h 6858000"/>
              <a:gd name="connsiteX48" fmla="*/ 8299854 w 9144000"/>
              <a:gd name="connsiteY48" fmla="*/ 6661977 h 6858000"/>
              <a:gd name="connsiteX49" fmla="*/ 8350592 w 9144000"/>
              <a:gd name="connsiteY49" fmla="*/ 6554706 h 6858000"/>
              <a:gd name="connsiteX50" fmla="*/ 8704281 w 9144000"/>
              <a:gd name="connsiteY50" fmla="*/ 6516147 h 6858000"/>
              <a:gd name="connsiteX51" fmla="*/ 8704281 w 9144000"/>
              <a:gd name="connsiteY51" fmla="*/ 6690772 h 6858000"/>
              <a:gd name="connsiteX52" fmla="*/ 8723670 w 9144000"/>
              <a:gd name="connsiteY52" fmla="*/ 6690772 h 6858000"/>
              <a:gd name="connsiteX53" fmla="*/ 8723670 w 9144000"/>
              <a:gd name="connsiteY53" fmla="*/ 6516147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19" y="6577274"/>
                </a:moveTo>
                <a:lnTo>
                  <a:pt x="8554629" y="6577274"/>
                </a:lnTo>
                <a:cubicBezTo>
                  <a:pt x="8567005" y="6577274"/>
                  <a:pt x="8572755" y="6583969"/>
                  <a:pt x="8572755" y="6592563"/>
                </a:cubicBezTo>
                <a:cubicBezTo>
                  <a:pt x="8572755" y="6602907"/>
                  <a:pt x="8566129" y="6608586"/>
                  <a:pt x="8552839" y="6608586"/>
                </a:cubicBezTo>
                <a:lnTo>
                  <a:pt x="8552839" y="6608473"/>
                </a:lnTo>
                <a:lnTo>
                  <a:pt x="8545319" y="6608473"/>
                </a:lnTo>
                <a:close/>
                <a:moveTo>
                  <a:pt x="8440530" y="6576164"/>
                </a:moveTo>
                <a:lnTo>
                  <a:pt x="8450868" y="6576164"/>
                </a:lnTo>
                <a:cubicBezTo>
                  <a:pt x="8474171" y="6576164"/>
                  <a:pt x="8486565" y="6587824"/>
                  <a:pt x="8486565" y="6607213"/>
                </a:cubicBezTo>
                <a:cubicBezTo>
                  <a:pt x="8486565" y="6627186"/>
                  <a:pt x="8476094" y="6640294"/>
                  <a:pt x="8452486" y="6640294"/>
                </a:cubicBezTo>
                <a:lnTo>
                  <a:pt x="8440530" y="6640294"/>
                </a:lnTo>
                <a:close/>
                <a:moveTo>
                  <a:pt x="8359311" y="6554744"/>
                </a:moveTo>
                <a:lnTo>
                  <a:pt x="8357845" y="6557847"/>
                </a:lnTo>
                <a:lnTo>
                  <a:pt x="8338064" y="6599653"/>
                </a:lnTo>
                <a:lnTo>
                  <a:pt x="8338064" y="6661564"/>
                </a:lnTo>
                <a:lnTo>
                  <a:pt x="8406527" y="6661564"/>
                </a:lnTo>
                <a:lnTo>
                  <a:pt x="8406527" y="6638977"/>
                </a:lnTo>
                <a:lnTo>
                  <a:pt x="8363157" y="6638977"/>
                </a:lnTo>
                <a:lnTo>
                  <a:pt x="8363157" y="6618140"/>
                </a:lnTo>
                <a:lnTo>
                  <a:pt x="8402681" y="6618140"/>
                </a:lnTo>
                <a:lnTo>
                  <a:pt x="8402681" y="6596569"/>
                </a:lnTo>
                <a:lnTo>
                  <a:pt x="8363157" y="6596569"/>
                </a:lnTo>
                <a:lnTo>
                  <a:pt x="8363157" y="6577481"/>
                </a:lnTo>
                <a:lnTo>
                  <a:pt x="8406527" y="6577481"/>
                </a:lnTo>
                <a:lnTo>
                  <a:pt x="8406527" y="6554744"/>
                </a:lnTo>
                <a:close/>
                <a:moveTo>
                  <a:pt x="8245574" y="6554725"/>
                </a:moveTo>
                <a:lnTo>
                  <a:pt x="8262081" y="6589122"/>
                </a:lnTo>
                <a:lnTo>
                  <a:pt x="8288525" y="6589122"/>
                </a:lnTo>
                <a:lnTo>
                  <a:pt x="8273961" y="6554725"/>
                </a:lnTo>
                <a:close/>
                <a:moveTo>
                  <a:pt x="8520245" y="6554706"/>
                </a:moveTo>
                <a:lnTo>
                  <a:pt x="8520245" y="6661563"/>
                </a:lnTo>
                <a:lnTo>
                  <a:pt x="8545319" y="6661563"/>
                </a:lnTo>
                <a:lnTo>
                  <a:pt x="8545319" y="6629931"/>
                </a:lnTo>
                <a:lnTo>
                  <a:pt x="8554629" y="6629931"/>
                </a:lnTo>
                <a:cubicBezTo>
                  <a:pt x="8583188" y="6629931"/>
                  <a:pt x="8598419" y="6614040"/>
                  <a:pt x="8598419" y="6592018"/>
                </a:cubicBezTo>
                <a:cubicBezTo>
                  <a:pt x="8598438" y="6570485"/>
                  <a:pt x="8581627" y="6554706"/>
                  <a:pt x="8550345" y="6554706"/>
                </a:cubicBezTo>
                <a:close/>
                <a:moveTo>
                  <a:pt x="8415494" y="6554706"/>
                </a:moveTo>
                <a:lnTo>
                  <a:pt x="8415494" y="6661469"/>
                </a:lnTo>
                <a:cubicBezTo>
                  <a:pt x="8415494" y="6661469"/>
                  <a:pt x="8435865" y="6661582"/>
                  <a:pt x="8448545" y="6661582"/>
                </a:cubicBezTo>
                <a:cubicBezTo>
                  <a:pt x="8493381" y="6661582"/>
                  <a:pt x="8513277" y="6638695"/>
                  <a:pt x="8513277" y="6607213"/>
                </a:cubicBezTo>
                <a:cubicBezTo>
                  <a:pt x="8513277" y="6577123"/>
                  <a:pt x="8492334" y="6554744"/>
                  <a:pt x="8447460" y="6554744"/>
                </a:cubicBezTo>
                <a:lnTo>
                  <a:pt x="8447498" y="6554706"/>
                </a:lnTo>
                <a:cubicBezTo>
                  <a:pt x="8436741" y="6554706"/>
                  <a:pt x="8415494" y="6554706"/>
                  <a:pt x="8415494" y="6554706"/>
                </a:cubicBezTo>
                <a:close/>
                <a:moveTo>
                  <a:pt x="8323899" y="6554706"/>
                </a:moveTo>
                <a:lnTo>
                  <a:pt x="8298692" y="6612648"/>
                </a:lnTo>
                <a:lnTo>
                  <a:pt x="8291857" y="6596644"/>
                </a:lnTo>
                <a:lnTo>
                  <a:pt x="8265622" y="6596644"/>
                </a:lnTo>
                <a:lnTo>
                  <a:pt x="8296941" y="6661977"/>
                </a:lnTo>
                <a:lnTo>
                  <a:pt x="8299854" y="6661977"/>
                </a:lnTo>
                <a:lnTo>
                  <a:pt x="8350592" y="6554706"/>
                </a:lnTo>
                <a:close/>
                <a:moveTo>
                  <a:pt x="8704281" y="6516147"/>
                </a:moveTo>
                <a:lnTo>
                  <a:pt x="8704281" y="6690772"/>
                </a:lnTo>
                <a:lnTo>
                  <a:pt x="8723670" y="6690772"/>
                </a:lnTo>
                <a:lnTo>
                  <a:pt x="8723670" y="6516147"/>
                </a:lnTo>
                <a:close/>
                <a:moveTo>
                  <a:pt x="0" y="0"/>
                </a:moveTo>
                <a:lnTo>
                  <a:pt x="9144000" y="0"/>
                </a:lnTo>
                <a:lnTo>
                  <a:pt x="9144000" y="6858000"/>
                </a:lnTo>
                <a:lnTo>
                  <a:pt x="0" y="6858000"/>
                </a:lnTo>
                <a:close/>
              </a:path>
            </a:pathLst>
          </a:custGeom>
          <a:solidFill>
            <a:schemeClr val="accent2"/>
          </a:solidFill>
          <a:ln>
            <a:solidFill>
              <a:srgbClr val="003865">
                <a:shade val="50000"/>
                <a:alpha val="0"/>
              </a:srgbClr>
            </a:solidFill>
          </a:ln>
        </p:spPr>
        <p:txBody>
          <a:bodyPr wrap="square" rIns="432000" anchor="ctr">
            <a:noAutofit/>
          </a:bodyPr>
          <a:lstStyle>
            <a:lvl1pPr marL="0" indent="0" algn="r">
              <a:spcBef>
                <a:spcPts val="0"/>
              </a:spcBef>
              <a:spcAft>
                <a:spcPts val="0"/>
              </a:spcAft>
              <a:buNone/>
              <a:defRPr b="0">
                <a:solidFill>
                  <a:schemeClr val="bg1"/>
                </a:solidFill>
              </a:defRPr>
            </a:lvl1pPr>
          </a:lstStyle>
          <a:p>
            <a:r>
              <a:rPr lang="en-US" dirty="0"/>
              <a:t>Drag image onto slide to add photo</a:t>
            </a:r>
          </a:p>
        </p:txBody>
      </p:sp>
      <p:sp>
        <p:nvSpPr>
          <p:cNvPr id="11" name="Text Placeholder 10">
            <a:extLst>
              <a:ext uri="{FF2B5EF4-FFF2-40B4-BE49-F238E27FC236}">
                <a16:creationId xmlns:a16="http://schemas.microsoft.com/office/drawing/2014/main" id="{B44084FA-14AD-964B-87DF-2AC4D0E2555D}"/>
              </a:ext>
            </a:extLst>
          </p:cNvPr>
          <p:cNvSpPr>
            <a:spLocks noGrp="1"/>
          </p:cNvSpPr>
          <p:nvPr>
            <p:ph type="body" sz="quarter" idx="15" hasCustomPrompt="1"/>
          </p:nvPr>
        </p:nvSpPr>
        <p:spPr>
          <a:xfrm>
            <a:off x="1" y="1"/>
            <a:ext cx="7217021" cy="6858000"/>
          </a:xfrm>
          <a:custGeom>
            <a:avLst/>
            <a:gdLst>
              <a:gd name="connsiteX0" fmla="*/ 0 w 7217021"/>
              <a:gd name="connsiteY0" fmla="*/ 0 h 6858000"/>
              <a:gd name="connsiteX1" fmla="*/ 3962555 w 7217021"/>
              <a:gd name="connsiteY1" fmla="*/ 0 h 6858000"/>
              <a:gd name="connsiteX2" fmla="*/ 7217021 w 7217021"/>
              <a:gd name="connsiteY2" fmla="*/ 6858000 h 6858000"/>
              <a:gd name="connsiteX3" fmla="*/ 0 w 721702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021" h="6858000">
                <a:moveTo>
                  <a:pt x="0" y="0"/>
                </a:moveTo>
                <a:lnTo>
                  <a:pt x="3962555" y="0"/>
                </a:lnTo>
                <a:lnTo>
                  <a:pt x="7217021" y="6858000"/>
                </a:lnTo>
                <a:lnTo>
                  <a:pt x="0" y="6858000"/>
                </a:lnTo>
                <a:close/>
              </a:path>
            </a:pathLst>
          </a:custGeom>
          <a:gradFill>
            <a:gsLst>
              <a:gs pos="13000">
                <a:schemeClr val="accent1"/>
              </a:gs>
              <a:gs pos="97000">
                <a:schemeClr val="accent1">
                  <a:alpha val="80000"/>
                </a:schemeClr>
              </a:gs>
            </a:gsLst>
            <a:lin ang="5400000" scaled="0"/>
          </a:gradFill>
          <a:ln>
            <a:solidFill>
              <a:srgbClr val="003865">
                <a:shade val="50000"/>
                <a:alpha val="0"/>
              </a:srgbClr>
            </a:solidFill>
          </a:ln>
        </p:spPr>
        <p:txBody>
          <a:bodyPr wrap="square" lIns="432000" tIns="3600000" rIns="2160000" bIns="648000" anchor="t">
            <a:noAutofit/>
          </a:bodyPr>
          <a:lstStyle>
            <a:lvl1pPr marL="20638" indent="0">
              <a:spcAft>
                <a:spcPts val="300"/>
              </a:spcAft>
              <a:buNone/>
              <a:tabLst/>
              <a:defRPr sz="14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2" name="Title 1">
            <a:extLst>
              <a:ext uri="{FF2B5EF4-FFF2-40B4-BE49-F238E27FC236}">
                <a16:creationId xmlns:a16="http://schemas.microsoft.com/office/drawing/2014/main" id="{AE92DE0F-EE53-C14F-99E3-F9D9748A8383}"/>
              </a:ext>
            </a:extLst>
          </p:cNvPr>
          <p:cNvSpPr>
            <a:spLocks noGrp="1"/>
          </p:cNvSpPr>
          <p:nvPr>
            <p:ph type="title" hasCustomPrompt="1"/>
          </p:nvPr>
        </p:nvSpPr>
        <p:spPr>
          <a:xfrm>
            <a:off x="431800" y="2402731"/>
            <a:ext cx="4633495" cy="922907"/>
          </a:xfrm>
        </p:spPr>
        <p:txBody>
          <a:bodyPr/>
          <a:lstStyle>
            <a:lvl1pPr>
              <a:defRPr sz="3200">
                <a:solidFill>
                  <a:schemeClr val="bg2"/>
                </a:solidFill>
              </a:defRPr>
            </a:lvl1pPr>
          </a:lstStyle>
          <a:p>
            <a:r>
              <a:rPr lang="en-US"/>
              <a:t>Click to add</a:t>
            </a:r>
            <a:br>
              <a:rPr lang="en-US"/>
            </a:br>
            <a:r>
              <a:rPr lang="en-US"/>
              <a:t>thank-you message</a:t>
            </a:r>
          </a:p>
        </p:txBody>
      </p:sp>
      <p:grpSp>
        <p:nvGrpSpPr>
          <p:cNvPr id="7" name="Group 6">
            <a:extLst>
              <a:ext uri="{FF2B5EF4-FFF2-40B4-BE49-F238E27FC236}">
                <a16:creationId xmlns:a16="http://schemas.microsoft.com/office/drawing/2014/main" id="{B0A164B3-8FCE-4E4B-B360-04ECA3CD2AA8}"/>
              </a:ext>
            </a:extLst>
          </p:cNvPr>
          <p:cNvGrpSpPr/>
          <p:nvPr userDrawn="1"/>
        </p:nvGrpSpPr>
        <p:grpSpPr>
          <a:xfrm>
            <a:off x="-256964" y="2477066"/>
            <a:ext cx="251461" cy="787628"/>
            <a:chOff x="-256404" y="360363"/>
            <a:chExt cx="251461" cy="692152"/>
          </a:xfrm>
        </p:grpSpPr>
        <p:grpSp>
          <p:nvGrpSpPr>
            <p:cNvPr id="8" name="Group 7">
              <a:extLst>
                <a:ext uri="{FF2B5EF4-FFF2-40B4-BE49-F238E27FC236}">
                  <a16:creationId xmlns:a16="http://schemas.microsoft.com/office/drawing/2014/main" id="{B41D2554-9517-BF41-8E4D-516D3FB68F51}"/>
                </a:ext>
              </a:extLst>
            </p:cNvPr>
            <p:cNvGrpSpPr/>
            <p:nvPr userDrawn="1"/>
          </p:nvGrpSpPr>
          <p:grpSpPr>
            <a:xfrm rot="16200000">
              <a:off x="-476749" y="580708"/>
              <a:ext cx="692152" cy="251461"/>
              <a:chOff x="431800" y="-235792"/>
              <a:chExt cx="4400551" cy="235792"/>
            </a:xfrm>
          </p:grpSpPr>
          <p:cxnSp>
            <p:nvCxnSpPr>
              <p:cNvPr id="10" name="Straight Connector 9">
                <a:extLst>
                  <a:ext uri="{FF2B5EF4-FFF2-40B4-BE49-F238E27FC236}">
                    <a16:creationId xmlns:a16="http://schemas.microsoft.com/office/drawing/2014/main" id="{663ADAD1-481A-7B4C-986E-CFA8555641A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AA3487CA-6D0B-C049-B9A4-75466E8DD3B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EB925DF6-3FFE-BD40-9EE2-29A73ECA1CE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6D5BF6DD-76B4-0145-A962-2C82A8F2CC6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50A982D0-E4B8-1041-813F-BDDC3436A88D}"/>
              </a:ext>
            </a:extLst>
          </p:cNvPr>
          <p:cNvGrpSpPr/>
          <p:nvPr userDrawn="1"/>
        </p:nvGrpSpPr>
        <p:grpSpPr>
          <a:xfrm>
            <a:off x="-256964" y="3622630"/>
            <a:ext cx="251461" cy="1365066"/>
            <a:chOff x="-256404" y="360363"/>
            <a:chExt cx="251461" cy="692152"/>
          </a:xfrm>
        </p:grpSpPr>
        <p:grpSp>
          <p:nvGrpSpPr>
            <p:cNvPr id="17" name="Group 16">
              <a:extLst>
                <a:ext uri="{FF2B5EF4-FFF2-40B4-BE49-F238E27FC236}">
                  <a16:creationId xmlns:a16="http://schemas.microsoft.com/office/drawing/2014/main" id="{C83CFF79-5962-9D49-8E42-F2AF4C267204}"/>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A6F525C6-8B46-4140-AF00-48FB794ECBC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04655F-D15F-D843-AA38-CAA6FDF115A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43ACDE28-DF49-C14A-B556-C3FBEB96DDE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509205E5-0F35-EB40-8B2F-8E547892AACD}"/>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59" name="Rectangle 58">
            <a:extLst>
              <a:ext uri="{FF2B5EF4-FFF2-40B4-BE49-F238E27FC236}">
                <a16:creationId xmlns:a16="http://schemas.microsoft.com/office/drawing/2014/main" id="{74FE977B-E645-754F-A6D9-0F8ACDA35EAF}"/>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BFC01FD0-DC6E-0747-B9A3-3D0A61805785}"/>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1" name="Picture 60">
            <a:extLst>
              <a:ext uri="{FF2B5EF4-FFF2-40B4-BE49-F238E27FC236}">
                <a16:creationId xmlns:a16="http://schemas.microsoft.com/office/drawing/2014/main" id="{1ADEDEE9-2E86-2D43-BC1C-F833B71D59CB}"/>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grpSp>
        <p:nvGrpSpPr>
          <p:cNvPr id="22" name="Group 21">
            <a:extLst>
              <a:ext uri="{FF2B5EF4-FFF2-40B4-BE49-F238E27FC236}">
                <a16:creationId xmlns:a16="http://schemas.microsoft.com/office/drawing/2014/main" id="{4F5FC086-2AFA-E34A-9BC9-834E9C2AD811}"/>
              </a:ext>
            </a:extLst>
          </p:cNvPr>
          <p:cNvGrpSpPr/>
          <p:nvPr userDrawn="1"/>
        </p:nvGrpSpPr>
        <p:grpSpPr>
          <a:xfrm>
            <a:off x="9521833" y="1994856"/>
            <a:ext cx="2754815" cy="6013825"/>
            <a:chOff x="9521833" y="2167456"/>
            <a:chExt cx="2754815" cy="6013825"/>
          </a:xfrm>
        </p:grpSpPr>
        <p:sp>
          <p:nvSpPr>
            <p:cNvPr id="27" name="TextBox 26">
              <a:extLst>
                <a:ext uri="{FF2B5EF4-FFF2-40B4-BE49-F238E27FC236}">
                  <a16:creationId xmlns:a16="http://schemas.microsoft.com/office/drawing/2014/main" id="{DFE94FA6-7F73-404E-B7F6-E23829C5FAF7}"/>
                </a:ext>
              </a:extLst>
            </p:cNvPr>
            <p:cNvSpPr txBox="1"/>
            <p:nvPr userDrawn="1"/>
          </p:nvSpPr>
          <p:spPr>
            <a:xfrm>
              <a:off x="9558507" y="2167456"/>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8" name="Straight Connector 27">
              <a:extLst>
                <a:ext uri="{FF2B5EF4-FFF2-40B4-BE49-F238E27FC236}">
                  <a16:creationId xmlns:a16="http://schemas.microsoft.com/office/drawing/2014/main" id="{CFBCA6E4-9782-E348-A2BA-54F7934E4B21}"/>
                </a:ext>
              </a:extLst>
            </p:cNvPr>
            <p:cNvCxnSpPr>
              <a:cxnSpLocks/>
            </p:cNvCxnSpPr>
            <p:nvPr userDrawn="1"/>
          </p:nvCxnSpPr>
          <p:spPr>
            <a:xfrm>
              <a:off x="9558507" y="2370073"/>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81BD7423-242E-5345-8960-AE7228257A9D}"/>
                </a:ext>
              </a:extLst>
            </p:cNvPr>
            <p:cNvSpPr txBox="1"/>
            <p:nvPr userDrawn="1"/>
          </p:nvSpPr>
          <p:spPr>
            <a:xfrm>
              <a:off x="9686426" y="3228383"/>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sp>
          <p:nvSpPr>
            <p:cNvPr id="53" name="Rectangle 52">
              <a:extLst>
                <a:ext uri="{FF2B5EF4-FFF2-40B4-BE49-F238E27FC236}">
                  <a16:creationId xmlns:a16="http://schemas.microsoft.com/office/drawing/2014/main" id="{13084C70-8D46-D64B-9F1E-ECB869353637}"/>
                </a:ext>
              </a:extLst>
            </p:cNvPr>
            <p:cNvSpPr/>
            <p:nvPr userDrawn="1"/>
          </p:nvSpPr>
          <p:spPr>
            <a:xfrm>
              <a:off x="9541497" y="6769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501420C3-DFA0-9C4F-813C-BAFA8958E874}"/>
                </a:ext>
              </a:extLst>
            </p:cNvPr>
            <p:cNvSpPr txBox="1"/>
            <p:nvPr userDrawn="1"/>
          </p:nvSpPr>
          <p:spPr>
            <a:xfrm>
              <a:off x="9907688" y="6898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5" name="Graphic 54">
              <a:extLst>
                <a:ext uri="{FF2B5EF4-FFF2-40B4-BE49-F238E27FC236}">
                  <a16:creationId xmlns:a16="http://schemas.microsoft.com/office/drawing/2014/main" id="{CB867BF1-BBC5-8C4A-97CA-FD5D5D78260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6909049"/>
              <a:ext cx="155227" cy="155227"/>
            </a:xfrm>
            <a:prstGeom prst="rect">
              <a:avLst/>
            </a:prstGeom>
          </p:spPr>
        </p:pic>
        <p:sp>
          <p:nvSpPr>
            <p:cNvPr id="56" name="TextBox 55">
              <a:extLst>
                <a:ext uri="{FF2B5EF4-FFF2-40B4-BE49-F238E27FC236}">
                  <a16:creationId xmlns:a16="http://schemas.microsoft.com/office/drawing/2014/main" id="{E62E6250-142A-854D-8FFE-79C80019AAB8}"/>
                </a:ext>
              </a:extLst>
            </p:cNvPr>
            <p:cNvSpPr txBox="1"/>
            <p:nvPr userDrawn="1"/>
          </p:nvSpPr>
          <p:spPr>
            <a:xfrm>
              <a:off x="9716735" y="7478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7" name="TextBox 56">
              <a:extLst>
                <a:ext uri="{FF2B5EF4-FFF2-40B4-BE49-F238E27FC236}">
                  <a16:creationId xmlns:a16="http://schemas.microsoft.com/office/drawing/2014/main" id="{08381C9B-F145-0B48-ADFA-FE8B8E0A8A82}"/>
                </a:ext>
              </a:extLst>
            </p:cNvPr>
            <p:cNvSpPr txBox="1"/>
            <p:nvPr userDrawn="1"/>
          </p:nvSpPr>
          <p:spPr>
            <a:xfrm>
              <a:off x="9716735" y="7159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8" name="TextBox 57">
              <a:extLst>
                <a:ext uri="{FF2B5EF4-FFF2-40B4-BE49-F238E27FC236}">
                  <a16:creationId xmlns:a16="http://schemas.microsoft.com/office/drawing/2014/main" id="{F22092C6-EF53-B243-83B3-2B8877623AFD}"/>
                </a:ext>
              </a:extLst>
            </p:cNvPr>
            <p:cNvSpPr txBox="1"/>
            <p:nvPr userDrawn="1"/>
          </p:nvSpPr>
          <p:spPr>
            <a:xfrm>
              <a:off x="9716735" y="7928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46" name="Rectangle 45">
              <a:extLst>
                <a:ext uri="{FF2B5EF4-FFF2-40B4-BE49-F238E27FC236}">
                  <a16:creationId xmlns:a16="http://schemas.microsoft.com/office/drawing/2014/main" id="{26FED399-29B3-9447-940E-56B9040B4EF7}"/>
                </a:ext>
              </a:extLst>
            </p:cNvPr>
            <p:cNvSpPr/>
            <p:nvPr userDrawn="1"/>
          </p:nvSpPr>
          <p:spPr>
            <a:xfrm>
              <a:off x="9541497" y="5413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15CE3E14-463F-4D4E-B0C6-D4F7A0935AFF}"/>
                </a:ext>
              </a:extLst>
            </p:cNvPr>
            <p:cNvSpPr txBox="1"/>
            <p:nvPr userDrawn="1"/>
          </p:nvSpPr>
          <p:spPr>
            <a:xfrm>
              <a:off x="9907688" y="5542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8" name="Graphic 47">
              <a:extLst>
                <a:ext uri="{FF2B5EF4-FFF2-40B4-BE49-F238E27FC236}">
                  <a16:creationId xmlns:a16="http://schemas.microsoft.com/office/drawing/2014/main" id="{BC8A9006-4EDB-7C4F-9624-E02C261E560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5552392"/>
              <a:ext cx="155227" cy="155227"/>
            </a:xfrm>
            <a:prstGeom prst="rect">
              <a:avLst/>
            </a:prstGeom>
          </p:spPr>
        </p:pic>
        <p:sp>
          <p:nvSpPr>
            <p:cNvPr id="49" name="TextBox 48">
              <a:extLst>
                <a:ext uri="{FF2B5EF4-FFF2-40B4-BE49-F238E27FC236}">
                  <a16:creationId xmlns:a16="http://schemas.microsoft.com/office/drawing/2014/main" id="{F28125A0-17EA-6B41-8117-DCA0C5236435}"/>
                </a:ext>
              </a:extLst>
            </p:cNvPr>
            <p:cNvSpPr txBox="1"/>
            <p:nvPr userDrawn="1"/>
          </p:nvSpPr>
          <p:spPr>
            <a:xfrm>
              <a:off x="9701720" y="5806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0" name="Picture 49">
              <a:extLst>
                <a:ext uri="{FF2B5EF4-FFF2-40B4-BE49-F238E27FC236}">
                  <a16:creationId xmlns:a16="http://schemas.microsoft.com/office/drawing/2014/main" id="{C5041B41-AD98-EE4B-8F39-82AFCFAEC610}"/>
                </a:ext>
              </a:extLst>
            </p:cNvPr>
            <p:cNvPicPr>
              <a:picLocks noChangeAspect="1"/>
            </p:cNvPicPr>
            <p:nvPr userDrawn="1"/>
          </p:nvPicPr>
          <p:blipFill rotWithShape="1">
            <a:blip r:embed="rId6"/>
            <a:srcRect l="33684" t="12097" r="43371" b="20368"/>
            <a:stretch/>
          </p:blipFill>
          <p:spPr>
            <a:xfrm>
              <a:off x="11498723" y="5890726"/>
              <a:ext cx="136897" cy="213643"/>
            </a:xfrm>
            <a:prstGeom prst="rect">
              <a:avLst/>
            </a:prstGeom>
            <a:ln w="19050">
              <a:solidFill>
                <a:schemeClr val="accent3">
                  <a:lumMod val="60000"/>
                  <a:lumOff val="40000"/>
                </a:schemeClr>
              </a:solidFill>
            </a:ln>
          </p:spPr>
        </p:pic>
        <p:sp>
          <p:nvSpPr>
            <p:cNvPr id="43" name="TextBox 42">
              <a:extLst>
                <a:ext uri="{FF2B5EF4-FFF2-40B4-BE49-F238E27FC236}">
                  <a16:creationId xmlns:a16="http://schemas.microsoft.com/office/drawing/2014/main" id="{C8DAA1F3-3919-A74B-B632-FF6C6D301C4C}"/>
                </a:ext>
              </a:extLst>
            </p:cNvPr>
            <p:cNvSpPr txBox="1">
              <a:spLocks noChangeAspect="1"/>
            </p:cNvSpPr>
            <p:nvPr/>
          </p:nvSpPr>
          <p:spPr>
            <a:xfrm>
              <a:off x="9521833" y="2517603"/>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4" name="TextBox 43">
              <a:extLst>
                <a:ext uri="{FF2B5EF4-FFF2-40B4-BE49-F238E27FC236}">
                  <a16:creationId xmlns:a16="http://schemas.microsoft.com/office/drawing/2014/main" id="{82652DDD-CB8F-E945-8AF3-2BB91733F597}"/>
                </a:ext>
              </a:extLst>
            </p:cNvPr>
            <p:cNvSpPr txBox="1">
              <a:spLocks noChangeAspect="1"/>
            </p:cNvSpPr>
            <p:nvPr/>
          </p:nvSpPr>
          <p:spPr>
            <a:xfrm>
              <a:off x="9521833" y="301315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5" name="TextBox 44">
              <a:extLst>
                <a:ext uri="{FF2B5EF4-FFF2-40B4-BE49-F238E27FC236}">
                  <a16:creationId xmlns:a16="http://schemas.microsoft.com/office/drawing/2014/main" id="{091C757D-B387-E847-9E94-2F6EEF57801C}"/>
                </a:ext>
              </a:extLst>
            </p:cNvPr>
            <p:cNvSpPr txBox="1"/>
            <p:nvPr userDrawn="1"/>
          </p:nvSpPr>
          <p:spPr>
            <a:xfrm>
              <a:off x="9686426" y="2492576"/>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35" name="TextBox 34">
              <a:extLst>
                <a:ext uri="{FF2B5EF4-FFF2-40B4-BE49-F238E27FC236}">
                  <a16:creationId xmlns:a16="http://schemas.microsoft.com/office/drawing/2014/main" id="{CAFE63F6-9FBD-C64E-80C3-50B9F353BF5D}"/>
                </a:ext>
              </a:extLst>
            </p:cNvPr>
            <p:cNvSpPr txBox="1"/>
            <p:nvPr userDrawn="1"/>
          </p:nvSpPr>
          <p:spPr>
            <a:xfrm>
              <a:off x="9674267" y="3511688"/>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6" name="TextBox 35">
              <a:extLst>
                <a:ext uri="{FF2B5EF4-FFF2-40B4-BE49-F238E27FC236}">
                  <a16:creationId xmlns:a16="http://schemas.microsoft.com/office/drawing/2014/main" id="{AA7141EF-2646-B14F-ABCC-C67B27BD3A7C}"/>
                </a:ext>
              </a:extLst>
            </p:cNvPr>
            <p:cNvSpPr txBox="1"/>
            <p:nvPr userDrawn="1"/>
          </p:nvSpPr>
          <p:spPr>
            <a:xfrm>
              <a:off x="9686426" y="3926945"/>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7" name="TextBox 36">
              <a:extLst>
                <a:ext uri="{FF2B5EF4-FFF2-40B4-BE49-F238E27FC236}">
                  <a16:creationId xmlns:a16="http://schemas.microsoft.com/office/drawing/2014/main" id="{11D9FCFA-F40E-B24E-8540-B475629EECD1}"/>
                </a:ext>
              </a:extLst>
            </p:cNvPr>
            <p:cNvSpPr txBox="1"/>
            <p:nvPr userDrawn="1"/>
          </p:nvSpPr>
          <p:spPr>
            <a:xfrm>
              <a:off x="9686426" y="4647035"/>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38" name="TextBox 37">
              <a:extLst>
                <a:ext uri="{FF2B5EF4-FFF2-40B4-BE49-F238E27FC236}">
                  <a16:creationId xmlns:a16="http://schemas.microsoft.com/office/drawing/2014/main" id="{7B36E0C2-0DDC-0E43-A8B5-AAD3722ABC98}"/>
                </a:ext>
              </a:extLst>
            </p:cNvPr>
            <p:cNvSpPr txBox="1"/>
            <p:nvPr userDrawn="1"/>
          </p:nvSpPr>
          <p:spPr>
            <a:xfrm>
              <a:off x="9674267" y="5077598"/>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41" name="TextBox 40">
            <a:extLst>
              <a:ext uri="{FF2B5EF4-FFF2-40B4-BE49-F238E27FC236}">
                <a16:creationId xmlns:a16="http://schemas.microsoft.com/office/drawing/2014/main" id="{A5BBEC5F-5FC4-4543-B661-598C68695314}"/>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42" name="Straight Connector 41">
            <a:extLst>
              <a:ext uri="{FF2B5EF4-FFF2-40B4-BE49-F238E27FC236}">
                <a16:creationId xmlns:a16="http://schemas.microsoft.com/office/drawing/2014/main" id="{28C6DE0C-61AB-CD48-9657-673BA80A6635}"/>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5" name="Text Placeholder 21">
            <a:extLst>
              <a:ext uri="{FF2B5EF4-FFF2-40B4-BE49-F238E27FC236}">
                <a16:creationId xmlns:a16="http://schemas.microsoft.com/office/drawing/2014/main" id="{41291117-3B8F-E84F-819C-E9D1B31461BA}"/>
              </a:ext>
            </a:extLst>
          </p:cNvPr>
          <p:cNvSpPr>
            <a:spLocks noGrp="1"/>
          </p:cNvSpPr>
          <p:nvPr userDrawn="1">
            <p:ph type="body" sz="quarter" idx="14" hasCustomPrompt="1"/>
          </p:nvPr>
        </p:nvSpPr>
        <p:spPr>
          <a:xfrm>
            <a:off x="7359337" y="6048425"/>
            <a:ext cx="1343822" cy="30469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3" name="Date Placeholder 2">
            <a:extLst>
              <a:ext uri="{FF2B5EF4-FFF2-40B4-BE49-F238E27FC236}">
                <a16:creationId xmlns:a16="http://schemas.microsoft.com/office/drawing/2014/main" id="{1E2FA3C1-DFDE-954E-A045-DA2C23D87C79}"/>
              </a:ext>
            </a:extLst>
          </p:cNvPr>
          <p:cNvSpPr>
            <a:spLocks noGrp="1"/>
          </p:cNvSpPr>
          <p:nvPr userDrawn="1">
            <p:ph type="dt" sz="half" idx="16"/>
          </p:nvPr>
        </p:nvSpPr>
        <p:spPr/>
        <p:txBody>
          <a:bodyPr/>
          <a:lstStyle/>
          <a:p>
            <a:endParaRPr lang="en-US" dirty="0"/>
          </a:p>
        </p:txBody>
      </p:sp>
      <p:sp>
        <p:nvSpPr>
          <p:cNvPr id="5" name="Footer Placeholder 4">
            <a:extLst>
              <a:ext uri="{FF2B5EF4-FFF2-40B4-BE49-F238E27FC236}">
                <a16:creationId xmlns:a16="http://schemas.microsoft.com/office/drawing/2014/main" id="{8E3C21A6-2F34-CB41-9CB8-465C5A165E2E}"/>
              </a:ext>
            </a:extLst>
          </p:cNvPr>
          <p:cNvSpPr>
            <a:spLocks noGrp="1"/>
          </p:cNvSpPr>
          <p:nvPr userDrawn="1">
            <p:ph type="ftr" sz="quarter" idx="17"/>
          </p:nvPr>
        </p:nvSpPr>
        <p:spPr/>
        <p:txBody>
          <a:bodyPr/>
          <a:lstStyle/>
          <a:p>
            <a:endParaRPr lang="en-US" dirty="0"/>
          </a:p>
        </p:txBody>
      </p:sp>
      <p:sp>
        <p:nvSpPr>
          <p:cNvPr id="6" name="Slide Number Placeholder 5">
            <a:extLst>
              <a:ext uri="{FF2B5EF4-FFF2-40B4-BE49-F238E27FC236}">
                <a16:creationId xmlns:a16="http://schemas.microsoft.com/office/drawing/2014/main" id="{345A57F9-6F4F-954D-883C-298340BAC4E8}"/>
              </a:ext>
            </a:extLst>
          </p:cNvPr>
          <p:cNvSpPr>
            <a:spLocks noGrp="1"/>
          </p:cNvSpPr>
          <p:nvPr userDrawn="1">
            <p:ph type="sldNum" sz="quarter" idx="18"/>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77" name="Group 76">
            <a:extLst>
              <a:ext uri="{FF2B5EF4-FFF2-40B4-BE49-F238E27FC236}">
                <a16:creationId xmlns:a16="http://schemas.microsoft.com/office/drawing/2014/main" id="{BB7448AF-7E4C-3B4B-8EEC-CADF56A2032C}"/>
              </a:ext>
            </a:extLst>
          </p:cNvPr>
          <p:cNvGrpSpPr/>
          <p:nvPr userDrawn="1"/>
        </p:nvGrpSpPr>
        <p:grpSpPr>
          <a:xfrm>
            <a:off x="431240" y="-246933"/>
            <a:ext cx="8280401" cy="7347304"/>
            <a:chOff x="431240" y="-246933"/>
            <a:chExt cx="8280401" cy="7347304"/>
          </a:xfrm>
        </p:grpSpPr>
        <p:grpSp>
          <p:nvGrpSpPr>
            <p:cNvPr id="78" name="Group 77">
              <a:extLst>
                <a:ext uri="{FF2B5EF4-FFF2-40B4-BE49-F238E27FC236}">
                  <a16:creationId xmlns:a16="http://schemas.microsoft.com/office/drawing/2014/main" id="{672BAF4C-241C-FC45-8467-60B10AF7AB65}"/>
                </a:ext>
              </a:extLst>
            </p:cNvPr>
            <p:cNvGrpSpPr/>
            <p:nvPr userDrawn="1"/>
          </p:nvGrpSpPr>
          <p:grpSpPr>
            <a:xfrm>
              <a:off x="431242" y="6864579"/>
              <a:ext cx="8280398" cy="235792"/>
              <a:chOff x="431801" y="-235792"/>
              <a:chExt cx="4400550" cy="235792"/>
            </a:xfrm>
          </p:grpSpPr>
          <p:cxnSp>
            <p:nvCxnSpPr>
              <p:cNvPr id="87" name="Straight Connector 86">
                <a:extLst>
                  <a:ext uri="{FF2B5EF4-FFF2-40B4-BE49-F238E27FC236}">
                    <a16:creationId xmlns:a16="http://schemas.microsoft.com/office/drawing/2014/main" id="{590F8A25-E020-6846-8351-4AC93F1283B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5BB4FF16-C4BE-2F41-97E4-CA7412FE1A76}"/>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79" name="Group 78">
              <a:extLst>
                <a:ext uri="{FF2B5EF4-FFF2-40B4-BE49-F238E27FC236}">
                  <a16:creationId xmlns:a16="http://schemas.microsoft.com/office/drawing/2014/main" id="{1FBF7B4D-D315-D841-998E-600E7FD39B85}"/>
                </a:ext>
              </a:extLst>
            </p:cNvPr>
            <p:cNvGrpSpPr/>
            <p:nvPr userDrawn="1"/>
          </p:nvGrpSpPr>
          <p:grpSpPr>
            <a:xfrm>
              <a:off x="431240" y="-246933"/>
              <a:ext cx="8280401" cy="235792"/>
              <a:chOff x="431800" y="-240735"/>
              <a:chExt cx="8280401" cy="235792"/>
            </a:xfrm>
          </p:grpSpPr>
          <p:grpSp>
            <p:nvGrpSpPr>
              <p:cNvPr id="80" name="Group 79">
                <a:extLst>
                  <a:ext uri="{FF2B5EF4-FFF2-40B4-BE49-F238E27FC236}">
                    <a16:creationId xmlns:a16="http://schemas.microsoft.com/office/drawing/2014/main" id="{262CB220-7BBD-9A40-8EFE-DBF481D41325}"/>
                  </a:ext>
                </a:extLst>
              </p:cNvPr>
              <p:cNvGrpSpPr/>
              <p:nvPr userDrawn="1"/>
            </p:nvGrpSpPr>
            <p:grpSpPr>
              <a:xfrm>
                <a:off x="431800" y="-240735"/>
                <a:ext cx="8280400" cy="235792"/>
                <a:chOff x="431800" y="-235792"/>
                <a:chExt cx="4400551" cy="235792"/>
              </a:xfrm>
            </p:grpSpPr>
            <p:cxnSp>
              <p:nvCxnSpPr>
                <p:cNvPr id="84" name="Straight Connector 83">
                  <a:extLst>
                    <a:ext uri="{FF2B5EF4-FFF2-40B4-BE49-F238E27FC236}">
                      <a16:creationId xmlns:a16="http://schemas.microsoft.com/office/drawing/2014/main" id="{4C0212DE-4F3A-064A-8852-84F9520CE40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54F88236-9314-6245-BA34-4C419A15253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6" name="Rectangle 85">
                  <a:extLst>
                    <a:ext uri="{FF2B5EF4-FFF2-40B4-BE49-F238E27FC236}">
                      <a16:creationId xmlns:a16="http://schemas.microsoft.com/office/drawing/2014/main" id="{208F0B2C-2ECF-FF4E-9454-5EE223675D0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1" name="TextBox 80">
                <a:extLst>
                  <a:ext uri="{FF2B5EF4-FFF2-40B4-BE49-F238E27FC236}">
                    <a16:creationId xmlns:a16="http://schemas.microsoft.com/office/drawing/2014/main" id="{52854B52-8256-764E-870F-8B12DFC75805}"/>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82" name="Straight Arrow Connector 81">
                <a:extLst>
                  <a:ext uri="{FF2B5EF4-FFF2-40B4-BE49-F238E27FC236}">
                    <a16:creationId xmlns:a16="http://schemas.microsoft.com/office/drawing/2014/main" id="{EE3A4062-FF2D-804A-88FA-53139017D530}"/>
                  </a:ext>
                </a:extLst>
              </p:cNvPr>
              <p:cNvCxnSpPr>
                <a:cxnSpLocks/>
                <a:stCxn id="81" idx="1"/>
                <a:endCxn id="86"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83" name="Straight Arrow Connector 82">
                <a:extLst>
                  <a:ext uri="{FF2B5EF4-FFF2-40B4-BE49-F238E27FC236}">
                    <a16:creationId xmlns:a16="http://schemas.microsoft.com/office/drawing/2014/main" id="{89961C7F-EE2F-4844-874C-FABF729B3E38}"/>
                  </a:ext>
                </a:extLst>
              </p:cNvPr>
              <p:cNvCxnSpPr>
                <a:cxnSpLocks/>
                <a:stCxn id="81" idx="3"/>
                <a:endCxn id="86"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023435041"/>
      </p:ext>
    </p:extLst>
  </p:cSld>
  <p:clrMapOvr>
    <a:overrideClrMapping bg1="lt1" tx1="dk1" bg2="lt2" tx2="dk2" accent1="accent1" accent2="accent2" accent3="accent3" accent4="accent4" accent5="accent5" accent6="accent6" hlink="lt1" folHlink="lt1"/>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preserve="1" userDrawn="1">
  <p:cSld name="Thank You (Headshot)">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A733D6C8-2947-664C-94C0-9AD79C24D8BC}"/>
              </a:ext>
            </a:extLst>
          </p:cNvPr>
          <p:cNvSpPr/>
          <p:nvPr userDrawn="1"/>
        </p:nvSpPr>
        <p:spPr>
          <a:xfrm flipH="1">
            <a:off x="-1" y="2402808"/>
            <a:ext cx="9144000" cy="3294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21" name="Picture Placeholder 20">
            <a:extLst>
              <a:ext uri="{FF2B5EF4-FFF2-40B4-BE49-F238E27FC236}">
                <a16:creationId xmlns:a16="http://schemas.microsoft.com/office/drawing/2014/main" id="{0B98A494-7A59-1347-AC1A-9CEFC6F3BA30}"/>
              </a:ext>
            </a:extLst>
          </p:cNvPr>
          <p:cNvSpPr>
            <a:spLocks noGrp="1"/>
          </p:cNvSpPr>
          <p:nvPr>
            <p:ph type="pic" sz="quarter" idx="16" hasCustomPrompt="1"/>
          </p:nvPr>
        </p:nvSpPr>
        <p:spPr>
          <a:xfrm>
            <a:off x="4855972" y="2402809"/>
            <a:ext cx="4288028" cy="3294098"/>
          </a:xfrm>
          <a:custGeom>
            <a:avLst/>
            <a:gdLst>
              <a:gd name="connsiteX0" fmla="*/ 0 w 4288028"/>
              <a:gd name="connsiteY0" fmla="*/ 0 h 3294098"/>
              <a:gd name="connsiteX1" fmla="*/ 4288028 w 4288028"/>
              <a:gd name="connsiteY1" fmla="*/ 0 h 3294098"/>
              <a:gd name="connsiteX2" fmla="*/ 4288028 w 4288028"/>
              <a:gd name="connsiteY2" fmla="*/ 3294098 h 3294098"/>
              <a:gd name="connsiteX3" fmla="*/ 1563214 w 4288028"/>
              <a:gd name="connsiteY3" fmla="*/ 3294098 h 3294098"/>
            </a:gdLst>
            <a:ahLst/>
            <a:cxnLst>
              <a:cxn ang="0">
                <a:pos x="connsiteX0" y="connsiteY0"/>
              </a:cxn>
              <a:cxn ang="0">
                <a:pos x="connsiteX1" y="connsiteY1"/>
              </a:cxn>
              <a:cxn ang="0">
                <a:pos x="connsiteX2" y="connsiteY2"/>
              </a:cxn>
              <a:cxn ang="0">
                <a:pos x="connsiteX3" y="connsiteY3"/>
              </a:cxn>
            </a:cxnLst>
            <a:rect l="l" t="t" r="r" b="b"/>
            <a:pathLst>
              <a:path w="4288028" h="3294098">
                <a:moveTo>
                  <a:pt x="0" y="0"/>
                </a:moveTo>
                <a:lnTo>
                  <a:pt x="4288028" y="0"/>
                </a:lnTo>
                <a:lnTo>
                  <a:pt x="4288028" y="3294098"/>
                </a:lnTo>
                <a:lnTo>
                  <a:pt x="1563214" y="3294098"/>
                </a:lnTo>
                <a:close/>
              </a:path>
            </a:pathLst>
          </a:custGeom>
          <a:solidFill>
            <a:schemeClr val="accent2"/>
          </a:solidFill>
        </p:spPr>
        <p:txBody>
          <a:bodyPr wrap="square" rIns="432000" anchor="ctr">
            <a:noAutofit/>
          </a:bodyPr>
          <a:lstStyle>
            <a:lvl1pPr marL="0" indent="0" algn="r">
              <a:buNone/>
              <a:defRPr b="0">
                <a:solidFill>
                  <a:schemeClr val="bg1"/>
                </a:solidFill>
              </a:defRPr>
            </a:lvl1pPr>
          </a:lstStyle>
          <a:p>
            <a:r>
              <a:rPr lang="en-US" dirty="0"/>
              <a:t>Click icon to add photo or headshot</a:t>
            </a:r>
          </a:p>
        </p:txBody>
      </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1219067"/>
            <a:ext cx="8280400" cy="914400"/>
          </a:xfrm>
        </p:spPr>
        <p:txBody>
          <a:bodyPr/>
          <a:lstStyle>
            <a:lvl1pPr>
              <a:defRPr sz="3200"/>
            </a:lvl1pPr>
          </a:lstStyle>
          <a:p>
            <a:r>
              <a:rPr lang="en-US"/>
              <a:t>Click to add</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2714222"/>
            <a:ext cx="4140200" cy="2671270"/>
          </a:xfrm>
          <a:prstGeom prst="rect">
            <a:avLst/>
          </a:prstGeom>
          <a:noFill/>
          <a:ln>
            <a:noFill/>
          </a:ln>
        </p:spPr>
        <p:txBody>
          <a:bodyPr wrap="square" lIns="0" tIns="0" rIns="0" bIns="0" anchor="ctr">
            <a:noAutofit/>
          </a:bodyPr>
          <a:lstStyle>
            <a:lvl1pPr marL="20638" indent="0">
              <a:spcAft>
                <a:spcPts val="300"/>
              </a:spcAft>
              <a:buFont typeface="Arial" panose="020B0604020202020204" pitchFamily="34" charset="0"/>
              <a:buNone/>
              <a:tabLst/>
              <a:defRPr sz="1400" b="1">
                <a:solidFill>
                  <a:schemeClr val="bg1"/>
                </a:solidFill>
              </a:defRPr>
            </a:lvl1pPr>
            <a:lvl2pPr marL="20638" indent="0">
              <a:spcAft>
                <a:spcPts val="200"/>
              </a:spcAft>
              <a:buFont typeface="Arial" panose="020B0604020202020204" pitchFamily="34" charset="0"/>
              <a:buNone/>
              <a:tabLst/>
              <a:defRPr sz="1400">
                <a:solidFill>
                  <a:schemeClr val="bg1"/>
                </a:solidFill>
              </a:defRPr>
            </a:lvl2pPr>
            <a:lvl3pPr marL="20638" indent="0">
              <a:spcAft>
                <a:spcPts val="200"/>
              </a:spcAft>
              <a:buFont typeface="Arial" panose="020B0604020202020204" pitchFamily="34" charset="0"/>
              <a:buNone/>
              <a:tabLst/>
              <a:defRPr sz="1400">
                <a:solidFill>
                  <a:schemeClr val="bg1"/>
                </a:solidFill>
              </a:defRPr>
            </a:lvl3pPr>
            <a:lvl4pPr marL="20638" indent="0">
              <a:spcAft>
                <a:spcPts val="200"/>
              </a:spcAft>
              <a:buFont typeface="Arial" panose="020B0604020202020204" pitchFamily="34" charset="0"/>
              <a:buNone/>
              <a:tabLst/>
              <a:defRPr sz="1400">
                <a:solidFill>
                  <a:schemeClr val="bg1"/>
                </a:solidFill>
              </a:defRPr>
            </a:lvl4pPr>
            <a:lvl5pPr marL="20638" indent="0">
              <a:spcAft>
                <a:spcPts val="200"/>
              </a:spcAft>
              <a:buFont typeface="Arial" panose="020B0604020202020204" pitchFamily="34" charset="0"/>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50" name="Group 49">
            <a:extLst>
              <a:ext uri="{FF2B5EF4-FFF2-40B4-BE49-F238E27FC236}">
                <a16:creationId xmlns:a16="http://schemas.microsoft.com/office/drawing/2014/main" id="{8154AF59-E4FF-3346-B926-57EDAB1FE062}"/>
              </a:ext>
            </a:extLst>
          </p:cNvPr>
          <p:cNvGrpSpPr/>
          <p:nvPr userDrawn="1"/>
        </p:nvGrpSpPr>
        <p:grpSpPr>
          <a:xfrm>
            <a:off x="-256964" y="1261817"/>
            <a:ext cx="251461" cy="787628"/>
            <a:chOff x="-256404" y="360363"/>
            <a:chExt cx="251461" cy="692152"/>
          </a:xfrm>
        </p:grpSpPr>
        <p:grpSp>
          <p:nvGrpSpPr>
            <p:cNvPr id="51" name="Group 50">
              <a:extLst>
                <a:ext uri="{FF2B5EF4-FFF2-40B4-BE49-F238E27FC236}">
                  <a16:creationId xmlns:a16="http://schemas.microsoft.com/office/drawing/2014/main" id="{36AB50BF-4718-484C-B6EA-0C330459021B}"/>
                </a:ext>
              </a:extLst>
            </p:cNvPr>
            <p:cNvGrpSpPr/>
            <p:nvPr userDrawn="1"/>
          </p:nvGrpSpPr>
          <p:grpSpPr>
            <a:xfrm rot="16200000">
              <a:off x="-476749" y="580708"/>
              <a:ext cx="692152" cy="251461"/>
              <a:chOff x="431800" y="-235792"/>
              <a:chExt cx="4400551" cy="235792"/>
            </a:xfrm>
          </p:grpSpPr>
          <p:cxnSp>
            <p:nvCxnSpPr>
              <p:cNvPr id="53" name="Straight Connector 52">
                <a:extLst>
                  <a:ext uri="{FF2B5EF4-FFF2-40B4-BE49-F238E27FC236}">
                    <a16:creationId xmlns:a16="http://schemas.microsoft.com/office/drawing/2014/main" id="{A30C18D2-1D99-164F-A515-FE124A48FC0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10DDE84-4C05-1A4A-A2D8-AAE8FB3D342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0FEB97B8-81FD-4541-B92C-ADB8AD94CD4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5D9FF21D-3A71-2548-A8D3-8888EABDC88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56" name="Group 55">
            <a:extLst>
              <a:ext uri="{FF2B5EF4-FFF2-40B4-BE49-F238E27FC236}">
                <a16:creationId xmlns:a16="http://schemas.microsoft.com/office/drawing/2014/main" id="{85D3DB86-D979-BC43-82F9-D7DB16BFB915}"/>
              </a:ext>
            </a:extLst>
          </p:cNvPr>
          <p:cNvGrpSpPr/>
          <p:nvPr userDrawn="1"/>
        </p:nvGrpSpPr>
        <p:grpSpPr>
          <a:xfrm>
            <a:off x="-256964" y="3367324"/>
            <a:ext cx="251461" cy="1365066"/>
            <a:chOff x="-256404" y="360363"/>
            <a:chExt cx="251461" cy="692152"/>
          </a:xfrm>
        </p:grpSpPr>
        <p:grpSp>
          <p:nvGrpSpPr>
            <p:cNvPr id="57" name="Group 56">
              <a:extLst>
                <a:ext uri="{FF2B5EF4-FFF2-40B4-BE49-F238E27FC236}">
                  <a16:creationId xmlns:a16="http://schemas.microsoft.com/office/drawing/2014/main" id="{BBE9AB7B-CC36-1C48-8850-B428D53FD54E}"/>
                </a:ext>
              </a:extLst>
            </p:cNvPr>
            <p:cNvGrpSpPr/>
            <p:nvPr userDrawn="1"/>
          </p:nvGrpSpPr>
          <p:grpSpPr>
            <a:xfrm rot="16200000">
              <a:off x="-476749" y="580708"/>
              <a:ext cx="692152" cy="251461"/>
              <a:chOff x="431800" y="-235792"/>
              <a:chExt cx="4400551" cy="235792"/>
            </a:xfrm>
          </p:grpSpPr>
          <p:cxnSp>
            <p:nvCxnSpPr>
              <p:cNvPr id="59" name="Straight Connector 58">
                <a:extLst>
                  <a:ext uri="{FF2B5EF4-FFF2-40B4-BE49-F238E27FC236}">
                    <a16:creationId xmlns:a16="http://schemas.microsoft.com/office/drawing/2014/main" id="{383BC659-DE1A-AD46-BABB-4216D5152A6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6C4EDB7-BE73-C648-8454-EDBF3A3BCEC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98F7CC41-3485-F345-AD6D-DA420283A29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8" name="TextBox 57">
              <a:extLst>
                <a:ext uri="{FF2B5EF4-FFF2-40B4-BE49-F238E27FC236}">
                  <a16:creationId xmlns:a16="http://schemas.microsoft.com/office/drawing/2014/main" id="{8CDD96D5-24AE-C84E-9626-2669E4455CE7}"/>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2" name="Group 1">
            <a:extLst>
              <a:ext uri="{FF2B5EF4-FFF2-40B4-BE49-F238E27FC236}">
                <a16:creationId xmlns:a16="http://schemas.microsoft.com/office/drawing/2014/main" id="{B3E31308-5073-4344-9CE0-58B65E2EFAD8}"/>
              </a:ext>
            </a:extLst>
          </p:cNvPr>
          <p:cNvGrpSpPr/>
          <p:nvPr userDrawn="1"/>
        </p:nvGrpSpPr>
        <p:grpSpPr>
          <a:xfrm>
            <a:off x="9399182" y="-1"/>
            <a:ext cx="2961715" cy="9888233"/>
            <a:chOff x="9399182" y="-1"/>
            <a:chExt cx="2961715" cy="9888233"/>
          </a:xfrm>
        </p:grpSpPr>
        <p:sp>
          <p:nvSpPr>
            <p:cNvPr id="24" name="Rectangle 23">
              <a:extLst>
                <a:ext uri="{FF2B5EF4-FFF2-40B4-BE49-F238E27FC236}">
                  <a16:creationId xmlns:a16="http://schemas.microsoft.com/office/drawing/2014/main" id="{4E76269E-8C78-D343-B169-EBF41DC6C7A1}"/>
                </a:ext>
              </a:extLst>
            </p:cNvPr>
            <p:cNvSpPr/>
            <p:nvPr userDrawn="1"/>
          </p:nvSpPr>
          <p:spPr>
            <a:xfrm>
              <a:off x="9399182" y="-1"/>
              <a:ext cx="2798651" cy="97486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90" name="Picture 89">
              <a:extLst>
                <a:ext uri="{FF2B5EF4-FFF2-40B4-BE49-F238E27FC236}">
                  <a16:creationId xmlns:a16="http://schemas.microsoft.com/office/drawing/2014/main" id="{F246FA3C-064F-9848-8568-CFCFAD40560E}"/>
                </a:ext>
              </a:extLst>
            </p:cNvPr>
            <p:cNvPicPr>
              <a:picLocks noChangeAspect="1"/>
            </p:cNvPicPr>
            <p:nvPr userDrawn="1"/>
          </p:nvPicPr>
          <p:blipFill rotWithShape="1">
            <a:blip r:embed="rId4"/>
            <a:srcRect r="44021" b="6017"/>
            <a:stretch/>
          </p:blipFill>
          <p:spPr>
            <a:xfrm>
              <a:off x="9558506" y="1323797"/>
              <a:ext cx="2632538" cy="532435"/>
            </a:xfrm>
            <a:prstGeom prst="rect">
              <a:avLst/>
            </a:prstGeom>
          </p:spPr>
        </p:pic>
        <p:sp>
          <p:nvSpPr>
            <p:cNvPr id="25" name="TextBox 24">
              <a:extLst>
                <a:ext uri="{FF2B5EF4-FFF2-40B4-BE49-F238E27FC236}">
                  <a16:creationId xmlns:a16="http://schemas.microsoft.com/office/drawing/2014/main" id="{1671C85D-BA5D-4D49-929C-B172CAD4A8DC}"/>
                </a:ext>
              </a:extLst>
            </p:cNvPr>
            <p:cNvSpPr txBox="1"/>
            <p:nvPr userDrawn="1"/>
          </p:nvSpPr>
          <p:spPr>
            <a:xfrm>
              <a:off x="9558507" y="3874407"/>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6" name="Straight Connector 25">
              <a:extLst>
                <a:ext uri="{FF2B5EF4-FFF2-40B4-BE49-F238E27FC236}">
                  <a16:creationId xmlns:a16="http://schemas.microsoft.com/office/drawing/2014/main" id="{FF6343EF-AD02-7847-99E6-3F12C4DE8DD6}"/>
                </a:ext>
              </a:extLst>
            </p:cNvPr>
            <p:cNvCxnSpPr>
              <a:cxnSpLocks/>
            </p:cNvCxnSpPr>
            <p:nvPr userDrawn="1"/>
          </p:nvCxnSpPr>
          <p:spPr>
            <a:xfrm>
              <a:off x="9558507" y="407702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489BD887-3769-7E4A-84E6-A89C01DFBF0B}"/>
                </a:ext>
              </a:extLst>
            </p:cNvPr>
            <p:cNvSpPr txBox="1"/>
            <p:nvPr userDrawn="1"/>
          </p:nvSpPr>
          <p:spPr>
            <a:xfrm>
              <a:off x="9686426" y="4935334"/>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grpSp>
          <p:nvGrpSpPr>
            <p:cNvPr id="28" name="Group 27">
              <a:extLst>
                <a:ext uri="{FF2B5EF4-FFF2-40B4-BE49-F238E27FC236}">
                  <a16:creationId xmlns:a16="http://schemas.microsoft.com/office/drawing/2014/main" id="{3BB7DFA5-86A8-2241-81D4-51CD6B2BCFFE}"/>
                </a:ext>
              </a:extLst>
            </p:cNvPr>
            <p:cNvGrpSpPr/>
            <p:nvPr userDrawn="1"/>
          </p:nvGrpSpPr>
          <p:grpSpPr>
            <a:xfrm>
              <a:off x="9541497" y="162442"/>
              <a:ext cx="2819400" cy="814510"/>
              <a:chOff x="-3644733" y="165205"/>
              <a:chExt cx="2819400" cy="814510"/>
            </a:xfrm>
          </p:grpSpPr>
          <p:sp>
            <p:nvSpPr>
              <p:cNvPr id="68" name="Rectangle 67">
                <a:extLst>
                  <a:ext uri="{FF2B5EF4-FFF2-40B4-BE49-F238E27FC236}">
                    <a16:creationId xmlns:a16="http://schemas.microsoft.com/office/drawing/2014/main" id="{9FA83002-5E66-5C4C-9655-0BA18B87C2B0}"/>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5E1F513F-7453-184B-BF9C-0FE3D213F37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0" name="Picture 69">
                <a:extLst>
                  <a:ext uri="{FF2B5EF4-FFF2-40B4-BE49-F238E27FC236}">
                    <a16:creationId xmlns:a16="http://schemas.microsoft.com/office/drawing/2014/main" id="{DA1384A2-99EA-8F47-831A-0F69FD1BD1E9}"/>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48" name="Group 47">
              <a:extLst>
                <a:ext uri="{FF2B5EF4-FFF2-40B4-BE49-F238E27FC236}">
                  <a16:creationId xmlns:a16="http://schemas.microsoft.com/office/drawing/2014/main" id="{936DB6E4-613B-B043-BEEC-D9B02A473D15}"/>
                </a:ext>
              </a:extLst>
            </p:cNvPr>
            <p:cNvGrpSpPr/>
            <p:nvPr userDrawn="1"/>
          </p:nvGrpSpPr>
          <p:grpSpPr>
            <a:xfrm>
              <a:off x="9541497" y="8476917"/>
              <a:ext cx="2735151" cy="1411315"/>
              <a:chOff x="9296567" y="4910411"/>
              <a:chExt cx="2735151" cy="1411315"/>
            </a:xfrm>
          </p:grpSpPr>
          <p:sp>
            <p:nvSpPr>
              <p:cNvPr id="62" name="Rectangle 61">
                <a:extLst>
                  <a:ext uri="{FF2B5EF4-FFF2-40B4-BE49-F238E27FC236}">
                    <a16:creationId xmlns:a16="http://schemas.microsoft.com/office/drawing/2014/main" id="{B4B99D08-66F1-204B-AE0E-AE40EE746E6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D89DB38A-645F-144A-95C6-B29245BB782C}"/>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4" name="Graphic 63">
                <a:extLst>
                  <a:ext uri="{FF2B5EF4-FFF2-40B4-BE49-F238E27FC236}">
                    <a16:creationId xmlns:a16="http://schemas.microsoft.com/office/drawing/2014/main" id="{5844EBB1-69EC-374A-973E-FDB923CB63D4}"/>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56790" y="5049494"/>
                <a:ext cx="155227" cy="155227"/>
              </a:xfrm>
              <a:prstGeom prst="rect">
                <a:avLst/>
              </a:prstGeom>
            </p:spPr>
          </p:pic>
          <p:sp>
            <p:nvSpPr>
              <p:cNvPr id="65" name="TextBox 64">
                <a:extLst>
                  <a:ext uri="{FF2B5EF4-FFF2-40B4-BE49-F238E27FC236}">
                    <a16:creationId xmlns:a16="http://schemas.microsoft.com/office/drawing/2014/main" id="{2A7D2CE2-0888-254D-8182-E8B9B984C27C}"/>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6" name="TextBox 65">
                <a:extLst>
                  <a:ext uri="{FF2B5EF4-FFF2-40B4-BE49-F238E27FC236}">
                    <a16:creationId xmlns:a16="http://schemas.microsoft.com/office/drawing/2014/main" id="{4BEAE704-A4F2-8846-BBA0-A78F408CC4F6}"/>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7" name="TextBox 66">
                <a:extLst>
                  <a:ext uri="{FF2B5EF4-FFF2-40B4-BE49-F238E27FC236}">
                    <a16:creationId xmlns:a16="http://schemas.microsoft.com/office/drawing/2014/main" id="{E827C2E6-4B03-3E40-A5C3-2897F09BF8B9}"/>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30" name="Group 29">
              <a:extLst>
                <a:ext uri="{FF2B5EF4-FFF2-40B4-BE49-F238E27FC236}">
                  <a16:creationId xmlns:a16="http://schemas.microsoft.com/office/drawing/2014/main" id="{85BD4996-1151-B14E-92B4-B6EB0B20C0D1}"/>
                </a:ext>
              </a:extLst>
            </p:cNvPr>
            <p:cNvGrpSpPr/>
            <p:nvPr userDrawn="1"/>
          </p:nvGrpSpPr>
          <p:grpSpPr>
            <a:xfrm>
              <a:off x="9541497" y="7120261"/>
              <a:ext cx="2735151" cy="1280928"/>
              <a:chOff x="9286315" y="6976989"/>
              <a:chExt cx="2735151" cy="1280928"/>
            </a:xfrm>
          </p:grpSpPr>
          <p:sp>
            <p:nvSpPr>
              <p:cNvPr id="43" name="Rectangle 42">
                <a:extLst>
                  <a:ext uri="{FF2B5EF4-FFF2-40B4-BE49-F238E27FC236}">
                    <a16:creationId xmlns:a16="http://schemas.microsoft.com/office/drawing/2014/main" id="{500FE895-1720-AB4B-9E0F-91C2C382303D}"/>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1B155C23-A6FC-4149-BF55-6313E95865F9}"/>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5" name="Graphic 44">
                <a:extLst>
                  <a:ext uri="{FF2B5EF4-FFF2-40B4-BE49-F238E27FC236}">
                    <a16:creationId xmlns:a16="http://schemas.microsoft.com/office/drawing/2014/main" id="{D666C49D-563C-9144-B854-B5D8FFA16E37}"/>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46538" y="7116071"/>
                <a:ext cx="155227" cy="155227"/>
              </a:xfrm>
              <a:prstGeom prst="rect">
                <a:avLst/>
              </a:prstGeom>
            </p:spPr>
          </p:pic>
          <p:sp>
            <p:nvSpPr>
              <p:cNvPr id="46" name="TextBox 45">
                <a:extLst>
                  <a:ext uri="{FF2B5EF4-FFF2-40B4-BE49-F238E27FC236}">
                    <a16:creationId xmlns:a16="http://schemas.microsoft.com/office/drawing/2014/main" id="{3CBE64FA-7748-1349-89EC-902B4A25BD00}"/>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7" name="Picture 46">
                <a:extLst>
                  <a:ext uri="{FF2B5EF4-FFF2-40B4-BE49-F238E27FC236}">
                    <a16:creationId xmlns:a16="http://schemas.microsoft.com/office/drawing/2014/main" id="{EBED6E0D-C534-0B4E-9ADA-CEEA5779E7B1}"/>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1" name="Group 30">
              <a:extLst>
                <a:ext uri="{FF2B5EF4-FFF2-40B4-BE49-F238E27FC236}">
                  <a16:creationId xmlns:a16="http://schemas.microsoft.com/office/drawing/2014/main" id="{1ADEF5FC-92F8-0E47-9385-A4F9D9B30AF8}"/>
                </a:ext>
              </a:extLst>
            </p:cNvPr>
            <p:cNvGrpSpPr/>
            <p:nvPr userDrawn="1"/>
          </p:nvGrpSpPr>
          <p:grpSpPr>
            <a:xfrm>
              <a:off x="9521833" y="4199527"/>
              <a:ext cx="2617883" cy="651460"/>
              <a:chOff x="12352022" y="513115"/>
              <a:chExt cx="2617883" cy="651460"/>
            </a:xfrm>
          </p:grpSpPr>
          <p:sp>
            <p:nvSpPr>
              <p:cNvPr id="40" name="TextBox 39">
                <a:extLst>
                  <a:ext uri="{FF2B5EF4-FFF2-40B4-BE49-F238E27FC236}">
                    <a16:creationId xmlns:a16="http://schemas.microsoft.com/office/drawing/2014/main" id="{67B0499E-8D11-9D4A-A286-DEBDE9610976}"/>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1" name="TextBox 40">
                <a:extLst>
                  <a:ext uri="{FF2B5EF4-FFF2-40B4-BE49-F238E27FC236}">
                    <a16:creationId xmlns:a16="http://schemas.microsoft.com/office/drawing/2014/main" id="{D0D2B337-235A-7742-931F-C88DF26DF94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2" name="TextBox 41">
                <a:extLst>
                  <a:ext uri="{FF2B5EF4-FFF2-40B4-BE49-F238E27FC236}">
                    <a16:creationId xmlns:a16="http://schemas.microsoft.com/office/drawing/2014/main" id="{C57FC906-94A4-9340-B80B-5A4321C7FD9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2" name="TextBox 31">
              <a:extLst>
                <a:ext uri="{FF2B5EF4-FFF2-40B4-BE49-F238E27FC236}">
                  <a16:creationId xmlns:a16="http://schemas.microsoft.com/office/drawing/2014/main" id="{33DD3CB3-E4D8-D945-AB52-C6152FB5CEEE}"/>
                </a:ext>
              </a:extLst>
            </p:cNvPr>
            <p:cNvSpPr txBox="1"/>
            <p:nvPr userDrawn="1"/>
          </p:nvSpPr>
          <p:spPr>
            <a:xfrm>
              <a:off x="9674267" y="5218639"/>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3" name="TextBox 32">
              <a:extLst>
                <a:ext uri="{FF2B5EF4-FFF2-40B4-BE49-F238E27FC236}">
                  <a16:creationId xmlns:a16="http://schemas.microsoft.com/office/drawing/2014/main" id="{F2294DF0-4D25-5543-B7E9-64BC32586F13}"/>
                </a:ext>
              </a:extLst>
            </p:cNvPr>
            <p:cNvSpPr txBox="1"/>
            <p:nvPr userDrawn="1"/>
          </p:nvSpPr>
          <p:spPr>
            <a:xfrm>
              <a:off x="9686426" y="5633896"/>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4" name="TextBox 33">
              <a:extLst>
                <a:ext uri="{FF2B5EF4-FFF2-40B4-BE49-F238E27FC236}">
                  <a16:creationId xmlns:a16="http://schemas.microsoft.com/office/drawing/2014/main" id="{E7593A18-4AA6-1740-8742-F41540517E1F}"/>
                </a:ext>
              </a:extLst>
            </p:cNvPr>
            <p:cNvSpPr txBox="1"/>
            <p:nvPr userDrawn="1"/>
          </p:nvSpPr>
          <p:spPr>
            <a:xfrm>
              <a:off x="9686426" y="6353986"/>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35" name="TextBox 34">
              <a:extLst>
                <a:ext uri="{FF2B5EF4-FFF2-40B4-BE49-F238E27FC236}">
                  <a16:creationId xmlns:a16="http://schemas.microsoft.com/office/drawing/2014/main" id="{956F856D-C4D3-334A-B1FE-BDBA5CA3B0E1}"/>
                </a:ext>
              </a:extLst>
            </p:cNvPr>
            <p:cNvSpPr txBox="1"/>
            <p:nvPr userDrawn="1"/>
          </p:nvSpPr>
          <p:spPr>
            <a:xfrm>
              <a:off x="9674267" y="6784549"/>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38" name="TextBox 37">
              <a:extLst>
                <a:ext uri="{FF2B5EF4-FFF2-40B4-BE49-F238E27FC236}">
                  <a16:creationId xmlns:a16="http://schemas.microsoft.com/office/drawing/2014/main" id="{AB0AAF54-7965-B142-B874-EE47EADD6C0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9" name="Straight Connector 38">
              <a:extLst>
                <a:ext uri="{FF2B5EF4-FFF2-40B4-BE49-F238E27FC236}">
                  <a16:creationId xmlns:a16="http://schemas.microsoft.com/office/drawing/2014/main" id="{9DED1D72-DEB5-E94A-A957-290E83552A0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6B557C09-E337-D24A-941E-6A7414CBA1D8}"/>
                </a:ext>
              </a:extLst>
            </p:cNvPr>
            <p:cNvGrpSpPr/>
            <p:nvPr userDrawn="1"/>
          </p:nvGrpSpPr>
          <p:grpSpPr>
            <a:xfrm>
              <a:off x="9541497" y="1993090"/>
              <a:ext cx="2735151" cy="1739504"/>
              <a:chOff x="9541497" y="2125825"/>
              <a:chExt cx="2735151" cy="1739504"/>
            </a:xfrm>
          </p:grpSpPr>
          <p:sp>
            <p:nvSpPr>
              <p:cNvPr id="72" name="Rectangle 71">
                <a:extLst>
                  <a:ext uri="{FF2B5EF4-FFF2-40B4-BE49-F238E27FC236}">
                    <a16:creationId xmlns:a16="http://schemas.microsoft.com/office/drawing/2014/main" id="{3EFFB818-B95A-9A4F-AA82-9F4D5FF20275}"/>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DEC5F26B-4D18-5442-B88B-C1A3C02042FF}"/>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74" name="Graphic 73">
                <a:extLst>
                  <a:ext uri="{FF2B5EF4-FFF2-40B4-BE49-F238E27FC236}">
                    <a16:creationId xmlns:a16="http://schemas.microsoft.com/office/drawing/2014/main" id="{474F1871-E7AA-694F-A055-112CE85079D9}"/>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75" name="TextBox 74">
                <a:extLst>
                  <a:ext uri="{FF2B5EF4-FFF2-40B4-BE49-F238E27FC236}">
                    <a16:creationId xmlns:a16="http://schemas.microsoft.com/office/drawing/2014/main" id="{E5FA5F2C-CB33-3742-94F7-FCC2AF53A1E3}"/>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78" name="TextBox 77">
                <a:extLst>
                  <a:ext uri="{FF2B5EF4-FFF2-40B4-BE49-F238E27FC236}">
                    <a16:creationId xmlns:a16="http://schemas.microsoft.com/office/drawing/2014/main" id="{2E1A285B-D1A8-7542-B57C-1FB7F1DE582E}"/>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79" name="TextBox 78">
                <a:extLst>
                  <a:ext uri="{FF2B5EF4-FFF2-40B4-BE49-F238E27FC236}">
                    <a16:creationId xmlns:a16="http://schemas.microsoft.com/office/drawing/2014/main" id="{9A7FC49C-9563-8045-A659-511775C12BE2}"/>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80" name="TextBox 79">
                <a:extLst>
                  <a:ext uri="{FF2B5EF4-FFF2-40B4-BE49-F238E27FC236}">
                    <a16:creationId xmlns:a16="http://schemas.microsoft.com/office/drawing/2014/main" id="{CD793767-48F5-464F-88A1-9CCB91E4C405}"/>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3" name="Picture 2">
                <a:extLst>
                  <a:ext uri="{FF2B5EF4-FFF2-40B4-BE49-F238E27FC236}">
                    <a16:creationId xmlns:a16="http://schemas.microsoft.com/office/drawing/2014/main" id="{101078BD-505E-0F4C-AD76-8DD34B7498CB}"/>
                  </a:ext>
                </a:extLst>
              </p:cNvPr>
              <p:cNvPicPr>
                <a:picLocks noChangeAspect="1"/>
              </p:cNvPicPr>
              <p:nvPr userDrawn="1"/>
            </p:nvPicPr>
            <p:blipFill rotWithShape="1">
              <a:blip r:embed="rId9"/>
              <a:srcRect l="4852" t="17138" r="10283" b="11792"/>
              <a:stretch/>
            </p:blipFill>
            <p:spPr>
              <a:xfrm>
                <a:off x="10676602" y="3604038"/>
                <a:ext cx="478277" cy="101726"/>
              </a:xfrm>
              <a:prstGeom prst="rect">
                <a:avLst/>
              </a:prstGeom>
              <a:ln>
                <a:solidFill>
                  <a:schemeClr val="accent3">
                    <a:lumMod val="60000"/>
                    <a:lumOff val="40000"/>
                  </a:schemeClr>
                </a:solidFill>
              </a:ln>
            </p:spPr>
          </p:pic>
        </p:grpSp>
      </p:grpSp>
      <p:grpSp>
        <p:nvGrpSpPr>
          <p:cNvPr id="71" name="Group 70">
            <a:extLst>
              <a:ext uri="{FF2B5EF4-FFF2-40B4-BE49-F238E27FC236}">
                <a16:creationId xmlns:a16="http://schemas.microsoft.com/office/drawing/2014/main" id="{7C71C768-6B06-514A-9B09-14236993DABA}"/>
              </a:ext>
            </a:extLst>
          </p:cNvPr>
          <p:cNvGrpSpPr/>
          <p:nvPr userDrawn="1"/>
        </p:nvGrpSpPr>
        <p:grpSpPr>
          <a:xfrm>
            <a:off x="431240" y="-246933"/>
            <a:ext cx="8280401" cy="7347304"/>
            <a:chOff x="431240" y="-246933"/>
            <a:chExt cx="8280401" cy="7347304"/>
          </a:xfrm>
        </p:grpSpPr>
        <p:grpSp>
          <p:nvGrpSpPr>
            <p:cNvPr id="76" name="Group 75">
              <a:extLst>
                <a:ext uri="{FF2B5EF4-FFF2-40B4-BE49-F238E27FC236}">
                  <a16:creationId xmlns:a16="http://schemas.microsoft.com/office/drawing/2014/main" id="{9B95636A-1056-924A-97B4-C3A6F8C3B1B4}"/>
                </a:ext>
              </a:extLst>
            </p:cNvPr>
            <p:cNvGrpSpPr/>
            <p:nvPr userDrawn="1"/>
          </p:nvGrpSpPr>
          <p:grpSpPr>
            <a:xfrm>
              <a:off x="431242" y="6864579"/>
              <a:ext cx="8280398" cy="235792"/>
              <a:chOff x="431801" y="-235792"/>
              <a:chExt cx="4400550" cy="235792"/>
            </a:xfrm>
          </p:grpSpPr>
          <p:cxnSp>
            <p:nvCxnSpPr>
              <p:cNvPr id="88" name="Straight Connector 87">
                <a:extLst>
                  <a:ext uri="{FF2B5EF4-FFF2-40B4-BE49-F238E27FC236}">
                    <a16:creationId xmlns:a16="http://schemas.microsoft.com/office/drawing/2014/main" id="{A3BD970C-9E24-EF4F-8A3A-73AB3554235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05D3E976-ACCC-3442-8667-B012B51D2E6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0A1A29BA-21FE-BF4F-A419-8BEDC8913E4C}"/>
                </a:ext>
              </a:extLst>
            </p:cNvPr>
            <p:cNvGrpSpPr/>
            <p:nvPr userDrawn="1"/>
          </p:nvGrpSpPr>
          <p:grpSpPr>
            <a:xfrm>
              <a:off x="431240" y="-246933"/>
              <a:ext cx="8280401" cy="235792"/>
              <a:chOff x="431800" y="-240735"/>
              <a:chExt cx="8280401" cy="235792"/>
            </a:xfrm>
          </p:grpSpPr>
          <p:grpSp>
            <p:nvGrpSpPr>
              <p:cNvPr id="81" name="Group 80">
                <a:extLst>
                  <a:ext uri="{FF2B5EF4-FFF2-40B4-BE49-F238E27FC236}">
                    <a16:creationId xmlns:a16="http://schemas.microsoft.com/office/drawing/2014/main" id="{07CF734D-3FF9-4E47-A5C5-1D33DD70F237}"/>
                  </a:ext>
                </a:extLst>
              </p:cNvPr>
              <p:cNvGrpSpPr/>
              <p:nvPr userDrawn="1"/>
            </p:nvGrpSpPr>
            <p:grpSpPr>
              <a:xfrm>
                <a:off x="431800" y="-240735"/>
                <a:ext cx="8280400" cy="235792"/>
                <a:chOff x="431800" y="-235792"/>
                <a:chExt cx="4400551" cy="235792"/>
              </a:xfrm>
            </p:grpSpPr>
            <p:cxnSp>
              <p:nvCxnSpPr>
                <p:cNvPr id="85" name="Straight Connector 84">
                  <a:extLst>
                    <a:ext uri="{FF2B5EF4-FFF2-40B4-BE49-F238E27FC236}">
                      <a16:creationId xmlns:a16="http://schemas.microsoft.com/office/drawing/2014/main" id="{A3D8645B-FB11-AF4F-A236-5EEAA664B35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43479ADB-FA23-394E-8391-00230A9B7BB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7" name="Rectangle 86">
                  <a:extLst>
                    <a:ext uri="{FF2B5EF4-FFF2-40B4-BE49-F238E27FC236}">
                      <a16:creationId xmlns:a16="http://schemas.microsoft.com/office/drawing/2014/main" id="{5CE960C4-BA95-7E46-819D-BD872CA8C5ED}"/>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D1DED7A1-A6E1-1B4A-B40C-99489D2EB2D3}"/>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83" name="Straight Arrow Connector 82">
                <a:extLst>
                  <a:ext uri="{FF2B5EF4-FFF2-40B4-BE49-F238E27FC236}">
                    <a16:creationId xmlns:a16="http://schemas.microsoft.com/office/drawing/2014/main" id="{EA4680D5-EBE2-9445-9E04-4B3E32771EF3}"/>
                  </a:ext>
                </a:extLst>
              </p:cNvPr>
              <p:cNvCxnSpPr>
                <a:cxnSpLocks/>
                <a:stCxn id="82" idx="1"/>
                <a:endCxn id="87"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1C4946BD-BA2D-B243-9830-431EA0108821}"/>
                  </a:ext>
                </a:extLst>
              </p:cNvPr>
              <p:cNvCxnSpPr>
                <a:cxnSpLocks/>
                <a:stCxn id="82" idx="3"/>
                <a:endCxn id="87"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34038368"/>
      </p:ext>
    </p:extLst>
  </p:cSld>
  <p:clrMapOvr>
    <a:overrideClrMapping bg1="lt1" tx1="dk1" bg2="lt2" tx2="dk2" accent1="accent1" accent2="accent2" accent3="accent3" accent4="accent4" accent5="accent5" accent6="accent6" hlink="lt1" folHlink="lt1"/>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showMasterSp="0" preserve="1" userDrawn="1">
  <p:cSld name="Thank You (Headshot. Int.)">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A733D6C8-2947-664C-94C0-9AD79C24D8BC}"/>
              </a:ext>
            </a:extLst>
          </p:cNvPr>
          <p:cNvSpPr/>
          <p:nvPr userDrawn="1"/>
        </p:nvSpPr>
        <p:spPr>
          <a:xfrm flipH="1">
            <a:off x="-1" y="2402808"/>
            <a:ext cx="9144000" cy="3294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21" name="Picture Placeholder 20">
            <a:extLst>
              <a:ext uri="{FF2B5EF4-FFF2-40B4-BE49-F238E27FC236}">
                <a16:creationId xmlns:a16="http://schemas.microsoft.com/office/drawing/2014/main" id="{0B98A494-7A59-1347-AC1A-9CEFC6F3BA30}"/>
              </a:ext>
            </a:extLst>
          </p:cNvPr>
          <p:cNvSpPr>
            <a:spLocks noGrp="1"/>
          </p:cNvSpPr>
          <p:nvPr>
            <p:ph type="pic" sz="quarter" idx="16" hasCustomPrompt="1"/>
          </p:nvPr>
        </p:nvSpPr>
        <p:spPr>
          <a:xfrm>
            <a:off x="4855972" y="2402809"/>
            <a:ext cx="4288028" cy="3294098"/>
          </a:xfrm>
          <a:custGeom>
            <a:avLst/>
            <a:gdLst>
              <a:gd name="connsiteX0" fmla="*/ 0 w 4288028"/>
              <a:gd name="connsiteY0" fmla="*/ 0 h 3294098"/>
              <a:gd name="connsiteX1" fmla="*/ 4288028 w 4288028"/>
              <a:gd name="connsiteY1" fmla="*/ 0 h 3294098"/>
              <a:gd name="connsiteX2" fmla="*/ 4288028 w 4288028"/>
              <a:gd name="connsiteY2" fmla="*/ 3294098 h 3294098"/>
              <a:gd name="connsiteX3" fmla="*/ 1563214 w 4288028"/>
              <a:gd name="connsiteY3" fmla="*/ 3294098 h 3294098"/>
            </a:gdLst>
            <a:ahLst/>
            <a:cxnLst>
              <a:cxn ang="0">
                <a:pos x="connsiteX0" y="connsiteY0"/>
              </a:cxn>
              <a:cxn ang="0">
                <a:pos x="connsiteX1" y="connsiteY1"/>
              </a:cxn>
              <a:cxn ang="0">
                <a:pos x="connsiteX2" y="connsiteY2"/>
              </a:cxn>
              <a:cxn ang="0">
                <a:pos x="connsiteX3" y="connsiteY3"/>
              </a:cxn>
            </a:cxnLst>
            <a:rect l="l" t="t" r="r" b="b"/>
            <a:pathLst>
              <a:path w="4288028" h="3294098">
                <a:moveTo>
                  <a:pt x="0" y="0"/>
                </a:moveTo>
                <a:lnTo>
                  <a:pt x="4288028" y="0"/>
                </a:lnTo>
                <a:lnTo>
                  <a:pt x="4288028" y="3294098"/>
                </a:lnTo>
                <a:lnTo>
                  <a:pt x="1563214" y="3294098"/>
                </a:lnTo>
                <a:close/>
              </a:path>
            </a:pathLst>
          </a:custGeom>
          <a:solidFill>
            <a:schemeClr val="accent2"/>
          </a:solidFill>
        </p:spPr>
        <p:txBody>
          <a:bodyPr wrap="square" rIns="432000" anchor="ctr">
            <a:noAutofit/>
          </a:bodyPr>
          <a:lstStyle>
            <a:lvl1pPr marL="0" indent="0" algn="r">
              <a:buNone/>
              <a:defRPr b="0">
                <a:solidFill>
                  <a:schemeClr val="bg1"/>
                </a:solidFill>
              </a:defRPr>
            </a:lvl1pPr>
          </a:lstStyle>
          <a:p>
            <a:r>
              <a:rPr lang="en-US" dirty="0"/>
              <a:t>Click icon to add photo or headshot</a:t>
            </a:r>
          </a:p>
        </p:txBody>
      </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1219067"/>
            <a:ext cx="8280400" cy="914400"/>
          </a:xfrm>
        </p:spPr>
        <p:txBody>
          <a:bodyPr/>
          <a:lstStyle>
            <a:lvl1pPr>
              <a:defRPr sz="3200"/>
            </a:lvl1pPr>
          </a:lstStyle>
          <a:p>
            <a:r>
              <a:rPr lang="en-US"/>
              <a:t>Click to add</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2714222"/>
            <a:ext cx="4140200" cy="2671270"/>
          </a:xfrm>
          <a:prstGeom prst="rect">
            <a:avLst/>
          </a:prstGeom>
          <a:noFill/>
          <a:ln>
            <a:noFill/>
          </a:ln>
        </p:spPr>
        <p:txBody>
          <a:bodyPr wrap="square" lIns="0" tIns="0" rIns="0" bIns="0" anchor="ctr">
            <a:noAutofit/>
          </a:bodyPr>
          <a:lstStyle>
            <a:lvl1pPr marL="20638" indent="0">
              <a:spcAft>
                <a:spcPts val="300"/>
              </a:spcAft>
              <a:buNone/>
              <a:tabLst/>
              <a:defRPr sz="14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38" name="Group 37">
            <a:extLst>
              <a:ext uri="{FF2B5EF4-FFF2-40B4-BE49-F238E27FC236}">
                <a16:creationId xmlns:a16="http://schemas.microsoft.com/office/drawing/2014/main" id="{4B76D37E-5ECE-5649-83FB-005816FB86D9}"/>
              </a:ext>
            </a:extLst>
          </p:cNvPr>
          <p:cNvGrpSpPr/>
          <p:nvPr userDrawn="1"/>
        </p:nvGrpSpPr>
        <p:grpSpPr>
          <a:xfrm>
            <a:off x="-256964" y="1261817"/>
            <a:ext cx="251461" cy="787628"/>
            <a:chOff x="-256404" y="360363"/>
            <a:chExt cx="251461" cy="692152"/>
          </a:xfrm>
        </p:grpSpPr>
        <p:grpSp>
          <p:nvGrpSpPr>
            <p:cNvPr id="39" name="Group 38">
              <a:extLst>
                <a:ext uri="{FF2B5EF4-FFF2-40B4-BE49-F238E27FC236}">
                  <a16:creationId xmlns:a16="http://schemas.microsoft.com/office/drawing/2014/main" id="{D4BFAEFD-2E24-574A-9016-E522BCB9693E}"/>
                </a:ext>
              </a:extLst>
            </p:cNvPr>
            <p:cNvGrpSpPr/>
            <p:nvPr userDrawn="1"/>
          </p:nvGrpSpPr>
          <p:grpSpPr>
            <a:xfrm rot="16200000">
              <a:off x="-476749" y="580708"/>
              <a:ext cx="692152" cy="251461"/>
              <a:chOff x="431800" y="-235792"/>
              <a:chExt cx="4400551" cy="235792"/>
            </a:xfrm>
          </p:grpSpPr>
          <p:cxnSp>
            <p:nvCxnSpPr>
              <p:cNvPr id="41" name="Straight Connector 40">
                <a:extLst>
                  <a:ext uri="{FF2B5EF4-FFF2-40B4-BE49-F238E27FC236}">
                    <a16:creationId xmlns:a16="http://schemas.microsoft.com/office/drawing/2014/main" id="{501084F3-6071-5F42-A83E-53097D95E01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766F9AD-50E4-E34E-871C-16B6E7ACA4B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AE413019-A316-E248-A2E2-D7E00CC76392}"/>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TextBox 39">
              <a:extLst>
                <a:ext uri="{FF2B5EF4-FFF2-40B4-BE49-F238E27FC236}">
                  <a16:creationId xmlns:a16="http://schemas.microsoft.com/office/drawing/2014/main" id="{81EC56EE-E78A-C64C-B03F-9E33CFCFF6FF}"/>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44" name="Group 43">
            <a:extLst>
              <a:ext uri="{FF2B5EF4-FFF2-40B4-BE49-F238E27FC236}">
                <a16:creationId xmlns:a16="http://schemas.microsoft.com/office/drawing/2014/main" id="{3C062D5B-B78D-A74B-A752-F2940C2B159C}"/>
              </a:ext>
            </a:extLst>
          </p:cNvPr>
          <p:cNvGrpSpPr/>
          <p:nvPr userDrawn="1"/>
        </p:nvGrpSpPr>
        <p:grpSpPr>
          <a:xfrm>
            <a:off x="-256964" y="3367324"/>
            <a:ext cx="251461" cy="1365066"/>
            <a:chOff x="-256404" y="360363"/>
            <a:chExt cx="251461" cy="692152"/>
          </a:xfrm>
        </p:grpSpPr>
        <p:grpSp>
          <p:nvGrpSpPr>
            <p:cNvPr id="45" name="Group 44">
              <a:extLst>
                <a:ext uri="{FF2B5EF4-FFF2-40B4-BE49-F238E27FC236}">
                  <a16:creationId xmlns:a16="http://schemas.microsoft.com/office/drawing/2014/main" id="{BC39A059-6049-B647-8FF9-32A912D1AF52}"/>
                </a:ext>
              </a:extLst>
            </p:cNvPr>
            <p:cNvGrpSpPr/>
            <p:nvPr userDrawn="1"/>
          </p:nvGrpSpPr>
          <p:grpSpPr>
            <a:xfrm rot="16200000">
              <a:off x="-476749" y="580708"/>
              <a:ext cx="692152" cy="251461"/>
              <a:chOff x="431800" y="-235792"/>
              <a:chExt cx="4400551" cy="235792"/>
            </a:xfrm>
          </p:grpSpPr>
          <p:cxnSp>
            <p:nvCxnSpPr>
              <p:cNvPr id="47" name="Straight Connector 46">
                <a:extLst>
                  <a:ext uri="{FF2B5EF4-FFF2-40B4-BE49-F238E27FC236}">
                    <a16:creationId xmlns:a16="http://schemas.microsoft.com/office/drawing/2014/main" id="{D0603B59-8C79-A942-9F70-EF5E623351C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C9B266A-8246-7046-985E-1A6B65FD28A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9" name="Rectangle 48">
                <a:extLst>
                  <a:ext uri="{FF2B5EF4-FFF2-40B4-BE49-F238E27FC236}">
                    <a16:creationId xmlns:a16="http://schemas.microsoft.com/office/drawing/2014/main" id="{70BB019F-7AF8-454E-96F4-D6A61F4F739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0101D5C1-C72F-4340-96C3-42253FAF2B21}"/>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122" name="Group 121">
            <a:extLst>
              <a:ext uri="{FF2B5EF4-FFF2-40B4-BE49-F238E27FC236}">
                <a16:creationId xmlns:a16="http://schemas.microsoft.com/office/drawing/2014/main" id="{10B09069-46D3-FE46-8D6A-F47A3CA7EF25}"/>
              </a:ext>
            </a:extLst>
          </p:cNvPr>
          <p:cNvGrpSpPr/>
          <p:nvPr userDrawn="1"/>
        </p:nvGrpSpPr>
        <p:grpSpPr>
          <a:xfrm>
            <a:off x="431240" y="-246933"/>
            <a:ext cx="8280401" cy="7347304"/>
            <a:chOff x="431240" y="-246933"/>
            <a:chExt cx="8280401" cy="7347304"/>
          </a:xfrm>
        </p:grpSpPr>
        <p:grpSp>
          <p:nvGrpSpPr>
            <p:cNvPr id="123" name="Group 122">
              <a:extLst>
                <a:ext uri="{FF2B5EF4-FFF2-40B4-BE49-F238E27FC236}">
                  <a16:creationId xmlns:a16="http://schemas.microsoft.com/office/drawing/2014/main" id="{060DC74F-3798-0F41-A21A-C9A161BF1870}"/>
                </a:ext>
              </a:extLst>
            </p:cNvPr>
            <p:cNvGrpSpPr/>
            <p:nvPr userDrawn="1"/>
          </p:nvGrpSpPr>
          <p:grpSpPr>
            <a:xfrm>
              <a:off x="431242" y="6864579"/>
              <a:ext cx="8280398" cy="235792"/>
              <a:chOff x="431801" y="-235792"/>
              <a:chExt cx="4400550" cy="235792"/>
            </a:xfrm>
          </p:grpSpPr>
          <p:cxnSp>
            <p:nvCxnSpPr>
              <p:cNvPr id="132" name="Straight Connector 131">
                <a:extLst>
                  <a:ext uri="{FF2B5EF4-FFF2-40B4-BE49-F238E27FC236}">
                    <a16:creationId xmlns:a16="http://schemas.microsoft.com/office/drawing/2014/main" id="{CD608C57-7514-154B-836A-4010788A31A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DB68B65-F11B-344C-ACD4-BCE9587B6D2A}"/>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24" name="Group 123">
              <a:extLst>
                <a:ext uri="{FF2B5EF4-FFF2-40B4-BE49-F238E27FC236}">
                  <a16:creationId xmlns:a16="http://schemas.microsoft.com/office/drawing/2014/main" id="{54682FFD-D655-B046-976E-07664624D4EA}"/>
                </a:ext>
              </a:extLst>
            </p:cNvPr>
            <p:cNvGrpSpPr/>
            <p:nvPr userDrawn="1"/>
          </p:nvGrpSpPr>
          <p:grpSpPr>
            <a:xfrm>
              <a:off x="431240" y="-246933"/>
              <a:ext cx="8280401" cy="235792"/>
              <a:chOff x="431800" y="-240735"/>
              <a:chExt cx="8280401" cy="235792"/>
            </a:xfrm>
          </p:grpSpPr>
          <p:grpSp>
            <p:nvGrpSpPr>
              <p:cNvPr id="125" name="Group 124">
                <a:extLst>
                  <a:ext uri="{FF2B5EF4-FFF2-40B4-BE49-F238E27FC236}">
                    <a16:creationId xmlns:a16="http://schemas.microsoft.com/office/drawing/2014/main" id="{F1D720E4-E69C-4D43-8106-8E51E975FE1F}"/>
                  </a:ext>
                </a:extLst>
              </p:cNvPr>
              <p:cNvGrpSpPr/>
              <p:nvPr userDrawn="1"/>
            </p:nvGrpSpPr>
            <p:grpSpPr>
              <a:xfrm>
                <a:off x="431800" y="-240735"/>
                <a:ext cx="8280400" cy="235792"/>
                <a:chOff x="431800" y="-235792"/>
                <a:chExt cx="4400551" cy="235792"/>
              </a:xfrm>
            </p:grpSpPr>
            <p:cxnSp>
              <p:nvCxnSpPr>
                <p:cNvPr id="129" name="Straight Connector 128">
                  <a:extLst>
                    <a:ext uri="{FF2B5EF4-FFF2-40B4-BE49-F238E27FC236}">
                      <a16:creationId xmlns:a16="http://schemas.microsoft.com/office/drawing/2014/main" id="{C9C8E860-C048-794C-BB48-55334FB486B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ECCBB4D-A419-1C4F-A538-20EABEC4480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1" name="Rectangle 130">
                  <a:extLst>
                    <a:ext uri="{FF2B5EF4-FFF2-40B4-BE49-F238E27FC236}">
                      <a16:creationId xmlns:a16="http://schemas.microsoft.com/office/drawing/2014/main" id="{A64A141F-7CF9-0543-947A-2E28885429A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6" name="TextBox 125">
                <a:extLst>
                  <a:ext uri="{FF2B5EF4-FFF2-40B4-BE49-F238E27FC236}">
                    <a16:creationId xmlns:a16="http://schemas.microsoft.com/office/drawing/2014/main" id="{42762588-74B6-AA48-AAEF-8478DA61532A}"/>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27" name="Straight Arrow Connector 126">
                <a:extLst>
                  <a:ext uri="{FF2B5EF4-FFF2-40B4-BE49-F238E27FC236}">
                    <a16:creationId xmlns:a16="http://schemas.microsoft.com/office/drawing/2014/main" id="{EA604FD8-087C-894E-AA97-B1F828E874DA}"/>
                  </a:ext>
                </a:extLst>
              </p:cNvPr>
              <p:cNvCxnSpPr>
                <a:cxnSpLocks/>
                <a:stCxn id="126" idx="1"/>
                <a:endCxn id="131"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0840AE4A-3225-144E-8C2B-CC8459C4871A}"/>
                  </a:ext>
                </a:extLst>
              </p:cNvPr>
              <p:cNvCxnSpPr>
                <a:cxnSpLocks/>
                <a:stCxn id="126" idx="3"/>
                <a:endCxn id="131"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134" name="Group 133">
            <a:extLst>
              <a:ext uri="{FF2B5EF4-FFF2-40B4-BE49-F238E27FC236}">
                <a16:creationId xmlns:a16="http://schemas.microsoft.com/office/drawing/2014/main" id="{8952B065-0183-8440-93EE-C2E8983124E2}"/>
              </a:ext>
            </a:extLst>
          </p:cNvPr>
          <p:cNvGrpSpPr/>
          <p:nvPr userDrawn="1"/>
        </p:nvGrpSpPr>
        <p:grpSpPr>
          <a:xfrm>
            <a:off x="9399182" y="-1"/>
            <a:ext cx="2961715" cy="9888233"/>
            <a:chOff x="9399182" y="-1"/>
            <a:chExt cx="2961715" cy="9888233"/>
          </a:xfrm>
        </p:grpSpPr>
        <p:sp>
          <p:nvSpPr>
            <p:cNvPr id="135" name="Rectangle 134">
              <a:extLst>
                <a:ext uri="{FF2B5EF4-FFF2-40B4-BE49-F238E27FC236}">
                  <a16:creationId xmlns:a16="http://schemas.microsoft.com/office/drawing/2014/main" id="{8A328D57-A69E-254D-A262-CC2989A8C417}"/>
                </a:ext>
              </a:extLst>
            </p:cNvPr>
            <p:cNvSpPr/>
            <p:nvPr userDrawn="1"/>
          </p:nvSpPr>
          <p:spPr>
            <a:xfrm>
              <a:off x="9399182" y="-1"/>
              <a:ext cx="2798651" cy="97486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36" name="Picture 135">
              <a:extLst>
                <a:ext uri="{FF2B5EF4-FFF2-40B4-BE49-F238E27FC236}">
                  <a16:creationId xmlns:a16="http://schemas.microsoft.com/office/drawing/2014/main" id="{2F15995A-2BAF-7E43-8B52-B02F97201E05}"/>
                </a:ext>
              </a:extLst>
            </p:cNvPr>
            <p:cNvPicPr>
              <a:picLocks noChangeAspect="1"/>
            </p:cNvPicPr>
            <p:nvPr userDrawn="1"/>
          </p:nvPicPr>
          <p:blipFill rotWithShape="1">
            <a:blip r:embed="rId4"/>
            <a:srcRect r="44021" b="6017"/>
            <a:stretch/>
          </p:blipFill>
          <p:spPr>
            <a:xfrm>
              <a:off x="9558506" y="1323797"/>
              <a:ext cx="2632538" cy="532435"/>
            </a:xfrm>
            <a:prstGeom prst="rect">
              <a:avLst/>
            </a:prstGeom>
          </p:spPr>
        </p:pic>
        <p:sp>
          <p:nvSpPr>
            <p:cNvPr id="137" name="TextBox 136">
              <a:extLst>
                <a:ext uri="{FF2B5EF4-FFF2-40B4-BE49-F238E27FC236}">
                  <a16:creationId xmlns:a16="http://schemas.microsoft.com/office/drawing/2014/main" id="{5D176143-8C1A-B24B-8CB3-AFB08B25554B}"/>
                </a:ext>
              </a:extLst>
            </p:cNvPr>
            <p:cNvSpPr txBox="1"/>
            <p:nvPr userDrawn="1"/>
          </p:nvSpPr>
          <p:spPr>
            <a:xfrm>
              <a:off x="9558507" y="3874407"/>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38" name="Straight Connector 137">
              <a:extLst>
                <a:ext uri="{FF2B5EF4-FFF2-40B4-BE49-F238E27FC236}">
                  <a16:creationId xmlns:a16="http://schemas.microsoft.com/office/drawing/2014/main" id="{61E87ACF-E072-1942-8902-BC3DECAE4A14}"/>
                </a:ext>
              </a:extLst>
            </p:cNvPr>
            <p:cNvCxnSpPr>
              <a:cxnSpLocks/>
            </p:cNvCxnSpPr>
            <p:nvPr userDrawn="1"/>
          </p:nvCxnSpPr>
          <p:spPr>
            <a:xfrm>
              <a:off x="9558507" y="407702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9" name="TextBox 138">
              <a:extLst>
                <a:ext uri="{FF2B5EF4-FFF2-40B4-BE49-F238E27FC236}">
                  <a16:creationId xmlns:a16="http://schemas.microsoft.com/office/drawing/2014/main" id="{4230E43A-DEF1-584B-AD63-0D994D37359D}"/>
                </a:ext>
              </a:extLst>
            </p:cNvPr>
            <p:cNvSpPr txBox="1"/>
            <p:nvPr userDrawn="1"/>
          </p:nvSpPr>
          <p:spPr>
            <a:xfrm>
              <a:off x="9686426" y="4935334"/>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grpSp>
          <p:nvGrpSpPr>
            <p:cNvPr id="140" name="Group 139">
              <a:extLst>
                <a:ext uri="{FF2B5EF4-FFF2-40B4-BE49-F238E27FC236}">
                  <a16:creationId xmlns:a16="http://schemas.microsoft.com/office/drawing/2014/main" id="{78101614-52BC-7B46-84D7-2461ED2FA0EA}"/>
                </a:ext>
              </a:extLst>
            </p:cNvPr>
            <p:cNvGrpSpPr/>
            <p:nvPr userDrawn="1"/>
          </p:nvGrpSpPr>
          <p:grpSpPr>
            <a:xfrm>
              <a:off x="9541497" y="162442"/>
              <a:ext cx="2819400" cy="814510"/>
              <a:chOff x="-3644733" y="165205"/>
              <a:chExt cx="2819400" cy="814510"/>
            </a:xfrm>
          </p:grpSpPr>
          <p:sp>
            <p:nvSpPr>
              <p:cNvPr id="173" name="Rectangle 172">
                <a:extLst>
                  <a:ext uri="{FF2B5EF4-FFF2-40B4-BE49-F238E27FC236}">
                    <a16:creationId xmlns:a16="http://schemas.microsoft.com/office/drawing/2014/main" id="{40254D00-389E-3940-B811-35C2C8922696}"/>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 name="TextBox 173">
                <a:extLst>
                  <a:ext uri="{FF2B5EF4-FFF2-40B4-BE49-F238E27FC236}">
                    <a16:creationId xmlns:a16="http://schemas.microsoft.com/office/drawing/2014/main" id="{0B1CE189-800B-DB49-86F8-D1D7860D619D}"/>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75" name="Picture 174">
                <a:extLst>
                  <a:ext uri="{FF2B5EF4-FFF2-40B4-BE49-F238E27FC236}">
                    <a16:creationId xmlns:a16="http://schemas.microsoft.com/office/drawing/2014/main" id="{8FB38671-F42B-984F-89E2-28269106487A}"/>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141" name="Group 140">
              <a:extLst>
                <a:ext uri="{FF2B5EF4-FFF2-40B4-BE49-F238E27FC236}">
                  <a16:creationId xmlns:a16="http://schemas.microsoft.com/office/drawing/2014/main" id="{A5DCE01F-D854-EE4B-8C74-2A5FD60EB92D}"/>
                </a:ext>
              </a:extLst>
            </p:cNvPr>
            <p:cNvGrpSpPr/>
            <p:nvPr userDrawn="1"/>
          </p:nvGrpSpPr>
          <p:grpSpPr>
            <a:xfrm>
              <a:off x="9541497" y="8476917"/>
              <a:ext cx="2735151" cy="1411315"/>
              <a:chOff x="9296567" y="4910411"/>
              <a:chExt cx="2735151" cy="1411315"/>
            </a:xfrm>
          </p:grpSpPr>
          <p:sp>
            <p:nvSpPr>
              <p:cNvPr id="167" name="Rectangle 166">
                <a:extLst>
                  <a:ext uri="{FF2B5EF4-FFF2-40B4-BE49-F238E27FC236}">
                    <a16:creationId xmlns:a16="http://schemas.microsoft.com/office/drawing/2014/main" id="{0200651A-A5C2-6745-93C3-D1EC973B8F32}"/>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TextBox 167">
                <a:extLst>
                  <a:ext uri="{FF2B5EF4-FFF2-40B4-BE49-F238E27FC236}">
                    <a16:creationId xmlns:a16="http://schemas.microsoft.com/office/drawing/2014/main" id="{ACA5E4FE-97BE-0A4E-9196-292CE279FF5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69" name="Graphic 168">
                <a:extLst>
                  <a:ext uri="{FF2B5EF4-FFF2-40B4-BE49-F238E27FC236}">
                    <a16:creationId xmlns:a16="http://schemas.microsoft.com/office/drawing/2014/main" id="{C47FEBB8-EA11-4B44-B21D-5846F0D5BEEE}"/>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56790" y="5049494"/>
                <a:ext cx="155227" cy="155227"/>
              </a:xfrm>
              <a:prstGeom prst="rect">
                <a:avLst/>
              </a:prstGeom>
            </p:spPr>
          </p:pic>
          <p:sp>
            <p:nvSpPr>
              <p:cNvPr id="170" name="TextBox 169">
                <a:extLst>
                  <a:ext uri="{FF2B5EF4-FFF2-40B4-BE49-F238E27FC236}">
                    <a16:creationId xmlns:a16="http://schemas.microsoft.com/office/drawing/2014/main" id="{39933606-2D86-DC4B-8924-AFCFBFEFAC5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71" name="TextBox 170">
                <a:extLst>
                  <a:ext uri="{FF2B5EF4-FFF2-40B4-BE49-F238E27FC236}">
                    <a16:creationId xmlns:a16="http://schemas.microsoft.com/office/drawing/2014/main" id="{999BA398-8DC3-504A-BF43-C299337A8C50}"/>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72" name="TextBox 171">
                <a:extLst>
                  <a:ext uri="{FF2B5EF4-FFF2-40B4-BE49-F238E27FC236}">
                    <a16:creationId xmlns:a16="http://schemas.microsoft.com/office/drawing/2014/main" id="{9BCEF715-ED9F-CF4A-B26F-0228E531C7ED}"/>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42" name="Group 141">
              <a:extLst>
                <a:ext uri="{FF2B5EF4-FFF2-40B4-BE49-F238E27FC236}">
                  <a16:creationId xmlns:a16="http://schemas.microsoft.com/office/drawing/2014/main" id="{A920F2A2-D16F-7B49-8249-3CB38630702B}"/>
                </a:ext>
              </a:extLst>
            </p:cNvPr>
            <p:cNvGrpSpPr/>
            <p:nvPr userDrawn="1"/>
          </p:nvGrpSpPr>
          <p:grpSpPr>
            <a:xfrm>
              <a:off x="9541497" y="7120261"/>
              <a:ext cx="2735151" cy="1280928"/>
              <a:chOff x="9286315" y="6976989"/>
              <a:chExt cx="2735151" cy="1280928"/>
            </a:xfrm>
          </p:grpSpPr>
          <p:sp>
            <p:nvSpPr>
              <p:cNvPr id="162" name="Rectangle 161">
                <a:extLst>
                  <a:ext uri="{FF2B5EF4-FFF2-40B4-BE49-F238E27FC236}">
                    <a16:creationId xmlns:a16="http://schemas.microsoft.com/office/drawing/2014/main" id="{B6D0A85B-3890-1F45-9BFC-811B5745177B}"/>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3" name="TextBox 162">
                <a:extLst>
                  <a:ext uri="{FF2B5EF4-FFF2-40B4-BE49-F238E27FC236}">
                    <a16:creationId xmlns:a16="http://schemas.microsoft.com/office/drawing/2014/main" id="{EEA5EE72-4CD7-1A46-9DF6-568DC138E4B1}"/>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64" name="Graphic 163">
                <a:extLst>
                  <a:ext uri="{FF2B5EF4-FFF2-40B4-BE49-F238E27FC236}">
                    <a16:creationId xmlns:a16="http://schemas.microsoft.com/office/drawing/2014/main" id="{3CFCDF9C-C88C-3341-AB2C-415DF5C33EA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46538" y="7116071"/>
                <a:ext cx="155227" cy="155227"/>
              </a:xfrm>
              <a:prstGeom prst="rect">
                <a:avLst/>
              </a:prstGeom>
            </p:spPr>
          </p:pic>
          <p:sp>
            <p:nvSpPr>
              <p:cNvPr id="165" name="TextBox 164">
                <a:extLst>
                  <a:ext uri="{FF2B5EF4-FFF2-40B4-BE49-F238E27FC236}">
                    <a16:creationId xmlns:a16="http://schemas.microsoft.com/office/drawing/2014/main" id="{2481AABB-FA68-0E42-83A5-60002F0CF46C}"/>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66" name="Picture 165">
                <a:extLst>
                  <a:ext uri="{FF2B5EF4-FFF2-40B4-BE49-F238E27FC236}">
                    <a16:creationId xmlns:a16="http://schemas.microsoft.com/office/drawing/2014/main" id="{2FC9AE94-F10E-2F49-B483-7ED173824832}"/>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43" name="Group 142">
              <a:extLst>
                <a:ext uri="{FF2B5EF4-FFF2-40B4-BE49-F238E27FC236}">
                  <a16:creationId xmlns:a16="http://schemas.microsoft.com/office/drawing/2014/main" id="{B5831C8C-0608-3A40-A402-088C1320D2DA}"/>
                </a:ext>
              </a:extLst>
            </p:cNvPr>
            <p:cNvGrpSpPr/>
            <p:nvPr userDrawn="1"/>
          </p:nvGrpSpPr>
          <p:grpSpPr>
            <a:xfrm>
              <a:off x="9521833" y="4199527"/>
              <a:ext cx="2617883" cy="651460"/>
              <a:chOff x="12352022" y="513115"/>
              <a:chExt cx="2617883" cy="651460"/>
            </a:xfrm>
          </p:grpSpPr>
          <p:sp>
            <p:nvSpPr>
              <p:cNvPr id="159" name="TextBox 158">
                <a:extLst>
                  <a:ext uri="{FF2B5EF4-FFF2-40B4-BE49-F238E27FC236}">
                    <a16:creationId xmlns:a16="http://schemas.microsoft.com/office/drawing/2014/main" id="{10910114-E8E6-A34A-93A2-5ED44636D61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60" name="TextBox 159">
                <a:extLst>
                  <a:ext uri="{FF2B5EF4-FFF2-40B4-BE49-F238E27FC236}">
                    <a16:creationId xmlns:a16="http://schemas.microsoft.com/office/drawing/2014/main" id="{67552FF1-C078-4C4F-AAB9-817604F41E2B}"/>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61" name="TextBox 160">
                <a:extLst>
                  <a:ext uri="{FF2B5EF4-FFF2-40B4-BE49-F238E27FC236}">
                    <a16:creationId xmlns:a16="http://schemas.microsoft.com/office/drawing/2014/main" id="{CCD37AEA-AC1D-A84E-9AF6-8A7E3C011D99}"/>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44" name="TextBox 143">
              <a:extLst>
                <a:ext uri="{FF2B5EF4-FFF2-40B4-BE49-F238E27FC236}">
                  <a16:creationId xmlns:a16="http://schemas.microsoft.com/office/drawing/2014/main" id="{34A26DA3-DB64-CC4A-925C-B75604BC4686}"/>
                </a:ext>
              </a:extLst>
            </p:cNvPr>
            <p:cNvSpPr txBox="1"/>
            <p:nvPr userDrawn="1"/>
          </p:nvSpPr>
          <p:spPr>
            <a:xfrm>
              <a:off x="9674267" y="5218639"/>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45" name="TextBox 144">
              <a:extLst>
                <a:ext uri="{FF2B5EF4-FFF2-40B4-BE49-F238E27FC236}">
                  <a16:creationId xmlns:a16="http://schemas.microsoft.com/office/drawing/2014/main" id="{27BCDA8C-98AB-6E41-86C8-68DD5ADC0556}"/>
                </a:ext>
              </a:extLst>
            </p:cNvPr>
            <p:cNvSpPr txBox="1"/>
            <p:nvPr userDrawn="1"/>
          </p:nvSpPr>
          <p:spPr>
            <a:xfrm>
              <a:off x="9686426" y="5633896"/>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46" name="TextBox 145">
              <a:extLst>
                <a:ext uri="{FF2B5EF4-FFF2-40B4-BE49-F238E27FC236}">
                  <a16:creationId xmlns:a16="http://schemas.microsoft.com/office/drawing/2014/main" id="{3674C8B4-19A9-7F4C-A0E9-A0CCA63C5A27}"/>
                </a:ext>
              </a:extLst>
            </p:cNvPr>
            <p:cNvSpPr txBox="1"/>
            <p:nvPr userDrawn="1"/>
          </p:nvSpPr>
          <p:spPr>
            <a:xfrm>
              <a:off x="9686426" y="6353986"/>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147" name="TextBox 146">
              <a:extLst>
                <a:ext uri="{FF2B5EF4-FFF2-40B4-BE49-F238E27FC236}">
                  <a16:creationId xmlns:a16="http://schemas.microsoft.com/office/drawing/2014/main" id="{6CDB408F-F9BC-BE49-BB1D-ED4826DEF237}"/>
                </a:ext>
              </a:extLst>
            </p:cNvPr>
            <p:cNvSpPr txBox="1"/>
            <p:nvPr userDrawn="1"/>
          </p:nvSpPr>
          <p:spPr>
            <a:xfrm>
              <a:off x="9674267" y="6784549"/>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48" name="TextBox 147">
              <a:extLst>
                <a:ext uri="{FF2B5EF4-FFF2-40B4-BE49-F238E27FC236}">
                  <a16:creationId xmlns:a16="http://schemas.microsoft.com/office/drawing/2014/main" id="{1ECE0F32-D532-904C-8F1D-31C62A85DF64}"/>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49" name="Straight Connector 148">
              <a:extLst>
                <a:ext uri="{FF2B5EF4-FFF2-40B4-BE49-F238E27FC236}">
                  <a16:creationId xmlns:a16="http://schemas.microsoft.com/office/drawing/2014/main" id="{51DEE00D-8872-664F-91AC-88EBE656C017}"/>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0" name="Group 149">
              <a:extLst>
                <a:ext uri="{FF2B5EF4-FFF2-40B4-BE49-F238E27FC236}">
                  <a16:creationId xmlns:a16="http://schemas.microsoft.com/office/drawing/2014/main" id="{F7B782B6-E142-5C41-A58A-1C6E735E5795}"/>
                </a:ext>
              </a:extLst>
            </p:cNvPr>
            <p:cNvGrpSpPr/>
            <p:nvPr userDrawn="1"/>
          </p:nvGrpSpPr>
          <p:grpSpPr>
            <a:xfrm>
              <a:off x="9541497" y="1993090"/>
              <a:ext cx="2735151" cy="1739504"/>
              <a:chOff x="9541497" y="2125825"/>
              <a:chExt cx="2735151" cy="1739504"/>
            </a:xfrm>
          </p:grpSpPr>
          <p:sp>
            <p:nvSpPr>
              <p:cNvPr id="151" name="Rectangle 150">
                <a:extLst>
                  <a:ext uri="{FF2B5EF4-FFF2-40B4-BE49-F238E27FC236}">
                    <a16:creationId xmlns:a16="http://schemas.microsoft.com/office/drawing/2014/main" id="{FAADFAA3-8DA1-E14D-B99C-AB2508555523}"/>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2" name="TextBox 151">
                <a:extLst>
                  <a:ext uri="{FF2B5EF4-FFF2-40B4-BE49-F238E27FC236}">
                    <a16:creationId xmlns:a16="http://schemas.microsoft.com/office/drawing/2014/main" id="{A937AB33-CB8B-A241-9EA4-8CAC5B904E8F}"/>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153" name="Graphic 152">
                <a:extLst>
                  <a:ext uri="{FF2B5EF4-FFF2-40B4-BE49-F238E27FC236}">
                    <a16:creationId xmlns:a16="http://schemas.microsoft.com/office/drawing/2014/main" id="{EBF5A0BA-1949-E142-BD57-E8238FDFF60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154" name="TextBox 153">
                <a:extLst>
                  <a:ext uri="{FF2B5EF4-FFF2-40B4-BE49-F238E27FC236}">
                    <a16:creationId xmlns:a16="http://schemas.microsoft.com/office/drawing/2014/main" id="{E3FC725E-D267-EE4C-ACC7-0FF6F88C1DED}"/>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155" name="TextBox 154">
                <a:extLst>
                  <a:ext uri="{FF2B5EF4-FFF2-40B4-BE49-F238E27FC236}">
                    <a16:creationId xmlns:a16="http://schemas.microsoft.com/office/drawing/2014/main" id="{DAC191F7-746A-F649-8BB7-706F351D95B5}"/>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156" name="TextBox 155">
                <a:extLst>
                  <a:ext uri="{FF2B5EF4-FFF2-40B4-BE49-F238E27FC236}">
                    <a16:creationId xmlns:a16="http://schemas.microsoft.com/office/drawing/2014/main" id="{928BBA09-01DB-5E45-9E3F-116384E13EF0}"/>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157" name="TextBox 156">
                <a:extLst>
                  <a:ext uri="{FF2B5EF4-FFF2-40B4-BE49-F238E27FC236}">
                    <a16:creationId xmlns:a16="http://schemas.microsoft.com/office/drawing/2014/main" id="{D2E2DD0D-5C91-6840-8E42-F620FF7B593C}"/>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58" name="Picture 157">
                <a:extLst>
                  <a:ext uri="{FF2B5EF4-FFF2-40B4-BE49-F238E27FC236}">
                    <a16:creationId xmlns:a16="http://schemas.microsoft.com/office/drawing/2014/main" id="{D403EB95-EC44-9141-919C-B5D3EF377E28}"/>
                  </a:ext>
                </a:extLst>
              </p:cNvPr>
              <p:cNvPicPr>
                <a:picLocks noChangeAspect="1"/>
              </p:cNvPicPr>
              <p:nvPr userDrawn="1"/>
            </p:nvPicPr>
            <p:blipFill rotWithShape="1">
              <a:blip r:embed="rId9"/>
              <a:srcRect l="4852" t="17138" r="10283" b="11792"/>
              <a:stretch/>
            </p:blipFill>
            <p:spPr>
              <a:xfrm>
                <a:off x="10676602" y="3604038"/>
                <a:ext cx="478277" cy="101726"/>
              </a:xfrm>
              <a:prstGeom prst="rect">
                <a:avLst/>
              </a:prstGeom>
              <a:ln>
                <a:solidFill>
                  <a:schemeClr val="accent3">
                    <a:lumMod val="60000"/>
                    <a:lumOff val="40000"/>
                  </a:schemeClr>
                </a:solidFill>
              </a:ln>
            </p:spPr>
          </p:pic>
        </p:grpSp>
      </p:grpSp>
    </p:spTree>
    <p:extLst>
      <p:ext uri="{BB962C8B-B14F-4D97-AF65-F5344CB8AC3E}">
        <p14:creationId xmlns:p14="http://schemas.microsoft.com/office/powerpoint/2010/main" val="3440197434"/>
      </p:ext>
    </p:extLst>
  </p:cSld>
  <p:clrMapOvr>
    <a:overrideClrMapping bg1="lt1" tx1="dk1" bg2="lt2" tx2="dk2" accent1="accent1" accent2="accent2" accent3="accent3" accent4="accent4" accent5="accent5" accent6="accent6" hlink="lt1" folHlink="lt1"/>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preserve="1" userDrawn="1">
  <p:cSld name="Thank You (Headshot. T.S.)">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A733D6C8-2947-664C-94C0-9AD79C24D8BC}"/>
              </a:ext>
            </a:extLst>
          </p:cNvPr>
          <p:cNvSpPr/>
          <p:nvPr userDrawn="1"/>
        </p:nvSpPr>
        <p:spPr>
          <a:xfrm flipH="1">
            <a:off x="-1" y="2402808"/>
            <a:ext cx="9144000" cy="3294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21" name="Picture Placeholder 20">
            <a:extLst>
              <a:ext uri="{FF2B5EF4-FFF2-40B4-BE49-F238E27FC236}">
                <a16:creationId xmlns:a16="http://schemas.microsoft.com/office/drawing/2014/main" id="{0B98A494-7A59-1347-AC1A-9CEFC6F3BA30}"/>
              </a:ext>
            </a:extLst>
          </p:cNvPr>
          <p:cNvSpPr>
            <a:spLocks noGrp="1"/>
          </p:cNvSpPr>
          <p:nvPr>
            <p:ph type="pic" sz="quarter" idx="16" hasCustomPrompt="1"/>
          </p:nvPr>
        </p:nvSpPr>
        <p:spPr>
          <a:xfrm>
            <a:off x="4855972" y="2402809"/>
            <a:ext cx="4288028" cy="3294098"/>
          </a:xfrm>
          <a:custGeom>
            <a:avLst/>
            <a:gdLst>
              <a:gd name="connsiteX0" fmla="*/ 0 w 4288028"/>
              <a:gd name="connsiteY0" fmla="*/ 0 h 3294098"/>
              <a:gd name="connsiteX1" fmla="*/ 4288028 w 4288028"/>
              <a:gd name="connsiteY1" fmla="*/ 0 h 3294098"/>
              <a:gd name="connsiteX2" fmla="*/ 4288028 w 4288028"/>
              <a:gd name="connsiteY2" fmla="*/ 3294098 h 3294098"/>
              <a:gd name="connsiteX3" fmla="*/ 1563214 w 4288028"/>
              <a:gd name="connsiteY3" fmla="*/ 3294098 h 3294098"/>
            </a:gdLst>
            <a:ahLst/>
            <a:cxnLst>
              <a:cxn ang="0">
                <a:pos x="connsiteX0" y="connsiteY0"/>
              </a:cxn>
              <a:cxn ang="0">
                <a:pos x="connsiteX1" y="connsiteY1"/>
              </a:cxn>
              <a:cxn ang="0">
                <a:pos x="connsiteX2" y="connsiteY2"/>
              </a:cxn>
              <a:cxn ang="0">
                <a:pos x="connsiteX3" y="connsiteY3"/>
              </a:cxn>
            </a:cxnLst>
            <a:rect l="l" t="t" r="r" b="b"/>
            <a:pathLst>
              <a:path w="4288028" h="3294098">
                <a:moveTo>
                  <a:pt x="0" y="0"/>
                </a:moveTo>
                <a:lnTo>
                  <a:pt x="4288028" y="0"/>
                </a:lnTo>
                <a:lnTo>
                  <a:pt x="4288028" y="3294098"/>
                </a:lnTo>
                <a:lnTo>
                  <a:pt x="1563214" y="3294098"/>
                </a:lnTo>
                <a:close/>
              </a:path>
            </a:pathLst>
          </a:custGeom>
          <a:solidFill>
            <a:schemeClr val="accent2"/>
          </a:solidFill>
        </p:spPr>
        <p:txBody>
          <a:bodyPr wrap="square" rIns="432000" anchor="ctr">
            <a:noAutofit/>
          </a:bodyPr>
          <a:lstStyle>
            <a:lvl1pPr marL="0" indent="0" algn="r">
              <a:buNone/>
              <a:defRPr b="0">
                <a:solidFill>
                  <a:schemeClr val="bg1"/>
                </a:solidFill>
              </a:defRPr>
            </a:lvl1pPr>
          </a:lstStyle>
          <a:p>
            <a:r>
              <a:rPr lang="en-US" dirty="0"/>
              <a:t>Click icon to add photo or headshot</a:t>
            </a:r>
          </a:p>
        </p:txBody>
      </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1219067"/>
            <a:ext cx="8280400" cy="914400"/>
          </a:xfrm>
        </p:spPr>
        <p:txBody>
          <a:bodyPr/>
          <a:lstStyle>
            <a:lvl1pPr>
              <a:defRPr sz="3200"/>
            </a:lvl1pPr>
          </a:lstStyle>
          <a:p>
            <a:r>
              <a:rPr lang="en-US"/>
              <a:t>Click to add</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2714222"/>
            <a:ext cx="4140200" cy="2671270"/>
          </a:xfrm>
          <a:prstGeom prst="rect">
            <a:avLst/>
          </a:prstGeom>
          <a:noFill/>
          <a:ln>
            <a:noFill/>
          </a:ln>
        </p:spPr>
        <p:txBody>
          <a:bodyPr wrap="square" lIns="0" tIns="0" rIns="0" bIns="0" anchor="ctr">
            <a:noAutofit/>
          </a:bodyPr>
          <a:lstStyle>
            <a:lvl1pPr marL="20638" indent="0">
              <a:spcAft>
                <a:spcPts val="300"/>
              </a:spcAft>
              <a:buNone/>
              <a:tabLst/>
              <a:defRPr sz="14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1"/>
          </a:xfrm>
          <a:prstGeom prst="rect">
            <a:avLst/>
          </a:prstGeom>
        </p:spPr>
      </p:pic>
      <p:grpSp>
        <p:nvGrpSpPr>
          <p:cNvPr id="9" name="Group 8">
            <a:extLst>
              <a:ext uri="{FF2B5EF4-FFF2-40B4-BE49-F238E27FC236}">
                <a16:creationId xmlns:a16="http://schemas.microsoft.com/office/drawing/2014/main" id="{94A77A8F-5D12-E34B-8708-A5312423922C}"/>
              </a:ext>
            </a:extLst>
          </p:cNvPr>
          <p:cNvGrpSpPr/>
          <p:nvPr userDrawn="1"/>
        </p:nvGrpSpPr>
        <p:grpSpPr>
          <a:xfrm>
            <a:off x="-256964" y="1261817"/>
            <a:ext cx="251461" cy="787628"/>
            <a:chOff x="-256404" y="360363"/>
            <a:chExt cx="251461" cy="692152"/>
          </a:xfrm>
        </p:grpSpPr>
        <p:grpSp>
          <p:nvGrpSpPr>
            <p:cNvPr id="10" name="Group 9">
              <a:extLst>
                <a:ext uri="{FF2B5EF4-FFF2-40B4-BE49-F238E27FC236}">
                  <a16:creationId xmlns:a16="http://schemas.microsoft.com/office/drawing/2014/main" id="{B637000E-F84A-1145-919E-5DA2FD101A77}"/>
                </a:ext>
              </a:extLst>
            </p:cNvPr>
            <p:cNvGrpSpPr/>
            <p:nvPr userDrawn="1"/>
          </p:nvGrpSpPr>
          <p:grpSpPr>
            <a:xfrm rot="16200000">
              <a:off x="-476749" y="580708"/>
              <a:ext cx="692152" cy="251461"/>
              <a:chOff x="431800" y="-235792"/>
              <a:chExt cx="4400551" cy="235792"/>
            </a:xfrm>
          </p:grpSpPr>
          <p:cxnSp>
            <p:nvCxnSpPr>
              <p:cNvPr id="13" name="Straight Connector 12">
                <a:extLst>
                  <a:ext uri="{FF2B5EF4-FFF2-40B4-BE49-F238E27FC236}">
                    <a16:creationId xmlns:a16="http://schemas.microsoft.com/office/drawing/2014/main" id="{7B380594-C62D-324D-AD00-233F0356024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A4DA0649-4B5A-6149-AF3E-E7306EFC79C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FA9CBF1E-E8FA-9D49-99B7-933FA7F583CC}"/>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28F40B88-00B1-E24C-B5AC-F85B614215DD}"/>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7" name="Group 16">
            <a:extLst>
              <a:ext uri="{FF2B5EF4-FFF2-40B4-BE49-F238E27FC236}">
                <a16:creationId xmlns:a16="http://schemas.microsoft.com/office/drawing/2014/main" id="{256FBD86-8772-2741-BD56-20A14AB5B4D0}"/>
              </a:ext>
            </a:extLst>
          </p:cNvPr>
          <p:cNvGrpSpPr/>
          <p:nvPr userDrawn="1"/>
        </p:nvGrpSpPr>
        <p:grpSpPr>
          <a:xfrm>
            <a:off x="-256964" y="3367324"/>
            <a:ext cx="251461" cy="1365066"/>
            <a:chOff x="-256404" y="360363"/>
            <a:chExt cx="251461" cy="692152"/>
          </a:xfrm>
        </p:grpSpPr>
        <p:grpSp>
          <p:nvGrpSpPr>
            <p:cNvPr id="18" name="Group 17">
              <a:extLst>
                <a:ext uri="{FF2B5EF4-FFF2-40B4-BE49-F238E27FC236}">
                  <a16:creationId xmlns:a16="http://schemas.microsoft.com/office/drawing/2014/main" id="{16AB86AF-2A25-B547-9EDA-F8EED4FDCFCB}"/>
                </a:ext>
              </a:extLst>
            </p:cNvPr>
            <p:cNvGrpSpPr/>
            <p:nvPr userDrawn="1"/>
          </p:nvGrpSpPr>
          <p:grpSpPr>
            <a:xfrm rot="16200000">
              <a:off x="-476749" y="580708"/>
              <a:ext cx="692152" cy="251461"/>
              <a:chOff x="431800" y="-235792"/>
              <a:chExt cx="4400551" cy="235792"/>
            </a:xfrm>
          </p:grpSpPr>
          <p:cxnSp>
            <p:nvCxnSpPr>
              <p:cNvPr id="22" name="Straight Connector 21">
                <a:extLst>
                  <a:ext uri="{FF2B5EF4-FFF2-40B4-BE49-F238E27FC236}">
                    <a16:creationId xmlns:a16="http://schemas.microsoft.com/office/drawing/2014/main" id="{724101C4-1166-584E-ACD2-2214586A319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89C2C98-B3D1-5043-B59E-DFA49C30AF4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2DA7E2B3-4DB5-8E48-AFA9-F7FCCD3A95BD}"/>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TextBox 18">
              <a:extLst>
                <a:ext uri="{FF2B5EF4-FFF2-40B4-BE49-F238E27FC236}">
                  <a16:creationId xmlns:a16="http://schemas.microsoft.com/office/drawing/2014/main" id="{24FF7AC7-18F3-1F4F-ADDF-503169DE7192}"/>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113" name="Group 112">
            <a:extLst>
              <a:ext uri="{FF2B5EF4-FFF2-40B4-BE49-F238E27FC236}">
                <a16:creationId xmlns:a16="http://schemas.microsoft.com/office/drawing/2014/main" id="{77D3FCE0-E691-3E44-A57D-ECDAE556E4FE}"/>
              </a:ext>
            </a:extLst>
          </p:cNvPr>
          <p:cNvGrpSpPr/>
          <p:nvPr userDrawn="1"/>
        </p:nvGrpSpPr>
        <p:grpSpPr>
          <a:xfrm>
            <a:off x="431240" y="-246933"/>
            <a:ext cx="8280401" cy="7347304"/>
            <a:chOff x="431240" y="-246933"/>
            <a:chExt cx="8280401" cy="7347304"/>
          </a:xfrm>
        </p:grpSpPr>
        <p:grpSp>
          <p:nvGrpSpPr>
            <p:cNvPr id="114" name="Group 113">
              <a:extLst>
                <a:ext uri="{FF2B5EF4-FFF2-40B4-BE49-F238E27FC236}">
                  <a16:creationId xmlns:a16="http://schemas.microsoft.com/office/drawing/2014/main" id="{9E931012-2003-2543-97CB-79A6045D941E}"/>
                </a:ext>
              </a:extLst>
            </p:cNvPr>
            <p:cNvGrpSpPr/>
            <p:nvPr userDrawn="1"/>
          </p:nvGrpSpPr>
          <p:grpSpPr>
            <a:xfrm>
              <a:off x="431242" y="6864579"/>
              <a:ext cx="8280398" cy="235792"/>
              <a:chOff x="431801" y="-235792"/>
              <a:chExt cx="4400550" cy="235792"/>
            </a:xfrm>
          </p:grpSpPr>
          <p:cxnSp>
            <p:nvCxnSpPr>
              <p:cNvPr id="123" name="Straight Connector 122">
                <a:extLst>
                  <a:ext uri="{FF2B5EF4-FFF2-40B4-BE49-F238E27FC236}">
                    <a16:creationId xmlns:a16="http://schemas.microsoft.com/office/drawing/2014/main" id="{B93CA922-F7B0-0748-B406-436E8B6A0F0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8147241-E2F6-C348-9AC4-7BD8938A2CF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79CC637B-89E3-684C-8110-25BFEE1E0211}"/>
                </a:ext>
              </a:extLst>
            </p:cNvPr>
            <p:cNvGrpSpPr/>
            <p:nvPr userDrawn="1"/>
          </p:nvGrpSpPr>
          <p:grpSpPr>
            <a:xfrm>
              <a:off x="431240" y="-246933"/>
              <a:ext cx="8280401" cy="235792"/>
              <a:chOff x="431800" y="-240735"/>
              <a:chExt cx="8280401" cy="235792"/>
            </a:xfrm>
          </p:grpSpPr>
          <p:grpSp>
            <p:nvGrpSpPr>
              <p:cNvPr id="116" name="Group 115">
                <a:extLst>
                  <a:ext uri="{FF2B5EF4-FFF2-40B4-BE49-F238E27FC236}">
                    <a16:creationId xmlns:a16="http://schemas.microsoft.com/office/drawing/2014/main" id="{00F2606F-6D13-5440-96CF-871056AD211A}"/>
                  </a:ext>
                </a:extLst>
              </p:cNvPr>
              <p:cNvGrpSpPr/>
              <p:nvPr userDrawn="1"/>
            </p:nvGrpSpPr>
            <p:grpSpPr>
              <a:xfrm>
                <a:off x="431800" y="-240735"/>
                <a:ext cx="8280400" cy="235792"/>
                <a:chOff x="431800" y="-235792"/>
                <a:chExt cx="4400551" cy="235792"/>
              </a:xfrm>
            </p:grpSpPr>
            <p:cxnSp>
              <p:nvCxnSpPr>
                <p:cNvPr id="120" name="Straight Connector 119">
                  <a:extLst>
                    <a:ext uri="{FF2B5EF4-FFF2-40B4-BE49-F238E27FC236}">
                      <a16:creationId xmlns:a16="http://schemas.microsoft.com/office/drawing/2014/main" id="{FCFB4B41-BF85-7B40-8CCC-196A3742C4C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205341C8-9176-C04A-979F-A1265E327B5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2" name="Rectangle 121">
                  <a:extLst>
                    <a:ext uri="{FF2B5EF4-FFF2-40B4-BE49-F238E27FC236}">
                      <a16:creationId xmlns:a16="http://schemas.microsoft.com/office/drawing/2014/main" id="{1739FE7B-2552-6F40-95CD-992E32CD500D}"/>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7" name="TextBox 116">
                <a:extLst>
                  <a:ext uri="{FF2B5EF4-FFF2-40B4-BE49-F238E27FC236}">
                    <a16:creationId xmlns:a16="http://schemas.microsoft.com/office/drawing/2014/main" id="{BCAD5F91-0EBA-A346-B9D7-BDF226AC2562}"/>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18" name="Straight Arrow Connector 117">
                <a:extLst>
                  <a:ext uri="{FF2B5EF4-FFF2-40B4-BE49-F238E27FC236}">
                    <a16:creationId xmlns:a16="http://schemas.microsoft.com/office/drawing/2014/main" id="{B7483C9D-769B-A74A-871C-84AC19953014}"/>
                  </a:ext>
                </a:extLst>
              </p:cNvPr>
              <p:cNvCxnSpPr>
                <a:cxnSpLocks/>
                <a:stCxn id="117" idx="1"/>
                <a:endCxn id="12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id="{FFF12A77-86E0-B349-A46C-7E1FBDCC474C}"/>
                  </a:ext>
                </a:extLst>
              </p:cNvPr>
              <p:cNvCxnSpPr>
                <a:cxnSpLocks/>
                <a:stCxn id="117" idx="3"/>
                <a:endCxn id="12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125" name="Group 124">
            <a:extLst>
              <a:ext uri="{FF2B5EF4-FFF2-40B4-BE49-F238E27FC236}">
                <a16:creationId xmlns:a16="http://schemas.microsoft.com/office/drawing/2014/main" id="{AD5C5ED9-7B43-BE47-809A-7B8837E8043A}"/>
              </a:ext>
            </a:extLst>
          </p:cNvPr>
          <p:cNvGrpSpPr/>
          <p:nvPr userDrawn="1"/>
        </p:nvGrpSpPr>
        <p:grpSpPr>
          <a:xfrm>
            <a:off x="9399182" y="-1"/>
            <a:ext cx="2961715" cy="9888233"/>
            <a:chOff x="9399182" y="-1"/>
            <a:chExt cx="2961715" cy="9888233"/>
          </a:xfrm>
        </p:grpSpPr>
        <p:sp>
          <p:nvSpPr>
            <p:cNvPr id="126" name="Rectangle 125">
              <a:extLst>
                <a:ext uri="{FF2B5EF4-FFF2-40B4-BE49-F238E27FC236}">
                  <a16:creationId xmlns:a16="http://schemas.microsoft.com/office/drawing/2014/main" id="{F9BAF0BA-0BDC-1247-813B-03F7EA59E73E}"/>
                </a:ext>
              </a:extLst>
            </p:cNvPr>
            <p:cNvSpPr/>
            <p:nvPr userDrawn="1"/>
          </p:nvSpPr>
          <p:spPr>
            <a:xfrm>
              <a:off x="9399182" y="-1"/>
              <a:ext cx="2798651" cy="97486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27" name="Picture 126">
              <a:extLst>
                <a:ext uri="{FF2B5EF4-FFF2-40B4-BE49-F238E27FC236}">
                  <a16:creationId xmlns:a16="http://schemas.microsoft.com/office/drawing/2014/main" id="{061D06E5-386C-9A44-86AB-C48DF5024292}"/>
                </a:ext>
              </a:extLst>
            </p:cNvPr>
            <p:cNvPicPr>
              <a:picLocks noChangeAspect="1"/>
            </p:cNvPicPr>
            <p:nvPr userDrawn="1"/>
          </p:nvPicPr>
          <p:blipFill rotWithShape="1">
            <a:blip r:embed="rId4"/>
            <a:srcRect r="44021" b="6017"/>
            <a:stretch/>
          </p:blipFill>
          <p:spPr>
            <a:xfrm>
              <a:off x="9558506" y="1323797"/>
              <a:ext cx="2632538" cy="532435"/>
            </a:xfrm>
            <a:prstGeom prst="rect">
              <a:avLst/>
            </a:prstGeom>
          </p:spPr>
        </p:pic>
        <p:sp>
          <p:nvSpPr>
            <p:cNvPr id="128" name="TextBox 127">
              <a:extLst>
                <a:ext uri="{FF2B5EF4-FFF2-40B4-BE49-F238E27FC236}">
                  <a16:creationId xmlns:a16="http://schemas.microsoft.com/office/drawing/2014/main" id="{CB2E8C9A-4FB4-6445-9C60-4EE2DB6B1768}"/>
                </a:ext>
              </a:extLst>
            </p:cNvPr>
            <p:cNvSpPr txBox="1"/>
            <p:nvPr userDrawn="1"/>
          </p:nvSpPr>
          <p:spPr>
            <a:xfrm>
              <a:off x="9558507" y="3874407"/>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29" name="Straight Connector 128">
              <a:extLst>
                <a:ext uri="{FF2B5EF4-FFF2-40B4-BE49-F238E27FC236}">
                  <a16:creationId xmlns:a16="http://schemas.microsoft.com/office/drawing/2014/main" id="{E8A81CC4-D4ED-6647-B722-D848B3A6529A}"/>
                </a:ext>
              </a:extLst>
            </p:cNvPr>
            <p:cNvCxnSpPr>
              <a:cxnSpLocks/>
            </p:cNvCxnSpPr>
            <p:nvPr userDrawn="1"/>
          </p:nvCxnSpPr>
          <p:spPr>
            <a:xfrm>
              <a:off x="9558507" y="407702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0" name="TextBox 129">
              <a:extLst>
                <a:ext uri="{FF2B5EF4-FFF2-40B4-BE49-F238E27FC236}">
                  <a16:creationId xmlns:a16="http://schemas.microsoft.com/office/drawing/2014/main" id="{4F84C578-2664-E643-9472-A17F6E6BE6BD}"/>
                </a:ext>
              </a:extLst>
            </p:cNvPr>
            <p:cNvSpPr txBox="1"/>
            <p:nvPr userDrawn="1"/>
          </p:nvSpPr>
          <p:spPr>
            <a:xfrm>
              <a:off x="9686426" y="4935334"/>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grpSp>
          <p:nvGrpSpPr>
            <p:cNvPr id="131" name="Group 130">
              <a:extLst>
                <a:ext uri="{FF2B5EF4-FFF2-40B4-BE49-F238E27FC236}">
                  <a16:creationId xmlns:a16="http://schemas.microsoft.com/office/drawing/2014/main" id="{E92595B0-CF39-6843-81E1-EAABD547E6A4}"/>
                </a:ext>
              </a:extLst>
            </p:cNvPr>
            <p:cNvGrpSpPr/>
            <p:nvPr userDrawn="1"/>
          </p:nvGrpSpPr>
          <p:grpSpPr>
            <a:xfrm>
              <a:off x="9541497" y="162442"/>
              <a:ext cx="2819400" cy="814510"/>
              <a:chOff x="-3644733" y="165205"/>
              <a:chExt cx="2819400" cy="814510"/>
            </a:xfrm>
          </p:grpSpPr>
          <p:sp>
            <p:nvSpPr>
              <p:cNvPr id="164" name="Rectangle 163">
                <a:extLst>
                  <a:ext uri="{FF2B5EF4-FFF2-40B4-BE49-F238E27FC236}">
                    <a16:creationId xmlns:a16="http://schemas.microsoft.com/office/drawing/2014/main" id="{66122352-90ED-2A48-8FF8-33C7B03519D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46F342E6-6D49-BA41-A71D-B2EAF5BB7021}"/>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66" name="Picture 165">
                <a:extLst>
                  <a:ext uri="{FF2B5EF4-FFF2-40B4-BE49-F238E27FC236}">
                    <a16:creationId xmlns:a16="http://schemas.microsoft.com/office/drawing/2014/main" id="{4B56E006-7B74-2E43-8AF7-0B546803EFEF}"/>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132" name="Group 131">
              <a:extLst>
                <a:ext uri="{FF2B5EF4-FFF2-40B4-BE49-F238E27FC236}">
                  <a16:creationId xmlns:a16="http://schemas.microsoft.com/office/drawing/2014/main" id="{8ED31E1B-C47C-6444-B18D-10F07AD75967}"/>
                </a:ext>
              </a:extLst>
            </p:cNvPr>
            <p:cNvGrpSpPr/>
            <p:nvPr userDrawn="1"/>
          </p:nvGrpSpPr>
          <p:grpSpPr>
            <a:xfrm>
              <a:off x="9541497" y="8476917"/>
              <a:ext cx="2735151" cy="1411315"/>
              <a:chOff x="9296567" y="4910411"/>
              <a:chExt cx="2735151" cy="1411315"/>
            </a:xfrm>
          </p:grpSpPr>
          <p:sp>
            <p:nvSpPr>
              <p:cNvPr id="158" name="Rectangle 157">
                <a:extLst>
                  <a:ext uri="{FF2B5EF4-FFF2-40B4-BE49-F238E27FC236}">
                    <a16:creationId xmlns:a16="http://schemas.microsoft.com/office/drawing/2014/main" id="{1BC1C51A-ECC0-D846-83E1-18277AEBD125}"/>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Box 158">
                <a:extLst>
                  <a:ext uri="{FF2B5EF4-FFF2-40B4-BE49-F238E27FC236}">
                    <a16:creationId xmlns:a16="http://schemas.microsoft.com/office/drawing/2014/main" id="{62F58A85-515C-0644-8065-784967D02301}"/>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60" name="Graphic 159">
                <a:extLst>
                  <a:ext uri="{FF2B5EF4-FFF2-40B4-BE49-F238E27FC236}">
                    <a16:creationId xmlns:a16="http://schemas.microsoft.com/office/drawing/2014/main" id="{34BF85D0-43E2-6C47-8BDC-135B93441BB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56790" y="5049494"/>
                <a:ext cx="155227" cy="155227"/>
              </a:xfrm>
              <a:prstGeom prst="rect">
                <a:avLst/>
              </a:prstGeom>
            </p:spPr>
          </p:pic>
          <p:sp>
            <p:nvSpPr>
              <p:cNvPr id="161" name="TextBox 160">
                <a:extLst>
                  <a:ext uri="{FF2B5EF4-FFF2-40B4-BE49-F238E27FC236}">
                    <a16:creationId xmlns:a16="http://schemas.microsoft.com/office/drawing/2014/main" id="{A620BBCD-FCF8-A449-B62F-8347A0D2E56F}"/>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62" name="TextBox 161">
                <a:extLst>
                  <a:ext uri="{FF2B5EF4-FFF2-40B4-BE49-F238E27FC236}">
                    <a16:creationId xmlns:a16="http://schemas.microsoft.com/office/drawing/2014/main" id="{A353EA54-45AB-D440-90A5-F7FFA68E8277}"/>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63" name="TextBox 162">
                <a:extLst>
                  <a:ext uri="{FF2B5EF4-FFF2-40B4-BE49-F238E27FC236}">
                    <a16:creationId xmlns:a16="http://schemas.microsoft.com/office/drawing/2014/main" id="{BEDFBBB6-E5F9-B04E-9573-E0BEE0A827D6}"/>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33" name="Group 132">
              <a:extLst>
                <a:ext uri="{FF2B5EF4-FFF2-40B4-BE49-F238E27FC236}">
                  <a16:creationId xmlns:a16="http://schemas.microsoft.com/office/drawing/2014/main" id="{55FA8466-28DE-314F-9E10-841CA5A67806}"/>
                </a:ext>
              </a:extLst>
            </p:cNvPr>
            <p:cNvGrpSpPr/>
            <p:nvPr userDrawn="1"/>
          </p:nvGrpSpPr>
          <p:grpSpPr>
            <a:xfrm>
              <a:off x="9541497" y="7120261"/>
              <a:ext cx="2735151" cy="1280928"/>
              <a:chOff x="9286315" y="6976989"/>
              <a:chExt cx="2735151" cy="1280928"/>
            </a:xfrm>
          </p:grpSpPr>
          <p:sp>
            <p:nvSpPr>
              <p:cNvPr id="153" name="Rectangle 152">
                <a:extLst>
                  <a:ext uri="{FF2B5EF4-FFF2-40B4-BE49-F238E27FC236}">
                    <a16:creationId xmlns:a16="http://schemas.microsoft.com/office/drawing/2014/main" id="{05828DAF-41DC-FF4F-AC26-F4C6A8B6305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TextBox 153">
                <a:extLst>
                  <a:ext uri="{FF2B5EF4-FFF2-40B4-BE49-F238E27FC236}">
                    <a16:creationId xmlns:a16="http://schemas.microsoft.com/office/drawing/2014/main" id="{D8ADA2D6-D5A5-784E-A45D-83532F4E6081}"/>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55" name="Graphic 154">
                <a:extLst>
                  <a:ext uri="{FF2B5EF4-FFF2-40B4-BE49-F238E27FC236}">
                    <a16:creationId xmlns:a16="http://schemas.microsoft.com/office/drawing/2014/main" id="{CEAC3E4D-5FCA-0645-9B99-2164C11F93A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446538" y="7116071"/>
                <a:ext cx="155227" cy="155227"/>
              </a:xfrm>
              <a:prstGeom prst="rect">
                <a:avLst/>
              </a:prstGeom>
            </p:spPr>
          </p:pic>
          <p:sp>
            <p:nvSpPr>
              <p:cNvPr id="156" name="TextBox 155">
                <a:extLst>
                  <a:ext uri="{FF2B5EF4-FFF2-40B4-BE49-F238E27FC236}">
                    <a16:creationId xmlns:a16="http://schemas.microsoft.com/office/drawing/2014/main" id="{9B42898C-5F47-3F43-B337-69341CF4C7D0}"/>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57" name="Picture 156">
                <a:extLst>
                  <a:ext uri="{FF2B5EF4-FFF2-40B4-BE49-F238E27FC236}">
                    <a16:creationId xmlns:a16="http://schemas.microsoft.com/office/drawing/2014/main" id="{2B17B7A2-579E-264F-AFA9-A6C0D3044EE9}"/>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34" name="Group 133">
              <a:extLst>
                <a:ext uri="{FF2B5EF4-FFF2-40B4-BE49-F238E27FC236}">
                  <a16:creationId xmlns:a16="http://schemas.microsoft.com/office/drawing/2014/main" id="{4FCB2141-4630-E34F-91E8-A4B1D805FE7D}"/>
                </a:ext>
              </a:extLst>
            </p:cNvPr>
            <p:cNvGrpSpPr/>
            <p:nvPr userDrawn="1"/>
          </p:nvGrpSpPr>
          <p:grpSpPr>
            <a:xfrm>
              <a:off x="9521833" y="4199527"/>
              <a:ext cx="2617883" cy="651460"/>
              <a:chOff x="12352022" y="513115"/>
              <a:chExt cx="2617883" cy="651460"/>
            </a:xfrm>
          </p:grpSpPr>
          <p:sp>
            <p:nvSpPr>
              <p:cNvPr id="150" name="TextBox 149">
                <a:extLst>
                  <a:ext uri="{FF2B5EF4-FFF2-40B4-BE49-F238E27FC236}">
                    <a16:creationId xmlns:a16="http://schemas.microsoft.com/office/drawing/2014/main" id="{6F9AC646-EF27-2141-AEB7-4D0CDD043E3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51" name="TextBox 150">
                <a:extLst>
                  <a:ext uri="{FF2B5EF4-FFF2-40B4-BE49-F238E27FC236}">
                    <a16:creationId xmlns:a16="http://schemas.microsoft.com/office/drawing/2014/main" id="{C8872405-7363-E04E-BCBC-4D7C41A0C027}"/>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52" name="TextBox 151">
                <a:extLst>
                  <a:ext uri="{FF2B5EF4-FFF2-40B4-BE49-F238E27FC236}">
                    <a16:creationId xmlns:a16="http://schemas.microsoft.com/office/drawing/2014/main" id="{163E301A-90B1-5142-8C9D-CBA4D2B0DDB1}"/>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35" name="TextBox 134">
              <a:extLst>
                <a:ext uri="{FF2B5EF4-FFF2-40B4-BE49-F238E27FC236}">
                  <a16:creationId xmlns:a16="http://schemas.microsoft.com/office/drawing/2014/main" id="{765364B7-0A41-A344-82EA-5CBC4E0534D1}"/>
                </a:ext>
              </a:extLst>
            </p:cNvPr>
            <p:cNvSpPr txBox="1"/>
            <p:nvPr userDrawn="1"/>
          </p:nvSpPr>
          <p:spPr>
            <a:xfrm>
              <a:off x="9674267" y="5218639"/>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36" name="TextBox 135">
              <a:extLst>
                <a:ext uri="{FF2B5EF4-FFF2-40B4-BE49-F238E27FC236}">
                  <a16:creationId xmlns:a16="http://schemas.microsoft.com/office/drawing/2014/main" id="{57E30B1B-AA82-1544-9697-1536E16F1177}"/>
                </a:ext>
              </a:extLst>
            </p:cNvPr>
            <p:cNvSpPr txBox="1"/>
            <p:nvPr userDrawn="1"/>
          </p:nvSpPr>
          <p:spPr>
            <a:xfrm>
              <a:off x="9686426" y="5633896"/>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37" name="TextBox 136">
              <a:extLst>
                <a:ext uri="{FF2B5EF4-FFF2-40B4-BE49-F238E27FC236}">
                  <a16:creationId xmlns:a16="http://schemas.microsoft.com/office/drawing/2014/main" id="{0B5B22EC-8F9C-CA4F-A61A-09D9EC55B715}"/>
                </a:ext>
              </a:extLst>
            </p:cNvPr>
            <p:cNvSpPr txBox="1"/>
            <p:nvPr userDrawn="1"/>
          </p:nvSpPr>
          <p:spPr>
            <a:xfrm>
              <a:off x="9686426" y="6353986"/>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138" name="TextBox 137">
              <a:extLst>
                <a:ext uri="{FF2B5EF4-FFF2-40B4-BE49-F238E27FC236}">
                  <a16:creationId xmlns:a16="http://schemas.microsoft.com/office/drawing/2014/main" id="{0321AB7A-262C-E243-9A39-092F6CABA552}"/>
                </a:ext>
              </a:extLst>
            </p:cNvPr>
            <p:cNvSpPr txBox="1"/>
            <p:nvPr userDrawn="1"/>
          </p:nvSpPr>
          <p:spPr>
            <a:xfrm>
              <a:off x="9674267" y="6784549"/>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39" name="TextBox 138">
              <a:extLst>
                <a:ext uri="{FF2B5EF4-FFF2-40B4-BE49-F238E27FC236}">
                  <a16:creationId xmlns:a16="http://schemas.microsoft.com/office/drawing/2014/main" id="{50EAAF30-5A19-764F-8A81-E50A2CDBB443}"/>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40" name="Straight Connector 139">
              <a:extLst>
                <a:ext uri="{FF2B5EF4-FFF2-40B4-BE49-F238E27FC236}">
                  <a16:creationId xmlns:a16="http://schemas.microsoft.com/office/drawing/2014/main" id="{3DF2975D-FBB6-8D43-9A3E-31BFB4BC4C93}"/>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41" name="Group 140">
              <a:extLst>
                <a:ext uri="{FF2B5EF4-FFF2-40B4-BE49-F238E27FC236}">
                  <a16:creationId xmlns:a16="http://schemas.microsoft.com/office/drawing/2014/main" id="{14AED418-A7FD-0943-98FB-BDDDA0D8E908}"/>
                </a:ext>
              </a:extLst>
            </p:cNvPr>
            <p:cNvGrpSpPr/>
            <p:nvPr userDrawn="1"/>
          </p:nvGrpSpPr>
          <p:grpSpPr>
            <a:xfrm>
              <a:off x="9541497" y="1993090"/>
              <a:ext cx="2735151" cy="1739504"/>
              <a:chOff x="9541497" y="2125825"/>
              <a:chExt cx="2735151" cy="1739504"/>
            </a:xfrm>
          </p:grpSpPr>
          <p:sp>
            <p:nvSpPr>
              <p:cNvPr id="142" name="Rectangle 141">
                <a:extLst>
                  <a:ext uri="{FF2B5EF4-FFF2-40B4-BE49-F238E27FC236}">
                    <a16:creationId xmlns:a16="http://schemas.microsoft.com/office/drawing/2014/main" id="{96DB50A7-2B13-B747-9724-B02F5CC5FAE6}"/>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TextBox 142">
                <a:extLst>
                  <a:ext uri="{FF2B5EF4-FFF2-40B4-BE49-F238E27FC236}">
                    <a16:creationId xmlns:a16="http://schemas.microsoft.com/office/drawing/2014/main" id="{97885988-9EEC-D24A-B627-43F68E16F4BC}"/>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144" name="Graphic 143">
                <a:extLst>
                  <a:ext uri="{FF2B5EF4-FFF2-40B4-BE49-F238E27FC236}">
                    <a16:creationId xmlns:a16="http://schemas.microsoft.com/office/drawing/2014/main" id="{83851E78-BB9F-6449-8DF6-A0FC2CAA2BEE}"/>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145" name="TextBox 144">
                <a:extLst>
                  <a:ext uri="{FF2B5EF4-FFF2-40B4-BE49-F238E27FC236}">
                    <a16:creationId xmlns:a16="http://schemas.microsoft.com/office/drawing/2014/main" id="{EC05698B-83B1-FA41-890C-86B8BDC77CEF}"/>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146" name="TextBox 145">
                <a:extLst>
                  <a:ext uri="{FF2B5EF4-FFF2-40B4-BE49-F238E27FC236}">
                    <a16:creationId xmlns:a16="http://schemas.microsoft.com/office/drawing/2014/main" id="{7352129B-5821-294B-A6FC-0108438173D0}"/>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147" name="TextBox 146">
                <a:extLst>
                  <a:ext uri="{FF2B5EF4-FFF2-40B4-BE49-F238E27FC236}">
                    <a16:creationId xmlns:a16="http://schemas.microsoft.com/office/drawing/2014/main" id="{95C0D103-7B69-674C-BB26-5A97DEC86380}"/>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148" name="TextBox 147">
                <a:extLst>
                  <a:ext uri="{FF2B5EF4-FFF2-40B4-BE49-F238E27FC236}">
                    <a16:creationId xmlns:a16="http://schemas.microsoft.com/office/drawing/2014/main" id="{01F7D329-536B-8B41-B896-7592DD5B60F6}"/>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49" name="Picture 148">
                <a:extLst>
                  <a:ext uri="{FF2B5EF4-FFF2-40B4-BE49-F238E27FC236}">
                    <a16:creationId xmlns:a16="http://schemas.microsoft.com/office/drawing/2014/main" id="{DE1D17B7-BC70-8F4C-AF98-5944562B2CD6}"/>
                  </a:ext>
                </a:extLst>
              </p:cNvPr>
              <p:cNvPicPr>
                <a:picLocks noChangeAspect="1"/>
              </p:cNvPicPr>
              <p:nvPr userDrawn="1"/>
            </p:nvPicPr>
            <p:blipFill rotWithShape="1">
              <a:blip r:embed="rId9"/>
              <a:srcRect l="4852" t="17138" r="10283" b="11792"/>
              <a:stretch/>
            </p:blipFill>
            <p:spPr>
              <a:xfrm>
                <a:off x="10676602" y="3604038"/>
                <a:ext cx="478277" cy="101726"/>
              </a:xfrm>
              <a:prstGeom prst="rect">
                <a:avLst/>
              </a:prstGeom>
              <a:ln>
                <a:solidFill>
                  <a:schemeClr val="accent3">
                    <a:lumMod val="60000"/>
                    <a:lumOff val="40000"/>
                  </a:schemeClr>
                </a:solidFill>
              </a:ln>
            </p:spPr>
          </p:pic>
        </p:grpSp>
      </p:grpSp>
    </p:spTree>
    <p:extLst>
      <p:ext uri="{BB962C8B-B14F-4D97-AF65-F5344CB8AC3E}">
        <p14:creationId xmlns:p14="http://schemas.microsoft.com/office/powerpoint/2010/main" val="84907975"/>
      </p:ext>
    </p:extLst>
  </p:cSld>
  <p:clrMapOvr>
    <a:overrideClrMapping bg1="lt1" tx1="dk1" bg2="lt2" tx2="dk2" accent1="accent1" accent2="accent2" accent3="accent3" accent4="accent4" accent5="accent5" accent6="accent6" hlink="lt1" folHlink="lt1"/>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preserve="1" userDrawn="1">
  <p:cSld name="Thank You (2 Headshots)">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2146852"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7" name="Group 6">
            <a:extLst>
              <a:ext uri="{FF2B5EF4-FFF2-40B4-BE49-F238E27FC236}">
                <a16:creationId xmlns:a16="http://schemas.microsoft.com/office/drawing/2014/main" id="{329E5FF7-98BC-884F-840D-5E423F4AF849}"/>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D8244616-2BA8-434E-A138-B2D5956D9EE1}"/>
              </a:ext>
            </a:extLst>
          </p:cNvPr>
          <p:cNvGrpSpPr/>
          <p:nvPr userDrawn="1"/>
        </p:nvGrpSpPr>
        <p:grpSpPr>
          <a:xfrm>
            <a:off x="-256964" y="3622629"/>
            <a:ext cx="251461" cy="1506813"/>
            <a:chOff x="-256404" y="360363"/>
            <a:chExt cx="251461" cy="692152"/>
          </a:xfrm>
        </p:grpSpPr>
        <p:grpSp>
          <p:nvGrpSpPr>
            <p:cNvPr id="17" name="Group 16">
              <a:extLst>
                <a:ext uri="{FF2B5EF4-FFF2-40B4-BE49-F238E27FC236}">
                  <a16:creationId xmlns:a16="http://schemas.microsoft.com/office/drawing/2014/main" id="{709CBFCC-B5CB-D24E-8728-2AAEE959FF6E}"/>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977E976A-5E64-D14B-BA4C-4F26EF696B7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00263B3-BEFA-F84D-A346-488994B5061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0D5E94FD-3E4F-7A4D-8F85-338D20425FB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C137DA0-E7A0-8348-964C-0094E9A21AD9}"/>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3" name="Picture Placeholder 2">
            <a:extLst>
              <a:ext uri="{FF2B5EF4-FFF2-40B4-BE49-F238E27FC236}">
                <a16:creationId xmlns:a16="http://schemas.microsoft.com/office/drawing/2014/main" id="{3953A8BD-C2FA-AE49-99CC-15B59CE56A15}"/>
              </a:ext>
            </a:extLst>
          </p:cNvPr>
          <p:cNvSpPr>
            <a:spLocks noGrp="1"/>
          </p:cNvSpPr>
          <p:nvPr>
            <p:ph type="pic" sz="quarter" idx="16" hasCustomPrompt="1"/>
          </p:nvPr>
        </p:nvSpPr>
        <p:spPr>
          <a:xfrm>
            <a:off x="431800"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22" name="Text Placeholder 7">
            <a:extLst>
              <a:ext uri="{FF2B5EF4-FFF2-40B4-BE49-F238E27FC236}">
                <a16:creationId xmlns:a16="http://schemas.microsoft.com/office/drawing/2014/main" id="{1B6BB86B-8CCA-614F-97F8-932E6DC1B83C}"/>
              </a:ext>
            </a:extLst>
          </p:cNvPr>
          <p:cNvSpPr>
            <a:spLocks noGrp="1"/>
          </p:cNvSpPr>
          <p:nvPr>
            <p:ph type="body" sz="quarter" idx="17" hasCustomPrompt="1"/>
          </p:nvPr>
        </p:nvSpPr>
        <p:spPr>
          <a:xfrm>
            <a:off x="6410739"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3" name="Picture Placeholder 2">
            <a:extLst>
              <a:ext uri="{FF2B5EF4-FFF2-40B4-BE49-F238E27FC236}">
                <a16:creationId xmlns:a16="http://schemas.microsoft.com/office/drawing/2014/main" id="{E582B670-FA91-C849-BD22-A066A6FE9B53}"/>
              </a:ext>
            </a:extLst>
          </p:cNvPr>
          <p:cNvSpPr>
            <a:spLocks noGrp="1"/>
          </p:cNvSpPr>
          <p:nvPr>
            <p:ph type="pic" sz="quarter" idx="18" hasCustomPrompt="1"/>
          </p:nvPr>
        </p:nvSpPr>
        <p:spPr>
          <a:xfrm>
            <a:off x="4695687"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2" name="Group 1">
            <a:extLst>
              <a:ext uri="{FF2B5EF4-FFF2-40B4-BE49-F238E27FC236}">
                <a16:creationId xmlns:a16="http://schemas.microsoft.com/office/drawing/2014/main" id="{C8C5271A-0BDF-8A4B-A174-563C1037B2D5}"/>
              </a:ext>
            </a:extLst>
          </p:cNvPr>
          <p:cNvGrpSpPr/>
          <p:nvPr userDrawn="1"/>
        </p:nvGrpSpPr>
        <p:grpSpPr>
          <a:xfrm>
            <a:off x="9399182" y="-1"/>
            <a:ext cx="2961715" cy="8383282"/>
            <a:chOff x="9399182" y="-1"/>
            <a:chExt cx="2961715" cy="8383282"/>
          </a:xfrm>
        </p:grpSpPr>
        <p:sp>
          <p:nvSpPr>
            <p:cNvPr id="25" name="Rectangle 24">
              <a:extLst>
                <a:ext uri="{FF2B5EF4-FFF2-40B4-BE49-F238E27FC236}">
                  <a16:creationId xmlns:a16="http://schemas.microsoft.com/office/drawing/2014/main" id="{545B4392-38F5-6C41-A941-E1CDFEF149BA}"/>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81" name="Picture 80">
              <a:extLst>
                <a:ext uri="{FF2B5EF4-FFF2-40B4-BE49-F238E27FC236}">
                  <a16:creationId xmlns:a16="http://schemas.microsoft.com/office/drawing/2014/main" id="{9505F31A-B1BD-6B43-93A4-B74F320C4E6C}"/>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sp>
          <p:nvSpPr>
            <p:cNvPr id="26" name="TextBox 25">
              <a:extLst>
                <a:ext uri="{FF2B5EF4-FFF2-40B4-BE49-F238E27FC236}">
                  <a16:creationId xmlns:a16="http://schemas.microsoft.com/office/drawing/2014/main" id="{5258D4B1-E9C2-FB40-A4A9-66BEE0EF3965}"/>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27" name="Straight Connector 26">
              <a:extLst>
                <a:ext uri="{FF2B5EF4-FFF2-40B4-BE49-F238E27FC236}">
                  <a16:creationId xmlns:a16="http://schemas.microsoft.com/office/drawing/2014/main" id="{661008D7-F48E-CB4E-99B2-9CD9ECF9FBD6}"/>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EEB03B23-ECF8-7E4C-9DD0-D5EB04C22CCD}"/>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D36E3FB2-9D3F-F345-8ABF-49772659DC3C}"/>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8" name="Picture 67">
              <a:extLst>
                <a:ext uri="{FF2B5EF4-FFF2-40B4-BE49-F238E27FC236}">
                  <a16:creationId xmlns:a16="http://schemas.microsoft.com/office/drawing/2014/main" id="{A2E380DD-5DBC-7B40-941B-9B833C5A4891}"/>
                </a:ext>
              </a:extLst>
            </p:cNvPr>
            <p:cNvPicPr>
              <a:picLocks noChangeAspect="1"/>
            </p:cNvPicPr>
            <p:nvPr userDrawn="1"/>
          </p:nvPicPr>
          <p:blipFill rotWithShape="1">
            <a:blip r:embed="rId5"/>
            <a:srcRect l="8882" t="5165" r="-1"/>
            <a:stretch/>
          </p:blipFill>
          <p:spPr>
            <a:xfrm>
              <a:off x="9694938" y="411250"/>
              <a:ext cx="324017" cy="289055"/>
            </a:xfrm>
            <a:prstGeom prst="roundRect">
              <a:avLst/>
            </a:prstGeom>
          </p:spPr>
        </p:pic>
        <p:sp>
          <p:nvSpPr>
            <p:cNvPr id="60" name="Rectangle 59">
              <a:extLst>
                <a:ext uri="{FF2B5EF4-FFF2-40B4-BE49-F238E27FC236}">
                  <a16:creationId xmlns:a16="http://schemas.microsoft.com/office/drawing/2014/main" id="{F9D5BAED-BA0A-B647-B7F6-5D6021FACCCF}"/>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526BF7F-3849-4849-8E5B-701D9AA18384}"/>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2" name="Graphic 61">
              <a:extLst>
                <a:ext uri="{FF2B5EF4-FFF2-40B4-BE49-F238E27FC236}">
                  <a16:creationId xmlns:a16="http://schemas.microsoft.com/office/drawing/2014/main" id="{A349D8B4-550A-014D-9076-DDDB3624A37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7111049"/>
              <a:ext cx="155227" cy="155227"/>
            </a:xfrm>
            <a:prstGeom prst="rect">
              <a:avLst/>
            </a:prstGeom>
          </p:spPr>
        </p:pic>
        <p:sp>
          <p:nvSpPr>
            <p:cNvPr id="63" name="TextBox 62">
              <a:extLst>
                <a:ext uri="{FF2B5EF4-FFF2-40B4-BE49-F238E27FC236}">
                  <a16:creationId xmlns:a16="http://schemas.microsoft.com/office/drawing/2014/main" id="{EE86AFA1-0C01-1D45-B393-A7B36DC10AE4}"/>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4" name="TextBox 63">
              <a:extLst>
                <a:ext uri="{FF2B5EF4-FFF2-40B4-BE49-F238E27FC236}">
                  <a16:creationId xmlns:a16="http://schemas.microsoft.com/office/drawing/2014/main" id="{B69B0D5D-8E81-F645-BCC8-64447E84902A}"/>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5" name="TextBox 64">
              <a:extLst>
                <a:ext uri="{FF2B5EF4-FFF2-40B4-BE49-F238E27FC236}">
                  <a16:creationId xmlns:a16="http://schemas.microsoft.com/office/drawing/2014/main" id="{EFADA951-D7D8-B14D-82B0-66F3604EF11D}"/>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53" name="Rectangle 52">
              <a:extLst>
                <a:ext uri="{FF2B5EF4-FFF2-40B4-BE49-F238E27FC236}">
                  <a16:creationId xmlns:a16="http://schemas.microsoft.com/office/drawing/2014/main" id="{1C6A9EE0-3F9B-9141-804D-7B7B3100D2F8}"/>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F6EBC34F-18CE-E54E-9812-7C5701913234}"/>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55" name="Graphic 54">
              <a:extLst>
                <a:ext uri="{FF2B5EF4-FFF2-40B4-BE49-F238E27FC236}">
                  <a16:creationId xmlns:a16="http://schemas.microsoft.com/office/drawing/2014/main" id="{911FC2BF-E4F0-7447-8543-FE7B8063A27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5754392"/>
              <a:ext cx="155227" cy="155227"/>
            </a:xfrm>
            <a:prstGeom prst="rect">
              <a:avLst/>
            </a:prstGeom>
          </p:spPr>
        </p:pic>
        <p:sp>
          <p:nvSpPr>
            <p:cNvPr id="56" name="TextBox 55">
              <a:extLst>
                <a:ext uri="{FF2B5EF4-FFF2-40B4-BE49-F238E27FC236}">
                  <a16:creationId xmlns:a16="http://schemas.microsoft.com/office/drawing/2014/main" id="{7A713D6E-1306-BD46-9022-2EEA5CF4E52C}"/>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7" name="Picture 56">
              <a:extLst>
                <a:ext uri="{FF2B5EF4-FFF2-40B4-BE49-F238E27FC236}">
                  <a16:creationId xmlns:a16="http://schemas.microsoft.com/office/drawing/2014/main" id="{D30E2C41-A0A4-C34F-BD05-3F5C3C56ACC3}"/>
                </a:ext>
              </a:extLst>
            </p:cNvPr>
            <p:cNvPicPr>
              <a:picLocks noChangeAspect="1"/>
            </p:cNvPicPr>
            <p:nvPr userDrawn="1"/>
          </p:nvPicPr>
          <p:blipFill rotWithShape="1">
            <a:blip r:embed="rId8"/>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50" name="TextBox 49">
              <a:extLst>
                <a:ext uri="{FF2B5EF4-FFF2-40B4-BE49-F238E27FC236}">
                  <a16:creationId xmlns:a16="http://schemas.microsoft.com/office/drawing/2014/main" id="{6FE6E364-A45B-B842-AD58-20FEF7E057A3}"/>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1" name="TextBox 50">
              <a:extLst>
                <a:ext uri="{FF2B5EF4-FFF2-40B4-BE49-F238E27FC236}">
                  <a16:creationId xmlns:a16="http://schemas.microsoft.com/office/drawing/2014/main" id="{9B2852C9-AD22-FD42-B207-3FA60EC80EE1}"/>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2" name="TextBox 51">
              <a:extLst>
                <a:ext uri="{FF2B5EF4-FFF2-40B4-BE49-F238E27FC236}">
                  <a16:creationId xmlns:a16="http://schemas.microsoft.com/office/drawing/2014/main" id="{2B3D3979-13E7-BE49-84DE-225A4B2C314C}"/>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69" name="TextBox 68">
              <a:extLst>
                <a:ext uri="{FF2B5EF4-FFF2-40B4-BE49-F238E27FC236}">
                  <a16:creationId xmlns:a16="http://schemas.microsoft.com/office/drawing/2014/main" id="{D96C0231-DDB2-674E-BA33-8934B6975490}"/>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40" name="Rectangle 39">
              <a:extLst>
                <a:ext uri="{FF2B5EF4-FFF2-40B4-BE49-F238E27FC236}">
                  <a16:creationId xmlns:a16="http://schemas.microsoft.com/office/drawing/2014/main" id="{34261B0B-0443-2947-86D5-57D446CA022B}"/>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9B54DFE-A2F3-C645-9D97-EECBE782E039}"/>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42" name="Graphic 41">
              <a:extLst>
                <a:ext uri="{FF2B5EF4-FFF2-40B4-BE49-F238E27FC236}">
                  <a16:creationId xmlns:a16="http://schemas.microsoft.com/office/drawing/2014/main" id="{78A98A1A-F2C6-8B4A-B922-D0F44DD6FD1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121034"/>
              <a:ext cx="155227" cy="155227"/>
            </a:xfrm>
            <a:prstGeom prst="rect">
              <a:avLst/>
            </a:prstGeom>
          </p:spPr>
        </p:pic>
        <p:sp>
          <p:nvSpPr>
            <p:cNvPr id="43" name="TextBox 42">
              <a:extLst>
                <a:ext uri="{FF2B5EF4-FFF2-40B4-BE49-F238E27FC236}">
                  <a16:creationId xmlns:a16="http://schemas.microsoft.com/office/drawing/2014/main" id="{C1821284-7515-6645-AD56-2112AB09410E}"/>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44" name="TextBox 43">
              <a:extLst>
                <a:ext uri="{FF2B5EF4-FFF2-40B4-BE49-F238E27FC236}">
                  <a16:creationId xmlns:a16="http://schemas.microsoft.com/office/drawing/2014/main" id="{73339CCA-9476-8145-AA5E-4BF66FED48CC}"/>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45" name="TextBox 44">
              <a:extLst>
                <a:ext uri="{FF2B5EF4-FFF2-40B4-BE49-F238E27FC236}">
                  <a16:creationId xmlns:a16="http://schemas.microsoft.com/office/drawing/2014/main" id="{D59F6E3B-D6C3-5046-821A-B0958EABAE66}"/>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46" name="TextBox 45">
              <a:extLst>
                <a:ext uri="{FF2B5EF4-FFF2-40B4-BE49-F238E27FC236}">
                  <a16:creationId xmlns:a16="http://schemas.microsoft.com/office/drawing/2014/main" id="{BB5D2460-8792-4C47-8772-D09B0975E99A}"/>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47" name="Picture 46">
              <a:extLst>
                <a:ext uri="{FF2B5EF4-FFF2-40B4-BE49-F238E27FC236}">
                  <a16:creationId xmlns:a16="http://schemas.microsoft.com/office/drawing/2014/main" id="{2024B849-BE34-3D47-836E-F64027EBFFBD}"/>
                </a:ext>
              </a:extLst>
            </p:cNvPr>
            <p:cNvPicPr>
              <a:picLocks noChangeAspect="1"/>
            </p:cNvPicPr>
            <p:nvPr userDrawn="1"/>
          </p:nvPicPr>
          <p:blipFill rotWithShape="1">
            <a:blip r:embed="rId9"/>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5" name="Picture 4">
              <a:extLst>
                <a:ext uri="{FF2B5EF4-FFF2-40B4-BE49-F238E27FC236}">
                  <a16:creationId xmlns:a16="http://schemas.microsoft.com/office/drawing/2014/main" id="{52FE0A6A-07E7-D846-9A21-107CEEAD3B6F}"/>
                </a:ext>
              </a:extLst>
            </p:cNvPr>
            <p:cNvPicPr>
              <a:picLocks noChangeAspect="1"/>
            </p:cNvPicPr>
            <p:nvPr userDrawn="1"/>
          </p:nvPicPr>
          <p:blipFill>
            <a:blip r:embed="rId10"/>
            <a:stretch>
              <a:fillRect/>
            </a:stretch>
          </p:blipFill>
          <p:spPr>
            <a:xfrm>
              <a:off x="11251841" y="4562988"/>
              <a:ext cx="849028" cy="849028"/>
            </a:xfrm>
            <a:prstGeom prst="rect">
              <a:avLst/>
            </a:prstGeom>
          </p:spPr>
        </p:pic>
        <p:sp>
          <p:nvSpPr>
            <p:cNvPr id="48" name="TextBox 47">
              <a:extLst>
                <a:ext uri="{FF2B5EF4-FFF2-40B4-BE49-F238E27FC236}">
                  <a16:creationId xmlns:a16="http://schemas.microsoft.com/office/drawing/2014/main" id="{4348059E-F311-3E49-929C-68406361B611}"/>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49" name="Straight Connector 48">
              <a:extLst>
                <a:ext uri="{FF2B5EF4-FFF2-40B4-BE49-F238E27FC236}">
                  <a16:creationId xmlns:a16="http://schemas.microsoft.com/office/drawing/2014/main" id="{6D32AA4D-A813-B740-8E61-D74D604CEE5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4" name="Group 83">
            <a:extLst>
              <a:ext uri="{FF2B5EF4-FFF2-40B4-BE49-F238E27FC236}">
                <a16:creationId xmlns:a16="http://schemas.microsoft.com/office/drawing/2014/main" id="{9230EF6E-C845-D64E-BC72-F37EFCE9B7D8}"/>
              </a:ext>
            </a:extLst>
          </p:cNvPr>
          <p:cNvGrpSpPr/>
          <p:nvPr userDrawn="1"/>
        </p:nvGrpSpPr>
        <p:grpSpPr>
          <a:xfrm>
            <a:off x="431240" y="-246933"/>
            <a:ext cx="8280401" cy="7347304"/>
            <a:chOff x="431240" y="-246933"/>
            <a:chExt cx="8280401" cy="7347304"/>
          </a:xfrm>
        </p:grpSpPr>
        <p:grpSp>
          <p:nvGrpSpPr>
            <p:cNvPr id="85" name="Group 84">
              <a:extLst>
                <a:ext uri="{FF2B5EF4-FFF2-40B4-BE49-F238E27FC236}">
                  <a16:creationId xmlns:a16="http://schemas.microsoft.com/office/drawing/2014/main" id="{7B5DBABC-D043-5F48-AA9E-590EFDB7EE71}"/>
                </a:ext>
              </a:extLst>
            </p:cNvPr>
            <p:cNvGrpSpPr/>
            <p:nvPr userDrawn="1"/>
          </p:nvGrpSpPr>
          <p:grpSpPr>
            <a:xfrm>
              <a:off x="431242" y="6864579"/>
              <a:ext cx="8280398" cy="235792"/>
              <a:chOff x="431801" y="-235792"/>
              <a:chExt cx="4400550" cy="235792"/>
            </a:xfrm>
          </p:grpSpPr>
          <p:cxnSp>
            <p:nvCxnSpPr>
              <p:cNvPr id="94" name="Straight Connector 93">
                <a:extLst>
                  <a:ext uri="{FF2B5EF4-FFF2-40B4-BE49-F238E27FC236}">
                    <a16:creationId xmlns:a16="http://schemas.microsoft.com/office/drawing/2014/main" id="{A5D4D379-3F76-B448-9498-84AB6A27E01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EF8E035-72A9-FE47-AC59-8D6A909E08E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6" name="Group 85">
              <a:extLst>
                <a:ext uri="{FF2B5EF4-FFF2-40B4-BE49-F238E27FC236}">
                  <a16:creationId xmlns:a16="http://schemas.microsoft.com/office/drawing/2014/main" id="{3486BB88-F072-2D44-AF2B-06DF2812AAA9}"/>
                </a:ext>
              </a:extLst>
            </p:cNvPr>
            <p:cNvGrpSpPr/>
            <p:nvPr userDrawn="1"/>
          </p:nvGrpSpPr>
          <p:grpSpPr>
            <a:xfrm>
              <a:off x="431240" y="-246933"/>
              <a:ext cx="8280401" cy="235792"/>
              <a:chOff x="431800" y="-240735"/>
              <a:chExt cx="8280401" cy="235792"/>
            </a:xfrm>
          </p:grpSpPr>
          <p:grpSp>
            <p:nvGrpSpPr>
              <p:cNvPr id="87" name="Group 86">
                <a:extLst>
                  <a:ext uri="{FF2B5EF4-FFF2-40B4-BE49-F238E27FC236}">
                    <a16:creationId xmlns:a16="http://schemas.microsoft.com/office/drawing/2014/main" id="{51F1AA18-8D70-B74C-9039-62189A303501}"/>
                  </a:ext>
                </a:extLst>
              </p:cNvPr>
              <p:cNvGrpSpPr/>
              <p:nvPr userDrawn="1"/>
            </p:nvGrpSpPr>
            <p:grpSpPr>
              <a:xfrm>
                <a:off x="431800" y="-240735"/>
                <a:ext cx="8280400" cy="235792"/>
                <a:chOff x="431800" y="-235792"/>
                <a:chExt cx="4400551" cy="235792"/>
              </a:xfrm>
            </p:grpSpPr>
            <p:cxnSp>
              <p:nvCxnSpPr>
                <p:cNvPr id="91" name="Straight Connector 90">
                  <a:extLst>
                    <a:ext uri="{FF2B5EF4-FFF2-40B4-BE49-F238E27FC236}">
                      <a16:creationId xmlns:a16="http://schemas.microsoft.com/office/drawing/2014/main" id="{55FEC584-665C-7545-84C6-2D2E1D2C018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2C5C3A87-06AD-2C4F-9DC4-6000A647C55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3" name="Rectangle 92">
                  <a:extLst>
                    <a:ext uri="{FF2B5EF4-FFF2-40B4-BE49-F238E27FC236}">
                      <a16:creationId xmlns:a16="http://schemas.microsoft.com/office/drawing/2014/main" id="{281582EA-F393-1147-828A-D50AB16A990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8" name="TextBox 87">
                <a:extLst>
                  <a:ext uri="{FF2B5EF4-FFF2-40B4-BE49-F238E27FC236}">
                    <a16:creationId xmlns:a16="http://schemas.microsoft.com/office/drawing/2014/main" id="{BACC31F5-D05D-4A41-B49F-42A54E4620F2}"/>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89" name="Straight Arrow Connector 88">
                <a:extLst>
                  <a:ext uri="{FF2B5EF4-FFF2-40B4-BE49-F238E27FC236}">
                    <a16:creationId xmlns:a16="http://schemas.microsoft.com/office/drawing/2014/main" id="{405C5C4B-BD92-D543-9EAC-B93AFF2A9CB7}"/>
                  </a:ext>
                </a:extLst>
              </p:cNvPr>
              <p:cNvCxnSpPr>
                <a:cxnSpLocks/>
                <a:stCxn id="88" idx="1"/>
                <a:endCxn id="9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90" name="Straight Arrow Connector 89">
                <a:extLst>
                  <a:ext uri="{FF2B5EF4-FFF2-40B4-BE49-F238E27FC236}">
                    <a16:creationId xmlns:a16="http://schemas.microsoft.com/office/drawing/2014/main" id="{BCA96D44-28E2-B847-9649-7F42CD53BA49}"/>
                  </a:ext>
                </a:extLst>
              </p:cNvPr>
              <p:cNvCxnSpPr>
                <a:cxnSpLocks/>
                <a:stCxn id="88" idx="3"/>
                <a:endCxn id="9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505566046"/>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preserve="1" userDrawn="1">
  <p:cSld name="Thank You (2 Headshots, Int.)">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grpSp>
        <p:nvGrpSpPr>
          <p:cNvPr id="7" name="Group 6">
            <a:extLst>
              <a:ext uri="{FF2B5EF4-FFF2-40B4-BE49-F238E27FC236}">
                <a16:creationId xmlns:a16="http://schemas.microsoft.com/office/drawing/2014/main" id="{329E5FF7-98BC-884F-840D-5E423F4AF849}"/>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D8244616-2BA8-434E-A138-B2D5956D9EE1}"/>
              </a:ext>
            </a:extLst>
          </p:cNvPr>
          <p:cNvGrpSpPr/>
          <p:nvPr userDrawn="1"/>
        </p:nvGrpSpPr>
        <p:grpSpPr>
          <a:xfrm>
            <a:off x="-256964" y="3622629"/>
            <a:ext cx="251461" cy="1506813"/>
            <a:chOff x="-256404" y="360363"/>
            <a:chExt cx="251461" cy="692152"/>
          </a:xfrm>
        </p:grpSpPr>
        <p:grpSp>
          <p:nvGrpSpPr>
            <p:cNvPr id="17" name="Group 16">
              <a:extLst>
                <a:ext uri="{FF2B5EF4-FFF2-40B4-BE49-F238E27FC236}">
                  <a16:creationId xmlns:a16="http://schemas.microsoft.com/office/drawing/2014/main" id="{709CBFCC-B5CB-D24E-8728-2AAEE959FF6E}"/>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977E976A-5E64-D14B-BA4C-4F26EF696B7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00263B3-BEFA-F84D-A346-488994B5061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0D5E94FD-3E4F-7A4D-8F85-338D20425FB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C137DA0-E7A0-8348-964C-0094E9A21AD9}"/>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pic>
        <p:nvPicPr>
          <p:cNvPr id="24" name="Graphic 23">
            <a:extLst>
              <a:ext uri="{FF2B5EF4-FFF2-40B4-BE49-F238E27FC236}">
                <a16:creationId xmlns:a16="http://schemas.microsoft.com/office/drawing/2014/main" id="{A51D81C6-D41D-9C48-B9F1-95BFC2FEC10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sp>
        <p:nvSpPr>
          <p:cNvPr id="27" name="Text Placeholder 7">
            <a:extLst>
              <a:ext uri="{FF2B5EF4-FFF2-40B4-BE49-F238E27FC236}">
                <a16:creationId xmlns:a16="http://schemas.microsoft.com/office/drawing/2014/main" id="{8D9716CF-B3CC-9749-B8D6-4D1852A62190}"/>
              </a:ext>
            </a:extLst>
          </p:cNvPr>
          <p:cNvSpPr>
            <a:spLocks noGrp="1"/>
          </p:cNvSpPr>
          <p:nvPr>
            <p:ph type="body" sz="quarter" idx="15" hasCustomPrompt="1"/>
          </p:nvPr>
        </p:nvSpPr>
        <p:spPr>
          <a:xfrm>
            <a:off x="2146852"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8" name="Text Placeholder 7">
            <a:extLst>
              <a:ext uri="{FF2B5EF4-FFF2-40B4-BE49-F238E27FC236}">
                <a16:creationId xmlns:a16="http://schemas.microsoft.com/office/drawing/2014/main" id="{AC91DC8D-5748-6C4F-BAA3-A949A24C8EF5}"/>
              </a:ext>
            </a:extLst>
          </p:cNvPr>
          <p:cNvSpPr>
            <a:spLocks noGrp="1"/>
          </p:cNvSpPr>
          <p:nvPr>
            <p:ph type="body" sz="quarter" idx="17" hasCustomPrompt="1"/>
          </p:nvPr>
        </p:nvSpPr>
        <p:spPr>
          <a:xfrm>
            <a:off x="6410739"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2" name="Picture Placeholder 2">
            <a:extLst>
              <a:ext uri="{FF2B5EF4-FFF2-40B4-BE49-F238E27FC236}">
                <a16:creationId xmlns:a16="http://schemas.microsoft.com/office/drawing/2014/main" id="{0216EB2D-59F4-FD47-931E-E02AB99C2681}"/>
              </a:ext>
            </a:extLst>
          </p:cNvPr>
          <p:cNvSpPr>
            <a:spLocks noGrp="1"/>
          </p:cNvSpPr>
          <p:nvPr>
            <p:ph type="pic" sz="quarter" idx="16" hasCustomPrompt="1"/>
          </p:nvPr>
        </p:nvSpPr>
        <p:spPr>
          <a:xfrm>
            <a:off x="431800"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25" name="Picture Placeholder 2">
            <a:extLst>
              <a:ext uri="{FF2B5EF4-FFF2-40B4-BE49-F238E27FC236}">
                <a16:creationId xmlns:a16="http://schemas.microsoft.com/office/drawing/2014/main" id="{97F05825-72C9-7043-8C8F-2226D2DE63D4}"/>
              </a:ext>
            </a:extLst>
          </p:cNvPr>
          <p:cNvSpPr>
            <a:spLocks noGrp="1"/>
          </p:cNvSpPr>
          <p:nvPr>
            <p:ph type="pic" sz="quarter" idx="18" hasCustomPrompt="1"/>
          </p:nvPr>
        </p:nvSpPr>
        <p:spPr>
          <a:xfrm>
            <a:off x="4695687"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70" name="Group 69">
            <a:extLst>
              <a:ext uri="{FF2B5EF4-FFF2-40B4-BE49-F238E27FC236}">
                <a16:creationId xmlns:a16="http://schemas.microsoft.com/office/drawing/2014/main" id="{2FBAFDC7-47DA-9C4A-816F-E85B56A431AE}"/>
              </a:ext>
            </a:extLst>
          </p:cNvPr>
          <p:cNvGrpSpPr/>
          <p:nvPr userDrawn="1"/>
        </p:nvGrpSpPr>
        <p:grpSpPr>
          <a:xfrm>
            <a:off x="9399182" y="-1"/>
            <a:ext cx="2961715" cy="8383282"/>
            <a:chOff x="9399182" y="-1"/>
            <a:chExt cx="2961715" cy="8383282"/>
          </a:xfrm>
        </p:grpSpPr>
        <p:sp>
          <p:nvSpPr>
            <p:cNvPr id="71" name="Rectangle 70">
              <a:extLst>
                <a:ext uri="{FF2B5EF4-FFF2-40B4-BE49-F238E27FC236}">
                  <a16:creationId xmlns:a16="http://schemas.microsoft.com/office/drawing/2014/main" id="{A7A2DDC7-CEC7-FF41-8438-335E93560D63}"/>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2" name="Picture 71">
              <a:extLst>
                <a:ext uri="{FF2B5EF4-FFF2-40B4-BE49-F238E27FC236}">
                  <a16:creationId xmlns:a16="http://schemas.microsoft.com/office/drawing/2014/main" id="{3D54E816-A47F-9749-8EC0-C0EC180FF767}"/>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sp>
          <p:nvSpPr>
            <p:cNvPr id="73" name="TextBox 72">
              <a:extLst>
                <a:ext uri="{FF2B5EF4-FFF2-40B4-BE49-F238E27FC236}">
                  <a16:creationId xmlns:a16="http://schemas.microsoft.com/office/drawing/2014/main" id="{0ABBEEBD-B580-2448-9DEE-78136FA2421D}"/>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74" name="Straight Connector 73">
              <a:extLst>
                <a:ext uri="{FF2B5EF4-FFF2-40B4-BE49-F238E27FC236}">
                  <a16:creationId xmlns:a16="http://schemas.microsoft.com/office/drawing/2014/main" id="{23269366-0820-BA46-81B5-20DC9631FC54}"/>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049CD1A0-1933-B347-9CB4-36408A1C9217}"/>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5FD3FB48-94EB-1B4E-81F7-1FE45EDD3C39}"/>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7" name="Picture 76">
              <a:extLst>
                <a:ext uri="{FF2B5EF4-FFF2-40B4-BE49-F238E27FC236}">
                  <a16:creationId xmlns:a16="http://schemas.microsoft.com/office/drawing/2014/main" id="{E9B96E12-B99E-D44E-89CE-B8A44D18D3FA}"/>
                </a:ext>
              </a:extLst>
            </p:cNvPr>
            <p:cNvPicPr>
              <a:picLocks noChangeAspect="1"/>
            </p:cNvPicPr>
            <p:nvPr userDrawn="1"/>
          </p:nvPicPr>
          <p:blipFill rotWithShape="1">
            <a:blip r:embed="rId5"/>
            <a:srcRect l="8882" t="5165" r="-1"/>
            <a:stretch/>
          </p:blipFill>
          <p:spPr>
            <a:xfrm>
              <a:off x="9694938" y="411250"/>
              <a:ext cx="324017" cy="289055"/>
            </a:xfrm>
            <a:prstGeom prst="roundRect">
              <a:avLst/>
            </a:prstGeom>
          </p:spPr>
        </p:pic>
        <p:sp>
          <p:nvSpPr>
            <p:cNvPr id="78" name="Rectangle 77">
              <a:extLst>
                <a:ext uri="{FF2B5EF4-FFF2-40B4-BE49-F238E27FC236}">
                  <a16:creationId xmlns:a16="http://schemas.microsoft.com/office/drawing/2014/main" id="{E3DCCE05-B8D4-1F4C-8BFF-80AE234A7349}"/>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0169AEC9-5839-9445-8182-C14959A558B4}"/>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0" name="Graphic 79">
              <a:extLst>
                <a:ext uri="{FF2B5EF4-FFF2-40B4-BE49-F238E27FC236}">
                  <a16:creationId xmlns:a16="http://schemas.microsoft.com/office/drawing/2014/main" id="{B5D3FADB-81B2-5447-A92A-F89A20223BF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7111049"/>
              <a:ext cx="155227" cy="155227"/>
            </a:xfrm>
            <a:prstGeom prst="rect">
              <a:avLst/>
            </a:prstGeom>
          </p:spPr>
        </p:pic>
        <p:sp>
          <p:nvSpPr>
            <p:cNvPr id="81" name="TextBox 80">
              <a:extLst>
                <a:ext uri="{FF2B5EF4-FFF2-40B4-BE49-F238E27FC236}">
                  <a16:creationId xmlns:a16="http://schemas.microsoft.com/office/drawing/2014/main" id="{54E5FFD5-1A47-A54C-AB01-D7E7F47A6776}"/>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2" name="TextBox 81">
              <a:extLst>
                <a:ext uri="{FF2B5EF4-FFF2-40B4-BE49-F238E27FC236}">
                  <a16:creationId xmlns:a16="http://schemas.microsoft.com/office/drawing/2014/main" id="{BD396389-F227-194B-8487-C4FE671EBEBF}"/>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3" name="TextBox 82">
              <a:extLst>
                <a:ext uri="{FF2B5EF4-FFF2-40B4-BE49-F238E27FC236}">
                  <a16:creationId xmlns:a16="http://schemas.microsoft.com/office/drawing/2014/main" id="{AD61651D-60D1-2141-97AD-456E38DCC979}"/>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84" name="Rectangle 83">
              <a:extLst>
                <a:ext uri="{FF2B5EF4-FFF2-40B4-BE49-F238E27FC236}">
                  <a16:creationId xmlns:a16="http://schemas.microsoft.com/office/drawing/2014/main" id="{ECF4C248-85A7-1545-ADEF-643AC9D31C7D}"/>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1F7ED9B-4120-C24F-8900-05688AA058B6}"/>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6" name="Graphic 85">
              <a:extLst>
                <a:ext uri="{FF2B5EF4-FFF2-40B4-BE49-F238E27FC236}">
                  <a16:creationId xmlns:a16="http://schemas.microsoft.com/office/drawing/2014/main" id="{C51F0AD1-C4CD-AF43-B356-01B7B3AD94C3}"/>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5754392"/>
              <a:ext cx="155227" cy="155227"/>
            </a:xfrm>
            <a:prstGeom prst="rect">
              <a:avLst/>
            </a:prstGeom>
          </p:spPr>
        </p:pic>
        <p:sp>
          <p:nvSpPr>
            <p:cNvPr id="87" name="TextBox 86">
              <a:extLst>
                <a:ext uri="{FF2B5EF4-FFF2-40B4-BE49-F238E27FC236}">
                  <a16:creationId xmlns:a16="http://schemas.microsoft.com/office/drawing/2014/main" id="{B7DC1C2B-EC3F-BA43-9A91-D3ADD23C3B7A}"/>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8" name="Picture 87">
              <a:extLst>
                <a:ext uri="{FF2B5EF4-FFF2-40B4-BE49-F238E27FC236}">
                  <a16:creationId xmlns:a16="http://schemas.microsoft.com/office/drawing/2014/main" id="{0D9C39FB-7101-2C49-A7AF-EDE1C444F04F}"/>
                </a:ext>
              </a:extLst>
            </p:cNvPr>
            <p:cNvPicPr>
              <a:picLocks noChangeAspect="1"/>
            </p:cNvPicPr>
            <p:nvPr userDrawn="1"/>
          </p:nvPicPr>
          <p:blipFill rotWithShape="1">
            <a:blip r:embed="rId8"/>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89" name="TextBox 88">
              <a:extLst>
                <a:ext uri="{FF2B5EF4-FFF2-40B4-BE49-F238E27FC236}">
                  <a16:creationId xmlns:a16="http://schemas.microsoft.com/office/drawing/2014/main" id="{9CC55C53-92B2-C546-BE73-3BD2B881D4BF}"/>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0" name="TextBox 89">
              <a:extLst>
                <a:ext uri="{FF2B5EF4-FFF2-40B4-BE49-F238E27FC236}">
                  <a16:creationId xmlns:a16="http://schemas.microsoft.com/office/drawing/2014/main" id="{9EEB8476-E283-6A41-84A9-A2C4E784944F}"/>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1" name="TextBox 90">
              <a:extLst>
                <a:ext uri="{FF2B5EF4-FFF2-40B4-BE49-F238E27FC236}">
                  <a16:creationId xmlns:a16="http://schemas.microsoft.com/office/drawing/2014/main" id="{AEE411E8-9BC9-C04A-88A2-8770C3CDDD21}"/>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92" name="TextBox 91">
              <a:extLst>
                <a:ext uri="{FF2B5EF4-FFF2-40B4-BE49-F238E27FC236}">
                  <a16:creationId xmlns:a16="http://schemas.microsoft.com/office/drawing/2014/main" id="{6F252C8B-A514-954B-BC9F-E4AF5A09F0EC}"/>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93" name="Rectangle 92">
              <a:extLst>
                <a:ext uri="{FF2B5EF4-FFF2-40B4-BE49-F238E27FC236}">
                  <a16:creationId xmlns:a16="http://schemas.microsoft.com/office/drawing/2014/main" id="{032BB037-EDB0-194D-9E71-040FE1867B64}"/>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TextBox 93">
              <a:extLst>
                <a:ext uri="{FF2B5EF4-FFF2-40B4-BE49-F238E27FC236}">
                  <a16:creationId xmlns:a16="http://schemas.microsoft.com/office/drawing/2014/main" id="{03EA2B74-83D8-7542-91F6-476FF3AC2DC4}"/>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95" name="Graphic 94">
              <a:extLst>
                <a:ext uri="{FF2B5EF4-FFF2-40B4-BE49-F238E27FC236}">
                  <a16:creationId xmlns:a16="http://schemas.microsoft.com/office/drawing/2014/main" id="{11BFA0A0-D799-E747-B082-8C9228649C09}"/>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121034"/>
              <a:ext cx="155227" cy="155227"/>
            </a:xfrm>
            <a:prstGeom prst="rect">
              <a:avLst/>
            </a:prstGeom>
          </p:spPr>
        </p:pic>
        <p:sp>
          <p:nvSpPr>
            <p:cNvPr id="96" name="TextBox 95">
              <a:extLst>
                <a:ext uri="{FF2B5EF4-FFF2-40B4-BE49-F238E27FC236}">
                  <a16:creationId xmlns:a16="http://schemas.microsoft.com/office/drawing/2014/main" id="{B54C888B-8D9B-0F49-958D-10DF1E18C36A}"/>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97" name="TextBox 96">
              <a:extLst>
                <a:ext uri="{FF2B5EF4-FFF2-40B4-BE49-F238E27FC236}">
                  <a16:creationId xmlns:a16="http://schemas.microsoft.com/office/drawing/2014/main" id="{EE7842C4-CD36-214E-8855-3F2C2B51C2CB}"/>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98" name="TextBox 97">
              <a:extLst>
                <a:ext uri="{FF2B5EF4-FFF2-40B4-BE49-F238E27FC236}">
                  <a16:creationId xmlns:a16="http://schemas.microsoft.com/office/drawing/2014/main" id="{1B51B1E1-437F-B24F-91B7-36B605E62803}"/>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99" name="TextBox 98">
              <a:extLst>
                <a:ext uri="{FF2B5EF4-FFF2-40B4-BE49-F238E27FC236}">
                  <a16:creationId xmlns:a16="http://schemas.microsoft.com/office/drawing/2014/main" id="{BD384708-F855-C94E-8FD0-900BDD4CB339}"/>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00" name="Picture 99">
              <a:extLst>
                <a:ext uri="{FF2B5EF4-FFF2-40B4-BE49-F238E27FC236}">
                  <a16:creationId xmlns:a16="http://schemas.microsoft.com/office/drawing/2014/main" id="{87400EAF-8B50-254F-9E36-50BCDA0B4ED5}"/>
                </a:ext>
              </a:extLst>
            </p:cNvPr>
            <p:cNvPicPr>
              <a:picLocks noChangeAspect="1"/>
            </p:cNvPicPr>
            <p:nvPr userDrawn="1"/>
          </p:nvPicPr>
          <p:blipFill rotWithShape="1">
            <a:blip r:embed="rId9"/>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101" name="Picture 100">
              <a:extLst>
                <a:ext uri="{FF2B5EF4-FFF2-40B4-BE49-F238E27FC236}">
                  <a16:creationId xmlns:a16="http://schemas.microsoft.com/office/drawing/2014/main" id="{1315041C-6446-BA45-BB92-81623B91BF6F}"/>
                </a:ext>
              </a:extLst>
            </p:cNvPr>
            <p:cNvPicPr>
              <a:picLocks noChangeAspect="1"/>
            </p:cNvPicPr>
            <p:nvPr userDrawn="1"/>
          </p:nvPicPr>
          <p:blipFill>
            <a:blip r:embed="rId10"/>
            <a:stretch>
              <a:fillRect/>
            </a:stretch>
          </p:blipFill>
          <p:spPr>
            <a:xfrm>
              <a:off x="11251841" y="4562988"/>
              <a:ext cx="849028" cy="849028"/>
            </a:xfrm>
            <a:prstGeom prst="rect">
              <a:avLst/>
            </a:prstGeom>
          </p:spPr>
        </p:pic>
        <p:sp>
          <p:nvSpPr>
            <p:cNvPr id="102" name="TextBox 101">
              <a:extLst>
                <a:ext uri="{FF2B5EF4-FFF2-40B4-BE49-F238E27FC236}">
                  <a16:creationId xmlns:a16="http://schemas.microsoft.com/office/drawing/2014/main" id="{C2898206-9D7A-634C-8B17-25423B6E185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3" name="Straight Connector 102">
              <a:extLst>
                <a:ext uri="{FF2B5EF4-FFF2-40B4-BE49-F238E27FC236}">
                  <a16:creationId xmlns:a16="http://schemas.microsoft.com/office/drawing/2014/main" id="{E8D78739-06CA-C84C-8CB1-9AD8B7904026}"/>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F5565709-B9E5-D144-96ED-FC30124F65FB}"/>
              </a:ext>
            </a:extLst>
          </p:cNvPr>
          <p:cNvGrpSpPr/>
          <p:nvPr userDrawn="1"/>
        </p:nvGrpSpPr>
        <p:grpSpPr>
          <a:xfrm>
            <a:off x="431240" y="-246933"/>
            <a:ext cx="8280401" cy="7347304"/>
            <a:chOff x="431240" y="-246933"/>
            <a:chExt cx="8280401" cy="7347304"/>
          </a:xfrm>
        </p:grpSpPr>
        <p:grpSp>
          <p:nvGrpSpPr>
            <p:cNvPr id="105" name="Group 104">
              <a:extLst>
                <a:ext uri="{FF2B5EF4-FFF2-40B4-BE49-F238E27FC236}">
                  <a16:creationId xmlns:a16="http://schemas.microsoft.com/office/drawing/2014/main" id="{E5AA293F-0CF5-7545-834F-D3B07B05575B}"/>
                </a:ext>
              </a:extLst>
            </p:cNvPr>
            <p:cNvGrpSpPr/>
            <p:nvPr userDrawn="1"/>
          </p:nvGrpSpPr>
          <p:grpSpPr>
            <a:xfrm>
              <a:off x="431242" y="6864579"/>
              <a:ext cx="8280398" cy="235792"/>
              <a:chOff x="431801" y="-235792"/>
              <a:chExt cx="4400550" cy="235792"/>
            </a:xfrm>
          </p:grpSpPr>
          <p:cxnSp>
            <p:nvCxnSpPr>
              <p:cNvPr id="114" name="Straight Connector 113">
                <a:extLst>
                  <a:ext uri="{FF2B5EF4-FFF2-40B4-BE49-F238E27FC236}">
                    <a16:creationId xmlns:a16="http://schemas.microsoft.com/office/drawing/2014/main" id="{0D0210AB-D4A2-6B4B-9766-A018ACB62B6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ED0F83E-143B-4E4C-8E09-48DC265A2C3D}"/>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06" name="Group 105">
              <a:extLst>
                <a:ext uri="{FF2B5EF4-FFF2-40B4-BE49-F238E27FC236}">
                  <a16:creationId xmlns:a16="http://schemas.microsoft.com/office/drawing/2014/main" id="{1230ADFF-86EA-7743-91D7-675CC975C43A}"/>
                </a:ext>
              </a:extLst>
            </p:cNvPr>
            <p:cNvGrpSpPr/>
            <p:nvPr userDrawn="1"/>
          </p:nvGrpSpPr>
          <p:grpSpPr>
            <a:xfrm>
              <a:off x="431240" y="-246933"/>
              <a:ext cx="8280401" cy="235792"/>
              <a:chOff x="431800" y="-240735"/>
              <a:chExt cx="8280401" cy="235792"/>
            </a:xfrm>
          </p:grpSpPr>
          <p:grpSp>
            <p:nvGrpSpPr>
              <p:cNvPr id="107" name="Group 106">
                <a:extLst>
                  <a:ext uri="{FF2B5EF4-FFF2-40B4-BE49-F238E27FC236}">
                    <a16:creationId xmlns:a16="http://schemas.microsoft.com/office/drawing/2014/main" id="{3202D28D-8AE8-5D41-9317-C24167899E33}"/>
                  </a:ext>
                </a:extLst>
              </p:cNvPr>
              <p:cNvGrpSpPr/>
              <p:nvPr userDrawn="1"/>
            </p:nvGrpSpPr>
            <p:grpSpPr>
              <a:xfrm>
                <a:off x="431800" y="-240735"/>
                <a:ext cx="8280400" cy="235792"/>
                <a:chOff x="431800" y="-235792"/>
                <a:chExt cx="4400551" cy="235792"/>
              </a:xfrm>
            </p:grpSpPr>
            <p:cxnSp>
              <p:nvCxnSpPr>
                <p:cNvPr id="111" name="Straight Connector 110">
                  <a:extLst>
                    <a:ext uri="{FF2B5EF4-FFF2-40B4-BE49-F238E27FC236}">
                      <a16:creationId xmlns:a16="http://schemas.microsoft.com/office/drawing/2014/main" id="{689AD7B8-DFBE-9546-9D2D-34F6F277643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BF892C78-5626-7D49-9B76-4630814D198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3" name="Rectangle 112">
                  <a:extLst>
                    <a:ext uri="{FF2B5EF4-FFF2-40B4-BE49-F238E27FC236}">
                      <a16:creationId xmlns:a16="http://schemas.microsoft.com/office/drawing/2014/main" id="{41E4DD53-C6B5-2D4E-B89E-E0F0EBD30FF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8" name="TextBox 107">
                <a:extLst>
                  <a:ext uri="{FF2B5EF4-FFF2-40B4-BE49-F238E27FC236}">
                    <a16:creationId xmlns:a16="http://schemas.microsoft.com/office/drawing/2014/main" id="{FB57A5FF-FF40-4340-B648-30A3D5237DE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09" name="Straight Arrow Connector 108">
                <a:extLst>
                  <a:ext uri="{FF2B5EF4-FFF2-40B4-BE49-F238E27FC236}">
                    <a16:creationId xmlns:a16="http://schemas.microsoft.com/office/drawing/2014/main" id="{4DDC1F11-CD77-844E-A086-A78F439662B6}"/>
                  </a:ext>
                </a:extLst>
              </p:cNvPr>
              <p:cNvCxnSpPr>
                <a:cxnSpLocks/>
                <a:stCxn id="108" idx="1"/>
                <a:endCxn id="11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10" name="Straight Arrow Connector 109">
                <a:extLst>
                  <a:ext uri="{FF2B5EF4-FFF2-40B4-BE49-F238E27FC236}">
                    <a16:creationId xmlns:a16="http://schemas.microsoft.com/office/drawing/2014/main" id="{1B108CCF-6F68-F24A-A245-6872CBB92F69}"/>
                  </a:ext>
                </a:extLst>
              </p:cNvPr>
              <p:cNvCxnSpPr>
                <a:cxnSpLocks/>
                <a:stCxn id="108" idx="3"/>
                <a:endCxn id="11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512895367"/>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preserve="1" userDrawn="1">
  <p:cSld name="Thank You (2 Headshots, T.S.)">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grpSp>
        <p:nvGrpSpPr>
          <p:cNvPr id="7" name="Group 6">
            <a:extLst>
              <a:ext uri="{FF2B5EF4-FFF2-40B4-BE49-F238E27FC236}">
                <a16:creationId xmlns:a16="http://schemas.microsoft.com/office/drawing/2014/main" id="{329E5FF7-98BC-884F-840D-5E423F4AF849}"/>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D8244616-2BA8-434E-A138-B2D5956D9EE1}"/>
              </a:ext>
            </a:extLst>
          </p:cNvPr>
          <p:cNvGrpSpPr/>
          <p:nvPr userDrawn="1"/>
        </p:nvGrpSpPr>
        <p:grpSpPr>
          <a:xfrm>
            <a:off x="-256964" y="3622629"/>
            <a:ext cx="251461" cy="1506813"/>
            <a:chOff x="-256404" y="360363"/>
            <a:chExt cx="251461" cy="692152"/>
          </a:xfrm>
        </p:grpSpPr>
        <p:grpSp>
          <p:nvGrpSpPr>
            <p:cNvPr id="17" name="Group 16">
              <a:extLst>
                <a:ext uri="{FF2B5EF4-FFF2-40B4-BE49-F238E27FC236}">
                  <a16:creationId xmlns:a16="http://schemas.microsoft.com/office/drawing/2014/main" id="{709CBFCC-B5CB-D24E-8728-2AAEE959FF6E}"/>
                </a:ext>
              </a:extLst>
            </p:cNvPr>
            <p:cNvGrpSpPr/>
            <p:nvPr userDrawn="1"/>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977E976A-5E64-D14B-BA4C-4F26EF696B7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00263B3-BEFA-F84D-A346-488994B5061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0D5E94FD-3E4F-7A4D-8F85-338D20425FB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C137DA0-E7A0-8348-964C-0094E9A21AD9}"/>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pic>
        <p:nvPicPr>
          <p:cNvPr id="25" name="Graphic 24">
            <a:extLst>
              <a:ext uri="{FF2B5EF4-FFF2-40B4-BE49-F238E27FC236}">
                <a16:creationId xmlns:a16="http://schemas.microsoft.com/office/drawing/2014/main" id="{D04C2D26-D34C-9A43-9F15-4312C0BA4378}"/>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sp>
        <p:nvSpPr>
          <p:cNvPr id="24" name="Text Placeholder 7">
            <a:extLst>
              <a:ext uri="{FF2B5EF4-FFF2-40B4-BE49-F238E27FC236}">
                <a16:creationId xmlns:a16="http://schemas.microsoft.com/office/drawing/2014/main" id="{6BFDB021-8BC9-EA47-8986-9CAF47070234}"/>
              </a:ext>
            </a:extLst>
          </p:cNvPr>
          <p:cNvSpPr>
            <a:spLocks noGrp="1"/>
          </p:cNvSpPr>
          <p:nvPr>
            <p:ph type="body" sz="quarter" idx="15" hasCustomPrompt="1"/>
          </p:nvPr>
        </p:nvSpPr>
        <p:spPr>
          <a:xfrm>
            <a:off x="2146852"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6" name="Text Placeholder 7">
            <a:extLst>
              <a:ext uri="{FF2B5EF4-FFF2-40B4-BE49-F238E27FC236}">
                <a16:creationId xmlns:a16="http://schemas.microsoft.com/office/drawing/2014/main" id="{D0D2085C-21C8-514C-9468-72608860643C}"/>
              </a:ext>
            </a:extLst>
          </p:cNvPr>
          <p:cNvSpPr>
            <a:spLocks noGrp="1"/>
          </p:cNvSpPr>
          <p:nvPr>
            <p:ph type="body" sz="quarter" idx="17" hasCustomPrompt="1"/>
          </p:nvPr>
        </p:nvSpPr>
        <p:spPr>
          <a:xfrm>
            <a:off x="6410739"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2" name="Picture Placeholder 2">
            <a:extLst>
              <a:ext uri="{FF2B5EF4-FFF2-40B4-BE49-F238E27FC236}">
                <a16:creationId xmlns:a16="http://schemas.microsoft.com/office/drawing/2014/main" id="{56956F67-281F-0940-9C57-1BE70F2D2874}"/>
              </a:ext>
            </a:extLst>
          </p:cNvPr>
          <p:cNvSpPr>
            <a:spLocks noGrp="1"/>
          </p:cNvSpPr>
          <p:nvPr>
            <p:ph type="pic" sz="quarter" idx="16" hasCustomPrompt="1"/>
          </p:nvPr>
        </p:nvSpPr>
        <p:spPr>
          <a:xfrm>
            <a:off x="431800"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27" name="Picture Placeholder 2">
            <a:extLst>
              <a:ext uri="{FF2B5EF4-FFF2-40B4-BE49-F238E27FC236}">
                <a16:creationId xmlns:a16="http://schemas.microsoft.com/office/drawing/2014/main" id="{F8479724-C6A7-D34A-BCE9-1A7017A9B713}"/>
              </a:ext>
            </a:extLst>
          </p:cNvPr>
          <p:cNvSpPr>
            <a:spLocks noGrp="1"/>
          </p:cNvSpPr>
          <p:nvPr>
            <p:ph type="pic" sz="quarter" idx="18" hasCustomPrompt="1"/>
          </p:nvPr>
        </p:nvSpPr>
        <p:spPr>
          <a:xfrm>
            <a:off x="4695687"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70" name="Group 69">
            <a:extLst>
              <a:ext uri="{FF2B5EF4-FFF2-40B4-BE49-F238E27FC236}">
                <a16:creationId xmlns:a16="http://schemas.microsoft.com/office/drawing/2014/main" id="{7014C08B-50EC-6E40-91DC-5D199BFEE278}"/>
              </a:ext>
            </a:extLst>
          </p:cNvPr>
          <p:cNvGrpSpPr/>
          <p:nvPr userDrawn="1"/>
        </p:nvGrpSpPr>
        <p:grpSpPr>
          <a:xfrm>
            <a:off x="9399182" y="-1"/>
            <a:ext cx="2961715" cy="8383282"/>
            <a:chOff x="9399182" y="-1"/>
            <a:chExt cx="2961715" cy="8383282"/>
          </a:xfrm>
        </p:grpSpPr>
        <p:sp>
          <p:nvSpPr>
            <p:cNvPr id="71" name="Rectangle 70">
              <a:extLst>
                <a:ext uri="{FF2B5EF4-FFF2-40B4-BE49-F238E27FC236}">
                  <a16:creationId xmlns:a16="http://schemas.microsoft.com/office/drawing/2014/main" id="{8AB95FED-D242-4B4A-903E-4397DD60009E}"/>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2" name="Picture 71">
              <a:extLst>
                <a:ext uri="{FF2B5EF4-FFF2-40B4-BE49-F238E27FC236}">
                  <a16:creationId xmlns:a16="http://schemas.microsoft.com/office/drawing/2014/main" id="{205F4317-9E5F-014F-84FB-54546707CFBC}"/>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sp>
          <p:nvSpPr>
            <p:cNvPr id="73" name="TextBox 72">
              <a:extLst>
                <a:ext uri="{FF2B5EF4-FFF2-40B4-BE49-F238E27FC236}">
                  <a16:creationId xmlns:a16="http://schemas.microsoft.com/office/drawing/2014/main" id="{30DDF7B1-AAA8-724F-9B80-B8A649D6417C}"/>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74" name="Straight Connector 73">
              <a:extLst>
                <a:ext uri="{FF2B5EF4-FFF2-40B4-BE49-F238E27FC236}">
                  <a16:creationId xmlns:a16="http://schemas.microsoft.com/office/drawing/2014/main" id="{09B047C1-4D53-D74D-8F8F-3A27D79B0A5E}"/>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14DB5831-A77D-084A-A4D8-66FFF852D8EC}"/>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9CB3988E-1068-5C4E-AA5D-EE2C662EF423}"/>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7" name="Picture 76">
              <a:extLst>
                <a:ext uri="{FF2B5EF4-FFF2-40B4-BE49-F238E27FC236}">
                  <a16:creationId xmlns:a16="http://schemas.microsoft.com/office/drawing/2014/main" id="{C6253886-63B9-DA44-93AD-DEBD64EE1C51}"/>
                </a:ext>
              </a:extLst>
            </p:cNvPr>
            <p:cNvPicPr>
              <a:picLocks noChangeAspect="1"/>
            </p:cNvPicPr>
            <p:nvPr userDrawn="1"/>
          </p:nvPicPr>
          <p:blipFill rotWithShape="1">
            <a:blip r:embed="rId5"/>
            <a:srcRect l="8882" t="5165" r="-1"/>
            <a:stretch/>
          </p:blipFill>
          <p:spPr>
            <a:xfrm>
              <a:off x="9694938" y="411250"/>
              <a:ext cx="324017" cy="289055"/>
            </a:xfrm>
            <a:prstGeom prst="roundRect">
              <a:avLst/>
            </a:prstGeom>
          </p:spPr>
        </p:pic>
        <p:sp>
          <p:nvSpPr>
            <p:cNvPr id="78" name="Rectangle 77">
              <a:extLst>
                <a:ext uri="{FF2B5EF4-FFF2-40B4-BE49-F238E27FC236}">
                  <a16:creationId xmlns:a16="http://schemas.microsoft.com/office/drawing/2014/main" id="{67D6DAF1-D397-A449-B81C-02FD9FC35BD2}"/>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38A63BD7-75CA-594F-B630-748766ED6BFD}"/>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0" name="Graphic 79">
              <a:extLst>
                <a:ext uri="{FF2B5EF4-FFF2-40B4-BE49-F238E27FC236}">
                  <a16:creationId xmlns:a16="http://schemas.microsoft.com/office/drawing/2014/main" id="{481143C8-3F7C-B848-881C-D21667B9C71E}"/>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7111049"/>
              <a:ext cx="155227" cy="155227"/>
            </a:xfrm>
            <a:prstGeom prst="rect">
              <a:avLst/>
            </a:prstGeom>
          </p:spPr>
        </p:pic>
        <p:sp>
          <p:nvSpPr>
            <p:cNvPr id="81" name="TextBox 80">
              <a:extLst>
                <a:ext uri="{FF2B5EF4-FFF2-40B4-BE49-F238E27FC236}">
                  <a16:creationId xmlns:a16="http://schemas.microsoft.com/office/drawing/2014/main" id="{9503076B-BE27-EC49-BB07-CDA23F607AD2}"/>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2" name="TextBox 81">
              <a:extLst>
                <a:ext uri="{FF2B5EF4-FFF2-40B4-BE49-F238E27FC236}">
                  <a16:creationId xmlns:a16="http://schemas.microsoft.com/office/drawing/2014/main" id="{59C8022A-B181-BE49-B15A-D72620C7061B}"/>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3" name="TextBox 82">
              <a:extLst>
                <a:ext uri="{FF2B5EF4-FFF2-40B4-BE49-F238E27FC236}">
                  <a16:creationId xmlns:a16="http://schemas.microsoft.com/office/drawing/2014/main" id="{3587C716-0B4A-0A44-8B87-2CF438BEFEA8}"/>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84" name="Rectangle 83">
              <a:extLst>
                <a:ext uri="{FF2B5EF4-FFF2-40B4-BE49-F238E27FC236}">
                  <a16:creationId xmlns:a16="http://schemas.microsoft.com/office/drawing/2014/main" id="{F09412C1-E102-5E48-AB9A-49A44A59E350}"/>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5CED197C-AF58-C44F-A26F-6391B9641BB7}"/>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6" name="Graphic 85">
              <a:extLst>
                <a:ext uri="{FF2B5EF4-FFF2-40B4-BE49-F238E27FC236}">
                  <a16:creationId xmlns:a16="http://schemas.microsoft.com/office/drawing/2014/main" id="{B32AB170-21E1-7447-8797-C34B52EDD8E8}"/>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5754392"/>
              <a:ext cx="155227" cy="155227"/>
            </a:xfrm>
            <a:prstGeom prst="rect">
              <a:avLst/>
            </a:prstGeom>
          </p:spPr>
        </p:pic>
        <p:sp>
          <p:nvSpPr>
            <p:cNvPr id="87" name="TextBox 86">
              <a:extLst>
                <a:ext uri="{FF2B5EF4-FFF2-40B4-BE49-F238E27FC236}">
                  <a16:creationId xmlns:a16="http://schemas.microsoft.com/office/drawing/2014/main" id="{23ABE0DF-3A83-7644-906B-2443CF815B35}"/>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8" name="Picture 87">
              <a:extLst>
                <a:ext uri="{FF2B5EF4-FFF2-40B4-BE49-F238E27FC236}">
                  <a16:creationId xmlns:a16="http://schemas.microsoft.com/office/drawing/2014/main" id="{5D6DF90E-ADF0-AE40-9662-5A3C4525ED05}"/>
                </a:ext>
              </a:extLst>
            </p:cNvPr>
            <p:cNvPicPr>
              <a:picLocks noChangeAspect="1"/>
            </p:cNvPicPr>
            <p:nvPr userDrawn="1"/>
          </p:nvPicPr>
          <p:blipFill rotWithShape="1">
            <a:blip r:embed="rId8"/>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89" name="TextBox 88">
              <a:extLst>
                <a:ext uri="{FF2B5EF4-FFF2-40B4-BE49-F238E27FC236}">
                  <a16:creationId xmlns:a16="http://schemas.microsoft.com/office/drawing/2014/main" id="{624F7FAD-EDF1-9649-B62D-0EAD6312583F}"/>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0" name="TextBox 89">
              <a:extLst>
                <a:ext uri="{FF2B5EF4-FFF2-40B4-BE49-F238E27FC236}">
                  <a16:creationId xmlns:a16="http://schemas.microsoft.com/office/drawing/2014/main" id="{07FD656E-F50E-6446-B1C9-643199745B1B}"/>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1" name="TextBox 90">
              <a:extLst>
                <a:ext uri="{FF2B5EF4-FFF2-40B4-BE49-F238E27FC236}">
                  <a16:creationId xmlns:a16="http://schemas.microsoft.com/office/drawing/2014/main" id="{59DF2FB2-11A9-8D4C-A946-3E2F8D03A863}"/>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92" name="TextBox 91">
              <a:extLst>
                <a:ext uri="{FF2B5EF4-FFF2-40B4-BE49-F238E27FC236}">
                  <a16:creationId xmlns:a16="http://schemas.microsoft.com/office/drawing/2014/main" id="{2ED69E6F-E242-3845-A02E-40BF00D2EC2E}"/>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93" name="Rectangle 92">
              <a:extLst>
                <a:ext uri="{FF2B5EF4-FFF2-40B4-BE49-F238E27FC236}">
                  <a16:creationId xmlns:a16="http://schemas.microsoft.com/office/drawing/2014/main" id="{DED3E77A-B95D-0840-B42A-F982154E5F14}"/>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TextBox 93">
              <a:extLst>
                <a:ext uri="{FF2B5EF4-FFF2-40B4-BE49-F238E27FC236}">
                  <a16:creationId xmlns:a16="http://schemas.microsoft.com/office/drawing/2014/main" id="{4FA6DBF9-F11E-6C44-BE7B-0A7E8F64AA89}"/>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95" name="Graphic 94">
              <a:extLst>
                <a:ext uri="{FF2B5EF4-FFF2-40B4-BE49-F238E27FC236}">
                  <a16:creationId xmlns:a16="http://schemas.microsoft.com/office/drawing/2014/main" id="{1F9E0C86-0745-CC46-AD1D-180848269EB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121034"/>
              <a:ext cx="155227" cy="155227"/>
            </a:xfrm>
            <a:prstGeom prst="rect">
              <a:avLst/>
            </a:prstGeom>
          </p:spPr>
        </p:pic>
        <p:sp>
          <p:nvSpPr>
            <p:cNvPr id="96" name="TextBox 95">
              <a:extLst>
                <a:ext uri="{FF2B5EF4-FFF2-40B4-BE49-F238E27FC236}">
                  <a16:creationId xmlns:a16="http://schemas.microsoft.com/office/drawing/2014/main" id="{6F6F45D1-6EFE-6B45-8B6F-DBFAE78D1437}"/>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97" name="TextBox 96">
              <a:extLst>
                <a:ext uri="{FF2B5EF4-FFF2-40B4-BE49-F238E27FC236}">
                  <a16:creationId xmlns:a16="http://schemas.microsoft.com/office/drawing/2014/main" id="{0544C069-DAC2-4747-9A60-646318E43112}"/>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98" name="TextBox 97">
              <a:extLst>
                <a:ext uri="{FF2B5EF4-FFF2-40B4-BE49-F238E27FC236}">
                  <a16:creationId xmlns:a16="http://schemas.microsoft.com/office/drawing/2014/main" id="{6F3D0D05-5454-5E48-A04F-5CA03B6B3602}"/>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99" name="TextBox 98">
              <a:extLst>
                <a:ext uri="{FF2B5EF4-FFF2-40B4-BE49-F238E27FC236}">
                  <a16:creationId xmlns:a16="http://schemas.microsoft.com/office/drawing/2014/main" id="{78D4761D-A79D-EC47-ABB0-FD3B6AF76846}"/>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00" name="Picture 99">
              <a:extLst>
                <a:ext uri="{FF2B5EF4-FFF2-40B4-BE49-F238E27FC236}">
                  <a16:creationId xmlns:a16="http://schemas.microsoft.com/office/drawing/2014/main" id="{D8C0288D-BEA3-4347-89F3-10E891E53EC2}"/>
                </a:ext>
              </a:extLst>
            </p:cNvPr>
            <p:cNvPicPr>
              <a:picLocks noChangeAspect="1"/>
            </p:cNvPicPr>
            <p:nvPr userDrawn="1"/>
          </p:nvPicPr>
          <p:blipFill rotWithShape="1">
            <a:blip r:embed="rId9"/>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101" name="Picture 100">
              <a:extLst>
                <a:ext uri="{FF2B5EF4-FFF2-40B4-BE49-F238E27FC236}">
                  <a16:creationId xmlns:a16="http://schemas.microsoft.com/office/drawing/2014/main" id="{C2EB5A16-EAA2-BC49-A6E3-EBFCAB6357D7}"/>
                </a:ext>
              </a:extLst>
            </p:cNvPr>
            <p:cNvPicPr>
              <a:picLocks noChangeAspect="1"/>
            </p:cNvPicPr>
            <p:nvPr userDrawn="1"/>
          </p:nvPicPr>
          <p:blipFill>
            <a:blip r:embed="rId10"/>
            <a:stretch>
              <a:fillRect/>
            </a:stretch>
          </p:blipFill>
          <p:spPr>
            <a:xfrm>
              <a:off x="11251841" y="4562988"/>
              <a:ext cx="849028" cy="849028"/>
            </a:xfrm>
            <a:prstGeom prst="rect">
              <a:avLst/>
            </a:prstGeom>
          </p:spPr>
        </p:pic>
        <p:sp>
          <p:nvSpPr>
            <p:cNvPr id="102" name="TextBox 101">
              <a:extLst>
                <a:ext uri="{FF2B5EF4-FFF2-40B4-BE49-F238E27FC236}">
                  <a16:creationId xmlns:a16="http://schemas.microsoft.com/office/drawing/2014/main" id="{0371FFE2-BA6B-2046-BD44-A8983AD6968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3" name="Straight Connector 102">
              <a:extLst>
                <a:ext uri="{FF2B5EF4-FFF2-40B4-BE49-F238E27FC236}">
                  <a16:creationId xmlns:a16="http://schemas.microsoft.com/office/drawing/2014/main" id="{70ACF86C-9EB8-B643-9EF3-CE5669FB41E7}"/>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56F5DA9D-A83E-0E43-B12B-971AA4C127E2}"/>
              </a:ext>
            </a:extLst>
          </p:cNvPr>
          <p:cNvGrpSpPr/>
          <p:nvPr userDrawn="1"/>
        </p:nvGrpSpPr>
        <p:grpSpPr>
          <a:xfrm>
            <a:off x="431240" y="-246933"/>
            <a:ext cx="8280401" cy="7347304"/>
            <a:chOff x="431240" y="-246933"/>
            <a:chExt cx="8280401" cy="7347304"/>
          </a:xfrm>
        </p:grpSpPr>
        <p:grpSp>
          <p:nvGrpSpPr>
            <p:cNvPr id="105" name="Group 104">
              <a:extLst>
                <a:ext uri="{FF2B5EF4-FFF2-40B4-BE49-F238E27FC236}">
                  <a16:creationId xmlns:a16="http://schemas.microsoft.com/office/drawing/2014/main" id="{5C75549D-EBC1-9C4C-800F-8959A08EB7BB}"/>
                </a:ext>
              </a:extLst>
            </p:cNvPr>
            <p:cNvGrpSpPr/>
            <p:nvPr userDrawn="1"/>
          </p:nvGrpSpPr>
          <p:grpSpPr>
            <a:xfrm>
              <a:off x="431242" y="6864579"/>
              <a:ext cx="8280398" cy="235792"/>
              <a:chOff x="431801" y="-235792"/>
              <a:chExt cx="4400550" cy="235792"/>
            </a:xfrm>
          </p:grpSpPr>
          <p:cxnSp>
            <p:nvCxnSpPr>
              <p:cNvPr id="114" name="Straight Connector 113">
                <a:extLst>
                  <a:ext uri="{FF2B5EF4-FFF2-40B4-BE49-F238E27FC236}">
                    <a16:creationId xmlns:a16="http://schemas.microsoft.com/office/drawing/2014/main" id="{E5501523-0530-EE43-B937-C26AD69BE2C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C9455B4-7F5F-604F-8654-BE1E95726C1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06" name="Group 105">
              <a:extLst>
                <a:ext uri="{FF2B5EF4-FFF2-40B4-BE49-F238E27FC236}">
                  <a16:creationId xmlns:a16="http://schemas.microsoft.com/office/drawing/2014/main" id="{65666F82-53E6-824D-BC78-74E082A95A8A}"/>
                </a:ext>
              </a:extLst>
            </p:cNvPr>
            <p:cNvGrpSpPr/>
            <p:nvPr userDrawn="1"/>
          </p:nvGrpSpPr>
          <p:grpSpPr>
            <a:xfrm>
              <a:off x="431240" y="-246933"/>
              <a:ext cx="8280401" cy="235792"/>
              <a:chOff x="431800" y="-240735"/>
              <a:chExt cx="8280401" cy="235792"/>
            </a:xfrm>
          </p:grpSpPr>
          <p:grpSp>
            <p:nvGrpSpPr>
              <p:cNvPr id="107" name="Group 106">
                <a:extLst>
                  <a:ext uri="{FF2B5EF4-FFF2-40B4-BE49-F238E27FC236}">
                    <a16:creationId xmlns:a16="http://schemas.microsoft.com/office/drawing/2014/main" id="{50217315-EACD-2843-ACBF-887A99AB6B5A}"/>
                  </a:ext>
                </a:extLst>
              </p:cNvPr>
              <p:cNvGrpSpPr/>
              <p:nvPr userDrawn="1"/>
            </p:nvGrpSpPr>
            <p:grpSpPr>
              <a:xfrm>
                <a:off x="431800" y="-240735"/>
                <a:ext cx="8280400" cy="235792"/>
                <a:chOff x="431800" y="-235792"/>
                <a:chExt cx="4400551" cy="235792"/>
              </a:xfrm>
            </p:grpSpPr>
            <p:cxnSp>
              <p:nvCxnSpPr>
                <p:cNvPr id="111" name="Straight Connector 110">
                  <a:extLst>
                    <a:ext uri="{FF2B5EF4-FFF2-40B4-BE49-F238E27FC236}">
                      <a16:creationId xmlns:a16="http://schemas.microsoft.com/office/drawing/2014/main" id="{7CF4F87D-3E89-D044-AA6B-F4275E8BD254}"/>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3690A968-541F-ED41-B6ED-1D7566AFCC3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3" name="Rectangle 112">
                  <a:extLst>
                    <a:ext uri="{FF2B5EF4-FFF2-40B4-BE49-F238E27FC236}">
                      <a16:creationId xmlns:a16="http://schemas.microsoft.com/office/drawing/2014/main" id="{639845D3-D19F-1748-A15A-7A066F2E945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8" name="TextBox 107">
                <a:extLst>
                  <a:ext uri="{FF2B5EF4-FFF2-40B4-BE49-F238E27FC236}">
                    <a16:creationId xmlns:a16="http://schemas.microsoft.com/office/drawing/2014/main" id="{92B5BD0C-F803-D94A-A277-DCCF5C956E2D}"/>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09" name="Straight Arrow Connector 108">
                <a:extLst>
                  <a:ext uri="{FF2B5EF4-FFF2-40B4-BE49-F238E27FC236}">
                    <a16:creationId xmlns:a16="http://schemas.microsoft.com/office/drawing/2014/main" id="{32AD3739-9F2B-E348-8995-21C95F726E7B}"/>
                  </a:ext>
                </a:extLst>
              </p:cNvPr>
              <p:cNvCxnSpPr>
                <a:cxnSpLocks/>
                <a:stCxn id="108" idx="1"/>
                <a:endCxn id="11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10" name="Straight Arrow Connector 109">
                <a:extLst>
                  <a:ext uri="{FF2B5EF4-FFF2-40B4-BE49-F238E27FC236}">
                    <a16:creationId xmlns:a16="http://schemas.microsoft.com/office/drawing/2014/main" id="{6D01C25D-77F7-C345-910D-4A71A682AA58}"/>
                  </a:ext>
                </a:extLst>
              </p:cNvPr>
              <p:cNvCxnSpPr>
                <a:cxnSpLocks/>
                <a:stCxn id="108" idx="3"/>
                <a:endCxn id="11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92772801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userDrawn="1">
  <p:cSld name="Team Members (6 Headshots)">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2" name="Date Placeholder 31">
            <a:extLst>
              <a:ext uri="{FF2B5EF4-FFF2-40B4-BE49-F238E27FC236}">
                <a16:creationId xmlns:a16="http://schemas.microsoft.com/office/drawing/2014/main" id="{063A222F-451A-4B49-AAE6-41BBAA48AC75}"/>
              </a:ext>
            </a:extLst>
          </p:cNvPr>
          <p:cNvSpPr>
            <a:spLocks noGrp="1"/>
          </p:cNvSpPr>
          <p:nvPr>
            <p:ph type="dt" sz="half" idx="105"/>
          </p:nvPr>
        </p:nvSpPr>
        <p:spPr/>
        <p:txBody>
          <a:bodyPr/>
          <a:lstStyle/>
          <a:p>
            <a:endParaRPr lang="en-US" dirty="0"/>
          </a:p>
        </p:txBody>
      </p:sp>
      <p:sp>
        <p:nvSpPr>
          <p:cNvPr id="33" name="Footer Placeholder 32">
            <a:extLst>
              <a:ext uri="{FF2B5EF4-FFF2-40B4-BE49-F238E27FC236}">
                <a16:creationId xmlns:a16="http://schemas.microsoft.com/office/drawing/2014/main" id="{7182972C-B32C-5242-9660-1F857E08362B}"/>
              </a:ext>
            </a:extLst>
          </p:cNvPr>
          <p:cNvSpPr>
            <a:spLocks noGrp="1"/>
          </p:cNvSpPr>
          <p:nvPr>
            <p:ph type="ftr" sz="quarter" idx="106"/>
          </p:nvPr>
        </p:nvSpPr>
        <p:spPr/>
        <p:txBody>
          <a:bodyPr/>
          <a:lstStyle/>
          <a:p>
            <a:endParaRPr lang="en-US" dirty="0"/>
          </a:p>
        </p:txBody>
      </p:sp>
      <p:sp>
        <p:nvSpPr>
          <p:cNvPr id="39" name="Slide Number Placeholder 38">
            <a:extLst>
              <a:ext uri="{FF2B5EF4-FFF2-40B4-BE49-F238E27FC236}">
                <a16:creationId xmlns:a16="http://schemas.microsoft.com/office/drawing/2014/main" id="{702F905D-B5C6-604B-A8D6-931CBE08DB32}"/>
              </a:ext>
            </a:extLst>
          </p:cNvPr>
          <p:cNvSpPr>
            <a:spLocks noGrp="1"/>
          </p:cNvSpPr>
          <p:nvPr>
            <p:ph type="sldNum" sz="quarter" idx="10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51"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2146852" y="1233488"/>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2" name="Picture Placeholder 2">
            <a:extLst>
              <a:ext uri="{FF2B5EF4-FFF2-40B4-BE49-F238E27FC236}">
                <a16:creationId xmlns:a16="http://schemas.microsoft.com/office/drawing/2014/main" id="{3953A8BD-C2FA-AE49-99CC-15B59CE56A15}"/>
              </a:ext>
            </a:extLst>
          </p:cNvPr>
          <p:cNvSpPr>
            <a:spLocks noGrp="1"/>
          </p:cNvSpPr>
          <p:nvPr>
            <p:ph type="pic" sz="quarter" idx="16" hasCustomPrompt="1"/>
          </p:nvPr>
        </p:nvSpPr>
        <p:spPr>
          <a:xfrm>
            <a:off x="431800" y="123296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3" name="Text Placeholder 7">
            <a:extLst>
              <a:ext uri="{FF2B5EF4-FFF2-40B4-BE49-F238E27FC236}">
                <a16:creationId xmlns:a16="http://schemas.microsoft.com/office/drawing/2014/main" id="{1B6BB86B-8CCA-614F-97F8-932E6DC1B83C}"/>
              </a:ext>
            </a:extLst>
          </p:cNvPr>
          <p:cNvSpPr>
            <a:spLocks noGrp="1"/>
          </p:cNvSpPr>
          <p:nvPr>
            <p:ph type="body" sz="quarter" idx="17" hasCustomPrompt="1"/>
          </p:nvPr>
        </p:nvSpPr>
        <p:spPr>
          <a:xfrm>
            <a:off x="6410739" y="1233488"/>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4" name="Picture Placeholder 2">
            <a:extLst>
              <a:ext uri="{FF2B5EF4-FFF2-40B4-BE49-F238E27FC236}">
                <a16:creationId xmlns:a16="http://schemas.microsoft.com/office/drawing/2014/main" id="{E582B670-FA91-C849-BD22-A066A6FE9B53}"/>
              </a:ext>
            </a:extLst>
          </p:cNvPr>
          <p:cNvSpPr>
            <a:spLocks noGrp="1"/>
          </p:cNvSpPr>
          <p:nvPr>
            <p:ph type="pic" sz="quarter" idx="18" hasCustomPrompt="1"/>
          </p:nvPr>
        </p:nvSpPr>
        <p:spPr>
          <a:xfrm>
            <a:off x="4695687" y="123296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5" name="Text Placeholder 7">
            <a:extLst>
              <a:ext uri="{FF2B5EF4-FFF2-40B4-BE49-F238E27FC236}">
                <a16:creationId xmlns:a16="http://schemas.microsoft.com/office/drawing/2014/main" id="{022CA3D9-DBCD-8543-9EF3-77B6B03F5142}"/>
              </a:ext>
            </a:extLst>
          </p:cNvPr>
          <p:cNvSpPr>
            <a:spLocks noGrp="1"/>
          </p:cNvSpPr>
          <p:nvPr>
            <p:ph type="body" sz="quarter" idx="1001" hasCustomPrompt="1"/>
          </p:nvPr>
        </p:nvSpPr>
        <p:spPr>
          <a:xfrm>
            <a:off x="2146852" y="4607601"/>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6" name="Picture Placeholder 2">
            <a:extLst>
              <a:ext uri="{FF2B5EF4-FFF2-40B4-BE49-F238E27FC236}">
                <a16:creationId xmlns:a16="http://schemas.microsoft.com/office/drawing/2014/main" id="{3953A8BD-C2FA-AE49-99CC-15B59CE56A15}"/>
              </a:ext>
            </a:extLst>
          </p:cNvPr>
          <p:cNvSpPr>
            <a:spLocks noGrp="1"/>
          </p:cNvSpPr>
          <p:nvPr>
            <p:ph type="pic" sz="quarter" idx="1002" hasCustomPrompt="1"/>
          </p:nvPr>
        </p:nvSpPr>
        <p:spPr>
          <a:xfrm>
            <a:off x="431800" y="4607078"/>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7" name="Text Placeholder 7">
            <a:extLst>
              <a:ext uri="{FF2B5EF4-FFF2-40B4-BE49-F238E27FC236}">
                <a16:creationId xmlns:a16="http://schemas.microsoft.com/office/drawing/2014/main" id="{1B6BB86B-8CCA-614F-97F8-932E6DC1B83C}"/>
              </a:ext>
            </a:extLst>
          </p:cNvPr>
          <p:cNvSpPr>
            <a:spLocks noGrp="1"/>
          </p:cNvSpPr>
          <p:nvPr>
            <p:ph type="body" sz="quarter" idx="1003" hasCustomPrompt="1"/>
          </p:nvPr>
        </p:nvSpPr>
        <p:spPr>
          <a:xfrm>
            <a:off x="6410739" y="4607601"/>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8" name="Picture Placeholder 2">
            <a:extLst>
              <a:ext uri="{FF2B5EF4-FFF2-40B4-BE49-F238E27FC236}">
                <a16:creationId xmlns:a16="http://schemas.microsoft.com/office/drawing/2014/main" id="{E582B670-FA91-C849-BD22-A066A6FE9B53}"/>
              </a:ext>
            </a:extLst>
          </p:cNvPr>
          <p:cNvSpPr>
            <a:spLocks noGrp="1"/>
          </p:cNvSpPr>
          <p:nvPr>
            <p:ph type="pic" sz="quarter" idx="1004" hasCustomPrompt="1"/>
          </p:nvPr>
        </p:nvSpPr>
        <p:spPr>
          <a:xfrm>
            <a:off x="4695687" y="4607078"/>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9" name="Text Placeholder 7">
            <a:extLst>
              <a:ext uri="{FF2B5EF4-FFF2-40B4-BE49-F238E27FC236}">
                <a16:creationId xmlns:a16="http://schemas.microsoft.com/office/drawing/2014/main" id="{022CA3D9-DBCD-8543-9EF3-77B6B03F5142}"/>
              </a:ext>
            </a:extLst>
          </p:cNvPr>
          <p:cNvSpPr>
            <a:spLocks noGrp="1"/>
          </p:cNvSpPr>
          <p:nvPr>
            <p:ph type="body" sz="quarter" idx="1005" hasCustomPrompt="1"/>
          </p:nvPr>
        </p:nvSpPr>
        <p:spPr>
          <a:xfrm>
            <a:off x="2146852" y="2913206"/>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60" name="Picture Placeholder 2">
            <a:extLst>
              <a:ext uri="{FF2B5EF4-FFF2-40B4-BE49-F238E27FC236}">
                <a16:creationId xmlns:a16="http://schemas.microsoft.com/office/drawing/2014/main" id="{3953A8BD-C2FA-AE49-99CC-15B59CE56A15}"/>
              </a:ext>
            </a:extLst>
          </p:cNvPr>
          <p:cNvSpPr>
            <a:spLocks noGrp="1"/>
          </p:cNvSpPr>
          <p:nvPr>
            <p:ph type="pic" sz="quarter" idx="1006" hasCustomPrompt="1"/>
          </p:nvPr>
        </p:nvSpPr>
        <p:spPr>
          <a:xfrm>
            <a:off x="431800" y="2912683"/>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61" name="Text Placeholder 7">
            <a:extLst>
              <a:ext uri="{FF2B5EF4-FFF2-40B4-BE49-F238E27FC236}">
                <a16:creationId xmlns:a16="http://schemas.microsoft.com/office/drawing/2014/main" id="{1B6BB86B-8CCA-614F-97F8-932E6DC1B83C}"/>
              </a:ext>
            </a:extLst>
          </p:cNvPr>
          <p:cNvSpPr>
            <a:spLocks noGrp="1"/>
          </p:cNvSpPr>
          <p:nvPr>
            <p:ph type="body" sz="quarter" idx="1007" hasCustomPrompt="1"/>
          </p:nvPr>
        </p:nvSpPr>
        <p:spPr>
          <a:xfrm>
            <a:off x="6410739" y="2913206"/>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62" name="Picture Placeholder 2">
            <a:extLst>
              <a:ext uri="{FF2B5EF4-FFF2-40B4-BE49-F238E27FC236}">
                <a16:creationId xmlns:a16="http://schemas.microsoft.com/office/drawing/2014/main" id="{E582B670-FA91-C849-BD22-A066A6FE9B53}"/>
              </a:ext>
            </a:extLst>
          </p:cNvPr>
          <p:cNvSpPr>
            <a:spLocks noGrp="1"/>
          </p:cNvSpPr>
          <p:nvPr>
            <p:ph type="pic" sz="quarter" idx="1008" hasCustomPrompt="1"/>
          </p:nvPr>
        </p:nvSpPr>
        <p:spPr>
          <a:xfrm>
            <a:off x="4695687" y="2912683"/>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40" name="Group 39">
            <a:extLst>
              <a:ext uri="{FF2B5EF4-FFF2-40B4-BE49-F238E27FC236}">
                <a16:creationId xmlns:a16="http://schemas.microsoft.com/office/drawing/2014/main" id="{D766E2A4-7A9C-6B40-BD3F-4DD3FBAE2121}"/>
              </a:ext>
            </a:extLst>
          </p:cNvPr>
          <p:cNvGrpSpPr/>
          <p:nvPr userDrawn="1"/>
        </p:nvGrpSpPr>
        <p:grpSpPr>
          <a:xfrm>
            <a:off x="9399182" y="-1"/>
            <a:ext cx="2961715" cy="8383282"/>
            <a:chOff x="9399182" y="-1"/>
            <a:chExt cx="2961715" cy="8383282"/>
          </a:xfrm>
        </p:grpSpPr>
        <p:sp>
          <p:nvSpPr>
            <p:cNvPr id="41" name="Rectangle 40">
              <a:extLst>
                <a:ext uri="{FF2B5EF4-FFF2-40B4-BE49-F238E27FC236}">
                  <a16:creationId xmlns:a16="http://schemas.microsoft.com/office/drawing/2014/main" id="{034C8B5B-FB2C-7C44-AAFB-0A322448A16B}"/>
                </a:ext>
              </a:extLst>
            </p:cNvPr>
            <p:cNvSpPr/>
            <p:nvPr userDrawn="1"/>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3" name="Picture 42">
              <a:extLst>
                <a:ext uri="{FF2B5EF4-FFF2-40B4-BE49-F238E27FC236}">
                  <a16:creationId xmlns:a16="http://schemas.microsoft.com/office/drawing/2014/main" id="{535BEB65-F661-CA44-BF4A-4739FD15E76E}"/>
                </a:ext>
              </a:extLst>
            </p:cNvPr>
            <p:cNvPicPr>
              <a:picLocks noChangeAspect="1"/>
            </p:cNvPicPr>
            <p:nvPr userDrawn="1"/>
          </p:nvPicPr>
          <p:blipFill rotWithShape="1">
            <a:blip r:embed="rId2"/>
            <a:srcRect r="44907"/>
            <a:stretch/>
          </p:blipFill>
          <p:spPr>
            <a:xfrm>
              <a:off x="9558505" y="1326787"/>
              <a:ext cx="2639326" cy="517021"/>
            </a:xfrm>
            <a:prstGeom prst="rect">
              <a:avLst/>
            </a:prstGeom>
          </p:spPr>
        </p:pic>
        <p:sp>
          <p:nvSpPr>
            <p:cNvPr id="45" name="TextBox 44">
              <a:extLst>
                <a:ext uri="{FF2B5EF4-FFF2-40B4-BE49-F238E27FC236}">
                  <a16:creationId xmlns:a16="http://schemas.microsoft.com/office/drawing/2014/main" id="{7E0FF283-DF06-F948-94DA-DE9EF964F624}"/>
                </a:ext>
              </a:extLst>
            </p:cNvPr>
            <p:cNvSpPr txBox="1"/>
            <p:nvPr userDrawn="1"/>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50" name="Straight Connector 49">
              <a:extLst>
                <a:ext uri="{FF2B5EF4-FFF2-40B4-BE49-F238E27FC236}">
                  <a16:creationId xmlns:a16="http://schemas.microsoft.com/office/drawing/2014/main" id="{E8F507BA-3C92-8644-BDBD-45B4FDF18BF4}"/>
                </a:ext>
              </a:extLst>
            </p:cNvPr>
            <p:cNvCxnSpPr>
              <a:cxnSpLocks/>
            </p:cNvCxnSpPr>
            <p:nvPr userDrawn="1"/>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C71155CD-BB6D-C646-8CC8-AF1F24B7C98C}"/>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CC62A9D-5394-674A-BEAB-97FADBEC0916}"/>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5" name="Picture 64">
              <a:extLst>
                <a:ext uri="{FF2B5EF4-FFF2-40B4-BE49-F238E27FC236}">
                  <a16:creationId xmlns:a16="http://schemas.microsoft.com/office/drawing/2014/main" id="{0E89AECA-429D-484C-90EB-560EABFCF664}"/>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66" name="Rectangle 65">
              <a:extLst>
                <a:ext uri="{FF2B5EF4-FFF2-40B4-BE49-F238E27FC236}">
                  <a16:creationId xmlns:a16="http://schemas.microsoft.com/office/drawing/2014/main" id="{D2341F3F-7DFB-874E-A13E-07D7F7B9D8F1}"/>
                </a:ext>
              </a:extLst>
            </p:cNvPr>
            <p:cNvSpPr/>
            <p:nvPr userDrawn="1"/>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85D71E54-D6BA-0E40-A53B-AF7E62071130}"/>
                </a:ext>
              </a:extLst>
            </p:cNvPr>
            <p:cNvSpPr txBox="1"/>
            <p:nvPr userDrawn="1"/>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8" name="Graphic 67">
              <a:extLst>
                <a:ext uri="{FF2B5EF4-FFF2-40B4-BE49-F238E27FC236}">
                  <a16:creationId xmlns:a16="http://schemas.microsoft.com/office/drawing/2014/main" id="{BB5031F7-D2AF-CA4F-A8CB-7CFFD0DFE74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111049"/>
              <a:ext cx="155227" cy="155227"/>
            </a:xfrm>
            <a:prstGeom prst="rect">
              <a:avLst/>
            </a:prstGeom>
          </p:spPr>
        </p:pic>
        <p:sp>
          <p:nvSpPr>
            <p:cNvPr id="69" name="TextBox 68">
              <a:extLst>
                <a:ext uri="{FF2B5EF4-FFF2-40B4-BE49-F238E27FC236}">
                  <a16:creationId xmlns:a16="http://schemas.microsoft.com/office/drawing/2014/main" id="{BCF278F6-1885-9845-A8B6-104A81007CE1}"/>
                </a:ext>
              </a:extLst>
            </p:cNvPr>
            <p:cNvSpPr txBox="1"/>
            <p:nvPr userDrawn="1"/>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1" name="TextBox 70">
              <a:extLst>
                <a:ext uri="{FF2B5EF4-FFF2-40B4-BE49-F238E27FC236}">
                  <a16:creationId xmlns:a16="http://schemas.microsoft.com/office/drawing/2014/main" id="{66ACDF17-388A-C643-B5AD-ED6E1C649F65}"/>
                </a:ext>
              </a:extLst>
            </p:cNvPr>
            <p:cNvSpPr txBox="1"/>
            <p:nvPr userDrawn="1"/>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2" name="TextBox 71">
              <a:extLst>
                <a:ext uri="{FF2B5EF4-FFF2-40B4-BE49-F238E27FC236}">
                  <a16:creationId xmlns:a16="http://schemas.microsoft.com/office/drawing/2014/main" id="{938CA5F0-0B3E-8343-A9CF-99D356C37500}"/>
                </a:ext>
              </a:extLst>
            </p:cNvPr>
            <p:cNvSpPr txBox="1"/>
            <p:nvPr userDrawn="1"/>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75" name="Rectangle 74">
              <a:extLst>
                <a:ext uri="{FF2B5EF4-FFF2-40B4-BE49-F238E27FC236}">
                  <a16:creationId xmlns:a16="http://schemas.microsoft.com/office/drawing/2014/main" id="{5D42C796-9096-EE43-BA39-054BDFD8C7DC}"/>
                </a:ext>
              </a:extLst>
            </p:cNvPr>
            <p:cNvSpPr/>
            <p:nvPr userDrawn="1"/>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45520887-BC9C-114D-AD47-51EA84357B7B}"/>
                </a:ext>
              </a:extLst>
            </p:cNvPr>
            <p:cNvSpPr txBox="1"/>
            <p:nvPr userDrawn="1"/>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7" name="Graphic 76">
              <a:extLst>
                <a:ext uri="{FF2B5EF4-FFF2-40B4-BE49-F238E27FC236}">
                  <a16:creationId xmlns:a16="http://schemas.microsoft.com/office/drawing/2014/main" id="{3577901F-4F1C-6E43-AE9A-07AC98F7E64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5754392"/>
              <a:ext cx="155227" cy="155227"/>
            </a:xfrm>
            <a:prstGeom prst="rect">
              <a:avLst/>
            </a:prstGeom>
          </p:spPr>
        </p:pic>
        <p:sp>
          <p:nvSpPr>
            <p:cNvPr id="78" name="TextBox 77">
              <a:extLst>
                <a:ext uri="{FF2B5EF4-FFF2-40B4-BE49-F238E27FC236}">
                  <a16:creationId xmlns:a16="http://schemas.microsoft.com/office/drawing/2014/main" id="{7B01DCF4-9CAD-3E46-8A50-BC4709155B06}"/>
                </a:ext>
              </a:extLst>
            </p:cNvPr>
            <p:cNvSpPr txBox="1"/>
            <p:nvPr userDrawn="1"/>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79" name="Picture 78">
              <a:extLst>
                <a:ext uri="{FF2B5EF4-FFF2-40B4-BE49-F238E27FC236}">
                  <a16:creationId xmlns:a16="http://schemas.microsoft.com/office/drawing/2014/main" id="{C7C815DD-9D6F-524D-8717-D4D467D9AC19}"/>
                </a:ext>
              </a:extLst>
            </p:cNvPr>
            <p:cNvPicPr>
              <a:picLocks noChangeAspect="1"/>
            </p:cNvPicPr>
            <p:nvPr userDrawn="1"/>
          </p:nvPicPr>
          <p:blipFill rotWithShape="1">
            <a:blip r:embed="rId6"/>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80" name="TextBox 79">
              <a:extLst>
                <a:ext uri="{FF2B5EF4-FFF2-40B4-BE49-F238E27FC236}">
                  <a16:creationId xmlns:a16="http://schemas.microsoft.com/office/drawing/2014/main" id="{2A45E990-D01D-064A-A20A-E8C8CC6E4ABD}"/>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1" name="TextBox 80">
              <a:extLst>
                <a:ext uri="{FF2B5EF4-FFF2-40B4-BE49-F238E27FC236}">
                  <a16:creationId xmlns:a16="http://schemas.microsoft.com/office/drawing/2014/main" id="{8AA89570-2399-5847-8669-4AAF530EA38A}"/>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2" name="TextBox 81">
              <a:extLst>
                <a:ext uri="{FF2B5EF4-FFF2-40B4-BE49-F238E27FC236}">
                  <a16:creationId xmlns:a16="http://schemas.microsoft.com/office/drawing/2014/main" id="{28BE45B5-340E-F641-B09F-AD59D8FD0DD5}"/>
                </a:ext>
              </a:extLst>
            </p:cNvPr>
            <p:cNvSpPr txBox="1"/>
            <p:nvPr userDrawn="1"/>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83" name="TextBox 82">
              <a:extLst>
                <a:ext uri="{FF2B5EF4-FFF2-40B4-BE49-F238E27FC236}">
                  <a16:creationId xmlns:a16="http://schemas.microsoft.com/office/drawing/2014/main" id="{DAB12CD4-A662-8E4E-A50D-9F0F7977FB9C}"/>
                </a:ext>
              </a:extLst>
            </p:cNvPr>
            <p:cNvSpPr txBox="1"/>
            <p:nvPr userDrawn="1"/>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84" name="Rectangle 83">
              <a:extLst>
                <a:ext uri="{FF2B5EF4-FFF2-40B4-BE49-F238E27FC236}">
                  <a16:creationId xmlns:a16="http://schemas.microsoft.com/office/drawing/2014/main" id="{DE9B88A4-46AB-6C41-B3DF-20247111449B}"/>
                </a:ext>
              </a:extLst>
            </p:cNvPr>
            <p:cNvSpPr/>
            <p:nvPr userDrawn="1"/>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2D7C5D91-095D-0049-BECC-ACFE7362EAB2}"/>
                </a:ext>
              </a:extLst>
            </p:cNvPr>
            <p:cNvSpPr txBox="1"/>
            <p:nvPr userDrawn="1"/>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86" name="Graphic 85">
              <a:extLst>
                <a:ext uri="{FF2B5EF4-FFF2-40B4-BE49-F238E27FC236}">
                  <a16:creationId xmlns:a16="http://schemas.microsoft.com/office/drawing/2014/main" id="{BC467E62-41AB-1547-BAA0-0497DA492F31}"/>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121034"/>
              <a:ext cx="155227" cy="155227"/>
            </a:xfrm>
            <a:prstGeom prst="rect">
              <a:avLst/>
            </a:prstGeom>
          </p:spPr>
        </p:pic>
        <p:sp>
          <p:nvSpPr>
            <p:cNvPr id="87" name="TextBox 86">
              <a:extLst>
                <a:ext uri="{FF2B5EF4-FFF2-40B4-BE49-F238E27FC236}">
                  <a16:creationId xmlns:a16="http://schemas.microsoft.com/office/drawing/2014/main" id="{B99EEBE7-201D-0E4C-927E-FE3966451069}"/>
                </a:ext>
              </a:extLst>
            </p:cNvPr>
            <p:cNvSpPr txBox="1"/>
            <p:nvPr userDrawn="1"/>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88" name="TextBox 87">
              <a:extLst>
                <a:ext uri="{FF2B5EF4-FFF2-40B4-BE49-F238E27FC236}">
                  <a16:creationId xmlns:a16="http://schemas.microsoft.com/office/drawing/2014/main" id="{0A515CD1-7A4D-5943-AF1E-A861CA3992AF}"/>
                </a:ext>
              </a:extLst>
            </p:cNvPr>
            <p:cNvSpPr txBox="1"/>
            <p:nvPr userDrawn="1"/>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89" name="TextBox 88">
              <a:extLst>
                <a:ext uri="{FF2B5EF4-FFF2-40B4-BE49-F238E27FC236}">
                  <a16:creationId xmlns:a16="http://schemas.microsoft.com/office/drawing/2014/main" id="{FE15B6C7-CC3C-9547-B859-96AB175C6BDB}"/>
                </a:ext>
              </a:extLst>
            </p:cNvPr>
            <p:cNvSpPr txBox="1"/>
            <p:nvPr userDrawn="1"/>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90" name="TextBox 89">
              <a:extLst>
                <a:ext uri="{FF2B5EF4-FFF2-40B4-BE49-F238E27FC236}">
                  <a16:creationId xmlns:a16="http://schemas.microsoft.com/office/drawing/2014/main" id="{0BB739D9-93EF-604B-B664-982F20E91B52}"/>
                </a:ext>
              </a:extLst>
            </p:cNvPr>
            <p:cNvSpPr txBox="1"/>
            <p:nvPr userDrawn="1"/>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91" name="Picture 90">
              <a:extLst>
                <a:ext uri="{FF2B5EF4-FFF2-40B4-BE49-F238E27FC236}">
                  <a16:creationId xmlns:a16="http://schemas.microsoft.com/office/drawing/2014/main" id="{E9A7FBA7-E4BB-6D46-9DD5-F4390A8393F4}"/>
                </a:ext>
              </a:extLst>
            </p:cNvPr>
            <p:cNvPicPr>
              <a:picLocks noChangeAspect="1"/>
            </p:cNvPicPr>
            <p:nvPr userDrawn="1"/>
          </p:nvPicPr>
          <p:blipFill rotWithShape="1">
            <a:blip r:embed="rId7"/>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92" name="Picture 91">
              <a:extLst>
                <a:ext uri="{FF2B5EF4-FFF2-40B4-BE49-F238E27FC236}">
                  <a16:creationId xmlns:a16="http://schemas.microsoft.com/office/drawing/2014/main" id="{6DCE73ED-99FF-1B46-9E34-8D926E9613FC}"/>
                </a:ext>
              </a:extLst>
            </p:cNvPr>
            <p:cNvPicPr>
              <a:picLocks noChangeAspect="1"/>
            </p:cNvPicPr>
            <p:nvPr userDrawn="1"/>
          </p:nvPicPr>
          <p:blipFill>
            <a:blip r:embed="rId8"/>
            <a:stretch>
              <a:fillRect/>
            </a:stretch>
          </p:blipFill>
          <p:spPr>
            <a:xfrm>
              <a:off x="11251841" y="4562988"/>
              <a:ext cx="849028" cy="849028"/>
            </a:xfrm>
            <a:prstGeom prst="rect">
              <a:avLst/>
            </a:prstGeom>
          </p:spPr>
        </p:pic>
        <p:sp>
          <p:nvSpPr>
            <p:cNvPr id="93" name="TextBox 92">
              <a:extLst>
                <a:ext uri="{FF2B5EF4-FFF2-40B4-BE49-F238E27FC236}">
                  <a16:creationId xmlns:a16="http://schemas.microsoft.com/office/drawing/2014/main" id="{654D58EA-8928-9A46-9612-5FEB15C79CF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4" name="Straight Connector 93">
              <a:extLst>
                <a:ext uri="{FF2B5EF4-FFF2-40B4-BE49-F238E27FC236}">
                  <a16:creationId xmlns:a16="http://schemas.microsoft.com/office/drawing/2014/main" id="{590BEFA3-64F0-8A46-A705-CC6B636E92B3}"/>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720954417"/>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preserve="1" userDrawn="1">
  <p:cSld name="Thank You (Plain)">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FE32CCA1-CED9-294A-A470-F78E958FA780}"/>
              </a:ext>
            </a:extLst>
          </p:cNvPr>
          <p:cNvGrpSpPr/>
          <p:nvPr userDrawn="1"/>
        </p:nvGrpSpPr>
        <p:grpSpPr>
          <a:xfrm>
            <a:off x="9399182" y="-1"/>
            <a:ext cx="2961715" cy="6858002"/>
            <a:chOff x="9399182" y="-1"/>
            <a:chExt cx="2961715" cy="6858002"/>
          </a:xfrm>
        </p:grpSpPr>
        <p:sp>
          <p:nvSpPr>
            <p:cNvPr id="19" name="Rectangle 18">
              <a:extLst>
                <a:ext uri="{FF2B5EF4-FFF2-40B4-BE49-F238E27FC236}">
                  <a16:creationId xmlns:a16="http://schemas.microsoft.com/office/drawing/2014/main" id="{B6D6B989-9284-9D44-BE14-8A6C89EF3E32}"/>
                </a:ext>
              </a:extLst>
            </p:cNvPr>
            <p:cNvSpPr/>
            <p:nvPr userDrawn="1"/>
          </p:nvSpPr>
          <p:spPr>
            <a:xfrm>
              <a:off x="9399182" y="-1"/>
              <a:ext cx="2798651" cy="68580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8" name="Picture 57">
              <a:extLst>
                <a:ext uri="{FF2B5EF4-FFF2-40B4-BE49-F238E27FC236}">
                  <a16:creationId xmlns:a16="http://schemas.microsoft.com/office/drawing/2014/main" id="{16F5F437-7152-D647-BE19-CA5CFF0C6F8A}"/>
                </a:ext>
              </a:extLst>
            </p:cNvPr>
            <p:cNvPicPr>
              <a:picLocks noChangeAspect="1"/>
            </p:cNvPicPr>
            <p:nvPr userDrawn="1"/>
          </p:nvPicPr>
          <p:blipFill rotWithShape="1">
            <a:blip r:embed="rId2"/>
            <a:srcRect r="44907"/>
            <a:stretch/>
          </p:blipFill>
          <p:spPr>
            <a:xfrm>
              <a:off x="9558505" y="1326787"/>
              <a:ext cx="2639326" cy="517021"/>
            </a:xfrm>
            <a:prstGeom prst="rect">
              <a:avLst/>
            </a:prstGeom>
          </p:spPr>
        </p:pic>
        <p:grpSp>
          <p:nvGrpSpPr>
            <p:cNvPr id="28" name="Group 27">
              <a:extLst>
                <a:ext uri="{FF2B5EF4-FFF2-40B4-BE49-F238E27FC236}">
                  <a16:creationId xmlns:a16="http://schemas.microsoft.com/office/drawing/2014/main" id="{0AC109CA-765B-F445-89D7-F9A56CF3160E}"/>
                </a:ext>
              </a:extLst>
            </p:cNvPr>
            <p:cNvGrpSpPr/>
            <p:nvPr userDrawn="1"/>
          </p:nvGrpSpPr>
          <p:grpSpPr>
            <a:xfrm>
              <a:off x="9541497" y="162442"/>
              <a:ext cx="2819400" cy="814510"/>
              <a:chOff x="-3644733" y="165205"/>
              <a:chExt cx="2819400" cy="814510"/>
            </a:xfrm>
          </p:grpSpPr>
          <p:sp>
            <p:nvSpPr>
              <p:cNvPr id="63" name="Rectangle 62">
                <a:extLst>
                  <a:ext uri="{FF2B5EF4-FFF2-40B4-BE49-F238E27FC236}">
                    <a16:creationId xmlns:a16="http://schemas.microsoft.com/office/drawing/2014/main" id="{49BBD5DE-FD33-6944-B905-2592D7F1C5E0}"/>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E610496C-239D-1644-8DAD-0730905DFAD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5" name="Picture 64">
                <a:extLst>
                  <a:ext uri="{FF2B5EF4-FFF2-40B4-BE49-F238E27FC236}">
                    <a16:creationId xmlns:a16="http://schemas.microsoft.com/office/drawing/2014/main" id="{A8368BC6-66AD-7E4A-919D-4EE710C4C09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2" name="Group 31">
              <a:extLst>
                <a:ext uri="{FF2B5EF4-FFF2-40B4-BE49-F238E27FC236}">
                  <a16:creationId xmlns:a16="http://schemas.microsoft.com/office/drawing/2014/main" id="{C7000E6E-6E99-204E-BA7D-E4CA1E9BD536}"/>
                </a:ext>
              </a:extLst>
            </p:cNvPr>
            <p:cNvGrpSpPr/>
            <p:nvPr userDrawn="1"/>
          </p:nvGrpSpPr>
          <p:grpSpPr>
            <a:xfrm>
              <a:off x="9541497" y="2001128"/>
              <a:ext cx="2735151" cy="1739504"/>
              <a:chOff x="9541497" y="2125825"/>
              <a:chExt cx="2735151" cy="1739504"/>
            </a:xfrm>
          </p:grpSpPr>
          <p:sp>
            <p:nvSpPr>
              <p:cNvPr id="38" name="Rectangle 37">
                <a:extLst>
                  <a:ext uri="{FF2B5EF4-FFF2-40B4-BE49-F238E27FC236}">
                    <a16:creationId xmlns:a16="http://schemas.microsoft.com/office/drawing/2014/main" id="{D5C7E2DD-B9AA-7542-BB1C-4EDF4B2874A6}"/>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A835F353-E20F-7145-A34F-6F386E09121D}"/>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40" name="Graphic 39">
                <a:extLst>
                  <a:ext uri="{FF2B5EF4-FFF2-40B4-BE49-F238E27FC236}">
                    <a16:creationId xmlns:a16="http://schemas.microsoft.com/office/drawing/2014/main" id="{ACEEC605-AF63-5242-8C8C-3968205B314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264907"/>
                <a:ext cx="155227" cy="155227"/>
              </a:xfrm>
              <a:prstGeom prst="rect">
                <a:avLst/>
              </a:prstGeom>
            </p:spPr>
          </p:pic>
          <p:sp>
            <p:nvSpPr>
              <p:cNvPr id="41" name="TextBox 40">
                <a:extLst>
                  <a:ext uri="{FF2B5EF4-FFF2-40B4-BE49-F238E27FC236}">
                    <a16:creationId xmlns:a16="http://schemas.microsoft.com/office/drawing/2014/main" id="{A7DCE96D-FB91-1648-BC3A-ADACF2DFD6A2}"/>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42" name="TextBox 41">
                <a:extLst>
                  <a:ext uri="{FF2B5EF4-FFF2-40B4-BE49-F238E27FC236}">
                    <a16:creationId xmlns:a16="http://schemas.microsoft.com/office/drawing/2014/main" id="{2B0A90B8-B226-E44B-94F1-478141C501EF}"/>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43" name="TextBox 42">
                <a:extLst>
                  <a:ext uri="{FF2B5EF4-FFF2-40B4-BE49-F238E27FC236}">
                    <a16:creationId xmlns:a16="http://schemas.microsoft.com/office/drawing/2014/main" id="{F319E11B-79DC-9145-9D0C-0A5D3FA1DCA8}"/>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44" name="TextBox 43">
                <a:extLst>
                  <a:ext uri="{FF2B5EF4-FFF2-40B4-BE49-F238E27FC236}">
                    <a16:creationId xmlns:a16="http://schemas.microsoft.com/office/drawing/2014/main" id="{5A40DD8A-8575-3A45-BCC4-A27FBEB7E728}"/>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45" name="Picture 44">
                <a:extLst>
                  <a:ext uri="{FF2B5EF4-FFF2-40B4-BE49-F238E27FC236}">
                    <a16:creationId xmlns:a16="http://schemas.microsoft.com/office/drawing/2014/main" id="{81F14588-1C54-AC43-BC7C-54BD1667AB52}"/>
                  </a:ext>
                </a:extLst>
              </p:cNvPr>
              <p:cNvPicPr>
                <a:picLocks noChangeAspect="1"/>
              </p:cNvPicPr>
              <p:nvPr userDrawn="1"/>
            </p:nvPicPr>
            <p:blipFill rotWithShape="1">
              <a:blip r:embed="rId6"/>
              <a:srcRect l="4852" t="17138" r="10283" b="11792"/>
              <a:stretch/>
            </p:blipFill>
            <p:spPr>
              <a:xfrm>
                <a:off x="10676602" y="3604038"/>
                <a:ext cx="478277" cy="101726"/>
              </a:xfrm>
              <a:prstGeom prst="rect">
                <a:avLst/>
              </a:prstGeom>
              <a:ln>
                <a:solidFill>
                  <a:schemeClr val="accent3">
                    <a:lumMod val="60000"/>
                    <a:lumOff val="40000"/>
                  </a:schemeClr>
                </a:solidFill>
              </a:ln>
            </p:spPr>
          </p:pic>
        </p:grpSp>
        <p:sp>
          <p:nvSpPr>
            <p:cNvPr id="36" name="TextBox 35">
              <a:extLst>
                <a:ext uri="{FF2B5EF4-FFF2-40B4-BE49-F238E27FC236}">
                  <a16:creationId xmlns:a16="http://schemas.microsoft.com/office/drawing/2014/main" id="{06BE892A-D470-B745-A06E-4422FF2B46B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7" name="Straight Connector 36">
              <a:extLst>
                <a:ext uri="{FF2B5EF4-FFF2-40B4-BE49-F238E27FC236}">
                  <a16:creationId xmlns:a16="http://schemas.microsoft.com/office/drawing/2014/main" id="{F98EF2F6-212E-284F-8D82-E01FF28977B0}"/>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4" name="Title 3">
            <a:extLst>
              <a:ext uri="{FF2B5EF4-FFF2-40B4-BE49-F238E27FC236}">
                <a16:creationId xmlns:a16="http://schemas.microsoft.com/office/drawing/2014/main" id="{E51CCCAA-D40E-B44E-A126-920CC95387F8}"/>
              </a:ext>
            </a:extLst>
          </p:cNvPr>
          <p:cNvSpPr>
            <a:spLocks noGrp="1"/>
          </p:cNvSpPr>
          <p:nvPr userDrawn="1">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userDrawn="1">
            <p:ph type="body" sz="quarter" idx="15" hasCustomPrompt="1"/>
          </p:nvPr>
        </p:nvSpPr>
        <p:spPr>
          <a:xfrm>
            <a:off x="431800" y="3604148"/>
            <a:ext cx="8280400"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userDrawn="1"/>
        </p:nvPicPr>
        <p:blipFill>
          <a:blip r:embed="rId7">
            <a:extLst>
              <a:ext uri="{96DAC541-7B7A-43D3-8B79-37D633B846F1}">
                <asvg:svgBlip xmlns:asvg="http://schemas.microsoft.com/office/drawing/2016/SVG/main" r:embed="rId8"/>
              </a:ext>
            </a:extLst>
          </a:blip>
          <a:stretch>
            <a:fillRect/>
          </a:stretch>
        </p:blipFill>
        <p:spPr>
          <a:xfrm>
            <a:off x="6724097" y="5966248"/>
            <a:ext cx="2151409" cy="555202"/>
          </a:xfrm>
          <a:prstGeom prst="rect">
            <a:avLst/>
          </a:prstGeom>
        </p:spPr>
      </p:pic>
      <p:grpSp>
        <p:nvGrpSpPr>
          <p:cNvPr id="7" name="Group 6">
            <a:extLst>
              <a:ext uri="{FF2B5EF4-FFF2-40B4-BE49-F238E27FC236}">
                <a16:creationId xmlns:a16="http://schemas.microsoft.com/office/drawing/2014/main" id="{329E5FF7-98BC-884F-840D-5E423F4AF849}"/>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22" name="Group 21">
            <a:extLst>
              <a:ext uri="{FF2B5EF4-FFF2-40B4-BE49-F238E27FC236}">
                <a16:creationId xmlns:a16="http://schemas.microsoft.com/office/drawing/2014/main" id="{7E46CEE4-894D-624D-A955-EB76D7DD0E0A}"/>
              </a:ext>
            </a:extLst>
          </p:cNvPr>
          <p:cNvGrpSpPr/>
          <p:nvPr userDrawn="1"/>
        </p:nvGrpSpPr>
        <p:grpSpPr>
          <a:xfrm>
            <a:off x="-256964" y="3622629"/>
            <a:ext cx="251461" cy="1506813"/>
            <a:chOff x="-256404" y="360363"/>
            <a:chExt cx="251461" cy="692152"/>
          </a:xfrm>
        </p:grpSpPr>
        <p:grpSp>
          <p:nvGrpSpPr>
            <p:cNvPr id="23" name="Group 22">
              <a:extLst>
                <a:ext uri="{FF2B5EF4-FFF2-40B4-BE49-F238E27FC236}">
                  <a16:creationId xmlns:a16="http://schemas.microsoft.com/office/drawing/2014/main" id="{B3D4B207-ECDC-2149-9289-837E9CD2BA4E}"/>
                </a:ext>
              </a:extLst>
            </p:cNvPr>
            <p:cNvGrpSpPr/>
            <p:nvPr userDrawn="1"/>
          </p:nvGrpSpPr>
          <p:grpSpPr>
            <a:xfrm rot="16200000">
              <a:off x="-476749" y="580708"/>
              <a:ext cx="692152" cy="251461"/>
              <a:chOff x="431800" y="-235792"/>
              <a:chExt cx="4400551" cy="235792"/>
            </a:xfrm>
          </p:grpSpPr>
          <p:cxnSp>
            <p:nvCxnSpPr>
              <p:cNvPr id="25" name="Straight Connector 24">
                <a:extLst>
                  <a:ext uri="{FF2B5EF4-FFF2-40B4-BE49-F238E27FC236}">
                    <a16:creationId xmlns:a16="http://schemas.microsoft.com/office/drawing/2014/main" id="{C5DB3F20-EFB9-A342-95DF-42A3963D185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EC292F3-7787-8C42-8363-0B3D8175AC85}"/>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32F0246A-EFD3-2048-A326-3DE0B12CA2D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TextBox 23">
              <a:extLst>
                <a:ext uri="{FF2B5EF4-FFF2-40B4-BE49-F238E27FC236}">
                  <a16:creationId xmlns:a16="http://schemas.microsoft.com/office/drawing/2014/main" id="{CA0BB0B9-B04C-F344-9EAD-266B7195FA13}"/>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46" name="Group 45">
            <a:extLst>
              <a:ext uri="{FF2B5EF4-FFF2-40B4-BE49-F238E27FC236}">
                <a16:creationId xmlns:a16="http://schemas.microsoft.com/office/drawing/2014/main" id="{36470FD9-6E01-0B4F-9293-5E77836108A7}"/>
              </a:ext>
            </a:extLst>
          </p:cNvPr>
          <p:cNvGrpSpPr/>
          <p:nvPr userDrawn="1"/>
        </p:nvGrpSpPr>
        <p:grpSpPr>
          <a:xfrm>
            <a:off x="431240" y="-246933"/>
            <a:ext cx="8280401" cy="7347304"/>
            <a:chOff x="431240" y="-246933"/>
            <a:chExt cx="8280401" cy="7347304"/>
          </a:xfrm>
        </p:grpSpPr>
        <p:grpSp>
          <p:nvGrpSpPr>
            <p:cNvPr id="47" name="Group 46">
              <a:extLst>
                <a:ext uri="{FF2B5EF4-FFF2-40B4-BE49-F238E27FC236}">
                  <a16:creationId xmlns:a16="http://schemas.microsoft.com/office/drawing/2014/main" id="{A2E8BA8C-8FF3-254C-8529-17D81E9A3EA9}"/>
                </a:ext>
              </a:extLst>
            </p:cNvPr>
            <p:cNvGrpSpPr/>
            <p:nvPr userDrawn="1"/>
          </p:nvGrpSpPr>
          <p:grpSpPr>
            <a:xfrm>
              <a:off x="431242" y="6864579"/>
              <a:ext cx="8280398" cy="235792"/>
              <a:chOff x="431801" y="-235792"/>
              <a:chExt cx="4400550" cy="235792"/>
            </a:xfrm>
          </p:grpSpPr>
          <p:cxnSp>
            <p:nvCxnSpPr>
              <p:cNvPr id="56" name="Straight Connector 55">
                <a:extLst>
                  <a:ext uri="{FF2B5EF4-FFF2-40B4-BE49-F238E27FC236}">
                    <a16:creationId xmlns:a16="http://schemas.microsoft.com/office/drawing/2014/main" id="{50F328EC-B503-354C-8736-5D64EE2969CC}"/>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5A29AA69-4035-F742-B4C9-50563DD5BD22}"/>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B0AEC935-9C4F-7543-96BF-78796BCB2423}"/>
                </a:ext>
              </a:extLst>
            </p:cNvPr>
            <p:cNvGrpSpPr/>
            <p:nvPr userDrawn="1"/>
          </p:nvGrpSpPr>
          <p:grpSpPr>
            <a:xfrm>
              <a:off x="431240" y="-246933"/>
              <a:ext cx="8280401" cy="235792"/>
              <a:chOff x="431800" y="-240735"/>
              <a:chExt cx="8280401" cy="235792"/>
            </a:xfrm>
          </p:grpSpPr>
          <p:grpSp>
            <p:nvGrpSpPr>
              <p:cNvPr id="49" name="Group 48">
                <a:extLst>
                  <a:ext uri="{FF2B5EF4-FFF2-40B4-BE49-F238E27FC236}">
                    <a16:creationId xmlns:a16="http://schemas.microsoft.com/office/drawing/2014/main" id="{848838DC-C092-C842-8204-37BB10FF8D4C}"/>
                  </a:ext>
                </a:extLst>
              </p:cNvPr>
              <p:cNvGrpSpPr/>
              <p:nvPr userDrawn="1"/>
            </p:nvGrpSpPr>
            <p:grpSpPr>
              <a:xfrm>
                <a:off x="431800" y="-240735"/>
                <a:ext cx="8280400" cy="235792"/>
                <a:chOff x="431800" y="-235792"/>
                <a:chExt cx="4400551" cy="235792"/>
              </a:xfrm>
            </p:grpSpPr>
            <p:cxnSp>
              <p:nvCxnSpPr>
                <p:cNvPr id="53" name="Straight Connector 52">
                  <a:extLst>
                    <a:ext uri="{FF2B5EF4-FFF2-40B4-BE49-F238E27FC236}">
                      <a16:creationId xmlns:a16="http://schemas.microsoft.com/office/drawing/2014/main" id="{5AE9D414-9B70-1A40-A283-B9BE3316F27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D2DCCD-9E6B-4941-B2DD-BCF9A00279B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CFA68C3E-5FA0-2147-8F3D-878AC5BEAC4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 name="TextBox 49">
                <a:extLst>
                  <a:ext uri="{FF2B5EF4-FFF2-40B4-BE49-F238E27FC236}">
                    <a16:creationId xmlns:a16="http://schemas.microsoft.com/office/drawing/2014/main" id="{CECDBD12-780D-2643-8288-D1E6A75E071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51" name="Straight Arrow Connector 50">
                <a:extLst>
                  <a:ext uri="{FF2B5EF4-FFF2-40B4-BE49-F238E27FC236}">
                    <a16:creationId xmlns:a16="http://schemas.microsoft.com/office/drawing/2014/main" id="{62B0D30E-8CF5-E041-A33B-9048CF7AA145}"/>
                  </a:ext>
                </a:extLst>
              </p:cNvPr>
              <p:cNvCxnSpPr>
                <a:cxnSpLocks/>
                <a:stCxn id="50" idx="1"/>
                <a:endCxn id="55"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id="{600B5CB1-1C7E-0744-9B21-78D2AC6FD7AD}"/>
                  </a:ext>
                </a:extLst>
              </p:cNvPr>
              <p:cNvCxnSpPr>
                <a:cxnSpLocks/>
                <a:stCxn id="50" idx="3"/>
                <a:endCxn id="55"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272153001"/>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showMasterSp="0" preserve="1" userDrawn="1">
  <p:cSld name="Thank You (Plain, Int.)">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393003"/>
            <a:ext cx="8280400" cy="932635"/>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54" name="Graphic 53">
            <a:extLst>
              <a:ext uri="{FF2B5EF4-FFF2-40B4-BE49-F238E27FC236}">
                <a16:creationId xmlns:a16="http://schemas.microsoft.com/office/drawing/2014/main" id="{8EC34710-1C9F-5947-B0E6-4240B16E01D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7" name="Group 6">
            <a:extLst>
              <a:ext uri="{FF2B5EF4-FFF2-40B4-BE49-F238E27FC236}">
                <a16:creationId xmlns:a16="http://schemas.microsoft.com/office/drawing/2014/main" id="{77651239-376F-4149-96FC-21160EE4BDA4}"/>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AFDC3AAE-8083-C045-9C2F-F5399AB54128}"/>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30513AF8-FEF3-C44A-9F4F-AD1FF66E82F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CEA8E20-DDEC-B841-8C60-E187621550A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4A087970-2162-2046-8746-A371C450CADC}"/>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CD90C0D8-6B9B-C74A-B73B-C80616B60E69}"/>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21" name="Group 20">
            <a:extLst>
              <a:ext uri="{FF2B5EF4-FFF2-40B4-BE49-F238E27FC236}">
                <a16:creationId xmlns:a16="http://schemas.microsoft.com/office/drawing/2014/main" id="{0186D92C-157F-7E4C-9A4A-9488AFA4F0A7}"/>
              </a:ext>
            </a:extLst>
          </p:cNvPr>
          <p:cNvGrpSpPr/>
          <p:nvPr userDrawn="1"/>
        </p:nvGrpSpPr>
        <p:grpSpPr>
          <a:xfrm>
            <a:off x="-256964" y="3622629"/>
            <a:ext cx="251461" cy="1506813"/>
            <a:chOff x="-256404" y="360363"/>
            <a:chExt cx="251461" cy="692152"/>
          </a:xfrm>
        </p:grpSpPr>
        <p:grpSp>
          <p:nvGrpSpPr>
            <p:cNvPr id="22" name="Group 21">
              <a:extLst>
                <a:ext uri="{FF2B5EF4-FFF2-40B4-BE49-F238E27FC236}">
                  <a16:creationId xmlns:a16="http://schemas.microsoft.com/office/drawing/2014/main" id="{E7E2FD30-BB16-AF4F-AF56-0B6E3A8C03B8}"/>
                </a:ext>
              </a:extLst>
            </p:cNvPr>
            <p:cNvGrpSpPr/>
            <p:nvPr userDrawn="1"/>
          </p:nvGrpSpPr>
          <p:grpSpPr>
            <a:xfrm rot="16200000">
              <a:off x="-476749" y="580708"/>
              <a:ext cx="692152" cy="251461"/>
              <a:chOff x="431800" y="-235792"/>
              <a:chExt cx="4400551" cy="235792"/>
            </a:xfrm>
          </p:grpSpPr>
          <p:cxnSp>
            <p:nvCxnSpPr>
              <p:cNvPr id="24" name="Straight Connector 23">
                <a:extLst>
                  <a:ext uri="{FF2B5EF4-FFF2-40B4-BE49-F238E27FC236}">
                    <a16:creationId xmlns:a16="http://schemas.microsoft.com/office/drawing/2014/main" id="{24D293D7-9859-C841-9B8B-8666310CB91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11CA2944-97B1-984C-983E-C4166C79BF76}"/>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81839677-726C-2B47-BEFD-17513B8B229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Box 22">
              <a:extLst>
                <a:ext uri="{FF2B5EF4-FFF2-40B4-BE49-F238E27FC236}">
                  <a16:creationId xmlns:a16="http://schemas.microsoft.com/office/drawing/2014/main" id="{0851E76E-6C66-8B4B-ADA8-7C90E8F627AA}"/>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18" name="Text Placeholder 7">
            <a:extLst>
              <a:ext uri="{FF2B5EF4-FFF2-40B4-BE49-F238E27FC236}">
                <a16:creationId xmlns:a16="http://schemas.microsoft.com/office/drawing/2014/main" id="{7C3458D3-53F7-0E45-8873-C6BA06BC854F}"/>
              </a:ext>
            </a:extLst>
          </p:cNvPr>
          <p:cNvSpPr>
            <a:spLocks noGrp="1"/>
          </p:cNvSpPr>
          <p:nvPr>
            <p:ph type="body" sz="quarter" idx="15" hasCustomPrompt="1"/>
          </p:nvPr>
        </p:nvSpPr>
        <p:spPr>
          <a:xfrm>
            <a:off x="431800" y="3604148"/>
            <a:ext cx="8280400"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grpSp>
        <p:nvGrpSpPr>
          <p:cNvPr id="44" name="Group 43">
            <a:extLst>
              <a:ext uri="{FF2B5EF4-FFF2-40B4-BE49-F238E27FC236}">
                <a16:creationId xmlns:a16="http://schemas.microsoft.com/office/drawing/2014/main" id="{C0B6BF69-0EEF-BC4C-A91B-03BDFC7C92B3}"/>
              </a:ext>
            </a:extLst>
          </p:cNvPr>
          <p:cNvGrpSpPr/>
          <p:nvPr userDrawn="1"/>
        </p:nvGrpSpPr>
        <p:grpSpPr>
          <a:xfrm>
            <a:off x="431240" y="-246933"/>
            <a:ext cx="8280401" cy="7347304"/>
            <a:chOff x="431240" y="-246933"/>
            <a:chExt cx="8280401" cy="7347304"/>
          </a:xfrm>
        </p:grpSpPr>
        <p:grpSp>
          <p:nvGrpSpPr>
            <p:cNvPr id="45" name="Group 44">
              <a:extLst>
                <a:ext uri="{FF2B5EF4-FFF2-40B4-BE49-F238E27FC236}">
                  <a16:creationId xmlns:a16="http://schemas.microsoft.com/office/drawing/2014/main" id="{FEE1EEFE-BDB3-A543-98F1-DCDFF9D524E5}"/>
                </a:ext>
              </a:extLst>
            </p:cNvPr>
            <p:cNvGrpSpPr/>
            <p:nvPr userDrawn="1"/>
          </p:nvGrpSpPr>
          <p:grpSpPr>
            <a:xfrm>
              <a:off x="431242" y="6864579"/>
              <a:ext cx="8280398" cy="235792"/>
              <a:chOff x="431801" y="-235792"/>
              <a:chExt cx="4400550" cy="235792"/>
            </a:xfrm>
          </p:grpSpPr>
          <p:cxnSp>
            <p:nvCxnSpPr>
              <p:cNvPr id="55" name="Straight Connector 54">
                <a:extLst>
                  <a:ext uri="{FF2B5EF4-FFF2-40B4-BE49-F238E27FC236}">
                    <a16:creationId xmlns:a16="http://schemas.microsoft.com/office/drawing/2014/main" id="{6641443C-C572-9C45-BA89-02883243CA8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BAFA3AD9-0800-0945-BFF5-96DAD5F01DA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04D642EC-3C16-1744-BAEB-BBE65388C5A0}"/>
                </a:ext>
              </a:extLst>
            </p:cNvPr>
            <p:cNvGrpSpPr/>
            <p:nvPr userDrawn="1"/>
          </p:nvGrpSpPr>
          <p:grpSpPr>
            <a:xfrm>
              <a:off x="431240" y="-246933"/>
              <a:ext cx="8280401" cy="235792"/>
              <a:chOff x="431800" y="-240735"/>
              <a:chExt cx="8280401" cy="235792"/>
            </a:xfrm>
          </p:grpSpPr>
          <p:grpSp>
            <p:nvGrpSpPr>
              <p:cNvPr id="47" name="Group 46">
                <a:extLst>
                  <a:ext uri="{FF2B5EF4-FFF2-40B4-BE49-F238E27FC236}">
                    <a16:creationId xmlns:a16="http://schemas.microsoft.com/office/drawing/2014/main" id="{9526B61A-B175-1F4A-8574-DF91C1E65CE5}"/>
                  </a:ext>
                </a:extLst>
              </p:cNvPr>
              <p:cNvGrpSpPr/>
              <p:nvPr userDrawn="1"/>
            </p:nvGrpSpPr>
            <p:grpSpPr>
              <a:xfrm>
                <a:off x="431800" y="-240735"/>
                <a:ext cx="8280400" cy="235792"/>
                <a:chOff x="431800" y="-235792"/>
                <a:chExt cx="4400551" cy="235792"/>
              </a:xfrm>
            </p:grpSpPr>
            <p:cxnSp>
              <p:nvCxnSpPr>
                <p:cNvPr id="51" name="Straight Connector 50">
                  <a:extLst>
                    <a:ext uri="{FF2B5EF4-FFF2-40B4-BE49-F238E27FC236}">
                      <a16:creationId xmlns:a16="http://schemas.microsoft.com/office/drawing/2014/main" id="{584DE61C-1208-C44B-AE72-AA251DCCC6C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4ABBE2B-285D-8C48-B44B-23D7F037468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0B34404F-69A4-544C-A2F9-C056F24CFC00}"/>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8" name="TextBox 47">
                <a:extLst>
                  <a:ext uri="{FF2B5EF4-FFF2-40B4-BE49-F238E27FC236}">
                    <a16:creationId xmlns:a16="http://schemas.microsoft.com/office/drawing/2014/main" id="{BCD5F804-74F2-CA49-8ADB-27B7F888C71C}"/>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49" name="Straight Arrow Connector 48">
                <a:extLst>
                  <a:ext uri="{FF2B5EF4-FFF2-40B4-BE49-F238E27FC236}">
                    <a16:creationId xmlns:a16="http://schemas.microsoft.com/office/drawing/2014/main" id="{19156B4A-40D1-9A48-B99F-B19CD25D36EB}"/>
                  </a:ext>
                </a:extLst>
              </p:cNvPr>
              <p:cNvCxnSpPr>
                <a:cxnSpLocks/>
                <a:stCxn id="48" idx="1"/>
                <a:endCxn id="5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5D54EFAB-AD3C-FC43-BFCA-E1F34016DB9F}"/>
                  </a:ext>
                </a:extLst>
              </p:cNvPr>
              <p:cNvCxnSpPr>
                <a:cxnSpLocks/>
                <a:stCxn id="48" idx="3"/>
                <a:endCxn id="5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57" name="Group 56">
            <a:extLst>
              <a:ext uri="{FF2B5EF4-FFF2-40B4-BE49-F238E27FC236}">
                <a16:creationId xmlns:a16="http://schemas.microsoft.com/office/drawing/2014/main" id="{D6F29292-F9A7-FC49-86FB-8EC134A6383C}"/>
              </a:ext>
            </a:extLst>
          </p:cNvPr>
          <p:cNvGrpSpPr/>
          <p:nvPr userDrawn="1"/>
        </p:nvGrpSpPr>
        <p:grpSpPr>
          <a:xfrm>
            <a:off x="9399182" y="-1"/>
            <a:ext cx="2961715" cy="6858002"/>
            <a:chOff x="9399182" y="-1"/>
            <a:chExt cx="2961715" cy="6858002"/>
          </a:xfrm>
        </p:grpSpPr>
        <p:sp>
          <p:nvSpPr>
            <p:cNvPr id="58" name="Rectangle 57">
              <a:extLst>
                <a:ext uri="{FF2B5EF4-FFF2-40B4-BE49-F238E27FC236}">
                  <a16:creationId xmlns:a16="http://schemas.microsoft.com/office/drawing/2014/main" id="{0E784191-11D3-4D4E-8362-825AEBB8AD8E}"/>
                </a:ext>
              </a:extLst>
            </p:cNvPr>
            <p:cNvSpPr/>
            <p:nvPr userDrawn="1"/>
          </p:nvSpPr>
          <p:spPr>
            <a:xfrm>
              <a:off x="9399182" y="-1"/>
              <a:ext cx="2798651" cy="68580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FA8C3748-7C03-0B4E-B3FF-CAF4AB6E3C5C}"/>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grpSp>
          <p:nvGrpSpPr>
            <p:cNvPr id="60" name="Group 59">
              <a:extLst>
                <a:ext uri="{FF2B5EF4-FFF2-40B4-BE49-F238E27FC236}">
                  <a16:creationId xmlns:a16="http://schemas.microsoft.com/office/drawing/2014/main" id="{3AB78FBD-B034-C34F-8B34-D0776918BC3B}"/>
                </a:ext>
              </a:extLst>
            </p:cNvPr>
            <p:cNvGrpSpPr/>
            <p:nvPr userDrawn="1"/>
          </p:nvGrpSpPr>
          <p:grpSpPr>
            <a:xfrm>
              <a:off x="9541497" y="162442"/>
              <a:ext cx="2819400" cy="814510"/>
              <a:chOff x="-3644733" y="165205"/>
              <a:chExt cx="2819400" cy="814510"/>
            </a:xfrm>
          </p:grpSpPr>
          <p:sp>
            <p:nvSpPr>
              <p:cNvPr id="72" name="Rectangle 71">
                <a:extLst>
                  <a:ext uri="{FF2B5EF4-FFF2-40B4-BE49-F238E27FC236}">
                    <a16:creationId xmlns:a16="http://schemas.microsoft.com/office/drawing/2014/main" id="{7A352831-5886-5F4E-84E4-553F400B5518}"/>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1E3E24A5-FDC5-6D40-A181-FE78DC155B4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4" name="Picture 73">
                <a:extLst>
                  <a:ext uri="{FF2B5EF4-FFF2-40B4-BE49-F238E27FC236}">
                    <a16:creationId xmlns:a16="http://schemas.microsoft.com/office/drawing/2014/main" id="{7089C08D-27F2-EA4D-A591-1B564B23F146}"/>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61" name="Group 60">
              <a:extLst>
                <a:ext uri="{FF2B5EF4-FFF2-40B4-BE49-F238E27FC236}">
                  <a16:creationId xmlns:a16="http://schemas.microsoft.com/office/drawing/2014/main" id="{E4BA23D8-F740-FB4D-9559-C01FD26BE47F}"/>
                </a:ext>
              </a:extLst>
            </p:cNvPr>
            <p:cNvGrpSpPr/>
            <p:nvPr userDrawn="1"/>
          </p:nvGrpSpPr>
          <p:grpSpPr>
            <a:xfrm>
              <a:off x="9541497" y="2001128"/>
              <a:ext cx="2735151" cy="1739504"/>
              <a:chOff x="9541497" y="2125825"/>
              <a:chExt cx="2735151" cy="1739504"/>
            </a:xfrm>
          </p:grpSpPr>
          <p:sp>
            <p:nvSpPr>
              <p:cNvPr id="64" name="Rectangle 63">
                <a:extLst>
                  <a:ext uri="{FF2B5EF4-FFF2-40B4-BE49-F238E27FC236}">
                    <a16:creationId xmlns:a16="http://schemas.microsoft.com/office/drawing/2014/main" id="{FB3ACB90-CF5D-2B4B-8756-646CC22CD6D6}"/>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53D91C97-69F8-5E4E-9B49-1565A3502855}"/>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66" name="Graphic 65">
                <a:extLst>
                  <a:ext uri="{FF2B5EF4-FFF2-40B4-BE49-F238E27FC236}">
                    <a16:creationId xmlns:a16="http://schemas.microsoft.com/office/drawing/2014/main" id="{EB09DA06-373A-7F4A-8858-5D0CE9C6C0F5}"/>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67" name="TextBox 66">
                <a:extLst>
                  <a:ext uri="{FF2B5EF4-FFF2-40B4-BE49-F238E27FC236}">
                    <a16:creationId xmlns:a16="http://schemas.microsoft.com/office/drawing/2014/main" id="{552E8C3B-638E-544C-82D3-D7B40228C070}"/>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68" name="TextBox 67">
                <a:extLst>
                  <a:ext uri="{FF2B5EF4-FFF2-40B4-BE49-F238E27FC236}">
                    <a16:creationId xmlns:a16="http://schemas.microsoft.com/office/drawing/2014/main" id="{8CE1C63A-594A-4445-B3FC-6764DC0BDABD}"/>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69" name="TextBox 68">
                <a:extLst>
                  <a:ext uri="{FF2B5EF4-FFF2-40B4-BE49-F238E27FC236}">
                    <a16:creationId xmlns:a16="http://schemas.microsoft.com/office/drawing/2014/main" id="{12C61A23-7896-B14E-8B22-0695FE395AFC}"/>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70" name="TextBox 69">
                <a:extLst>
                  <a:ext uri="{FF2B5EF4-FFF2-40B4-BE49-F238E27FC236}">
                    <a16:creationId xmlns:a16="http://schemas.microsoft.com/office/drawing/2014/main" id="{194DB09E-F3CD-DB4D-85FA-90394501DA0F}"/>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71" name="Picture 70">
                <a:extLst>
                  <a:ext uri="{FF2B5EF4-FFF2-40B4-BE49-F238E27FC236}">
                    <a16:creationId xmlns:a16="http://schemas.microsoft.com/office/drawing/2014/main" id="{30CA1E45-C57A-4340-B73D-8AC99F316659}"/>
                  </a:ext>
                </a:extLst>
              </p:cNvPr>
              <p:cNvPicPr>
                <a:picLocks noChangeAspect="1"/>
              </p:cNvPicPr>
              <p:nvPr userDrawn="1"/>
            </p:nvPicPr>
            <p:blipFill rotWithShape="1">
              <a:blip r:embed="rId8"/>
              <a:srcRect l="4852" t="17138" r="10283" b="11792"/>
              <a:stretch/>
            </p:blipFill>
            <p:spPr>
              <a:xfrm>
                <a:off x="10676602" y="3604038"/>
                <a:ext cx="478277" cy="101726"/>
              </a:xfrm>
              <a:prstGeom prst="rect">
                <a:avLst/>
              </a:prstGeom>
              <a:ln>
                <a:solidFill>
                  <a:schemeClr val="accent3">
                    <a:lumMod val="60000"/>
                    <a:lumOff val="40000"/>
                  </a:schemeClr>
                </a:solidFill>
              </a:ln>
            </p:spPr>
          </p:pic>
        </p:grpSp>
        <p:sp>
          <p:nvSpPr>
            <p:cNvPr id="62" name="TextBox 61">
              <a:extLst>
                <a:ext uri="{FF2B5EF4-FFF2-40B4-BE49-F238E27FC236}">
                  <a16:creationId xmlns:a16="http://schemas.microsoft.com/office/drawing/2014/main" id="{F5460527-35E4-EE43-B313-C4A78A64A05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3" name="Straight Connector 62">
              <a:extLst>
                <a:ext uri="{FF2B5EF4-FFF2-40B4-BE49-F238E27FC236}">
                  <a16:creationId xmlns:a16="http://schemas.microsoft.com/office/drawing/2014/main" id="{92A81776-5FDE-E748-88EA-1670E9427426}"/>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94111103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p:cSld name="Title (Plain)">
    <p:bg>
      <p:bgPr>
        <a:solidFill>
          <a:schemeClr val="bg1"/>
        </a:solidFill>
        <a:effectLst/>
      </p:bgPr>
    </p:bg>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7FB454B8-622E-D643-B38F-8FBBFCD62ABD}"/>
              </a:ext>
            </a:extLst>
          </p:cNvPr>
          <p:cNvSpPr/>
          <p:nvPr/>
        </p:nvSpPr>
        <p:spPr>
          <a:xfrm flipH="1">
            <a:off x="1867" y="2171627"/>
            <a:ext cx="8780681" cy="1815552"/>
          </a:xfrm>
          <a:custGeom>
            <a:avLst/>
            <a:gdLst>
              <a:gd name="connsiteX0" fmla="*/ 8780681 w 8780681"/>
              <a:gd name="connsiteY0" fmla="*/ 0 h 1815552"/>
              <a:gd name="connsiteX1" fmla="*/ 861570 w 8780681"/>
              <a:gd name="connsiteY1" fmla="*/ 0 h 1815552"/>
              <a:gd name="connsiteX2" fmla="*/ 0 w 8780681"/>
              <a:gd name="connsiteY2" fmla="*/ 1815552 h 1815552"/>
              <a:gd name="connsiteX3" fmla="*/ 8780681 w 8780681"/>
              <a:gd name="connsiteY3" fmla="*/ 1815552 h 1815552"/>
            </a:gdLst>
            <a:ahLst/>
            <a:cxnLst>
              <a:cxn ang="0">
                <a:pos x="connsiteX0" y="connsiteY0"/>
              </a:cxn>
              <a:cxn ang="0">
                <a:pos x="connsiteX1" y="connsiteY1"/>
              </a:cxn>
              <a:cxn ang="0">
                <a:pos x="connsiteX2" y="connsiteY2"/>
              </a:cxn>
              <a:cxn ang="0">
                <a:pos x="connsiteX3" y="connsiteY3"/>
              </a:cxn>
            </a:cxnLst>
            <a:rect l="l" t="t" r="r" b="b"/>
            <a:pathLst>
              <a:path w="8780681" h="1815552">
                <a:moveTo>
                  <a:pt x="8780681" y="0"/>
                </a:moveTo>
                <a:lnTo>
                  <a:pt x="861570" y="0"/>
                </a:lnTo>
                <a:lnTo>
                  <a:pt x="0" y="1815552"/>
                </a:lnTo>
                <a:lnTo>
                  <a:pt x="8780681" y="1815552"/>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 name="Freeform 11">
            <a:extLst>
              <a:ext uri="{FF2B5EF4-FFF2-40B4-BE49-F238E27FC236}">
                <a16:creationId xmlns:a16="http://schemas.microsoft.com/office/drawing/2014/main" id="{A7DAA80D-E5FC-834A-808A-ED4B4782F280}"/>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5" name="Graphic 4">
            <a:extLst>
              <a:ext uri="{FF2B5EF4-FFF2-40B4-BE49-F238E27FC236}">
                <a16:creationId xmlns:a16="http://schemas.microsoft.com/office/drawing/2014/main" id="{0E81DABE-F464-1D49-8042-2AB1827E116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sp>
        <p:nvSpPr>
          <p:cNvPr id="8" name="Title 7">
            <a:extLst>
              <a:ext uri="{FF2B5EF4-FFF2-40B4-BE49-F238E27FC236}">
                <a16:creationId xmlns:a16="http://schemas.microsoft.com/office/drawing/2014/main" id="{9428846E-90EC-CF46-BA3C-6E7E7F9A659E}"/>
              </a:ext>
            </a:extLst>
          </p:cNvPr>
          <p:cNvSpPr>
            <a:spLocks noGrp="1"/>
          </p:cNvSpPr>
          <p:nvPr>
            <p:ph type="title" hasCustomPrompt="1"/>
          </p:nvPr>
        </p:nvSpPr>
        <p:spPr>
          <a:xfrm>
            <a:off x="431800" y="2357718"/>
            <a:ext cx="7495477" cy="1443370"/>
          </a:xfrm>
        </p:spPr>
        <p:txBody>
          <a:bodyPr anchor="ctr"/>
          <a:lstStyle>
            <a:lvl1pPr>
              <a:defRPr sz="3600"/>
            </a:lvl1pPr>
          </a:lstStyle>
          <a:p>
            <a:pPr lvl="0"/>
            <a:r>
              <a:rPr lang="en-US"/>
              <a:t>CLICK TO EDIT PRESENTATION TITLE. ALL CAPS. TWO LINES.</a:t>
            </a:r>
          </a:p>
        </p:txBody>
      </p:sp>
      <p:grpSp>
        <p:nvGrpSpPr>
          <p:cNvPr id="9" name="Group 8">
            <a:extLst>
              <a:ext uri="{FF2B5EF4-FFF2-40B4-BE49-F238E27FC236}">
                <a16:creationId xmlns:a16="http://schemas.microsoft.com/office/drawing/2014/main" id="{3F8990A5-0ABE-6D46-9F28-E80369FD7B27}"/>
              </a:ext>
            </a:extLst>
          </p:cNvPr>
          <p:cNvGrpSpPr/>
          <p:nvPr/>
        </p:nvGrpSpPr>
        <p:grpSpPr>
          <a:xfrm>
            <a:off x="-256964" y="2662813"/>
            <a:ext cx="251461" cy="803868"/>
            <a:chOff x="-256404" y="360363"/>
            <a:chExt cx="251461" cy="692152"/>
          </a:xfrm>
        </p:grpSpPr>
        <p:grpSp>
          <p:nvGrpSpPr>
            <p:cNvPr id="11" name="Group 10">
              <a:extLst>
                <a:ext uri="{FF2B5EF4-FFF2-40B4-BE49-F238E27FC236}">
                  <a16:creationId xmlns:a16="http://schemas.microsoft.com/office/drawing/2014/main" id="{C06C7E69-FE02-E149-8BB5-434392A5681B}"/>
                </a:ext>
              </a:extLst>
            </p:cNvPr>
            <p:cNvGrpSpPr/>
            <p:nvPr/>
          </p:nvGrpSpPr>
          <p:grpSpPr>
            <a:xfrm rot="16200000">
              <a:off x="-476749" y="580708"/>
              <a:ext cx="692152" cy="251461"/>
              <a:chOff x="431800" y="-235792"/>
              <a:chExt cx="4400551" cy="235792"/>
            </a:xfrm>
          </p:grpSpPr>
          <p:cxnSp>
            <p:nvCxnSpPr>
              <p:cNvPr id="14" name="Straight Connector 13">
                <a:extLst>
                  <a:ext uri="{FF2B5EF4-FFF2-40B4-BE49-F238E27FC236}">
                    <a16:creationId xmlns:a16="http://schemas.microsoft.com/office/drawing/2014/main" id="{82F7D333-4D72-0B45-8D5E-E052DE17B4A0}"/>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2BFE8D9F-D9D1-7446-8D2B-391634400FC1}"/>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0647C002-34D7-E549-BD63-5A83EC7E36CA}"/>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TextBox 12">
              <a:extLst>
                <a:ext uri="{FF2B5EF4-FFF2-40B4-BE49-F238E27FC236}">
                  <a16:creationId xmlns:a16="http://schemas.microsoft.com/office/drawing/2014/main" id="{DA3789A9-A137-3A4B-87B9-41698E91325A}"/>
                </a:ext>
              </a:extLst>
            </p:cNvPr>
            <p:cNvSpPr txBox="1"/>
            <p:nvPr/>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8" name="Group 17">
            <a:extLst>
              <a:ext uri="{FF2B5EF4-FFF2-40B4-BE49-F238E27FC236}">
                <a16:creationId xmlns:a16="http://schemas.microsoft.com/office/drawing/2014/main" id="{9F586333-824B-794D-AA8F-3C6BE5F1C65F}"/>
              </a:ext>
            </a:extLst>
          </p:cNvPr>
          <p:cNvGrpSpPr/>
          <p:nvPr/>
        </p:nvGrpSpPr>
        <p:grpSpPr>
          <a:xfrm>
            <a:off x="-256964" y="6029561"/>
            <a:ext cx="251461" cy="414972"/>
            <a:chOff x="-256404" y="360363"/>
            <a:chExt cx="251461" cy="692152"/>
          </a:xfrm>
        </p:grpSpPr>
        <p:grpSp>
          <p:nvGrpSpPr>
            <p:cNvPr id="19" name="Group 18">
              <a:extLst>
                <a:ext uri="{FF2B5EF4-FFF2-40B4-BE49-F238E27FC236}">
                  <a16:creationId xmlns:a16="http://schemas.microsoft.com/office/drawing/2014/main" id="{A6495F36-0325-BD46-AEAC-EFD96052E078}"/>
                </a:ext>
              </a:extLst>
            </p:cNvPr>
            <p:cNvGrpSpPr/>
            <p:nvPr/>
          </p:nvGrpSpPr>
          <p:grpSpPr>
            <a:xfrm rot="16200000">
              <a:off x="-476749" y="580708"/>
              <a:ext cx="692152" cy="251461"/>
              <a:chOff x="431800" y="-235792"/>
              <a:chExt cx="4400551" cy="235792"/>
            </a:xfrm>
          </p:grpSpPr>
          <p:cxnSp>
            <p:nvCxnSpPr>
              <p:cNvPr id="21" name="Straight Connector 20">
                <a:extLst>
                  <a:ext uri="{FF2B5EF4-FFF2-40B4-BE49-F238E27FC236}">
                    <a16:creationId xmlns:a16="http://schemas.microsoft.com/office/drawing/2014/main" id="{BCB0A2ED-696C-614E-B833-276295913446}"/>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D5C0D5A-FDE9-F944-909A-630F0DA12F1A}"/>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49102644-5D60-EE47-9759-33BE1EBA9FF3}"/>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4E28546-B774-3A40-B34C-AAF59ECF1BD9}"/>
                </a:ext>
              </a:extLst>
            </p:cNvPr>
            <p:cNvSpPr txBox="1"/>
            <p:nvPr/>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24" name="Text Placeholder 2">
            <a:extLst>
              <a:ext uri="{FF2B5EF4-FFF2-40B4-BE49-F238E27FC236}">
                <a16:creationId xmlns:a16="http://schemas.microsoft.com/office/drawing/2014/main" id="{740F04A0-110C-5F42-B566-20EA7EADEBC3}"/>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spTree>
    <p:extLst>
      <p:ext uri="{BB962C8B-B14F-4D97-AF65-F5344CB8AC3E}">
        <p14:creationId xmlns:p14="http://schemas.microsoft.com/office/powerpoint/2010/main" val="351390250"/>
      </p:ext>
    </p:extLst>
  </p:cSld>
  <p:clrMapOvr>
    <a:masterClrMapping/>
  </p:clrMapOvr>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Four Rankings">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6C7DBB08-85DE-1A46-BB43-C98D1EBB9768}"/>
              </a:ext>
            </a:extLst>
          </p:cNvPr>
          <p:cNvCxnSpPr>
            <a:cxnSpLocks/>
          </p:cNvCxnSpPr>
          <p:nvPr/>
        </p:nvCxnSpPr>
        <p:spPr>
          <a:xfrm>
            <a:off x="4572000" y="1233488"/>
            <a:ext cx="0" cy="4932362"/>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0BDB01CD-2962-8340-88FB-839DBE47CB09}"/>
              </a:ext>
            </a:extLst>
          </p:cNvPr>
          <p:cNvCxnSpPr>
            <a:cxnSpLocks/>
          </p:cNvCxnSpPr>
          <p:nvPr/>
        </p:nvCxnSpPr>
        <p:spPr>
          <a:xfrm flipH="1">
            <a:off x="431801" y="3699669"/>
            <a:ext cx="8280399" cy="0"/>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1A6A8005-7996-1E40-9EA1-933A3B5C30FA}"/>
              </a:ext>
            </a:extLst>
          </p:cNvPr>
          <p:cNvSpPr/>
          <p:nvPr/>
        </p:nvSpPr>
        <p:spPr>
          <a:xfrm>
            <a:off x="4430814" y="3558483"/>
            <a:ext cx="282373" cy="28237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11">
            <a:extLst>
              <a:ext uri="{FF2B5EF4-FFF2-40B4-BE49-F238E27FC236}">
                <a16:creationId xmlns:a16="http://schemas.microsoft.com/office/drawing/2014/main" id="{90A94CCC-95A0-1A46-97DB-01C300149D6E}"/>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91EC1F1B-FF90-E74E-B72A-B7A125D22585}"/>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grpSp>
        <p:nvGrpSpPr>
          <p:cNvPr id="19" name="Group 18">
            <a:extLst>
              <a:ext uri="{FF2B5EF4-FFF2-40B4-BE49-F238E27FC236}">
                <a16:creationId xmlns:a16="http://schemas.microsoft.com/office/drawing/2014/main" id="{B46CC54C-7B68-E241-9642-3F0AEBCE1D3E}"/>
              </a:ext>
            </a:extLst>
          </p:cNvPr>
          <p:cNvGrpSpPr/>
          <p:nvPr/>
        </p:nvGrpSpPr>
        <p:grpSpPr>
          <a:xfrm>
            <a:off x="9399182" y="-1"/>
            <a:ext cx="2874210" cy="6858001"/>
            <a:chOff x="9144000" y="-1"/>
            <a:chExt cx="2874210" cy="6858001"/>
          </a:xfrm>
        </p:grpSpPr>
        <p:sp>
          <p:nvSpPr>
            <p:cNvPr id="20" name="Rectangle 19">
              <a:extLst>
                <a:ext uri="{FF2B5EF4-FFF2-40B4-BE49-F238E27FC236}">
                  <a16:creationId xmlns:a16="http://schemas.microsoft.com/office/drawing/2014/main" id="{ACAF3989-9001-1D42-BFD2-B3EE44E569C1}"/>
                </a:ext>
              </a:extLst>
            </p:cNvPr>
            <p:cNvSpPr/>
            <p:nvPr/>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21" name="Group 20">
              <a:extLst>
                <a:ext uri="{FF2B5EF4-FFF2-40B4-BE49-F238E27FC236}">
                  <a16:creationId xmlns:a16="http://schemas.microsoft.com/office/drawing/2014/main" id="{A3F2572A-15DB-CA44-97F0-4402CF54CD81}"/>
                </a:ext>
              </a:extLst>
            </p:cNvPr>
            <p:cNvGrpSpPr/>
            <p:nvPr/>
          </p:nvGrpSpPr>
          <p:grpSpPr>
            <a:xfrm>
              <a:off x="9263395" y="150289"/>
              <a:ext cx="2754815" cy="6013825"/>
              <a:chOff x="9266651" y="185338"/>
              <a:chExt cx="2754815" cy="6013825"/>
            </a:xfrm>
          </p:grpSpPr>
          <p:sp>
            <p:nvSpPr>
              <p:cNvPr id="22" name="TextBox 21">
                <a:extLst>
                  <a:ext uri="{FF2B5EF4-FFF2-40B4-BE49-F238E27FC236}">
                    <a16:creationId xmlns:a16="http://schemas.microsoft.com/office/drawing/2014/main" id="{A831107F-3B71-A246-94F0-2CE3B86E6490}"/>
                  </a:ext>
                </a:extLst>
              </p:cNvPr>
              <p:cNvSpPr txBox="1"/>
              <p:nvPr/>
            </p:nvSpPr>
            <p:spPr>
              <a:xfrm>
                <a:off x="9303325" y="185338"/>
                <a:ext cx="2415726"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 RANKING GRAPHIC</a:t>
                </a:r>
              </a:p>
            </p:txBody>
          </p:sp>
          <p:cxnSp>
            <p:nvCxnSpPr>
              <p:cNvPr id="26" name="Straight Connector 25">
                <a:extLst>
                  <a:ext uri="{FF2B5EF4-FFF2-40B4-BE49-F238E27FC236}">
                    <a16:creationId xmlns:a16="http://schemas.microsoft.com/office/drawing/2014/main" id="{9DCE2AC9-948B-6D42-B58B-27F86BD2882E}"/>
                  </a:ext>
                </a:extLst>
              </p:cNvPr>
              <p:cNvCxnSpPr>
                <a:cxnSpLocks/>
              </p:cNvCxnSpPr>
              <p:nvPr/>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FF9B6675-437C-2442-A0FD-A32F3ECBBE63}"/>
                  </a:ext>
                </a:extLst>
              </p:cNvPr>
              <p:cNvSpPr txBox="1"/>
              <p:nvPr/>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4" name="Group 43">
                <a:extLst>
                  <a:ext uri="{FF2B5EF4-FFF2-40B4-BE49-F238E27FC236}">
                    <a16:creationId xmlns:a16="http://schemas.microsoft.com/office/drawing/2014/main" id="{68EEA0A5-F3D7-6E42-8D40-78F80F4B8729}"/>
                  </a:ext>
                </a:extLst>
              </p:cNvPr>
              <p:cNvGrpSpPr/>
              <p:nvPr/>
            </p:nvGrpSpPr>
            <p:grpSpPr>
              <a:xfrm>
                <a:off x="9286315" y="4787848"/>
                <a:ext cx="2735151" cy="1411315"/>
                <a:chOff x="9296567" y="4910411"/>
                <a:chExt cx="2735151" cy="1411315"/>
              </a:xfrm>
            </p:grpSpPr>
            <p:sp>
              <p:nvSpPr>
                <p:cNvPr id="46" name="Rectangle 45">
                  <a:extLst>
                    <a:ext uri="{FF2B5EF4-FFF2-40B4-BE49-F238E27FC236}">
                      <a16:creationId xmlns:a16="http://schemas.microsoft.com/office/drawing/2014/main" id="{FFE7198E-18DB-3D4C-ACF1-59FA0D8A7324}"/>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21063239-8381-314C-B8AB-56546C63F8AF}"/>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48" name="Graphic 47">
                  <a:extLst>
                    <a:ext uri="{FF2B5EF4-FFF2-40B4-BE49-F238E27FC236}">
                      <a16:creationId xmlns:a16="http://schemas.microsoft.com/office/drawing/2014/main" id="{59CE261D-316E-0443-9C75-851826E0F94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49" name="TextBox 48">
                  <a:extLst>
                    <a:ext uri="{FF2B5EF4-FFF2-40B4-BE49-F238E27FC236}">
                      <a16:creationId xmlns:a16="http://schemas.microsoft.com/office/drawing/2014/main" id="{687D252E-574D-6641-B186-9B6BF591E53E}"/>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0" name="TextBox 49">
                  <a:extLst>
                    <a:ext uri="{FF2B5EF4-FFF2-40B4-BE49-F238E27FC236}">
                      <a16:creationId xmlns:a16="http://schemas.microsoft.com/office/drawing/2014/main" id="{7DEC1CC5-BF48-CE46-B863-0760ACFFC917}"/>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1" name="TextBox 50">
                  <a:extLst>
                    <a:ext uri="{FF2B5EF4-FFF2-40B4-BE49-F238E27FC236}">
                      <a16:creationId xmlns:a16="http://schemas.microsoft.com/office/drawing/2014/main" id="{3A57F9FD-D4F2-DA46-AD18-8A912DFB1910}"/>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29" name="Group 28">
                <a:extLst>
                  <a:ext uri="{FF2B5EF4-FFF2-40B4-BE49-F238E27FC236}">
                    <a16:creationId xmlns:a16="http://schemas.microsoft.com/office/drawing/2014/main" id="{AE16DB9C-E5B2-884A-9565-EEAF0C5CF9BF}"/>
                  </a:ext>
                </a:extLst>
              </p:cNvPr>
              <p:cNvGrpSpPr/>
              <p:nvPr/>
            </p:nvGrpSpPr>
            <p:grpSpPr>
              <a:xfrm>
                <a:off x="9286315" y="3431192"/>
                <a:ext cx="2735151" cy="1280928"/>
                <a:chOff x="9286315" y="6976989"/>
                <a:chExt cx="2735151" cy="1280928"/>
              </a:xfrm>
            </p:grpSpPr>
            <p:sp>
              <p:nvSpPr>
                <p:cNvPr id="39" name="Rectangle 38">
                  <a:extLst>
                    <a:ext uri="{FF2B5EF4-FFF2-40B4-BE49-F238E27FC236}">
                      <a16:creationId xmlns:a16="http://schemas.microsoft.com/office/drawing/2014/main" id="{25D76DD2-29C7-BD42-9BE9-1550F8B7BDF1}"/>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E7045288-2B1C-4240-9A09-B89800D81B9D}"/>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1" name="Graphic 40">
                  <a:extLst>
                    <a:ext uri="{FF2B5EF4-FFF2-40B4-BE49-F238E27FC236}">
                      <a16:creationId xmlns:a16="http://schemas.microsoft.com/office/drawing/2014/main" id="{9C95FF09-8F95-C741-80C5-9454ECCF66F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2" name="TextBox 41">
                  <a:extLst>
                    <a:ext uri="{FF2B5EF4-FFF2-40B4-BE49-F238E27FC236}">
                      <a16:creationId xmlns:a16="http://schemas.microsoft.com/office/drawing/2014/main" id="{C04D2D0F-4866-1448-921A-43934368B081}"/>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3" name="Picture 42">
                  <a:extLst>
                    <a:ext uri="{FF2B5EF4-FFF2-40B4-BE49-F238E27FC236}">
                      <a16:creationId xmlns:a16="http://schemas.microsoft.com/office/drawing/2014/main" id="{2DACD82A-9A31-2640-A95E-910937801137}"/>
                    </a:ext>
                  </a:extLst>
                </p:cNvPr>
                <p:cNvPicPr>
                  <a:picLocks noChangeAspect="1"/>
                </p:cNvPicPr>
                <p:nvPr/>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1" name="Group 30">
                <a:extLst>
                  <a:ext uri="{FF2B5EF4-FFF2-40B4-BE49-F238E27FC236}">
                    <a16:creationId xmlns:a16="http://schemas.microsoft.com/office/drawing/2014/main" id="{143CC937-04D8-DE45-8D1A-A0DB7A99D293}"/>
                  </a:ext>
                </a:extLst>
              </p:cNvPr>
              <p:cNvGrpSpPr/>
              <p:nvPr/>
            </p:nvGrpSpPr>
            <p:grpSpPr>
              <a:xfrm>
                <a:off x="9266651" y="510458"/>
                <a:ext cx="2617883" cy="651460"/>
                <a:chOff x="12352022" y="513115"/>
                <a:chExt cx="2617883" cy="651460"/>
              </a:xfrm>
            </p:grpSpPr>
            <p:sp>
              <p:nvSpPr>
                <p:cNvPr id="36" name="TextBox 35">
                  <a:extLst>
                    <a:ext uri="{FF2B5EF4-FFF2-40B4-BE49-F238E27FC236}">
                      <a16:creationId xmlns:a16="http://schemas.microsoft.com/office/drawing/2014/main" id="{820E4047-347B-0646-A5C0-9C67844D04A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7" name="TextBox 36">
                  <a:extLst>
                    <a:ext uri="{FF2B5EF4-FFF2-40B4-BE49-F238E27FC236}">
                      <a16:creationId xmlns:a16="http://schemas.microsoft.com/office/drawing/2014/main" id="{141E9D61-4264-1F40-8A29-25D967620479}"/>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38" name="TextBox 37">
                  <a:extLst>
                    <a:ext uri="{FF2B5EF4-FFF2-40B4-BE49-F238E27FC236}">
                      <a16:creationId xmlns:a16="http://schemas.microsoft.com/office/drawing/2014/main" id="{D0A5D692-BC3D-524B-9835-3D96650DE31A}"/>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2" name="TextBox 31">
                <a:extLst>
                  <a:ext uri="{FF2B5EF4-FFF2-40B4-BE49-F238E27FC236}">
                    <a16:creationId xmlns:a16="http://schemas.microsoft.com/office/drawing/2014/main" id="{3C323880-D720-CB4D-BE01-DE5BBD7897E2}"/>
                  </a:ext>
                </a:extLst>
              </p:cNvPr>
              <p:cNvSpPr txBox="1"/>
              <p:nvPr/>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3" name="TextBox 32">
                <a:extLst>
                  <a:ext uri="{FF2B5EF4-FFF2-40B4-BE49-F238E27FC236}">
                    <a16:creationId xmlns:a16="http://schemas.microsoft.com/office/drawing/2014/main" id="{9EF3C03E-D1A7-144E-BB81-4551B13F525D}"/>
                  </a:ext>
                </a:extLst>
              </p:cNvPr>
              <p:cNvSpPr txBox="1"/>
              <p:nvPr/>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4" name="TextBox 33">
                <a:extLst>
                  <a:ext uri="{FF2B5EF4-FFF2-40B4-BE49-F238E27FC236}">
                    <a16:creationId xmlns:a16="http://schemas.microsoft.com/office/drawing/2014/main" id="{E99FADFB-AEE1-B940-8414-BC0369A1F7EF}"/>
                  </a:ext>
                </a:extLst>
              </p:cNvPr>
              <p:cNvSpPr txBox="1"/>
              <p:nvPr/>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35" name="TextBox 34">
                <a:extLst>
                  <a:ext uri="{FF2B5EF4-FFF2-40B4-BE49-F238E27FC236}">
                    <a16:creationId xmlns:a16="http://schemas.microsoft.com/office/drawing/2014/main" id="{DE441ADD-F33A-BB4A-B90B-1DE478BAD320}"/>
                  </a:ext>
                </a:extLst>
              </p:cNvPr>
              <p:cNvSpPr txBox="1"/>
              <p:nvPr/>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5" name="Date Placeholder 4">
            <a:extLst>
              <a:ext uri="{FF2B5EF4-FFF2-40B4-BE49-F238E27FC236}">
                <a16:creationId xmlns:a16="http://schemas.microsoft.com/office/drawing/2014/main" id="{57736864-A696-CE41-ABC2-ABC572DF6E7C}"/>
              </a:ext>
            </a:extLst>
          </p:cNvPr>
          <p:cNvSpPr>
            <a:spLocks noGrp="1"/>
          </p:cNvSpPr>
          <p:nvPr>
            <p:ph type="dt" sz="half" idx="104"/>
          </p:nvPr>
        </p:nvSpPr>
        <p:spPr/>
        <p:txBody>
          <a:bodyPr/>
          <a:lstStyle/>
          <a:p>
            <a:endParaRPr lang="en-US" dirty="0"/>
          </a:p>
        </p:txBody>
      </p:sp>
      <p:sp>
        <p:nvSpPr>
          <p:cNvPr id="6" name="Footer Placeholder 5">
            <a:extLst>
              <a:ext uri="{FF2B5EF4-FFF2-40B4-BE49-F238E27FC236}">
                <a16:creationId xmlns:a16="http://schemas.microsoft.com/office/drawing/2014/main" id="{32336FBA-2F01-B14F-8747-8F105CF5439F}"/>
              </a:ext>
            </a:extLst>
          </p:cNvPr>
          <p:cNvSpPr>
            <a:spLocks noGrp="1"/>
          </p:cNvSpPr>
          <p:nvPr>
            <p:ph type="ftr" sz="quarter" idx="105"/>
          </p:nvPr>
        </p:nvSpPr>
        <p:spPr/>
        <p:txBody>
          <a:bodyPr/>
          <a:lstStyle/>
          <a:p>
            <a:endParaRPr lang="en-US" dirty="0"/>
          </a:p>
        </p:txBody>
      </p:sp>
      <p:sp>
        <p:nvSpPr>
          <p:cNvPr id="7" name="Slide Number Placeholder 6">
            <a:extLst>
              <a:ext uri="{FF2B5EF4-FFF2-40B4-BE49-F238E27FC236}">
                <a16:creationId xmlns:a16="http://schemas.microsoft.com/office/drawing/2014/main" id="{C712BF78-99E1-2F48-8801-14B42F731A25}"/>
              </a:ext>
            </a:extLst>
          </p:cNvPr>
          <p:cNvSpPr>
            <a:spLocks noGrp="1"/>
          </p:cNvSpPr>
          <p:nvPr>
            <p:ph type="sldNum" sz="quarter" idx="106"/>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60" name="Picture Placeholder 59">
            <a:extLst>
              <a:ext uri="{FF2B5EF4-FFF2-40B4-BE49-F238E27FC236}">
                <a16:creationId xmlns:a16="http://schemas.microsoft.com/office/drawing/2014/main" id="{1B8EE01B-6230-DE4D-94BD-23EB640CF275}"/>
              </a:ext>
            </a:extLst>
          </p:cNvPr>
          <p:cNvSpPr>
            <a:spLocks noGrp="1"/>
          </p:cNvSpPr>
          <p:nvPr>
            <p:ph type="pic" sz="quarter" idx="13" hasCustomPrompt="1"/>
          </p:nvPr>
        </p:nvSpPr>
        <p:spPr>
          <a:xfrm>
            <a:off x="431782" y="939470"/>
            <a:ext cx="3681291" cy="2760199"/>
          </a:xfrm>
          <a:custGeom>
            <a:avLst/>
            <a:gdLst>
              <a:gd name="connsiteX0" fmla="*/ 0 w 3681291"/>
              <a:gd name="connsiteY0" fmla="*/ 2756057 h 2760199"/>
              <a:gd name="connsiteX1" fmla="*/ 4143 w 3681291"/>
              <a:gd name="connsiteY1" fmla="*/ 2756057 h 2760199"/>
              <a:gd name="connsiteX2" fmla="*/ 4143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3 w 3681291"/>
              <a:gd name="connsiteY9" fmla="*/ 0 h 2760199"/>
              <a:gd name="connsiteX10" fmla="*/ 4143 w 3681291"/>
              <a:gd name="connsiteY10" fmla="*/ 4143 h 2760199"/>
              <a:gd name="connsiteX11" fmla="*/ 0 w 3681291"/>
              <a:gd name="connsiteY11" fmla="*/ 4143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3" y="2756057"/>
                </a:lnTo>
                <a:lnTo>
                  <a:pt x="4143" y="2760199"/>
                </a:lnTo>
                <a:lnTo>
                  <a:pt x="0" y="2760199"/>
                </a:lnTo>
                <a:close/>
                <a:moveTo>
                  <a:pt x="0" y="440325"/>
                </a:moveTo>
                <a:lnTo>
                  <a:pt x="3681291" y="440325"/>
                </a:lnTo>
                <a:lnTo>
                  <a:pt x="3681291" y="2478925"/>
                </a:lnTo>
                <a:lnTo>
                  <a:pt x="0" y="2478925"/>
                </a:lnTo>
                <a:close/>
                <a:moveTo>
                  <a:pt x="0" y="0"/>
                </a:moveTo>
                <a:lnTo>
                  <a:pt x="4143" y="0"/>
                </a:lnTo>
                <a:lnTo>
                  <a:pt x="4143" y="4143"/>
                </a:lnTo>
                <a:lnTo>
                  <a:pt x="0" y="4143"/>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
        <p:nvSpPr>
          <p:cNvPr id="61" name="Picture Placeholder 60">
            <a:extLst>
              <a:ext uri="{FF2B5EF4-FFF2-40B4-BE49-F238E27FC236}">
                <a16:creationId xmlns:a16="http://schemas.microsoft.com/office/drawing/2014/main" id="{BF1E3154-23CD-9D4A-9429-B3D20217993C}"/>
              </a:ext>
            </a:extLst>
          </p:cNvPr>
          <p:cNvSpPr>
            <a:spLocks noGrp="1"/>
          </p:cNvSpPr>
          <p:nvPr>
            <p:ph type="pic" sz="quarter" idx="102" hasCustomPrompt="1"/>
          </p:nvPr>
        </p:nvSpPr>
        <p:spPr>
          <a:xfrm>
            <a:off x="4708374" y="939470"/>
            <a:ext cx="3681291" cy="2760199"/>
          </a:xfrm>
          <a:custGeom>
            <a:avLst/>
            <a:gdLst>
              <a:gd name="connsiteX0" fmla="*/ 0 w 3681291"/>
              <a:gd name="connsiteY0" fmla="*/ 2756057 h 2760199"/>
              <a:gd name="connsiteX1" fmla="*/ 4142 w 3681291"/>
              <a:gd name="connsiteY1" fmla="*/ 2756057 h 2760199"/>
              <a:gd name="connsiteX2" fmla="*/ 4142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2 w 3681291"/>
              <a:gd name="connsiteY9" fmla="*/ 0 h 2760199"/>
              <a:gd name="connsiteX10" fmla="*/ 4142 w 3681291"/>
              <a:gd name="connsiteY10" fmla="*/ 4143 h 2760199"/>
              <a:gd name="connsiteX11" fmla="*/ 0 w 3681291"/>
              <a:gd name="connsiteY11" fmla="*/ 4143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2" y="2756057"/>
                </a:lnTo>
                <a:lnTo>
                  <a:pt x="4142" y="2760199"/>
                </a:lnTo>
                <a:lnTo>
                  <a:pt x="0" y="2760199"/>
                </a:lnTo>
                <a:close/>
                <a:moveTo>
                  <a:pt x="0" y="440325"/>
                </a:moveTo>
                <a:lnTo>
                  <a:pt x="3681291" y="440325"/>
                </a:lnTo>
                <a:lnTo>
                  <a:pt x="3681291" y="2478925"/>
                </a:lnTo>
                <a:lnTo>
                  <a:pt x="0" y="2478925"/>
                </a:lnTo>
                <a:close/>
                <a:moveTo>
                  <a:pt x="0" y="0"/>
                </a:moveTo>
                <a:lnTo>
                  <a:pt x="4142" y="0"/>
                </a:lnTo>
                <a:lnTo>
                  <a:pt x="4142" y="4143"/>
                </a:lnTo>
                <a:lnTo>
                  <a:pt x="0" y="4143"/>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
        <p:nvSpPr>
          <p:cNvPr id="62" name="Picture Placeholder 61">
            <a:extLst>
              <a:ext uri="{FF2B5EF4-FFF2-40B4-BE49-F238E27FC236}">
                <a16:creationId xmlns:a16="http://schemas.microsoft.com/office/drawing/2014/main" id="{FF6A229A-95CC-4546-92E9-8BEC486139C2}"/>
              </a:ext>
            </a:extLst>
          </p:cNvPr>
          <p:cNvSpPr>
            <a:spLocks noGrp="1"/>
          </p:cNvSpPr>
          <p:nvPr>
            <p:ph type="pic" sz="quarter" idx="101" hasCustomPrompt="1"/>
          </p:nvPr>
        </p:nvSpPr>
        <p:spPr>
          <a:xfrm>
            <a:off x="431782" y="3403915"/>
            <a:ext cx="3681291" cy="2760199"/>
          </a:xfrm>
          <a:custGeom>
            <a:avLst/>
            <a:gdLst>
              <a:gd name="connsiteX0" fmla="*/ 0 w 3681291"/>
              <a:gd name="connsiteY0" fmla="*/ 2756057 h 2760199"/>
              <a:gd name="connsiteX1" fmla="*/ 4143 w 3681291"/>
              <a:gd name="connsiteY1" fmla="*/ 2756057 h 2760199"/>
              <a:gd name="connsiteX2" fmla="*/ 4143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3 w 3681291"/>
              <a:gd name="connsiteY9" fmla="*/ 0 h 2760199"/>
              <a:gd name="connsiteX10" fmla="*/ 4143 w 3681291"/>
              <a:gd name="connsiteY10" fmla="*/ 4142 h 2760199"/>
              <a:gd name="connsiteX11" fmla="*/ 0 w 3681291"/>
              <a:gd name="connsiteY11" fmla="*/ 4142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3" y="2756057"/>
                </a:lnTo>
                <a:lnTo>
                  <a:pt x="4143" y="2760199"/>
                </a:lnTo>
                <a:lnTo>
                  <a:pt x="0" y="2760199"/>
                </a:lnTo>
                <a:close/>
                <a:moveTo>
                  <a:pt x="0" y="440325"/>
                </a:moveTo>
                <a:lnTo>
                  <a:pt x="3681291" y="440325"/>
                </a:lnTo>
                <a:lnTo>
                  <a:pt x="3681291" y="2478925"/>
                </a:lnTo>
                <a:lnTo>
                  <a:pt x="0" y="2478925"/>
                </a:lnTo>
                <a:close/>
                <a:moveTo>
                  <a:pt x="0" y="0"/>
                </a:moveTo>
                <a:lnTo>
                  <a:pt x="4143" y="0"/>
                </a:lnTo>
                <a:lnTo>
                  <a:pt x="4143" y="4142"/>
                </a:lnTo>
                <a:lnTo>
                  <a:pt x="0" y="4142"/>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
        <p:nvSpPr>
          <p:cNvPr id="63" name="Picture Placeholder 62">
            <a:extLst>
              <a:ext uri="{FF2B5EF4-FFF2-40B4-BE49-F238E27FC236}">
                <a16:creationId xmlns:a16="http://schemas.microsoft.com/office/drawing/2014/main" id="{E1B6409D-D1DD-2941-8A39-63C9D178D519}"/>
              </a:ext>
            </a:extLst>
          </p:cNvPr>
          <p:cNvSpPr>
            <a:spLocks noGrp="1"/>
          </p:cNvSpPr>
          <p:nvPr>
            <p:ph type="pic" sz="quarter" idx="103" hasCustomPrompt="1"/>
          </p:nvPr>
        </p:nvSpPr>
        <p:spPr>
          <a:xfrm>
            <a:off x="4708374" y="3403915"/>
            <a:ext cx="3681291" cy="2760199"/>
          </a:xfrm>
          <a:custGeom>
            <a:avLst/>
            <a:gdLst>
              <a:gd name="connsiteX0" fmla="*/ 0 w 3681291"/>
              <a:gd name="connsiteY0" fmla="*/ 2756057 h 2760199"/>
              <a:gd name="connsiteX1" fmla="*/ 4142 w 3681291"/>
              <a:gd name="connsiteY1" fmla="*/ 2756057 h 2760199"/>
              <a:gd name="connsiteX2" fmla="*/ 4142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2 w 3681291"/>
              <a:gd name="connsiteY9" fmla="*/ 0 h 2760199"/>
              <a:gd name="connsiteX10" fmla="*/ 4142 w 3681291"/>
              <a:gd name="connsiteY10" fmla="*/ 4142 h 2760199"/>
              <a:gd name="connsiteX11" fmla="*/ 0 w 3681291"/>
              <a:gd name="connsiteY11" fmla="*/ 4142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2" y="2756057"/>
                </a:lnTo>
                <a:lnTo>
                  <a:pt x="4142" y="2760199"/>
                </a:lnTo>
                <a:lnTo>
                  <a:pt x="0" y="2760199"/>
                </a:lnTo>
                <a:close/>
                <a:moveTo>
                  <a:pt x="0" y="440325"/>
                </a:moveTo>
                <a:lnTo>
                  <a:pt x="3681291" y="440325"/>
                </a:lnTo>
                <a:lnTo>
                  <a:pt x="3681291" y="2478925"/>
                </a:lnTo>
                <a:lnTo>
                  <a:pt x="0" y="2478925"/>
                </a:lnTo>
                <a:close/>
                <a:moveTo>
                  <a:pt x="0" y="0"/>
                </a:moveTo>
                <a:lnTo>
                  <a:pt x="4142" y="0"/>
                </a:lnTo>
                <a:lnTo>
                  <a:pt x="4142" y="4142"/>
                </a:lnTo>
                <a:lnTo>
                  <a:pt x="0" y="4142"/>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Tree>
    <p:extLst>
      <p:ext uri="{BB962C8B-B14F-4D97-AF65-F5344CB8AC3E}">
        <p14:creationId xmlns:p14="http://schemas.microsoft.com/office/powerpoint/2010/main" val="2448147924"/>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showMasterSp="0" preserve="1" userDrawn="1">
  <p:cSld name="Thank You (Plain, T.S.)">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54" name="Graphic 53">
            <a:extLst>
              <a:ext uri="{FF2B5EF4-FFF2-40B4-BE49-F238E27FC236}">
                <a16:creationId xmlns:a16="http://schemas.microsoft.com/office/drawing/2014/main" id="{8EC34710-1C9F-5947-B0E6-4240B16E01DC}"/>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7" name="Group 6">
            <a:extLst>
              <a:ext uri="{FF2B5EF4-FFF2-40B4-BE49-F238E27FC236}">
                <a16:creationId xmlns:a16="http://schemas.microsoft.com/office/drawing/2014/main" id="{0C1838D0-087C-C84C-BD20-8662027BCFD8}"/>
              </a:ext>
            </a:extLst>
          </p:cNvPr>
          <p:cNvGrpSpPr/>
          <p:nvPr userDrawn="1"/>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C9F63503-981B-C241-AA66-C5F4235499ED}"/>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9426E31B-0302-7C41-9536-CDFE2167773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EE6A6390-C8A9-C34D-9106-B3D35D21DBD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0FA3F01B-9379-334E-A217-91E4E7840B0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172FC0E1-17BD-D74D-8B57-B0DE86A24E8D}"/>
                </a:ext>
              </a:extLst>
            </p:cNvPr>
            <p:cNvSpPr txBox="1"/>
            <p:nvPr userDrawn="1"/>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21" name="Group 20">
            <a:extLst>
              <a:ext uri="{FF2B5EF4-FFF2-40B4-BE49-F238E27FC236}">
                <a16:creationId xmlns:a16="http://schemas.microsoft.com/office/drawing/2014/main" id="{46679DDA-6F88-6A48-B266-850A75491A83}"/>
              </a:ext>
            </a:extLst>
          </p:cNvPr>
          <p:cNvGrpSpPr/>
          <p:nvPr userDrawn="1"/>
        </p:nvGrpSpPr>
        <p:grpSpPr>
          <a:xfrm>
            <a:off x="-256964" y="3622629"/>
            <a:ext cx="251461" cy="1506813"/>
            <a:chOff x="-256404" y="360363"/>
            <a:chExt cx="251461" cy="692152"/>
          </a:xfrm>
        </p:grpSpPr>
        <p:grpSp>
          <p:nvGrpSpPr>
            <p:cNvPr id="22" name="Group 21">
              <a:extLst>
                <a:ext uri="{FF2B5EF4-FFF2-40B4-BE49-F238E27FC236}">
                  <a16:creationId xmlns:a16="http://schemas.microsoft.com/office/drawing/2014/main" id="{CF645CF7-7BD0-B04F-86BA-E40A933FF6B5}"/>
                </a:ext>
              </a:extLst>
            </p:cNvPr>
            <p:cNvGrpSpPr/>
            <p:nvPr userDrawn="1"/>
          </p:nvGrpSpPr>
          <p:grpSpPr>
            <a:xfrm rot="16200000">
              <a:off x="-476749" y="580708"/>
              <a:ext cx="692152" cy="251461"/>
              <a:chOff x="431800" y="-235792"/>
              <a:chExt cx="4400551" cy="235792"/>
            </a:xfrm>
          </p:grpSpPr>
          <p:cxnSp>
            <p:nvCxnSpPr>
              <p:cNvPr id="24" name="Straight Connector 23">
                <a:extLst>
                  <a:ext uri="{FF2B5EF4-FFF2-40B4-BE49-F238E27FC236}">
                    <a16:creationId xmlns:a16="http://schemas.microsoft.com/office/drawing/2014/main" id="{686C0C3F-F9AB-5D4F-B6F9-E49DAEB7B2B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E8F3CF3D-2A02-CA4C-BAE5-30716FE5112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6BBBD618-8C93-5144-A9F2-14FA66324671}"/>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Box 22">
              <a:extLst>
                <a:ext uri="{FF2B5EF4-FFF2-40B4-BE49-F238E27FC236}">
                  <a16:creationId xmlns:a16="http://schemas.microsoft.com/office/drawing/2014/main" id="{AB4CB1C9-A8C8-8C4C-9D8F-D9EBB7ADC67E}"/>
                </a:ext>
              </a:extLst>
            </p:cNvPr>
            <p:cNvSpPr txBox="1"/>
            <p:nvPr userDrawn="1"/>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18" name="Text Placeholder 7">
            <a:extLst>
              <a:ext uri="{FF2B5EF4-FFF2-40B4-BE49-F238E27FC236}">
                <a16:creationId xmlns:a16="http://schemas.microsoft.com/office/drawing/2014/main" id="{834B9718-6380-F245-B99D-BC20E3A8B542}"/>
              </a:ext>
            </a:extLst>
          </p:cNvPr>
          <p:cNvSpPr>
            <a:spLocks noGrp="1"/>
          </p:cNvSpPr>
          <p:nvPr>
            <p:ph type="body" sz="quarter" idx="15" hasCustomPrompt="1"/>
          </p:nvPr>
        </p:nvSpPr>
        <p:spPr>
          <a:xfrm>
            <a:off x="431800" y="3604148"/>
            <a:ext cx="8280400"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grpSp>
        <p:nvGrpSpPr>
          <p:cNvPr id="44" name="Group 43">
            <a:extLst>
              <a:ext uri="{FF2B5EF4-FFF2-40B4-BE49-F238E27FC236}">
                <a16:creationId xmlns:a16="http://schemas.microsoft.com/office/drawing/2014/main" id="{88AD61A7-E23A-1F49-AAEB-30A8DD651FCB}"/>
              </a:ext>
            </a:extLst>
          </p:cNvPr>
          <p:cNvGrpSpPr/>
          <p:nvPr userDrawn="1"/>
        </p:nvGrpSpPr>
        <p:grpSpPr>
          <a:xfrm>
            <a:off x="431240" y="-246933"/>
            <a:ext cx="8280401" cy="7347304"/>
            <a:chOff x="431240" y="-246933"/>
            <a:chExt cx="8280401" cy="7347304"/>
          </a:xfrm>
        </p:grpSpPr>
        <p:grpSp>
          <p:nvGrpSpPr>
            <p:cNvPr id="45" name="Group 44">
              <a:extLst>
                <a:ext uri="{FF2B5EF4-FFF2-40B4-BE49-F238E27FC236}">
                  <a16:creationId xmlns:a16="http://schemas.microsoft.com/office/drawing/2014/main" id="{6C46D37E-ED5C-DC41-9697-2DA5AF3897B9}"/>
                </a:ext>
              </a:extLst>
            </p:cNvPr>
            <p:cNvGrpSpPr/>
            <p:nvPr userDrawn="1"/>
          </p:nvGrpSpPr>
          <p:grpSpPr>
            <a:xfrm>
              <a:off x="431242" y="6864579"/>
              <a:ext cx="8280398" cy="235792"/>
              <a:chOff x="431801" y="-235792"/>
              <a:chExt cx="4400550" cy="235792"/>
            </a:xfrm>
          </p:grpSpPr>
          <p:cxnSp>
            <p:nvCxnSpPr>
              <p:cNvPr id="55" name="Straight Connector 54">
                <a:extLst>
                  <a:ext uri="{FF2B5EF4-FFF2-40B4-BE49-F238E27FC236}">
                    <a16:creationId xmlns:a16="http://schemas.microsoft.com/office/drawing/2014/main" id="{70A33EDA-B4A8-0B4E-A842-B2C1DC673D7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468E3C4C-8265-5D47-8903-B814EC1B2DD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701DC5A2-785F-ED4D-9388-D43323B87370}"/>
                </a:ext>
              </a:extLst>
            </p:cNvPr>
            <p:cNvGrpSpPr/>
            <p:nvPr userDrawn="1"/>
          </p:nvGrpSpPr>
          <p:grpSpPr>
            <a:xfrm>
              <a:off x="431240" y="-246933"/>
              <a:ext cx="8280401" cy="235792"/>
              <a:chOff x="431800" y="-240735"/>
              <a:chExt cx="8280401" cy="235792"/>
            </a:xfrm>
          </p:grpSpPr>
          <p:grpSp>
            <p:nvGrpSpPr>
              <p:cNvPr id="47" name="Group 46">
                <a:extLst>
                  <a:ext uri="{FF2B5EF4-FFF2-40B4-BE49-F238E27FC236}">
                    <a16:creationId xmlns:a16="http://schemas.microsoft.com/office/drawing/2014/main" id="{31007021-C162-9C43-823F-4F582A7C05AB}"/>
                  </a:ext>
                </a:extLst>
              </p:cNvPr>
              <p:cNvGrpSpPr/>
              <p:nvPr userDrawn="1"/>
            </p:nvGrpSpPr>
            <p:grpSpPr>
              <a:xfrm>
                <a:off x="431800" y="-240735"/>
                <a:ext cx="8280400" cy="235792"/>
                <a:chOff x="431800" y="-235792"/>
                <a:chExt cx="4400551" cy="235792"/>
              </a:xfrm>
            </p:grpSpPr>
            <p:cxnSp>
              <p:nvCxnSpPr>
                <p:cNvPr id="51" name="Straight Connector 50">
                  <a:extLst>
                    <a:ext uri="{FF2B5EF4-FFF2-40B4-BE49-F238E27FC236}">
                      <a16:creationId xmlns:a16="http://schemas.microsoft.com/office/drawing/2014/main" id="{5E98A604-56B2-9345-ACCF-AF38353ED42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A6AF58A-87FD-804F-AA49-6AD574A07FE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86F36FDF-5B20-8E4C-85DF-714AB19EA43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8" name="TextBox 47">
                <a:extLst>
                  <a:ext uri="{FF2B5EF4-FFF2-40B4-BE49-F238E27FC236}">
                    <a16:creationId xmlns:a16="http://schemas.microsoft.com/office/drawing/2014/main" id="{E5A09468-1709-984C-8EC1-C1F9FFADE57C}"/>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49" name="Straight Arrow Connector 48">
                <a:extLst>
                  <a:ext uri="{FF2B5EF4-FFF2-40B4-BE49-F238E27FC236}">
                    <a16:creationId xmlns:a16="http://schemas.microsoft.com/office/drawing/2014/main" id="{CDE2C67D-8BD6-DC41-AF20-7FAA9675C716}"/>
                  </a:ext>
                </a:extLst>
              </p:cNvPr>
              <p:cNvCxnSpPr>
                <a:cxnSpLocks/>
                <a:stCxn id="48" idx="1"/>
                <a:endCxn id="53"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FE530C30-B79E-8F43-940C-FCF8970BE6EB}"/>
                  </a:ext>
                </a:extLst>
              </p:cNvPr>
              <p:cNvCxnSpPr>
                <a:cxnSpLocks/>
                <a:stCxn id="48" idx="3"/>
                <a:endCxn id="53"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57" name="Group 56">
            <a:extLst>
              <a:ext uri="{FF2B5EF4-FFF2-40B4-BE49-F238E27FC236}">
                <a16:creationId xmlns:a16="http://schemas.microsoft.com/office/drawing/2014/main" id="{7F96F018-A664-B540-B004-D45CCFE76A75}"/>
              </a:ext>
            </a:extLst>
          </p:cNvPr>
          <p:cNvGrpSpPr/>
          <p:nvPr userDrawn="1"/>
        </p:nvGrpSpPr>
        <p:grpSpPr>
          <a:xfrm>
            <a:off x="9399182" y="-1"/>
            <a:ext cx="2961715" cy="6858002"/>
            <a:chOff x="9399182" y="-1"/>
            <a:chExt cx="2961715" cy="6858002"/>
          </a:xfrm>
        </p:grpSpPr>
        <p:sp>
          <p:nvSpPr>
            <p:cNvPr id="58" name="Rectangle 57">
              <a:extLst>
                <a:ext uri="{FF2B5EF4-FFF2-40B4-BE49-F238E27FC236}">
                  <a16:creationId xmlns:a16="http://schemas.microsoft.com/office/drawing/2014/main" id="{6D987FAF-CC7B-0640-8722-7EE6471E6901}"/>
                </a:ext>
              </a:extLst>
            </p:cNvPr>
            <p:cNvSpPr/>
            <p:nvPr userDrawn="1"/>
          </p:nvSpPr>
          <p:spPr>
            <a:xfrm>
              <a:off x="9399182" y="-1"/>
              <a:ext cx="2798651" cy="68580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26FE57B3-F850-1E48-B661-0B3DB802A671}"/>
                </a:ext>
              </a:extLst>
            </p:cNvPr>
            <p:cNvPicPr>
              <a:picLocks noChangeAspect="1"/>
            </p:cNvPicPr>
            <p:nvPr userDrawn="1"/>
          </p:nvPicPr>
          <p:blipFill rotWithShape="1">
            <a:blip r:embed="rId4"/>
            <a:srcRect r="44907"/>
            <a:stretch/>
          </p:blipFill>
          <p:spPr>
            <a:xfrm>
              <a:off x="9558505" y="1326787"/>
              <a:ext cx="2639326" cy="517021"/>
            </a:xfrm>
            <a:prstGeom prst="rect">
              <a:avLst/>
            </a:prstGeom>
          </p:spPr>
        </p:pic>
        <p:grpSp>
          <p:nvGrpSpPr>
            <p:cNvPr id="60" name="Group 59">
              <a:extLst>
                <a:ext uri="{FF2B5EF4-FFF2-40B4-BE49-F238E27FC236}">
                  <a16:creationId xmlns:a16="http://schemas.microsoft.com/office/drawing/2014/main" id="{27F2EFCC-B85A-7243-AD55-5815FF040AB8}"/>
                </a:ext>
              </a:extLst>
            </p:cNvPr>
            <p:cNvGrpSpPr/>
            <p:nvPr userDrawn="1"/>
          </p:nvGrpSpPr>
          <p:grpSpPr>
            <a:xfrm>
              <a:off x="9541497" y="162442"/>
              <a:ext cx="2819400" cy="814510"/>
              <a:chOff x="-3644733" y="165205"/>
              <a:chExt cx="2819400" cy="814510"/>
            </a:xfrm>
          </p:grpSpPr>
          <p:sp>
            <p:nvSpPr>
              <p:cNvPr id="72" name="Rectangle 71">
                <a:extLst>
                  <a:ext uri="{FF2B5EF4-FFF2-40B4-BE49-F238E27FC236}">
                    <a16:creationId xmlns:a16="http://schemas.microsoft.com/office/drawing/2014/main" id="{ED713B88-98F1-FF49-9219-D32C4B2740D3}"/>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EF3E53F2-95E7-9F47-A4FD-AD7DB6BC66E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4" name="Picture 73">
                <a:extLst>
                  <a:ext uri="{FF2B5EF4-FFF2-40B4-BE49-F238E27FC236}">
                    <a16:creationId xmlns:a16="http://schemas.microsoft.com/office/drawing/2014/main" id="{90F9AF66-5251-5142-AB15-993088249142}"/>
                  </a:ext>
                </a:extLst>
              </p:cNvPr>
              <p:cNvPicPr>
                <a:picLocks noChangeAspect="1"/>
              </p:cNvPicPr>
              <p:nvPr userDrawn="1"/>
            </p:nvPicPr>
            <p:blipFill rotWithShape="1">
              <a:blip r:embed="rId5"/>
              <a:srcRect l="8882" t="5165" r="-1"/>
              <a:stretch/>
            </p:blipFill>
            <p:spPr>
              <a:xfrm>
                <a:off x="-3491292" y="414013"/>
                <a:ext cx="324017" cy="289055"/>
              </a:xfrm>
              <a:prstGeom prst="roundRect">
                <a:avLst/>
              </a:prstGeom>
            </p:spPr>
          </p:pic>
        </p:grpSp>
        <p:grpSp>
          <p:nvGrpSpPr>
            <p:cNvPr id="61" name="Group 60">
              <a:extLst>
                <a:ext uri="{FF2B5EF4-FFF2-40B4-BE49-F238E27FC236}">
                  <a16:creationId xmlns:a16="http://schemas.microsoft.com/office/drawing/2014/main" id="{C7F6F6A6-5B3F-5E4D-AA2D-D18E32AF2B33}"/>
                </a:ext>
              </a:extLst>
            </p:cNvPr>
            <p:cNvGrpSpPr/>
            <p:nvPr userDrawn="1"/>
          </p:nvGrpSpPr>
          <p:grpSpPr>
            <a:xfrm>
              <a:off x="9541497" y="2001128"/>
              <a:ext cx="2735151" cy="1739504"/>
              <a:chOff x="9541497" y="2125825"/>
              <a:chExt cx="2735151" cy="1739504"/>
            </a:xfrm>
          </p:grpSpPr>
          <p:sp>
            <p:nvSpPr>
              <p:cNvPr id="64" name="Rectangle 63">
                <a:extLst>
                  <a:ext uri="{FF2B5EF4-FFF2-40B4-BE49-F238E27FC236}">
                    <a16:creationId xmlns:a16="http://schemas.microsoft.com/office/drawing/2014/main" id="{10E3E0B5-442E-D342-B713-2C7D475F1ABD}"/>
                  </a:ext>
                </a:extLst>
              </p:cNvPr>
              <p:cNvSpPr/>
              <p:nvPr userDrawn="1"/>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30B9E3F6-CBF5-F54B-8469-B59DF5B1B45F}"/>
                  </a:ext>
                </a:extLst>
              </p:cNvPr>
              <p:cNvSpPr txBox="1"/>
              <p:nvPr userDrawn="1"/>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66" name="Graphic 65">
                <a:extLst>
                  <a:ext uri="{FF2B5EF4-FFF2-40B4-BE49-F238E27FC236}">
                    <a16:creationId xmlns:a16="http://schemas.microsoft.com/office/drawing/2014/main" id="{9258BA04-2516-F041-AC6E-418C990D96DA}"/>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67" name="TextBox 66">
                <a:extLst>
                  <a:ext uri="{FF2B5EF4-FFF2-40B4-BE49-F238E27FC236}">
                    <a16:creationId xmlns:a16="http://schemas.microsoft.com/office/drawing/2014/main" id="{B74EED98-2E62-DD49-A384-EA4382C505E1}"/>
                  </a:ext>
                </a:extLst>
              </p:cNvPr>
              <p:cNvSpPr txBox="1"/>
              <p:nvPr userDrawn="1"/>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68" name="TextBox 67">
                <a:extLst>
                  <a:ext uri="{FF2B5EF4-FFF2-40B4-BE49-F238E27FC236}">
                    <a16:creationId xmlns:a16="http://schemas.microsoft.com/office/drawing/2014/main" id="{F384A55C-D7CF-FF48-B0FF-2456C82E6EBE}"/>
                  </a:ext>
                </a:extLst>
              </p:cNvPr>
              <p:cNvSpPr txBox="1"/>
              <p:nvPr userDrawn="1"/>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69" name="TextBox 68">
                <a:extLst>
                  <a:ext uri="{FF2B5EF4-FFF2-40B4-BE49-F238E27FC236}">
                    <a16:creationId xmlns:a16="http://schemas.microsoft.com/office/drawing/2014/main" id="{E2302EA8-8733-DD40-AAB2-9F1D1EF06B7C}"/>
                  </a:ext>
                </a:extLst>
              </p:cNvPr>
              <p:cNvSpPr txBox="1"/>
              <p:nvPr userDrawn="1"/>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70" name="TextBox 69">
                <a:extLst>
                  <a:ext uri="{FF2B5EF4-FFF2-40B4-BE49-F238E27FC236}">
                    <a16:creationId xmlns:a16="http://schemas.microsoft.com/office/drawing/2014/main" id="{636FE2CE-37D5-BF40-B558-5246FB50D8FF}"/>
                  </a:ext>
                </a:extLst>
              </p:cNvPr>
              <p:cNvSpPr txBox="1"/>
              <p:nvPr userDrawn="1"/>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71" name="Picture 70">
                <a:extLst>
                  <a:ext uri="{FF2B5EF4-FFF2-40B4-BE49-F238E27FC236}">
                    <a16:creationId xmlns:a16="http://schemas.microsoft.com/office/drawing/2014/main" id="{5BABAB4D-B3D4-6846-98D9-70059E3456A4}"/>
                  </a:ext>
                </a:extLst>
              </p:cNvPr>
              <p:cNvPicPr>
                <a:picLocks noChangeAspect="1"/>
              </p:cNvPicPr>
              <p:nvPr userDrawn="1"/>
            </p:nvPicPr>
            <p:blipFill rotWithShape="1">
              <a:blip r:embed="rId8"/>
              <a:srcRect l="4852" t="17138" r="10283" b="11792"/>
              <a:stretch/>
            </p:blipFill>
            <p:spPr>
              <a:xfrm>
                <a:off x="10676602" y="3604038"/>
                <a:ext cx="478277" cy="101726"/>
              </a:xfrm>
              <a:prstGeom prst="rect">
                <a:avLst/>
              </a:prstGeom>
              <a:ln>
                <a:solidFill>
                  <a:schemeClr val="accent3">
                    <a:lumMod val="60000"/>
                    <a:lumOff val="40000"/>
                  </a:schemeClr>
                </a:solidFill>
              </a:ln>
            </p:spPr>
          </p:pic>
        </p:grpSp>
        <p:sp>
          <p:nvSpPr>
            <p:cNvPr id="62" name="TextBox 61">
              <a:extLst>
                <a:ext uri="{FF2B5EF4-FFF2-40B4-BE49-F238E27FC236}">
                  <a16:creationId xmlns:a16="http://schemas.microsoft.com/office/drawing/2014/main" id="{94956E66-A974-8749-AE46-D644207B685E}"/>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3" name="Straight Connector 62">
              <a:extLst>
                <a:ext uri="{FF2B5EF4-FFF2-40B4-BE49-F238E27FC236}">
                  <a16:creationId xmlns:a16="http://schemas.microsoft.com/office/drawing/2014/main" id="{558A9D8A-09FA-EB45-86D2-0B16C31ED986}"/>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74974956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Text w/ Supporting Graphic (Righ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986F40DB-9C90-0445-8B56-2AB71F390752}"/>
              </a:ext>
            </a:extLst>
          </p:cNvPr>
          <p:cNvSpPr>
            <a:spLocks noGrp="1"/>
          </p:cNvSpPr>
          <p:nvPr>
            <p:ph type="pic" sz="quarter" idx="14" hasCustomPrompt="1"/>
          </p:nvPr>
        </p:nvSpPr>
        <p:spPr>
          <a:xfrm>
            <a:off x="4703522" y="3159427"/>
            <a:ext cx="4008678" cy="3006424"/>
          </a:xfrm>
          <a:solidFill>
            <a:srgbClr val="E8F3FD"/>
          </a:solidFill>
        </p:spPr>
        <p:txBody>
          <a:bodyPr anchor="ctr"/>
          <a:lstStyle>
            <a:lvl1pPr algn="ctr">
              <a:defRPr b="0">
                <a:solidFill>
                  <a:schemeClr val="tx1">
                    <a:lumMod val="50000"/>
                    <a:lumOff val="50000"/>
                  </a:schemeClr>
                </a:solidFill>
              </a:defRPr>
            </a:lvl1pPr>
          </a:lstStyle>
          <a:p>
            <a:r>
              <a:rPr lang="en-US" dirty="0"/>
              <a:t>Click icon to add a supporting</a:t>
            </a:r>
            <a:br>
              <a:rPr lang="en-US" dirty="0"/>
            </a:br>
            <a:r>
              <a:rPr lang="en-US" dirty="0"/>
              <a:t>graphic from the MRD</a:t>
            </a:r>
          </a:p>
        </p:txBody>
      </p:sp>
      <p:sp>
        <p:nvSpPr>
          <p:cNvPr id="1000" name="Footnotes Placeholder">
            <a:extLst>
              <a:ext uri="{FF2B5EF4-FFF2-40B4-BE49-F238E27FC236}">
                <a16:creationId xmlns:a16="http://schemas.microsoft.com/office/drawing/2014/main" id="{C191A018-C105-424B-88DC-E4B2664039C3}"/>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8" name="Date Placeholder 7">
            <a:extLst>
              <a:ext uri="{FF2B5EF4-FFF2-40B4-BE49-F238E27FC236}">
                <a16:creationId xmlns:a16="http://schemas.microsoft.com/office/drawing/2014/main" id="{2E70A2B7-CE2A-ED43-A309-9210649F358A}"/>
              </a:ext>
            </a:extLst>
          </p:cNvPr>
          <p:cNvSpPr>
            <a:spLocks noGrp="1"/>
          </p:cNvSpPr>
          <p:nvPr>
            <p:ph type="dt" sz="half" idx="106"/>
          </p:nvPr>
        </p:nvSpPr>
        <p:spPr/>
        <p:txBody>
          <a:bodyPr/>
          <a:lstStyle/>
          <a:p>
            <a:endParaRPr lang="en-US" dirty="0"/>
          </a:p>
        </p:txBody>
      </p:sp>
      <p:sp>
        <p:nvSpPr>
          <p:cNvPr id="12" name="Footer Placeholder 11">
            <a:extLst>
              <a:ext uri="{FF2B5EF4-FFF2-40B4-BE49-F238E27FC236}">
                <a16:creationId xmlns:a16="http://schemas.microsoft.com/office/drawing/2014/main" id="{CD578981-DF62-9545-86D9-D47CA9B9AE76}"/>
              </a:ext>
            </a:extLst>
          </p:cNvPr>
          <p:cNvSpPr>
            <a:spLocks noGrp="1"/>
          </p:cNvSpPr>
          <p:nvPr>
            <p:ph type="ftr" sz="quarter" idx="107"/>
          </p:nvPr>
        </p:nvSpPr>
        <p:spPr/>
        <p:txBody>
          <a:bodyPr/>
          <a:lstStyle/>
          <a:p>
            <a:endParaRPr lang="en-US" dirty="0"/>
          </a:p>
        </p:txBody>
      </p:sp>
      <p:sp>
        <p:nvSpPr>
          <p:cNvPr id="35" name="Slide Number Placeholder 34">
            <a:extLst>
              <a:ext uri="{FF2B5EF4-FFF2-40B4-BE49-F238E27FC236}">
                <a16:creationId xmlns:a16="http://schemas.microsoft.com/office/drawing/2014/main" id="{375449F1-602A-F648-BB75-81B7431F974E}"/>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52" name="Text Placeholder 51">
            <a:extLst>
              <a:ext uri="{FF2B5EF4-FFF2-40B4-BE49-F238E27FC236}">
                <a16:creationId xmlns:a16="http://schemas.microsoft.com/office/drawing/2014/main" id="{32E619A7-2AA9-834A-95F7-C8972C8CA24E}"/>
              </a:ext>
            </a:extLst>
          </p:cNvPr>
          <p:cNvSpPr>
            <a:spLocks noGrp="1"/>
          </p:cNvSpPr>
          <p:nvPr>
            <p:ph type="body" sz="quarter" idx="109"/>
          </p:nvPr>
        </p:nvSpPr>
        <p:spPr>
          <a:xfrm>
            <a:off x="431800" y="1233489"/>
            <a:ext cx="4010400" cy="4932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3" name="Text Placeholder 51">
            <a:extLst>
              <a:ext uri="{FF2B5EF4-FFF2-40B4-BE49-F238E27FC236}">
                <a16:creationId xmlns:a16="http://schemas.microsoft.com/office/drawing/2014/main" id="{B3C16F4A-5C29-7D42-B44A-AE0870C22033}"/>
              </a:ext>
            </a:extLst>
          </p:cNvPr>
          <p:cNvSpPr>
            <a:spLocks noGrp="1"/>
          </p:cNvSpPr>
          <p:nvPr>
            <p:ph type="body" sz="quarter" idx="110"/>
          </p:nvPr>
        </p:nvSpPr>
        <p:spPr>
          <a:xfrm>
            <a:off x="4701800" y="1233489"/>
            <a:ext cx="4010400" cy="17319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51" name="Group 50">
            <a:extLst>
              <a:ext uri="{FF2B5EF4-FFF2-40B4-BE49-F238E27FC236}">
                <a16:creationId xmlns:a16="http://schemas.microsoft.com/office/drawing/2014/main" id="{439DA4F8-9BFA-1543-833F-C395E53F03C5}"/>
              </a:ext>
            </a:extLst>
          </p:cNvPr>
          <p:cNvGrpSpPr/>
          <p:nvPr/>
        </p:nvGrpSpPr>
        <p:grpSpPr>
          <a:xfrm>
            <a:off x="9399182" y="-2"/>
            <a:ext cx="2974470" cy="9769405"/>
            <a:chOff x="9399182" y="-2"/>
            <a:chExt cx="2974470" cy="9769405"/>
          </a:xfrm>
        </p:grpSpPr>
        <p:sp>
          <p:nvSpPr>
            <p:cNvPr id="54" name="Rectangle 53">
              <a:extLst>
                <a:ext uri="{FF2B5EF4-FFF2-40B4-BE49-F238E27FC236}">
                  <a16:creationId xmlns:a16="http://schemas.microsoft.com/office/drawing/2014/main" id="{6B93FAD8-1ABE-8A4B-99DB-5688A1F2FCF4}"/>
                </a:ext>
              </a:extLst>
            </p:cNvPr>
            <p:cNvSpPr/>
            <p:nvPr/>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5" name="Picture 54">
              <a:extLst>
                <a:ext uri="{FF2B5EF4-FFF2-40B4-BE49-F238E27FC236}">
                  <a16:creationId xmlns:a16="http://schemas.microsoft.com/office/drawing/2014/main" id="{9A844FD7-28C9-684C-8754-5CC8523344A8}"/>
                </a:ext>
              </a:extLst>
            </p:cNvPr>
            <p:cNvPicPr>
              <a:picLocks noChangeAspect="1"/>
            </p:cNvPicPr>
            <p:nvPr/>
          </p:nvPicPr>
          <p:blipFill rotWithShape="1">
            <a:blip r:embed="rId2"/>
            <a:srcRect r="41694"/>
            <a:stretch/>
          </p:blipFill>
          <p:spPr>
            <a:xfrm>
              <a:off x="9558506" y="1322104"/>
              <a:ext cx="2639328" cy="995540"/>
            </a:xfrm>
            <a:prstGeom prst="rect">
              <a:avLst/>
            </a:prstGeom>
          </p:spPr>
        </p:pic>
        <p:grpSp>
          <p:nvGrpSpPr>
            <p:cNvPr id="56" name="Group 55">
              <a:extLst>
                <a:ext uri="{FF2B5EF4-FFF2-40B4-BE49-F238E27FC236}">
                  <a16:creationId xmlns:a16="http://schemas.microsoft.com/office/drawing/2014/main" id="{755AFA76-AD18-3D47-851A-F91F6F1DD6C4}"/>
                </a:ext>
              </a:extLst>
            </p:cNvPr>
            <p:cNvGrpSpPr/>
            <p:nvPr/>
          </p:nvGrpSpPr>
          <p:grpSpPr>
            <a:xfrm>
              <a:off x="9541497" y="162442"/>
              <a:ext cx="2819400" cy="814510"/>
              <a:chOff x="-3644733" y="165205"/>
              <a:chExt cx="2819400" cy="814510"/>
            </a:xfrm>
          </p:grpSpPr>
          <p:sp>
            <p:nvSpPr>
              <p:cNvPr id="123" name="Rectangle 122">
                <a:extLst>
                  <a:ext uri="{FF2B5EF4-FFF2-40B4-BE49-F238E27FC236}">
                    <a16:creationId xmlns:a16="http://schemas.microsoft.com/office/drawing/2014/main" id="{C097B3FB-898A-AC42-B3E4-F5A08355AA01}"/>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B57B4B0D-B8A6-3741-B898-3B5B9621F809}"/>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25" name="Picture 124">
                <a:extLst>
                  <a:ext uri="{FF2B5EF4-FFF2-40B4-BE49-F238E27FC236}">
                    <a16:creationId xmlns:a16="http://schemas.microsoft.com/office/drawing/2014/main" id="{E334168C-A1EA-0045-904E-AD3D885667B5}"/>
                  </a:ext>
                </a:extLst>
              </p:cNvPr>
              <p:cNvPicPr>
                <a:picLocks noChangeAspect="1"/>
              </p:cNvPicPr>
              <p:nvPr/>
            </p:nvPicPr>
            <p:blipFill rotWithShape="1">
              <a:blip r:embed="rId3"/>
              <a:srcRect l="8882" t="5165" r="-1"/>
              <a:stretch/>
            </p:blipFill>
            <p:spPr>
              <a:xfrm>
                <a:off x="-3491292" y="414013"/>
                <a:ext cx="324017" cy="289055"/>
              </a:xfrm>
              <a:prstGeom prst="roundRect">
                <a:avLst/>
              </a:prstGeom>
            </p:spPr>
          </p:pic>
        </p:grpSp>
        <p:grpSp>
          <p:nvGrpSpPr>
            <p:cNvPr id="57" name="Group 56">
              <a:extLst>
                <a:ext uri="{FF2B5EF4-FFF2-40B4-BE49-F238E27FC236}">
                  <a16:creationId xmlns:a16="http://schemas.microsoft.com/office/drawing/2014/main" id="{6AC4EB5C-A373-3142-A895-73AFE767A8C7}"/>
                </a:ext>
              </a:extLst>
            </p:cNvPr>
            <p:cNvGrpSpPr/>
            <p:nvPr/>
          </p:nvGrpSpPr>
          <p:grpSpPr>
            <a:xfrm>
              <a:off x="9521833" y="3755578"/>
              <a:ext cx="2754815" cy="6013825"/>
              <a:chOff x="9521833" y="2566288"/>
              <a:chExt cx="2754815" cy="6013825"/>
            </a:xfrm>
          </p:grpSpPr>
          <p:sp>
            <p:nvSpPr>
              <p:cNvPr id="68" name="TextBox 67">
                <a:extLst>
                  <a:ext uri="{FF2B5EF4-FFF2-40B4-BE49-F238E27FC236}">
                    <a16:creationId xmlns:a16="http://schemas.microsoft.com/office/drawing/2014/main" id="{CEA72FE0-5163-5647-91EF-188D43828BD3}"/>
                  </a:ext>
                </a:extLst>
              </p:cNvPr>
              <p:cNvSpPr txBox="1"/>
              <p:nvPr/>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69" name="Straight Connector 68">
                <a:extLst>
                  <a:ext uri="{FF2B5EF4-FFF2-40B4-BE49-F238E27FC236}">
                    <a16:creationId xmlns:a16="http://schemas.microsoft.com/office/drawing/2014/main" id="{23870F40-EB02-D74F-9098-6F2F12C985CB}"/>
                  </a:ext>
                </a:extLst>
              </p:cNvPr>
              <p:cNvCxnSpPr>
                <a:cxnSpLocks/>
              </p:cNvCxnSpPr>
              <p:nvPr/>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8AE3F8FE-C399-5943-9055-76BEAA6F1E25}"/>
                  </a:ext>
                </a:extLst>
              </p:cNvPr>
              <p:cNvSpPr txBox="1"/>
              <p:nvPr/>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1" name="Group 70">
                <a:extLst>
                  <a:ext uri="{FF2B5EF4-FFF2-40B4-BE49-F238E27FC236}">
                    <a16:creationId xmlns:a16="http://schemas.microsoft.com/office/drawing/2014/main" id="{4F7E5367-61BA-0844-A18D-6E243A611B23}"/>
                  </a:ext>
                </a:extLst>
              </p:cNvPr>
              <p:cNvGrpSpPr/>
              <p:nvPr/>
            </p:nvGrpSpPr>
            <p:grpSpPr>
              <a:xfrm>
                <a:off x="9541497" y="7168798"/>
                <a:ext cx="2735151" cy="1411315"/>
                <a:chOff x="9296567" y="4910411"/>
                <a:chExt cx="2735151" cy="1411315"/>
              </a:xfrm>
            </p:grpSpPr>
            <p:sp>
              <p:nvSpPr>
                <p:cNvPr id="86" name="Rectangle 85">
                  <a:extLst>
                    <a:ext uri="{FF2B5EF4-FFF2-40B4-BE49-F238E27FC236}">
                      <a16:creationId xmlns:a16="http://schemas.microsoft.com/office/drawing/2014/main" id="{B7AB5EF7-7C57-6842-8895-9E22B85B7ACE}"/>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TextBox 117">
                  <a:extLst>
                    <a:ext uri="{FF2B5EF4-FFF2-40B4-BE49-F238E27FC236}">
                      <a16:creationId xmlns:a16="http://schemas.microsoft.com/office/drawing/2014/main" id="{73AAC846-7BFB-DA44-8D2C-ECB3087FB0D7}"/>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19" name="Graphic 118">
                  <a:extLst>
                    <a:ext uri="{FF2B5EF4-FFF2-40B4-BE49-F238E27FC236}">
                      <a16:creationId xmlns:a16="http://schemas.microsoft.com/office/drawing/2014/main" id="{3D419284-D2BF-524C-9A3C-343AEBFCB80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20" name="TextBox 119">
                  <a:extLst>
                    <a:ext uri="{FF2B5EF4-FFF2-40B4-BE49-F238E27FC236}">
                      <a16:creationId xmlns:a16="http://schemas.microsoft.com/office/drawing/2014/main" id="{ACB24C4B-2C93-3D41-91B0-90484A6DE11E}"/>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21" name="TextBox 120">
                  <a:extLst>
                    <a:ext uri="{FF2B5EF4-FFF2-40B4-BE49-F238E27FC236}">
                      <a16:creationId xmlns:a16="http://schemas.microsoft.com/office/drawing/2014/main" id="{6DC0F23D-3334-F945-BE8F-138CCFB269C5}"/>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22" name="TextBox 121">
                  <a:extLst>
                    <a:ext uri="{FF2B5EF4-FFF2-40B4-BE49-F238E27FC236}">
                      <a16:creationId xmlns:a16="http://schemas.microsoft.com/office/drawing/2014/main" id="{DF879D9E-3B5F-5346-BC23-2A7421B948CB}"/>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2" name="Group 71">
                <a:extLst>
                  <a:ext uri="{FF2B5EF4-FFF2-40B4-BE49-F238E27FC236}">
                    <a16:creationId xmlns:a16="http://schemas.microsoft.com/office/drawing/2014/main" id="{806D7B6A-4525-CB4E-BEDE-27DFFFC9F273}"/>
                  </a:ext>
                </a:extLst>
              </p:cNvPr>
              <p:cNvGrpSpPr/>
              <p:nvPr/>
            </p:nvGrpSpPr>
            <p:grpSpPr>
              <a:xfrm>
                <a:off x="9541497" y="5812142"/>
                <a:ext cx="2735151" cy="1280928"/>
                <a:chOff x="9286315" y="6976989"/>
                <a:chExt cx="2735151" cy="1280928"/>
              </a:xfrm>
            </p:grpSpPr>
            <p:sp>
              <p:nvSpPr>
                <p:cNvPr id="81" name="Rectangle 80">
                  <a:extLst>
                    <a:ext uri="{FF2B5EF4-FFF2-40B4-BE49-F238E27FC236}">
                      <a16:creationId xmlns:a16="http://schemas.microsoft.com/office/drawing/2014/main" id="{3112B5BF-3EA7-EA4E-9AAA-8D3A2CCACF6E}"/>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86F17A0C-8BDE-2B4F-8AFF-BF237CA89922}"/>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3" name="Graphic 82">
                  <a:extLst>
                    <a:ext uri="{FF2B5EF4-FFF2-40B4-BE49-F238E27FC236}">
                      <a16:creationId xmlns:a16="http://schemas.microsoft.com/office/drawing/2014/main" id="{E28C0A14-C0E0-DB4A-8A0E-0D823458A51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4" name="TextBox 83">
                  <a:extLst>
                    <a:ext uri="{FF2B5EF4-FFF2-40B4-BE49-F238E27FC236}">
                      <a16:creationId xmlns:a16="http://schemas.microsoft.com/office/drawing/2014/main" id="{4FEAEE44-7C52-1F4B-A920-A8BD040EFC7B}"/>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5" name="Picture 84">
                  <a:extLst>
                    <a:ext uri="{FF2B5EF4-FFF2-40B4-BE49-F238E27FC236}">
                      <a16:creationId xmlns:a16="http://schemas.microsoft.com/office/drawing/2014/main" id="{61D39635-4EFC-EB4F-A621-556285D7CB32}"/>
                    </a:ext>
                  </a:extLst>
                </p:cNvPr>
                <p:cNvPicPr>
                  <a:picLocks noChangeAspect="1"/>
                </p:cNvPicPr>
                <p:nvPr/>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3" name="Group 72">
                <a:extLst>
                  <a:ext uri="{FF2B5EF4-FFF2-40B4-BE49-F238E27FC236}">
                    <a16:creationId xmlns:a16="http://schemas.microsoft.com/office/drawing/2014/main" id="{CCE30F03-6ECE-1648-965A-6C4E47AAC40C}"/>
                  </a:ext>
                </a:extLst>
              </p:cNvPr>
              <p:cNvGrpSpPr/>
              <p:nvPr/>
            </p:nvGrpSpPr>
            <p:grpSpPr>
              <a:xfrm>
                <a:off x="9521833" y="2891408"/>
                <a:ext cx="2617883" cy="651460"/>
                <a:chOff x="12352022" y="513115"/>
                <a:chExt cx="2617883" cy="651460"/>
              </a:xfrm>
            </p:grpSpPr>
            <p:sp>
              <p:nvSpPr>
                <p:cNvPr id="78" name="TextBox 77">
                  <a:extLst>
                    <a:ext uri="{FF2B5EF4-FFF2-40B4-BE49-F238E27FC236}">
                      <a16:creationId xmlns:a16="http://schemas.microsoft.com/office/drawing/2014/main" id="{1BFE1CF6-1371-7949-8C81-E85AE3364C6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9" name="TextBox 78">
                  <a:extLst>
                    <a:ext uri="{FF2B5EF4-FFF2-40B4-BE49-F238E27FC236}">
                      <a16:creationId xmlns:a16="http://schemas.microsoft.com/office/drawing/2014/main" id="{E7065FCA-7D52-954D-951B-AFFF617AC36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0" name="TextBox 79">
                  <a:extLst>
                    <a:ext uri="{FF2B5EF4-FFF2-40B4-BE49-F238E27FC236}">
                      <a16:creationId xmlns:a16="http://schemas.microsoft.com/office/drawing/2014/main" id="{9F81720C-5B88-6747-92DE-B4CC8D593A59}"/>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4" name="TextBox 73">
                <a:extLst>
                  <a:ext uri="{FF2B5EF4-FFF2-40B4-BE49-F238E27FC236}">
                    <a16:creationId xmlns:a16="http://schemas.microsoft.com/office/drawing/2014/main" id="{C66E677C-F59F-234E-94B8-5E68549A3A91}"/>
                  </a:ext>
                </a:extLst>
              </p:cNvPr>
              <p:cNvSpPr txBox="1"/>
              <p:nvPr/>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5" name="TextBox 74">
                <a:extLst>
                  <a:ext uri="{FF2B5EF4-FFF2-40B4-BE49-F238E27FC236}">
                    <a16:creationId xmlns:a16="http://schemas.microsoft.com/office/drawing/2014/main" id="{CA900B32-800E-3A4E-AD5E-D6F78E897FB7}"/>
                  </a:ext>
                </a:extLst>
              </p:cNvPr>
              <p:cNvSpPr txBox="1"/>
              <p:nvPr/>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76" name="TextBox 75">
                <a:extLst>
                  <a:ext uri="{FF2B5EF4-FFF2-40B4-BE49-F238E27FC236}">
                    <a16:creationId xmlns:a16="http://schemas.microsoft.com/office/drawing/2014/main" id="{4C3215A6-2653-8046-96BD-835DEB1396EC}"/>
                  </a:ext>
                </a:extLst>
              </p:cNvPr>
              <p:cNvSpPr txBox="1"/>
              <p:nvPr/>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77" name="TextBox 76">
                <a:extLst>
                  <a:ext uri="{FF2B5EF4-FFF2-40B4-BE49-F238E27FC236}">
                    <a16:creationId xmlns:a16="http://schemas.microsoft.com/office/drawing/2014/main" id="{4C82AA2D-B8C0-024B-860E-F3632B97576C}"/>
                  </a:ext>
                </a:extLst>
              </p:cNvPr>
              <p:cNvSpPr txBox="1"/>
              <p:nvPr/>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58" name="TextBox 57">
              <a:extLst>
                <a:ext uri="{FF2B5EF4-FFF2-40B4-BE49-F238E27FC236}">
                  <a16:creationId xmlns:a16="http://schemas.microsoft.com/office/drawing/2014/main" id="{370B81F6-838F-D747-95BA-4C229DAF5126}"/>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59" name="Straight Connector 58">
              <a:extLst>
                <a:ext uri="{FF2B5EF4-FFF2-40B4-BE49-F238E27FC236}">
                  <a16:creationId xmlns:a16="http://schemas.microsoft.com/office/drawing/2014/main" id="{CB220E15-3482-4F41-A26F-2953EA355B4D}"/>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60" name="Group 59">
              <a:extLst>
                <a:ext uri="{FF2B5EF4-FFF2-40B4-BE49-F238E27FC236}">
                  <a16:creationId xmlns:a16="http://schemas.microsoft.com/office/drawing/2014/main" id="{515E1C38-696D-EF44-A4BC-68688B6A2140}"/>
                </a:ext>
              </a:extLst>
            </p:cNvPr>
            <p:cNvGrpSpPr/>
            <p:nvPr/>
          </p:nvGrpSpPr>
          <p:grpSpPr>
            <a:xfrm>
              <a:off x="9554253" y="2414886"/>
              <a:ext cx="2819399" cy="1181890"/>
              <a:chOff x="9541498" y="3352649"/>
              <a:chExt cx="2819399" cy="1181890"/>
            </a:xfrm>
          </p:grpSpPr>
          <p:grpSp>
            <p:nvGrpSpPr>
              <p:cNvPr id="61" name="Group 60">
                <a:extLst>
                  <a:ext uri="{FF2B5EF4-FFF2-40B4-BE49-F238E27FC236}">
                    <a16:creationId xmlns:a16="http://schemas.microsoft.com/office/drawing/2014/main" id="{BA17E685-1C3A-5D40-866A-F707A720ED89}"/>
                  </a:ext>
                </a:extLst>
              </p:cNvPr>
              <p:cNvGrpSpPr/>
              <p:nvPr/>
            </p:nvGrpSpPr>
            <p:grpSpPr>
              <a:xfrm>
                <a:off x="9541498" y="3352649"/>
                <a:ext cx="2735150" cy="1181890"/>
                <a:chOff x="9541498" y="3751132"/>
                <a:chExt cx="2735150" cy="1181890"/>
              </a:xfrm>
            </p:grpSpPr>
            <p:grpSp>
              <p:nvGrpSpPr>
                <p:cNvPr id="63" name="Group 62">
                  <a:extLst>
                    <a:ext uri="{FF2B5EF4-FFF2-40B4-BE49-F238E27FC236}">
                      <a16:creationId xmlns:a16="http://schemas.microsoft.com/office/drawing/2014/main" id="{708B5411-EB9C-DE44-A78A-CB78C658CE4F}"/>
                    </a:ext>
                  </a:extLst>
                </p:cNvPr>
                <p:cNvGrpSpPr/>
                <p:nvPr/>
              </p:nvGrpSpPr>
              <p:grpSpPr>
                <a:xfrm>
                  <a:off x="9541498" y="3751132"/>
                  <a:ext cx="2735150" cy="1181890"/>
                  <a:chOff x="9296568" y="4910411"/>
                  <a:chExt cx="2735150" cy="1181890"/>
                </a:xfrm>
              </p:grpSpPr>
              <p:sp>
                <p:nvSpPr>
                  <p:cNvPr id="65" name="Rectangle 64">
                    <a:extLst>
                      <a:ext uri="{FF2B5EF4-FFF2-40B4-BE49-F238E27FC236}">
                        <a16:creationId xmlns:a16="http://schemas.microsoft.com/office/drawing/2014/main" id="{100AB9A3-51FF-BC40-B7CC-8EE421C3F661}"/>
                      </a:ext>
                    </a:extLst>
                  </p:cNvPr>
                  <p:cNvSpPr/>
                  <p:nvPr/>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C58CAD7-CFE6-3E47-9821-B56722BF0476}"/>
                      </a:ext>
                    </a:extLst>
                  </p:cNvPr>
                  <p:cNvSpPr txBox="1"/>
                  <p:nvPr/>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7" name="TextBox 66">
                    <a:extLst>
                      <a:ext uri="{FF2B5EF4-FFF2-40B4-BE49-F238E27FC236}">
                        <a16:creationId xmlns:a16="http://schemas.microsoft.com/office/drawing/2014/main" id="{27700D65-D0AA-CC46-A945-F26784AD6A6A}"/>
                      </a:ext>
                    </a:extLst>
                  </p:cNvPr>
                  <p:cNvSpPr txBox="1"/>
                  <p:nvPr/>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64" name="Graphic 63">
                  <a:extLst>
                    <a:ext uri="{FF2B5EF4-FFF2-40B4-BE49-F238E27FC236}">
                      <a16:creationId xmlns:a16="http://schemas.microsoft.com/office/drawing/2014/main" id="{C2A770D0-9E7E-A948-806C-6BFD3E5A41B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62" name="Picture 61">
                <a:extLst>
                  <a:ext uri="{FF2B5EF4-FFF2-40B4-BE49-F238E27FC236}">
                    <a16:creationId xmlns:a16="http://schemas.microsoft.com/office/drawing/2014/main" id="{8385943A-95B3-1445-B5C9-27F30D8DF83D}"/>
                  </a:ext>
                </a:extLst>
              </p:cNvPr>
              <p:cNvPicPr>
                <a:picLocks noChangeAspect="1"/>
              </p:cNvPicPr>
              <p:nvPr/>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83731734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Text w/ Supporting Graphic (Lef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986F40DB-9C90-0445-8B56-2AB71F390752}"/>
              </a:ext>
            </a:extLst>
          </p:cNvPr>
          <p:cNvSpPr>
            <a:spLocks noGrp="1"/>
          </p:cNvSpPr>
          <p:nvPr>
            <p:ph type="pic" sz="quarter" idx="14" hasCustomPrompt="1"/>
          </p:nvPr>
        </p:nvSpPr>
        <p:spPr>
          <a:xfrm>
            <a:off x="433522" y="1233488"/>
            <a:ext cx="4008678" cy="3006424"/>
          </a:xfrm>
          <a:solidFill>
            <a:srgbClr val="E8F3FD"/>
          </a:solidFill>
        </p:spPr>
        <p:txBody>
          <a:bodyPr anchor="ctr"/>
          <a:lstStyle>
            <a:lvl1pPr algn="ctr">
              <a:defRPr b="0">
                <a:solidFill>
                  <a:schemeClr val="tx1">
                    <a:lumMod val="50000"/>
                    <a:lumOff val="50000"/>
                  </a:schemeClr>
                </a:solidFill>
              </a:defRPr>
            </a:lvl1pPr>
          </a:lstStyle>
          <a:p>
            <a:r>
              <a:rPr lang="en-US" dirty="0"/>
              <a:t>Click icon to add a supporting</a:t>
            </a:r>
            <a:br>
              <a:rPr lang="en-US" dirty="0"/>
            </a:br>
            <a:r>
              <a:rPr lang="en-US" dirty="0"/>
              <a:t>graphic from the MRD</a:t>
            </a:r>
          </a:p>
        </p:txBody>
      </p:sp>
      <p:sp>
        <p:nvSpPr>
          <p:cNvPr id="1000" name="Footnotes Placeholder">
            <a:extLst>
              <a:ext uri="{FF2B5EF4-FFF2-40B4-BE49-F238E27FC236}">
                <a16:creationId xmlns:a16="http://schemas.microsoft.com/office/drawing/2014/main" id="{8A77B1E8-8952-D848-91B2-927E1D27FF9C}"/>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E8245AA9-9EB0-A44D-9F6A-AE5544DD7AF4}"/>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C076AD30-9E9D-AD46-8DB1-E1FA38235D98}"/>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341D4FA9-B8EC-024E-9A3B-D9D5C8888BDC}"/>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83" name="Text Placeholder 51">
            <a:extLst>
              <a:ext uri="{FF2B5EF4-FFF2-40B4-BE49-F238E27FC236}">
                <a16:creationId xmlns:a16="http://schemas.microsoft.com/office/drawing/2014/main" id="{9F65596F-ECB2-1345-91E2-F5F3E3B039BA}"/>
              </a:ext>
            </a:extLst>
          </p:cNvPr>
          <p:cNvSpPr>
            <a:spLocks noGrp="1"/>
          </p:cNvSpPr>
          <p:nvPr>
            <p:ph type="body" sz="quarter" idx="109"/>
          </p:nvPr>
        </p:nvSpPr>
        <p:spPr>
          <a:xfrm>
            <a:off x="431800" y="4426721"/>
            <a:ext cx="4010400" cy="1738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4" name="Text Placeholder 51">
            <a:extLst>
              <a:ext uri="{FF2B5EF4-FFF2-40B4-BE49-F238E27FC236}">
                <a16:creationId xmlns:a16="http://schemas.microsoft.com/office/drawing/2014/main" id="{7E8C46CA-959B-CA4A-8775-B431C35E84F3}"/>
              </a:ext>
            </a:extLst>
          </p:cNvPr>
          <p:cNvSpPr>
            <a:spLocks noGrp="1"/>
          </p:cNvSpPr>
          <p:nvPr>
            <p:ph type="body" sz="quarter" idx="110"/>
          </p:nvPr>
        </p:nvSpPr>
        <p:spPr>
          <a:xfrm>
            <a:off x="4701800" y="1233488"/>
            <a:ext cx="4010400" cy="493236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9" name="Group 48">
            <a:extLst>
              <a:ext uri="{FF2B5EF4-FFF2-40B4-BE49-F238E27FC236}">
                <a16:creationId xmlns:a16="http://schemas.microsoft.com/office/drawing/2014/main" id="{BC6A50FF-7566-1649-8705-A39247ECBA70}"/>
              </a:ext>
            </a:extLst>
          </p:cNvPr>
          <p:cNvGrpSpPr/>
          <p:nvPr/>
        </p:nvGrpSpPr>
        <p:grpSpPr>
          <a:xfrm>
            <a:off x="9399182" y="-2"/>
            <a:ext cx="2974470" cy="9769405"/>
            <a:chOff x="9399182" y="-2"/>
            <a:chExt cx="2974470" cy="9769405"/>
          </a:xfrm>
        </p:grpSpPr>
        <p:sp>
          <p:nvSpPr>
            <p:cNvPr id="50" name="Rectangle 49">
              <a:extLst>
                <a:ext uri="{FF2B5EF4-FFF2-40B4-BE49-F238E27FC236}">
                  <a16:creationId xmlns:a16="http://schemas.microsoft.com/office/drawing/2014/main" id="{A5924230-3214-F841-925E-C150247BC60C}"/>
                </a:ext>
              </a:extLst>
            </p:cNvPr>
            <p:cNvSpPr/>
            <p:nvPr/>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1" name="Picture 50">
              <a:extLst>
                <a:ext uri="{FF2B5EF4-FFF2-40B4-BE49-F238E27FC236}">
                  <a16:creationId xmlns:a16="http://schemas.microsoft.com/office/drawing/2014/main" id="{F7C92D88-EA4F-DF4B-B033-7E4AA28E420B}"/>
                </a:ext>
              </a:extLst>
            </p:cNvPr>
            <p:cNvPicPr>
              <a:picLocks noChangeAspect="1"/>
            </p:cNvPicPr>
            <p:nvPr/>
          </p:nvPicPr>
          <p:blipFill rotWithShape="1">
            <a:blip r:embed="rId2"/>
            <a:srcRect r="41694"/>
            <a:stretch/>
          </p:blipFill>
          <p:spPr>
            <a:xfrm>
              <a:off x="9558506" y="1322104"/>
              <a:ext cx="2639328" cy="995540"/>
            </a:xfrm>
            <a:prstGeom prst="rect">
              <a:avLst/>
            </a:prstGeom>
          </p:spPr>
        </p:pic>
        <p:grpSp>
          <p:nvGrpSpPr>
            <p:cNvPr id="52" name="Group 51">
              <a:extLst>
                <a:ext uri="{FF2B5EF4-FFF2-40B4-BE49-F238E27FC236}">
                  <a16:creationId xmlns:a16="http://schemas.microsoft.com/office/drawing/2014/main" id="{EA037373-1C4C-FB46-A237-6166750D09BA}"/>
                </a:ext>
              </a:extLst>
            </p:cNvPr>
            <p:cNvGrpSpPr/>
            <p:nvPr/>
          </p:nvGrpSpPr>
          <p:grpSpPr>
            <a:xfrm>
              <a:off x="9541497" y="162442"/>
              <a:ext cx="2819400" cy="814510"/>
              <a:chOff x="-3644733" y="165205"/>
              <a:chExt cx="2819400" cy="814510"/>
            </a:xfrm>
          </p:grpSpPr>
          <p:sp>
            <p:nvSpPr>
              <p:cNvPr id="123" name="Rectangle 122">
                <a:extLst>
                  <a:ext uri="{FF2B5EF4-FFF2-40B4-BE49-F238E27FC236}">
                    <a16:creationId xmlns:a16="http://schemas.microsoft.com/office/drawing/2014/main" id="{6A89438A-C37A-8241-BE0E-FCBC1E6AC75D}"/>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150A96AB-ACCE-A84E-9E34-865BB0CDBC63}"/>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25" name="Picture 124">
                <a:extLst>
                  <a:ext uri="{FF2B5EF4-FFF2-40B4-BE49-F238E27FC236}">
                    <a16:creationId xmlns:a16="http://schemas.microsoft.com/office/drawing/2014/main" id="{80A686FA-35D4-E54F-84D1-E5A1C088C2E4}"/>
                  </a:ext>
                </a:extLst>
              </p:cNvPr>
              <p:cNvPicPr>
                <a:picLocks noChangeAspect="1"/>
              </p:cNvPicPr>
              <p:nvPr/>
            </p:nvPicPr>
            <p:blipFill rotWithShape="1">
              <a:blip r:embed="rId3"/>
              <a:srcRect l="8882" t="5165" r="-1"/>
              <a:stretch/>
            </p:blipFill>
            <p:spPr>
              <a:xfrm>
                <a:off x="-3491292" y="414013"/>
                <a:ext cx="324017" cy="289055"/>
              </a:xfrm>
              <a:prstGeom prst="roundRect">
                <a:avLst/>
              </a:prstGeom>
            </p:spPr>
          </p:pic>
        </p:grpSp>
        <p:grpSp>
          <p:nvGrpSpPr>
            <p:cNvPr id="53" name="Group 52">
              <a:extLst>
                <a:ext uri="{FF2B5EF4-FFF2-40B4-BE49-F238E27FC236}">
                  <a16:creationId xmlns:a16="http://schemas.microsoft.com/office/drawing/2014/main" id="{5B49B299-27B8-0543-B955-B39AD77B717C}"/>
                </a:ext>
              </a:extLst>
            </p:cNvPr>
            <p:cNvGrpSpPr/>
            <p:nvPr/>
          </p:nvGrpSpPr>
          <p:grpSpPr>
            <a:xfrm>
              <a:off x="9521833" y="3755578"/>
              <a:ext cx="2754815" cy="6013825"/>
              <a:chOff x="9521833" y="2566288"/>
              <a:chExt cx="2754815" cy="6013825"/>
            </a:xfrm>
          </p:grpSpPr>
          <p:sp>
            <p:nvSpPr>
              <p:cNvPr id="64" name="TextBox 63">
                <a:extLst>
                  <a:ext uri="{FF2B5EF4-FFF2-40B4-BE49-F238E27FC236}">
                    <a16:creationId xmlns:a16="http://schemas.microsoft.com/office/drawing/2014/main" id="{2AF2070A-EFB0-8148-9A83-076562E3FA5D}"/>
                  </a:ext>
                </a:extLst>
              </p:cNvPr>
              <p:cNvSpPr txBox="1"/>
              <p:nvPr/>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65" name="Straight Connector 64">
                <a:extLst>
                  <a:ext uri="{FF2B5EF4-FFF2-40B4-BE49-F238E27FC236}">
                    <a16:creationId xmlns:a16="http://schemas.microsoft.com/office/drawing/2014/main" id="{BFFB8F6D-33C7-B84A-8C53-1C8BCABB3357}"/>
                  </a:ext>
                </a:extLst>
              </p:cNvPr>
              <p:cNvCxnSpPr>
                <a:cxnSpLocks/>
              </p:cNvCxnSpPr>
              <p:nvPr/>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442299A1-A12A-4648-BADF-C112B5112970}"/>
                  </a:ext>
                </a:extLst>
              </p:cNvPr>
              <p:cNvSpPr txBox="1"/>
              <p:nvPr/>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7" name="Group 66">
                <a:extLst>
                  <a:ext uri="{FF2B5EF4-FFF2-40B4-BE49-F238E27FC236}">
                    <a16:creationId xmlns:a16="http://schemas.microsoft.com/office/drawing/2014/main" id="{FB2A614A-0DFB-1746-9449-BC673274DC69}"/>
                  </a:ext>
                </a:extLst>
              </p:cNvPr>
              <p:cNvGrpSpPr/>
              <p:nvPr/>
            </p:nvGrpSpPr>
            <p:grpSpPr>
              <a:xfrm>
                <a:off x="9541497" y="7168798"/>
                <a:ext cx="2735151" cy="1411315"/>
                <a:chOff x="9296567" y="4910411"/>
                <a:chExt cx="2735151" cy="1411315"/>
              </a:xfrm>
            </p:grpSpPr>
            <p:sp>
              <p:nvSpPr>
                <p:cNvPr id="82" name="Rectangle 81">
                  <a:extLst>
                    <a:ext uri="{FF2B5EF4-FFF2-40B4-BE49-F238E27FC236}">
                      <a16:creationId xmlns:a16="http://schemas.microsoft.com/office/drawing/2014/main" id="{08B2DC79-72E8-F448-B26F-22C25E78DE4E}"/>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TextBox 117">
                  <a:extLst>
                    <a:ext uri="{FF2B5EF4-FFF2-40B4-BE49-F238E27FC236}">
                      <a16:creationId xmlns:a16="http://schemas.microsoft.com/office/drawing/2014/main" id="{A012B685-7A1B-EE4A-B48C-476DD149037F}"/>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19" name="Graphic 118">
                  <a:extLst>
                    <a:ext uri="{FF2B5EF4-FFF2-40B4-BE49-F238E27FC236}">
                      <a16:creationId xmlns:a16="http://schemas.microsoft.com/office/drawing/2014/main" id="{E42684EA-260D-FE4C-9DB5-ABC6A5EA89A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20" name="TextBox 119">
                  <a:extLst>
                    <a:ext uri="{FF2B5EF4-FFF2-40B4-BE49-F238E27FC236}">
                      <a16:creationId xmlns:a16="http://schemas.microsoft.com/office/drawing/2014/main" id="{229045D4-3E64-B747-9B77-8324211D1AB5}"/>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21" name="TextBox 120">
                  <a:extLst>
                    <a:ext uri="{FF2B5EF4-FFF2-40B4-BE49-F238E27FC236}">
                      <a16:creationId xmlns:a16="http://schemas.microsoft.com/office/drawing/2014/main" id="{7C8C5E78-2D68-0F4A-9771-9A181870404F}"/>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22" name="TextBox 121">
                  <a:extLst>
                    <a:ext uri="{FF2B5EF4-FFF2-40B4-BE49-F238E27FC236}">
                      <a16:creationId xmlns:a16="http://schemas.microsoft.com/office/drawing/2014/main" id="{72ACF7AE-340C-034B-A293-B81D7EDAC4B4}"/>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68" name="Group 67">
                <a:extLst>
                  <a:ext uri="{FF2B5EF4-FFF2-40B4-BE49-F238E27FC236}">
                    <a16:creationId xmlns:a16="http://schemas.microsoft.com/office/drawing/2014/main" id="{9D428D69-5C21-954F-AAA0-6C95377428A6}"/>
                  </a:ext>
                </a:extLst>
              </p:cNvPr>
              <p:cNvGrpSpPr/>
              <p:nvPr/>
            </p:nvGrpSpPr>
            <p:grpSpPr>
              <a:xfrm>
                <a:off x="9541497" y="5812142"/>
                <a:ext cx="2735151" cy="1280928"/>
                <a:chOff x="9286315" y="6976989"/>
                <a:chExt cx="2735151" cy="1280928"/>
              </a:xfrm>
            </p:grpSpPr>
            <p:sp>
              <p:nvSpPr>
                <p:cNvPr id="77" name="Rectangle 76">
                  <a:extLst>
                    <a:ext uri="{FF2B5EF4-FFF2-40B4-BE49-F238E27FC236}">
                      <a16:creationId xmlns:a16="http://schemas.microsoft.com/office/drawing/2014/main" id="{D2A8D114-EB36-D047-9E19-6917F77AB8AC}"/>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TextBox 77">
                  <a:extLst>
                    <a:ext uri="{FF2B5EF4-FFF2-40B4-BE49-F238E27FC236}">
                      <a16:creationId xmlns:a16="http://schemas.microsoft.com/office/drawing/2014/main" id="{DE249B37-1CBD-DE4C-B078-D171107C8DFB}"/>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9" name="Graphic 78">
                  <a:extLst>
                    <a:ext uri="{FF2B5EF4-FFF2-40B4-BE49-F238E27FC236}">
                      <a16:creationId xmlns:a16="http://schemas.microsoft.com/office/drawing/2014/main" id="{D9DC4789-EC3A-3C48-88CF-5B84FF620F3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0" name="TextBox 79">
                  <a:extLst>
                    <a:ext uri="{FF2B5EF4-FFF2-40B4-BE49-F238E27FC236}">
                      <a16:creationId xmlns:a16="http://schemas.microsoft.com/office/drawing/2014/main" id="{BC49CB42-C3B5-5841-B879-851F9C7EEA36}"/>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1" name="Picture 80">
                  <a:extLst>
                    <a:ext uri="{FF2B5EF4-FFF2-40B4-BE49-F238E27FC236}">
                      <a16:creationId xmlns:a16="http://schemas.microsoft.com/office/drawing/2014/main" id="{628F206A-7D04-EF40-9861-84678517D248}"/>
                    </a:ext>
                  </a:extLst>
                </p:cNvPr>
                <p:cNvPicPr>
                  <a:picLocks noChangeAspect="1"/>
                </p:cNvPicPr>
                <p:nvPr/>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69" name="Group 68">
                <a:extLst>
                  <a:ext uri="{FF2B5EF4-FFF2-40B4-BE49-F238E27FC236}">
                    <a16:creationId xmlns:a16="http://schemas.microsoft.com/office/drawing/2014/main" id="{A490542C-8DFC-5548-AE6A-63B1D2808097}"/>
                  </a:ext>
                </a:extLst>
              </p:cNvPr>
              <p:cNvGrpSpPr/>
              <p:nvPr/>
            </p:nvGrpSpPr>
            <p:grpSpPr>
              <a:xfrm>
                <a:off x="9521833" y="2891408"/>
                <a:ext cx="2617883" cy="651460"/>
                <a:chOff x="12352022" y="513115"/>
                <a:chExt cx="2617883" cy="651460"/>
              </a:xfrm>
            </p:grpSpPr>
            <p:sp>
              <p:nvSpPr>
                <p:cNvPr id="74" name="TextBox 73">
                  <a:extLst>
                    <a:ext uri="{FF2B5EF4-FFF2-40B4-BE49-F238E27FC236}">
                      <a16:creationId xmlns:a16="http://schemas.microsoft.com/office/drawing/2014/main" id="{0FAFBA51-3305-F345-92BD-B46BA279BA27}"/>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5" name="TextBox 74">
                  <a:extLst>
                    <a:ext uri="{FF2B5EF4-FFF2-40B4-BE49-F238E27FC236}">
                      <a16:creationId xmlns:a16="http://schemas.microsoft.com/office/drawing/2014/main" id="{768B0866-9666-5048-A6BD-3E4EE1D31D82}"/>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76" name="TextBox 75">
                  <a:extLst>
                    <a:ext uri="{FF2B5EF4-FFF2-40B4-BE49-F238E27FC236}">
                      <a16:creationId xmlns:a16="http://schemas.microsoft.com/office/drawing/2014/main" id="{2FDB09E1-182B-8C41-A90D-675C6F64D427}"/>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0" name="TextBox 69">
                <a:extLst>
                  <a:ext uri="{FF2B5EF4-FFF2-40B4-BE49-F238E27FC236}">
                    <a16:creationId xmlns:a16="http://schemas.microsoft.com/office/drawing/2014/main" id="{D485FD98-7EF6-A54D-9C57-9E702C04A959}"/>
                  </a:ext>
                </a:extLst>
              </p:cNvPr>
              <p:cNvSpPr txBox="1"/>
              <p:nvPr/>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1" name="TextBox 70">
                <a:extLst>
                  <a:ext uri="{FF2B5EF4-FFF2-40B4-BE49-F238E27FC236}">
                    <a16:creationId xmlns:a16="http://schemas.microsoft.com/office/drawing/2014/main" id="{87E809D7-903C-6E4C-9509-800D999D8BEB}"/>
                  </a:ext>
                </a:extLst>
              </p:cNvPr>
              <p:cNvSpPr txBox="1"/>
              <p:nvPr/>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72" name="TextBox 71">
                <a:extLst>
                  <a:ext uri="{FF2B5EF4-FFF2-40B4-BE49-F238E27FC236}">
                    <a16:creationId xmlns:a16="http://schemas.microsoft.com/office/drawing/2014/main" id="{7653C300-7116-984F-AC25-FE91A768367E}"/>
                  </a:ext>
                </a:extLst>
              </p:cNvPr>
              <p:cNvSpPr txBox="1"/>
              <p:nvPr/>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73" name="TextBox 72">
                <a:extLst>
                  <a:ext uri="{FF2B5EF4-FFF2-40B4-BE49-F238E27FC236}">
                    <a16:creationId xmlns:a16="http://schemas.microsoft.com/office/drawing/2014/main" id="{348DD668-2F25-B14F-B0EB-7BBC3FE735D6}"/>
                  </a:ext>
                </a:extLst>
              </p:cNvPr>
              <p:cNvSpPr txBox="1"/>
              <p:nvPr/>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54" name="TextBox 53">
              <a:extLst>
                <a:ext uri="{FF2B5EF4-FFF2-40B4-BE49-F238E27FC236}">
                  <a16:creationId xmlns:a16="http://schemas.microsoft.com/office/drawing/2014/main" id="{A38C3867-F18E-4D46-9E21-2FC7FF845627}"/>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55" name="Straight Connector 54">
              <a:extLst>
                <a:ext uri="{FF2B5EF4-FFF2-40B4-BE49-F238E27FC236}">
                  <a16:creationId xmlns:a16="http://schemas.microsoft.com/office/drawing/2014/main" id="{DD4325D9-7389-094C-A2CF-5C5323B35208}"/>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6" name="Group 55">
              <a:extLst>
                <a:ext uri="{FF2B5EF4-FFF2-40B4-BE49-F238E27FC236}">
                  <a16:creationId xmlns:a16="http://schemas.microsoft.com/office/drawing/2014/main" id="{EEAA9040-CF51-8F4A-A448-164422E39F10}"/>
                </a:ext>
              </a:extLst>
            </p:cNvPr>
            <p:cNvGrpSpPr/>
            <p:nvPr/>
          </p:nvGrpSpPr>
          <p:grpSpPr>
            <a:xfrm>
              <a:off x="9554253" y="2414886"/>
              <a:ext cx="2819399" cy="1181890"/>
              <a:chOff x="9541498" y="3352649"/>
              <a:chExt cx="2819399" cy="1181890"/>
            </a:xfrm>
          </p:grpSpPr>
          <p:grpSp>
            <p:nvGrpSpPr>
              <p:cNvPr id="57" name="Group 56">
                <a:extLst>
                  <a:ext uri="{FF2B5EF4-FFF2-40B4-BE49-F238E27FC236}">
                    <a16:creationId xmlns:a16="http://schemas.microsoft.com/office/drawing/2014/main" id="{71989BAA-BA51-5B43-B478-80240E70B031}"/>
                  </a:ext>
                </a:extLst>
              </p:cNvPr>
              <p:cNvGrpSpPr/>
              <p:nvPr/>
            </p:nvGrpSpPr>
            <p:grpSpPr>
              <a:xfrm>
                <a:off x="9541498" y="3352649"/>
                <a:ext cx="2735150" cy="1181890"/>
                <a:chOff x="9541498" y="3751132"/>
                <a:chExt cx="2735150" cy="1181890"/>
              </a:xfrm>
            </p:grpSpPr>
            <p:grpSp>
              <p:nvGrpSpPr>
                <p:cNvPr id="59" name="Group 58">
                  <a:extLst>
                    <a:ext uri="{FF2B5EF4-FFF2-40B4-BE49-F238E27FC236}">
                      <a16:creationId xmlns:a16="http://schemas.microsoft.com/office/drawing/2014/main" id="{1F0DB689-2380-EE49-8628-14383AA33533}"/>
                    </a:ext>
                  </a:extLst>
                </p:cNvPr>
                <p:cNvGrpSpPr/>
                <p:nvPr/>
              </p:nvGrpSpPr>
              <p:grpSpPr>
                <a:xfrm>
                  <a:off x="9541498" y="3751132"/>
                  <a:ext cx="2735150" cy="1181890"/>
                  <a:chOff x="9296568" y="4910411"/>
                  <a:chExt cx="2735150" cy="1181890"/>
                </a:xfrm>
              </p:grpSpPr>
              <p:sp>
                <p:nvSpPr>
                  <p:cNvPr id="61" name="Rectangle 60">
                    <a:extLst>
                      <a:ext uri="{FF2B5EF4-FFF2-40B4-BE49-F238E27FC236}">
                        <a16:creationId xmlns:a16="http://schemas.microsoft.com/office/drawing/2014/main" id="{0C31B8AD-3259-0E4D-B7B9-A1BED5431619}"/>
                      </a:ext>
                    </a:extLst>
                  </p:cNvPr>
                  <p:cNvSpPr/>
                  <p:nvPr/>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79D5AE7D-A300-E04A-8178-CEFBFD6B3695}"/>
                      </a:ext>
                    </a:extLst>
                  </p:cNvPr>
                  <p:cNvSpPr txBox="1"/>
                  <p:nvPr/>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3" name="TextBox 62">
                    <a:extLst>
                      <a:ext uri="{FF2B5EF4-FFF2-40B4-BE49-F238E27FC236}">
                        <a16:creationId xmlns:a16="http://schemas.microsoft.com/office/drawing/2014/main" id="{71453D1D-E082-484F-B617-10330BB9C893}"/>
                      </a:ext>
                    </a:extLst>
                  </p:cNvPr>
                  <p:cNvSpPr txBox="1"/>
                  <p:nvPr/>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60" name="Graphic 59">
                  <a:extLst>
                    <a:ext uri="{FF2B5EF4-FFF2-40B4-BE49-F238E27FC236}">
                      <a16:creationId xmlns:a16="http://schemas.microsoft.com/office/drawing/2014/main" id="{0BFB961E-6B44-4A41-8979-B6EDBFAAEB3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58" name="Picture 57">
                <a:extLst>
                  <a:ext uri="{FF2B5EF4-FFF2-40B4-BE49-F238E27FC236}">
                    <a16:creationId xmlns:a16="http://schemas.microsoft.com/office/drawing/2014/main" id="{983E9B20-7313-604E-8431-234F059880A1}"/>
                  </a:ext>
                </a:extLst>
              </p:cNvPr>
              <p:cNvPicPr>
                <a:picLocks noChangeAspect="1"/>
              </p:cNvPicPr>
              <p:nvPr/>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93307568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8A1E5E-5092-C14B-BCA7-1CE9980DAC4E}"/>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36AF8DC8-87FB-C141-8D83-20DF12993AF5}"/>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3" name="Date Placeholder 2">
            <a:extLst>
              <a:ext uri="{FF2B5EF4-FFF2-40B4-BE49-F238E27FC236}">
                <a16:creationId xmlns:a16="http://schemas.microsoft.com/office/drawing/2014/main" id="{6F932E4D-3BB6-F145-B5C5-AD97EAF75D44}"/>
              </a:ext>
            </a:extLst>
          </p:cNvPr>
          <p:cNvSpPr>
            <a:spLocks noGrp="1"/>
          </p:cNvSpPr>
          <p:nvPr>
            <p:ph type="dt" sz="half" idx="1001"/>
          </p:nvPr>
        </p:nvSpPr>
        <p:spPr/>
        <p:txBody>
          <a:bodyPr/>
          <a:lstStyle/>
          <a:p>
            <a:endParaRPr lang="en-US" dirty="0"/>
          </a:p>
        </p:txBody>
      </p:sp>
      <p:sp>
        <p:nvSpPr>
          <p:cNvPr id="4" name="Footer Placeholder 3">
            <a:extLst>
              <a:ext uri="{FF2B5EF4-FFF2-40B4-BE49-F238E27FC236}">
                <a16:creationId xmlns:a16="http://schemas.microsoft.com/office/drawing/2014/main" id="{E17286FE-76E3-3247-ACB0-061B0414E37F}"/>
              </a:ext>
            </a:extLst>
          </p:cNvPr>
          <p:cNvSpPr>
            <a:spLocks noGrp="1"/>
          </p:cNvSpPr>
          <p:nvPr>
            <p:ph type="ftr" sz="quarter" idx="1002"/>
          </p:nvPr>
        </p:nvSpPr>
        <p:spPr/>
        <p:txBody>
          <a:bodyPr/>
          <a:lstStyle/>
          <a:p>
            <a:endParaRPr lang="en-US" dirty="0"/>
          </a:p>
        </p:txBody>
      </p:sp>
      <p:sp>
        <p:nvSpPr>
          <p:cNvPr id="5" name="Slide Number Placeholder 4">
            <a:extLst>
              <a:ext uri="{FF2B5EF4-FFF2-40B4-BE49-F238E27FC236}">
                <a16:creationId xmlns:a16="http://schemas.microsoft.com/office/drawing/2014/main" id="{867E789D-6D1E-A34E-82C5-72E722D0C6B6}"/>
              </a:ext>
            </a:extLst>
          </p:cNvPr>
          <p:cNvSpPr>
            <a:spLocks noGrp="1"/>
          </p:cNvSpPr>
          <p:nvPr>
            <p:ph type="sldNum" sz="quarter" idx="1003"/>
          </p:nvPr>
        </p:nvSpPr>
        <p:spPr/>
        <p:txBody>
          <a:bodyPr/>
          <a:lstStyle/>
          <a:p>
            <a:pPr marL="12700"/>
            <a:fld id="{078C017C-E1B9-8443-B047-B08AAA027B45}" type="slidenum">
              <a:rPr lang="en-US" smtClean="0"/>
              <a:pPr marL="12700"/>
              <a:t>‹#›</a:t>
            </a:fld>
            <a:endParaRPr lang="en-US" dirty="0"/>
          </a:p>
        </p:txBody>
      </p:sp>
    </p:spTree>
    <p:extLst>
      <p:ext uri="{BB962C8B-B14F-4D97-AF65-F5344CB8AC3E}">
        <p14:creationId xmlns:p14="http://schemas.microsoft.com/office/powerpoint/2010/main" val="291581770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Footnotes Appendix">
    <p:spTree>
      <p:nvGrpSpPr>
        <p:cNvPr id="1" name=""/>
        <p:cNvGrpSpPr/>
        <p:nvPr/>
      </p:nvGrpSpPr>
      <p:grpSpPr>
        <a:xfrm>
          <a:off x="0" y="0"/>
          <a:ext cx="0" cy="0"/>
          <a:chOff x="0" y="0"/>
          <a:chExt cx="0" cy="0"/>
        </a:xfrm>
      </p:grpSpPr>
      <p:sp>
        <p:nvSpPr>
          <p:cNvPr id="1000" name="Footnotes Placeholder">
            <a:extLst>
              <a:ext uri="{FF2B5EF4-FFF2-40B4-BE49-F238E27FC236}">
                <a16:creationId xmlns:a16="http://schemas.microsoft.com/office/drawing/2014/main" id="{73A7EDA7-F3CC-FE4B-8FF2-546BF052CA2D}"/>
              </a:ext>
            </a:extLst>
          </p:cNvPr>
          <p:cNvSpPr>
            <a:spLocks noGrp="1"/>
          </p:cNvSpPr>
          <p:nvPr>
            <p:ph type="subTitle" sz="quarter" idx="1000" hasCustomPrompt="1"/>
          </p:nvPr>
        </p:nvSpPr>
        <p:spPr>
          <a:xfrm>
            <a:off x="431782" y="1233488"/>
            <a:ext cx="8280399" cy="4932362"/>
          </a:xfrm>
        </p:spPr>
        <p:txBody>
          <a:bodyPr bIns="0" anchor="t"/>
          <a:lstStyle>
            <a:lvl1pPr marL="6350" indent="-1588">
              <a:spcBef>
                <a:spcPts val="600"/>
              </a:spcBef>
              <a:spcAft>
                <a:spcPts val="75"/>
              </a:spcAft>
              <a:buSzPct val="100000"/>
              <a:buFontTx/>
              <a:buNone/>
              <a:tabLst/>
              <a:defRPr sz="1100" b="1">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page reference. Paste in overflow footnotes.</a:t>
            </a:r>
          </a:p>
          <a:p>
            <a:pPr lvl="1"/>
            <a:r>
              <a:rPr lang="en-US"/>
              <a:t>Second level</a:t>
            </a:r>
          </a:p>
          <a:p>
            <a:pPr lvl="2"/>
            <a:r>
              <a:rPr lang="en-US"/>
              <a:t>Third level</a:t>
            </a:r>
          </a:p>
          <a:p>
            <a:pPr lvl="3"/>
            <a:r>
              <a:rPr lang="en-US"/>
              <a:t>Fourth level</a:t>
            </a:r>
          </a:p>
          <a:p>
            <a:pPr lvl="4"/>
            <a:r>
              <a:rPr lang="en-US"/>
              <a:t>Fifth level</a:t>
            </a:r>
            <a:endParaRPr lang="en-US" sz="1400">
              <a:latin typeface="Arial" charset="0"/>
              <a:cs typeface="Arial" charset="0"/>
            </a:endParaRPr>
          </a:p>
          <a:p>
            <a:pPr lvl="5"/>
            <a:r>
              <a:rPr lang="en-US">
                <a:latin typeface="Arial" charset="0"/>
                <a:cs typeface="Arial" charset="0"/>
              </a:rPr>
              <a:t>Sixth level</a:t>
            </a:r>
          </a:p>
          <a:p>
            <a:pPr lvl="6"/>
            <a:r>
              <a:rPr lang="en-US">
                <a:latin typeface="Arial" charset="0"/>
                <a:cs typeface="Arial" charset="0"/>
              </a:rPr>
              <a:t>Seventh level</a:t>
            </a:r>
          </a:p>
          <a:p>
            <a:pPr lvl="7"/>
            <a:r>
              <a:rPr lang="en-US">
                <a:latin typeface="Arial" charset="0"/>
                <a:cs typeface="Arial" charset="0"/>
              </a:rPr>
              <a:t>Eighth level</a:t>
            </a:r>
          </a:p>
          <a:p>
            <a:pPr lvl="8"/>
            <a:r>
              <a:rPr lang="en-US">
                <a:latin typeface="Arial" charset="0"/>
                <a:cs typeface="Arial" charset="0"/>
              </a:rPr>
              <a:t>Ninth level</a:t>
            </a:r>
            <a:endParaRPr lang="en-US"/>
          </a:p>
        </p:txBody>
      </p:sp>
      <p:sp>
        <p:nvSpPr>
          <p:cNvPr id="11" name="Title 8">
            <a:extLst>
              <a:ext uri="{FF2B5EF4-FFF2-40B4-BE49-F238E27FC236}">
                <a16:creationId xmlns:a16="http://schemas.microsoft.com/office/drawing/2014/main" id="{39E817B6-FF8C-0842-B1E7-3F8A6FA8F66D}"/>
              </a:ext>
            </a:extLst>
          </p:cNvPr>
          <p:cNvSpPr txBox="1">
            <a:spLocks/>
          </p:cNvSpPr>
          <p:nvPr/>
        </p:nvSpPr>
        <p:spPr>
          <a:xfrm>
            <a:off x="431800" y="423038"/>
            <a:ext cx="8280400" cy="567394"/>
          </a:xfrm>
          <a:prstGeom prst="rect">
            <a:avLst/>
          </a:prstGeom>
        </p:spPr>
        <p:txBody>
          <a:bodyPr vert="horz" lIns="0" tIns="0" rIns="0" bIns="0" rtlCol="0" anchor="b">
            <a:noAutofit/>
          </a:bodyPr>
          <a:lst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a:lstStyle>
          <a:p>
            <a:r>
              <a:rPr lang="en-US" dirty="0"/>
              <a:t>Appendix</a:t>
            </a:r>
          </a:p>
        </p:txBody>
      </p:sp>
      <p:sp>
        <p:nvSpPr>
          <p:cNvPr id="5" name="Date Placeholder 4">
            <a:extLst>
              <a:ext uri="{FF2B5EF4-FFF2-40B4-BE49-F238E27FC236}">
                <a16:creationId xmlns:a16="http://schemas.microsoft.com/office/drawing/2014/main" id="{4EB956B6-5A6C-5D48-9F0C-B94F649F8BBE}"/>
              </a:ext>
            </a:extLst>
          </p:cNvPr>
          <p:cNvSpPr>
            <a:spLocks noGrp="1"/>
          </p:cNvSpPr>
          <p:nvPr>
            <p:ph type="dt" sz="half" idx="101"/>
          </p:nvPr>
        </p:nvSpPr>
        <p:spPr/>
        <p:txBody>
          <a:bodyPr/>
          <a:lstStyle/>
          <a:p>
            <a:endParaRPr lang="en-US" dirty="0"/>
          </a:p>
        </p:txBody>
      </p:sp>
      <p:sp>
        <p:nvSpPr>
          <p:cNvPr id="6" name="Footer Placeholder 5">
            <a:extLst>
              <a:ext uri="{FF2B5EF4-FFF2-40B4-BE49-F238E27FC236}">
                <a16:creationId xmlns:a16="http://schemas.microsoft.com/office/drawing/2014/main" id="{65529702-1F3A-4D45-95E7-B4EE450AA0E0}"/>
              </a:ext>
            </a:extLst>
          </p:cNvPr>
          <p:cNvSpPr>
            <a:spLocks noGrp="1"/>
          </p:cNvSpPr>
          <p:nvPr>
            <p:ph type="ftr" sz="quarter" idx="102"/>
          </p:nvPr>
        </p:nvSpPr>
        <p:spPr/>
        <p:txBody>
          <a:bodyPr/>
          <a:lstStyle/>
          <a:p>
            <a:endParaRPr lang="en-US" dirty="0"/>
          </a:p>
        </p:txBody>
      </p:sp>
      <p:sp>
        <p:nvSpPr>
          <p:cNvPr id="7" name="Slide Number Placeholder 6">
            <a:extLst>
              <a:ext uri="{FF2B5EF4-FFF2-40B4-BE49-F238E27FC236}">
                <a16:creationId xmlns:a16="http://schemas.microsoft.com/office/drawing/2014/main" id="{2AF6F60A-A028-CA43-9F6E-24A771157036}"/>
              </a:ext>
            </a:extLst>
          </p:cNvPr>
          <p:cNvSpPr>
            <a:spLocks noGrp="1"/>
          </p:cNvSpPr>
          <p:nvPr>
            <p:ph type="sldNum" sz="quarter" idx="103"/>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21" name="Group 20">
            <a:extLst>
              <a:ext uri="{FF2B5EF4-FFF2-40B4-BE49-F238E27FC236}">
                <a16:creationId xmlns:a16="http://schemas.microsoft.com/office/drawing/2014/main" id="{104D1EDF-2467-804A-B15C-D4504AFFEBB6}"/>
              </a:ext>
            </a:extLst>
          </p:cNvPr>
          <p:cNvGrpSpPr/>
          <p:nvPr/>
        </p:nvGrpSpPr>
        <p:grpSpPr>
          <a:xfrm>
            <a:off x="9399182" y="-1"/>
            <a:ext cx="2961715" cy="6858001"/>
            <a:chOff x="9399182" y="-1"/>
            <a:chExt cx="2961715" cy="6858001"/>
          </a:xfrm>
        </p:grpSpPr>
        <p:sp>
          <p:nvSpPr>
            <p:cNvPr id="9" name="Rectangle 8">
              <a:extLst>
                <a:ext uri="{FF2B5EF4-FFF2-40B4-BE49-F238E27FC236}">
                  <a16:creationId xmlns:a16="http://schemas.microsoft.com/office/drawing/2014/main" id="{1450A66C-4EFE-574E-8105-8F19294291C0}"/>
                </a:ext>
              </a:extLst>
            </p:cNvPr>
            <p:cNvSpPr/>
            <p:nvPr/>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1" name="Picture 40">
              <a:extLst>
                <a:ext uri="{FF2B5EF4-FFF2-40B4-BE49-F238E27FC236}">
                  <a16:creationId xmlns:a16="http://schemas.microsoft.com/office/drawing/2014/main" id="{8CFE866E-1B7C-B841-9874-F39026C7B1D6}"/>
                </a:ext>
              </a:extLst>
            </p:cNvPr>
            <p:cNvPicPr>
              <a:picLocks noChangeAspect="1"/>
            </p:cNvPicPr>
            <p:nvPr/>
          </p:nvPicPr>
          <p:blipFill rotWithShape="1">
            <a:blip r:embed="rId2"/>
            <a:srcRect l="-1" t="-1" r="57393" b="1331"/>
            <a:stretch/>
          </p:blipFill>
          <p:spPr>
            <a:xfrm>
              <a:off x="9558505" y="1322104"/>
              <a:ext cx="2631977" cy="1346819"/>
            </a:xfrm>
            <a:prstGeom prst="rect">
              <a:avLst/>
            </a:prstGeom>
          </p:spPr>
        </p:pic>
        <p:grpSp>
          <p:nvGrpSpPr>
            <p:cNvPr id="14" name="Group 13">
              <a:extLst>
                <a:ext uri="{FF2B5EF4-FFF2-40B4-BE49-F238E27FC236}">
                  <a16:creationId xmlns:a16="http://schemas.microsoft.com/office/drawing/2014/main" id="{9FFEF678-A102-7F4F-AA3B-CD00034E1645}"/>
                </a:ext>
              </a:extLst>
            </p:cNvPr>
            <p:cNvGrpSpPr/>
            <p:nvPr/>
          </p:nvGrpSpPr>
          <p:grpSpPr>
            <a:xfrm>
              <a:off x="9541497" y="162442"/>
              <a:ext cx="2819400" cy="814510"/>
              <a:chOff x="-3644733" y="165205"/>
              <a:chExt cx="2819400" cy="814510"/>
            </a:xfrm>
          </p:grpSpPr>
          <p:sp>
            <p:nvSpPr>
              <p:cNvPr id="42" name="Rectangle 41">
                <a:extLst>
                  <a:ext uri="{FF2B5EF4-FFF2-40B4-BE49-F238E27FC236}">
                    <a16:creationId xmlns:a16="http://schemas.microsoft.com/office/drawing/2014/main" id="{5897A035-D50A-9E4B-AC4B-7F127F053054}"/>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TextBox 42">
                <a:extLst>
                  <a:ext uri="{FF2B5EF4-FFF2-40B4-BE49-F238E27FC236}">
                    <a16:creationId xmlns:a16="http://schemas.microsoft.com/office/drawing/2014/main" id="{80017FBF-C159-274E-A045-C7FE28DD4891}"/>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44" name="Picture 43">
                <a:extLst>
                  <a:ext uri="{FF2B5EF4-FFF2-40B4-BE49-F238E27FC236}">
                    <a16:creationId xmlns:a16="http://schemas.microsoft.com/office/drawing/2014/main" id="{E92D98F1-AA3C-ED4D-9D08-7B7F95CAA93F}"/>
                  </a:ext>
                </a:extLst>
              </p:cNvPr>
              <p:cNvPicPr>
                <a:picLocks noChangeAspect="1"/>
              </p:cNvPicPr>
              <p:nvPr/>
            </p:nvPicPr>
            <p:blipFill rotWithShape="1">
              <a:blip r:embed="rId3"/>
              <a:srcRect l="8882" t="5165" r="-1"/>
              <a:stretch/>
            </p:blipFill>
            <p:spPr>
              <a:xfrm>
                <a:off x="-3491292" y="414013"/>
                <a:ext cx="324017" cy="289055"/>
              </a:xfrm>
              <a:prstGeom prst="roundRect">
                <a:avLst/>
              </a:prstGeom>
            </p:spPr>
          </p:pic>
        </p:grpSp>
        <p:grpSp>
          <p:nvGrpSpPr>
            <p:cNvPr id="23" name="Group 22">
              <a:extLst>
                <a:ext uri="{FF2B5EF4-FFF2-40B4-BE49-F238E27FC236}">
                  <a16:creationId xmlns:a16="http://schemas.microsoft.com/office/drawing/2014/main" id="{63F2733A-C19B-3340-8146-DE69DD441B5E}"/>
                </a:ext>
              </a:extLst>
            </p:cNvPr>
            <p:cNvGrpSpPr/>
            <p:nvPr/>
          </p:nvGrpSpPr>
          <p:grpSpPr>
            <a:xfrm>
              <a:off x="9558507" y="1119891"/>
              <a:ext cx="2639328" cy="202617"/>
              <a:chOff x="9303325" y="149270"/>
              <a:chExt cx="2639328" cy="202617"/>
            </a:xfrm>
          </p:grpSpPr>
          <p:sp>
            <p:nvSpPr>
              <p:cNvPr id="24" name="TextBox 23">
                <a:extLst>
                  <a:ext uri="{FF2B5EF4-FFF2-40B4-BE49-F238E27FC236}">
                    <a16:creationId xmlns:a16="http://schemas.microsoft.com/office/drawing/2014/main" id="{C79CF978-B72A-C545-9B0B-E904D2B4E054}"/>
                  </a:ext>
                </a:extLst>
              </p:cNvPr>
              <p:cNvSpPr txBox="1"/>
              <p:nvPr/>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25" name="Straight Connector 24">
                <a:extLst>
                  <a:ext uri="{FF2B5EF4-FFF2-40B4-BE49-F238E27FC236}">
                    <a16:creationId xmlns:a16="http://schemas.microsoft.com/office/drawing/2014/main" id="{8526A15D-C3EF-0040-8B4F-8F84446E57AB}"/>
                  </a:ext>
                </a:extLst>
              </p:cNvPr>
              <p:cNvCxnSpPr>
                <a:cxnSpLocks/>
              </p:cNvCxnSpPr>
              <p:nvPr/>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7021440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p:cSld name="Q+A (Photo)">
    <p:bg>
      <p:bgPr>
        <a:solidFill>
          <a:schemeClr val="bg1"/>
        </a:solidFill>
        <a:effectLst/>
      </p:bgPr>
    </p:bg>
    <p:spTree>
      <p:nvGrpSpPr>
        <p:cNvPr id="1" name=""/>
        <p:cNvGrpSpPr/>
        <p:nvPr/>
      </p:nvGrpSpPr>
      <p:grpSpPr>
        <a:xfrm>
          <a:off x="0" y="0"/>
          <a:ext cx="0" cy="0"/>
          <a:chOff x="0" y="0"/>
          <a:chExt cx="0" cy="0"/>
        </a:xfrm>
      </p:grpSpPr>
      <p:sp>
        <p:nvSpPr>
          <p:cNvPr id="22" name="Picture Placeholder 21">
            <a:extLst>
              <a:ext uri="{FF2B5EF4-FFF2-40B4-BE49-F238E27FC236}">
                <a16:creationId xmlns:a16="http://schemas.microsoft.com/office/drawing/2014/main" id="{58A4F191-2C43-004D-A488-5B9444E0A676}"/>
              </a:ext>
            </a:extLst>
          </p:cNvPr>
          <p:cNvSpPr>
            <a:spLocks noGrp="1"/>
          </p:cNvSpPr>
          <p:nvPr>
            <p:ph type="pic" sz="quarter" idx="13" hasCustomPrompt="1"/>
          </p:nvPr>
        </p:nvSpPr>
        <p:spPr>
          <a:xfrm>
            <a:off x="1" y="1"/>
            <a:ext cx="9144000" cy="6858000"/>
          </a:xfrm>
          <a:custGeom>
            <a:avLst/>
            <a:gdLst>
              <a:gd name="connsiteX0" fmla="*/ 8545319 w 9144000"/>
              <a:gd name="connsiteY0" fmla="*/ 6577274 h 6858000"/>
              <a:gd name="connsiteX1" fmla="*/ 8554629 w 9144000"/>
              <a:gd name="connsiteY1" fmla="*/ 6577274 h 6858000"/>
              <a:gd name="connsiteX2" fmla="*/ 8572755 w 9144000"/>
              <a:gd name="connsiteY2" fmla="*/ 6592563 h 6858000"/>
              <a:gd name="connsiteX3" fmla="*/ 8552839 w 9144000"/>
              <a:gd name="connsiteY3" fmla="*/ 6608586 h 6858000"/>
              <a:gd name="connsiteX4" fmla="*/ 8552839 w 9144000"/>
              <a:gd name="connsiteY4" fmla="*/ 6608473 h 6858000"/>
              <a:gd name="connsiteX5" fmla="*/ 8545319 w 9144000"/>
              <a:gd name="connsiteY5" fmla="*/ 6608473 h 6858000"/>
              <a:gd name="connsiteX6" fmla="*/ 8440530 w 9144000"/>
              <a:gd name="connsiteY6" fmla="*/ 6576164 h 6858000"/>
              <a:gd name="connsiteX7" fmla="*/ 8450868 w 9144000"/>
              <a:gd name="connsiteY7" fmla="*/ 6576164 h 6858000"/>
              <a:gd name="connsiteX8" fmla="*/ 8486565 w 9144000"/>
              <a:gd name="connsiteY8" fmla="*/ 6607213 h 6858000"/>
              <a:gd name="connsiteX9" fmla="*/ 8452486 w 9144000"/>
              <a:gd name="connsiteY9" fmla="*/ 6640294 h 6858000"/>
              <a:gd name="connsiteX10" fmla="*/ 8440530 w 9144000"/>
              <a:gd name="connsiteY10" fmla="*/ 6640294 h 6858000"/>
              <a:gd name="connsiteX11" fmla="*/ 8359311 w 9144000"/>
              <a:gd name="connsiteY11" fmla="*/ 6554744 h 6858000"/>
              <a:gd name="connsiteX12" fmla="*/ 8357845 w 9144000"/>
              <a:gd name="connsiteY12" fmla="*/ 6557847 h 6858000"/>
              <a:gd name="connsiteX13" fmla="*/ 8338064 w 9144000"/>
              <a:gd name="connsiteY13" fmla="*/ 6599653 h 6858000"/>
              <a:gd name="connsiteX14" fmla="*/ 8338064 w 9144000"/>
              <a:gd name="connsiteY14" fmla="*/ 6661564 h 6858000"/>
              <a:gd name="connsiteX15" fmla="*/ 8406527 w 9144000"/>
              <a:gd name="connsiteY15" fmla="*/ 6661564 h 6858000"/>
              <a:gd name="connsiteX16" fmla="*/ 8406527 w 9144000"/>
              <a:gd name="connsiteY16" fmla="*/ 6638977 h 6858000"/>
              <a:gd name="connsiteX17" fmla="*/ 8363157 w 9144000"/>
              <a:gd name="connsiteY17" fmla="*/ 6638977 h 6858000"/>
              <a:gd name="connsiteX18" fmla="*/ 8363157 w 9144000"/>
              <a:gd name="connsiteY18" fmla="*/ 6618140 h 6858000"/>
              <a:gd name="connsiteX19" fmla="*/ 8402681 w 9144000"/>
              <a:gd name="connsiteY19" fmla="*/ 6618140 h 6858000"/>
              <a:gd name="connsiteX20" fmla="*/ 8402681 w 9144000"/>
              <a:gd name="connsiteY20" fmla="*/ 6596569 h 6858000"/>
              <a:gd name="connsiteX21" fmla="*/ 8363157 w 9144000"/>
              <a:gd name="connsiteY21" fmla="*/ 6596569 h 6858000"/>
              <a:gd name="connsiteX22" fmla="*/ 8363157 w 9144000"/>
              <a:gd name="connsiteY22" fmla="*/ 6577481 h 6858000"/>
              <a:gd name="connsiteX23" fmla="*/ 8406527 w 9144000"/>
              <a:gd name="connsiteY23" fmla="*/ 6577481 h 6858000"/>
              <a:gd name="connsiteX24" fmla="*/ 8406527 w 9144000"/>
              <a:gd name="connsiteY24" fmla="*/ 6554744 h 6858000"/>
              <a:gd name="connsiteX25" fmla="*/ 8245574 w 9144000"/>
              <a:gd name="connsiteY25" fmla="*/ 6554725 h 6858000"/>
              <a:gd name="connsiteX26" fmla="*/ 8262081 w 9144000"/>
              <a:gd name="connsiteY26" fmla="*/ 6589122 h 6858000"/>
              <a:gd name="connsiteX27" fmla="*/ 8288525 w 9144000"/>
              <a:gd name="connsiteY27" fmla="*/ 6589122 h 6858000"/>
              <a:gd name="connsiteX28" fmla="*/ 8273961 w 9144000"/>
              <a:gd name="connsiteY28" fmla="*/ 6554725 h 6858000"/>
              <a:gd name="connsiteX29" fmla="*/ 8520245 w 9144000"/>
              <a:gd name="connsiteY29" fmla="*/ 6554706 h 6858000"/>
              <a:gd name="connsiteX30" fmla="*/ 8520245 w 9144000"/>
              <a:gd name="connsiteY30" fmla="*/ 6661563 h 6858000"/>
              <a:gd name="connsiteX31" fmla="*/ 8545319 w 9144000"/>
              <a:gd name="connsiteY31" fmla="*/ 6661563 h 6858000"/>
              <a:gd name="connsiteX32" fmla="*/ 8545319 w 9144000"/>
              <a:gd name="connsiteY32" fmla="*/ 6629931 h 6858000"/>
              <a:gd name="connsiteX33" fmla="*/ 8554629 w 9144000"/>
              <a:gd name="connsiteY33" fmla="*/ 6629931 h 6858000"/>
              <a:gd name="connsiteX34" fmla="*/ 8598419 w 9144000"/>
              <a:gd name="connsiteY34" fmla="*/ 6592018 h 6858000"/>
              <a:gd name="connsiteX35" fmla="*/ 8550345 w 9144000"/>
              <a:gd name="connsiteY35" fmla="*/ 6554706 h 6858000"/>
              <a:gd name="connsiteX36" fmla="*/ 8415494 w 9144000"/>
              <a:gd name="connsiteY36" fmla="*/ 6554706 h 6858000"/>
              <a:gd name="connsiteX37" fmla="*/ 8415494 w 9144000"/>
              <a:gd name="connsiteY37" fmla="*/ 6661469 h 6858000"/>
              <a:gd name="connsiteX38" fmla="*/ 8448545 w 9144000"/>
              <a:gd name="connsiteY38" fmla="*/ 6661582 h 6858000"/>
              <a:gd name="connsiteX39" fmla="*/ 8513277 w 9144000"/>
              <a:gd name="connsiteY39" fmla="*/ 6607213 h 6858000"/>
              <a:gd name="connsiteX40" fmla="*/ 8447460 w 9144000"/>
              <a:gd name="connsiteY40" fmla="*/ 6554744 h 6858000"/>
              <a:gd name="connsiteX41" fmla="*/ 8447498 w 9144000"/>
              <a:gd name="connsiteY41" fmla="*/ 6554706 h 6858000"/>
              <a:gd name="connsiteX42" fmla="*/ 8415494 w 9144000"/>
              <a:gd name="connsiteY42" fmla="*/ 6554706 h 6858000"/>
              <a:gd name="connsiteX43" fmla="*/ 8323899 w 9144000"/>
              <a:gd name="connsiteY43" fmla="*/ 6554706 h 6858000"/>
              <a:gd name="connsiteX44" fmla="*/ 8298692 w 9144000"/>
              <a:gd name="connsiteY44" fmla="*/ 6612648 h 6858000"/>
              <a:gd name="connsiteX45" fmla="*/ 8291857 w 9144000"/>
              <a:gd name="connsiteY45" fmla="*/ 6596644 h 6858000"/>
              <a:gd name="connsiteX46" fmla="*/ 8265622 w 9144000"/>
              <a:gd name="connsiteY46" fmla="*/ 6596644 h 6858000"/>
              <a:gd name="connsiteX47" fmla="*/ 8296941 w 9144000"/>
              <a:gd name="connsiteY47" fmla="*/ 6661977 h 6858000"/>
              <a:gd name="connsiteX48" fmla="*/ 8299854 w 9144000"/>
              <a:gd name="connsiteY48" fmla="*/ 6661977 h 6858000"/>
              <a:gd name="connsiteX49" fmla="*/ 8350592 w 9144000"/>
              <a:gd name="connsiteY49" fmla="*/ 6554706 h 6858000"/>
              <a:gd name="connsiteX50" fmla="*/ 8704281 w 9144000"/>
              <a:gd name="connsiteY50" fmla="*/ 6516147 h 6858000"/>
              <a:gd name="connsiteX51" fmla="*/ 8704281 w 9144000"/>
              <a:gd name="connsiteY51" fmla="*/ 6690772 h 6858000"/>
              <a:gd name="connsiteX52" fmla="*/ 8723670 w 9144000"/>
              <a:gd name="connsiteY52" fmla="*/ 6690772 h 6858000"/>
              <a:gd name="connsiteX53" fmla="*/ 8723670 w 9144000"/>
              <a:gd name="connsiteY53" fmla="*/ 6516147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19" y="6577274"/>
                </a:moveTo>
                <a:lnTo>
                  <a:pt x="8554629" y="6577274"/>
                </a:lnTo>
                <a:cubicBezTo>
                  <a:pt x="8567005" y="6577274"/>
                  <a:pt x="8572755" y="6583969"/>
                  <a:pt x="8572755" y="6592563"/>
                </a:cubicBezTo>
                <a:cubicBezTo>
                  <a:pt x="8572755" y="6602907"/>
                  <a:pt x="8566129" y="6608586"/>
                  <a:pt x="8552839" y="6608586"/>
                </a:cubicBezTo>
                <a:lnTo>
                  <a:pt x="8552839" y="6608473"/>
                </a:lnTo>
                <a:lnTo>
                  <a:pt x="8545319" y="6608473"/>
                </a:lnTo>
                <a:close/>
                <a:moveTo>
                  <a:pt x="8440530" y="6576164"/>
                </a:moveTo>
                <a:lnTo>
                  <a:pt x="8450868" y="6576164"/>
                </a:lnTo>
                <a:cubicBezTo>
                  <a:pt x="8474171" y="6576164"/>
                  <a:pt x="8486565" y="6587824"/>
                  <a:pt x="8486565" y="6607213"/>
                </a:cubicBezTo>
                <a:cubicBezTo>
                  <a:pt x="8486565" y="6627186"/>
                  <a:pt x="8476094" y="6640294"/>
                  <a:pt x="8452486" y="6640294"/>
                </a:cubicBezTo>
                <a:lnTo>
                  <a:pt x="8440530" y="6640294"/>
                </a:lnTo>
                <a:close/>
                <a:moveTo>
                  <a:pt x="8359311" y="6554744"/>
                </a:moveTo>
                <a:lnTo>
                  <a:pt x="8357845" y="6557847"/>
                </a:lnTo>
                <a:lnTo>
                  <a:pt x="8338064" y="6599653"/>
                </a:lnTo>
                <a:lnTo>
                  <a:pt x="8338064" y="6661564"/>
                </a:lnTo>
                <a:lnTo>
                  <a:pt x="8406527" y="6661564"/>
                </a:lnTo>
                <a:lnTo>
                  <a:pt x="8406527" y="6638977"/>
                </a:lnTo>
                <a:lnTo>
                  <a:pt x="8363157" y="6638977"/>
                </a:lnTo>
                <a:lnTo>
                  <a:pt x="8363157" y="6618140"/>
                </a:lnTo>
                <a:lnTo>
                  <a:pt x="8402681" y="6618140"/>
                </a:lnTo>
                <a:lnTo>
                  <a:pt x="8402681" y="6596569"/>
                </a:lnTo>
                <a:lnTo>
                  <a:pt x="8363157" y="6596569"/>
                </a:lnTo>
                <a:lnTo>
                  <a:pt x="8363157" y="6577481"/>
                </a:lnTo>
                <a:lnTo>
                  <a:pt x="8406527" y="6577481"/>
                </a:lnTo>
                <a:lnTo>
                  <a:pt x="8406527" y="6554744"/>
                </a:lnTo>
                <a:close/>
                <a:moveTo>
                  <a:pt x="8245574" y="6554725"/>
                </a:moveTo>
                <a:lnTo>
                  <a:pt x="8262081" y="6589122"/>
                </a:lnTo>
                <a:lnTo>
                  <a:pt x="8288525" y="6589122"/>
                </a:lnTo>
                <a:lnTo>
                  <a:pt x="8273961" y="6554725"/>
                </a:lnTo>
                <a:close/>
                <a:moveTo>
                  <a:pt x="8520245" y="6554706"/>
                </a:moveTo>
                <a:lnTo>
                  <a:pt x="8520245" y="6661563"/>
                </a:lnTo>
                <a:lnTo>
                  <a:pt x="8545319" y="6661563"/>
                </a:lnTo>
                <a:lnTo>
                  <a:pt x="8545319" y="6629931"/>
                </a:lnTo>
                <a:lnTo>
                  <a:pt x="8554629" y="6629931"/>
                </a:lnTo>
                <a:cubicBezTo>
                  <a:pt x="8583188" y="6629931"/>
                  <a:pt x="8598419" y="6614040"/>
                  <a:pt x="8598419" y="6592018"/>
                </a:cubicBezTo>
                <a:cubicBezTo>
                  <a:pt x="8598438" y="6570485"/>
                  <a:pt x="8581627" y="6554706"/>
                  <a:pt x="8550345" y="6554706"/>
                </a:cubicBezTo>
                <a:close/>
                <a:moveTo>
                  <a:pt x="8415494" y="6554706"/>
                </a:moveTo>
                <a:lnTo>
                  <a:pt x="8415494" y="6661469"/>
                </a:lnTo>
                <a:cubicBezTo>
                  <a:pt x="8415494" y="6661469"/>
                  <a:pt x="8435865" y="6661582"/>
                  <a:pt x="8448545" y="6661582"/>
                </a:cubicBezTo>
                <a:cubicBezTo>
                  <a:pt x="8493381" y="6661582"/>
                  <a:pt x="8513277" y="6638695"/>
                  <a:pt x="8513277" y="6607213"/>
                </a:cubicBezTo>
                <a:cubicBezTo>
                  <a:pt x="8513277" y="6577123"/>
                  <a:pt x="8492334" y="6554744"/>
                  <a:pt x="8447460" y="6554744"/>
                </a:cubicBezTo>
                <a:lnTo>
                  <a:pt x="8447498" y="6554706"/>
                </a:lnTo>
                <a:cubicBezTo>
                  <a:pt x="8436741" y="6554706"/>
                  <a:pt x="8415494" y="6554706"/>
                  <a:pt x="8415494" y="6554706"/>
                </a:cubicBezTo>
                <a:close/>
                <a:moveTo>
                  <a:pt x="8323899" y="6554706"/>
                </a:moveTo>
                <a:lnTo>
                  <a:pt x="8298692" y="6612648"/>
                </a:lnTo>
                <a:lnTo>
                  <a:pt x="8291857" y="6596644"/>
                </a:lnTo>
                <a:lnTo>
                  <a:pt x="8265622" y="6596644"/>
                </a:lnTo>
                <a:lnTo>
                  <a:pt x="8296941" y="6661977"/>
                </a:lnTo>
                <a:lnTo>
                  <a:pt x="8299854" y="6661977"/>
                </a:lnTo>
                <a:lnTo>
                  <a:pt x="8350592" y="6554706"/>
                </a:lnTo>
                <a:close/>
                <a:moveTo>
                  <a:pt x="8704281" y="6516147"/>
                </a:moveTo>
                <a:lnTo>
                  <a:pt x="8704281" y="6690772"/>
                </a:lnTo>
                <a:lnTo>
                  <a:pt x="8723670" y="6690772"/>
                </a:lnTo>
                <a:lnTo>
                  <a:pt x="8723670" y="6516147"/>
                </a:lnTo>
                <a:close/>
                <a:moveTo>
                  <a:pt x="0" y="0"/>
                </a:moveTo>
                <a:lnTo>
                  <a:pt x="9144000" y="0"/>
                </a:lnTo>
                <a:lnTo>
                  <a:pt x="9144000" y="6858000"/>
                </a:lnTo>
                <a:lnTo>
                  <a:pt x="0" y="6858000"/>
                </a:lnTo>
                <a:close/>
              </a:path>
            </a:pathLst>
          </a:custGeom>
          <a:solidFill>
            <a:schemeClr val="accent2"/>
          </a:solidFill>
          <a:ln>
            <a:solidFill>
              <a:srgbClr val="003865">
                <a:shade val="50000"/>
                <a:alpha val="0"/>
              </a:srgbClr>
            </a:solidFill>
          </a:ln>
        </p:spPr>
        <p:txBody>
          <a:bodyPr wrap="square" rIns="432000" anchor="ctr">
            <a:noAutofit/>
          </a:bodyPr>
          <a:lstStyle>
            <a:lvl1pPr marL="0" indent="0" algn="r">
              <a:spcBef>
                <a:spcPts val="0"/>
              </a:spcBef>
              <a:spcAft>
                <a:spcPts val="0"/>
              </a:spcAft>
              <a:buNone/>
              <a:defRPr b="0">
                <a:solidFill>
                  <a:schemeClr val="bg1"/>
                </a:solidFill>
              </a:defRPr>
            </a:lvl1pPr>
          </a:lstStyle>
          <a:p>
            <a:r>
              <a:rPr lang="en-US" dirty="0"/>
              <a:t>Drag image onto slide to add photo</a:t>
            </a:r>
          </a:p>
        </p:txBody>
      </p:sp>
      <p:sp>
        <p:nvSpPr>
          <p:cNvPr id="11" name="Text Placeholder 10">
            <a:extLst>
              <a:ext uri="{FF2B5EF4-FFF2-40B4-BE49-F238E27FC236}">
                <a16:creationId xmlns:a16="http://schemas.microsoft.com/office/drawing/2014/main" id="{B44084FA-14AD-964B-87DF-2AC4D0E2555D}"/>
              </a:ext>
            </a:extLst>
          </p:cNvPr>
          <p:cNvSpPr>
            <a:spLocks noGrp="1"/>
          </p:cNvSpPr>
          <p:nvPr>
            <p:ph type="body" sz="quarter" idx="15" hasCustomPrompt="1"/>
          </p:nvPr>
        </p:nvSpPr>
        <p:spPr>
          <a:xfrm>
            <a:off x="1" y="1"/>
            <a:ext cx="7217021" cy="6858000"/>
          </a:xfrm>
          <a:custGeom>
            <a:avLst/>
            <a:gdLst>
              <a:gd name="connsiteX0" fmla="*/ 0 w 7217021"/>
              <a:gd name="connsiteY0" fmla="*/ 0 h 6858000"/>
              <a:gd name="connsiteX1" fmla="*/ 3962555 w 7217021"/>
              <a:gd name="connsiteY1" fmla="*/ 0 h 6858000"/>
              <a:gd name="connsiteX2" fmla="*/ 7217021 w 7217021"/>
              <a:gd name="connsiteY2" fmla="*/ 6858000 h 6858000"/>
              <a:gd name="connsiteX3" fmla="*/ 0 w 721702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021" h="6858000">
                <a:moveTo>
                  <a:pt x="0" y="0"/>
                </a:moveTo>
                <a:lnTo>
                  <a:pt x="3962555" y="0"/>
                </a:lnTo>
                <a:lnTo>
                  <a:pt x="7217021" y="6858000"/>
                </a:lnTo>
                <a:lnTo>
                  <a:pt x="0" y="6858000"/>
                </a:lnTo>
                <a:close/>
              </a:path>
            </a:pathLst>
          </a:custGeom>
          <a:gradFill>
            <a:gsLst>
              <a:gs pos="13000">
                <a:schemeClr val="accent1"/>
              </a:gs>
              <a:gs pos="97000">
                <a:schemeClr val="accent1">
                  <a:alpha val="80000"/>
                </a:schemeClr>
              </a:gs>
            </a:gsLst>
            <a:lin ang="5400000" scaled="0"/>
          </a:gradFill>
          <a:ln>
            <a:solidFill>
              <a:srgbClr val="003865">
                <a:shade val="50000"/>
                <a:alpha val="0"/>
              </a:srgbClr>
            </a:solidFill>
          </a:ln>
        </p:spPr>
        <p:txBody>
          <a:bodyPr wrap="square" lIns="432000" tIns="0" rIns="2160000" bIns="0" anchor="ctr">
            <a:noAutofit/>
          </a:bodyPr>
          <a:lstStyle>
            <a:lvl1pPr marL="20638" indent="0">
              <a:spcAft>
                <a:spcPts val="300"/>
              </a:spcAft>
              <a:buNone/>
              <a:tabLst/>
              <a:defRPr sz="66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Q&amp;A message</a:t>
            </a:r>
          </a:p>
          <a:p>
            <a:pPr lvl="1"/>
            <a:r>
              <a:rPr lang="en-US"/>
              <a:t>Second level</a:t>
            </a:r>
          </a:p>
        </p:txBody>
      </p:sp>
      <p:grpSp>
        <p:nvGrpSpPr>
          <p:cNvPr id="16" name="Group 15">
            <a:extLst>
              <a:ext uri="{FF2B5EF4-FFF2-40B4-BE49-F238E27FC236}">
                <a16:creationId xmlns:a16="http://schemas.microsoft.com/office/drawing/2014/main" id="{50A982D0-E4B8-1041-813F-BDDC3436A88D}"/>
              </a:ext>
            </a:extLst>
          </p:cNvPr>
          <p:cNvGrpSpPr/>
          <p:nvPr/>
        </p:nvGrpSpPr>
        <p:grpSpPr>
          <a:xfrm>
            <a:off x="-256964" y="2429704"/>
            <a:ext cx="251461" cy="1998593"/>
            <a:chOff x="-256404" y="360363"/>
            <a:chExt cx="251461" cy="692152"/>
          </a:xfrm>
        </p:grpSpPr>
        <p:grpSp>
          <p:nvGrpSpPr>
            <p:cNvPr id="17" name="Group 16">
              <a:extLst>
                <a:ext uri="{FF2B5EF4-FFF2-40B4-BE49-F238E27FC236}">
                  <a16:creationId xmlns:a16="http://schemas.microsoft.com/office/drawing/2014/main" id="{C83CFF79-5962-9D49-8E42-F2AF4C267204}"/>
                </a:ext>
              </a:extLst>
            </p:cNvPr>
            <p:cNvGrpSpPr/>
            <p:nvPr/>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A6F525C6-8B46-4140-AF00-48FB794ECBC7}"/>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04655F-D15F-D843-AA38-CAA6FDF115A0}"/>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43ACDE28-DF49-C14A-B556-C3FBEB96DDEA}"/>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509205E5-0F35-EB40-8B2F-8E547892AACD}"/>
                </a:ext>
              </a:extLst>
            </p:cNvPr>
            <p:cNvSpPr txBox="1"/>
            <p:nvPr/>
          </p:nvSpPr>
          <p:spPr>
            <a:xfrm rot="16200000">
              <a:off x="-297289" y="649201"/>
              <a:ext cx="333247"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Q&amp;A MESSAGE</a:t>
              </a:r>
            </a:p>
          </p:txBody>
        </p:sp>
      </p:grpSp>
      <p:grpSp>
        <p:nvGrpSpPr>
          <p:cNvPr id="12" name="Group 11">
            <a:extLst>
              <a:ext uri="{FF2B5EF4-FFF2-40B4-BE49-F238E27FC236}">
                <a16:creationId xmlns:a16="http://schemas.microsoft.com/office/drawing/2014/main" id="{A18A15BD-A596-E247-85A4-DD939638C5D3}"/>
              </a:ext>
            </a:extLst>
          </p:cNvPr>
          <p:cNvGrpSpPr/>
          <p:nvPr/>
        </p:nvGrpSpPr>
        <p:grpSpPr>
          <a:xfrm>
            <a:off x="9399182" y="0"/>
            <a:ext cx="2961715" cy="8293166"/>
            <a:chOff x="9399182" y="0"/>
            <a:chExt cx="2961715" cy="8293166"/>
          </a:xfrm>
        </p:grpSpPr>
        <p:sp>
          <p:nvSpPr>
            <p:cNvPr id="24" name="Rectangle 23">
              <a:extLst>
                <a:ext uri="{FF2B5EF4-FFF2-40B4-BE49-F238E27FC236}">
                  <a16:creationId xmlns:a16="http://schemas.microsoft.com/office/drawing/2014/main" id="{3484143C-DF42-9845-8B4E-6EE9192D37DA}"/>
                </a:ext>
              </a:extLst>
            </p:cNvPr>
            <p:cNvSpPr/>
            <p:nvPr/>
          </p:nvSpPr>
          <p:spPr>
            <a:xfrm>
              <a:off x="9399182" y="0"/>
              <a:ext cx="2798651" cy="812636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68" name="Picture 67">
              <a:extLst>
                <a:ext uri="{FF2B5EF4-FFF2-40B4-BE49-F238E27FC236}">
                  <a16:creationId xmlns:a16="http://schemas.microsoft.com/office/drawing/2014/main" id="{DC6F3D09-77E6-DD4A-B8C1-57D3B5AF8511}"/>
                </a:ext>
              </a:extLst>
            </p:cNvPr>
            <p:cNvPicPr>
              <a:picLocks noChangeAspect="1"/>
            </p:cNvPicPr>
            <p:nvPr/>
          </p:nvPicPr>
          <p:blipFill rotWithShape="1">
            <a:blip r:embed="rId2"/>
            <a:srcRect r="31332"/>
            <a:stretch/>
          </p:blipFill>
          <p:spPr>
            <a:xfrm>
              <a:off x="9558506" y="1334591"/>
              <a:ext cx="2639325" cy="793238"/>
            </a:xfrm>
            <a:prstGeom prst="rect">
              <a:avLst/>
            </a:prstGeom>
          </p:spPr>
        </p:pic>
        <p:sp>
          <p:nvSpPr>
            <p:cNvPr id="57" name="Rectangle 56">
              <a:extLst>
                <a:ext uri="{FF2B5EF4-FFF2-40B4-BE49-F238E27FC236}">
                  <a16:creationId xmlns:a16="http://schemas.microsoft.com/office/drawing/2014/main" id="{6FAA681A-5A01-3546-8044-1C8ECB661A3E}"/>
                </a:ext>
              </a:extLst>
            </p:cNvPr>
            <p:cNvSpPr/>
            <p:nvPr/>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94D0CDE4-38A0-8B46-802A-EFEB782422E0}"/>
                </a:ext>
              </a:extLst>
            </p:cNvPr>
            <p:cNvSpPr txBox="1"/>
            <p:nvPr/>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9" name="Picture 58">
              <a:extLst>
                <a:ext uri="{FF2B5EF4-FFF2-40B4-BE49-F238E27FC236}">
                  <a16:creationId xmlns:a16="http://schemas.microsoft.com/office/drawing/2014/main" id="{F1F33519-662F-9A45-B84A-EC851E121091}"/>
                </a:ext>
              </a:extLst>
            </p:cNvPr>
            <p:cNvPicPr>
              <a:picLocks noChangeAspect="1"/>
            </p:cNvPicPr>
            <p:nvPr/>
          </p:nvPicPr>
          <p:blipFill rotWithShape="1">
            <a:blip r:embed="rId3"/>
            <a:srcRect l="8882" t="5165" r="-1"/>
            <a:stretch/>
          </p:blipFill>
          <p:spPr>
            <a:xfrm>
              <a:off x="9694938" y="411250"/>
              <a:ext cx="324017" cy="289055"/>
            </a:xfrm>
            <a:prstGeom prst="roundRect">
              <a:avLst/>
            </a:prstGeom>
          </p:spPr>
        </p:pic>
        <p:grpSp>
          <p:nvGrpSpPr>
            <p:cNvPr id="6" name="Group 5">
              <a:extLst>
                <a:ext uri="{FF2B5EF4-FFF2-40B4-BE49-F238E27FC236}">
                  <a16:creationId xmlns:a16="http://schemas.microsoft.com/office/drawing/2014/main" id="{991FADFC-F7F0-CE43-B65A-8A3CF7063BA7}"/>
                </a:ext>
              </a:extLst>
            </p:cNvPr>
            <p:cNvGrpSpPr/>
            <p:nvPr/>
          </p:nvGrpSpPr>
          <p:grpSpPr>
            <a:xfrm>
              <a:off x="9521833" y="2279341"/>
              <a:ext cx="2754815" cy="6013825"/>
              <a:chOff x="9521833" y="2429703"/>
              <a:chExt cx="2754815" cy="6013825"/>
            </a:xfrm>
          </p:grpSpPr>
          <p:sp>
            <p:nvSpPr>
              <p:cNvPr id="25" name="TextBox 24">
                <a:extLst>
                  <a:ext uri="{FF2B5EF4-FFF2-40B4-BE49-F238E27FC236}">
                    <a16:creationId xmlns:a16="http://schemas.microsoft.com/office/drawing/2014/main" id="{50000E5F-473E-B14E-9172-0C267CD0D2E3}"/>
                  </a:ext>
                </a:extLst>
              </p:cNvPr>
              <p:cNvSpPr txBox="1"/>
              <p:nvPr/>
            </p:nvSpPr>
            <p:spPr>
              <a:xfrm>
                <a:off x="9558507" y="2429703"/>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6" name="Straight Connector 25">
                <a:extLst>
                  <a:ext uri="{FF2B5EF4-FFF2-40B4-BE49-F238E27FC236}">
                    <a16:creationId xmlns:a16="http://schemas.microsoft.com/office/drawing/2014/main" id="{4E62F4DD-8AD3-2F43-B8DF-8C54ABD90DFD}"/>
                  </a:ext>
                </a:extLst>
              </p:cNvPr>
              <p:cNvCxnSpPr>
                <a:cxnSpLocks/>
              </p:cNvCxnSpPr>
              <p:nvPr/>
            </p:nvCxnSpPr>
            <p:spPr>
              <a:xfrm>
                <a:off x="9558507" y="2632320"/>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C363D809-5FFE-3D42-B068-23D851F092D9}"/>
                  </a:ext>
                </a:extLst>
              </p:cNvPr>
              <p:cNvSpPr txBox="1"/>
              <p:nvPr/>
            </p:nvSpPr>
            <p:spPr>
              <a:xfrm>
                <a:off x="9686426" y="3490630"/>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sp>
            <p:nvSpPr>
              <p:cNvPr id="51" name="Rectangle 50">
                <a:extLst>
                  <a:ext uri="{FF2B5EF4-FFF2-40B4-BE49-F238E27FC236}">
                    <a16:creationId xmlns:a16="http://schemas.microsoft.com/office/drawing/2014/main" id="{AB47AC43-F715-C242-B27E-A04E6F462262}"/>
                  </a:ext>
                </a:extLst>
              </p:cNvPr>
              <p:cNvSpPr/>
              <p:nvPr/>
            </p:nvSpPr>
            <p:spPr>
              <a:xfrm>
                <a:off x="9541497" y="7032213"/>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148CB54C-821A-5D43-9B80-B00746C05FDA}"/>
                  </a:ext>
                </a:extLst>
              </p:cNvPr>
              <p:cNvSpPr txBox="1"/>
              <p:nvPr/>
            </p:nvSpPr>
            <p:spPr>
              <a:xfrm>
                <a:off x="9907688" y="716101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3" name="Graphic 52">
                <a:extLst>
                  <a:ext uri="{FF2B5EF4-FFF2-40B4-BE49-F238E27FC236}">
                    <a16:creationId xmlns:a16="http://schemas.microsoft.com/office/drawing/2014/main" id="{2504B4CD-2C7F-1246-A54A-8E3EBAAD534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701720" y="7171296"/>
                <a:ext cx="155227" cy="155227"/>
              </a:xfrm>
              <a:prstGeom prst="rect">
                <a:avLst/>
              </a:prstGeom>
            </p:spPr>
          </p:pic>
          <p:sp>
            <p:nvSpPr>
              <p:cNvPr id="54" name="TextBox 53">
                <a:extLst>
                  <a:ext uri="{FF2B5EF4-FFF2-40B4-BE49-F238E27FC236}">
                    <a16:creationId xmlns:a16="http://schemas.microsoft.com/office/drawing/2014/main" id="{62BFE2AB-0056-4F46-9E47-AE686B26A8F3}"/>
                  </a:ext>
                </a:extLst>
              </p:cNvPr>
              <p:cNvSpPr txBox="1"/>
              <p:nvPr/>
            </p:nvSpPr>
            <p:spPr>
              <a:xfrm>
                <a:off x="9716735" y="7740996"/>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5" name="TextBox 54">
                <a:extLst>
                  <a:ext uri="{FF2B5EF4-FFF2-40B4-BE49-F238E27FC236}">
                    <a16:creationId xmlns:a16="http://schemas.microsoft.com/office/drawing/2014/main" id="{89249B47-877A-7F4B-81CF-E1915A134B07}"/>
                  </a:ext>
                </a:extLst>
              </p:cNvPr>
              <p:cNvSpPr txBox="1"/>
              <p:nvPr/>
            </p:nvSpPr>
            <p:spPr>
              <a:xfrm>
                <a:off x="9716735" y="742215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6" name="TextBox 55">
                <a:extLst>
                  <a:ext uri="{FF2B5EF4-FFF2-40B4-BE49-F238E27FC236}">
                    <a16:creationId xmlns:a16="http://schemas.microsoft.com/office/drawing/2014/main" id="{25B3D92B-ADE7-4F4A-97DB-1DFE94A4713A}"/>
                  </a:ext>
                </a:extLst>
              </p:cNvPr>
              <p:cNvSpPr txBox="1"/>
              <p:nvPr/>
            </p:nvSpPr>
            <p:spPr>
              <a:xfrm>
                <a:off x="9716735" y="8190673"/>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44" name="Rectangle 43">
                <a:extLst>
                  <a:ext uri="{FF2B5EF4-FFF2-40B4-BE49-F238E27FC236}">
                    <a16:creationId xmlns:a16="http://schemas.microsoft.com/office/drawing/2014/main" id="{27DA6595-306D-0A4B-AE99-BA22D473E46C}"/>
                  </a:ext>
                </a:extLst>
              </p:cNvPr>
              <p:cNvSpPr/>
              <p:nvPr/>
            </p:nvSpPr>
            <p:spPr>
              <a:xfrm>
                <a:off x="9541497" y="5675557"/>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TextBox 44">
                <a:extLst>
                  <a:ext uri="{FF2B5EF4-FFF2-40B4-BE49-F238E27FC236}">
                    <a16:creationId xmlns:a16="http://schemas.microsoft.com/office/drawing/2014/main" id="{EF7C1405-EF07-DF44-B3F2-FD2C93E0BA8B}"/>
                  </a:ext>
                </a:extLst>
              </p:cNvPr>
              <p:cNvSpPr txBox="1"/>
              <p:nvPr/>
            </p:nvSpPr>
            <p:spPr>
              <a:xfrm>
                <a:off x="9907688" y="580435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6" name="Graphic 45">
                <a:extLst>
                  <a:ext uri="{FF2B5EF4-FFF2-40B4-BE49-F238E27FC236}">
                    <a16:creationId xmlns:a16="http://schemas.microsoft.com/office/drawing/2014/main" id="{98B75E83-A291-C749-8530-D0134288939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701720" y="5814639"/>
                <a:ext cx="155227" cy="155227"/>
              </a:xfrm>
              <a:prstGeom prst="rect">
                <a:avLst/>
              </a:prstGeom>
            </p:spPr>
          </p:pic>
          <p:sp>
            <p:nvSpPr>
              <p:cNvPr id="47" name="TextBox 46">
                <a:extLst>
                  <a:ext uri="{FF2B5EF4-FFF2-40B4-BE49-F238E27FC236}">
                    <a16:creationId xmlns:a16="http://schemas.microsoft.com/office/drawing/2014/main" id="{49043FBC-99A8-904D-B1DC-ED8D203DAF7E}"/>
                  </a:ext>
                </a:extLst>
              </p:cNvPr>
              <p:cNvSpPr txBox="1"/>
              <p:nvPr/>
            </p:nvSpPr>
            <p:spPr>
              <a:xfrm>
                <a:off x="9701720" y="6068540"/>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8" name="Picture 47">
                <a:extLst>
                  <a:ext uri="{FF2B5EF4-FFF2-40B4-BE49-F238E27FC236}">
                    <a16:creationId xmlns:a16="http://schemas.microsoft.com/office/drawing/2014/main" id="{94798B0E-910D-4A4C-9F6F-4AAF72D24DFC}"/>
                  </a:ext>
                </a:extLst>
              </p:cNvPr>
              <p:cNvPicPr>
                <a:picLocks noChangeAspect="1"/>
              </p:cNvPicPr>
              <p:nvPr/>
            </p:nvPicPr>
            <p:blipFill rotWithShape="1">
              <a:blip r:embed="rId6"/>
              <a:srcRect l="33684" t="12097" r="43371" b="20368"/>
              <a:stretch/>
            </p:blipFill>
            <p:spPr>
              <a:xfrm>
                <a:off x="11498723" y="6152973"/>
                <a:ext cx="136897" cy="213643"/>
              </a:xfrm>
              <a:prstGeom prst="rect">
                <a:avLst/>
              </a:prstGeom>
              <a:ln w="19050">
                <a:solidFill>
                  <a:schemeClr val="accent3">
                    <a:lumMod val="60000"/>
                    <a:lumOff val="40000"/>
                  </a:schemeClr>
                </a:solidFill>
              </a:ln>
            </p:spPr>
          </p:pic>
          <p:sp>
            <p:nvSpPr>
              <p:cNvPr id="41" name="TextBox 40">
                <a:extLst>
                  <a:ext uri="{FF2B5EF4-FFF2-40B4-BE49-F238E27FC236}">
                    <a16:creationId xmlns:a16="http://schemas.microsoft.com/office/drawing/2014/main" id="{52BC29DD-C20C-EA42-8872-8414ACCDD374}"/>
                  </a:ext>
                </a:extLst>
              </p:cNvPr>
              <p:cNvSpPr txBox="1">
                <a:spLocks noChangeAspect="1"/>
              </p:cNvSpPr>
              <p:nvPr/>
            </p:nvSpPr>
            <p:spPr>
              <a:xfrm>
                <a:off x="9521833" y="277985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2" name="TextBox 41">
                <a:extLst>
                  <a:ext uri="{FF2B5EF4-FFF2-40B4-BE49-F238E27FC236}">
                    <a16:creationId xmlns:a16="http://schemas.microsoft.com/office/drawing/2014/main" id="{95A41E19-A5FB-2D4D-8D95-130C7BA64B44}"/>
                  </a:ext>
                </a:extLst>
              </p:cNvPr>
              <p:cNvSpPr txBox="1">
                <a:spLocks noChangeAspect="1"/>
              </p:cNvSpPr>
              <p:nvPr/>
            </p:nvSpPr>
            <p:spPr>
              <a:xfrm>
                <a:off x="9521833" y="327540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3" name="TextBox 42">
                <a:extLst>
                  <a:ext uri="{FF2B5EF4-FFF2-40B4-BE49-F238E27FC236}">
                    <a16:creationId xmlns:a16="http://schemas.microsoft.com/office/drawing/2014/main" id="{B4A2419C-7501-4D49-A0B2-08128721E5B0}"/>
                  </a:ext>
                </a:extLst>
              </p:cNvPr>
              <p:cNvSpPr txBox="1"/>
              <p:nvPr/>
            </p:nvSpPr>
            <p:spPr>
              <a:xfrm>
                <a:off x="9686426" y="2754823"/>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33" name="TextBox 32">
                <a:extLst>
                  <a:ext uri="{FF2B5EF4-FFF2-40B4-BE49-F238E27FC236}">
                    <a16:creationId xmlns:a16="http://schemas.microsoft.com/office/drawing/2014/main" id="{5506C958-AF2C-9943-9FB4-E2A3C7843CB1}"/>
                  </a:ext>
                </a:extLst>
              </p:cNvPr>
              <p:cNvSpPr txBox="1"/>
              <p:nvPr/>
            </p:nvSpPr>
            <p:spPr>
              <a:xfrm>
                <a:off x="9674267" y="3773935"/>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4" name="TextBox 33">
                <a:extLst>
                  <a:ext uri="{FF2B5EF4-FFF2-40B4-BE49-F238E27FC236}">
                    <a16:creationId xmlns:a16="http://schemas.microsoft.com/office/drawing/2014/main" id="{C706E14D-CD4C-A845-9F04-15216A850EFD}"/>
                  </a:ext>
                </a:extLst>
              </p:cNvPr>
              <p:cNvSpPr txBox="1"/>
              <p:nvPr/>
            </p:nvSpPr>
            <p:spPr>
              <a:xfrm>
                <a:off x="9686426" y="4189192"/>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 </a:t>
                </a:r>
              </a:p>
              <a:p>
                <a:pPr lvl="1">
                  <a:buNone/>
                </a:pPr>
                <a:r>
                  <a:rPr lang="en-US" sz="1050" dirty="0"/>
                  <a:t>Right-click or use keyboard shortcuts to paste the image.</a:t>
                </a:r>
              </a:p>
            </p:txBody>
          </p:sp>
          <p:sp>
            <p:nvSpPr>
              <p:cNvPr id="35" name="TextBox 34">
                <a:extLst>
                  <a:ext uri="{FF2B5EF4-FFF2-40B4-BE49-F238E27FC236}">
                    <a16:creationId xmlns:a16="http://schemas.microsoft.com/office/drawing/2014/main" id="{781F2FB8-3E34-904B-A499-11E8E7059B83}"/>
                  </a:ext>
                </a:extLst>
              </p:cNvPr>
              <p:cNvSpPr txBox="1"/>
              <p:nvPr/>
            </p:nvSpPr>
            <p:spPr>
              <a:xfrm>
                <a:off x="9686426" y="4909282"/>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36" name="TextBox 35">
                <a:extLst>
                  <a:ext uri="{FF2B5EF4-FFF2-40B4-BE49-F238E27FC236}">
                    <a16:creationId xmlns:a16="http://schemas.microsoft.com/office/drawing/2014/main" id="{E470A557-B8E0-3A45-9AF0-EA49D8E444DD}"/>
                  </a:ext>
                </a:extLst>
              </p:cNvPr>
              <p:cNvSpPr txBox="1"/>
              <p:nvPr/>
            </p:nvSpPr>
            <p:spPr>
              <a:xfrm>
                <a:off x="9674267" y="5339845"/>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 </a:t>
                </a:r>
                <a:br>
                  <a:rPr lang="en-US" sz="700" dirty="0"/>
                </a:br>
                <a:r>
                  <a:rPr lang="en-US" sz="700" dirty="0"/>
                  <a:t>In this case use one of the other methods.</a:t>
                </a:r>
              </a:p>
            </p:txBody>
          </p:sp>
        </p:grpSp>
        <p:sp>
          <p:nvSpPr>
            <p:cNvPr id="39" name="TextBox 38">
              <a:extLst>
                <a:ext uri="{FF2B5EF4-FFF2-40B4-BE49-F238E27FC236}">
                  <a16:creationId xmlns:a16="http://schemas.microsoft.com/office/drawing/2014/main" id="{E6CC4D87-33F0-FC4F-BA5B-B1A92EB4BE71}"/>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40" name="Straight Connector 39">
              <a:extLst>
                <a:ext uri="{FF2B5EF4-FFF2-40B4-BE49-F238E27FC236}">
                  <a16:creationId xmlns:a16="http://schemas.microsoft.com/office/drawing/2014/main" id="{E1268B1E-F62E-304A-B81F-61E2F75FA67E}"/>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60" name="Text Placeholder 21">
            <a:extLst>
              <a:ext uri="{FF2B5EF4-FFF2-40B4-BE49-F238E27FC236}">
                <a16:creationId xmlns:a16="http://schemas.microsoft.com/office/drawing/2014/main" id="{AE87001B-4793-B648-AA15-C4839E720D70}"/>
              </a:ext>
            </a:extLst>
          </p:cNvPr>
          <p:cNvSpPr>
            <a:spLocks noGrp="1"/>
          </p:cNvSpPr>
          <p:nvPr>
            <p:ph type="body" sz="quarter" idx="14" hasCustomPrompt="1"/>
          </p:nvPr>
        </p:nvSpPr>
        <p:spPr>
          <a:xfrm>
            <a:off x="7359337" y="6048425"/>
            <a:ext cx="1343822" cy="30469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2" name="Date Placeholder 1">
            <a:extLst>
              <a:ext uri="{FF2B5EF4-FFF2-40B4-BE49-F238E27FC236}">
                <a16:creationId xmlns:a16="http://schemas.microsoft.com/office/drawing/2014/main" id="{639E4D18-9C18-1044-90FB-55BA101FB9A6}"/>
              </a:ext>
            </a:extLst>
          </p:cNvPr>
          <p:cNvSpPr>
            <a:spLocks noGrp="1"/>
          </p:cNvSpPr>
          <p:nvPr>
            <p:ph type="dt" sz="half" idx="16"/>
          </p:nvPr>
        </p:nvSpPr>
        <p:spPr/>
        <p:txBody>
          <a:bodyPr/>
          <a:lstStyle/>
          <a:p>
            <a:endParaRPr lang="en-US" dirty="0"/>
          </a:p>
        </p:txBody>
      </p:sp>
      <p:sp>
        <p:nvSpPr>
          <p:cNvPr id="4" name="Footer Placeholder 3">
            <a:extLst>
              <a:ext uri="{FF2B5EF4-FFF2-40B4-BE49-F238E27FC236}">
                <a16:creationId xmlns:a16="http://schemas.microsoft.com/office/drawing/2014/main" id="{9A6F3FDB-CFE4-E643-8F66-62F5B43DC7E7}"/>
              </a:ext>
            </a:extLst>
          </p:cNvPr>
          <p:cNvSpPr>
            <a:spLocks noGrp="1"/>
          </p:cNvSpPr>
          <p:nvPr>
            <p:ph type="ftr" sz="quarter" idx="17"/>
          </p:nvPr>
        </p:nvSpPr>
        <p:spPr/>
        <p:txBody>
          <a:bodyPr/>
          <a:lstStyle/>
          <a:p>
            <a:endParaRPr lang="en-US" dirty="0"/>
          </a:p>
        </p:txBody>
      </p:sp>
      <p:sp>
        <p:nvSpPr>
          <p:cNvPr id="5" name="Slide Number Placeholder 4">
            <a:extLst>
              <a:ext uri="{FF2B5EF4-FFF2-40B4-BE49-F238E27FC236}">
                <a16:creationId xmlns:a16="http://schemas.microsoft.com/office/drawing/2014/main" id="{DDB21BDA-AD36-4743-9F8E-0A4C0BC0DD64}"/>
              </a:ext>
            </a:extLst>
          </p:cNvPr>
          <p:cNvSpPr>
            <a:spLocks noGrp="1"/>
          </p:cNvSpPr>
          <p:nvPr>
            <p:ph type="sldNum" sz="quarter" idx="18"/>
          </p:nvPr>
        </p:nvSpPr>
        <p:spPr>
          <a:noFill/>
        </p:spPr>
        <p:txBody>
          <a:bodyPr/>
          <a:lstStyle>
            <a:lvl1pPr>
              <a:defRPr>
                <a:solidFill>
                  <a:schemeClr val="bg1"/>
                </a:solidFill>
                <a:latin typeface="Verlag Bold" pitchFamily="2" charset="0"/>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96" name="Group 95">
            <a:extLst>
              <a:ext uri="{FF2B5EF4-FFF2-40B4-BE49-F238E27FC236}">
                <a16:creationId xmlns:a16="http://schemas.microsoft.com/office/drawing/2014/main" id="{673DA702-693D-CC41-B851-ADCA7E442CAD}"/>
              </a:ext>
            </a:extLst>
          </p:cNvPr>
          <p:cNvGrpSpPr/>
          <p:nvPr/>
        </p:nvGrpSpPr>
        <p:grpSpPr>
          <a:xfrm>
            <a:off x="431240" y="-246933"/>
            <a:ext cx="8280401" cy="7347304"/>
            <a:chOff x="431240" y="-246933"/>
            <a:chExt cx="8280401" cy="7347304"/>
          </a:xfrm>
        </p:grpSpPr>
        <p:grpSp>
          <p:nvGrpSpPr>
            <p:cNvPr id="97" name="Group 96">
              <a:extLst>
                <a:ext uri="{FF2B5EF4-FFF2-40B4-BE49-F238E27FC236}">
                  <a16:creationId xmlns:a16="http://schemas.microsoft.com/office/drawing/2014/main" id="{68E21C45-C896-3A4E-9AC2-0B2E1C68424D}"/>
                </a:ext>
              </a:extLst>
            </p:cNvPr>
            <p:cNvGrpSpPr/>
            <p:nvPr/>
          </p:nvGrpSpPr>
          <p:grpSpPr>
            <a:xfrm>
              <a:off x="431242" y="6864579"/>
              <a:ext cx="8280398" cy="235792"/>
              <a:chOff x="431801" y="-235792"/>
              <a:chExt cx="4400550" cy="235792"/>
            </a:xfrm>
          </p:grpSpPr>
          <p:cxnSp>
            <p:nvCxnSpPr>
              <p:cNvPr id="106" name="Straight Connector 105">
                <a:extLst>
                  <a:ext uri="{FF2B5EF4-FFF2-40B4-BE49-F238E27FC236}">
                    <a16:creationId xmlns:a16="http://schemas.microsoft.com/office/drawing/2014/main" id="{E11C4987-4F88-FA4D-9044-5BEA5CD0FD70}"/>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CFAFED8F-4D61-3A4C-B900-C1AFD5742855}"/>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98" name="Group 97">
              <a:extLst>
                <a:ext uri="{FF2B5EF4-FFF2-40B4-BE49-F238E27FC236}">
                  <a16:creationId xmlns:a16="http://schemas.microsoft.com/office/drawing/2014/main" id="{0F0D3C41-93FC-C045-9185-5A21C57F01F2}"/>
                </a:ext>
              </a:extLst>
            </p:cNvPr>
            <p:cNvGrpSpPr/>
            <p:nvPr/>
          </p:nvGrpSpPr>
          <p:grpSpPr>
            <a:xfrm>
              <a:off x="431240" y="-246933"/>
              <a:ext cx="8280401" cy="235792"/>
              <a:chOff x="431800" y="-240735"/>
              <a:chExt cx="8280401" cy="235792"/>
            </a:xfrm>
          </p:grpSpPr>
          <p:grpSp>
            <p:nvGrpSpPr>
              <p:cNvPr id="99" name="Group 98">
                <a:extLst>
                  <a:ext uri="{FF2B5EF4-FFF2-40B4-BE49-F238E27FC236}">
                    <a16:creationId xmlns:a16="http://schemas.microsoft.com/office/drawing/2014/main" id="{1D065C1D-41DC-ED41-AC5F-9B220460AFDF}"/>
                  </a:ext>
                </a:extLst>
              </p:cNvPr>
              <p:cNvGrpSpPr/>
              <p:nvPr/>
            </p:nvGrpSpPr>
            <p:grpSpPr>
              <a:xfrm>
                <a:off x="431800" y="-240735"/>
                <a:ext cx="8280400" cy="235792"/>
                <a:chOff x="431800" y="-235792"/>
                <a:chExt cx="4400551" cy="235792"/>
              </a:xfrm>
            </p:grpSpPr>
            <p:cxnSp>
              <p:nvCxnSpPr>
                <p:cNvPr id="103" name="Straight Connector 102">
                  <a:extLst>
                    <a:ext uri="{FF2B5EF4-FFF2-40B4-BE49-F238E27FC236}">
                      <a16:creationId xmlns:a16="http://schemas.microsoft.com/office/drawing/2014/main" id="{0C96A83E-17A8-C54D-A34D-A4D00E992C7A}"/>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E874F0A-C444-FD4A-ABF6-C6D41FC80E57}"/>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05" name="Rectangle 104">
                  <a:extLst>
                    <a:ext uri="{FF2B5EF4-FFF2-40B4-BE49-F238E27FC236}">
                      <a16:creationId xmlns:a16="http://schemas.microsoft.com/office/drawing/2014/main" id="{E74B379E-15F9-2A4A-A6FF-49649073612C}"/>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0" name="TextBox 99">
                <a:extLst>
                  <a:ext uri="{FF2B5EF4-FFF2-40B4-BE49-F238E27FC236}">
                    <a16:creationId xmlns:a16="http://schemas.microsoft.com/office/drawing/2014/main" id="{4B9BE125-E956-8941-AE3B-AD6895BD1F8B}"/>
                  </a:ext>
                </a:extLst>
              </p:cNvPr>
              <p:cNvSpPr txBox="1"/>
              <p:nvPr/>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01" name="Straight Arrow Connector 100">
                <a:extLst>
                  <a:ext uri="{FF2B5EF4-FFF2-40B4-BE49-F238E27FC236}">
                    <a16:creationId xmlns:a16="http://schemas.microsoft.com/office/drawing/2014/main" id="{B40F167B-24AA-EA40-9DF5-3D37F00624E8}"/>
                  </a:ext>
                </a:extLst>
              </p:cNvPr>
              <p:cNvCxnSpPr>
                <a:cxnSpLocks/>
                <a:stCxn id="100" idx="1"/>
                <a:endCxn id="105" idx="2"/>
              </p:cNvCxnSpPr>
              <p:nvPr/>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02" name="Straight Arrow Connector 101">
                <a:extLst>
                  <a:ext uri="{FF2B5EF4-FFF2-40B4-BE49-F238E27FC236}">
                    <a16:creationId xmlns:a16="http://schemas.microsoft.com/office/drawing/2014/main" id="{4111FD70-76FA-D84E-9207-CC62337BE3E4}"/>
                  </a:ext>
                </a:extLst>
              </p:cNvPr>
              <p:cNvCxnSpPr>
                <a:cxnSpLocks/>
                <a:stCxn id="100" idx="3"/>
                <a:endCxn id="105" idx="0"/>
              </p:cNvCxnSpPr>
              <p:nvPr/>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04590203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p:cSld name="Q+A (Plain)">
    <p:spTree>
      <p:nvGrpSpPr>
        <p:cNvPr id="1" name=""/>
        <p:cNvGrpSpPr/>
        <p:nvPr/>
      </p:nvGrpSpPr>
      <p:grpSpPr>
        <a:xfrm>
          <a:off x="0" y="0"/>
          <a:ext cx="0" cy="0"/>
          <a:chOff x="0" y="0"/>
          <a:chExt cx="0" cy="0"/>
        </a:xfrm>
      </p:grpSpPr>
      <p:sp>
        <p:nvSpPr>
          <p:cNvPr id="34" name="TextBox 33">
            <a:extLst>
              <a:ext uri="{FF2B5EF4-FFF2-40B4-BE49-F238E27FC236}">
                <a16:creationId xmlns:a16="http://schemas.microsoft.com/office/drawing/2014/main" id="{66A325C2-D12F-7B40-91F5-4861BF43A0FF}"/>
              </a:ext>
            </a:extLst>
          </p:cNvPr>
          <p:cNvSpPr txBox="1">
            <a:spLocks/>
          </p:cNvSpPr>
          <p:nvPr/>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sp>
        <p:nvSpPr>
          <p:cNvPr id="24" name="Freeform 23">
            <a:extLst>
              <a:ext uri="{FF2B5EF4-FFF2-40B4-BE49-F238E27FC236}">
                <a16:creationId xmlns:a16="http://schemas.microsoft.com/office/drawing/2014/main" id="{E79AC3E7-6F38-DB4F-A28C-F43DDC379D28}"/>
              </a:ext>
            </a:extLst>
          </p:cNvPr>
          <p:cNvSpPr/>
          <p:nvPr/>
        </p:nvSpPr>
        <p:spPr>
          <a:xfrm>
            <a:off x="0" y="0"/>
            <a:ext cx="7217021" cy="6858000"/>
          </a:xfrm>
          <a:custGeom>
            <a:avLst/>
            <a:gdLst>
              <a:gd name="connsiteX0" fmla="*/ 0 w 7217021"/>
              <a:gd name="connsiteY0" fmla="*/ 0 h 6858000"/>
              <a:gd name="connsiteX1" fmla="*/ 3962555 w 7217021"/>
              <a:gd name="connsiteY1" fmla="*/ 0 h 6858000"/>
              <a:gd name="connsiteX2" fmla="*/ 7217021 w 7217021"/>
              <a:gd name="connsiteY2" fmla="*/ 6858000 h 6858000"/>
              <a:gd name="connsiteX3" fmla="*/ 0 w 721702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021" h="6858000">
                <a:moveTo>
                  <a:pt x="0" y="0"/>
                </a:moveTo>
                <a:lnTo>
                  <a:pt x="3962555" y="0"/>
                </a:lnTo>
                <a:lnTo>
                  <a:pt x="7217021" y="6858000"/>
                </a:lnTo>
                <a:lnTo>
                  <a:pt x="0" y="6858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 Placeholder 10">
            <a:extLst>
              <a:ext uri="{FF2B5EF4-FFF2-40B4-BE49-F238E27FC236}">
                <a16:creationId xmlns:a16="http://schemas.microsoft.com/office/drawing/2014/main" id="{B44084FA-14AD-964B-87DF-2AC4D0E2555D}"/>
              </a:ext>
            </a:extLst>
          </p:cNvPr>
          <p:cNvSpPr>
            <a:spLocks noGrp="1"/>
          </p:cNvSpPr>
          <p:nvPr>
            <p:ph type="body" sz="quarter" idx="15" hasCustomPrompt="1"/>
          </p:nvPr>
        </p:nvSpPr>
        <p:spPr>
          <a:xfrm>
            <a:off x="1" y="1881813"/>
            <a:ext cx="5194851" cy="3094376"/>
          </a:xfrm>
          <a:prstGeom prst="rect">
            <a:avLst/>
          </a:prstGeom>
          <a:noFill/>
          <a:ln>
            <a:noFill/>
          </a:ln>
        </p:spPr>
        <p:txBody>
          <a:bodyPr wrap="square" lIns="432000" tIns="0" rIns="0" bIns="0" anchor="ctr">
            <a:noAutofit/>
          </a:bodyPr>
          <a:lstStyle>
            <a:lvl1pPr marL="20638" indent="0">
              <a:spcAft>
                <a:spcPts val="300"/>
              </a:spcAft>
              <a:buNone/>
              <a:tabLst/>
              <a:defRPr sz="66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Q&amp;A message</a:t>
            </a:r>
          </a:p>
          <a:p>
            <a:pPr lvl="1"/>
            <a:r>
              <a:rPr lang="en-US"/>
              <a:t>Second level</a:t>
            </a:r>
          </a:p>
        </p:txBody>
      </p:sp>
      <p:grpSp>
        <p:nvGrpSpPr>
          <p:cNvPr id="25" name="Group 24">
            <a:extLst>
              <a:ext uri="{FF2B5EF4-FFF2-40B4-BE49-F238E27FC236}">
                <a16:creationId xmlns:a16="http://schemas.microsoft.com/office/drawing/2014/main" id="{8103AB71-ACF2-D747-99D4-1B67168DB846}"/>
              </a:ext>
            </a:extLst>
          </p:cNvPr>
          <p:cNvGrpSpPr/>
          <p:nvPr/>
        </p:nvGrpSpPr>
        <p:grpSpPr>
          <a:xfrm>
            <a:off x="-256964" y="2429704"/>
            <a:ext cx="251461" cy="1998593"/>
            <a:chOff x="-256404" y="360363"/>
            <a:chExt cx="251461" cy="692152"/>
          </a:xfrm>
        </p:grpSpPr>
        <p:grpSp>
          <p:nvGrpSpPr>
            <p:cNvPr id="26" name="Group 25">
              <a:extLst>
                <a:ext uri="{FF2B5EF4-FFF2-40B4-BE49-F238E27FC236}">
                  <a16:creationId xmlns:a16="http://schemas.microsoft.com/office/drawing/2014/main" id="{03C6CB04-838C-1B48-B38E-7B94BB69DD62}"/>
                </a:ext>
              </a:extLst>
            </p:cNvPr>
            <p:cNvGrpSpPr/>
            <p:nvPr/>
          </p:nvGrpSpPr>
          <p:grpSpPr>
            <a:xfrm rot="16200000">
              <a:off x="-476749" y="580708"/>
              <a:ext cx="692152" cy="251461"/>
              <a:chOff x="431800" y="-235792"/>
              <a:chExt cx="4400551" cy="235792"/>
            </a:xfrm>
          </p:grpSpPr>
          <p:cxnSp>
            <p:nvCxnSpPr>
              <p:cNvPr id="28" name="Straight Connector 27">
                <a:extLst>
                  <a:ext uri="{FF2B5EF4-FFF2-40B4-BE49-F238E27FC236}">
                    <a16:creationId xmlns:a16="http://schemas.microsoft.com/office/drawing/2014/main" id="{E791AF36-A848-784A-9A81-59277F521553}"/>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9DBC04DA-F43F-C344-981D-CACEBABFB909}"/>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BABEF78A-48F4-204E-80F9-FC75EBD140D2}"/>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Box 26">
              <a:extLst>
                <a:ext uri="{FF2B5EF4-FFF2-40B4-BE49-F238E27FC236}">
                  <a16:creationId xmlns:a16="http://schemas.microsoft.com/office/drawing/2014/main" id="{116AC5B1-5C25-304E-951F-89E93B11D04C}"/>
                </a:ext>
              </a:extLst>
            </p:cNvPr>
            <p:cNvSpPr txBox="1"/>
            <p:nvPr/>
          </p:nvSpPr>
          <p:spPr>
            <a:xfrm rot="16200000">
              <a:off x="-297289" y="649201"/>
              <a:ext cx="333247"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Q&amp;A MESSAGE</a:t>
              </a:r>
            </a:p>
          </p:txBody>
        </p:sp>
      </p:grpSp>
      <p:grpSp>
        <p:nvGrpSpPr>
          <p:cNvPr id="9" name="Group 8">
            <a:extLst>
              <a:ext uri="{FF2B5EF4-FFF2-40B4-BE49-F238E27FC236}">
                <a16:creationId xmlns:a16="http://schemas.microsoft.com/office/drawing/2014/main" id="{A9A7483A-4424-4C4C-B1F2-8E0F2C79B3A4}"/>
              </a:ext>
            </a:extLst>
          </p:cNvPr>
          <p:cNvGrpSpPr/>
          <p:nvPr/>
        </p:nvGrpSpPr>
        <p:grpSpPr>
          <a:xfrm>
            <a:off x="9399182" y="-1"/>
            <a:ext cx="2961715" cy="6858001"/>
            <a:chOff x="9399182" y="-1"/>
            <a:chExt cx="2961715" cy="6858001"/>
          </a:xfrm>
        </p:grpSpPr>
        <p:sp>
          <p:nvSpPr>
            <p:cNvPr id="13" name="Rectangle 12">
              <a:extLst>
                <a:ext uri="{FF2B5EF4-FFF2-40B4-BE49-F238E27FC236}">
                  <a16:creationId xmlns:a16="http://schemas.microsoft.com/office/drawing/2014/main" id="{9743BD3E-2C67-B54E-81F0-54DACF7DFE45}"/>
                </a:ext>
              </a:extLst>
            </p:cNvPr>
            <p:cNvSpPr/>
            <p:nvPr/>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7" name="Picture 46">
              <a:extLst>
                <a:ext uri="{FF2B5EF4-FFF2-40B4-BE49-F238E27FC236}">
                  <a16:creationId xmlns:a16="http://schemas.microsoft.com/office/drawing/2014/main" id="{A9367C43-CC85-224D-AD7D-1ED5A0D9F644}"/>
                </a:ext>
              </a:extLst>
            </p:cNvPr>
            <p:cNvPicPr>
              <a:picLocks noChangeAspect="1"/>
            </p:cNvPicPr>
            <p:nvPr/>
          </p:nvPicPr>
          <p:blipFill rotWithShape="1">
            <a:blip r:embed="rId2"/>
            <a:srcRect r="31332"/>
            <a:stretch/>
          </p:blipFill>
          <p:spPr>
            <a:xfrm>
              <a:off x="9558506" y="1334591"/>
              <a:ext cx="2639325" cy="793238"/>
            </a:xfrm>
            <a:prstGeom prst="rect">
              <a:avLst/>
            </a:prstGeom>
          </p:spPr>
        </p:pic>
        <p:grpSp>
          <p:nvGrpSpPr>
            <p:cNvPr id="17" name="Group 16">
              <a:extLst>
                <a:ext uri="{FF2B5EF4-FFF2-40B4-BE49-F238E27FC236}">
                  <a16:creationId xmlns:a16="http://schemas.microsoft.com/office/drawing/2014/main" id="{2A9C7FA4-FCE6-7949-A0D7-679DD9A64FDC}"/>
                </a:ext>
              </a:extLst>
            </p:cNvPr>
            <p:cNvGrpSpPr/>
            <p:nvPr/>
          </p:nvGrpSpPr>
          <p:grpSpPr>
            <a:xfrm>
              <a:off x="9541497" y="162442"/>
              <a:ext cx="2819400" cy="814510"/>
              <a:chOff x="-3644733" y="165205"/>
              <a:chExt cx="2819400" cy="814510"/>
            </a:xfrm>
          </p:grpSpPr>
          <p:sp>
            <p:nvSpPr>
              <p:cNvPr id="53" name="Rectangle 52">
                <a:extLst>
                  <a:ext uri="{FF2B5EF4-FFF2-40B4-BE49-F238E27FC236}">
                    <a16:creationId xmlns:a16="http://schemas.microsoft.com/office/drawing/2014/main" id="{E6A4374B-28C4-A446-B944-F0B0823BD893}"/>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EE586C57-8856-BD47-9CD4-B7DE17D313F0}"/>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5" name="Picture 54">
                <a:extLst>
                  <a:ext uri="{FF2B5EF4-FFF2-40B4-BE49-F238E27FC236}">
                    <a16:creationId xmlns:a16="http://schemas.microsoft.com/office/drawing/2014/main" id="{819A74B4-84E5-5946-9114-CF2C00B8314B}"/>
                  </a:ext>
                </a:extLst>
              </p:cNvPr>
              <p:cNvPicPr>
                <a:picLocks noChangeAspect="1"/>
              </p:cNvPicPr>
              <p:nvPr/>
            </p:nvPicPr>
            <p:blipFill rotWithShape="1">
              <a:blip r:embed="rId3"/>
              <a:srcRect l="8882" t="5165" r="-1"/>
              <a:stretch/>
            </p:blipFill>
            <p:spPr>
              <a:xfrm>
                <a:off x="-3491292" y="414013"/>
                <a:ext cx="324017" cy="289055"/>
              </a:xfrm>
              <a:prstGeom prst="roundRect">
                <a:avLst/>
              </a:prstGeom>
            </p:spPr>
          </p:pic>
        </p:grpSp>
        <p:sp>
          <p:nvSpPr>
            <p:cNvPr id="35" name="TextBox 34">
              <a:extLst>
                <a:ext uri="{FF2B5EF4-FFF2-40B4-BE49-F238E27FC236}">
                  <a16:creationId xmlns:a16="http://schemas.microsoft.com/office/drawing/2014/main" id="{0C99A293-5185-464D-9613-58B7520A8FFD}"/>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6" name="Straight Connector 35">
              <a:extLst>
                <a:ext uri="{FF2B5EF4-FFF2-40B4-BE49-F238E27FC236}">
                  <a16:creationId xmlns:a16="http://schemas.microsoft.com/office/drawing/2014/main" id="{1C5A7CD5-C968-D840-92D1-2E763C0E070C}"/>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6" name="Date Placeholder 5">
            <a:extLst>
              <a:ext uri="{FF2B5EF4-FFF2-40B4-BE49-F238E27FC236}">
                <a16:creationId xmlns:a16="http://schemas.microsoft.com/office/drawing/2014/main" id="{2A94A909-1D52-5E46-B1A0-D0AF81D2814A}"/>
              </a:ext>
            </a:extLst>
          </p:cNvPr>
          <p:cNvSpPr>
            <a:spLocks noGrp="1"/>
          </p:cNvSpPr>
          <p:nvPr>
            <p:ph type="dt" sz="half" idx="16"/>
          </p:nvPr>
        </p:nvSpPr>
        <p:spPr/>
        <p:txBody>
          <a:bodyPr/>
          <a:lstStyle/>
          <a:p>
            <a:endParaRPr lang="en-US" dirty="0"/>
          </a:p>
        </p:txBody>
      </p:sp>
      <p:sp>
        <p:nvSpPr>
          <p:cNvPr id="7" name="Footer Placeholder 6">
            <a:extLst>
              <a:ext uri="{FF2B5EF4-FFF2-40B4-BE49-F238E27FC236}">
                <a16:creationId xmlns:a16="http://schemas.microsoft.com/office/drawing/2014/main" id="{37A6EC4E-A217-D940-A712-EF8E45593574}"/>
              </a:ext>
            </a:extLst>
          </p:cNvPr>
          <p:cNvSpPr>
            <a:spLocks noGrp="1"/>
          </p:cNvSpPr>
          <p:nvPr>
            <p:ph type="ftr" sz="quarter" idx="17"/>
          </p:nvPr>
        </p:nvSpPr>
        <p:spPr/>
        <p:txBody>
          <a:bodyPr/>
          <a:lstStyle/>
          <a:p>
            <a:endParaRPr lang="en-US" dirty="0"/>
          </a:p>
        </p:txBody>
      </p:sp>
      <p:sp>
        <p:nvSpPr>
          <p:cNvPr id="8" name="Slide Number Placeholder 7">
            <a:extLst>
              <a:ext uri="{FF2B5EF4-FFF2-40B4-BE49-F238E27FC236}">
                <a16:creationId xmlns:a16="http://schemas.microsoft.com/office/drawing/2014/main" id="{95FB6912-B810-8A46-94FD-A4C9F97EBB58}"/>
              </a:ext>
            </a:extLst>
          </p:cNvPr>
          <p:cNvSpPr>
            <a:spLocks noGrp="1"/>
          </p:cNvSpPr>
          <p:nvPr>
            <p:ph type="sldNum" sz="quarter" idx="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1" name="Group 30">
            <a:extLst>
              <a:ext uri="{FF2B5EF4-FFF2-40B4-BE49-F238E27FC236}">
                <a16:creationId xmlns:a16="http://schemas.microsoft.com/office/drawing/2014/main" id="{ECDB5F78-53FA-F540-9184-B4244AFBB550}"/>
              </a:ext>
            </a:extLst>
          </p:cNvPr>
          <p:cNvGrpSpPr/>
          <p:nvPr/>
        </p:nvGrpSpPr>
        <p:grpSpPr>
          <a:xfrm>
            <a:off x="431240" y="-246933"/>
            <a:ext cx="8280401" cy="7347304"/>
            <a:chOff x="431240" y="-246933"/>
            <a:chExt cx="8280401" cy="7347304"/>
          </a:xfrm>
        </p:grpSpPr>
        <p:grpSp>
          <p:nvGrpSpPr>
            <p:cNvPr id="32" name="Group 31">
              <a:extLst>
                <a:ext uri="{FF2B5EF4-FFF2-40B4-BE49-F238E27FC236}">
                  <a16:creationId xmlns:a16="http://schemas.microsoft.com/office/drawing/2014/main" id="{E94D2956-4630-B947-85C0-FA902055800D}"/>
                </a:ext>
              </a:extLst>
            </p:cNvPr>
            <p:cNvGrpSpPr/>
            <p:nvPr/>
          </p:nvGrpSpPr>
          <p:grpSpPr>
            <a:xfrm>
              <a:off x="431242" y="6864579"/>
              <a:ext cx="8280398" cy="235792"/>
              <a:chOff x="431801" y="-235792"/>
              <a:chExt cx="4400550" cy="235792"/>
            </a:xfrm>
          </p:grpSpPr>
          <p:cxnSp>
            <p:nvCxnSpPr>
              <p:cNvPr id="45" name="Straight Connector 44">
                <a:extLst>
                  <a:ext uri="{FF2B5EF4-FFF2-40B4-BE49-F238E27FC236}">
                    <a16:creationId xmlns:a16="http://schemas.microsoft.com/office/drawing/2014/main" id="{A9DCB243-7CBD-CF41-A847-4743B31F6F48}"/>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FA3C3437-8E87-6441-8B0A-8F8F806A150F}"/>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37" name="Group 36">
              <a:extLst>
                <a:ext uri="{FF2B5EF4-FFF2-40B4-BE49-F238E27FC236}">
                  <a16:creationId xmlns:a16="http://schemas.microsoft.com/office/drawing/2014/main" id="{C6173C6B-B5E5-C049-9D82-7736499206BB}"/>
                </a:ext>
              </a:extLst>
            </p:cNvPr>
            <p:cNvGrpSpPr/>
            <p:nvPr/>
          </p:nvGrpSpPr>
          <p:grpSpPr>
            <a:xfrm>
              <a:off x="431240" y="-246933"/>
              <a:ext cx="8280401" cy="235792"/>
              <a:chOff x="431800" y="-240735"/>
              <a:chExt cx="8280401" cy="235792"/>
            </a:xfrm>
          </p:grpSpPr>
          <p:grpSp>
            <p:nvGrpSpPr>
              <p:cNvPr id="38" name="Group 37">
                <a:extLst>
                  <a:ext uri="{FF2B5EF4-FFF2-40B4-BE49-F238E27FC236}">
                    <a16:creationId xmlns:a16="http://schemas.microsoft.com/office/drawing/2014/main" id="{7DB3214B-5835-0A45-ACF6-5EA3D2A2C2A4}"/>
                  </a:ext>
                </a:extLst>
              </p:cNvPr>
              <p:cNvGrpSpPr/>
              <p:nvPr/>
            </p:nvGrpSpPr>
            <p:grpSpPr>
              <a:xfrm>
                <a:off x="431800" y="-240735"/>
                <a:ext cx="8280400" cy="235792"/>
                <a:chOff x="431800" y="-235792"/>
                <a:chExt cx="4400551" cy="235792"/>
              </a:xfrm>
            </p:grpSpPr>
            <p:cxnSp>
              <p:nvCxnSpPr>
                <p:cNvPr id="42" name="Straight Connector 41">
                  <a:extLst>
                    <a:ext uri="{FF2B5EF4-FFF2-40B4-BE49-F238E27FC236}">
                      <a16:creationId xmlns:a16="http://schemas.microsoft.com/office/drawing/2014/main" id="{9CD9029C-552E-3842-9142-2A9B992CBCD3}"/>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5CB89CE-5B72-E546-9AC4-BA4ABE7B6E51}"/>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96D438F2-534B-EE4B-B585-C4CC5EDDB6FE}"/>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9" name="TextBox 38">
                <a:extLst>
                  <a:ext uri="{FF2B5EF4-FFF2-40B4-BE49-F238E27FC236}">
                    <a16:creationId xmlns:a16="http://schemas.microsoft.com/office/drawing/2014/main" id="{64038C5B-89D1-BD45-9508-F03D30A080FB}"/>
                  </a:ext>
                </a:extLst>
              </p:cNvPr>
              <p:cNvSpPr txBox="1"/>
              <p:nvPr/>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40" name="Straight Arrow Connector 39">
                <a:extLst>
                  <a:ext uri="{FF2B5EF4-FFF2-40B4-BE49-F238E27FC236}">
                    <a16:creationId xmlns:a16="http://schemas.microsoft.com/office/drawing/2014/main" id="{EF67F087-0FB9-A040-AE75-7F2F09852397}"/>
                  </a:ext>
                </a:extLst>
              </p:cNvPr>
              <p:cNvCxnSpPr>
                <a:cxnSpLocks/>
                <a:stCxn id="39" idx="1"/>
                <a:endCxn id="44" idx="2"/>
              </p:cNvCxnSpPr>
              <p:nvPr/>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41" name="Straight Arrow Connector 40">
                <a:extLst>
                  <a:ext uri="{FF2B5EF4-FFF2-40B4-BE49-F238E27FC236}">
                    <a16:creationId xmlns:a16="http://schemas.microsoft.com/office/drawing/2014/main" id="{CD7BC267-67E7-4F46-8C2A-B2420627EE12}"/>
                  </a:ext>
                </a:extLst>
              </p:cNvPr>
              <p:cNvCxnSpPr>
                <a:cxnSpLocks/>
                <a:stCxn id="39" idx="3"/>
                <a:endCxn id="44" idx="0"/>
              </p:cNvCxnSpPr>
              <p:nvPr/>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510023617"/>
      </p:ext>
    </p:extLst>
  </p:cSld>
  <p:clrMapOvr>
    <a:overrideClrMapping bg1="lt1" tx1="dk1" bg2="lt2" tx2="dk2" accent1="accent1" accent2="accent2" accent3="accent3" accent4="accent4" accent5="accent5" accent6="accent6" hlink="lt1" folHlink="lt1"/>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p:cSld name="Thank You (Photo)">
    <p:bg>
      <p:bgPr>
        <a:solidFill>
          <a:schemeClr val="bg1"/>
        </a:solidFill>
        <a:effectLst/>
      </p:bgPr>
    </p:bg>
    <p:spTree>
      <p:nvGrpSpPr>
        <p:cNvPr id="1" name=""/>
        <p:cNvGrpSpPr/>
        <p:nvPr/>
      </p:nvGrpSpPr>
      <p:grpSpPr>
        <a:xfrm>
          <a:off x="0" y="0"/>
          <a:ext cx="0" cy="0"/>
          <a:chOff x="0" y="0"/>
          <a:chExt cx="0" cy="0"/>
        </a:xfrm>
      </p:grpSpPr>
      <p:sp>
        <p:nvSpPr>
          <p:cNvPr id="24" name="Rectangle 23">
            <a:extLst>
              <a:ext uri="{FF2B5EF4-FFF2-40B4-BE49-F238E27FC236}">
                <a16:creationId xmlns:a16="http://schemas.microsoft.com/office/drawing/2014/main" id="{8F61A072-3C5F-4846-BB8E-52BBAAD71B0D}"/>
              </a:ext>
            </a:extLst>
          </p:cNvPr>
          <p:cNvSpPr/>
          <p:nvPr/>
        </p:nvSpPr>
        <p:spPr>
          <a:xfrm>
            <a:off x="9399182" y="-1"/>
            <a:ext cx="2798651" cy="786089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3" name="Picture 72">
            <a:extLst>
              <a:ext uri="{FF2B5EF4-FFF2-40B4-BE49-F238E27FC236}">
                <a16:creationId xmlns:a16="http://schemas.microsoft.com/office/drawing/2014/main" id="{9623AF5A-508B-0F44-9682-E5B1C5647AF4}"/>
              </a:ext>
            </a:extLst>
          </p:cNvPr>
          <p:cNvPicPr>
            <a:picLocks noChangeAspect="1"/>
          </p:cNvPicPr>
          <p:nvPr/>
        </p:nvPicPr>
        <p:blipFill rotWithShape="1">
          <a:blip r:embed="rId2"/>
          <a:srcRect r="44021" b="6017"/>
          <a:stretch/>
        </p:blipFill>
        <p:spPr>
          <a:xfrm>
            <a:off x="9558506" y="1323797"/>
            <a:ext cx="2632538" cy="532435"/>
          </a:xfrm>
          <a:prstGeom prst="rect">
            <a:avLst/>
          </a:prstGeom>
        </p:spPr>
      </p:pic>
      <p:sp>
        <p:nvSpPr>
          <p:cNvPr id="25" name="Picture Placeholder 24">
            <a:extLst>
              <a:ext uri="{FF2B5EF4-FFF2-40B4-BE49-F238E27FC236}">
                <a16:creationId xmlns:a16="http://schemas.microsoft.com/office/drawing/2014/main" id="{DDE404AD-B661-6644-92E8-7E8C873D3937}"/>
              </a:ext>
            </a:extLst>
          </p:cNvPr>
          <p:cNvSpPr>
            <a:spLocks noGrp="1"/>
          </p:cNvSpPr>
          <p:nvPr>
            <p:ph type="pic" sz="quarter" idx="13" hasCustomPrompt="1"/>
          </p:nvPr>
        </p:nvSpPr>
        <p:spPr>
          <a:xfrm>
            <a:off x="1" y="1"/>
            <a:ext cx="9144000" cy="6858000"/>
          </a:xfrm>
          <a:custGeom>
            <a:avLst/>
            <a:gdLst>
              <a:gd name="connsiteX0" fmla="*/ 8545319 w 9144000"/>
              <a:gd name="connsiteY0" fmla="*/ 6577274 h 6858000"/>
              <a:gd name="connsiteX1" fmla="*/ 8554629 w 9144000"/>
              <a:gd name="connsiteY1" fmla="*/ 6577274 h 6858000"/>
              <a:gd name="connsiteX2" fmla="*/ 8572755 w 9144000"/>
              <a:gd name="connsiteY2" fmla="*/ 6592563 h 6858000"/>
              <a:gd name="connsiteX3" fmla="*/ 8552839 w 9144000"/>
              <a:gd name="connsiteY3" fmla="*/ 6608586 h 6858000"/>
              <a:gd name="connsiteX4" fmla="*/ 8552839 w 9144000"/>
              <a:gd name="connsiteY4" fmla="*/ 6608473 h 6858000"/>
              <a:gd name="connsiteX5" fmla="*/ 8545319 w 9144000"/>
              <a:gd name="connsiteY5" fmla="*/ 6608473 h 6858000"/>
              <a:gd name="connsiteX6" fmla="*/ 8440530 w 9144000"/>
              <a:gd name="connsiteY6" fmla="*/ 6576164 h 6858000"/>
              <a:gd name="connsiteX7" fmla="*/ 8450868 w 9144000"/>
              <a:gd name="connsiteY7" fmla="*/ 6576164 h 6858000"/>
              <a:gd name="connsiteX8" fmla="*/ 8486565 w 9144000"/>
              <a:gd name="connsiteY8" fmla="*/ 6607213 h 6858000"/>
              <a:gd name="connsiteX9" fmla="*/ 8452486 w 9144000"/>
              <a:gd name="connsiteY9" fmla="*/ 6640294 h 6858000"/>
              <a:gd name="connsiteX10" fmla="*/ 8440530 w 9144000"/>
              <a:gd name="connsiteY10" fmla="*/ 6640294 h 6858000"/>
              <a:gd name="connsiteX11" fmla="*/ 8359311 w 9144000"/>
              <a:gd name="connsiteY11" fmla="*/ 6554744 h 6858000"/>
              <a:gd name="connsiteX12" fmla="*/ 8357845 w 9144000"/>
              <a:gd name="connsiteY12" fmla="*/ 6557847 h 6858000"/>
              <a:gd name="connsiteX13" fmla="*/ 8338064 w 9144000"/>
              <a:gd name="connsiteY13" fmla="*/ 6599653 h 6858000"/>
              <a:gd name="connsiteX14" fmla="*/ 8338064 w 9144000"/>
              <a:gd name="connsiteY14" fmla="*/ 6661564 h 6858000"/>
              <a:gd name="connsiteX15" fmla="*/ 8406527 w 9144000"/>
              <a:gd name="connsiteY15" fmla="*/ 6661564 h 6858000"/>
              <a:gd name="connsiteX16" fmla="*/ 8406527 w 9144000"/>
              <a:gd name="connsiteY16" fmla="*/ 6638977 h 6858000"/>
              <a:gd name="connsiteX17" fmla="*/ 8363157 w 9144000"/>
              <a:gd name="connsiteY17" fmla="*/ 6638977 h 6858000"/>
              <a:gd name="connsiteX18" fmla="*/ 8363157 w 9144000"/>
              <a:gd name="connsiteY18" fmla="*/ 6618140 h 6858000"/>
              <a:gd name="connsiteX19" fmla="*/ 8402681 w 9144000"/>
              <a:gd name="connsiteY19" fmla="*/ 6618140 h 6858000"/>
              <a:gd name="connsiteX20" fmla="*/ 8402681 w 9144000"/>
              <a:gd name="connsiteY20" fmla="*/ 6596569 h 6858000"/>
              <a:gd name="connsiteX21" fmla="*/ 8363157 w 9144000"/>
              <a:gd name="connsiteY21" fmla="*/ 6596569 h 6858000"/>
              <a:gd name="connsiteX22" fmla="*/ 8363157 w 9144000"/>
              <a:gd name="connsiteY22" fmla="*/ 6577481 h 6858000"/>
              <a:gd name="connsiteX23" fmla="*/ 8406527 w 9144000"/>
              <a:gd name="connsiteY23" fmla="*/ 6577481 h 6858000"/>
              <a:gd name="connsiteX24" fmla="*/ 8406527 w 9144000"/>
              <a:gd name="connsiteY24" fmla="*/ 6554744 h 6858000"/>
              <a:gd name="connsiteX25" fmla="*/ 8245574 w 9144000"/>
              <a:gd name="connsiteY25" fmla="*/ 6554725 h 6858000"/>
              <a:gd name="connsiteX26" fmla="*/ 8262081 w 9144000"/>
              <a:gd name="connsiteY26" fmla="*/ 6589122 h 6858000"/>
              <a:gd name="connsiteX27" fmla="*/ 8288525 w 9144000"/>
              <a:gd name="connsiteY27" fmla="*/ 6589122 h 6858000"/>
              <a:gd name="connsiteX28" fmla="*/ 8273961 w 9144000"/>
              <a:gd name="connsiteY28" fmla="*/ 6554725 h 6858000"/>
              <a:gd name="connsiteX29" fmla="*/ 8520245 w 9144000"/>
              <a:gd name="connsiteY29" fmla="*/ 6554706 h 6858000"/>
              <a:gd name="connsiteX30" fmla="*/ 8520245 w 9144000"/>
              <a:gd name="connsiteY30" fmla="*/ 6661563 h 6858000"/>
              <a:gd name="connsiteX31" fmla="*/ 8545319 w 9144000"/>
              <a:gd name="connsiteY31" fmla="*/ 6661563 h 6858000"/>
              <a:gd name="connsiteX32" fmla="*/ 8545319 w 9144000"/>
              <a:gd name="connsiteY32" fmla="*/ 6629931 h 6858000"/>
              <a:gd name="connsiteX33" fmla="*/ 8554629 w 9144000"/>
              <a:gd name="connsiteY33" fmla="*/ 6629931 h 6858000"/>
              <a:gd name="connsiteX34" fmla="*/ 8598419 w 9144000"/>
              <a:gd name="connsiteY34" fmla="*/ 6592018 h 6858000"/>
              <a:gd name="connsiteX35" fmla="*/ 8550345 w 9144000"/>
              <a:gd name="connsiteY35" fmla="*/ 6554706 h 6858000"/>
              <a:gd name="connsiteX36" fmla="*/ 8415494 w 9144000"/>
              <a:gd name="connsiteY36" fmla="*/ 6554706 h 6858000"/>
              <a:gd name="connsiteX37" fmla="*/ 8415494 w 9144000"/>
              <a:gd name="connsiteY37" fmla="*/ 6661469 h 6858000"/>
              <a:gd name="connsiteX38" fmla="*/ 8448545 w 9144000"/>
              <a:gd name="connsiteY38" fmla="*/ 6661582 h 6858000"/>
              <a:gd name="connsiteX39" fmla="*/ 8513277 w 9144000"/>
              <a:gd name="connsiteY39" fmla="*/ 6607213 h 6858000"/>
              <a:gd name="connsiteX40" fmla="*/ 8447460 w 9144000"/>
              <a:gd name="connsiteY40" fmla="*/ 6554744 h 6858000"/>
              <a:gd name="connsiteX41" fmla="*/ 8447498 w 9144000"/>
              <a:gd name="connsiteY41" fmla="*/ 6554706 h 6858000"/>
              <a:gd name="connsiteX42" fmla="*/ 8415494 w 9144000"/>
              <a:gd name="connsiteY42" fmla="*/ 6554706 h 6858000"/>
              <a:gd name="connsiteX43" fmla="*/ 8323899 w 9144000"/>
              <a:gd name="connsiteY43" fmla="*/ 6554706 h 6858000"/>
              <a:gd name="connsiteX44" fmla="*/ 8298692 w 9144000"/>
              <a:gd name="connsiteY44" fmla="*/ 6612648 h 6858000"/>
              <a:gd name="connsiteX45" fmla="*/ 8291857 w 9144000"/>
              <a:gd name="connsiteY45" fmla="*/ 6596644 h 6858000"/>
              <a:gd name="connsiteX46" fmla="*/ 8265622 w 9144000"/>
              <a:gd name="connsiteY46" fmla="*/ 6596644 h 6858000"/>
              <a:gd name="connsiteX47" fmla="*/ 8296941 w 9144000"/>
              <a:gd name="connsiteY47" fmla="*/ 6661977 h 6858000"/>
              <a:gd name="connsiteX48" fmla="*/ 8299854 w 9144000"/>
              <a:gd name="connsiteY48" fmla="*/ 6661977 h 6858000"/>
              <a:gd name="connsiteX49" fmla="*/ 8350592 w 9144000"/>
              <a:gd name="connsiteY49" fmla="*/ 6554706 h 6858000"/>
              <a:gd name="connsiteX50" fmla="*/ 8704281 w 9144000"/>
              <a:gd name="connsiteY50" fmla="*/ 6516147 h 6858000"/>
              <a:gd name="connsiteX51" fmla="*/ 8704281 w 9144000"/>
              <a:gd name="connsiteY51" fmla="*/ 6690772 h 6858000"/>
              <a:gd name="connsiteX52" fmla="*/ 8723670 w 9144000"/>
              <a:gd name="connsiteY52" fmla="*/ 6690772 h 6858000"/>
              <a:gd name="connsiteX53" fmla="*/ 8723670 w 9144000"/>
              <a:gd name="connsiteY53" fmla="*/ 6516147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19" y="6577274"/>
                </a:moveTo>
                <a:lnTo>
                  <a:pt x="8554629" y="6577274"/>
                </a:lnTo>
                <a:cubicBezTo>
                  <a:pt x="8567005" y="6577274"/>
                  <a:pt x="8572755" y="6583969"/>
                  <a:pt x="8572755" y="6592563"/>
                </a:cubicBezTo>
                <a:cubicBezTo>
                  <a:pt x="8572755" y="6602907"/>
                  <a:pt x="8566129" y="6608586"/>
                  <a:pt x="8552839" y="6608586"/>
                </a:cubicBezTo>
                <a:lnTo>
                  <a:pt x="8552839" y="6608473"/>
                </a:lnTo>
                <a:lnTo>
                  <a:pt x="8545319" y="6608473"/>
                </a:lnTo>
                <a:close/>
                <a:moveTo>
                  <a:pt x="8440530" y="6576164"/>
                </a:moveTo>
                <a:lnTo>
                  <a:pt x="8450868" y="6576164"/>
                </a:lnTo>
                <a:cubicBezTo>
                  <a:pt x="8474171" y="6576164"/>
                  <a:pt x="8486565" y="6587824"/>
                  <a:pt x="8486565" y="6607213"/>
                </a:cubicBezTo>
                <a:cubicBezTo>
                  <a:pt x="8486565" y="6627186"/>
                  <a:pt x="8476094" y="6640294"/>
                  <a:pt x="8452486" y="6640294"/>
                </a:cubicBezTo>
                <a:lnTo>
                  <a:pt x="8440530" y="6640294"/>
                </a:lnTo>
                <a:close/>
                <a:moveTo>
                  <a:pt x="8359311" y="6554744"/>
                </a:moveTo>
                <a:lnTo>
                  <a:pt x="8357845" y="6557847"/>
                </a:lnTo>
                <a:lnTo>
                  <a:pt x="8338064" y="6599653"/>
                </a:lnTo>
                <a:lnTo>
                  <a:pt x="8338064" y="6661564"/>
                </a:lnTo>
                <a:lnTo>
                  <a:pt x="8406527" y="6661564"/>
                </a:lnTo>
                <a:lnTo>
                  <a:pt x="8406527" y="6638977"/>
                </a:lnTo>
                <a:lnTo>
                  <a:pt x="8363157" y="6638977"/>
                </a:lnTo>
                <a:lnTo>
                  <a:pt x="8363157" y="6618140"/>
                </a:lnTo>
                <a:lnTo>
                  <a:pt x="8402681" y="6618140"/>
                </a:lnTo>
                <a:lnTo>
                  <a:pt x="8402681" y="6596569"/>
                </a:lnTo>
                <a:lnTo>
                  <a:pt x="8363157" y="6596569"/>
                </a:lnTo>
                <a:lnTo>
                  <a:pt x="8363157" y="6577481"/>
                </a:lnTo>
                <a:lnTo>
                  <a:pt x="8406527" y="6577481"/>
                </a:lnTo>
                <a:lnTo>
                  <a:pt x="8406527" y="6554744"/>
                </a:lnTo>
                <a:close/>
                <a:moveTo>
                  <a:pt x="8245574" y="6554725"/>
                </a:moveTo>
                <a:lnTo>
                  <a:pt x="8262081" y="6589122"/>
                </a:lnTo>
                <a:lnTo>
                  <a:pt x="8288525" y="6589122"/>
                </a:lnTo>
                <a:lnTo>
                  <a:pt x="8273961" y="6554725"/>
                </a:lnTo>
                <a:close/>
                <a:moveTo>
                  <a:pt x="8520245" y="6554706"/>
                </a:moveTo>
                <a:lnTo>
                  <a:pt x="8520245" y="6661563"/>
                </a:lnTo>
                <a:lnTo>
                  <a:pt x="8545319" y="6661563"/>
                </a:lnTo>
                <a:lnTo>
                  <a:pt x="8545319" y="6629931"/>
                </a:lnTo>
                <a:lnTo>
                  <a:pt x="8554629" y="6629931"/>
                </a:lnTo>
                <a:cubicBezTo>
                  <a:pt x="8583188" y="6629931"/>
                  <a:pt x="8598419" y="6614040"/>
                  <a:pt x="8598419" y="6592018"/>
                </a:cubicBezTo>
                <a:cubicBezTo>
                  <a:pt x="8598438" y="6570485"/>
                  <a:pt x="8581627" y="6554706"/>
                  <a:pt x="8550345" y="6554706"/>
                </a:cubicBezTo>
                <a:close/>
                <a:moveTo>
                  <a:pt x="8415494" y="6554706"/>
                </a:moveTo>
                <a:lnTo>
                  <a:pt x="8415494" y="6661469"/>
                </a:lnTo>
                <a:cubicBezTo>
                  <a:pt x="8415494" y="6661469"/>
                  <a:pt x="8435865" y="6661582"/>
                  <a:pt x="8448545" y="6661582"/>
                </a:cubicBezTo>
                <a:cubicBezTo>
                  <a:pt x="8493381" y="6661582"/>
                  <a:pt x="8513277" y="6638695"/>
                  <a:pt x="8513277" y="6607213"/>
                </a:cubicBezTo>
                <a:cubicBezTo>
                  <a:pt x="8513277" y="6577123"/>
                  <a:pt x="8492334" y="6554744"/>
                  <a:pt x="8447460" y="6554744"/>
                </a:cubicBezTo>
                <a:lnTo>
                  <a:pt x="8447498" y="6554706"/>
                </a:lnTo>
                <a:cubicBezTo>
                  <a:pt x="8436741" y="6554706"/>
                  <a:pt x="8415494" y="6554706"/>
                  <a:pt x="8415494" y="6554706"/>
                </a:cubicBezTo>
                <a:close/>
                <a:moveTo>
                  <a:pt x="8323899" y="6554706"/>
                </a:moveTo>
                <a:lnTo>
                  <a:pt x="8298692" y="6612648"/>
                </a:lnTo>
                <a:lnTo>
                  <a:pt x="8291857" y="6596644"/>
                </a:lnTo>
                <a:lnTo>
                  <a:pt x="8265622" y="6596644"/>
                </a:lnTo>
                <a:lnTo>
                  <a:pt x="8296941" y="6661977"/>
                </a:lnTo>
                <a:lnTo>
                  <a:pt x="8299854" y="6661977"/>
                </a:lnTo>
                <a:lnTo>
                  <a:pt x="8350592" y="6554706"/>
                </a:lnTo>
                <a:close/>
                <a:moveTo>
                  <a:pt x="8704281" y="6516147"/>
                </a:moveTo>
                <a:lnTo>
                  <a:pt x="8704281" y="6690772"/>
                </a:lnTo>
                <a:lnTo>
                  <a:pt x="8723670" y="6690772"/>
                </a:lnTo>
                <a:lnTo>
                  <a:pt x="8723670" y="6516147"/>
                </a:lnTo>
                <a:close/>
                <a:moveTo>
                  <a:pt x="0" y="0"/>
                </a:moveTo>
                <a:lnTo>
                  <a:pt x="9144000" y="0"/>
                </a:lnTo>
                <a:lnTo>
                  <a:pt x="9144000" y="6858000"/>
                </a:lnTo>
                <a:lnTo>
                  <a:pt x="0" y="6858000"/>
                </a:lnTo>
                <a:close/>
              </a:path>
            </a:pathLst>
          </a:custGeom>
          <a:solidFill>
            <a:schemeClr val="accent2"/>
          </a:solidFill>
          <a:ln>
            <a:solidFill>
              <a:srgbClr val="003865">
                <a:shade val="50000"/>
                <a:alpha val="0"/>
              </a:srgbClr>
            </a:solidFill>
          </a:ln>
        </p:spPr>
        <p:txBody>
          <a:bodyPr wrap="square" rIns="432000" anchor="ctr">
            <a:noAutofit/>
          </a:bodyPr>
          <a:lstStyle>
            <a:lvl1pPr marL="0" indent="0" algn="r">
              <a:spcBef>
                <a:spcPts val="0"/>
              </a:spcBef>
              <a:spcAft>
                <a:spcPts val="0"/>
              </a:spcAft>
              <a:buNone/>
              <a:defRPr b="0">
                <a:solidFill>
                  <a:schemeClr val="bg1"/>
                </a:solidFill>
              </a:defRPr>
            </a:lvl1pPr>
          </a:lstStyle>
          <a:p>
            <a:r>
              <a:rPr lang="en-US" dirty="0"/>
              <a:t>Drag image onto slide to add photo</a:t>
            </a:r>
          </a:p>
        </p:txBody>
      </p:sp>
      <p:sp>
        <p:nvSpPr>
          <p:cNvPr id="11" name="Text Placeholder 10">
            <a:extLst>
              <a:ext uri="{FF2B5EF4-FFF2-40B4-BE49-F238E27FC236}">
                <a16:creationId xmlns:a16="http://schemas.microsoft.com/office/drawing/2014/main" id="{B44084FA-14AD-964B-87DF-2AC4D0E2555D}"/>
              </a:ext>
            </a:extLst>
          </p:cNvPr>
          <p:cNvSpPr>
            <a:spLocks noGrp="1"/>
          </p:cNvSpPr>
          <p:nvPr>
            <p:ph type="body" sz="quarter" idx="15" hasCustomPrompt="1"/>
          </p:nvPr>
        </p:nvSpPr>
        <p:spPr>
          <a:xfrm>
            <a:off x="1" y="1"/>
            <a:ext cx="7217021" cy="6858000"/>
          </a:xfrm>
          <a:custGeom>
            <a:avLst/>
            <a:gdLst>
              <a:gd name="connsiteX0" fmla="*/ 0 w 7217021"/>
              <a:gd name="connsiteY0" fmla="*/ 0 h 6858000"/>
              <a:gd name="connsiteX1" fmla="*/ 3962555 w 7217021"/>
              <a:gd name="connsiteY1" fmla="*/ 0 h 6858000"/>
              <a:gd name="connsiteX2" fmla="*/ 7217021 w 7217021"/>
              <a:gd name="connsiteY2" fmla="*/ 6858000 h 6858000"/>
              <a:gd name="connsiteX3" fmla="*/ 0 w 721702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7217021" h="6858000">
                <a:moveTo>
                  <a:pt x="0" y="0"/>
                </a:moveTo>
                <a:lnTo>
                  <a:pt x="3962555" y="0"/>
                </a:lnTo>
                <a:lnTo>
                  <a:pt x="7217021" y="6858000"/>
                </a:lnTo>
                <a:lnTo>
                  <a:pt x="0" y="6858000"/>
                </a:lnTo>
                <a:close/>
              </a:path>
            </a:pathLst>
          </a:custGeom>
          <a:gradFill>
            <a:gsLst>
              <a:gs pos="13000">
                <a:schemeClr val="accent1"/>
              </a:gs>
              <a:gs pos="97000">
                <a:schemeClr val="accent1">
                  <a:alpha val="80000"/>
                </a:schemeClr>
              </a:gs>
            </a:gsLst>
            <a:lin ang="5400000" scaled="0"/>
          </a:gradFill>
          <a:ln>
            <a:solidFill>
              <a:srgbClr val="003865">
                <a:shade val="50000"/>
                <a:alpha val="0"/>
              </a:srgbClr>
            </a:solidFill>
          </a:ln>
        </p:spPr>
        <p:txBody>
          <a:bodyPr wrap="square" lIns="432000" tIns="3600000" rIns="2160000" bIns="648000" anchor="t">
            <a:noAutofit/>
          </a:bodyPr>
          <a:lstStyle>
            <a:lvl1pPr marL="20638" indent="0">
              <a:spcAft>
                <a:spcPts val="300"/>
              </a:spcAft>
              <a:buNone/>
              <a:tabLst/>
              <a:defRPr sz="14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2" name="Title 1">
            <a:extLst>
              <a:ext uri="{FF2B5EF4-FFF2-40B4-BE49-F238E27FC236}">
                <a16:creationId xmlns:a16="http://schemas.microsoft.com/office/drawing/2014/main" id="{AE92DE0F-EE53-C14F-99E3-F9D9748A8383}"/>
              </a:ext>
            </a:extLst>
          </p:cNvPr>
          <p:cNvSpPr>
            <a:spLocks noGrp="1"/>
          </p:cNvSpPr>
          <p:nvPr>
            <p:ph type="title" hasCustomPrompt="1"/>
          </p:nvPr>
        </p:nvSpPr>
        <p:spPr>
          <a:xfrm>
            <a:off x="431800" y="2402731"/>
            <a:ext cx="4633495" cy="922907"/>
          </a:xfrm>
        </p:spPr>
        <p:txBody>
          <a:bodyPr/>
          <a:lstStyle>
            <a:lvl1pPr>
              <a:defRPr sz="3200">
                <a:solidFill>
                  <a:schemeClr val="bg2"/>
                </a:solidFill>
              </a:defRPr>
            </a:lvl1pPr>
          </a:lstStyle>
          <a:p>
            <a:r>
              <a:rPr lang="en-US"/>
              <a:t>Click to add</a:t>
            </a:r>
            <a:br>
              <a:rPr lang="en-US"/>
            </a:br>
            <a:r>
              <a:rPr lang="en-US"/>
              <a:t>thank-you message</a:t>
            </a:r>
          </a:p>
        </p:txBody>
      </p:sp>
      <p:grpSp>
        <p:nvGrpSpPr>
          <p:cNvPr id="7" name="Group 6">
            <a:extLst>
              <a:ext uri="{FF2B5EF4-FFF2-40B4-BE49-F238E27FC236}">
                <a16:creationId xmlns:a16="http://schemas.microsoft.com/office/drawing/2014/main" id="{B0A164B3-8FCE-4E4B-B360-04ECA3CD2AA8}"/>
              </a:ext>
            </a:extLst>
          </p:cNvPr>
          <p:cNvGrpSpPr/>
          <p:nvPr/>
        </p:nvGrpSpPr>
        <p:grpSpPr>
          <a:xfrm>
            <a:off x="-256964" y="2477066"/>
            <a:ext cx="251461" cy="787628"/>
            <a:chOff x="-256404" y="360363"/>
            <a:chExt cx="251461" cy="692152"/>
          </a:xfrm>
        </p:grpSpPr>
        <p:grpSp>
          <p:nvGrpSpPr>
            <p:cNvPr id="8" name="Group 7">
              <a:extLst>
                <a:ext uri="{FF2B5EF4-FFF2-40B4-BE49-F238E27FC236}">
                  <a16:creationId xmlns:a16="http://schemas.microsoft.com/office/drawing/2014/main" id="{B41D2554-9517-BF41-8E4D-516D3FB68F51}"/>
                </a:ext>
              </a:extLst>
            </p:cNvPr>
            <p:cNvGrpSpPr/>
            <p:nvPr/>
          </p:nvGrpSpPr>
          <p:grpSpPr>
            <a:xfrm rot="16200000">
              <a:off x="-476749" y="580708"/>
              <a:ext cx="692152" cy="251461"/>
              <a:chOff x="431800" y="-235792"/>
              <a:chExt cx="4400551" cy="235792"/>
            </a:xfrm>
          </p:grpSpPr>
          <p:cxnSp>
            <p:nvCxnSpPr>
              <p:cNvPr id="10" name="Straight Connector 9">
                <a:extLst>
                  <a:ext uri="{FF2B5EF4-FFF2-40B4-BE49-F238E27FC236}">
                    <a16:creationId xmlns:a16="http://schemas.microsoft.com/office/drawing/2014/main" id="{663ADAD1-481A-7B4C-986E-CFA8555641A0}"/>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AA3487CA-6D0B-C049-B9A4-75466E8DD3B9}"/>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EB925DF6-3FFE-BD40-9EE2-29A73ECA1CEF}"/>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6D5BF6DD-76B4-0145-A962-2C82A8F2CC6B}"/>
                </a:ext>
              </a:extLst>
            </p:cNvPr>
            <p:cNvSpPr txBox="1"/>
            <p:nvPr/>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50A982D0-E4B8-1041-813F-BDDC3436A88D}"/>
              </a:ext>
            </a:extLst>
          </p:cNvPr>
          <p:cNvGrpSpPr/>
          <p:nvPr/>
        </p:nvGrpSpPr>
        <p:grpSpPr>
          <a:xfrm>
            <a:off x="-256964" y="3622630"/>
            <a:ext cx="251461" cy="1365066"/>
            <a:chOff x="-256404" y="360363"/>
            <a:chExt cx="251461" cy="692152"/>
          </a:xfrm>
        </p:grpSpPr>
        <p:grpSp>
          <p:nvGrpSpPr>
            <p:cNvPr id="17" name="Group 16">
              <a:extLst>
                <a:ext uri="{FF2B5EF4-FFF2-40B4-BE49-F238E27FC236}">
                  <a16:creationId xmlns:a16="http://schemas.microsoft.com/office/drawing/2014/main" id="{C83CFF79-5962-9D49-8E42-F2AF4C267204}"/>
                </a:ext>
              </a:extLst>
            </p:cNvPr>
            <p:cNvGrpSpPr/>
            <p:nvPr/>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A6F525C6-8B46-4140-AF00-48FB794ECBC7}"/>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04655F-D15F-D843-AA38-CAA6FDF115A0}"/>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43ACDE28-DF49-C14A-B556-C3FBEB96DDEA}"/>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509205E5-0F35-EB40-8B2F-8E547892AACD}"/>
                </a:ext>
              </a:extLst>
            </p:cNvPr>
            <p:cNvSpPr txBox="1"/>
            <p:nvPr/>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59" name="Rectangle 58">
            <a:extLst>
              <a:ext uri="{FF2B5EF4-FFF2-40B4-BE49-F238E27FC236}">
                <a16:creationId xmlns:a16="http://schemas.microsoft.com/office/drawing/2014/main" id="{74FE977B-E645-754F-A6D9-0F8ACDA35EAF}"/>
              </a:ext>
            </a:extLst>
          </p:cNvPr>
          <p:cNvSpPr/>
          <p:nvPr/>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BFC01FD0-DC6E-0747-B9A3-3D0A61805785}"/>
              </a:ext>
            </a:extLst>
          </p:cNvPr>
          <p:cNvSpPr txBox="1"/>
          <p:nvPr/>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1" name="Picture 60">
            <a:extLst>
              <a:ext uri="{FF2B5EF4-FFF2-40B4-BE49-F238E27FC236}">
                <a16:creationId xmlns:a16="http://schemas.microsoft.com/office/drawing/2014/main" id="{1ADEDEE9-2E86-2D43-BC1C-F833B71D59CB}"/>
              </a:ext>
            </a:extLst>
          </p:cNvPr>
          <p:cNvPicPr>
            <a:picLocks noChangeAspect="1"/>
          </p:cNvPicPr>
          <p:nvPr/>
        </p:nvPicPr>
        <p:blipFill rotWithShape="1">
          <a:blip r:embed="rId3"/>
          <a:srcRect l="8882" t="5165" r="-1"/>
          <a:stretch/>
        </p:blipFill>
        <p:spPr>
          <a:xfrm>
            <a:off x="9694938" y="411250"/>
            <a:ext cx="324017" cy="289055"/>
          </a:xfrm>
          <a:prstGeom prst="roundRect">
            <a:avLst/>
          </a:prstGeom>
        </p:spPr>
      </p:pic>
      <p:grpSp>
        <p:nvGrpSpPr>
          <p:cNvPr id="22" name="Group 21">
            <a:extLst>
              <a:ext uri="{FF2B5EF4-FFF2-40B4-BE49-F238E27FC236}">
                <a16:creationId xmlns:a16="http://schemas.microsoft.com/office/drawing/2014/main" id="{4F5FC086-2AFA-E34A-9BC9-834E9C2AD811}"/>
              </a:ext>
            </a:extLst>
          </p:cNvPr>
          <p:cNvGrpSpPr/>
          <p:nvPr/>
        </p:nvGrpSpPr>
        <p:grpSpPr>
          <a:xfrm>
            <a:off x="9521833" y="1994856"/>
            <a:ext cx="2754815" cy="6013825"/>
            <a:chOff x="9521833" y="2167456"/>
            <a:chExt cx="2754815" cy="6013825"/>
          </a:xfrm>
        </p:grpSpPr>
        <p:sp>
          <p:nvSpPr>
            <p:cNvPr id="27" name="TextBox 26">
              <a:extLst>
                <a:ext uri="{FF2B5EF4-FFF2-40B4-BE49-F238E27FC236}">
                  <a16:creationId xmlns:a16="http://schemas.microsoft.com/office/drawing/2014/main" id="{DFE94FA6-7F73-404E-B7F6-E23829C5FAF7}"/>
                </a:ext>
              </a:extLst>
            </p:cNvPr>
            <p:cNvSpPr txBox="1"/>
            <p:nvPr/>
          </p:nvSpPr>
          <p:spPr>
            <a:xfrm>
              <a:off x="9558507" y="2167456"/>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8" name="Straight Connector 27">
              <a:extLst>
                <a:ext uri="{FF2B5EF4-FFF2-40B4-BE49-F238E27FC236}">
                  <a16:creationId xmlns:a16="http://schemas.microsoft.com/office/drawing/2014/main" id="{CFBCA6E4-9782-E348-A2BA-54F7934E4B21}"/>
                </a:ext>
              </a:extLst>
            </p:cNvPr>
            <p:cNvCxnSpPr>
              <a:cxnSpLocks/>
            </p:cNvCxnSpPr>
            <p:nvPr/>
          </p:nvCxnSpPr>
          <p:spPr>
            <a:xfrm>
              <a:off x="9558507" y="2370073"/>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81BD7423-242E-5345-8960-AE7228257A9D}"/>
                </a:ext>
              </a:extLst>
            </p:cNvPr>
            <p:cNvSpPr txBox="1"/>
            <p:nvPr/>
          </p:nvSpPr>
          <p:spPr>
            <a:xfrm>
              <a:off x="9686426" y="3228383"/>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sp>
          <p:nvSpPr>
            <p:cNvPr id="53" name="Rectangle 52">
              <a:extLst>
                <a:ext uri="{FF2B5EF4-FFF2-40B4-BE49-F238E27FC236}">
                  <a16:creationId xmlns:a16="http://schemas.microsoft.com/office/drawing/2014/main" id="{13084C70-8D46-D64B-9F1E-ECB869353637}"/>
                </a:ext>
              </a:extLst>
            </p:cNvPr>
            <p:cNvSpPr/>
            <p:nvPr/>
          </p:nvSpPr>
          <p:spPr>
            <a:xfrm>
              <a:off x="9541497" y="6769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501420C3-DFA0-9C4F-813C-BAFA8958E874}"/>
                </a:ext>
              </a:extLst>
            </p:cNvPr>
            <p:cNvSpPr txBox="1"/>
            <p:nvPr/>
          </p:nvSpPr>
          <p:spPr>
            <a:xfrm>
              <a:off x="9907688" y="6898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5" name="Graphic 54">
              <a:extLst>
                <a:ext uri="{FF2B5EF4-FFF2-40B4-BE49-F238E27FC236}">
                  <a16:creationId xmlns:a16="http://schemas.microsoft.com/office/drawing/2014/main" id="{CB867BF1-BBC5-8C4A-97CA-FD5D5D78260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701720" y="6909049"/>
              <a:ext cx="155227" cy="155227"/>
            </a:xfrm>
            <a:prstGeom prst="rect">
              <a:avLst/>
            </a:prstGeom>
          </p:spPr>
        </p:pic>
        <p:sp>
          <p:nvSpPr>
            <p:cNvPr id="56" name="TextBox 55">
              <a:extLst>
                <a:ext uri="{FF2B5EF4-FFF2-40B4-BE49-F238E27FC236}">
                  <a16:creationId xmlns:a16="http://schemas.microsoft.com/office/drawing/2014/main" id="{E62E6250-142A-854D-8FFE-79C80019AAB8}"/>
                </a:ext>
              </a:extLst>
            </p:cNvPr>
            <p:cNvSpPr txBox="1"/>
            <p:nvPr/>
          </p:nvSpPr>
          <p:spPr>
            <a:xfrm>
              <a:off x="9716735" y="7478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7" name="TextBox 56">
              <a:extLst>
                <a:ext uri="{FF2B5EF4-FFF2-40B4-BE49-F238E27FC236}">
                  <a16:creationId xmlns:a16="http://schemas.microsoft.com/office/drawing/2014/main" id="{08381C9B-F145-0B48-ADFA-FE8B8E0A8A82}"/>
                </a:ext>
              </a:extLst>
            </p:cNvPr>
            <p:cNvSpPr txBox="1"/>
            <p:nvPr/>
          </p:nvSpPr>
          <p:spPr>
            <a:xfrm>
              <a:off x="9716735" y="7159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8" name="TextBox 57">
              <a:extLst>
                <a:ext uri="{FF2B5EF4-FFF2-40B4-BE49-F238E27FC236}">
                  <a16:creationId xmlns:a16="http://schemas.microsoft.com/office/drawing/2014/main" id="{F22092C6-EF53-B243-83B3-2B8877623AFD}"/>
                </a:ext>
              </a:extLst>
            </p:cNvPr>
            <p:cNvSpPr txBox="1"/>
            <p:nvPr/>
          </p:nvSpPr>
          <p:spPr>
            <a:xfrm>
              <a:off x="9716735" y="7928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46" name="Rectangle 45">
              <a:extLst>
                <a:ext uri="{FF2B5EF4-FFF2-40B4-BE49-F238E27FC236}">
                  <a16:creationId xmlns:a16="http://schemas.microsoft.com/office/drawing/2014/main" id="{26FED399-29B3-9447-940E-56B9040B4EF7}"/>
                </a:ext>
              </a:extLst>
            </p:cNvPr>
            <p:cNvSpPr/>
            <p:nvPr/>
          </p:nvSpPr>
          <p:spPr>
            <a:xfrm>
              <a:off x="9541497" y="5413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15CE3E14-463F-4D4E-B0C6-D4F7A0935AFF}"/>
                </a:ext>
              </a:extLst>
            </p:cNvPr>
            <p:cNvSpPr txBox="1"/>
            <p:nvPr/>
          </p:nvSpPr>
          <p:spPr>
            <a:xfrm>
              <a:off x="9907688" y="5542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8" name="Graphic 47">
              <a:extLst>
                <a:ext uri="{FF2B5EF4-FFF2-40B4-BE49-F238E27FC236}">
                  <a16:creationId xmlns:a16="http://schemas.microsoft.com/office/drawing/2014/main" id="{BC8A9006-4EDB-7C4F-9624-E02C261E560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701720" y="5552392"/>
              <a:ext cx="155227" cy="155227"/>
            </a:xfrm>
            <a:prstGeom prst="rect">
              <a:avLst/>
            </a:prstGeom>
          </p:spPr>
        </p:pic>
        <p:sp>
          <p:nvSpPr>
            <p:cNvPr id="49" name="TextBox 48">
              <a:extLst>
                <a:ext uri="{FF2B5EF4-FFF2-40B4-BE49-F238E27FC236}">
                  <a16:creationId xmlns:a16="http://schemas.microsoft.com/office/drawing/2014/main" id="{F28125A0-17EA-6B41-8117-DCA0C5236435}"/>
                </a:ext>
              </a:extLst>
            </p:cNvPr>
            <p:cNvSpPr txBox="1"/>
            <p:nvPr/>
          </p:nvSpPr>
          <p:spPr>
            <a:xfrm>
              <a:off x="9701720" y="5806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0" name="Picture 49">
              <a:extLst>
                <a:ext uri="{FF2B5EF4-FFF2-40B4-BE49-F238E27FC236}">
                  <a16:creationId xmlns:a16="http://schemas.microsoft.com/office/drawing/2014/main" id="{C5041B41-AD98-EE4B-8F39-82AFCFAEC610}"/>
                </a:ext>
              </a:extLst>
            </p:cNvPr>
            <p:cNvPicPr>
              <a:picLocks noChangeAspect="1"/>
            </p:cNvPicPr>
            <p:nvPr/>
          </p:nvPicPr>
          <p:blipFill rotWithShape="1">
            <a:blip r:embed="rId6"/>
            <a:srcRect l="33684" t="12097" r="43371" b="20368"/>
            <a:stretch/>
          </p:blipFill>
          <p:spPr>
            <a:xfrm>
              <a:off x="11498723" y="5890726"/>
              <a:ext cx="136897" cy="213643"/>
            </a:xfrm>
            <a:prstGeom prst="rect">
              <a:avLst/>
            </a:prstGeom>
            <a:ln w="19050">
              <a:solidFill>
                <a:schemeClr val="accent3">
                  <a:lumMod val="60000"/>
                  <a:lumOff val="40000"/>
                </a:schemeClr>
              </a:solidFill>
            </a:ln>
          </p:spPr>
        </p:pic>
        <p:sp>
          <p:nvSpPr>
            <p:cNvPr id="43" name="TextBox 42">
              <a:extLst>
                <a:ext uri="{FF2B5EF4-FFF2-40B4-BE49-F238E27FC236}">
                  <a16:creationId xmlns:a16="http://schemas.microsoft.com/office/drawing/2014/main" id="{C8DAA1F3-3919-A74B-B632-FF6C6D301C4C}"/>
                </a:ext>
              </a:extLst>
            </p:cNvPr>
            <p:cNvSpPr txBox="1">
              <a:spLocks noChangeAspect="1"/>
            </p:cNvSpPr>
            <p:nvPr/>
          </p:nvSpPr>
          <p:spPr>
            <a:xfrm>
              <a:off x="9521833" y="2517603"/>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4" name="TextBox 43">
              <a:extLst>
                <a:ext uri="{FF2B5EF4-FFF2-40B4-BE49-F238E27FC236}">
                  <a16:creationId xmlns:a16="http://schemas.microsoft.com/office/drawing/2014/main" id="{82652DDD-CB8F-E945-8AF3-2BB91733F597}"/>
                </a:ext>
              </a:extLst>
            </p:cNvPr>
            <p:cNvSpPr txBox="1">
              <a:spLocks noChangeAspect="1"/>
            </p:cNvSpPr>
            <p:nvPr/>
          </p:nvSpPr>
          <p:spPr>
            <a:xfrm>
              <a:off x="9521833" y="301315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5" name="TextBox 44">
              <a:extLst>
                <a:ext uri="{FF2B5EF4-FFF2-40B4-BE49-F238E27FC236}">
                  <a16:creationId xmlns:a16="http://schemas.microsoft.com/office/drawing/2014/main" id="{091C757D-B387-E847-9E94-2F6EEF57801C}"/>
                </a:ext>
              </a:extLst>
            </p:cNvPr>
            <p:cNvSpPr txBox="1"/>
            <p:nvPr/>
          </p:nvSpPr>
          <p:spPr>
            <a:xfrm>
              <a:off x="9686426" y="2492576"/>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35" name="TextBox 34">
              <a:extLst>
                <a:ext uri="{FF2B5EF4-FFF2-40B4-BE49-F238E27FC236}">
                  <a16:creationId xmlns:a16="http://schemas.microsoft.com/office/drawing/2014/main" id="{CAFE63F6-9FBD-C64E-80C3-50B9F353BF5D}"/>
                </a:ext>
              </a:extLst>
            </p:cNvPr>
            <p:cNvSpPr txBox="1"/>
            <p:nvPr/>
          </p:nvSpPr>
          <p:spPr>
            <a:xfrm>
              <a:off x="9674267" y="3511688"/>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6" name="TextBox 35">
              <a:extLst>
                <a:ext uri="{FF2B5EF4-FFF2-40B4-BE49-F238E27FC236}">
                  <a16:creationId xmlns:a16="http://schemas.microsoft.com/office/drawing/2014/main" id="{AA7141EF-2646-B14F-ABCC-C67B27BD3A7C}"/>
                </a:ext>
              </a:extLst>
            </p:cNvPr>
            <p:cNvSpPr txBox="1"/>
            <p:nvPr/>
          </p:nvSpPr>
          <p:spPr>
            <a:xfrm>
              <a:off x="9686426" y="3926945"/>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7" name="TextBox 36">
              <a:extLst>
                <a:ext uri="{FF2B5EF4-FFF2-40B4-BE49-F238E27FC236}">
                  <a16:creationId xmlns:a16="http://schemas.microsoft.com/office/drawing/2014/main" id="{11D9FCFA-F40E-B24E-8540-B475629EECD1}"/>
                </a:ext>
              </a:extLst>
            </p:cNvPr>
            <p:cNvSpPr txBox="1"/>
            <p:nvPr/>
          </p:nvSpPr>
          <p:spPr>
            <a:xfrm>
              <a:off x="9686426" y="4647035"/>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38" name="TextBox 37">
              <a:extLst>
                <a:ext uri="{FF2B5EF4-FFF2-40B4-BE49-F238E27FC236}">
                  <a16:creationId xmlns:a16="http://schemas.microsoft.com/office/drawing/2014/main" id="{7B36E0C2-0DDC-0E43-A8B5-AAD3722ABC98}"/>
                </a:ext>
              </a:extLst>
            </p:cNvPr>
            <p:cNvSpPr txBox="1"/>
            <p:nvPr/>
          </p:nvSpPr>
          <p:spPr>
            <a:xfrm>
              <a:off x="9674267" y="5077598"/>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41" name="TextBox 40">
            <a:extLst>
              <a:ext uri="{FF2B5EF4-FFF2-40B4-BE49-F238E27FC236}">
                <a16:creationId xmlns:a16="http://schemas.microsoft.com/office/drawing/2014/main" id="{A5BBEC5F-5FC4-4543-B661-598C68695314}"/>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42" name="Straight Connector 41">
            <a:extLst>
              <a:ext uri="{FF2B5EF4-FFF2-40B4-BE49-F238E27FC236}">
                <a16:creationId xmlns:a16="http://schemas.microsoft.com/office/drawing/2014/main" id="{28C6DE0C-61AB-CD48-9657-673BA80A6635}"/>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5" name="Text Placeholder 21">
            <a:extLst>
              <a:ext uri="{FF2B5EF4-FFF2-40B4-BE49-F238E27FC236}">
                <a16:creationId xmlns:a16="http://schemas.microsoft.com/office/drawing/2014/main" id="{41291117-3B8F-E84F-819C-E9D1B31461BA}"/>
              </a:ext>
            </a:extLst>
          </p:cNvPr>
          <p:cNvSpPr>
            <a:spLocks noGrp="1"/>
          </p:cNvSpPr>
          <p:nvPr>
            <p:ph type="body" sz="quarter" idx="14" hasCustomPrompt="1"/>
          </p:nvPr>
        </p:nvSpPr>
        <p:spPr>
          <a:xfrm>
            <a:off x="7359337" y="6048425"/>
            <a:ext cx="1343822" cy="30469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3" name="Date Placeholder 2">
            <a:extLst>
              <a:ext uri="{FF2B5EF4-FFF2-40B4-BE49-F238E27FC236}">
                <a16:creationId xmlns:a16="http://schemas.microsoft.com/office/drawing/2014/main" id="{1E2FA3C1-DFDE-954E-A045-DA2C23D87C79}"/>
              </a:ext>
            </a:extLst>
          </p:cNvPr>
          <p:cNvSpPr>
            <a:spLocks noGrp="1"/>
          </p:cNvSpPr>
          <p:nvPr>
            <p:ph type="dt" sz="half" idx="16"/>
          </p:nvPr>
        </p:nvSpPr>
        <p:spPr/>
        <p:txBody>
          <a:bodyPr/>
          <a:lstStyle/>
          <a:p>
            <a:endParaRPr lang="en-US" dirty="0"/>
          </a:p>
        </p:txBody>
      </p:sp>
      <p:sp>
        <p:nvSpPr>
          <p:cNvPr id="5" name="Footer Placeholder 4">
            <a:extLst>
              <a:ext uri="{FF2B5EF4-FFF2-40B4-BE49-F238E27FC236}">
                <a16:creationId xmlns:a16="http://schemas.microsoft.com/office/drawing/2014/main" id="{8E3C21A6-2F34-CB41-9CB8-465C5A165E2E}"/>
              </a:ext>
            </a:extLst>
          </p:cNvPr>
          <p:cNvSpPr>
            <a:spLocks noGrp="1"/>
          </p:cNvSpPr>
          <p:nvPr>
            <p:ph type="ftr" sz="quarter" idx="17"/>
          </p:nvPr>
        </p:nvSpPr>
        <p:spPr/>
        <p:txBody>
          <a:bodyPr/>
          <a:lstStyle/>
          <a:p>
            <a:endParaRPr lang="en-US" dirty="0"/>
          </a:p>
        </p:txBody>
      </p:sp>
      <p:sp>
        <p:nvSpPr>
          <p:cNvPr id="6" name="Slide Number Placeholder 5">
            <a:extLst>
              <a:ext uri="{FF2B5EF4-FFF2-40B4-BE49-F238E27FC236}">
                <a16:creationId xmlns:a16="http://schemas.microsoft.com/office/drawing/2014/main" id="{345A57F9-6F4F-954D-883C-298340BAC4E8}"/>
              </a:ext>
            </a:extLst>
          </p:cNvPr>
          <p:cNvSpPr>
            <a:spLocks noGrp="1"/>
          </p:cNvSpPr>
          <p:nvPr>
            <p:ph type="sldNum" sz="quarter" idx="18"/>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77" name="Group 76">
            <a:extLst>
              <a:ext uri="{FF2B5EF4-FFF2-40B4-BE49-F238E27FC236}">
                <a16:creationId xmlns:a16="http://schemas.microsoft.com/office/drawing/2014/main" id="{BB7448AF-7E4C-3B4B-8EEC-CADF56A2032C}"/>
              </a:ext>
            </a:extLst>
          </p:cNvPr>
          <p:cNvGrpSpPr/>
          <p:nvPr/>
        </p:nvGrpSpPr>
        <p:grpSpPr>
          <a:xfrm>
            <a:off x="431240" y="-246933"/>
            <a:ext cx="8280401" cy="7347304"/>
            <a:chOff x="431240" y="-246933"/>
            <a:chExt cx="8280401" cy="7347304"/>
          </a:xfrm>
        </p:grpSpPr>
        <p:grpSp>
          <p:nvGrpSpPr>
            <p:cNvPr id="78" name="Group 77">
              <a:extLst>
                <a:ext uri="{FF2B5EF4-FFF2-40B4-BE49-F238E27FC236}">
                  <a16:creationId xmlns:a16="http://schemas.microsoft.com/office/drawing/2014/main" id="{672BAF4C-241C-FC45-8467-60B10AF7AB65}"/>
                </a:ext>
              </a:extLst>
            </p:cNvPr>
            <p:cNvGrpSpPr/>
            <p:nvPr/>
          </p:nvGrpSpPr>
          <p:grpSpPr>
            <a:xfrm>
              <a:off x="431242" y="6864579"/>
              <a:ext cx="8280398" cy="235792"/>
              <a:chOff x="431801" y="-235792"/>
              <a:chExt cx="4400550" cy="235792"/>
            </a:xfrm>
          </p:grpSpPr>
          <p:cxnSp>
            <p:nvCxnSpPr>
              <p:cNvPr id="87" name="Straight Connector 86">
                <a:extLst>
                  <a:ext uri="{FF2B5EF4-FFF2-40B4-BE49-F238E27FC236}">
                    <a16:creationId xmlns:a16="http://schemas.microsoft.com/office/drawing/2014/main" id="{590F8A25-E020-6846-8351-4AC93F1283B1}"/>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5BB4FF16-C4BE-2F41-97E4-CA7412FE1A76}"/>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79" name="Group 78">
              <a:extLst>
                <a:ext uri="{FF2B5EF4-FFF2-40B4-BE49-F238E27FC236}">
                  <a16:creationId xmlns:a16="http://schemas.microsoft.com/office/drawing/2014/main" id="{1FBF7B4D-D315-D841-998E-600E7FD39B85}"/>
                </a:ext>
              </a:extLst>
            </p:cNvPr>
            <p:cNvGrpSpPr/>
            <p:nvPr/>
          </p:nvGrpSpPr>
          <p:grpSpPr>
            <a:xfrm>
              <a:off x="431240" y="-246933"/>
              <a:ext cx="8280401" cy="235792"/>
              <a:chOff x="431800" y="-240735"/>
              <a:chExt cx="8280401" cy="235792"/>
            </a:xfrm>
          </p:grpSpPr>
          <p:grpSp>
            <p:nvGrpSpPr>
              <p:cNvPr id="80" name="Group 79">
                <a:extLst>
                  <a:ext uri="{FF2B5EF4-FFF2-40B4-BE49-F238E27FC236}">
                    <a16:creationId xmlns:a16="http://schemas.microsoft.com/office/drawing/2014/main" id="{262CB220-7BBD-9A40-8EFE-DBF481D41325}"/>
                  </a:ext>
                </a:extLst>
              </p:cNvPr>
              <p:cNvGrpSpPr/>
              <p:nvPr/>
            </p:nvGrpSpPr>
            <p:grpSpPr>
              <a:xfrm>
                <a:off x="431800" y="-240735"/>
                <a:ext cx="8280400" cy="235792"/>
                <a:chOff x="431800" y="-235792"/>
                <a:chExt cx="4400551" cy="235792"/>
              </a:xfrm>
            </p:grpSpPr>
            <p:cxnSp>
              <p:nvCxnSpPr>
                <p:cNvPr id="84" name="Straight Connector 83">
                  <a:extLst>
                    <a:ext uri="{FF2B5EF4-FFF2-40B4-BE49-F238E27FC236}">
                      <a16:creationId xmlns:a16="http://schemas.microsoft.com/office/drawing/2014/main" id="{4C0212DE-4F3A-064A-8852-84F9520CE40B}"/>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54F88236-9314-6245-BA34-4C419A15253F}"/>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6" name="Rectangle 85">
                  <a:extLst>
                    <a:ext uri="{FF2B5EF4-FFF2-40B4-BE49-F238E27FC236}">
                      <a16:creationId xmlns:a16="http://schemas.microsoft.com/office/drawing/2014/main" id="{208F0B2C-2ECF-FF4E-9454-5EE223675D05}"/>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1" name="TextBox 80">
                <a:extLst>
                  <a:ext uri="{FF2B5EF4-FFF2-40B4-BE49-F238E27FC236}">
                    <a16:creationId xmlns:a16="http://schemas.microsoft.com/office/drawing/2014/main" id="{52854B52-8256-764E-870F-8B12DFC75805}"/>
                  </a:ext>
                </a:extLst>
              </p:cNvPr>
              <p:cNvSpPr txBox="1"/>
              <p:nvPr/>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82" name="Straight Arrow Connector 81">
                <a:extLst>
                  <a:ext uri="{FF2B5EF4-FFF2-40B4-BE49-F238E27FC236}">
                    <a16:creationId xmlns:a16="http://schemas.microsoft.com/office/drawing/2014/main" id="{EE3A4062-FF2D-804A-88FA-53139017D530}"/>
                  </a:ext>
                </a:extLst>
              </p:cNvPr>
              <p:cNvCxnSpPr>
                <a:cxnSpLocks/>
                <a:stCxn id="81" idx="1"/>
                <a:endCxn id="86" idx="2"/>
              </p:cNvCxnSpPr>
              <p:nvPr/>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83" name="Straight Arrow Connector 82">
                <a:extLst>
                  <a:ext uri="{FF2B5EF4-FFF2-40B4-BE49-F238E27FC236}">
                    <a16:creationId xmlns:a16="http://schemas.microsoft.com/office/drawing/2014/main" id="{89961C7F-EE2F-4844-874C-FABF729B3E38}"/>
                  </a:ext>
                </a:extLst>
              </p:cNvPr>
              <p:cNvCxnSpPr>
                <a:cxnSpLocks/>
                <a:stCxn id="81" idx="3"/>
                <a:endCxn id="86" idx="0"/>
              </p:cNvCxnSpPr>
              <p:nvPr/>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493795943"/>
      </p:ext>
    </p:extLst>
  </p:cSld>
  <p:clrMapOvr>
    <a:overrideClrMapping bg1="lt1" tx1="dk1" bg2="lt2" tx2="dk2" accent1="accent1" accent2="accent2" accent3="accent3" accent4="accent4" accent5="accent5" accent6="accent6" hlink="lt1" folHlink="lt1"/>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p:cSld name="Thank You (Headshot)">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A733D6C8-2947-664C-94C0-9AD79C24D8BC}"/>
              </a:ext>
            </a:extLst>
          </p:cNvPr>
          <p:cNvSpPr/>
          <p:nvPr/>
        </p:nvSpPr>
        <p:spPr>
          <a:xfrm flipH="1">
            <a:off x="-1" y="2402808"/>
            <a:ext cx="9144000" cy="3294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21" name="Picture Placeholder 20">
            <a:extLst>
              <a:ext uri="{FF2B5EF4-FFF2-40B4-BE49-F238E27FC236}">
                <a16:creationId xmlns:a16="http://schemas.microsoft.com/office/drawing/2014/main" id="{0B98A494-7A59-1347-AC1A-9CEFC6F3BA30}"/>
              </a:ext>
            </a:extLst>
          </p:cNvPr>
          <p:cNvSpPr>
            <a:spLocks noGrp="1"/>
          </p:cNvSpPr>
          <p:nvPr>
            <p:ph type="pic" sz="quarter" idx="16" hasCustomPrompt="1"/>
          </p:nvPr>
        </p:nvSpPr>
        <p:spPr>
          <a:xfrm>
            <a:off x="4855972" y="2402809"/>
            <a:ext cx="4288028" cy="3294098"/>
          </a:xfrm>
          <a:custGeom>
            <a:avLst/>
            <a:gdLst>
              <a:gd name="connsiteX0" fmla="*/ 0 w 4288028"/>
              <a:gd name="connsiteY0" fmla="*/ 0 h 3294098"/>
              <a:gd name="connsiteX1" fmla="*/ 4288028 w 4288028"/>
              <a:gd name="connsiteY1" fmla="*/ 0 h 3294098"/>
              <a:gd name="connsiteX2" fmla="*/ 4288028 w 4288028"/>
              <a:gd name="connsiteY2" fmla="*/ 3294098 h 3294098"/>
              <a:gd name="connsiteX3" fmla="*/ 1563214 w 4288028"/>
              <a:gd name="connsiteY3" fmla="*/ 3294098 h 3294098"/>
            </a:gdLst>
            <a:ahLst/>
            <a:cxnLst>
              <a:cxn ang="0">
                <a:pos x="connsiteX0" y="connsiteY0"/>
              </a:cxn>
              <a:cxn ang="0">
                <a:pos x="connsiteX1" y="connsiteY1"/>
              </a:cxn>
              <a:cxn ang="0">
                <a:pos x="connsiteX2" y="connsiteY2"/>
              </a:cxn>
              <a:cxn ang="0">
                <a:pos x="connsiteX3" y="connsiteY3"/>
              </a:cxn>
            </a:cxnLst>
            <a:rect l="l" t="t" r="r" b="b"/>
            <a:pathLst>
              <a:path w="4288028" h="3294098">
                <a:moveTo>
                  <a:pt x="0" y="0"/>
                </a:moveTo>
                <a:lnTo>
                  <a:pt x="4288028" y="0"/>
                </a:lnTo>
                <a:lnTo>
                  <a:pt x="4288028" y="3294098"/>
                </a:lnTo>
                <a:lnTo>
                  <a:pt x="1563214" y="3294098"/>
                </a:lnTo>
                <a:close/>
              </a:path>
            </a:pathLst>
          </a:custGeom>
          <a:solidFill>
            <a:schemeClr val="accent2"/>
          </a:solidFill>
        </p:spPr>
        <p:txBody>
          <a:bodyPr wrap="square" rIns="432000" anchor="ctr">
            <a:noAutofit/>
          </a:bodyPr>
          <a:lstStyle>
            <a:lvl1pPr marL="0" indent="0" algn="r">
              <a:buNone/>
              <a:defRPr b="0">
                <a:solidFill>
                  <a:schemeClr val="bg1"/>
                </a:solidFill>
              </a:defRPr>
            </a:lvl1pPr>
          </a:lstStyle>
          <a:p>
            <a:r>
              <a:rPr lang="en-US" dirty="0"/>
              <a:t>Click icon to add photo or headshot</a:t>
            </a:r>
          </a:p>
        </p:txBody>
      </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1219067"/>
            <a:ext cx="8280400" cy="914400"/>
          </a:xfrm>
        </p:spPr>
        <p:txBody>
          <a:bodyPr/>
          <a:lstStyle>
            <a:lvl1pPr>
              <a:defRPr sz="3200"/>
            </a:lvl1pPr>
          </a:lstStyle>
          <a:p>
            <a:r>
              <a:rPr lang="en-US"/>
              <a:t>Click to add</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2714222"/>
            <a:ext cx="4140200" cy="2671270"/>
          </a:xfrm>
          <a:prstGeom prst="rect">
            <a:avLst/>
          </a:prstGeom>
          <a:noFill/>
          <a:ln>
            <a:noFill/>
          </a:ln>
        </p:spPr>
        <p:txBody>
          <a:bodyPr wrap="square" lIns="0" tIns="0" rIns="0" bIns="0" anchor="ctr">
            <a:noAutofit/>
          </a:bodyPr>
          <a:lstStyle>
            <a:lvl1pPr marL="20638" indent="0">
              <a:spcAft>
                <a:spcPts val="300"/>
              </a:spcAft>
              <a:buFont typeface="Arial" panose="020B0604020202020204" pitchFamily="34" charset="0"/>
              <a:buNone/>
              <a:tabLst/>
              <a:defRPr sz="1400" b="1">
                <a:solidFill>
                  <a:schemeClr val="bg1"/>
                </a:solidFill>
              </a:defRPr>
            </a:lvl1pPr>
            <a:lvl2pPr marL="20638" indent="0">
              <a:spcAft>
                <a:spcPts val="200"/>
              </a:spcAft>
              <a:buFont typeface="Arial" panose="020B0604020202020204" pitchFamily="34" charset="0"/>
              <a:buNone/>
              <a:tabLst/>
              <a:defRPr sz="1400">
                <a:solidFill>
                  <a:schemeClr val="bg1"/>
                </a:solidFill>
              </a:defRPr>
            </a:lvl2pPr>
            <a:lvl3pPr marL="20638" indent="0">
              <a:spcAft>
                <a:spcPts val="200"/>
              </a:spcAft>
              <a:buFont typeface="Arial" panose="020B0604020202020204" pitchFamily="34" charset="0"/>
              <a:buNone/>
              <a:tabLst/>
              <a:defRPr sz="1400">
                <a:solidFill>
                  <a:schemeClr val="bg1"/>
                </a:solidFill>
              </a:defRPr>
            </a:lvl3pPr>
            <a:lvl4pPr marL="20638" indent="0">
              <a:spcAft>
                <a:spcPts val="200"/>
              </a:spcAft>
              <a:buFont typeface="Arial" panose="020B0604020202020204" pitchFamily="34" charset="0"/>
              <a:buNone/>
              <a:tabLst/>
              <a:defRPr sz="1400">
                <a:solidFill>
                  <a:schemeClr val="bg1"/>
                </a:solidFill>
              </a:defRPr>
            </a:lvl4pPr>
            <a:lvl5pPr marL="20638" indent="0">
              <a:spcAft>
                <a:spcPts val="200"/>
              </a:spcAft>
              <a:buFont typeface="Arial" panose="020B0604020202020204" pitchFamily="34" charset="0"/>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50" name="Group 49">
            <a:extLst>
              <a:ext uri="{FF2B5EF4-FFF2-40B4-BE49-F238E27FC236}">
                <a16:creationId xmlns:a16="http://schemas.microsoft.com/office/drawing/2014/main" id="{8154AF59-E4FF-3346-B926-57EDAB1FE062}"/>
              </a:ext>
            </a:extLst>
          </p:cNvPr>
          <p:cNvGrpSpPr/>
          <p:nvPr/>
        </p:nvGrpSpPr>
        <p:grpSpPr>
          <a:xfrm>
            <a:off x="-256964" y="1261817"/>
            <a:ext cx="251461" cy="787628"/>
            <a:chOff x="-256404" y="360363"/>
            <a:chExt cx="251461" cy="692152"/>
          </a:xfrm>
        </p:grpSpPr>
        <p:grpSp>
          <p:nvGrpSpPr>
            <p:cNvPr id="51" name="Group 50">
              <a:extLst>
                <a:ext uri="{FF2B5EF4-FFF2-40B4-BE49-F238E27FC236}">
                  <a16:creationId xmlns:a16="http://schemas.microsoft.com/office/drawing/2014/main" id="{36AB50BF-4718-484C-B6EA-0C330459021B}"/>
                </a:ext>
              </a:extLst>
            </p:cNvPr>
            <p:cNvGrpSpPr/>
            <p:nvPr/>
          </p:nvGrpSpPr>
          <p:grpSpPr>
            <a:xfrm rot="16200000">
              <a:off x="-476749" y="580708"/>
              <a:ext cx="692152" cy="251461"/>
              <a:chOff x="431800" y="-235792"/>
              <a:chExt cx="4400551" cy="235792"/>
            </a:xfrm>
          </p:grpSpPr>
          <p:cxnSp>
            <p:nvCxnSpPr>
              <p:cNvPr id="53" name="Straight Connector 52">
                <a:extLst>
                  <a:ext uri="{FF2B5EF4-FFF2-40B4-BE49-F238E27FC236}">
                    <a16:creationId xmlns:a16="http://schemas.microsoft.com/office/drawing/2014/main" id="{A30C18D2-1D99-164F-A515-FE124A48FC06}"/>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10DDE84-4C05-1A4A-A2D8-AAE8FB3D3429}"/>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0FEB97B8-81FD-4541-B92C-ADB8AD94CD4E}"/>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TextBox 51">
              <a:extLst>
                <a:ext uri="{FF2B5EF4-FFF2-40B4-BE49-F238E27FC236}">
                  <a16:creationId xmlns:a16="http://schemas.microsoft.com/office/drawing/2014/main" id="{5D9FF21D-3A71-2548-A8D3-8888EABDC88B}"/>
                </a:ext>
              </a:extLst>
            </p:cNvPr>
            <p:cNvSpPr txBox="1"/>
            <p:nvPr/>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56" name="Group 55">
            <a:extLst>
              <a:ext uri="{FF2B5EF4-FFF2-40B4-BE49-F238E27FC236}">
                <a16:creationId xmlns:a16="http://schemas.microsoft.com/office/drawing/2014/main" id="{85D3DB86-D979-BC43-82F9-D7DB16BFB915}"/>
              </a:ext>
            </a:extLst>
          </p:cNvPr>
          <p:cNvGrpSpPr/>
          <p:nvPr/>
        </p:nvGrpSpPr>
        <p:grpSpPr>
          <a:xfrm>
            <a:off x="-256964" y="3367324"/>
            <a:ext cx="251461" cy="1365066"/>
            <a:chOff x="-256404" y="360363"/>
            <a:chExt cx="251461" cy="692152"/>
          </a:xfrm>
        </p:grpSpPr>
        <p:grpSp>
          <p:nvGrpSpPr>
            <p:cNvPr id="57" name="Group 56">
              <a:extLst>
                <a:ext uri="{FF2B5EF4-FFF2-40B4-BE49-F238E27FC236}">
                  <a16:creationId xmlns:a16="http://schemas.microsoft.com/office/drawing/2014/main" id="{BBE9AB7B-CC36-1C48-8850-B428D53FD54E}"/>
                </a:ext>
              </a:extLst>
            </p:cNvPr>
            <p:cNvGrpSpPr/>
            <p:nvPr/>
          </p:nvGrpSpPr>
          <p:grpSpPr>
            <a:xfrm rot="16200000">
              <a:off x="-476749" y="580708"/>
              <a:ext cx="692152" cy="251461"/>
              <a:chOff x="431800" y="-235792"/>
              <a:chExt cx="4400551" cy="235792"/>
            </a:xfrm>
          </p:grpSpPr>
          <p:cxnSp>
            <p:nvCxnSpPr>
              <p:cNvPr id="59" name="Straight Connector 58">
                <a:extLst>
                  <a:ext uri="{FF2B5EF4-FFF2-40B4-BE49-F238E27FC236}">
                    <a16:creationId xmlns:a16="http://schemas.microsoft.com/office/drawing/2014/main" id="{383BC659-DE1A-AD46-BABB-4216D5152A6B}"/>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16C4EDB7-BE73-C648-8454-EDBF3A3BCEC8}"/>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98F7CC41-3485-F345-AD6D-DA420283A295}"/>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8" name="TextBox 57">
              <a:extLst>
                <a:ext uri="{FF2B5EF4-FFF2-40B4-BE49-F238E27FC236}">
                  <a16:creationId xmlns:a16="http://schemas.microsoft.com/office/drawing/2014/main" id="{8CDD96D5-24AE-C84E-9626-2669E4455CE7}"/>
                </a:ext>
              </a:extLst>
            </p:cNvPr>
            <p:cNvSpPr txBox="1"/>
            <p:nvPr/>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2" name="Group 1">
            <a:extLst>
              <a:ext uri="{FF2B5EF4-FFF2-40B4-BE49-F238E27FC236}">
                <a16:creationId xmlns:a16="http://schemas.microsoft.com/office/drawing/2014/main" id="{B3E31308-5073-4344-9CE0-58B65E2EFAD8}"/>
              </a:ext>
            </a:extLst>
          </p:cNvPr>
          <p:cNvGrpSpPr/>
          <p:nvPr/>
        </p:nvGrpSpPr>
        <p:grpSpPr>
          <a:xfrm>
            <a:off x="9399182" y="-1"/>
            <a:ext cx="2961715" cy="9888233"/>
            <a:chOff x="9399182" y="-1"/>
            <a:chExt cx="2961715" cy="9888233"/>
          </a:xfrm>
        </p:grpSpPr>
        <p:sp>
          <p:nvSpPr>
            <p:cNvPr id="24" name="Rectangle 23">
              <a:extLst>
                <a:ext uri="{FF2B5EF4-FFF2-40B4-BE49-F238E27FC236}">
                  <a16:creationId xmlns:a16="http://schemas.microsoft.com/office/drawing/2014/main" id="{4E76269E-8C78-D343-B169-EBF41DC6C7A1}"/>
                </a:ext>
              </a:extLst>
            </p:cNvPr>
            <p:cNvSpPr/>
            <p:nvPr/>
          </p:nvSpPr>
          <p:spPr>
            <a:xfrm>
              <a:off x="9399182" y="-1"/>
              <a:ext cx="2798651" cy="97486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90" name="Picture 89">
              <a:extLst>
                <a:ext uri="{FF2B5EF4-FFF2-40B4-BE49-F238E27FC236}">
                  <a16:creationId xmlns:a16="http://schemas.microsoft.com/office/drawing/2014/main" id="{F246FA3C-064F-9848-8568-CFCFAD40560E}"/>
                </a:ext>
              </a:extLst>
            </p:cNvPr>
            <p:cNvPicPr>
              <a:picLocks noChangeAspect="1"/>
            </p:cNvPicPr>
            <p:nvPr/>
          </p:nvPicPr>
          <p:blipFill rotWithShape="1">
            <a:blip r:embed="rId4"/>
            <a:srcRect r="44021" b="6017"/>
            <a:stretch/>
          </p:blipFill>
          <p:spPr>
            <a:xfrm>
              <a:off x="9558506" y="1323797"/>
              <a:ext cx="2632538" cy="532435"/>
            </a:xfrm>
            <a:prstGeom prst="rect">
              <a:avLst/>
            </a:prstGeom>
          </p:spPr>
        </p:pic>
        <p:sp>
          <p:nvSpPr>
            <p:cNvPr id="25" name="TextBox 24">
              <a:extLst>
                <a:ext uri="{FF2B5EF4-FFF2-40B4-BE49-F238E27FC236}">
                  <a16:creationId xmlns:a16="http://schemas.microsoft.com/office/drawing/2014/main" id="{1671C85D-BA5D-4D49-929C-B172CAD4A8DC}"/>
                </a:ext>
              </a:extLst>
            </p:cNvPr>
            <p:cNvSpPr txBox="1"/>
            <p:nvPr/>
          </p:nvSpPr>
          <p:spPr>
            <a:xfrm>
              <a:off x="9558507" y="3874407"/>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6" name="Straight Connector 25">
              <a:extLst>
                <a:ext uri="{FF2B5EF4-FFF2-40B4-BE49-F238E27FC236}">
                  <a16:creationId xmlns:a16="http://schemas.microsoft.com/office/drawing/2014/main" id="{FF6343EF-AD02-7847-99E6-3F12C4DE8DD6}"/>
                </a:ext>
              </a:extLst>
            </p:cNvPr>
            <p:cNvCxnSpPr>
              <a:cxnSpLocks/>
            </p:cNvCxnSpPr>
            <p:nvPr/>
          </p:nvCxnSpPr>
          <p:spPr>
            <a:xfrm>
              <a:off x="9558507" y="407702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489BD887-3769-7E4A-84E6-A89C01DFBF0B}"/>
                </a:ext>
              </a:extLst>
            </p:cNvPr>
            <p:cNvSpPr txBox="1"/>
            <p:nvPr/>
          </p:nvSpPr>
          <p:spPr>
            <a:xfrm>
              <a:off x="9686426" y="4935334"/>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grpSp>
          <p:nvGrpSpPr>
            <p:cNvPr id="28" name="Group 27">
              <a:extLst>
                <a:ext uri="{FF2B5EF4-FFF2-40B4-BE49-F238E27FC236}">
                  <a16:creationId xmlns:a16="http://schemas.microsoft.com/office/drawing/2014/main" id="{3BB7DFA5-86A8-2241-81D4-51CD6B2BCFFE}"/>
                </a:ext>
              </a:extLst>
            </p:cNvPr>
            <p:cNvGrpSpPr/>
            <p:nvPr/>
          </p:nvGrpSpPr>
          <p:grpSpPr>
            <a:xfrm>
              <a:off x="9541497" y="162442"/>
              <a:ext cx="2819400" cy="814510"/>
              <a:chOff x="-3644733" y="165205"/>
              <a:chExt cx="2819400" cy="814510"/>
            </a:xfrm>
          </p:grpSpPr>
          <p:sp>
            <p:nvSpPr>
              <p:cNvPr id="68" name="Rectangle 67">
                <a:extLst>
                  <a:ext uri="{FF2B5EF4-FFF2-40B4-BE49-F238E27FC236}">
                    <a16:creationId xmlns:a16="http://schemas.microsoft.com/office/drawing/2014/main" id="{9FA83002-5E66-5C4C-9655-0BA18B87C2B0}"/>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5E1F513F-7453-184B-BF9C-0FE3D213F374}"/>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0" name="Picture 69">
                <a:extLst>
                  <a:ext uri="{FF2B5EF4-FFF2-40B4-BE49-F238E27FC236}">
                    <a16:creationId xmlns:a16="http://schemas.microsoft.com/office/drawing/2014/main" id="{DA1384A2-99EA-8F47-831A-0F69FD1BD1E9}"/>
                  </a:ext>
                </a:extLst>
              </p:cNvPr>
              <p:cNvPicPr>
                <a:picLocks noChangeAspect="1"/>
              </p:cNvPicPr>
              <p:nvPr/>
            </p:nvPicPr>
            <p:blipFill rotWithShape="1">
              <a:blip r:embed="rId5"/>
              <a:srcRect l="8882" t="5165" r="-1"/>
              <a:stretch/>
            </p:blipFill>
            <p:spPr>
              <a:xfrm>
                <a:off x="-3491292" y="414013"/>
                <a:ext cx="324017" cy="289055"/>
              </a:xfrm>
              <a:prstGeom prst="roundRect">
                <a:avLst/>
              </a:prstGeom>
            </p:spPr>
          </p:pic>
        </p:grpSp>
        <p:grpSp>
          <p:nvGrpSpPr>
            <p:cNvPr id="48" name="Group 47">
              <a:extLst>
                <a:ext uri="{FF2B5EF4-FFF2-40B4-BE49-F238E27FC236}">
                  <a16:creationId xmlns:a16="http://schemas.microsoft.com/office/drawing/2014/main" id="{936DB6E4-613B-B043-BEEC-D9B02A473D15}"/>
                </a:ext>
              </a:extLst>
            </p:cNvPr>
            <p:cNvGrpSpPr/>
            <p:nvPr/>
          </p:nvGrpSpPr>
          <p:grpSpPr>
            <a:xfrm>
              <a:off x="9541497" y="8476917"/>
              <a:ext cx="2735151" cy="1411315"/>
              <a:chOff x="9296567" y="4910411"/>
              <a:chExt cx="2735151" cy="1411315"/>
            </a:xfrm>
          </p:grpSpPr>
          <p:sp>
            <p:nvSpPr>
              <p:cNvPr id="62" name="Rectangle 61">
                <a:extLst>
                  <a:ext uri="{FF2B5EF4-FFF2-40B4-BE49-F238E27FC236}">
                    <a16:creationId xmlns:a16="http://schemas.microsoft.com/office/drawing/2014/main" id="{B4B99D08-66F1-204B-AE0E-AE40EE746E64}"/>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D89DB38A-645F-144A-95C6-B29245BB782C}"/>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4" name="Graphic 63">
                <a:extLst>
                  <a:ext uri="{FF2B5EF4-FFF2-40B4-BE49-F238E27FC236}">
                    <a16:creationId xmlns:a16="http://schemas.microsoft.com/office/drawing/2014/main" id="{5844EBB1-69EC-374A-973E-FDB923CB63D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456790" y="5049494"/>
                <a:ext cx="155227" cy="155227"/>
              </a:xfrm>
              <a:prstGeom prst="rect">
                <a:avLst/>
              </a:prstGeom>
            </p:spPr>
          </p:pic>
          <p:sp>
            <p:nvSpPr>
              <p:cNvPr id="65" name="TextBox 64">
                <a:extLst>
                  <a:ext uri="{FF2B5EF4-FFF2-40B4-BE49-F238E27FC236}">
                    <a16:creationId xmlns:a16="http://schemas.microsoft.com/office/drawing/2014/main" id="{2A7D2CE2-0888-254D-8182-E8B9B984C27C}"/>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6" name="TextBox 65">
                <a:extLst>
                  <a:ext uri="{FF2B5EF4-FFF2-40B4-BE49-F238E27FC236}">
                    <a16:creationId xmlns:a16="http://schemas.microsoft.com/office/drawing/2014/main" id="{4BEAE704-A4F2-8846-BBA0-A78F408CC4F6}"/>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7" name="TextBox 66">
                <a:extLst>
                  <a:ext uri="{FF2B5EF4-FFF2-40B4-BE49-F238E27FC236}">
                    <a16:creationId xmlns:a16="http://schemas.microsoft.com/office/drawing/2014/main" id="{E827C2E6-4B03-3E40-A5C3-2897F09BF8B9}"/>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30" name="Group 29">
              <a:extLst>
                <a:ext uri="{FF2B5EF4-FFF2-40B4-BE49-F238E27FC236}">
                  <a16:creationId xmlns:a16="http://schemas.microsoft.com/office/drawing/2014/main" id="{85BD4996-1151-B14E-92B4-B6EB0B20C0D1}"/>
                </a:ext>
              </a:extLst>
            </p:cNvPr>
            <p:cNvGrpSpPr/>
            <p:nvPr/>
          </p:nvGrpSpPr>
          <p:grpSpPr>
            <a:xfrm>
              <a:off x="9541497" y="7120261"/>
              <a:ext cx="2735151" cy="1280928"/>
              <a:chOff x="9286315" y="6976989"/>
              <a:chExt cx="2735151" cy="1280928"/>
            </a:xfrm>
          </p:grpSpPr>
          <p:sp>
            <p:nvSpPr>
              <p:cNvPr id="43" name="Rectangle 42">
                <a:extLst>
                  <a:ext uri="{FF2B5EF4-FFF2-40B4-BE49-F238E27FC236}">
                    <a16:creationId xmlns:a16="http://schemas.microsoft.com/office/drawing/2014/main" id="{500FE895-1720-AB4B-9E0F-91C2C382303D}"/>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Box 43">
                <a:extLst>
                  <a:ext uri="{FF2B5EF4-FFF2-40B4-BE49-F238E27FC236}">
                    <a16:creationId xmlns:a16="http://schemas.microsoft.com/office/drawing/2014/main" id="{1B155C23-A6FC-4149-BF55-6313E95865F9}"/>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5" name="Graphic 44">
                <a:extLst>
                  <a:ext uri="{FF2B5EF4-FFF2-40B4-BE49-F238E27FC236}">
                    <a16:creationId xmlns:a16="http://schemas.microsoft.com/office/drawing/2014/main" id="{D666C49D-563C-9144-B854-B5D8FFA16E3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446538" y="7116071"/>
                <a:ext cx="155227" cy="155227"/>
              </a:xfrm>
              <a:prstGeom prst="rect">
                <a:avLst/>
              </a:prstGeom>
            </p:spPr>
          </p:pic>
          <p:sp>
            <p:nvSpPr>
              <p:cNvPr id="46" name="TextBox 45">
                <a:extLst>
                  <a:ext uri="{FF2B5EF4-FFF2-40B4-BE49-F238E27FC236}">
                    <a16:creationId xmlns:a16="http://schemas.microsoft.com/office/drawing/2014/main" id="{3CBE64FA-7748-1349-89EC-902B4A25BD00}"/>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7" name="Picture 46">
                <a:extLst>
                  <a:ext uri="{FF2B5EF4-FFF2-40B4-BE49-F238E27FC236}">
                    <a16:creationId xmlns:a16="http://schemas.microsoft.com/office/drawing/2014/main" id="{EBED6E0D-C534-0B4E-9ADA-CEEA5779E7B1}"/>
                  </a:ext>
                </a:extLst>
              </p:cNvPr>
              <p:cNvPicPr>
                <a:picLocks noChangeAspect="1"/>
              </p:cNvPicPr>
              <p:nvPr/>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1" name="Group 30">
              <a:extLst>
                <a:ext uri="{FF2B5EF4-FFF2-40B4-BE49-F238E27FC236}">
                  <a16:creationId xmlns:a16="http://schemas.microsoft.com/office/drawing/2014/main" id="{1ADEF5FC-92F8-0E47-9385-A4F9D9B30AF8}"/>
                </a:ext>
              </a:extLst>
            </p:cNvPr>
            <p:cNvGrpSpPr/>
            <p:nvPr/>
          </p:nvGrpSpPr>
          <p:grpSpPr>
            <a:xfrm>
              <a:off x="9521833" y="4199527"/>
              <a:ext cx="2617883" cy="651460"/>
              <a:chOff x="12352022" y="513115"/>
              <a:chExt cx="2617883" cy="651460"/>
            </a:xfrm>
          </p:grpSpPr>
          <p:sp>
            <p:nvSpPr>
              <p:cNvPr id="40" name="TextBox 39">
                <a:extLst>
                  <a:ext uri="{FF2B5EF4-FFF2-40B4-BE49-F238E27FC236}">
                    <a16:creationId xmlns:a16="http://schemas.microsoft.com/office/drawing/2014/main" id="{67B0499E-8D11-9D4A-A286-DEBDE9610976}"/>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1" name="TextBox 40">
                <a:extLst>
                  <a:ext uri="{FF2B5EF4-FFF2-40B4-BE49-F238E27FC236}">
                    <a16:creationId xmlns:a16="http://schemas.microsoft.com/office/drawing/2014/main" id="{D0D2B337-235A-7742-931F-C88DF26DF94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2" name="TextBox 41">
                <a:extLst>
                  <a:ext uri="{FF2B5EF4-FFF2-40B4-BE49-F238E27FC236}">
                    <a16:creationId xmlns:a16="http://schemas.microsoft.com/office/drawing/2014/main" id="{C57FC906-94A4-9340-B80B-5A4321C7FD97}"/>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2" name="TextBox 31">
              <a:extLst>
                <a:ext uri="{FF2B5EF4-FFF2-40B4-BE49-F238E27FC236}">
                  <a16:creationId xmlns:a16="http://schemas.microsoft.com/office/drawing/2014/main" id="{33DD3CB3-E4D8-D945-AB52-C6152FB5CEEE}"/>
                </a:ext>
              </a:extLst>
            </p:cNvPr>
            <p:cNvSpPr txBox="1"/>
            <p:nvPr/>
          </p:nvSpPr>
          <p:spPr>
            <a:xfrm>
              <a:off x="9674267" y="5218639"/>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3" name="TextBox 32">
              <a:extLst>
                <a:ext uri="{FF2B5EF4-FFF2-40B4-BE49-F238E27FC236}">
                  <a16:creationId xmlns:a16="http://schemas.microsoft.com/office/drawing/2014/main" id="{F2294DF0-4D25-5543-B7E9-64BC32586F13}"/>
                </a:ext>
              </a:extLst>
            </p:cNvPr>
            <p:cNvSpPr txBox="1"/>
            <p:nvPr/>
          </p:nvSpPr>
          <p:spPr>
            <a:xfrm>
              <a:off x="9686426" y="5633896"/>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4" name="TextBox 33">
              <a:extLst>
                <a:ext uri="{FF2B5EF4-FFF2-40B4-BE49-F238E27FC236}">
                  <a16:creationId xmlns:a16="http://schemas.microsoft.com/office/drawing/2014/main" id="{E7593A18-4AA6-1740-8742-F41540517E1F}"/>
                </a:ext>
              </a:extLst>
            </p:cNvPr>
            <p:cNvSpPr txBox="1"/>
            <p:nvPr/>
          </p:nvSpPr>
          <p:spPr>
            <a:xfrm>
              <a:off x="9686426" y="6353986"/>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35" name="TextBox 34">
              <a:extLst>
                <a:ext uri="{FF2B5EF4-FFF2-40B4-BE49-F238E27FC236}">
                  <a16:creationId xmlns:a16="http://schemas.microsoft.com/office/drawing/2014/main" id="{956F856D-C4D3-334A-B1FE-BDBA5CA3B0E1}"/>
                </a:ext>
              </a:extLst>
            </p:cNvPr>
            <p:cNvSpPr txBox="1"/>
            <p:nvPr/>
          </p:nvSpPr>
          <p:spPr>
            <a:xfrm>
              <a:off x="9674267" y="6784549"/>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38" name="TextBox 37">
              <a:extLst>
                <a:ext uri="{FF2B5EF4-FFF2-40B4-BE49-F238E27FC236}">
                  <a16:creationId xmlns:a16="http://schemas.microsoft.com/office/drawing/2014/main" id="{AB0AAF54-7965-B142-B874-EE47EADD6C0A}"/>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9" name="Straight Connector 38">
              <a:extLst>
                <a:ext uri="{FF2B5EF4-FFF2-40B4-BE49-F238E27FC236}">
                  <a16:creationId xmlns:a16="http://schemas.microsoft.com/office/drawing/2014/main" id="{9DED1D72-DEB5-E94A-A957-290E83552A0C}"/>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6B557C09-E337-D24A-941E-6A7414CBA1D8}"/>
                </a:ext>
              </a:extLst>
            </p:cNvPr>
            <p:cNvGrpSpPr/>
            <p:nvPr/>
          </p:nvGrpSpPr>
          <p:grpSpPr>
            <a:xfrm>
              <a:off x="9541497" y="1993090"/>
              <a:ext cx="2735151" cy="1739504"/>
              <a:chOff x="9541497" y="2125825"/>
              <a:chExt cx="2735151" cy="1739504"/>
            </a:xfrm>
          </p:grpSpPr>
          <p:sp>
            <p:nvSpPr>
              <p:cNvPr id="72" name="Rectangle 71">
                <a:extLst>
                  <a:ext uri="{FF2B5EF4-FFF2-40B4-BE49-F238E27FC236}">
                    <a16:creationId xmlns:a16="http://schemas.microsoft.com/office/drawing/2014/main" id="{3EFFB818-B95A-9A4F-AA82-9F4D5FF20275}"/>
                  </a:ext>
                </a:extLst>
              </p:cNvPr>
              <p:cNvSpPr/>
              <p:nvPr/>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DEC5F26B-4D18-5442-B88B-C1A3C02042FF}"/>
                  </a:ext>
                </a:extLst>
              </p:cNvPr>
              <p:cNvSpPr txBox="1"/>
              <p:nvPr/>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74" name="Graphic 73">
                <a:extLst>
                  <a:ext uri="{FF2B5EF4-FFF2-40B4-BE49-F238E27FC236}">
                    <a16:creationId xmlns:a16="http://schemas.microsoft.com/office/drawing/2014/main" id="{474F1871-E7AA-694F-A055-112CE85079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75" name="TextBox 74">
                <a:extLst>
                  <a:ext uri="{FF2B5EF4-FFF2-40B4-BE49-F238E27FC236}">
                    <a16:creationId xmlns:a16="http://schemas.microsoft.com/office/drawing/2014/main" id="{E5FA5F2C-CB33-3742-94F7-FCC2AF53A1E3}"/>
                  </a:ext>
                </a:extLst>
              </p:cNvPr>
              <p:cNvSpPr txBox="1"/>
              <p:nvPr/>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78" name="TextBox 77">
                <a:extLst>
                  <a:ext uri="{FF2B5EF4-FFF2-40B4-BE49-F238E27FC236}">
                    <a16:creationId xmlns:a16="http://schemas.microsoft.com/office/drawing/2014/main" id="{2E1A285B-D1A8-7542-B57C-1FB7F1DE582E}"/>
                  </a:ext>
                </a:extLst>
              </p:cNvPr>
              <p:cNvSpPr txBox="1"/>
              <p:nvPr/>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79" name="TextBox 78">
                <a:extLst>
                  <a:ext uri="{FF2B5EF4-FFF2-40B4-BE49-F238E27FC236}">
                    <a16:creationId xmlns:a16="http://schemas.microsoft.com/office/drawing/2014/main" id="{9A7FC49C-9563-8045-A659-511775C12BE2}"/>
                  </a:ext>
                </a:extLst>
              </p:cNvPr>
              <p:cNvSpPr txBox="1"/>
              <p:nvPr/>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80" name="TextBox 79">
                <a:extLst>
                  <a:ext uri="{FF2B5EF4-FFF2-40B4-BE49-F238E27FC236}">
                    <a16:creationId xmlns:a16="http://schemas.microsoft.com/office/drawing/2014/main" id="{CD793767-48F5-464F-88A1-9CCB91E4C405}"/>
                  </a:ext>
                </a:extLst>
              </p:cNvPr>
              <p:cNvSpPr txBox="1"/>
              <p:nvPr/>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3" name="Picture 2">
                <a:extLst>
                  <a:ext uri="{FF2B5EF4-FFF2-40B4-BE49-F238E27FC236}">
                    <a16:creationId xmlns:a16="http://schemas.microsoft.com/office/drawing/2014/main" id="{101078BD-505E-0F4C-AD76-8DD34B7498CB}"/>
                  </a:ext>
                </a:extLst>
              </p:cNvPr>
              <p:cNvPicPr>
                <a:picLocks noChangeAspect="1"/>
              </p:cNvPicPr>
              <p:nvPr/>
            </p:nvPicPr>
            <p:blipFill rotWithShape="1">
              <a:blip r:embed="rId9"/>
              <a:srcRect l="4852" t="17138" r="10283" b="11792"/>
              <a:stretch/>
            </p:blipFill>
            <p:spPr>
              <a:xfrm>
                <a:off x="10676602" y="3604038"/>
                <a:ext cx="478277" cy="101726"/>
              </a:xfrm>
              <a:prstGeom prst="rect">
                <a:avLst/>
              </a:prstGeom>
              <a:ln>
                <a:solidFill>
                  <a:schemeClr val="accent3">
                    <a:lumMod val="60000"/>
                    <a:lumOff val="40000"/>
                  </a:schemeClr>
                </a:solidFill>
              </a:ln>
            </p:spPr>
          </p:pic>
        </p:grpSp>
      </p:grpSp>
      <p:grpSp>
        <p:nvGrpSpPr>
          <p:cNvPr id="71" name="Group 70">
            <a:extLst>
              <a:ext uri="{FF2B5EF4-FFF2-40B4-BE49-F238E27FC236}">
                <a16:creationId xmlns:a16="http://schemas.microsoft.com/office/drawing/2014/main" id="{7C71C768-6B06-514A-9B09-14236993DABA}"/>
              </a:ext>
            </a:extLst>
          </p:cNvPr>
          <p:cNvGrpSpPr/>
          <p:nvPr/>
        </p:nvGrpSpPr>
        <p:grpSpPr>
          <a:xfrm>
            <a:off x="431240" y="-246933"/>
            <a:ext cx="8280401" cy="7347304"/>
            <a:chOff x="431240" y="-246933"/>
            <a:chExt cx="8280401" cy="7347304"/>
          </a:xfrm>
        </p:grpSpPr>
        <p:grpSp>
          <p:nvGrpSpPr>
            <p:cNvPr id="76" name="Group 75">
              <a:extLst>
                <a:ext uri="{FF2B5EF4-FFF2-40B4-BE49-F238E27FC236}">
                  <a16:creationId xmlns:a16="http://schemas.microsoft.com/office/drawing/2014/main" id="{9B95636A-1056-924A-97B4-C3A6F8C3B1B4}"/>
                </a:ext>
              </a:extLst>
            </p:cNvPr>
            <p:cNvGrpSpPr/>
            <p:nvPr/>
          </p:nvGrpSpPr>
          <p:grpSpPr>
            <a:xfrm>
              <a:off x="431242" y="6864579"/>
              <a:ext cx="8280398" cy="235792"/>
              <a:chOff x="431801" y="-235792"/>
              <a:chExt cx="4400550" cy="235792"/>
            </a:xfrm>
          </p:grpSpPr>
          <p:cxnSp>
            <p:nvCxnSpPr>
              <p:cNvPr id="88" name="Straight Connector 87">
                <a:extLst>
                  <a:ext uri="{FF2B5EF4-FFF2-40B4-BE49-F238E27FC236}">
                    <a16:creationId xmlns:a16="http://schemas.microsoft.com/office/drawing/2014/main" id="{A3BD970C-9E24-EF4F-8A3A-73AB35542351}"/>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05D3E976-ACCC-3442-8667-B012B51D2E63}"/>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77" name="Group 76">
              <a:extLst>
                <a:ext uri="{FF2B5EF4-FFF2-40B4-BE49-F238E27FC236}">
                  <a16:creationId xmlns:a16="http://schemas.microsoft.com/office/drawing/2014/main" id="{0A1A29BA-21FE-BF4F-A419-8BEDC8913E4C}"/>
                </a:ext>
              </a:extLst>
            </p:cNvPr>
            <p:cNvGrpSpPr/>
            <p:nvPr/>
          </p:nvGrpSpPr>
          <p:grpSpPr>
            <a:xfrm>
              <a:off x="431240" y="-246933"/>
              <a:ext cx="8280401" cy="235792"/>
              <a:chOff x="431800" y="-240735"/>
              <a:chExt cx="8280401" cy="235792"/>
            </a:xfrm>
          </p:grpSpPr>
          <p:grpSp>
            <p:nvGrpSpPr>
              <p:cNvPr id="81" name="Group 80">
                <a:extLst>
                  <a:ext uri="{FF2B5EF4-FFF2-40B4-BE49-F238E27FC236}">
                    <a16:creationId xmlns:a16="http://schemas.microsoft.com/office/drawing/2014/main" id="{07CF734D-3FF9-4E47-A5C5-1D33DD70F237}"/>
                  </a:ext>
                </a:extLst>
              </p:cNvPr>
              <p:cNvGrpSpPr/>
              <p:nvPr/>
            </p:nvGrpSpPr>
            <p:grpSpPr>
              <a:xfrm>
                <a:off x="431800" y="-240735"/>
                <a:ext cx="8280400" cy="235792"/>
                <a:chOff x="431800" y="-235792"/>
                <a:chExt cx="4400551" cy="235792"/>
              </a:xfrm>
            </p:grpSpPr>
            <p:cxnSp>
              <p:nvCxnSpPr>
                <p:cNvPr id="85" name="Straight Connector 84">
                  <a:extLst>
                    <a:ext uri="{FF2B5EF4-FFF2-40B4-BE49-F238E27FC236}">
                      <a16:creationId xmlns:a16="http://schemas.microsoft.com/office/drawing/2014/main" id="{A3D8645B-FB11-AF4F-A236-5EEAA664B356}"/>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43479ADB-FA23-394E-8391-00230A9B7BBE}"/>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7" name="Rectangle 86">
                  <a:extLst>
                    <a:ext uri="{FF2B5EF4-FFF2-40B4-BE49-F238E27FC236}">
                      <a16:creationId xmlns:a16="http://schemas.microsoft.com/office/drawing/2014/main" id="{5CE960C4-BA95-7E46-819D-BD872CA8C5ED}"/>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2" name="TextBox 81">
                <a:extLst>
                  <a:ext uri="{FF2B5EF4-FFF2-40B4-BE49-F238E27FC236}">
                    <a16:creationId xmlns:a16="http://schemas.microsoft.com/office/drawing/2014/main" id="{D1DED7A1-A6E1-1B4A-B40C-99489D2EB2D3}"/>
                  </a:ext>
                </a:extLst>
              </p:cNvPr>
              <p:cNvSpPr txBox="1"/>
              <p:nvPr/>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83" name="Straight Arrow Connector 82">
                <a:extLst>
                  <a:ext uri="{FF2B5EF4-FFF2-40B4-BE49-F238E27FC236}">
                    <a16:creationId xmlns:a16="http://schemas.microsoft.com/office/drawing/2014/main" id="{EA4680D5-EBE2-9445-9E04-4B3E32771EF3}"/>
                  </a:ext>
                </a:extLst>
              </p:cNvPr>
              <p:cNvCxnSpPr>
                <a:cxnSpLocks/>
                <a:stCxn id="82" idx="1"/>
                <a:endCxn id="87" idx="2"/>
              </p:cNvCxnSpPr>
              <p:nvPr/>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1C4946BD-BA2D-B243-9830-431EA0108821}"/>
                  </a:ext>
                </a:extLst>
              </p:cNvPr>
              <p:cNvCxnSpPr>
                <a:cxnSpLocks/>
                <a:stCxn id="82" idx="3"/>
                <a:endCxn id="87" idx="0"/>
              </p:cNvCxnSpPr>
              <p:nvPr/>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952025671"/>
      </p:ext>
    </p:extLst>
  </p:cSld>
  <p:clrMapOvr>
    <a:overrideClrMapping bg1="lt1" tx1="dk1" bg2="lt2" tx2="dk2" accent1="accent1" accent2="accent2" accent3="accent3" accent4="accent4" accent5="accent5" accent6="accent6" hlink="lt1" folHlink="lt1"/>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p:cSld name="Thank You (Headshot. Int.)">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A733D6C8-2947-664C-94C0-9AD79C24D8BC}"/>
              </a:ext>
            </a:extLst>
          </p:cNvPr>
          <p:cNvSpPr/>
          <p:nvPr/>
        </p:nvSpPr>
        <p:spPr>
          <a:xfrm flipH="1">
            <a:off x="-1" y="2402808"/>
            <a:ext cx="9144000" cy="3294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21" name="Picture Placeholder 20">
            <a:extLst>
              <a:ext uri="{FF2B5EF4-FFF2-40B4-BE49-F238E27FC236}">
                <a16:creationId xmlns:a16="http://schemas.microsoft.com/office/drawing/2014/main" id="{0B98A494-7A59-1347-AC1A-9CEFC6F3BA30}"/>
              </a:ext>
            </a:extLst>
          </p:cNvPr>
          <p:cNvSpPr>
            <a:spLocks noGrp="1"/>
          </p:cNvSpPr>
          <p:nvPr>
            <p:ph type="pic" sz="quarter" idx="16" hasCustomPrompt="1"/>
          </p:nvPr>
        </p:nvSpPr>
        <p:spPr>
          <a:xfrm>
            <a:off x="4855972" y="2402809"/>
            <a:ext cx="4288028" cy="3294098"/>
          </a:xfrm>
          <a:custGeom>
            <a:avLst/>
            <a:gdLst>
              <a:gd name="connsiteX0" fmla="*/ 0 w 4288028"/>
              <a:gd name="connsiteY0" fmla="*/ 0 h 3294098"/>
              <a:gd name="connsiteX1" fmla="*/ 4288028 w 4288028"/>
              <a:gd name="connsiteY1" fmla="*/ 0 h 3294098"/>
              <a:gd name="connsiteX2" fmla="*/ 4288028 w 4288028"/>
              <a:gd name="connsiteY2" fmla="*/ 3294098 h 3294098"/>
              <a:gd name="connsiteX3" fmla="*/ 1563214 w 4288028"/>
              <a:gd name="connsiteY3" fmla="*/ 3294098 h 3294098"/>
            </a:gdLst>
            <a:ahLst/>
            <a:cxnLst>
              <a:cxn ang="0">
                <a:pos x="connsiteX0" y="connsiteY0"/>
              </a:cxn>
              <a:cxn ang="0">
                <a:pos x="connsiteX1" y="connsiteY1"/>
              </a:cxn>
              <a:cxn ang="0">
                <a:pos x="connsiteX2" y="connsiteY2"/>
              </a:cxn>
              <a:cxn ang="0">
                <a:pos x="connsiteX3" y="connsiteY3"/>
              </a:cxn>
            </a:cxnLst>
            <a:rect l="l" t="t" r="r" b="b"/>
            <a:pathLst>
              <a:path w="4288028" h="3294098">
                <a:moveTo>
                  <a:pt x="0" y="0"/>
                </a:moveTo>
                <a:lnTo>
                  <a:pt x="4288028" y="0"/>
                </a:lnTo>
                <a:lnTo>
                  <a:pt x="4288028" y="3294098"/>
                </a:lnTo>
                <a:lnTo>
                  <a:pt x="1563214" y="3294098"/>
                </a:lnTo>
                <a:close/>
              </a:path>
            </a:pathLst>
          </a:custGeom>
          <a:solidFill>
            <a:schemeClr val="accent2"/>
          </a:solidFill>
        </p:spPr>
        <p:txBody>
          <a:bodyPr wrap="square" rIns="432000" anchor="ctr">
            <a:noAutofit/>
          </a:bodyPr>
          <a:lstStyle>
            <a:lvl1pPr marL="0" indent="0" algn="r">
              <a:buNone/>
              <a:defRPr b="0">
                <a:solidFill>
                  <a:schemeClr val="bg1"/>
                </a:solidFill>
              </a:defRPr>
            </a:lvl1pPr>
          </a:lstStyle>
          <a:p>
            <a:r>
              <a:rPr lang="en-US" dirty="0"/>
              <a:t>Click icon to add photo or headshot</a:t>
            </a:r>
          </a:p>
        </p:txBody>
      </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1219067"/>
            <a:ext cx="8280400" cy="914400"/>
          </a:xfrm>
        </p:spPr>
        <p:txBody>
          <a:bodyPr/>
          <a:lstStyle>
            <a:lvl1pPr>
              <a:defRPr sz="3200"/>
            </a:lvl1pPr>
          </a:lstStyle>
          <a:p>
            <a:r>
              <a:rPr lang="en-US"/>
              <a:t>Click to add</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2714222"/>
            <a:ext cx="4140200" cy="2671270"/>
          </a:xfrm>
          <a:prstGeom prst="rect">
            <a:avLst/>
          </a:prstGeom>
          <a:noFill/>
          <a:ln>
            <a:noFill/>
          </a:ln>
        </p:spPr>
        <p:txBody>
          <a:bodyPr wrap="square" lIns="0" tIns="0" rIns="0" bIns="0" anchor="ctr">
            <a:noAutofit/>
          </a:bodyPr>
          <a:lstStyle>
            <a:lvl1pPr marL="20638" indent="0">
              <a:spcAft>
                <a:spcPts val="300"/>
              </a:spcAft>
              <a:buNone/>
              <a:tabLst/>
              <a:defRPr sz="14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38" name="Group 37">
            <a:extLst>
              <a:ext uri="{FF2B5EF4-FFF2-40B4-BE49-F238E27FC236}">
                <a16:creationId xmlns:a16="http://schemas.microsoft.com/office/drawing/2014/main" id="{4B76D37E-5ECE-5649-83FB-005816FB86D9}"/>
              </a:ext>
            </a:extLst>
          </p:cNvPr>
          <p:cNvGrpSpPr/>
          <p:nvPr/>
        </p:nvGrpSpPr>
        <p:grpSpPr>
          <a:xfrm>
            <a:off x="-256964" y="1261817"/>
            <a:ext cx="251461" cy="787628"/>
            <a:chOff x="-256404" y="360363"/>
            <a:chExt cx="251461" cy="692152"/>
          </a:xfrm>
        </p:grpSpPr>
        <p:grpSp>
          <p:nvGrpSpPr>
            <p:cNvPr id="39" name="Group 38">
              <a:extLst>
                <a:ext uri="{FF2B5EF4-FFF2-40B4-BE49-F238E27FC236}">
                  <a16:creationId xmlns:a16="http://schemas.microsoft.com/office/drawing/2014/main" id="{D4BFAEFD-2E24-574A-9016-E522BCB9693E}"/>
                </a:ext>
              </a:extLst>
            </p:cNvPr>
            <p:cNvGrpSpPr/>
            <p:nvPr/>
          </p:nvGrpSpPr>
          <p:grpSpPr>
            <a:xfrm rot="16200000">
              <a:off x="-476749" y="580708"/>
              <a:ext cx="692152" cy="251461"/>
              <a:chOff x="431800" y="-235792"/>
              <a:chExt cx="4400551" cy="235792"/>
            </a:xfrm>
          </p:grpSpPr>
          <p:cxnSp>
            <p:nvCxnSpPr>
              <p:cNvPr id="41" name="Straight Connector 40">
                <a:extLst>
                  <a:ext uri="{FF2B5EF4-FFF2-40B4-BE49-F238E27FC236}">
                    <a16:creationId xmlns:a16="http://schemas.microsoft.com/office/drawing/2014/main" id="{501084F3-6071-5F42-A83E-53097D95E011}"/>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766F9AD-50E4-E34E-871C-16B6E7ACA4B4}"/>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3" name="Rectangle 42">
                <a:extLst>
                  <a:ext uri="{FF2B5EF4-FFF2-40B4-BE49-F238E27FC236}">
                    <a16:creationId xmlns:a16="http://schemas.microsoft.com/office/drawing/2014/main" id="{AE413019-A316-E248-A2E2-D7E00CC76392}"/>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TextBox 39">
              <a:extLst>
                <a:ext uri="{FF2B5EF4-FFF2-40B4-BE49-F238E27FC236}">
                  <a16:creationId xmlns:a16="http://schemas.microsoft.com/office/drawing/2014/main" id="{81EC56EE-E78A-C64C-B03F-9E33CFCFF6FF}"/>
                </a:ext>
              </a:extLst>
            </p:cNvPr>
            <p:cNvSpPr txBox="1"/>
            <p:nvPr/>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44" name="Group 43">
            <a:extLst>
              <a:ext uri="{FF2B5EF4-FFF2-40B4-BE49-F238E27FC236}">
                <a16:creationId xmlns:a16="http://schemas.microsoft.com/office/drawing/2014/main" id="{3C062D5B-B78D-A74B-A752-F2940C2B159C}"/>
              </a:ext>
            </a:extLst>
          </p:cNvPr>
          <p:cNvGrpSpPr/>
          <p:nvPr/>
        </p:nvGrpSpPr>
        <p:grpSpPr>
          <a:xfrm>
            <a:off x="-256964" y="3367324"/>
            <a:ext cx="251461" cy="1365066"/>
            <a:chOff x="-256404" y="360363"/>
            <a:chExt cx="251461" cy="692152"/>
          </a:xfrm>
        </p:grpSpPr>
        <p:grpSp>
          <p:nvGrpSpPr>
            <p:cNvPr id="45" name="Group 44">
              <a:extLst>
                <a:ext uri="{FF2B5EF4-FFF2-40B4-BE49-F238E27FC236}">
                  <a16:creationId xmlns:a16="http://schemas.microsoft.com/office/drawing/2014/main" id="{BC39A059-6049-B647-8FF9-32A912D1AF52}"/>
                </a:ext>
              </a:extLst>
            </p:cNvPr>
            <p:cNvGrpSpPr/>
            <p:nvPr/>
          </p:nvGrpSpPr>
          <p:grpSpPr>
            <a:xfrm rot="16200000">
              <a:off x="-476749" y="580708"/>
              <a:ext cx="692152" cy="251461"/>
              <a:chOff x="431800" y="-235792"/>
              <a:chExt cx="4400551" cy="235792"/>
            </a:xfrm>
          </p:grpSpPr>
          <p:cxnSp>
            <p:nvCxnSpPr>
              <p:cNvPr id="47" name="Straight Connector 46">
                <a:extLst>
                  <a:ext uri="{FF2B5EF4-FFF2-40B4-BE49-F238E27FC236}">
                    <a16:creationId xmlns:a16="http://schemas.microsoft.com/office/drawing/2014/main" id="{D0603B59-8C79-A942-9F70-EF5E623351CA}"/>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C9B266A-8246-7046-985E-1A6B65FD28A8}"/>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9" name="Rectangle 48">
                <a:extLst>
                  <a:ext uri="{FF2B5EF4-FFF2-40B4-BE49-F238E27FC236}">
                    <a16:creationId xmlns:a16="http://schemas.microsoft.com/office/drawing/2014/main" id="{70BB019F-7AF8-454E-96F4-D6A61F4F7394}"/>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0101D5C1-C72F-4340-96C3-42253FAF2B21}"/>
                </a:ext>
              </a:extLst>
            </p:cNvPr>
            <p:cNvSpPr txBox="1"/>
            <p:nvPr/>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122" name="Group 121">
            <a:extLst>
              <a:ext uri="{FF2B5EF4-FFF2-40B4-BE49-F238E27FC236}">
                <a16:creationId xmlns:a16="http://schemas.microsoft.com/office/drawing/2014/main" id="{10B09069-46D3-FE46-8D6A-F47A3CA7EF25}"/>
              </a:ext>
            </a:extLst>
          </p:cNvPr>
          <p:cNvGrpSpPr/>
          <p:nvPr/>
        </p:nvGrpSpPr>
        <p:grpSpPr>
          <a:xfrm>
            <a:off x="431240" y="-246933"/>
            <a:ext cx="8280401" cy="7347304"/>
            <a:chOff x="431240" y="-246933"/>
            <a:chExt cx="8280401" cy="7347304"/>
          </a:xfrm>
        </p:grpSpPr>
        <p:grpSp>
          <p:nvGrpSpPr>
            <p:cNvPr id="123" name="Group 122">
              <a:extLst>
                <a:ext uri="{FF2B5EF4-FFF2-40B4-BE49-F238E27FC236}">
                  <a16:creationId xmlns:a16="http://schemas.microsoft.com/office/drawing/2014/main" id="{060DC74F-3798-0F41-A21A-C9A161BF1870}"/>
                </a:ext>
              </a:extLst>
            </p:cNvPr>
            <p:cNvGrpSpPr/>
            <p:nvPr/>
          </p:nvGrpSpPr>
          <p:grpSpPr>
            <a:xfrm>
              <a:off x="431242" y="6864579"/>
              <a:ext cx="8280398" cy="235792"/>
              <a:chOff x="431801" y="-235792"/>
              <a:chExt cx="4400550" cy="235792"/>
            </a:xfrm>
          </p:grpSpPr>
          <p:cxnSp>
            <p:nvCxnSpPr>
              <p:cNvPr id="132" name="Straight Connector 131">
                <a:extLst>
                  <a:ext uri="{FF2B5EF4-FFF2-40B4-BE49-F238E27FC236}">
                    <a16:creationId xmlns:a16="http://schemas.microsoft.com/office/drawing/2014/main" id="{CD608C57-7514-154B-836A-4010788A31A0}"/>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ADB68B65-F11B-344C-ACD4-BCE9587B6D2A}"/>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24" name="Group 123">
              <a:extLst>
                <a:ext uri="{FF2B5EF4-FFF2-40B4-BE49-F238E27FC236}">
                  <a16:creationId xmlns:a16="http://schemas.microsoft.com/office/drawing/2014/main" id="{54682FFD-D655-B046-976E-07664624D4EA}"/>
                </a:ext>
              </a:extLst>
            </p:cNvPr>
            <p:cNvGrpSpPr/>
            <p:nvPr/>
          </p:nvGrpSpPr>
          <p:grpSpPr>
            <a:xfrm>
              <a:off x="431240" y="-246933"/>
              <a:ext cx="8280401" cy="235792"/>
              <a:chOff x="431800" y="-240735"/>
              <a:chExt cx="8280401" cy="235792"/>
            </a:xfrm>
          </p:grpSpPr>
          <p:grpSp>
            <p:nvGrpSpPr>
              <p:cNvPr id="125" name="Group 124">
                <a:extLst>
                  <a:ext uri="{FF2B5EF4-FFF2-40B4-BE49-F238E27FC236}">
                    <a16:creationId xmlns:a16="http://schemas.microsoft.com/office/drawing/2014/main" id="{F1D720E4-E69C-4D43-8106-8E51E975FE1F}"/>
                  </a:ext>
                </a:extLst>
              </p:cNvPr>
              <p:cNvGrpSpPr/>
              <p:nvPr/>
            </p:nvGrpSpPr>
            <p:grpSpPr>
              <a:xfrm>
                <a:off x="431800" y="-240735"/>
                <a:ext cx="8280400" cy="235792"/>
                <a:chOff x="431800" y="-235792"/>
                <a:chExt cx="4400551" cy="235792"/>
              </a:xfrm>
            </p:grpSpPr>
            <p:cxnSp>
              <p:nvCxnSpPr>
                <p:cNvPr id="129" name="Straight Connector 128">
                  <a:extLst>
                    <a:ext uri="{FF2B5EF4-FFF2-40B4-BE49-F238E27FC236}">
                      <a16:creationId xmlns:a16="http://schemas.microsoft.com/office/drawing/2014/main" id="{C9C8E860-C048-794C-BB48-55334FB486BA}"/>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3ECCBB4D-A419-1C4F-A538-20EABEC4480C}"/>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31" name="Rectangle 130">
                  <a:extLst>
                    <a:ext uri="{FF2B5EF4-FFF2-40B4-BE49-F238E27FC236}">
                      <a16:creationId xmlns:a16="http://schemas.microsoft.com/office/drawing/2014/main" id="{A64A141F-7CF9-0543-947A-2E28885429A9}"/>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26" name="TextBox 125">
                <a:extLst>
                  <a:ext uri="{FF2B5EF4-FFF2-40B4-BE49-F238E27FC236}">
                    <a16:creationId xmlns:a16="http://schemas.microsoft.com/office/drawing/2014/main" id="{42762588-74B6-AA48-AAEF-8478DA61532A}"/>
                  </a:ext>
                </a:extLst>
              </p:cNvPr>
              <p:cNvSpPr txBox="1"/>
              <p:nvPr/>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27" name="Straight Arrow Connector 126">
                <a:extLst>
                  <a:ext uri="{FF2B5EF4-FFF2-40B4-BE49-F238E27FC236}">
                    <a16:creationId xmlns:a16="http://schemas.microsoft.com/office/drawing/2014/main" id="{EA604FD8-087C-894E-AA97-B1F828E874DA}"/>
                  </a:ext>
                </a:extLst>
              </p:cNvPr>
              <p:cNvCxnSpPr>
                <a:cxnSpLocks/>
                <a:stCxn id="126" idx="1"/>
                <a:endCxn id="131" idx="2"/>
              </p:cNvCxnSpPr>
              <p:nvPr/>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0840AE4A-3225-144E-8C2B-CC8459C4871A}"/>
                  </a:ext>
                </a:extLst>
              </p:cNvPr>
              <p:cNvCxnSpPr>
                <a:cxnSpLocks/>
                <a:stCxn id="126" idx="3"/>
                <a:endCxn id="131" idx="0"/>
              </p:cNvCxnSpPr>
              <p:nvPr/>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134" name="Group 133">
            <a:extLst>
              <a:ext uri="{FF2B5EF4-FFF2-40B4-BE49-F238E27FC236}">
                <a16:creationId xmlns:a16="http://schemas.microsoft.com/office/drawing/2014/main" id="{8952B065-0183-8440-93EE-C2E8983124E2}"/>
              </a:ext>
            </a:extLst>
          </p:cNvPr>
          <p:cNvGrpSpPr/>
          <p:nvPr/>
        </p:nvGrpSpPr>
        <p:grpSpPr>
          <a:xfrm>
            <a:off x="9399182" y="-1"/>
            <a:ext cx="2961715" cy="9888233"/>
            <a:chOff x="9399182" y="-1"/>
            <a:chExt cx="2961715" cy="9888233"/>
          </a:xfrm>
        </p:grpSpPr>
        <p:sp>
          <p:nvSpPr>
            <p:cNvPr id="135" name="Rectangle 134">
              <a:extLst>
                <a:ext uri="{FF2B5EF4-FFF2-40B4-BE49-F238E27FC236}">
                  <a16:creationId xmlns:a16="http://schemas.microsoft.com/office/drawing/2014/main" id="{8A328D57-A69E-254D-A262-CC2989A8C417}"/>
                </a:ext>
              </a:extLst>
            </p:cNvPr>
            <p:cNvSpPr/>
            <p:nvPr/>
          </p:nvSpPr>
          <p:spPr>
            <a:xfrm>
              <a:off x="9399182" y="-1"/>
              <a:ext cx="2798651" cy="97486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36" name="Picture 135">
              <a:extLst>
                <a:ext uri="{FF2B5EF4-FFF2-40B4-BE49-F238E27FC236}">
                  <a16:creationId xmlns:a16="http://schemas.microsoft.com/office/drawing/2014/main" id="{2F15995A-2BAF-7E43-8B52-B02F97201E05}"/>
                </a:ext>
              </a:extLst>
            </p:cNvPr>
            <p:cNvPicPr>
              <a:picLocks noChangeAspect="1"/>
            </p:cNvPicPr>
            <p:nvPr/>
          </p:nvPicPr>
          <p:blipFill rotWithShape="1">
            <a:blip r:embed="rId4"/>
            <a:srcRect r="44021" b="6017"/>
            <a:stretch/>
          </p:blipFill>
          <p:spPr>
            <a:xfrm>
              <a:off x="9558506" y="1323797"/>
              <a:ext cx="2632538" cy="532435"/>
            </a:xfrm>
            <a:prstGeom prst="rect">
              <a:avLst/>
            </a:prstGeom>
          </p:spPr>
        </p:pic>
        <p:sp>
          <p:nvSpPr>
            <p:cNvPr id="137" name="TextBox 136">
              <a:extLst>
                <a:ext uri="{FF2B5EF4-FFF2-40B4-BE49-F238E27FC236}">
                  <a16:creationId xmlns:a16="http://schemas.microsoft.com/office/drawing/2014/main" id="{5D176143-8C1A-B24B-8CB3-AFB08B25554B}"/>
                </a:ext>
              </a:extLst>
            </p:cNvPr>
            <p:cNvSpPr txBox="1"/>
            <p:nvPr/>
          </p:nvSpPr>
          <p:spPr>
            <a:xfrm>
              <a:off x="9558507" y="3874407"/>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38" name="Straight Connector 137">
              <a:extLst>
                <a:ext uri="{FF2B5EF4-FFF2-40B4-BE49-F238E27FC236}">
                  <a16:creationId xmlns:a16="http://schemas.microsoft.com/office/drawing/2014/main" id="{61E87ACF-E072-1942-8902-BC3DECAE4A14}"/>
                </a:ext>
              </a:extLst>
            </p:cNvPr>
            <p:cNvCxnSpPr>
              <a:cxnSpLocks/>
            </p:cNvCxnSpPr>
            <p:nvPr/>
          </p:nvCxnSpPr>
          <p:spPr>
            <a:xfrm>
              <a:off x="9558507" y="407702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9" name="TextBox 138">
              <a:extLst>
                <a:ext uri="{FF2B5EF4-FFF2-40B4-BE49-F238E27FC236}">
                  <a16:creationId xmlns:a16="http://schemas.microsoft.com/office/drawing/2014/main" id="{4230E43A-DEF1-584B-AD63-0D994D37359D}"/>
                </a:ext>
              </a:extLst>
            </p:cNvPr>
            <p:cNvSpPr txBox="1"/>
            <p:nvPr/>
          </p:nvSpPr>
          <p:spPr>
            <a:xfrm>
              <a:off x="9686426" y="4935334"/>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grpSp>
          <p:nvGrpSpPr>
            <p:cNvPr id="140" name="Group 139">
              <a:extLst>
                <a:ext uri="{FF2B5EF4-FFF2-40B4-BE49-F238E27FC236}">
                  <a16:creationId xmlns:a16="http://schemas.microsoft.com/office/drawing/2014/main" id="{78101614-52BC-7B46-84D7-2461ED2FA0EA}"/>
                </a:ext>
              </a:extLst>
            </p:cNvPr>
            <p:cNvGrpSpPr/>
            <p:nvPr/>
          </p:nvGrpSpPr>
          <p:grpSpPr>
            <a:xfrm>
              <a:off x="9541497" y="162442"/>
              <a:ext cx="2819400" cy="814510"/>
              <a:chOff x="-3644733" y="165205"/>
              <a:chExt cx="2819400" cy="814510"/>
            </a:xfrm>
          </p:grpSpPr>
          <p:sp>
            <p:nvSpPr>
              <p:cNvPr id="173" name="Rectangle 172">
                <a:extLst>
                  <a:ext uri="{FF2B5EF4-FFF2-40B4-BE49-F238E27FC236}">
                    <a16:creationId xmlns:a16="http://schemas.microsoft.com/office/drawing/2014/main" id="{40254D00-389E-3940-B811-35C2C8922696}"/>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 name="TextBox 173">
                <a:extLst>
                  <a:ext uri="{FF2B5EF4-FFF2-40B4-BE49-F238E27FC236}">
                    <a16:creationId xmlns:a16="http://schemas.microsoft.com/office/drawing/2014/main" id="{0B1CE189-800B-DB49-86F8-D1D7860D619D}"/>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75" name="Picture 174">
                <a:extLst>
                  <a:ext uri="{FF2B5EF4-FFF2-40B4-BE49-F238E27FC236}">
                    <a16:creationId xmlns:a16="http://schemas.microsoft.com/office/drawing/2014/main" id="{8FB38671-F42B-984F-89E2-28269106487A}"/>
                  </a:ext>
                </a:extLst>
              </p:cNvPr>
              <p:cNvPicPr>
                <a:picLocks noChangeAspect="1"/>
              </p:cNvPicPr>
              <p:nvPr/>
            </p:nvPicPr>
            <p:blipFill rotWithShape="1">
              <a:blip r:embed="rId5"/>
              <a:srcRect l="8882" t="5165" r="-1"/>
              <a:stretch/>
            </p:blipFill>
            <p:spPr>
              <a:xfrm>
                <a:off x="-3491292" y="414013"/>
                <a:ext cx="324017" cy="289055"/>
              </a:xfrm>
              <a:prstGeom prst="roundRect">
                <a:avLst/>
              </a:prstGeom>
            </p:spPr>
          </p:pic>
        </p:grpSp>
        <p:grpSp>
          <p:nvGrpSpPr>
            <p:cNvPr id="141" name="Group 140">
              <a:extLst>
                <a:ext uri="{FF2B5EF4-FFF2-40B4-BE49-F238E27FC236}">
                  <a16:creationId xmlns:a16="http://schemas.microsoft.com/office/drawing/2014/main" id="{A5DCE01F-D854-EE4B-8C74-2A5FD60EB92D}"/>
                </a:ext>
              </a:extLst>
            </p:cNvPr>
            <p:cNvGrpSpPr/>
            <p:nvPr/>
          </p:nvGrpSpPr>
          <p:grpSpPr>
            <a:xfrm>
              <a:off x="9541497" y="8476917"/>
              <a:ext cx="2735151" cy="1411315"/>
              <a:chOff x="9296567" y="4910411"/>
              <a:chExt cx="2735151" cy="1411315"/>
            </a:xfrm>
          </p:grpSpPr>
          <p:sp>
            <p:nvSpPr>
              <p:cNvPr id="167" name="Rectangle 166">
                <a:extLst>
                  <a:ext uri="{FF2B5EF4-FFF2-40B4-BE49-F238E27FC236}">
                    <a16:creationId xmlns:a16="http://schemas.microsoft.com/office/drawing/2014/main" id="{0200651A-A5C2-6745-93C3-D1EC973B8F32}"/>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TextBox 167">
                <a:extLst>
                  <a:ext uri="{FF2B5EF4-FFF2-40B4-BE49-F238E27FC236}">
                    <a16:creationId xmlns:a16="http://schemas.microsoft.com/office/drawing/2014/main" id="{ACA5E4FE-97BE-0A4E-9196-292CE279FF5B}"/>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69" name="Graphic 168">
                <a:extLst>
                  <a:ext uri="{FF2B5EF4-FFF2-40B4-BE49-F238E27FC236}">
                    <a16:creationId xmlns:a16="http://schemas.microsoft.com/office/drawing/2014/main" id="{C47FEBB8-EA11-4B44-B21D-5846F0D5BEE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456790" y="5049494"/>
                <a:ext cx="155227" cy="155227"/>
              </a:xfrm>
              <a:prstGeom prst="rect">
                <a:avLst/>
              </a:prstGeom>
            </p:spPr>
          </p:pic>
          <p:sp>
            <p:nvSpPr>
              <p:cNvPr id="170" name="TextBox 169">
                <a:extLst>
                  <a:ext uri="{FF2B5EF4-FFF2-40B4-BE49-F238E27FC236}">
                    <a16:creationId xmlns:a16="http://schemas.microsoft.com/office/drawing/2014/main" id="{39933606-2D86-DC4B-8924-AFCFBFEFAC5E}"/>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71" name="TextBox 170">
                <a:extLst>
                  <a:ext uri="{FF2B5EF4-FFF2-40B4-BE49-F238E27FC236}">
                    <a16:creationId xmlns:a16="http://schemas.microsoft.com/office/drawing/2014/main" id="{999BA398-8DC3-504A-BF43-C299337A8C50}"/>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72" name="TextBox 171">
                <a:extLst>
                  <a:ext uri="{FF2B5EF4-FFF2-40B4-BE49-F238E27FC236}">
                    <a16:creationId xmlns:a16="http://schemas.microsoft.com/office/drawing/2014/main" id="{9BCEF715-ED9F-CF4A-B26F-0228E531C7ED}"/>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42" name="Group 141">
              <a:extLst>
                <a:ext uri="{FF2B5EF4-FFF2-40B4-BE49-F238E27FC236}">
                  <a16:creationId xmlns:a16="http://schemas.microsoft.com/office/drawing/2014/main" id="{A920F2A2-D16F-7B49-8249-3CB38630702B}"/>
                </a:ext>
              </a:extLst>
            </p:cNvPr>
            <p:cNvGrpSpPr/>
            <p:nvPr/>
          </p:nvGrpSpPr>
          <p:grpSpPr>
            <a:xfrm>
              <a:off x="9541497" y="7120261"/>
              <a:ext cx="2735151" cy="1280928"/>
              <a:chOff x="9286315" y="6976989"/>
              <a:chExt cx="2735151" cy="1280928"/>
            </a:xfrm>
          </p:grpSpPr>
          <p:sp>
            <p:nvSpPr>
              <p:cNvPr id="162" name="Rectangle 161">
                <a:extLst>
                  <a:ext uri="{FF2B5EF4-FFF2-40B4-BE49-F238E27FC236}">
                    <a16:creationId xmlns:a16="http://schemas.microsoft.com/office/drawing/2014/main" id="{B6D0A85B-3890-1F45-9BFC-811B5745177B}"/>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3" name="TextBox 162">
                <a:extLst>
                  <a:ext uri="{FF2B5EF4-FFF2-40B4-BE49-F238E27FC236}">
                    <a16:creationId xmlns:a16="http://schemas.microsoft.com/office/drawing/2014/main" id="{EEA5EE72-4CD7-1A46-9DF6-568DC138E4B1}"/>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64" name="Graphic 163">
                <a:extLst>
                  <a:ext uri="{FF2B5EF4-FFF2-40B4-BE49-F238E27FC236}">
                    <a16:creationId xmlns:a16="http://schemas.microsoft.com/office/drawing/2014/main" id="{3CFCDF9C-C88C-3341-AB2C-415DF5C33EA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446538" y="7116071"/>
                <a:ext cx="155227" cy="155227"/>
              </a:xfrm>
              <a:prstGeom prst="rect">
                <a:avLst/>
              </a:prstGeom>
            </p:spPr>
          </p:pic>
          <p:sp>
            <p:nvSpPr>
              <p:cNvPr id="165" name="TextBox 164">
                <a:extLst>
                  <a:ext uri="{FF2B5EF4-FFF2-40B4-BE49-F238E27FC236}">
                    <a16:creationId xmlns:a16="http://schemas.microsoft.com/office/drawing/2014/main" id="{2481AABB-FA68-0E42-83A5-60002F0CF46C}"/>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66" name="Picture 165">
                <a:extLst>
                  <a:ext uri="{FF2B5EF4-FFF2-40B4-BE49-F238E27FC236}">
                    <a16:creationId xmlns:a16="http://schemas.microsoft.com/office/drawing/2014/main" id="{2FC9AE94-F10E-2F49-B483-7ED173824832}"/>
                  </a:ext>
                </a:extLst>
              </p:cNvPr>
              <p:cNvPicPr>
                <a:picLocks noChangeAspect="1"/>
              </p:cNvPicPr>
              <p:nvPr/>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43" name="Group 142">
              <a:extLst>
                <a:ext uri="{FF2B5EF4-FFF2-40B4-BE49-F238E27FC236}">
                  <a16:creationId xmlns:a16="http://schemas.microsoft.com/office/drawing/2014/main" id="{B5831C8C-0608-3A40-A402-088C1320D2DA}"/>
                </a:ext>
              </a:extLst>
            </p:cNvPr>
            <p:cNvGrpSpPr/>
            <p:nvPr/>
          </p:nvGrpSpPr>
          <p:grpSpPr>
            <a:xfrm>
              <a:off x="9521833" y="4199527"/>
              <a:ext cx="2617883" cy="651460"/>
              <a:chOff x="12352022" y="513115"/>
              <a:chExt cx="2617883" cy="651460"/>
            </a:xfrm>
          </p:grpSpPr>
          <p:sp>
            <p:nvSpPr>
              <p:cNvPr id="159" name="TextBox 158">
                <a:extLst>
                  <a:ext uri="{FF2B5EF4-FFF2-40B4-BE49-F238E27FC236}">
                    <a16:creationId xmlns:a16="http://schemas.microsoft.com/office/drawing/2014/main" id="{10910114-E8E6-A34A-93A2-5ED44636D61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60" name="TextBox 159">
                <a:extLst>
                  <a:ext uri="{FF2B5EF4-FFF2-40B4-BE49-F238E27FC236}">
                    <a16:creationId xmlns:a16="http://schemas.microsoft.com/office/drawing/2014/main" id="{67552FF1-C078-4C4F-AAB9-817604F41E2B}"/>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61" name="TextBox 160">
                <a:extLst>
                  <a:ext uri="{FF2B5EF4-FFF2-40B4-BE49-F238E27FC236}">
                    <a16:creationId xmlns:a16="http://schemas.microsoft.com/office/drawing/2014/main" id="{CCD37AEA-AC1D-A84E-9AF6-8A7E3C011D99}"/>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44" name="TextBox 143">
              <a:extLst>
                <a:ext uri="{FF2B5EF4-FFF2-40B4-BE49-F238E27FC236}">
                  <a16:creationId xmlns:a16="http://schemas.microsoft.com/office/drawing/2014/main" id="{34A26DA3-DB64-CC4A-925C-B75604BC4686}"/>
                </a:ext>
              </a:extLst>
            </p:cNvPr>
            <p:cNvSpPr txBox="1"/>
            <p:nvPr/>
          </p:nvSpPr>
          <p:spPr>
            <a:xfrm>
              <a:off x="9674267" y="5218639"/>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45" name="TextBox 144">
              <a:extLst>
                <a:ext uri="{FF2B5EF4-FFF2-40B4-BE49-F238E27FC236}">
                  <a16:creationId xmlns:a16="http://schemas.microsoft.com/office/drawing/2014/main" id="{27BCDA8C-98AB-6E41-86C8-68DD5ADC0556}"/>
                </a:ext>
              </a:extLst>
            </p:cNvPr>
            <p:cNvSpPr txBox="1"/>
            <p:nvPr/>
          </p:nvSpPr>
          <p:spPr>
            <a:xfrm>
              <a:off x="9686426" y="5633896"/>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46" name="TextBox 145">
              <a:extLst>
                <a:ext uri="{FF2B5EF4-FFF2-40B4-BE49-F238E27FC236}">
                  <a16:creationId xmlns:a16="http://schemas.microsoft.com/office/drawing/2014/main" id="{3674C8B4-19A9-7F4C-A0E9-A0CCA63C5A27}"/>
                </a:ext>
              </a:extLst>
            </p:cNvPr>
            <p:cNvSpPr txBox="1"/>
            <p:nvPr/>
          </p:nvSpPr>
          <p:spPr>
            <a:xfrm>
              <a:off x="9686426" y="6353986"/>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147" name="TextBox 146">
              <a:extLst>
                <a:ext uri="{FF2B5EF4-FFF2-40B4-BE49-F238E27FC236}">
                  <a16:creationId xmlns:a16="http://schemas.microsoft.com/office/drawing/2014/main" id="{6CDB408F-F9BC-BE49-BB1D-ED4826DEF237}"/>
                </a:ext>
              </a:extLst>
            </p:cNvPr>
            <p:cNvSpPr txBox="1"/>
            <p:nvPr/>
          </p:nvSpPr>
          <p:spPr>
            <a:xfrm>
              <a:off x="9674267" y="6784549"/>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48" name="TextBox 147">
              <a:extLst>
                <a:ext uri="{FF2B5EF4-FFF2-40B4-BE49-F238E27FC236}">
                  <a16:creationId xmlns:a16="http://schemas.microsoft.com/office/drawing/2014/main" id="{1ECE0F32-D532-904C-8F1D-31C62A85DF64}"/>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49" name="Straight Connector 148">
              <a:extLst>
                <a:ext uri="{FF2B5EF4-FFF2-40B4-BE49-F238E27FC236}">
                  <a16:creationId xmlns:a16="http://schemas.microsoft.com/office/drawing/2014/main" id="{51DEE00D-8872-664F-91AC-88EBE656C017}"/>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0" name="Group 149">
              <a:extLst>
                <a:ext uri="{FF2B5EF4-FFF2-40B4-BE49-F238E27FC236}">
                  <a16:creationId xmlns:a16="http://schemas.microsoft.com/office/drawing/2014/main" id="{F7B782B6-E142-5C41-A58A-1C6E735E5795}"/>
                </a:ext>
              </a:extLst>
            </p:cNvPr>
            <p:cNvGrpSpPr/>
            <p:nvPr/>
          </p:nvGrpSpPr>
          <p:grpSpPr>
            <a:xfrm>
              <a:off x="9541497" y="1993090"/>
              <a:ext cx="2735151" cy="1739504"/>
              <a:chOff x="9541497" y="2125825"/>
              <a:chExt cx="2735151" cy="1739504"/>
            </a:xfrm>
          </p:grpSpPr>
          <p:sp>
            <p:nvSpPr>
              <p:cNvPr id="151" name="Rectangle 150">
                <a:extLst>
                  <a:ext uri="{FF2B5EF4-FFF2-40B4-BE49-F238E27FC236}">
                    <a16:creationId xmlns:a16="http://schemas.microsoft.com/office/drawing/2014/main" id="{FAADFAA3-8DA1-E14D-B99C-AB2508555523}"/>
                  </a:ext>
                </a:extLst>
              </p:cNvPr>
              <p:cNvSpPr/>
              <p:nvPr/>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2" name="TextBox 151">
                <a:extLst>
                  <a:ext uri="{FF2B5EF4-FFF2-40B4-BE49-F238E27FC236}">
                    <a16:creationId xmlns:a16="http://schemas.microsoft.com/office/drawing/2014/main" id="{A937AB33-CB8B-A241-9EA4-8CAC5B904E8F}"/>
                  </a:ext>
                </a:extLst>
              </p:cNvPr>
              <p:cNvSpPr txBox="1"/>
              <p:nvPr/>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153" name="Graphic 152">
                <a:extLst>
                  <a:ext uri="{FF2B5EF4-FFF2-40B4-BE49-F238E27FC236}">
                    <a16:creationId xmlns:a16="http://schemas.microsoft.com/office/drawing/2014/main" id="{EBF5A0BA-1949-E142-BD57-E8238FDFF60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154" name="TextBox 153">
                <a:extLst>
                  <a:ext uri="{FF2B5EF4-FFF2-40B4-BE49-F238E27FC236}">
                    <a16:creationId xmlns:a16="http://schemas.microsoft.com/office/drawing/2014/main" id="{E3FC725E-D267-EE4C-ACC7-0FF6F88C1DED}"/>
                  </a:ext>
                </a:extLst>
              </p:cNvPr>
              <p:cNvSpPr txBox="1"/>
              <p:nvPr/>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155" name="TextBox 154">
                <a:extLst>
                  <a:ext uri="{FF2B5EF4-FFF2-40B4-BE49-F238E27FC236}">
                    <a16:creationId xmlns:a16="http://schemas.microsoft.com/office/drawing/2014/main" id="{DAC191F7-746A-F649-8BB7-706F351D95B5}"/>
                  </a:ext>
                </a:extLst>
              </p:cNvPr>
              <p:cNvSpPr txBox="1"/>
              <p:nvPr/>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156" name="TextBox 155">
                <a:extLst>
                  <a:ext uri="{FF2B5EF4-FFF2-40B4-BE49-F238E27FC236}">
                    <a16:creationId xmlns:a16="http://schemas.microsoft.com/office/drawing/2014/main" id="{928BBA09-01DB-5E45-9E3F-116384E13EF0}"/>
                  </a:ext>
                </a:extLst>
              </p:cNvPr>
              <p:cNvSpPr txBox="1"/>
              <p:nvPr/>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157" name="TextBox 156">
                <a:extLst>
                  <a:ext uri="{FF2B5EF4-FFF2-40B4-BE49-F238E27FC236}">
                    <a16:creationId xmlns:a16="http://schemas.microsoft.com/office/drawing/2014/main" id="{D2E2DD0D-5C91-6840-8E42-F620FF7B593C}"/>
                  </a:ext>
                </a:extLst>
              </p:cNvPr>
              <p:cNvSpPr txBox="1"/>
              <p:nvPr/>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58" name="Picture 157">
                <a:extLst>
                  <a:ext uri="{FF2B5EF4-FFF2-40B4-BE49-F238E27FC236}">
                    <a16:creationId xmlns:a16="http://schemas.microsoft.com/office/drawing/2014/main" id="{D403EB95-EC44-9141-919C-B5D3EF377E28}"/>
                  </a:ext>
                </a:extLst>
              </p:cNvPr>
              <p:cNvPicPr>
                <a:picLocks noChangeAspect="1"/>
              </p:cNvPicPr>
              <p:nvPr/>
            </p:nvPicPr>
            <p:blipFill rotWithShape="1">
              <a:blip r:embed="rId9"/>
              <a:srcRect l="4852" t="17138" r="10283" b="11792"/>
              <a:stretch/>
            </p:blipFill>
            <p:spPr>
              <a:xfrm>
                <a:off x="10676602" y="3604038"/>
                <a:ext cx="478277" cy="101726"/>
              </a:xfrm>
              <a:prstGeom prst="rect">
                <a:avLst/>
              </a:prstGeom>
              <a:ln>
                <a:solidFill>
                  <a:schemeClr val="accent3">
                    <a:lumMod val="60000"/>
                    <a:lumOff val="40000"/>
                  </a:schemeClr>
                </a:solidFill>
              </a:ln>
            </p:spPr>
          </p:pic>
        </p:grpSp>
      </p:grpSp>
    </p:spTree>
    <p:extLst>
      <p:ext uri="{BB962C8B-B14F-4D97-AF65-F5344CB8AC3E}">
        <p14:creationId xmlns:p14="http://schemas.microsoft.com/office/powerpoint/2010/main" val="3946423277"/>
      </p:ext>
    </p:extLst>
  </p:cSld>
  <p:clrMapOvr>
    <a:overrideClrMapping bg1="lt1" tx1="dk1" bg2="lt2" tx2="dk2" accent1="accent1" accent2="accent2" accent3="accent3" accent4="accent4" accent5="accent5" accent6="accent6" hlink="lt1" folHlink="lt1"/>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p:cSld name="Title (Plain, Int.)">
    <p:bg>
      <p:bgPr>
        <a:solidFill>
          <a:schemeClr val="bg1"/>
        </a:solidFill>
        <a:effectLst/>
      </p:bgPr>
    </p:bg>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7FB454B8-622E-D643-B38F-8FBBFCD62ABD}"/>
              </a:ext>
            </a:extLst>
          </p:cNvPr>
          <p:cNvSpPr/>
          <p:nvPr/>
        </p:nvSpPr>
        <p:spPr>
          <a:xfrm flipH="1">
            <a:off x="1867" y="2171627"/>
            <a:ext cx="8780681" cy="1815552"/>
          </a:xfrm>
          <a:custGeom>
            <a:avLst/>
            <a:gdLst>
              <a:gd name="connsiteX0" fmla="*/ 8780681 w 8780681"/>
              <a:gd name="connsiteY0" fmla="*/ 0 h 1815552"/>
              <a:gd name="connsiteX1" fmla="*/ 861570 w 8780681"/>
              <a:gd name="connsiteY1" fmla="*/ 0 h 1815552"/>
              <a:gd name="connsiteX2" fmla="*/ 0 w 8780681"/>
              <a:gd name="connsiteY2" fmla="*/ 1815552 h 1815552"/>
              <a:gd name="connsiteX3" fmla="*/ 8780681 w 8780681"/>
              <a:gd name="connsiteY3" fmla="*/ 1815552 h 1815552"/>
            </a:gdLst>
            <a:ahLst/>
            <a:cxnLst>
              <a:cxn ang="0">
                <a:pos x="connsiteX0" y="connsiteY0"/>
              </a:cxn>
              <a:cxn ang="0">
                <a:pos x="connsiteX1" y="connsiteY1"/>
              </a:cxn>
              <a:cxn ang="0">
                <a:pos x="connsiteX2" y="connsiteY2"/>
              </a:cxn>
              <a:cxn ang="0">
                <a:pos x="connsiteX3" y="connsiteY3"/>
              </a:cxn>
            </a:cxnLst>
            <a:rect l="l" t="t" r="r" b="b"/>
            <a:pathLst>
              <a:path w="8780681" h="1815552">
                <a:moveTo>
                  <a:pt x="8780681" y="0"/>
                </a:moveTo>
                <a:lnTo>
                  <a:pt x="861570" y="0"/>
                </a:lnTo>
                <a:lnTo>
                  <a:pt x="0" y="1815552"/>
                </a:lnTo>
                <a:lnTo>
                  <a:pt x="8780681" y="1815552"/>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12" name="Freeform 11">
            <a:extLst>
              <a:ext uri="{FF2B5EF4-FFF2-40B4-BE49-F238E27FC236}">
                <a16:creationId xmlns:a16="http://schemas.microsoft.com/office/drawing/2014/main" id="{A7DAA80D-E5FC-834A-808A-ED4B4782F280}"/>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8" name="Title 7">
            <a:extLst>
              <a:ext uri="{FF2B5EF4-FFF2-40B4-BE49-F238E27FC236}">
                <a16:creationId xmlns:a16="http://schemas.microsoft.com/office/drawing/2014/main" id="{9428846E-90EC-CF46-BA3C-6E7E7F9A659E}"/>
              </a:ext>
            </a:extLst>
          </p:cNvPr>
          <p:cNvSpPr>
            <a:spLocks noGrp="1"/>
          </p:cNvSpPr>
          <p:nvPr>
            <p:ph type="title" hasCustomPrompt="1"/>
          </p:nvPr>
        </p:nvSpPr>
        <p:spPr>
          <a:xfrm>
            <a:off x="431800" y="2357718"/>
            <a:ext cx="7495477" cy="1443370"/>
          </a:xfrm>
        </p:spPr>
        <p:txBody>
          <a:bodyPr anchor="ctr"/>
          <a:lstStyle>
            <a:lvl1pPr>
              <a:defRPr sz="3600"/>
            </a:lvl1pPr>
          </a:lstStyle>
          <a:p>
            <a:pPr lvl="0"/>
            <a:r>
              <a:rPr lang="en-US"/>
              <a:t>CLICK TO EDIT PRESENTATION TITLE. ALL CAPS. TWO LINES.</a:t>
            </a:r>
          </a:p>
        </p:txBody>
      </p:sp>
      <p:pic>
        <p:nvPicPr>
          <p:cNvPr id="7" name="Graphic 6">
            <a:extLst>
              <a:ext uri="{FF2B5EF4-FFF2-40B4-BE49-F238E27FC236}">
                <a16:creationId xmlns:a16="http://schemas.microsoft.com/office/drawing/2014/main" id="{3AC42CDE-EBE7-E741-BE32-30653614DF4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11" name="Group 10">
            <a:extLst>
              <a:ext uri="{FF2B5EF4-FFF2-40B4-BE49-F238E27FC236}">
                <a16:creationId xmlns:a16="http://schemas.microsoft.com/office/drawing/2014/main" id="{EB244C48-76C2-534E-9513-08ABA03B5E42}"/>
              </a:ext>
            </a:extLst>
          </p:cNvPr>
          <p:cNvGrpSpPr/>
          <p:nvPr/>
        </p:nvGrpSpPr>
        <p:grpSpPr>
          <a:xfrm>
            <a:off x="-256964" y="2662813"/>
            <a:ext cx="251461" cy="803868"/>
            <a:chOff x="-256404" y="360363"/>
            <a:chExt cx="251461" cy="692152"/>
          </a:xfrm>
        </p:grpSpPr>
        <p:grpSp>
          <p:nvGrpSpPr>
            <p:cNvPr id="13" name="Group 12">
              <a:extLst>
                <a:ext uri="{FF2B5EF4-FFF2-40B4-BE49-F238E27FC236}">
                  <a16:creationId xmlns:a16="http://schemas.microsoft.com/office/drawing/2014/main" id="{AB8F3F92-DCF4-5F4E-9BDB-FEE9A11B7567}"/>
                </a:ext>
              </a:extLst>
            </p:cNvPr>
            <p:cNvGrpSpPr/>
            <p:nvPr/>
          </p:nvGrpSpPr>
          <p:grpSpPr>
            <a:xfrm rot="16200000">
              <a:off x="-476749" y="580708"/>
              <a:ext cx="692152" cy="251461"/>
              <a:chOff x="431800" y="-235792"/>
              <a:chExt cx="4400551" cy="235792"/>
            </a:xfrm>
          </p:grpSpPr>
          <p:cxnSp>
            <p:nvCxnSpPr>
              <p:cNvPr id="15" name="Straight Connector 14">
                <a:extLst>
                  <a:ext uri="{FF2B5EF4-FFF2-40B4-BE49-F238E27FC236}">
                    <a16:creationId xmlns:a16="http://schemas.microsoft.com/office/drawing/2014/main" id="{1E3E7507-CF0A-8947-A091-45ACB7BD5AD8}"/>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DFC8032-2C2C-B742-A741-8E1CF1FA29F7}"/>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D9938BCA-C53F-834C-8CEA-DB166BA68723}"/>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TextBox 13">
              <a:extLst>
                <a:ext uri="{FF2B5EF4-FFF2-40B4-BE49-F238E27FC236}">
                  <a16:creationId xmlns:a16="http://schemas.microsoft.com/office/drawing/2014/main" id="{39E8B117-CE2C-1E41-AA75-B37EA0C0EBB4}"/>
                </a:ext>
              </a:extLst>
            </p:cNvPr>
            <p:cNvSpPr txBox="1"/>
            <p:nvPr/>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9" name="Group 18">
            <a:extLst>
              <a:ext uri="{FF2B5EF4-FFF2-40B4-BE49-F238E27FC236}">
                <a16:creationId xmlns:a16="http://schemas.microsoft.com/office/drawing/2014/main" id="{FBB85DBD-D337-C94E-8C4C-333AD3194FA9}"/>
              </a:ext>
            </a:extLst>
          </p:cNvPr>
          <p:cNvGrpSpPr/>
          <p:nvPr/>
        </p:nvGrpSpPr>
        <p:grpSpPr>
          <a:xfrm>
            <a:off x="-256964" y="6029561"/>
            <a:ext cx="251461" cy="414972"/>
            <a:chOff x="-256404" y="360363"/>
            <a:chExt cx="251461" cy="692152"/>
          </a:xfrm>
        </p:grpSpPr>
        <p:grpSp>
          <p:nvGrpSpPr>
            <p:cNvPr id="20" name="Group 19">
              <a:extLst>
                <a:ext uri="{FF2B5EF4-FFF2-40B4-BE49-F238E27FC236}">
                  <a16:creationId xmlns:a16="http://schemas.microsoft.com/office/drawing/2014/main" id="{DD4AC7CA-38CF-B043-AD7E-5C0106965AA3}"/>
                </a:ext>
              </a:extLst>
            </p:cNvPr>
            <p:cNvGrpSpPr/>
            <p:nvPr/>
          </p:nvGrpSpPr>
          <p:grpSpPr>
            <a:xfrm rot="16200000">
              <a:off x="-476749" y="580708"/>
              <a:ext cx="692152" cy="251461"/>
              <a:chOff x="431800" y="-235792"/>
              <a:chExt cx="4400551" cy="235792"/>
            </a:xfrm>
          </p:grpSpPr>
          <p:cxnSp>
            <p:nvCxnSpPr>
              <p:cNvPr id="22" name="Straight Connector 21">
                <a:extLst>
                  <a:ext uri="{FF2B5EF4-FFF2-40B4-BE49-F238E27FC236}">
                    <a16:creationId xmlns:a16="http://schemas.microsoft.com/office/drawing/2014/main" id="{B7A9D658-71C1-CB43-ABD7-6BD77476E275}"/>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1A0BB04-B2E3-934F-9D1D-D0346C111804}"/>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8167E939-B260-2847-99C6-20C8238CF3D0}"/>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TextBox 20">
              <a:extLst>
                <a:ext uri="{FF2B5EF4-FFF2-40B4-BE49-F238E27FC236}">
                  <a16:creationId xmlns:a16="http://schemas.microsoft.com/office/drawing/2014/main" id="{EFE99EE3-3761-0D43-973C-FE9BFC88169D}"/>
                </a:ext>
              </a:extLst>
            </p:cNvPr>
            <p:cNvSpPr txBox="1"/>
            <p:nvPr/>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25" name="Text Placeholder 2">
            <a:extLst>
              <a:ext uri="{FF2B5EF4-FFF2-40B4-BE49-F238E27FC236}">
                <a16:creationId xmlns:a16="http://schemas.microsoft.com/office/drawing/2014/main" id="{F2AFBF52-EA14-5E4D-9D64-343EF5302B48}"/>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spTree>
    <p:extLst>
      <p:ext uri="{BB962C8B-B14F-4D97-AF65-F5344CB8AC3E}">
        <p14:creationId xmlns:p14="http://schemas.microsoft.com/office/powerpoint/2010/main" val="4206997236"/>
      </p:ext>
    </p:extLst>
  </p:cSld>
  <p:clrMapOvr>
    <a:masterClrMapping/>
  </p:clrMapOvr>
  <p:extLst>
    <p:ext uri="{DCECCB84-F9BA-43D5-87BE-67443E8EF086}">
      <p15:sldGuideLst xmlns:p15="http://schemas.microsoft.com/office/powerpoint/2012/main"/>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p:cSld name="Thank You (Headshot. T.S.)">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A733D6C8-2947-664C-94C0-9AD79C24D8BC}"/>
              </a:ext>
            </a:extLst>
          </p:cNvPr>
          <p:cNvSpPr/>
          <p:nvPr/>
        </p:nvSpPr>
        <p:spPr>
          <a:xfrm flipH="1">
            <a:off x="-1" y="2402808"/>
            <a:ext cx="9144000" cy="32940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21" name="Picture Placeholder 20">
            <a:extLst>
              <a:ext uri="{FF2B5EF4-FFF2-40B4-BE49-F238E27FC236}">
                <a16:creationId xmlns:a16="http://schemas.microsoft.com/office/drawing/2014/main" id="{0B98A494-7A59-1347-AC1A-9CEFC6F3BA30}"/>
              </a:ext>
            </a:extLst>
          </p:cNvPr>
          <p:cNvSpPr>
            <a:spLocks noGrp="1"/>
          </p:cNvSpPr>
          <p:nvPr>
            <p:ph type="pic" sz="quarter" idx="16" hasCustomPrompt="1"/>
          </p:nvPr>
        </p:nvSpPr>
        <p:spPr>
          <a:xfrm>
            <a:off x="4855972" y="2402809"/>
            <a:ext cx="4288028" cy="3294098"/>
          </a:xfrm>
          <a:custGeom>
            <a:avLst/>
            <a:gdLst>
              <a:gd name="connsiteX0" fmla="*/ 0 w 4288028"/>
              <a:gd name="connsiteY0" fmla="*/ 0 h 3294098"/>
              <a:gd name="connsiteX1" fmla="*/ 4288028 w 4288028"/>
              <a:gd name="connsiteY1" fmla="*/ 0 h 3294098"/>
              <a:gd name="connsiteX2" fmla="*/ 4288028 w 4288028"/>
              <a:gd name="connsiteY2" fmla="*/ 3294098 h 3294098"/>
              <a:gd name="connsiteX3" fmla="*/ 1563214 w 4288028"/>
              <a:gd name="connsiteY3" fmla="*/ 3294098 h 3294098"/>
            </a:gdLst>
            <a:ahLst/>
            <a:cxnLst>
              <a:cxn ang="0">
                <a:pos x="connsiteX0" y="connsiteY0"/>
              </a:cxn>
              <a:cxn ang="0">
                <a:pos x="connsiteX1" y="connsiteY1"/>
              </a:cxn>
              <a:cxn ang="0">
                <a:pos x="connsiteX2" y="connsiteY2"/>
              </a:cxn>
              <a:cxn ang="0">
                <a:pos x="connsiteX3" y="connsiteY3"/>
              </a:cxn>
            </a:cxnLst>
            <a:rect l="l" t="t" r="r" b="b"/>
            <a:pathLst>
              <a:path w="4288028" h="3294098">
                <a:moveTo>
                  <a:pt x="0" y="0"/>
                </a:moveTo>
                <a:lnTo>
                  <a:pt x="4288028" y="0"/>
                </a:lnTo>
                <a:lnTo>
                  <a:pt x="4288028" y="3294098"/>
                </a:lnTo>
                <a:lnTo>
                  <a:pt x="1563214" y="3294098"/>
                </a:lnTo>
                <a:close/>
              </a:path>
            </a:pathLst>
          </a:custGeom>
          <a:solidFill>
            <a:schemeClr val="accent2"/>
          </a:solidFill>
        </p:spPr>
        <p:txBody>
          <a:bodyPr wrap="square" rIns="432000" anchor="ctr">
            <a:noAutofit/>
          </a:bodyPr>
          <a:lstStyle>
            <a:lvl1pPr marL="0" indent="0" algn="r">
              <a:buNone/>
              <a:defRPr b="0">
                <a:solidFill>
                  <a:schemeClr val="bg1"/>
                </a:solidFill>
              </a:defRPr>
            </a:lvl1pPr>
          </a:lstStyle>
          <a:p>
            <a:r>
              <a:rPr lang="en-US" dirty="0"/>
              <a:t>Click icon to add photo or headshot</a:t>
            </a:r>
          </a:p>
        </p:txBody>
      </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1219067"/>
            <a:ext cx="8280400" cy="914400"/>
          </a:xfrm>
        </p:spPr>
        <p:txBody>
          <a:bodyPr/>
          <a:lstStyle>
            <a:lvl1pPr>
              <a:defRPr sz="3200"/>
            </a:lvl1pPr>
          </a:lstStyle>
          <a:p>
            <a:r>
              <a:rPr lang="en-US"/>
              <a:t>Click to add</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2714222"/>
            <a:ext cx="4140200" cy="2671270"/>
          </a:xfrm>
          <a:prstGeom prst="rect">
            <a:avLst/>
          </a:prstGeom>
          <a:noFill/>
          <a:ln>
            <a:noFill/>
          </a:ln>
        </p:spPr>
        <p:txBody>
          <a:bodyPr wrap="square" lIns="0" tIns="0" rIns="0" bIns="0" anchor="ctr">
            <a:noAutofit/>
          </a:bodyPr>
          <a:lstStyle>
            <a:lvl1pPr marL="20638" indent="0">
              <a:spcAft>
                <a:spcPts val="300"/>
              </a:spcAft>
              <a:buNone/>
              <a:tabLst/>
              <a:defRPr sz="1400" b="1">
                <a:solidFill>
                  <a:schemeClr val="bg1"/>
                </a:solidFill>
              </a:defRPr>
            </a:lvl1pPr>
            <a:lvl2pPr marL="20638" indent="0">
              <a:spcAft>
                <a:spcPts val="200"/>
              </a:spcAft>
              <a:buNone/>
              <a:tabLst/>
              <a:defRPr sz="1400">
                <a:solidFill>
                  <a:schemeClr val="bg1"/>
                </a:solidFill>
              </a:defRPr>
            </a:lvl2pPr>
            <a:lvl3pPr marL="20638" indent="0">
              <a:spcAft>
                <a:spcPts val="200"/>
              </a:spcAft>
              <a:buFont typeface="Wingdings" pitchFamily="2" charset="2"/>
              <a:buNone/>
              <a:tabLst/>
              <a:defRPr sz="1400">
                <a:solidFill>
                  <a:schemeClr val="bg1"/>
                </a:solidFill>
              </a:defRPr>
            </a:lvl3pPr>
            <a:lvl4pPr marL="20638" indent="0">
              <a:spcAft>
                <a:spcPts val="200"/>
              </a:spcAft>
              <a:buFont typeface="System Font Regular"/>
              <a:buNone/>
              <a:tabLst/>
              <a:defRPr sz="1400">
                <a:solidFill>
                  <a:schemeClr val="bg1"/>
                </a:solidFill>
              </a:defRPr>
            </a:lvl4pPr>
            <a:lvl5pPr marL="20638" indent="0">
              <a:spcAft>
                <a:spcPts val="200"/>
              </a:spcAft>
              <a:buNone/>
              <a:tabLst/>
              <a:defRPr sz="1400">
                <a:solidFill>
                  <a:schemeClr val="bg1"/>
                </a:solidFill>
              </a:defRPr>
            </a:lvl5pPr>
            <a:lvl6pPr marL="20638" indent="0">
              <a:buNone/>
              <a:tabLst/>
              <a:defRPr>
                <a:solidFill>
                  <a:schemeClr val="bg1"/>
                </a:solidFill>
              </a:defRPr>
            </a:lvl6pPr>
            <a:lvl7pPr marL="20638" indent="0">
              <a:buNone/>
              <a:tabLst/>
              <a:defRPr>
                <a:solidFill>
                  <a:schemeClr val="bg1"/>
                </a:solidFill>
              </a:defRPr>
            </a:lvl7pPr>
            <a:lvl8pPr marL="20638" indent="0">
              <a:buNone/>
              <a:tabLst/>
              <a:defRPr>
                <a:solidFill>
                  <a:schemeClr val="bg1"/>
                </a:solidFill>
              </a:defRPr>
            </a:lvl8pPr>
            <a:lvl9pPr marL="20638" indent="0">
              <a:buNone/>
              <a:tabLst/>
              <a:defRPr>
                <a:solidFill>
                  <a:schemeClr val="bg1"/>
                </a:solidFill>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p:nvPicPr>
        <p:blipFill>
          <a:blip r:embed="rId2">
            <a:extLst>
              <a:ext uri="{96DAC541-7B7A-43D3-8B79-37D633B846F1}">
                <asvg:svgBlip xmlns:asvg="http://schemas.microsoft.com/office/drawing/2016/SVG/main" r:embed="rId3"/>
              </a:ext>
            </a:extLst>
          </a:blip>
          <a:srcRect/>
          <a:stretch/>
        </p:blipFill>
        <p:spPr>
          <a:xfrm>
            <a:off x="6724098" y="5966248"/>
            <a:ext cx="2151407" cy="555201"/>
          </a:xfrm>
          <a:prstGeom prst="rect">
            <a:avLst/>
          </a:prstGeom>
        </p:spPr>
      </p:pic>
      <p:grpSp>
        <p:nvGrpSpPr>
          <p:cNvPr id="9" name="Group 8">
            <a:extLst>
              <a:ext uri="{FF2B5EF4-FFF2-40B4-BE49-F238E27FC236}">
                <a16:creationId xmlns:a16="http://schemas.microsoft.com/office/drawing/2014/main" id="{94A77A8F-5D12-E34B-8708-A5312423922C}"/>
              </a:ext>
            </a:extLst>
          </p:cNvPr>
          <p:cNvGrpSpPr/>
          <p:nvPr/>
        </p:nvGrpSpPr>
        <p:grpSpPr>
          <a:xfrm>
            <a:off x="-256964" y="1261817"/>
            <a:ext cx="251461" cy="787628"/>
            <a:chOff x="-256404" y="360363"/>
            <a:chExt cx="251461" cy="692152"/>
          </a:xfrm>
        </p:grpSpPr>
        <p:grpSp>
          <p:nvGrpSpPr>
            <p:cNvPr id="10" name="Group 9">
              <a:extLst>
                <a:ext uri="{FF2B5EF4-FFF2-40B4-BE49-F238E27FC236}">
                  <a16:creationId xmlns:a16="http://schemas.microsoft.com/office/drawing/2014/main" id="{B637000E-F84A-1145-919E-5DA2FD101A77}"/>
                </a:ext>
              </a:extLst>
            </p:cNvPr>
            <p:cNvGrpSpPr/>
            <p:nvPr/>
          </p:nvGrpSpPr>
          <p:grpSpPr>
            <a:xfrm rot="16200000">
              <a:off x="-476749" y="580708"/>
              <a:ext cx="692152" cy="251461"/>
              <a:chOff x="431800" y="-235792"/>
              <a:chExt cx="4400551" cy="235792"/>
            </a:xfrm>
          </p:grpSpPr>
          <p:cxnSp>
            <p:nvCxnSpPr>
              <p:cNvPr id="13" name="Straight Connector 12">
                <a:extLst>
                  <a:ext uri="{FF2B5EF4-FFF2-40B4-BE49-F238E27FC236}">
                    <a16:creationId xmlns:a16="http://schemas.microsoft.com/office/drawing/2014/main" id="{7B380594-C62D-324D-AD00-233F03560240}"/>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A4DA0649-4B5A-6149-AF3E-E7306EFC79C9}"/>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FA9CBF1E-E8FA-9D49-99B7-933FA7F583CC}"/>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28F40B88-00B1-E24C-B5AC-F85B614215DD}"/>
                </a:ext>
              </a:extLst>
            </p:cNvPr>
            <p:cNvSpPr txBox="1"/>
            <p:nvPr/>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7" name="Group 16">
            <a:extLst>
              <a:ext uri="{FF2B5EF4-FFF2-40B4-BE49-F238E27FC236}">
                <a16:creationId xmlns:a16="http://schemas.microsoft.com/office/drawing/2014/main" id="{256FBD86-8772-2741-BD56-20A14AB5B4D0}"/>
              </a:ext>
            </a:extLst>
          </p:cNvPr>
          <p:cNvGrpSpPr/>
          <p:nvPr/>
        </p:nvGrpSpPr>
        <p:grpSpPr>
          <a:xfrm>
            <a:off x="-256964" y="3367324"/>
            <a:ext cx="251461" cy="1365066"/>
            <a:chOff x="-256404" y="360363"/>
            <a:chExt cx="251461" cy="692152"/>
          </a:xfrm>
        </p:grpSpPr>
        <p:grpSp>
          <p:nvGrpSpPr>
            <p:cNvPr id="18" name="Group 17">
              <a:extLst>
                <a:ext uri="{FF2B5EF4-FFF2-40B4-BE49-F238E27FC236}">
                  <a16:creationId xmlns:a16="http://schemas.microsoft.com/office/drawing/2014/main" id="{16AB86AF-2A25-B547-9EDA-F8EED4FDCFCB}"/>
                </a:ext>
              </a:extLst>
            </p:cNvPr>
            <p:cNvGrpSpPr/>
            <p:nvPr/>
          </p:nvGrpSpPr>
          <p:grpSpPr>
            <a:xfrm rot="16200000">
              <a:off x="-476749" y="580708"/>
              <a:ext cx="692152" cy="251461"/>
              <a:chOff x="431800" y="-235792"/>
              <a:chExt cx="4400551" cy="235792"/>
            </a:xfrm>
          </p:grpSpPr>
          <p:cxnSp>
            <p:nvCxnSpPr>
              <p:cNvPr id="22" name="Straight Connector 21">
                <a:extLst>
                  <a:ext uri="{FF2B5EF4-FFF2-40B4-BE49-F238E27FC236}">
                    <a16:creationId xmlns:a16="http://schemas.microsoft.com/office/drawing/2014/main" id="{724101C4-1166-584E-ACD2-2214586A319B}"/>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89C2C98-B3D1-5043-B59E-DFA49C30AF44}"/>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2DA7E2B3-4DB5-8E48-AFA9-F7FCCD3A95BD}"/>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TextBox 18">
              <a:extLst>
                <a:ext uri="{FF2B5EF4-FFF2-40B4-BE49-F238E27FC236}">
                  <a16:creationId xmlns:a16="http://schemas.microsoft.com/office/drawing/2014/main" id="{24FF7AC7-18F3-1F4F-ADDF-503169DE7192}"/>
                </a:ext>
              </a:extLst>
            </p:cNvPr>
            <p:cNvSpPr txBox="1"/>
            <p:nvPr/>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113" name="Group 112">
            <a:extLst>
              <a:ext uri="{FF2B5EF4-FFF2-40B4-BE49-F238E27FC236}">
                <a16:creationId xmlns:a16="http://schemas.microsoft.com/office/drawing/2014/main" id="{77D3FCE0-E691-3E44-A57D-ECDAE556E4FE}"/>
              </a:ext>
            </a:extLst>
          </p:cNvPr>
          <p:cNvGrpSpPr/>
          <p:nvPr/>
        </p:nvGrpSpPr>
        <p:grpSpPr>
          <a:xfrm>
            <a:off x="431240" y="-246933"/>
            <a:ext cx="8280401" cy="7347304"/>
            <a:chOff x="431240" y="-246933"/>
            <a:chExt cx="8280401" cy="7347304"/>
          </a:xfrm>
        </p:grpSpPr>
        <p:grpSp>
          <p:nvGrpSpPr>
            <p:cNvPr id="114" name="Group 113">
              <a:extLst>
                <a:ext uri="{FF2B5EF4-FFF2-40B4-BE49-F238E27FC236}">
                  <a16:creationId xmlns:a16="http://schemas.microsoft.com/office/drawing/2014/main" id="{9E931012-2003-2543-97CB-79A6045D941E}"/>
                </a:ext>
              </a:extLst>
            </p:cNvPr>
            <p:cNvGrpSpPr/>
            <p:nvPr/>
          </p:nvGrpSpPr>
          <p:grpSpPr>
            <a:xfrm>
              <a:off x="431242" y="6864579"/>
              <a:ext cx="8280398" cy="235792"/>
              <a:chOff x="431801" y="-235792"/>
              <a:chExt cx="4400550" cy="235792"/>
            </a:xfrm>
          </p:grpSpPr>
          <p:cxnSp>
            <p:nvCxnSpPr>
              <p:cNvPr id="123" name="Straight Connector 122">
                <a:extLst>
                  <a:ext uri="{FF2B5EF4-FFF2-40B4-BE49-F238E27FC236}">
                    <a16:creationId xmlns:a16="http://schemas.microsoft.com/office/drawing/2014/main" id="{B93CA922-F7B0-0748-B406-436E8B6A0F0B}"/>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B8147241-E2F6-C348-9AC4-7BD8938A2CF4}"/>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79CC637B-89E3-684C-8110-25BFEE1E0211}"/>
                </a:ext>
              </a:extLst>
            </p:cNvPr>
            <p:cNvGrpSpPr/>
            <p:nvPr/>
          </p:nvGrpSpPr>
          <p:grpSpPr>
            <a:xfrm>
              <a:off x="431240" y="-246933"/>
              <a:ext cx="8280401" cy="235792"/>
              <a:chOff x="431800" y="-240735"/>
              <a:chExt cx="8280401" cy="235792"/>
            </a:xfrm>
          </p:grpSpPr>
          <p:grpSp>
            <p:nvGrpSpPr>
              <p:cNvPr id="116" name="Group 115">
                <a:extLst>
                  <a:ext uri="{FF2B5EF4-FFF2-40B4-BE49-F238E27FC236}">
                    <a16:creationId xmlns:a16="http://schemas.microsoft.com/office/drawing/2014/main" id="{00F2606F-6D13-5440-96CF-871056AD211A}"/>
                  </a:ext>
                </a:extLst>
              </p:cNvPr>
              <p:cNvGrpSpPr/>
              <p:nvPr/>
            </p:nvGrpSpPr>
            <p:grpSpPr>
              <a:xfrm>
                <a:off x="431800" y="-240735"/>
                <a:ext cx="8280400" cy="235792"/>
                <a:chOff x="431800" y="-235792"/>
                <a:chExt cx="4400551" cy="235792"/>
              </a:xfrm>
            </p:grpSpPr>
            <p:cxnSp>
              <p:nvCxnSpPr>
                <p:cNvPr id="120" name="Straight Connector 119">
                  <a:extLst>
                    <a:ext uri="{FF2B5EF4-FFF2-40B4-BE49-F238E27FC236}">
                      <a16:creationId xmlns:a16="http://schemas.microsoft.com/office/drawing/2014/main" id="{FCFB4B41-BF85-7B40-8CCC-196A3742C4CF}"/>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205341C8-9176-C04A-979F-A1265E327B58}"/>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2" name="Rectangle 121">
                  <a:extLst>
                    <a:ext uri="{FF2B5EF4-FFF2-40B4-BE49-F238E27FC236}">
                      <a16:creationId xmlns:a16="http://schemas.microsoft.com/office/drawing/2014/main" id="{1739FE7B-2552-6F40-95CD-992E32CD500D}"/>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7" name="TextBox 116">
                <a:extLst>
                  <a:ext uri="{FF2B5EF4-FFF2-40B4-BE49-F238E27FC236}">
                    <a16:creationId xmlns:a16="http://schemas.microsoft.com/office/drawing/2014/main" id="{BCAD5F91-0EBA-A346-B9D7-BDF226AC2562}"/>
                  </a:ext>
                </a:extLst>
              </p:cNvPr>
              <p:cNvSpPr txBox="1"/>
              <p:nvPr/>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18" name="Straight Arrow Connector 117">
                <a:extLst>
                  <a:ext uri="{FF2B5EF4-FFF2-40B4-BE49-F238E27FC236}">
                    <a16:creationId xmlns:a16="http://schemas.microsoft.com/office/drawing/2014/main" id="{B7483C9D-769B-A74A-871C-84AC19953014}"/>
                  </a:ext>
                </a:extLst>
              </p:cNvPr>
              <p:cNvCxnSpPr>
                <a:cxnSpLocks/>
                <a:stCxn id="117" idx="1"/>
                <a:endCxn id="122" idx="2"/>
              </p:cNvCxnSpPr>
              <p:nvPr/>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id="{FFF12A77-86E0-B349-A46C-7E1FBDCC474C}"/>
                  </a:ext>
                </a:extLst>
              </p:cNvPr>
              <p:cNvCxnSpPr>
                <a:cxnSpLocks/>
                <a:stCxn id="117" idx="3"/>
                <a:endCxn id="122" idx="0"/>
              </p:cNvCxnSpPr>
              <p:nvPr/>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125" name="Group 124">
            <a:extLst>
              <a:ext uri="{FF2B5EF4-FFF2-40B4-BE49-F238E27FC236}">
                <a16:creationId xmlns:a16="http://schemas.microsoft.com/office/drawing/2014/main" id="{AD5C5ED9-7B43-BE47-809A-7B8837E8043A}"/>
              </a:ext>
            </a:extLst>
          </p:cNvPr>
          <p:cNvGrpSpPr/>
          <p:nvPr/>
        </p:nvGrpSpPr>
        <p:grpSpPr>
          <a:xfrm>
            <a:off x="9399182" y="-1"/>
            <a:ext cx="2961715" cy="9888233"/>
            <a:chOff x="9399182" y="-1"/>
            <a:chExt cx="2961715" cy="9888233"/>
          </a:xfrm>
        </p:grpSpPr>
        <p:sp>
          <p:nvSpPr>
            <p:cNvPr id="126" name="Rectangle 125">
              <a:extLst>
                <a:ext uri="{FF2B5EF4-FFF2-40B4-BE49-F238E27FC236}">
                  <a16:creationId xmlns:a16="http://schemas.microsoft.com/office/drawing/2014/main" id="{F9BAF0BA-0BDC-1247-813B-03F7EA59E73E}"/>
                </a:ext>
              </a:extLst>
            </p:cNvPr>
            <p:cNvSpPr/>
            <p:nvPr/>
          </p:nvSpPr>
          <p:spPr>
            <a:xfrm>
              <a:off x="9399182" y="-1"/>
              <a:ext cx="2798651" cy="974868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27" name="Picture 126">
              <a:extLst>
                <a:ext uri="{FF2B5EF4-FFF2-40B4-BE49-F238E27FC236}">
                  <a16:creationId xmlns:a16="http://schemas.microsoft.com/office/drawing/2014/main" id="{061D06E5-386C-9A44-86AB-C48DF5024292}"/>
                </a:ext>
              </a:extLst>
            </p:cNvPr>
            <p:cNvPicPr>
              <a:picLocks noChangeAspect="1"/>
            </p:cNvPicPr>
            <p:nvPr/>
          </p:nvPicPr>
          <p:blipFill rotWithShape="1">
            <a:blip r:embed="rId4"/>
            <a:srcRect r="44021" b="6017"/>
            <a:stretch/>
          </p:blipFill>
          <p:spPr>
            <a:xfrm>
              <a:off x="9558506" y="1323797"/>
              <a:ext cx="2632538" cy="532435"/>
            </a:xfrm>
            <a:prstGeom prst="rect">
              <a:avLst/>
            </a:prstGeom>
          </p:spPr>
        </p:pic>
        <p:sp>
          <p:nvSpPr>
            <p:cNvPr id="128" name="TextBox 127">
              <a:extLst>
                <a:ext uri="{FF2B5EF4-FFF2-40B4-BE49-F238E27FC236}">
                  <a16:creationId xmlns:a16="http://schemas.microsoft.com/office/drawing/2014/main" id="{CB2E8C9A-4FB4-6445-9C60-4EE2DB6B1768}"/>
                </a:ext>
              </a:extLst>
            </p:cNvPr>
            <p:cNvSpPr txBox="1"/>
            <p:nvPr/>
          </p:nvSpPr>
          <p:spPr>
            <a:xfrm>
              <a:off x="9558507" y="3874407"/>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29" name="Straight Connector 128">
              <a:extLst>
                <a:ext uri="{FF2B5EF4-FFF2-40B4-BE49-F238E27FC236}">
                  <a16:creationId xmlns:a16="http://schemas.microsoft.com/office/drawing/2014/main" id="{E8A81CC4-D4ED-6647-B722-D848B3A6529A}"/>
                </a:ext>
              </a:extLst>
            </p:cNvPr>
            <p:cNvCxnSpPr>
              <a:cxnSpLocks/>
            </p:cNvCxnSpPr>
            <p:nvPr/>
          </p:nvCxnSpPr>
          <p:spPr>
            <a:xfrm>
              <a:off x="9558507" y="407702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30" name="TextBox 129">
              <a:extLst>
                <a:ext uri="{FF2B5EF4-FFF2-40B4-BE49-F238E27FC236}">
                  <a16:creationId xmlns:a16="http://schemas.microsoft.com/office/drawing/2014/main" id="{4F84C578-2664-E643-9472-A17F6E6BE6BD}"/>
                </a:ext>
              </a:extLst>
            </p:cNvPr>
            <p:cNvSpPr txBox="1"/>
            <p:nvPr/>
          </p:nvSpPr>
          <p:spPr>
            <a:xfrm>
              <a:off x="9686426" y="4935334"/>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a:t>
              </a:r>
              <a:r>
                <a:rPr lang="en-US" sz="600" b="0" dirty="0"/>
                <a:t>from file browser</a:t>
              </a:r>
            </a:p>
            <a:p>
              <a:pPr lvl="1">
                <a:buNone/>
              </a:pPr>
              <a:r>
                <a:rPr lang="en-US" sz="1050" dirty="0"/>
                <a:t>Drag the image onto the slide.</a:t>
              </a:r>
            </a:p>
          </p:txBody>
        </p:sp>
        <p:grpSp>
          <p:nvGrpSpPr>
            <p:cNvPr id="131" name="Group 130">
              <a:extLst>
                <a:ext uri="{FF2B5EF4-FFF2-40B4-BE49-F238E27FC236}">
                  <a16:creationId xmlns:a16="http://schemas.microsoft.com/office/drawing/2014/main" id="{E92595B0-CF39-6843-81E1-EAABD547E6A4}"/>
                </a:ext>
              </a:extLst>
            </p:cNvPr>
            <p:cNvGrpSpPr/>
            <p:nvPr/>
          </p:nvGrpSpPr>
          <p:grpSpPr>
            <a:xfrm>
              <a:off x="9541497" y="162442"/>
              <a:ext cx="2819400" cy="814510"/>
              <a:chOff x="-3644733" y="165205"/>
              <a:chExt cx="2819400" cy="814510"/>
            </a:xfrm>
          </p:grpSpPr>
          <p:sp>
            <p:nvSpPr>
              <p:cNvPr id="164" name="Rectangle 163">
                <a:extLst>
                  <a:ext uri="{FF2B5EF4-FFF2-40B4-BE49-F238E27FC236}">
                    <a16:creationId xmlns:a16="http://schemas.microsoft.com/office/drawing/2014/main" id="{66122352-90ED-2A48-8FF8-33C7B03519D9}"/>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46F342E6-6D49-BA41-A71D-B2EAF5BB7021}"/>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66" name="Picture 165">
                <a:extLst>
                  <a:ext uri="{FF2B5EF4-FFF2-40B4-BE49-F238E27FC236}">
                    <a16:creationId xmlns:a16="http://schemas.microsoft.com/office/drawing/2014/main" id="{4B56E006-7B74-2E43-8AF7-0B546803EFEF}"/>
                  </a:ext>
                </a:extLst>
              </p:cNvPr>
              <p:cNvPicPr>
                <a:picLocks noChangeAspect="1"/>
              </p:cNvPicPr>
              <p:nvPr/>
            </p:nvPicPr>
            <p:blipFill rotWithShape="1">
              <a:blip r:embed="rId5"/>
              <a:srcRect l="8882" t="5165" r="-1"/>
              <a:stretch/>
            </p:blipFill>
            <p:spPr>
              <a:xfrm>
                <a:off x="-3491292" y="414013"/>
                <a:ext cx="324017" cy="289055"/>
              </a:xfrm>
              <a:prstGeom prst="roundRect">
                <a:avLst/>
              </a:prstGeom>
            </p:spPr>
          </p:pic>
        </p:grpSp>
        <p:grpSp>
          <p:nvGrpSpPr>
            <p:cNvPr id="132" name="Group 131">
              <a:extLst>
                <a:ext uri="{FF2B5EF4-FFF2-40B4-BE49-F238E27FC236}">
                  <a16:creationId xmlns:a16="http://schemas.microsoft.com/office/drawing/2014/main" id="{8ED31E1B-C47C-6444-B18D-10F07AD75967}"/>
                </a:ext>
              </a:extLst>
            </p:cNvPr>
            <p:cNvGrpSpPr/>
            <p:nvPr/>
          </p:nvGrpSpPr>
          <p:grpSpPr>
            <a:xfrm>
              <a:off x="9541497" y="8476917"/>
              <a:ext cx="2735151" cy="1411315"/>
              <a:chOff x="9296567" y="4910411"/>
              <a:chExt cx="2735151" cy="1411315"/>
            </a:xfrm>
          </p:grpSpPr>
          <p:sp>
            <p:nvSpPr>
              <p:cNvPr id="158" name="Rectangle 157">
                <a:extLst>
                  <a:ext uri="{FF2B5EF4-FFF2-40B4-BE49-F238E27FC236}">
                    <a16:creationId xmlns:a16="http://schemas.microsoft.com/office/drawing/2014/main" id="{1BC1C51A-ECC0-D846-83E1-18277AEBD125}"/>
                  </a:ext>
                </a:extLst>
              </p:cNvPr>
              <p:cNvSpPr/>
              <p:nvPr/>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Box 158">
                <a:extLst>
                  <a:ext uri="{FF2B5EF4-FFF2-40B4-BE49-F238E27FC236}">
                    <a16:creationId xmlns:a16="http://schemas.microsoft.com/office/drawing/2014/main" id="{62F58A85-515C-0644-8065-784967D02301}"/>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60" name="Graphic 159">
                <a:extLst>
                  <a:ext uri="{FF2B5EF4-FFF2-40B4-BE49-F238E27FC236}">
                    <a16:creationId xmlns:a16="http://schemas.microsoft.com/office/drawing/2014/main" id="{34BF85D0-43E2-6C47-8BDC-135B93441BB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456790" y="5049494"/>
                <a:ext cx="155227" cy="155227"/>
              </a:xfrm>
              <a:prstGeom prst="rect">
                <a:avLst/>
              </a:prstGeom>
            </p:spPr>
          </p:pic>
          <p:sp>
            <p:nvSpPr>
              <p:cNvPr id="161" name="TextBox 160">
                <a:extLst>
                  <a:ext uri="{FF2B5EF4-FFF2-40B4-BE49-F238E27FC236}">
                    <a16:creationId xmlns:a16="http://schemas.microsoft.com/office/drawing/2014/main" id="{A620BBCD-FCF8-A449-B62F-8347A0D2E56F}"/>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62" name="TextBox 161">
                <a:extLst>
                  <a:ext uri="{FF2B5EF4-FFF2-40B4-BE49-F238E27FC236}">
                    <a16:creationId xmlns:a16="http://schemas.microsoft.com/office/drawing/2014/main" id="{A353EA54-45AB-D440-90A5-F7FFA68E8277}"/>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63" name="TextBox 162">
                <a:extLst>
                  <a:ext uri="{FF2B5EF4-FFF2-40B4-BE49-F238E27FC236}">
                    <a16:creationId xmlns:a16="http://schemas.microsoft.com/office/drawing/2014/main" id="{BEDFBBB6-E5F9-B04E-9573-E0BEE0A827D6}"/>
                  </a:ext>
                </a:extLst>
              </p:cNvPr>
              <p:cNvSpPr txBox="1"/>
              <p:nvPr/>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33" name="Group 132">
              <a:extLst>
                <a:ext uri="{FF2B5EF4-FFF2-40B4-BE49-F238E27FC236}">
                  <a16:creationId xmlns:a16="http://schemas.microsoft.com/office/drawing/2014/main" id="{55FA8466-28DE-314F-9E10-841CA5A67806}"/>
                </a:ext>
              </a:extLst>
            </p:cNvPr>
            <p:cNvGrpSpPr/>
            <p:nvPr/>
          </p:nvGrpSpPr>
          <p:grpSpPr>
            <a:xfrm>
              <a:off x="9541497" y="7120261"/>
              <a:ext cx="2735151" cy="1280928"/>
              <a:chOff x="9286315" y="6976989"/>
              <a:chExt cx="2735151" cy="1280928"/>
            </a:xfrm>
          </p:grpSpPr>
          <p:sp>
            <p:nvSpPr>
              <p:cNvPr id="153" name="Rectangle 152">
                <a:extLst>
                  <a:ext uri="{FF2B5EF4-FFF2-40B4-BE49-F238E27FC236}">
                    <a16:creationId xmlns:a16="http://schemas.microsoft.com/office/drawing/2014/main" id="{05828DAF-41DC-FF4F-AC26-F4C6A8B63055}"/>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TextBox 153">
                <a:extLst>
                  <a:ext uri="{FF2B5EF4-FFF2-40B4-BE49-F238E27FC236}">
                    <a16:creationId xmlns:a16="http://schemas.microsoft.com/office/drawing/2014/main" id="{D8ADA2D6-D5A5-784E-A45D-83532F4E6081}"/>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55" name="Graphic 154">
                <a:extLst>
                  <a:ext uri="{FF2B5EF4-FFF2-40B4-BE49-F238E27FC236}">
                    <a16:creationId xmlns:a16="http://schemas.microsoft.com/office/drawing/2014/main" id="{CEAC3E4D-5FCA-0645-9B99-2164C11F93A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446538" y="7116071"/>
                <a:ext cx="155227" cy="155227"/>
              </a:xfrm>
              <a:prstGeom prst="rect">
                <a:avLst/>
              </a:prstGeom>
            </p:spPr>
          </p:pic>
          <p:sp>
            <p:nvSpPr>
              <p:cNvPr id="156" name="TextBox 155">
                <a:extLst>
                  <a:ext uri="{FF2B5EF4-FFF2-40B4-BE49-F238E27FC236}">
                    <a16:creationId xmlns:a16="http://schemas.microsoft.com/office/drawing/2014/main" id="{9B42898C-5F47-3F43-B337-69341CF4C7D0}"/>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57" name="Picture 156">
                <a:extLst>
                  <a:ext uri="{FF2B5EF4-FFF2-40B4-BE49-F238E27FC236}">
                    <a16:creationId xmlns:a16="http://schemas.microsoft.com/office/drawing/2014/main" id="{2B17B7A2-579E-264F-AFA9-A6C0D3044EE9}"/>
                  </a:ext>
                </a:extLst>
              </p:cNvPr>
              <p:cNvPicPr>
                <a:picLocks noChangeAspect="1"/>
              </p:cNvPicPr>
              <p:nvPr/>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34" name="Group 133">
              <a:extLst>
                <a:ext uri="{FF2B5EF4-FFF2-40B4-BE49-F238E27FC236}">
                  <a16:creationId xmlns:a16="http://schemas.microsoft.com/office/drawing/2014/main" id="{4FCB2141-4630-E34F-91E8-A4B1D805FE7D}"/>
                </a:ext>
              </a:extLst>
            </p:cNvPr>
            <p:cNvGrpSpPr/>
            <p:nvPr/>
          </p:nvGrpSpPr>
          <p:grpSpPr>
            <a:xfrm>
              <a:off x="9521833" y="4199527"/>
              <a:ext cx="2617883" cy="651460"/>
              <a:chOff x="12352022" y="513115"/>
              <a:chExt cx="2617883" cy="651460"/>
            </a:xfrm>
          </p:grpSpPr>
          <p:sp>
            <p:nvSpPr>
              <p:cNvPr id="150" name="TextBox 149">
                <a:extLst>
                  <a:ext uri="{FF2B5EF4-FFF2-40B4-BE49-F238E27FC236}">
                    <a16:creationId xmlns:a16="http://schemas.microsoft.com/office/drawing/2014/main" id="{6F9AC646-EF27-2141-AEB7-4D0CDD043E3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51" name="TextBox 150">
                <a:extLst>
                  <a:ext uri="{FF2B5EF4-FFF2-40B4-BE49-F238E27FC236}">
                    <a16:creationId xmlns:a16="http://schemas.microsoft.com/office/drawing/2014/main" id="{C8872405-7363-E04E-BCBC-4D7C41A0C027}"/>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52" name="TextBox 151">
                <a:extLst>
                  <a:ext uri="{FF2B5EF4-FFF2-40B4-BE49-F238E27FC236}">
                    <a16:creationId xmlns:a16="http://schemas.microsoft.com/office/drawing/2014/main" id="{163E301A-90B1-5142-8C9D-CBA4D2B0DDB1}"/>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35" name="TextBox 134">
              <a:extLst>
                <a:ext uri="{FF2B5EF4-FFF2-40B4-BE49-F238E27FC236}">
                  <a16:creationId xmlns:a16="http://schemas.microsoft.com/office/drawing/2014/main" id="{765364B7-0A41-A344-82EA-5CBC4E0534D1}"/>
                </a:ext>
              </a:extLst>
            </p:cNvPr>
            <p:cNvSpPr txBox="1"/>
            <p:nvPr/>
          </p:nvSpPr>
          <p:spPr>
            <a:xfrm>
              <a:off x="9674267" y="5218639"/>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36" name="TextBox 135">
              <a:extLst>
                <a:ext uri="{FF2B5EF4-FFF2-40B4-BE49-F238E27FC236}">
                  <a16:creationId xmlns:a16="http://schemas.microsoft.com/office/drawing/2014/main" id="{57E30B1B-AA82-1544-9697-1536E16F1177}"/>
                </a:ext>
              </a:extLst>
            </p:cNvPr>
            <p:cNvSpPr txBox="1"/>
            <p:nvPr/>
          </p:nvSpPr>
          <p:spPr>
            <a:xfrm>
              <a:off x="9686426" y="5633896"/>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37" name="TextBox 136">
              <a:extLst>
                <a:ext uri="{FF2B5EF4-FFF2-40B4-BE49-F238E27FC236}">
                  <a16:creationId xmlns:a16="http://schemas.microsoft.com/office/drawing/2014/main" id="{0B5B22EC-8F9C-CA4F-A61A-09D9EC55B715}"/>
                </a:ext>
              </a:extLst>
            </p:cNvPr>
            <p:cNvSpPr txBox="1"/>
            <p:nvPr/>
          </p:nvSpPr>
          <p:spPr>
            <a:xfrm>
              <a:off x="9686426" y="6353986"/>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a:t>
              </a:r>
              <a:r>
                <a:rPr lang="en-US" sz="600" b="0" dirty="0"/>
                <a:t>Placeholder icon</a:t>
              </a:r>
            </a:p>
            <a:p>
              <a:pPr lvl="1">
                <a:buNone/>
              </a:pPr>
              <a:r>
                <a:rPr lang="en-US" sz="1050" dirty="0"/>
                <a:t>Click the image icon inside the placeholder to browse for an image.</a:t>
              </a:r>
            </a:p>
          </p:txBody>
        </p:sp>
        <p:sp>
          <p:nvSpPr>
            <p:cNvPr id="138" name="TextBox 137">
              <a:extLst>
                <a:ext uri="{FF2B5EF4-FFF2-40B4-BE49-F238E27FC236}">
                  <a16:creationId xmlns:a16="http://schemas.microsoft.com/office/drawing/2014/main" id="{0321AB7A-262C-E243-9A39-092F6CABA552}"/>
                </a:ext>
              </a:extLst>
            </p:cNvPr>
            <p:cNvSpPr txBox="1"/>
            <p:nvPr/>
          </p:nvSpPr>
          <p:spPr>
            <a:xfrm>
              <a:off x="9674267" y="6784549"/>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39" name="TextBox 138">
              <a:extLst>
                <a:ext uri="{FF2B5EF4-FFF2-40B4-BE49-F238E27FC236}">
                  <a16:creationId xmlns:a16="http://schemas.microsoft.com/office/drawing/2014/main" id="{50EAAF30-5A19-764F-8A81-E50A2CDBB443}"/>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40" name="Straight Connector 139">
              <a:extLst>
                <a:ext uri="{FF2B5EF4-FFF2-40B4-BE49-F238E27FC236}">
                  <a16:creationId xmlns:a16="http://schemas.microsoft.com/office/drawing/2014/main" id="{3DF2975D-FBB6-8D43-9A3E-31BFB4BC4C93}"/>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41" name="Group 140">
              <a:extLst>
                <a:ext uri="{FF2B5EF4-FFF2-40B4-BE49-F238E27FC236}">
                  <a16:creationId xmlns:a16="http://schemas.microsoft.com/office/drawing/2014/main" id="{14AED418-A7FD-0943-98FB-BDDDA0D8E908}"/>
                </a:ext>
              </a:extLst>
            </p:cNvPr>
            <p:cNvGrpSpPr/>
            <p:nvPr/>
          </p:nvGrpSpPr>
          <p:grpSpPr>
            <a:xfrm>
              <a:off x="9541497" y="1993090"/>
              <a:ext cx="2735151" cy="1739504"/>
              <a:chOff x="9541497" y="2125825"/>
              <a:chExt cx="2735151" cy="1739504"/>
            </a:xfrm>
          </p:grpSpPr>
          <p:sp>
            <p:nvSpPr>
              <p:cNvPr id="142" name="Rectangle 141">
                <a:extLst>
                  <a:ext uri="{FF2B5EF4-FFF2-40B4-BE49-F238E27FC236}">
                    <a16:creationId xmlns:a16="http://schemas.microsoft.com/office/drawing/2014/main" id="{96DB50A7-2B13-B747-9724-B02F5CC5FAE6}"/>
                  </a:ext>
                </a:extLst>
              </p:cNvPr>
              <p:cNvSpPr/>
              <p:nvPr/>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TextBox 142">
                <a:extLst>
                  <a:ext uri="{FF2B5EF4-FFF2-40B4-BE49-F238E27FC236}">
                    <a16:creationId xmlns:a16="http://schemas.microsoft.com/office/drawing/2014/main" id="{97885988-9EEC-D24A-B627-43F68E16F4BC}"/>
                  </a:ext>
                </a:extLst>
              </p:cNvPr>
              <p:cNvSpPr txBox="1"/>
              <p:nvPr/>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144" name="Graphic 143">
                <a:extLst>
                  <a:ext uri="{FF2B5EF4-FFF2-40B4-BE49-F238E27FC236}">
                    <a16:creationId xmlns:a16="http://schemas.microsoft.com/office/drawing/2014/main" id="{83851E78-BB9F-6449-8DF6-A0FC2CAA2BE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145" name="TextBox 144">
                <a:extLst>
                  <a:ext uri="{FF2B5EF4-FFF2-40B4-BE49-F238E27FC236}">
                    <a16:creationId xmlns:a16="http://schemas.microsoft.com/office/drawing/2014/main" id="{EC05698B-83B1-FA41-890C-86B8BDC77CEF}"/>
                  </a:ext>
                </a:extLst>
              </p:cNvPr>
              <p:cNvSpPr txBox="1"/>
              <p:nvPr/>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146" name="TextBox 145">
                <a:extLst>
                  <a:ext uri="{FF2B5EF4-FFF2-40B4-BE49-F238E27FC236}">
                    <a16:creationId xmlns:a16="http://schemas.microsoft.com/office/drawing/2014/main" id="{7352129B-5821-294B-A6FC-0108438173D0}"/>
                  </a:ext>
                </a:extLst>
              </p:cNvPr>
              <p:cNvSpPr txBox="1"/>
              <p:nvPr/>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147" name="TextBox 146">
                <a:extLst>
                  <a:ext uri="{FF2B5EF4-FFF2-40B4-BE49-F238E27FC236}">
                    <a16:creationId xmlns:a16="http://schemas.microsoft.com/office/drawing/2014/main" id="{95C0D103-7B69-674C-BB26-5A97DEC86380}"/>
                  </a:ext>
                </a:extLst>
              </p:cNvPr>
              <p:cNvSpPr txBox="1"/>
              <p:nvPr/>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148" name="TextBox 147">
                <a:extLst>
                  <a:ext uri="{FF2B5EF4-FFF2-40B4-BE49-F238E27FC236}">
                    <a16:creationId xmlns:a16="http://schemas.microsoft.com/office/drawing/2014/main" id="{01F7D329-536B-8B41-B896-7592DD5B60F6}"/>
                  </a:ext>
                </a:extLst>
              </p:cNvPr>
              <p:cNvSpPr txBox="1"/>
              <p:nvPr/>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49" name="Picture 148">
                <a:extLst>
                  <a:ext uri="{FF2B5EF4-FFF2-40B4-BE49-F238E27FC236}">
                    <a16:creationId xmlns:a16="http://schemas.microsoft.com/office/drawing/2014/main" id="{DE1D17B7-BC70-8F4C-AF98-5944562B2CD6}"/>
                  </a:ext>
                </a:extLst>
              </p:cNvPr>
              <p:cNvPicPr>
                <a:picLocks noChangeAspect="1"/>
              </p:cNvPicPr>
              <p:nvPr/>
            </p:nvPicPr>
            <p:blipFill rotWithShape="1">
              <a:blip r:embed="rId9"/>
              <a:srcRect l="4852" t="17138" r="10283" b="11792"/>
              <a:stretch/>
            </p:blipFill>
            <p:spPr>
              <a:xfrm>
                <a:off x="10676602" y="3604038"/>
                <a:ext cx="478277" cy="101726"/>
              </a:xfrm>
              <a:prstGeom prst="rect">
                <a:avLst/>
              </a:prstGeom>
              <a:ln>
                <a:solidFill>
                  <a:schemeClr val="accent3">
                    <a:lumMod val="60000"/>
                    <a:lumOff val="40000"/>
                  </a:schemeClr>
                </a:solidFill>
              </a:ln>
            </p:spPr>
          </p:pic>
        </p:grpSp>
      </p:grpSp>
    </p:spTree>
    <p:extLst>
      <p:ext uri="{BB962C8B-B14F-4D97-AF65-F5344CB8AC3E}">
        <p14:creationId xmlns:p14="http://schemas.microsoft.com/office/powerpoint/2010/main" val="21626931"/>
      </p:ext>
    </p:extLst>
  </p:cSld>
  <p:clrMapOvr>
    <a:overrideClrMapping bg1="lt1" tx1="dk1" bg2="lt2" tx2="dk2" accent1="accent1" accent2="accent2" accent3="accent3" accent4="accent4" accent5="accent5" accent6="accent6" hlink="lt1" folHlink="lt1"/>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p:cSld name="Thank You (2 Headshots)">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2146852"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7" name="Group 6">
            <a:extLst>
              <a:ext uri="{FF2B5EF4-FFF2-40B4-BE49-F238E27FC236}">
                <a16:creationId xmlns:a16="http://schemas.microsoft.com/office/drawing/2014/main" id="{329E5FF7-98BC-884F-840D-5E423F4AF849}"/>
              </a:ext>
            </a:extLst>
          </p:cNvPr>
          <p:cNvGrpSpPr/>
          <p:nvPr/>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D8244616-2BA8-434E-A138-B2D5956D9EE1}"/>
              </a:ext>
            </a:extLst>
          </p:cNvPr>
          <p:cNvGrpSpPr/>
          <p:nvPr/>
        </p:nvGrpSpPr>
        <p:grpSpPr>
          <a:xfrm>
            <a:off x="-256964" y="3622629"/>
            <a:ext cx="251461" cy="1506813"/>
            <a:chOff x="-256404" y="360363"/>
            <a:chExt cx="251461" cy="692152"/>
          </a:xfrm>
        </p:grpSpPr>
        <p:grpSp>
          <p:nvGrpSpPr>
            <p:cNvPr id="17" name="Group 16">
              <a:extLst>
                <a:ext uri="{FF2B5EF4-FFF2-40B4-BE49-F238E27FC236}">
                  <a16:creationId xmlns:a16="http://schemas.microsoft.com/office/drawing/2014/main" id="{709CBFCC-B5CB-D24E-8728-2AAEE959FF6E}"/>
                </a:ext>
              </a:extLst>
            </p:cNvPr>
            <p:cNvGrpSpPr/>
            <p:nvPr/>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977E976A-5E64-D14B-BA4C-4F26EF696B73}"/>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00263B3-BEFA-F84D-A346-488994B50611}"/>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0D5E94FD-3E4F-7A4D-8F85-338D20425FB9}"/>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C137DA0-E7A0-8348-964C-0094E9A21AD9}"/>
                </a:ext>
              </a:extLst>
            </p:cNvPr>
            <p:cNvSpPr txBox="1"/>
            <p:nvPr/>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3" name="Picture Placeholder 2">
            <a:extLst>
              <a:ext uri="{FF2B5EF4-FFF2-40B4-BE49-F238E27FC236}">
                <a16:creationId xmlns:a16="http://schemas.microsoft.com/office/drawing/2014/main" id="{3953A8BD-C2FA-AE49-99CC-15B59CE56A15}"/>
              </a:ext>
            </a:extLst>
          </p:cNvPr>
          <p:cNvSpPr>
            <a:spLocks noGrp="1"/>
          </p:cNvSpPr>
          <p:nvPr>
            <p:ph type="pic" sz="quarter" idx="16" hasCustomPrompt="1"/>
          </p:nvPr>
        </p:nvSpPr>
        <p:spPr>
          <a:xfrm>
            <a:off x="431800"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22" name="Text Placeholder 7">
            <a:extLst>
              <a:ext uri="{FF2B5EF4-FFF2-40B4-BE49-F238E27FC236}">
                <a16:creationId xmlns:a16="http://schemas.microsoft.com/office/drawing/2014/main" id="{1B6BB86B-8CCA-614F-97F8-932E6DC1B83C}"/>
              </a:ext>
            </a:extLst>
          </p:cNvPr>
          <p:cNvSpPr>
            <a:spLocks noGrp="1"/>
          </p:cNvSpPr>
          <p:nvPr>
            <p:ph type="body" sz="quarter" idx="17" hasCustomPrompt="1"/>
          </p:nvPr>
        </p:nvSpPr>
        <p:spPr>
          <a:xfrm>
            <a:off x="6410739"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3" name="Picture Placeholder 2">
            <a:extLst>
              <a:ext uri="{FF2B5EF4-FFF2-40B4-BE49-F238E27FC236}">
                <a16:creationId xmlns:a16="http://schemas.microsoft.com/office/drawing/2014/main" id="{E582B670-FA91-C849-BD22-A066A6FE9B53}"/>
              </a:ext>
            </a:extLst>
          </p:cNvPr>
          <p:cNvSpPr>
            <a:spLocks noGrp="1"/>
          </p:cNvSpPr>
          <p:nvPr>
            <p:ph type="pic" sz="quarter" idx="18" hasCustomPrompt="1"/>
          </p:nvPr>
        </p:nvSpPr>
        <p:spPr>
          <a:xfrm>
            <a:off x="4695687"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2" name="Group 1">
            <a:extLst>
              <a:ext uri="{FF2B5EF4-FFF2-40B4-BE49-F238E27FC236}">
                <a16:creationId xmlns:a16="http://schemas.microsoft.com/office/drawing/2014/main" id="{C8C5271A-0BDF-8A4B-A174-563C1037B2D5}"/>
              </a:ext>
            </a:extLst>
          </p:cNvPr>
          <p:cNvGrpSpPr/>
          <p:nvPr/>
        </p:nvGrpSpPr>
        <p:grpSpPr>
          <a:xfrm>
            <a:off x="9399182" y="-1"/>
            <a:ext cx="2961715" cy="8383282"/>
            <a:chOff x="9399182" y="-1"/>
            <a:chExt cx="2961715" cy="8383282"/>
          </a:xfrm>
        </p:grpSpPr>
        <p:sp>
          <p:nvSpPr>
            <p:cNvPr id="25" name="Rectangle 24">
              <a:extLst>
                <a:ext uri="{FF2B5EF4-FFF2-40B4-BE49-F238E27FC236}">
                  <a16:creationId xmlns:a16="http://schemas.microsoft.com/office/drawing/2014/main" id="{545B4392-38F5-6C41-A941-E1CDFEF149BA}"/>
                </a:ext>
              </a:extLst>
            </p:cNvPr>
            <p:cNvSpPr/>
            <p:nvPr/>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81" name="Picture 80">
              <a:extLst>
                <a:ext uri="{FF2B5EF4-FFF2-40B4-BE49-F238E27FC236}">
                  <a16:creationId xmlns:a16="http://schemas.microsoft.com/office/drawing/2014/main" id="{9505F31A-B1BD-6B43-93A4-B74F320C4E6C}"/>
                </a:ext>
              </a:extLst>
            </p:cNvPr>
            <p:cNvPicPr>
              <a:picLocks noChangeAspect="1"/>
            </p:cNvPicPr>
            <p:nvPr/>
          </p:nvPicPr>
          <p:blipFill rotWithShape="1">
            <a:blip r:embed="rId4"/>
            <a:srcRect r="44907"/>
            <a:stretch/>
          </p:blipFill>
          <p:spPr>
            <a:xfrm>
              <a:off x="9558505" y="1326787"/>
              <a:ext cx="2639326" cy="517021"/>
            </a:xfrm>
            <a:prstGeom prst="rect">
              <a:avLst/>
            </a:prstGeom>
          </p:spPr>
        </p:pic>
        <p:sp>
          <p:nvSpPr>
            <p:cNvPr id="26" name="TextBox 25">
              <a:extLst>
                <a:ext uri="{FF2B5EF4-FFF2-40B4-BE49-F238E27FC236}">
                  <a16:creationId xmlns:a16="http://schemas.microsoft.com/office/drawing/2014/main" id="{5258D4B1-E9C2-FB40-A4A9-66BEE0EF3965}"/>
                </a:ext>
              </a:extLst>
            </p:cNvPr>
            <p:cNvSpPr txBox="1"/>
            <p:nvPr/>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27" name="Straight Connector 26">
              <a:extLst>
                <a:ext uri="{FF2B5EF4-FFF2-40B4-BE49-F238E27FC236}">
                  <a16:creationId xmlns:a16="http://schemas.microsoft.com/office/drawing/2014/main" id="{661008D7-F48E-CB4E-99B2-9CD9ECF9FBD6}"/>
                </a:ext>
              </a:extLst>
            </p:cNvPr>
            <p:cNvCxnSpPr>
              <a:cxnSpLocks/>
            </p:cNvCxnSpPr>
            <p:nvPr/>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EEB03B23-ECF8-7E4C-9DD0-D5EB04C22CCD}"/>
                </a:ext>
              </a:extLst>
            </p:cNvPr>
            <p:cNvSpPr/>
            <p:nvPr/>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D36E3FB2-9D3F-F345-8ABF-49772659DC3C}"/>
                </a:ext>
              </a:extLst>
            </p:cNvPr>
            <p:cNvSpPr txBox="1"/>
            <p:nvPr/>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8" name="Picture 67">
              <a:extLst>
                <a:ext uri="{FF2B5EF4-FFF2-40B4-BE49-F238E27FC236}">
                  <a16:creationId xmlns:a16="http://schemas.microsoft.com/office/drawing/2014/main" id="{A2E380DD-5DBC-7B40-941B-9B833C5A4891}"/>
                </a:ext>
              </a:extLst>
            </p:cNvPr>
            <p:cNvPicPr>
              <a:picLocks noChangeAspect="1"/>
            </p:cNvPicPr>
            <p:nvPr/>
          </p:nvPicPr>
          <p:blipFill rotWithShape="1">
            <a:blip r:embed="rId5"/>
            <a:srcRect l="8882" t="5165" r="-1"/>
            <a:stretch/>
          </p:blipFill>
          <p:spPr>
            <a:xfrm>
              <a:off x="9694938" y="411250"/>
              <a:ext cx="324017" cy="289055"/>
            </a:xfrm>
            <a:prstGeom prst="roundRect">
              <a:avLst/>
            </a:prstGeom>
          </p:spPr>
        </p:pic>
        <p:sp>
          <p:nvSpPr>
            <p:cNvPr id="60" name="Rectangle 59">
              <a:extLst>
                <a:ext uri="{FF2B5EF4-FFF2-40B4-BE49-F238E27FC236}">
                  <a16:creationId xmlns:a16="http://schemas.microsoft.com/office/drawing/2014/main" id="{F9D5BAED-BA0A-B647-B7F6-5D6021FACCCF}"/>
                </a:ext>
              </a:extLst>
            </p:cNvPr>
            <p:cNvSpPr/>
            <p:nvPr/>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0526BF7F-3849-4849-8E5B-701D9AA18384}"/>
                </a:ext>
              </a:extLst>
            </p:cNvPr>
            <p:cNvSpPr txBox="1"/>
            <p:nvPr/>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2" name="Graphic 61">
              <a:extLst>
                <a:ext uri="{FF2B5EF4-FFF2-40B4-BE49-F238E27FC236}">
                  <a16:creationId xmlns:a16="http://schemas.microsoft.com/office/drawing/2014/main" id="{A349D8B4-550A-014D-9076-DDDB3624A37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701720" y="7111049"/>
              <a:ext cx="155227" cy="155227"/>
            </a:xfrm>
            <a:prstGeom prst="rect">
              <a:avLst/>
            </a:prstGeom>
          </p:spPr>
        </p:pic>
        <p:sp>
          <p:nvSpPr>
            <p:cNvPr id="63" name="TextBox 62">
              <a:extLst>
                <a:ext uri="{FF2B5EF4-FFF2-40B4-BE49-F238E27FC236}">
                  <a16:creationId xmlns:a16="http://schemas.microsoft.com/office/drawing/2014/main" id="{EE86AFA1-0C01-1D45-B393-A7B36DC10AE4}"/>
                </a:ext>
              </a:extLst>
            </p:cNvPr>
            <p:cNvSpPr txBox="1"/>
            <p:nvPr/>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4" name="TextBox 63">
              <a:extLst>
                <a:ext uri="{FF2B5EF4-FFF2-40B4-BE49-F238E27FC236}">
                  <a16:creationId xmlns:a16="http://schemas.microsoft.com/office/drawing/2014/main" id="{B69B0D5D-8E81-F645-BCC8-64447E84902A}"/>
                </a:ext>
              </a:extLst>
            </p:cNvPr>
            <p:cNvSpPr txBox="1"/>
            <p:nvPr/>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5" name="TextBox 64">
              <a:extLst>
                <a:ext uri="{FF2B5EF4-FFF2-40B4-BE49-F238E27FC236}">
                  <a16:creationId xmlns:a16="http://schemas.microsoft.com/office/drawing/2014/main" id="{EFADA951-D7D8-B14D-82B0-66F3604EF11D}"/>
                </a:ext>
              </a:extLst>
            </p:cNvPr>
            <p:cNvSpPr txBox="1"/>
            <p:nvPr/>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53" name="Rectangle 52">
              <a:extLst>
                <a:ext uri="{FF2B5EF4-FFF2-40B4-BE49-F238E27FC236}">
                  <a16:creationId xmlns:a16="http://schemas.microsoft.com/office/drawing/2014/main" id="{1C6A9EE0-3F9B-9141-804D-7B7B3100D2F8}"/>
                </a:ext>
              </a:extLst>
            </p:cNvPr>
            <p:cNvSpPr/>
            <p:nvPr/>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F6EBC34F-18CE-E54E-9812-7C5701913234}"/>
                </a:ext>
              </a:extLst>
            </p:cNvPr>
            <p:cNvSpPr txBox="1"/>
            <p:nvPr/>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55" name="Graphic 54">
              <a:extLst>
                <a:ext uri="{FF2B5EF4-FFF2-40B4-BE49-F238E27FC236}">
                  <a16:creationId xmlns:a16="http://schemas.microsoft.com/office/drawing/2014/main" id="{911FC2BF-E4F0-7447-8543-FE7B8063A27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701720" y="5754392"/>
              <a:ext cx="155227" cy="155227"/>
            </a:xfrm>
            <a:prstGeom prst="rect">
              <a:avLst/>
            </a:prstGeom>
          </p:spPr>
        </p:pic>
        <p:sp>
          <p:nvSpPr>
            <p:cNvPr id="56" name="TextBox 55">
              <a:extLst>
                <a:ext uri="{FF2B5EF4-FFF2-40B4-BE49-F238E27FC236}">
                  <a16:creationId xmlns:a16="http://schemas.microsoft.com/office/drawing/2014/main" id="{7A713D6E-1306-BD46-9022-2EEA5CF4E52C}"/>
                </a:ext>
              </a:extLst>
            </p:cNvPr>
            <p:cNvSpPr txBox="1"/>
            <p:nvPr/>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7" name="Picture 56">
              <a:extLst>
                <a:ext uri="{FF2B5EF4-FFF2-40B4-BE49-F238E27FC236}">
                  <a16:creationId xmlns:a16="http://schemas.microsoft.com/office/drawing/2014/main" id="{D30E2C41-A0A4-C34F-BD05-3F5C3C56ACC3}"/>
                </a:ext>
              </a:extLst>
            </p:cNvPr>
            <p:cNvPicPr>
              <a:picLocks noChangeAspect="1"/>
            </p:cNvPicPr>
            <p:nvPr/>
          </p:nvPicPr>
          <p:blipFill rotWithShape="1">
            <a:blip r:embed="rId8"/>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50" name="TextBox 49">
              <a:extLst>
                <a:ext uri="{FF2B5EF4-FFF2-40B4-BE49-F238E27FC236}">
                  <a16:creationId xmlns:a16="http://schemas.microsoft.com/office/drawing/2014/main" id="{6FE6E364-A45B-B842-AD58-20FEF7E057A3}"/>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1" name="TextBox 50">
              <a:extLst>
                <a:ext uri="{FF2B5EF4-FFF2-40B4-BE49-F238E27FC236}">
                  <a16:creationId xmlns:a16="http://schemas.microsoft.com/office/drawing/2014/main" id="{9B2852C9-AD22-FD42-B207-3FA60EC80EE1}"/>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2" name="TextBox 51">
              <a:extLst>
                <a:ext uri="{FF2B5EF4-FFF2-40B4-BE49-F238E27FC236}">
                  <a16:creationId xmlns:a16="http://schemas.microsoft.com/office/drawing/2014/main" id="{2B3D3979-13E7-BE49-84DE-225A4B2C314C}"/>
                </a:ext>
              </a:extLst>
            </p:cNvPr>
            <p:cNvSpPr txBox="1"/>
            <p:nvPr/>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69" name="TextBox 68">
              <a:extLst>
                <a:ext uri="{FF2B5EF4-FFF2-40B4-BE49-F238E27FC236}">
                  <a16:creationId xmlns:a16="http://schemas.microsoft.com/office/drawing/2014/main" id="{D96C0231-DDB2-674E-BA33-8934B6975490}"/>
                </a:ext>
              </a:extLst>
            </p:cNvPr>
            <p:cNvSpPr txBox="1"/>
            <p:nvPr/>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40" name="Rectangle 39">
              <a:extLst>
                <a:ext uri="{FF2B5EF4-FFF2-40B4-BE49-F238E27FC236}">
                  <a16:creationId xmlns:a16="http://schemas.microsoft.com/office/drawing/2014/main" id="{34261B0B-0443-2947-86D5-57D446CA022B}"/>
                </a:ext>
              </a:extLst>
            </p:cNvPr>
            <p:cNvSpPr/>
            <p:nvPr/>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9B54DFE-A2F3-C645-9D97-EECBE782E039}"/>
                </a:ext>
              </a:extLst>
            </p:cNvPr>
            <p:cNvSpPr txBox="1"/>
            <p:nvPr/>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42" name="Graphic 41">
              <a:extLst>
                <a:ext uri="{FF2B5EF4-FFF2-40B4-BE49-F238E27FC236}">
                  <a16:creationId xmlns:a16="http://schemas.microsoft.com/office/drawing/2014/main" id="{78A98A1A-F2C6-8B4A-B922-D0F44DD6FD1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701720" y="2121034"/>
              <a:ext cx="155227" cy="155227"/>
            </a:xfrm>
            <a:prstGeom prst="rect">
              <a:avLst/>
            </a:prstGeom>
          </p:spPr>
        </p:pic>
        <p:sp>
          <p:nvSpPr>
            <p:cNvPr id="43" name="TextBox 42">
              <a:extLst>
                <a:ext uri="{FF2B5EF4-FFF2-40B4-BE49-F238E27FC236}">
                  <a16:creationId xmlns:a16="http://schemas.microsoft.com/office/drawing/2014/main" id="{C1821284-7515-6645-AD56-2112AB09410E}"/>
                </a:ext>
              </a:extLst>
            </p:cNvPr>
            <p:cNvSpPr txBox="1"/>
            <p:nvPr/>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44" name="TextBox 43">
              <a:extLst>
                <a:ext uri="{FF2B5EF4-FFF2-40B4-BE49-F238E27FC236}">
                  <a16:creationId xmlns:a16="http://schemas.microsoft.com/office/drawing/2014/main" id="{73339CCA-9476-8145-AA5E-4BF66FED48CC}"/>
                </a:ext>
              </a:extLst>
            </p:cNvPr>
            <p:cNvSpPr txBox="1"/>
            <p:nvPr/>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45" name="TextBox 44">
              <a:extLst>
                <a:ext uri="{FF2B5EF4-FFF2-40B4-BE49-F238E27FC236}">
                  <a16:creationId xmlns:a16="http://schemas.microsoft.com/office/drawing/2014/main" id="{D59F6E3B-D6C3-5046-821A-B0958EABAE66}"/>
                </a:ext>
              </a:extLst>
            </p:cNvPr>
            <p:cNvSpPr txBox="1"/>
            <p:nvPr/>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46" name="TextBox 45">
              <a:extLst>
                <a:ext uri="{FF2B5EF4-FFF2-40B4-BE49-F238E27FC236}">
                  <a16:creationId xmlns:a16="http://schemas.microsoft.com/office/drawing/2014/main" id="{BB5D2460-8792-4C47-8772-D09B0975E99A}"/>
                </a:ext>
              </a:extLst>
            </p:cNvPr>
            <p:cNvSpPr txBox="1"/>
            <p:nvPr/>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47" name="Picture 46">
              <a:extLst>
                <a:ext uri="{FF2B5EF4-FFF2-40B4-BE49-F238E27FC236}">
                  <a16:creationId xmlns:a16="http://schemas.microsoft.com/office/drawing/2014/main" id="{2024B849-BE34-3D47-836E-F64027EBFFBD}"/>
                </a:ext>
              </a:extLst>
            </p:cNvPr>
            <p:cNvPicPr>
              <a:picLocks noChangeAspect="1"/>
            </p:cNvPicPr>
            <p:nvPr/>
          </p:nvPicPr>
          <p:blipFill rotWithShape="1">
            <a:blip r:embed="rId9"/>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5" name="Picture 4">
              <a:extLst>
                <a:ext uri="{FF2B5EF4-FFF2-40B4-BE49-F238E27FC236}">
                  <a16:creationId xmlns:a16="http://schemas.microsoft.com/office/drawing/2014/main" id="{52FE0A6A-07E7-D846-9A21-107CEEAD3B6F}"/>
                </a:ext>
              </a:extLst>
            </p:cNvPr>
            <p:cNvPicPr>
              <a:picLocks noChangeAspect="1"/>
            </p:cNvPicPr>
            <p:nvPr/>
          </p:nvPicPr>
          <p:blipFill>
            <a:blip r:embed="rId10"/>
            <a:stretch>
              <a:fillRect/>
            </a:stretch>
          </p:blipFill>
          <p:spPr>
            <a:xfrm>
              <a:off x="11251841" y="4562988"/>
              <a:ext cx="849028" cy="849028"/>
            </a:xfrm>
            <a:prstGeom prst="rect">
              <a:avLst/>
            </a:prstGeom>
          </p:spPr>
        </p:pic>
        <p:sp>
          <p:nvSpPr>
            <p:cNvPr id="48" name="TextBox 47">
              <a:extLst>
                <a:ext uri="{FF2B5EF4-FFF2-40B4-BE49-F238E27FC236}">
                  <a16:creationId xmlns:a16="http://schemas.microsoft.com/office/drawing/2014/main" id="{4348059E-F311-3E49-929C-68406361B611}"/>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49" name="Straight Connector 48">
              <a:extLst>
                <a:ext uri="{FF2B5EF4-FFF2-40B4-BE49-F238E27FC236}">
                  <a16:creationId xmlns:a16="http://schemas.microsoft.com/office/drawing/2014/main" id="{6D32AA4D-A813-B740-8E61-D74D604CEE5C}"/>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84" name="Group 83">
            <a:extLst>
              <a:ext uri="{FF2B5EF4-FFF2-40B4-BE49-F238E27FC236}">
                <a16:creationId xmlns:a16="http://schemas.microsoft.com/office/drawing/2014/main" id="{9230EF6E-C845-D64E-BC72-F37EFCE9B7D8}"/>
              </a:ext>
            </a:extLst>
          </p:cNvPr>
          <p:cNvGrpSpPr/>
          <p:nvPr/>
        </p:nvGrpSpPr>
        <p:grpSpPr>
          <a:xfrm>
            <a:off x="431240" y="-246933"/>
            <a:ext cx="8280401" cy="7347304"/>
            <a:chOff x="431240" y="-246933"/>
            <a:chExt cx="8280401" cy="7347304"/>
          </a:xfrm>
        </p:grpSpPr>
        <p:grpSp>
          <p:nvGrpSpPr>
            <p:cNvPr id="85" name="Group 84">
              <a:extLst>
                <a:ext uri="{FF2B5EF4-FFF2-40B4-BE49-F238E27FC236}">
                  <a16:creationId xmlns:a16="http://schemas.microsoft.com/office/drawing/2014/main" id="{7B5DBABC-D043-5F48-AA9E-590EFDB7EE71}"/>
                </a:ext>
              </a:extLst>
            </p:cNvPr>
            <p:cNvGrpSpPr/>
            <p:nvPr/>
          </p:nvGrpSpPr>
          <p:grpSpPr>
            <a:xfrm>
              <a:off x="431242" y="6864579"/>
              <a:ext cx="8280398" cy="235792"/>
              <a:chOff x="431801" y="-235792"/>
              <a:chExt cx="4400550" cy="235792"/>
            </a:xfrm>
          </p:grpSpPr>
          <p:cxnSp>
            <p:nvCxnSpPr>
              <p:cNvPr id="94" name="Straight Connector 93">
                <a:extLst>
                  <a:ext uri="{FF2B5EF4-FFF2-40B4-BE49-F238E27FC236}">
                    <a16:creationId xmlns:a16="http://schemas.microsoft.com/office/drawing/2014/main" id="{A5D4D379-3F76-B448-9498-84AB6A27E010}"/>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EF8E035-72A9-FE47-AC59-8D6A909E08E3}"/>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6" name="Group 85">
              <a:extLst>
                <a:ext uri="{FF2B5EF4-FFF2-40B4-BE49-F238E27FC236}">
                  <a16:creationId xmlns:a16="http://schemas.microsoft.com/office/drawing/2014/main" id="{3486BB88-F072-2D44-AF2B-06DF2812AAA9}"/>
                </a:ext>
              </a:extLst>
            </p:cNvPr>
            <p:cNvGrpSpPr/>
            <p:nvPr/>
          </p:nvGrpSpPr>
          <p:grpSpPr>
            <a:xfrm>
              <a:off x="431240" y="-246933"/>
              <a:ext cx="8280401" cy="235792"/>
              <a:chOff x="431800" y="-240735"/>
              <a:chExt cx="8280401" cy="235792"/>
            </a:xfrm>
          </p:grpSpPr>
          <p:grpSp>
            <p:nvGrpSpPr>
              <p:cNvPr id="87" name="Group 86">
                <a:extLst>
                  <a:ext uri="{FF2B5EF4-FFF2-40B4-BE49-F238E27FC236}">
                    <a16:creationId xmlns:a16="http://schemas.microsoft.com/office/drawing/2014/main" id="{51F1AA18-8D70-B74C-9039-62189A303501}"/>
                  </a:ext>
                </a:extLst>
              </p:cNvPr>
              <p:cNvGrpSpPr/>
              <p:nvPr/>
            </p:nvGrpSpPr>
            <p:grpSpPr>
              <a:xfrm>
                <a:off x="431800" y="-240735"/>
                <a:ext cx="8280400" cy="235792"/>
                <a:chOff x="431800" y="-235792"/>
                <a:chExt cx="4400551" cy="235792"/>
              </a:xfrm>
            </p:grpSpPr>
            <p:cxnSp>
              <p:nvCxnSpPr>
                <p:cNvPr id="91" name="Straight Connector 90">
                  <a:extLst>
                    <a:ext uri="{FF2B5EF4-FFF2-40B4-BE49-F238E27FC236}">
                      <a16:creationId xmlns:a16="http://schemas.microsoft.com/office/drawing/2014/main" id="{55FEC584-665C-7545-84C6-2D2E1D2C0185}"/>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2C5C3A87-06AD-2C4F-9DC4-6000A647C55C}"/>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93" name="Rectangle 92">
                  <a:extLst>
                    <a:ext uri="{FF2B5EF4-FFF2-40B4-BE49-F238E27FC236}">
                      <a16:creationId xmlns:a16="http://schemas.microsoft.com/office/drawing/2014/main" id="{281582EA-F393-1147-828A-D50AB16A9909}"/>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8" name="TextBox 87">
                <a:extLst>
                  <a:ext uri="{FF2B5EF4-FFF2-40B4-BE49-F238E27FC236}">
                    <a16:creationId xmlns:a16="http://schemas.microsoft.com/office/drawing/2014/main" id="{BACC31F5-D05D-4A41-B49F-42A54E4620F2}"/>
                  </a:ext>
                </a:extLst>
              </p:cNvPr>
              <p:cNvSpPr txBox="1"/>
              <p:nvPr/>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89" name="Straight Arrow Connector 88">
                <a:extLst>
                  <a:ext uri="{FF2B5EF4-FFF2-40B4-BE49-F238E27FC236}">
                    <a16:creationId xmlns:a16="http://schemas.microsoft.com/office/drawing/2014/main" id="{405C5C4B-BD92-D543-9EAC-B93AFF2A9CB7}"/>
                  </a:ext>
                </a:extLst>
              </p:cNvPr>
              <p:cNvCxnSpPr>
                <a:cxnSpLocks/>
                <a:stCxn id="88" idx="1"/>
                <a:endCxn id="93" idx="2"/>
              </p:cNvCxnSpPr>
              <p:nvPr/>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90" name="Straight Arrow Connector 89">
                <a:extLst>
                  <a:ext uri="{FF2B5EF4-FFF2-40B4-BE49-F238E27FC236}">
                    <a16:creationId xmlns:a16="http://schemas.microsoft.com/office/drawing/2014/main" id="{BCA96D44-28E2-B847-9649-7F42CD53BA49}"/>
                  </a:ext>
                </a:extLst>
              </p:cNvPr>
              <p:cNvCxnSpPr>
                <a:cxnSpLocks/>
                <a:stCxn id="88" idx="3"/>
                <a:endCxn id="93" idx="0"/>
              </p:cNvCxnSpPr>
              <p:nvPr/>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28212048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p:cSld name="Thank You (2 Headshots, Int.)">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grpSp>
        <p:nvGrpSpPr>
          <p:cNvPr id="7" name="Group 6">
            <a:extLst>
              <a:ext uri="{FF2B5EF4-FFF2-40B4-BE49-F238E27FC236}">
                <a16:creationId xmlns:a16="http://schemas.microsoft.com/office/drawing/2014/main" id="{329E5FF7-98BC-884F-840D-5E423F4AF849}"/>
              </a:ext>
            </a:extLst>
          </p:cNvPr>
          <p:cNvGrpSpPr/>
          <p:nvPr/>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D8244616-2BA8-434E-A138-B2D5956D9EE1}"/>
              </a:ext>
            </a:extLst>
          </p:cNvPr>
          <p:cNvGrpSpPr/>
          <p:nvPr/>
        </p:nvGrpSpPr>
        <p:grpSpPr>
          <a:xfrm>
            <a:off x="-256964" y="3622629"/>
            <a:ext cx="251461" cy="1506813"/>
            <a:chOff x="-256404" y="360363"/>
            <a:chExt cx="251461" cy="692152"/>
          </a:xfrm>
        </p:grpSpPr>
        <p:grpSp>
          <p:nvGrpSpPr>
            <p:cNvPr id="17" name="Group 16">
              <a:extLst>
                <a:ext uri="{FF2B5EF4-FFF2-40B4-BE49-F238E27FC236}">
                  <a16:creationId xmlns:a16="http://schemas.microsoft.com/office/drawing/2014/main" id="{709CBFCC-B5CB-D24E-8728-2AAEE959FF6E}"/>
                </a:ext>
              </a:extLst>
            </p:cNvPr>
            <p:cNvGrpSpPr/>
            <p:nvPr/>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977E976A-5E64-D14B-BA4C-4F26EF696B73}"/>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00263B3-BEFA-F84D-A346-488994B50611}"/>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0D5E94FD-3E4F-7A4D-8F85-338D20425FB9}"/>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C137DA0-E7A0-8348-964C-0094E9A21AD9}"/>
                </a:ext>
              </a:extLst>
            </p:cNvPr>
            <p:cNvSpPr txBox="1"/>
            <p:nvPr/>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pic>
        <p:nvPicPr>
          <p:cNvPr id="24" name="Graphic 23">
            <a:extLst>
              <a:ext uri="{FF2B5EF4-FFF2-40B4-BE49-F238E27FC236}">
                <a16:creationId xmlns:a16="http://schemas.microsoft.com/office/drawing/2014/main" id="{A51D81C6-D41D-9C48-B9F1-95BFC2FEC10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sp>
        <p:nvSpPr>
          <p:cNvPr id="27" name="Text Placeholder 7">
            <a:extLst>
              <a:ext uri="{FF2B5EF4-FFF2-40B4-BE49-F238E27FC236}">
                <a16:creationId xmlns:a16="http://schemas.microsoft.com/office/drawing/2014/main" id="{8D9716CF-B3CC-9749-B8D6-4D1852A62190}"/>
              </a:ext>
            </a:extLst>
          </p:cNvPr>
          <p:cNvSpPr>
            <a:spLocks noGrp="1"/>
          </p:cNvSpPr>
          <p:nvPr>
            <p:ph type="body" sz="quarter" idx="15" hasCustomPrompt="1"/>
          </p:nvPr>
        </p:nvSpPr>
        <p:spPr>
          <a:xfrm>
            <a:off x="2146852"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8" name="Text Placeholder 7">
            <a:extLst>
              <a:ext uri="{FF2B5EF4-FFF2-40B4-BE49-F238E27FC236}">
                <a16:creationId xmlns:a16="http://schemas.microsoft.com/office/drawing/2014/main" id="{AC91DC8D-5748-6C4F-BAA3-A949A24C8EF5}"/>
              </a:ext>
            </a:extLst>
          </p:cNvPr>
          <p:cNvSpPr>
            <a:spLocks noGrp="1"/>
          </p:cNvSpPr>
          <p:nvPr>
            <p:ph type="body" sz="quarter" idx="17" hasCustomPrompt="1"/>
          </p:nvPr>
        </p:nvSpPr>
        <p:spPr>
          <a:xfrm>
            <a:off x="6410739"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2" name="Picture Placeholder 2">
            <a:extLst>
              <a:ext uri="{FF2B5EF4-FFF2-40B4-BE49-F238E27FC236}">
                <a16:creationId xmlns:a16="http://schemas.microsoft.com/office/drawing/2014/main" id="{0216EB2D-59F4-FD47-931E-E02AB99C2681}"/>
              </a:ext>
            </a:extLst>
          </p:cNvPr>
          <p:cNvSpPr>
            <a:spLocks noGrp="1"/>
          </p:cNvSpPr>
          <p:nvPr>
            <p:ph type="pic" sz="quarter" idx="16" hasCustomPrompt="1"/>
          </p:nvPr>
        </p:nvSpPr>
        <p:spPr>
          <a:xfrm>
            <a:off x="431800"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25" name="Picture Placeholder 2">
            <a:extLst>
              <a:ext uri="{FF2B5EF4-FFF2-40B4-BE49-F238E27FC236}">
                <a16:creationId xmlns:a16="http://schemas.microsoft.com/office/drawing/2014/main" id="{97F05825-72C9-7043-8C8F-2226D2DE63D4}"/>
              </a:ext>
            </a:extLst>
          </p:cNvPr>
          <p:cNvSpPr>
            <a:spLocks noGrp="1"/>
          </p:cNvSpPr>
          <p:nvPr>
            <p:ph type="pic" sz="quarter" idx="18" hasCustomPrompt="1"/>
          </p:nvPr>
        </p:nvSpPr>
        <p:spPr>
          <a:xfrm>
            <a:off x="4695687"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70" name="Group 69">
            <a:extLst>
              <a:ext uri="{FF2B5EF4-FFF2-40B4-BE49-F238E27FC236}">
                <a16:creationId xmlns:a16="http://schemas.microsoft.com/office/drawing/2014/main" id="{2FBAFDC7-47DA-9C4A-816F-E85B56A431AE}"/>
              </a:ext>
            </a:extLst>
          </p:cNvPr>
          <p:cNvGrpSpPr/>
          <p:nvPr/>
        </p:nvGrpSpPr>
        <p:grpSpPr>
          <a:xfrm>
            <a:off x="9399182" y="-1"/>
            <a:ext cx="2961715" cy="8383282"/>
            <a:chOff x="9399182" y="-1"/>
            <a:chExt cx="2961715" cy="8383282"/>
          </a:xfrm>
        </p:grpSpPr>
        <p:sp>
          <p:nvSpPr>
            <p:cNvPr id="71" name="Rectangle 70">
              <a:extLst>
                <a:ext uri="{FF2B5EF4-FFF2-40B4-BE49-F238E27FC236}">
                  <a16:creationId xmlns:a16="http://schemas.microsoft.com/office/drawing/2014/main" id="{A7A2DDC7-CEC7-FF41-8438-335E93560D63}"/>
                </a:ext>
              </a:extLst>
            </p:cNvPr>
            <p:cNvSpPr/>
            <p:nvPr/>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2" name="Picture 71">
              <a:extLst>
                <a:ext uri="{FF2B5EF4-FFF2-40B4-BE49-F238E27FC236}">
                  <a16:creationId xmlns:a16="http://schemas.microsoft.com/office/drawing/2014/main" id="{3D54E816-A47F-9749-8EC0-C0EC180FF767}"/>
                </a:ext>
              </a:extLst>
            </p:cNvPr>
            <p:cNvPicPr>
              <a:picLocks noChangeAspect="1"/>
            </p:cNvPicPr>
            <p:nvPr/>
          </p:nvPicPr>
          <p:blipFill rotWithShape="1">
            <a:blip r:embed="rId4"/>
            <a:srcRect r="44907"/>
            <a:stretch/>
          </p:blipFill>
          <p:spPr>
            <a:xfrm>
              <a:off x="9558505" y="1326787"/>
              <a:ext cx="2639326" cy="517021"/>
            </a:xfrm>
            <a:prstGeom prst="rect">
              <a:avLst/>
            </a:prstGeom>
          </p:spPr>
        </p:pic>
        <p:sp>
          <p:nvSpPr>
            <p:cNvPr id="73" name="TextBox 72">
              <a:extLst>
                <a:ext uri="{FF2B5EF4-FFF2-40B4-BE49-F238E27FC236}">
                  <a16:creationId xmlns:a16="http://schemas.microsoft.com/office/drawing/2014/main" id="{0ABBEEBD-B580-2448-9DEE-78136FA2421D}"/>
                </a:ext>
              </a:extLst>
            </p:cNvPr>
            <p:cNvSpPr txBox="1"/>
            <p:nvPr/>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74" name="Straight Connector 73">
              <a:extLst>
                <a:ext uri="{FF2B5EF4-FFF2-40B4-BE49-F238E27FC236}">
                  <a16:creationId xmlns:a16="http://schemas.microsoft.com/office/drawing/2014/main" id="{23269366-0820-BA46-81B5-20DC9631FC54}"/>
                </a:ext>
              </a:extLst>
            </p:cNvPr>
            <p:cNvCxnSpPr>
              <a:cxnSpLocks/>
            </p:cNvCxnSpPr>
            <p:nvPr/>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049CD1A0-1933-B347-9CB4-36408A1C9217}"/>
                </a:ext>
              </a:extLst>
            </p:cNvPr>
            <p:cNvSpPr/>
            <p:nvPr/>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5FD3FB48-94EB-1B4E-81F7-1FE45EDD3C39}"/>
                </a:ext>
              </a:extLst>
            </p:cNvPr>
            <p:cNvSpPr txBox="1"/>
            <p:nvPr/>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7" name="Picture 76">
              <a:extLst>
                <a:ext uri="{FF2B5EF4-FFF2-40B4-BE49-F238E27FC236}">
                  <a16:creationId xmlns:a16="http://schemas.microsoft.com/office/drawing/2014/main" id="{E9B96E12-B99E-D44E-89CE-B8A44D18D3FA}"/>
                </a:ext>
              </a:extLst>
            </p:cNvPr>
            <p:cNvPicPr>
              <a:picLocks noChangeAspect="1"/>
            </p:cNvPicPr>
            <p:nvPr/>
          </p:nvPicPr>
          <p:blipFill rotWithShape="1">
            <a:blip r:embed="rId5"/>
            <a:srcRect l="8882" t="5165" r="-1"/>
            <a:stretch/>
          </p:blipFill>
          <p:spPr>
            <a:xfrm>
              <a:off x="9694938" y="411250"/>
              <a:ext cx="324017" cy="289055"/>
            </a:xfrm>
            <a:prstGeom prst="roundRect">
              <a:avLst/>
            </a:prstGeom>
          </p:spPr>
        </p:pic>
        <p:sp>
          <p:nvSpPr>
            <p:cNvPr id="78" name="Rectangle 77">
              <a:extLst>
                <a:ext uri="{FF2B5EF4-FFF2-40B4-BE49-F238E27FC236}">
                  <a16:creationId xmlns:a16="http://schemas.microsoft.com/office/drawing/2014/main" id="{E3DCCE05-B8D4-1F4C-8BFF-80AE234A7349}"/>
                </a:ext>
              </a:extLst>
            </p:cNvPr>
            <p:cNvSpPr/>
            <p:nvPr/>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0169AEC9-5839-9445-8182-C14959A558B4}"/>
                </a:ext>
              </a:extLst>
            </p:cNvPr>
            <p:cNvSpPr txBox="1"/>
            <p:nvPr/>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0" name="Graphic 79">
              <a:extLst>
                <a:ext uri="{FF2B5EF4-FFF2-40B4-BE49-F238E27FC236}">
                  <a16:creationId xmlns:a16="http://schemas.microsoft.com/office/drawing/2014/main" id="{B5D3FADB-81B2-5447-A92A-F89A20223BF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701720" y="7111049"/>
              <a:ext cx="155227" cy="155227"/>
            </a:xfrm>
            <a:prstGeom prst="rect">
              <a:avLst/>
            </a:prstGeom>
          </p:spPr>
        </p:pic>
        <p:sp>
          <p:nvSpPr>
            <p:cNvPr id="81" name="TextBox 80">
              <a:extLst>
                <a:ext uri="{FF2B5EF4-FFF2-40B4-BE49-F238E27FC236}">
                  <a16:creationId xmlns:a16="http://schemas.microsoft.com/office/drawing/2014/main" id="{54E5FFD5-1A47-A54C-AB01-D7E7F47A6776}"/>
                </a:ext>
              </a:extLst>
            </p:cNvPr>
            <p:cNvSpPr txBox="1"/>
            <p:nvPr/>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2" name="TextBox 81">
              <a:extLst>
                <a:ext uri="{FF2B5EF4-FFF2-40B4-BE49-F238E27FC236}">
                  <a16:creationId xmlns:a16="http://schemas.microsoft.com/office/drawing/2014/main" id="{BD396389-F227-194B-8487-C4FE671EBEBF}"/>
                </a:ext>
              </a:extLst>
            </p:cNvPr>
            <p:cNvSpPr txBox="1"/>
            <p:nvPr/>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3" name="TextBox 82">
              <a:extLst>
                <a:ext uri="{FF2B5EF4-FFF2-40B4-BE49-F238E27FC236}">
                  <a16:creationId xmlns:a16="http://schemas.microsoft.com/office/drawing/2014/main" id="{AD61651D-60D1-2141-97AD-456E38DCC979}"/>
                </a:ext>
              </a:extLst>
            </p:cNvPr>
            <p:cNvSpPr txBox="1"/>
            <p:nvPr/>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84" name="Rectangle 83">
              <a:extLst>
                <a:ext uri="{FF2B5EF4-FFF2-40B4-BE49-F238E27FC236}">
                  <a16:creationId xmlns:a16="http://schemas.microsoft.com/office/drawing/2014/main" id="{ECF4C248-85A7-1545-ADEF-643AC9D31C7D}"/>
                </a:ext>
              </a:extLst>
            </p:cNvPr>
            <p:cNvSpPr/>
            <p:nvPr/>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1F7ED9B-4120-C24F-8900-05688AA058B6}"/>
                </a:ext>
              </a:extLst>
            </p:cNvPr>
            <p:cNvSpPr txBox="1"/>
            <p:nvPr/>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6" name="Graphic 85">
              <a:extLst>
                <a:ext uri="{FF2B5EF4-FFF2-40B4-BE49-F238E27FC236}">
                  <a16:creationId xmlns:a16="http://schemas.microsoft.com/office/drawing/2014/main" id="{C51F0AD1-C4CD-AF43-B356-01B7B3AD94C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701720" y="5754392"/>
              <a:ext cx="155227" cy="155227"/>
            </a:xfrm>
            <a:prstGeom prst="rect">
              <a:avLst/>
            </a:prstGeom>
          </p:spPr>
        </p:pic>
        <p:sp>
          <p:nvSpPr>
            <p:cNvPr id="87" name="TextBox 86">
              <a:extLst>
                <a:ext uri="{FF2B5EF4-FFF2-40B4-BE49-F238E27FC236}">
                  <a16:creationId xmlns:a16="http://schemas.microsoft.com/office/drawing/2014/main" id="{B7DC1C2B-EC3F-BA43-9A91-D3ADD23C3B7A}"/>
                </a:ext>
              </a:extLst>
            </p:cNvPr>
            <p:cNvSpPr txBox="1"/>
            <p:nvPr/>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8" name="Picture 87">
              <a:extLst>
                <a:ext uri="{FF2B5EF4-FFF2-40B4-BE49-F238E27FC236}">
                  <a16:creationId xmlns:a16="http://schemas.microsoft.com/office/drawing/2014/main" id="{0D9C39FB-7101-2C49-A7AF-EDE1C444F04F}"/>
                </a:ext>
              </a:extLst>
            </p:cNvPr>
            <p:cNvPicPr>
              <a:picLocks noChangeAspect="1"/>
            </p:cNvPicPr>
            <p:nvPr/>
          </p:nvPicPr>
          <p:blipFill rotWithShape="1">
            <a:blip r:embed="rId8"/>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89" name="TextBox 88">
              <a:extLst>
                <a:ext uri="{FF2B5EF4-FFF2-40B4-BE49-F238E27FC236}">
                  <a16:creationId xmlns:a16="http://schemas.microsoft.com/office/drawing/2014/main" id="{9CC55C53-92B2-C546-BE73-3BD2B881D4BF}"/>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0" name="TextBox 89">
              <a:extLst>
                <a:ext uri="{FF2B5EF4-FFF2-40B4-BE49-F238E27FC236}">
                  <a16:creationId xmlns:a16="http://schemas.microsoft.com/office/drawing/2014/main" id="{9EEB8476-E283-6A41-84A9-A2C4E784944F}"/>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1" name="TextBox 90">
              <a:extLst>
                <a:ext uri="{FF2B5EF4-FFF2-40B4-BE49-F238E27FC236}">
                  <a16:creationId xmlns:a16="http://schemas.microsoft.com/office/drawing/2014/main" id="{AEE411E8-9BC9-C04A-88A2-8770C3CDDD21}"/>
                </a:ext>
              </a:extLst>
            </p:cNvPr>
            <p:cNvSpPr txBox="1"/>
            <p:nvPr/>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92" name="TextBox 91">
              <a:extLst>
                <a:ext uri="{FF2B5EF4-FFF2-40B4-BE49-F238E27FC236}">
                  <a16:creationId xmlns:a16="http://schemas.microsoft.com/office/drawing/2014/main" id="{6F252C8B-A514-954B-BC9F-E4AF5A09F0EC}"/>
                </a:ext>
              </a:extLst>
            </p:cNvPr>
            <p:cNvSpPr txBox="1"/>
            <p:nvPr/>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93" name="Rectangle 92">
              <a:extLst>
                <a:ext uri="{FF2B5EF4-FFF2-40B4-BE49-F238E27FC236}">
                  <a16:creationId xmlns:a16="http://schemas.microsoft.com/office/drawing/2014/main" id="{032BB037-EDB0-194D-9E71-040FE1867B64}"/>
                </a:ext>
              </a:extLst>
            </p:cNvPr>
            <p:cNvSpPr/>
            <p:nvPr/>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TextBox 93">
              <a:extLst>
                <a:ext uri="{FF2B5EF4-FFF2-40B4-BE49-F238E27FC236}">
                  <a16:creationId xmlns:a16="http://schemas.microsoft.com/office/drawing/2014/main" id="{03EA2B74-83D8-7542-91F6-476FF3AC2DC4}"/>
                </a:ext>
              </a:extLst>
            </p:cNvPr>
            <p:cNvSpPr txBox="1"/>
            <p:nvPr/>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95" name="Graphic 94">
              <a:extLst>
                <a:ext uri="{FF2B5EF4-FFF2-40B4-BE49-F238E27FC236}">
                  <a16:creationId xmlns:a16="http://schemas.microsoft.com/office/drawing/2014/main" id="{11BFA0A0-D799-E747-B082-8C9228649C0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701720" y="2121034"/>
              <a:ext cx="155227" cy="155227"/>
            </a:xfrm>
            <a:prstGeom prst="rect">
              <a:avLst/>
            </a:prstGeom>
          </p:spPr>
        </p:pic>
        <p:sp>
          <p:nvSpPr>
            <p:cNvPr id="96" name="TextBox 95">
              <a:extLst>
                <a:ext uri="{FF2B5EF4-FFF2-40B4-BE49-F238E27FC236}">
                  <a16:creationId xmlns:a16="http://schemas.microsoft.com/office/drawing/2014/main" id="{B54C888B-8D9B-0F49-958D-10DF1E18C36A}"/>
                </a:ext>
              </a:extLst>
            </p:cNvPr>
            <p:cNvSpPr txBox="1"/>
            <p:nvPr/>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97" name="TextBox 96">
              <a:extLst>
                <a:ext uri="{FF2B5EF4-FFF2-40B4-BE49-F238E27FC236}">
                  <a16:creationId xmlns:a16="http://schemas.microsoft.com/office/drawing/2014/main" id="{EE7842C4-CD36-214E-8855-3F2C2B51C2CB}"/>
                </a:ext>
              </a:extLst>
            </p:cNvPr>
            <p:cNvSpPr txBox="1"/>
            <p:nvPr/>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98" name="TextBox 97">
              <a:extLst>
                <a:ext uri="{FF2B5EF4-FFF2-40B4-BE49-F238E27FC236}">
                  <a16:creationId xmlns:a16="http://schemas.microsoft.com/office/drawing/2014/main" id="{1B51B1E1-437F-B24F-91B7-36B605E62803}"/>
                </a:ext>
              </a:extLst>
            </p:cNvPr>
            <p:cNvSpPr txBox="1"/>
            <p:nvPr/>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99" name="TextBox 98">
              <a:extLst>
                <a:ext uri="{FF2B5EF4-FFF2-40B4-BE49-F238E27FC236}">
                  <a16:creationId xmlns:a16="http://schemas.microsoft.com/office/drawing/2014/main" id="{BD384708-F855-C94E-8FD0-900BDD4CB339}"/>
                </a:ext>
              </a:extLst>
            </p:cNvPr>
            <p:cNvSpPr txBox="1"/>
            <p:nvPr/>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00" name="Picture 99">
              <a:extLst>
                <a:ext uri="{FF2B5EF4-FFF2-40B4-BE49-F238E27FC236}">
                  <a16:creationId xmlns:a16="http://schemas.microsoft.com/office/drawing/2014/main" id="{87400EAF-8B50-254F-9E36-50BCDA0B4ED5}"/>
                </a:ext>
              </a:extLst>
            </p:cNvPr>
            <p:cNvPicPr>
              <a:picLocks noChangeAspect="1"/>
            </p:cNvPicPr>
            <p:nvPr/>
          </p:nvPicPr>
          <p:blipFill rotWithShape="1">
            <a:blip r:embed="rId9"/>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101" name="Picture 100">
              <a:extLst>
                <a:ext uri="{FF2B5EF4-FFF2-40B4-BE49-F238E27FC236}">
                  <a16:creationId xmlns:a16="http://schemas.microsoft.com/office/drawing/2014/main" id="{1315041C-6446-BA45-BB92-81623B91BF6F}"/>
                </a:ext>
              </a:extLst>
            </p:cNvPr>
            <p:cNvPicPr>
              <a:picLocks noChangeAspect="1"/>
            </p:cNvPicPr>
            <p:nvPr/>
          </p:nvPicPr>
          <p:blipFill>
            <a:blip r:embed="rId10"/>
            <a:stretch>
              <a:fillRect/>
            </a:stretch>
          </p:blipFill>
          <p:spPr>
            <a:xfrm>
              <a:off x="11251841" y="4562988"/>
              <a:ext cx="849028" cy="849028"/>
            </a:xfrm>
            <a:prstGeom prst="rect">
              <a:avLst/>
            </a:prstGeom>
          </p:spPr>
        </p:pic>
        <p:sp>
          <p:nvSpPr>
            <p:cNvPr id="102" name="TextBox 101">
              <a:extLst>
                <a:ext uri="{FF2B5EF4-FFF2-40B4-BE49-F238E27FC236}">
                  <a16:creationId xmlns:a16="http://schemas.microsoft.com/office/drawing/2014/main" id="{C2898206-9D7A-634C-8B17-25423B6E185A}"/>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3" name="Straight Connector 102">
              <a:extLst>
                <a:ext uri="{FF2B5EF4-FFF2-40B4-BE49-F238E27FC236}">
                  <a16:creationId xmlns:a16="http://schemas.microsoft.com/office/drawing/2014/main" id="{E8D78739-06CA-C84C-8CB1-9AD8B7904026}"/>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F5565709-B9E5-D144-96ED-FC30124F65FB}"/>
              </a:ext>
            </a:extLst>
          </p:cNvPr>
          <p:cNvGrpSpPr/>
          <p:nvPr/>
        </p:nvGrpSpPr>
        <p:grpSpPr>
          <a:xfrm>
            <a:off x="431240" y="-246933"/>
            <a:ext cx="8280401" cy="7347304"/>
            <a:chOff x="431240" y="-246933"/>
            <a:chExt cx="8280401" cy="7347304"/>
          </a:xfrm>
        </p:grpSpPr>
        <p:grpSp>
          <p:nvGrpSpPr>
            <p:cNvPr id="105" name="Group 104">
              <a:extLst>
                <a:ext uri="{FF2B5EF4-FFF2-40B4-BE49-F238E27FC236}">
                  <a16:creationId xmlns:a16="http://schemas.microsoft.com/office/drawing/2014/main" id="{E5AA293F-0CF5-7545-834F-D3B07B05575B}"/>
                </a:ext>
              </a:extLst>
            </p:cNvPr>
            <p:cNvGrpSpPr/>
            <p:nvPr/>
          </p:nvGrpSpPr>
          <p:grpSpPr>
            <a:xfrm>
              <a:off x="431242" y="6864579"/>
              <a:ext cx="8280398" cy="235792"/>
              <a:chOff x="431801" y="-235792"/>
              <a:chExt cx="4400550" cy="235792"/>
            </a:xfrm>
          </p:grpSpPr>
          <p:cxnSp>
            <p:nvCxnSpPr>
              <p:cNvPr id="114" name="Straight Connector 113">
                <a:extLst>
                  <a:ext uri="{FF2B5EF4-FFF2-40B4-BE49-F238E27FC236}">
                    <a16:creationId xmlns:a16="http://schemas.microsoft.com/office/drawing/2014/main" id="{0D0210AB-D4A2-6B4B-9766-A018ACB62B6E}"/>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ED0F83E-143B-4E4C-8E09-48DC265A2C3D}"/>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06" name="Group 105">
              <a:extLst>
                <a:ext uri="{FF2B5EF4-FFF2-40B4-BE49-F238E27FC236}">
                  <a16:creationId xmlns:a16="http://schemas.microsoft.com/office/drawing/2014/main" id="{1230ADFF-86EA-7743-91D7-675CC975C43A}"/>
                </a:ext>
              </a:extLst>
            </p:cNvPr>
            <p:cNvGrpSpPr/>
            <p:nvPr/>
          </p:nvGrpSpPr>
          <p:grpSpPr>
            <a:xfrm>
              <a:off x="431240" y="-246933"/>
              <a:ext cx="8280401" cy="235792"/>
              <a:chOff x="431800" y="-240735"/>
              <a:chExt cx="8280401" cy="235792"/>
            </a:xfrm>
          </p:grpSpPr>
          <p:grpSp>
            <p:nvGrpSpPr>
              <p:cNvPr id="107" name="Group 106">
                <a:extLst>
                  <a:ext uri="{FF2B5EF4-FFF2-40B4-BE49-F238E27FC236}">
                    <a16:creationId xmlns:a16="http://schemas.microsoft.com/office/drawing/2014/main" id="{3202D28D-8AE8-5D41-9317-C24167899E33}"/>
                  </a:ext>
                </a:extLst>
              </p:cNvPr>
              <p:cNvGrpSpPr/>
              <p:nvPr/>
            </p:nvGrpSpPr>
            <p:grpSpPr>
              <a:xfrm>
                <a:off x="431800" y="-240735"/>
                <a:ext cx="8280400" cy="235792"/>
                <a:chOff x="431800" y="-235792"/>
                <a:chExt cx="4400551" cy="235792"/>
              </a:xfrm>
            </p:grpSpPr>
            <p:cxnSp>
              <p:nvCxnSpPr>
                <p:cNvPr id="111" name="Straight Connector 110">
                  <a:extLst>
                    <a:ext uri="{FF2B5EF4-FFF2-40B4-BE49-F238E27FC236}">
                      <a16:creationId xmlns:a16="http://schemas.microsoft.com/office/drawing/2014/main" id="{689AD7B8-DFBE-9546-9D2D-34F6F2776438}"/>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BF892C78-5626-7D49-9B76-4630814D198E}"/>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3" name="Rectangle 112">
                  <a:extLst>
                    <a:ext uri="{FF2B5EF4-FFF2-40B4-BE49-F238E27FC236}">
                      <a16:creationId xmlns:a16="http://schemas.microsoft.com/office/drawing/2014/main" id="{41E4DD53-C6B5-2D4E-B89E-E0F0EBD30FFA}"/>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8" name="TextBox 107">
                <a:extLst>
                  <a:ext uri="{FF2B5EF4-FFF2-40B4-BE49-F238E27FC236}">
                    <a16:creationId xmlns:a16="http://schemas.microsoft.com/office/drawing/2014/main" id="{FB57A5FF-FF40-4340-B648-30A3D5237DE4}"/>
                  </a:ext>
                </a:extLst>
              </p:cNvPr>
              <p:cNvSpPr txBox="1"/>
              <p:nvPr/>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09" name="Straight Arrow Connector 108">
                <a:extLst>
                  <a:ext uri="{FF2B5EF4-FFF2-40B4-BE49-F238E27FC236}">
                    <a16:creationId xmlns:a16="http://schemas.microsoft.com/office/drawing/2014/main" id="{4DDC1F11-CD77-844E-A086-A78F439662B6}"/>
                  </a:ext>
                </a:extLst>
              </p:cNvPr>
              <p:cNvCxnSpPr>
                <a:cxnSpLocks/>
                <a:stCxn id="108" idx="1"/>
                <a:endCxn id="113" idx="2"/>
              </p:cNvCxnSpPr>
              <p:nvPr/>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10" name="Straight Arrow Connector 109">
                <a:extLst>
                  <a:ext uri="{FF2B5EF4-FFF2-40B4-BE49-F238E27FC236}">
                    <a16:creationId xmlns:a16="http://schemas.microsoft.com/office/drawing/2014/main" id="{1B108CCF-6F68-F24A-A245-6872CBB92F69}"/>
                  </a:ext>
                </a:extLst>
              </p:cNvPr>
              <p:cNvCxnSpPr>
                <a:cxnSpLocks/>
                <a:stCxn id="108" idx="3"/>
                <a:endCxn id="113" idx="0"/>
              </p:cNvCxnSpPr>
              <p:nvPr/>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74689063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p:cSld name="Thank You (2 Headshots, T.S.)">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grpSp>
        <p:nvGrpSpPr>
          <p:cNvPr id="7" name="Group 6">
            <a:extLst>
              <a:ext uri="{FF2B5EF4-FFF2-40B4-BE49-F238E27FC236}">
                <a16:creationId xmlns:a16="http://schemas.microsoft.com/office/drawing/2014/main" id="{329E5FF7-98BC-884F-840D-5E423F4AF849}"/>
              </a:ext>
            </a:extLst>
          </p:cNvPr>
          <p:cNvGrpSpPr/>
          <p:nvPr/>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16" name="Group 15">
            <a:extLst>
              <a:ext uri="{FF2B5EF4-FFF2-40B4-BE49-F238E27FC236}">
                <a16:creationId xmlns:a16="http://schemas.microsoft.com/office/drawing/2014/main" id="{D8244616-2BA8-434E-A138-B2D5956D9EE1}"/>
              </a:ext>
            </a:extLst>
          </p:cNvPr>
          <p:cNvGrpSpPr/>
          <p:nvPr/>
        </p:nvGrpSpPr>
        <p:grpSpPr>
          <a:xfrm>
            <a:off x="-256964" y="3622629"/>
            <a:ext cx="251461" cy="1506813"/>
            <a:chOff x="-256404" y="360363"/>
            <a:chExt cx="251461" cy="692152"/>
          </a:xfrm>
        </p:grpSpPr>
        <p:grpSp>
          <p:nvGrpSpPr>
            <p:cNvPr id="17" name="Group 16">
              <a:extLst>
                <a:ext uri="{FF2B5EF4-FFF2-40B4-BE49-F238E27FC236}">
                  <a16:creationId xmlns:a16="http://schemas.microsoft.com/office/drawing/2014/main" id="{709CBFCC-B5CB-D24E-8728-2AAEE959FF6E}"/>
                </a:ext>
              </a:extLst>
            </p:cNvPr>
            <p:cNvGrpSpPr/>
            <p:nvPr/>
          </p:nvGrpSpPr>
          <p:grpSpPr>
            <a:xfrm rot="16200000">
              <a:off x="-476749" y="580708"/>
              <a:ext cx="692152" cy="251461"/>
              <a:chOff x="431800" y="-235792"/>
              <a:chExt cx="4400551" cy="235792"/>
            </a:xfrm>
          </p:grpSpPr>
          <p:cxnSp>
            <p:nvCxnSpPr>
              <p:cNvPr id="19" name="Straight Connector 18">
                <a:extLst>
                  <a:ext uri="{FF2B5EF4-FFF2-40B4-BE49-F238E27FC236}">
                    <a16:creationId xmlns:a16="http://schemas.microsoft.com/office/drawing/2014/main" id="{977E976A-5E64-D14B-BA4C-4F26EF696B73}"/>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00263B3-BEFA-F84D-A346-488994B50611}"/>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1" name="Rectangle 20">
                <a:extLst>
                  <a:ext uri="{FF2B5EF4-FFF2-40B4-BE49-F238E27FC236}">
                    <a16:creationId xmlns:a16="http://schemas.microsoft.com/office/drawing/2014/main" id="{0D5E94FD-3E4F-7A4D-8F85-338D20425FB9}"/>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TextBox 17">
              <a:extLst>
                <a:ext uri="{FF2B5EF4-FFF2-40B4-BE49-F238E27FC236}">
                  <a16:creationId xmlns:a16="http://schemas.microsoft.com/office/drawing/2014/main" id="{1C137DA0-E7A0-8348-964C-0094E9A21AD9}"/>
                </a:ext>
              </a:extLst>
            </p:cNvPr>
            <p:cNvSpPr txBox="1"/>
            <p:nvPr/>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pic>
        <p:nvPicPr>
          <p:cNvPr id="25" name="Graphic 24">
            <a:extLst>
              <a:ext uri="{FF2B5EF4-FFF2-40B4-BE49-F238E27FC236}">
                <a16:creationId xmlns:a16="http://schemas.microsoft.com/office/drawing/2014/main" id="{D04C2D26-D34C-9A43-9F15-4312C0BA4378}"/>
              </a:ext>
            </a:extLst>
          </p:cNvPr>
          <p:cNvPicPr>
            <a:picLocks noChangeAspect="1"/>
          </p:cNvPicPr>
          <p:nvPr/>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sp>
        <p:nvSpPr>
          <p:cNvPr id="24" name="Text Placeholder 7">
            <a:extLst>
              <a:ext uri="{FF2B5EF4-FFF2-40B4-BE49-F238E27FC236}">
                <a16:creationId xmlns:a16="http://schemas.microsoft.com/office/drawing/2014/main" id="{6BFDB021-8BC9-EA47-8986-9CAF47070234}"/>
              </a:ext>
            </a:extLst>
          </p:cNvPr>
          <p:cNvSpPr>
            <a:spLocks noGrp="1"/>
          </p:cNvSpPr>
          <p:nvPr>
            <p:ph type="body" sz="quarter" idx="15" hasCustomPrompt="1"/>
          </p:nvPr>
        </p:nvSpPr>
        <p:spPr>
          <a:xfrm>
            <a:off x="2146852"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6" name="Text Placeholder 7">
            <a:extLst>
              <a:ext uri="{FF2B5EF4-FFF2-40B4-BE49-F238E27FC236}">
                <a16:creationId xmlns:a16="http://schemas.microsoft.com/office/drawing/2014/main" id="{D0D2085C-21C8-514C-9468-72608860643C}"/>
              </a:ext>
            </a:extLst>
          </p:cNvPr>
          <p:cNvSpPr>
            <a:spLocks noGrp="1"/>
          </p:cNvSpPr>
          <p:nvPr>
            <p:ph type="body" sz="quarter" idx="17" hasCustomPrompt="1"/>
          </p:nvPr>
        </p:nvSpPr>
        <p:spPr>
          <a:xfrm>
            <a:off x="6410739" y="3604148"/>
            <a:ext cx="2301461"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22" name="Picture Placeholder 2">
            <a:extLst>
              <a:ext uri="{FF2B5EF4-FFF2-40B4-BE49-F238E27FC236}">
                <a16:creationId xmlns:a16="http://schemas.microsoft.com/office/drawing/2014/main" id="{56956F67-281F-0940-9C57-1BE70F2D2874}"/>
              </a:ext>
            </a:extLst>
          </p:cNvPr>
          <p:cNvSpPr>
            <a:spLocks noGrp="1"/>
          </p:cNvSpPr>
          <p:nvPr>
            <p:ph type="pic" sz="quarter" idx="16" hasCustomPrompt="1"/>
          </p:nvPr>
        </p:nvSpPr>
        <p:spPr>
          <a:xfrm>
            <a:off x="431800"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27" name="Picture Placeholder 2">
            <a:extLst>
              <a:ext uri="{FF2B5EF4-FFF2-40B4-BE49-F238E27FC236}">
                <a16:creationId xmlns:a16="http://schemas.microsoft.com/office/drawing/2014/main" id="{F8479724-C6A7-D34A-BCE9-1A7017A9B713}"/>
              </a:ext>
            </a:extLst>
          </p:cNvPr>
          <p:cNvSpPr>
            <a:spLocks noGrp="1"/>
          </p:cNvSpPr>
          <p:nvPr>
            <p:ph type="pic" sz="quarter" idx="18" hasCustomPrompt="1"/>
          </p:nvPr>
        </p:nvSpPr>
        <p:spPr>
          <a:xfrm>
            <a:off x="4695687" y="360362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70" name="Group 69">
            <a:extLst>
              <a:ext uri="{FF2B5EF4-FFF2-40B4-BE49-F238E27FC236}">
                <a16:creationId xmlns:a16="http://schemas.microsoft.com/office/drawing/2014/main" id="{7014C08B-50EC-6E40-91DC-5D199BFEE278}"/>
              </a:ext>
            </a:extLst>
          </p:cNvPr>
          <p:cNvGrpSpPr/>
          <p:nvPr/>
        </p:nvGrpSpPr>
        <p:grpSpPr>
          <a:xfrm>
            <a:off x="9399182" y="-1"/>
            <a:ext cx="2961715" cy="8383282"/>
            <a:chOff x="9399182" y="-1"/>
            <a:chExt cx="2961715" cy="8383282"/>
          </a:xfrm>
        </p:grpSpPr>
        <p:sp>
          <p:nvSpPr>
            <p:cNvPr id="71" name="Rectangle 70">
              <a:extLst>
                <a:ext uri="{FF2B5EF4-FFF2-40B4-BE49-F238E27FC236}">
                  <a16:creationId xmlns:a16="http://schemas.microsoft.com/office/drawing/2014/main" id="{8AB95FED-D242-4B4A-903E-4397DD60009E}"/>
                </a:ext>
              </a:extLst>
            </p:cNvPr>
            <p:cNvSpPr/>
            <p:nvPr/>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2" name="Picture 71">
              <a:extLst>
                <a:ext uri="{FF2B5EF4-FFF2-40B4-BE49-F238E27FC236}">
                  <a16:creationId xmlns:a16="http://schemas.microsoft.com/office/drawing/2014/main" id="{205F4317-9E5F-014F-84FB-54546707CFBC}"/>
                </a:ext>
              </a:extLst>
            </p:cNvPr>
            <p:cNvPicPr>
              <a:picLocks noChangeAspect="1"/>
            </p:cNvPicPr>
            <p:nvPr/>
          </p:nvPicPr>
          <p:blipFill rotWithShape="1">
            <a:blip r:embed="rId4"/>
            <a:srcRect r="44907"/>
            <a:stretch/>
          </p:blipFill>
          <p:spPr>
            <a:xfrm>
              <a:off x="9558505" y="1326787"/>
              <a:ext cx="2639326" cy="517021"/>
            </a:xfrm>
            <a:prstGeom prst="rect">
              <a:avLst/>
            </a:prstGeom>
          </p:spPr>
        </p:pic>
        <p:sp>
          <p:nvSpPr>
            <p:cNvPr id="73" name="TextBox 72">
              <a:extLst>
                <a:ext uri="{FF2B5EF4-FFF2-40B4-BE49-F238E27FC236}">
                  <a16:creationId xmlns:a16="http://schemas.microsoft.com/office/drawing/2014/main" id="{30DDF7B1-AAA8-724F-9B80-B8A649D6417C}"/>
                </a:ext>
              </a:extLst>
            </p:cNvPr>
            <p:cNvSpPr txBox="1"/>
            <p:nvPr/>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74" name="Straight Connector 73">
              <a:extLst>
                <a:ext uri="{FF2B5EF4-FFF2-40B4-BE49-F238E27FC236}">
                  <a16:creationId xmlns:a16="http://schemas.microsoft.com/office/drawing/2014/main" id="{09B047C1-4D53-D74D-8F8F-3A27D79B0A5E}"/>
                </a:ext>
              </a:extLst>
            </p:cNvPr>
            <p:cNvCxnSpPr>
              <a:cxnSpLocks/>
            </p:cNvCxnSpPr>
            <p:nvPr/>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14DB5831-A77D-084A-A4D8-66FFF852D8EC}"/>
                </a:ext>
              </a:extLst>
            </p:cNvPr>
            <p:cNvSpPr/>
            <p:nvPr/>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9CB3988E-1068-5C4E-AA5D-EE2C662EF423}"/>
                </a:ext>
              </a:extLst>
            </p:cNvPr>
            <p:cNvSpPr txBox="1"/>
            <p:nvPr/>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7" name="Picture 76">
              <a:extLst>
                <a:ext uri="{FF2B5EF4-FFF2-40B4-BE49-F238E27FC236}">
                  <a16:creationId xmlns:a16="http://schemas.microsoft.com/office/drawing/2014/main" id="{C6253886-63B9-DA44-93AD-DEBD64EE1C51}"/>
                </a:ext>
              </a:extLst>
            </p:cNvPr>
            <p:cNvPicPr>
              <a:picLocks noChangeAspect="1"/>
            </p:cNvPicPr>
            <p:nvPr/>
          </p:nvPicPr>
          <p:blipFill rotWithShape="1">
            <a:blip r:embed="rId5"/>
            <a:srcRect l="8882" t="5165" r="-1"/>
            <a:stretch/>
          </p:blipFill>
          <p:spPr>
            <a:xfrm>
              <a:off x="9694938" y="411250"/>
              <a:ext cx="324017" cy="289055"/>
            </a:xfrm>
            <a:prstGeom prst="roundRect">
              <a:avLst/>
            </a:prstGeom>
          </p:spPr>
        </p:pic>
        <p:sp>
          <p:nvSpPr>
            <p:cNvPr id="78" name="Rectangle 77">
              <a:extLst>
                <a:ext uri="{FF2B5EF4-FFF2-40B4-BE49-F238E27FC236}">
                  <a16:creationId xmlns:a16="http://schemas.microsoft.com/office/drawing/2014/main" id="{67D6DAF1-D397-A449-B81C-02FD9FC35BD2}"/>
                </a:ext>
              </a:extLst>
            </p:cNvPr>
            <p:cNvSpPr/>
            <p:nvPr/>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38A63BD7-75CA-594F-B630-748766ED6BFD}"/>
                </a:ext>
              </a:extLst>
            </p:cNvPr>
            <p:cNvSpPr txBox="1"/>
            <p:nvPr/>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0" name="Graphic 79">
              <a:extLst>
                <a:ext uri="{FF2B5EF4-FFF2-40B4-BE49-F238E27FC236}">
                  <a16:creationId xmlns:a16="http://schemas.microsoft.com/office/drawing/2014/main" id="{481143C8-3F7C-B848-881C-D21667B9C71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701720" y="7111049"/>
              <a:ext cx="155227" cy="155227"/>
            </a:xfrm>
            <a:prstGeom prst="rect">
              <a:avLst/>
            </a:prstGeom>
          </p:spPr>
        </p:pic>
        <p:sp>
          <p:nvSpPr>
            <p:cNvPr id="81" name="TextBox 80">
              <a:extLst>
                <a:ext uri="{FF2B5EF4-FFF2-40B4-BE49-F238E27FC236}">
                  <a16:creationId xmlns:a16="http://schemas.microsoft.com/office/drawing/2014/main" id="{9503076B-BE27-EC49-BB07-CDA23F607AD2}"/>
                </a:ext>
              </a:extLst>
            </p:cNvPr>
            <p:cNvSpPr txBox="1"/>
            <p:nvPr/>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2" name="TextBox 81">
              <a:extLst>
                <a:ext uri="{FF2B5EF4-FFF2-40B4-BE49-F238E27FC236}">
                  <a16:creationId xmlns:a16="http://schemas.microsoft.com/office/drawing/2014/main" id="{59C8022A-B181-BE49-B15A-D72620C7061B}"/>
                </a:ext>
              </a:extLst>
            </p:cNvPr>
            <p:cNvSpPr txBox="1"/>
            <p:nvPr/>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3" name="TextBox 82">
              <a:extLst>
                <a:ext uri="{FF2B5EF4-FFF2-40B4-BE49-F238E27FC236}">
                  <a16:creationId xmlns:a16="http://schemas.microsoft.com/office/drawing/2014/main" id="{3587C716-0B4A-0A44-8B87-2CF438BEFEA8}"/>
                </a:ext>
              </a:extLst>
            </p:cNvPr>
            <p:cNvSpPr txBox="1"/>
            <p:nvPr/>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84" name="Rectangle 83">
              <a:extLst>
                <a:ext uri="{FF2B5EF4-FFF2-40B4-BE49-F238E27FC236}">
                  <a16:creationId xmlns:a16="http://schemas.microsoft.com/office/drawing/2014/main" id="{F09412C1-E102-5E48-AB9A-49A44A59E350}"/>
                </a:ext>
              </a:extLst>
            </p:cNvPr>
            <p:cNvSpPr/>
            <p:nvPr/>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5CED197C-AF58-C44F-A26F-6391B9641BB7}"/>
                </a:ext>
              </a:extLst>
            </p:cNvPr>
            <p:cNvSpPr txBox="1"/>
            <p:nvPr/>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6" name="Graphic 85">
              <a:extLst>
                <a:ext uri="{FF2B5EF4-FFF2-40B4-BE49-F238E27FC236}">
                  <a16:creationId xmlns:a16="http://schemas.microsoft.com/office/drawing/2014/main" id="{B32AB170-21E1-7447-8797-C34B52EDD8E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701720" y="5754392"/>
              <a:ext cx="155227" cy="155227"/>
            </a:xfrm>
            <a:prstGeom prst="rect">
              <a:avLst/>
            </a:prstGeom>
          </p:spPr>
        </p:pic>
        <p:sp>
          <p:nvSpPr>
            <p:cNvPr id="87" name="TextBox 86">
              <a:extLst>
                <a:ext uri="{FF2B5EF4-FFF2-40B4-BE49-F238E27FC236}">
                  <a16:creationId xmlns:a16="http://schemas.microsoft.com/office/drawing/2014/main" id="{23ABE0DF-3A83-7644-906B-2443CF815B35}"/>
                </a:ext>
              </a:extLst>
            </p:cNvPr>
            <p:cNvSpPr txBox="1"/>
            <p:nvPr/>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8" name="Picture 87">
              <a:extLst>
                <a:ext uri="{FF2B5EF4-FFF2-40B4-BE49-F238E27FC236}">
                  <a16:creationId xmlns:a16="http://schemas.microsoft.com/office/drawing/2014/main" id="{5D6DF90E-ADF0-AE40-9662-5A3C4525ED05}"/>
                </a:ext>
              </a:extLst>
            </p:cNvPr>
            <p:cNvPicPr>
              <a:picLocks noChangeAspect="1"/>
            </p:cNvPicPr>
            <p:nvPr/>
          </p:nvPicPr>
          <p:blipFill rotWithShape="1">
            <a:blip r:embed="rId8"/>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89" name="TextBox 88">
              <a:extLst>
                <a:ext uri="{FF2B5EF4-FFF2-40B4-BE49-F238E27FC236}">
                  <a16:creationId xmlns:a16="http://schemas.microsoft.com/office/drawing/2014/main" id="{624F7FAD-EDF1-9649-B62D-0EAD6312583F}"/>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0" name="TextBox 89">
              <a:extLst>
                <a:ext uri="{FF2B5EF4-FFF2-40B4-BE49-F238E27FC236}">
                  <a16:creationId xmlns:a16="http://schemas.microsoft.com/office/drawing/2014/main" id="{07FD656E-F50E-6446-B1C9-643199745B1B}"/>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1" name="TextBox 90">
              <a:extLst>
                <a:ext uri="{FF2B5EF4-FFF2-40B4-BE49-F238E27FC236}">
                  <a16:creationId xmlns:a16="http://schemas.microsoft.com/office/drawing/2014/main" id="{59DF2FB2-11A9-8D4C-A946-3E2F8D03A863}"/>
                </a:ext>
              </a:extLst>
            </p:cNvPr>
            <p:cNvSpPr txBox="1"/>
            <p:nvPr/>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92" name="TextBox 91">
              <a:extLst>
                <a:ext uri="{FF2B5EF4-FFF2-40B4-BE49-F238E27FC236}">
                  <a16:creationId xmlns:a16="http://schemas.microsoft.com/office/drawing/2014/main" id="{2ED69E6F-E242-3845-A02E-40BF00D2EC2E}"/>
                </a:ext>
              </a:extLst>
            </p:cNvPr>
            <p:cNvSpPr txBox="1"/>
            <p:nvPr/>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93" name="Rectangle 92">
              <a:extLst>
                <a:ext uri="{FF2B5EF4-FFF2-40B4-BE49-F238E27FC236}">
                  <a16:creationId xmlns:a16="http://schemas.microsoft.com/office/drawing/2014/main" id="{DED3E77A-B95D-0840-B42A-F982154E5F14}"/>
                </a:ext>
              </a:extLst>
            </p:cNvPr>
            <p:cNvSpPr/>
            <p:nvPr/>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TextBox 93">
              <a:extLst>
                <a:ext uri="{FF2B5EF4-FFF2-40B4-BE49-F238E27FC236}">
                  <a16:creationId xmlns:a16="http://schemas.microsoft.com/office/drawing/2014/main" id="{4FA6DBF9-F11E-6C44-BE7B-0A7E8F64AA89}"/>
                </a:ext>
              </a:extLst>
            </p:cNvPr>
            <p:cNvSpPr txBox="1"/>
            <p:nvPr/>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95" name="Graphic 94">
              <a:extLst>
                <a:ext uri="{FF2B5EF4-FFF2-40B4-BE49-F238E27FC236}">
                  <a16:creationId xmlns:a16="http://schemas.microsoft.com/office/drawing/2014/main" id="{1F9E0C86-0745-CC46-AD1D-180848269EB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701720" y="2121034"/>
              <a:ext cx="155227" cy="155227"/>
            </a:xfrm>
            <a:prstGeom prst="rect">
              <a:avLst/>
            </a:prstGeom>
          </p:spPr>
        </p:pic>
        <p:sp>
          <p:nvSpPr>
            <p:cNvPr id="96" name="TextBox 95">
              <a:extLst>
                <a:ext uri="{FF2B5EF4-FFF2-40B4-BE49-F238E27FC236}">
                  <a16:creationId xmlns:a16="http://schemas.microsoft.com/office/drawing/2014/main" id="{6F6F45D1-6EFE-6B45-8B6F-DBFAE78D1437}"/>
                </a:ext>
              </a:extLst>
            </p:cNvPr>
            <p:cNvSpPr txBox="1"/>
            <p:nvPr/>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97" name="TextBox 96">
              <a:extLst>
                <a:ext uri="{FF2B5EF4-FFF2-40B4-BE49-F238E27FC236}">
                  <a16:creationId xmlns:a16="http://schemas.microsoft.com/office/drawing/2014/main" id="{0544C069-DAC2-4747-9A60-646318E43112}"/>
                </a:ext>
              </a:extLst>
            </p:cNvPr>
            <p:cNvSpPr txBox="1"/>
            <p:nvPr/>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98" name="TextBox 97">
              <a:extLst>
                <a:ext uri="{FF2B5EF4-FFF2-40B4-BE49-F238E27FC236}">
                  <a16:creationId xmlns:a16="http://schemas.microsoft.com/office/drawing/2014/main" id="{6F3D0D05-5454-5E48-A04F-5CA03B6B3602}"/>
                </a:ext>
              </a:extLst>
            </p:cNvPr>
            <p:cNvSpPr txBox="1"/>
            <p:nvPr/>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99" name="TextBox 98">
              <a:extLst>
                <a:ext uri="{FF2B5EF4-FFF2-40B4-BE49-F238E27FC236}">
                  <a16:creationId xmlns:a16="http://schemas.microsoft.com/office/drawing/2014/main" id="{78D4761D-A79D-EC47-ABB0-FD3B6AF76846}"/>
                </a:ext>
              </a:extLst>
            </p:cNvPr>
            <p:cNvSpPr txBox="1"/>
            <p:nvPr/>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100" name="Picture 99">
              <a:extLst>
                <a:ext uri="{FF2B5EF4-FFF2-40B4-BE49-F238E27FC236}">
                  <a16:creationId xmlns:a16="http://schemas.microsoft.com/office/drawing/2014/main" id="{D8C0288D-BEA3-4347-89F3-10E891E53EC2}"/>
                </a:ext>
              </a:extLst>
            </p:cNvPr>
            <p:cNvPicPr>
              <a:picLocks noChangeAspect="1"/>
            </p:cNvPicPr>
            <p:nvPr/>
          </p:nvPicPr>
          <p:blipFill rotWithShape="1">
            <a:blip r:embed="rId9"/>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101" name="Picture 100">
              <a:extLst>
                <a:ext uri="{FF2B5EF4-FFF2-40B4-BE49-F238E27FC236}">
                  <a16:creationId xmlns:a16="http://schemas.microsoft.com/office/drawing/2014/main" id="{C2EB5A16-EAA2-BC49-A6E3-EBFCAB6357D7}"/>
                </a:ext>
              </a:extLst>
            </p:cNvPr>
            <p:cNvPicPr>
              <a:picLocks noChangeAspect="1"/>
            </p:cNvPicPr>
            <p:nvPr/>
          </p:nvPicPr>
          <p:blipFill>
            <a:blip r:embed="rId10"/>
            <a:stretch>
              <a:fillRect/>
            </a:stretch>
          </p:blipFill>
          <p:spPr>
            <a:xfrm>
              <a:off x="11251841" y="4562988"/>
              <a:ext cx="849028" cy="849028"/>
            </a:xfrm>
            <a:prstGeom prst="rect">
              <a:avLst/>
            </a:prstGeom>
          </p:spPr>
        </p:pic>
        <p:sp>
          <p:nvSpPr>
            <p:cNvPr id="102" name="TextBox 101">
              <a:extLst>
                <a:ext uri="{FF2B5EF4-FFF2-40B4-BE49-F238E27FC236}">
                  <a16:creationId xmlns:a16="http://schemas.microsoft.com/office/drawing/2014/main" id="{0371FFE2-BA6B-2046-BD44-A8983AD69685}"/>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3" name="Straight Connector 102">
              <a:extLst>
                <a:ext uri="{FF2B5EF4-FFF2-40B4-BE49-F238E27FC236}">
                  <a16:creationId xmlns:a16="http://schemas.microsoft.com/office/drawing/2014/main" id="{70ACF86C-9EB8-B643-9EF3-CE5669FB41E7}"/>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04" name="Group 103">
            <a:extLst>
              <a:ext uri="{FF2B5EF4-FFF2-40B4-BE49-F238E27FC236}">
                <a16:creationId xmlns:a16="http://schemas.microsoft.com/office/drawing/2014/main" id="{56F5DA9D-A83E-0E43-B12B-971AA4C127E2}"/>
              </a:ext>
            </a:extLst>
          </p:cNvPr>
          <p:cNvGrpSpPr/>
          <p:nvPr/>
        </p:nvGrpSpPr>
        <p:grpSpPr>
          <a:xfrm>
            <a:off x="431240" y="-246933"/>
            <a:ext cx="8280401" cy="7347304"/>
            <a:chOff x="431240" y="-246933"/>
            <a:chExt cx="8280401" cy="7347304"/>
          </a:xfrm>
        </p:grpSpPr>
        <p:grpSp>
          <p:nvGrpSpPr>
            <p:cNvPr id="105" name="Group 104">
              <a:extLst>
                <a:ext uri="{FF2B5EF4-FFF2-40B4-BE49-F238E27FC236}">
                  <a16:creationId xmlns:a16="http://schemas.microsoft.com/office/drawing/2014/main" id="{5C75549D-EBC1-9C4C-800F-8959A08EB7BB}"/>
                </a:ext>
              </a:extLst>
            </p:cNvPr>
            <p:cNvGrpSpPr/>
            <p:nvPr/>
          </p:nvGrpSpPr>
          <p:grpSpPr>
            <a:xfrm>
              <a:off x="431242" y="6864579"/>
              <a:ext cx="8280398" cy="235792"/>
              <a:chOff x="431801" y="-235792"/>
              <a:chExt cx="4400550" cy="235792"/>
            </a:xfrm>
          </p:grpSpPr>
          <p:cxnSp>
            <p:nvCxnSpPr>
              <p:cNvPr id="114" name="Straight Connector 113">
                <a:extLst>
                  <a:ext uri="{FF2B5EF4-FFF2-40B4-BE49-F238E27FC236}">
                    <a16:creationId xmlns:a16="http://schemas.microsoft.com/office/drawing/2014/main" id="{E5501523-0530-EE43-B937-C26AD69BE2CD}"/>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C9455B4-7F5F-604F-8654-BE1E95726C18}"/>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06" name="Group 105">
              <a:extLst>
                <a:ext uri="{FF2B5EF4-FFF2-40B4-BE49-F238E27FC236}">
                  <a16:creationId xmlns:a16="http://schemas.microsoft.com/office/drawing/2014/main" id="{65666F82-53E6-824D-BC78-74E082A95A8A}"/>
                </a:ext>
              </a:extLst>
            </p:cNvPr>
            <p:cNvGrpSpPr/>
            <p:nvPr/>
          </p:nvGrpSpPr>
          <p:grpSpPr>
            <a:xfrm>
              <a:off x="431240" y="-246933"/>
              <a:ext cx="8280401" cy="235792"/>
              <a:chOff x="431800" y="-240735"/>
              <a:chExt cx="8280401" cy="235792"/>
            </a:xfrm>
          </p:grpSpPr>
          <p:grpSp>
            <p:nvGrpSpPr>
              <p:cNvPr id="107" name="Group 106">
                <a:extLst>
                  <a:ext uri="{FF2B5EF4-FFF2-40B4-BE49-F238E27FC236}">
                    <a16:creationId xmlns:a16="http://schemas.microsoft.com/office/drawing/2014/main" id="{50217315-EACD-2843-ACBF-887A99AB6B5A}"/>
                  </a:ext>
                </a:extLst>
              </p:cNvPr>
              <p:cNvGrpSpPr/>
              <p:nvPr/>
            </p:nvGrpSpPr>
            <p:grpSpPr>
              <a:xfrm>
                <a:off x="431800" y="-240735"/>
                <a:ext cx="8280400" cy="235792"/>
                <a:chOff x="431800" y="-235792"/>
                <a:chExt cx="4400551" cy="235792"/>
              </a:xfrm>
            </p:grpSpPr>
            <p:cxnSp>
              <p:nvCxnSpPr>
                <p:cNvPr id="111" name="Straight Connector 110">
                  <a:extLst>
                    <a:ext uri="{FF2B5EF4-FFF2-40B4-BE49-F238E27FC236}">
                      <a16:creationId xmlns:a16="http://schemas.microsoft.com/office/drawing/2014/main" id="{7CF4F87D-3E89-D044-AA6B-F4275E8BD254}"/>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3690A968-541F-ED41-B6ED-1D7566AFCC3C}"/>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13" name="Rectangle 112">
                  <a:extLst>
                    <a:ext uri="{FF2B5EF4-FFF2-40B4-BE49-F238E27FC236}">
                      <a16:creationId xmlns:a16="http://schemas.microsoft.com/office/drawing/2014/main" id="{639845D3-D19F-1748-A15A-7A066F2E9459}"/>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8" name="TextBox 107">
                <a:extLst>
                  <a:ext uri="{FF2B5EF4-FFF2-40B4-BE49-F238E27FC236}">
                    <a16:creationId xmlns:a16="http://schemas.microsoft.com/office/drawing/2014/main" id="{92B5BD0C-F803-D94A-A277-DCCF5C956E2D}"/>
                  </a:ext>
                </a:extLst>
              </p:cNvPr>
              <p:cNvSpPr txBox="1"/>
              <p:nvPr/>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109" name="Straight Arrow Connector 108">
                <a:extLst>
                  <a:ext uri="{FF2B5EF4-FFF2-40B4-BE49-F238E27FC236}">
                    <a16:creationId xmlns:a16="http://schemas.microsoft.com/office/drawing/2014/main" id="{32AD3739-9F2B-E348-8995-21C95F726E7B}"/>
                  </a:ext>
                </a:extLst>
              </p:cNvPr>
              <p:cNvCxnSpPr>
                <a:cxnSpLocks/>
                <a:stCxn id="108" idx="1"/>
                <a:endCxn id="113" idx="2"/>
              </p:cNvCxnSpPr>
              <p:nvPr/>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110" name="Straight Arrow Connector 109">
                <a:extLst>
                  <a:ext uri="{FF2B5EF4-FFF2-40B4-BE49-F238E27FC236}">
                    <a16:creationId xmlns:a16="http://schemas.microsoft.com/office/drawing/2014/main" id="{6D01C25D-77F7-C345-910D-4A71A682AA58}"/>
                  </a:ext>
                </a:extLst>
              </p:cNvPr>
              <p:cNvCxnSpPr>
                <a:cxnSpLocks/>
                <a:stCxn id="108" idx="3"/>
                <a:endCxn id="113" idx="0"/>
              </p:cNvCxnSpPr>
              <p:nvPr/>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4850628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Team Members (6 Headshots)">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2" name="Date Placeholder 31">
            <a:extLst>
              <a:ext uri="{FF2B5EF4-FFF2-40B4-BE49-F238E27FC236}">
                <a16:creationId xmlns:a16="http://schemas.microsoft.com/office/drawing/2014/main" id="{063A222F-451A-4B49-AAE6-41BBAA48AC75}"/>
              </a:ext>
            </a:extLst>
          </p:cNvPr>
          <p:cNvSpPr>
            <a:spLocks noGrp="1"/>
          </p:cNvSpPr>
          <p:nvPr>
            <p:ph type="dt" sz="half" idx="105"/>
          </p:nvPr>
        </p:nvSpPr>
        <p:spPr/>
        <p:txBody>
          <a:bodyPr/>
          <a:lstStyle/>
          <a:p>
            <a:endParaRPr lang="en-US" dirty="0"/>
          </a:p>
        </p:txBody>
      </p:sp>
      <p:sp>
        <p:nvSpPr>
          <p:cNvPr id="33" name="Footer Placeholder 32">
            <a:extLst>
              <a:ext uri="{FF2B5EF4-FFF2-40B4-BE49-F238E27FC236}">
                <a16:creationId xmlns:a16="http://schemas.microsoft.com/office/drawing/2014/main" id="{7182972C-B32C-5242-9660-1F857E08362B}"/>
              </a:ext>
            </a:extLst>
          </p:cNvPr>
          <p:cNvSpPr>
            <a:spLocks noGrp="1"/>
          </p:cNvSpPr>
          <p:nvPr>
            <p:ph type="ftr" sz="quarter" idx="106"/>
          </p:nvPr>
        </p:nvSpPr>
        <p:spPr/>
        <p:txBody>
          <a:bodyPr/>
          <a:lstStyle/>
          <a:p>
            <a:endParaRPr lang="en-US" dirty="0"/>
          </a:p>
        </p:txBody>
      </p:sp>
      <p:sp>
        <p:nvSpPr>
          <p:cNvPr id="39" name="Slide Number Placeholder 38">
            <a:extLst>
              <a:ext uri="{FF2B5EF4-FFF2-40B4-BE49-F238E27FC236}">
                <a16:creationId xmlns:a16="http://schemas.microsoft.com/office/drawing/2014/main" id="{702F905D-B5C6-604B-A8D6-931CBE08DB32}"/>
              </a:ext>
            </a:extLst>
          </p:cNvPr>
          <p:cNvSpPr>
            <a:spLocks noGrp="1"/>
          </p:cNvSpPr>
          <p:nvPr>
            <p:ph type="sldNum" sz="quarter" idx="10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51"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2146852" y="1233488"/>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2" name="Picture Placeholder 2">
            <a:extLst>
              <a:ext uri="{FF2B5EF4-FFF2-40B4-BE49-F238E27FC236}">
                <a16:creationId xmlns:a16="http://schemas.microsoft.com/office/drawing/2014/main" id="{3953A8BD-C2FA-AE49-99CC-15B59CE56A15}"/>
              </a:ext>
            </a:extLst>
          </p:cNvPr>
          <p:cNvSpPr>
            <a:spLocks noGrp="1"/>
          </p:cNvSpPr>
          <p:nvPr>
            <p:ph type="pic" sz="quarter" idx="16" hasCustomPrompt="1"/>
          </p:nvPr>
        </p:nvSpPr>
        <p:spPr>
          <a:xfrm>
            <a:off x="431800" y="123296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3" name="Text Placeholder 7">
            <a:extLst>
              <a:ext uri="{FF2B5EF4-FFF2-40B4-BE49-F238E27FC236}">
                <a16:creationId xmlns:a16="http://schemas.microsoft.com/office/drawing/2014/main" id="{1B6BB86B-8CCA-614F-97F8-932E6DC1B83C}"/>
              </a:ext>
            </a:extLst>
          </p:cNvPr>
          <p:cNvSpPr>
            <a:spLocks noGrp="1"/>
          </p:cNvSpPr>
          <p:nvPr>
            <p:ph type="body" sz="quarter" idx="17" hasCustomPrompt="1"/>
          </p:nvPr>
        </p:nvSpPr>
        <p:spPr>
          <a:xfrm>
            <a:off x="6410739" y="1233488"/>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4" name="Picture Placeholder 2">
            <a:extLst>
              <a:ext uri="{FF2B5EF4-FFF2-40B4-BE49-F238E27FC236}">
                <a16:creationId xmlns:a16="http://schemas.microsoft.com/office/drawing/2014/main" id="{E582B670-FA91-C849-BD22-A066A6FE9B53}"/>
              </a:ext>
            </a:extLst>
          </p:cNvPr>
          <p:cNvSpPr>
            <a:spLocks noGrp="1"/>
          </p:cNvSpPr>
          <p:nvPr>
            <p:ph type="pic" sz="quarter" idx="18" hasCustomPrompt="1"/>
          </p:nvPr>
        </p:nvSpPr>
        <p:spPr>
          <a:xfrm>
            <a:off x="4695687" y="1232965"/>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5" name="Text Placeholder 7">
            <a:extLst>
              <a:ext uri="{FF2B5EF4-FFF2-40B4-BE49-F238E27FC236}">
                <a16:creationId xmlns:a16="http://schemas.microsoft.com/office/drawing/2014/main" id="{022CA3D9-DBCD-8543-9EF3-77B6B03F5142}"/>
              </a:ext>
            </a:extLst>
          </p:cNvPr>
          <p:cNvSpPr>
            <a:spLocks noGrp="1"/>
          </p:cNvSpPr>
          <p:nvPr>
            <p:ph type="body" sz="quarter" idx="1001" hasCustomPrompt="1"/>
          </p:nvPr>
        </p:nvSpPr>
        <p:spPr>
          <a:xfrm>
            <a:off x="2146852" y="4607601"/>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6" name="Picture Placeholder 2">
            <a:extLst>
              <a:ext uri="{FF2B5EF4-FFF2-40B4-BE49-F238E27FC236}">
                <a16:creationId xmlns:a16="http://schemas.microsoft.com/office/drawing/2014/main" id="{3953A8BD-C2FA-AE49-99CC-15B59CE56A15}"/>
              </a:ext>
            </a:extLst>
          </p:cNvPr>
          <p:cNvSpPr>
            <a:spLocks noGrp="1"/>
          </p:cNvSpPr>
          <p:nvPr>
            <p:ph type="pic" sz="quarter" idx="1002" hasCustomPrompt="1"/>
          </p:nvPr>
        </p:nvSpPr>
        <p:spPr>
          <a:xfrm>
            <a:off x="431800" y="4607078"/>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7" name="Text Placeholder 7">
            <a:extLst>
              <a:ext uri="{FF2B5EF4-FFF2-40B4-BE49-F238E27FC236}">
                <a16:creationId xmlns:a16="http://schemas.microsoft.com/office/drawing/2014/main" id="{1B6BB86B-8CCA-614F-97F8-932E6DC1B83C}"/>
              </a:ext>
            </a:extLst>
          </p:cNvPr>
          <p:cNvSpPr>
            <a:spLocks noGrp="1"/>
          </p:cNvSpPr>
          <p:nvPr>
            <p:ph type="body" sz="quarter" idx="1003" hasCustomPrompt="1"/>
          </p:nvPr>
        </p:nvSpPr>
        <p:spPr>
          <a:xfrm>
            <a:off x="6410739" y="4607601"/>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58" name="Picture Placeholder 2">
            <a:extLst>
              <a:ext uri="{FF2B5EF4-FFF2-40B4-BE49-F238E27FC236}">
                <a16:creationId xmlns:a16="http://schemas.microsoft.com/office/drawing/2014/main" id="{E582B670-FA91-C849-BD22-A066A6FE9B53}"/>
              </a:ext>
            </a:extLst>
          </p:cNvPr>
          <p:cNvSpPr>
            <a:spLocks noGrp="1"/>
          </p:cNvSpPr>
          <p:nvPr>
            <p:ph type="pic" sz="quarter" idx="1004" hasCustomPrompt="1"/>
          </p:nvPr>
        </p:nvSpPr>
        <p:spPr>
          <a:xfrm>
            <a:off x="4695687" y="4607078"/>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59" name="Text Placeholder 7">
            <a:extLst>
              <a:ext uri="{FF2B5EF4-FFF2-40B4-BE49-F238E27FC236}">
                <a16:creationId xmlns:a16="http://schemas.microsoft.com/office/drawing/2014/main" id="{022CA3D9-DBCD-8543-9EF3-77B6B03F5142}"/>
              </a:ext>
            </a:extLst>
          </p:cNvPr>
          <p:cNvSpPr>
            <a:spLocks noGrp="1"/>
          </p:cNvSpPr>
          <p:nvPr>
            <p:ph type="body" sz="quarter" idx="1005" hasCustomPrompt="1"/>
          </p:nvPr>
        </p:nvSpPr>
        <p:spPr>
          <a:xfrm>
            <a:off x="2146852" y="2913206"/>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60" name="Picture Placeholder 2">
            <a:extLst>
              <a:ext uri="{FF2B5EF4-FFF2-40B4-BE49-F238E27FC236}">
                <a16:creationId xmlns:a16="http://schemas.microsoft.com/office/drawing/2014/main" id="{3953A8BD-C2FA-AE49-99CC-15B59CE56A15}"/>
              </a:ext>
            </a:extLst>
          </p:cNvPr>
          <p:cNvSpPr>
            <a:spLocks noGrp="1"/>
          </p:cNvSpPr>
          <p:nvPr>
            <p:ph type="pic" sz="quarter" idx="1006" hasCustomPrompt="1"/>
          </p:nvPr>
        </p:nvSpPr>
        <p:spPr>
          <a:xfrm>
            <a:off x="431800" y="2912683"/>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sp>
        <p:nvSpPr>
          <p:cNvPr id="61" name="Text Placeholder 7">
            <a:extLst>
              <a:ext uri="{FF2B5EF4-FFF2-40B4-BE49-F238E27FC236}">
                <a16:creationId xmlns:a16="http://schemas.microsoft.com/office/drawing/2014/main" id="{1B6BB86B-8CCA-614F-97F8-932E6DC1B83C}"/>
              </a:ext>
            </a:extLst>
          </p:cNvPr>
          <p:cNvSpPr>
            <a:spLocks noGrp="1"/>
          </p:cNvSpPr>
          <p:nvPr>
            <p:ph type="body" sz="quarter" idx="1007" hasCustomPrompt="1"/>
          </p:nvPr>
        </p:nvSpPr>
        <p:spPr>
          <a:xfrm>
            <a:off x="6410739" y="2913206"/>
            <a:ext cx="2301461" cy="1543049"/>
          </a:xfrm>
          <a:prstGeom prst="rect">
            <a:avLst/>
          </a:prstGeom>
          <a:noFill/>
          <a:ln>
            <a:noFill/>
          </a:ln>
        </p:spPr>
        <p:txBody>
          <a:bodyPr wrap="square" lIns="0" tIns="0" rIns="0" bIns="0" anchor="t" anchorCtr="0">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62" name="Picture Placeholder 2">
            <a:extLst>
              <a:ext uri="{FF2B5EF4-FFF2-40B4-BE49-F238E27FC236}">
                <a16:creationId xmlns:a16="http://schemas.microsoft.com/office/drawing/2014/main" id="{E582B670-FA91-C849-BD22-A066A6FE9B53}"/>
              </a:ext>
            </a:extLst>
          </p:cNvPr>
          <p:cNvSpPr>
            <a:spLocks noGrp="1"/>
          </p:cNvSpPr>
          <p:nvPr>
            <p:ph type="pic" sz="quarter" idx="1008" hasCustomPrompt="1"/>
          </p:nvPr>
        </p:nvSpPr>
        <p:spPr>
          <a:xfrm>
            <a:off x="4695687" y="2912683"/>
            <a:ext cx="1543050" cy="1543050"/>
          </a:xfrm>
          <a:prstGeom prst="rect">
            <a:avLst/>
          </a:prstGeom>
          <a:solidFill>
            <a:schemeClr val="accent2"/>
          </a:solidFill>
        </p:spPr>
        <p:txBody>
          <a:bodyPr anchor="ctr"/>
          <a:lstStyle>
            <a:lvl1pPr algn="ctr">
              <a:defRPr b="0">
                <a:solidFill>
                  <a:schemeClr val="bg1"/>
                </a:solidFill>
              </a:defRPr>
            </a:lvl1pPr>
          </a:lstStyle>
          <a:p>
            <a:r>
              <a:rPr lang="en-US" dirty="0"/>
              <a:t>Click icon to add headshot</a:t>
            </a:r>
          </a:p>
        </p:txBody>
      </p:sp>
      <p:grpSp>
        <p:nvGrpSpPr>
          <p:cNvPr id="40" name="Group 39">
            <a:extLst>
              <a:ext uri="{FF2B5EF4-FFF2-40B4-BE49-F238E27FC236}">
                <a16:creationId xmlns:a16="http://schemas.microsoft.com/office/drawing/2014/main" id="{D766E2A4-7A9C-6B40-BD3F-4DD3FBAE2121}"/>
              </a:ext>
            </a:extLst>
          </p:cNvPr>
          <p:cNvGrpSpPr/>
          <p:nvPr/>
        </p:nvGrpSpPr>
        <p:grpSpPr>
          <a:xfrm>
            <a:off x="9399182" y="-1"/>
            <a:ext cx="2961715" cy="8383282"/>
            <a:chOff x="9399182" y="-1"/>
            <a:chExt cx="2961715" cy="8383282"/>
          </a:xfrm>
        </p:grpSpPr>
        <p:sp>
          <p:nvSpPr>
            <p:cNvPr id="41" name="Rectangle 40">
              <a:extLst>
                <a:ext uri="{FF2B5EF4-FFF2-40B4-BE49-F238E27FC236}">
                  <a16:creationId xmlns:a16="http://schemas.microsoft.com/office/drawing/2014/main" id="{034C8B5B-FB2C-7C44-AAFB-0A322448A16B}"/>
                </a:ext>
              </a:extLst>
            </p:cNvPr>
            <p:cNvSpPr/>
            <p:nvPr/>
          </p:nvSpPr>
          <p:spPr>
            <a:xfrm>
              <a:off x="9399182" y="-1"/>
              <a:ext cx="2798651" cy="82296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3" name="Picture 42">
              <a:extLst>
                <a:ext uri="{FF2B5EF4-FFF2-40B4-BE49-F238E27FC236}">
                  <a16:creationId xmlns:a16="http://schemas.microsoft.com/office/drawing/2014/main" id="{535BEB65-F661-CA44-BF4A-4739FD15E76E}"/>
                </a:ext>
              </a:extLst>
            </p:cNvPr>
            <p:cNvPicPr>
              <a:picLocks noChangeAspect="1"/>
            </p:cNvPicPr>
            <p:nvPr/>
          </p:nvPicPr>
          <p:blipFill rotWithShape="1">
            <a:blip r:embed="rId2"/>
            <a:srcRect r="44907"/>
            <a:stretch/>
          </p:blipFill>
          <p:spPr>
            <a:xfrm>
              <a:off x="9558505" y="1326787"/>
              <a:ext cx="2639326" cy="517021"/>
            </a:xfrm>
            <a:prstGeom prst="rect">
              <a:avLst/>
            </a:prstGeom>
          </p:spPr>
        </p:pic>
        <p:sp>
          <p:nvSpPr>
            <p:cNvPr id="45" name="TextBox 44">
              <a:extLst>
                <a:ext uri="{FF2B5EF4-FFF2-40B4-BE49-F238E27FC236}">
                  <a16:creationId xmlns:a16="http://schemas.microsoft.com/office/drawing/2014/main" id="{7E0FF283-DF06-F948-94DA-DE9EF964F624}"/>
                </a:ext>
              </a:extLst>
            </p:cNvPr>
            <p:cNvSpPr txBox="1"/>
            <p:nvPr/>
          </p:nvSpPr>
          <p:spPr>
            <a:xfrm>
              <a:off x="9558507" y="3863269"/>
              <a:ext cx="2159245"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TIPS FOR ADDING HEADSHOTS</a:t>
              </a:r>
            </a:p>
          </p:txBody>
        </p:sp>
        <p:cxnSp>
          <p:nvCxnSpPr>
            <p:cNvPr id="50" name="Straight Connector 49">
              <a:extLst>
                <a:ext uri="{FF2B5EF4-FFF2-40B4-BE49-F238E27FC236}">
                  <a16:creationId xmlns:a16="http://schemas.microsoft.com/office/drawing/2014/main" id="{E8F507BA-3C92-8644-BDBD-45B4FDF18BF4}"/>
                </a:ext>
              </a:extLst>
            </p:cNvPr>
            <p:cNvCxnSpPr>
              <a:cxnSpLocks/>
            </p:cNvCxnSpPr>
            <p:nvPr/>
          </p:nvCxnSpPr>
          <p:spPr>
            <a:xfrm>
              <a:off x="9558507" y="406588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C71155CD-BB6D-C646-8CC8-AF1F24B7C98C}"/>
                </a:ext>
              </a:extLst>
            </p:cNvPr>
            <p:cNvSpPr/>
            <p:nvPr/>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CC62A9D-5394-674A-BEAB-97FADBEC0916}"/>
                </a:ext>
              </a:extLst>
            </p:cNvPr>
            <p:cNvSpPr txBox="1"/>
            <p:nvPr/>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5" name="Picture 64">
              <a:extLst>
                <a:ext uri="{FF2B5EF4-FFF2-40B4-BE49-F238E27FC236}">
                  <a16:creationId xmlns:a16="http://schemas.microsoft.com/office/drawing/2014/main" id="{0E89AECA-429D-484C-90EB-560EABFCF664}"/>
                </a:ext>
              </a:extLst>
            </p:cNvPr>
            <p:cNvPicPr>
              <a:picLocks noChangeAspect="1"/>
            </p:cNvPicPr>
            <p:nvPr/>
          </p:nvPicPr>
          <p:blipFill rotWithShape="1">
            <a:blip r:embed="rId3"/>
            <a:srcRect l="8882" t="5165" r="-1"/>
            <a:stretch/>
          </p:blipFill>
          <p:spPr>
            <a:xfrm>
              <a:off x="9694938" y="411250"/>
              <a:ext cx="324017" cy="289055"/>
            </a:xfrm>
            <a:prstGeom prst="roundRect">
              <a:avLst/>
            </a:prstGeom>
          </p:spPr>
        </p:pic>
        <p:sp>
          <p:nvSpPr>
            <p:cNvPr id="66" name="Rectangle 65">
              <a:extLst>
                <a:ext uri="{FF2B5EF4-FFF2-40B4-BE49-F238E27FC236}">
                  <a16:creationId xmlns:a16="http://schemas.microsoft.com/office/drawing/2014/main" id="{D2341F3F-7DFB-874E-A13E-07D7F7B9D8F1}"/>
                </a:ext>
              </a:extLst>
            </p:cNvPr>
            <p:cNvSpPr/>
            <p:nvPr/>
          </p:nvSpPr>
          <p:spPr>
            <a:xfrm>
              <a:off x="9541497" y="6971966"/>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85D71E54-D6BA-0E40-A53B-AF7E62071130}"/>
                </a:ext>
              </a:extLst>
            </p:cNvPr>
            <p:cNvSpPr txBox="1"/>
            <p:nvPr/>
          </p:nvSpPr>
          <p:spPr>
            <a:xfrm>
              <a:off x="9907688" y="7100766"/>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8" name="Graphic 67">
              <a:extLst>
                <a:ext uri="{FF2B5EF4-FFF2-40B4-BE49-F238E27FC236}">
                  <a16:creationId xmlns:a16="http://schemas.microsoft.com/office/drawing/2014/main" id="{BB5031F7-D2AF-CA4F-A8CB-7CFFD0DFE74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701720" y="7111049"/>
              <a:ext cx="155227" cy="155227"/>
            </a:xfrm>
            <a:prstGeom prst="rect">
              <a:avLst/>
            </a:prstGeom>
          </p:spPr>
        </p:pic>
        <p:sp>
          <p:nvSpPr>
            <p:cNvPr id="69" name="TextBox 68">
              <a:extLst>
                <a:ext uri="{FF2B5EF4-FFF2-40B4-BE49-F238E27FC236}">
                  <a16:creationId xmlns:a16="http://schemas.microsoft.com/office/drawing/2014/main" id="{BCF278F6-1885-9845-A8B6-104A81007CE1}"/>
                </a:ext>
              </a:extLst>
            </p:cNvPr>
            <p:cNvSpPr txBox="1"/>
            <p:nvPr/>
          </p:nvSpPr>
          <p:spPr>
            <a:xfrm>
              <a:off x="9716735" y="7680749"/>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1" name="TextBox 70">
              <a:extLst>
                <a:ext uri="{FF2B5EF4-FFF2-40B4-BE49-F238E27FC236}">
                  <a16:creationId xmlns:a16="http://schemas.microsoft.com/office/drawing/2014/main" id="{66ACDF17-388A-C643-B5AD-ED6E1C649F65}"/>
                </a:ext>
              </a:extLst>
            </p:cNvPr>
            <p:cNvSpPr txBox="1"/>
            <p:nvPr/>
          </p:nvSpPr>
          <p:spPr>
            <a:xfrm>
              <a:off x="9716735" y="736190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2" name="TextBox 71">
              <a:extLst>
                <a:ext uri="{FF2B5EF4-FFF2-40B4-BE49-F238E27FC236}">
                  <a16:creationId xmlns:a16="http://schemas.microsoft.com/office/drawing/2014/main" id="{938CA5F0-0B3E-8343-A9CF-99D356C37500}"/>
                </a:ext>
              </a:extLst>
            </p:cNvPr>
            <p:cNvSpPr txBox="1"/>
            <p:nvPr/>
          </p:nvSpPr>
          <p:spPr>
            <a:xfrm>
              <a:off x="9716735" y="8130426"/>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75" name="Rectangle 74">
              <a:extLst>
                <a:ext uri="{FF2B5EF4-FFF2-40B4-BE49-F238E27FC236}">
                  <a16:creationId xmlns:a16="http://schemas.microsoft.com/office/drawing/2014/main" id="{5D42C796-9096-EE43-BA39-054BDFD8C7DC}"/>
                </a:ext>
              </a:extLst>
            </p:cNvPr>
            <p:cNvSpPr/>
            <p:nvPr/>
          </p:nvSpPr>
          <p:spPr>
            <a:xfrm>
              <a:off x="9541497" y="5615310"/>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45520887-BC9C-114D-AD47-51EA84357B7B}"/>
                </a:ext>
              </a:extLst>
            </p:cNvPr>
            <p:cNvSpPr txBox="1"/>
            <p:nvPr/>
          </p:nvSpPr>
          <p:spPr>
            <a:xfrm>
              <a:off x="9907688" y="57441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7" name="Graphic 76">
              <a:extLst>
                <a:ext uri="{FF2B5EF4-FFF2-40B4-BE49-F238E27FC236}">
                  <a16:creationId xmlns:a16="http://schemas.microsoft.com/office/drawing/2014/main" id="{3577901F-4F1C-6E43-AE9A-07AC98F7E64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701720" y="5754392"/>
              <a:ext cx="155227" cy="155227"/>
            </a:xfrm>
            <a:prstGeom prst="rect">
              <a:avLst/>
            </a:prstGeom>
          </p:spPr>
        </p:pic>
        <p:sp>
          <p:nvSpPr>
            <p:cNvPr id="78" name="TextBox 77">
              <a:extLst>
                <a:ext uri="{FF2B5EF4-FFF2-40B4-BE49-F238E27FC236}">
                  <a16:creationId xmlns:a16="http://schemas.microsoft.com/office/drawing/2014/main" id="{7B01DCF4-9CAD-3E46-8A50-BC4709155B06}"/>
                </a:ext>
              </a:extLst>
            </p:cNvPr>
            <p:cNvSpPr txBox="1"/>
            <p:nvPr/>
          </p:nvSpPr>
          <p:spPr>
            <a:xfrm>
              <a:off x="9701720" y="6008293"/>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79" name="Picture 78">
              <a:extLst>
                <a:ext uri="{FF2B5EF4-FFF2-40B4-BE49-F238E27FC236}">
                  <a16:creationId xmlns:a16="http://schemas.microsoft.com/office/drawing/2014/main" id="{C7C815DD-9D6F-524D-8717-D4D467D9AC19}"/>
                </a:ext>
              </a:extLst>
            </p:cNvPr>
            <p:cNvPicPr>
              <a:picLocks noChangeAspect="1"/>
            </p:cNvPicPr>
            <p:nvPr/>
          </p:nvPicPr>
          <p:blipFill rotWithShape="1">
            <a:blip r:embed="rId6"/>
            <a:srcRect l="33684" t="12097" r="43371" b="20368"/>
            <a:stretch/>
          </p:blipFill>
          <p:spPr>
            <a:xfrm>
              <a:off x="11498723" y="6092726"/>
              <a:ext cx="136897" cy="213643"/>
            </a:xfrm>
            <a:prstGeom prst="rect">
              <a:avLst/>
            </a:prstGeom>
            <a:ln w="19050">
              <a:solidFill>
                <a:schemeClr val="accent3">
                  <a:lumMod val="60000"/>
                  <a:lumOff val="40000"/>
                </a:schemeClr>
              </a:solidFill>
            </a:ln>
          </p:spPr>
        </p:pic>
        <p:sp>
          <p:nvSpPr>
            <p:cNvPr id="80" name="TextBox 79">
              <a:extLst>
                <a:ext uri="{FF2B5EF4-FFF2-40B4-BE49-F238E27FC236}">
                  <a16:creationId xmlns:a16="http://schemas.microsoft.com/office/drawing/2014/main" id="{2A45E990-D01D-064A-A20A-E8C8CC6E4ABD}"/>
                </a:ext>
              </a:extLst>
            </p:cNvPr>
            <p:cNvSpPr txBox="1">
              <a:spLocks noChangeAspect="1"/>
            </p:cNvSpPr>
            <p:nvPr/>
          </p:nvSpPr>
          <p:spPr>
            <a:xfrm>
              <a:off x="9521833" y="421341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1" name="TextBox 80">
              <a:extLst>
                <a:ext uri="{FF2B5EF4-FFF2-40B4-BE49-F238E27FC236}">
                  <a16:creationId xmlns:a16="http://schemas.microsoft.com/office/drawing/2014/main" id="{8AA89570-2399-5847-8669-4AAF530EA38A}"/>
                </a:ext>
              </a:extLst>
            </p:cNvPr>
            <p:cNvSpPr txBox="1">
              <a:spLocks noChangeAspect="1"/>
            </p:cNvSpPr>
            <p:nvPr/>
          </p:nvSpPr>
          <p:spPr>
            <a:xfrm>
              <a:off x="9521833" y="453816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2" name="TextBox 81">
              <a:extLst>
                <a:ext uri="{FF2B5EF4-FFF2-40B4-BE49-F238E27FC236}">
                  <a16:creationId xmlns:a16="http://schemas.microsoft.com/office/drawing/2014/main" id="{28BE45B5-340E-F641-B09F-AD59D8FD0DD5}"/>
                </a:ext>
              </a:extLst>
            </p:cNvPr>
            <p:cNvSpPr txBox="1"/>
            <p:nvPr/>
          </p:nvSpPr>
          <p:spPr>
            <a:xfrm>
              <a:off x="9686426" y="4188389"/>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Add the photos to the placeholders.</a:t>
              </a:r>
            </a:p>
          </p:txBody>
        </p:sp>
        <p:sp>
          <p:nvSpPr>
            <p:cNvPr id="83" name="TextBox 82">
              <a:extLst>
                <a:ext uri="{FF2B5EF4-FFF2-40B4-BE49-F238E27FC236}">
                  <a16:creationId xmlns:a16="http://schemas.microsoft.com/office/drawing/2014/main" id="{DAB12CD4-A662-8E4E-A50D-9F0F7977FB9C}"/>
                </a:ext>
              </a:extLst>
            </p:cNvPr>
            <p:cNvSpPr txBox="1"/>
            <p:nvPr/>
          </p:nvSpPr>
          <p:spPr>
            <a:xfrm>
              <a:off x="9686425" y="4503349"/>
              <a:ext cx="1468453" cy="93718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Crop the headshots so that they match:</a:t>
              </a:r>
            </a:p>
            <a:p>
              <a:pPr lvl="1"/>
              <a:r>
                <a:rPr lang="en-US" dirty="0"/>
                <a:t>Heads are the same size and relative position</a:t>
              </a:r>
            </a:p>
            <a:p>
              <a:pPr marL="134938" marR="0" lvl="1" indent="-131763" algn="l" defTabSz="914400" rtl="0" eaLnBrk="1" fontAlgn="auto" latinLnBrk="0" hangingPunct="1">
                <a:lnSpc>
                  <a:spcPct val="90000"/>
                </a:lnSpc>
                <a:spcBef>
                  <a:spcPts val="0"/>
                </a:spcBef>
                <a:spcAft>
                  <a:spcPts val="300"/>
                </a:spcAft>
                <a:buClrTx/>
                <a:buSzTx/>
                <a:buFont typeface="Wingdings" pitchFamily="2" charset="2"/>
                <a:buChar char="§"/>
                <a:tabLst/>
                <a:defRPr/>
              </a:pPr>
              <a:r>
                <a:rPr lang="en-US" dirty="0"/>
                <a:t>The entire head is visible</a:t>
              </a:r>
            </a:p>
            <a:p>
              <a:pPr lvl="1"/>
              <a:r>
                <a:rPr lang="en-US" dirty="0"/>
                <a:t>Shoulders are visible</a:t>
              </a:r>
            </a:p>
          </p:txBody>
        </p:sp>
        <p:sp>
          <p:nvSpPr>
            <p:cNvPr id="84" name="Rectangle 83">
              <a:extLst>
                <a:ext uri="{FF2B5EF4-FFF2-40B4-BE49-F238E27FC236}">
                  <a16:creationId xmlns:a16="http://schemas.microsoft.com/office/drawing/2014/main" id="{DE9B88A4-46AB-6C41-B3DF-20247111449B}"/>
                </a:ext>
              </a:extLst>
            </p:cNvPr>
            <p:cNvSpPr/>
            <p:nvPr/>
          </p:nvSpPr>
          <p:spPr>
            <a:xfrm>
              <a:off x="9541497" y="1981952"/>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2D7C5D91-095D-0049-BECC-ACFE7362EAB2}"/>
                </a:ext>
              </a:extLst>
            </p:cNvPr>
            <p:cNvSpPr txBox="1"/>
            <p:nvPr/>
          </p:nvSpPr>
          <p:spPr>
            <a:xfrm>
              <a:off x="9907688" y="211075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86" name="Graphic 85">
              <a:extLst>
                <a:ext uri="{FF2B5EF4-FFF2-40B4-BE49-F238E27FC236}">
                  <a16:creationId xmlns:a16="http://schemas.microsoft.com/office/drawing/2014/main" id="{BC467E62-41AB-1547-BAA0-0497DA492F3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701720" y="2121034"/>
              <a:ext cx="155227" cy="155227"/>
            </a:xfrm>
            <a:prstGeom prst="rect">
              <a:avLst/>
            </a:prstGeom>
          </p:spPr>
        </p:pic>
        <p:sp>
          <p:nvSpPr>
            <p:cNvPr id="87" name="TextBox 86">
              <a:extLst>
                <a:ext uri="{FF2B5EF4-FFF2-40B4-BE49-F238E27FC236}">
                  <a16:creationId xmlns:a16="http://schemas.microsoft.com/office/drawing/2014/main" id="{B99EEBE7-201D-0E4C-927E-FE3966451069}"/>
                </a:ext>
              </a:extLst>
            </p:cNvPr>
            <p:cNvSpPr txBox="1"/>
            <p:nvPr/>
          </p:nvSpPr>
          <p:spPr>
            <a:xfrm>
              <a:off x="9701720" y="2736190"/>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88" name="TextBox 87">
              <a:extLst>
                <a:ext uri="{FF2B5EF4-FFF2-40B4-BE49-F238E27FC236}">
                  <a16:creationId xmlns:a16="http://schemas.microsoft.com/office/drawing/2014/main" id="{0A515CD1-7A4D-5943-AF1E-A861CA3992AF}"/>
                </a:ext>
              </a:extLst>
            </p:cNvPr>
            <p:cNvSpPr txBox="1"/>
            <p:nvPr/>
          </p:nvSpPr>
          <p:spPr>
            <a:xfrm>
              <a:off x="9694938" y="2378702"/>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89" name="TextBox 88">
              <a:extLst>
                <a:ext uri="{FF2B5EF4-FFF2-40B4-BE49-F238E27FC236}">
                  <a16:creationId xmlns:a16="http://schemas.microsoft.com/office/drawing/2014/main" id="{FE15B6C7-CC3C-9547-B859-96AB175C6BDB}"/>
                </a:ext>
              </a:extLst>
            </p:cNvPr>
            <p:cNvSpPr txBox="1"/>
            <p:nvPr/>
          </p:nvSpPr>
          <p:spPr>
            <a:xfrm>
              <a:off x="9830981" y="3018869"/>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90" name="TextBox 89">
              <a:extLst>
                <a:ext uri="{FF2B5EF4-FFF2-40B4-BE49-F238E27FC236}">
                  <a16:creationId xmlns:a16="http://schemas.microsoft.com/office/drawing/2014/main" id="{0BB739D9-93EF-604B-B664-982F20E91B52}"/>
                </a:ext>
              </a:extLst>
            </p:cNvPr>
            <p:cNvSpPr txBox="1"/>
            <p:nvPr/>
          </p:nvSpPr>
          <p:spPr>
            <a:xfrm>
              <a:off x="9701720" y="3193390"/>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91" name="Picture 90">
              <a:extLst>
                <a:ext uri="{FF2B5EF4-FFF2-40B4-BE49-F238E27FC236}">
                  <a16:creationId xmlns:a16="http://schemas.microsoft.com/office/drawing/2014/main" id="{E9A7FBA7-E4BB-6D46-9DD5-F4390A8393F4}"/>
                </a:ext>
              </a:extLst>
            </p:cNvPr>
            <p:cNvPicPr>
              <a:picLocks noChangeAspect="1"/>
            </p:cNvPicPr>
            <p:nvPr/>
          </p:nvPicPr>
          <p:blipFill rotWithShape="1">
            <a:blip r:embed="rId7"/>
            <a:srcRect l="4852" t="17138" r="10283" b="11792"/>
            <a:stretch/>
          </p:blipFill>
          <p:spPr>
            <a:xfrm>
              <a:off x="10676602" y="3460165"/>
              <a:ext cx="478277" cy="101726"/>
            </a:xfrm>
            <a:prstGeom prst="rect">
              <a:avLst/>
            </a:prstGeom>
            <a:ln>
              <a:solidFill>
                <a:schemeClr val="accent3">
                  <a:lumMod val="60000"/>
                  <a:lumOff val="40000"/>
                </a:schemeClr>
              </a:solidFill>
            </a:ln>
          </p:spPr>
        </p:pic>
        <p:pic>
          <p:nvPicPr>
            <p:cNvPr id="92" name="Picture 91">
              <a:extLst>
                <a:ext uri="{FF2B5EF4-FFF2-40B4-BE49-F238E27FC236}">
                  <a16:creationId xmlns:a16="http://schemas.microsoft.com/office/drawing/2014/main" id="{6DCE73ED-99FF-1B46-9E34-8D926E9613FC}"/>
                </a:ext>
              </a:extLst>
            </p:cNvPr>
            <p:cNvPicPr>
              <a:picLocks noChangeAspect="1"/>
            </p:cNvPicPr>
            <p:nvPr/>
          </p:nvPicPr>
          <p:blipFill>
            <a:blip r:embed="rId8"/>
            <a:stretch>
              <a:fillRect/>
            </a:stretch>
          </p:blipFill>
          <p:spPr>
            <a:xfrm>
              <a:off x="11251841" y="4562988"/>
              <a:ext cx="849028" cy="849028"/>
            </a:xfrm>
            <a:prstGeom prst="rect">
              <a:avLst/>
            </a:prstGeom>
          </p:spPr>
        </p:pic>
        <p:sp>
          <p:nvSpPr>
            <p:cNvPr id="93" name="TextBox 92">
              <a:extLst>
                <a:ext uri="{FF2B5EF4-FFF2-40B4-BE49-F238E27FC236}">
                  <a16:creationId xmlns:a16="http://schemas.microsoft.com/office/drawing/2014/main" id="{654D58EA-8928-9A46-9612-5FEB15C79CF5}"/>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4" name="Straight Connector 93">
              <a:extLst>
                <a:ext uri="{FF2B5EF4-FFF2-40B4-BE49-F238E27FC236}">
                  <a16:creationId xmlns:a16="http://schemas.microsoft.com/office/drawing/2014/main" id="{590BEFA3-64F0-8A46-A705-CC6B636E92B3}"/>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53218427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p:cSld name="Thank You (Plain)">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FE32CCA1-CED9-294A-A470-F78E958FA780}"/>
              </a:ext>
            </a:extLst>
          </p:cNvPr>
          <p:cNvGrpSpPr/>
          <p:nvPr/>
        </p:nvGrpSpPr>
        <p:grpSpPr>
          <a:xfrm>
            <a:off x="9399182" y="-1"/>
            <a:ext cx="2961715" cy="6858002"/>
            <a:chOff x="9399182" y="-1"/>
            <a:chExt cx="2961715" cy="6858002"/>
          </a:xfrm>
        </p:grpSpPr>
        <p:sp>
          <p:nvSpPr>
            <p:cNvPr id="19" name="Rectangle 18">
              <a:extLst>
                <a:ext uri="{FF2B5EF4-FFF2-40B4-BE49-F238E27FC236}">
                  <a16:creationId xmlns:a16="http://schemas.microsoft.com/office/drawing/2014/main" id="{B6D6B989-9284-9D44-BE14-8A6C89EF3E32}"/>
                </a:ext>
              </a:extLst>
            </p:cNvPr>
            <p:cNvSpPr/>
            <p:nvPr/>
          </p:nvSpPr>
          <p:spPr>
            <a:xfrm>
              <a:off x="9399182" y="-1"/>
              <a:ext cx="2798651" cy="68580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8" name="Picture 57">
              <a:extLst>
                <a:ext uri="{FF2B5EF4-FFF2-40B4-BE49-F238E27FC236}">
                  <a16:creationId xmlns:a16="http://schemas.microsoft.com/office/drawing/2014/main" id="{16F5F437-7152-D647-BE19-CA5CFF0C6F8A}"/>
                </a:ext>
              </a:extLst>
            </p:cNvPr>
            <p:cNvPicPr>
              <a:picLocks noChangeAspect="1"/>
            </p:cNvPicPr>
            <p:nvPr/>
          </p:nvPicPr>
          <p:blipFill rotWithShape="1">
            <a:blip r:embed="rId2"/>
            <a:srcRect r="44907"/>
            <a:stretch/>
          </p:blipFill>
          <p:spPr>
            <a:xfrm>
              <a:off x="9558505" y="1326787"/>
              <a:ext cx="2639326" cy="517021"/>
            </a:xfrm>
            <a:prstGeom prst="rect">
              <a:avLst/>
            </a:prstGeom>
          </p:spPr>
        </p:pic>
        <p:grpSp>
          <p:nvGrpSpPr>
            <p:cNvPr id="28" name="Group 27">
              <a:extLst>
                <a:ext uri="{FF2B5EF4-FFF2-40B4-BE49-F238E27FC236}">
                  <a16:creationId xmlns:a16="http://schemas.microsoft.com/office/drawing/2014/main" id="{0AC109CA-765B-F445-89D7-F9A56CF3160E}"/>
                </a:ext>
              </a:extLst>
            </p:cNvPr>
            <p:cNvGrpSpPr/>
            <p:nvPr/>
          </p:nvGrpSpPr>
          <p:grpSpPr>
            <a:xfrm>
              <a:off x="9541497" y="162442"/>
              <a:ext cx="2819400" cy="814510"/>
              <a:chOff x="-3644733" y="165205"/>
              <a:chExt cx="2819400" cy="814510"/>
            </a:xfrm>
          </p:grpSpPr>
          <p:sp>
            <p:nvSpPr>
              <p:cNvPr id="63" name="Rectangle 62">
                <a:extLst>
                  <a:ext uri="{FF2B5EF4-FFF2-40B4-BE49-F238E27FC236}">
                    <a16:creationId xmlns:a16="http://schemas.microsoft.com/office/drawing/2014/main" id="{49BBD5DE-FD33-6944-B905-2592D7F1C5E0}"/>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E610496C-239D-1644-8DAD-0730905DFAD3}"/>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65" name="Picture 64">
                <a:extLst>
                  <a:ext uri="{FF2B5EF4-FFF2-40B4-BE49-F238E27FC236}">
                    <a16:creationId xmlns:a16="http://schemas.microsoft.com/office/drawing/2014/main" id="{A8368BC6-66AD-7E4A-919D-4EE710C4C09E}"/>
                  </a:ext>
                </a:extLst>
              </p:cNvPr>
              <p:cNvPicPr>
                <a:picLocks noChangeAspect="1"/>
              </p:cNvPicPr>
              <p:nvPr/>
            </p:nvPicPr>
            <p:blipFill rotWithShape="1">
              <a:blip r:embed="rId3"/>
              <a:srcRect l="8882" t="5165" r="-1"/>
              <a:stretch/>
            </p:blipFill>
            <p:spPr>
              <a:xfrm>
                <a:off x="-3491292" y="414013"/>
                <a:ext cx="324017" cy="289055"/>
              </a:xfrm>
              <a:prstGeom prst="roundRect">
                <a:avLst/>
              </a:prstGeom>
            </p:spPr>
          </p:pic>
        </p:grpSp>
        <p:grpSp>
          <p:nvGrpSpPr>
            <p:cNvPr id="32" name="Group 31">
              <a:extLst>
                <a:ext uri="{FF2B5EF4-FFF2-40B4-BE49-F238E27FC236}">
                  <a16:creationId xmlns:a16="http://schemas.microsoft.com/office/drawing/2014/main" id="{C7000E6E-6E99-204E-BA7D-E4CA1E9BD536}"/>
                </a:ext>
              </a:extLst>
            </p:cNvPr>
            <p:cNvGrpSpPr/>
            <p:nvPr/>
          </p:nvGrpSpPr>
          <p:grpSpPr>
            <a:xfrm>
              <a:off x="9541497" y="2001128"/>
              <a:ext cx="2735151" cy="1739504"/>
              <a:chOff x="9541497" y="2125825"/>
              <a:chExt cx="2735151" cy="1739504"/>
            </a:xfrm>
          </p:grpSpPr>
          <p:sp>
            <p:nvSpPr>
              <p:cNvPr id="38" name="Rectangle 37">
                <a:extLst>
                  <a:ext uri="{FF2B5EF4-FFF2-40B4-BE49-F238E27FC236}">
                    <a16:creationId xmlns:a16="http://schemas.microsoft.com/office/drawing/2014/main" id="{D5C7E2DD-B9AA-7542-BB1C-4EDF4B2874A6}"/>
                  </a:ext>
                </a:extLst>
              </p:cNvPr>
              <p:cNvSpPr/>
              <p:nvPr/>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A835F353-E20F-7145-A34F-6F386E09121D}"/>
                  </a:ext>
                </a:extLst>
              </p:cNvPr>
              <p:cNvSpPr txBox="1"/>
              <p:nvPr/>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40" name="Graphic 39">
                <a:extLst>
                  <a:ext uri="{FF2B5EF4-FFF2-40B4-BE49-F238E27FC236}">
                    <a16:creationId xmlns:a16="http://schemas.microsoft.com/office/drawing/2014/main" id="{ACEEC605-AF63-5242-8C8C-3968205B314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701720" y="2264907"/>
                <a:ext cx="155227" cy="155227"/>
              </a:xfrm>
              <a:prstGeom prst="rect">
                <a:avLst/>
              </a:prstGeom>
            </p:spPr>
          </p:pic>
          <p:sp>
            <p:nvSpPr>
              <p:cNvPr id="41" name="TextBox 40">
                <a:extLst>
                  <a:ext uri="{FF2B5EF4-FFF2-40B4-BE49-F238E27FC236}">
                    <a16:creationId xmlns:a16="http://schemas.microsoft.com/office/drawing/2014/main" id="{A7DCE96D-FB91-1648-BC3A-ADACF2DFD6A2}"/>
                  </a:ext>
                </a:extLst>
              </p:cNvPr>
              <p:cNvSpPr txBox="1"/>
              <p:nvPr/>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42" name="TextBox 41">
                <a:extLst>
                  <a:ext uri="{FF2B5EF4-FFF2-40B4-BE49-F238E27FC236}">
                    <a16:creationId xmlns:a16="http://schemas.microsoft.com/office/drawing/2014/main" id="{2B0A90B8-B226-E44B-94F1-478141C501EF}"/>
                  </a:ext>
                </a:extLst>
              </p:cNvPr>
              <p:cNvSpPr txBox="1"/>
              <p:nvPr/>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43" name="TextBox 42">
                <a:extLst>
                  <a:ext uri="{FF2B5EF4-FFF2-40B4-BE49-F238E27FC236}">
                    <a16:creationId xmlns:a16="http://schemas.microsoft.com/office/drawing/2014/main" id="{F319E11B-79DC-9145-9D0C-0A5D3FA1DCA8}"/>
                  </a:ext>
                </a:extLst>
              </p:cNvPr>
              <p:cNvSpPr txBox="1"/>
              <p:nvPr/>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44" name="TextBox 43">
                <a:extLst>
                  <a:ext uri="{FF2B5EF4-FFF2-40B4-BE49-F238E27FC236}">
                    <a16:creationId xmlns:a16="http://schemas.microsoft.com/office/drawing/2014/main" id="{5A40DD8A-8575-3A45-BCC4-A27FBEB7E728}"/>
                  </a:ext>
                </a:extLst>
              </p:cNvPr>
              <p:cNvSpPr txBox="1"/>
              <p:nvPr/>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45" name="Picture 44">
                <a:extLst>
                  <a:ext uri="{FF2B5EF4-FFF2-40B4-BE49-F238E27FC236}">
                    <a16:creationId xmlns:a16="http://schemas.microsoft.com/office/drawing/2014/main" id="{81F14588-1C54-AC43-BC7C-54BD1667AB52}"/>
                  </a:ext>
                </a:extLst>
              </p:cNvPr>
              <p:cNvPicPr>
                <a:picLocks noChangeAspect="1"/>
              </p:cNvPicPr>
              <p:nvPr/>
            </p:nvPicPr>
            <p:blipFill rotWithShape="1">
              <a:blip r:embed="rId6"/>
              <a:srcRect l="4852" t="17138" r="10283" b="11792"/>
              <a:stretch/>
            </p:blipFill>
            <p:spPr>
              <a:xfrm>
                <a:off x="10676602" y="3604038"/>
                <a:ext cx="478277" cy="101726"/>
              </a:xfrm>
              <a:prstGeom prst="rect">
                <a:avLst/>
              </a:prstGeom>
              <a:ln>
                <a:solidFill>
                  <a:schemeClr val="accent3">
                    <a:lumMod val="60000"/>
                    <a:lumOff val="40000"/>
                  </a:schemeClr>
                </a:solidFill>
              </a:ln>
            </p:spPr>
          </p:pic>
        </p:grpSp>
        <p:sp>
          <p:nvSpPr>
            <p:cNvPr id="36" name="TextBox 35">
              <a:extLst>
                <a:ext uri="{FF2B5EF4-FFF2-40B4-BE49-F238E27FC236}">
                  <a16:creationId xmlns:a16="http://schemas.microsoft.com/office/drawing/2014/main" id="{06BE892A-D470-B745-A06E-4422FF2B46B5}"/>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7" name="Straight Connector 36">
              <a:extLst>
                <a:ext uri="{FF2B5EF4-FFF2-40B4-BE49-F238E27FC236}">
                  <a16:creationId xmlns:a16="http://schemas.microsoft.com/office/drawing/2014/main" id="{F98EF2F6-212E-284F-8D82-E01FF28977B0}"/>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8" name="Text Placeholder 7">
            <a:extLst>
              <a:ext uri="{FF2B5EF4-FFF2-40B4-BE49-F238E27FC236}">
                <a16:creationId xmlns:a16="http://schemas.microsoft.com/office/drawing/2014/main" id="{022CA3D9-DBCD-8543-9EF3-77B6B03F5142}"/>
              </a:ext>
            </a:extLst>
          </p:cNvPr>
          <p:cNvSpPr>
            <a:spLocks noGrp="1"/>
          </p:cNvSpPr>
          <p:nvPr>
            <p:ph type="body" sz="quarter" idx="15" hasCustomPrompt="1"/>
          </p:nvPr>
        </p:nvSpPr>
        <p:spPr>
          <a:xfrm>
            <a:off x="431800" y="3604148"/>
            <a:ext cx="8280400"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sp>
        <p:nvSpPr>
          <p:cNvPr id="12" name="Freeform 11">
            <a:extLst>
              <a:ext uri="{FF2B5EF4-FFF2-40B4-BE49-F238E27FC236}">
                <a16:creationId xmlns:a16="http://schemas.microsoft.com/office/drawing/2014/main" id="{3BFD17EA-819F-DD45-8311-F838F6249E1A}"/>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15" name="Graphic 14">
            <a:extLst>
              <a:ext uri="{FF2B5EF4-FFF2-40B4-BE49-F238E27FC236}">
                <a16:creationId xmlns:a16="http://schemas.microsoft.com/office/drawing/2014/main" id="{DB32357E-8001-BB4B-B6BD-AEA8426DDEF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724097" y="5966248"/>
            <a:ext cx="2151409" cy="555202"/>
          </a:xfrm>
          <a:prstGeom prst="rect">
            <a:avLst/>
          </a:prstGeom>
        </p:spPr>
      </p:pic>
      <p:grpSp>
        <p:nvGrpSpPr>
          <p:cNvPr id="7" name="Group 6">
            <a:extLst>
              <a:ext uri="{FF2B5EF4-FFF2-40B4-BE49-F238E27FC236}">
                <a16:creationId xmlns:a16="http://schemas.microsoft.com/office/drawing/2014/main" id="{329E5FF7-98BC-884F-840D-5E423F4AF849}"/>
              </a:ext>
            </a:extLst>
          </p:cNvPr>
          <p:cNvGrpSpPr/>
          <p:nvPr/>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3CE00DE3-4AF7-8F42-A200-B6BF002E43AF}"/>
                </a:ext>
              </a:extLst>
            </p:cNvPr>
            <p:cNvGrpSpPr/>
            <p:nvPr/>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662AF22C-7AFC-C247-A004-09523187568D}"/>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5DC57299-371A-5D49-B7E8-080D3F8E77D7}"/>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2C4E3FC2-9801-F941-A31F-83FA02AAD46F}"/>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A420265-8660-8D47-879D-AE5074C73B4B}"/>
                </a:ext>
              </a:extLst>
            </p:cNvPr>
            <p:cNvSpPr txBox="1"/>
            <p:nvPr/>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22" name="Group 21">
            <a:extLst>
              <a:ext uri="{FF2B5EF4-FFF2-40B4-BE49-F238E27FC236}">
                <a16:creationId xmlns:a16="http://schemas.microsoft.com/office/drawing/2014/main" id="{7E46CEE4-894D-624D-A955-EB76D7DD0E0A}"/>
              </a:ext>
            </a:extLst>
          </p:cNvPr>
          <p:cNvGrpSpPr/>
          <p:nvPr/>
        </p:nvGrpSpPr>
        <p:grpSpPr>
          <a:xfrm>
            <a:off x="-256964" y="3622629"/>
            <a:ext cx="251461" cy="1506813"/>
            <a:chOff x="-256404" y="360363"/>
            <a:chExt cx="251461" cy="692152"/>
          </a:xfrm>
        </p:grpSpPr>
        <p:grpSp>
          <p:nvGrpSpPr>
            <p:cNvPr id="23" name="Group 22">
              <a:extLst>
                <a:ext uri="{FF2B5EF4-FFF2-40B4-BE49-F238E27FC236}">
                  <a16:creationId xmlns:a16="http://schemas.microsoft.com/office/drawing/2014/main" id="{B3D4B207-ECDC-2149-9289-837E9CD2BA4E}"/>
                </a:ext>
              </a:extLst>
            </p:cNvPr>
            <p:cNvGrpSpPr/>
            <p:nvPr/>
          </p:nvGrpSpPr>
          <p:grpSpPr>
            <a:xfrm rot="16200000">
              <a:off x="-476749" y="580708"/>
              <a:ext cx="692152" cy="251461"/>
              <a:chOff x="431800" y="-235792"/>
              <a:chExt cx="4400551" cy="235792"/>
            </a:xfrm>
          </p:grpSpPr>
          <p:cxnSp>
            <p:nvCxnSpPr>
              <p:cNvPr id="25" name="Straight Connector 24">
                <a:extLst>
                  <a:ext uri="{FF2B5EF4-FFF2-40B4-BE49-F238E27FC236}">
                    <a16:creationId xmlns:a16="http://schemas.microsoft.com/office/drawing/2014/main" id="{C5DB3F20-EFB9-A342-95DF-42A3963D1855}"/>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9EC292F3-7787-8C42-8363-0B3D8175AC85}"/>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32F0246A-EFD3-2048-A326-3DE0B12CA2DE}"/>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TextBox 23">
              <a:extLst>
                <a:ext uri="{FF2B5EF4-FFF2-40B4-BE49-F238E27FC236}">
                  <a16:creationId xmlns:a16="http://schemas.microsoft.com/office/drawing/2014/main" id="{CA0BB0B9-B04C-F344-9EAD-266B7195FA13}"/>
                </a:ext>
              </a:extLst>
            </p:cNvPr>
            <p:cNvSpPr txBox="1"/>
            <p:nvPr/>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grpSp>
        <p:nvGrpSpPr>
          <p:cNvPr id="46" name="Group 45">
            <a:extLst>
              <a:ext uri="{FF2B5EF4-FFF2-40B4-BE49-F238E27FC236}">
                <a16:creationId xmlns:a16="http://schemas.microsoft.com/office/drawing/2014/main" id="{36470FD9-6E01-0B4F-9293-5E77836108A7}"/>
              </a:ext>
            </a:extLst>
          </p:cNvPr>
          <p:cNvGrpSpPr/>
          <p:nvPr/>
        </p:nvGrpSpPr>
        <p:grpSpPr>
          <a:xfrm>
            <a:off x="431240" y="-246933"/>
            <a:ext cx="8280401" cy="7347304"/>
            <a:chOff x="431240" y="-246933"/>
            <a:chExt cx="8280401" cy="7347304"/>
          </a:xfrm>
        </p:grpSpPr>
        <p:grpSp>
          <p:nvGrpSpPr>
            <p:cNvPr id="47" name="Group 46">
              <a:extLst>
                <a:ext uri="{FF2B5EF4-FFF2-40B4-BE49-F238E27FC236}">
                  <a16:creationId xmlns:a16="http://schemas.microsoft.com/office/drawing/2014/main" id="{A2E8BA8C-8FF3-254C-8529-17D81E9A3EA9}"/>
                </a:ext>
              </a:extLst>
            </p:cNvPr>
            <p:cNvGrpSpPr/>
            <p:nvPr/>
          </p:nvGrpSpPr>
          <p:grpSpPr>
            <a:xfrm>
              <a:off x="431242" y="6864579"/>
              <a:ext cx="8280398" cy="235792"/>
              <a:chOff x="431801" y="-235792"/>
              <a:chExt cx="4400550" cy="235792"/>
            </a:xfrm>
          </p:grpSpPr>
          <p:cxnSp>
            <p:nvCxnSpPr>
              <p:cNvPr id="56" name="Straight Connector 55">
                <a:extLst>
                  <a:ext uri="{FF2B5EF4-FFF2-40B4-BE49-F238E27FC236}">
                    <a16:creationId xmlns:a16="http://schemas.microsoft.com/office/drawing/2014/main" id="{50F328EC-B503-354C-8736-5D64EE2969CC}"/>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5A29AA69-4035-F742-B4C9-50563DD5BD22}"/>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B0AEC935-9C4F-7543-96BF-78796BCB2423}"/>
                </a:ext>
              </a:extLst>
            </p:cNvPr>
            <p:cNvGrpSpPr/>
            <p:nvPr/>
          </p:nvGrpSpPr>
          <p:grpSpPr>
            <a:xfrm>
              <a:off x="431240" y="-246933"/>
              <a:ext cx="8280401" cy="235792"/>
              <a:chOff x="431800" y="-240735"/>
              <a:chExt cx="8280401" cy="235792"/>
            </a:xfrm>
          </p:grpSpPr>
          <p:grpSp>
            <p:nvGrpSpPr>
              <p:cNvPr id="49" name="Group 48">
                <a:extLst>
                  <a:ext uri="{FF2B5EF4-FFF2-40B4-BE49-F238E27FC236}">
                    <a16:creationId xmlns:a16="http://schemas.microsoft.com/office/drawing/2014/main" id="{848838DC-C092-C842-8204-37BB10FF8D4C}"/>
                  </a:ext>
                </a:extLst>
              </p:cNvPr>
              <p:cNvGrpSpPr/>
              <p:nvPr/>
            </p:nvGrpSpPr>
            <p:grpSpPr>
              <a:xfrm>
                <a:off x="431800" y="-240735"/>
                <a:ext cx="8280400" cy="235792"/>
                <a:chOff x="431800" y="-235792"/>
                <a:chExt cx="4400551" cy="235792"/>
              </a:xfrm>
            </p:grpSpPr>
            <p:cxnSp>
              <p:nvCxnSpPr>
                <p:cNvPr id="53" name="Straight Connector 52">
                  <a:extLst>
                    <a:ext uri="{FF2B5EF4-FFF2-40B4-BE49-F238E27FC236}">
                      <a16:creationId xmlns:a16="http://schemas.microsoft.com/office/drawing/2014/main" id="{5AE9D414-9B70-1A40-A283-B9BE3316F27E}"/>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D2DCCD-9E6B-4941-B2DD-BCF9A00279BF}"/>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5" name="Rectangle 54">
                  <a:extLst>
                    <a:ext uri="{FF2B5EF4-FFF2-40B4-BE49-F238E27FC236}">
                      <a16:creationId xmlns:a16="http://schemas.microsoft.com/office/drawing/2014/main" id="{CFA68C3E-5FA0-2147-8F3D-878AC5BEAC4F}"/>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0" name="TextBox 49">
                <a:extLst>
                  <a:ext uri="{FF2B5EF4-FFF2-40B4-BE49-F238E27FC236}">
                    <a16:creationId xmlns:a16="http://schemas.microsoft.com/office/drawing/2014/main" id="{CECDBD12-780D-2643-8288-D1E6A75E0714}"/>
                  </a:ext>
                </a:extLst>
              </p:cNvPr>
              <p:cNvSpPr txBox="1"/>
              <p:nvPr/>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51" name="Straight Arrow Connector 50">
                <a:extLst>
                  <a:ext uri="{FF2B5EF4-FFF2-40B4-BE49-F238E27FC236}">
                    <a16:creationId xmlns:a16="http://schemas.microsoft.com/office/drawing/2014/main" id="{62B0D30E-8CF5-E041-A33B-9048CF7AA145}"/>
                  </a:ext>
                </a:extLst>
              </p:cNvPr>
              <p:cNvCxnSpPr>
                <a:cxnSpLocks/>
                <a:stCxn id="50" idx="1"/>
                <a:endCxn id="55" idx="2"/>
              </p:cNvCxnSpPr>
              <p:nvPr/>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2" name="Straight Arrow Connector 51">
                <a:extLst>
                  <a:ext uri="{FF2B5EF4-FFF2-40B4-BE49-F238E27FC236}">
                    <a16:creationId xmlns:a16="http://schemas.microsoft.com/office/drawing/2014/main" id="{600B5CB1-1C7E-0744-9B21-78D2AC6FD7AD}"/>
                  </a:ext>
                </a:extLst>
              </p:cNvPr>
              <p:cNvCxnSpPr>
                <a:cxnSpLocks/>
                <a:stCxn id="50" idx="3"/>
                <a:endCxn id="55" idx="0"/>
              </p:cNvCxnSpPr>
              <p:nvPr/>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30438860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p:cSld name="Thank You (Plain, Int.)">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393003"/>
            <a:ext cx="8280400" cy="932635"/>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54" name="Graphic 53">
            <a:extLst>
              <a:ext uri="{FF2B5EF4-FFF2-40B4-BE49-F238E27FC236}">
                <a16:creationId xmlns:a16="http://schemas.microsoft.com/office/drawing/2014/main" id="{8EC34710-1C9F-5947-B0E6-4240B16E01D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7" name="Group 6">
            <a:extLst>
              <a:ext uri="{FF2B5EF4-FFF2-40B4-BE49-F238E27FC236}">
                <a16:creationId xmlns:a16="http://schemas.microsoft.com/office/drawing/2014/main" id="{77651239-376F-4149-96FC-21160EE4BDA4}"/>
              </a:ext>
            </a:extLst>
          </p:cNvPr>
          <p:cNvGrpSpPr/>
          <p:nvPr/>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AFDC3AAE-8083-C045-9C2F-F5399AB54128}"/>
                </a:ext>
              </a:extLst>
            </p:cNvPr>
            <p:cNvGrpSpPr/>
            <p:nvPr/>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30513AF8-FEF3-C44A-9F4F-AD1FF66E82F7}"/>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CEA8E20-DDEC-B841-8C60-E187621550AB}"/>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4A087970-2162-2046-8746-A371C450CADC}"/>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CD90C0D8-6B9B-C74A-B73B-C80616B60E69}"/>
                </a:ext>
              </a:extLst>
            </p:cNvPr>
            <p:cNvSpPr txBox="1"/>
            <p:nvPr/>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21" name="Group 20">
            <a:extLst>
              <a:ext uri="{FF2B5EF4-FFF2-40B4-BE49-F238E27FC236}">
                <a16:creationId xmlns:a16="http://schemas.microsoft.com/office/drawing/2014/main" id="{0186D92C-157F-7E4C-9A4A-9488AFA4F0A7}"/>
              </a:ext>
            </a:extLst>
          </p:cNvPr>
          <p:cNvGrpSpPr/>
          <p:nvPr/>
        </p:nvGrpSpPr>
        <p:grpSpPr>
          <a:xfrm>
            <a:off x="-256964" y="3622629"/>
            <a:ext cx="251461" cy="1506813"/>
            <a:chOff x="-256404" y="360363"/>
            <a:chExt cx="251461" cy="692152"/>
          </a:xfrm>
        </p:grpSpPr>
        <p:grpSp>
          <p:nvGrpSpPr>
            <p:cNvPr id="22" name="Group 21">
              <a:extLst>
                <a:ext uri="{FF2B5EF4-FFF2-40B4-BE49-F238E27FC236}">
                  <a16:creationId xmlns:a16="http://schemas.microsoft.com/office/drawing/2014/main" id="{E7E2FD30-BB16-AF4F-AF56-0B6E3A8C03B8}"/>
                </a:ext>
              </a:extLst>
            </p:cNvPr>
            <p:cNvGrpSpPr/>
            <p:nvPr/>
          </p:nvGrpSpPr>
          <p:grpSpPr>
            <a:xfrm rot="16200000">
              <a:off x="-476749" y="580708"/>
              <a:ext cx="692152" cy="251461"/>
              <a:chOff x="431800" y="-235792"/>
              <a:chExt cx="4400551" cy="235792"/>
            </a:xfrm>
          </p:grpSpPr>
          <p:cxnSp>
            <p:nvCxnSpPr>
              <p:cNvPr id="24" name="Straight Connector 23">
                <a:extLst>
                  <a:ext uri="{FF2B5EF4-FFF2-40B4-BE49-F238E27FC236}">
                    <a16:creationId xmlns:a16="http://schemas.microsoft.com/office/drawing/2014/main" id="{24D293D7-9859-C841-9B8B-8666310CB91D}"/>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11CA2944-97B1-984C-983E-C4166C79BF76}"/>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81839677-726C-2B47-BEFD-17513B8B229B}"/>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Box 22">
              <a:extLst>
                <a:ext uri="{FF2B5EF4-FFF2-40B4-BE49-F238E27FC236}">
                  <a16:creationId xmlns:a16="http://schemas.microsoft.com/office/drawing/2014/main" id="{0851E76E-6C66-8B4B-ADA8-7C90E8F627AA}"/>
                </a:ext>
              </a:extLst>
            </p:cNvPr>
            <p:cNvSpPr txBox="1"/>
            <p:nvPr/>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18" name="Text Placeholder 7">
            <a:extLst>
              <a:ext uri="{FF2B5EF4-FFF2-40B4-BE49-F238E27FC236}">
                <a16:creationId xmlns:a16="http://schemas.microsoft.com/office/drawing/2014/main" id="{7C3458D3-53F7-0E45-8873-C6BA06BC854F}"/>
              </a:ext>
            </a:extLst>
          </p:cNvPr>
          <p:cNvSpPr>
            <a:spLocks noGrp="1"/>
          </p:cNvSpPr>
          <p:nvPr>
            <p:ph type="body" sz="quarter" idx="15" hasCustomPrompt="1"/>
          </p:nvPr>
        </p:nvSpPr>
        <p:spPr>
          <a:xfrm>
            <a:off x="431800" y="3604148"/>
            <a:ext cx="8280400"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grpSp>
        <p:nvGrpSpPr>
          <p:cNvPr id="44" name="Group 43">
            <a:extLst>
              <a:ext uri="{FF2B5EF4-FFF2-40B4-BE49-F238E27FC236}">
                <a16:creationId xmlns:a16="http://schemas.microsoft.com/office/drawing/2014/main" id="{C0B6BF69-0EEF-BC4C-A91B-03BDFC7C92B3}"/>
              </a:ext>
            </a:extLst>
          </p:cNvPr>
          <p:cNvGrpSpPr/>
          <p:nvPr/>
        </p:nvGrpSpPr>
        <p:grpSpPr>
          <a:xfrm>
            <a:off x="431240" y="-246933"/>
            <a:ext cx="8280401" cy="7347304"/>
            <a:chOff x="431240" y="-246933"/>
            <a:chExt cx="8280401" cy="7347304"/>
          </a:xfrm>
        </p:grpSpPr>
        <p:grpSp>
          <p:nvGrpSpPr>
            <p:cNvPr id="45" name="Group 44">
              <a:extLst>
                <a:ext uri="{FF2B5EF4-FFF2-40B4-BE49-F238E27FC236}">
                  <a16:creationId xmlns:a16="http://schemas.microsoft.com/office/drawing/2014/main" id="{FEE1EEFE-BDB3-A543-98F1-DCDFF9D524E5}"/>
                </a:ext>
              </a:extLst>
            </p:cNvPr>
            <p:cNvGrpSpPr/>
            <p:nvPr/>
          </p:nvGrpSpPr>
          <p:grpSpPr>
            <a:xfrm>
              <a:off x="431242" y="6864579"/>
              <a:ext cx="8280398" cy="235792"/>
              <a:chOff x="431801" y="-235792"/>
              <a:chExt cx="4400550" cy="235792"/>
            </a:xfrm>
          </p:grpSpPr>
          <p:cxnSp>
            <p:nvCxnSpPr>
              <p:cNvPr id="55" name="Straight Connector 54">
                <a:extLst>
                  <a:ext uri="{FF2B5EF4-FFF2-40B4-BE49-F238E27FC236}">
                    <a16:creationId xmlns:a16="http://schemas.microsoft.com/office/drawing/2014/main" id="{6641443C-C572-9C45-BA89-02883243CA8E}"/>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BAFA3AD9-0800-0945-BFF5-96DAD5F01DAC}"/>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04D642EC-3C16-1744-BAEB-BBE65388C5A0}"/>
                </a:ext>
              </a:extLst>
            </p:cNvPr>
            <p:cNvGrpSpPr/>
            <p:nvPr/>
          </p:nvGrpSpPr>
          <p:grpSpPr>
            <a:xfrm>
              <a:off x="431240" y="-246933"/>
              <a:ext cx="8280401" cy="235792"/>
              <a:chOff x="431800" y="-240735"/>
              <a:chExt cx="8280401" cy="235792"/>
            </a:xfrm>
          </p:grpSpPr>
          <p:grpSp>
            <p:nvGrpSpPr>
              <p:cNvPr id="47" name="Group 46">
                <a:extLst>
                  <a:ext uri="{FF2B5EF4-FFF2-40B4-BE49-F238E27FC236}">
                    <a16:creationId xmlns:a16="http://schemas.microsoft.com/office/drawing/2014/main" id="{9526B61A-B175-1F4A-8574-DF91C1E65CE5}"/>
                  </a:ext>
                </a:extLst>
              </p:cNvPr>
              <p:cNvGrpSpPr/>
              <p:nvPr/>
            </p:nvGrpSpPr>
            <p:grpSpPr>
              <a:xfrm>
                <a:off x="431800" y="-240735"/>
                <a:ext cx="8280400" cy="235792"/>
                <a:chOff x="431800" y="-235792"/>
                <a:chExt cx="4400551" cy="235792"/>
              </a:xfrm>
            </p:grpSpPr>
            <p:cxnSp>
              <p:nvCxnSpPr>
                <p:cNvPr id="51" name="Straight Connector 50">
                  <a:extLst>
                    <a:ext uri="{FF2B5EF4-FFF2-40B4-BE49-F238E27FC236}">
                      <a16:creationId xmlns:a16="http://schemas.microsoft.com/office/drawing/2014/main" id="{584DE61C-1208-C44B-AE72-AA251DCCC6C8}"/>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4ABBE2B-285D-8C48-B44B-23D7F037468E}"/>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0B34404F-69A4-544C-A2F9-C056F24CFC00}"/>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8" name="TextBox 47">
                <a:extLst>
                  <a:ext uri="{FF2B5EF4-FFF2-40B4-BE49-F238E27FC236}">
                    <a16:creationId xmlns:a16="http://schemas.microsoft.com/office/drawing/2014/main" id="{BCD5F804-74F2-CA49-8ADB-27B7F888C71C}"/>
                  </a:ext>
                </a:extLst>
              </p:cNvPr>
              <p:cNvSpPr txBox="1"/>
              <p:nvPr/>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49" name="Straight Arrow Connector 48">
                <a:extLst>
                  <a:ext uri="{FF2B5EF4-FFF2-40B4-BE49-F238E27FC236}">
                    <a16:creationId xmlns:a16="http://schemas.microsoft.com/office/drawing/2014/main" id="{19156B4A-40D1-9A48-B99F-B19CD25D36EB}"/>
                  </a:ext>
                </a:extLst>
              </p:cNvPr>
              <p:cNvCxnSpPr>
                <a:cxnSpLocks/>
                <a:stCxn id="48" idx="1"/>
                <a:endCxn id="53" idx="2"/>
              </p:cNvCxnSpPr>
              <p:nvPr/>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5D54EFAB-AD3C-FC43-BFCA-E1F34016DB9F}"/>
                  </a:ext>
                </a:extLst>
              </p:cNvPr>
              <p:cNvCxnSpPr>
                <a:cxnSpLocks/>
                <a:stCxn id="48" idx="3"/>
                <a:endCxn id="53" idx="0"/>
              </p:cNvCxnSpPr>
              <p:nvPr/>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57" name="Group 56">
            <a:extLst>
              <a:ext uri="{FF2B5EF4-FFF2-40B4-BE49-F238E27FC236}">
                <a16:creationId xmlns:a16="http://schemas.microsoft.com/office/drawing/2014/main" id="{D6F29292-F9A7-FC49-86FB-8EC134A6383C}"/>
              </a:ext>
            </a:extLst>
          </p:cNvPr>
          <p:cNvGrpSpPr/>
          <p:nvPr/>
        </p:nvGrpSpPr>
        <p:grpSpPr>
          <a:xfrm>
            <a:off x="9399182" y="-1"/>
            <a:ext cx="2961715" cy="6858002"/>
            <a:chOff x="9399182" y="-1"/>
            <a:chExt cx="2961715" cy="6858002"/>
          </a:xfrm>
        </p:grpSpPr>
        <p:sp>
          <p:nvSpPr>
            <p:cNvPr id="58" name="Rectangle 57">
              <a:extLst>
                <a:ext uri="{FF2B5EF4-FFF2-40B4-BE49-F238E27FC236}">
                  <a16:creationId xmlns:a16="http://schemas.microsoft.com/office/drawing/2014/main" id="{0E784191-11D3-4D4E-8362-825AEBB8AD8E}"/>
                </a:ext>
              </a:extLst>
            </p:cNvPr>
            <p:cNvSpPr/>
            <p:nvPr/>
          </p:nvSpPr>
          <p:spPr>
            <a:xfrm>
              <a:off x="9399182" y="-1"/>
              <a:ext cx="2798651" cy="68580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FA8C3748-7C03-0B4E-B3FF-CAF4AB6E3C5C}"/>
                </a:ext>
              </a:extLst>
            </p:cNvPr>
            <p:cNvPicPr>
              <a:picLocks noChangeAspect="1"/>
            </p:cNvPicPr>
            <p:nvPr/>
          </p:nvPicPr>
          <p:blipFill rotWithShape="1">
            <a:blip r:embed="rId4"/>
            <a:srcRect r="44907"/>
            <a:stretch/>
          </p:blipFill>
          <p:spPr>
            <a:xfrm>
              <a:off x="9558505" y="1326787"/>
              <a:ext cx="2639326" cy="517021"/>
            </a:xfrm>
            <a:prstGeom prst="rect">
              <a:avLst/>
            </a:prstGeom>
          </p:spPr>
        </p:pic>
        <p:grpSp>
          <p:nvGrpSpPr>
            <p:cNvPr id="60" name="Group 59">
              <a:extLst>
                <a:ext uri="{FF2B5EF4-FFF2-40B4-BE49-F238E27FC236}">
                  <a16:creationId xmlns:a16="http://schemas.microsoft.com/office/drawing/2014/main" id="{3AB78FBD-B034-C34F-8B34-D0776918BC3B}"/>
                </a:ext>
              </a:extLst>
            </p:cNvPr>
            <p:cNvGrpSpPr/>
            <p:nvPr/>
          </p:nvGrpSpPr>
          <p:grpSpPr>
            <a:xfrm>
              <a:off x="9541497" y="162442"/>
              <a:ext cx="2819400" cy="814510"/>
              <a:chOff x="-3644733" y="165205"/>
              <a:chExt cx="2819400" cy="814510"/>
            </a:xfrm>
          </p:grpSpPr>
          <p:sp>
            <p:nvSpPr>
              <p:cNvPr id="72" name="Rectangle 71">
                <a:extLst>
                  <a:ext uri="{FF2B5EF4-FFF2-40B4-BE49-F238E27FC236}">
                    <a16:creationId xmlns:a16="http://schemas.microsoft.com/office/drawing/2014/main" id="{7A352831-5886-5F4E-84E4-553F400B5518}"/>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1E3E24A5-FDC5-6D40-A181-FE78DC155B43}"/>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4" name="Picture 73">
                <a:extLst>
                  <a:ext uri="{FF2B5EF4-FFF2-40B4-BE49-F238E27FC236}">
                    <a16:creationId xmlns:a16="http://schemas.microsoft.com/office/drawing/2014/main" id="{7089C08D-27F2-EA4D-A591-1B564B23F146}"/>
                  </a:ext>
                </a:extLst>
              </p:cNvPr>
              <p:cNvPicPr>
                <a:picLocks noChangeAspect="1"/>
              </p:cNvPicPr>
              <p:nvPr/>
            </p:nvPicPr>
            <p:blipFill rotWithShape="1">
              <a:blip r:embed="rId5"/>
              <a:srcRect l="8882" t="5165" r="-1"/>
              <a:stretch/>
            </p:blipFill>
            <p:spPr>
              <a:xfrm>
                <a:off x="-3491292" y="414013"/>
                <a:ext cx="324017" cy="289055"/>
              </a:xfrm>
              <a:prstGeom prst="roundRect">
                <a:avLst/>
              </a:prstGeom>
            </p:spPr>
          </p:pic>
        </p:grpSp>
        <p:grpSp>
          <p:nvGrpSpPr>
            <p:cNvPr id="61" name="Group 60">
              <a:extLst>
                <a:ext uri="{FF2B5EF4-FFF2-40B4-BE49-F238E27FC236}">
                  <a16:creationId xmlns:a16="http://schemas.microsoft.com/office/drawing/2014/main" id="{E4BA23D8-F740-FB4D-9559-C01FD26BE47F}"/>
                </a:ext>
              </a:extLst>
            </p:cNvPr>
            <p:cNvGrpSpPr/>
            <p:nvPr/>
          </p:nvGrpSpPr>
          <p:grpSpPr>
            <a:xfrm>
              <a:off x="9541497" y="2001128"/>
              <a:ext cx="2735151" cy="1739504"/>
              <a:chOff x="9541497" y="2125825"/>
              <a:chExt cx="2735151" cy="1739504"/>
            </a:xfrm>
          </p:grpSpPr>
          <p:sp>
            <p:nvSpPr>
              <p:cNvPr id="64" name="Rectangle 63">
                <a:extLst>
                  <a:ext uri="{FF2B5EF4-FFF2-40B4-BE49-F238E27FC236}">
                    <a16:creationId xmlns:a16="http://schemas.microsoft.com/office/drawing/2014/main" id="{FB3ACB90-CF5D-2B4B-8756-646CC22CD6D6}"/>
                  </a:ext>
                </a:extLst>
              </p:cNvPr>
              <p:cNvSpPr/>
              <p:nvPr/>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53D91C97-69F8-5E4E-9B49-1565A3502855}"/>
                  </a:ext>
                </a:extLst>
              </p:cNvPr>
              <p:cNvSpPr txBox="1"/>
              <p:nvPr/>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66" name="Graphic 65">
                <a:extLst>
                  <a:ext uri="{FF2B5EF4-FFF2-40B4-BE49-F238E27FC236}">
                    <a16:creationId xmlns:a16="http://schemas.microsoft.com/office/drawing/2014/main" id="{EB09DA06-373A-7F4A-8858-5D0CE9C6C0F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67" name="TextBox 66">
                <a:extLst>
                  <a:ext uri="{FF2B5EF4-FFF2-40B4-BE49-F238E27FC236}">
                    <a16:creationId xmlns:a16="http://schemas.microsoft.com/office/drawing/2014/main" id="{552E8C3B-638E-544C-82D3-D7B40228C070}"/>
                  </a:ext>
                </a:extLst>
              </p:cNvPr>
              <p:cNvSpPr txBox="1"/>
              <p:nvPr/>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68" name="TextBox 67">
                <a:extLst>
                  <a:ext uri="{FF2B5EF4-FFF2-40B4-BE49-F238E27FC236}">
                    <a16:creationId xmlns:a16="http://schemas.microsoft.com/office/drawing/2014/main" id="{8CE1C63A-594A-4445-B3FC-6764DC0BDABD}"/>
                  </a:ext>
                </a:extLst>
              </p:cNvPr>
              <p:cNvSpPr txBox="1"/>
              <p:nvPr/>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69" name="TextBox 68">
                <a:extLst>
                  <a:ext uri="{FF2B5EF4-FFF2-40B4-BE49-F238E27FC236}">
                    <a16:creationId xmlns:a16="http://schemas.microsoft.com/office/drawing/2014/main" id="{12C61A23-7896-B14E-8B22-0695FE395AFC}"/>
                  </a:ext>
                </a:extLst>
              </p:cNvPr>
              <p:cNvSpPr txBox="1"/>
              <p:nvPr/>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70" name="TextBox 69">
                <a:extLst>
                  <a:ext uri="{FF2B5EF4-FFF2-40B4-BE49-F238E27FC236}">
                    <a16:creationId xmlns:a16="http://schemas.microsoft.com/office/drawing/2014/main" id="{194DB09E-F3CD-DB4D-85FA-90394501DA0F}"/>
                  </a:ext>
                </a:extLst>
              </p:cNvPr>
              <p:cNvSpPr txBox="1"/>
              <p:nvPr/>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71" name="Picture 70">
                <a:extLst>
                  <a:ext uri="{FF2B5EF4-FFF2-40B4-BE49-F238E27FC236}">
                    <a16:creationId xmlns:a16="http://schemas.microsoft.com/office/drawing/2014/main" id="{30CA1E45-C57A-4340-B73D-8AC99F316659}"/>
                  </a:ext>
                </a:extLst>
              </p:cNvPr>
              <p:cNvPicPr>
                <a:picLocks noChangeAspect="1"/>
              </p:cNvPicPr>
              <p:nvPr/>
            </p:nvPicPr>
            <p:blipFill rotWithShape="1">
              <a:blip r:embed="rId8"/>
              <a:srcRect l="4852" t="17138" r="10283" b="11792"/>
              <a:stretch/>
            </p:blipFill>
            <p:spPr>
              <a:xfrm>
                <a:off x="10676602" y="3604038"/>
                <a:ext cx="478277" cy="101726"/>
              </a:xfrm>
              <a:prstGeom prst="rect">
                <a:avLst/>
              </a:prstGeom>
              <a:ln>
                <a:solidFill>
                  <a:schemeClr val="accent3">
                    <a:lumMod val="60000"/>
                    <a:lumOff val="40000"/>
                  </a:schemeClr>
                </a:solidFill>
              </a:ln>
            </p:spPr>
          </p:pic>
        </p:grpSp>
        <p:sp>
          <p:nvSpPr>
            <p:cNvPr id="62" name="TextBox 61">
              <a:extLst>
                <a:ext uri="{FF2B5EF4-FFF2-40B4-BE49-F238E27FC236}">
                  <a16:creationId xmlns:a16="http://schemas.microsoft.com/office/drawing/2014/main" id="{F5460527-35E4-EE43-B313-C4A78A64A05A}"/>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3" name="Straight Connector 62">
              <a:extLst>
                <a:ext uri="{FF2B5EF4-FFF2-40B4-BE49-F238E27FC236}">
                  <a16:creationId xmlns:a16="http://schemas.microsoft.com/office/drawing/2014/main" id="{92A81776-5FDE-E748-88EA-1670E9427426}"/>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95454876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p:cSld name="Thank You (Plain, T.S.)">
    <p:bg>
      <p:bgPr>
        <a:solidFill>
          <a:schemeClr val="bg1"/>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1CCCAA-D40E-B44E-A126-920CC95387F8}"/>
              </a:ext>
            </a:extLst>
          </p:cNvPr>
          <p:cNvSpPr>
            <a:spLocks noGrp="1"/>
          </p:cNvSpPr>
          <p:nvPr>
            <p:ph type="title" hasCustomPrompt="1"/>
          </p:nvPr>
        </p:nvSpPr>
        <p:spPr>
          <a:xfrm>
            <a:off x="431800" y="2402731"/>
            <a:ext cx="8280400" cy="922907"/>
          </a:xfrm>
        </p:spPr>
        <p:txBody>
          <a:bodyPr/>
          <a:lstStyle>
            <a:lvl1pPr>
              <a:defRPr sz="3200"/>
            </a:lvl1pPr>
          </a:lstStyle>
          <a:p>
            <a:r>
              <a:rPr lang="en-US"/>
              <a:t>Click to add </a:t>
            </a:r>
            <a:br>
              <a:rPr lang="en-US"/>
            </a:br>
            <a:r>
              <a:rPr lang="en-US"/>
              <a:t>thank-you message</a:t>
            </a:r>
          </a:p>
        </p:txBody>
      </p:sp>
      <p:sp>
        <p:nvSpPr>
          <p:cNvPr id="12" name="Freeform 11">
            <a:extLst>
              <a:ext uri="{FF2B5EF4-FFF2-40B4-BE49-F238E27FC236}">
                <a16:creationId xmlns:a16="http://schemas.microsoft.com/office/drawing/2014/main" id="{3BFD17EA-819F-DD45-8311-F838F6249E1A}"/>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pic>
        <p:nvPicPr>
          <p:cNvPr id="54" name="Graphic 53">
            <a:extLst>
              <a:ext uri="{FF2B5EF4-FFF2-40B4-BE49-F238E27FC236}">
                <a16:creationId xmlns:a16="http://schemas.microsoft.com/office/drawing/2014/main" id="{8EC34710-1C9F-5947-B0E6-4240B16E01DC}"/>
              </a:ext>
            </a:extLst>
          </p:cNvPr>
          <p:cNvPicPr>
            <a:picLocks noChangeAspect="1"/>
          </p:cNvPicPr>
          <p:nvPr/>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7" name="Group 6">
            <a:extLst>
              <a:ext uri="{FF2B5EF4-FFF2-40B4-BE49-F238E27FC236}">
                <a16:creationId xmlns:a16="http://schemas.microsoft.com/office/drawing/2014/main" id="{0C1838D0-087C-C84C-BD20-8662027BCFD8}"/>
              </a:ext>
            </a:extLst>
          </p:cNvPr>
          <p:cNvGrpSpPr/>
          <p:nvPr/>
        </p:nvGrpSpPr>
        <p:grpSpPr>
          <a:xfrm>
            <a:off x="-256964" y="2477066"/>
            <a:ext cx="251461" cy="787628"/>
            <a:chOff x="-256404" y="360363"/>
            <a:chExt cx="251461" cy="692152"/>
          </a:xfrm>
        </p:grpSpPr>
        <p:grpSp>
          <p:nvGrpSpPr>
            <p:cNvPr id="9" name="Group 8">
              <a:extLst>
                <a:ext uri="{FF2B5EF4-FFF2-40B4-BE49-F238E27FC236}">
                  <a16:creationId xmlns:a16="http://schemas.microsoft.com/office/drawing/2014/main" id="{C9F63503-981B-C241-AA66-C5F4235499ED}"/>
                </a:ext>
              </a:extLst>
            </p:cNvPr>
            <p:cNvGrpSpPr/>
            <p:nvPr/>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9426E31B-0302-7C41-9536-CDFE2167773F}"/>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EE6A6390-C8A9-C34D-9106-B3D35D21DBD4}"/>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0FA3F01B-9379-334E-A217-91E4E7840B0A}"/>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172FC0E1-17BD-D74D-8B57-B0DE86A24E8D}"/>
                </a:ext>
              </a:extLst>
            </p:cNvPr>
            <p:cNvSpPr txBox="1"/>
            <p:nvPr/>
          </p:nvSpPr>
          <p:spPr>
            <a:xfrm rot="16200000">
              <a:off x="-338725" y="595340"/>
              <a:ext cx="416114" cy="215444"/>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THANK YOU</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MESSAGE</a:t>
              </a:r>
            </a:p>
          </p:txBody>
        </p:sp>
      </p:grpSp>
      <p:grpSp>
        <p:nvGrpSpPr>
          <p:cNvPr id="21" name="Group 20">
            <a:extLst>
              <a:ext uri="{FF2B5EF4-FFF2-40B4-BE49-F238E27FC236}">
                <a16:creationId xmlns:a16="http://schemas.microsoft.com/office/drawing/2014/main" id="{46679DDA-6F88-6A48-B266-850A75491A83}"/>
              </a:ext>
            </a:extLst>
          </p:cNvPr>
          <p:cNvGrpSpPr/>
          <p:nvPr/>
        </p:nvGrpSpPr>
        <p:grpSpPr>
          <a:xfrm>
            <a:off x="-256964" y="3622629"/>
            <a:ext cx="251461" cy="1506813"/>
            <a:chOff x="-256404" y="360363"/>
            <a:chExt cx="251461" cy="692152"/>
          </a:xfrm>
        </p:grpSpPr>
        <p:grpSp>
          <p:nvGrpSpPr>
            <p:cNvPr id="22" name="Group 21">
              <a:extLst>
                <a:ext uri="{FF2B5EF4-FFF2-40B4-BE49-F238E27FC236}">
                  <a16:creationId xmlns:a16="http://schemas.microsoft.com/office/drawing/2014/main" id="{CF645CF7-7BD0-B04F-86BA-E40A933FF6B5}"/>
                </a:ext>
              </a:extLst>
            </p:cNvPr>
            <p:cNvGrpSpPr/>
            <p:nvPr/>
          </p:nvGrpSpPr>
          <p:grpSpPr>
            <a:xfrm rot="16200000">
              <a:off x="-476749" y="580708"/>
              <a:ext cx="692152" cy="251461"/>
              <a:chOff x="431800" y="-235792"/>
              <a:chExt cx="4400551" cy="235792"/>
            </a:xfrm>
          </p:grpSpPr>
          <p:cxnSp>
            <p:nvCxnSpPr>
              <p:cNvPr id="24" name="Straight Connector 23">
                <a:extLst>
                  <a:ext uri="{FF2B5EF4-FFF2-40B4-BE49-F238E27FC236}">
                    <a16:creationId xmlns:a16="http://schemas.microsoft.com/office/drawing/2014/main" id="{686C0C3F-F9AB-5D4F-B6F9-E49DAEB7B2B5}"/>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E8F3CF3D-2A02-CA4C-BAE5-30716FE51121}"/>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6BBBD618-8C93-5144-A9F2-14FA66324671}"/>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Box 22">
              <a:extLst>
                <a:ext uri="{FF2B5EF4-FFF2-40B4-BE49-F238E27FC236}">
                  <a16:creationId xmlns:a16="http://schemas.microsoft.com/office/drawing/2014/main" id="{AB4CB1C9-A8C8-8C4C-9D8F-D9EBB7ADC67E}"/>
                </a:ext>
              </a:extLst>
            </p:cNvPr>
            <p:cNvSpPr txBox="1"/>
            <p:nvPr/>
          </p:nvSpPr>
          <p:spPr>
            <a:xfrm rot="16200000">
              <a:off x="-300948" y="649201"/>
              <a:ext cx="340562"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CONTACT INFO</a:t>
              </a:r>
            </a:p>
          </p:txBody>
        </p:sp>
      </p:grpSp>
      <p:sp>
        <p:nvSpPr>
          <p:cNvPr id="18" name="Text Placeholder 7">
            <a:extLst>
              <a:ext uri="{FF2B5EF4-FFF2-40B4-BE49-F238E27FC236}">
                <a16:creationId xmlns:a16="http://schemas.microsoft.com/office/drawing/2014/main" id="{834B9718-6380-F245-B99D-BC20E3A8B542}"/>
              </a:ext>
            </a:extLst>
          </p:cNvPr>
          <p:cNvSpPr>
            <a:spLocks noGrp="1"/>
          </p:cNvSpPr>
          <p:nvPr>
            <p:ph type="body" sz="quarter" idx="15" hasCustomPrompt="1"/>
          </p:nvPr>
        </p:nvSpPr>
        <p:spPr>
          <a:xfrm>
            <a:off x="431800" y="3604148"/>
            <a:ext cx="8280400" cy="1543049"/>
          </a:xfrm>
          <a:prstGeom prst="rect">
            <a:avLst/>
          </a:prstGeom>
          <a:noFill/>
          <a:ln>
            <a:noFill/>
          </a:ln>
        </p:spPr>
        <p:txBody>
          <a:bodyPr wrap="square" lIns="0" tIns="0" rIns="0" bIns="0" anchor="t">
            <a:noAutofit/>
          </a:bodyPr>
          <a:lstStyle>
            <a:lvl1pPr marL="20638" indent="0">
              <a:spcAft>
                <a:spcPts val="300"/>
              </a:spcAft>
              <a:buNone/>
              <a:tabLst/>
              <a:defRPr sz="1400" b="1">
                <a:solidFill>
                  <a:schemeClr val="accent1"/>
                </a:solidFill>
              </a:defRPr>
            </a:lvl1pPr>
            <a:lvl2pPr marL="20638" indent="0">
              <a:spcAft>
                <a:spcPts val="200"/>
              </a:spcAft>
              <a:buNone/>
              <a:tabLst/>
              <a:defRPr sz="1400">
                <a:solidFill>
                  <a:schemeClr val="tx1"/>
                </a:solidFill>
              </a:defRPr>
            </a:lvl2pPr>
            <a:lvl3pPr marL="20638" indent="0">
              <a:spcAft>
                <a:spcPts val="200"/>
              </a:spcAft>
              <a:buFont typeface="Wingdings" pitchFamily="2" charset="2"/>
              <a:buNone/>
              <a:tabLst/>
              <a:defRPr sz="1400">
                <a:solidFill>
                  <a:schemeClr val="tx1"/>
                </a:solidFill>
              </a:defRPr>
            </a:lvl3pPr>
            <a:lvl4pPr marL="20638" indent="0">
              <a:spcAft>
                <a:spcPts val="200"/>
              </a:spcAft>
              <a:buFont typeface="System Font Regular"/>
              <a:buNone/>
              <a:tabLst/>
              <a:defRPr sz="1400">
                <a:solidFill>
                  <a:schemeClr val="tx1"/>
                </a:solidFill>
              </a:defRPr>
            </a:lvl4pPr>
            <a:lvl5pPr marL="20638" indent="0">
              <a:spcAft>
                <a:spcPts val="200"/>
              </a:spcAft>
              <a:buNone/>
              <a:tabLst/>
              <a:defRPr sz="1400">
                <a:solidFill>
                  <a:schemeClr val="tx1"/>
                </a:solidFill>
              </a:defRPr>
            </a:lvl5pPr>
            <a:lvl6pPr marL="20638" indent="0">
              <a:buNone/>
              <a:tabLst/>
              <a:defRPr/>
            </a:lvl6pPr>
            <a:lvl7pPr marL="20638" indent="0">
              <a:buNone/>
              <a:tabLst/>
              <a:defRPr/>
            </a:lvl7pPr>
            <a:lvl8pPr marL="20638" indent="0">
              <a:buNone/>
              <a:tabLst/>
              <a:defRPr/>
            </a:lvl8pPr>
            <a:lvl9pPr marL="20638" indent="0">
              <a:buNone/>
              <a:tabLst/>
              <a:defRPr/>
            </a:lvl9pPr>
          </a:lstStyle>
          <a:p>
            <a:pPr lvl="0"/>
            <a:r>
              <a:rPr lang="en-US"/>
              <a:t>Click to add contact information</a:t>
            </a:r>
          </a:p>
          <a:p>
            <a:pPr lvl="1"/>
            <a:r>
              <a:rPr lang="en-US"/>
              <a:t>Second level</a:t>
            </a:r>
          </a:p>
        </p:txBody>
      </p:sp>
      <p:grpSp>
        <p:nvGrpSpPr>
          <p:cNvPr id="44" name="Group 43">
            <a:extLst>
              <a:ext uri="{FF2B5EF4-FFF2-40B4-BE49-F238E27FC236}">
                <a16:creationId xmlns:a16="http://schemas.microsoft.com/office/drawing/2014/main" id="{88AD61A7-E23A-1F49-AAEB-30A8DD651FCB}"/>
              </a:ext>
            </a:extLst>
          </p:cNvPr>
          <p:cNvGrpSpPr/>
          <p:nvPr/>
        </p:nvGrpSpPr>
        <p:grpSpPr>
          <a:xfrm>
            <a:off x="431240" y="-246933"/>
            <a:ext cx="8280401" cy="7347304"/>
            <a:chOff x="431240" y="-246933"/>
            <a:chExt cx="8280401" cy="7347304"/>
          </a:xfrm>
        </p:grpSpPr>
        <p:grpSp>
          <p:nvGrpSpPr>
            <p:cNvPr id="45" name="Group 44">
              <a:extLst>
                <a:ext uri="{FF2B5EF4-FFF2-40B4-BE49-F238E27FC236}">
                  <a16:creationId xmlns:a16="http://schemas.microsoft.com/office/drawing/2014/main" id="{6C46D37E-ED5C-DC41-9697-2DA5AF3897B9}"/>
                </a:ext>
              </a:extLst>
            </p:cNvPr>
            <p:cNvGrpSpPr/>
            <p:nvPr/>
          </p:nvGrpSpPr>
          <p:grpSpPr>
            <a:xfrm>
              <a:off x="431242" y="6864579"/>
              <a:ext cx="8280398" cy="235792"/>
              <a:chOff x="431801" y="-235792"/>
              <a:chExt cx="4400550" cy="235792"/>
            </a:xfrm>
          </p:grpSpPr>
          <p:cxnSp>
            <p:nvCxnSpPr>
              <p:cNvPr id="55" name="Straight Connector 54">
                <a:extLst>
                  <a:ext uri="{FF2B5EF4-FFF2-40B4-BE49-F238E27FC236}">
                    <a16:creationId xmlns:a16="http://schemas.microsoft.com/office/drawing/2014/main" id="{70A33EDA-B4A8-0B4E-A842-B2C1DC673D7B}"/>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468E3C4C-8265-5D47-8903-B814EC1B2DD1}"/>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701DC5A2-785F-ED4D-9388-D43323B87370}"/>
                </a:ext>
              </a:extLst>
            </p:cNvPr>
            <p:cNvGrpSpPr/>
            <p:nvPr/>
          </p:nvGrpSpPr>
          <p:grpSpPr>
            <a:xfrm>
              <a:off x="431240" y="-246933"/>
              <a:ext cx="8280401" cy="235792"/>
              <a:chOff x="431800" y="-240735"/>
              <a:chExt cx="8280401" cy="235792"/>
            </a:xfrm>
          </p:grpSpPr>
          <p:grpSp>
            <p:nvGrpSpPr>
              <p:cNvPr id="47" name="Group 46">
                <a:extLst>
                  <a:ext uri="{FF2B5EF4-FFF2-40B4-BE49-F238E27FC236}">
                    <a16:creationId xmlns:a16="http://schemas.microsoft.com/office/drawing/2014/main" id="{31007021-C162-9C43-823F-4F582A7C05AB}"/>
                  </a:ext>
                </a:extLst>
              </p:cNvPr>
              <p:cNvGrpSpPr/>
              <p:nvPr/>
            </p:nvGrpSpPr>
            <p:grpSpPr>
              <a:xfrm>
                <a:off x="431800" y="-240735"/>
                <a:ext cx="8280400" cy="235792"/>
                <a:chOff x="431800" y="-235792"/>
                <a:chExt cx="4400551" cy="235792"/>
              </a:xfrm>
            </p:grpSpPr>
            <p:cxnSp>
              <p:nvCxnSpPr>
                <p:cNvPr id="51" name="Straight Connector 50">
                  <a:extLst>
                    <a:ext uri="{FF2B5EF4-FFF2-40B4-BE49-F238E27FC236}">
                      <a16:creationId xmlns:a16="http://schemas.microsoft.com/office/drawing/2014/main" id="{5E98A604-56B2-9345-ACCF-AF38353ED425}"/>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A6AF58A-87FD-804F-AA49-6AD574A07FE0}"/>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3" name="Rectangle 52">
                  <a:extLst>
                    <a:ext uri="{FF2B5EF4-FFF2-40B4-BE49-F238E27FC236}">
                      <a16:creationId xmlns:a16="http://schemas.microsoft.com/office/drawing/2014/main" id="{86F36FDF-5B20-8E4C-85DF-714AB19EA435}"/>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8" name="TextBox 47">
                <a:extLst>
                  <a:ext uri="{FF2B5EF4-FFF2-40B4-BE49-F238E27FC236}">
                    <a16:creationId xmlns:a16="http://schemas.microsoft.com/office/drawing/2014/main" id="{E5A09468-1709-984C-8EC1-C1F9FFADE57C}"/>
                  </a:ext>
                </a:extLst>
              </p:cNvPr>
              <p:cNvSpPr txBox="1"/>
              <p:nvPr/>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49" name="Straight Arrow Connector 48">
                <a:extLst>
                  <a:ext uri="{FF2B5EF4-FFF2-40B4-BE49-F238E27FC236}">
                    <a16:creationId xmlns:a16="http://schemas.microsoft.com/office/drawing/2014/main" id="{CDE2C67D-8BD6-DC41-AF20-7FAA9675C716}"/>
                  </a:ext>
                </a:extLst>
              </p:cNvPr>
              <p:cNvCxnSpPr>
                <a:cxnSpLocks/>
                <a:stCxn id="48" idx="1"/>
                <a:endCxn id="53" idx="2"/>
              </p:cNvCxnSpPr>
              <p:nvPr/>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FE530C30-B79E-8F43-940C-FCF8970BE6EB}"/>
                  </a:ext>
                </a:extLst>
              </p:cNvPr>
              <p:cNvCxnSpPr>
                <a:cxnSpLocks/>
                <a:stCxn id="48" idx="3"/>
                <a:endCxn id="53" idx="0"/>
              </p:cNvCxnSpPr>
              <p:nvPr/>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57" name="Group 56">
            <a:extLst>
              <a:ext uri="{FF2B5EF4-FFF2-40B4-BE49-F238E27FC236}">
                <a16:creationId xmlns:a16="http://schemas.microsoft.com/office/drawing/2014/main" id="{7F96F018-A664-B540-B004-D45CCFE76A75}"/>
              </a:ext>
            </a:extLst>
          </p:cNvPr>
          <p:cNvGrpSpPr/>
          <p:nvPr/>
        </p:nvGrpSpPr>
        <p:grpSpPr>
          <a:xfrm>
            <a:off x="9399182" y="-1"/>
            <a:ext cx="2961715" cy="6858002"/>
            <a:chOff x="9399182" y="-1"/>
            <a:chExt cx="2961715" cy="6858002"/>
          </a:xfrm>
        </p:grpSpPr>
        <p:sp>
          <p:nvSpPr>
            <p:cNvPr id="58" name="Rectangle 57">
              <a:extLst>
                <a:ext uri="{FF2B5EF4-FFF2-40B4-BE49-F238E27FC236}">
                  <a16:creationId xmlns:a16="http://schemas.microsoft.com/office/drawing/2014/main" id="{6D987FAF-CC7B-0640-8722-7EE6471E6901}"/>
                </a:ext>
              </a:extLst>
            </p:cNvPr>
            <p:cNvSpPr/>
            <p:nvPr/>
          </p:nvSpPr>
          <p:spPr>
            <a:xfrm>
              <a:off x="9399182" y="-1"/>
              <a:ext cx="2798651" cy="68580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26FE57B3-F850-1E48-B661-0B3DB802A671}"/>
                </a:ext>
              </a:extLst>
            </p:cNvPr>
            <p:cNvPicPr>
              <a:picLocks noChangeAspect="1"/>
            </p:cNvPicPr>
            <p:nvPr/>
          </p:nvPicPr>
          <p:blipFill rotWithShape="1">
            <a:blip r:embed="rId4"/>
            <a:srcRect r="44907"/>
            <a:stretch/>
          </p:blipFill>
          <p:spPr>
            <a:xfrm>
              <a:off x="9558505" y="1326787"/>
              <a:ext cx="2639326" cy="517021"/>
            </a:xfrm>
            <a:prstGeom prst="rect">
              <a:avLst/>
            </a:prstGeom>
          </p:spPr>
        </p:pic>
        <p:grpSp>
          <p:nvGrpSpPr>
            <p:cNvPr id="60" name="Group 59">
              <a:extLst>
                <a:ext uri="{FF2B5EF4-FFF2-40B4-BE49-F238E27FC236}">
                  <a16:creationId xmlns:a16="http://schemas.microsoft.com/office/drawing/2014/main" id="{27F2EFCC-B85A-7243-AD55-5815FF040AB8}"/>
                </a:ext>
              </a:extLst>
            </p:cNvPr>
            <p:cNvGrpSpPr/>
            <p:nvPr/>
          </p:nvGrpSpPr>
          <p:grpSpPr>
            <a:xfrm>
              <a:off x="9541497" y="162442"/>
              <a:ext cx="2819400" cy="814510"/>
              <a:chOff x="-3644733" y="165205"/>
              <a:chExt cx="2819400" cy="814510"/>
            </a:xfrm>
          </p:grpSpPr>
          <p:sp>
            <p:nvSpPr>
              <p:cNvPr id="72" name="Rectangle 71">
                <a:extLst>
                  <a:ext uri="{FF2B5EF4-FFF2-40B4-BE49-F238E27FC236}">
                    <a16:creationId xmlns:a16="http://schemas.microsoft.com/office/drawing/2014/main" id="{ED713B88-98F1-FF49-9219-D32C4B2740D3}"/>
                  </a:ext>
                </a:extLst>
              </p:cNvPr>
              <p:cNvSpPr/>
              <p:nvPr/>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EF3E53F2-95E7-9F47-A4FD-AD7DB6BC66E4}"/>
                  </a:ext>
                </a:extLst>
              </p:cNvPr>
              <p:cNvSpPr txBox="1"/>
              <p:nvPr/>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74" name="Picture 73">
                <a:extLst>
                  <a:ext uri="{FF2B5EF4-FFF2-40B4-BE49-F238E27FC236}">
                    <a16:creationId xmlns:a16="http://schemas.microsoft.com/office/drawing/2014/main" id="{90F9AF66-5251-5142-AB15-993088249142}"/>
                  </a:ext>
                </a:extLst>
              </p:cNvPr>
              <p:cNvPicPr>
                <a:picLocks noChangeAspect="1"/>
              </p:cNvPicPr>
              <p:nvPr/>
            </p:nvPicPr>
            <p:blipFill rotWithShape="1">
              <a:blip r:embed="rId5"/>
              <a:srcRect l="8882" t="5165" r="-1"/>
              <a:stretch/>
            </p:blipFill>
            <p:spPr>
              <a:xfrm>
                <a:off x="-3491292" y="414013"/>
                <a:ext cx="324017" cy="289055"/>
              </a:xfrm>
              <a:prstGeom prst="roundRect">
                <a:avLst/>
              </a:prstGeom>
            </p:spPr>
          </p:pic>
        </p:grpSp>
        <p:grpSp>
          <p:nvGrpSpPr>
            <p:cNvPr id="61" name="Group 60">
              <a:extLst>
                <a:ext uri="{FF2B5EF4-FFF2-40B4-BE49-F238E27FC236}">
                  <a16:creationId xmlns:a16="http://schemas.microsoft.com/office/drawing/2014/main" id="{C7F6F6A6-5B3F-5E4D-AA2D-D18E32AF2B33}"/>
                </a:ext>
              </a:extLst>
            </p:cNvPr>
            <p:cNvGrpSpPr/>
            <p:nvPr/>
          </p:nvGrpSpPr>
          <p:grpSpPr>
            <a:xfrm>
              <a:off x="9541497" y="2001128"/>
              <a:ext cx="2735151" cy="1739504"/>
              <a:chOff x="9541497" y="2125825"/>
              <a:chExt cx="2735151" cy="1739504"/>
            </a:xfrm>
          </p:grpSpPr>
          <p:sp>
            <p:nvSpPr>
              <p:cNvPr id="64" name="Rectangle 63">
                <a:extLst>
                  <a:ext uri="{FF2B5EF4-FFF2-40B4-BE49-F238E27FC236}">
                    <a16:creationId xmlns:a16="http://schemas.microsoft.com/office/drawing/2014/main" id="{10E3E0B5-442E-D342-B713-2C7D475F1ABD}"/>
                  </a:ext>
                </a:extLst>
              </p:cNvPr>
              <p:cNvSpPr/>
              <p:nvPr/>
            </p:nvSpPr>
            <p:spPr>
              <a:xfrm>
                <a:off x="9541497" y="2125825"/>
                <a:ext cx="2735151" cy="173950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30B9E3F6-CBF5-F54B-8469-B59DF5B1B45F}"/>
                  </a:ext>
                </a:extLst>
              </p:cNvPr>
              <p:cNvSpPr txBox="1"/>
              <p:nvPr/>
            </p:nvSpPr>
            <p:spPr>
              <a:xfrm>
                <a:off x="9907688" y="225462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Undo Hyperlink</a:t>
                </a:r>
              </a:p>
            </p:txBody>
          </p:sp>
          <p:pic>
            <p:nvPicPr>
              <p:cNvPr id="66" name="Graphic 65">
                <a:extLst>
                  <a:ext uri="{FF2B5EF4-FFF2-40B4-BE49-F238E27FC236}">
                    <a16:creationId xmlns:a16="http://schemas.microsoft.com/office/drawing/2014/main" id="{9258BA04-2516-F041-AC6E-418C990D96D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701720" y="2264907"/>
                <a:ext cx="155227" cy="155227"/>
              </a:xfrm>
              <a:prstGeom prst="rect">
                <a:avLst/>
              </a:prstGeom>
            </p:spPr>
          </p:pic>
          <p:sp>
            <p:nvSpPr>
              <p:cNvPr id="67" name="TextBox 66">
                <a:extLst>
                  <a:ext uri="{FF2B5EF4-FFF2-40B4-BE49-F238E27FC236}">
                    <a16:creationId xmlns:a16="http://schemas.microsoft.com/office/drawing/2014/main" id="{B74EED98-2E62-DD49-A384-EA4382C505E1}"/>
                  </a:ext>
                </a:extLst>
              </p:cNvPr>
              <p:cNvSpPr txBox="1"/>
              <p:nvPr/>
            </p:nvSpPr>
            <p:spPr>
              <a:xfrm>
                <a:off x="9701720" y="2880063"/>
                <a:ext cx="2384904"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As soon as the hyperlink formatting appears, Undo once to remove the format.</a:t>
                </a:r>
              </a:p>
            </p:txBody>
          </p:sp>
          <p:sp>
            <p:nvSpPr>
              <p:cNvPr id="68" name="TextBox 67">
                <a:extLst>
                  <a:ext uri="{FF2B5EF4-FFF2-40B4-BE49-F238E27FC236}">
                    <a16:creationId xmlns:a16="http://schemas.microsoft.com/office/drawing/2014/main" id="{F384A55C-D7CF-FF48-B0FF-2456C82E6EBE}"/>
                  </a:ext>
                </a:extLst>
              </p:cNvPr>
              <p:cNvSpPr txBox="1"/>
              <p:nvPr/>
            </p:nvSpPr>
            <p:spPr>
              <a:xfrm>
                <a:off x="9694938" y="2522575"/>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Typing an email address into the contact info will automatically create a hyperlink.</a:t>
                </a:r>
              </a:p>
            </p:txBody>
          </p:sp>
          <p:sp>
            <p:nvSpPr>
              <p:cNvPr id="69" name="TextBox 68">
                <a:extLst>
                  <a:ext uri="{FF2B5EF4-FFF2-40B4-BE49-F238E27FC236}">
                    <a16:creationId xmlns:a16="http://schemas.microsoft.com/office/drawing/2014/main" id="{E2302EA8-8733-DD40-AAB2-9F1D1EF06B7C}"/>
                  </a:ext>
                </a:extLst>
              </p:cNvPr>
              <p:cNvSpPr txBox="1"/>
              <p:nvPr/>
            </p:nvSpPr>
            <p:spPr>
              <a:xfrm>
                <a:off x="9830981" y="3162742"/>
                <a:ext cx="2374733" cy="96950"/>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solidFill>
                      <a:schemeClr val="bg1">
                        <a:lumMod val="65000"/>
                      </a:schemeClr>
                    </a:solidFill>
                  </a:rPr>
                  <a:t>You can use CTRL+Z or the menu button.</a:t>
                </a:r>
              </a:p>
            </p:txBody>
          </p:sp>
          <p:sp>
            <p:nvSpPr>
              <p:cNvPr id="70" name="TextBox 69">
                <a:extLst>
                  <a:ext uri="{FF2B5EF4-FFF2-40B4-BE49-F238E27FC236}">
                    <a16:creationId xmlns:a16="http://schemas.microsoft.com/office/drawing/2014/main" id="{636FE2CE-37D5-BF40-B558-5246FB50D8FF}"/>
                  </a:ext>
                </a:extLst>
              </p:cNvPr>
              <p:cNvSpPr txBox="1"/>
              <p:nvPr/>
            </p:nvSpPr>
            <p:spPr>
              <a:xfrm>
                <a:off x="9701720" y="3337263"/>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To remove an pre-existing hyperlink, </a:t>
                </a:r>
                <a:br>
                  <a:rPr lang="en-US" sz="900" kern="1200" dirty="0">
                    <a:solidFill>
                      <a:schemeClr val="tx1">
                        <a:lumMod val="50000"/>
                        <a:lumOff val="50000"/>
                      </a:schemeClr>
                    </a:solidFill>
                    <a:latin typeface="Arial" charset="0"/>
                    <a:cs typeface="Arial" charset="0"/>
                  </a:rPr>
                </a:br>
                <a:r>
                  <a:rPr lang="en-US" sz="900" kern="1200" dirty="0">
                    <a:solidFill>
                      <a:schemeClr val="tx1">
                        <a:lumMod val="50000"/>
                        <a:lumOff val="50000"/>
                      </a:schemeClr>
                    </a:solidFill>
                    <a:latin typeface="Arial" charset="0"/>
                    <a:cs typeface="Arial" charset="0"/>
                  </a:rPr>
                  <a:t>right click on the hyperlink and choose “Remove Link” (                 )</a:t>
                </a:r>
              </a:p>
            </p:txBody>
          </p:sp>
          <p:pic>
            <p:nvPicPr>
              <p:cNvPr id="71" name="Picture 70">
                <a:extLst>
                  <a:ext uri="{FF2B5EF4-FFF2-40B4-BE49-F238E27FC236}">
                    <a16:creationId xmlns:a16="http://schemas.microsoft.com/office/drawing/2014/main" id="{5BABAB4D-B3D4-6846-98D9-70059E3456A4}"/>
                  </a:ext>
                </a:extLst>
              </p:cNvPr>
              <p:cNvPicPr>
                <a:picLocks noChangeAspect="1"/>
              </p:cNvPicPr>
              <p:nvPr/>
            </p:nvPicPr>
            <p:blipFill rotWithShape="1">
              <a:blip r:embed="rId8"/>
              <a:srcRect l="4852" t="17138" r="10283" b="11792"/>
              <a:stretch/>
            </p:blipFill>
            <p:spPr>
              <a:xfrm>
                <a:off x="10676602" y="3604038"/>
                <a:ext cx="478277" cy="101726"/>
              </a:xfrm>
              <a:prstGeom prst="rect">
                <a:avLst/>
              </a:prstGeom>
              <a:ln>
                <a:solidFill>
                  <a:schemeClr val="accent3">
                    <a:lumMod val="60000"/>
                    <a:lumOff val="40000"/>
                  </a:schemeClr>
                </a:solidFill>
              </a:ln>
            </p:spPr>
          </p:pic>
        </p:grpSp>
        <p:sp>
          <p:nvSpPr>
            <p:cNvPr id="62" name="TextBox 61">
              <a:extLst>
                <a:ext uri="{FF2B5EF4-FFF2-40B4-BE49-F238E27FC236}">
                  <a16:creationId xmlns:a16="http://schemas.microsoft.com/office/drawing/2014/main" id="{94956E66-A974-8749-AE46-D644207B685E}"/>
                </a:ext>
              </a:extLst>
            </p:cNvPr>
            <p:cNvSpPr txBox="1"/>
            <p:nvPr/>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3" name="Straight Connector 62">
              <a:extLst>
                <a:ext uri="{FF2B5EF4-FFF2-40B4-BE49-F238E27FC236}">
                  <a16:creationId xmlns:a16="http://schemas.microsoft.com/office/drawing/2014/main" id="{558A9D8A-09FA-EB45-86D2-0B16C31ED986}"/>
                </a:ext>
              </a:extLst>
            </p:cNvPr>
            <p:cNvCxnSpPr>
              <a:cxnSpLocks/>
            </p:cNvCxnSpPr>
            <p:nvPr/>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92929219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bg1"/>
        </a:solidFill>
        <a:effectLst/>
      </p:bgPr>
    </p:bg>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602C580C-279C-C14B-A35B-19A3198CE523}"/>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Picture Placeholder 9">
            <a:extLst>
              <a:ext uri="{FF2B5EF4-FFF2-40B4-BE49-F238E27FC236}">
                <a16:creationId xmlns:a16="http://schemas.microsoft.com/office/drawing/2014/main" id="{32EA00E4-A5CA-8A45-BBC6-14C9E32393F9}"/>
              </a:ext>
            </a:extLst>
          </p:cNvPr>
          <p:cNvSpPr>
            <a:spLocks noGrp="1"/>
          </p:cNvSpPr>
          <p:nvPr>
            <p:ph type="pic" sz="quarter" idx="25" hasCustomPrompt="1"/>
          </p:nvPr>
        </p:nvSpPr>
        <p:spPr>
          <a:xfrm>
            <a:off x="0" y="0"/>
            <a:ext cx="9144001" cy="5696907"/>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500" name="Caption">
            <a:extLst>
              <a:ext uri="{FF2B5EF4-FFF2-40B4-BE49-F238E27FC236}">
                <a16:creationId xmlns:a16="http://schemas.microsoft.com/office/drawing/2014/main" id="{0430D3F5-0DA7-044B-A6F4-A7E78D2279FC}"/>
              </a:ext>
            </a:extLst>
          </p:cNvPr>
          <p:cNvSpPr>
            <a:spLocks noGrp="1"/>
          </p:cNvSpPr>
          <p:nvPr>
            <p:ph type="body" sz="quarter" idx="500" hasCustomPrompt="1"/>
          </p:nvPr>
        </p:nvSpPr>
        <p:spPr>
          <a:xfrm>
            <a:off x="6673517" y="5356375"/>
            <a:ext cx="2254584" cy="152349"/>
          </a:xfrm>
          <a:effectLst/>
        </p:spPr>
        <p:txBody>
          <a:bodyPr wrap="square" anchor="b">
            <a:spAutoFit/>
          </a:bodyPr>
          <a:lstStyle>
            <a:lvl1pPr marL="0" marR="0" indent="0" algn="r" defTabSz="914400" rtl="0" eaLnBrk="1" fontAlgn="auto" latinLnBrk="0" hangingPunct="1">
              <a:lnSpc>
                <a:spcPct val="90000"/>
              </a:lnSpc>
              <a:spcBef>
                <a:spcPts val="0"/>
              </a:spcBef>
              <a:spcAft>
                <a:spcPts val="0"/>
              </a:spcAft>
              <a:buClrTx/>
              <a:buSzTx/>
              <a:buFont typeface="Wingdings" pitchFamily="2" charset="2"/>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6" name="Title 15">
            <a:extLst>
              <a:ext uri="{FF2B5EF4-FFF2-40B4-BE49-F238E27FC236}">
                <a16:creationId xmlns:a16="http://schemas.microsoft.com/office/drawing/2014/main" id="{56B2C3DE-0130-DA4D-94C6-482024DAAC1E}"/>
              </a:ext>
            </a:extLst>
          </p:cNvPr>
          <p:cNvSpPr>
            <a:spLocks noGrp="1"/>
          </p:cNvSpPr>
          <p:nvPr>
            <p:ph type="title" hasCustomPrompt="1"/>
          </p:nvPr>
        </p:nvSpPr>
        <p:spPr>
          <a:xfrm>
            <a:off x="0" y="0"/>
            <a:ext cx="6420387" cy="5696907"/>
          </a:xfrm>
          <a:custGeom>
            <a:avLst/>
            <a:gdLst>
              <a:gd name="connsiteX0" fmla="*/ 0 w 6420387"/>
              <a:gd name="connsiteY0" fmla="*/ 0 h 5696907"/>
              <a:gd name="connsiteX1" fmla="*/ 3716919 w 6420387"/>
              <a:gd name="connsiteY1" fmla="*/ 0 h 5696907"/>
              <a:gd name="connsiteX2" fmla="*/ 6420387 w 6420387"/>
              <a:gd name="connsiteY2" fmla="*/ 5696907 h 5696907"/>
              <a:gd name="connsiteX3" fmla="*/ 0 w 6420387"/>
              <a:gd name="connsiteY3" fmla="*/ 5696907 h 5696907"/>
            </a:gdLst>
            <a:ahLst/>
            <a:cxnLst>
              <a:cxn ang="0">
                <a:pos x="connsiteX0" y="connsiteY0"/>
              </a:cxn>
              <a:cxn ang="0">
                <a:pos x="connsiteX1" y="connsiteY1"/>
              </a:cxn>
              <a:cxn ang="0">
                <a:pos x="connsiteX2" y="connsiteY2"/>
              </a:cxn>
              <a:cxn ang="0">
                <a:pos x="connsiteX3" y="connsiteY3"/>
              </a:cxn>
            </a:cxnLst>
            <a:rect l="l" t="t" r="r" b="b"/>
            <a:pathLst>
              <a:path w="6420387" h="5696907">
                <a:moveTo>
                  <a:pt x="0" y="0"/>
                </a:moveTo>
                <a:lnTo>
                  <a:pt x="3716919" y="0"/>
                </a:lnTo>
                <a:lnTo>
                  <a:pt x="6420387" y="5696907"/>
                </a:lnTo>
                <a:lnTo>
                  <a:pt x="0" y="5696907"/>
                </a:lnTo>
                <a:close/>
              </a:path>
            </a:pathLst>
          </a:custGeom>
          <a:gradFill>
            <a:gsLst>
              <a:gs pos="0">
                <a:schemeClr val="accent1">
                  <a:alpha val="95000"/>
                </a:schemeClr>
              </a:gs>
              <a:gs pos="97000">
                <a:schemeClr val="accent1">
                  <a:alpha val="80000"/>
                </a:schemeClr>
              </a:gs>
            </a:gsLst>
            <a:lin ang="5400000" scaled="0"/>
          </a:gradFill>
        </p:spPr>
        <p:txBody>
          <a:bodyPr wrap="square" lIns="432000" rIns="1080000" bIns="360000" anchor="b">
            <a:noAutofit/>
          </a:bodyPr>
          <a:lstStyle>
            <a:lvl1pPr>
              <a:defRPr sz="3600">
                <a:solidFill>
                  <a:schemeClr val="bg1"/>
                </a:solidFill>
              </a:defRPr>
            </a:lvl1pPr>
          </a:lstStyle>
          <a:p>
            <a:pPr lvl="0"/>
            <a:r>
              <a:rPr lang="en-US"/>
              <a:t>Click to add presentation title. 3 lines max.</a:t>
            </a:r>
          </a:p>
        </p:txBody>
      </p:sp>
      <p:pic>
        <p:nvPicPr>
          <p:cNvPr id="11" name="Graphic 10">
            <a:extLst>
              <a:ext uri="{FF2B5EF4-FFF2-40B4-BE49-F238E27FC236}">
                <a16:creationId xmlns:a16="http://schemas.microsoft.com/office/drawing/2014/main" id="{58866ED3-A469-2941-AC64-FCD3214137F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sp>
        <p:nvSpPr>
          <p:cNvPr id="3" name="Text Placeholder 2">
            <a:extLst>
              <a:ext uri="{FF2B5EF4-FFF2-40B4-BE49-F238E27FC236}">
                <a16:creationId xmlns:a16="http://schemas.microsoft.com/office/drawing/2014/main" id="{701F2488-D761-CD4C-9517-9EF654BF32FF}"/>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grpSp>
        <p:nvGrpSpPr>
          <p:cNvPr id="14" name="Group 13">
            <a:extLst>
              <a:ext uri="{FF2B5EF4-FFF2-40B4-BE49-F238E27FC236}">
                <a16:creationId xmlns:a16="http://schemas.microsoft.com/office/drawing/2014/main" id="{A7A1D6F1-47B6-2D4F-A5EC-E7EA70685A9A}"/>
              </a:ext>
            </a:extLst>
          </p:cNvPr>
          <p:cNvGrpSpPr/>
          <p:nvPr userDrawn="1"/>
        </p:nvGrpSpPr>
        <p:grpSpPr>
          <a:xfrm>
            <a:off x="-256964" y="3892184"/>
            <a:ext cx="251461" cy="1365066"/>
            <a:chOff x="-256404" y="360363"/>
            <a:chExt cx="251461" cy="692152"/>
          </a:xfrm>
        </p:grpSpPr>
        <p:grpSp>
          <p:nvGrpSpPr>
            <p:cNvPr id="15" name="Group 14">
              <a:extLst>
                <a:ext uri="{FF2B5EF4-FFF2-40B4-BE49-F238E27FC236}">
                  <a16:creationId xmlns:a16="http://schemas.microsoft.com/office/drawing/2014/main" id="{5D298027-A0B6-0B47-9F3C-4771F8511D99}"/>
                </a:ext>
              </a:extLst>
            </p:cNvPr>
            <p:cNvGrpSpPr/>
            <p:nvPr userDrawn="1"/>
          </p:nvGrpSpPr>
          <p:grpSpPr>
            <a:xfrm rot="16200000">
              <a:off x="-476749" y="580708"/>
              <a:ext cx="692152" cy="251461"/>
              <a:chOff x="431800" y="-235792"/>
              <a:chExt cx="4400551" cy="235792"/>
            </a:xfrm>
          </p:grpSpPr>
          <p:cxnSp>
            <p:nvCxnSpPr>
              <p:cNvPr id="18" name="Straight Connector 17">
                <a:extLst>
                  <a:ext uri="{FF2B5EF4-FFF2-40B4-BE49-F238E27FC236}">
                    <a16:creationId xmlns:a16="http://schemas.microsoft.com/office/drawing/2014/main" id="{EE244243-B24F-614B-B0DC-CA05EF17A1C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1216D1E7-03CD-BD4D-886C-ACE79F5FBD2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74B3AD39-0D61-0F4F-86A5-31F8A0FBDC80}"/>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 name="TextBox 16">
              <a:extLst>
                <a:ext uri="{FF2B5EF4-FFF2-40B4-BE49-F238E27FC236}">
                  <a16:creationId xmlns:a16="http://schemas.microsoft.com/office/drawing/2014/main" id="{4D333CAE-7C17-5742-987D-8F3FF786584C}"/>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24" name="Group 23">
            <a:extLst>
              <a:ext uri="{FF2B5EF4-FFF2-40B4-BE49-F238E27FC236}">
                <a16:creationId xmlns:a16="http://schemas.microsoft.com/office/drawing/2014/main" id="{1CA0517E-4F60-ED4F-804A-16FA757BDA91}"/>
              </a:ext>
            </a:extLst>
          </p:cNvPr>
          <p:cNvGrpSpPr/>
          <p:nvPr userDrawn="1"/>
        </p:nvGrpSpPr>
        <p:grpSpPr>
          <a:xfrm>
            <a:off x="-256964" y="6029561"/>
            <a:ext cx="251461" cy="414972"/>
            <a:chOff x="-256404" y="360363"/>
            <a:chExt cx="251461" cy="692152"/>
          </a:xfrm>
        </p:grpSpPr>
        <p:grpSp>
          <p:nvGrpSpPr>
            <p:cNvPr id="25" name="Group 24">
              <a:extLst>
                <a:ext uri="{FF2B5EF4-FFF2-40B4-BE49-F238E27FC236}">
                  <a16:creationId xmlns:a16="http://schemas.microsoft.com/office/drawing/2014/main" id="{31CA14E0-B2B8-6547-B2FF-02D6D0D2AA28}"/>
                </a:ext>
              </a:extLst>
            </p:cNvPr>
            <p:cNvGrpSpPr/>
            <p:nvPr userDrawn="1"/>
          </p:nvGrpSpPr>
          <p:grpSpPr>
            <a:xfrm rot="16200000">
              <a:off x="-476749" y="580708"/>
              <a:ext cx="692152" cy="251461"/>
              <a:chOff x="431800" y="-235792"/>
              <a:chExt cx="4400551" cy="235792"/>
            </a:xfrm>
          </p:grpSpPr>
          <p:cxnSp>
            <p:nvCxnSpPr>
              <p:cNvPr id="27" name="Straight Connector 26">
                <a:extLst>
                  <a:ext uri="{FF2B5EF4-FFF2-40B4-BE49-F238E27FC236}">
                    <a16:creationId xmlns:a16="http://schemas.microsoft.com/office/drawing/2014/main" id="{E17766C4-7F63-E341-9DD3-A8015F5B87B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5CEC5FE-E83E-6344-A543-7C48E4E5807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A81F2A08-CD7A-9F40-9BAD-6D3B470AEF5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TextBox 25">
              <a:extLst>
                <a:ext uri="{FF2B5EF4-FFF2-40B4-BE49-F238E27FC236}">
                  <a16:creationId xmlns:a16="http://schemas.microsoft.com/office/drawing/2014/main" id="{A3586E52-67F0-F147-887F-B29479026788}"/>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grpSp>
        <p:nvGrpSpPr>
          <p:cNvPr id="49" name="Group 48">
            <a:extLst>
              <a:ext uri="{FF2B5EF4-FFF2-40B4-BE49-F238E27FC236}">
                <a16:creationId xmlns:a16="http://schemas.microsoft.com/office/drawing/2014/main" id="{A0324618-DAA0-AA4B-9D19-4C5917E6AD17}"/>
              </a:ext>
            </a:extLst>
          </p:cNvPr>
          <p:cNvGrpSpPr/>
          <p:nvPr userDrawn="1"/>
        </p:nvGrpSpPr>
        <p:grpSpPr>
          <a:xfrm>
            <a:off x="431240" y="-246933"/>
            <a:ext cx="8280401" cy="7347304"/>
            <a:chOff x="431240" y="-246933"/>
            <a:chExt cx="8280401" cy="7347304"/>
          </a:xfrm>
        </p:grpSpPr>
        <p:grpSp>
          <p:nvGrpSpPr>
            <p:cNvPr id="50" name="Group 49">
              <a:extLst>
                <a:ext uri="{FF2B5EF4-FFF2-40B4-BE49-F238E27FC236}">
                  <a16:creationId xmlns:a16="http://schemas.microsoft.com/office/drawing/2014/main" id="{A17378CA-6F0B-E244-B593-14A0519D7B3D}"/>
                </a:ext>
              </a:extLst>
            </p:cNvPr>
            <p:cNvGrpSpPr/>
            <p:nvPr userDrawn="1"/>
          </p:nvGrpSpPr>
          <p:grpSpPr>
            <a:xfrm>
              <a:off x="431242" y="6864579"/>
              <a:ext cx="8280398" cy="235792"/>
              <a:chOff x="431801" y="-235792"/>
              <a:chExt cx="4400550" cy="235792"/>
            </a:xfrm>
          </p:grpSpPr>
          <p:cxnSp>
            <p:nvCxnSpPr>
              <p:cNvPr id="59" name="Straight Connector 58">
                <a:extLst>
                  <a:ext uri="{FF2B5EF4-FFF2-40B4-BE49-F238E27FC236}">
                    <a16:creationId xmlns:a16="http://schemas.microsoft.com/office/drawing/2014/main" id="{E9011C3D-7CD8-0344-B7A8-5EB8BA672D6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6C90CBB9-252D-2F47-ABB4-4CDD951CEF5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1" name="Group 50">
              <a:extLst>
                <a:ext uri="{FF2B5EF4-FFF2-40B4-BE49-F238E27FC236}">
                  <a16:creationId xmlns:a16="http://schemas.microsoft.com/office/drawing/2014/main" id="{4161E6EE-AF2E-7A45-9726-9A3046CE8F16}"/>
                </a:ext>
              </a:extLst>
            </p:cNvPr>
            <p:cNvGrpSpPr/>
            <p:nvPr userDrawn="1"/>
          </p:nvGrpSpPr>
          <p:grpSpPr>
            <a:xfrm>
              <a:off x="431240" y="-246933"/>
              <a:ext cx="8280401" cy="235792"/>
              <a:chOff x="431800" y="-240735"/>
              <a:chExt cx="8280401" cy="235792"/>
            </a:xfrm>
          </p:grpSpPr>
          <p:grpSp>
            <p:nvGrpSpPr>
              <p:cNvPr id="52" name="Group 51">
                <a:extLst>
                  <a:ext uri="{FF2B5EF4-FFF2-40B4-BE49-F238E27FC236}">
                    <a16:creationId xmlns:a16="http://schemas.microsoft.com/office/drawing/2014/main" id="{673DA8D4-7F8C-D740-A4BF-88AF1D076647}"/>
                  </a:ext>
                </a:extLst>
              </p:cNvPr>
              <p:cNvGrpSpPr/>
              <p:nvPr userDrawn="1"/>
            </p:nvGrpSpPr>
            <p:grpSpPr>
              <a:xfrm>
                <a:off x="431800" y="-240735"/>
                <a:ext cx="8280400" cy="235792"/>
                <a:chOff x="431800" y="-235792"/>
                <a:chExt cx="4400551" cy="235792"/>
              </a:xfrm>
            </p:grpSpPr>
            <p:cxnSp>
              <p:nvCxnSpPr>
                <p:cNvPr id="56" name="Straight Connector 55">
                  <a:extLst>
                    <a:ext uri="{FF2B5EF4-FFF2-40B4-BE49-F238E27FC236}">
                      <a16:creationId xmlns:a16="http://schemas.microsoft.com/office/drawing/2014/main" id="{19655BBE-3B94-894C-82E3-F6F935353752}"/>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AE3B2248-F4F9-F64D-8490-2B442A6B8C4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58" name="Rectangle 57">
                  <a:extLst>
                    <a:ext uri="{FF2B5EF4-FFF2-40B4-BE49-F238E27FC236}">
                      <a16:creationId xmlns:a16="http://schemas.microsoft.com/office/drawing/2014/main" id="{7D6A647D-1D6F-6C47-83BD-17138A36B786}"/>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3" name="TextBox 52">
                <a:extLst>
                  <a:ext uri="{FF2B5EF4-FFF2-40B4-BE49-F238E27FC236}">
                    <a16:creationId xmlns:a16="http://schemas.microsoft.com/office/drawing/2014/main" id="{C139F0AA-BA6B-2B4E-A000-2FCE687878ED}"/>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54" name="Straight Arrow Connector 53">
                <a:extLst>
                  <a:ext uri="{FF2B5EF4-FFF2-40B4-BE49-F238E27FC236}">
                    <a16:creationId xmlns:a16="http://schemas.microsoft.com/office/drawing/2014/main" id="{EE164B6B-5105-8441-900A-B3B9CD49AC3C}"/>
                  </a:ext>
                </a:extLst>
              </p:cNvPr>
              <p:cNvCxnSpPr>
                <a:cxnSpLocks/>
                <a:stCxn id="53" idx="1"/>
                <a:endCxn id="58"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7A3DB2F7-3663-414A-8C28-BF0153DC91B2}"/>
                  </a:ext>
                </a:extLst>
              </p:cNvPr>
              <p:cNvCxnSpPr>
                <a:cxnSpLocks/>
                <a:stCxn id="53" idx="3"/>
                <a:endCxn id="58"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61" name="Group 60">
            <a:extLst>
              <a:ext uri="{FF2B5EF4-FFF2-40B4-BE49-F238E27FC236}">
                <a16:creationId xmlns:a16="http://schemas.microsoft.com/office/drawing/2014/main" id="{90B4BF76-26CB-DD42-95F3-0856CB26B760}"/>
              </a:ext>
            </a:extLst>
          </p:cNvPr>
          <p:cNvGrpSpPr/>
          <p:nvPr userDrawn="1"/>
        </p:nvGrpSpPr>
        <p:grpSpPr>
          <a:xfrm>
            <a:off x="9399182" y="-1"/>
            <a:ext cx="2874210" cy="6858001"/>
            <a:chOff x="9144000" y="-1"/>
            <a:chExt cx="2874210" cy="6858001"/>
          </a:xfrm>
        </p:grpSpPr>
        <p:sp>
          <p:nvSpPr>
            <p:cNvPr id="62" name="Rectangle 61">
              <a:extLst>
                <a:ext uri="{FF2B5EF4-FFF2-40B4-BE49-F238E27FC236}">
                  <a16:creationId xmlns:a16="http://schemas.microsoft.com/office/drawing/2014/main" id="{DDFBC44C-C784-D741-8FC2-D2844A5E3CAB}"/>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63" name="Group 62">
              <a:extLst>
                <a:ext uri="{FF2B5EF4-FFF2-40B4-BE49-F238E27FC236}">
                  <a16:creationId xmlns:a16="http://schemas.microsoft.com/office/drawing/2014/main" id="{1D13472D-5526-2341-8CE3-0D35914DC533}"/>
                </a:ext>
              </a:extLst>
            </p:cNvPr>
            <p:cNvGrpSpPr/>
            <p:nvPr userDrawn="1"/>
          </p:nvGrpSpPr>
          <p:grpSpPr>
            <a:xfrm>
              <a:off x="9263395" y="150289"/>
              <a:ext cx="2754815" cy="6013825"/>
              <a:chOff x="9266651" y="185338"/>
              <a:chExt cx="2754815" cy="6013825"/>
            </a:xfrm>
          </p:grpSpPr>
          <p:sp>
            <p:nvSpPr>
              <p:cNvPr id="64" name="TextBox 63">
                <a:extLst>
                  <a:ext uri="{FF2B5EF4-FFF2-40B4-BE49-F238E27FC236}">
                    <a16:creationId xmlns:a16="http://schemas.microsoft.com/office/drawing/2014/main" id="{F12870B0-E29F-4A42-B891-72FD7A246DFC}"/>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1" name="Straight Connector 70">
                <a:extLst>
                  <a:ext uri="{FF2B5EF4-FFF2-40B4-BE49-F238E27FC236}">
                    <a16:creationId xmlns:a16="http://schemas.microsoft.com/office/drawing/2014/main" id="{02FDC427-491B-374C-8023-8DFAE108CCDF}"/>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7" name="TextBox 86">
                <a:extLst>
                  <a:ext uri="{FF2B5EF4-FFF2-40B4-BE49-F238E27FC236}">
                    <a16:creationId xmlns:a16="http://schemas.microsoft.com/office/drawing/2014/main" id="{DED24FC4-94EA-E64A-8136-B042701F250C}"/>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94" name="Group 93">
                <a:extLst>
                  <a:ext uri="{FF2B5EF4-FFF2-40B4-BE49-F238E27FC236}">
                    <a16:creationId xmlns:a16="http://schemas.microsoft.com/office/drawing/2014/main" id="{68E1B116-B1A8-2941-86BC-B04EAE58ACB1}"/>
                  </a:ext>
                </a:extLst>
              </p:cNvPr>
              <p:cNvGrpSpPr/>
              <p:nvPr userDrawn="1"/>
            </p:nvGrpSpPr>
            <p:grpSpPr>
              <a:xfrm>
                <a:off x="9286315" y="4787848"/>
                <a:ext cx="2735151" cy="1411315"/>
                <a:chOff x="9296567" y="4910411"/>
                <a:chExt cx="2735151" cy="1411315"/>
              </a:xfrm>
            </p:grpSpPr>
            <p:sp>
              <p:nvSpPr>
                <p:cNvPr id="109" name="Rectangle 108">
                  <a:extLst>
                    <a:ext uri="{FF2B5EF4-FFF2-40B4-BE49-F238E27FC236}">
                      <a16:creationId xmlns:a16="http://schemas.microsoft.com/office/drawing/2014/main" id="{6537BD58-CBB5-7F41-82A2-9C59DD1ECC9B}"/>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024B268F-6F8C-AA41-8AA3-0A1E8AA1D2C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11" name="Graphic 110">
                  <a:extLst>
                    <a:ext uri="{FF2B5EF4-FFF2-40B4-BE49-F238E27FC236}">
                      <a16:creationId xmlns:a16="http://schemas.microsoft.com/office/drawing/2014/main" id="{DEF9DC04-8A49-834C-AA26-47113075C4C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12" name="TextBox 111">
                  <a:extLst>
                    <a:ext uri="{FF2B5EF4-FFF2-40B4-BE49-F238E27FC236}">
                      <a16:creationId xmlns:a16="http://schemas.microsoft.com/office/drawing/2014/main" id="{80748D19-55BA-2B4E-BFA4-0FB8976B8E5C}"/>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13" name="TextBox 112">
                  <a:extLst>
                    <a:ext uri="{FF2B5EF4-FFF2-40B4-BE49-F238E27FC236}">
                      <a16:creationId xmlns:a16="http://schemas.microsoft.com/office/drawing/2014/main" id="{7567C1EC-FF55-6347-9457-1757BD693A38}"/>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14" name="TextBox 113">
                  <a:extLst>
                    <a:ext uri="{FF2B5EF4-FFF2-40B4-BE49-F238E27FC236}">
                      <a16:creationId xmlns:a16="http://schemas.microsoft.com/office/drawing/2014/main" id="{9CF6FC20-54A1-454F-9632-6A6B5E03EE2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95" name="Group 94">
                <a:extLst>
                  <a:ext uri="{FF2B5EF4-FFF2-40B4-BE49-F238E27FC236}">
                    <a16:creationId xmlns:a16="http://schemas.microsoft.com/office/drawing/2014/main" id="{9EE783D9-2C22-A54E-AB84-273433871D1C}"/>
                  </a:ext>
                </a:extLst>
              </p:cNvPr>
              <p:cNvGrpSpPr/>
              <p:nvPr userDrawn="1"/>
            </p:nvGrpSpPr>
            <p:grpSpPr>
              <a:xfrm>
                <a:off x="9286315" y="3431192"/>
                <a:ext cx="2735151" cy="1280928"/>
                <a:chOff x="9286315" y="6976989"/>
                <a:chExt cx="2735151" cy="1280928"/>
              </a:xfrm>
            </p:grpSpPr>
            <p:sp>
              <p:nvSpPr>
                <p:cNvPr id="104" name="Rectangle 103">
                  <a:extLst>
                    <a:ext uri="{FF2B5EF4-FFF2-40B4-BE49-F238E27FC236}">
                      <a16:creationId xmlns:a16="http://schemas.microsoft.com/office/drawing/2014/main" id="{D7552A1D-16DF-ED43-B2B8-3427B3C8781C}"/>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TextBox 104">
                  <a:extLst>
                    <a:ext uri="{FF2B5EF4-FFF2-40B4-BE49-F238E27FC236}">
                      <a16:creationId xmlns:a16="http://schemas.microsoft.com/office/drawing/2014/main" id="{104B3E05-A7DF-D444-AF59-6E11D17D4788}"/>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06" name="Graphic 105">
                  <a:extLst>
                    <a:ext uri="{FF2B5EF4-FFF2-40B4-BE49-F238E27FC236}">
                      <a16:creationId xmlns:a16="http://schemas.microsoft.com/office/drawing/2014/main" id="{931F958A-80B4-7143-AB27-6F74DF73F529}"/>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07" name="TextBox 106">
                  <a:extLst>
                    <a:ext uri="{FF2B5EF4-FFF2-40B4-BE49-F238E27FC236}">
                      <a16:creationId xmlns:a16="http://schemas.microsoft.com/office/drawing/2014/main" id="{562857C1-DA49-9C40-876C-CE3E7A60A30D}"/>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08" name="Picture 107">
                  <a:extLst>
                    <a:ext uri="{FF2B5EF4-FFF2-40B4-BE49-F238E27FC236}">
                      <a16:creationId xmlns:a16="http://schemas.microsoft.com/office/drawing/2014/main" id="{4959277C-CED2-434C-88B2-9FAA87DF5D1D}"/>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96" name="Group 95">
                <a:extLst>
                  <a:ext uri="{FF2B5EF4-FFF2-40B4-BE49-F238E27FC236}">
                    <a16:creationId xmlns:a16="http://schemas.microsoft.com/office/drawing/2014/main" id="{141A0029-6405-3B4B-83F9-A4F9A487D704}"/>
                  </a:ext>
                </a:extLst>
              </p:cNvPr>
              <p:cNvGrpSpPr/>
              <p:nvPr userDrawn="1"/>
            </p:nvGrpSpPr>
            <p:grpSpPr>
              <a:xfrm>
                <a:off x="9266651" y="510458"/>
                <a:ext cx="2617883" cy="651460"/>
                <a:chOff x="12352022" y="513115"/>
                <a:chExt cx="2617883" cy="651460"/>
              </a:xfrm>
            </p:grpSpPr>
            <p:sp>
              <p:nvSpPr>
                <p:cNvPr id="101" name="TextBox 100">
                  <a:extLst>
                    <a:ext uri="{FF2B5EF4-FFF2-40B4-BE49-F238E27FC236}">
                      <a16:creationId xmlns:a16="http://schemas.microsoft.com/office/drawing/2014/main" id="{A178244F-2239-7745-B8B4-292832D49736}"/>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02" name="TextBox 101">
                  <a:extLst>
                    <a:ext uri="{FF2B5EF4-FFF2-40B4-BE49-F238E27FC236}">
                      <a16:creationId xmlns:a16="http://schemas.microsoft.com/office/drawing/2014/main" id="{01E5AD18-29D7-DA40-B00E-DAAB91464CDE}"/>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03" name="TextBox 102">
                  <a:extLst>
                    <a:ext uri="{FF2B5EF4-FFF2-40B4-BE49-F238E27FC236}">
                      <a16:creationId xmlns:a16="http://schemas.microsoft.com/office/drawing/2014/main" id="{C19C5FDC-EF08-4D4F-B09B-D904B9D740FB}"/>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97" name="TextBox 96">
                <a:extLst>
                  <a:ext uri="{FF2B5EF4-FFF2-40B4-BE49-F238E27FC236}">
                    <a16:creationId xmlns:a16="http://schemas.microsoft.com/office/drawing/2014/main" id="{797082B9-EF68-E740-B2D3-2495F712D156}"/>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98" name="TextBox 97">
                <a:extLst>
                  <a:ext uri="{FF2B5EF4-FFF2-40B4-BE49-F238E27FC236}">
                    <a16:creationId xmlns:a16="http://schemas.microsoft.com/office/drawing/2014/main" id="{E7FF31FB-D280-A342-A9A6-BDF19D46ACE5}"/>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99" name="TextBox 98">
                <a:extLst>
                  <a:ext uri="{FF2B5EF4-FFF2-40B4-BE49-F238E27FC236}">
                    <a16:creationId xmlns:a16="http://schemas.microsoft.com/office/drawing/2014/main" id="{383A2422-39E9-674D-B3BB-200CCA34A58D}"/>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00" name="TextBox 99">
                <a:extLst>
                  <a:ext uri="{FF2B5EF4-FFF2-40B4-BE49-F238E27FC236}">
                    <a16:creationId xmlns:a16="http://schemas.microsoft.com/office/drawing/2014/main" id="{36B72675-39F1-A14B-907E-15B0263BADC8}"/>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3837700757"/>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Title (Photo, Int.)">
    <p:bg>
      <p:bgPr>
        <a:solidFill>
          <a:schemeClr val="bg1"/>
        </a:solidFill>
        <a:effectLst/>
      </p:bgPr>
    </p:bg>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602C580C-279C-C14B-A35B-19A3198CE523}"/>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Picture Placeholder 9">
            <a:extLst>
              <a:ext uri="{FF2B5EF4-FFF2-40B4-BE49-F238E27FC236}">
                <a16:creationId xmlns:a16="http://schemas.microsoft.com/office/drawing/2014/main" id="{32EA00E4-A5CA-8A45-BBC6-14C9E32393F9}"/>
              </a:ext>
            </a:extLst>
          </p:cNvPr>
          <p:cNvSpPr>
            <a:spLocks noGrp="1"/>
          </p:cNvSpPr>
          <p:nvPr>
            <p:ph type="pic" sz="quarter" idx="25" hasCustomPrompt="1"/>
          </p:nvPr>
        </p:nvSpPr>
        <p:spPr>
          <a:xfrm>
            <a:off x="0" y="0"/>
            <a:ext cx="9144001" cy="5696907"/>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16" name="Title 15">
            <a:extLst>
              <a:ext uri="{FF2B5EF4-FFF2-40B4-BE49-F238E27FC236}">
                <a16:creationId xmlns:a16="http://schemas.microsoft.com/office/drawing/2014/main" id="{56B2C3DE-0130-DA4D-94C6-482024DAAC1E}"/>
              </a:ext>
            </a:extLst>
          </p:cNvPr>
          <p:cNvSpPr>
            <a:spLocks noGrp="1"/>
          </p:cNvSpPr>
          <p:nvPr>
            <p:ph type="title" hasCustomPrompt="1"/>
          </p:nvPr>
        </p:nvSpPr>
        <p:spPr>
          <a:xfrm>
            <a:off x="0" y="0"/>
            <a:ext cx="6420387" cy="5696907"/>
          </a:xfrm>
          <a:custGeom>
            <a:avLst/>
            <a:gdLst>
              <a:gd name="connsiteX0" fmla="*/ 0 w 6420387"/>
              <a:gd name="connsiteY0" fmla="*/ 0 h 5696907"/>
              <a:gd name="connsiteX1" fmla="*/ 3716919 w 6420387"/>
              <a:gd name="connsiteY1" fmla="*/ 0 h 5696907"/>
              <a:gd name="connsiteX2" fmla="*/ 6420387 w 6420387"/>
              <a:gd name="connsiteY2" fmla="*/ 5696907 h 5696907"/>
              <a:gd name="connsiteX3" fmla="*/ 0 w 6420387"/>
              <a:gd name="connsiteY3" fmla="*/ 5696907 h 5696907"/>
            </a:gdLst>
            <a:ahLst/>
            <a:cxnLst>
              <a:cxn ang="0">
                <a:pos x="connsiteX0" y="connsiteY0"/>
              </a:cxn>
              <a:cxn ang="0">
                <a:pos x="connsiteX1" y="connsiteY1"/>
              </a:cxn>
              <a:cxn ang="0">
                <a:pos x="connsiteX2" y="connsiteY2"/>
              </a:cxn>
              <a:cxn ang="0">
                <a:pos x="connsiteX3" y="connsiteY3"/>
              </a:cxn>
            </a:cxnLst>
            <a:rect l="l" t="t" r="r" b="b"/>
            <a:pathLst>
              <a:path w="6420387" h="5696907">
                <a:moveTo>
                  <a:pt x="0" y="0"/>
                </a:moveTo>
                <a:lnTo>
                  <a:pt x="3716919" y="0"/>
                </a:lnTo>
                <a:lnTo>
                  <a:pt x="6420387" y="5696907"/>
                </a:lnTo>
                <a:lnTo>
                  <a:pt x="0" y="5696907"/>
                </a:lnTo>
                <a:close/>
              </a:path>
            </a:pathLst>
          </a:custGeom>
          <a:gradFill>
            <a:gsLst>
              <a:gs pos="0">
                <a:schemeClr val="accent1">
                  <a:alpha val="95000"/>
                </a:schemeClr>
              </a:gs>
              <a:gs pos="97000">
                <a:schemeClr val="accent1">
                  <a:alpha val="80000"/>
                </a:schemeClr>
              </a:gs>
            </a:gsLst>
            <a:lin ang="5400000" scaled="0"/>
          </a:gradFill>
        </p:spPr>
        <p:txBody>
          <a:bodyPr wrap="square" lIns="432000" rIns="1080000" bIns="360000" anchor="b">
            <a:noAutofit/>
          </a:bodyPr>
          <a:lstStyle>
            <a:lvl1pPr>
              <a:defRPr sz="3600">
                <a:solidFill>
                  <a:schemeClr val="bg1"/>
                </a:solidFill>
              </a:defRPr>
            </a:lvl1pPr>
          </a:lstStyle>
          <a:p>
            <a:pPr lvl="0"/>
            <a:r>
              <a:rPr lang="en-US"/>
              <a:t>Click to add presentation title. 3 lines max.</a:t>
            </a:r>
          </a:p>
        </p:txBody>
      </p:sp>
      <p:pic>
        <p:nvPicPr>
          <p:cNvPr id="17" name="Graphic 16">
            <a:extLst>
              <a:ext uri="{FF2B5EF4-FFF2-40B4-BE49-F238E27FC236}">
                <a16:creationId xmlns:a16="http://schemas.microsoft.com/office/drawing/2014/main" id="{4D5E1C61-E66D-DA4C-9929-23CE218C847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9" name="Group 8">
            <a:extLst>
              <a:ext uri="{FF2B5EF4-FFF2-40B4-BE49-F238E27FC236}">
                <a16:creationId xmlns:a16="http://schemas.microsoft.com/office/drawing/2014/main" id="{F839A94D-69B9-9B42-ADB6-5E2783E59D60}"/>
              </a:ext>
            </a:extLst>
          </p:cNvPr>
          <p:cNvGrpSpPr/>
          <p:nvPr userDrawn="1"/>
        </p:nvGrpSpPr>
        <p:grpSpPr>
          <a:xfrm>
            <a:off x="-256964" y="3892184"/>
            <a:ext cx="251461" cy="1365066"/>
            <a:chOff x="-256404" y="360363"/>
            <a:chExt cx="251461" cy="692152"/>
          </a:xfrm>
        </p:grpSpPr>
        <p:grpSp>
          <p:nvGrpSpPr>
            <p:cNvPr id="14" name="Group 13">
              <a:extLst>
                <a:ext uri="{FF2B5EF4-FFF2-40B4-BE49-F238E27FC236}">
                  <a16:creationId xmlns:a16="http://schemas.microsoft.com/office/drawing/2014/main" id="{3CE4099C-9250-F14E-B63A-6B88F9C4617C}"/>
                </a:ext>
              </a:extLst>
            </p:cNvPr>
            <p:cNvGrpSpPr/>
            <p:nvPr userDrawn="1"/>
          </p:nvGrpSpPr>
          <p:grpSpPr>
            <a:xfrm rot="16200000">
              <a:off x="-476749" y="580708"/>
              <a:ext cx="692152" cy="251461"/>
              <a:chOff x="431800" y="-235792"/>
              <a:chExt cx="4400551" cy="235792"/>
            </a:xfrm>
          </p:grpSpPr>
          <p:cxnSp>
            <p:nvCxnSpPr>
              <p:cNvPr id="18" name="Straight Connector 17">
                <a:extLst>
                  <a:ext uri="{FF2B5EF4-FFF2-40B4-BE49-F238E27FC236}">
                    <a16:creationId xmlns:a16="http://schemas.microsoft.com/office/drawing/2014/main" id="{0DA35D6A-7BA6-2846-B075-E42DA9FDCD3A}"/>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F979BE9-5A4D-5249-ABC0-D34EA5C1694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84154E1B-83C9-CE44-B54D-7570877BC0F6}"/>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15F8F36D-FAB4-0F4E-A379-E3472DE06A65}"/>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21" name="Group 20">
            <a:extLst>
              <a:ext uri="{FF2B5EF4-FFF2-40B4-BE49-F238E27FC236}">
                <a16:creationId xmlns:a16="http://schemas.microsoft.com/office/drawing/2014/main" id="{A6B5788D-9AC0-0F48-9140-94BCE0A5105D}"/>
              </a:ext>
            </a:extLst>
          </p:cNvPr>
          <p:cNvGrpSpPr/>
          <p:nvPr userDrawn="1"/>
        </p:nvGrpSpPr>
        <p:grpSpPr>
          <a:xfrm>
            <a:off x="-256964" y="6029561"/>
            <a:ext cx="251461" cy="414972"/>
            <a:chOff x="-256404" y="360363"/>
            <a:chExt cx="251461" cy="692152"/>
          </a:xfrm>
        </p:grpSpPr>
        <p:grpSp>
          <p:nvGrpSpPr>
            <p:cNvPr id="22" name="Group 21">
              <a:extLst>
                <a:ext uri="{FF2B5EF4-FFF2-40B4-BE49-F238E27FC236}">
                  <a16:creationId xmlns:a16="http://schemas.microsoft.com/office/drawing/2014/main" id="{56243773-C490-624F-9979-02BFC0955224}"/>
                </a:ext>
              </a:extLst>
            </p:cNvPr>
            <p:cNvGrpSpPr/>
            <p:nvPr userDrawn="1"/>
          </p:nvGrpSpPr>
          <p:grpSpPr>
            <a:xfrm rot="16200000">
              <a:off x="-476749" y="580708"/>
              <a:ext cx="692152" cy="251461"/>
              <a:chOff x="431800" y="-235792"/>
              <a:chExt cx="4400551" cy="235792"/>
            </a:xfrm>
          </p:grpSpPr>
          <p:cxnSp>
            <p:nvCxnSpPr>
              <p:cNvPr id="24" name="Straight Connector 23">
                <a:extLst>
                  <a:ext uri="{FF2B5EF4-FFF2-40B4-BE49-F238E27FC236}">
                    <a16:creationId xmlns:a16="http://schemas.microsoft.com/office/drawing/2014/main" id="{272DEF8A-FDF5-7F4A-BFE9-CF134E153B2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E2DAB7D-10AF-E247-BAB1-1578269F1A6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6" name="Rectangle 25">
                <a:extLst>
                  <a:ext uri="{FF2B5EF4-FFF2-40B4-BE49-F238E27FC236}">
                    <a16:creationId xmlns:a16="http://schemas.microsoft.com/office/drawing/2014/main" id="{8C0C35A0-DD72-784F-A27B-735DC03D2758}"/>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3" name="TextBox 22">
              <a:extLst>
                <a:ext uri="{FF2B5EF4-FFF2-40B4-BE49-F238E27FC236}">
                  <a16:creationId xmlns:a16="http://schemas.microsoft.com/office/drawing/2014/main" id="{C973177D-69AF-A441-B075-A398D0A8EA56}"/>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500" name="Caption">
            <a:extLst>
              <a:ext uri="{FF2B5EF4-FFF2-40B4-BE49-F238E27FC236}">
                <a16:creationId xmlns:a16="http://schemas.microsoft.com/office/drawing/2014/main" id="{4BCC0C5A-F55F-9C41-8911-BD533771A88A}"/>
              </a:ext>
            </a:extLst>
          </p:cNvPr>
          <p:cNvSpPr>
            <a:spLocks noGrp="1"/>
          </p:cNvSpPr>
          <p:nvPr>
            <p:ph type="body" sz="quarter" idx="500" hasCustomPrompt="1"/>
          </p:nvPr>
        </p:nvSpPr>
        <p:spPr>
          <a:xfrm>
            <a:off x="6673517" y="5356375"/>
            <a:ext cx="2254584"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Aft>
                <a:spcPts val="0"/>
              </a:spcAft>
              <a:buFontTx/>
              <a:buNone/>
              <a:tabLst/>
              <a:defRPr sz="1100">
                <a:solidFill>
                  <a:schemeClr val="bg1"/>
                </a:solidFill>
              </a:defRPr>
            </a:lvl2pPr>
            <a:lvl3pPr marL="0" indent="0" algn="r">
              <a:spcAft>
                <a:spcPts val="0"/>
              </a:spcAft>
              <a:buFontTx/>
              <a:buNone/>
              <a:tabLst/>
              <a:defRPr sz="1100">
                <a:solidFill>
                  <a:schemeClr val="bg1"/>
                </a:solidFill>
              </a:defRPr>
            </a:lvl3pPr>
            <a:lvl4pPr marL="0" indent="0" algn="r">
              <a:spcAft>
                <a:spcPts val="0"/>
              </a:spcAft>
              <a:buFontTx/>
              <a:buNone/>
              <a:tabLst/>
              <a:defRPr sz="1100">
                <a:solidFill>
                  <a:schemeClr val="bg1"/>
                </a:solidFill>
              </a:defRPr>
            </a:lvl4pPr>
            <a:lvl5pPr marL="0" indent="0" algn="r">
              <a:spcAft>
                <a:spcPts val="0"/>
              </a:spcAft>
              <a:buFontTx/>
              <a:buNone/>
              <a:tabLst/>
              <a:defRPr sz="1100">
                <a:solidFill>
                  <a:schemeClr val="bg1"/>
                </a:solidFill>
              </a:defRPr>
            </a:lvl5pPr>
            <a:lvl6pPr marL="0" indent="0" algn="r">
              <a:spcAft>
                <a:spcPts val="0"/>
              </a:spcAft>
              <a:buFontTx/>
              <a:buNone/>
              <a:tabLst/>
              <a:defRPr sz="1100">
                <a:solidFill>
                  <a:schemeClr val="bg1"/>
                </a:solidFill>
              </a:defRPr>
            </a:lvl6pPr>
            <a:lvl7pPr marL="0" indent="0" algn="r">
              <a:spcAft>
                <a:spcPts val="0"/>
              </a:spcAft>
              <a:buFontTx/>
              <a:buNone/>
              <a:tabLst/>
              <a:defRPr sz="1100">
                <a:solidFill>
                  <a:schemeClr val="bg1"/>
                </a:solidFill>
              </a:defRPr>
            </a:lvl7pPr>
            <a:lvl8pPr marL="0" indent="0" algn="r">
              <a:spcAft>
                <a:spcPts val="0"/>
              </a:spcAft>
              <a:buFontTx/>
              <a:buNone/>
              <a:tabLst/>
              <a:defRPr sz="1100">
                <a:solidFill>
                  <a:schemeClr val="bg1"/>
                </a:solidFill>
              </a:defRPr>
            </a:lvl8pPr>
            <a:lvl9pPr marL="0" indent="0" algn="r">
              <a:spcAft>
                <a:spcPts val="0"/>
              </a:spcAft>
              <a:buFontTx/>
              <a:buNone/>
              <a:tabLst/>
              <a:defRPr sz="1100">
                <a:solidFill>
                  <a:schemeClr val="bg1"/>
                </a:solidFill>
              </a:defRPr>
            </a:lvl9pPr>
          </a:lstStyle>
          <a:p>
            <a:pPr lvl="0"/>
            <a:r>
              <a:rPr lang="en-US"/>
              <a:t>Click to add photo caption</a:t>
            </a:r>
          </a:p>
        </p:txBody>
      </p:sp>
      <p:sp>
        <p:nvSpPr>
          <p:cNvPr id="57" name="Text Placeholder 2">
            <a:extLst>
              <a:ext uri="{FF2B5EF4-FFF2-40B4-BE49-F238E27FC236}">
                <a16:creationId xmlns:a16="http://schemas.microsoft.com/office/drawing/2014/main" id="{B7451DFE-54EF-8D41-8C76-20EC09B2F414}"/>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grpSp>
        <p:nvGrpSpPr>
          <p:cNvPr id="58" name="Group 57">
            <a:extLst>
              <a:ext uri="{FF2B5EF4-FFF2-40B4-BE49-F238E27FC236}">
                <a16:creationId xmlns:a16="http://schemas.microsoft.com/office/drawing/2014/main" id="{11DB998A-76FC-C441-98D8-55E9046DCE7C}"/>
              </a:ext>
            </a:extLst>
          </p:cNvPr>
          <p:cNvGrpSpPr/>
          <p:nvPr userDrawn="1"/>
        </p:nvGrpSpPr>
        <p:grpSpPr>
          <a:xfrm>
            <a:off x="431240" y="-246933"/>
            <a:ext cx="8280401" cy="7347304"/>
            <a:chOff x="431240" y="-246933"/>
            <a:chExt cx="8280401" cy="7347304"/>
          </a:xfrm>
        </p:grpSpPr>
        <p:grpSp>
          <p:nvGrpSpPr>
            <p:cNvPr id="59" name="Group 58">
              <a:extLst>
                <a:ext uri="{FF2B5EF4-FFF2-40B4-BE49-F238E27FC236}">
                  <a16:creationId xmlns:a16="http://schemas.microsoft.com/office/drawing/2014/main" id="{F08EEF1B-2AF8-C344-86EB-7F981E8985F6}"/>
                </a:ext>
              </a:extLst>
            </p:cNvPr>
            <p:cNvGrpSpPr/>
            <p:nvPr userDrawn="1"/>
          </p:nvGrpSpPr>
          <p:grpSpPr>
            <a:xfrm>
              <a:off x="431242" y="6864579"/>
              <a:ext cx="8280398" cy="235792"/>
              <a:chOff x="431801" y="-235792"/>
              <a:chExt cx="4400550" cy="235792"/>
            </a:xfrm>
          </p:grpSpPr>
          <p:cxnSp>
            <p:nvCxnSpPr>
              <p:cNvPr id="68" name="Straight Connector 67">
                <a:extLst>
                  <a:ext uri="{FF2B5EF4-FFF2-40B4-BE49-F238E27FC236}">
                    <a16:creationId xmlns:a16="http://schemas.microsoft.com/office/drawing/2014/main" id="{3A9E4733-C506-0844-9E44-CB8C78A3661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232E21B7-E879-204B-ADE1-A42C6955B283}"/>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60" name="Group 59">
              <a:extLst>
                <a:ext uri="{FF2B5EF4-FFF2-40B4-BE49-F238E27FC236}">
                  <a16:creationId xmlns:a16="http://schemas.microsoft.com/office/drawing/2014/main" id="{D8D4562F-D995-F046-801C-A122DFD6CADE}"/>
                </a:ext>
              </a:extLst>
            </p:cNvPr>
            <p:cNvGrpSpPr/>
            <p:nvPr userDrawn="1"/>
          </p:nvGrpSpPr>
          <p:grpSpPr>
            <a:xfrm>
              <a:off x="431240" y="-246933"/>
              <a:ext cx="8280401" cy="235792"/>
              <a:chOff x="431800" y="-240735"/>
              <a:chExt cx="8280401" cy="235792"/>
            </a:xfrm>
          </p:grpSpPr>
          <p:grpSp>
            <p:nvGrpSpPr>
              <p:cNvPr id="61" name="Group 60">
                <a:extLst>
                  <a:ext uri="{FF2B5EF4-FFF2-40B4-BE49-F238E27FC236}">
                    <a16:creationId xmlns:a16="http://schemas.microsoft.com/office/drawing/2014/main" id="{1AA1BCF7-D342-9249-A4E1-887BE4C32CF7}"/>
                  </a:ext>
                </a:extLst>
              </p:cNvPr>
              <p:cNvGrpSpPr/>
              <p:nvPr userDrawn="1"/>
            </p:nvGrpSpPr>
            <p:grpSpPr>
              <a:xfrm>
                <a:off x="431800" y="-240735"/>
                <a:ext cx="8280400" cy="235792"/>
                <a:chOff x="431800" y="-235792"/>
                <a:chExt cx="4400551" cy="235792"/>
              </a:xfrm>
            </p:grpSpPr>
            <p:cxnSp>
              <p:nvCxnSpPr>
                <p:cNvPr id="65" name="Straight Connector 64">
                  <a:extLst>
                    <a:ext uri="{FF2B5EF4-FFF2-40B4-BE49-F238E27FC236}">
                      <a16:creationId xmlns:a16="http://schemas.microsoft.com/office/drawing/2014/main" id="{B4CBA404-5630-844A-9D04-62E185C0FB7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C639544-67F3-0C4C-9027-79C351020D1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7" name="Rectangle 66">
                  <a:extLst>
                    <a:ext uri="{FF2B5EF4-FFF2-40B4-BE49-F238E27FC236}">
                      <a16:creationId xmlns:a16="http://schemas.microsoft.com/office/drawing/2014/main" id="{8DD139D8-8410-A24E-A96F-E2E4B698E49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2" name="TextBox 61">
                <a:extLst>
                  <a:ext uri="{FF2B5EF4-FFF2-40B4-BE49-F238E27FC236}">
                    <a16:creationId xmlns:a16="http://schemas.microsoft.com/office/drawing/2014/main" id="{7EB12B99-0912-9646-A844-B66DA910262F}"/>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3" name="Straight Arrow Connector 62">
                <a:extLst>
                  <a:ext uri="{FF2B5EF4-FFF2-40B4-BE49-F238E27FC236}">
                    <a16:creationId xmlns:a16="http://schemas.microsoft.com/office/drawing/2014/main" id="{AE13A984-EAC2-3945-ABC6-FF4BA774F757}"/>
                  </a:ext>
                </a:extLst>
              </p:cNvPr>
              <p:cNvCxnSpPr>
                <a:cxnSpLocks/>
                <a:stCxn id="62" idx="1"/>
                <a:endCxn id="67"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4" name="Straight Arrow Connector 63">
                <a:extLst>
                  <a:ext uri="{FF2B5EF4-FFF2-40B4-BE49-F238E27FC236}">
                    <a16:creationId xmlns:a16="http://schemas.microsoft.com/office/drawing/2014/main" id="{8E79DC42-2367-1647-A387-D6C6AD1706D4}"/>
                  </a:ext>
                </a:extLst>
              </p:cNvPr>
              <p:cNvCxnSpPr>
                <a:cxnSpLocks/>
                <a:stCxn id="62" idx="3"/>
                <a:endCxn id="67"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70" name="Group 69">
            <a:extLst>
              <a:ext uri="{FF2B5EF4-FFF2-40B4-BE49-F238E27FC236}">
                <a16:creationId xmlns:a16="http://schemas.microsoft.com/office/drawing/2014/main" id="{CBEC4062-2C71-5641-9D80-32E997FB6AB1}"/>
              </a:ext>
            </a:extLst>
          </p:cNvPr>
          <p:cNvGrpSpPr/>
          <p:nvPr userDrawn="1"/>
        </p:nvGrpSpPr>
        <p:grpSpPr>
          <a:xfrm>
            <a:off x="9399182" y="-1"/>
            <a:ext cx="2874210" cy="6858001"/>
            <a:chOff x="9144000" y="-1"/>
            <a:chExt cx="2874210" cy="6858001"/>
          </a:xfrm>
        </p:grpSpPr>
        <p:sp>
          <p:nvSpPr>
            <p:cNvPr id="71" name="Rectangle 70">
              <a:extLst>
                <a:ext uri="{FF2B5EF4-FFF2-40B4-BE49-F238E27FC236}">
                  <a16:creationId xmlns:a16="http://schemas.microsoft.com/office/drawing/2014/main" id="{7815BFFE-BA37-C544-B34D-80E091B4D5A9}"/>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72" name="Group 71">
              <a:extLst>
                <a:ext uri="{FF2B5EF4-FFF2-40B4-BE49-F238E27FC236}">
                  <a16:creationId xmlns:a16="http://schemas.microsoft.com/office/drawing/2014/main" id="{AB7E2598-A4C5-8049-B9C1-EB8A8D058E5E}"/>
                </a:ext>
              </a:extLst>
            </p:cNvPr>
            <p:cNvGrpSpPr/>
            <p:nvPr userDrawn="1"/>
          </p:nvGrpSpPr>
          <p:grpSpPr>
            <a:xfrm>
              <a:off x="9263395" y="150289"/>
              <a:ext cx="2754815" cy="6013825"/>
              <a:chOff x="9266651" y="185338"/>
              <a:chExt cx="2754815" cy="6013825"/>
            </a:xfrm>
          </p:grpSpPr>
          <p:sp>
            <p:nvSpPr>
              <p:cNvPr id="73" name="TextBox 72">
                <a:extLst>
                  <a:ext uri="{FF2B5EF4-FFF2-40B4-BE49-F238E27FC236}">
                    <a16:creationId xmlns:a16="http://schemas.microsoft.com/office/drawing/2014/main" id="{DCB93854-4E5E-4A48-A4A0-BCD0CF8AC499}"/>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4" name="Straight Connector 73">
                <a:extLst>
                  <a:ext uri="{FF2B5EF4-FFF2-40B4-BE49-F238E27FC236}">
                    <a16:creationId xmlns:a16="http://schemas.microsoft.com/office/drawing/2014/main" id="{805E6D04-68CA-E647-BBD9-564877AF14FB}"/>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D08E6B56-1E9B-7E4E-85B2-A9B3824FD8CD}"/>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6" name="Group 75">
                <a:extLst>
                  <a:ext uri="{FF2B5EF4-FFF2-40B4-BE49-F238E27FC236}">
                    <a16:creationId xmlns:a16="http://schemas.microsoft.com/office/drawing/2014/main" id="{3F62C2E3-27EB-DA4C-812B-AEDC8DC821E8}"/>
                  </a:ext>
                </a:extLst>
              </p:cNvPr>
              <p:cNvGrpSpPr/>
              <p:nvPr userDrawn="1"/>
            </p:nvGrpSpPr>
            <p:grpSpPr>
              <a:xfrm>
                <a:off x="9286315" y="4787848"/>
                <a:ext cx="2735151" cy="1411315"/>
                <a:chOff x="9296567" y="4910411"/>
                <a:chExt cx="2735151" cy="1411315"/>
              </a:xfrm>
            </p:grpSpPr>
            <p:sp>
              <p:nvSpPr>
                <p:cNvPr id="91" name="Rectangle 90">
                  <a:extLst>
                    <a:ext uri="{FF2B5EF4-FFF2-40B4-BE49-F238E27FC236}">
                      <a16:creationId xmlns:a16="http://schemas.microsoft.com/office/drawing/2014/main" id="{067A57F8-10BF-114D-ADE4-BB36D945601B}"/>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TextBox 91">
                  <a:extLst>
                    <a:ext uri="{FF2B5EF4-FFF2-40B4-BE49-F238E27FC236}">
                      <a16:creationId xmlns:a16="http://schemas.microsoft.com/office/drawing/2014/main" id="{53481F22-033F-494F-91EE-A414E6329D04}"/>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93" name="Graphic 92">
                  <a:extLst>
                    <a:ext uri="{FF2B5EF4-FFF2-40B4-BE49-F238E27FC236}">
                      <a16:creationId xmlns:a16="http://schemas.microsoft.com/office/drawing/2014/main" id="{CEA436C0-8AD2-5944-82B9-DED08C002A4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94" name="TextBox 93">
                  <a:extLst>
                    <a:ext uri="{FF2B5EF4-FFF2-40B4-BE49-F238E27FC236}">
                      <a16:creationId xmlns:a16="http://schemas.microsoft.com/office/drawing/2014/main" id="{04F4131D-84F3-654C-9A0B-CDB482EC2300}"/>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95" name="TextBox 94">
                  <a:extLst>
                    <a:ext uri="{FF2B5EF4-FFF2-40B4-BE49-F238E27FC236}">
                      <a16:creationId xmlns:a16="http://schemas.microsoft.com/office/drawing/2014/main" id="{F9DE4246-BEF9-C74D-A684-B5C12EAECFD5}"/>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96" name="TextBox 95">
                  <a:extLst>
                    <a:ext uri="{FF2B5EF4-FFF2-40B4-BE49-F238E27FC236}">
                      <a16:creationId xmlns:a16="http://schemas.microsoft.com/office/drawing/2014/main" id="{8641C5C1-E38B-A34E-92F7-ECE0D70A163F}"/>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7" name="Group 76">
                <a:extLst>
                  <a:ext uri="{FF2B5EF4-FFF2-40B4-BE49-F238E27FC236}">
                    <a16:creationId xmlns:a16="http://schemas.microsoft.com/office/drawing/2014/main" id="{6B669619-1D27-2B4F-9149-52D259C4C056}"/>
                  </a:ext>
                </a:extLst>
              </p:cNvPr>
              <p:cNvGrpSpPr/>
              <p:nvPr userDrawn="1"/>
            </p:nvGrpSpPr>
            <p:grpSpPr>
              <a:xfrm>
                <a:off x="9286315" y="3431192"/>
                <a:ext cx="2735151" cy="1280928"/>
                <a:chOff x="9286315" y="6976989"/>
                <a:chExt cx="2735151" cy="1280928"/>
              </a:xfrm>
            </p:grpSpPr>
            <p:sp>
              <p:nvSpPr>
                <p:cNvPr id="86" name="Rectangle 85">
                  <a:extLst>
                    <a:ext uri="{FF2B5EF4-FFF2-40B4-BE49-F238E27FC236}">
                      <a16:creationId xmlns:a16="http://schemas.microsoft.com/office/drawing/2014/main" id="{40475A09-AB7A-4148-BF87-AC5BD5D28E9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0A537143-8F17-5A4F-B4E7-72C5BA8E2B2D}"/>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8" name="Graphic 87">
                  <a:extLst>
                    <a:ext uri="{FF2B5EF4-FFF2-40B4-BE49-F238E27FC236}">
                      <a16:creationId xmlns:a16="http://schemas.microsoft.com/office/drawing/2014/main" id="{CD9BD6BD-CC07-DF45-8B87-EF59F2A1371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9" name="TextBox 88">
                  <a:extLst>
                    <a:ext uri="{FF2B5EF4-FFF2-40B4-BE49-F238E27FC236}">
                      <a16:creationId xmlns:a16="http://schemas.microsoft.com/office/drawing/2014/main" id="{766FD5EC-ADD9-6F4A-AB3B-9720EE7B215D}"/>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90" name="Picture 89">
                  <a:extLst>
                    <a:ext uri="{FF2B5EF4-FFF2-40B4-BE49-F238E27FC236}">
                      <a16:creationId xmlns:a16="http://schemas.microsoft.com/office/drawing/2014/main" id="{76996C94-F976-1D4B-853D-E1E5761022F8}"/>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8" name="Group 77">
                <a:extLst>
                  <a:ext uri="{FF2B5EF4-FFF2-40B4-BE49-F238E27FC236}">
                    <a16:creationId xmlns:a16="http://schemas.microsoft.com/office/drawing/2014/main" id="{89B94558-65CA-5040-908F-D0F1D81AB8F0}"/>
                  </a:ext>
                </a:extLst>
              </p:cNvPr>
              <p:cNvGrpSpPr/>
              <p:nvPr userDrawn="1"/>
            </p:nvGrpSpPr>
            <p:grpSpPr>
              <a:xfrm>
                <a:off x="9266651" y="510458"/>
                <a:ext cx="2617883" cy="651460"/>
                <a:chOff x="12352022" y="513115"/>
                <a:chExt cx="2617883" cy="651460"/>
              </a:xfrm>
            </p:grpSpPr>
            <p:sp>
              <p:nvSpPr>
                <p:cNvPr id="83" name="TextBox 82">
                  <a:extLst>
                    <a:ext uri="{FF2B5EF4-FFF2-40B4-BE49-F238E27FC236}">
                      <a16:creationId xmlns:a16="http://schemas.microsoft.com/office/drawing/2014/main" id="{28608AAC-2150-B84C-B946-1A7A733EF597}"/>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4" name="TextBox 83">
                  <a:extLst>
                    <a:ext uri="{FF2B5EF4-FFF2-40B4-BE49-F238E27FC236}">
                      <a16:creationId xmlns:a16="http://schemas.microsoft.com/office/drawing/2014/main" id="{CBC956E1-67FD-BD42-B3A0-FE885FBCEBC8}"/>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5" name="TextBox 84">
                  <a:extLst>
                    <a:ext uri="{FF2B5EF4-FFF2-40B4-BE49-F238E27FC236}">
                      <a16:creationId xmlns:a16="http://schemas.microsoft.com/office/drawing/2014/main" id="{574E3DAA-8855-3543-8F87-92008D643488}"/>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9" name="TextBox 78">
                <a:extLst>
                  <a:ext uri="{FF2B5EF4-FFF2-40B4-BE49-F238E27FC236}">
                    <a16:creationId xmlns:a16="http://schemas.microsoft.com/office/drawing/2014/main" id="{F1778C94-9A0A-CA43-BC18-9113BB5FB8E3}"/>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80" name="TextBox 79">
                <a:extLst>
                  <a:ext uri="{FF2B5EF4-FFF2-40B4-BE49-F238E27FC236}">
                    <a16:creationId xmlns:a16="http://schemas.microsoft.com/office/drawing/2014/main" id="{24115E3E-DF36-734C-AA36-386ACD9CFD09}"/>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1" name="TextBox 80">
                <a:extLst>
                  <a:ext uri="{FF2B5EF4-FFF2-40B4-BE49-F238E27FC236}">
                    <a16:creationId xmlns:a16="http://schemas.microsoft.com/office/drawing/2014/main" id="{3A0040AC-7F08-DA46-A0A6-06E63C383881}"/>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2" name="TextBox 81">
                <a:extLst>
                  <a:ext uri="{FF2B5EF4-FFF2-40B4-BE49-F238E27FC236}">
                    <a16:creationId xmlns:a16="http://schemas.microsoft.com/office/drawing/2014/main" id="{2756E75C-BA8F-DB49-A5F6-4A6E761A0CFD}"/>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370175786"/>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p:cSld name="Title (Plain, T.S.)">
    <p:bg>
      <p:bgPr>
        <a:solidFill>
          <a:schemeClr val="bg1"/>
        </a:solidFill>
        <a:effectLst/>
      </p:bgPr>
    </p:bg>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7FB454B8-622E-D643-B38F-8FBBFCD62ABD}"/>
              </a:ext>
            </a:extLst>
          </p:cNvPr>
          <p:cNvSpPr/>
          <p:nvPr/>
        </p:nvSpPr>
        <p:spPr>
          <a:xfrm flipH="1">
            <a:off x="1867" y="2171627"/>
            <a:ext cx="8780681" cy="1815552"/>
          </a:xfrm>
          <a:custGeom>
            <a:avLst/>
            <a:gdLst>
              <a:gd name="connsiteX0" fmla="*/ 8780681 w 8780681"/>
              <a:gd name="connsiteY0" fmla="*/ 0 h 1815552"/>
              <a:gd name="connsiteX1" fmla="*/ 861570 w 8780681"/>
              <a:gd name="connsiteY1" fmla="*/ 0 h 1815552"/>
              <a:gd name="connsiteX2" fmla="*/ 0 w 8780681"/>
              <a:gd name="connsiteY2" fmla="*/ 1815552 h 1815552"/>
              <a:gd name="connsiteX3" fmla="*/ 8780681 w 8780681"/>
              <a:gd name="connsiteY3" fmla="*/ 1815552 h 1815552"/>
            </a:gdLst>
            <a:ahLst/>
            <a:cxnLst>
              <a:cxn ang="0">
                <a:pos x="connsiteX0" y="connsiteY0"/>
              </a:cxn>
              <a:cxn ang="0">
                <a:pos x="connsiteX1" y="connsiteY1"/>
              </a:cxn>
              <a:cxn ang="0">
                <a:pos x="connsiteX2" y="connsiteY2"/>
              </a:cxn>
              <a:cxn ang="0">
                <a:pos x="connsiteX3" y="connsiteY3"/>
              </a:cxn>
            </a:cxnLst>
            <a:rect l="l" t="t" r="r" b="b"/>
            <a:pathLst>
              <a:path w="8780681" h="1815552">
                <a:moveTo>
                  <a:pt x="8780681" y="0"/>
                </a:moveTo>
                <a:lnTo>
                  <a:pt x="861570" y="0"/>
                </a:lnTo>
                <a:lnTo>
                  <a:pt x="0" y="1815552"/>
                </a:lnTo>
                <a:lnTo>
                  <a:pt x="8780681" y="1815552"/>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12" name="Freeform 11">
            <a:extLst>
              <a:ext uri="{FF2B5EF4-FFF2-40B4-BE49-F238E27FC236}">
                <a16:creationId xmlns:a16="http://schemas.microsoft.com/office/drawing/2014/main" id="{A7DAA80D-E5FC-834A-808A-ED4B4782F280}"/>
              </a:ext>
            </a:extLst>
          </p:cNvPr>
          <p:cNvSpPr/>
          <p:nvPr/>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8" name="Title 7">
            <a:extLst>
              <a:ext uri="{FF2B5EF4-FFF2-40B4-BE49-F238E27FC236}">
                <a16:creationId xmlns:a16="http://schemas.microsoft.com/office/drawing/2014/main" id="{9428846E-90EC-CF46-BA3C-6E7E7F9A659E}"/>
              </a:ext>
            </a:extLst>
          </p:cNvPr>
          <p:cNvSpPr>
            <a:spLocks noGrp="1"/>
          </p:cNvSpPr>
          <p:nvPr>
            <p:ph type="title" hasCustomPrompt="1"/>
          </p:nvPr>
        </p:nvSpPr>
        <p:spPr>
          <a:xfrm>
            <a:off x="431800" y="2357718"/>
            <a:ext cx="7495477" cy="1443370"/>
          </a:xfrm>
        </p:spPr>
        <p:txBody>
          <a:bodyPr anchor="ctr"/>
          <a:lstStyle>
            <a:lvl1pPr>
              <a:defRPr sz="3600"/>
            </a:lvl1pPr>
          </a:lstStyle>
          <a:p>
            <a:pPr lvl="0"/>
            <a:r>
              <a:rPr lang="en-US"/>
              <a:t>CLICK TO EDIT PRESENTATION TITLE. ALL CAPS. TWO LINES.</a:t>
            </a:r>
          </a:p>
        </p:txBody>
      </p:sp>
      <p:pic>
        <p:nvPicPr>
          <p:cNvPr id="7" name="Graphic 6">
            <a:extLst>
              <a:ext uri="{FF2B5EF4-FFF2-40B4-BE49-F238E27FC236}">
                <a16:creationId xmlns:a16="http://schemas.microsoft.com/office/drawing/2014/main" id="{3AC42CDE-EBE7-E741-BE32-30653614DF49}"/>
              </a:ext>
            </a:extLst>
          </p:cNvPr>
          <p:cNvPicPr>
            <a:picLocks noChangeAspect="1"/>
          </p:cNvPicPr>
          <p:nvPr/>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11" name="Group 10">
            <a:extLst>
              <a:ext uri="{FF2B5EF4-FFF2-40B4-BE49-F238E27FC236}">
                <a16:creationId xmlns:a16="http://schemas.microsoft.com/office/drawing/2014/main" id="{95C24E01-FC3B-404D-9E78-A1D4842E648D}"/>
              </a:ext>
            </a:extLst>
          </p:cNvPr>
          <p:cNvGrpSpPr/>
          <p:nvPr/>
        </p:nvGrpSpPr>
        <p:grpSpPr>
          <a:xfrm>
            <a:off x="-256964" y="2662813"/>
            <a:ext cx="251461" cy="803868"/>
            <a:chOff x="-256404" y="360363"/>
            <a:chExt cx="251461" cy="692152"/>
          </a:xfrm>
        </p:grpSpPr>
        <p:grpSp>
          <p:nvGrpSpPr>
            <p:cNvPr id="13" name="Group 12">
              <a:extLst>
                <a:ext uri="{FF2B5EF4-FFF2-40B4-BE49-F238E27FC236}">
                  <a16:creationId xmlns:a16="http://schemas.microsoft.com/office/drawing/2014/main" id="{7609AD49-9F46-6B4D-AC61-D86E1F7D6DE3}"/>
                </a:ext>
              </a:extLst>
            </p:cNvPr>
            <p:cNvGrpSpPr/>
            <p:nvPr/>
          </p:nvGrpSpPr>
          <p:grpSpPr>
            <a:xfrm rot="16200000">
              <a:off x="-476749" y="580708"/>
              <a:ext cx="692152" cy="251461"/>
              <a:chOff x="431800" y="-235792"/>
              <a:chExt cx="4400551" cy="235792"/>
            </a:xfrm>
          </p:grpSpPr>
          <p:cxnSp>
            <p:nvCxnSpPr>
              <p:cNvPr id="15" name="Straight Connector 14">
                <a:extLst>
                  <a:ext uri="{FF2B5EF4-FFF2-40B4-BE49-F238E27FC236}">
                    <a16:creationId xmlns:a16="http://schemas.microsoft.com/office/drawing/2014/main" id="{AB26C9CC-8E39-D842-9EAF-678E2CFCEA46}"/>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72409FD-BEDA-7448-ADF2-61BA93E7861C}"/>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309BC28A-A542-FE4D-93B0-F0347A65EE97}"/>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TextBox 13">
              <a:extLst>
                <a:ext uri="{FF2B5EF4-FFF2-40B4-BE49-F238E27FC236}">
                  <a16:creationId xmlns:a16="http://schemas.microsoft.com/office/drawing/2014/main" id="{659ED004-19ED-DE4A-9DA7-48843A04A76A}"/>
                </a:ext>
              </a:extLst>
            </p:cNvPr>
            <p:cNvSpPr txBox="1"/>
            <p:nvPr/>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8" name="Group 17">
            <a:extLst>
              <a:ext uri="{FF2B5EF4-FFF2-40B4-BE49-F238E27FC236}">
                <a16:creationId xmlns:a16="http://schemas.microsoft.com/office/drawing/2014/main" id="{5E78AD02-75ED-A243-A1D9-E6F34937F533}"/>
              </a:ext>
            </a:extLst>
          </p:cNvPr>
          <p:cNvGrpSpPr/>
          <p:nvPr/>
        </p:nvGrpSpPr>
        <p:grpSpPr>
          <a:xfrm>
            <a:off x="-256964" y="6029561"/>
            <a:ext cx="251461" cy="414972"/>
            <a:chOff x="-256404" y="360363"/>
            <a:chExt cx="251461" cy="692152"/>
          </a:xfrm>
        </p:grpSpPr>
        <p:grpSp>
          <p:nvGrpSpPr>
            <p:cNvPr id="19" name="Group 18">
              <a:extLst>
                <a:ext uri="{FF2B5EF4-FFF2-40B4-BE49-F238E27FC236}">
                  <a16:creationId xmlns:a16="http://schemas.microsoft.com/office/drawing/2014/main" id="{B5C734E6-12AC-D549-85C3-5CA9349575FD}"/>
                </a:ext>
              </a:extLst>
            </p:cNvPr>
            <p:cNvGrpSpPr/>
            <p:nvPr/>
          </p:nvGrpSpPr>
          <p:grpSpPr>
            <a:xfrm rot="16200000">
              <a:off x="-476749" y="580708"/>
              <a:ext cx="692152" cy="251461"/>
              <a:chOff x="431800" y="-235792"/>
              <a:chExt cx="4400551" cy="235792"/>
            </a:xfrm>
          </p:grpSpPr>
          <p:cxnSp>
            <p:nvCxnSpPr>
              <p:cNvPr id="21" name="Straight Connector 20">
                <a:extLst>
                  <a:ext uri="{FF2B5EF4-FFF2-40B4-BE49-F238E27FC236}">
                    <a16:creationId xmlns:a16="http://schemas.microsoft.com/office/drawing/2014/main" id="{FBB2CEB4-7001-4143-8842-8DD015ADA2CC}"/>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52DBC83-F997-CC43-8A77-AB3F51D3F8A4}"/>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DD5C9623-B665-514A-A1F5-4742B67F7AE1}"/>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F05C7E24-6E4B-6844-9522-6D184F784EA2}"/>
                </a:ext>
              </a:extLst>
            </p:cNvPr>
            <p:cNvSpPr txBox="1"/>
            <p:nvPr/>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24" name="Text Placeholder 2">
            <a:extLst>
              <a:ext uri="{FF2B5EF4-FFF2-40B4-BE49-F238E27FC236}">
                <a16:creationId xmlns:a16="http://schemas.microsoft.com/office/drawing/2014/main" id="{AA8BE2D3-AB7B-1A4A-8A3E-0485C1C367A4}"/>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spTree>
    <p:extLst>
      <p:ext uri="{BB962C8B-B14F-4D97-AF65-F5344CB8AC3E}">
        <p14:creationId xmlns:p14="http://schemas.microsoft.com/office/powerpoint/2010/main" val="11682547"/>
      </p:ext>
    </p:extLst>
  </p:cSld>
  <p:clrMapOvr>
    <a:masterClrMapping/>
  </p:clrMapOvr>
  <p:extLst>
    <p:ext uri="{DCECCB84-F9BA-43D5-87BE-67443E8EF086}">
      <p15:sldGuideLst xmlns:p15="http://schemas.microsoft.com/office/powerpoint/2012/main"/>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userDrawn="1">
  <p:cSld name="Title (Photo, T.S.)">
    <p:bg>
      <p:bgPr>
        <a:solidFill>
          <a:schemeClr val="bg1"/>
        </a:solidFill>
        <a:effectLst/>
      </p:bgPr>
    </p:bg>
    <p:spTree>
      <p:nvGrpSpPr>
        <p:cNvPr id="1" name=""/>
        <p:cNvGrpSpPr/>
        <p:nvPr/>
      </p:nvGrpSpPr>
      <p:grpSpPr>
        <a:xfrm>
          <a:off x="0" y="0"/>
          <a:ext cx="0" cy="0"/>
          <a:chOff x="0" y="0"/>
          <a:chExt cx="0" cy="0"/>
        </a:xfrm>
      </p:grpSpPr>
      <p:sp>
        <p:nvSpPr>
          <p:cNvPr id="13" name="Freeform 12">
            <a:extLst>
              <a:ext uri="{FF2B5EF4-FFF2-40B4-BE49-F238E27FC236}">
                <a16:creationId xmlns:a16="http://schemas.microsoft.com/office/drawing/2014/main" id="{602C580C-279C-C14B-A35B-19A3198CE523}"/>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0" name="Picture Placeholder 9">
            <a:extLst>
              <a:ext uri="{FF2B5EF4-FFF2-40B4-BE49-F238E27FC236}">
                <a16:creationId xmlns:a16="http://schemas.microsoft.com/office/drawing/2014/main" id="{32EA00E4-A5CA-8A45-BBC6-14C9E32393F9}"/>
              </a:ext>
            </a:extLst>
          </p:cNvPr>
          <p:cNvSpPr>
            <a:spLocks noGrp="1"/>
          </p:cNvSpPr>
          <p:nvPr>
            <p:ph type="pic" sz="quarter" idx="25" hasCustomPrompt="1"/>
          </p:nvPr>
        </p:nvSpPr>
        <p:spPr>
          <a:xfrm>
            <a:off x="0" y="0"/>
            <a:ext cx="9144001" cy="5696907"/>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16" name="Title 15">
            <a:extLst>
              <a:ext uri="{FF2B5EF4-FFF2-40B4-BE49-F238E27FC236}">
                <a16:creationId xmlns:a16="http://schemas.microsoft.com/office/drawing/2014/main" id="{56B2C3DE-0130-DA4D-94C6-482024DAAC1E}"/>
              </a:ext>
            </a:extLst>
          </p:cNvPr>
          <p:cNvSpPr>
            <a:spLocks noGrp="1"/>
          </p:cNvSpPr>
          <p:nvPr>
            <p:ph type="title" hasCustomPrompt="1"/>
          </p:nvPr>
        </p:nvSpPr>
        <p:spPr>
          <a:xfrm>
            <a:off x="0" y="0"/>
            <a:ext cx="6420387" cy="5696907"/>
          </a:xfrm>
          <a:custGeom>
            <a:avLst/>
            <a:gdLst>
              <a:gd name="connsiteX0" fmla="*/ 0 w 6420387"/>
              <a:gd name="connsiteY0" fmla="*/ 0 h 5696907"/>
              <a:gd name="connsiteX1" fmla="*/ 3716919 w 6420387"/>
              <a:gd name="connsiteY1" fmla="*/ 0 h 5696907"/>
              <a:gd name="connsiteX2" fmla="*/ 6420387 w 6420387"/>
              <a:gd name="connsiteY2" fmla="*/ 5696907 h 5696907"/>
              <a:gd name="connsiteX3" fmla="*/ 0 w 6420387"/>
              <a:gd name="connsiteY3" fmla="*/ 5696907 h 5696907"/>
            </a:gdLst>
            <a:ahLst/>
            <a:cxnLst>
              <a:cxn ang="0">
                <a:pos x="connsiteX0" y="connsiteY0"/>
              </a:cxn>
              <a:cxn ang="0">
                <a:pos x="connsiteX1" y="connsiteY1"/>
              </a:cxn>
              <a:cxn ang="0">
                <a:pos x="connsiteX2" y="connsiteY2"/>
              </a:cxn>
              <a:cxn ang="0">
                <a:pos x="connsiteX3" y="connsiteY3"/>
              </a:cxn>
            </a:cxnLst>
            <a:rect l="l" t="t" r="r" b="b"/>
            <a:pathLst>
              <a:path w="6420387" h="5696907">
                <a:moveTo>
                  <a:pt x="0" y="0"/>
                </a:moveTo>
                <a:lnTo>
                  <a:pt x="3716919" y="0"/>
                </a:lnTo>
                <a:lnTo>
                  <a:pt x="6420387" y="5696907"/>
                </a:lnTo>
                <a:lnTo>
                  <a:pt x="0" y="5696907"/>
                </a:lnTo>
                <a:close/>
              </a:path>
            </a:pathLst>
          </a:custGeom>
          <a:gradFill>
            <a:gsLst>
              <a:gs pos="0">
                <a:schemeClr val="accent1">
                  <a:alpha val="95000"/>
                </a:schemeClr>
              </a:gs>
              <a:gs pos="97000">
                <a:schemeClr val="accent1">
                  <a:alpha val="80000"/>
                </a:schemeClr>
              </a:gs>
            </a:gsLst>
            <a:lin ang="5400000" scaled="0"/>
          </a:gradFill>
        </p:spPr>
        <p:txBody>
          <a:bodyPr wrap="square" lIns="432000" rIns="1080000" bIns="360000" anchor="b">
            <a:noAutofit/>
          </a:bodyPr>
          <a:lstStyle>
            <a:lvl1pPr>
              <a:defRPr sz="3600">
                <a:solidFill>
                  <a:schemeClr val="bg1"/>
                </a:solidFill>
              </a:defRPr>
            </a:lvl1pPr>
          </a:lstStyle>
          <a:p>
            <a:pPr lvl="0"/>
            <a:r>
              <a:rPr lang="en-US"/>
              <a:t>Click to add presentation title. 3 lines max.</a:t>
            </a:r>
          </a:p>
        </p:txBody>
      </p:sp>
      <p:pic>
        <p:nvPicPr>
          <p:cNvPr id="17" name="Graphic 16">
            <a:extLst>
              <a:ext uri="{FF2B5EF4-FFF2-40B4-BE49-F238E27FC236}">
                <a16:creationId xmlns:a16="http://schemas.microsoft.com/office/drawing/2014/main" id="{4D5E1C61-E66D-DA4C-9929-23CE218C8473}"/>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9" name="Group 8">
            <a:extLst>
              <a:ext uri="{FF2B5EF4-FFF2-40B4-BE49-F238E27FC236}">
                <a16:creationId xmlns:a16="http://schemas.microsoft.com/office/drawing/2014/main" id="{613DE8F3-DCBA-CF49-9CE3-647F1ABDA6CA}"/>
              </a:ext>
            </a:extLst>
          </p:cNvPr>
          <p:cNvGrpSpPr/>
          <p:nvPr userDrawn="1"/>
        </p:nvGrpSpPr>
        <p:grpSpPr>
          <a:xfrm>
            <a:off x="-256964" y="3892184"/>
            <a:ext cx="251461" cy="1365066"/>
            <a:chOff x="-256404" y="360363"/>
            <a:chExt cx="251461" cy="692152"/>
          </a:xfrm>
        </p:grpSpPr>
        <p:grpSp>
          <p:nvGrpSpPr>
            <p:cNvPr id="11" name="Group 10">
              <a:extLst>
                <a:ext uri="{FF2B5EF4-FFF2-40B4-BE49-F238E27FC236}">
                  <a16:creationId xmlns:a16="http://schemas.microsoft.com/office/drawing/2014/main" id="{E480DA6A-4D10-DB40-988E-A23352CE5AFF}"/>
                </a:ext>
              </a:extLst>
            </p:cNvPr>
            <p:cNvGrpSpPr/>
            <p:nvPr userDrawn="1"/>
          </p:nvGrpSpPr>
          <p:grpSpPr>
            <a:xfrm rot="16200000">
              <a:off x="-476749" y="580708"/>
              <a:ext cx="692152" cy="251461"/>
              <a:chOff x="431800" y="-235792"/>
              <a:chExt cx="4400551" cy="235792"/>
            </a:xfrm>
          </p:grpSpPr>
          <p:cxnSp>
            <p:nvCxnSpPr>
              <p:cNvPr id="15" name="Straight Connector 14">
                <a:extLst>
                  <a:ext uri="{FF2B5EF4-FFF2-40B4-BE49-F238E27FC236}">
                    <a16:creationId xmlns:a16="http://schemas.microsoft.com/office/drawing/2014/main" id="{8CB891B5-549F-C54D-AFAE-99990FB2A5F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2A995ADB-9A20-754F-8EF1-BB333625BB8A}"/>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845A68E1-8CD9-CC45-9F15-8553569D6C6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TextBox 13">
              <a:extLst>
                <a:ext uri="{FF2B5EF4-FFF2-40B4-BE49-F238E27FC236}">
                  <a16:creationId xmlns:a16="http://schemas.microsoft.com/office/drawing/2014/main" id="{660D8EAA-9FE3-0A4D-8451-31561B9FA39F}"/>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20" name="Group 19">
            <a:extLst>
              <a:ext uri="{FF2B5EF4-FFF2-40B4-BE49-F238E27FC236}">
                <a16:creationId xmlns:a16="http://schemas.microsoft.com/office/drawing/2014/main" id="{F7635911-5D33-9B43-907D-630F0751D4B5}"/>
              </a:ext>
            </a:extLst>
          </p:cNvPr>
          <p:cNvGrpSpPr/>
          <p:nvPr userDrawn="1"/>
        </p:nvGrpSpPr>
        <p:grpSpPr>
          <a:xfrm>
            <a:off x="-256964" y="6029561"/>
            <a:ext cx="251461" cy="414972"/>
            <a:chOff x="-256404" y="360363"/>
            <a:chExt cx="251461" cy="692152"/>
          </a:xfrm>
        </p:grpSpPr>
        <p:grpSp>
          <p:nvGrpSpPr>
            <p:cNvPr id="21" name="Group 20">
              <a:extLst>
                <a:ext uri="{FF2B5EF4-FFF2-40B4-BE49-F238E27FC236}">
                  <a16:creationId xmlns:a16="http://schemas.microsoft.com/office/drawing/2014/main" id="{DE3D47EC-0298-BD47-8F31-1F67C4A52643}"/>
                </a:ext>
              </a:extLst>
            </p:cNvPr>
            <p:cNvGrpSpPr/>
            <p:nvPr userDrawn="1"/>
          </p:nvGrpSpPr>
          <p:grpSpPr>
            <a:xfrm rot="16200000">
              <a:off x="-476749" y="580708"/>
              <a:ext cx="692152" cy="251461"/>
              <a:chOff x="431800" y="-235792"/>
              <a:chExt cx="4400551" cy="235792"/>
            </a:xfrm>
          </p:grpSpPr>
          <p:cxnSp>
            <p:nvCxnSpPr>
              <p:cNvPr id="23" name="Straight Connector 22">
                <a:extLst>
                  <a:ext uri="{FF2B5EF4-FFF2-40B4-BE49-F238E27FC236}">
                    <a16:creationId xmlns:a16="http://schemas.microsoft.com/office/drawing/2014/main" id="{9AE98708-0591-FB43-80ED-2B85F5BFEFB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87BC5222-1B48-BD4C-9D7E-445D6685850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Rectangle 24">
                <a:extLst>
                  <a:ext uri="{FF2B5EF4-FFF2-40B4-BE49-F238E27FC236}">
                    <a16:creationId xmlns:a16="http://schemas.microsoft.com/office/drawing/2014/main" id="{29CB1FAA-BD66-DC46-8E02-D10B7ACACCB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2" name="TextBox 21">
              <a:extLst>
                <a:ext uri="{FF2B5EF4-FFF2-40B4-BE49-F238E27FC236}">
                  <a16:creationId xmlns:a16="http://schemas.microsoft.com/office/drawing/2014/main" id="{EAD09676-9C69-E246-AFD8-70702BD7551D}"/>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500" name="Caption">
            <a:extLst>
              <a:ext uri="{FF2B5EF4-FFF2-40B4-BE49-F238E27FC236}">
                <a16:creationId xmlns:a16="http://schemas.microsoft.com/office/drawing/2014/main" id="{BC3EAE13-E77A-9844-A7FB-5481C2918243}"/>
              </a:ext>
            </a:extLst>
          </p:cNvPr>
          <p:cNvSpPr>
            <a:spLocks noGrp="1"/>
          </p:cNvSpPr>
          <p:nvPr>
            <p:ph type="body" sz="quarter" idx="500" hasCustomPrompt="1"/>
          </p:nvPr>
        </p:nvSpPr>
        <p:spPr>
          <a:xfrm>
            <a:off x="6673517" y="5356375"/>
            <a:ext cx="2254584"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Aft>
                <a:spcPts val="0"/>
              </a:spcAft>
              <a:buFontTx/>
              <a:buNone/>
              <a:tabLst/>
              <a:defRPr sz="1100">
                <a:solidFill>
                  <a:schemeClr val="bg1"/>
                </a:solidFill>
              </a:defRPr>
            </a:lvl2pPr>
            <a:lvl3pPr marL="0" indent="0" algn="r">
              <a:spcAft>
                <a:spcPts val="0"/>
              </a:spcAft>
              <a:buFontTx/>
              <a:buNone/>
              <a:tabLst/>
              <a:defRPr sz="1100">
                <a:solidFill>
                  <a:schemeClr val="bg1"/>
                </a:solidFill>
              </a:defRPr>
            </a:lvl3pPr>
            <a:lvl4pPr marL="0" indent="0" algn="r">
              <a:spcAft>
                <a:spcPts val="0"/>
              </a:spcAft>
              <a:buFontTx/>
              <a:buNone/>
              <a:tabLst/>
              <a:defRPr sz="1100">
                <a:solidFill>
                  <a:schemeClr val="bg1"/>
                </a:solidFill>
              </a:defRPr>
            </a:lvl4pPr>
            <a:lvl5pPr marL="0" indent="0" algn="r">
              <a:spcAft>
                <a:spcPts val="0"/>
              </a:spcAft>
              <a:buFontTx/>
              <a:buNone/>
              <a:tabLst/>
              <a:defRPr sz="1100">
                <a:solidFill>
                  <a:schemeClr val="bg1"/>
                </a:solidFill>
              </a:defRPr>
            </a:lvl5pPr>
            <a:lvl6pPr marL="0" indent="0" algn="r">
              <a:spcAft>
                <a:spcPts val="0"/>
              </a:spcAft>
              <a:buFontTx/>
              <a:buNone/>
              <a:tabLst/>
              <a:defRPr sz="1100">
                <a:solidFill>
                  <a:schemeClr val="bg1"/>
                </a:solidFill>
              </a:defRPr>
            </a:lvl6pPr>
            <a:lvl7pPr marL="0" indent="0" algn="r">
              <a:spcAft>
                <a:spcPts val="0"/>
              </a:spcAft>
              <a:buFontTx/>
              <a:buNone/>
              <a:tabLst/>
              <a:defRPr sz="1100">
                <a:solidFill>
                  <a:schemeClr val="bg1"/>
                </a:solidFill>
              </a:defRPr>
            </a:lvl7pPr>
            <a:lvl8pPr marL="0" indent="0" algn="r">
              <a:spcAft>
                <a:spcPts val="0"/>
              </a:spcAft>
              <a:buFontTx/>
              <a:buNone/>
              <a:tabLst/>
              <a:defRPr sz="1100">
                <a:solidFill>
                  <a:schemeClr val="bg1"/>
                </a:solidFill>
              </a:defRPr>
            </a:lvl8pPr>
            <a:lvl9pPr marL="0" indent="0" algn="r">
              <a:spcAft>
                <a:spcPts val="0"/>
              </a:spcAft>
              <a:buFontTx/>
              <a:buNone/>
              <a:tabLst/>
              <a:defRPr sz="1100">
                <a:solidFill>
                  <a:schemeClr val="bg1"/>
                </a:solidFill>
              </a:defRPr>
            </a:lvl9pPr>
          </a:lstStyle>
          <a:p>
            <a:pPr lvl="0"/>
            <a:r>
              <a:rPr lang="en-US"/>
              <a:t>Click to add photo caption</a:t>
            </a:r>
          </a:p>
        </p:txBody>
      </p:sp>
      <p:sp>
        <p:nvSpPr>
          <p:cNvPr id="56" name="Text Placeholder 2">
            <a:extLst>
              <a:ext uri="{FF2B5EF4-FFF2-40B4-BE49-F238E27FC236}">
                <a16:creationId xmlns:a16="http://schemas.microsoft.com/office/drawing/2014/main" id="{999D40C9-73B1-3744-8E82-87C3C3CE0824}"/>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grpSp>
        <p:nvGrpSpPr>
          <p:cNvPr id="57" name="Group 56">
            <a:extLst>
              <a:ext uri="{FF2B5EF4-FFF2-40B4-BE49-F238E27FC236}">
                <a16:creationId xmlns:a16="http://schemas.microsoft.com/office/drawing/2014/main" id="{94EFD901-2927-D64B-B02E-E280897FCC24}"/>
              </a:ext>
            </a:extLst>
          </p:cNvPr>
          <p:cNvGrpSpPr/>
          <p:nvPr userDrawn="1"/>
        </p:nvGrpSpPr>
        <p:grpSpPr>
          <a:xfrm>
            <a:off x="431240" y="-246933"/>
            <a:ext cx="8280401" cy="7347304"/>
            <a:chOff x="431240" y="-246933"/>
            <a:chExt cx="8280401" cy="7347304"/>
          </a:xfrm>
        </p:grpSpPr>
        <p:grpSp>
          <p:nvGrpSpPr>
            <p:cNvPr id="58" name="Group 57">
              <a:extLst>
                <a:ext uri="{FF2B5EF4-FFF2-40B4-BE49-F238E27FC236}">
                  <a16:creationId xmlns:a16="http://schemas.microsoft.com/office/drawing/2014/main" id="{9CE60D13-ED71-8949-8EA6-7BDFD45DD243}"/>
                </a:ext>
              </a:extLst>
            </p:cNvPr>
            <p:cNvGrpSpPr/>
            <p:nvPr userDrawn="1"/>
          </p:nvGrpSpPr>
          <p:grpSpPr>
            <a:xfrm>
              <a:off x="431242" y="6864579"/>
              <a:ext cx="8280398" cy="235792"/>
              <a:chOff x="431801" y="-235792"/>
              <a:chExt cx="4400550" cy="235792"/>
            </a:xfrm>
          </p:grpSpPr>
          <p:cxnSp>
            <p:nvCxnSpPr>
              <p:cNvPr id="67" name="Straight Connector 66">
                <a:extLst>
                  <a:ext uri="{FF2B5EF4-FFF2-40B4-BE49-F238E27FC236}">
                    <a16:creationId xmlns:a16="http://schemas.microsoft.com/office/drawing/2014/main" id="{807CCC75-FA7C-F44D-B14A-A0B0259C746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E3A25C0D-A76D-3A43-AF72-4A74E559352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686053CC-770F-1647-9FA5-3D17B470A2DD}"/>
                </a:ext>
              </a:extLst>
            </p:cNvPr>
            <p:cNvGrpSpPr/>
            <p:nvPr userDrawn="1"/>
          </p:nvGrpSpPr>
          <p:grpSpPr>
            <a:xfrm>
              <a:off x="431240" y="-246933"/>
              <a:ext cx="8280401" cy="235792"/>
              <a:chOff x="431800" y="-240735"/>
              <a:chExt cx="8280401" cy="235792"/>
            </a:xfrm>
          </p:grpSpPr>
          <p:grpSp>
            <p:nvGrpSpPr>
              <p:cNvPr id="60" name="Group 59">
                <a:extLst>
                  <a:ext uri="{FF2B5EF4-FFF2-40B4-BE49-F238E27FC236}">
                    <a16:creationId xmlns:a16="http://schemas.microsoft.com/office/drawing/2014/main" id="{03FE5F9E-B699-5748-8B29-271744DB62D3}"/>
                  </a:ext>
                </a:extLst>
              </p:cNvPr>
              <p:cNvGrpSpPr/>
              <p:nvPr userDrawn="1"/>
            </p:nvGrpSpPr>
            <p:grpSpPr>
              <a:xfrm>
                <a:off x="431800" y="-240735"/>
                <a:ext cx="8280400" cy="235792"/>
                <a:chOff x="431800" y="-235792"/>
                <a:chExt cx="4400551" cy="235792"/>
              </a:xfrm>
            </p:grpSpPr>
            <p:cxnSp>
              <p:nvCxnSpPr>
                <p:cNvPr id="64" name="Straight Connector 63">
                  <a:extLst>
                    <a:ext uri="{FF2B5EF4-FFF2-40B4-BE49-F238E27FC236}">
                      <a16:creationId xmlns:a16="http://schemas.microsoft.com/office/drawing/2014/main" id="{611376C0-9CDD-1149-B743-827805A87A1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843B879B-BC55-DF46-B034-9796400B97E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AB5FEA6B-D3F8-E14C-9F53-1604DEE35B15}"/>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CD598A-01CD-CC40-AB4E-7590F906EFD9}"/>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2" name="Straight Arrow Connector 61">
                <a:extLst>
                  <a:ext uri="{FF2B5EF4-FFF2-40B4-BE49-F238E27FC236}">
                    <a16:creationId xmlns:a16="http://schemas.microsoft.com/office/drawing/2014/main" id="{8FEDFFF3-ACA6-CE4F-91FD-7391CF42615D}"/>
                  </a:ext>
                </a:extLst>
              </p:cNvPr>
              <p:cNvCxnSpPr>
                <a:cxnSpLocks/>
                <a:stCxn id="61" idx="1"/>
                <a:endCxn id="66"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3" name="Straight Arrow Connector 62">
                <a:extLst>
                  <a:ext uri="{FF2B5EF4-FFF2-40B4-BE49-F238E27FC236}">
                    <a16:creationId xmlns:a16="http://schemas.microsoft.com/office/drawing/2014/main" id="{B01E1954-959E-D241-8D61-EF967C7B3DFC}"/>
                  </a:ext>
                </a:extLst>
              </p:cNvPr>
              <p:cNvCxnSpPr>
                <a:cxnSpLocks/>
                <a:stCxn id="61" idx="3"/>
                <a:endCxn id="66"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69" name="Group 68">
            <a:extLst>
              <a:ext uri="{FF2B5EF4-FFF2-40B4-BE49-F238E27FC236}">
                <a16:creationId xmlns:a16="http://schemas.microsoft.com/office/drawing/2014/main" id="{38425585-D754-CE4E-97CB-A25075FFC6D6}"/>
              </a:ext>
            </a:extLst>
          </p:cNvPr>
          <p:cNvGrpSpPr/>
          <p:nvPr userDrawn="1"/>
        </p:nvGrpSpPr>
        <p:grpSpPr>
          <a:xfrm>
            <a:off x="9399182" y="-1"/>
            <a:ext cx="2874210" cy="6858001"/>
            <a:chOff x="9144000" y="-1"/>
            <a:chExt cx="2874210" cy="6858001"/>
          </a:xfrm>
        </p:grpSpPr>
        <p:sp>
          <p:nvSpPr>
            <p:cNvPr id="70" name="Rectangle 69">
              <a:extLst>
                <a:ext uri="{FF2B5EF4-FFF2-40B4-BE49-F238E27FC236}">
                  <a16:creationId xmlns:a16="http://schemas.microsoft.com/office/drawing/2014/main" id="{0E70D113-073F-DB49-940F-651EC80F7EE0}"/>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71" name="Group 70">
              <a:extLst>
                <a:ext uri="{FF2B5EF4-FFF2-40B4-BE49-F238E27FC236}">
                  <a16:creationId xmlns:a16="http://schemas.microsoft.com/office/drawing/2014/main" id="{D345CBC3-2793-C84A-82D2-46F80E2C806B}"/>
                </a:ext>
              </a:extLst>
            </p:cNvPr>
            <p:cNvGrpSpPr/>
            <p:nvPr userDrawn="1"/>
          </p:nvGrpSpPr>
          <p:grpSpPr>
            <a:xfrm>
              <a:off x="9263395" y="150289"/>
              <a:ext cx="2754815" cy="6013825"/>
              <a:chOff x="9266651" y="185338"/>
              <a:chExt cx="2754815" cy="6013825"/>
            </a:xfrm>
          </p:grpSpPr>
          <p:sp>
            <p:nvSpPr>
              <p:cNvPr id="72" name="TextBox 71">
                <a:extLst>
                  <a:ext uri="{FF2B5EF4-FFF2-40B4-BE49-F238E27FC236}">
                    <a16:creationId xmlns:a16="http://schemas.microsoft.com/office/drawing/2014/main" id="{D74F7BC9-E8D1-FB43-AAD5-7867AD59901D}"/>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3" name="Straight Connector 72">
                <a:extLst>
                  <a:ext uri="{FF2B5EF4-FFF2-40B4-BE49-F238E27FC236}">
                    <a16:creationId xmlns:a16="http://schemas.microsoft.com/office/drawing/2014/main" id="{3CEF2B5E-1374-EF49-9AB7-6A828DF52471}"/>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0E9D0BE4-89D0-5942-8754-EEA5A310316D}"/>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5" name="Group 74">
                <a:extLst>
                  <a:ext uri="{FF2B5EF4-FFF2-40B4-BE49-F238E27FC236}">
                    <a16:creationId xmlns:a16="http://schemas.microsoft.com/office/drawing/2014/main" id="{FE3E923D-B719-754B-A5B4-5114C78C2350}"/>
                  </a:ext>
                </a:extLst>
              </p:cNvPr>
              <p:cNvGrpSpPr/>
              <p:nvPr userDrawn="1"/>
            </p:nvGrpSpPr>
            <p:grpSpPr>
              <a:xfrm>
                <a:off x="9286315" y="4787848"/>
                <a:ext cx="2735151" cy="1411315"/>
                <a:chOff x="9296567" y="4910411"/>
                <a:chExt cx="2735151" cy="1411315"/>
              </a:xfrm>
            </p:grpSpPr>
            <p:sp>
              <p:nvSpPr>
                <p:cNvPr id="90" name="Rectangle 89">
                  <a:extLst>
                    <a:ext uri="{FF2B5EF4-FFF2-40B4-BE49-F238E27FC236}">
                      <a16:creationId xmlns:a16="http://schemas.microsoft.com/office/drawing/2014/main" id="{CD8D379F-A1CA-974F-B228-40BD78178C0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2BBC6346-A8B2-CC40-83D2-80545950D96E}"/>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92" name="Graphic 91">
                  <a:extLst>
                    <a:ext uri="{FF2B5EF4-FFF2-40B4-BE49-F238E27FC236}">
                      <a16:creationId xmlns:a16="http://schemas.microsoft.com/office/drawing/2014/main" id="{8E12A5EB-AE8E-1443-9417-C419BFE8B93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93" name="TextBox 92">
                  <a:extLst>
                    <a:ext uri="{FF2B5EF4-FFF2-40B4-BE49-F238E27FC236}">
                      <a16:creationId xmlns:a16="http://schemas.microsoft.com/office/drawing/2014/main" id="{97F1FA10-D20C-B240-9CD2-6D4497C5F4D2}"/>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94" name="TextBox 93">
                  <a:extLst>
                    <a:ext uri="{FF2B5EF4-FFF2-40B4-BE49-F238E27FC236}">
                      <a16:creationId xmlns:a16="http://schemas.microsoft.com/office/drawing/2014/main" id="{CE14D817-0EDB-0E46-9F58-EB168B99D57D}"/>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95" name="TextBox 94">
                  <a:extLst>
                    <a:ext uri="{FF2B5EF4-FFF2-40B4-BE49-F238E27FC236}">
                      <a16:creationId xmlns:a16="http://schemas.microsoft.com/office/drawing/2014/main" id="{9CED4535-1101-5649-A060-98F11DEC4395}"/>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6" name="Group 75">
                <a:extLst>
                  <a:ext uri="{FF2B5EF4-FFF2-40B4-BE49-F238E27FC236}">
                    <a16:creationId xmlns:a16="http://schemas.microsoft.com/office/drawing/2014/main" id="{C4AD87CC-6788-734A-81B5-D0B8B608B17C}"/>
                  </a:ext>
                </a:extLst>
              </p:cNvPr>
              <p:cNvGrpSpPr/>
              <p:nvPr userDrawn="1"/>
            </p:nvGrpSpPr>
            <p:grpSpPr>
              <a:xfrm>
                <a:off x="9286315" y="3431192"/>
                <a:ext cx="2735151" cy="1280928"/>
                <a:chOff x="9286315" y="6976989"/>
                <a:chExt cx="2735151" cy="1280928"/>
              </a:xfrm>
            </p:grpSpPr>
            <p:sp>
              <p:nvSpPr>
                <p:cNvPr id="85" name="Rectangle 84">
                  <a:extLst>
                    <a:ext uri="{FF2B5EF4-FFF2-40B4-BE49-F238E27FC236}">
                      <a16:creationId xmlns:a16="http://schemas.microsoft.com/office/drawing/2014/main" id="{7F3E0A81-64FA-7644-A110-F47798791436}"/>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a:extLst>
                    <a:ext uri="{FF2B5EF4-FFF2-40B4-BE49-F238E27FC236}">
                      <a16:creationId xmlns:a16="http://schemas.microsoft.com/office/drawing/2014/main" id="{A78C2125-4688-2A4F-9C89-3FCE7E50054E}"/>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7" name="Graphic 86">
                  <a:extLst>
                    <a:ext uri="{FF2B5EF4-FFF2-40B4-BE49-F238E27FC236}">
                      <a16:creationId xmlns:a16="http://schemas.microsoft.com/office/drawing/2014/main" id="{C3F1FB1C-139F-6E4F-9C91-157785071F9C}"/>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8" name="TextBox 87">
                  <a:extLst>
                    <a:ext uri="{FF2B5EF4-FFF2-40B4-BE49-F238E27FC236}">
                      <a16:creationId xmlns:a16="http://schemas.microsoft.com/office/drawing/2014/main" id="{448D0656-6841-F546-BD98-F7719F78A37C}"/>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9" name="Picture 88">
                  <a:extLst>
                    <a:ext uri="{FF2B5EF4-FFF2-40B4-BE49-F238E27FC236}">
                      <a16:creationId xmlns:a16="http://schemas.microsoft.com/office/drawing/2014/main" id="{4DFEF06C-7D00-CD4A-A399-511628526B51}"/>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7" name="Group 76">
                <a:extLst>
                  <a:ext uri="{FF2B5EF4-FFF2-40B4-BE49-F238E27FC236}">
                    <a16:creationId xmlns:a16="http://schemas.microsoft.com/office/drawing/2014/main" id="{41CAF2BE-74BA-C947-9D29-4E9691DA5EFA}"/>
                  </a:ext>
                </a:extLst>
              </p:cNvPr>
              <p:cNvGrpSpPr/>
              <p:nvPr userDrawn="1"/>
            </p:nvGrpSpPr>
            <p:grpSpPr>
              <a:xfrm>
                <a:off x="9266651" y="510458"/>
                <a:ext cx="2617883" cy="651460"/>
                <a:chOff x="12352022" y="513115"/>
                <a:chExt cx="2617883" cy="651460"/>
              </a:xfrm>
            </p:grpSpPr>
            <p:sp>
              <p:nvSpPr>
                <p:cNvPr id="82" name="TextBox 81">
                  <a:extLst>
                    <a:ext uri="{FF2B5EF4-FFF2-40B4-BE49-F238E27FC236}">
                      <a16:creationId xmlns:a16="http://schemas.microsoft.com/office/drawing/2014/main" id="{35D0CA59-DF2A-494B-8A71-0D6FCABF5AD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3" name="TextBox 82">
                  <a:extLst>
                    <a:ext uri="{FF2B5EF4-FFF2-40B4-BE49-F238E27FC236}">
                      <a16:creationId xmlns:a16="http://schemas.microsoft.com/office/drawing/2014/main" id="{BB3F398C-FD2A-BF4B-BCCB-CD30B027899F}"/>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4" name="TextBox 83">
                  <a:extLst>
                    <a:ext uri="{FF2B5EF4-FFF2-40B4-BE49-F238E27FC236}">
                      <a16:creationId xmlns:a16="http://schemas.microsoft.com/office/drawing/2014/main" id="{14D5BEDC-FECA-904D-BAE1-FC9ECFA0C89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8" name="TextBox 77">
                <a:extLst>
                  <a:ext uri="{FF2B5EF4-FFF2-40B4-BE49-F238E27FC236}">
                    <a16:creationId xmlns:a16="http://schemas.microsoft.com/office/drawing/2014/main" id="{5FCF3778-A3F9-9342-8366-639247FDB55A}"/>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9" name="TextBox 78">
                <a:extLst>
                  <a:ext uri="{FF2B5EF4-FFF2-40B4-BE49-F238E27FC236}">
                    <a16:creationId xmlns:a16="http://schemas.microsoft.com/office/drawing/2014/main" id="{94601BB6-23CE-644F-87DC-9F5BA78E0D1C}"/>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0" name="TextBox 79">
                <a:extLst>
                  <a:ext uri="{FF2B5EF4-FFF2-40B4-BE49-F238E27FC236}">
                    <a16:creationId xmlns:a16="http://schemas.microsoft.com/office/drawing/2014/main" id="{170D7B81-2F68-6943-9D89-8B56A46933CB}"/>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1" name="TextBox 80">
                <a:extLst>
                  <a:ext uri="{FF2B5EF4-FFF2-40B4-BE49-F238E27FC236}">
                    <a16:creationId xmlns:a16="http://schemas.microsoft.com/office/drawing/2014/main" id="{C3A87CF9-B094-8E4A-8696-7D22C994B85B}"/>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1988477700"/>
      </p:ext>
    </p:extLst>
  </p:cSld>
  <p:clrMapOvr>
    <a:masterClrMapping/>
  </p:clrMapOvr>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preserve="1" userDrawn="1">
  <p:cSld name="Title (Plain)">
    <p:bg>
      <p:bgPr>
        <a:solidFill>
          <a:schemeClr val="bg1"/>
        </a:solidFill>
        <a:effectLst/>
      </p:bgPr>
    </p:bg>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7FB454B8-622E-D643-B38F-8FBBFCD62ABD}"/>
              </a:ext>
            </a:extLst>
          </p:cNvPr>
          <p:cNvSpPr/>
          <p:nvPr userDrawn="1"/>
        </p:nvSpPr>
        <p:spPr>
          <a:xfrm flipH="1">
            <a:off x="1867" y="2171627"/>
            <a:ext cx="8780681" cy="1815552"/>
          </a:xfrm>
          <a:custGeom>
            <a:avLst/>
            <a:gdLst>
              <a:gd name="connsiteX0" fmla="*/ 8780681 w 8780681"/>
              <a:gd name="connsiteY0" fmla="*/ 0 h 1815552"/>
              <a:gd name="connsiteX1" fmla="*/ 861570 w 8780681"/>
              <a:gd name="connsiteY1" fmla="*/ 0 h 1815552"/>
              <a:gd name="connsiteX2" fmla="*/ 0 w 8780681"/>
              <a:gd name="connsiteY2" fmla="*/ 1815552 h 1815552"/>
              <a:gd name="connsiteX3" fmla="*/ 8780681 w 8780681"/>
              <a:gd name="connsiteY3" fmla="*/ 1815552 h 1815552"/>
            </a:gdLst>
            <a:ahLst/>
            <a:cxnLst>
              <a:cxn ang="0">
                <a:pos x="connsiteX0" y="connsiteY0"/>
              </a:cxn>
              <a:cxn ang="0">
                <a:pos x="connsiteX1" y="connsiteY1"/>
              </a:cxn>
              <a:cxn ang="0">
                <a:pos x="connsiteX2" y="connsiteY2"/>
              </a:cxn>
              <a:cxn ang="0">
                <a:pos x="connsiteX3" y="connsiteY3"/>
              </a:cxn>
            </a:cxnLst>
            <a:rect l="l" t="t" r="r" b="b"/>
            <a:pathLst>
              <a:path w="8780681" h="1815552">
                <a:moveTo>
                  <a:pt x="8780681" y="0"/>
                </a:moveTo>
                <a:lnTo>
                  <a:pt x="861570" y="0"/>
                </a:lnTo>
                <a:lnTo>
                  <a:pt x="0" y="1815552"/>
                </a:lnTo>
                <a:lnTo>
                  <a:pt x="8780681" y="1815552"/>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 name="Freeform 11">
            <a:extLst>
              <a:ext uri="{FF2B5EF4-FFF2-40B4-BE49-F238E27FC236}">
                <a16:creationId xmlns:a16="http://schemas.microsoft.com/office/drawing/2014/main" id="{A7DAA80D-E5FC-834A-808A-ED4B4782F280}"/>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pic>
        <p:nvPicPr>
          <p:cNvPr id="5" name="Graphic 4">
            <a:extLst>
              <a:ext uri="{FF2B5EF4-FFF2-40B4-BE49-F238E27FC236}">
                <a16:creationId xmlns:a16="http://schemas.microsoft.com/office/drawing/2014/main" id="{0E81DABE-F464-1D49-8042-2AB1827E116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sp>
        <p:nvSpPr>
          <p:cNvPr id="8" name="Title 7">
            <a:extLst>
              <a:ext uri="{FF2B5EF4-FFF2-40B4-BE49-F238E27FC236}">
                <a16:creationId xmlns:a16="http://schemas.microsoft.com/office/drawing/2014/main" id="{9428846E-90EC-CF46-BA3C-6E7E7F9A659E}"/>
              </a:ext>
            </a:extLst>
          </p:cNvPr>
          <p:cNvSpPr>
            <a:spLocks noGrp="1"/>
          </p:cNvSpPr>
          <p:nvPr>
            <p:ph type="title" hasCustomPrompt="1"/>
          </p:nvPr>
        </p:nvSpPr>
        <p:spPr>
          <a:xfrm>
            <a:off x="431800" y="2357718"/>
            <a:ext cx="7495477" cy="1443370"/>
          </a:xfrm>
        </p:spPr>
        <p:txBody>
          <a:bodyPr anchor="ctr"/>
          <a:lstStyle>
            <a:lvl1pPr>
              <a:defRPr sz="3600"/>
            </a:lvl1pPr>
          </a:lstStyle>
          <a:p>
            <a:pPr lvl="0"/>
            <a:r>
              <a:rPr lang="en-US"/>
              <a:t>CLICK TO EDIT PRESENTATION TITLE. ALL CAPS. TWO LINES.</a:t>
            </a:r>
          </a:p>
        </p:txBody>
      </p:sp>
      <p:grpSp>
        <p:nvGrpSpPr>
          <p:cNvPr id="9" name="Group 8">
            <a:extLst>
              <a:ext uri="{FF2B5EF4-FFF2-40B4-BE49-F238E27FC236}">
                <a16:creationId xmlns:a16="http://schemas.microsoft.com/office/drawing/2014/main" id="{3F8990A5-0ABE-6D46-9F28-E80369FD7B27}"/>
              </a:ext>
            </a:extLst>
          </p:cNvPr>
          <p:cNvGrpSpPr/>
          <p:nvPr userDrawn="1"/>
        </p:nvGrpSpPr>
        <p:grpSpPr>
          <a:xfrm>
            <a:off x="-256964" y="2662813"/>
            <a:ext cx="251461" cy="803868"/>
            <a:chOff x="-256404" y="360363"/>
            <a:chExt cx="251461" cy="692152"/>
          </a:xfrm>
        </p:grpSpPr>
        <p:grpSp>
          <p:nvGrpSpPr>
            <p:cNvPr id="11" name="Group 10">
              <a:extLst>
                <a:ext uri="{FF2B5EF4-FFF2-40B4-BE49-F238E27FC236}">
                  <a16:creationId xmlns:a16="http://schemas.microsoft.com/office/drawing/2014/main" id="{C06C7E69-FE02-E149-8BB5-434392A5681B}"/>
                </a:ext>
              </a:extLst>
            </p:cNvPr>
            <p:cNvGrpSpPr/>
            <p:nvPr userDrawn="1"/>
          </p:nvGrpSpPr>
          <p:grpSpPr>
            <a:xfrm rot="16200000">
              <a:off x="-476749" y="580708"/>
              <a:ext cx="692152" cy="251461"/>
              <a:chOff x="431800" y="-235792"/>
              <a:chExt cx="4400551" cy="235792"/>
            </a:xfrm>
          </p:grpSpPr>
          <p:cxnSp>
            <p:nvCxnSpPr>
              <p:cNvPr id="14" name="Straight Connector 13">
                <a:extLst>
                  <a:ext uri="{FF2B5EF4-FFF2-40B4-BE49-F238E27FC236}">
                    <a16:creationId xmlns:a16="http://schemas.microsoft.com/office/drawing/2014/main" id="{82F7D333-4D72-0B45-8D5E-E052DE17B4A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2BFE8D9F-D9D1-7446-8D2B-391634400FC1}"/>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0647C002-34D7-E549-BD63-5A83EC7E36C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3" name="TextBox 12">
              <a:extLst>
                <a:ext uri="{FF2B5EF4-FFF2-40B4-BE49-F238E27FC236}">
                  <a16:creationId xmlns:a16="http://schemas.microsoft.com/office/drawing/2014/main" id="{DA3789A9-A137-3A4B-87B9-41698E91325A}"/>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8" name="Group 17">
            <a:extLst>
              <a:ext uri="{FF2B5EF4-FFF2-40B4-BE49-F238E27FC236}">
                <a16:creationId xmlns:a16="http://schemas.microsoft.com/office/drawing/2014/main" id="{9F586333-824B-794D-AA8F-3C6BE5F1C65F}"/>
              </a:ext>
            </a:extLst>
          </p:cNvPr>
          <p:cNvGrpSpPr/>
          <p:nvPr userDrawn="1"/>
        </p:nvGrpSpPr>
        <p:grpSpPr>
          <a:xfrm>
            <a:off x="-256964" y="6029561"/>
            <a:ext cx="251461" cy="414972"/>
            <a:chOff x="-256404" y="360363"/>
            <a:chExt cx="251461" cy="692152"/>
          </a:xfrm>
        </p:grpSpPr>
        <p:grpSp>
          <p:nvGrpSpPr>
            <p:cNvPr id="19" name="Group 18">
              <a:extLst>
                <a:ext uri="{FF2B5EF4-FFF2-40B4-BE49-F238E27FC236}">
                  <a16:creationId xmlns:a16="http://schemas.microsoft.com/office/drawing/2014/main" id="{A6495F36-0325-BD46-AEAC-EFD96052E078}"/>
                </a:ext>
              </a:extLst>
            </p:cNvPr>
            <p:cNvGrpSpPr/>
            <p:nvPr userDrawn="1"/>
          </p:nvGrpSpPr>
          <p:grpSpPr>
            <a:xfrm rot="16200000">
              <a:off x="-476749" y="580708"/>
              <a:ext cx="692152" cy="251461"/>
              <a:chOff x="431800" y="-235792"/>
              <a:chExt cx="4400551" cy="235792"/>
            </a:xfrm>
          </p:grpSpPr>
          <p:cxnSp>
            <p:nvCxnSpPr>
              <p:cNvPr id="21" name="Straight Connector 20">
                <a:extLst>
                  <a:ext uri="{FF2B5EF4-FFF2-40B4-BE49-F238E27FC236}">
                    <a16:creationId xmlns:a16="http://schemas.microsoft.com/office/drawing/2014/main" id="{BCB0A2ED-696C-614E-B833-27629591344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D5C0D5A-FDE9-F944-909A-630F0DA12F1A}"/>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49102644-5D60-EE47-9759-33BE1EBA9F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4E28546-B774-3A40-B34C-AAF59ECF1BD9}"/>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24" name="Text Placeholder 2">
            <a:extLst>
              <a:ext uri="{FF2B5EF4-FFF2-40B4-BE49-F238E27FC236}">
                <a16:creationId xmlns:a16="http://schemas.microsoft.com/office/drawing/2014/main" id="{740F04A0-110C-5F42-B566-20EA7EADEBC3}"/>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spTree>
    <p:extLst>
      <p:ext uri="{BB962C8B-B14F-4D97-AF65-F5344CB8AC3E}">
        <p14:creationId xmlns:p14="http://schemas.microsoft.com/office/powerpoint/2010/main" val="835002198"/>
      </p:ext>
    </p:extLst>
  </p:cSld>
  <p:clrMapOvr>
    <a:masterClrMapping/>
  </p:clrMapOvr>
  <p:extLst>
    <p:ext uri="{DCECCB84-F9BA-43D5-87BE-67443E8EF086}">
      <p15:sldGuideLst xmlns:p15="http://schemas.microsoft.com/office/powerpoint/2012/main"/>
    </p:ext>
  </p:extLst>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Title (Plain, Int.)">
    <p:bg>
      <p:bgPr>
        <a:solidFill>
          <a:schemeClr val="bg1"/>
        </a:solidFill>
        <a:effectLst/>
      </p:bgPr>
    </p:bg>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7FB454B8-622E-D643-B38F-8FBBFCD62ABD}"/>
              </a:ext>
            </a:extLst>
          </p:cNvPr>
          <p:cNvSpPr/>
          <p:nvPr userDrawn="1"/>
        </p:nvSpPr>
        <p:spPr>
          <a:xfrm flipH="1">
            <a:off x="1867" y="2171627"/>
            <a:ext cx="8780681" cy="1815552"/>
          </a:xfrm>
          <a:custGeom>
            <a:avLst/>
            <a:gdLst>
              <a:gd name="connsiteX0" fmla="*/ 8780681 w 8780681"/>
              <a:gd name="connsiteY0" fmla="*/ 0 h 1815552"/>
              <a:gd name="connsiteX1" fmla="*/ 861570 w 8780681"/>
              <a:gd name="connsiteY1" fmla="*/ 0 h 1815552"/>
              <a:gd name="connsiteX2" fmla="*/ 0 w 8780681"/>
              <a:gd name="connsiteY2" fmla="*/ 1815552 h 1815552"/>
              <a:gd name="connsiteX3" fmla="*/ 8780681 w 8780681"/>
              <a:gd name="connsiteY3" fmla="*/ 1815552 h 1815552"/>
            </a:gdLst>
            <a:ahLst/>
            <a:cxnLst>
              <a:cxn ang="0">
                <a:pos x="connsiteX0" y="connsiteY0"/>
              </a:cxn>
              <a:cxn ang="0">
                <a:pos x="connsiteX1" y="connsiteY1"/>
              </a:cxn>
              <a:cxn ang="0">
                <a:pos x="connsiteX2" y="connsiteY2"/>
              </a:cxn>
              <a:cxn ang="0">
                <a:pos x="connsiteX3" y="connsiteY3"/>
              </a:cxn>
            </a:cxnLst>
            <a:rect l="l" t="t" r="r" b="b"/>
            <a:pathLst>
              <a:path w="8780681" h="1815552">
                <a:moveTo>
                  <a:pt x="8780681" y="0"/>
                </a:moveTo>
                <a:lnTo>
                  <a:pt x="861570" y="0"/>
                </a:lnTo>
                <a:lnTo>
                  <a:pt x="0" y="1815552"/>
                </a:lnTo>
                <a:lnTo>
                  <a:pt x="8780681" y="1815552"/>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12" name="Freeform 11">
            <a:extLst>
              <a:ext uri="{FF2B5EF4-FFF2-40B4-BE49-F238E27FC236}">
                <a16:creationId xmlns:a16="http://schemas.microsoft.com/office/drawing/2014/main" id="{A7DAA80D-E5FC-834A-808A-ED4B4782F280}"/>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8" name="Title 7">
            <a:extLst>
              <a:ext uri="{FF2B5EF4-FFF2-40B4-BE49-F238E27FC236}">
                <a16:creationId xmlns:a16="http://schemas.microsoft.com/office/drawing/2014/main" id="{9428846E-90EC-CF46-BA3C-6E7E7F9A659E}"/>
              </a:ext>
            </a:extLst>
          </p:cNvPr>
          <p:cNvSpPr>
            <a:spLocks noGrp="1"/>
          </p:cNvSpPr>
          <p:nvPr>
            <p:ph type="title" hasCustomPrompt="1"/>
          </p:nvPr>
        </p:nvSpPr>
        <p:spPr>
          <a:xfrm>
            <a:off x="431800" y="2357718"/>
            <a:ext cx="7495477" cy="1443370"/>
          </a:xfrm>
        </p:spPr>
        <p:txBody>
          <a:bodyPr anchor="ctr"/>
          <a:lstStyle>
            <a:lvl1pPr>
              <a:defRPr sz="3600"/>
            </a:lvl1pPr>
          </a:lstStyle>
          <a:p>
            <a:pPr lvl="0"/>
            <a:r>
              <a:rPr lang="en-US"/>
              <a:t>CLICK TO EDIT PRESENTATION TITLE. ALL CAPS. TWO LINES.</a:t>
            </a:r>
          </a:p>
        </p:txBody>
      </p:sp>
      <p:pic>
        <p:nvPicPr>
          <p:cNvPr id="7" name="Graphic 6">
            <a:extLst>
              <a:ext uri="{FF2B5EF4-FFF2-40B4-BE49-F238E27FC236}">
                <a16:creationId xmlns:a16="http://schemas.microsoft.com/office/drawing/2014/main" id="{3AC42CDE-EBE7-E741-BE32-30653614DF4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724097" y="5966248"/>
            <a:ext cx="2151409" cy="555202"/>
          </a:xfrm>
          <a:prstGeom prst="rect">
            <a:avLst/>
          </a:prstGeom>
        </p:spPr>
      </p:pic>
      <p:grpSp>
        <p:nvGrpSpPr>
          <p:cNvPr id="11" name="Group 10">
            <a:extLst>
              <a:ext uri="{FF2B5EF4-FFF2-40B4-BE49-F238E27FC236}">
                <a16:creationId xmlns:a16="http://schemas.microsoft.com/office/drawing/2014/main" id="{EB244C48-76C2-534E-9513-08ABA03B5E42}"/>
              </a:ext>
            </a:extLst>
          </p:cNvPr>
          <p:cNvGrpSpPr/>
          <p:nvPr userDrawn="1"/>
        </p:nvGrpSpPr>
        <p:grpSpPr>
          <a:xfrm>
            <a:off x="-256964" y="2662813"/>
            <a:ext cx="251461" cy="803868"/>
            <a:chOff x="-256404" y="360363"/>
            <a:chExt cx="251461" cy="692152"/>
          </a:xfrm>
        </p:grpSpPr>
        <p:grpSp>
          <p:nvGrpSpPr>
            <p:cNvPr id="13" name="Group 12">
              <a:extLst>
                <a:ext uri="{FF2B5EF4-FFF2-40B4-BE49-F238E27FC236}">
                  <a16:creationId xmlns:a16="http://schemas.microsoft.com/office/drawing/2014/main" id="{AB8F3F92-DCF4-5F4E-9BDB-FEE9A11B7567}"/>
                </a:ext>
              </a:extLst>
            </p:cNvPr>
            <p:cNvGrpSpPr/>
            <p:nvPr userDrawn="1"/>
          </p:nvGrpSpPr>
          <p:grpSpPr>
            <a:xfrm rot="16200000">
              <a:off x="-476749" y="580708"/>
              <a:ext cx="692152" cy="251461"/>
              <a:chOff x="431800" y="-235792"/>
              <a:chExt cx="4400551" cy="235792"/>
            </a:xfrm>
          </p:grpSpPr>
          <p:cxnSp>
            <p:nvCxnSpPr>
              <p:cNvPr id="15" name="Straight Connector 14">
                <a:extLst>
                  <a:ext uri="{FF2B5EF4-FFF2-40B4-BE49-F238E27FC236}">
                    <a16:creationId xmlns:a16="http://schemas.microsoft.com/office/drawing/2014/main" id="{1E3E7507-CF0A-8947-A091-45ACB7BD5AD8}"/>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DFC8032-2C2C-B742-A741-8E1CF1FA29F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8" name="Rectangle 17">
                <a:extLst>
                  <a:ext uri="{FF2B5EF4-FFF2-40B4-BE49-F238E27FC236}">
                    <a16:creationId xmlns:a16="http://schemas.microsoft.com/office/drawing/2014/main" id="{D9938BCA-C53F-834C-8CEA-DB166BA6872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TextBox 13">
              <a:extLst>
                <a:ext uri="{FF2B5EF4-FFF2-40B4-BE49-F238E27FC236}">
                  <a16:creationId xmlns:a16="http://schemas.microsoft.com/office/drawing/2014/main" id="{39E8B117-CE2C-1E41-AA75-B37EA0C0EBB4}"/>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9" name="Group 18">
            <a:extLst>
              <a:ext uri="{FF2B5EF4-FFF2-40B4-BE49-F238E27FC236}">
                <a16:creationId xmlns:a16="http://schemas.microsoft.com/office/drawing/2014/main" id="{FBB85DBD-D337-C94E-8C4C-333AD3194FA9}"/>
              </a:ext>
            </a:extLst>
          </p:cNvPr>
          <p:cNvGrpSpPr/>
          <p:nvPr userDrawn="1"/>
        </p:nvGrpSpPr>
        <p:grpSpPr>
          <a:xfrm>
            <a:off x="-256964" y="6029561"/>
            <a:ext cx="251461" cy="414972"/>
            <a:chOff x="-256404" y="360363"/>
            <a:chExt cx="251461" cy="692152"/>
          </a:xfrm>
        </p:grpSpPr>
        <p:grpSp>
          <p:nvGrpSpPr>
            <p:cNvPr id="20" name="Group 19">
              <a:extLst>
                <a:ext uri="{FF2B5EF4-FFF2-40B4-BE49-F238E27FC236}">
                  <a16:creationId xmlns:a16="http://schemas.microsoft.com/office/drawing/2014/main" id="{DD4AC7CA-38CF-B043-AD7E-5C0106965AA3}"/>
                </a:ext>
              </a:extLst>
            </p:cNvPr>
            <p:cNvGrpSpPr/>
            <p:nvPr userDrawn="1"/>
          </p:nvGrpSpPr>
          <p:grpSpPr>
            <a:xfrm rot="16200000">
              <a:off x="-476749" y="580708"/>
              <a:ext cx="692152" cy="251461"/>
              <a:chOff x="431800" y="-235792"/>
              <a:chExt cx="4400551" cy="235792"/>
            </a:xfrm>
          </p:grpSpPr>
          <p:cxnSp>
            <p:nvCxnSpPr>
              <p:cNvPr id="22" name="Straight Connector 21">
                <a:extLst>
                  <a:ext uri="{FF2B5EF4-FFF2-40B4-BE49-F238E27FC236}">
                    <a16:creationId xmlns:a16="http://schemas.microsoft.com/office/drawing/2014/main" id="{B7A9D658-71C1-CB43-ABD7-6BD77476E27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31A0BB04-B2E3-934F-9D1D-D0346C11180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8167E939-B260-2847-99C6-20C8238CF3D0}"/>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TextBox 20">
              <a:extLst>
                <a:ext uri="{FF2B5EF4-FFF2-40B4-BE49-F238E27FC236}">
                  <a16:creationId xmlns:a16="http://schemas.microsoft.com/office/drawing/2014/main" id="{EFE99EE3-3761-0D43-973C-FE9BFC88169D}"/>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25" name="Text Placeholder 2">
            <a:extLst>
              <a:ext uri="{FF2B5EF4-FFF2-40B4-BE49-F238E27FC236}">
                <a16:creationId xmlns:a16="http://schemas.microsoft.com/office/drawing/2014/main" id="{F2AFBF52-EA14-5E4D-9D64-343EF5302B48}"/>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spTree>
    <p:extLst>
      <p:ext uri="{BB962C8B-B14F-4D97-AF65-F5344CB8AC3E}">
        <p14:creationId xmlns:p14="http://schemas.microsoft.com/office/powerpoint/2010/main" val="3480183297"/>
      </p:ext>
    </p:extLst>
  </p:cSld>
  <p:clrMapOvr>
    <a:masterClrMapping/>
  </p:clrMapOvr>
  <p:extLst>
    <p:ext uri="{DCECCB84-F9BA-43D5-87BE-67443E8EF086}">
      <p15:sldGuideLst xmlns:p15="http://schemas.microsoft.com/office/powerpoint/2012/main"/>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Title (Plain, T.S.)">
    <p:bg>
      <p:bgPr>
        <a:solidFill>
          <a:schemeClr val="bg1"/>
        </a:solidFill>
        <a:effectLst/>
      </p:bgPr>
    </p:bg>
    <p:spTree>
      <p:nvGrpSpPr>
        <p:cNvPr id="1" name=""/>
        <p:cNvGrpSpPr/>
        <p:nvPr/>
      </p:nvGrpSpPr>
      <p:grpSpPr>
        <a:xfrm>
          <a:off x="0" y="0"/>
          <a:ext cx="0" cy="0"/>
          <a:chOff x="0" y="0"/>
          <a:chExt cx="0" cy="0"/>
        </a:xfrm>
      </p:grpSpPr>
      <p:sp>
        <p:nvSpPr>
          <p:cNvPr id="10" name="Freeform 9">
            <a:extLst>
              <a:ext uri="{FF2B5EF4-FFF2-40B4-BE49-F238E27FC236}">
                <a16:creationId xmlns:a16="http://schemas.microsoft.com/office/drawing/2014/main" id="{7FB454B8-622E-D643-B38F-8FBBFCD62ABD}"/>
              </a:ext>
            </a:extLst>
          </p:cNvPr>
          <p:cNvSpPr/>
          <p:nvPr userDrawn="1"/>
        </p:nvSpPr>
        <p:spPr>
          <a:xfrm flipH="1">
            <a:off x="1867" y="2171627"/>
            <a:ext cx="8780681" cy="1815552"/>
          </a:xfrm>
          <a:custGeom>
            <a:avLst/>
            <a:gdLst>
              <a:gd name="connsiteX0" fmla="*/ 8780681 w 8780681"/>
              <a:gd name="connsiteY0" fmla="*/ 0 h 1815552"/>
              <a:gd name="connsiteX1" fmla="*/ 861570 w 8780681"/>
              <a:gd name="connsiteY1" fmla="*/ 0 h 1815552"/>
              <a:gd name="connsiteX2" fmla="*/ 0 w 8780681"/>
              <a:gd name="connsiteY2" fmla="*/ 1815552 h 1815552"/>
              <a:gd name="connsiteX3" fmla="*/ 8780681 w 8780681"/>
              <a:gd name="connsiteY3" fmla="*/ 1815552 h 1815552"/>
            </a:gdLst>
            <a:ahLst/>
            <a:cxnLst>
              <a:cxn ang="0">
                <a:pos x="connsiteX0" y="connsiteY0"/>
              </a:cxn>
              <a:cxn ang="0">
                <a:pos x="connsiteX1" y="connsiteY1"/>
              </a:cxn>
              <a:cxn ang="0">
                <a:pos x="connsiteX2" y="connsiteY2"/>
              </a:cxn>
              <a:cxn ang="0">
                <a:pos x="connsiteX3" y="connsiteY3"/>
              </a:cxn>
            </a:cxnLst>
            <a:rect l="l" t="t" r="r" b="b"/>
            <a:pathLst>
              <a:path w="8780681" h="1815552">
                <a:moveTo>
                  <a:pt x="8780681" y="0"/>
                </a:moveTo>
                <a:lnTo>
                  <a:pt x="861570" y="0"/>
                </a:lnTo>
                <a:lnTo>
                  <a:pt x="0" y="1815552"/>
                </a:lnTo>
                <a:lnTo>
                  <a:pt x="8780681" y="1815552"/>
                </a:lnTo>
                <a:close/>
              </a:path>
            </a:pathLst>
          </a:cu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lvl="0" algn="ctr"/>
            <a:endParaRPr lang="en-US" dirty="0"/>
          </a:p>
        </p:txBody>
      </p:sp>
      <p:sp>
        <p:nvSpPr>
          <p:cNvPr id="12" name="Freeform 11">
            <a:extLst>
              <a:ext uri="{FF2B5EF4-FFF2-40B4-BE49-F238E27FC236}">
                <a16:creationId xmlns:a16="http://schemas.microsoft.com/office/drawing/2014/main" id="{A7DAA80D-E5FC-834A-808A-ED4B4782F280}"/>
              </a:ext>
            </a:extLst>
          </p:cNvPr>
          <p:cNvSpPr/>
          <p:nvPr userDrawn="1"/>
        </p:nvSpPr>
        <p:spPr>
          <a:xfrm flipH="1">
            <a:off x="0" y="6029561"/>
            <a:ext cx="6781322" cy="427439"/>
          </a:xfrm>
          <a:custGeom>
            <a:avLst/>
            <a:gdLst>
              <a:gd name="connsiteX0" fmla="*/ 6781322 w 6781322"/>
              <a:gd name="connsiteY0" fmla="*/ 0 h 427439"/>
              <a:gd name="connsiteX1" fmla="*/ 6376846 w 6781322"/>
              <a:gd name="connsiteY1" fmla="*/ 0 h 427439"/>
              <a:gd name="connsiteX2" fmla="*/ 607317 w 6781322"/>
              <a:gd name="connsiteY2" fmla="*/ 0 h 427439"/>
              <a:gd name="connsiteX3" fmla="*/ 202841 w 6781322"/>
              <a:gd name="connsiteY3" fmla="*/ 0 h 427439"/>
              <a:gd name="connsiteX4" fmla="*/ 0 w 6781322"/>
              <a:gd name="connsiteY4" fmla="*/ 427439 h 427439"/>
              <a:gd name="connsiteX5" fmla="*/ 404476 w 6781322"/>
              <a:gd name="connsiteY5" fmla="*/ 427439 h 427439"/>
              <a:gd name="connsiteX6" fmla="*/ 6376846 w 6781322"/>
              <a:gd name="connsiteY6" fmla="*/ 427439 h 427439"/>
              <a:gd name="connsiteX7" fmla="*/ 6781322 w 6781322"/>
              <a:gd name="connsiteY7" fmla="*/ 427439 h 4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81322" h="427439">
                <a:moveTo>
                  <a:pt x="6781322" y="0"/>
                </a:moveTo>
                <a:lnTo>
                  <a:pt x="6376846" y="0"/>
                </a:lnTo>
                <a:lnTo>
                  <a:pt x="607317" y="0"/>
                </a:lnTo>
                <a:lnTo>
                  <a:pt x="202841" y="0"/>
                </a:lnTo>
                <a:lnTo>
                  <a:pt x="0" y="427439"/>
                </a:lnTo>
                <a:lnTo>
                  <a:pt x="404476" y="427439"/>
                </a:lnTo>
                <a:lnTo>
                  <a:pt x="6376846" y="427439"/>
                </a:lnTo>
                <a:lnTo>
                  <a:pt x="6781322" y="42743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8" name="Title 7">
            <a:extLst>
              <a:ext uri="{FF2B5EF4-FFF2-40B4-BE49-F238E27FC236}">
                <a16:creationId xmlns:a16="http://schemas.microsoft.com/office/drawing/2014/main" id="{9428846E-90EC-CF46-BA3C-6E7E7F9A659E}"/>
              </a:ext>
            </a:extLst>
          </p:cNvPr>
          <p:cNvSpPr>
            <a:spLocks noGrp="1"/>
          </p:cNvSpPr>
          <p:nvPr>
            <p:ph type="title" hasCustomPrompt="1"/>
          </p:nvPr>
        </p:nvSpPr>
        <p:spPr>
          <a:xfrm>
            <a:off x="431800" y="2357718"/>
            <a:ext cx="7495477" cy="1443370"/>
          </a:xfrm>
        </p:spPr>
        <p:txBody>
          <a:bodyPr anchor="ctr"/>
          <a:lstStyle>
            <a:lvl1pPr>
              <a:defRPr sz="3600"/>
            </a:lvl1pPr>
          </a:lstStyle>
          <a:p>
            <a:pPr lvl="0"/>
            <a:r>
              <a:rPr lang="en-US"/>
              <a:t>CLICK TO EDIT PRESENTATION TITLE. ALL CAPS. TWO LINES.</a:t>
            </a:r>
          </a:p>
        </p:txBody>
      </p:sp>
      <p:pic>
        <p:nvPicPr>
          <p:cNvPr id="7" name="Graphic 6">
            <a:extLst>
              <a:ext uri="{FF2B5EF4-FFF2-40B4-BE49-F238E27FC236}">
                <a16:creationId xmlns:a16="http://schemas.microsoft.com/office/drawing/2014/main" id="{3AC42CDE-EBE7-E741-BE32-30653614DF49}"/>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6724098" y="5966248"/>
            <a:ext cx="2151407" cy="555202"/>
          </a:xfrm>
          <a:prstGeom prst="rect">
            <a:avLst/>
          </a:prstGeom>
        </p:spPr>
      </p:pic>
      <p:grpSp>
        <p:nvGrpSpPr>
          <p:cNvPr id="11" name="Group 10">
            <a:extLst>
              <a:ext uri="{FF2B5EF4-FFF2-40B4-BE49-F238E27FC236}">
                <a16:creationId xmlns:a16="http://schemas.microsoft.com/office/drawing/2014/main" id="{95C24E01-FC3B-404D-9E78-A1D4842E648D}"/>
              </a:ext>
            </a:extLst>
          </p:cNvPr>
          <p:cNvGrpSpPr/>
          <p:nvPr userDrawn="1"/>
        </p:nvGrpSpPr>
        <p:grpSpPr>
          <a:xfrm>
            <a:off x="-256964" y="2662813"/>
            <a:ext cx="251461" cy="803868"/>
            <a:chOff x="-256404" y="360363"/>
            <a:chExt cx="251461" cy="692152"/>
          </a:xfrm>
        </p:grpSpPr>
        <p:grpSp>
          <p:nvGrpSpPr>
            <p:cNvPr id="13" name="Group 12">
              <a:extLst>
                <a:ext uri="{FF2B5EF4-FFF2-40B4-BE49-F238E27FC236}">
                  <a16:creationId xmlns:a16="http://schemas.microsoft.com/office/drawing/2014/main" id="{7609AD49-9F46-6B4D-AC61-D86E1F7D6DE3}"/>
                </a:ext>
              </a:extLst>
            </p:cNvPr>
            <p:cNvGrpSpPr/>
            <p:nvPr userDrawn="1"/>
          </p:nvGrpSpPr>
          <p:grpSpPr>
            <a:xfrm rot="16200000">
              <a:off x="-476749" y="580708"/>
              <a:ext cx="692152" cy="251461"/>
              <a:chOff x="431800" y="-235792"/>
              <a:chExt cx="4400551" cy="235792"/>
            </a:xfrm>
          </p:grpSpPr>
          <p:cxnSp>
            <p:nvCxnSpPr>
              <p:cNvPr id="15" name="Straight Connector 14">
                <a:extLst>
                  <a:ext uri="{FF2B5EF4-FFF2-40B4-BE49-F238E27FC236}">
                    <a16:creationId xmlns:a16="http://schemas.microsoft.com/office/drawing/2014/main" id="{AB26C9CC-8E39-D842-9EAF-678E2CFCEA46}"/>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72409FD-BEDA-7448-ADF2-61BA93E7861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Rectangle 16">
                <a:extLst>
                  <a:ext uri="{FF2B5EF4-FFF2-40B4-BE49-F238E27FC236}">
                    <a16:creationId xmlns:a16="http://schemas.microsoft.com/office/drawing/2014/main" id="{309BC28A-A542-FE4D-93B0-F0347A65EE97}"/>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TextBox 13">
              <a:extLst>
                <a:ext uri="{FF2B5EF4-FFF2-40B4-BE49-F238E27FC236}">
                  <a16:creationId xmlns:a16="http://schemas.microsoft.com/office/drawing/2014/main" id="{659ED004-19ED-DE4A-9DA7-48843A04A76A}"/>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8" name="Group 17">
            <a:extLst>
              <a:ext uri="{FF2B5EF4-FFF2-40B4-BE49-F238E27FC236}">
                <a16:creationId xmlns:a16="http://schemas.microsoft.com/office/drawing/2014/main" id="{5E78AD02-75ED-A243-A1D9-E6F34937F533}"/>
              </a:ext>
            </a:extLst>
          </p:cNvPr>
          <p:cNvGrpSpPr/>
          <p:nvPr userDrawn="1"/>
        </p:nvGrpSpPr>
        <p:grpSpPr>
          <a:xfrm>
            <a:off x="-256964" y="6029561"/>
            <a:ext cx="251461" cy="414972"/>
            <a:chOff x="-256404" y="360363"/>
            <a:chExt cx="251461" cy="692152"/>
          </a:xfrm>
        </p:grpSpPr>
        <p:grpSp>
          <p:nvGrpSpPr>
            <p:cNvPr id="19" name="Group 18">
              <a:extLst>
                <a:ext uri="{FF2B5EF4-FFF2-40B4-BE49-F238E27FC236}">
                  <a16:creationId xmlns:a16="http://schemas.microsoft.com/office/drawing/2014/main" id="{B5C734E6-12AC-D549-85C3-5CA9349575FD}"/>
                </a:ext>
              </a:extLst>
            </p:cNvPr>
            <p:cNvGrpSpPr/>
            <p:nvPr userDrawn="1"/>
          </p:nvGrpSpPr>
          <p:grpSpPr>
            <a:xfrm rot="16200000">
              <a:off x="-476749" y="580708"/>
              <a:ext cx="692152" cy="251461"/>
              <a:chOff x="431800" y="-235792"/>
              <a:chExt cx="4400551" cy="235792"/>
            </a:xfrm>
          </p:grpSpPr>
          <p:cxnSp>
            <p:nvCxnSpPr>
              <p:cNvPr id="21" name="Straight Connector 20">
                <a:extLst>
                  <a:ext uri="{FF2B5EF4-FFF2-40B4-BE49-F238E27FC236}">
                    <a16:creationId xmlns:a16="http://schemas.microsoft.com/office/drawing/2014/main" id="{FBB2CEB4-7001-4143-8842-8DD015ADA2CC}"/>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C52DBC83-F997-CC43-8A77-AB3F51D3F8A4}"/>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DD5C9623-B665-514A-A1F5-4742B67F7AE1}"/>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F05C7E24-6E4B-6844-9522-6D184F784EA2}"/>
                </a:ext>
              </a:extLst>
            </p:cNvPr>
            <p:cNvSpPr txBox="1"/>
            <p:nvPr userDrawn="1"/>
          </p:nvSpPr>
          <p:spPr>
            <a:xfrm rot="16200000">
              <a:off x="-328529" y="649200"/>
              <a:ext cx="395711"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DATE</a:t>
              </a:r>
            </a:p>
          </p:txBody>
        </p:sp>
      </p:grpSp>
      <p:sp>
        <p:nvSpPr>
          <p:cNvPr id="24" name="Text Placeholder 2">
            <a:extLst>
              <a:ext uri="{FF2B5EF4-FFF2-40B4-BE49-F238E27FC236}">
                <a16:creationId xmlns:a16="http://schemas.microsoft.com/office/drawing/2014/main" id="{AA8BE2D3-AB7B-1A4A-8A3E-0485C1C367A4}"/>
              </a:ext>
            </a:extLst>
          </p:cNvPr>
          <p:cNvSpPr>
            <a:spLocks noGrp="1"/>
          </p:cNvSpPr>
          <p:nvPr>
            <p:ph type="body" sz="quarter" idx="26" hasCustomPrompt="1"/>
          </p:nvPr>
        </p:nvSpPr>
        <p:spPr>
          <a:xfrm>
            <a:off x="450851" y="6061208"/>
            <a:ext cx="3313429" cy="364145"/>
          </a:xfrm>
        </p:spPr>
        <p:txBody>
          <a:bodyPr anchor="ctr"/>
          <a:lstStyle>
            <a:lvl1pPr marL="9525" indent="0">
              <a:buFontTx/>
              <a:buNone/>
              <a:tabLst/>
              <a:defRPr sz="1400" b="0">
                <a:solidFill>
                  <a:schemeClr val="bg1"/>
                </a:solidFill>
              </a:defRPr>
            </a:lvl1pPr>
            <a:lvl2pPr marL="9525" indent="0">
              <a:buFontTx/>
              <a:buNone/>
              <a:tabLst/>
              <a:defRPr sz="1400">
                <a:solidFill>
                  <a:schemeClr val="bg1"/>
                </a:solidFill>
              </a:defRPr>
            </a:lvl2pPr>
            <a:lvl3pPr marL="9525" indent="0">
              <a:buFontTx/>
              <a:buNone/>
              <a:tabLst/>
              <a:defRPr sz="1400">
                <a:solidFill>
                  <a:schemeClr val="bg1"/>
                </a:solidFill>
              </a:defRPr>
            </a:lvl3pPr>
            <a:lvl4pPr marL="9525" indent="0">
              <a:buFontTx/>
              <a:buNone/>
              <a:tabLst/>
              <a:defRPr sz="1400">
                <a:solidFill>
                  <a:schemeClr val="bg1"/>
                </a:solidFill>
              </a:defRPr>
            </a:lvl4pPr>
            <a:lvl5pPr marL="9525" indent="0">
              <a:buFontTx/>
              <a:buNone/>
              <a:tabLst/>
              <a:defRPr sz="1400">
                <a:solidFill>
                  <a:schemeClr val="bg1"/>
                </a:solidFill>
              </a:defRPr>
            </a:lvl5pPr>
            <a:lvl6pPr marL="9525" indent="0">
              <a:buFontTx/>
              <a:buNone/>
              <a:tabLst/>
              <a:defRPr sz="1400">
                <a:solidFill>
                  <a:schemeClr val="bg1"/>
                </a:solidFill>
              </a:defRPr>
            </a:lvl6pPr>
            <a:lvl7pPr marL="9525" indent="0">
              <a:buFontTx/>
              <a:buNone/>
              <a:tabLst/>
              <a:defRPr sz="1400">
                <a:solidFill>
                  <a:schemeClr val="bg1"/>
                </a:solidFill>
              </a:defRPr>
            </a:lvl7pPr>
            <a:lvl8pPr marL="9525" indent="0">
              <a:buFontTx/>
              <a:buNone/>
              <a:tabLst/>
              <a:defRPr sz="1400">
                <a:solidFill>
                  <a:schemeClr val="bg1"/>
                </a:solidFill>
              </a:defRPr>
            </a:lvl8pPr>
            <a:lvl9pPr marL="9525" indent="0">
              <a:buFontTx/>
              <a:buNone/>
              <a:tabLst/>
              <a:defRPr sz="1400">
                <a:solidFill>
                  <a:schemeClr val="bg1"/>
                </a:solidFill>
              </a:defRPr>
            </a:lvl9pPr>
          </a:lstStyle>
          <a:p>
            <a:pPr lvl="0"/>
            <a:r>
              <a:rPr lang="en-US"/>
              <a:t>Click to add date (Month DD, YYYY)</a:t>
            </a:r>
          </a:p>
        </p:txBody>
      </p:sp>
    </p:spTree>
    <p:extLst>
      <p:ext uri="{BB962C8B-B14F-4D97-AF65-F5344CB8AC3E}">
        <p14:creationId xmlns:p14="http://schemas.microsoft.com/office/powerpoint/2010/main" val="2498281320"/>
      </p:ext>
    </p:extLst>
  </p:cSld>
  <p:clrMapOvr>
    <a:masterClrMapping/>
  </p:clrMapOvr>
  <p:extLst>
    <p:ext uri="{DCECCB84-F9BA-43D5-87BE-67443E8EF086}">
      <p15:sldGuideLst xmlns:p15="http://schemas.microsoft.com/office/powerpoint/2012/main"/>
    </p:ext>
  </p:extLs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oC Agenda (8)">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68F4D58A-AA20-5048-8BA0-DD35FBF502B9}"/>
              </a:ext>
            </a:extLst>
          </p:cNvPr>
          <p:cNvSpPr/>
          <p:nvPr userDrawn="1"/>
        </p:nvSpPr>
        <p:spPr>
          <a:xfrm>
            <a:off x="0" y="614023"/>
            <a:ext cx="9144000" cy="6192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a:extLst>
              <a:ext uri="{FF2B5EF4-FFF2-40B4-BE49-F238E27FC236}">
                <a16:creationId xmlns:a16="http://schemas.microsoft.com/office/drawing/2014/main" id="{4E73969A-3A18-3447-B258-F387FB6CF9F1}"/>
              </a:ext>
            </a:extLst>
          </p:cNvPr>
          <p:cNvGrpSpPr/>
          <p:nvPr userDrawn="1"/>
        </p:nvGrpSpPr>
        <p:grpSpPr>
          <a:xfrm>
            <a:off x="9399182" y="-1"/>
            <a:ext cx="2877466" cy="8631622"/>
            <a:chOff x="9399182" y="-1"/>
            <a:chExt cx="2877466" cy="8631622"/>
          </a:xfrm>
        </p:grpSpPr>
        <p:sp>
          <p:nvSpPr>
            <p:cNvPr id="189" name="Rectangle 188">
              <a:extLst>
                <a:ext uri="{FF2B5EF4-FFF2-40B4-BE49-F238E27FC236}">
                  <a16:creationId xmlns:a16="http://schemas.microsoft.com/office/drawing/2014/main" id="{92729CBC-BDE5-8E45-A6BE-AE71C1B381A0}"/>
                </a:ext>
              </a:extLst>
            </p:cNvPr>
            <p:cNvSpPr/>
            <p:nvPr userDrawn="1"/>
          </p:nvSpPr>
          <p:spPr>
            <a:xfrm>
              <a:off x="9399182" y="-1"/>
              <a:ext cx="2798651" cy="84963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0" name="TextBox 189">
              <a:extLst>
                <a:ext uri="{FF2B5EF4-FFF2-40B4-BE49-F238E27FC236}">
                  <a16:creationId xmlns:a16="http://schemas.microsoft.com/office/drawing/2014/main" id="{F671A5E8-36A2-FB45-ADCA-9DAD0E120E46}"/>
                </a:ext>
              </a:extLst>
            </p:cNvPr>
            <p:cNvSpPr txBox="1">
              <a:spLocks noChangeAspect="1"/>
            </p:cNvSpPr>
            <p:nvPr userDrawn="1"/>
          </p:nvSpPr>
          <p:spPr>
            <a:xfrm>
              <a:off x="9521833" y="161035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91" name="TextBox 190">
              <a:extLst>
                <a:ext uri="{FF2B5EF4-FFF2-40B4-BE49-F238E27FC236}">
                  <a16:creationId xmlns:a16="http://schemas.microsoft.com/office/drawing/2014/main" id="{E301719B-2C9D-8E44-AE65-E00544489754}"/>
                </a:ext>
              </a:extLst>
            </p:cNvPr>
            <p:cNvSpPr txBox="1">
              <a:spLocks noChangeAspect="1"/>
            </p:cNvSpPr>
            <p:nvPr userDrawn="1"/>
          </p:nvSpPr>
          <p:spPr>
            <a:xfrm>
              <a:off x="9521833"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92" name="TextBox 191">
              <a:extLst>
                <a:ext uri="{FF2B5EF4-FFF2-40B4-BE49-F238E27FC236}">
                  <a16:creationId xmlns:a16="http://schemas.microsoft.com/office/drawing/2014/main" id="{CED24EBF-9DBE-B34E-81D8-A373E4BBB1F9}"/>
                </a:ext>
              </a:extLst>
            </p:cNvPr>
            <p:cNvSpPr txBox="1">
              <a:spLocks noChangeAspect="1"/>
            </p:cNvSpPr>
            <p:nvPr userDrawn="1"/>
          </p:nvSpPr>
          <p:spPr>
            <a:xfrm>
              <a:off x="9521833" y="1139035"/>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93" name="TextBox 192">
              <a:extLst>
                <a:ext uri="{FF2B5EF4-FFF2-40B4-BE49-F238E27FC236}">
                  <a16:creationId xmlns:a16="http://schemas.microsoft.com/office/drawing/2014/main" id="{A46F68BB-A3E6-B246-94E8-AF74AACEF49A}"/>
                </a:ext>
              </a:extLst>
            </p:cNvPr>
            <p:cNvSpPr txBox="1"/>
            <p:nvPr userDrawn="1"/>
          </p:nvSpPr>
          <p:spPr>
            <a:xfrm>
              <a:off x="9686426" y="513115"/>
              <a:ext cx="2425134"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Aft>
                  <a:spcPts val="0"/>
                </a:spcAft>
              </a:pPr>
              <a:r>
                <a:rPr lang="en-US" dirty="0"/>
                <a:t>Enter up to 8 agenda items and their page numbers. </a:t>
              </a:r>
            </a:p>
            <a:p>
              <a:pPr lvl="2"/>
              <a:r>
                <a:rPr lang="en-US" dirty="0"/>
                <a:t>Switch to the 14-item agenda if you need more. </a:t>
              </a:r>
            </a:p>
          </p:txBody>
        </p:sp>
        <p:sp>
          <p:nvSpPr>
            <p:cNvPr id="194" name="TextBox 193">
              <a:extLst>
                <a:ext uri="{FF2B5EF4-FFF2-40B4-BE49-F238E27FC236}">
                  <a16:creationId xmlns:a16="http://schemas.microsoft.com/office/drawing/2014/main" id="{FBB8C002-902E-6D47-BE1D-BF8509A004AD}"/>
                </a:ext>
              </a:extLst>
            </p:cNvPr>
            <p:cNvSpPr txBox="1"/>
            <p:nvPr userDrawn="1"/>
          </p:nvSpPr>
          <p:spPr>
            <a:xfrm>
              <a:off x="9558507" y="150290"/>
              <a:ext cx="1867499"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USE THE AGENDA</a:t>
              </a:r>
            </a:p>
          </p:txBody>
        </p:sp>
        <p:cxnSp>
          <p:nvCxnSpPr>
            <p:cNvPr id="195" name="Straight Connector 194">
              <a:extLst>
                <a:ext uri="{FF2B5EF4-FFF2-40B4-BE49-F238E27FC236}">
                  <a16:creationId xmlns:a16="http://schemas.microsoft.com/office/drawing/2014/main" id="{FE4B0B2B-3980-FB4D-8093-0BAB12D53E52}"/>
                </a:ext>
              </a:extLst>
            </p:cNvPr>
            <p:cNvCxnSpPr>
              <a:cxnSpLocks/>
            </p:cNvCxnSpPr>
            <p:nvPr userDrawn="1"/>
          </p:nvCxnSpPr>
          <p:spPr>
            <a:xfrm>
              <a:off x="9558507" y="35290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96" name="Group 195">
              <a:extLst>
                <a:ext uri="{FF2B5EF4-FFF2-40B4-BE49-F238E27FC236}">
                  <a16:creationId xmlns:a16="http://schemas.microsoft.com/office/drawing/2014/main" id="{D9DE41DC-3B7A-854E-AC16-134271A7396F}"/>
                </a:ext>
              </a:extLst>
            </p:cNvPr>
            <p:cNvGrpSpPr/>
            <p:nvPr userDrawn="1"/>
          </p:nvGrpSpPr>
          <p:grpSpPr>
            <a:xfrm>
              <a:off x="9541497" y="5505499"/>
              <a:ext cx="2735151" cy="919215"/>
              <a:chOff x="9296567" y="4150379"/>
              <a:chExt cx="2735151" cy="919215"/>
            </a:xfrm>
          </p:grpSpPr>
          <p:grpSp>
            <p:nvGrpSpPr>
              <p:cNvPr id="226" name="Group 225">
                <a:extLst>
                  <a:ext uri="{FF2B5EF4-FFF2-40B4-BE49-F238E27FC236}">
                    <a16:creationId xmlns:a16="http://schemas.microsoft.com/office/drawing/2014/main" id="{4A8E7230-F371-9049-8785-A042CADC0F97}"/>
                  </a:ext>
                </a:extLst>
              </p:cNvPr>
              <p:cNvGrpSpPr/>
              <p:nvPr userDrawn="1"/>
            </p:nvGrpSpPr>
            <p:grpSpPr>
              <a:xfrm>
                <a:off x="9296567" y="4150379"/>
                <a:ext cx="2735151" cy="919215"/>
                <a:chOff x="9296567" y="5817858"/>
                <a:chExt cx="2735151" cy="919215"/>
              </a:xfrm>
            </p:grpSpPr>
            <p:sp>
              <p:nvSpPr>
                <p:cNvPr id="228" name="Rectangle 227">
                  <a:extLst>
                    <a:ext uri="{FF2B5EF4-FFF2-40B4-BE49-F238E27FC236}">
                      <a16:creationId xmlns:a16="http://schemas.microsoft.com/office/drawing/2014/main" id="{4E2ECAE9-6825-6344-A33D-8F33A0FBEBA3}"/>
                    </a:ext>
                  </a:extLst>
                </p:cNvPr>
                <p:cNvSpPr/>
                <p:nvPr userDrawn="1"/>
              </p:nvSpPr>
              <p:spPr>
                <a:xfrm>
                  <a:off x="9296567" y="5817858"/>
                  <a:ext cx="2733136" cy="919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9" name="TextBox 228">
                  <a:extLst>
                    <a:ext uri="{FF2B5EF4-FFF2-40B4-BE49-F238E27FC236}">
                      <a16:creationId xmlns:a16="http://schemas.microsoft.com/office/drawing/2014/main" id="{A8170A63-20B8-C340-A8F1-D6D360C94661}"/>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Reset Placeholders</a:t>
                  </a:r>
                </a:p>
              </p:txBody>
            </p:sp>
            <p:pic>
              <p:nvPicPr>
                <p:cNvPr id="230" name="Graphic 229">
                  <a:extLst>
                    <a:ext uri="{FF2B5EF4-FFF2-40B4-BE49-F238E27FC236}">
                      <a16:creationId xmlns:a16="http://schemas.microsoft.com/office/drawing/2014/main" id="{23CD0419-FDFB-0249-BAA8-77ADB9197DF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231" name="TextBox 230">
                  <a:extLst>
                    <a:ext uri="{FF2B5EF4-FFF2-40B4-BE49-F238E27FC236}">
                      <a16:creationId xmlns:a16="http://schemas.microsoft.com/office/drawing/2014/main" id="{2A9D487E-DB19-7741-BCD6-CC6ADA5A5D0E}"/>
                    </a:ext>
                  </a:extLst>
                </p:cNvPr>
                <p:cNvSpPr txBox="1"/>
                <p:nvPr userDrawn="1"/>
              </p:nvSpPr>
              <p:spPr>
                <a:xfrm>
                  <a:off x="9471805" y="6169594"/>
                  <a:ext cx="2491595" cy="441146"/>
                </a:xfrm>
                <a:prstGeom prst="rect">
                  <a:avLst/>
                </a:prstGeom>
              </p:spPr>
              <p:txBody>
                <a:bodyPr vert="horz" wrap="square" lIns="0" tIns="0" rIns="0" bIns="0" rtlCol="0" anchor="t">
                  <a:spAutoFit/>
                </a:bodyPr>
                <a:lstStyle/>
                <a:p>
                  <a:pPr algn="l">
                    <a:spcBef>
                      <a:spcPts val="200"/>
                    </a:spcBef>
                  </a:pPr>
                  <a:r>
                    <a:rPr lang="en-US" sz="900" dirty="0">
                      <a:solidFill>
                        <a:schemeClr val="tx1">
                          <a:lumMod val="50000"/>
                          <a:lumOff val="50000"/>
                        </a:schemeClr>
                      </a:solidFill>
                      <a:latin typeface="Arial" charset="0"/>
                      <a:ea typeface="Arial" charset="0"/>
                      <a:cs typeface="Arial" charset="0"/>
                    </a:rPr>
                    <a:t>Press the Reset (            ) button to bring back placeholders you have deleted if you need them. </a:t>
                  </a:r>
                </a:p>
                <a:p>
                  <a:pPr algn="l">
                    <a:spcBef>
                      <a:spcPts val="200"/>
                    </a:spcBef>
                  </a:pPr>
                  <a:r>
                    <a:rPr lang="en-US" sz="900" dirty="0">
                      <a:solidFill>
                        <a:schemeClr val="tx1">
                          <a:lumMod val="50000"/>
                          <a:lumOff val="50000"/>
                        </a:schemeClr>
                      </a:solidFill>
                      <a:latin typeface="Arial" charset="0"/>
                      <a:ea typeface="Arial" charset="0"/>
                      <a:cs typeface="Arial" charset="0"/>
                    </a:rPr>
                    <a:t>Note: this will also remove your item highlight.</a:t>
                  </a:r>
                </a:p>
              </p:txBody>
            </p:sp>
          </p:grpSp>
          <p:pic>
            <p:nvPicPr>
              <p:cNvPr id="227" name="Picture 226">
                <a:extLst>
                  <a:ext uri="{FF2B5EF4-FFF2-40B4-BE49-F238E27FC236}">
                    <a16:creationId xmlns:a16="http://schemas.microsoft.com/office/drawing/2014/main" id="{F3FDF710-03B9-F349-9989-8CC152E1DAF4}"/>
                  </a:ext>
                </a:extLst>
              </p:cNvPr>
              <p:cNvPicPr>
                <a:picLocks noChangeAspect="1"/>
              </p:cNvPicPr>
              <p:nvPr userDrawn="1"/>
            </p:nvPicPr>
            <p:blipFill rotWithShape="1">
              <a:blip r:embed="rId5"/>
              <a:srcRect t="-7688" r="11531" b="-1"/>
              <a:stretch/>
            </p:blipFill>
            <p:spPr>
              <a:xfrm>
                <a:off x="10368085" y="4507363"/>
                <a:ext cx="346954" cy="130863"/>
              </a:xfrm>
              <a:prstGeom prst="rect">
                <a:avLst/>
              </a:prstGeom>
            </p:spPr>
          </p:pic>
        </p:grpSp>
        <p:sp>
          <p:nvSpPr>
            <p:cNvPr id="197" name="TextBox 196">
              <a:extLst>
                <a:ext uri="{FF2B5EF4-FFF2-40B4-BE49-F238E27FC236}">
                  <a16:creationId xmlns:a16="http://schemas.microsoft.com/office/drawing/2014/main" id="{4142786A-0A63-4E4F-93C7-691F14EE0537}"/>
                </a:ext>
              </a:extLst>
            </p:cNvPr>
            <p:cNvSpPr txBox="1"/>
            <p:nvPr/>
          </p:nvSpPr>
          <p:spPr>
            <a:xfrm>
              <a:off x="9686426" y="1588873"/>
              <a:ext cx="2284506"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Highlight the current item title and page number as follows:</a:t>
              </a:r>
            </a:p>
          </p:txBody>
        </p:sp>
        <p:sp>
          <p:nvSpPr>
            <p:cNvPr id="198" name="TextBox 197">
              <a:extLst>
                <a:ext uri="{FF2B5EF4-FFF2-40B4-BE49-F238E27FC236}">
                  <a16:creationId xmlns:a16="http://schemas.microsoft.com/office/drawing/2014/main" id="{07152F3A-AA58-A84A-9EB7-FBD519281D97}"/>
                </a:ext>
              </a:extLst>
            </p:cNvPr>
            <p:cNvSpPr txBox="1"/>
            <p:nvPr/>
          </p:nvSpPr>
          <p:spPr>
            <a:xfrm>
              <a:off x="9686426" y="1111528"/>
              <a:ext cx="2425134"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Select and delete any unused item placeholders to remove the lines.</a:t>
              </a:r>
            </a:p>
          </p:txBody>
        </p:sp>
        <p:sp>
          <p:nvSpPr>
            <p:cNvPr id="199" name="TextBox 198">
              <a:extLst>
                <a:ext uri="{FF2B5EF4-FFF2-40B4-BE49-F238E27FC236}">
                  <a16:creationId xmlns:a16="http://schemas.microsoft.com/office/drawing/2014/main" id="{F9F2552A-118B-6B4D-96D5-DD7E30384C0A}"/>
                </a:ext>
              </a:extLst>
            </p:cNvPr>
            <p:cNvSpPr txBox="1"/>
            <p:nvPr/>
          </p:nvSpPr>
          <p:spPr>
            <a:xfrm>
              <a:off x="9694073" y="2789000"/>
              <a:ext cx="2269212" cy="215444"/>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the entire element is selected—it won’t work correctly if you have your cursor in the text.</a:t>
              </a:r>
            </a:p>
          </p:txBody>
        </p:sp>
        <p:sp>
          <p:nvSpPr>
            <p:cNvPr id="200" name="TextBox 199">
              <a:extLst>
                <a:ext uri="{FF2B5EF4-FFF2-40B4-BE49-F238E27FC236}">
                  <a16:creationId xmlns:a16="http://schemas.microsoft.com/office/drawing/2014/main" id="{32F571D5-4F36-EC49-8A09-B4D4A0958C3F}"/>
                </a:ext>
              </a:extLst>
            </p:cNvPr>
            <p:cNvSpPr txBox="1"/>
            <p:nvPr/>
          </p:nvSpPr>
          <p:spPr>
            <a:xfrm>
              <a:off x="9686426" y="5004333"/>
              <a:ext cx="2126422"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page number of current agenda item (on the text works here) to apply the highlight style.</a:t>
              </a:r>
            </a:p>
          </p:txBody>
        </p:sp>
        <p:sp>
          <p:nvSpPr>
            <p:cNvPr id="201" name="Rectangle 200">
              <a:extLst>
                <a:ext uri="{FF2B5EF4-FFF2-40B4-BE49-F238E27FC236}">
                  <a16:creationId xmlns:a16="http://schemas.microsoft.com/office/drawing/2014/main" id="{6DD556FA-E7AC-9148-B57F-E293EE977EBE}"/>
                </a:ext>
              </a:extLst>
            </p:cNvPr>
            <p:cNvSpPr/>
            <p:nvPr/>
          </p:nvSpPr>
          <p:spPr>
            <a:xfrm>
              <a:off x="9686427" y="234797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202" name="Group 201">
              <a:extLst>
                <a:ext uri="{FF2B5EF4-FFF2-40B4-BE49-F238E27FC236}">
                  <a16:creationId xmlns:a16="http://schemas.microsoft.com/office/drawing/2014/main" id="{ADEE7DA1-1F48-384F-89D9-9DA13F350772}"/>
                </a:ext>
              </a:extLst>
            </p:cNvPr>
            <p:cNvGrpSpPr/>
            <p:nvPr/>
          </p:nvGrpSpPr>
          <p:grpSpPr>
            <a:xfrm>
              <a:off x="9686426" y="3062499"/>
              <a:ext cx="2284506" cy="249299"/>
              <a:chOff x="9431244" y="2862535"/>
              <a:chExt cx="2284506" cy="249299"/>
            </a:xfrm>
          </p:grpSpPr>
          <p:pic>
            <p:nvPicPr>
              <p:cNvPr id="224" name="Picture 223">
                <a:extLst>
                  <a:ext uri="{FF2B5EF4-FFF2-40B4-BE49-F238E27FC236}">
                    <a16:creationId xmlns:a16="http://schemas.microsoft.com/office/drawing/2014/main" id="{3ACC768F-04E3-A840-822B-D1EFB3C9876B}"/>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225" name="TextBox 224">
                <a:extLst>
                  <a:ext uri="{FF2B5EF4-FFF2-40B4-BE49-F238E27FC236}">
                    <a16:creationId xmlns:a16="http://schemas.microsoft.com/office/drawing/2014/main" id="{BE88291A-40C1-C145-821D-3DC04F178BCB}"/>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sp>
          <p:nvSpPr>
            <p:cNvPr id="203" name="TextBox 202">
              <a:extLst>
                <a:ext uri="{FF2B5EF4-FFF2-40B4-BE49-F238E27FC236}">
                  <a16:creationId xmlns:a16="http://schemas.microsoft.com/office/drawing/2014/main" id="{95654A3A-C98F-2A41-8935-4791ADD47024}"/>
                </a:ext>
              </a:extLst>
            </p:cNvPr>
            <p:cNvSpPr txBox="1"/>
            <p:nvPr/>
          </p:nvSpPr>
          <p:spPr>
            <a:xfrm>
              <a:off x="9686426" y="3363632"/>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current agenda item (on the text works here) to apply the highlight style.</a:t>
              </a:r>
            </a:p>
          </p:txBody>
        </p:sp>
        <p:sp>
          <p:nvSpPr>
            <p:cNvPr id="204" name="Rectangle 203">
              <a:extLst>
                <a:ext uri="{FF2B5EF4-FFF2-40B4-BE49-F238E27FC236}">
                  <a16:creationId xmlns:a16="http://schemas.microsoft.com/office/drawing/2014/main" id="{FCEB0B63-DB36-F046-8D85-FA630484DC86}"/>
                </a:ext>
              </a:extLst>
            </p:cNvPr>
            <p:cNvSpPr/>
            <p:nvPr/>
          </p:nvSpPr>
          <p:spPr>
            <a:xfrm>
              <a:off x="9686427" y="420031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5" name="TextBox 204">
              <a:extLst>
                <a:ext uri="{FF2B5EF4-FFF2-40B4-BE49-F238E27FC236}">
                  <a16:creationId xmlns:a16="http://schemas.microsoft.com/office/drawing/2014/main" id="{4B3865E1-B4C1-B040-A27A-1016E8FD7E68}"/>
                </a:ext>
              </a:extLst>
            </p:cNvPr>
            <p:cNvSpPr txBox="1"/>
            <p:nvPr/>
          </p:nvSpPr>
          <p:spPr>
            <a:xfrm>
              <a:off x="9686426" y="4026515"/>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‘page # style’ element below:</a:t>
              </a:r>
            </a:p>
          </p:txBody>
        </p:sp>
        <p:sp>
          <p:nvSpPr>
            <p:cNvPr id="206" name="TextBox 205">
              <a:extLst>
                <a:ext uri="{FF2B5EF4-FFF2-40B4-BE49-F238E27FC236}">
                  <a16:creationId xmlns:a16="http://schemas.microsoft.com/office/drawing/2014/main" id="{8B769E22-9CB3-1842-AE3D-A38FA4B458F9}"/>
                </a:ext>
              </a:extLst>
            </p:cNvPr>
            <p:cNvSpPr txBox="1"/>
            <p:nvPr/>
          </p:nvSpPr>
          <p:spPr>
            <a:xfrm>
              <a:off x="9686426" y="2184031"/>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‘title style’ element below:</a:t>
              </a:r>
            </a:p>
          </p:txBody>
        </p:sp>
        <p:sp>
          <p:nvSpPr>
            <p:cNvPr id="207" name="TextBox 206">
              <a:extLst>
                <a:ext uri="{FF2B5EF4-FFF2-40B4-BE49-F238E27FC236}">
                  <a16:creationId xmlns:a16="http://schemas.microsoft.com/office/drawing/2014/main" id="{DEF58FFE-C8BB-A644-814F-B8E499AA1354}"/>
                </a:ext>
              </a:extLst>
            </p:cNvPr>
            <p:cNvSpPr txBox="1"/>
            <p:nvPr/>
          </p:nvSpPr>
          <p:spPr>
            <a:xfrm>
              <a:off x="9686426" y="1990139"/>
              <a:ext cx="78386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TITLE:</a:t>
              </a:r>
            </a:p>
          </p:txBody>
        </p:sp>
        <p:cxnSp>
          <p:nvCxnSpPr>
            <p:cNvPr id="208" name="Straight Connector 207">
              <a:extLst>
                <a:ext uri="{FF2B5EF4-FFF2-40B4-BE49-F238E27FC236}">
                  <a16:creationId xmlns:a16="http://schemas.microsoft.com/office/drawing/2014/main" id="{E0FD961B-9C6C-C84B-82CA-1AE94D4B142C}"/>
                </a:ext>
              </a:extLst>
            </p:cNvPr>
            <p:cNvCxnSpPr>
              <a:cxnSpLocks/>
            </p:cNvCxnSpPr>
            <p:nvPr/>
          </p:nvCxnSpPr>
          <p:spPr>
            <a:xfrm>
              <a:off x="9679848" y="2113772"/>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09" name="TextBox 208">
              <a:extLst>
                <a:ext uri="{FF2B5EF4-FFF2-40B4-BE49-F238E27FC236}">
                  <a16:creationId xmlns:a16="http://schemas.microsoft.com/office/drawing/2014/main" id="{DFB31B83-EC2B-A841-BEB3-3BA0404E5872}"/>
                </a:ext>
              </a:extLst>
            </p:cNvPr>
            <p:cNvSpPr txBox="1"/>
            <p:nvPr/>
          </p:nvSpPr>
          <p:spPr>
            <a:xfrm>
              <a:off x="9686426" y="3831464"/>
              <a:ext cx="86401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PAGE #:</a:t>
              </a:r>
            </a:p>
          </p:txBody>
        </p:sp>
        <p:cxnSp>
          <p:nvCxnSpPr>
            <p:cNvPr id="210" name="Straight Connector 209">
              <a:extLst>
                <a:ext uri="{FF2B5EF4-FFF2-40B4-BE49-F238E27FC236}">
                  <a16:creationId xmlns:a16="http://schemas.microsoft.com/office/drawing/2014/main" id="{1CE7C6FE-AAF6-C844-87BE-AF0B8D40B211}"/>
                </a:ext>
              </a:extLst>
            </p:cNvPr>
            <p:cNvCxnSpPr>
              <a:cxnSpLocks/>
            </p:cNvCxnSpPr>
            <p:nvPr/>
          </p:nvCxnSpPr>
          <p:spPr>
            <a:xfrm>
              <a:off x="9679848" y="3955097"/>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211" name="Group 210">
              <a:extLst>
                <a:ext uri="{FF2B5EF4-FFF2-40B4-BE49-F238E27FC236}">
                  <a16:creationId xmlns:a16="http://schemas.microsoft.com/office/drawing/2014/main" id="{6DC53FCD-82B6-7048-9F20-C8BA810B45DB}"/>
                </a:ext>
              </a:extLst>
            </p:cNvPr>
            <p:cNvGrpSpPr/>
            <p:nvPr/>
          </p:nvGrpSpPr>
          <p:grpSpPr>
            <a:xfrm>
              <a:off x="9686426" y="4692069"/>
              <a:ext cx="2284506" cy="249299"/>
              <a:chOff x="9431244" y="2862535"/>
              <a:chExt cx="2284506" cy="249299"/>
            </a:xfrm>
          </p:grpSpPr>
          <p:pic>
            <p:nvPicPr>
              <p:cNvPr id="222" name="Picture 221">
                <a:extLst>
                  <a:ext uri="{FF2B5EF4-FFF2-40B4-BE49-F238E27FC236}">
                    <a16:creationId xmlns:a16="http://schemas.microsoft.com/office/drawing/2014/main" id="{DBD2640C-E387-4844-A244-F11A31D01261}"/>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223" name="TextBox 222">
                <a:extLst>
                  <a:ext uri="{FF2B5EF4-FFF2-40B4-BE49-F238E27FC236}">
                    <a16:creationId xmlns:a16="http://schemas.microsoft.com/office/drawing/2014/main" id="{1183DA2F-9D9A-8D45-9DFA-CF2F6744B28A}"/>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grpSp>
          <p:nvGrpSpPr>
            <p:cNvPr id="232" name="Group 231">
              <a:extLst>
                <a:ext uri="{FF2B5EF4-FFF2-40B4-BE49-F238E27FC236}">
                  <a16:creationId xmlns:a16="http://schemas.microsoft.com/office/drawing/2014/main" id="{30958E0C-707E-074A-9E85-1719DD93FE83}"/>
                </a:ext>
              </a:extLst>
            </p:cNvPr>
            <p:cNvGrpSpPr/>
            <p:nvPr userDrawn="1"/>
          </p:nvGrpSpPr>
          <p:grpSpPr>
            <a:xfrm>
              <a:off x="9541497" y="6488937"/>
              <a:ext cx="2735151" cy="2142684"/>
              <a:chOff x="9541497" y="1525267"/>
              <a:chExt cx="2735151" cy="2142684"/>
            </a:xfrm>
          </p:grpSpPr>
          <p:grpSp>
            <p:nvGrpSpPr>
              <p:cNvPr id="233" name="Group 232">
                <a:extLst>
                  <a:ext uri="{FF2B5EF4-FFF2-40B4-BE49-F238E27FC236}">
                    <a16:creationId xmlns:a16="http://schemas.microsoft.com/office/drawing/2014/main" id="{3F659622-D770-FB48-9CA2-36AF35529F6D}"/>
                  </a:ext>
                </a:extLst>
              </p:cNvPr>
              <p:cNvGrpSpPr/>
              <p:nvPr userDrawn="1"/>
            </p:nvGrpSpPr>
            <p:grpSpPr>
              <a:xfrm>
                <a:off x="9541497" y="1525267"/>
                <a:ext cx="2735151" cy="2142684"/>
                <a:chOff x="9296567" y="5817858"/>
                <a:chExt cx="2735151" cy="2142684"/>
              </a:xfrm>
            </p:grpSpPr>
            <p:sp>
              <p:nvSpPr>
                <p:cNvPr id="235" name="Rectangle 234">
                  <a:extLst>
                    <a:ext uri="{FF2B5EF4-FFF2-40B4-BE49-F238E27FC236}">
                      <a16:creationId xmlns:a16="http://schemas.microsoft.com/office/drawing/2014/main" id="{52D66407-36D6-4244-914D-013403C7AC4E}"/>
                    </a:ext>
                  </a:extLst>
                </p:cNvPr>
                <p:cNvSpPr/>
                <p:nvPr userDrawn="1"/>
              </p:nvSpPr>
              <p:spPr>
                <a:xfrm>
                  <a:off x="9296567" y="5817858"/>
                  <a:ext cx="2733136" cy="214268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TextBox 235">
                  <a:extLst>
                    <a:ext uri="{FF2B5EF4-FFF2-40B4-BE49-F238E27FC236}">
                      <a16:creationId xmlns:a16="http://schemas.microsoft.com/office/drawing/2014/main" id="{ABB6D0F0-0B4F-694F-B630-8A3236A551BC}"/>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Drag-select</a:t>
                  </a:r>
                </a:p>
              </p:txBody>
            </p:sp>
            <p:pic>
              <p:nvPicPr>
                <p:cNvPr id="237" name="Graphic 236">
                  <a:extLst>
                    <a:ext uri="{FF2B5EF4-FFF2-40B4-BE49-F238E27FC236}">
                      <a16:creationId xmlns:a16="http://schemas.microsoft.com/office/drawing/2014/main" id="{186673D5-8245-0F44-9FE3-7768FD6A4C5A}"/>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238" name="TextBox 237">
                  <a:extLst>
                    <a:ext uri="{FF2B5EF4-FFF2-40B4-BE49-F238E27FC236}">
                      <a16:creationId xmlns:a16="http://schemas.microsoft.com/office/drawing/2014/main" id="{A7383FE6-0069-8142-87B1-325CA7B82F11}"/>
                    </a:ext>
                  </a:extLst>
                </p:cNvPr>
                <p:cNvSpPr txBox="1"/>
                <p:nvPr userDrawn="1"/>
              </p:nvSpPr>
              <p:spPr>
                <a:xfrm>
                  <a:off x="9471805" y="6169594"/>
                  <a:ext cx="2444785" cy="138499"/>
                </a:xfrm>
                <a:prstGeom prst="rect">
                  <a:avLst/>
                </a:prstGeom>
              </p:spPr>
              <p:txBody>
                <a:bodyPr vert="horz" wrap="square" lIns="0" tIns="0" rIns="0" bIns="0" rtlCol="0" anchor="t">
                  <a:spAutoFit/>
                </a:bodyPr>
                <a:lstStyle/>
                <a:p>
                  <a:pPr>
                    <a:spcBef>
                      <a:spcPts val="200"/>
                    </a:spcBef>
                  </a:pPr>
                  <a:r>
                    <a:rPr lang="en-US" sz="900" dirty="0">
                      <a:solidFill>
                        <a:schemeClr val="tx1">
                          <a:lumMod val="50000"/>
                          <a:lumOff val="50000"/>
                        </a:schemeClr>
                      </a:solidFill>
                      <a:latin typeface="Arial" charset="0"/>
                      <a:ea typeface="Arial" charset="0"/>
                      <a:cs typeface="Arial" charset="0"/>
                    </a:rPr>
                    <a:t>Easily select multiple placeholders for deletion:</a:t>
                  </a:r>
                </a:p>
              </p:txBody>
            </p:sp>
            <p:sp>
              <p:nvSpPr>
                <p:cNvPr id="239" name="TextBox 238">
                  <a:extLst>
                    <a:ext uri="{FF2B5EF4-FFF2-40B4-BE49-F238E27FC236}">
                      <a16:creationId xmlns:a16="http://schemas.microsoft.com/office/drawing/2014/main" id="{9210F285-B4A2-FC43-BC5B-7EF7D83CDAFB}"/>
                    </a:ext>
                  </a:extLst>
                </p:cNvPr>
                <p:cNvSpPr txBox="1"/>
                <p:nvPr userDrawn="1"/>
              </p:nvSpPr>
              <p:spPr>
                <a:xfrm>
                  <a:off x="9471806" y="6398194"/>
                  <a:ext cx="1174622" cy="498598"/>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b="1" kern="1200" dirty="0">
                      <a:solidFill>
                        <a:schemeClr val="tx1">
                          <a:lumMod val="50000"/>
                          <a:lumOff val="50000"/>
                        </a:schemeClr>
                      </a:solidFill>
                      <a:latin typeface="Arial" charset="0"/>
                      <a:ea typeface="Arial" charset="0"/>
                      <a:cs typeface="Arial" charset="0"/>
                    </a:rPr>
                    <a:t>Click</a:t>
                  </a:r>
                  <a:r>
                    <a:rPr lang="en-US" sz="900" kern="1200" dirty="0">
                      <a:solidFill>
                        <a:schemeClr val="tx1">
                          <a:lumMod val="50000"/>
                          <a:lumOff val="50000"/>
                        </a:schemeClr>
                      </a:solidFill>
                      <a:latin typeface="Arial" charset="0"/>
                      <a:ea typeface="Arial" charset="0"/>
                      <a:cs typeface="Arial" charset="0"/>
                    </a:rPr>
                    <a:t> above and to the left of the first placeholder you’d like to delete.</a:t>
                  </a:r>
                </a:p>
              </p:txBody>
            </p:sp>
            <p:sp>
              <p:nvSpPr>
                <p:cNvPr id="240" name="TextBox 239">
                  <a:extLst>
                    <a:ext uri="{FF2B5EF4-FFF2-40B4-BE49-F238E27FC236}">
                      <a16:creationId xmlns:a16="http://schemas.microsoft.com/office/drawing/2014/main" id="{EC646126-52E4-C347-AC65-C032199DDAD5}"/>
                    </a:ext>
                  </a:extLst>
                </p:cNvPr>
                <p:cNvSpPr txBox="1"/>
                <p:nvPr userDrawn="1"/>
              </p:nvSpPr>
              <p:spPr>
                <a:xfrm>
                  <a:off x="9471805" y="7426396"/>
                  <a:ext cx="2444785"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All the placeholders inside the drag area will now be selected. Press Delete on the keyboard to remove them.</a:t>
                  </a:r>
                </a:p>
              </p:txBody>
            </p:sp>
            <p:sp>
              <p:nvSpPr>
                <p:cNvPr id="241" name="TextBox 240">
                  <a:extLst>
                    <a:ext uri="{FF2B5EF4-FFF2-40B4-BE49-F238E27FC236}">
                      <a16:creationId xmlns:a16="http://schemas.microsoft.com/office/drawing/2014/main" id="{83C0DA68-7210-F344-B933-262216762A61}"/>
                    </a:ext>
                  </a:extLst>
                </p:cNvPr>
                <p:cNvSpPr txBox="1"/>
                <p:nvPr userDrawn="1"/>
              </p:nvSpPr>
              <p:spPr>
                <a:xfrm>
                  <a:off x="9471805" y="6974619"/>
                  <a:ext cx="241440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Then (still holding down the first click) </a:t>
                  </a:r>
                  <a:br>
                    <a:rPr lang="en-US" sz="900" kern="1200" dirty="0">
                      <a:solidFill>
                        <a:schemeClr val="tx1">
                          <a:lumMod val="50000"/>
                          <a:lumOff val="50000"/>
                        </a:schemeClr>
                      </a:solidFill>
                      <a:latin typeface="Arial" charset="0"/>
                      <a:ea typeface="Arial" charset="0"/>
                      <a:cs typeface="Arial" charset="0"/>
                    </a:rPr>
                  </a:br>
                  <a:r>
                    <a:rPr lang="en-US" sz="900" b="1" kern="1200" dirty="0">
                      <a:solidFill>
                        <a:schemeClr val="tx1">
                          <a:lumMod val="50000"/>
                          <a:lumOff val="50000"/>
                        </a:schemeClr>
                      </a:solidFill>
                      <a:latin typeface="Arial" charset="0"/>
                      <a:ea typeface="Arial" charset="0"/>
                      <a:cs typeface="Arial" charset="0"/>
                    </a:rPr>
                    <a:t>drag</a:t>
                  </a:r>
                  <a:r>
                    <a:rPr lang="en-US" sz="900" kern="1200" dirty="0">
                      <a:solidFill>
                        <a:schemeClr val="tx1">
                          <a:lumMod val="50000"/>
                          <a:lumOff val="50000"/>
                        </a:schemeClr>
                      </a:solidFill>
                      <a:latin typeface="Arial" charset="0"/>
                      <a:ea typeface="Arial" charset="0"/>
                      <a:cs typeface="Arial" charset="0"/>
                    </a:rPr>
                    <a:t> the cursor to below and to the right of the last placeholder and </a:t>
                  </a:r>
                  <a:r>
                    <a:rPr lang="en-US" sz="900" b="1" kern="1200" dirty="0">
                      <a:solidFill>
                        <a:schemeClr val="tx1">
                          <a:lumMod val="50000"/>
                          <a:lumOff val="50000"/>
                        </a:schemeClr>
                      </a:solidFill>
                      <a:latin typeface="Arial" charset="0"/>
                      <a:ea typeface="Arial" charset="0"/>
                      <a:cs typeface="Arial" charset="0"/>
                    </a:rPr>
                    <a:t>release</a:t>
                  </a:r>
                  <a:r>
                    <a:rPr lang="en-US" sz="900" kern="1200" dirty="0">
                      <a:solidFill>
                        <a:schemeClr val="tx1">
                          <a:lumMod val="50000"/>
                          <a:lumOff val="50000"/>
                        </a:schemeClr>
                      </a:solidFill>
                      <a:latin typeface="Arial" charset="0"/>
                      <a:ea typeface="Arial" charset="0"/>
                      <a:cs typeface="Arial" charset="0"/>
                    </a:rPr>
                    <a:t> the click.</a:t>
                  </a:r>
                </a:p>
              </p:txBody>
            </p:sp>
          </p:grpSp>
          <p:pic>
            <p:nvPicPr>
              <p:cNvPr id="234" name="Picture 233">
                <a:extLst>
                  <a:ext uri="{FF2B5EF4-FFF2-40B4-BE49-F238E27FC236}">
                    <a16:creationId xmlns:a16="http://schemas.microsoft.com/office/drawing/2014/main" id="{90C81D1C-FBC0-2D47-9C08-925873AF6C79}"/>
                  </a:ext>
                </a:extLst>
              </p:cNvPr>
              <p:cNvPicPr>
                <a:picLocks noChangeAspect="1"/>
              </p:cNvPicPr>
              <p:nvPr userDrawn="1"/>
            </p:nvPicPr>
            <p:blipFill rotWithShape="1">
              <a:blip r:embed="rId7"/>
              <a:srcRect t="33282" b="9876"/>
              <a:stretch/>
            </p:blipFill>
            <p:spPr>
              <a:xfrm>
                <a:off x="10901855" y="2099340"/>
                <a:ext cx="1237314" cy="517325"/>
              </a:xfrm>
              <a:prstGeom prst="rect">
                <a:avLst/>
              </a:prstGeom>
            </p:spPr>
          </p:pic>
        </p:grpSp>
      </p:grpSp>
      <p:sp>
        <p:nvSpPr>
          <p:cNvPr id="2" name="Title 1">
            <a:extLst>
              <a:ext uri="{FF2B5EF4-FFF2-40B4-BE49-F238E27FC236}">
                <a16:creationId xmlns:a16="http://schemas.microsoft.com/office/drawing/2014/main" id="{E196CE33-C89A-DF4A-A514-4B0F089622A5}"/>
              </a:ext>
            </a:extLst>
          </p:cNvPr>
          <p:cNvSpPr>
            <a:spLocks noGrp="1"/>
          </p:cNvSpPr>
          <p:nvPr userDrawn="1">
            <p:ph type="title" hasCustomPrompt="1"/>
          </p:nvPr>
        </p:nvSpPr>
        <p:spPr/>
        <p:txBody>
          <a:bodyPr/>
          <a:lstStyle/>
          <a:p>
            <a:r>
              <a:rPr lang="en-US"/>
              <a:t>Click to add agenda title. All caps. Two lines max.</a:t>
            </a:r>
          </a:p>
        </p:txBody>
      </p:sp>
      <p:sp>
        <p:nvSpPr>
          <p:cNvPr id="64" name="Text Placeholder 5">
            <a:extLst>
              <a:ext uri="{FF2B5EF4-FFF2-40B4-BE49-F238E27FC236}">
                <a16:creationId xmlns:a16="http://schemas.microsoft.com/office/drawing/2014/main" id="{680AE5C6-20A0-3842-8FA0-B38AA603F8A3}"/>
              </a:ext>
            </a:extLst>
          </p:cNvPr>
          <p:cNvSpPr>
            <a:spLocks noGrp="1"/>
          </p:cNvSpPr>
          <p:nvPr userDrawn="1">
            <p:ph type="body" sz="quarter" idx="121" hasCustomPrompt="1"/>
          </p:nvPr>
        </p:nvSpPr>
        <p:spPr>
          <a:xfrm>
            <a:off x="9701721" y="2356306"/>
            <a:ext cx="2429418" cy="376755"/>
          </a:xfrm>
          <a:solidFill>
            <a:schemeClr val="accent1"/>
          </a:solidFill>
          <a:ln w="31750">
            <a:solidFill>
              <a:schemeClr val="accent1"/>
            </a:solidFill>
          </a:ln>
          <a:effectLst/>
        </p:spPr>
        <p:txBody>
          <a:bodyPr lIns="432000" tIns="0" rIns="36000" anchor="ctr"/>
          <a:lstStyle>
            <a:lvl1pPr marL="0" indent="0">
              <a:buNone/>
              <a:defRPr b="1">
                <a:solidFill>
                  <a:schemeClr val="bg1"/>
                </a:solidFill>
              </a:defRPr>
            </a:lvl1pPr>
          </a:lstStyle>
          <a:p>
            <a:pPr lvl="0"/>
            <a:r>
              <a:rPr lang="en-US"/>
              <a:t>Select for Title style</a:t>
            </a:r>
          </a:p>
        </p:txBody>
      </p:sp>
      <p:sp>
        <p:nvSpPr>
          <p:cNvPr id="65" name="Text Placeholder 5">
            <a:extLst>
              <a:ext uri="{FF2B5EF4-FFF2-40B4-BE49-F238E27FC236}">
                <a16:creationId xmlns:a16="http://schemas.microsoft.com/office/drawing/2014/main" id="{AC21CD0C-F907-D84E-8617-2858BDF43E81}"/>
              </a:ext>
            </a:extLst>
          </p:cNvPr>
          <p:cNvSpPr>
            <a:spLocks noGrp="1"/>
          </p:cNvSpPr>
          <p:nvPr userDrawn="1">
            <p:ph type="body" sz="quarter" idx="122" hasCustomPrompt="1"/>
          </p:nvPr>
        </p:nvSpPr>
        <p:spPr>
          <a:xfrm>
            <a:off x="9701721" y="4208327"/>
            <a:ext cx="2429418" cy="376755"/>
          </a:xfrm>
          <a:noFill/>
          <a:ln w="31750">
            <a:noFill/>
          </a:ln>
          <a:effectLst/>
        </p:spPr>
        <p:txBody>
          <a:bodyPr lIns="0" tIns="0" rIns="0" anchor="ctr"/>
          <a:lstStyle>
            <a:lvl1pPr marL="0" indent="0" algn="r">
              <a:buNone/>
              <a:defRPr b="1">
                <a:solidFill>
                  <a:schemeClr val="bg1"/>
                </a:solidFill>
              </a:defRPr>
            </a:lvl1pPr>
          </a:lstStyle>
          <a:p>
            <a:pPr lvl="0"/>
            <a:r>
              <a:rPr lang="en-US"/>
              <a:t>Select for Page # style</a:t>
            </a:r>
          </a:p>
        </p:txBody>
      </p:sp>
      <p:sp>
        <p:nvSpPr>
          <p:cNvPr id="243" name="Text Placeholder 6">
            <a:extLst>
              <a:ext uri="{FF2B5EF4-FFF2-40B4-BE49-F238E27FC236}">
                <a16:creationId xmlns:a16="http://schemas.microsoft.com/office/drawing/2014/main" id="{91B769FF-FB3C-6747-8FCE-E8C24D69C27B}"/>
              </a:ext>
            </a:extLst>
          </p:cNvPr>
          <p:cNvSpPr>
            <a:spLocks noGrp="1"/>
          </p:cNvSpPr>
          <p:nvPr>
            <p:ph type="body" idx="13" hasCustomPrompt="1"/>
          </p:nvPr>
        </p:nvSpPr>
        <p:spPr>
          <a:xfrm>
            <a:off x="0" y="1230726"/>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4" name="Text Placeholder 6">
            <a:extLst>
              <a:ext uri="{FF2B5EF4-FFF2-40B4-BE49-F238E27FC236}">
                <a16:creationId xmlns:a16="http://schemas.microsoft.com/office/drawing/2014/main" id="{46A7DBB8-1DF6-554B-B31D-BC9C0B4F2A57}"/>
              </a:ext>
            </a:extLst>
          </p:cNvPr>
          <p:cNvSpPr>
            <a:spLocks noGrp="1"/>
          </p:cNvSpPr>
          <p:nvPr>
            <p:ph type="body" idx="14" hasCustomPrompt="1"/>
          </p:nvPr>
        </p:nvSpPr>
        <p:spPr>
          <a:xfrm>
            <a:off x="0" y="1847287"/>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5" name="Text Placeholder 6">
            <a:extLst>
              <a:ext uri="{FF2B5EF4-FFF2-40B4-BE49-F238E27FC236}">
                <a16:creationId xmlns:a16="http://schemas.microsoft.com/office/drawing/2014/main" id="{D155474C-5389-7248-85C8-A7CDCFC37463}"/>
              </a:ext>
            </a:extLst>
          </p:cNvPr>
          <p:cNvSpPr>
            <a:spLocks noGrp="1"/>
          </p:cNvSpPr>
          <p:nvPr>
            <p:ph type="body" idx="15" hasCustomPrompt="1"/>
          </p:nvPr>
        </p:nvSpPr>
        <p:spPr>
          <a:xfrm>
            <a:off x="0" y="2463848"/>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6" name="Text Placeholder 6">
            <a:extLst>
              <a:ext uri="{FF2B5EF4-FFF2-40B4-BE49-F238E27FC236}">
                <a16:creationId xmlns:a16="http://schemas.microsoft.com/office/drawing/2014/main" id="{64EC3DD3-A992-F048-A61E-0275830FA953}"/>
              </a:ext>
            </a:extLst>
          </p:cNvPr>
          <p:cNvSpPr>
            <a:spLocks noGrp="1"/>
          </p:cNvSpPr>
          <p:nvPr>
            <p:ph type="body" idx="16" hasCustomPrompt="1"/>
          </p:nvPr>
        </p:nvSpPr>
        <p:spPr>
          <a:xfrm>
            <a:off x="0" y="3080409"/>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7" name="Text Placeholder 6">
            <a:extLst>
              <a:ext uri="{FF2B5EF4-FFF2-40B4-BE49-F238E27FC236}">
                <a16:creationId xmlns:a16="http://schemas.microsoft.com/office/drawing/2014/main" id="{BAA3DB2E-205A-534B-9C44-EFEE5BDB0FBD}"/>
              </a:ext>
            </a:extLst>
          </p:cNvPr>
          <p:cNvSpPr>
            <a:spLocks noGrp="1"/>
          </p:cNvSpPr>
          <p:nvPr>
            <p:ph type="body" idx="17" hasCustomPrompt="1"/>
          </p:nvPr>
        </p:nvSpPr>
        <p:spPr>
          <a:xfrm>
            <a:off x="0" y="3696970"/>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8" name="Text Placeholder 6">
            <a:extLst>
              <a:ext uri="{FF2B5EF4-FFF2-40B4-BE49-F238E27FC236}">
                <a16:creationId xmlns:a16="http://schemas.microsoft.com/office/drawing/2014/main" id="{80869C67-837B-BE42-A9BE-AD3BBDACEB6B}"/>
              </a:ext>
            </a:extLst>
          </p:cNvPr>
          <p:cNvSpPr>
            <a:spLocks noGrp="1"/>
          </p:cNvSpPr>
          <p:nvPr>
            <p:ph type="body" idx="18" hasCustomPrompt="1"/>
          </p:nvPr>
        </p:nvSpPr>
        <p:spPr>
          <a:xfrm>
            <a:off x="0" y="4313531"/>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9" name="Text Placeholder 6">
            <a:extLst>
              <a:ext uri="{FF2B5EF4-FFF2-40B4-BE49-F238E27FC236}">
                <a16:creationId xmlns:a16="http://schemas.microsoft.com/office/drawing/2014/main" id="{6F036C69-95C0-FA4B-BBFA-E942D38EAA0D}"/>
              </a:ext>
            </a:extLst>
          </p:cNvPr>
          <p:cNvSpPr>
            <a:spLocks noGrp="1"/>
          </p:cNvSpPr>
          <p:nvPr>
            <p:ph type="body" idx="19" hasCustomPrompt="1"/>
          </p:nvPr>
        </p:nvSpPr>
        <p:spPr>
          <a:xfrm>
            <a:off x="0" y="4930092"/>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50" name="Text Placeholder 6">
            <a:extLst>
              <a:ext uri="{FF2B5EF4-FFF2-40B4-BE49-F238E27FC236}">
                <a16:creationId xmlns:a16="http://schemas.microsoft.com/office/drawing/2014/main" id="{82CFDAFE-B1BF-ED4F-8D1B-908011FE689B}"/>
              </a:ext>
            </a:extLst>
          </p:cNvPr>
          <p:cNvSpPr>
            <a:spLocks noGrp="1"/>
          </p:cNvSpPr>
          <p:nvPr>
            <p:ph type="body" idx="20" hasCustomPrompt="1"/>
          </p:nvPr>
        </p:nvSpPr>
        <p:spPr>
          <a:xfrm>
            <a:off x="0" y="5546650"/>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51" name="Text Placeholder 69">
            <a:extLst>
              <a:ext uri="{FF2B5EF4-FFF2-40B4-BE49-F238E27FC236}">
                <a16:creationId xmlns:a16="http://schemas.microsoft.com/office/drawing/2014/main" id="{58C31DAC-7646-7542-AA6F-2194522CE6A9}"/>
              </a:ext>
            </a:extLst>
          </p:cNvPr>
          <p:cNvSpPr>
            <a:spLocks noGrp="1"/>
          </p:cNvSpPr>
          <p:nvPr>
            <p:ph type="body" sz="quarter" idx="21" hasCustomPrompt="1"/>
          </p:nvPr>
        </p:nvSpPr>
        <p:spPr>
          <a:xfrm>
            <a:off x="7786170" y="1230726"/>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2" name="Text Placeholder 69">
            <a:extLst>
              <a:ext uri="{FF2B5EF4-FFF2-40B4-BE49-F238E27FC236}">
                <a16:creationId xmlns:a16="http://schemas.microsoft.com/office/drawing/2014/main" id="{F3D6B7F5-A321-C447-9339-ADB40C7B4AAE}"/>
              </a:ext>
            </a:extLst>
          </p:cNvPr>
          <p:cNvSpPr>
            <a:spLocks noGrp="1"/>
          </p:cNvSpPr>
          <p:nvPr>
            <p:ph type="body" sz="quarter" idx="22" hasCustomPrompt="1"/>
          </p:nvPr>
        </p:nvSpPr>
        <p:spPr>
          <a:xfrm>
            <a:off x="7786170" y="1847287"/>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3" name="Text Placeholder 69">
            <a:extLst>
              <a:ext uri="{FF2B5EF4-FFF2-40B4-BE49-F238E27FC236}">
                <a16:creationId xmlns:a16="http://schemas.microsoft.com/office/drawing/2014/main" id="{F918A5A2-CBA8-9746-8288-84619ED33FF4}"/>
              </a:ext>
            </a:extLst>
          </p:cNvPr>
          <p:cNvSpPr>
            <a:spLocks noGrp="1"/>
          </p:cNvSpPr>
          <p:nvPr>
            <p:ph type="body" sz="quarter" idx="23" hasCustomPrompt="1"/>
          </p:nvPr>
        </p:nvSpPr>
        <p:spPr>
          <a:xfrm>
            <a:off x="7786170" y="2463848"/>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4" name="Text Placeholder 69">
            <a:extLst>
              <a:ext uri="{FF2B5EF4-FFF2-40B4-BE49-F238E27FC236}">
                <a16:creationId xmlns:a16="http://schemas.microsoft.com/office/drawing/2014/main" id="{2110131B-6471-BA4F-83A7-D159CE9B4CF6}"/>
              </a:ext>
            </a:extLst>
          </p:cNvPr>
          <p:cNvSpPr>
            <a:spLocks noGrp="1"/>
          </p:cNvSpPr>
          <p:nvPr>
            <p:ph type="body" sz="quarter" idx="24" hasCustomPrompt="1"/>
          </p:nvPr>
        </p:nvSpPr>
        <p:spPr>
          <a:xfrm>
            <a:off x="7786170" y="3080409"/>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5" name="Text Placeholder 69">
            <a:extLst>
              <a:ext uri="{FF2B5EF4-FFF2-40B4-BE49-F238E27FC236}">
                <a16:creationId xmlns:a16="http://schemas.microsoft.com/office/drawing/2014/main" id="{5CE8F1D4-AABD-CF42-B74C-BA69A1DC7828}"/>
              </a:ext>
            </a:extLst>
          </p:cNvPr>
          <p:cNvSpPr>
            <a:spLocks noGrp="1"/>
          </p:cNvSpPr>
          <p:nvPr>
            <p:ph type="body" sz="quarter" idx="25" hasCustomPrompt="1"/>
          </p:nvPr>
        </p:nvSpPr>
        <p:spPr>
          <a:xfrm>
            <a:off x="7786170" y="3696970"/>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6" name="Text Placeholder 69">
            <a:extLst>
              <a:ext uri="{FF2B5EF4-FFF2-40B4-BE49-F238E27FC236}">
                <a16:creationId xmlns:a16="http://schemas.microsoft.com/office/drawing/2014/main" id="{D2FA80C7-C380-C54C-AF1E-86248734CA65}"/>
              </a:ext>
            </a:extLst>
          </p:cNvPr>
          <p:cNvSpPr>
            <a:spLocks noGrp="1"/>
          </p:cNvSpPr>
          <p:nvPr>
            <p:ph type="body" sz="quarter" idx="26" hasCustomPrompt="1"/>
          </p:nvPr>
        </p:nvSpPr>
        <p:spPr>
          <a:xfrm>
            <a:off x="7786170" y="4313531"/>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7" name="Text Placeholder 69">
            <a:extLst>
              <a:ext uri="{FF2B5EF4-FFF2-40B4-BE49-F238E27FC236}">
                <a16:creationId xmlns:a16="http://schemas.microsoft.com/office/drawing/2014/main" id="{10925F75-A1A8-3744-991C-D7C51B06B026}"/>
              </a:ext>
            </a:extLst>
          </p:cNvPr>
          <p:cNvSpPr>
            <a:spLocks noGrp="1"/>
          </p:cNvSpPr>
          <p:nvPr>
            <p:ph type="body" sz="quarter" idx="27" hasCustomPrompt="1"/>
          </p:nvPr>
        </p:nvSpPr>
        <p:spPr>
          <a:xfrm>
            <a:off x="7786170" y="4930092"/>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8" name="Text Placeholder 69">
            <a:extLst>
              <a:ext uri="{FF2B5EF4-FFF2-40B4-BE49-F238E27FC236}">
                <a16:creationId xmlns:a16="http://schemas.microsoft.com/office/drawing/2014/main" id="{748091C7-C5FA-B14E-912F-6F96120CF976}"/>
              </a:ext>
            </a:extLst>
          </p:cNvPr>
          <p:cNvSpPr>
            <a:spLocks noGrp="1"/>
          </p:cNvSpPr>
          <p:nvPr>
            <p:ph type="body" sz="quarter" idx="28" hasCustomPrompt="1"/>
          </p:nvPr>
        </p:nvSpPr>
        <p:spPr>
          <a:xfrm>
            <a:off x="7786170" y="5546650"/>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4" name="Date Placeholder 13">
            <a:extLst>
              <a:ext uri="{FF2B5EF4-FFF2-40B4-BE49-F238E27FC236}">
                <a16:creationId xmlns:a16="http://schemas.microsoft.com/office/drawing/2014/main" id="{C2848D6D-D4D4-484F-84EB-E19276855D2D}"/>
              </a:ext>
            </a:extLst>
          </p:cNvPr>
          <p:cNvSpPr>
            <a:spLocks noGrp="1"/>
          </p:cNvSpPr>
          <p:nvPr>
            <p:ph type="dt" sz="half" idx="123"/>
          </p:nvPr>
        </p:nvSpPr>
        <p:spPr/>
        <p:txBody>
          <a:bodyPr/>
          <a:lstStyle/>
          <a:p>
            <a:endParaRPr lang="en-US" dirty="0"/>
          </a:p>
        </p:txBody>
      </p:sp>
      <p:sp>
        <p:nvSpPr>
          <p:cNvPr id="15" name="Footer Placeholder 14">
            <a:extLst>
              <a:ext uri="{FF2B5EF4-FFF2-40B4-BE49-F238E27FC236}">
                <a16:creationId xmlns:a16="http://schemas.microsoft.com/office/drawing/2014/main" id="{1CFB29B8-ED2F-0C4F-B216-72AB74C1E9F3}"/>
              </a:ext>
            </a:extLst>
          </p:cNvPr>
          <p:cNvSpPr>
            <a:spLocks noGrp="1"/>
          </p:cNvSpPr>
          <p:nvPr>
            <p:ph type="ftr" sz="quarter" idx="124"/>
          </p:nvPr>
        </p:nvSpPr>
        <p:spPr/>
        <p:txBody>
          <a:bodyPr/>
          <a:lstStyle/>
          <a:p>
            <a:endParaRPr lang="en-US" dirty="0"/>
          </a:p>
        </p:txBody>
      </p:sp>
      <p:sp>
        <p:nvSpPr>
          <p:cNvPr id="16" name="Slide Number Placeholder 15">
            <a:extLst>
              <a:ext uri="{FF2B5EF4-FFF2-40B4-BE49-F238E27FC236}">
                <a16:creationId xmlns:a16="http://schemas.microsoft.com/office/drawing/2014/main" id="{BCF4CEC3-D8BB-F04A-A1D0-780B8D944778}"/>
              </a:ext>
            </a:extLst>
          </p:cNvPr>
          <p:cNvSpPr>
            <a:spLocks noGrp="1"/>
          </p:cNvSpPr>
          <p:nvPr>
            <p:ph type="sldNum" sz="quarter" idx="125"/>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313329186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oC Agenda (14)">
    <p:spTree>
      <p:nvGrpSpPr>
        <p:cNvPr id="1" name=""/>
        <p:cNvGrpSpPr/>
        <p:nvPr/>
      </p:nvGrpSpPr>
      <p:grpSpPr>
        <a:xfrm>
          <a:off x="0" y="0"/>
          <a:ext cx="0" cy="0"/>
          <a:chOff x="0" y="0"/>
          <a:chExt cx="0" cy="0"/>
        </a:xfrm>
      </p:grpSpPr>
      <p:sp>
        <p:nvSpPr>
          <p:cNvPr id="139" name="Rectangle 138">
            <a:extLst>
              <a:ext uri="{FF2B5EF4-FFF2-40B4-BE49-F238E27FC236}">
                <a16:creationId xmlns:a16="http://schemas.microsoft.com/office/drawing/2014/main" id="{0735789A-63DF-F64F-9BFF-A24BA7A397AC}"/>
              </a:ext>
            </a:extLst>
          </p:cNvPr>
          <p:cNvSpPr/>
          <p:nvPr userDrawn="1"/>
        </p:nvSpPr>
        <p:spPr>
          <a:xfrm>
            <a:off x="0" y="614023"/>
            <a:ext cx="9144000" cy="6192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8" name="Group 27">
            <a:extLst>
              <a:ext uri="{FF2B5EF4-FFF2-40B4-BE49-F238E27FC236}">
                <a16:creationId xmlns:a16="http://schemas.microsoft.com/office/drawing/2014/main" id="{5EBA89B3-0596-F74E-9FA2-DC751E0E88E4}"/>
              </a:ext>
            </a:extLst>
          </p:cNvPr>
          <p:cNvGrpSpPr/>
          <p:nvPr userDrawn="1"/>
        </p:nvGrpSpPr>
        <p:grpSpPr>
          <a:xfrm>
            <a:off x="9399182" y="-1"/>
            <a:ext cx="2877466" cy="8631622"/>
            <a:chOff x="9399182" y="-1"/>
            <a:chExt cx="2877466" cy="8631622"/>
          </a:xfrm>
        </p:grpSpPr>
        <p:sp>
          <p:nvSpPr>
            <p:cNvPr id="36" name="Rectangle 35">
              <a:extLst>
                <a:ext uri="{FF2B5EF4-FFF2-40B4-BE49-F238E27FC236}">
                  <a16:creationId xmlns:a16="http://schemas.microsoft.com/office/drawing/2014/main" id="{F4E83308-CF57-9E47-BA44-7A84C42B5978}"/>
                </a:ext>
              </a:extLst>
            </p:cNvPr>
            <p:cNvSpPr/>
            <p:nvPr userDrawn="1"/>
          </p:nvSpPr>
          <p:spPr>
            <a:xfrm>
              <a:off x="9399182" y="-1"/>
              <a:ext cx="2798651" cy="848185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D2A5C2D3-9F21-234B-9F98-3DE702C886F7}"/>
                </a:ext>
              </a:extLst>
            </p:cNvPr>
            <p:cNvSpPr txBox="1">
              <a:spLocks noChangeAspect="1"/>
            </p:cNvSpPr>
            <p:nvPr userDrawn="1"/>
          </p:nvSpPr>
          <p:spPr>
            <a:xfrm>
              <a:off x="9521833" y="161035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38" name="TextBox 37">
              <a:extLst>
                <a:ext uri="{FF2B5EF4-FFF2-40B4-BE49-F238E27FC236}">
                  <a16:creationId xmlns:a16="http://schemas.microsoft.com/office/drawing/2014/main" id="{A02ADF69-BF1B-1A46-8854-22053F603054}"/>
                </a:ext>
              </a:extLst>
            </p:cNvPr>
            <p:cNvSpPr txBox="1">
              <a:spLocks noChangeAspect="1"/>
            </p:cNvSpPr>
            <p:nvPr userDrawn="1"/>
          </p:nvSpPr>
          <p:spPr>
            <a:xfrm>
              <a:off x="9521833"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9" name="TextBox 38">
              <a:extLst>
                <a:ext uri="{FF2B5EF4-FFF2-40B4-BE49-F238E27FC236}">
                  <a16:creationId xmlns:a16="http://schemas.microsoft.com/office/drawing/2014/main" id="{A8195510-2A26-3049-8967-D7F2BC33D906}"/>
                </a:ext>
              </a:extLst>
            </p:cNvPr>
            <p:cNvSpPr txBox="1">
              <a:spLocks noChangeAspect="1"/>
            </p:cNvSpPr>
            <p:nvPr userDrawn="1"/>
          </p:nvSpPr>
          <p:spPr>
            <a:xfrm>
              <a:off x="9521833" y="1139035"/>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0" name="TextBox 39">
              <a:extLst>
                <a:ext uri="{FF2B5EF4-FFF2-40B4-BE49-F238E27FC236}">
                  <a16:creationId xmlns:a16="http://schemas.microsoft.com/office/drawing/2014/main" id="{D496DEE2-CA7E-AE42-879D-AF53D0749FFE}"/>
                </a:ext>
              </a:extLst>
            </p:cNvPr>
            <p:cNvSpPr txBox="1"/>
            <p:nvPr userDrawn="1"/>
          </p:nvSpPr>
          <p:spPr>
            <a:xfrm>
              <a:off x="9686426" y="513115"/>
              <a:ext cx="2425134"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Aft>
                  <a:spcPts val="0"/>
                </a:spcAft>
              </a:pPr>
              <a:r>
                <a:rPr lang="en-US" dirty="0"/>
                <a:t>Enter up to 14 agenda items and their page numbers. </a:t>
              </a:r>
            </a:p>
            <a:p>
              <a:pPr lvl="2"/>
              <a:r>
                <a:rPr lang="en-US" dirty="0"/>
                <a:t>Switch to the 8-item agenda if you need fewer. </a:t>
              </a:r>
            </a:p>
          </p:txBody>
        </p:sp>
        <p:sp>
          <p:nvSpPr>
            <p:cNvPr id="41" name="TextBox 40">
              <a:extLst>
                <a:ext uri="{FF2B5EF4-FFF2-40B4-BE49-F238E27FC236}">
                  <a16:creationId xmlns:a16="http://schemas.microsoft.com/office/drawing/2014/main" id="{14E036DD-4A36-4B41-969E-46701BA472FB}"/>
                </a:ext>
              </a:extLst>
            </p:cNvPr>
            <p:cNvSpPr txBox="1"/>
            <p:nvPr userDrawn="1"/>
          </p:nvSpPr>
          <p:spPr>
            <a:xfrm>
              <a:off x="9558507" y="150290"/>
              <a:ext cx="1867499"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USE THE AGENDA</a:t>
              </a:r>
            </a:p>
          </p:txBody>
        </p:sp>
        <p:cxnSp>
          <p:nvCxnSpPr>
            <p:cNvPr id="42" name="Straight Connector 41">
              <a:extLst>
                <a:ext uri="{FF2B5EF4-FFF2-40B4-BE49-F238E27FC236}">
                  <a16:creationId xmlns:a16="http://schemas.microsoft.com/office/drawing/2014/main" id="{4171E0C5-608B-FF44-A6A5-678877741EBB}"/>
                </a:ext>
              </a:extLst>
            </p:cNvPr>
            <p:cNvCxnSpPr>
              <a:cxnSpLocks/>
            </p:cNvCxnSpPr>
            <p:nvPr userDrawn="1"/>
          </p:nvCxnSpPr>
          <p:spPr>
            <a:xfrm>
              <a:off x="9558507" y="35290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668704FB-F8CC-2D48-82EA-8020021930B4}"/>
                </a:ext>
              </a:extLst>
            </p:cNvPr>
            <p:cNvGrpSpPr/>
            <p:nvPr userDrawn="1"/>
          </p:nvGrpSpPr>
          <p:grpSpPr>
            <a:xfrm>
              <a:off x="9541497" y="5505499"/>
              <a:ext cx="2735151" cy="919215"/>
              <a:chOff x="9296567" y="4150379"/>
              <a:chExt cx="2735151" cy="919215"/>
            </a:xfrm>
          </p:grpSpPr>
          <p:grpSp>
            <p:nvGrpSpPr>
              <p:cNvPr id="68" name="Group 67">
                <a:extLst>
                  <a:ext uri="{FF2B5EF4-FFF2-40B4-BE49-F238E27FC236}">
                    <a16:creationId xmlns:a16="http://schemas.microsoft.com/office/drawing/2014/main" id="{2848AF80-78DE-6B4E-AAFC-ECF1C10CD0B4}"/>
                  </a:ext>
                </a:extLst>
              </p:cNvPr>
              <p:cNvGrpSpPr/>
              <p:nvPr userDrawn="1"/>
            </p:nvGrpSpPr>
            <p:grpSpPr>
              <a:xfrm>
                <a:off x="9296567" y="4150379"/>
                <a:ext cx="2735151" cy="919215"/>
                <a:chOff x="9296567" y="5817858"/>
                <a:chExt cx="2735151" cy="919215"/>
              </a:xfrm>
            </p:grpSpPr>
            <p:sp>
              <p:nvSpPr>
                <p:cNvPr id="85" name="Rectangle 84">
                  <a:extLst>
                    <a:ext uri="{FF2B5EF4-FFF2-40B4-BE49-F238E27FC236}">
                      <a16:creationId xmlns:a16="http://schemas.microsoft.com/office/drawing/2014/main" id="{C98E8FA1-C645-CA4C-9A7D-083293E08816}"/>
                    </a:ext>
                  </a:extLst>
                </p:cNvPr>
                <p:cNvSpPr/>
                <p:nvPr userDrawn="1"/>
              </p:nvSpPr>
              <p:spPr>
                <a:xfrm>
                  <a:off x="9296567" y="5817858"/>
                  <a:ext cx="2733136" cy="919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a:extLst>
                    <a:ext uri="{FF2B5EF4-FFF2-40B4-BE49-F238E27FC236}">
                      <a16:creationId xmlns:a16="http://schemas.microsoft.com/office/drawing/2014/main" id="{70D9BBD7-B8A7-4242-B359-9835E773B97C}"/>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Reset Placeholders</a:t>
                  </a:r>
                </a:p>
              </p:txBody>
            </p:sp>
            <p:pic>
              <p:nvPicPr>
                <p:cNvPr id="87" name="Graphic 86">
                  <a:extLst>
                    <a:ext uri="{FF2B5EF4-FFF2-40B4-BE49-F238E27FC236}">
                      <a16:creationId xmlns:a16="http://schemas.microsoft.com/office/drawing/2014/main" id="{985CB0FA-7C01-054B-95CD-E445FA243301}"/>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88" name="TextBox 87">
                  <a:extLst>
                    <a:ext uri="{FF2B5EF4-FFF2-40B4-BE49-F238E27FC236}">
                      <a16:creationId xmlns:a16="http://schemas.microsoft.com/office/drawing/2014/main" id="{84979134-C3B7-EA40-B6A3-56FD3BE593AA}"/>
                    </a:ext>
                  </a:extLst>
                </p:cNvPr>
                <p:cNvSpPr txBox="1"/>
                <p:nvPr userDrawn="1"/>
              </p:nvSpPr>
              <p:spPr>
                <a:xfrm>
                  <a:off x="9471805" y="6169594"/>
                  <a:ext cx="2491595" cy="441146"/>
                </a:xfrm>
                <a:prstGeom prst="rect">
                  <a:avLst/>
                </a:prstGeom>
              </p:spPr>
              <p:txBody>
                <a:bodyPr vert="horz" wrap="square" lIns="0" tIns="0" rIns="0" bIns="0" rtlCol="0" anchor="t">
                  <a:spAutoFit/>
                </a:bodyPr>
                <a:lstStyle/>
                <a:p>
                  <a:pPr algn="l">
                    <a:spcBef>
                      <a:spcPts val="200"/>
                    </a:spcBef>
                  </a:pPr>
                  <a:r>
                    <a:rPr lang="en-US" sz="900" dirty="0">
                      <a:solidFill>
                        <a:schemeClr val="tx1">
                          <a:lumMod val="50000"/>
                          <a:lumOff val="50000"/>
                        </a:schemeClr>
                      </a:solidFill>
                      <a:latin typeface="Arial" charset="0"/>
                      <a:ea typeface="Arial" charset="0"/>
                      <a:cs typeface="Arial" charset="0"/>
                    </a:rPr>
                    <a:t>Press the Reset (            ) button to bring back placeholders you have deleted if you need them. </a:t>
                  </a:r>
                </a:p>
                <a:p>
                  <a:pPr algn="l">
                    <a:spcBef>
                      <a:spcPts val="200"/>
                    </a:spcBef>
                  </a:pPr>
                  <a:r>
                    <a:rPr lang="en-US" sz="900" dirty="0">
                      <a:solidFill>
                        <a:schemeClr val="tx1">
                          <a:lumMod val="50000"/>
                          <a:lumOff val="50000"/>
                        </a:schemeClr>
                      </a:solidFill>
                      <a:latin typeface="Arial" charset="0"/>
                      <a:ea typeface="Arial" charset="0"/>
                      <a:cs typeface="Arial" charset="0"/>
                    </a:rPr>
                    <a:t>Note: this will also remove your item highlight.</a:t>
                  </a:r>
                </a:p>
              </p:txBody>
            </p:sp>
          </p:grpSp>
          <p:pic>
            <p:nvPicPr>
              <p:cNvPr id="69" name="Picture 68">
                <a:extLst>
                  <a:ext uri="{FF2B5EF4-FFF2-40B4-BE49-F238E27FC236}">
                    <a16:creationId xmlns:a16="http://schemas.microsoft.com/office/drawing/2014/main" id="{9DBFC0E8-D037-9D47-9459-C3C5D94A426B}"/>
                  </a:ext>
                </a:extLst>
              </p:cNvPr>
              <p:cNvPicPr>
                <a:picLocks noChangeAspect="1"/>
              </p:cNvPicPr>
              <p:nvPr userDrawn="1"/>
            </p:nvPicPr>
            <p:blipFill rotWithShape="1">
              <a:blip r:embed="rId5"/>
              <a:srcRect t="-7688" r="11531" b="-1"/>
              <a:stretch/>
            </p:blipFill>
            <p:spPr>
              <a:xfrm>
                <a:off x="10368085" y="4507363"/>
                <a:ext cx="346954" cy="130863"/>
              </a:xfrm>
              <a:prstGeom prst="rect">
                <a:avLst/>
              </a:prstGeom>
            </p:spPr>
          </p:pic>
        </p:grpSp>
        <p:sp>
          <p:nvSpPr>
            <p:cNvPr id="45" name="TextBox 44">
              <a:extLst>
                <a:ext uri="{FF2B5EF4-FFF2-40B4-BE49-F238E27FC236}">
                  <a16:creationId xmlns:a16="http://schemas.microsoft.com/office/drawing/2014/main" id="{26ECECB2-9E9D-9C4A-BC3F-D4B6EF59D7B2}"/>
                </a:ext>
              </a:extLst>
            </p:cNvPr>
            <p:cNvSpPr txBox="1"/>
            <p:nvPr/>
          </p:nvSpPr>
          <p:spPr>
            <a:xfrm>
              <a:off x="9686426" y="1588873"/>
              <a:ext cx="2284506"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Highlight the current item title and page number as follows:</a:t>
              </a:r>
            </a:p>
          </p:txBody>
        </p:sp>
        <p:sp>
          <p:nvSpPr>
            <p:cNvPr id="46" name="TextBox 45">
              <a:extLst>
                <a:ext uri="{FF2B5EF4-FFF2-40B4-BE49-F238E27FC236}">
                  <a16:creationId xmlns:a16="http://schemas.microsoft.com/office/drawing/2014/main" id="{03ED648A-9D4D-4F41-AB76-D687D0E49DFB}"/>
                </a:ext>
              </a:extLst>
            </p:cNvPr>
            <p:cNvSpPr txBox="1"/>
            <p:nvPr/>
          </p:nvSpPr>
          <p:spPr>
            <a:xfrm>
              <a:off x="9686426" y="1111528"/>
              <a:ext cx="2425134"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Select and delete any unused item placeholders to remove the lines.</a:t>
              </a:r>
            </a:p>
          </p:txBody>
        </p:sp>
        <p:sp>
          <p:nvSpPr>
            <p:cNvPr id="47" name="TextBox 46">
              <a:extLst>
                <a:ext uri="{FF2B5EF4-FFF2-40B4-BE49-F238E27FC236}">
                  <a16:creationId xmlns:a16="http://schemas.microsoft.com/office/drawing/2014/main" id="{8271BCEA-EA17-C24E-87BB-934AFBBF87E6}"/>
                </a:ext>
              </a:extLst>
            </p:cNvPr>
            <p:cNvSpPr txBox="1"/>
            <p:nvPr/>
          </p:nvSpPr>
          <p:spPr>
            <a:xfrm>
              <a:off x="9694073" y="2789000"/>
              <a:ext cx="2269212" cy="215444"/>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the entire element is selected—it won’t work correctly if you have your cursor in the text.</a:t>
              </a:r>
            </a:p>
          </p:txBody>
        </p:sp>
        <p:sp>
          <p:nvSpPr>
            <p:cNvPr id="48" name="TextBox 47">
              <a:extLst>
                <a:ext uri="{FF2B5EF4-FFF2-40B4-BE49-F238E27FC236}">
                  <a16:creationId xmlns:a16="http://schemas.microsoft.com/office/drawing/2014/main" id="{FA5CB92E-0A0F-AC42-8739-C4D22325B31B}"/>
                </a:ext>
              </a:extLst>
            </p:cNvPr>
            <p:cNvSpPr txBox="1"/>
            <p:nvPr/>
          </p:nvSpPr>
          <p:spPr>
            <a:xfrm>
              <a:off x="9686426" y="5004333"/>
              <a:ext cx="2126422"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page number of current agenda item (on the text works here) to apply the highlight style.</a:t>
              </a:r>
            </a:p>
          </p:txBody>
        </p:sp>
        <p:sp>
          <p:nvSpPr>
            <p:cNvPr id="49" name="Rectangle 48">
              <a:extLst>
                <a:ext uri="{FF2B5EF4-FFF2-40B4-BE49-F238E27FC236}">
                  <a16:creationId xmlns:a16="http://schemas.microsoft.com/office/drawing/2014/main" id="{589B837D-7809-FE49-9BC4-51E31160E426}"/>
                </a:ext>
              </a:extLst>
            </p:cNvPr>
            <p:cNvSpPr/>
            <p:nvPr/>
          </p:nvSpPr>
          <p:spPr>
            <a:xfrm>
              <a:off x="9686427" y="234797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50" name="Group 49">
              <a:extLst>
                <a:ext uri="{FF2B5EF4-FFF2-40B4-BE49-F238E27FC236}">
                  <a16:creationId xmlns:a16="http://schemas.microsoft.com/office/drawing/2014/main" id="{B2F7C5ED-DA74-5D44-A55A-C451CAD6D7F9}"/>
                </a:ext>
              </a:extLst>
            </p:cNvPr>
            <p:cNvGrpSpPr/>
            <p:nvPr/>
          </p:nvGrpSpPr>
          <p:grpSpPr>
            <a:xfrm>
              <a:off x="9686426" y="3062499"/>
              <a:ext cx="2284506" cy="249299"/>
              <a:chOff x="9431244" y="2862535"/>
              <a:chExt cx="2284506" cy="249299"/>
            </a:xfrm>
          </p:grpSpPr>
          <p:pic>
            <p:nvPicPr>
              <p:cNvPr id="62" name="Picture 61">
                <a:extLst>
                  <a:ext uri="{FF2B5EF4-FFF2-40B4-BE49-F238E27FC236}">
                    <a16:creationId xmlns:a16="http://schemas.microsoft.com/office/drawing/2014/main" id="{24774FB4-765A-9E49-A933-097A5BD5D66C}"/>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63" name="TextBox 62">
                <a:extLst>
                  <a:ext uri="{FF2B5EF4-FFF2-40B4-BE49-F238E27FC236}">
                    <a16:creationId xmlns:a16="http://schemas.microsoft.com/office/drawing/2014/main" id="{1B7D5897-54FC-ED4C-878C-E0BBE070F573}"/>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sp>
          <p:nvSpPr>
            <p:cNvPr id="51" name="TextBox 50">
              <a:extLst>
                <a:ext uri="{FF2B5EF4-FFF2-40B4-BE49-F238E27FC236}">
                  <a16:creationId xmlns:a16="http://schemas.microsoft.com/office/drawing/2014/main" id="{D10BF092-52C8-A14D-86F5-8BF992C1ECD8}"/>
                </a:ext>
              </a:extLst>
            </p:cNvPr>
            <p:cNvSpPr txBox="1"/>
            <p:nvPr/>
          </p:nvSpPr>
          <p:spPr>
            <a:xfrm>
              <a:off x="9686426" y="3363632"/>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current agenda item (on the text works here) to apply the highlight style.</a:t>
              </a:r>
            </a:p>
          </p:txBody>
        </p:sp>
        <p:sp>
          <p:nvSpPr>
            <p:cNvPr id="52" name="Rectangle 51">
              <a:extLst>
                <a:ext uri="{FF2B5EF4-FFF2-40B4-BE49-F238E27FC236}">
                  <a16:creationId xmlns:a16="http://schemas.microsoft.com/office/drawing/2014/main" id="{3BDB51E4-A24F-4342-8A5A-EDD95B943E22}"/>
                </a:ext>
              </a:extLst>
            </p:cNvPr>
            <p:cNvSpPr/>
            <p:nvPr/>
          </p:nvSpPr>
          <p:spPr>
            <a:xfrm>
              <a:off x="9686427" y="420031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 name="TextBox 52">
              <a:extLst>
                <a:ext uri="{FF2B5EF4-FFF2-40B4-BE49-F238E27FC236}">
                  <a16:creationId xmlns:a16="http://schemas.microsoft.com/office/drawing/2014/main" id="{8C97E8A0-B37A-3044-82A9-7D36673708BC}"/>
                </a:ext>
              </a:extLst>
            </p:cNvPr>
            <p:cNvSpPr txBox="1"/>
            <p:nvPr/>
          </p:nvSpPr>
          <p:spPr>
            <a:xfrm>
              <a:off x="9686426" y="4026515"/>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‘page # style’ element below:</a:t>
              </a:r>
            </a:p>
          </p:txBody>
        </p:sp>
        <p:sp>
          <p:nvSpPr>
            <p:cNvPr id="54" name="TextBox 53">
              <a:extLst>
                <a:ext uri="{FF2B5EF4-FFF2-40B4-BE49-F238E27FC236}">
                  <a16:creationId xmlns:a16="http://schemas.microsoft.com/office/drawing/2014/main" id="{A80195D2-2D31-7942-B7D0-9F85C7D444AF}"/>
                </a:ext>
              </a:extLst>
            </p:cNvPr>
            <p:cNvSpPr txBox="1"/>
            <p:nvPr/>
          </p:nvSpPr>
          <p:spPr>
            <a:xfrm>
              <a:off x="9686426" y="2184031"/>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‘title style’ element below:</a:t>
              </a:r>
            </a:p>
          </p:txBody>
        </p:sp>
        <p:sp>
          <p:nvSpPr>
            <p:cNvPr id="55" name="TextBox 54">
              <a:extLst>
                <a:ext uri="{FF2B5EF4-FFF2-40B4-BE49-F238E27FC236}">
                  <a16:creationId xmlns:a16="http://schemas.microsoft.com/office/drawing/2014/main" id="{0A64BF6C-B9BD-1B41-969F-45514CC5BAE1}"/>
                </a:ext>
              </a:extLst>
            </p:cNvPr>
            <p:cNvSpPr txBox="1"/>
            <p:nvPr/>
          </p:nvSpPr>
          <p:spPr>
            <a:xfrm>
              <a:off x="9686426" y="1990139"/>
              <a:ext cx="78386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TITLE:</a:t>
              </a:r>
            </a:p>
          </p:txBody>
        </p:sp>
        <p:cxnSp>
          <p:nvCxnSpPr>
            <p:cNvPr id="56" name="Straight Connector 55">
              <a:extLst>
                <a:ext uri="{FF2B5EF4-FFF2-40B4-BE49-F238E27FC236}">
                  <a16:creationId xmlns:a16="http://schemas.microsoft.com/office/drawing/2014/main" id="{2EFF5343-F139-D44E-8CF9-F7359DCDB499}"/>
                </a:ext>
              </a:extLst>
            </p:cNvPr>
            <p:cNvCxnSpPr>
              <a:cxnSpLocks/>
            </p:cNvCxnSpPr>
            <p:nvPr/>
          </p:nvCxnSpPr>
          <p:spPr>
            <a:xfrm>
              <a:off x="9679848" y="2113772"/>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661BC977-1E81-D943-96A2-8EC320962EB3}"/>
                </a:ext>
              </a:extLst>
            </p:cNvPr>
            <p:cNvSpPr txBox="1"/>
            <p:nvPr/>
          </p:nvSpPr>
          <p:spPr>
            <a:xfrm>
              <a:off x="9686426" y="3831464"/>
              <a:ext cx="86401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PAGE #:</a:t>
              </a:r>
            </a:p>
          </p:txBody>
        </p:sp>
        <p:cxnSp>
          <p:nvCxnSpPr>
            <p:cNvPr id="58" name="Straight Connector 57">
              <a:extLst>
                <a:ext uri="{FF2B5EF4-FFF2-40B4-BE49-F238E27FC236}">
                  <a16:creationId xmlns:a16="http://schemas.microsoft.com/office/drawing/2014/main" id="{11E58E32-BCB0-7D4E-97A2-FF92AE046C34}"/>
                </a:ext>
              </a:extLst>
            </p:cNvPr>
            <p:cNvCxnSpPr>
              <a:cxnSpLocks/>
            </p:cNvCxnSpPr>
            <p:nvPr/>
          </p:nvCxnSpPr>
          <p:spPr>
            <a:xfrm>
              <a:off x="9679848" y="3955097"/>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59" name="Group 58">
              <a:extLst>
                <a:ext uri="{FF2B5EF4-FFF2-40B4-BE49-F238E27FC236}">
                  <a16:creationId xmlns:a16="http://schemas.microsoft.com/office/drawing/2014/main" id="{2E08EBDD-4F9E-2F46-94B0-7AEFB64F4D50}"/>
                </a:ext>
              </a:extLst>
            </p:cNvPr>
            <p:cNvGrpSpPr/>
            <p:nvPr/>
          </p:nvGrpSpPr>
          <p:grpSpPr>
            <a:xfrm>
              <a:off x="9686426" y="4692069"/>
              <a:ext cx="2284506" cy="249299"/>
              <a:chOff x="9431244" y="2862535"/>
              <a:chExt cx="2284506" cy="249299"/>
            </a:xfrm>
          </p:grpSpPr>
          <p:pic>
            <p:nvPicPr>
              <p:cNvPr id="60" name="Picture 59">
                <a:extLst>
                  <a:ext uri="{FF2B5EF4-FFF2-40B4-BE49-F238E27FC236}">
                    <a16:creationId xmlns:a16="http://schemas.microsoft.com/office/drawing/2014/main" id="{DC8D70F4-324D-F14D-8D90-4F533C708BEF}"/>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61" name="TextBox 60">
                <a:extLst>
                  <a:ext uri="{FF2B5EF4-FFF2-40B4-BE49-F238E27FC236}">
                    <a16:creationId xmlns:a16="http://schemas.microsoft.com/office/drawing/2014/main" id="{0E162A8C-5CB5-0348-AF65-83FDA753EF06}"/>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grpSp>
          <p:nvGrpSpPr>
            <p:cNvPr id="27" name="Group 26">
              <a:extLst>
                <a:ext uri="{FF2B5EF4-FFF2-40B4-BE49-F238E27FC236}">
                  <a16:creationId xmlns:a16="http://schemas.microsoft.com/office/drawing/2014/main" id="{91EE1626-B758-3D4F-9E45-7DFD0CF68876}"/>
                </a:ext>
              </a:extLst>
            </p:cNvPr>
            <p:cNvGrpSpPr/>
            <p:nvPr userDrawn="1"/>
          </p:nvGrpSpPr>
          <p:grpSpPr>
            <a:xfrm>
              <a:off x="9541497" y="6488937"/>
              <a:ext cx="2735151" cy="2142684"/>
              <a:chOff x="9541497" y="1525267"/>
              <a:chExt cx="2735151" cy="2142684"/>
            </a:xfrm>
          </p:grpSpPr>
          <p:grpSp>
            <p:nvGrpSpPr>
              <p:cNvPr id="44" name="Group 43">
                <a:extLst>
                  <a:ext uri="{FF2B5EF4-FFF2-40B4-BE49-F238E27FC236}">
                    <a16:creationId xmlns:a16="http://schemas.microsoft.com/office/drawing/2014/main" id="{EF4513C3-471E-9542-A66F-5928FF17E189}"/>
                  </a:ext>
                </a:extLst>
              </p:cNvPr>
              <p:cNvGrpSpPr/>
              <p:nvPr userDrawn="1"/>
            </p:nvGrpSpPr>
            <p:grpSpPr>
              <a:xfrm>
                <a:off x="9541497" y="1525267"/>
                <a:ext cx="2735151" cy="2142684"/>
                <a:chOff x="9296567" y="5817858"/>
                <a:chExt cx="2735151" cy="2142684"/>
              </a:xfrm>
            </p:grpSpPr>
            <p:sp>
              <p:nvSpPr>
                <p:cNvPr id="64" name="Rectangle 63">
                  <a:extLst>
                    <a:ext uri="{FF2B5EF4-FFF2-40B4-BE49-F238E27FC236}">
                      <a16:creationId xmlns:a16="http://schemas.microsoft.com/office/drawing/2014/main" id="{3BCA6528-B4AD-3B4E-817E-7E37B4801528}"/>
                    </a:ext>
                  </a:extLst>
                </p:cNvPr>
                <p:cNvSpPr/>
                <p:nvPr userDrawn="1"/>
              </p:nvSpPr>
              <p:spPr>
                <a:xfrm>
                  <a:off x="9296567" y="5817858"/>
                  <a:ext cx="2733136" cy="214268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374FCEAF-1509-4F42-9497-CD879A6A719D}"/>
                    </a:ext>
                  </a:extLst>
                </p:cNvPr>
                <p:cNvSpPr txBox="1"/>
                <p:nvPr userDrawn="1"/>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Drag-select</a:t>
                  </a:r>
                </a:p>
              </p:txBody>
            </p:sp>
            <p:pic>
              <p:nvPicPr>
                <p:cNvPr id="66" name="Graphic 65">
                  <a:extLst>
                    <a:ext uri="{FF2B5EF4-FFF2-40B4-BE49-F238E27FC236}">
                      <a16:creationId xmlns:a16="http://schemas.microsoft.com/office/drawing/2014/main" id="{5DFF07DF-FE13-CC4C-B76D-1D2605070E4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67" name="TextBox 66">
                  <a:extLst>
                    <a:ext uri="{FF2B5EF4-FFF2-40B4-BE49-F238E27FC236}">
                      <a16:creationId xmlns:a16="http://schemas.microsoft.com/office/drawing/2014/main" id="{FED285DC-C61D-0D45-9BC6-5561AE17004B}"/>
                    </a:ext>
                  </a:extLst>
                </p:cNvPr>
                <p:cNvSpPr txBox="1"/>
                <p:nvPr userDrawn="1"/>
              </p:nvSpPr>
              <p:spPr>
                <a:xfrm>
                  <a:off x="9471805" y="6169594"/>
                  <a:ext cx="2444785" cy="138499"/>
                </a:xfrm>
                <a:prstGeom prst="rect">
                  <a:avLst/>
                </a:prstGeom>
              </p:spPr>
              <p:txBody>
                <a:bodyPr vert="horz" wrap="square" lIns="0" tIns="0" rIns="0" bIns="0" rtlCol="0" anchor="t">
                  <a:spAutoFit/>
                </a:bodyPr>
                <a:lstStyle/>
                <a:p>
                  <a:pPr>
                    <a:spcBef>
                      <a:spcPts val="200"/>
                    </a:spcBef>
                  </a:pPr>
                  <a:r>
                    <a:rPr lang="en-US" sz="900" dirty="0">
                      <a:solidFill>
                        <a:schemeClr val="tx1">
                          <a:lumMod val="50000"/>
                          <a:lumOff val="50000"/>
                        </a:schemeClr>
                      </a:solidFill>
                      <a:latin typeface="Arial" charset="0"/>
                      <a:ea typeface="Arial" charset="0"/>
                      <a:cs typeface="Arial" charset="0"/>
                    </a:rPr>
                    <a:t>Easily select multiple placeholders for deletion:</a:t>
                  </a:r>
                </a:p>
              </p:txBody>
            </p:sp>
            <p:sp>
              <p:nvSpPr>
                <p:cNvPr id="135" name="TextBox 134">
                  <a:extLst>
                    <a:ext uri="{FF2B5EF4-FFF2-40B4-BE49-F238E27FC236}">
                      <a16:creationId xmlns:a16="http://schemas.microsoft.com/office/drawing/2014/main" id="{03DC49DC-B6F7-5247-938C-5887557DD711}"/>
                    </a:ext>
                  </a:extLst>
                </p:cNvPr>
                <p:cNvSpPr txBox="1"/>
                <p:nvPr userDrawn="1"/>
              </p:nvSpPr>
              <p:spPr>
                <a:xfrm>
                  <a:off x="9471806" y="6398194"/>
                  <a:ext cx="1174622" cy="498598"/>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b="1" kern="1200" dirty="0">
                      <a:solidFill>
                        <a:schemeClr val="tx1">
                          <a:lumMod val="50000"/>
                          <a:lumOff val="50000"/>
                        </a:schemeClr>
                      </a:solidFill>
                      <a:latin typeface="Arial" charset="0"/>
                      <a:ea typeface="Arial" charset="0"/>
                      <a:cs typeface="Arial" charset="0"/>
                    </a:rPr>
                    <a:t>Click</a:t>
                  </a:r>
                  <a:r>
                    <a:rPr lang="en-US" sz="900" kern="1200" dirty="0">
                      <a:solidFill>
                        <a:schemeClr val="tx1">
                          <a:lumMod val="50000"/>
                          <a:lumOff val="50000"/>
                        </a:schemeClr>
                      </a:solidFill>
                      <a:latin typeface="Arial" charset="0"/>
                      <a:ea typeface="Arial" charset="0"/>
                      <a:cs typeface="Arial" charset="0"/>
                    </a:rPr>
                    <a:t> above and to the left of the first placeholder you’d like to delete.</a:t>
                  </a:r>
                </a:p>
              </p:txBody>
            </p:sp>
            <p:sp>
              <p:nvSpPr>
                <p:cNvPr id="136" name="TextBox 135">
                  <a:extLst>
                    <a:ext uri="{FF2B5EF4-FFF2-40B4-BE49-F238E27FC236}">
                      <a16:creationId xmlns:a16="http://schemas.microsoft.com/office/drawing/2014/main" id="{1F4843CF-D9EC-4B47-B9A7-B0D9BD1FDA87}"/>
                    </a:ext>
                  </a:extLst>
                </p:cNvPr>
                <p:cNvSpPr txBox="1"/>
                <p:nvPr userDrawn="1"/>
              </p:nvSpPr>
              <p:spPr>
                <a:xfrm>
                  <a:off x="9471805" y="7426396"/>
                  <a:ext cx="2444785"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All the placeholders inside the drag area will now be selected. Press Delete on the keyboard to remove them.</a:t>
                  </a:r>
                </a:p>
              </p:txBody>
            </p:sp>
            <p:sp>
              <p:nvSpPr>
                <p:cNvPr id="137" name="TextBox 136">
                  <a:extLst>
                    <a:ext uri="{FF2B5EF4-FFF2-40B4-BE49-F238E27FC236}">
                      <a16:creationId xmlns:a16="http://schemas.microsoft.com/office/drawing/2014/main" id="{6F7F8E90-37AA-3743-BDF9-554E740DFC7B}"/>
                    </a:ext>
                  </a:extLst>
                </p:cNvPr>
                <p:cNvSpPr txBox="1"/>
                <p:nvPr userDrawn="1"/>
              </p:nvSpPr>
              <p:spPr>
                <a:xfrm>
                  <a:off x="9471805" y="6974619"/>
                  <a:ext cx="241440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Then (still holding down the first click) </a:t>
                  </a:r>
                  <a:br>
                    <a:rPr lang="en-US" sz="900" kern="1200" dirty="0">
                      <a:solidFill>
                        <a:schemeClr val="tx1">
                          <a:lumMod val="50000"/>
                          <a:lumOff val="50000"/>
                        </a:schemeClr>
                      </a:solidFill>
                      <a:latin typeface="Arial" charset="0"/>
                      <a:ea typeface="Arial" charset="0"/>
                      <a:cs typeface="Arial" charset="0"/>
                    </a:rPr>
                  </a:br>
                  <a:r>
                    <a:rPr lang="en-US" sz="900" b="1" kern="1200" dirty="0">
                      <a:solidFill>
                        <a:schemeClr val="tx1">
                          <a:lumMod val="50000"/>
                          <a:lumOff val="50000"/>
                        </a:schemeClr>
                      </a:solidFill>
                      <a:latin typeface="Arial" charset="0"/>
                      <a:ea typeface="Arial" charset="0"/>
                      <a:cs typeface="Arial" charset="0"/>
                    </a:rPr>
                    <a:t>drag</a:t>
                  </a:r>
                  <a:r>
                    <a:rPr lang="en-US" sz="900" kern="1200" dirty="0">
                      <a:solidFill>
                        <a:schemeClr val="tx1">
                          <a:lumMod val="50000"/>
                          <a:lumOff val="50000"/>
                        </a:schemeClr>
                      </a:solidFill>
                      <a:latin typeface="Arial" charset="0"/>
                      <a:ea typeface="Arial" charset="0"/>
                      <a:cs typeface="Arial" charset="0"/>
                    </a:rPr>
                    <a:t> the cursor to below and to the right of the last placeholder and </a:t>
                  </a:r>
                  <a:r>
                    <a:rPr lang="en-US" sz="900" b="1" kern="1200" dirty="0">
                      <a:solidFill>
                        <a:schemeClr val="tx1">
                          <a:lumMod val="50000"/>
                          <a:lumOff val="50000"/>
                        </a:schemeClr>
                      </a:solidFill>
                      <a:latin typeface="Arial" charset="0"/>
                      <a:ea typeface="Arial" charset="0"/>
                      <a:cs typeface="Arial" charset="0"/>
                    </a:rPr>
                    <a:t>release</a:t>
                  </a:r>
                  <a:r>
                    <a:rPr lang="en-US" sz="900" kern="1200" dirty="0">
                      <a:solidFill>
                        <a:schemeClr val="tx1">
                          <a:lumMod val="50000"/>
                          <a:lumOff val="50000"/>
                        </a:schemeClr>
                      </a:solidFill>
                      <a:latin typeface="Arial" charset="0"/>
                      <a:ea typeface="Arial" charset="0"/>
                      <a:cs typeface="Arial" charset="0"/>
                    </a:rPr>
                    <a:t> the click.</a:t>
                  </a:r>
                </a:p>
              </p:txBody>
            </p:sp>
          </p:grpSp>
          <p:pic>
            <p:nvPicPr>
              <p:cNvPr id="24" name="Picture 23">
                <a:extLst>
                  <a:ext uri="{FF2B5EF4-FFF2-40B4-BE49-F238E27FC236}">
                    <a16:creationId xmlns:a16="http://schemas.microsoft.com/office/drawing/2014/main" id="{DC5AED72-86C8-4444-90CE-59B076CE4755}"/>
                  </a:ext>
                </a:extLst>
              </p:cNvPr>
              <p:cNvPicPr>
                <a:picLocks noChangeAspect="1"/>
              </p:cNvPicPr>
              <p:nvPr userDrawn="1"/>
            </p:nvPicPr>
            <p:blipFill rotWithShape="1">
              <a:blip r:embed="rId7"/>
              <a:srcRect t="33282" b="9876"/>
              <a:stretch/>
            </p:blipFill>
            <p:spPr>
              <a:xfrm>
                <a:off x="10901855" y="2099340"/>
                <a:ext cx="1237314" cy="517325"/>
              </a:xfrm>
              <a:prstGeom prst="rect">
                <a:avLst/>
              </a:prstGeom>
            </p:spPr>
          </p:pic>
        </p:grpSp>
      </p:grpSp>
      <p:sp>
        <p:nvSpPr>
          <p:cNvPr id="4" name="Title 3">
            <a:extLst>
              <a:ext uri="{FF2B5EF4-FFF2-40B4-BE49-F238E27FC236}">
                <a16:creationId xmlns:a16="http://schemas.microsoft.com/office/drawing/2014/main" id="{E767ABA5-A206-AB44-BDCD-CBEA4F6A3193}"/>
              </a:ext>
            </a:extLst>
          </p:cNvPr>
          <p:cNvSpPr>
            <a:spLocks noGrp="1"/>
          </p:cNvSpPr>
          <p:nvPr>
            <p:ph type="title" hasCustomPrompt="1"/>
          </p:nvPr>
        </p:nvSpPr>
        <p:spPr/>
        <p:txBody>
          <a:bodyPr/>
          <a:lstStyle>
            <a:lvl1pPr>
              <a:defRPr/>
            </a:lvl1pPr>
          </a:lstStyle>
          <a:p>
            <a:r>
              <a:rPr lang="en-US"/>
              <a:t>Click to add agenda title. All caps. Two lines max.</a:t>
            </a:r>
          </a:p>
        </p:txBody>
      </p:sp>
      <p:sp>
        <p:nvSpPr>
          <p:cNvPr id="91" name="Text Placeholder 5">
            <a:extLst>
              <a:ext uri="{FF2B5EF4-FFF2-40B4-BE49-F238E27FC236}">
                <a16:creationId xmlns:a16="http://schemas.microsoft.com/office/drawing/2014/main" id="{E65DF37D-BE32-8D48-B3BD-F72A205AA20A}"/>
              </a:ext>
            </a:extLst>
          </p:cNvPr>
          <p:cNvSpPr>
            <a:spLocks noGrp="1"/>
          </p:cNvSpPr>
          <p:nvPr userDrawn="1">
            <p:ph type="body" sz="quarter" idx="134" hasCustomPrompt="1"/>
          </p:nvPr>
        </p:nvSpPr>
        <p:spPr>
          <a:xfrm>
            <a:off x="9701721" y="2361848"/>
            <a:ext cx="2429418" cy="376755"/>
          </a:xfrm>
          <a:solidFill>
            <a:schemeClr val="accent1"/>
          </a:solidFill>
          <a:ln w="31750">
            <a:solidFill>
              <a:schemeClr val="accent1"/>
            </a:solidFill>
          </a:ln>
          <a:effectLst/>
        </p:spPr>
        <p:txBody>
          <a:bodyPr lIns="432000" tIns="0" rIns="36000" anchor="ctr"/>
          <a:lstStyle>
            <a:lvl1pPr marL="0" indent="0">
              <a:buNone/>
              <a:defRPr b="1">
                <a:solidFill>
                  <a:schemeClr val="bg1"/>
                </a:solidFill>
              </a:defRPr>
            </a:lvl1pPr>
          </a:lstStyle>
          <a:p>
            <a:pPr lvl="0"/>
            <a:r>
              <a:rPr lang="en-US"/>
              <a:t>Select for Title style</a:t>
            </a:r>
          </a:p>
        </p:txBody>
      </p:sp>
      <p:sp>
        <p:nvSpPr>
          <p:cNvPr id="92" name="Text Placeholder 5">
            <a:extLst>
              <a:ext uri="{FF2B5EF4-FFF2-40B4-BE49-F238E27FC236}">
                <a16:creationId xmlns:a16="http://schemas.microsoft.com/office/drawing/2014/main" id="{D92F429B-9DFB-EE41-9601-2CCC105A7E84}"/>
              </a:ext>
            </a:extLst>
          </p:cNvPr>
          <p:cNvSpPr>
            <a:spLocks noGrp="1"/>
          </p:cNvSpPr>
          <p:nvPr userDrawn="1">
            <p:ph type="body" sz="quarter" idx="135" hasCustomPrompt="1"/>
          </p:nvPr>
        </p:nvSpPr>
        <p:spPr>
          <a:xfrm>
            <a:off x="9701721" y="4222582"/>
            <a:ext cx="2429418" cy="376755"/>
          </a:xfrm>
          <a:noFill/>
          <a:ln w="31750">
            <a:noFill/>
          </a:ln>
          <a:effectLst/>
        </p:spPr>
        <p:txBody>
          <a:bodyPr lIns="0" tIns="0" rIns="0" anchor="ctr"/>
          <a:lstStyle>
            <a:lvl1pPr marL="0" indent="0" algn="r">
              <a:buNone/>
              <a:defRPr b="1">
                <a:solidFill>
                  <a:schemeClr val="bg1"/>
                </a:solidFill>
              </a:defRPr>
            </a:lvl1pPr>
          </a:lstStyle>
          <a:p>
            <a:pPr lvl="0"/>
            <a:r>
              <a:rPr lang="en-US"/>
              <a:t>Select for Page # style</a:t>
            </a:r>
          </a:p>
        </p:txBody>
      </p:sp>
      <p:sp>
        <p:nvSpPr>
          <p:cNvPr id="140" name="Text Placeholder 6">
            <a:extLst>
              <a:ext uri="{FF2B5EF4-FFF2-40B4-BE49-F238E27FC236}">
                <a16:creationId xmlns:a16="http://schemas.microsoft.com/office/drawing/2014/main" id="{89312458-EDEA-F145-8A40-F9DE180A0CD5}"/>
              </a:ext>
            </a:extLst>
          </p:cNvPr>
          <p:cNvSpPr>
            <a:spLocks noGrp="1"/>
          </p:cNvSpPr>
          <p:nvPr>
            <p:ph type="body" idx="13" hasCustomPrompt="1"/>
          </p:nvPr>
        </p:nvSpPr>
        <p:spPr>
          <a:xfrm>
            <a:off x="0" y="1230726"/>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1" name="Text Placeholder 6">
            <a:extLst>
              <a:ext uri="{FF2B5EF4-FFF2-40B4-BE49-F238E27FC236}">
                <a16:creationId xmlns:a16="http://schemas.microsoft.com/office/drawing/2014/main" id="{0881407E-5EEA-0645-B564-820137734C4B}"/>
              </a:ext>
            </a:extLst>
          </p:cNvPr>
          <p:cNvSpPr>
            <a:spLocks noGrp="1"/>
          </p:cNvSpPr>
          <p:nvPr>
            <p:ph type="body" idx="14" hasCustomPrompt="1"/>
          </p:nvPr>
        </p:nvSpPr>
        <p:spPr>
          <a:xfrm>
            <a:off x="0" y="1583212"/>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2" name="Text Placeholder 6">
            <a:extLst>
              <a:ext uri="{FF2B5EF4-FFF2-40B4-BE49-F238E27FC236}">
                <a16:creationId xmlns:a16="http://schemas.microsoft.com/office/drawing/2014/main" id="{975DCA04-BA85-B943-AAF1-92DA5F62A968}"/>
              </a:ext>
            </a:extLst>
          </p:cNvPr>
          <p:cNvSpPr>
            <a:spLocks noGrp="1"/>
          </p:cNvSpPr>
          <p:nvPr>
            <p:ph type="body" idx="15" hasCustomPrompt="1"/>
          </p:nvPr>
        </p:nvSpPr>
        <p:spPr>
          <a:xfrm>
            <a:off x="0" y="1935698"/>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3" name="Text Placeholder 6">
            <a:extLst>
              <a:ext uri="{FF2B5EF4-FFF2-40B4-BE49-F238E27FC236}">
                <a16:creationId xmlns:a16="http://schemas.microsoft.com/office/drawing/2014/main" id="{F953D556-C770-7D48-83BE-3EAD34AD583E}"/>
              </a:ext>
            </a:extLst>
          </p:cNvPr>
          <p:cNvSpPr>
            <a:spLocks noGrp="1"/>
          </p:cNvSpPr>
          <p:nvPr>
            <p:ph type="body" idx="16" hasCustomPrompt="1"/>
          </p:nvPr>
        </p:nvSpPr>
        <p:spPr>
          <a:xfrm>
            <a:off x="0" y="2288184"/>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4" name="Text Placeholder 6">
            <a:extLst>
              <a:ext uri="{FF2B5EF4-FFF2-40B4-BE49-F238E27FC236}">
                <a16:creationId xmlns:a16="http://schemas.microsoft.com/office/drawing/2014/main" id="{91CCF692-76BB-6A4A-885F-E120A2711E82}"/>
              </a:ext>
            </a:extLst>
          </p:cNvPr>
          <p:cNvSpPr>
            <a:spLocks noGrp="1"/>
          </p:cNvSpPr>
          <p:nvPr>
            <p:ph type="body" idx="17" hasCustomPrompt="1"/>
          </p:nvPr>
        </p:nvSpPr>
        <p:spPr>
          <a:xfrm>
            <a:off x="0" y="2640670"/>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5" name="Text Placeholder 6">
            <a:extLst>
              <a:ext uri="{FF2B5EF4-FFF2-40B4-BE49-F238E27FC236}">
                <a16:creationId xmlns:a16="http://schemas.microsoft.com/office/drawing/2014/main" id="{0C2671C4-8F73-6846-BED4-E27156554831}"/>
              </a:ext>
            </a:extLst>
          </p:cNvPr>
          <p:cNvSpPr>
            <a:spLocks noGrp="1"/>
          </p:cNvSpPr>
          <p:nvPr>
            <p:ph type="body" idx="18" hasCustomPrompt="1"/>
          </p:nvPr>
        </p:nvSpPr>
        <p:spPr>
          <a:xfrm>
            <a:off x="0" y="2993156"/>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6" name="Text Placeholder 6">
            <a:extLst>
              <a:ext uri="{FF2B5EF4-FFF2-40B4-BE49-F238E27FC236}">
                <a16:creationId xmlns:a16="http://schemas.microsoft.com/office/drawing/2014/main" id="{5FA8609C-9B16-FA4C-9F2C-D1248CCE8ACE}"/>
              </a:ext>
            </a:extLst>
          </p:cNvPr>
          <p:cNvSpPr>
            <a:spLocks noGrp="1"/>
          </p:cNvSpPr>
          <p:nvPr>
            <p:ph type="body" idx="19" hasCustomPrompt="1"/>
          </p:nvPr>
        </p:nvSpPr>
        <p:spPr>
          <a:xfrm>
            <a:off x="0" y="3345642"/>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7" name="Text Placeholder 6">
            <a:extLst>
              <a:ext uri="{FF2B5EF4-FFF2-40B4-BE49-F238E27FC236}">
                <a16:creationId xmlns:a16="http://schemas.microsoft.com/office/drawing/2014/main" id="{1160FF45-12A6-CA4A-AD6A-594E7B625D99}"/>
              </a:ext>
            </a:extLst>
          </p:cNvPr>
          <p:cNvSpPr>
            <a:spLocks noGrp="1"/>
          </p:cNvSpPr>
          <p:nvPr>
            <p:ph type="body" idx="20" hasCustomPrompt="1"/>
          </p:nvPr>
        </p:nvSpPr>
        <p:spPr>
          <a:xfrm>
            <a:off x="0" y="3698128"/>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8" name="Text Placeholder 69">
            <a:extLst>
              <a:ext uri="{FF2B5EF4-FFF2-40B4-BE49-F238E27FC236}">
                <a16:creationId xmlns:a16="http://schemas.microsoft.com/office/drawing/2014/main" id="{36C55682-41D4-2C46-A3E5-75E11CF3010E}"/>
              </a:ext>
            </a:extLst>
          </p:cNvPr>
          <p:cNvSpPr>
            <a:spLocks noGrp="1"/>
          </p:cNvSpPr>
          <p:nvPr>
            <p:ph type="body" sz="quarter" idx="21" hasCustomPrompt="1"/>
          </p:nvPr>
        </p:nvSpPr>
        <p:spPr>
          <a:xfrm>
            <a:off x="7786170" y="1230726"/>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49" name="Text Placeholder 69">
            <a:extLst>
              <a:ext uri="{FF2B5EF4-FFF2-40B4-BE49-F238E27FC236}">
                <a16:creationId xmlns:a16="http://schemas.microsoft.com/office/drawing/2014/main" id="{7A7DE69A-7CAC-2D4F-9EBA-789484126889}"/>
              </a:ext>
            </a:extLst>
          </p:cNvPr>
          <p:cNvSpPr>
            <a:spLocks noGrp="1"/>
          </p:cNvSpPr>
          <p:nvPr>
            <p:ph type="body" sz="quarter" idx="22" hasCustomPrompt="1"/>
          </p:nvPr>
        </p:nvSpPr>
        <p:spPr>
          <a:xfrm>
            <a:off x="7786170" y="1583212"/>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0" name="Text Placeholder 69">
            <a:extLst>
              <a:ext uri="{FF2B5EF4-FFF2-40B4-BE49-F238E27FC236}">
                <a16:creationId xmlns:a16="http://schemas.microsoft.com/office/drawing/2014/main" id="{8C8F8AB9-E553-FD43-9A74-A94070ABC6D9}"/>
              </a:ext>
            </a:extLst>
          </p:cNvPr>
          <p:cNvSpPr>
            <a:spLocks noGrp="1"/>
          </p:cNvSpPr>
          <p:nvPr>
            <p:ph type="body" sz="quarter" idx="23" hasCustomPrompt="1"/>
          </p:nvPr>
        </p:nvSpPr>
        <p:spPr>
          <a:xfrm>
            <a:off x="7786170" y="1935698"/>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1" name="Text Placeholder 69">
            <a:extLst>
              <a:ext uri="{FF2B5EF4-FFF2-40B4-BE49-F238E27FC236}">
                <a16:creationId xmlns:a16="http://schemas.microsoft.com/office/drawing/2014/main" id="{34397210-0F6A-4541-BF87-6238DCF7C31B}"/>
              </a:ext>
            </a:extLst>
          </p:cNvPr>
          <p:cNvSpPr>
            <a:spLocks noGrp="1"/>
          </p:cNvSpPr>
          <p:nvPr>
            <p:ph type="body" sz="quarter" idx="24" hasCustomPrompt="1"/>
          </p:nvPr>
        </p:nvSpPr>
        <p:spPr>
          <a:xfrm>
            <a:off x="7786170" y="2288184"/>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2" name="Text Placeholder 69">
            <a:extLst>
              <a:ext uri="{FF2B5EF4-FFF2-40B4-BE49-F238E27FC236}">
                <a16:creationId xmlns:a16="http://schemas.microsoft.com/office/drawing/2014/main" id="{36CB0180-6E7E-6345-BDFC-A24B6037542B}"/>
              </a:ext>
            </a:extLst>
          </p:cNvPr>
          <p:cNvSpPr>
            <a:spLocks noGrp="1"/>
          </p:cNvSpPr>
          <p:nvPr>
            <p:ph type="body" sz="quarter" idx="25" hasCustomPrompt="1"/>
          </p:nvPr>
        </p:nvSpPr>
        <p:spPr>
          <a:xfrm>
            <a:off x="7786170" y="2640670"/>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3" name="Text Placeholder 69">
            <a:extLst>
              <a:ext uri="{FF2B5EF4-FFF2-40B4-BE49-F238E27FC236}">
                <a16:creationId xmlns:a16="http://schemas.microsoft.com/office/drawing/2014/main" id="{3CDC531E-C59A-6648-B4C3-453444CE827E}"/>
              </a:ext>
            </a:extLst>
          </p:cNvPr>
          <p:cNvSpPr>
            <a:spLocks noGrp="1"/>
          </p:cNvSpPr>
          <p:nvPr>
            <p:ph type="body" sz="quarter" idx="26" hasCustomPrompt="1"/>
          </p:nvPr>
        </p:nvSpPr>
        <p:spPr>
          <a:xfrm>
            <a:off x="7786170" y="2993156"/>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4" name="Text Placeholder 69">
            <a:extLst>
              <a:ext uri="{FF2B5EF4-FFF2-40B4-BE49-F238E27FC236}">
                <a16:creationId xmlns:a16="http://schemas.microsoft.com/office/drawing/2014/main" id="{BB4EABB9-2DDE-734C-86AB-12B8EF0C6145}"/>
              </a:ext>
            </a:extLst>
          </p:cNvPr>
          <p:cNvSpPr>
            <a:spLocks noGrp="1"/>
          </p:cNvSpPr>
          <p:nvPr>
            <p:ph type="body" sz="quarter" idx="27" hasCustomPrompt="1"/>
          </p:nvPr>
        </p:nvSpPr>
        <p:spPr>
          <a:xfrm>
            <a:off x="7786170" y="3345642"/>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5" name="Text Placeholder 69">
            <a:extLst>
              <a:ext uri="{FF2B5EF4-FFF2-40B4-BE49-F238E27FC236}">
                <a16:creationId xmlns:a16="http://schemas.microsoft.com/office/drawing/2014/main" id="{51A31BC1-EC5B-CB48-906F-8A670330B3EE}"/>
              </a:ext>
            </a:extLst>
          </p:cNvPr>
          <p:cNvSpPr>
            <a:spLocks noGrp="1"/>
          </p:cNvSpPr>
          <p:nvPr>
            <p:ph type="body" sz="quarter" idx="28" hasCustomPrompt="1"/>
          </p:nvPr>
        </p:nvSpPr>
        <p:spPr>
          <a:xfrm>
            <a:off x="7786170" y="3698128"/>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6" name="Text Placeholder 6">
            <a:extLst>
              <a:ext uri="{FF2B5EF4-FFF2-40B4-BE49-F238E27FC236}">
                <a16:creationId xmlns:a16="http://schemas.microsoft.com/office/drawing/2014/main" id="{CA10688B-9A84-134D-8815-3C14EE382980}"/>
              </a:ext>
            </a:extLst>
          </p:cNvPr>
          <p:cNvSpPr>
            <a:spLocks noGrp="1"/>
          </p:cNvSpPr>
          <p:nvPr>
            <p:ph type="body" idx="29" hasCustomPrompt="1"/>
          </p:nvPr>
        </p:nvSpPr>
        <p:spPr>
          <a:xfrm>
            <a:off x="0" y="4050614"/>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57" name="Text Placeholder 69">
            <a:extLst>
              <a:ext uri="{FF2B5EF4-FFF2-40B4-BE49-F238E27FC236}">
                <a16:creationId xmlns:a16="http://schemas.microsoft.com/office/drawing/2014/main" id="{2CC5EBD5-D4B3-9A4D-9E40-19DDAE3DAEFC}"/>
              </a:ext>
            </a:extLst>
          </p:cNvPr>
          <p:cNvSpPr>
            <a:spLocks noGrp="1"/>
          </p:cNvSpPr>
          <p:nvPr>
            <p:ph type="body" sz="quarter" idx="30" hasCustomPrompt="1"/>
          </p:nvPr>
        </p:nvSpPr>
        <p:spPr>
          <a:xfrm>
            <a:off x="7786170" y="4050614"/>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8" name="Text Placeholder 6">
            <a:extLst>
              <a:ext uri="{FF2B5EF4-FFF2-40B4-BE49-F238E27FC236}">
                <a16:creationId xmlns:a16="http://schemas.microsoft.com/office/drawing/2014/main" id="{FB2BCC6B-9E0C-6B4D-BFAF-3D33A4C41128}"/>
              </a:ext>
            </a:extLst>
          </p:cNvPr>
          <p:cNvSpPr>
            <a:spLocks noGrp="1"/>
          </p:cNvSpPr>
          <p:nvPr>
            <p:ph type="body" idx="31" hasCustomPrompt="1"/>
          </p:nvPr>
        </p:nvSpPr>
        <p:spPr>
          <a:xfrm>
            <a:off x="0" y="4403100"/>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59" name="Text Placeholder 69">
            <a:extLst>
              <a:ext uri="{FF2B5EF4-FFF2-40B4-BE49-F238E27FC236}">
                <a16:creationId xmlns:a16="http://schemas.microsoft.com/office/drawing/2014/main" id="{1AF143A3-F8D7-B34D-9F19-6EA9A69EE4F0}"/>
              </a:ext>
            </a:extLst>
          </p:cNvPr>
          <p:cNvSpPr>
            <a:spLocks noGrp="1"/>
          </p:cNvSpPr>
          <p:nvPr>
            <p:ph type="body" sz="quarter" idx="32" hasCustomPrompt="1"/>
          </p:nvPr>
        </p:nvSpPr>
        <p:spPr>
          <a:xfrm>
            <a:off x="7786170" y="4403100"/>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0" name="Text Placeholder 6">
            <a:extLst>
              <a:ext uri="{FF2B5EF4-FFF2-40B4-BE49-F238E27FC236}">
                <a16:creationId xmlns:a16="http://schemas.microsoft.com/office/drawing/2014/main" id="{F9389DF8-3B53-1B40-A060-E67F5DE54FBC}"/>
              </a:ext>
            </a:extLst>
          </p:cNvPr>
          <p:cNvSpPr>
            <a:spLocks noGrp="1"/>
          </p:cNvSpPr>
          <p:nvPr>
            <p:ph type="body" idx="33" hasCustomPrompt="1"/>
          </p:nvPr>
        </p:nvSpPr>
        <p:spPr>
          <a:xfrm>
            <a:off x="0" y="4755586"/>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61" name="Text Placeholder 69">
            <a:extLst>
              <a:ext uri="{FF2B5EF4-FFF2-40B4-BE49-F238E27FC236}">
                <a16:creationId xmlns:a16="http://schemas.microsoft.com/office/drawing/2014/main" id="{8FB5E79E-4CE6-7348-93FF-FB68EFF84A06}"/>
              </a:ext>
            </a:extLst>
          </p:cNvPr>
          <p:cNvSpPr>
            <a:spLocks noGrp="1"/>
          </p:cNvSpPr>
          <p:nvPr>
            <p:ph type="body" sz="quarter" idx="34" hasCustomPrompt="1"/>
          </p:nvPr>
        </p:nvSpPr>
        <p:spPr>
          <a:xfrm>
            <a:off x="7786170" y="4755586"/>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2" name="Text Placeholder 6">
            <a:extLst>
              <a:ext uri="{FF2B5EF4-FFF2-40B4-BE49-F238E27FC236}">
                <a16:creationId xmlns:a16="http://schemas.microsoft.com/office/drawing/2014/main" id="{87654A3A-847F-514C-80BD-916D718925CF}"/>
              </a:ext>
            </a:extLst>
          </p:cNvPr>
          <p:cNvSpPr>
            <a:spLocks noGrp="1"/>
          </p:cNvSpPr>
          <p:nvPr>
            <p:ph type="body" idx="35" hasCustomPrompt="1"/>
          </p:nvPr>
        </p:nvSpPr>
        <p:spPr>
          <a:xfrm>
            <a:off x="0" y="5108072"/>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63" name="Text Placeholder 69">
            <a:extLst>
              <a:ext uri="{FF2B5EF4-FFF2-40B4-BE49-F238E27FC236}">
                <a16:creationId xmlns:a16="http://schemas.microsoft.com/office/drawing/2014/main" id="{EAC4FBD6-5E88-E34F-8DC2-FB0F2C077716}"/>
              </a:ext>
            </a:extLst>
          </p:cNvPr>
          <p:cNvSpPr>
            <a:spLocks noGrp="1"/>
          </p:cNvSpPr>
          <p:nvPr>
            <p:ph type="body" sz="quarter" idx="36" hasCustomPrompt="1"/>
          </p:nvPr>
        </p:nvSpPr>
        <p:spPr>
          <a:xfrm>
            <a:off x="7786170" y="5108072"/>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4" name="Text Placeholder 6">
            <a:extLst>
              <a:ext uri="{FF2B5EF4-FFF2-40B4-BE49-F238E27FC236}">
                <a16:creationId xmlns:a16="http://schemas.microsoft.com/office/drawing/2014/main" id="{4169DB4D-BE6F-E041-BBF4-2D644201504F}"/>
              </a:ext>
            </a:extLst>
          </p:cNvPr>
          <p:cNvSpPr>
            <a:spLocks noGrp="1"/>
          </p:cNvSpPr>
          <p:nvPr>
            <p:ph type="body" idx="37" hasCustomPrompt="1"/>
          </p:nvPr>
        </p:nvSpPr>
        <p:spPr>
          <a:xfrm>
            <a:off x="0" y="5460558"/>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65" name="Text Placeholder 69">
            <a:extLst>
              <a:ext uri="{FF2B5EF4-FFF2-40B4-BE49-F238E27FC236}">
                <a16:creationId xmlns:a16="http://schemas.microsoft.com/office/drawing/2014/main" id="{EF574AB8-FA67-6841-815F-020BC196CFE4}"/>
              </a:ext>
            </a:extLst>
          </p:cNvPr>
          <p:cNvSpPr>
            <a:spLocks noGrp="1"/>
          </p:cNvSpPr>
          <p:nvPr>
            <p:ph type="body" sz="quarter" idx="38" hasCustomPrompt="1"/>
          </p:nvPr>
        </p:nvSpPr>
        <p:spPr>
          <a:xfrm>
            <a:off x="7786170" y="5460558"/>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6" name="Text Placeholder 6">
            <a:extLst>
              <a:ext uri="{FF2B5EF4-FFF2-40B4-BE49-F238E27FC236}">
                <a16:creationId xmlns:a16="http://schemas.microsoft.com/office/drawing/2014/main" id="{0459AF7C-F9C3-8848-B7D8-3D970B0ABB9C}"/>
              </a:ext>
            </a:extLst>
          </p:cNvPr>
          <p:cNvSpPr>
            <a:spLocks noGrp="1"/>
          </p:cNvSpPr>
          <p:nvPr>
            <p:ph type="body" idx="39" hasCustomPrompt="1"/>
          </p:nvPr>
        </p:nvSpPr>
        <p:spPr>
          <a:xfrm>
            <a:off x="0" y="5813050"/>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tabLst/>
              <a:defRPr b="0">
                <a:solidFill>
                  <a:schemeClr val="accent1"/>
                </a:solidFill>
              </a:defRPr>
            </a:lvl1pPr>
            <a:lvl2pPr marL="0" indent="0">
              <a:spcBef>
                <a:spcPts val="0"/>
              </a:spcBef>
              <a:spcAft>
                <a:spcPts val="0"/>
              </a:spcAft>
              <a:buFontTx/>
              <a:buNone/>
              <a:tabLst/>
              <a:defRPr>
                <a:solidFill>
                  <a:schemeClr val="accent1"/>
                </a:solidFill>
              </a:defRPr>
            </a:lvl2pPr>
            <a:lvl3pPr marL="0" indent="0">
              <a:spcBef>
                <a:spcPts val="0"/>
              </a:spcBef>
              <a:spcAft>
                <a:spcPts val="0"/>
              </a:spcAft>
              <a:buFontTx/>
              <a:buNone/>
              <a:tabLst/>
              <a:defRPr>
                <a:solidFill>
                  <a:schemeClr val="accent1"/>
                </a:solidFill>
              </a:defRPr>
            </a:lvl3pPr>
            <a:lvl4pPr marL="0" indent="0">
              <a:spcBef>
                <a:spcPts val="0"/>
              </a:spcBef>
              <a:spcAft>
                <a:spcPts val="0"/>
              </a:spcAft>
              <a:buFontTx/>
              <a:buNone/>
              <a:tabLst/>
              <a:defRPr>
                <a:solidFill>
                  <a:schemeClr val="accent1"/>
                </a:solidFill>
              </a:defRPr>
            </a:lvl4pPr>
            <a:lvl5pPr marL="0" indent="0">
              <a:spcBef>
                <a:spcPts val="0"/>
              </a:spcBef>
              <a:spcAft>
                <a:spcPts val="0"/>
              </a:spcAft>
              <a:buFontTx/>
              <a:buNone/>
              <a:tabLst/>
              <a:defRPr>
                <a:solidFill>
                  <a:schemeClr val="accent1"/>
                </a:solidFill>
              </a:defRPr>
            </a:lvl5pPr>
            <a:lvl6pPr marL="0" indent="0">
              <a:spcBef>
                <a:spcPts val="0"/>
              </a:spcBef>
              <a:spcAft>
                <a:spcPts val="0"/>
              </a:spcAft>
              <a:buFontTx/>
              <a:buNone/>
              <a:tabLst/>
              <a:defRPr>
                <a:solidFill>
                  <a:schemeClr val="accent1"/>
                </a:solidFill>
              </a:defRPr>
            </a:lvl6pPr>
            <a:lvl7pPr marL="0" indent="0">
              <a:spcBef>
                <a:spcPts val="0"/>
              </a:spcBef>
              <a:spcAft>
                <a:spcPts val="0"/>
              </a:spcAft>
              <a:buFontTx/>
              <a:buNone/>
              <a:tabLst/>
              <a:defRPr>
                <a:solidFill>
                  <a:schemeClr val="accent1"/>
                </a:solidFill>
              </a:defRPr>
            </a:lvl7pPr>
            <a:lvl8pPr marL="0" indent="0">
              <a:spcBef>
                <a:spcPts val="0"/>
              </a:spcBef>
              <a:spcAft>
                <a:spcPts val="0"/>
              </a:spcAft>
              <a:buFontTx/>
              <a:buNone/>
              <a:tabLst/>
              <a:defRPr>
                <a:solidFill>
                  <a:schemeClr val="accent1"/>
                </a:solidFill>
              </a:defRPr>
            </a:lvl8pPr>
            <a:lvl9pPr marL="0" indent="0">
              <a:spcBef>
                <a:spcPts val="0"/>
              </a:spcBef>
              <a:spcAft>
                <a:spcPts val="0"/>
              </a:spcAft>
              <a:buFontTx/>
              <a:buNone/>
              <a:tabLst/>
              <a:defRPr>
                <a:solidFill>
                  <a:schemeClr val="accent1"/>
                </a:solidFill>
              </a:defRPr>
            </a:lvl9pPr>
          </a:lstStyle>
          <a:p>
            <a:pPr lvl="0"/>
            <a:r>
              <a:rPr lang="en-US"/>
              <a:t>Click to add agenda item</a:t>
            </a:r>
          </a:p>
        </p:txBody>
      </p:sp>
      <p:sp>
        <p:nvSpPr>
          <p:cNvPr id="167" name="Text Placeholder 69">
            <a:extLst>
              <a:ext uri="{FF2B5EF4-FFF2-40B4-BE49-F238E27FC236}">
                <a16:creationId xmlns:a16="http://schemas.microsoft.com/office/drawing/2014/main" id="{A130898E-B3C8-8D4A-86AB-EE7C88D7DE71}"/>
              </a:ext>
            </a:extLst>
          </p:cNvPr>
          <p:cNvSpPr>
            <a:spLocks noGrp="1"/>
          </p:cNvSpPr>
          <p:nvPr>
            <p:ph type="body" sz="quarter" idx="40" hasCustomPrompt="1"/>
          </p:nvPr>
        </p:nvSpPr>
        <p:spPr>
          <a:xfrm>
            <a:off x="7786170" y="5813050"/>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9" name="Date Placeholder 8">
            <a:extLst>
              <a:ext uri="{FF2B5EF4-FFF2-40B4-BE49-F238E27FC236}">
                <a16:creationId xmlns:a16="http://schemas.microsoft.com/office/drawing/2014/main" id="{1BD1BB5F-2891-C741-80FB-ACCBFEFCAA72}"/>
              </a:ext>
            </a:extLst>
          </p:cNvPr>
          <p:cNvSpPr>
            <a:spLocks noGrp="1"/>
          </p:cNvSpPr>
          <p:nvPr>
            <p:ph type="dt" sz="half" idx="136"/>
          </p:nvPr>
        </p:nvSpPr>
        <p:spPr/>
        <p:txBody>
          <a:bodyPr/>
          <a:lstStyle/>
          <a:p>
            <a:endParaRPr lang="en-US" dirty="0"/>
          </a:p>
        </p:txBody>
      </p:sp>
      <p:sp>
        <p:nvSpPr>
          <p:cNvPr id="10" name="Footer Placeholder 9">
            <a:extLst>
              <a:ext uri="{FF2B5EF4-FFF2-40B4-BE49-F238E27FC236}">
                <a16:creationId xmlns:a16="http://schemas.microsoft.com/office/drawing/2014/main" id="{9FD48C64-B26D-4248-ADFF-B57DB1CAC3A7}"/>
              </a:ext>
            </a:extLst>
          </p:cNvPr>
          <p:cNvSpPr>
            <a:spLocks noGrp="1"/>
          </p:cNvSpPr>
          <p:nvPr>
            <p:ph type="ftr" sz="quarter" idx="137"/>
          </p:nvPr>
        </p:nvSpPr>
        <p:spPr/>
        <p:txBody>
          <a:bodyPr/>
          <a:lstStyle/>
          <a:p>
            <a:endParaRPr lang="en-US" dirty="0"/>
          </a:p>
        </p:txBody>
      </p:sp>
      <p:sp>
        <p:nvSpPr>
          <p:cNvPr id="11" name="Slide Number Placeholder 10">
            <a:extLst>
              <a:ext uri="{FF2B5EF4-FFF2-40B4-BE49-F238E27FC236}">
                <a16:creationId xmlns:a16="http://schemas.microsoft.com/office/drawing/2014/main" id="{B1FDB9A5-CCD3-A540-98D5-77F33D645D45}"/>
              </a:ext>
            </a:extLst>
          </p:cNvPr>
          <p:cNvSpPr>
            <a:spLocks noGrp="1"/>
          </p:cNvSpPr>
          <p:nvPr>
            <p:ph type="sldNum" sz="quarter" idx="13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393697444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Section Agenda (Photo)">
    <p:bg>
      <p:bgPr>
        <a:solidFill>
          <a:schemeClr val="bg1"/>
        </a:solidFill>
        <a:effectLst/>
      </p:bgPr>
    </p:bg>
    <p:spTree>
      <p:nvGrpSpPr>
        <p:cNvPr id="1" name=""/>
        <p:cNvGrpSpPr/>
        <p:nvPr/>
      </p:nvGrpSpPr>
      <p:grpSpPr>
        <a:xfrm>
          <a:off x="0" y="0"/>
          <a:ext cx="0" cy="0"/>
          <a:chOff x="0" y="0"/>
          <a:chExt cx="0" cy="0"/>
        </a:xfrm>
      </p:grpSpPr>
      <p:grpSp>
        <p:nvGrpSpPr>
          <p:cNvPr id="41" name="Group 40">
            <a:extLst>
              <a:ext uri="{FF2B5EF4-FFF2-40B4-BE49-F238E27FC236}">
                <a16:creationId xmlns:a16="http://schemas.microsoft.com/office/drawing/2014/main" id="{270AAB3A-1F8E-7547-BC5B-D622E7ABEECC}"/>
              </a:ext>
            </a:extLst>
          </p:cNvPr>
          <p:cNvGrpSpPr/>
          <p:nvPr userDrawn="1"/>
        </p:nvGrpSpPr>
        <p:grpSpPr>
          <a:xfrm>
            <a:off x="9399182" y="0"/>
            <a:ext cx="2874210" cy="9929814"/>
            <a:chOff x="9399182" y="0"/>
            <a:chExt cx="2874210" cy="9929814"/>
          </a:xfrm>
        </p:grpSpPr>
        <p:sp>
          <p:nvSpPr>
            <p:cNvPr id="20" name="Rectangle 19">
              <a:extLst>
                <a:ext uri="{FF2B5EF4-FFF2-40B4-BE49-F238E27FC236}">
                  <a16:creationId xmlns:a16="http://schemas.microsoft.com/office/drawing/2014/main" id="{853DAC75-2764-F94B-801B-7E41553AA7A9}"/>
                </a:ext>
              </a:extLst>
            </p:cNvPr>
            <p:cNvSpPr/>
            <p:nvPr userDrawn="1"/>
          </p:nvSpPr>
          <p:spPr>
            <a:xfrm>
              <a:off x="9399182" y="0"/>
              <a:ext cx="2798651" cy="974407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666BA62E-8407-214E-9983-5B95C260B124}"/>
                </a:ext>
              </a:extLst>
            </p:cNvPr>
            <p:cNvSpPr txBox="1"/>
            <p:nvPr userDrawn="1"/>
          </p:nvSpPr>
          <p:spPr>
            <a:xfrm>
              <a:off x="9558507" y="150290"/>
              <a:ext cx="1867499"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USE THE AGENDA</a:t>
              </a:r>
            </a:p>
          </p:txBody>
        </p:sp>
        <p:cxnSp>
          <p:nvCxnSpPr>
            <p:cNvPr id="22" name="Straight Connector 21">
              <a:extLst>
                <a:ext uri="{FF2B5EF4-FFF2-40B4-BE49-F238E27FC236}">
                  <a16:creationId xmlns:a16="http://schemas.microsoft.com/office/drawing/2014/main" id="{3EC19388-C76B-7448-9EDE-BDA3BAB9D416}"/>
                </a:ext>
              </a:extLst>
            </p:cNvPr>
            <p:cNvCxnSpPr>
              <a:cxnSpLocks/>
            </p:cNvCxnSpPr>
            <p:nvPr userDrawn="1"/>
          </p:nvCxnSpPr>
          <p:spPr>
            <a:xfrm>
              <a:off x="9558507" y="35290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7D14489D-EBF9-F043-8D0D-58D847FBFD92}"/>
                </a:ext>
              </a:extLst>
            </p:cNvPr>
            <p:cNvSpPr/>
            <p:nvPr/>
          </p:nvSpPr>
          <p:spPr>
            <a:xfrm>
              <a:off x="9686427" y="1588636"/>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24" name="Group 23">
              <a:extLst>
                <a:ext uri="{FF2B5EF4-FFF2-40B4-BE49-F238E27FC236}">
                  <a16:creationId xmlns:a16="http://schemas.microsoft.com/office/drawing/2014/main" id="{669A9012-D270-2448-A4FD-E180D5741CB9}"/>
                </a:ext>
              </a:extLst>
            </p:cNvPr>
            <p:cNvGrpSpPr/>
            <p:nvPr/>
          </p:nvGrpSpPr>
          <p:grpSpPr>
            <a:xfrm>
              <a:off x="9686426" y="2097613"/>
              <a:ext cx="2284506" cy="249299"/>
              <a:chOff x="9431244" y="2862535"/>
              <a:chExt cx="2284506" cy="249299"/>
            </a:xfrm>
          </p:grpSpPr>
          <p:sp>
            <p:nvSpPr>
              <p:cNvPr id="40" name="TextBox 39">
                <a:extLst>
                  <a:ext uri="{FF2B5EF4-FFF2-40B4-BE49-F238E27FC236}">
                    <a16:creationId xmlns:a16="http://schemas.microsoft.com/office/drawing/2014/main" id="{5AA31A6C-B76D-D84E-926A-385AA59C712C}"/>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pic>
            <p:nvPicPr>
              <p:cNvPr id="39" name="Picture 38">
                <a:extLst>
                  <a:ext uri="{FF2B5EF4-FFF2-40B4-BE49-F238E27FC236}">
                    <a16:creationId xmlns:a16="http://schemas.microsoft.com/office/drawing/2014/main" id="{1CC21A02-B792-AF47-96A4-A59105B11793}"/>
                  </a:ext>
                </a:extLst>
              </p:cNvPr>
              <p:cNvPicPr>
                <a:picLocks noChangeAspect="1"/>
              </p:cNvPicPr>
              <p:nvPr/>
            </p:nvPicPr>
            <p:blipFill>
              <a:blip r:embed="rId2"/>
              <a:stretch>
                <a:fillRect/>
              </a:stretch>
            </p:blipFill>
            <p:spPr>
              <a:xfrm>
                <a:off x="11216812" y="2866153"/>
                <a:ext cx="340854" cy="113618"/>
              </a:xfrm>
              <a:prstGeom prst="rect">
                <a:avLst/>
              </a:prstGeom>
            </p:spPr>
          </p:pic>
        </p:grpSp>
        <p:sp>
          <p:nvSpPr>
            <p:cNvPr id="25" name="TextBox 24">
              <a:extLst>
                <a:ext uri="{FF2B5EF4-FFF2-40B4-BE49-F238E27FC236}">
                  <a16:creationId xmlns:a16="http://schemas.microsoft.com/office/drawing/2014/main" id="{594CFB75-D1BB-CC4A-B543-DF9749A36F98}"/>
                </a:ext>
              </a:extLst>
            </p:cNvPr>
            <p:cNvSpPr txBox="1"/>
            <p:nvPr/>
          </p:nvSpPr>
          <p:spPr>
            <a:xfrm>
              <a:off x="9686426" y="2398746"/>
              <a:ext cx="2294082"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current agenda item (on the text works here) to apply the highlight style.</a:t>
              </a:r>
            </a:p>
          </p:txBody>
        </p:sp>
        <p:sp>
          <p:nvSpPr>
            <p:cNvPr id="26" name="TextBox 25">
              <a:extLst>
                <a:ext uri="{FF2B5EF4-FFF2-40B4-BE49-F238E27FC236}">
                  <a16:creationId xmlns:a16="http://schemas.microsoft.com/office/drawing/2014/main" id="{23193EDF-0188-094A-8A3E-60EB6775D122}"/>
                </a:ext>
              </a:extLst>
            </p:cNvPr>
            <p:cNvSpPr txBox="1">
              <a:spLocks noChangeAspect="1"/>
            </p:cNvSpPr>
            <p:nvPr/>
          </p:nvSpPr>
          <p:spPr>
            <a:xfrm>
              <a:off x="9521833"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27" name="TextBox 26">
              <a:extLst>
                <a:ext uri="{FF2B5EF4-FFF2-40B4-BE49-F238E27FC236}">
                  <a16:creationId xmlns:a16="http://schemas.microsoft.com/office/drawing/2014/main" id="{AC0A9960-B8B4-3D4C-981C-922D7EC98DE6}"/>
                </a:ext>
              </a:extLst>
            </p:cNvPr>
            <p:cNvSpPr txBox="1">
              <a:spLocks noChangeAspect="1"/>
            </p:cNvSpPr>
            <p:nvPr/>
          </p:nvSpPr>
          <p:spPr>
            <a:xfrm>
              <a:off x="9521833" y="86224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28" name="TextBox 27">
              <a:extLst>
                <a:ext uri="{FF2B5EF4-FFF2-40B4-BE49-F238E27FC236}">
                  <a16:creationId xmlns:a16="http://schemas.microsoft.com/office/drawing/2014/main" id="{E879CA51-8AA7-5B46-8B51-CCC7D4DEF501}"/>
                </a:ext>
              </a:extLst>
            </p:cNvPr>
            <p:cNvSpPr txBox="1"/>
            <p:nvPr/>
          </p:nvSpPr>
          <p:spPr>
            <a:xfrm>
              <a:off x="9811647" y="1339804"/>
              <a:ext cx="2234098"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b="1" dirty="0">
                  <a:solidFill>
                    <a:schemeClr val="bg1">
                      <a:lumMod val="85000"/>
                    </a:schemeClr>
                  </a:solidFill>
                </a:rPr>
                <a:t>Click the element border to select the shape</a:t>
              </a:r>
              <a:r>
                <a:rPr lang="en-US" sz="700" dirty="0">
                  <a:solidFill>
                    <a:schemeClr val="bg1">
                      <a:lumMod val="85000"/>
                    </a:schemeClr>
                  </a:solidFill>
                </a:rPr>
                <a:t>—it won’t work correctly if you have your cursor in the text.</a:t>
              </a:r>
            </a:p>
          </p:txBody>
        </p:sp>
        <p:sp>
          <p:nvSpPr>
            <p:cNvPr id="29" name="TextBox 28">
              <a:extLst>
                <a:ext uri="{FF2B5EF4-FFF2-40B4-BE49-F238E27FC236}">
                  <a16:creationId xmlns:a16="http://schemas.microsoft.com/office/drawing/2014/main" id="{2F0D17E0-6EFC-8B4C-BB2F-25990B9D14AE}"/>
                </a:ext>
              </a:extLst>
            </p:cNvPr>
            <p:cNvSpPr txBox="1"/>
            <p:nvPr userDrawn="1"/>
          </p:nvSpPr>
          <p:spPr>
            <a:xfrm>
              <a:off x="9686426" y="513115"/>
              <a:ext cx="2327834" cy="814582"/>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Enter agenda items as needed.</a:t>
              </a:r>
            </a:p>
            <a:p>
              <a:pPr lvl="0"/>
              <a:r>
                <a:rPr lang="en-US" dirty="0"/>
                <a:t>Apply the highlight marker to the current agenda item.</a:t>
              </a:r>
            </a:p>
            <a:p>
              <a:pPr lvl="1"/>
              <a:r>
                <a:rPr lang="en-US" dirty="0"/>
                <a:t>Select the element below:</a:t>
              </a:r>
            </a:p>
          </p:txBody>
        </p:sp>
        <p:grpSp>
          <p:nvGrpSpPr>
            <p:cNvPr id="30" name="Group 29">
              <a:extLst>
                <a:ext uri="{FF2B5EF4-FFF2-40B4-BE49-F238E27FC236}">
                  <a16:creationId xmlns:a16="http://schemas.microsoft.com/office/drawing/2014/main" id="{1B35E7F5-A8FC-E341-928F-8F1C42C01FE4}"/>
                </a:ext>
              </a:extLst>
            </p:cNvPr>
            <p:cNvGrpSpPr/>
            <p:nvPr/>
          </p:nvGrpSpPr>
          <p:grpSpPr>
            <a:xfrm>
              <a:off x="9521833" y="2859865"/>
              <a:ext cx="2545476" cy="898708"/>
              <a:chOff x="9266651" y="2105587"/>
              <a:chExt cx="2545476" cy="898708"/>
            </a:xfrm>
          </p:grpSpPr>
          <p:sp>
            <p:nvSpPr>
              <p:cNvPr id="36" name="TextBox 35">
                <a:extLst>
                  <a:ext uri="{FF2B5EF4-FFF2-40B4-BE49-F238E27FC236}">
                    <a16:creationId xmlns:a16="http://schemas.microsoft.com/office/drawing/2014/main" id="{CC0F517F-CFE4-1D43-9DEA-FE4CA6FDDFEC}"/>
                  </a:ext>
                </a:extLst>
              </p:cNvPr>
              <p:cNvSpPr txBox="1">
                <a:spLocks noChangeAspect="1"/>
              </p:cNvSpPr>
              <p:nvPr/>
            </p:nvSpPr>
            <p:spPr>
              <a:xfrm>
                <a:off x="9266651" y="21244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37" name="TextBox 36">
                <a:extLst>
                  <a:ext uri="{FF2B5EF4-FFF2-40B4-BE49-F238E27FC236}">
                    <a16:creationId xmlns:a16="http://schemas.microsoft.com/office/drawing/2014/main" id="{0A403294-57CC-B74C-A9E2-F6DA8B35535D}"/>
                  </a:ext>
                </a:extLst>
              </p:cNvPr>
              <p:cNvSpPr txBox="1"/>
              <p:nvPr/>
            </p:nvSpPr>
            <p:spPr>
              <a:xfrm>
                <a:off x="9431244" y="2105587"/>
                <a:ext cx="2380883" cy="898708"/>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Duplicate the slide to create the</a:t>
                </a:r>
                <a:br>
                  <a:rPr lang="en-US" dirty="0"/>
                </a:br>
                <a:r>
                  <a:rPr lang="en-US" dirty="0"/>
                  <a:t>other section dividers.</a:t>
                </a:r>
              </a:p>
              <a:p>
                <a:pPr lvl="1"/>
                <a:r>
                  <a:rPr lang="en-US" dirty="0"/>
                  <a:t>Use Format Painter to copy the normal style onto the previous highlighted item.</a:t>
                </a:r>
              </a:p>
              <a:p>
                <a:pPr lvl="1"/>
                <a:r>
                  <a:rPr lang="en-US" dirty="0"/>
                  <a:t>Then repeat step 2 to highlight the new current agenda item.</a:t>
                </a:r>
              </a:p>
            </p:txBody>
          </p:sp>
        </p:grpSp>
        <p:grpSp>
          <p:nvGrpSpPr>
            <p:cNvPr id="79" name="Group 78">
              <a:extLst>
                <a:ext uri="{FF2B5EF4-FFF2-40B4-BE49-F238E27FC236}">
                  <a16:creationId xmlns:a16="http://schemas.microsoft.com/office/drawing/2014/main" id="{1F7C72B2-FE96-1A47-B6A2-F9EF2CE88FD7}"/>
                </a:ext>
              </a:extLst>
            </p:cNvPr>
            <p:cNvGrpSpPr/>
            <p:nvPr userDrawn="1"/>
          </p:nvGrpSpPr>
          <p:grpSpPr>
            <a:xfrm>
              <a:off x="9518577" y="3853669"/>
              <a:ext cx="2754815" cy="6076145"/>
              <a:chOff x="9266651" y="185338"/>
              <a:chExt cx="2754815" cy="6076145"/>
            </a:xfrm>
          </p:grpSpPr>
          <p:sp>
            <p:nvSpPr>
              <p:cNvPr id="80" name="TextBox 79">
                <a:extLst>
                  <a:ext uri="{FF2B5EF4-FFF2-40B4-BE49-F238E27FC236}">
                    <a16:creationId xmlns:a16="http://schemas.microsoft.com/office/drawing/2014/main" id="{BDDFA1E5-2D54-1F4E-923A-1EBF3193D53E}"/>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81" name="Straight Connector 80">
                <a:extLst>
                  <a:ext uri="{FF2B5EF4-FFF2-40B4-BE49-F238E27FC236}">
                    <a16:creationId xmlns:a16="http://schemas.microsoft.com/office/drawing/2014/main" id="{0BE3F141-44E1-284B-B8E2-CC13393265B4}"/>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3991E50F-278F-5C43-8750-BC1E56B6BC1D}"/>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98" name="Group 97">
                <a:extLst>
                  <a:ext uri="{FF2B5EF4-FFF2-40B4-BE49-F238E27FC236}">
                    <a16:creationId xmlns:a16="http://schemas.microsoft.com/office/drawing/2014/main" id="{83F30A99-B1CD-AB4C-82B9-107FF3C5DE2E}"/>
                  </a:ext>
                </a:extLst>
              </p:cNvPr>
              <p:cNvGrpSpPr/>
              <p:nvPr userDrawn="1"/>
            </p:nvGrpSpPr>
            <p:grpSpPr>
              <a:xfrm>
                <a:off x="9286315" y="4787849"/>
                <a:ext cx="2735151" cy="1473634"/>
                <a:chOff x="9296567" y="4910412"/>
                <a:chExt cx="2735151" cy="1473634"/>
              </a:xfrm>
            </p:grpSpPr>
            <p:sp>
              <p:nvSpPr>
                <p:cNvPr id="100" name="Rectangle 99">
                  <a:extLst>
                    <a:ext uri="{FF2B5EF4-FFF2-40B4-BE49-F238E27FC236}">
                      <a16:creationId xmlns:a16="http://schemas.microsoft.com/office/drawing/2014/main" id="{F72F3191-3FD2-CD4E-BA75-7160E4514679}"/>
                    </a:ext>
                  </a:extLst>
                </p:cNvPr>
                <p:cNvSpPr/>
                <p:nvPr userDrawn="1"/>
              </p:nvSpPr>
              <p:spPr>
                <a:xfrm>
                  <a:off x="9296567" y="4910412"/>
                  <a:ext cx="2735151" cy="147363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24B7A18-40EA-AC4F-814A-1584DE95586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02" name="Graphic 101">
                  <a:extLst>
                    <a:ext uri="{FF2B5EF4-FFF2-40B4-BE49-F238E27FC236}">
                      <a16:creationId xmlns:a16="http://schemas.microsoft.com/office/drawing/2014/main" id="{824C424F-47CC-5B4E-9503-43961DF4F9BD}"/>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56790" y="5049494"/>
                  <a:ext cx="155227" cy="155227"/>
                </a:xfrm>
                <a:prstGeom prst="rect">
                  <a:avLst/>
                </a:prstGeom>
              </p:spPr>
            </p:pic>
            <p:sp>
              <p:nvSpPr>
                <p:cNvPr id="103" name="TextBox 102">
                  <a:extLst>
                    <a:ext uri="{FF2B5EF4-FFF2-40B4-BE49-F238E27FC236}">
                      <a16:creationId xmlns:a16="http://schemas.microsoft.com/office/drawing/2014/main" id="{960DA147-99F9-6D46-940D-A010FCA6A940}"/>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04" name="TextBox 103">
                  <a:extLst>
                    <a:ext uri="{FF2B5EF4-FFF2-40B4-BE49-F238E27FC236}">
                      <a16:creationId xmlns:a16="http://schemas.microsoft.com/office/drawing/2014/main" id="{081D9AF4-EBB7-BF4C-B301-A60743D4AF62}"/>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05" name="TextBox 104">
                  <a:extLst>
                    <a:ext uri="{FF2B5EF4-FFF2-40B4-BE49-F238E27FC236}">
                      <a16:creationId xmlns:a16="http://schemas.microsoft.com/office/drawing/2014/main" id="{F85957B1-8118-9A45-9222-78DA6A1E692E}"/>
                    </a:ext>
                  </a:extLst>
                </p:cNvPr>
                <p:cNvSpPr txBox="1"/>
                <p:nvPr userDrawn="1"/>
              </p:nvSpPr>
              <p:spPr>
                <a:xfrm>
                  <a:off x="9471805" y="6076239"/>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84" name="Group 83">
                <a:extLst>
                  <a:ext uri="{FF2B5EF4-FFF2-40B4-BE49-F238E27FC236}">
                    <a16:creationId xmlns:a16="http://schemas.microsoft.com/office/drawing/2014/main" id="{2451E775-897C-3240-87F1-FE1B59EC3995}"/>
                  </a:ext>
                </a:extLst>
              </p:cNvPr>
              <p:cNvGrpSpPr/>
              <p:nvPr userDrawn="1"/>
            </p:nvGrpSpPr>
            <p:grpSpPr>
              <a:xfrm>
                <a:off x="9286315" y="3431192"/>
                <a:ext cx="2735151" cy="1280928"/>
                <a:chOff x="9286315" y="6976989"/>
                <a:chExt cx="2735151" cy="1280928"/>
              </a:xfrm>
            </p:grpSpPr>
            <p:sp>
              <p:nvSpPr>
                <p:cNvPr id="93" name="Rectangle 92">
                  <a:extLst>
                    <a:ext uri="{FF2B5EF4-FFF2-40B4-BE49-F238E27FC236}">
                      <a16:creationId xmlns:a16="http://schemas.microsoft.com/office/drawing/2014/main" id="{BB7CAF8A-39AD-C546-8915-185237EB5B1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TextBox 93">
                  <a:extLst>
                    <a:ext uri="{FF2B5EF4-FFF2-40B4-BE49-F238E27FC236}">
                      <a16:creationId xmlns:a16="http://schemas.microsoft.com/office/drawing/2014/main" id="{C07F080B-FE36-C347-BD87-97C6AD55ADFD}"/>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95" name="Graphic 94">
                  <a:extLst>
                    <a:ext uri="{FF2B5EF4-FFF2-40B4-BE49-F238E27FC236}">
                      <a16:creationId xmlns:a16="http://schemas.microsoft.com/office/drawing/2014/main" id="{AC53915D-6A22-0A40-8A2B-4B3226EA5B9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9446538" y="7116071"/>
                  <a:ext cx="155227" cy="155227"/>
                </a:xfrm>
                <a:prstGeom prst="rect">
                  <a:avLst/>
                </a:prstGeom>
              </p:spPr>
            </p:pic>
            <p:sp>
              <p:nvSpPr>
                <p:cNvPr id="96" name="TextBox 95">
                  <a:extLst>
                    <a:ext uri="{FF2B5EF4-FFF2-40B4-BE49-F238E27FC236}">
                      <a16:creationId xmlns:a16="http://schemas.microsoft.com/office/drawing/2014/main" id="{EE04E77D-44DF-3D4F-8CB4-3D9B1228C4A8}"/>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97" name="Picture 96">
                  <a:extLst>
                    <a:ext uri="{FF2B5EF4-FFF2-40B4-BE49-F238E27FC236}">
                      <a16:creationId xmlns:a16="http://schemas.microsoft.com/office/drawing/2014/main" id="{5E0CC428-D7B2-C14A-B7B1-DA955AE9FA5B}"/>
                    </a:ext>
                  </a:extLst>
                </p:cNvPr>
                <p:cNvPicPr>
                  <a:picLocks noChangeAspect="1"/>
                </p:cNvPicPr>
                <p:nvPr userDrawn="1"/>
              </p:nvPicPr>
              <p:blipFill rotWithShape="1">
                <a:blip r:embed="rId5"/>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85" name="Group 84">
                <a:extLst>
                  <a:ext uri="{FF2B5EF4-FFF2-40B4-BE49-F238E27FC236}">
                    <a16:creationId xmlns:a16="http://schemas.microsoft.com/office/drawing/2014/main" id="{F58B63AF-D922-CD49-BC43-4169636672FA}"/>
                  </a:ext>
                </a:extLst>
              </p:cNvPr>
              <p:cNvGrpSpPr/>
              <p:nvPr userDrawn="1"/>
            </p:nvGrpSpPr>
            <p:grpSpPr>
              <a:xfrm>
                <a:off x="9266651" y="510458"/>
                <a:ext cx="2617883" cy="651460"/>
                <a:chOff x="12352022" y="513115"/>
                <a:chExt cx="2617883" cy="651460"/>
              </a:xfrm>
            </p:grpSpPr>
            <p:sp>
              <p:nvSpPr>
                <p:cNvPr id="90" name="TextBox 89">
                  <a:extLst>
                    <a:ext uri="{FF2B5EF4-FFF2-40B4-BE49-F238E27FC236}">
                      <a16:creationId xmlns:a16="http://schemas.microsoft.com/office/drawing/2014/main" id="{FC2CEFD3-F990-E046-992D-8FEABF5829F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1" name="TextBox 90">
                  <a:extLst>
                    <a:ext uri="{FF2B5EF4-FFF2-40B4-BE49-F238E27FC236}">
                      <a16:creationId xmlns:a16="http://schemas.microsoft.com/office/drawing/2014/main" id="{7F412C02-87CB-E340-8BE6-07A1D513485E}"/>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2" name="TextBox 91">
                  <a:extLst>
                    <a:ext uri="{FF2B5EF4-FFF2-40B4-BE49-F238E27FC236}">
                      <a16:creationId xmlns:a16="http://schemas.microsoft.com/office/drawing/2014/main" id="{798508BC-3719-F043-963D-F484982CF8A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86" name="TextBox 85">
                <a:extLst>
                  <a:ext uri="{FF2B5EF4-FFF2-40B4-BE49-F238E27FC236}">
                    <a16:creationId xmlns:a16="http://schemas.microsoft.com/office/drawing/2014/main" id="{74207B05-5316-FE4E-BDED-E91DB8AF1403}"/>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87" name="TextBox 86">
                <a:extLst>
                  <a:ext uri="{FF2B5EF4-FFF2-40B4-BE49-F238E27FC236}">
                    <a16:creationId xmlns:a16="http://schemas.microsoft.com/office/drawing/2014/main" id="{F8455CF3-6D2B-5345-A527-CD6EF4176CE7}"/>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8" name="TextBox 87">
                <a:extLst>
                  <a:ext uri="{FF2B5EF4-FFF2-40B4-BE49-F238E27FC236}">
                    <a16:creationId xmlns:a16="http://schemas.microsoft.com/office/drawing/2014/main" id="{0E69DB1A-1E4B-7947-AEE8-1AD1A0CEE871}"/>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9" name="TextBox 88">
                <a:extLst>
                  <a:ext uri="{FF2B5EF4-FFF2-40B4-BE49-F238E27FC236}">
                    <a16:creationId xmlns:a16="http://schemas.microsoft.com/office/drawing/2014/main" id="{328EEF89-7454-7C46-865B-2C0F34935AD3}"/>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64" name="Picture Placeholder 63">
            <a:extLst>
              <a:ext uri="{FF2B5EF4-FFF2-40B4-BE49-F238E27FC236}">
                <a16:creationId xmlns:a16="http://schemas.microsoft.com/office/drawing/2014/main" id="{846FAB7A-A675-6C4B-BF10-A9B8CF7F7C96}"/>
              </a:ext>
            </a:extLst>
          </p:cNvPr>
          <p:cNvSpPr>
            <a:spLocks noGrp="1"/>
          </p:cNvSpPr>
          <p:nvPr>
            <p:ph type="pic" sz="quarter" idx="22" hasCustomPrompt="1"/>
          </p:nvPr>
        </p:nvSpPr>
        <p:spPr>
          <a:xfrm>
            <a:off x="0" y="1112838"/>
            <a:ext cx="9144001" cy="5745162"/>
          </a:xfrm>
          <a:custGeom>
            <a:avLst/>
            <a:gdLst>
              <a:gd name="connsiteX0" fmla="*/ 8545320 w 9144001"/>
              <a:gd name="connsiteY0" fmla="*/ 5464436 h 5745162"/>
              <a:gd name="connsiteX1" fmla="*/ 8554630 w 9144001"/>
              <a:gd name="connsiteY1" fmla="*/ 5464436 h 5745162"/>
              <a:gd name="connsiteX2" fmla="*/ 8572756 w 9144001"/>
              <a:gd name="connsiteY2" fmla="*/ 5479725 h 5745162"/>
              <a:gd name="connsiteX3" fmla="*/ 8552840 w 9144001"/>
              <a:gd name="connsiteY3" fmla="*/ 5495748 h 5745162"/>
              <a:gd name="connsiteX4" fmla="*/ 8552840 w 9144001"/>
              <a:gd name="connsiteY4" fmla="*/ 5495635 h 5745162"/>
              <a:gd name="connsiteX5" fmla="*/ 8545320 w 9144001"/>
              <a:gd name="connsiteY5" fmla="*/ 5495635 h 5745162"/>
              <a:gd name="connsiteX6" fmla="*/ 8440531 w 9144001"/>
              <a:gd name="connsiteY6" fmla="*/ 5463326 h 5745162"/>
              <a:gd name="connsiteX7" fmla="*/ 8450869 w 9144001"/>
              <a:gd name="connsiteY7" fmla="*/ 5463326 h 5745162"/>
              <a:gd name="connsiteX8" fmla="*/ 8486566 w 9144001"/>
              <a:gd name="connsiteY8" fmla="*/ 5494375 h 5745162"/>
              <a:gd name="connsiteX9" fmla="*/ 8452487 w 9144001"/>
              <a:gd name="connsiteY9" fmla="*/ 5527456 h 5745162"/>
              <a:gd name="connsiteX10" fmla="*/ 8440531 w 9144001"/>
              <a:gd name="connsiteY10" fmla="*/ 5527456 h 5745162"/>
              <a:gd name="connsiteX11" fmla="*/ 8359312 w 9144001"/>
              <a:gd name="connsiteY11" fmla="*/ 5441906 h 5745162"/>
              <a:gd name="connsiteX12" fmla="*/ 8357846 w 9144001"/>
              <a:gd name="connsiteY12" fmla="*/ 5445009 h 5745162"/>
              <a:gd name="connsiteX13" fmla="*/ 8338065 w 9144001"/>
              <a:gd name="connsiteY13" fmla="*/ 5486815 h 5745162"/>
              <a:gd name="connsiteX14" fmla="*/ 8338065 w 9144001"/>
              <a:gd name="connsiteY14" fmla="*/ 5548726 h 5745162"/>
              <a:gd name="connsiteX15" fmla="*/ 8406528 w 9144001"/>
              <a:gd name="connsiteY15" fmla="*/ 5548726 h 5745162"/>
              <a:gd name="connsiteX16" fmla="*/ 8406528 w 9144001"/>
              <a:gd name="connsiteY16" fmla="*/ 5526139 h 5745162"/>
              <a:gd name="connsiteX17" fmla="*/ 8363158 w 9144001"/>
              <a:gd name="connsiteY17" fmla="*/ 5526139 h 5745162"/>
              <a:gd name="connsiteX18" fmla="*/ 8363158 w 9144001"/>
              <a:gd name="connsiteY18" fmla="*/ 5505302 h 5745162"/>
              <a:gd name="connsiteX19" fmla="*/ 8402682 w 9144001"/>
              <a:gd name="connsiteY19" fmla="*/ 5505302 h 5745162"/>
              <a:gd name="connsiteX20" fmla="*/ 8402682 w 9144001"/>
              <a:gd name="connsiteY20" fmla="*/ 5483731 h 5745162"/>
              <a:gd name="connsiteX21" fmla="*/ 8363158 w 9144001"/>
              <a:gd name="connsiteY21" fmla="*/ 5483731 h 5745162"/>
              <a:gd name="connsiteX22" fmla="*/ 8363158 w 9144001"/>
              <a:gd name="connsiteY22" fmla="*/ 5464643 h 5745162"/>
              <a:gd name="connsiteX23" fmla="*/ 8406528 w 9144001"/>
              <a:gd name="connsiteY23" fmla="*/ 5464643 h 5745162"/>
              <a:gd name="connsiteX24" fmla="*/ 8406528 w 9144001"/>
              <a:gd name="connsiteY24" fmla="*/ 5441906 h 5745162"/>
              <a:gd name="connsiteX25" fmla="*/ 8245575 w 9144001"/>
              <a:gd name="connsiteY25" fmla="*/ 5441887 h 5745162"/>
              <a:gd name="connsiteX26" fmla="*/ 8262082 w 9144001"/>
              <a:gd name="connsiteY26" fmla="*/ 5476284 h 5745162"/>
              <a:gd name="connsiteX27" fmla="*/ 8288526 w 9144001"/>
              <a:gd name="connsiteY27" fmla="*/ 5476284 h 5745162"/>
              <a:gd name="connsiteX28" fmla="*/ 8273962 w 9144001"/>
              <a:gd name="connsiteY28" fmla="*/ 5441887 h 5745162"/>
              <a:gd name="connsiteX29" fmla="*/ 8520246 w 9144001"/>
              <a:gd name="connsiteY29" fmla="*/ 5441868 h 5745162"/>
              <a:gd name="connsiteX30" fmla="*/ 8520246 w 9144001"/>
              <a:gd name="connsiteY30" fmla="*/ 5548725 h 5745162"/>
              <a:gd name="connsiteX31" fmla="*/ 8545320 w 9144001"/>
              <a:gd name="connsiteY31" fmla="*/ 5548725 h 5745162"/>
              <a:gd name="connsiteX32" fmla="*/ 8545320 w 9144001"/>
              <a:gd name="connsiteY32" fmla="*/ 5517093 h 5745162"/>
              <a:gd name="connsiteX33" fmla="*/ 8554630 w 9144001"/>
              <a:gd name="connsiteY33" fmla="*/ 5517093 h 5745162"/>
              <a:gd name="connsiteX34" fmla="*/ 8598420 w 9144001"/>
              <a:gd name="connsiteY34" fmla="*/ 5479180 h 5745162"/>
              <a:gd name="connsiteX35" fmla="*/ 8550346 w 9144001"/>
              <a:gd name="connsiteY35" fmla="*/ 5441868 h 5745162"/>
              <a:gd name="connsiteX36" fmla="*/ 8415495 w 9144001"/>
              <a:gd name="connsiteY36" fmla="*/ 5441868 h 5745162"/>
              <a:gd name="connsiteX37" fmla="*/ 8415495 w 9144001"/>
              <a:gd name="connsiteY37" fmla="*/ 5548631 h 5745162"/>
              <a:gd name="connsiteX38" fmla="*/ 8448546 w 9144001"/>
              <a:gd name="connsiteY38" fmla="*/ 5548744 h 5745162"/>
              <a:gd name="connsiteX39" fmla="*/ 8513278 w 9144001"/>
              <a:gd name="connsiteY39" fmla="*/ 5494375 h 5745162"/>
              <a:gd name="connsiteX40" fmla="*/ 8447461 w 9144001"/>
              <a:gd name="connsiteY40" fmla="*/ 5441906 h 5745162"/>
              <a:gd name="connsiteX41" fmla="*/ 8447499 w 9144001"/>
              <a:gd name="connsiteY41" fmla="*/ 5441868 h 5745162"/>
              <a:gd name="connsiteX42" fmla="*/ 8415495 w 9144001"/>
              <a:gd name="connsiteY42" fmla="*/ 5441868 h 5745162"/>
              <a:gd name="connsiteX43" fmla="*/ 8323900 w 9144001"/>
              <a:gd name="connsiteY43" fmla="*/ 5441868 h 5745162"/>
              <a:gd name="connsiteX44" fmla="*/ 8298693 w 9144001"/>
              <a:gd name="connsiteY44" fmla="*/ 5499810 h 5745162"/>
              <a:gd name="connsiteX45" fmla="*/ 8291858 w 9144001"/>
              <a:gd name="connsiteY45" fmla="*/ 5483806 h 5745162"/>
              <a:gd name="connsiteX46" fmla="*/ 8265623 w 9144001"/>
              <a:gd name="connsiteY46" fmla="*/ 5483806 h 5745162"/>
              <a:gd name="connsiteX47" fmla="*/ 8296942 w 9144001"/>
              <a:gd name="connsiteY47" fmla="*/ 5549139 h 5745162"/>
              <a:gd name="connsiteX48" fmla="*/ 8299855 w 9144001"/>
              <a:gd name="connsiteY48" fmla="*/ 5549139 h 5745162"/>
              <a:gd name="connsiteX49" fmla="*/ 8350593 w 9144001"/>
              <a:gd name="connsiteY49" fmla="*/ 5441868 h 5745162"/>
              <a:gd name="connsiteX50" fmla="*/ 8704282 w 9144001"/>
              <a:gd name="connsiteY50" fmla="*/ 5403309 h 5745162"/>
              <a:gd name="connsiteX51" fmla="*/ 8704282 w 9144001"/>
              <a:gd name="connsiteY51" fmla="*/ 5577934 h 5745162"/>
              <a:gd name="connsiteX52" fmla="*/ 8723671 w 9144001"/>
              <a:gd name="connsiteY52" fmla="*/ 5577934 h 5745162"/>
              <a:gd name="connsiteX53" fmla="*/ 8723671 w 9144001"/>
              <a:gd name="connsiteY53" fmla="*/ 5403309 h 5745162"/>
              <a:gd name="connsiteX54" fmla="*/ 8950030 w 9144001"/>
              <a:gd name="connsiteY54" fmla="*/ 0 h 5745162"/>
              <a:gd name="connsiteX55" fmla="*/ 9144001 w 9144001"/>
              <a:gd name="connsiteY55" fmla="*/ 0 h 5745162"/>
              <a:gd name="connsiteX56" fmla="*/ 9144001 w 9144001"/>
              <a:gd name="connsiteY56" fmla="*/ 5745161 h 5745162"/>
              <a:gd name="connsiteX57" fmla="*/ 9144001 w 9144001"/>
              <a:gd name="connsiteY57" fmla="*/ 5745162 h 5745162"/>
              <a:gd name="connsiteX58" fmla="*/ 0 w 9144001"/>
              <a:gd name="connsiteY58" fmla="*/ 5745162 h 5745162"/>
              <a:gd name="connsiteX59" fmla="*/ 0 w 9144001"/>
              <a:gd name="connsiteY59" fmla="*/ 32567 h 5745162"/>
              <a:gd name="connsiteX60" fmla="*/ 8313 w 9144001"/>
              <a:gd name="connsiteY60" fmla="*/ 32567 h 5745162"/>
              <a:gd name="connsiteX61" fmla="*/ 8313 w 9144001"/>
              <a:gd name="connsiteY61" fmla="*/ 1 h 5745162"/>
              <a:gd name="connsiteX62" fmla="*/ 8950030 w 9144001"/>
              <a:gd name="connsiteY62" fmla="*/ 1 h 574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144001" h="5745162">
                <a:moveTo>
                  <a:pt x="8545320" y="5464436"/>
                </a:moveTo>
                <a:lnTo>
                  <a:pt x="8554630" y="5464436"/>
                </a:lnTo>
                <a:cubicBezTo>
                  <a:pt x="8567006" y="5464436"/>
                  <a:pt x="8572756" y="5471131"/>
                  <a:pt x="8572756" y="5479725"/>
                </a:cubicBezTo>
                <a:cubicBezTo>
                  <a:pt x="8572756" y="5490069"/>
                  <a:pt x="8566130" y="5495748"/>
                  <a:pt x="8552840" y="5495748"/>
                </a:cubicBezTo>
                <a:lnTo>
                  <a:pt x="8552840" y="5495635"/>
                </a:lnTo>
                <a:lnTo>
                  <a:pt x="8545320" y="5495635"/>
                </a:lnTo>
                <a:close/>
                <a:moveTo>
                  <a:pt x="8440531" y="5463326"/>
                </a:moveTo>
                <a:lnTo>
                  <a:pt x="8450869" y="5463326"/>
                </a:lnTo>
                <a:cubicBezTo>
                  <a:pt x="8474172" y="5463326"/>
                  <a:pt x="8486566" y="5474986"/>
                  <a:pt x="8486566" y="5494375"/>
                </a:cubicBezTo>
                <a:cubicBezTo>
                  <a:pt x="8486566" y="5514348"/>
                  <a:pt x="8476095" y="5527456"/>
                  <a:pt x="8452487" y="5527456"/>
                </a:cubicBezTo>
                <a:lnTo>
                  <a:pt x="8440531" y="5527456"/>
                </a:lnTo>
                <a:close/>
                <a:moveTo>
                  <a:pt x="8359312" y="5441906"/>
                </a:moveTo>
                <a:lnTo>
                  <a:pt x="8357846" y="5445009"/>
                </a:lnTo>
                <a:lnTo>
                  <a:pt x="8338065" y="5486815"/>
                </a:lnTo>
                <a:lnTo>
                  <a:pt x="8338065" y="5548726"/>
                </a:lnTo>
                <a:lnTo>
                  <a:pt x="8406528" y="5548726"/>
                </a:lnTo>
                <a:lnTo>
                  <a:pt x="8406528" y="5526139"/>
                </a:lnTo>
                <a:lnTo>
                  <a:pt x="8363158" y="5526139"/>
                </a:lnTo>
                <a:lnTo>
                  <a:pt x="8363158" y="5505302"/>
                </a:lnTo>
                <a:lnTo>
                  <a:pt x="8402682" y="5505302"/>
                </a:lnTo>
                <a:lnTo>
                  <a:pt x="8402682" y="5483731"/>
                </a:lnTo>
                <a:lnTo>
                  <a:pt x="8363158" y="5483731"/>
                </a:lnTo>
                <a:lnTo>
                  <a:pt x="8363158" y="5464643"/>
                </a:lnTo>
                <a:lnTo>
                  <a:pt x="8406528" y="5464643"/>
                </a:lnTo>
                <a:lnTo>
                  <a:pt x="8406528" y="5441906"/>
                </a:lnTo>
                <a:close/>
                <a:moveTo>
                  <a:pt x="8245575" y="5441887"/>
                </a:moveTo>
                <a:lnTo>
                  <a:pt x="8262082" y="5476284"/>
                </a:lnTo>
                <a:lnTo>
                  <a:pt x="8288526" y="5476284"/>
                </a:lnTo>
                <a:lnTo>
                  <a:pt x="8273962" y="5441887"/>
                </a:lnTo>
                <a:close/>
                <a:moveTo>
                  <a:pt x="8520246" y="5441868"/>
                </a:moveTo>
                <a:lnTo>
                  <a:pt x="8520246" y="5548725"/>
                </a:lnTo>
                <a:lnTo>
                  <a:pt x="8545320" y="5548725"/>
                </a:lnTo>
                <a:lnTo>
                  <a:pt x="8545320" y="5517093"/>
                </a:lnTo>
                <a:lnTo>
                  <a:pt x="8554630" y="5517093"/>
                </a:lnTo>
                <a:cubicBezTo>
                  <a:pt x="8583189" y="5517093"/>
                  <a:pt x="8598420" y="5501202"/>
                  <a:pt x="8598420" y="5479180"/>
                </a:cubicBezTo>
                <a:cubicBezTo>
                  <a:pt x="8598439" y="5457647"/>
                  <a:pt x="8581628" y="5441868"/>
                  <a:pt x="8550346" y="5441868"/>
                </a:cubicBezTo>
                <a:close/>
                <a:moveTo>
                  <a:pt x="8415495" y="5441868"/>
                </a:moveTo>
                <a:lnTo>
                  <a:pt x="8415495" y="5548631"/>
                </a:lnTo>
                <a:cubicBezTo>
                  <a:pt x="8415495" y="5548631"/>
                  <a:pt x="8435866" y="5548744"/>
                  <a:pt x="8448546" y="5548744"/>
                </a:cubicBezTo>
                <a:cubicBezTo>
                  <a:pt x="8493382" y="5548744"/>
                  <a:pt x="8513278" y="5525857"/>
                  <a:pt x="8513278" y="5494375"/>
                </a:cubicBezTo>
                <a:cubicBezTo>
                  <a:pt x="8513278" y="5464285"/>
                  <a:pt x="8492335" y="5441906"/>
                  <a:pt x="8447461" y="5441906"/>
                </a:cubicBezTo>
                <a:lnTo>
                  <a:pt x="8447499" y="5441868"/>
                </a:lnTo>
                <a:cubicBezTo>
                  <a:pt x="8436742" y="5441868"/>
                  <a:pt x="8415495" y="5441868"/>
                  <a:pt x="8415495" y="5441868"/>
                </a:cubicBezTo>
                <a:close/>
                <a:moveTo>
                  <a:pt x="8323900" y="5441868"/>
                </a:moveTo>
                <a:lnTo>
                  <a:pt x="8298693" y="5499810"/>
                </a:lnTo>
                <a:lnTo>
                  <a:pt x="8291858" y="5483806"/>
                </a:lnTo>
                <a:lnTo>
                  <a:pt x="8265623" y="5483806"/>
                </a:lnTo>
                <a:lnTo>
                  <a:pt x="8296942" y="5549139"/>
                </a:lnTo>
                <a:lnTo>
                  <a:pt x="8299855" y="5549139"/>
                </a:lnTo>
                <a:lnTo>
                  <a:pt x="8350593" y="5441868"/>
                </a:lnTo>
                <a:close/>
                <a:moveTo>
                  <a:pt x="8704282" y="5403309"/>
                </a:moveTo>
                <a:lnTo>
                  <a:pt x="8704282" y="5577934"/>
                </a:lnTo>
                <a:lnTo>
                  <a:pt x="8723671" y="5577934"/>
                </a:lnTo>
                <a:lnTo>
                  <a:pt x="8723671" y="5403309"/>
                </a:lnTo>
                <a:close/>
                <a:moveTo>
                  <a:pt x="8950030" y="0"/>
                </a:moveTo>
                <a:lnTo>
                  <a:pt x="9144001" y="0"/>
                </a:lnTo>
                <a:lnTo>
                  <a:pt x="9144001" y="5745161"/>
                </a:lnTo>
                <a:lnTo>
                  <a:pt x="9144001" y="5745162"/>
                </a:lnTo>
                <a:lnTo>
                  <a:pt x="0" y="5745162"/>
                </a:lnTo>
                <a:lnTo>
                  <a:pt x="0" y="32567"/>
                </a:lnTo>
                <a:lnTo>
                  <a:pt x="8313" y="32567"/>
                </a:lnTo>
                <a:lnTo>
                  <a:pt x="8313" y="1"/>
                </a:lnTo>
                <a:lnTo>
                  <a:pt x="8950030" y="1"/>
                </a:lnTo>
                <a:close/>
              </a:path>
            </a:pathLst>
          </a:custGeom>
          <a:solidFill>
            <a:schemeClr val="accent2"/>
          </a:solidFill>
          <a:ln>
            <a:noFill/>
          </a:ln>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71" name="Subtitle 70">
            <a:extLst>
              <a:ext uri="{FF2B5EF4-FFF2-40B4-BE49-F238E27FC236}">
                <a16:creationId xmlns:a16="http://schemas.microsoft.com/office/drawing/2014/main" id="{2902DD29-5760-7741-8B06-89111BC5AEA1}"/>
              </a:ext>
            </a:extLst>
          </p:cNvPr>
          <p:cNvSpPr>
            <a:spLocks noGrp="1"/>
          </p:cNvSpPr>
          <p:nvPr>
            <p:ph type="subTitle" sz="quarter" idx="100" hasCustomPrompt="1"/>
          </p:nvPr>
        </p:nvSpPr>
        <p:spPr>
          <a:xfrm>
            <a:off x="-1" y="1112839"/>
            <a:ext cx="7256524" cy="5745162"/>
          </a:xfrm>
          <a:custGeom>
            <a:avLst/>
            <a:gdLst>
              <a:gd name="connsiteX0" fmla="*/ 363188 w 7217022"/>
              <a:gd name="connsiteY0" fmla="*/ 0 h 5713887"/>
              <a:gd name="connsiteX1" fmla="*/ 4505496 w 7217022"/>
              <a:gd name="connsiteY1" fmla="*/ 0 h 5713887"/>
              <a:gd name="connsiteX2" fmla="*/ 7217022 w 7217022"/>
              <a:gd name="connsiteY2" fmla="*/ 5713887 h 5713887"/>
              <a:gd name="connsiteX3" fmla="*/ 1311018 w 7217022"/>
              <a:gd name="connsiteY3" fmla="*/ 5713887 h 5713887"/>
              <a:gd name="connsiteX4" fmla="*/ 363188 w 7217022"/>
              <a:gd name="connsiteY4" fmla="*/ 5713887 h 5713887"/>
              <a:gd name="connsiteX5" fmla="*/ 0 w 7217022"/>
              <a:gd name="connsiteY5" fmla="*/ 5713887 h 5713887"/>
              <a:gd name="connsiteX6" fmla="*/ 0 w 7217022"/>
              <a:gd name="connsiteY6" fmla="*/ 5186837 h 5713887"/>
              <a:gd name="connsiteX7" fmla="*/ 0 w 7217022"/>
              <a:gd name="connsiteY7" fmla="*/ 4697887 h 5713887"/>
              <a:gd name="connsiteX8" fmla="*/ 0 w 7217022"/>
              <a:gd name="connsiteY8" fmla="*/ 1293 h 5713887"/>
              <a:gd name="connsiteX9" fmla="*/ 363188 w 7217022"/>
              <a:gd name="connsiteY9" fmla="*/ 1293 h 57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7022" h="5713887">
                <a:moveTo>
                  <a:pt x="363188" y="0"/>
                </a:moveTo>
                <a:lnTo>
                  <a:pt x="4505496" y="0"/>
                </a:lnTo>
                <a:lnTo>
                  <a:pt x="7217022" y="5713887"/>
                </a:lnTo>
                <a:lnTo>
                  <a:pt x="1311018" y="5713887"/>
                </a:lnTo>
                <a:lnTo>
                  <a:pt x="363188" y="5713887"/>
                </a:lnTo>
                <a:lnTo>
                  <a:pt x="0" y="5713887"/>
                </a:lnTo>
                <a:lnTo>
                  <a:pt x="0" y="5186837"/>
                </a:lnTo>
                <a:lnTo>
                  <a:pt x="0" y="4697887"/>
                </a:lnTo>
                <a:lnTo>
                  <a:pt x="0" y="1293"/>
                </a:lnTo>
                <a:lnTo>
                  <a:pt x="363188" y="1293"/>
                </a:lnTo>
                <a:close/>
              </a:path>
            </a:pathLst>
          </a:custGeom>
          <a:gradFill>
            <a:gsLst>
              <a:gs pos="0">
                <a:schemeClr val="accent1">
                  <a:alpha val="95000"/>
                </a:schemeClr>
              </a:gs>
              <a:gs pos="97000">
                <a:schemeClr val="accent1">
                  <a:alpha val="80000"/>
                </a:schemeClr>
              </a:gs>
            </a:gsLst>
            <a:lin ang="5400000" scaled="0"/>
          </a:gradFill>
          <a:ln>
            <a:solidFill>
              <a:schemeClr val="accent1">
                <a:alpha val="0"/>
              </a:schemeClr>
            </a:solidFill>
          </a:ln>
        </p:spPr>
        <p:txBody>
          <a:bodyPr wrap="square" lIns="432000" bIns="522000" anchor="b">
            <a:noAutofit/>
          </a:bodyPr>
          <a:lstStyle>
            <a:lvl1pPr marL="0" indent="0">
              <a:spcBef>
                <a:spcPts val="200"/>
              </a:spcBef>
              <a:spcAft>
                <a:spcPts val="0"/>
              </a:spcAft>
              <a:buSzPct val="75000"/>
              <a:buFont typeface="+mj-lt"/>
              <a:buNone/>
              <a:tabLst/>
              <a:defRPr sz="1100">
                <a:solidFill>
                  <a:schemeClr val="bg1">
                    <a:alpha val="0"/>
                  </a:schemeClr>
                </a:solidFill>
              </a:defRPr>
            </a:lvl1pPr>
            <a:lvl2pPr marL="9525" indent="0">
              <a:spcBef>
                <a:spcPts val="400"/>
              </a:spcBef>
              <a:spcAft>
                <a:spcPts val="100"/>
              </a:spcAft>
              <a:buNone/>
              <a:tabLst/>
              <a:defRPr sz="1100" i="1">
                <a:solidFill>
                  <a:schemeClr val="bg1">
                    <a:alpha val="80000"/>
                  </a:schemeClr>
                </a:solidFill>
              </a:defRPr>
            </a:lvl2pPr>
            <a:lvl3pPr>
              <a:spcBef>
                <a:spcPts val="100"/>
              </a:spcBef>
              <a:spcAft>
                <a:spcPts val="100"/>
              </a:spcAft>
              <a:defRPr sz="1100">
                <a:solidFill>
                  <a:schemeClr val="accent6"/>
                </a:solidFill>
              </a:defRPr>
            </a:lvl3pPr>
            <a:lvl4pPr>
              <a:spcBef>
                <a:spcPts val="100"/>
              </a:spcBef>
              <a:spcAft>
                <a:spcPts val="100"/>
              </a:spcAft>
              <a:defRPr sz="1100">
                <a:solidFill>
                  <a:schemeClr val="accent6"/>
                </a:solidFill>
              </a:defRPr>
            </a:lvl4pPr>
            <a:lvl5pPr>
              <a:spcBef>
                <a:spcPts val="100"/>
              </a:spcBef>
              <a:spcAft>
                <a:spcPts val="100"/>
              </a:spcAft>
              <a:defRPr sz="1100">
                <a:solidFill>
                  <a:schemeClr val="accent6"/>
                </a:solidFill>
              </a:defRPr>
            </a:lvl5pPr>
          </a:lstStyle>
          <a:p>
            <a:pPr lvl="0"/>
            <a:endParaRPr/>
          </a:p>
        </p:txBody>
      </p:sp>
      <p:sp>
        <p:nvSpPr>
          <p:cNvPr id="7" name="Text Placeholder 6">
            <a:extLst>
              <a:ext uri="{FF2B5EF4-FFF2-40B4-BE49-F238E27FC236}">
                <a16:creationId xmlns:a16="http://schemas.microsoft.com/office/drawing/2014/main" id="{31D0EBE1-B4D6-4047-83E5-6123C3DC2687}"/>
              </a:ext>
            </a:extLst>
          </p:cNvPr>
          <p:cNvSpPr>
            <a:spLocks noGrp="1"/>
          </p:cNvSpPr>
          <p:nvPr>
            <p:ph type="body" idx="13" hasCustomPrompt="1"/>
          </p:nvPr>
        </p:nvSpPr>
        <p:spPr>
          <a:xfrm>
            <a:off x="0" y="1652564"/>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0" name="Text Placeholder 6">
            <a:extLst>
              <a:ext uri="{FF2B5EF4-FFF2-40B4-BE49-F238E27FC236}">
                <a16:creationId xmlns:a16="http://schemas.microsoft.com/office/drawing/2014/main" id="{CC577686-36A2-F643-B3D4-C5A2921D5F7D}"/>
              </a:ext>
            </a:extLst>
          </p:cNvPr>
          <p:cNvSpPr>
            <a:spLocks noGrp="1"/>
          </p:cNvSpPr>
          <p:nvPr>
            <p:ph type="body" idx="14" hasCustomPrompt="1"/>
          </p:nvPr>
        </p:nvSpPr>
        <p:spPr>
          <a:xfrm>
            <a:off x="0" y="2200591"/>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1" name="Text Placeholder 6">
            <a:extLst>
              <a:ext uri="{FF2B5EF4-FFF2-40B4-BE49-F238E27FC236}">
                <a16:creationId xmlns:a16="http://schemas.microsoft.com/office/drawing/2014/main" id="{46DB1FB2-683E-9B4E-ACC6-B46A2F011140}"/>
              </a:ext>
            </a:extLst>
          </p:cNvPr>
          <p:cNvSpPr>
            <a:spLocks noGrp="1"/>
          </p:cNvSpPr>
          <p:nvPr>
            <p:ph type="body" idx="15" hasCustomPrompt="1"/>
          </p:nvPr>
        </p:nvSpPr>
        <p:spPr>
          <a:xfrm>
            <a:off x="0" y="2748618"/>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2" name="Text Placeholder 6">
            <a:extLst>
              <a:ext uri="{FF2B5EF4-FFF2-40B4-BE49-F238E27FC236}">
                <a16:creationId xmlns:a16="http://schemas.microsoft.com/office/drawing/2014/main" id="{7006F5B0-C97C-BA41-841A-D54DE5C3469E}"/>
              </a:ext>
            </a:extLst>
          </p:cNvPr>
          <p:cNvSpPr>
            <a:spLocks noGrp="1"/>
          </p:cNvSpPr>
          <p:nvPr>
            <p:ph type="body" idx="16" hasCustomPrompt="1"/>
          </p:nvPr>
        </p:nvSpPr>
        <p:spPr>
          <a:xfrm>
            <a:off x="0" y="3296645"/>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3" name="Text Placeholder 6">
            <a:extLst>
              <a:ext uri="{FF2B5EF4-FFF2-40B4-BE49-F238E27FC236}">
                <a16:creationId xmlns:a16="http://schemas.microsoft.com/office/drawing/2014/main" id="{85A21497-54A9-774D-B270-BB2E796805E7}"/>
              </a:ext>
            </a:extLst>
          </p:cNvPr>
          <p:cNvSpPr>
            <a:spLocks noGrp="1"/>
          </p:cNvSpPr>
          <p:nvPr>
            <p:ph type="body" idx="17" hasCustomPrompt="1"/>
          </p:nvPr>
        </p:nvSpPr>
        <p:spPr>
          <a:xfrm>
            <a:off x="0" y="3844672"/>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4" name="Text Placeholder 6">
            <a:extLst>
              <a:ext uri="{FF2B5EF4-FFF2-40B4-BE49-F238E27FC236}">
                <a16:creationId xmlns:a16="http://schemas.microsoft.com/office/drawing/2014/main" id="{6E099CDA-61FC-6346-826F-84D1E7C935C1}"/>
              </a:ext>
            </a:extLst>
          </p:cNvPr>
          <p:cNvSpPr>
            <a:spLocks noGrp="1"/>
          </p:cNvSpPr>
          <p:nvPr>
            <p:ph type="body" idx="18" hasCustomPrompt="1"/>
          </p:nvPr>
        </p:nvSpPr>
        <p:spPr>
          <a:xfrm>
            <a:off x="0" y="4392699"/>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5" name="Text Placeholder 6">
            <a:extLst>
              <a:ext uri="{FF2B5EF4-FFF2-40B4-BE49-F238E27FC236}">
                <a16:creationId xmlns:a16="http://schemas.microsoft.com/office/drawing/2014/main" id="{D3BE9B67-1FCF-0A49-9AA8-CCF0BC3A843D}"/>
              </a:ext>
            </a:extLst>
          </p:cNvPr>
          <p:cNvSpPr>
            <a:spLocks noGrp="1"/>
          </p:cNvSpPr>
          <p:nvPr>
            <p:ph type="body" idx="19" hasCustomPrompt="1"/>
          </p:nvPr>
        </p:nvSpPr>
        <p:spPr>
          <a:xfrm>
            <a:off x="0" y="4940726"/>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6" name="Text Placeholder 6">
            <a:extLst>
              <a:ext uri="{FF2B5EF4-FFF2-40B4-BE49-F238E27FC236}">
                <a16:creationId xmlns:a16="http://schemas.microsoft.com/office/drawing/2014/main" id="{7AF93A84-8DAC-D44B-87D4-386F989CA395}"/>
              </a:ext>
            </a:extLst>
          </p:cNvPr>
          <p:cNvSpPr>
            <a:spLocks noGrp="1"/>
          </p:cNvSpPr>
          <p:nvPr>
            <p:ph type="body" idx="20" hasCustomPrompt="1"/>
          </p:nvPr>
        </p:nvSpPr>
        <p:spPr>
          <a:xfrm>
            <a:off x="0" y="5488750"/>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6" name="Text Placeholder 5">
            <a:extLst>
              <a:ext uri="{FF2B5EF4-FFF2-40B4-BE49-F238E27FC236}">
                <a16:creationId xmlns:a16="http://schemas.microsoft.com/office/drawing/2014/main" id="{AF45B143-DDF1-6B4E-B0B2-7907B8C48F2D}"/>
              </a:ext>
            </a:extLst>
          </p:cNvPr>
          <p:cNvSpPr>
            <a:spLocks noGrp="1"/>
          </p:cNvSpPr>
          <p:nvPr userDrawn="1">
            <p:ph type="body" sz="quarter" idx="110" hasCustomPrompt="1"/>
          </p:nvPr>
        </p:nvSpPr>
        <p:spPr>
          <a:xfrm>
            <a:off x="9701721" y="1607861"/>
            <a:ext cx="2429418" cy="376755"/>
          </a:xfrm>
          <a:blipFill>
            <a:blip r:embed="rId6"/>
            <a:stretch>
              <a:fillRect/>
            </a:stretch>
          </a:blipFill>
          <a:effectLst/>
        </p:spPr>
        <p:txBody>
          <a:bodyPr lIns="432000" tIns="18000" rIns="144000" anchor="ctr"/>
          <a:lstStyle>
            <a:lvl1pPr marL="0" indent="0">
              <a:spcBef>
                <a:spcPts val="0"/>
              </a:spcBef>
              <a:spcAft>
                <a:spcPts val="0"/>
              </a:spcAft>
              <a:buFontTx/>
              <a:buNone/>
              <a:defRPr b="1">
                <a:solidFill>
                  <a:schemeClr val="bg1"/>
                </a:solidFill>
              </a:defRPr>
            </a:lvl1pPr>
            <a:lvl2pPr marL="0">
              <a:spcBef>
                <a:spcPts val="0"/>
              </a:spcBef>
              <a:spcAft>
                <a:spcPts val="0"/>
              </a:spcAft>
              <a:buFontTx/>
              <a:buNone/>
              <a:defRPr b="1">
                <a:solidFill>
                  <a:schemeClr val="bg1"/>
                </a:solidFill>
              </a:defRPr>
            </a:lvl2pPr>
            <a:lvl3pPr marL="0" indent="0">
              <a:spcBef>
                <a:spcPts val="0"/>
              </a:spcBef>
              <a:spcAft>
                <a:spcPts val="0"/>
              </a:spcAft>
              <a:buFontTx/>
              <a:buNone/>
              <a:defRPr b="1">
                <a:solidFill>
                  <a:schemeClr val="bg1"/>
                </a:solidFill>
              </a:defRPr>
            </a:lvl3pPr>
            <a:lvl4pPr marL="0" indent="0">
              <a:spcBef>
                <a:spcPts val="0"/>
              </a:spcBef>
              <a:spcAft>
                <a:spcPts val="0"/>
              </a:spcAft>
              <a:buFontTx/>
              <a:buNone/>
              <a:defRPr b="1">
                <a:solidFill>
                  <a:schemeClr val="bg1"/>
                </a:solidFill>
              </a:defRPr>
            </a:lvl4pPr>
            <a:lvl5pPr marL="0" indent="0">
              <a:spcBef>
                <a:spcPts val="0"/>
              </a:spcBef>
              <a:spcAft>
                <a:spcPts val="0"/>
              </a:spcAft>
              <a:buFontTx/>
              <a:buNone/>
              <a:defRPr b="1">
                <a:solidFill>
                  <a:schemeClr val="bg1"/>
                </a:solidFill>
              </a:defRPr>
            </a:lvl5pPr>
            <a:lvl6pPr marL="0" indent="0">
              <a:spcBef>
                <a:spcPts val="0"/>
              </a:spcBef>
              <a:spcAft>
                <a:spcPts val="0"/>
              </a:spcAft>
              <a:buFontTx/>
              <a:buNone/>
              <a:defRPr b="1">
                <a:solidFill>
                  <a:schemeClr val="bg1"/>
                </a:solidFill>
              </a:defRPr>
            </a:lvl6pPr>
            <a:lvl7pPr marL="0" indent="0">
              <a:spcBef>
                <a:spcPts val="0"/>
              </a:spcBef>
              <a:spcAft>
                <a:spcPts val="0"/>
              </a:spcAft>
              <a:buFontTx/>
              <a:buNone/>
              <a:defRPr b="1">
                <a:solidFill>
                  <a:schemeClr val="bg1"/>
                </a:solidFill>
              </a:defRPr>
            </a:lvl7pPr>
            <a:lvl8pPr marL="0" indent="0">
              <a:spcBef>
                <a:spcPts val="0"/>
              </a:spcBef>
              <a:spcAft>
                <a:spcPts val="0"/>
              </a:spcAft>
              <a:buFontTx/>
              <a:buNone/>
              <a:defRPr b="1">
                <a:solidFill>
                  <a:schemeClr val="bg1"/>
                </a:solidFill>
              </a:defRPr>
            </a:lvl8pPr>
            <a:lvl9pPr marL="0" indent="0">
              <a:spcBef>
                <a:spcPts val="0"/>
              </a:spcBef>
              <a:spcAft>
                <a:spcPts val="0"/>
              </a:spcAft>
              <a:buFontTx/>
              <a:buNone/>
              <a:defRPr b="1">
                <a:solidFill>
                  <a:schemeClr val="bg1"/>
                </a:solidFill>
              </a:defRPr>
            </a:lvl9pPr>
          </a:lstStyle>
          <a:p>
            <a:pPr lvl="0"/>
            <a:r>
              <a:rPr lang="en-US"/>
              <a:t>Select this element</a:t>
            </a:r>
          </a:p>
        </p:txBody>
      </p:sp>
      <p:sp>
        <p:nvSpPr>
          <p:cNvPr id="5" name="Title 4">
            <a:extLst>
              <a:ext uri="{FF2B5EF4-FFF2-40B4-BE49-F238E27FC236}">
                <a16:creationId xmlns:a16="http://schemas.microsoft.com/office/drawing/2014/main" id="{B0403EB9-9CA5-F144-8CC3-6564291F2A72}"/>
              </a:ext>
            </a:extLst>
          </p:cNvPr>
          <p:cNvSpPr>
            <a:spLocks noGrp="1"/>
          </p:cNvSpPr>
          <p:nvPr userDrawn="1">
            <p:ph type="title" hasCustomPrompt="1"/>
          </p:nvPr>
        </p:nvSpPr>
        <p:spPr/>
        <p:txBody>
          <a:bodyPr/>
          <a:lstStyle/>
          <a:p>
            <a:r>
              <a:rPr lang="en-US"/>
              <a:t>CLICK TO ADD Slide TITLE. ALL CAPS. TWO LINES max.</a:t>
            </a:r>
          </a:p>
        </p:txBody>
      </p:sp>
      <p:sp>
        <p:nvSpPr>
          <p:cNvPr id="500" name="Caption">
            <a:extLst>
              <a:ext uri="{FF2B5EF4-FFF2-40B4-BE49-F238E27FC236}">
                <a16:creationId xmlns:a16="http://schemas.microsoft.com/office/drawing/2014/main" id="{6BEA4198-478B-E14D-8C70-FD4227A8A468}"/>
              </a:ext>
            </a:extLst>
          </p:cNvPr>
          <p:cNvSpPr>
            <a:spLocks noGrp="1"/>
          </p:cNvSpPr>
          <p:nvPr>
            <p:ph type="body" sz="quarter" idx="500" hasCustomPrompt="1"/>
          </p:nvPr>
        </p:nvSpPr>
        <p:spPr>
          <a:xfrm>
            <a:off x="7256523" y="6048425"/>
            <a:ext cx="1446636" cy="30469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Aft>
                <a:spcPts val="0"/>
              </a:spcAft>
              <a:buFontTx/>
              <a:buNone/>
              <a:tabLst/>
              <a:defRPr sz="1100">
                <a:solidFill>
                  <a:schemeClr val="bg1"/>
                </a:solidFill>
              </a:defRPr>
            </a:lvl2pPr>
            <a:lvl3pPr marL="0" indent="0" algn="r">
              <a:spcAft>
                <a:spcPts val="0"/>
              </a:spcAft>
              <a:buFontTx/>
              <a:buNone/>
              <a:tabLst/>
              <a:defRPr sz="1100">
                <a:solidFill>
                  <a:schemeClr val="bg1"/>
                </a:solidFill>
              </a:defRPr>
            </a:lvl3pPr>
            <a:lvl4pPr marL="0" indent="0" algn="r">
              <a:spcAft>
                <a:spcPts val="0"/>
              </a:spcAft>
              <a:buFontTx/>
              <a:buNone/>
              <a:tabLst/>
              <a:defRPr sz="1100">
                <a:solidFill>
                  <a:schemeClr val="bg1"/>
                </a:solidFill>
              </a:defRPr>
            </a:lvl4pPr>
            <a:lvl5pPr marL="0" indent="0" algn="r">
              <a:spcAft>
                <a:spcPts val="0"/>
              </a:spcAft>
              <a:buFontTx/>
              <a:buNone/>
              <a:tabLst/>
              <a:defRPr sz="1100">
                <a:solidFill>
                  <a:schemeClr val="bg1"/>
                </a:solidFill>
              </a:defRPr>
            </a:lvl5pPr>
            <a:lvl6pPr marL="0" indent="0" algn="r">
              <a:spcAft>
                <a:spcPts val="0"/>
              </a:spcAft>
              <a:buFontTx/>
              <a:buNone/>
              <a:tabLst/>
              <a:defRPr sz="1100">
                <a:solidFill>
                  <a:schemeClr val="bg1"/>
                </a:solidFill>
              </a:defRPr>
            </a:lvl6pPr>
            <a:lvl7pPr marL="0" indent="0" algn="r">
              <a:spcAft>
                <a:spcPts val="0"/>
              </a:spcAft>
              <a:buFontTx/>
              <a:buNone/>
              <a:tabLst/>
              <a:defRPr sz="1100">
                <a:solidFill>
                  <a:schemeClr val="bg1"/>
                </a:solidFill>
              </a:defRPr>
            </a:lvl7pPr>
            <a:lvl8pPr marL="0" indent="0" algn="r">
              <a:spcAft>
                <a:spcPts val="0"/>
              </a:spcAft>
              <a:buFontTx/>
              <a:buNone/>
              <a:tabLst/>
              <a:defRPr sz="1100">
                <a:solidFill>
                  <a:schemeClr val="bg1"/>
                </a:solidFill>
              </a:defRPr>
            </a:lvl8pPr>
            <a:lvl9pPr marL="0" indent="0" algn="r">
              <a:spcAft>
                <a:spcPts val="0"/>
              </a:spcAft>
              <a:buFontTx/>
              <a:buNone/>
              <a:tabLst/>
              <a:defRPr sz="1100">
                <a:solidFill>
                  <a:schemeClr val="bg1"/>
                </a:solidFill>
              </a:defRPr>
            </a:lvl9pPr>
          </a:lstStyle>
          <a:p>
            <a:pPr lvl="0"/>
            <a:r>
              <a:rPr lang="en-US"/>
              <a:t>Click to add photo caption</a:t>
            </a:r>
          </a:p>
        </p:txBody>
      </p:sp>
      <p:sp>
        <p:nvSpPr>
          <p:cNvPr id="2" name="Date Placeholder 1">
            <a:extLst>
              <a:ext uri="{FF2B5EF4-FFF2-40B4-BE49-F238E27FC236}">
                <a16:creationId xmlns:a16="http://schemas.microsoft.com/office/drawing/2014/main" id="{E05B8C93-D828-C84E-9755-475E2DD5D8AF}"/>
              </a:ext>
            </a:extLst>
          </p:cNvPr>
          <p:cNvSpPr>
            <a:spLocks noGrp="1"/>
          </p:cNvSpPr>
          <p:nvPr>
            <p:ph type="dt" sz="half" idx="115"/>
          </p:nvPr>
        </p:nvSpPr>
        <p:spPr/>
        <p:txBody>
          <a:bodyPr/>
          <a:lstStyle/>
          <a:p>
            <a:endParaRPr lang="en-US" dirty="0"/>
          </a:p>
        </p:txBody>
      </p:sp>
      <p:sp>
        <p:nvSpPr>
          <p:cNvPr id="3" name="Footer Placeholder 2">
            <a:extLst>
              <a:ext uri="{FF2B5EF4-FFF2-40B4-BE49-F238E27FC236}">
                <a16:creationId xmlns:a16="http://schemas.microsoft.com/office/drawing/2014/main" id="{0459B6D8-C4E6-704C-8857-5CD7CA3BEE1D}"/>
              </a:ext>
            </a:extLst>
          </p:cNvPr>
          <p:cNvSpPr>
            <a:spLocks noGrp="1"/>
          </p:cNvSpPr>
          <p:nvPr>
            <p:ph type="ftr" sz="quarter" idx="116"/>
          </p:nvPr>
        </p:nvSpPr>
        <p:spPr/>
        <p:txBody>
          <a:bodyPr/>
          <a:lstStyle/>
          <a:p>
            <a:endParaRPr lang="en-US" dirty="0"/>
          </a:p>
        </p:txBody>
      </p:sp>
      <p:sp>
        <p:nvSpPr>
          <p:cNvPr id="4" name="Slide Number Placeholder 3">
            <a:extLst>
              <a:ext uri="{FF2B5EF4-FFF2-40B4-BE49-F238E27FC236}">
                <a16:creationId xmlns:a16="http://schemas.microsoft.com/office/drawing/2014/main" id="{F88C9A36-7012-864C-8C5E-DEC51C83883E}"/>
              </a:ext>
            </a:extLst>
          </p:cNvPr>
          <p:cNvSpPr>
            <a:spLocks noGrp="1"/>
          </p:cNvSpPr>
          <p:nvPr>
            <p:ph type="sldNum" sz="quarter" idx="117"/>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spTree>
    <p:extLst>
      <p:ext uri="{BB962C8B-B14F-4D97-AF65-F5344CB8AC3E}">
        <p14:creationId xmlns:p14="http://schemas.microsoft.com/office/powerpoint/2010/main" val="46871799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userDrawn="1">
  <p:cSld name="Section Header">
    <p:bg>
      <p:bgPr>
        <a:solidFill>
          <a:schemeClr val="bg1"/>
        </a:solidFill>
        <a:effectLst/>
      </p:bgPr>
    </p:bg>
    <p:spTree>
      <p:nvGrpSpPr>
        <p:cNvPr id="1" name=""/>
        <p:cNvGrpSpPr/>
        <p:nvPr/>
      </p:nvGrpSpPr>
      <p:grpSpPr>
        <a:xfrm>
          <a:off x="0" y="0"/>
          <a:ext cx="0" cy="0"/>
          <a:chOff x="0" y="0"/>
          <a:chExt cx="0" cy="0"/>
        </a:xfrm>
      </p:grpSpPr>
      <p:sp>
        <p:nvSpPr>
          <p:cNvPr id="28" name="Picture Placeholder 27">
            <a:extLst>
              <a:ext uri="{FF2B5EF4-FFF2-40B4-BE49-F238E27FC236}">
                <a16:creationId xmlns:a16="http://schemas.microsoft.com/office/drawing/2014/main" id="{DBF7CE65-A49E-3C40-A08E-4922AF1EE555}"/>
              </a:ext>
            </a:extLst>
          </p:cNvPr>
          <p:cNvSpPr>
            <a:spLocks noGrp="1"/>
          </p:cNvSpPr>
          <p:nvPr>
            <p:ph type="pic" sz="quarter" idx="13" hasCustomPrompt="1"/>
          </p:nvPr>
        </p:nvSpPr>
        <p:spPr>
          <a:xfrm>
            <a:off x="0" y="0"/>
            <a:ext cx="9144001" cy="6858001"/>
          </a:xfrm>
          <a:custGeom>
            <a:avLst/>
            <a:gdLst>
              <a:gd name="connsiteX0" fmla="*/ 8545320 w 9144001"/>
              <a:gd name="connsiteY0" fmla="*/ 6577275 h 6858001"/>
              <a:gd name="connsiteX1" fmla="*/ 8554630 w 9144001"/>
              <a:gd name="connsiteY1" fmla="*/ 6577275 h 6858001"/>
              <a:gd name="connsiteX2" fmla="*/ 8572756 w 9144001"/>
              <a:gd name="connsiteY2" fmla="*/ 6592564 h 6858001"/>
              <a:gd name="connsiteX3" fmla="*/ 8552840 w 9144001"/>
              <a:gd name="connsiteY3" fmla="*/ 6608587 h 6858001"/>
              <a:gd name="connsiteX4" fmla="*/ 8552840 w 9144001"/>
              <a:gd name="connsiteY4" fmla="*/ 6608474 h 6858001"/>
              <a:gd name="connsiteX5" fmla="*/ 8545320 w 9144001"/>
              <a:gd name="connsiteY5" fmla="*/ 6608474 h 6858001"/>
              <a:gd name="connsiteX6" fmla="*/ 8440531 w 9144001"/>
              <a:gd name="connsiteY6" fmla="*/ 6576165 h 6858001"/>
              <a:gd name="connsiteX7" fmla="*/ 8450869 w 9144001"/>
              <a:gd name="connsiteY7" fmla="*/ 6576165 h 6858001"/>
              <a:gd name="connsiteX8" fmla="*/ 8486566 w 9144001"/>
              <a:gd name="connsiteY8" fmla="*/ 6607214 h 6858001"/>
              <a:gd name="connsiteX9" fmla="*/ 8452487 w 9144001"/>
              <a:gd name="connsiteY9" fmla="*/ 6640295 h 6858001"/>
              <a:gd name="connsiteX10" fmla="*/ 8440531 w 9144001"/>
              <a:gd name="connsiteY10" fmla="*/ 6640295 h 6858001"/>
              <a:gd name="connsiteX11" fmla="*/ 8359312 w 9144001"/>
              <a:gd name="connsiteY11" fmla="*/ 6554745 h 6858001"/>
              <a:gd name="connsiteX12" fmla="*/ 8357846 w 9144001"/>
              <a:gd name="connsiteY12" fmla="*/ 6557848 h 6858001"/>
              <a:gd name="connsiteX13" fmla="*/ 8338065 w 9144001"/>
              <a:gd name="connsiteY13" fmla="*/ 6599654 h 6858001"/>
              <a:gd name="connsiteX14" fmla="*/ 8338065 w 9144001"/>
              <a:gd name="connsiteY14" fmla="*/ 6661565 h 6858001"/>
              <a:gd name="connsiteX15" fmla="*/ 8406528 w 9144001"/>
              <a:gd name="connsiteY15" fmla="*/ 6661565 h 6858001"/>
              <a:gd name="connsiteX16" fmla="*/ 8406528 w 9144001"/>
              <a:gd name="connsiteY16" fmla="*/ 6638978 h 6858001"/>
              <a:gd name="connsiteX17" fmla="*/ 8363158 w 9144001"/>
              <a:gd name="connsiteY17" fmla="*/ 6638978 h 6858001"/>
              <a:gd name="connsiteX18" fmla="*/ 8363158 w 9144001"/>
              <a:gd name="connsiteY18" fmla="*/ 6618141 h 6858001"/>
              <a:gd name="connsiteX19" fmla="*/ 8402682 w 9144001"/>
              <a:gd name="connsiteY19" fmla="*/ 6618141 h 6858001"/>
              <a:gd name="connsiteX20" fmla="*/ 8402682 w 9144001"/>
              <a:gd name="connsiteY20" fmla="*/ 6596570 h 6858001"/>
              <a:gd name="connsiteX21" fmla="*/ 8363158 w 9144001"/>
              <a:gd name="connsiteY21" fmla="*/ 6596570 h 6858001"/>
              <a:gd name="connsiteX22" fmla="*/ 8363158 w 9144001"/>
              <a:gd name="connsiteY22" fmla="*/ 6577482 h 6858001"/>
              <a:gd name="connsiteX23" fmla="*/ 8406528 w 9144001"/>
              <a:gd name="connsiteY23" fmla="*/ 6577482 h 6858001"/>
              <a:gd name="connsiteX24" fmla="*/ 8406528 w 9144001"/>
              <a:gd name="connsiteY24" fmla="*/ 6554745 h 6858001"/>
              <a:gd name="connsiteX25" fmla="*/ 8245575 w 9144001"/>
              <a:gd name="connsiteY25" fmla="*/ 6554726 h 6858001"/>
              <a:gd name="connsiteX26" fmla="*/ 8262082 w 9144001"/>
              <a:gd name="connsiteY26" fmla="*/ 6589123 h 6858001"/>
              <a:gd name="connsiteX27" fmla="*/ 8288526 w 9144001"/>
              <a:gd name="connsiteY27" fmla="*/ 6589123 h 6858001"/>
              <a:gd name="connsiteX28" fmla="*/ 8273962 w 9144001"/>
              <a:gd name="connsiteY28" fmla="*/ 6554726 h 6858001"/>
              <a:gd name="connsiteX29" fmla="*/ 8520246 w 9144001"/>
              <a:gd name="connsiteY29" fmla="*/ 6554707 h 6858001"/>
              <a:gd name="connsiteX30" fmla="*/ 8520246 w 9144001"/>
              <a:gd name="connsiteY30" fmla="*/ 6661564 h 6858001"/>
              <a:gd name="connsiteX31" fmla="*/ 8545320 w 9144001"/>
              <a:gd name="connsiteY31" fmla="*/ 6661564 h 6858001"/>
              <a:gd name="connsiteX32" fmla="*/ 8545320 w 9144001"/>
              <a:gd name="connsiteY32" fmla="*/ 6629932 h 6858001"/>
              <a:gd name="connsiteX33" fmla="*/ 8554630 w 9144001"/>
              <a:gd name="connsiteY33" fmla="*/ 6629932 h 6858001"/>
              <a:gd name="connsiteX34" fmla="*/ 8598420 w 9144001"/>
              <a:gd name="connsiteY34" fmla="*/ 6592019 h 6858001"/>
              <a:gd name="connsiteX35" fmla="*/ 8550346 w 9144001"/>
              <a:gd name="connsiteY35" fmla="*/ 6554707 h 6858001"/>
              <a:gd name="connsiteX36" fmla="*/ 8415495 w 9144001"/>
              <a:gd name="connsiteY36" fmla="*/ 6554707 h 6858001"/>
              <a:gd name="connsiteX37" fmla="*/ 8415495 w 9144001"/>
              <a:gd name="connsiteY37" fmla="*/ 6661470 h 6858001"/>
              <a:gd name="connsiteX38" fmla="*/ 8448546 w 9144001"/>
              <a:gd name="connsiteY38" fmla="*/ 6661583 h 6858001"/>
              <a:gd name="connsiteX39" fmla="*/ 8513278 w 9144001"/>
              <a:gd name="connsiteY39" fmla="*/ 6607214 h 6858001"/>
              <a:gd name="connsiteX40" fmla="*/ 8447461 w 9144001"/>
              <a:gd name="connsiteY40" fmla="*/ 6554745 h 6858001"/>
              <a:gd name="connsiteX41" fmla="*/ 8447499 w 9144001"/>
              <a:gd name="connsiteY41" fmla="*/ 6554707 h 6858001"/>
              <a:gd name="connsiteX42" fmla="*/ 8415495 w 9144001"/>
              <a:gd name="connsiteY42" fmla="*/ 6554707 h 6858001"/>
              <a:gd name="connsiteX43" fmla="*/ 8323900 w 9144001"/>
              <a:gd name="connsiteY43" fmla="*/ 6554707 h 6858001"/>
              <a:gd name="connsiteX44" fmla="*/ 8298693 w 9144001"/>
              <a:gd name="connsiteY44" fmla="*/ 6612649 h 6858001"/>
              <a:gd name="connsiteX45" fmla="*/ 8291858 w 9144001"/>
              <a:gd name="connsiteY45" fmla="*/ 6596645 h 6858001"/>
              <a:gd name="connsiteX46" fmla="*/ 8265623 w 9144001"/>
              <a:gd name="connsiteY46" fmla="*/ 6596645 h 6858001"/>
              <a:gd name="connsiteX47" fmla="*/ 8296942 w 9144001"/>
              <a:gd name="connsiteY47" fmla="*/ 6661978 h 6858001"/>
              <a:gd name="connsiteX48" fmla="*/ 8299855 w 9144001"/>
              <a:gd name="connsiteY48" fmla="*/ 6661978 h 6858001"/>
              <a:gd name="connsiteX49" fmla="*/ 8350593 w 9144001"/>
              <a:gd name="connsiteY49" fmla="*/ 6554707 h 6858001"/>
              <a:gd name="connsiteX50" fmla="*/ 8704282 w 9144001"/>
              <a:gd name="connsiteY50" fmla="*/ 6516148 h 6858001"/>
              <a:gd name="connsiteX51" fmla="*/ 8704282 w 9144001"/>
              <a:gd name="connsiteY51" fmla="*/ 6690773 h 6858001"/>
              <a:gd name="connsiteX52" fmla="*/ 8723671 w 9144001"/>
              <a:gd name="connsiteY52" fmla="*/ 6690773 h 6858001"/>
              <a:gd name="connsiteX53" fmla="*/ 8723671 w 9144001"/>
              <a:gd name="connsiteY53" fmla="*/ 6516148 h 6858001"/>
              <a:gd name="connsiteX54" fmla="*/ 0 w 9144001"/>
              <a:gd name="connsiteY54" fmla="*/ 0 h 6858001"/>
              <a:gd name="connsiteX55" fmla="*/ 9144001 w 9144001"/>
              <a:gd name="connsiteY55" fmla="*/ 0 h 6858001"/>
              <a:gd name="connsiteX56" fmla="*/ 9144001 w 9144001"/>
              <a:gd name="connsiteY56" fmla="*/ 6858001 h 6858001"/>
              <a:gd name="connsiteX57" fmla="*/ 0 w 9144001"/>
              <a:gd name="connsiteY57" fmla="*/ 685800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1" h="6858001">
                <a:moveTo>
                  <a:pt x="8545320" y="6577275"/>
                </a:moveTo>
                <a:lnTo>
                  <a:pt x="8554630" y="6577275"/>
                </a:lnTo>
                <a:cubicBezTo>
                  <a:pt x="8567006" y="6577275"/>
                  <a:pt x="8572756" y="6583970"/>
                  <a:pt x="8572756" y="6592564"/>
                </a:cubicBezTo>
                <a:cubicBezTo>
                  <a:pt x="8572756" y="6602908"/>
                  <a:pt x="8566130" y="6608587"/>
                  <a:pt x="8552840" y="6608587"/>
                </a:cubicBezTo>
                <a:lnTo>
                  <a:pt x="8552840" y="6608474"/>
                </a:lnTo>
                <a:lnTo>
                  <a:pt x="8545320" y="6608474"/>
                </a:lnTo>
                <a:close/>
                <a:moveTo>
                  <a:pt x="8440531" y="6576165"/>
                </a:moveTo>
                <a:lnTo>
                  <a:pt x="8450869" y="6576165"/>
                </a:lnTo>
                <a:cubicBezTo>
                  <a:pt x="8474172" y="6576165"/>
                  <a:pt x="8486566" y="6587825"/>
                  <a:pt x="8486566" y="6607214"/>
                </a:cubicBezTo>
                <a:cubicBezTo>
                  <a:pt x="8486566" y="6627187"/>
                  <a:pt x="8476095" y="6640295"/>
                  <a:pt x="8452487" y="6640295"/>
                </a:cubicBezTo>
                <a:lnTo>
                  <a:pt x="8440531" y="6640295"/>
                </a:lnTo>
                <a:close/>
                <a:moveTo>
                  <a:pt x="8359312" y="6554745"/>
                </a:moveTo>
                <a:lnTo>
                  <a:pt x="8357846" y="6557848"/>
                </a:lnTo>
                <a:lnTo>
                  <a:pt x="8338065" y="6599654"/>
                </a:lnTo>
                <a:lnTo>
                  <a:pt x="8338065" y="6661565"/>
                </a:lnTo>
                <a:lnTo>
                  <a:pt x="8406528" y="6661565"/>
                </a:lnTo>
                <a:lnTo>
                  <a:pt x="8406528" y="6638978"/>
                </a:lnTo>
                <a:lnTo>
                  <a:pt x="8363158" y="6638978"/>
                </a:lnTo>
                <a:lnTo>
                  <a:pt x="8363158" y="6618141"/>
                </a:lnTo>
                <a:lnTo>
                  <a:pt x="8402682" y="6618141"/>
                </a:lnTo>
                <a:lnTo>
                  <a:pt x="8402682" y="6596570"/>
                </a:lnTo>
                <a:lnTo>
                  <a:pt x="8363158" y="6596570"/>
                </a:lnTo>
                <a:lnTo>
                  <a:pt x="8363158" y="6577482"/>
                </a:lnTo>
                <a:lnTo>
                  <a:pt x="8406528" y="6577482"/>
                </a:lnTo>
                <a:lnTo>
                  <a:pt x="8406528" y="6554745"/>
                </a:lnTo>
                <a:close/>
                <a:moveTo>
                  <a:pt x="8245575" y="6554726"/>
                </a:moveTo>
                <a:lnTo>
                  <a:pt x="8262082" y="6589123"/>
                </a:lnTo>
                <a:lnTo>
                  <a:pt x="8288526" y="6589123"/>
                </a:lnTo>
                <a:lnTo>
                  <a:pt x="8273962" y="6554726"/>
                </a:lnTo>
                <a:close/>
                <a:moveTo>
                  <a:pt x="8520246" y="6554707"/>
                </a:moveTo>
                <a:lnTo>
                  <a:pt x="8520246" y="6661564"/>
                </a:lnTo>
                <a:lnTo>
                  <a:pt x="8545320" y="6661564"/>
                </a:lnTo>
                <a:lnTo>
                  <a:pt x="8545320" y="6629932"/>
                </a:lnTo>
                <a:lnTo>
                  <a:pt x="8554630" y="6629932"/>
                </a:lnTo>
                <a:cubicBezTo>
                  <a:pt x="8583189" y="6629932"/>
                  <a:pt x="8598420" y="6614041"/>
                  <a:pt x="8598420" y="6592019"/>
                </a:cubicBezTo>
                <a:cubicBezTo>
                  <a:pt x="8598439" y="6570486"/>
                  <a:pt x="8581628" y="6554707"/>
                  <a:pt x="8550346" y="6554707"/>
                </a:cubicBezTo>
                <a:close/>
                <a:moveTo>
                  <a:pt x="8415495" y="6554707"/>
                </a:moveTo>
                <a:lnTo>
                  <a:pt x="8415495" y="6661470"/>
                </a:lnTo>
                <a:cubicBezTo>
                  <a:pt x="8415495" y="6661470"/>
                  <a:pt x="8435866" y="6661583"/>
                  <a:pt x="8448546" y="6661583"/>
                </a:cubicBezTo>
                <a:cubicBezTo>
                  <a:pt x="8493382" y="6661583"/>
                  <a:pt x="8513278" y="6638696"/>
                  <a:pt x="8513278" y="6607214"/>
                </a:cubicBezTo>
                <a:cubicBezTo>
                  <a:pt x="8513278" y="6577124"/>
                  <a:pt x="8492335" y="6554745"/>
                  <a:pt x="8447461" y="6554745"/>
                </a:cubicBezTo>
                <a:lnTo>
                  <a:pt x="8447499" y="6554707"/>
                </a:lnTo>
                <a:cubicBezTo>
                  <a:pt x="8436742" y="6554707"/>
                  <a:pt x="8415495" y="6554707"/>
                  <a:pt x="8415495" y="6554707"/>
                </a:cubicBezTo>
                <a:close/>
                <a:moveTo>
                  <a:pt x="8323900" y="6554707"/>
                </a:moveTo>
                <a:lnTo>
                  <a:pt x="8298693" y="6612649"/>
                </a:lnTo>
                <a:lnTo>
                  <a:pt x="8291858" y="6596645"/>
                </a:lnTo>
                <a:lnTo>
                  <a:pt x="8265623" y="6596645"/>
                </a:lnTo>
                <a:lnTo>
                  <a:pt x="8296942" y="6661978"/>
                </a:lnTo>
                <a:lnTo>
                  <a:pt x="8299855" y="6661978"/>
                </a:lnTo>
                <a:lnTo>
                  <a:pt x="8350593" y="6554707"/>
                </a:lnTo>
                <a:close/>
                <a:moveTo>
                  <a:pt x="8704282" y="6516148"/>
                </a:moveTo>
                <a:lnTo>
                  <a:pt x="8704282" y="6690773"/>
                </a:lnTo>
                <a:lnTo>
                  <a:pt x="8723671" y="6690773"/>
                </a:lnTo>
                <a:lnTo>
                  <a:pt x="8723671" y="6516148"/>
                </a:lnTo>
                <a:close/>
                <a:moveTo>
                  <a:pt x="0" y="0"/>
                </a:moveTo>
                <a:lnTo>
                  <a:pt x="9144001" y="0"/>
                </a:lnTo>
                <a:lnTo>
                  <a:pt x="9144001" y="6858001"/>
                </a:lnTo>
                <a:lnTo>
                  <a:pt x="0" y="6858001"/>
                </a:lnTo>
                <a:close/>
              </a:path>
            </a:pathLst>
          </a:custGeom>
          <a:solidFill>
            <a:schemeClr val="accent2"/>
          </a:solidFill>
          <a:ln>
            <a:noFill/>
          </a:ln>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14" name="Title 13">
            <a:extLst>
              <a:ext uri="{FF2B5EF4-FFF2-40B4-BE49-F238E27FC236}">
                <a16:creationId xmlns:a16="http://schemas.microsoft.com/office/drawing/2014/main" id="{82C3A686-EFBE-6E4D-8020-4014DF4E8E7D}"/>
              </a:ext>
            </a:extLst>
          </p:cNvPr>
          <p:cNvSpPr>
            <a:spLocks noGrp="1"/>
          </p:cNvSpPr>
          <p:nvPr>
            <p:ph type="title" hasCustomPrompt="1"/>
          </p:nvPr>
        </p:nvSpPr>
        <p:spPr>
          <a:xfrm>
            <a:off x="0" y="0"/>
            <a:ext cx="5960284" cy="6857999"/>
          </a:xfrm>
          <a:custGeom>
            <a:avLst/>
            <a:gdLst>
              <a:gd name="connsiteX0" fmla="*/ 0 w 5960284"/>
              <a:gd name="connsiteY0" fmla="*/ 0 h 6857999"/>
              <a:gd name="connsiteX1" fmla="*/ 2705820 w 5960284"/>
              <a:gd name="connsiteY1" fmla="*/ 0 h 6857999"/>
              <a:gd name="connsiteX2" fmla="*/ 5960284 w 5960284"/>
              <a:gd name="connsiteY2" fmla="*/ 6857999 h 6857999"/>
              <a:gd name="connsiteX3" fmla="*/ 0 w 5960284"/>
              <a:gd name="connsiteY3" fmla="*/ 6857999 h 6857999"/>
            </a:gdLst>
            <a:ahLst/>
            <a:cxnLst>
              <a:cxn ang="0">
                <a:pos x="connsiteX0" y="connsiteY0"/>
              </a:cxn>
              <a:cxn ang="0">
                <a:pos x="connsiteX1" y="connsiteY1"/>
              </a:cxn>
              <a:cxn ang="0">
                <a:pos x="connsiteX2" y="connsiteY2"/>
              </a:cxn>
              <a:cxn ang="0">
                <a:pos x="connsiteX3" y="connsiteY3"/>
              </a:cxn>
            </a:cxnLst>
            <a:rect l="l" t="t" r="r" b="b"/>
            <a:pathLst>
              <a:path w="5960284" h="6857999">
                <a:moveTo>
                  <a:pt x="0" y="0"/>
                </a:moveTo>
                <a:lnTo>
                  <a:pt x="2705820" y="0"/>
                </a:lnTo>
                <a:lnTo>
                  <a:pt x="5960284" y="6857999"/>
                </a:lnTo>
                <a:lnTo>
                  <a:pt x="0" y="6857999"/>
                </a:lnTo>
                <a:close/>
              </a:path>
            </a:pathLst>
          </a:custGeom>
          <a:gradFill>
            <a:gsLst>
              <a:gs pos="0">
                <a:schemeClr val="accent1">
                  <a:alpha val="95000"/>
                </a:schemeClr>
              </a:gs>
              <a:gs pos="97000">
                <a:schemeClr val="accent1">
                  <a:alpha val="80000"/>
                </a:schemeClr>
              </a:gs>
            </a:gsLst>
            <a:lin ang="5400000" scaled="0"/>
          </a:gradFill>
        </p:spPr>
        <p:txBody>
          <a:bodyPr wrap="square" lIns="432000" tIns="360000" rIns="1080000" bIns="612000" anchor="b">
            <a:noAutofit/>
          </a:bodyPr>
          <a:lstStyle>
            <a:lvl1pPr>
              <a:defRPr sz="3600">
                <a:solidFill>
                  <a:schemeClr val="bg1"/>
                </a:solidFill>
              </a:defRPr>
            </a:lvl1pPr>
          </a:lstStyle>
          <a:p>
            <a:pPr lvl="0"/>
            <a:r>
              <a:rPr lang="en-US"/>
              <a:t>Click to add section title.</a:t>
            </a:r>
            <a:br>
              <a:rPr lang="en-US"/>
            </a:br>
            <a:r>
              <a:rPr lang="en-US"/>
              <a:t>3 lines max.</a:t>
            </a:r>
          </a:p>
        </p:txBody>
      </p:sp>
      <p:grpSp>
        <p:nvGrpSpPr>
          <p:cNvPr id="8" name="Group 7">
            <a:extLst>
              <a:ext uri="{FF2B5EF4-FFF2-40B4-BE49-F238E27FC236}">
                <a16:creationId xmlns:a16="http://schemas.microsoft.com/office/drawing/2014/main" id="{7EF91C03-68D7-6C4C-845D-95A60CCDC888}"/>
              </a:ext>
            </a:extLst>
          </p:cNvPr>
          <p:cNvGrpSpPr/>
          <p:nvPr userDrawn="1"/>
        </p:nvGrpSpPr>
        <p:grpSpPr>
          <a:xfrm>
            <a:off x="-256964" y="4797149"/>
            <a:ext cx="251461" cy="1365066"/>
            <a:chOff x="-256404" y="360363"/>
            <a:chExt cx="251461" cy="692152"/>
          </a:xfrm>
        </p:grpSpPr>
        <p:grpSp>
          <p:nvGrpSpPr>
            <p:cNvPr id="9" name="Group 8">
              <a:extLst>
                <a:ext uri="{FF2B5EF4-FFF2-40B4-BE49-F238E27FC236}">
                  <a16:creationId xmlns:a16="http://schemas.microsoft.com/office/drawing/2014/main" id="{0D7A67AD-A78D-1040-A099-19C73D75FADD}"/>
                </a:ext>
              </a:extLst>
            </p:cNvPr>
            <p:cNvGrpSpPr/>
            <p:nvPr userDrawn="1"/>
          </p:nvGrpSpPr>
          <p:grpSpPr>
            <a:xfrm rot="16200000">
              <a:off x="-476749" y="580708"/>
              <a:ext cx="692152" cy="251461"/>
              <a:chOff x="431800" y="-235792"/>
              <a:chExt cx="4400551" cy="235792"/>
            </a:xfrm>
          </p:grpSpPr>
          <p:cxnSp>
            <p:nvCxnSpPr>
              <p:cNvPr id="11" name="Straight Connector 10">
                <a:extLst>
                  <a:ext uri="{FF2B5EF4-FFF2-40B4-BE49-F238E27FC236}">
                    <a16:creationId xmlns:a16="http://schemas.microsoft.com/office/drawing/2014/main" id="{B4B5A1AF-9A26-A642-816C-7E1E37992AA4}"/>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ADBBC9F7-B424-1643-B930-EEF94712EBD9}"/>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6" name="Rectangle 15">
                <a:extLst>
                  <a:ext uri="{FF2B5EF4-FFF2-40B4-BE49-F238E27FC236}">
                    <a16:creationId xmlns:a16="http://schemas.microsoft.com/office/drawing/2014/main" id="{E56CBC82-1BDE-F540-BF3F-712FAD884E18}"/>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3282B5F3-F5C3-DB4C-B743-A8A59CFF7D42}"/>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55" name="Group 54">
            <a:extLst>
              <a:ext uri="{FF2B5EF4-FFF2-40B4-BE49-F238E27FC236}">
                <a16:creationId xmlns:a16="http://schemas.microsoft.com/office/drawing/2014/main" id="{9798FF58-E26B-3647-BDDF-EC266BEA7328}"/>
              </a:ext>
            </a:extLst>
          </p:cNvPr>
          <p:cNvGrpSpPr/>
          <p:nvPr userDrawn="1"/>
        </p:nvGrpSpPr>
        <p:grpSpPr>
          <a:xfrm>
            <a:off x="9399182" y="-1"/>
            <a:ext cx="2874210" cy="6858001"/>
            <a:chOff x="9144000" y="-1"/>
            <a:chExt cx="2874210" cy="6858001"/>
          </a:xfrm>
        </p:grpSpPr>
        <p:sp>
          <p:nvSpPr>
            <p:cNvPr id="56" name="Rectangle 55">
              <a:extLst>
                <a:ext uri="{FF2B5EF4-FFF2-40B4-BE49-F238E27FC236}">
                  <a16:creationId xmlns:a16="http://schemas.microsoft.com/office/drawing/2014/main" id="{88580BD2-46D4-6B43-BEB1-7D93D1D56918}"/>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57" name="Group 56">
              <a:extLst>
                <a:ext uri="{FF2B5EF4-FFF2-40B4-BE49-F238E27FC236}">
                  <a16:creationId xmlns:a16="http://schemas.microsoft.com/office/drawing/2014/main" id="{9A61082E-FFDB-C440-87DC-6022E4E82893}"/>
                </a:ext>
              </a:extLst>
            </p:cNvPr>
            <p:cNvGrpSpPr/>
            <p:nvPr userDrawn="1"/>
          </p:nvGrpSpPr>
          <p:grpSpPr>
            <a:xfrm>
              <a:off x="9263395" y="150289"/>
              <a:ext cx="2754815" cy="6013825"/>
              <a:chOff x="9266651" y="185338"/>
              <a:chExt cx="2754815" cy="6013825"/>
            </a:xfrm>
          </p:grpSpPr>
          <p:sp>
            <p:nvSpPr>
              <p:cNvPr id="58" name="TextBox 57">
                <a:extLst>
                  <a:ext uri="{FF2B5EF4-FFF2-40B4-BE49-F238E27FC236}">
                    <a16:creationId xmlns:a16="http://schemas.microsoft.com/office/drawing/2014/main" id="{FD97C5F9-1BA0-4346-8BA5-61CA34B0EB56}"/>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59" name="Straight Connector 58">
                <a:extLst>
                  <a:ext uri="{FF2B5EF4-FFF2-40B4-BE49-F238E27FC236}">
                    <a16:creationId xmlns:a16="http://schemas.microsoft.com/office/drawing/2014/main" id="{FF29B610-1229-CE4A-AF80-53A2FAABF0E4}"/>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179FAF10-6C7D-2144-8C5C-BFA813F68506}"/>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6" name="Group 75">
                <a:extLst>
                  <a:ext uri="{FF2B5EF4-FFF2-40B4-BE49-F238E27FC236}">
                    <a16:creationId xmlns:a16="http://schemas.microsoft.com/office/drawing/2014/main" id="{08A50BC6-41D4-CB43-B615-0CB5C5D8CB2E}"/>
                  </a:ext>
                </a:extLst>
              </p:cNvPr>
              <p:cNvGrpSpPr/>
              <p:nvPr userDrawn="1"/>
            </p:nvGrpSpPr>
            <p:grpSpPr>
              <a:xfrm>
                <a:off x="9286315" y="4787848"/>
                <a:ext cx="2735151" cy="1411315"/>
                <a:chOff x="9296567" y="4910411"/>
                <a:chExt cx="2735151" cy="1411315"/>
              </a:xfrm>
            </p:grpSpPr>
            <p:sp>
              <p:nvSpPr>
                <p:cNvPr id="78" name="Rectangle 77">
                  <a:extLst>
                    <a:ext uri="{FF2B5EF4-FFF2-40B4-BE49-F238E27FC236}">
                      <a16:creationId xmlns:a16="http://schemas.microsoft.com/office/drawing/2014/main" id="{AAF32C62-18B0-5A46-A72E-AB5C72B617B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3A949284-8769-7C4A-BDA9-47BF5046975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0" name="Graphic 79">
                  <a:extLst>
                    <a:ext uri="{FF2B5EF4-FFF2-40B4-BE49-F238E27FC236}">
                      <a16:creationId xmlns:a16="http://schemas.microsoft.com/office/drawing/2014/main" id="{8963D7C6-F2C5-E849-BB93-9E88B87AA57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81" name="TextBox 80">
                  <a:extLst>
                    <a:ext uri="{FF2B5EF4-FFF2-40B4-BE49-F238E27FC236}">
                      <a16:creationId xmlns:a16="http://schemas.microsoft.com/office/drawing/2014/main" id="{85DB30AD-2EC9-DB48-BA60-31491FAC119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2" name="TextBox 81">
                  <a:extLst>
                    <a:ext uri="{FF2B5EF4-FFF2-40B4-BE49-F238E27FC236}">
                      <a16:creationId xmlns:a16="http://schemas.microsoft.com/office/drawing/2014/main" id="{17B40A71-5ED2-4847-B0DF-8C7122BB42A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3" name="TextBox 82">
                  <a:extLst>
                    <a:ext uri="{FF2B5EF4-FFF2-40B4-BE49-F238E27FC236}">
                      <a16:creationId xmlns:a16="http://schemas.microsoft.com/office/drawing/2014/main" id="{224A2BA9-4F1F-074F-AEA1-D6E43A8250E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62" name="Group 61">
                <a:extLst>
                  <a:ext uri="{FF2B5EF4-FFF2-40B4-BE49-F238E27FC236}">
                    <a16:creationId xmlns:a16="http://schemas.microsoft.com/office/drawing/2014/main" id="{0F4A1271-3D8B-3C49-A3EA-8521CBDB4AF1}"/>
                  </a:ext>
                </a:extLst>
              </p:cNvPr>
              <p:cNvGrpSpPr/>
              <p:nvPr userDrawn="1"/>
            </p:nvGrpSpPr>
            <p:grpSpPr>
              <a:xfrm>
                <a:off x="9286315" y="3431192"/>
                <a:ext cx="2735151" cy="1280928"/>
                <a:chOff x="9286315" y="6976989"/>
                <a:chExt cx="2735151" cy="1280928"/>
              </a:xfrm>
            </p:grpSpPr>
            <p:sp>
              <p:nvSpPr>
                <p:cNvPr id="71" name="Rectangle 70">
                  <a:extLst>
                    <a:ext uri="{FF2B5EF4-FFF2-40B4-BE49-F238E27FC236}">
                      <a16:creationId xmlns:a16="http://schemas.microsoft.com/office/drawing/2014/main" id="{C6145E2A-AB77-D243-85C2-139861D4876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FC6A7522-6011-3549-8AE8-F95DA5F999B9}"/>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3" name="Graphic 72">
                  <a:extLst>
                    <a:ext uri="{FF2B5EF4-FFF2-40B4-BE49-F238E27FC236}">
                      <a16:creationId xmlns:a16="http://schemas.microsoft.com/office/drawing/2014/main" id="{0766D4F4-795E-5245-BF49-8D06B73BD8E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74" name="TextBox 73">
                  <a:extLst>
                    <a:ext uri="{FF2B5EF4-FFF2-40B4-BE49-F238E27FC236}">
                      <a16:creationId xmlns:a16="http://schemas.microsoft.com/office/drawing/2014/main" id="{4BA13E32-1D69-6744-97E0-5693B3DE481A}"/>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75" name="Picture 74">
                  <a:extLst>
                    <a:ext uri="{FF2B5EF4-FFF2-40B4-BE49-F238E27FC236}">
                      <a16:creationId xmlns:a16="http://schemas.microsoft.com/office/drawing/2014/main" id="{62C33A3E-B57A-5249-A736-062C612AFDE5}"/>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63" name="Group 62">
                <a:extLst>
                  <a:ext uri="{FF2B5EF4-FFF2-40B4-BE49-F238E27FC236}">
                    <a16:creationId xmlns:a16="http://schemas.microsoft.com/office/drawing/2014/main" id="{46CE5CB7-4357-AA46-858D-4971B106CB68}"/>
                  </a:ext>
                </a:extLst>
              </p:cNvPr>
              <p:cNvGrpSpPr/>
              <p:nvPr userDrawn="1"/>
            </p:nvGrpSpPr>
            <p:grpSpPr>
              <a:xfrm>
                <a:off x="9266651" y="510458"/>
                <a:ext cx="2617883" cy="651460"/>
                <a:chOff x="12352022" y="513115"/>
                <a:chExt cx="2617883" cy="651460"/>
              </a:xfrm>
            </p:grpSpPr>
            <p:sp>
              <p:nvSpPr>
                <p:cNvPr id="68" name="TextBox 67">
                  <a:extLst>
                    <a:ext uri="{FF2B5EF4-FFF2-40B4-BE49-F238E27FC236}">
                      <a16:creationId xmlns:a16="http://schemas.microsoft.com/office/drawing/2014/main" id="{42CF36A7-43B8-6C4C-86FD-1CD17D70873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9" name="TextBox 68">
                  <a:extLst>
                    <a:ext uri="{FF2B5EF4-FFF2-40B4-BE49-F238E27FC236}">
                      <a16:creationId xmlns:a16="http://schemas.microsoft.com/office/drawing/2014/main" id="{1A6C5B3E-7B6D-A148-861C-6ACAA92D6CA7}"/>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70" name="TextBox 69">
                  <a:extLst>
                    <a:ext uri="{FF2B5EF4-FFF2-40B4-BE49-F238E27FC236}">
                      <a16:creationId xmlns:a16="http://schemas.microsoft.com/office/drawing/2014/main" id="{35B6B6EB-9B89-1347-8F1C-C198506B65AC}"/>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64" name="TextBox 63">
                <a:extLst>
                  <a:ext uri="{FF2B5EF4-FFF2-40B4-BE49-F238E27FC236}">
                    <a16:creationId xmlns:a16="http://schemas.microsoft.com/office/drawing/2014/main" id="{86D606E1-D70D-CF4E-8378-6DE1F7A17FDF}"/>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65" name="TextBox 64">
                <a:extLst>
                  <a:ext uri="{FF2B5EF4-FFF2-40B4-BE49-F238E27FC236}">
                    <a16:creationId xmlns:a16="http://schemas.microsoft.com/office/drawing/2014/main" id="{1AB01998-6407-F04E-89B6-207E3B4416D9}"/>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66" name="TextBox 65">
                <a:extLst>
                  <a:ext uri="{FF2B5EF4-FFF2-40B4-BE49-F238E27FC236}">
                    <a16:creationId xmlns:a16="http://schemas.microsoft.com/office/drawing/2014/main" id="{BF601082-8B9E-E948-93FC-DD6E8E5CABC4}"/>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67" name="TextBox 66">
                <a:extLst>
                  <a:ext uri="{FF2B5EF4-FFF2-40B4-BE49-F238E27FC236}">
                    <a16:creationId xmlns:a16="http://schemas.microsoft.com/office/drawing/2014/main" id="{713FBF07-5E2E-9142-A30C-27DB2C07E4EE}"/>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500" name="Caption">
            <a:extLst>
              <a:ext uri="{FF2B5EF4-FFF2-40B4-BE49-F238E27FC236}">
                <a16:creationId xmlns:a16="http://schemas.microsoft.com/office/drawing/2014/main" id="{FBAAECF8-548A-DF48-864C-7FFAC7CE7E0F}"/>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2" name="Date Placeholder 1">
            <a:extLst>
              <a:ext uri="{FF2B5EF4-FFF2-40B4-BE49-F238E27FC236}">
                <a16:creationId xmlns:a16="http://schemas.microsoft.com/office/drawing/2014/main" id="{DCE27FEE-18EA-A346-B26F-D333D09B927F}"/>
              </a:ext>
            </a:extLst>
          </p:cNvPr>
          <p:cNvSpPr>
            <a:spLocks noGrp="1"/>
          </p:cNvSpPr>
          <p:nvPr>
            <p:ph type="dt" sz="half" idx="15"/>
          </p:nvPr>
        </p:nvSpPr>
        <p:spPr/>
        <p:txBody>
          <a:bodyPr/>
          <a:lstStyle/>
          <a:p>
            <a:endParaRPr lang="en-US" dirty="0"/>
          </a:p>
        </p:txBody>
      </p:sp>
      <p:sp>
        <p:nvSpPr>
          <p:cNvPr id="3" name="Footer Placeholder 2">
            <a:extLst>
              <a:ext uri="{FF2B5EF4-FFF2-40B4-BE49-F238E27FC236}">
                <a16:creationId xmlns:a16="http://schemas.microsoft.com/office/drawing/2014/main" id="{9A4E954B-AA54-CB4A-BB91-65FA99432494}"/>
              </a:ext>
            </a:extLst>
          </p:cNvPr>
          <p:cNvSpPr>
            <a:spLocks noGrp="1"/>
          </p:cNvSpPr>
          <p:nvPr>
            <p:ph type="ftr" sz="quarter" idx="16"/>
          </p:nvPr>
        </p:nvSpPr>
        <p:spPr/>
        <p:txBody>
          <a:bodyPr/>
          <a:lstStyle/>
          <a:p>
            <a:endParaRPr lang="en-US" dirty="0"/>
          </a:p>
        </p:txBody>
      </p:sp>
      <p:sp>
        <p:nvSpPr>
          <p:cNvPr id="4" name="Slide Number Placeholder 3">
            <a:extLst>
              <a:ext uri="{FF2B5EF4-FFF2-40B4-BE49-F238E27FC236}">
                <a16:creationId xmlns:a16="http://schemas.microsoft.com/office/drawing/2014/main" id="{3BBB10A8-70DC-DE4D-92FA-36863B35ABB9}"/>
              </a:ext>
            </a:extLst>
          </p:cNvPr>
          <p:cNvSpPr>
            <a:spLocks noGrp="1"/>
          </p:cNvSpPr>
          <p:nvPr>
            <p:ph type="sldNum" sz="quarter" idx="17"/>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47" name="Group 46">
            <a:extLst>
              <a:ext uri="{FF2B5EF4-FFF2-40B4-BE49-F238E27FC236}">
                <a16:creationId xmlns:a16="http://schemas.microsoft.com/office/drawing/2014/main" id="{9F6510D4-5C14-4C49-9E12-FE70AD2BF8B5}"/>
              </a:ext>
            </a:extLst>
          </p:cNvPr>
          <p:cNvGrpSpPr/>
          <p:nvPr userDrawn="1"/>
        </p:nvGrpSpPr>
        <p:grpSpPr>
          <a:xfrm>
            <a:off x="431240" y="-246933"/>
            <a:ext cx="8280401" cy="7347304"/>
            <a:chOff x="431240" y="-246933"/>
            <a:chExt cx="8280401" cy="7347304"/>
          </a:xfrm>
        </p:grpSpPr>
        <p:grpSp>
          <p:nvGrpSpPr>
            <p:cNvPr id="48" name="Group 47">
              <a:extLst>
                <a:ext uri="{FF2B5EF4-FFF2-40B4-BE49-F238E27FC236}">
                  <a16:creationId xmlns:a16="http://schemas.microsoft.com/office/drawing/2014/main" id="{7065C18E-D64F-7245-813C-B6B447EDB421}"/>
                </a:ext>
              </a:extLst>
            </p:cNvPr>
            <p:cNvGrpSpPr/>
            <p:nvPr userDrawn="1"/>
          </p:nvGrpSpPr>
          <p:grpSpPr>
            <a:xfrm>
              <a:off x="431242" y="6864579"/>
              <a:ext cx="8280398" cy="235792"/>
              <a:chOff x="431801" y="-235792"/>
              <a:chExt cx="4400550" cy="235792"/>
            </a:xfrm>
          </p:grpSpPr>
          <p:cxnSp>
            <p:nvCxnSpPr>
              <p:cNvPr id="87" name="Straight Connector 86">
                <a:extLst>
                  <a:ext uri="{FF2B5EF4-FFF2-40B4-BE49-F238E27FC236}">
                    <a16:creationId xmlns:a16="http://schemas.microsoft.com/office/drawing/2014/main" id="{0395E244-87CF-F140-BD60-3FFD9A25D3E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B59353F5-2397-5A4B-9D6C-2A5B3826216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6A29AC13-8431-6247-9605-4DE6AC19757E}"/>
                </a:ext>
              </a:extLst>
            </p:cNvPr>
            <p:cNvGrpSpPr/>
            <p:nvPr userDrawn="1"/>
          </p:nvGrpSpPr>
          <p:grpSpPr>
            <a:xfrm>
              <a:off x="431240" y="-246933"/>
              <a:ext cx="8280401" cy="235792"/>
              <a:chOff x="431800" y="-240735"/>
              <a:chExt cx="8280401" cy="235792"/>
            </a:xfrm>
          </p:grpSpPr>
          <p:grpSp>
            <p:nvGrpSpPr>
              <p:cNvPr id="50" name="Group 49">
                <a:extLst>
                  <a:ext uri="{FF2B5EF4-FFF2-40B4-BE49-F238E27FC236}">
                    <a16:creationId xmlns:a16="http://schemas.microsoft.com/office/drawing/2014/main" id="{91174909-64CA-EF47-A0A7-204423290ECC}"/>
                  </a:ext>
                </a:extLst>
              </p:cNvPr>
              <p:cNvGrpSpPr/>
              <p:nvPr userDrawn="1"/>
            </p:nvGrpSpPr>
            <p:grpSpPr>
              <a:xfrm>
                <a:off x="431800" y="-240735"/>
                <a:ext cx="8280400" cy="235792"/>
                <a:chOff x="431800" y="-235792"/>
                <a:chExt cx="4400551" cy="235792"/>
              </a:xfrm>
            </p:grpSpPr>
            <p:cxnSp>
              <p:nvCxnSpPr>
                <p:cNvPr id="54" name="Straight Connector 53">
                  <a:extLst>
                    <a:ext uri="{FF2B5EF4-FFF2-40B4-BE49-F238E27FC236}">
                      <a16:creationId xmlns:a16="http://schemas.microsoft.com/office/drawing/2014/main" id="{34D91FED-26CC-F144-8BF9-DB64124B41B7}"/>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97B6B19F-FF08-ED4B-9CCD-CAFF7BF049B6}"/>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6" name="Rectangle 85">
                  <a:extLst>
                    <a:ext uri="{FF2B5EF4-FFF2-40B4-BE49-F238E27FC236}">
                      <a16:creationId xmlns:a16="http://schemas.microsoft.com/office/drawing/2014/main" id="{1D02FAC6-DC5B-A746-8EF4-D6DB84FFA3D9}"/>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TextBox 50">
                <a:extLst>
                  <a:ext uri="{FF2B5EF4-FFF2-40B4-BE49-F238E27FC236}">
                    <a16:creationId xmlns:a16="http://schemas.microsoft.com/office/drawing/2014/main" id="{20F36343-BBC2-4349-A0F2-4B2E7BBD79F8}"/>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52" name="Straight Arrow Connector 51">
                <a:extLst>
                  <a:ext uri="{FF2B5EF4-FFF2-40B4-BE49-F238E27FC236}">
                    <a16:creationId xmlns:a16="http://schemas.microsoft.com/office/drawing/2014/main" id="{BCE10A83-4DF9-CA4C-8F3D-16220DA1460D}"/>
                  </a:ext>
                </a:extLst>
              </p:cNvPr>
              <p:cNvCxnSpPr>
                <a:cxnSpLocks/>
                <a:stCxn id="51" idx="1"/>
                <a:endCxn id="86"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53" name="Straight Arrow Connector 52">
                <a:extLst>
                  <a:ext uri="{FF2B5EF4-FFF2-40B4-BE49-F238E27FC236}">
                    <a16:creationId xmlns:a16="http://schemas.microsoft.com/office/drawing/2014/main" id="{0A539B45-3509-C647-A3C5-4AB4B3F91D32}"/>
                  </a:ext>
                </a:extLst>
              </p:cNvPr>
              <p:cNvCxnSpPr>
                <a:cxnSpLocks/>
                <a:stCxn id="51" idx="3"/>
                <a:endCxn id="86"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186796149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Content">
    <p:spTree>
      <p:nvGrpSpPr>
        <p:cNvPr id="1" name=""/>
        <p:cNvGrpSpPr/>
        <p:nvPr/>
      </p:nvGrpSpPr>
      <p:grpSpPr>
        <a:xfrm>
          <a:off x="0" y="0"/>
          <a:ext cx="0" cy="0"/>
          <a:chOff x="0" y="0"/>
          <a:chExt cx="0" cy="0"/>
        </a:xfrm>
      </p:grpSpPr>
      <p:sp>
        <p:nvSpPr>
          <p:cNvPr id="200" name="First Content Placeholder">
            <a:extLst>
              <a:ext uri="{FF2B5EF4-FFF2-40B4-BE49-F238E27FC236}">
                <a16:creationId xmlns:a16="http://schemas.microsoft.com/office/drawing/2014/main" id="{D7070C02-8D3D-AA4B-B6D3-432E3D380E3C}"/>
              </a:ext>
            </a:extLst>
          </p:cNvPr>
          <p:cNvSpPr>
            <a:spLocks noGrp="1"/>
          </p:cNvSpPr>
          <p:nvPr>
            <p:ph sz="quarter" idx="200" hasCustomPrompt="1"/>
          </p:nvPr>
        </p:nvSpPr>
        <p:spPr>
          <a:xfrm>
            <a:off x="431800" y="1233489"/>
            <a:ext cx="8280400" cy="4932362"/>
          </a:xfrm>
        </p:spPr>
        <p:txBody>
          <a:bodyPr/>
          <a:lstStyle>
            <a:lvl1pPr>
              <a:defRPr lang="en-US"/>
            </a:lvl1pPr>
            <a:lvl2pPr>
              <a:defRPr lang="en-US"/>
            </a:lvl2pPr>
            <a:lvl3pPr>
              <a:defRPr lang="en-US"/>
            </a:lvl3pPr>
            <a:lvl4pPr>
              <a:defRPr lang="en-US"/>
            </a:lvl4pPr>
            <a:lvl5pPr>
              <a:defRPr lang="en-US" dirty="0"/>
            </a:lvl5p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000" name="Footnotes Placeholder">
            <a:extLst>
              <a:ext uri="{FF2B5EF4-FFF2-40B4-BE49-F238E27FC236}">
                <a16:creationId xmlns:a16="http://schemas.microsoft.com/office/drawing/2014/main" id="{73A7EDA7-F3CC-FE4B-8FF2-546BF052CA2D}"/>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32" name="Date Placeholder 31">
            <a:extLst>
              <a:ext uri="{FF2B5EF4-FFF2-40B4-BE49-F238E27FC236}">
                <a16:creationId xmlns:a16="http://schemas.microsoft.com/office/drawing/2014/main" id="{063A222F-451A-4B49-AAE6-41BBAA48AC75}"/>
              </a:ext>
            </a:extLst>
          </p:cNvPr>
          <p:cNvSpPr>
            <a:spLocks noGrp="1"/>
          </p:cNvSpPr>
          <p:nvPr userDrawn="1">
            <p:ph type="dt" sz="half" idx="105"/>
          </p:nvPr>
        </p:nvSpPr>
        <p:spPr/>
        <p:txBody>
          <a:bodyPr/>
          <a:lstStyle/>
          <a:p>
            <a:endParaRPr lang="en-US" dirty="0"/>
          </a:p>
        </p:txBody>
      </p:sp>
      <p:sp>
        <p:nvSpPr>
          <p:cNvPr id="33" name="Footer Placeholder 32">
            <a:extLst>
              <a:ext uri="{FF2B5EF4-FFF2-40B4-BE49-F238E27FC236}">
                <a16:creationId xmlns:a16="http://schemas.microsoft.com/office/drawing/2014/main" id="{7182972C-B32C-5242-9660-1F857E08362B}"/>
              </a:ext>
            </a:extLst>
          </p:cNvPr>
          <p:cNvSpPr>
            <a:spLocks noGrp="1"/>
          </p:cNvSpPr>
          <p:nvPr userDrawn="1">
            <p:ph type="ftr" sz="quarter" idx="106"/>
          </p:nvPr>
        </p:nvSpPr>
        <p:spPr/>
        <p:txBody>
          <a:bodyPr/>
          <a:lstStyle/>
          <a:p>
            <a:endParaRPr lang="en-US" dirty="0"/>
          </a:p>
        </p:txBody>
      </p:sp>
      <p:sp>
        <p:nvSpPr>
          <p:cNvPr id="39" name="Slide Number Placeholder 38">
            <a:extLst>
              <a:ext uri="{FF2B5EF4-FFF2-40B4-BE49-F238E27FC236}">
                <a16:creationId xmlns:a16="http://schemas.microsoft.com/office/drawing/2014/main" id="{702F905D-B5C6-604B-A8D6-931CBE08DB32}"/>
              </a:ext>
            </a:extLst>
          </p:cNvPr>
          <p:cNvSpPr>
            <a:spLocks noGrp="1"/>
          </p:cNvSpPr>
          <p:nvPr userDrawn="1">
            <p:ph type="sldNum" sz="quarter" idx="10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6" name="Group 5">
            <a:extLst>
              <a:ext uri="{FF2B5EF4-FFF2-40B4-BE49-F238E27FC236}">
                <a16:creationId xmlns:a16="http://schemas.microsoft.com/office/drawing/2014/main" id="{7377C8CE-D482-6D47-A000-443568B2C375}"/>
              </a:ext>
            </a:extLst>
          </p:cNvPr>
          <p:cNvGrpSpPr/>
          <p:nvPr userDrawn="1"/>
        </p:nvGrpSpPr>
        <p:grpSpPr>
          <a:xfrm>
            <a:off x="9399182" y="0"/>
            <a:ext cx="2974470" cy="6857995"/>
            <a:chOff x="9399182" y="0"/>
            <a:chExt cx="2974470" cy="6857995"/>
          </a:xfrm>
        </p:grpSpPr>
        <p:sp>
          <p:nvSpPr>
            <p:cNvPr id="11" name="Rectangle 10">
              <a:extLst>
                <a:ext uri="{FF2B5EF4-FFF2-40B4-BE49-F238E27FC236}">
                  <a16:creationId xmlns:a16="http://schemas.microsoft.com/office/drawing/2014/main" id="{B624552C-B575-AE4E-B90E-80386DFFD747}"/>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0" name="Picture 69">
              <a:extLst>
                <a:ext uri="{FF2B5EF4-FFF2-40B4-BE49-F238E27FC236}">
                  <a16:creationId xmlns:a16="http://schemas.microsoft.com/office/drawing/2014/main" id="{72577E3C-2575-9A49-8EA5-9CA05A2E3D32}"/>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12" name="Group 11">
              <a:extLst>
                <a:ext uri="{FF2B5EF4-FFF2-40B4-BE49-F238E27FC236}">
                  <a16:creationId xmlns:a16="http://schemas.microsoft.com/office/drawing/2014/main" id="{4E2D26DA-696F-D345-B831-DB4BCF3B6E31}"/>
                </a:ext>
              </a:extLst>
            </p:cNvPr>
            <p:cNvGrpSpPr/>
            <p:nvPr userDrawn="1"/>
          </p:nvGrpSpPr>
          <p:grpSpPr>
            <a:xfrm>
              <a:off x="9541497" y="162442"/>
              <a:ext cx="2819400" cy="814510"/>
              <a:chOff x="-3644733" y="165205"/>
              <a:chExt cx="2819400" cy="814510"/>
            </a:xfrm>
          </p:grpSpPr>
          <p:sp>
            <p:nvSpPr>
              <p:cNvPr id="18" name="Rectangle 17">
                <a:extLst>
                  <a:ext uri="{FF2B5EF4-FFF2-40B4-BE49-F238E27FC236}">
                    <a16:creationId xmlns:a16="http://schemas.microsoft.com/office/drawing/2014/main" id="{5C3AAD8B-698C-7A43-ABDF-294888239CF2}"/>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2D824FCF-53BC-444C-88D6-38033E97AEDF}"/>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20" name="Picture 19">
                <a:extLst>
                  <a:ext uri="{FF2B5EF4-FFF2-40B4-BE49-F238E27FC236}">
                    <a16:creationId xmlns:a16="http://schemas.microsoft.com/office/drawing/2014/main" id="{B83CA71E-B1B7-6946-92A5-BFD00A4291E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15" name="Group 14">
              <a:extLst>
                <a:ext uri="{FF2B5EF4-FFF2-40B4-BE49-F238E27FC236}">
                  <a16:creationId xmlns:a16="http://schemas.microsoft.com/office/drawing/2014/main" id="{BDFE6C8C-E609-C848-9C4A-7DCBDF10FCCB}"/>
                </a:ext>
              </a:extLst>
            </p:cNvPr>
            <p:cNvGrpSpPr/>
            <p:nvPr userDrawn="1"/>
          </p:nvGrpSpPr>
          <p:grpSpPr>
            <a:xfrm>
              <a:off x="9558507" y="1119891"/>
              <a:ext cx="2639328" cy="202617"/>
              <a:chOff x="9303325" y="149270"/>
              <a:chExt cx="2639328" cy="202617"/>
            </a:xfrm>
          </p:grpSpPr>
          <p:sp>
            <p:nvSpPr>
              <p:cNvPr id="16" name="TextBox 15">
                <a:extLst>
                  <a:ext uri="{FF2B5EF4-FFF2-40B4-BE49-F238E27FC236}">
                    <a16:creationId xmlns:a16="http://schemas.microsoft.com/office/drawing/2014/main" id="{5459E50A-7290-8345-AB63-DF07B151FCBA}"/>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7" name="Straight Connector 16">
                <a:extLst>
                  <a:ext uri="{FF2B5EF4-FFF2-40B4-BE49-F238E27FC236}">
                    <a16:creationId xmlns:a16="http://schemas.microsoft.com/office/drawing/2014/main" id="{877E185E-D403-494F-AEBA-AEAB2A57C114}"/>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73" name="Group 72">
              <a:extLst>
                <a:ext uri="{FF2B5EF4-FFF2-40B4-BE49-F238E27FC236}">
                  <a16:creationId xmlns:a16="http://schemas.microsoft.com/office/drawing/2014/main" id="{2707A63D-0ED3-2649-8C74-DDC556FCF5A9}"/>
                </a:ext>
              </a:extLst>
            </p:cNvPr>
            <p:cNvGrpSpPr/>
            <p:nvPr userDrawn="1"/>
          </p:nvGrpSpPr>
          <p:grpSpPr>
            <a:xfrm>
              <a:off x="9554253" y="3678850"/>
              <a:ext cx="2735151" cy="2655095"/>
              <a:chOff x="9541497" y="2555080"/>
              <a:chExt cx="2735151" cy="2655095"/>
            </a:xfrm>
          </p:grpSpPr>
          <p:grpSp>
            <p:nvGrpSpPr>
              <p:cNvPr id="21" name="Group 20">
                <a:extLst>
                  <a:ext uri="{FF2B5EF4-FFF2-40B4-BE49-F238E27FC236}">
                    <a16:creationId xmlns:a16="http://schemas.microsoft.com/office/drawing/2014/main" id="{97646D57-86DD-CC45-AF75-033441DEAEBB}"/>
                  </a:ext>
                </a:extLst>
              </p:cNvPr>
              <p:cNvGrpSpPr/>
              <p:nvPr userDrawn="1"/>
            </p:nvGrpSpPr>
            <p:grpSpPr>
              <a:xfrm>
                <a:off x="9541497" y="2555080"/>
                <a:ext cx="2735151" cy="2655095"/>
                <a:chOff x="9296567" y="4910411"/>
                <a:chExt cx="2735151" cy="2655095"/>
              </a:xfrm>
            </p:grpSpPr>
            <p:sp>
              <p:nvSpPr>
                <p:cNvPr id="22" name="Rectangle 21">
                  <a:extLst>
                    <a:ext uri="{FF2B5EF4-FFF2-40B4-BE49-F238E27FC236}">
                      <a16:creationId xmlns:a16="http://schemas.microsoft.com/office/drawing/2014/main" id="{88B63AE3-654D-E346-84F1-DE1585D68864}"/>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73FF8F45-C686-3D4E-9541-1D8727406BA0}"/>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24" name="Graphic 23">
                  <a:extLst>
                    <a:ext uri="{FF2B5EF4-FFF2-40B4-BE49-F238E27FC236}">
                      <a16:creationId xmlns:a16="http://schemas.microsoft.com/office/drawing/2014/main" id="{CB005880-BCA3-A74D-BFE6-ECE18F5208A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25" name="TextBox 24">
                  <a:extLst>
                    <a:ext uri="{FF2B5EF4-FFF2-40B4-BE49-F238E27FC236}">
                      <a16:creationId xmlns:a16="http://schemas.microsoft.com/office/drawing/2014/main" id="{6D7CFF09-C588-D946-9376-69CEAE13234B}"/>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49" name="Group 48">
                <a:extLst>
                  <a:ext uri="{FF2B5EF4-FFF2-40B4-BE49-F238E27FC236}">
                    <a16:creationId xmlns:a16="http://schemas.microsoft.com/office/drawing/2014/main" id="{942737E0-D794-DF4D-B7C0-6CAEC1A43DF9}"/>
                  </a:ext>
                </a:extLst>
              </p:cNvPr>
              <p:cNvGrpSpPr/>
              <p:nvPr userDrawn="1"/>
            </p:nvGrpSpPr>
            <p:grpSpPr>
              <a:xfrm>
                <a:off x="9746489" y="3569700"/>
                <a:ext cx="2159761" cy="1627918"/>
                <a:chOff x="9746489" y="3617325"/>
                <a:chExt cx="2159761" cy="1627918"/>
              </a:xfrm>
            </p:grpSpPr>
            <p:pic>
              <p:nvPicPr>
                <p:cNvPr id="42" name="Picture 41">
                  <a:extLst>
                    <a:ext uri="{FF2B5EF4-FFF2-40B4-BE49-F238E27FC236}">
                      <a16:creationId xmlns:a16="http://schemas.microsoft.com/office/drawing/2014/main" id="{06E7651E-8190-B943-9721-400134189D67}"/>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44" name="Straight Connector 43">
                  <a:extLst>
                    <a:ext uri="{FF2B5EF4-FFF2-40B4-BE49-F238E27FC236}">
                      <a16:creationId xmlns:a16="http://schemas.microsoft.com/office/drawing/2014/main" id="{6A6779F1-2A60-A14F-9868-14C42F8A7876}"/>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04D2FEFE-94D7-2F4D-B902-718C10873F5D}"/>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BFD489AF-FA3E-5644-86FC-3A5B05E7B94F}"/>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48" name="TextBox 47">
                  <a:extLst>
                    <a:ext uri="{FF2B5EF4-FFF2-40B4-BE49-F238E27FC236}">
                      <a16:creationId xmlns:a16="http://schemas.microsoft.com/office/drawing/2014/main" id="{B0708852-B6D4-5043-86A8-0181B47AF502}"/>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5" name="Group 4">
              <a:extLst>
                <a:ext uri="{FF2B5EF4-FFF2-40B4-BE49-F238E27FC236}">
                  <a16:creationId xmlns:a16="http://schemas.microsoft.com/office/drawing/2014/main" id="{D90F7566-5DFC-224D-B550-F17C772A4956}"/>
                </a:ext>
              </a:extLst>
            </p:cNvPr>
            <p:cNvGrpSpPr/>
            <p:nvPr userDrawn="1"/>
          </p:nvGrpSpPr>
          <p:grpSpPr>
            <a:xfrm>
              <a:off x="9558506" y="2409506"/>
              <a:ext cx="2639327" cy="684608"/>
              <a:chOff x="9558506" y="2476806"/>
              <a:chExt cx="2639327" cy="684608"/>
            </a:xfrm>
          </p:grpSpPr>
          <p:pic>
            <p:nvPicPr>
              <p:cNvPr id="3" name="Picture 2">
                <a:extLst>
                  <a:ext uri="{FF2B5EF4-FFF2-40B4-BE49-F238E27FC236}">
                    <a16:creationId xmlns:a16="http://schemas.microsoft.com/office/drawing/2014/main" id="{740B4C7C-60B8-0147-B275-9FA9F934BCF0}"/>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4" name="Rectangle 3">
                <a:extLst>
                  <a:ext uri="{FF2B5EF4-FFF2-40B4-BE49-F238E27FC236}">
                    <a16:creationId xmlns:a16="http://schemas.microsoft.com/office/drawing/2014/main" id="{F0185F31-1C0F-C84F-82F7-CDE92D5E8462}"/>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AD7D6324-A232-CF4B-A35D-7883E63DC01B}"/>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2" name="Group 1">
              <a:extLst>
                <a:ext uri="{FF2B5EF4-FFF2-40B4-BE49-F238E27FC236}">
                  <a16:creationId xmlns:a16="http://schemas.microsoft.com/office/drawing/2014/main" id="{0DACB142-1234-41D1-A255-A168CB3FBFEC}"/>
                </a:ext>
              </a:extLst>
            </p:cNvPr>
            <p:cNvGrpSpPr/>
            <p:nvPr userDrawn="1"/>
          </p:nvGrpSpPr>
          <p:grpSpPr>
            <a:xfrm>
              <a:off x="9554253" y="2414886"/>
              <a:ext cx="2819399" cy="1181890"/>
              <a:chOff x="9541498" y="3352649"/>
              <a:chExt cx="2819399" cy="1181890"/>
            </a:xfrm>
          </p:grpSpPr>
          <p:grpSp>
            <p:nvGrpSpPr>
              <p:cNvPr id="34" name="Group 33">
                <a:extLst>
                  <a:ext uri="{FF2B5EF4-FFF2-40B4-BE49-F238E27FC236}">
                    <a16:creationId xmlns:a16="http://schemas.microsoft.com/office/drawing/2014/main" id="{68589F60-2D66-4B46-AE58-9B3DF45E0D04}"/>
                  </a:ext>
                </a:extLst>
              </p:cNvPr>
              <p:cNvGrpSpPr/>
              <p:nvPr userDrawn="1"/>
            </p:nvGrpSpPr>
            <p:grpSpPr>
              <a:xfrm>
                <a:off x="9541498" y="3352649"/>
                <a:ext cx="2735150" cy="1181890"/>
                <a:chOff x="9541498" y="3751132"/>
                <a:chExt cx="2735150" cy="1181890"/>
              </a:xfrm>
            </p:grpSpPr>
            <p:grpSp>
              <p:nvGrpSpPr>
                <p:cNvPr id="35" name="Group 34">
                  <a:extLst>
                    <a:ext uri="{FF2B5EF4-FFF2-40B4-BE49-F238E27FC236}">
                      <a16:creationId xmlns:a16="http://schemas.microsoft.com/office/drawing/2014/main" id="{2FD0186C-A219-4155-8D46-C05A3751B2ED}"/>
                    </a:ext>
                  </a:extLst>
                </p:cNvPr>
                <p:cNvGrpSpPr/>
                <p:nvPr userDrawn="1"/>
              </p:nvGrpSpPr>
              <p:grpSpPr>
                <a:xfrm>
                  <a:off x="9541498" y="3751132"/>
                  <a:ext cx="2735150" cy="1181890"/>
                  <a:chOff x="9296568" y="4910411"/>
                  <a:chExt cx="2735150" cy="1181890"/>
                </a:xfrm>
              </p:grpSpPr>
              <p:sp>
                <p:nvSpPr>
                  <p:cNvPr id="37" name="Rectangle 36">
                    <a:extLst>
                      <a:ext uri="{FF2B5EF4-FFF2-40B4-BE49-F238E27FC236}">
                        <a16:creationId xmlns:a16="http://schemas.microsoft.com/office/drawing/2014/main" id="{5F54F593-ABB9-4B7D-9C12-B4429591BE5A}"/>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A62EE7AD-C4E7-4E65-AECC-33E75355E5A7}"/>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0" name="TextBox 39">
                    <a:extLst>
                      <a:ext uri="{FF2B5EF4-FFF2-40B4-BE49-F238E27FC236}">
                        <a16:creationId xmlns:a16="http://schemas.microsoft.com/office/drawing/2014/main" id="{93DB76AE-3F4F-4A19-B966-91F70FF0FAD9}"/>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36" name="Graphic 35">
                  <a:extLst>
                    <a:ext uri="{FF2B5EF4-FFF2-40B4-BE49-F238E27FC236}">
                      <a16:creationId xmlns:a16="http://schemas.microsoft.com/office/drawing/2014/main" id="{32568DFB-2F01-47B2-BE59-F2DE9D01499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1" name="Picture 40">
                <a:extLst>
                  <a:ext uri="{FF2B5EF4-FFF2-40B4-BE49-F238E27FC236}">
                    <a16:creationId xmlns:a16="http://schemas.microsoft.com/office/drawing/2014/main" id="{29414905-E52D-4947-8B5C-2CE4F2F3689A}"/>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44177608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wo Content (Half)">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802" y="1233489"/>
            <a:ext cx="4008676" cy="4932362"/>
          </a:xfrm>
        </p:spPr>
        <p:txBody>
          <a:bodyPr/>
          <a:lstStyle>
            <a:lvl1pPr>
              <a:defRPr lang="en-US" dirty="0"/>
            </a:lvl1pPr>
            <a:lvl2pPr>
              <a:defRPr lang="en-US" dirty="0"/>
            </a:lvl2pPr>
            <a:lvl3pPr>
              <a:defRPr lang="en-US" dirty="0"/>
            </a:lvl3pPr>
            <a:lvl4pPr>
              <a:defRPr lang="en-US" dirty="0"/>
            </a:lvl4pPr>
            <a:lvl5pPr>
              <a:defRPr lang="en-US" dirty="0"/>
            </a:lvl5p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4703522" y="1233489"/>
            <a:ext cx="4008676" cy="4932362"/>
          </a:xfrm>
        </p:spPr>
        <p:txBody>
          <a:bodyPr/>
          <a:lstStyle>
            <a:lvl1pPr>
              <a:defRPr lang="en-US"/>
            </a:lvl1pPr>
            <a:lvl2pPr>
              <a:defRPr lang="en-US"/>
            </a:lvl2pPr>
            <a:lvl3pPr>
              <a:defRPr lang="en-US"/>
            </a:lvl3pPr>
            <a:lvl4pPr>
              <a:defRPr lang="en-US"/>
            </a:lvl4pPr>
            <a:lvl5pPr>
              <a:defRPr lang="en-US" dirty="0"/>
            </a:lvl5p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1000" name="Footnotes Placeholder">
            <a:extLst>
              <a:ext uri="{FF2B5EF4-FFF2-40B4-BE49-F238E27FC236}">
                <a16:creationId xmlns:a16="http://schemas.microsoft.com/office/drawing/2014/main" id="{7E28BACC-E012-5845-9150-E5A3C25B9534}"/>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4AB1449A-BA8C-D548-BDE3-4E5DB13EB4C8}"/>
              </a:ext>
            </a:extLst>
          </p:cNvPr>
          <p:cNvSpPr>
            <a:spLocks noGrp="1"/>
          </p:cNvSpPr>
          <p:nvPr userDrawn="1">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694ECBB0-4C58-4248-88F3-5F92A8649EA9}"/>
              </a:ext>
            </a:extLst>
          </p:cNvPr>
          <p:cNvSpPr>
            <a:spLocks noGrp="1"/>
          </p:cNvSpPr>
          <p:nvPr userDrawn="1">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54418348-A4D7-7641-8A84-204A8DF8E9D7}"/>
              </a:ext>
            </a:extLst>
          </p:cNvPr>
          <p:cNvSpPr>
            <a:spLocks noGrp="1"/>
          </p:cNvSpPr>
          <p:nvPr userDrawn="1">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BC7FC7CE-B15F-F745-8154-60A1C696F9B7}"/>
              </a:ext>
            </a:extLst>
          </p:cNvPr>
          <p:cNvGrpSpPr/>
          <p:nvPr userDrawn="1"/>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8A847F87-2150-EA49-BACD-C88E74E36228}"/>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B84786FF-44DA-8942-AB70-199CB8C73FBF}"/>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1246D9CC-B5D1-9141-A99F-B466C0533950}"/>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3EE65CCC-707A-BC48-BAF5-F4FFCCAB75FD}"/>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4A238499-0695-AA45-AE43-E6D4AD9610FC}"/>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981EAC90-1E7B-0348-8A3C-9AD9FAF0B4B1}"/>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23779B09-2A6B-C747-8C57-F1F407A4B659}"/>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87C1A6A5-EE75-EB45-8D57-7B217603478E}"/>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38172E64-DDB3-014D-9BB1-603E952617C6}"/>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ECEE6EB4-DE30-514B-B6A3-3CF197624EFC}"/>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E539A361-27B7-D34B-A5DC-F58AB8141554}"/>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E44AAA1A-A914-804E-98F6-7D89DE0BB22D}"/>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C0F5BD81-802D-0E4D-A7B0-7F7C27BE43B6}"/>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A7FCA15E-0B61-1A42-A94F-23368608B9D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A7EA1EAA-12F2-004D-A670-BFF2541E281C}"/>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6E685023-D799-A446-B8B0-A1B4CC6EBF17}"/>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014C2F62-0D18-A443-8AAC-9A6BAC77A72E}"/>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89C34461-EDC8-EB46-B055-2D682CC58AEE}"/>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1763CD67-A109-A648-846D-0CBD5489CFB0}"/>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5332DBA4-4E50-364A-B42D-7EDC1A5B2469}"/>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DFDB09D6-5413-4249-98C0-1E8BC9A27D29}"/>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99F8CE38-B0AB-984C-BF06-16DD7A8FA458}"/>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F61BB896-8775-B54F-BD43-80E54D657CF3}"/>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77532585-4CE3-144A-AC32-AC8F9F388B1F}"/>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20A5AF3B-C55E-884F-BD62-37B268182CF4}"/>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EF138706-C32E-8B49-8A86-C08263C6034E}"/>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C3A738B4-E773-1349-ACD6-77F632243404}"/>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EB49EA4A-5705-D54A-B343-E9468BB70060}"/>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7034A0E3-E3C6-D747-A54F-AB0BDA44AF92}"/>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E4772BEC-83FF-0347-84F5-613E17F42F3F}"/>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71AC6B17-22B5-BE49-9E2E-28CC5DEC0748}"/>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10C7229D-CD30-0341-A496-C567041270E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BA66D612-22B5-4045-8D31-CFB640573F91}"/>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15402000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ToC Agenda (8)">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68F4D58A-AA20-5048-8BA0-DD35FBF502B9}"/>
              </a:ext>
            </a:extLst>
          </p:cNvPr>
          <p:cNvSpPr/>
          <p:nvPr/>
        </p:nvSpPr>
        <p:spPr>
          <a:xfrm>
            <a:off x="0" y="614023"/>
            <a:ext cx="9144000" cy="6192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a:extLst>
              <a:ext uri="{FF2B5EF4-FFF2-40B4-BE49-F238E27FC236}">
                <a16:creationId xmlns:a16="http://schemas.microsoft.com/office/drawing/2014/main" id="{4E73969A-3A18-3447-B258-F387FB6CF9F1}"/>
              </a:ext>
            </a:extLst>
          </p:cNvPr>
          <p:cNvGrpSpPr/>
          <p:nvPr/>
        </p:nvGrpSpPr>
        <p:grpSpPr>
          <a:xfrm>
            <a:off x="9399182" y="-1"/>
            <a:ext cx="2877466" cy="8631622"/>
            <a:chOff x="9399182" y="-1"/>
            <a:chExt cx="2877466" cy="8631622"/>
          </a:xfrm>
        </p:grpSpPr>
        <p:sp>
          <p:nvSpPr>
            <p:cNvPr id="189" name="Rectangle 188">
              <a:extLst>
                <a:ext uri="{FF2B5EF4-FFF2-40B4-BE49-F238E27FC236}">
                  <a16:creationId xmlns:a16="http://schemas.microsoft.com/office/drawing/2014/main" id="{92729CBC-BDE5-8E45-A6BE-AE71C1B381A0}"/>
                </a:ext>
              </a:extLst>
            </p:cNvPr>
            <p:cNvSpPr/>
            <p:nvPr/>
          </p:nvSpPr>
          <p:spPr>
            <a:xfrm>
              <a:off x="9399182" y="-1"/>
              <a:ext cx="2798651" cy="84963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0" name="TextBox 189">
              <a:extLst>
                <a:ext uri="{FF2B5EF4-FFF2-40B4-BE49-F238E27FC236}">
                  <a16:creationId xmlns:a16="http://schemas.microsoft.com/office/drawing/2014/main" id="{F671A5E8-36A2-FB45-ADCA-9DAD0E120E46}"/>
                </a:ext>
              </a:extLst>
            </p:cNvPr>
            <p:cNvSpPr txBox="1">
              <a:spLocks noChangeAspect="1"/>
            </p:cNvSpPr>
            <p:nvPr/>
          </p:nvSpPr>
          <p:spPr>
            <a:xfrm>
              <a:off x="9521833" y="161035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91" name="TextBox 190">
              <a:extLst>
                <a:ext uri="{FF2B5EF4-FFF2-40B4-BE49-F238E27FC236}">
                  <a16:creationId xmlns:a16="http://schemas.microsoft.com/office/drawing/2014/main" id="{E301719B-2C9D-8E44-AE65-E00544489754}"/>
                </a:ext>
              </a:extLst>
            </p:cNvPr>
            <p:cNvSpPr txBox="1">
              <a:spLocks noChangeAspect="1"/>
            </p:cNvSpPr>
            <p:nvPr/>
          </p:nvSpPr>
          <p:spPr>
            <a:xfrm>
              <a:off x="9521833"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92" name="TextBox 191">
              <a:extLst>
                <a:ext uri="{FF2B5EF4-FFF2-40B4-BE49-F238E27FC236}">
                  <a16:creationId xmlns:a16="http://schemas.microsoft.com/office/drawing/2014/main" id="{CED24EBF-9DBE-B34E-81D8-A373E4BBB1F9}"/>
                </a:ext>
              </a:extLst>
            </p:cNvPr>
            <p:cNvSpPr txBox="1">
              <a:spLocks noChangeAspect="1"/>
            </p:cNvSpPr>
            <p:nvPr/>
          </p:nvSpPr>
          <p:spPr>
            <a:xfrm>
              <a:off x="9521833" y="1139035"/>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93" name="TextBox 192">
              <a:extLst>
                <a:ext uri="{FF2B5EF4-FFF2-40B4-BE49-F238E27FC236}">
                  <a16:creationId xmlns:a16="http://schemas.microsoft.com/office/drawing/2014/main" id="{A46F68BB-A3E6-B246-94E8-AF74AACEF49A}"/>
                </a:ext>
              </a:extLst>
            </p:cNvPr>
            <p:cNvSpPr txBox="1"/>
            <p:nvPr/>
          </p:nvSpPr>
          <p:spPr>
            <a:xfrm>
              <a:off x="9686426" y="513115"/>
              <a:ext cx="2425134"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Aft>
                  <a:spcPts val="0"/>
                </a:spcAft>
              </a:pPr>
              <a:r>
                <a:rPr lang="en-US" dirty="0"/>
                <a:t>Enter up to 8 agenda items and their page numbers. </a:t>
              </a:r>
            </a:p>
            <a:p>
              <a:pPr lvl="2"/>
              <a:r>
                <a:rPr lang="en-US" dirty="0"/>
                <a:t>Switch to the 14-item agenda if you need more. </a:t>
              </a:r>
            </a:p>
          </p:txBody>
        </p:sp>
        <p:sp>
          <p:nvSpPr>
            <p:cNvPr id="194" name="TextBox 193">
              <a:extLst>
                <a:ext uri="{FF2B5EF4-FFF2-40B4-BE49-F238E27FC236}">
                  <a16:creationId xmlns:a16="http://schemas.microsoft.com/office/drawing/2014/main" id="{FBB8C002-902E-6D47-BE1D-BF8509A004AD}"/>
                </a:ext>
              </a:extLst>
            </p:cNvPr>
            <p:cNvSpPr txBox="1"/>
            <p:nvPr/>
          </p:nvSpPr>
          <p:spPr>
            <a:xfrm>
              <a:off x="9558507" y="150290"/>
              <a:ext cx="1867499"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USE THE AGENDA</a:t>
              </a:r>
            </a:p>
          </p:txBody>
        </p:sp>
        <p:cxnSp>
          <p:nvCxnSpPr>
            <p:cNvPr id="195" name="Straight Connector 194">
              <a:extLst>
                <a:ext uri="{FF2B5EF4-FFF2-40B4-BE49-F238E27FC236}">
                  <a16:creationId xmlns:a16="http://schemas.microsoft.com/office/drawing/2014/main" id="{FE4B0B2B-3980-FB4D-8093-0BAB12D53E52}"/>
                </a:ext>
              </a:extLst>
            </p:cNvPr>
            <p:cNvCxnSpPr>
              <a:cxnSpLocks/>
            </p:cNvCxnSpPr>
            <p:nvPr/>
          </p:nvCxnSpPr>
          <p:spPr>
            <a:xfrm>
              <a:off x="9558507" y="35290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96" name="Group 195">
              <a:extLst>
                <a:ext uri="{FF2B5EF4-FFF2-40B4-BE49-F238E27FC236}">
                  <a16:creationId xmlns:a16="http://schemas.microsoft.com/office/drawing/2014/main" id="{D9DE41DC-3B7A-854E-AC16-134271A7396F}"/>
                </a:ext>
              </a:extLst>
            </p:cNvPr>
            <p:cNvGrpSpPr/>
            <p:nvPr/>
          </p:nvGrpSpPr>
          <p:grpSpPr>
            <a:xfrm>
              <a:off x="9541497" y="5505499"/>
              <a:ext cx="2735151" cy="919215"/>
              <a:chOff x="9296567" y="4150379"/>
              <a:chExt cx="2735151" cy="919215"/>
            </a:xfrm>
          </p:grpSpPr>
          <p:grpSp>
            <p:nvGrpSpPr>
              <p:cNvPr id="226" name="Group 225">
                <a:extLst>
                  <a:ext uri="{FF2B5EF4-FFF2-40B4-BE49-F238E27FC236}">
                    <a16:creationId xmlns:a16="http://schemas.microsoft.com/office/drawing/2014/main" id="{4A8E7230-F371-9049-8785-A042CADC0F97}"/>
                  </a:ext>
                </a:extLst>
              </p:cNvPr>
              <p:cNvGrpSpPr/>
              <p:nvPr/>
            </p:nvGrpSpPr>
            <p:grpSpPr>
              <a:xfrm>
                <a:off x="9296567" y="4150379"/>
                <a:ext cx="2735151" cy="919215"/>
                <a:chOff x="9296567" y="5817858"/>
                <a:chExt cx="2735151" cy="919215"/>
              </a:xfrm>
            </p:grpSpPr>
            <p:sp>
              <p:nvSpPr>
                <p:cNvPr id="228" name="Rectangle 227">
                  <a:extLst>
                    <a:ext uri="{FF2B5EF4-FFF2-40B4-BE49-F238E27FC236}">
                      <a16:creationId xmlns:a16="http://schemas.microsoft.com/office/drawing/2014/main" id="{4E2ECAE9-6825-6344-A33D-8F33A0FBEBA3}"/>
                    </a:ext>
                  </a:extLst>
                </p:cNvPr>
                <p:cNvSpPr/>
                <p:nvPr/>
              </p:nvSpPr>
              <p:spPr>
                <a:xfrm>
                  <a:off x="9296567" y="5817858"/>
                  <a:ext cx="2733136" cy="919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9" name="TextBox 228">
                  <a:extLst>
                    <a:ext uri="{FF2B5EF4-FFF2-40B4-BE49-F238E27FC236}">
                      <a16:creationId xmlns:a16="http://schemas.microsoft.com/office/drawing/2014/main" id="{A8170A63-20B8-C340-A8F1-D6D360C94661}"/>
                    </a:ext>
                  </a:extLst>
                </p:cNvPr>
                <p:cNvSpPr txBox="1"/>
                <p:nvPr/>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Reset Placeholders</a:t>
                  </a:r>
                </a:p>
              </p:txBody>
            </p:sp>
            <p:pic>
              <p:nvPicPr>
                <p:cNvPr id="230" name="Graphic 229">
                  <a:extLst>
                    <a:ext uri="{FF2B5EF4-FFF2-40B4-BE49-F238E27FC236}">
                      <a16:creationId xmlns:a16="http://schemas.microsoft.com/office/drawing/2014/main" id="{23CD0419-FDFB-0249-BAA8-77ADB9197DF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231" name="TextBox 230">
                  <a:extLst>
                    <a:ext uri="{FF2B5EF4-FFF2-40B4-BE49-F238E27FC236}">
                      <a16:creationId xmlns:a16="http://schemas.microsoft.com/office/drawing/2014/main" id="{2A9D487E-DB19-7741-BCD6-CC6ADA5A5D0E}"/>
                    </a:ext>
                  </a:extLst>
                </p:cNvPr>
                <p:cNvSpPr txBox="1"/>
                <p:nvPr/>
              </p:nvSpPr>
              <p:spPr>
                <a:xfrm>
                  <a:off x="9471805" y="6169594"/>
                  <a:ext cx="2491595" cy="441146"/>
                </a:xfrm>
                <a:prstGeom prst="rect">
                  <a:avLst/>
                </a:prstGeom>
              </p:spPr>
              <p:txBody>
                <a:bodyPr vert="horz" wrap="square" lIns="0" tIns="0" rIns="0" bIns="0" rtlCol="0" anchor="t">
                  <a:spAutoFit/>
                </a:bodyPr>
                <a:lstStyle/>
                <a:p>
                  <a:pPr algn="l">
                    <a:spcBef>
                      <a:spcPts val="200"/>
                    </a:spcBef>
                  </a:pPr>
                  <a:r>
                    <a:rPr lang="en-US" sz="900" dirty="0">
                      <a:solidFill>
                        <a:schemeClr val="tx1">
                          <a:lumMod val="50000"/>
                          <a:lumOff val="50000"/>
                        </a:schemeClr>
                      </a:solidFill>
                      <a:latin typeface="Arial" charset="0"/>
                      <a:ea typeface="Arial" charset="0"/>
                      <a:cs typeface="Arial" charset="0"/>
                    </a:rPr>
                    <a:t>Press the Reset (            ) button to bring back placeholders you have deleted if you need them. </a:t>
                  </a:r>
                </a:p>
                <a:p>
                  <a:pPr algn="l">
                    <a:spcBef>
                      <a:spcPts val="200"/>
                    </a:spcBef>
                  </a:pPr>
                  <a:r>
                    <a:rPr lang="en-US" sz="900" dirty="0">
                      <a:solidFill>
                        <a:schemeClr val="tx1">
                          <a:lumMod val="50000"/>
                          <a:lumOff val="50000"/>
                        </a:schemeClr>
                      </a:solidFill>
                      <a:latin typeface="Arial" charset="0"/>
                      <a:ea typeface="Arial" charset="0"/>
                      <a:cs typeface="Arial" charset="0"/>
                    </a:rPr>
                    <a:t>Note: this will also remove your item highlight.</a:t>
                  </a:r>
                </a:p>
              </p:txBody>
            </p:sp>
          </p:grpSp>
          <p:pic>
            <p:nvPicPr>
              <p:cNvPr id="227" name="Picture 226">
                <a:extLst>
                  <a:ext uri="{FF2B5EF4-FFF2-40B4-BE49-F238E27FC236}">
                    <a16:creationId xmlns:a16="http://schemas.microsoft.com/office/drawing/2014/main" id="{F3FDF710-03B9-F349-9989-8CC152E1DAF4}"/>
                  </a:ext>
                </a:extLst>
              </p:cNvPr>
              <p:cNvPicPr>
                <a:picLocks noChangeAspect="1"/>
              </p:cNvPicPr>
              <p:nvPr/>
            </p:nvPicPr>
            <p:blipFill rotWithShape="1">
              <a:blip r:embed="rId5"/>
              <a:srcRect t="-7688" r="11531" b="-1"/>
              <a:stretch/>
            </p:blipFill>
            <p:spPr>
              <a:xfrm>
                <a:off x="10368085" y="4507363"/>
                <a:ext cx="346954" cy="130863"/>
              </a:xfrm>
              <a:prstGeom prst="rect">
                <a:avLst/>
              </a:prstGeom>
            </p:spPr>
          </p:pic>
        </p:grpSp>
        <p:sp>
          <p:nvSpPr>
            <p:cNvPr id="197" name="TextBox 196">
              <a:extLst>
                <a:ext uri="{FF2B5EF4-FFF2-40B4-BE49-F238E27FC236}">
                  <a16:creationId xmlns:a16="http://schemas.microsoft.com/office/drawing/2014/main" id="{4142786A-0A63-4E4F-93C7-691F14EE0537}"/>
                </a:ext>
              </a:extLst>
            </p:cNvPr>
            <p:cNvSpPr txBox="1"/>
            <p:nvPr/>
          </p:nvSpPr>
          <p:spPr>
            <a:xfrm>
              <a:off x="9686426" y="1588873"/>
              <a:ext cx="2284506"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Highlight the current item title and page number as follows:</a:t>
              </a:r>
            </a:p>
          </p:txBody>
        </p:sp>
        <p:sp>
          <p:nvSpPr>
            <p:cNvPr id="198" name="TextBox 197">
              <a:extLst>
                <a:ext uri="{FF2B5EF4-FFF2-40B4-BE49-F238E27FC236}">
                  <a16:creationId xmlns:a16="http://schemas.microsoft.com/office/drawing/2014/main" id="{07152F3A-AA58-A84A-9EB7-FBD519281D97}"/>
                </a:ext>
              </a:extLst>
            </p:cNvPr>
            <p:cNvSpPr txBox="1"/>
            <p:nvPr/>
          </p:nvSpPr>
          <p:spPr>
            <a:xfrm>
              <a:off x="9686426" y="1111528"/>
              <a:ext cx="2425134"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Select and delete any unused item placeholders to remove the lines.</a:t>
              </a:r>
            </a:p>
          </p:txBody>
        </p:sp>
        <p:sp>
          <p:nvSpPr>
            <p:cNvPr id="199" name="TextBox 198">
              <a:extLst>
                <a:ext uri="{FF2B5EF4-FFF2-40B4-BE49-F238E27FC236}">
                  <a16:creationId xmlns:a16="http://schemas.microsoft.com/office/drawing/2014/main" id="{F9F2552A-118B-6B4D-96D5-DD7E30384C0A}"/>
                </a:ext>
              </a:extLst>
            </p:cNvPr>
            <p:cNvSpPr txBox="1"/>
            <p:nvPr/>
          </p:nvSpPr>
          <p:spPr>
            <a:xfrm>
              <a:off x="9694073" y="2789000"/>
              <a:ext cx="2269212" cy="215444"/>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the entire element is selected—it won’t work correctly if you have your cursor in the text.</a:t>
              </a:r>
            </a:p>
          </p:txBody>
        </p:sp>
        <p:sp>
          <p:nvSpPr>
            <p:cNvPr id="200" name="TextBox 199">
              <a:extLst>
                <a:ext uri="{FF2B5EF4-FFF2-40B4-BE49-F238E27FC236}">
                  <a16:creationId xmlns:a16="http://schemas.microsoft.com/office/drawing/2014/main" id="{32F571D5-4F36-EC49-8A09-B4D4A0958C3F}"/>
                </a:ext>
              </a:extLst>
            </p:cNvPr>
            <p:cNvSpPr txBox="1"/>
            <p:nvPr/>
          </p:nvSpPr>
          <p:spPr>
            <a:xfrm>
              <a:off x="9686426" y="5004333"/>
              <a:ext cx="2126422"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page number of current agenda item (on the text works here) to apply the highlight style.</a:t>
              </a:r>
            </a:p>
          </p:txBody>
        </p:sp>
        <p:sp>
          <p:nvSpPr>
            <p:cNvPr id="201" name="Rectangle 200">
              <a:extLst>
                <a:ext uri="{FF2B5EF4-FFF2-40B4-BE49-F238E27FC236}">
                  <a16:creationId xmlns:a16="http://schemas.microsoft.com/office/drawing/2014/main" id="{6DD556FA-E7AC-9148-B57F-E293EE977EBE}"/>
                </a:ext>
              </a:extLst>
            </p:cNvPr>
            <p:cNvSpPr/>
            <p:nvPr/>
          </p:nvSpPr>
          <p:spPr>
            <a:xfrm>
              <a:off x="9686427" y="234797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202" name="Group 201">
              <a:extLst>
                <a:ext uri="{FF2B5EF4-FFF2-40B4-BE49-F238E27FC236}">
                  <a16:creationId xmlns:a16="http://schemas.microsoft.com/office/drawing/2014/main" id="{ADEE7DA1-1F48-384F-89D9-9DA13F350772}"/>
                </a:ext>
              </a:extLst>
            </p:cNvPr>
            <p:cNvGrpSpPr/>
            <p:nvPr/>
          </p:nvGrpSpPr>
          <p:grpSpPr>
            <a:xfrm>
              <a:off x="9686426" y="3062499"/>
              <a:ext cx="2284506" cy="249299"/>
              <a:chOff x="9431244" y="2862535"/>
              <a:chExt cx="2284506" cy="249299"/>
            </a:xfrm>
          </p:grpSpPr>
          <p:pic>
            <p:nvPicPr>
              <p:cNvPr id="224" name="Picture 223">
                <a:extLst>
                  <a:ext uri="{FF2B5EF4-FFF2-40B4-BE49-F238E27FC236}">
                    <a16:creationId xmlns:a16="http://schemas.microsoft.com/office/drawing/2014/main" id="{3ACC768F-04E3-A840-822B-D1EFB3C9876B}"/>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225" name="TextBox 224">
                <a:extLst>
                  <a:ext uri="{FF2B5EF4-FFF2-40B4-BE49-F238E27FC236}">
                    <a16:creationId xmlns:a16="http://schemas.microsoft.com/office/drawing/2014/main" id="{BE88291A-40C1-C145-821D-3DC04F178BCB}"/>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sp>
          <p:nvSpPr>
            <p:cNvPr id="203" name="TextBox 202">
              <a:extLst>
                <a:ext uri="{FF2B5EF4-FFF2-40B4-BE49-F238E27FC236}">
                  <a16:creationId xmlns:a16="http://schemas.microsoft.com/office/drawing/2014/main" id="{95654A3A-C98F-2A41-8935-4791ADD47024}"/>
                </a:ext>
              </a:extLst>
            </p:cNvPr>
            <p:cNvSpPr txBox="1"/>
            <p:nvPr/>
          </p:nvSpPr>
          <p:spPr>
            <a:xfrm>
              <a:off x="9686426" y="3363632"/>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current agenda item (on the text works here) to apply the highlight style.</a:t>
              </a:r>
            </a:p>
          </p:txBody>
        </p:sp>
        <p:sp>
          <p:nvSpPr>
            <p:cNvPr id="204" name="Rectangle 203">
              <a:extLst>
                <a:ext uri="{FF2B5EF4-FFF2-40B4-BE49-F238E27FC236}">
                  <a16:creationId xmlns:a16="http://schemas.microsoft.com/office/drawing/2014/main" id="{FCEB0B63-DB36-F046-8D85-FA630484DC86}"/>
                </a:ext>
              </a:extLst>
            </p:cNvPr>
            <p:cNvSpPr/>
            <p:nvPr/>
          </p:nvSpPr>
          <p:spPr>
            <a:xfrm>
              <a:off x="9686427" y="420031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205" name="TextBox 204">
              <a:extLst>
                <a:ext uri="{FF2B5EF4-FFF2-40B4-BE49-F238E27FC236}">
                  <a16:creationId xmlns:a16="http://schemas.microsoft.com/office/drawing/2014/main" id="{4B3865E1-B4C1-B040-A27A-1016E8FD7E68}"/>
                </a:ext>
              </a:extLst>
            </p:cNvPr>
            <p:cNvSpPr txBox="1"/>
            <p:nvPr/>
          </p:nvSpPr>
          <p:spPr>
            <a:xfrm>
              <a:off x="9686426" y="4026515"/>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‘page # style’ element below:</a:t>
              </a:r>
            </a:p>
          </p:txBody>
        </p:sp>
        <p:sp>
          <p:nvSpPr>
            <p:cNvPr id="206" name="TextBox 205">
              <a:extLst>
                <a:ext uri="{FF2B5EF4-FFF2-40B4-BE49-F238E27FC236}">
                  <a16:creationId xmlns:a16="http://schemas.microsoft.com/office/drawing/2014/main" id="{8B769E22-9CB3-1842-AE3D-A38FA4B458F9}"/>
                </a:ext>
              </a:extLst>
            </p:cNvPr>
            <p:cNvSpPr txBox="1"/>
            <p:nvPr/>
          </p:nvSpPr>
          <p:spPr>
            <a:xfrm>
              <a:off x="9686426" y="2184031"/>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‘title style’ element below:</a:t>
              </a:r>
            </a:p>
          </p:txBody>
        </p:sp>
        <p:sp>
          <p:nvSpPr>
            <p:cNvPr id="207" name="TextBox 206">
              <a:extLst>
                <a:ext uri="{FF2B5EF4-FFF2-40B4-BE49-F238E27FC236}">
                  <a16:creationId xmlns:a16="http://schemas.microsoft.com/office/drawing/2014/main" id="{DEF58FFE-C8BB-A644-814F-B8E499AA1354}"/>
                </a:ext>
              </a:extLst>
            </p:cNvPr>
            <p:cNvSpPr txBox="1"/>
            <p:nvPr/>
          </p:nvSpPr>
          <p:spPr>
            <a:xfrm>
              <a:off x="9686426" y="1990139"/>
              <a:ext cx="78386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TITLE:</a:t>
              </a:r>
            </a:p>
          </p:txBody>
        </p:sp>
        <p:cxnSp>
          <p:nvCxnSpPr>
            <p:cNvPr id="208" name="Straight Connector 207">
              <a:extLst>
                <a:ext uri="{FF2B5EF4-FFF2-40B4-BE49-F238E27FC236}">
                  <a16:creationId xmlns:a16="http://schemas.microsoft.com/office/drawing/2014/main" id="{E0FD961B-9C6C-C84B-82CA-1AE94D4B142C}"/>
                </a:ext>
              </a:extLst>
            </p:cNvPr>
            <p:cNvCxnSpPr>
              <a:cxnSpLocks/>
            </p:cNvCxnSpPr>
            <p:nvPr/>
          </p:nvCxnSpPr>
          <p:spPr>
            <a:xfrm>
              <a:off x="9679848" y="2113772"/>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209" name="TextBox 208">
              <a:extLst>
                <a:ext uri="{FF2B5EF4-FFF2-40B4-BE49-F238E27FC236}">
                  <a16:creationId xmlns:a16="http://schemas.microsoft.com/office/drawing/2014/main" id="{DFB31B83-EC2B-A841-BEB3-3BA0404E5872}"/>
                </a:ext>
              </a:extLst>
            </p:cNvPr>
            <p:cNvSpPr txBox="1"/>
            <p:nvPr/>
          </p:nvSpPr>
          <p:spPr>
            <a:xfrm>
              <a:off x="9686426" y="3831464"/>
              <a:ext cx="86401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PAGE #:</a:t>
              </a:r>
            </a:p>
          </p:txBody>
        </p:sp>
        <p:cxnSp>
          <p:nvCxnSpPr>
            <p:cNvPr id="210" name="Straight Connector 209">
              <a:extLst>
                <a:ext uri="{FF2B5EF4-FFF2-40B4-BE49-F238E27FC236}">
                  <a16:creationId xmlns:a16="http://schemas.microsoft.com/office/drawing/2014/main" id="{1CE7C6FE-AAF6-C844-87BE-AF0B8D40B211}"/>
                </a:ext>
              </a:extLst>
            </p:cNvPr>
            <p:cNvCxnSpPr>
              <a:cxnSpLocks/>
            </p:cNvCxnSpPr>
            <p:nvPr/>
          </p:nvCxnSpPr>
          <p:spPr>
            <a:xfrm>
              <a:off x="9679848" y="3955097"/>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211" name="Group 210">
              <a:extLst>
                <a:ext uri="{FF2B5EF4-FFF2-40B4-BE49-F238E27FC236}">
                  <a16:creationId xmlns:a16="http://schemas.microsoft.com/office/drawing/2014/main" id="{6DC53FCD-82B6-7048-9F20-C8BA810B45DB}"/>
                </a:ext>
              </a:extLst>
            </p:cNvPr>
            <p:cNvGrpSpPr/>
            <p:nvPr/>
          </p:nvGrpSpPr>
          <p:grpSpPr>
            <a:xfrm>
              <a:off x="9686426" y="4692069"/>
              <a:ext cx="2284506" cy="249299"/>
              <a:chOff x="9431244" y="2862535"/>
              <a:chExt cx="2284506" cy="249299"/>
            </a:xfrm>
          </p:grpSpPr>
          <p:pic>
            <p:nvPicPr>
              <p:cNvPr id="222" name="Picture 221">
                <a:extLst>
                  <a:ext uri="{FF2B5EF4-FFF2-40B4-BE49-F238E27FC236}">
                    <a16:creationId xmlns:a16="http://schemas.microsoft.com/office/drawing/2014/main" id="{DBD2640C-E387-4844-A244-F11A31D01261}"/>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223" name="TextBox 222">
                <a:extLst>
                  <a:ext uri="{FF2B5EF4-FFF2-40B4-BE49-F238E27FC236}">
                    <a16:creationId xmlns:a16="http://schemas.microsoft.com/office/drawing/2014/main" id="{1183DA2F-9D9A-8D45-9DFA-CF2F6744B28A}"/>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grpSp>
          <p:nvGrpSpPr>
            <p:cNvPr id="232" name="Group 231">
              <a:extLst>
                <a:ext uri="{FF2B5EF4-FFF2-40B4-BE49-F238E27FC236}">
                  <a16:creationId xmlns:a16="http://schemas.microsoft.com/office/drawing/2014/main" id="{30958E0C-707E-074A-9E85-1719DD93FE83}"/>
                </a:ext>
              </a:extLst>
            </p:cNvPr>
            <p:cNvGrpSpPr/>
            <p:nvPr/>
          </p:nvGrpSpPr>
          <p:grpSpPr>
            <a:xfrm>
              <a:off x="9541497" y="6488937"/>
              <a:ext cx="2735151" cy="2142684"/>
              <a:chOff x="9541497" y="1525267"/>
              <a:chExt cx="2735151" cy="2142684"/>
            </a:xfrm>
          </p:grpSpPr>
          <p:grpSp>
            <p:nvGrpSpPr>
              <p:cNvPr id="233" name="Group 232">
                <a:extLst>
                  <a:ext uri="{FF2B5EF4-FFF2-40B4-BE49-F238E27FC236}">
                    <a16:creationId xmlns:a16="http://schemas.microsoft.com/office/drawing/2014/main" id="{3F659622-D770-FB48-9CA2-36AF35529F6D}"/>
                  </a:ext>
                </a:extLst>
              </p:cNvPr>
              <p:cNvGrpSpPr/>
              <p:nvPr/>
            </p:nvGrpSpPr>
            <p:grpSpPr>
              <a:xfrm>
                <a:off x="9541497" y="1525267"/>
                <a:ext cx="2735151" cy="2142684"/>
                <a:chOff x="9296567" y="5817858"/>
                <a:chExt cx="2735151" cy="2142684"/>
              </a:xfrm>
            </p:grpSpPr>
            <p:sp>
              <p:nvSpPr>
                <p:cNvPr id="235" name="Rectangle 234">
                  <a:extLst>
                    <a:ext uri="{FF2B5EF4-FFF2-40B4-BE49-F238E27FC236}">
                      <a16:creationId xmlns:a16="http://schemas.microsoft.com/office/drawing/2014/main" id="{52D66407-36D6-4244-914D-013403C7AC4E}"/>
                    </a:ext>
                  </a:extLst>
                </p:cNvPr>
                <p:cNvSpPr/>
                <p:nvPr/>
              </p:nvSpPr>
              <p:spPr>
                <a:xfrm>
                  <a:off x="9296567" y="5817858"/>
                  <a:ext cx="2733136" cy="214268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6" name="TextBox 235">
                  <a:extLst>
                    <a:ext uri="{FF2B5EF4-FFF2-40B4-BE49-F238E27FC236}">
                      <a16:creationId xmlns:a16="http://schemas.microsoft.com/office/drawing/2014/main" id="{ABB6D0F0-0B4F-694F-B630-8A3236A551BC}"/>
                    </a:ext>
                  </a:extLst>
                </p:cNvPr>
                <p:cNvSpPr txBox="1"/>
                <p:nvPr/>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Drag-select</a:t>
                  </a:r>
                </a:p>
              </p:txBody>
            </p:sp>
            <p:pic>
              <p:nvPicPr>
                <p:cNvPr id="237" name="Graphic 236">
                  <a:extLst>
                    <a:ext uri="{FF2B5EF4-FFF2-40B4-BE49-F238E27FC236}">
                      <a16:creationId xmlns:a16="http://schemas.microsoft.com/office/drawing/2014/main" id="{186673D5-8245-0F44-9FE3-7768FD6A4C5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238" name="TextBox 237">
                  <a:extLst>
                    <a:ext uri="{FF2B5EF4-FFF2-40B4-BE49-F238E27FC236}">
                      <a16:creationId xmlns:a16="http://schemas.microsoft.com/office/drawing/2014/main" id="{A7383FE6-0069-8142-87B1-325CA7B82F11}"/>
                    </a:ext>
                  </a:extLst>
                </p:cNvPr>
                <p:cNvSpPr txBox="1"/>
                <p:nvPr/>
              </p:nvSpPr>
              <p:spPr>
                <a:xfrm>
                  <a:off x="9471805" y="6169594"/>
                  <a:ext cx="2444785" cy="138499"/>
                </a:xfrm>
                <a:prstGeom prst="rect">
                  <a:avLst/>
                </a:prstGeom>
              </p:spPr>
              <p:txBody>
                <a:bodyPr vert="horz" wrap="square" lIns="0" tIns="0" rIns="0" bIns="0" rtlCol="0" anchor="t">
                  <a:spAutoFit/>
                </a:bodyPr>
                <a:lstStyle/>
                <a:p>
                  <a:pPr>
                    <a:spcBef>
                      <a:spcPts val="200"/>
                    </a:spcBef>
                  </a:pPr>
                  <a:r>
                    <a:rPr lang="en-US" sz="900" dirty="0">
                      <a:solidFill>
                        <a:schemeClr val="tx1">
                          <a:lumMod val="50000"/>
                          <a:lumOff val="50000"/>
                        </a:schemeClr>
                      </a:solidFill>
                      <a:latin typeface="Arial" charset="0"/>
                      <a:ea typeface="Arial" charset="0"/>
                      <a:cs typeface="Arial" charset="0"/>
                    </a:rPr>
                    <a:t>Easily select multiple placeholders for deletion:</a:t>
                  </a:r>
                </a:p>
              </p:txBody>
            </p:sp>
            <p:sp>
              <p:nvSpPr>
                <p:cNvPr id="239" name="TextBox 238">
                  <a:extLst>
                    <a:ext uri="{FF2B5EF4-FFF2-40B4-BE49-F238E27FC236}">
                      <a16:creationId xmlns:a16="http://schemas.microsoft.com/office/drawing/2014/main" id="{9210F285-B4A2-FC43-BC5B-7EF7D83CDAFB}"/>
                    </a:ext>
                  </a:extLst>
                </p:cNvPr>
                <p:cNvSpPr txBox="1"/>
                <p:nvPr/>
              </p:nvSpPr>
              <p:spPr>
                <a:xfrm>
                  <a:off x="9471806" y="6398194"/>
                  <a:ext cx="1174622" cy="498598"/>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b="1" kern="1200" dirty="0">
                      <a:solidFill>
                        <a:schemeClr val="tx1">
                          <a:lumMod val="50000"/>
                          <a:lumOff val="50000"/>
                        </a:schemeClr>
                      </a:solidFill>
                      <a:latin typeface="Arial" charset="0"/>
                      <a:ea typeface="Arial" charset="0"/>
                      <a:cs typeface="Arial" charset="0"/>
                    </a:rPr>
                    <a:t>Click</a:t>
                  </a:r>
                  <a:r>
                    <a:rPr lang="en-US" sz="900" kern="1200" dirty="0">
                      <a:solidFill>
                        <a:schemeClr val="tx1">
                          <a:lumMod val="50000"/>
                          <a:lumOff val="50000"/>
                        </a:schemeClr>
                      </a:solidFill>
                      <a:latin typeface="Arial" charset="0"/>
                      <a:ea typeface="Arial" charset="0"/>
                      <a:cs typeface="Arial" charset="0"/>
                    </a:rPr>
                    <a:t> above and to the left of the first placeholder you’d like to delete.</a:t>
                  </a:r>
                </a:p>
              </p:txBody>
            </p:sp>
            <p:sp>
              <p:nvSpPr>
                <p:cNvPr id="240" name="TextBox 239">
                  <a:extLst>
                    <a:ext uri="{FF2B5EF4-FFF2-40B4-BE49-F238E27FC236}">
                      <a16:creationId xmlns:a16="http://schemas.microsoft.com/office/drawing/2014/main" id="{EC646126-52E4-C347-AC65-C032199DDAD5}"/>
                    </a:ext>
                  </a:extLst>
                </p:cNvPr>
                <p:cNvSpPr txBox="1"/>
                <p:nvPr/>
              </p:nvSpPr>
              <p:spPr>
                <a:xfrm>
                  <a:off x="9471805" y="7426396"/>
                  <a:ext cx="2444785"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All the placeholders inside the drag area will now be selected. Press Delete on the keyboard to remove them.</a:t>
                  </a:r>
                </a:p>
              </p:txBody>
            </p:sp>
            <p:sp>
              <p:nvSpPr>
                <p:cNvPr id="241" name="TextBox 240">
                  <a:extLst>
                    <a:ext uri="{FF2B5EF4-FFF2-40B4-BE49-F238E27FC236}">
                      <a16:creationId xmlns:a16="http://schemas.microsoft.com/office/drawing/2014/main" id="{83C0DA68-7210-F344-B933-262216762A61}"/>
                    </a:ext>
                  </a:extLst>
                </p:cNvPr>
                <p:cNvSpPr txBox="1"/>
                <p:nvPr/>
              </p:nvSpPr>
              <p:spPr>
                <a:xfrm>
                  <a:off x="9471805" y="6974619"/>
                  <a:ext cx="241440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Then (still holding down the first click) </a:t>
                  </a:r>
                  <a:br>
                    <a:rPr lang="en-US" sz="900" kern="1200" dirty="0">
                      <a:solidFill>
                        <a:schemeClr val="tx1">
                          <a:lumMod val="50000"/>
                          <a:lumOff val="50000"/>
                        </a:schemeClr>
                      </a:solidFill>
                      <a:latin typeface="Arial" charset="0"/>
                      <a:ea typeface="Arial" charset="0"/>
                      <a:cs typeface="Arial" charset="0"/>
                    </a:rPr>
                  </a:br>
                  <a:r>
                    <a:rPr lang="en-US" sz="900" b="1" kern="1200" dirty="0">
                      <a:solidFill>
                        <a:schemeClr val="tx1">
                          <a:lumMod val="50000"/>
                          <a:lumOff val="50000"/>
                        </a:schemeClr>
                      </a:solidFill>
                      <a:latin typeface="Arial" charset="0"/>
                      <a:ea typeface="Arial" charset="0"/>
                      <a:cs typeface="Arial" charset="0"/>
                    </a:rPr>
                    <a:t>drag</a:t>
                  </a:r>
                  <a:r>
                    <a:rPr lang="en-US" sz="900" kern="1200" dirty="0">
                      <a:solidFill>
                        <a:schemeClr val="tx1">
                          <a:lumMod val="50000"/>
                          <a:lumOff val="50000"/>
                        </a:schemeClr>
                      </a:solidFill>
                      <a:latin typeface="Arial" charset="0"/>
                      <a:ea typeface="Arial" charset="0"/>
                      <a:cs typeface="Arial" charset="0"/>
                    </a:rPr>
                    <a:t> the cursor to below and to the right of the last placeholder and </a:t>
                  </a:r>
                  <a:r>
                    <a:rPr lang="en-US" sz="900" b="1" kern="1200" dirty="0">
                      <a:solidFill>
                        <a:schemeClr val="tx1">
                          <a:lumMod val="50000"/>
                          <a:lumOff val="50000"/>
                        </a:schemeClr>
                      </a:solidFill>
                      <a:latin typeface="Arial" charset="0"/>
                      <a:ea typeface="Arial" charset="0"/>
                      <a:cs typeface="Arial" charset="0"/>
                    </a:rPr>
                    <a:t>release</a:t>
                  </a:r>
                  <a:r>
                    <a:rPr lang="en-US" sz="900" kern="1200" dirty="0">
                      <a:solidFill>
                        <a:schemeClr val="tx1">
                          <a:lumMod val="50000"/>
                          <a:lumOff val="50000"/>
                        </a:schemeClr>
                      </a:solidFill>
                      <a:latin typeface="Arial" charset="0"/>
                      <a:ea typeface="Arial" charset="0"/>
                      <a:cs typeface="Arial" charset="0"/>
                    </a:rPr>
                    <a:t> the click.</a:t>
                  </a:r>
                </a:p>
              </p:txBody>
            </p:sp>
          </p:grpSp>
          <p:pic>
            <p:nvPicPr>
              <p:cNvPr id="234" name="Picture 233">
                <a:extLst>
                  <a:ext uri="{FF2B5EF4-FFF2-40B4-BE49-F238E27FC236}">
                    <a16:creationId xmlns:a16="http://schemas.microsoft.com/office/drawing/2014/main" id="{90C81D1C-FBC0-2D47-9C08-925873AF6C79}"/>
                  </a:ext>
                </a:extLst>
              </p:cNvPr>
              <p:cNvPicPr>
                <a:picLocks noChangeAspect="1"/>
              </p:cNvPicPr>
              <p:nvPr/>
            </p:nvPicPr>
            <p:blipFill rotWithShape="1">
              <a:blip r:embed="rId7"/>
              <a:srcRect t="33282" b="9876"/>
              <a:stretch/>
            </p:blipFill>
            <p:spPr>
              <a:xfrm>
                <a:off x="10901855" y="2099340"/>
                <a:ext cx="1237314" cy="517325"/>
              </a:xfrm>
              <a:prstGeom prst="rect">
                <a:avLst/>
              </a:prstGeom>
            </p:spPr>
          </p:pic>
        </p:grpSp>
      </p:grpSp>
      <p:sp>
        <p:nvSpPr>
          <p:cNvPr id="2" name="Title 1">
            <a:extLst>
              <a:ext uri="{FF2B5EF4-FFF2-40B4-BE49-F238E27FC236}">
                <a16:creationId xmlns:a16="http://schemas.microsoft.com/office/drawing/2014/main" id="{E196CE33-C89A-DF4A-A514-4B0F089622A5}"/>
              </a:ext>
            </a:extLst>
          </p:cNvPr>
          <p:cNvSpPr>
            <a:spLocks noGrp="1"/>
          </p:cNvSpPr>
          <p:nvPr>
            <p:ph type="title" hasCustomPrompt="1"/>
          </p:nvPr>
        </p:nvSpPr>
        <p:spPr/>
        <p:txBody>
          <a:bodyPr/>
          <a:lstStyle/>
          <a:p>
            <a:r>
              <a:rPr lang="en-US"/>
              <a:t>Click to add agenda title. All caps. Two lines max.</a:t>
            </a:r>
          </a:p>
        </p:txBody>
      </p:sp>
      <p:sp>
        <p:nvSpPr>
          <p:cNvPr id="64" name="Text Placeholder 5">
            <a:extLst>
              <a:ext uri="{FF2B5EF4-FFF2-40B4-BE49-F238E27FC236}">
                <a16:creationId xmlns:a16="http://schemas.microsoft.com/office/drawing/2014/main" id="{680AE5C6-20A0-3842-8FA0-B38AA603F8A3}"/>
              </a:ext>
            </a:extLst>
          </p:cNvPr>
          <p:cNvSpPr>
            <a:spLocks noGrp="1"/>
          </p:cNvSpPr>
          <p:nvPr>
            <p:ph type="body" sz="quarter" idx="121" hasCustomPrompt="1"/>
          </p:nvPr>
        </p:nvSpPr>
        <p:spPr>
          <a:xfrm>
            <a:off x="9701721" y="2356306"/>
            <a:ext cx="2429418" cy="376755"/>
          </a:xfrm>
          <a:solidFill>
            <a:schemeClr val="accent1"/>
          </a:solidFill>
          <a:ln w="31750">
            <a:solidFill>
              <a:schemeClr val="accent1"/>
            </a:solidFill>
          </a:ln>
          <a:effectLst/>
        </p:spPr>
        <p:txBody>
          <a:bodyPr lIns="432000" tIns="0" rIns="36000" anchor="ctr"/>
          <a:lstStyle>
            <a:lvl1pPr marL="0" indent="0">
              <a:buNone/>
              <a:defRPr b="1">
                <a:solidFill>
                  <a:schemeClr val="bg1"/>
                </a:solidFill>
              </a:defRPr>
            </a:lvl1pPr>
          </a:lstStyle>
          <a:p>
            <a:pPr lvl="0"/>
            <a:r>
              <a:rPr lang="en-US"/>
              <a:t>Select for Title style</a:t>
            </a:r>
          </a:p>
        </p:txBody>
      </p:sp>
      <p:sp>
        <p:nvSpPr>
          <p:cNvPr id="65" name="Text Placeholder 5">
            <a:extLst>
              <a:ext uri="{FF2B5EF4-FFF2-40B4-BE49-F238E27FC236}">
                <a16:creationId xmlns:a16="http://schemas.microsoft.com/office/drawing/2014/main" id="{AC21CD0C-F907-D84E-8617-2858BDF43E81}"/>
              </a:ext>
            </a:extLst>
          </p:cNvPr>
          <p:cNvSpPr>
            <a:spLocks noGrp="1"/>
          </p:cNvSpPr>
          <p:nvPr>
            <p:ph type="body" sz="quarter" idx="122" hasCustomPrompt="1"/>
          </p:nvPr>
        </p:nvSpPr>
        <p:spPr>
          <a:xfrm>
            <a:off x="9701721" y="4208327"/>
            <a:ext cx="2429418" cy="376755"/>
          </a:xfrm>
          <a:noFill/>
          <a:ln w="31750">
            <a:noFill/>
          </a:ln>
          <a:effectLst/>
        </p:spPr>
        <p:txBody>
          <a:bodyPr lIns="0" tIns="0" rIns="0" anchor="ctr"/>
          <a:lstStyle>
            <a:lvl1pPr marL="0" indent="0" algn="r">
              <a:buNone/>
              <a:defRPr b="1">
                <a:solidFill>
                  <a:schemeClr val="bg1"/>
                </a:solidFill>
              </a:defRPr>
            </a:lvl1pPr>
          </a:lstStyle>
          <a:p>
            <a:pPr lvl="0"/>
            <a:r>
              <a:rPr lang="en-US"/>
              <a:t>Select for Page # style</a:t>
            </a:r>
          </a:p>
        </p:txBody>
      </p:sp>
      <p:sp>
        <p:nvSpPr>
          <p:cNvPr id="243" name="Text Placeholder 6">
            <a:extLst>
              <a:ext uri="{FF2B5EF4-FFF2-40B4-BE49-F238E27FC236}">
                <a16:creationId xmlns:a16="http://schemas.microsoft.com/office/drawing/2014/main" id="{91B769FF-FB3C-6747-8FCE-E8C24D69C27B}"/>
              </a:ext>
            </a:extLst>
          </p:cNvPr>
          <p:cNvSpPr>
            <a:spLocks noGrp="1"/>
          </p:cNvSpPr>
          <p:nvPr>
            <p:ph type="body" idx="13" hasCustomPrompt="1"/>
          </p:nvPr>
        </p:nvSpPr>
        <p:spPr>
          <a:xfrm>
            <a:off x="0" y="1230726"/>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4" name="Text Placeholder 6">
            <a:extLst>
              <a:ext uri="{FF2B5EF4-FFF2-40B4-BE49-F238E27FC236}">
                <a16:creationId xmlns:a16="http://schemas.microsoft.com/office/drawing/2014/main" id="{46A7DBB8-1DF6-554B-B31D-BC9C0B4F2A57}"/>
              </a:ext>
            </a:extLst>
          </p:cNvPr>
          <p:cNvSpPr>
            <a:spLocks noGrp="1"/>
          </p:cNvSpPr>
          <p:nvPr>
            <p:ph type="body" idx="14" hasCustomPrompt="1"/>
          </p:nvPr>
        </p:nvSpPr>
        <p:spPr>
          <a:xfrm>
            <a:off x="0" y="1847287"/>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5" name="Text Placeholder 6">
            <a:extLst>
              <a:ext uri="{FF2B5EF4-FFF2-40B4-BE49-F238E27FC236}">
                <a16:creationId xmlns:a16="http://schemas.microsoft.com/office/drawing/2014/main" id="{D155474C-5389-7248-85C8-A7CDCFC37463}"/>
              </a:ext>
            </a:extLst>
          </p:cNvPr>
          <p:cNvSpPr>
            <a:spLocks noGrp="1"/>
          </p:cNvSpPr>
          <p:nvPr>
            <p:ph type="body" idx="15" hasCustomPrompt="1"/>
          </p:nvPr>
        </p:nvSpPr>
        <p:spPr>
          <a:xfrm>
            <a:off x="0" y="2463848"/>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6" name="Text Placeholder 6">
            <a:extLst>
              <a:ext uri="{FF2B5EF4-FFF2-40B4-BE49-F238E27FC236}">
                <a16:creationId xmlns:a16="http://schemas.microsoft.com/office/drawing/2014/main" id="{64EC3DD3-A992-F048-A61E-0275830FA953}"/>
              </a:ext>
            </a:extLst>
          </p:cNvPr>
          <p:cNvSpPr>
            <a:spLocks noGrp="1"/>
          </p:cNvSpPr>
          <p:nvPr>
            <p:ph type="body" idx="16" hasCustomPrompt="1"/>
          </p:nvPr>
        </p:nvSpPr>
        <p:spPr>
          <a:xfrm>
            <a:off x="0" y="3080409"/>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7" name="Text Placeholder 6">
            <a:extLst>
              <a:ext uri="{FF2B5EF4-FFF2-40B4-BE49-F238E27FC236}">
                <a16:creationId xmlns:a16="http://schemas.microsoft.com/office/drawing/2014/main" id="{BAA3DB2E-205A-534B-9C44-EFEE5BDB0FBD}"/>
              </a:ext>
            </a:extLst>
          </p:cNvPr>
          <p:cNvSpPr>
            <a:spLocks noGrp="1"/>
          </p:cNvSpPr>
          <p:nvPr>
            <p:ph type="body" idx="17" hasCustomPrompt="1"/>
          </p:nvPr>
        </p:nvSpPr>
        <p:spPr>
          <a:xfrm>
            <a:off x="0" y="3696970"/>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8" name="Text Placeholder 6">
            <a:extLst>
              <a:ext uri="{FF2B5EF4-FFF2-40B4-BE49-F238E27FC236}">
                <a16:creationId xmlns:a16="http://schemas.microsoft.com/office/drawing/2014/main" id="{80869C67-837B-BE42-A9BE-AD3BBDACEB6B}"/>
              </a:ext>
            </a:extLst>
          </p:cNvPr>
          <p:cNvSpPr>
            <a:spLocks noGrp="1"/>
          </p:cNvSpPr>
          <p:nvPr>
            <p:ph type="body" idx="18" hasCustomPrompt="1"/>
          </p:nvPr>
        </p:nvSpPr>
        <p:spPr>
          <a:xfrm>
            <a:off x="0" y="4313531"/>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49" name="Text Placeholder 6">
            <a:extLst>
              <a:ext uri="{FF2B5EF4-FFF2-40B4-BE49-F238E27FC236}">
                <a16:creationId xmlns:a16="http://schemas.microsoft.com/office/drawing/2014/main" id="{6F036C69-95C0-FA4B-BBFA-E942D38EAA0D}"/>
              </a:ext>
            </a:extLst>
          </p:cNvPr>
          <p:cNvSpPr>
            <a:spLocks noGrp="1"/>
          </p:cNvSpPr>
          <p:nvPr>
            <p:ph type="body" idx="19" hasCustomPrompt="1"/>
          </p:nvPr>
        </p:nvSpPr>
        <p:spPr>
          <a:xfrm>
            <a:off x="0" y="4930092"/>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50" name="Text Placeholder 6">
            <a:extLst>
              <a:ext uri="{FF2B5EF4-FFF2-40B4-BE49-F238E27FC236}">
                <a16:creationId xmlns:a16="http://schemas.microsoft.com/office/drawing/2014/main" id="{82CFDAFE-B1BF-ED4F-8D1B-908011FE689B}"/>
              </a:ext>
            </a:extLst>
          </p:cNvPr>
          <p:cNvSpPr>
            <a:spLocks noGrp="1"/>
          </p:cNvSpPr>
          <p:nvPr>
            <p:ph type="body" idx="20" hasCustomPrompt="1"/>
          </p:nvPr>
        </p:nvSpPr>
        <p:spPr>
          <a:xfrm>
            <a:off x="0" y="5546650"/>
            <a:ext cx="9144000" cy="6192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251" name="Text Placeholder 69">
            <a:extLst>
              <a:ext uri="{FF2B5EF4-FFF2-40B4-BE49-F238E27FC236}">
                <a16:creationId xmlns:a16="http://schemas.microsoft.com/office/drawing/2014/main" id="{58C31DAC-7646-7542-AA6F-2194522CE6A9}"/>
              </a:ext>
            </a:extLst>
          </p:cNvPr>
          <p:cNvSpPr>
            <a:spLocks noGrp="1"/>
          </p:cNvSpPr>
          <p:nvPr>
            <p:ph type="body" sz="quarter" idx="21" hasCustomPrompt="1"/>
          </p:nvPr>
        </p:nvSpPr>
        <p:spPr>
          <a:xfrm>
            <a:off x="7786170" y="1230726"/>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2" name="Text Placeholder 69">
            <a:extLst>
              <a:ext uri="{FF2B5EF4-FFF2-40B4-BE49-F238E27FC236}">
                <a16:creationId xmlns:a16="http://schemas.microsoft.com/office/drawing/2014/main" id="{F3D6B7F5-A321-C447-9339-ADB40C7B4AAE}"/>
              </a:ext>
            </a:extLst>
          </p:cNvPr>
          <p:cNvSpPr>
            <a:spLocks noGrp="1"/>
          </p:cNvSpPr>
          <p:nvPr>
            <p:ph type="body" sz="quarter" idx="22" hasCustomPrompt="1"/>
          </p:nvPr>
        </p:nvSpPr>
        <p:spPr>
          <a:xfrm>
            <a:off x="7786170" y="1847287"/>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3" name="Text Placeholder 69">
            <a:extLst>
              <a:ext uri="{FF2B5EF4-FFF2-40B4-BE49-F238E27FC236}">
                <a16:creationId xmlns:a16="http://schemas.microsoft.com/office/drawing/2014/main" id="{F918A5A2-CBA8-9746-8288-84619ED33FF4}"/>
              </a:ext>
            </a:extLst>
          </p:cNvPr>
          <p:cNvSpPr>
            <a:spLocks noGrp="1"/>
          </p:cNvSpPr>
          <p:nvPr>
            <p:ph type="body" sz="quarter" idx="23" hasCustomPrompt="1"/>
          </p:nvPr>
        </p:nvSpPr>
        <p:spPr>
          <a:xfrm>
            <a:off x="7786170" y="2463848"/>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4" name="Text Placeholder 69">
            <a:extLst>
              <a:ext uri="{FF2B5EF4-FFF2-40B4-BE49-F238E27FC236}">
                <a16:creationId xmlns:a16="http://schemas.microsoft.com/office/drawing/2014/main" id="{2110131B-6471-BA4F-83A7-D159CE9B4CF6}"/>
              </a:ext>
            </a:extLst>
          </p:cNvPr>
          <p:cNvSpPr>
            <a:spLocks noGrp="1"/>
          </p:cNvSpPr>
          <p:nvPr>
            <p:ph type="body" sz="quarter" idx="24" hasCustomPrompt="1"/>
          </p:nvPr>
        </p:nvSpPr>
        <p:spPr>
          <a:xfrm>
            <a:off x="7786170" y="3080409"/>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5" name="Text Placeholder 69">
            <a:extLst>
              <a:ext uri="{FF2B5EF4-FFF2-40B4-BE49-F238E27FC236}">
                <a16:creationId xmlns:a16="http://schemas.microsoft.com/office/drawing/2014/main" id="{5CE8F1D4-AABD-CF42-B74C-BA69A1DC7828}"/>
              </a:ext>
            </a:extLst>
          </p:cNvPr>
          <p:cNvSpPr>
            <a:spLocks noGrp="1"/>
          </p:cNvSpPr>
          <p:nvPr>
            <p:ph type="body" sz="quarter" idx="25" hasCustomPrompt="1"/>
          </p:nvPr>
        </p:nvSpPr>
        <p:spPr>
          <a:xfrm>
            <a:off x="7786170" y="3696970"/>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6" name="Text Placeholder 69">
            <a:extLst>
              <a:ext uri="{FF2B5EF4-FFF2-40B4-BE49-F238E27FC236}">
                <a16:creationId xmlns:a16="http://schemas.microsoft.com/office/drawing/2014/main" id="{D2FA80C7-C380-C54C-AF1E-86248734CA65}"/>
              </a:ext>
            </a:extLst>
          </p:cNvPr>
          <p:cNvSpPr>
            <a:spLocks noGrp="1"/>
          </p:cNvSpPr>
          <p:nvPr>
            <p:ph type="body" sz="quarter" idx="26" hasCustomPrompt="1"/>
          </p:nvPr>
        </p:nvSpPr>
        <p:spPr>
          <a:xfrm>
            <a:off x="7786170" y="4313531"/>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7" name="Text Placeholder 69">
            <a:extLst>
              <a:ext uri="{FF2B5EF4-FFF2-40B4-BE49-F238E27FC236}">
                <a16:creationId xmlns:a16="http://schemas.microsoft.com/office/drawing/2014/main" id="{10925F75-A1A8-3744-991C-D7C51B06B026}"/>
              </a:ext>
            </a:extLst>
          </p:cNvPr>
          <p:cNvSpPr>
            <a:spLocks noGrp="1"/>
          </p:cNvSpPr>
          <p:nvPr>
            <p:ph type="body" sz="quarter" idx="27" hasCustomPrompt="1"/>
          </p:nvPr>
        </p:nvSpPr>
        <p:spPr>
          <a:xfrm>
            <a:off x="7786170" y="4930092"/>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258" name="Text Placeholder 69">
            <a:extLst>
              <a:ext uri="{FF2B5EF4-FFF2-40B4-BE49-F238E27FC236}">
                <a16:creationId xmlns:a16="http://schemas.microsoft.com/office/drawing/2014/main" id="{748091C7-C5FA-B14E-912F-6F96120CF976}"/>
              </a:ext>
            </a:extLst>
          </p:cNvPr>
          <p:cNvSpPr>
            <a:spLocks noGrp="1"/>
          </p:cNvSpPr>
          <p:nvPr>
            <p:ph type="body" sz="quarter" idx="28" hasCustomPrompt="1"/>
          </p:nvPr>
        </p:nvSpPr>
        <p:spPr>
          <a:xfrm>
            <a:off x="7786170" y="5546650"/>
            <a:ext cx="929358" cy="6192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4" name="Date Placeholder 13">
            <a:extLst>
              <a:ext uri="{FF2B5EF4-FFF2-40B4-BE49-F238E27FC236}">
                <a16:creationId xmlns:a16="http://schemas.microsoft.com/office/drawing/2014/main" id="{C2848D6D-D4D4-484F-84EB-E19276855D2D}"/>
              </a:ext>
            </a:extLst>
          </p:cNvPr>
          <p:cNvSpPr>
            <a:spLocks noGrp="1"/>
          </p:cNvSpPr>
          <p:nvPr>
            <p:ph type="dt" sz="half" idx="123"/>
          </p:nvPr>
        </p:nvSpPr>
        <p:spPr/>
        <p:txBody>
          <a:bodyPr/>
          <a:lstStyle/>
          <a:p>
            <a:endParaRPr lang="en-US" dirty="0"/>
          </a:p>
        </p:txBody>
      </p:sp>
      <p:sp>
        <p:nvSpPr>
          <p:cNvPr id="15" name="Footer Placeholder 14">
            <a:extLst>
              <a:ext uri="{FF2B5EF4-FFF2-40B4-BE49-F238E27FC236}">
                <a16:creationId xmlns:a16="http://schemas.microsoft.com/office/drawing/2014/main" id="{1CFB29B8-ED2F-0C4F-B216-72AB74C1E9F3}"/>
              </a:ext>
            </a:extLst>
          </p:cNvPr>
          <p:cNvSpPr>
            <a:spLocks noGrp="1"/>
          </p:cNvSpPr>
          <p:nvPr>
            <p:ph type="ftr" sz="quarter" idx="124"/>
          </p:nvPr>
        </p:nvSpPr>
        <p:spPr/>
        <p:txBody>
          <a:bodyPr/>
          <a:lstStyle/>
          <a:p>
            <a:endParaRPr lang="en-US" dirty="0"/>
          </a:p>
        </p:txBody>
      </p:sp>
      <p:sp>
        <p:nvSpPr>
          <p:cNvPr id="16" name="Slide Number Placeholder 15">
            <a:extLst>
              <a:ext uri="{FF2B5EF4-FFF2-40B4-BE49-F238E27FC236}">
                <a16:creationId xmlns:a16="http://schemas.microsoft.com/office/drawing/2014/main" id="{BCF4CEC3-D8BB-F04A-A1D0-780B8D944778}"/>
              </a:ext>
            </a:extLst>
          </p:cNvPr>
          <p:cNvSpPr>
            <a:spLocks noGrp="1"/>
          </p:cNvSpPr>
          <p:nvPr>
            <p:ph type="sldNum" sz="quarter" idx="125"/>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151630855"/>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wo Content (1/3 Lef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782" y="1233489"/>
            <a:ext cx="2624396"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3319222" y="1233489"/>
            <a:ext cx="5392978"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1000" name="Footnotes Placeholder">
            <a:extLst>
              <a:ext uri="{FF2B5EF4-FFF2-40B4-BE49-F238E27FC236}">
                <a16:creationId xmlns:a16="http://schemas.microsoft.com/office/drawing/2014/main" id="{62E1D57E-789F-C049-AE21-2FFE596AF372}"/>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F52187D9-7A64-FD43-ADB5-4358998A306C}"/>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48C3426B-A824-D843-A346-B1AED40F1EE6}"/>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B9EF4742-1840-4A4C-9C79-0ABDE7122DD2}"/>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902E2498-FF17-AD4D-A16F-D0555843F7FF}"/>
              </a:ext>
            </a:extLst>
          </p:cNvPr>
          <p:cNvGrpSpPr/>
          <p:nvPr userDrawn="1"/>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F5F50887-8E70-CC4F-AFF3-470F73E7BC52}"/>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FC0C9224-1E37-2F47-BE66-AAF75896A7CC}"/>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6FD959D5-EFA2-5E49-83C2-CEDE37065FA6}"/>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5D2F6A44-5F00-9545-A4B1-A0061FAE7EC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C1984AA3-39E3-1C43-94A9-34B5E13FF32E}"/>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5235A41A-9B24-9F4B-BF59-14675BCD0599}"/>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A3477A72-0C5E-0043-8585-DDE93406C932}"/>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E62F6452-A2BE-7C46-A9CC-5C38489C5CE5}"/>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18AD7F99-B11F-D249-9E19-51930334CFC7}"/>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9BE17943-B901-2F45-83EC-CAE55A3C5AB3}"/>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3A282DBC-97A0-A74F-A322-83F38647E311}"/>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C6F30183-1D7E-1F46-8A9A-D436E42146F3}"/>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6F8134E9-C165-374B-B2CC-DA494A389F22}"/>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C0716B58-8AB2-BB4E-BF02-075C7AB5645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55F8E9FF-CF75-2441-B304-D1744649013E}"/>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2514B6E7-6F9E-A74E-B185-C746F5D312F2}"/>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2D8F5DB2-9D62-B645-815C-A05F1A64837F}"/>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A56B34A5-5FAB-1849-B932-0B65D3EFFC44}"/>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CDAE0E52-76E3-E948-A240-86DD232545E2}"/>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992960CE-C925-D541-B244-F39F12711B9D}"/>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7C97C986-8A69-3440-8F48-A9A0634AD1BF}"/>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847F9F1F-5251-9246-AD4B-01B5FA9CC1BA}"/>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56B31BB5-7D6D-F54A-9773-EF4DBD16FF8F}"/>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FE597D3D-3AFC-BB47-B8CF-8E6C98E82881}"/>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403DA12D-0274-1F49-B336-BD4025C49C63}"/>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65FA5060-5E13-4543-9377-154ADBB0E82F}"/>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4671AB2B-235C-C341-8881-9BBB69C9598E}"/>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4F1C356B-DB7D-4D4F-911D-77E8C771B88B}"/>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224311F3-D9B7-5B40-8F89-C14B83BC5028}"/>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C3DAD1A5-A5DD-A047-83FC-B9B82F152CD4}"/>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7A43B794-8CF2-3241-85CE-3E267DC2FAF6}"/>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ADA4F7D3-514B-1146-9B32-81A73DC6906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D7DD7A1E-5F73-B04D-BD86-83D0E9226589}"/>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90126155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Two Content (1/3 Right)">
    <p:spTree>
      <p:nvGrpSpPr>
        <p:cNvPr id="1" name=""/>
        <p:cNvGrpSpPr/>
        <p:nvPr/>
      </p:nvGrpSpPr>
      <p:grpSpPr>
        <a:xfrm>
          <a:off x="0" y="0"/>
          <a:ext cx="0" cy="0"/>
          <a:chOff x="0" y="0"/>
          <a:chExt cx="0" cy="0"/>
        </a:xfrm>
      </p:grpSpPr>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800" y="1233489"/>
            <a:ext cx="5392800"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6087800" y="1233489"/>
            <a:ext cx="2624400" cy="4932362"/>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2" name="Title 1">
            <a:extLst>
              <a:ext uri="{FF2B5EF4-FFF2-40B4-BE49-F238E27FC236}">
                <a16:creationId xmlns:a16="http://schemas.microsoft.com/office/drawing/2014/main" id="{E2A06382-4F71-2D43-8F90-DF7986431007}"/>
              </a:ext>
            </a:extLst>
          </p:cNvPr>
          <p:cNvSpPr>
            <a:spLocks noGrp="1"/>
          </p:cNvSpPr>
          <p:nvPr>
            <p:ph type="title" hasCustomPrompt="1"/>
          </p:nvPr>
        </p:nvSpPr>
        <p:spPr>
          <a:xfrm>
            <a:off x="431800" y="423038"/>
            <a:ext cx="8280400" cy="567394"/>
          </a:xfrm>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E8C1E42E-F316-CC44-8C90-6889E7665123}"/>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 name="Date Placeholder 6">
            <a:extLst>
              <a:ext uri="{FF2B5EF4-FFF2-40B4-BE49-F238E27FC236}">
                <a16:creationId xmlns:a16="http://schemas.microsoft.com/office/drawing/2014/main" id="{85F05EE9-0A3D-4749-B2F6-14D0C82A14DD}"/>
              </a:ext>
            </a:extLst>
          </p:cNvPr>
          <p:cNvSpPr>
            <a:spLocks noGrp="1"/>
          </p:cNvSpPr>
          <p:nvPr>
            <p:ph type="dt" sz="half" idx="106"/>
          </p:nvPr>
        </p:nvSpPr>
        <p:spPr/>
        <p:txBody>
          <a:bodyPr/>
          <a:lstStyle/>
          <a:p>
            <a:endParaRPr lang="en-US" dirty="0"/>
          </a:p>
        </p:txBody>
      </p:sp>
      <p:sp>
        <p:nvSpPr>
          <p:cNvPr id="8" name="Footer Placeholder 7">
            <a:extLst>
              <a:ext uri="{FF2B5EF4-FFF2-40B4-BE49-F238E27FC236}">
                <a16:creationId xmlns:a16="http://schemas.microsoft.com/office/drawing/2014/main" id="{E71F5980-B10D-114E-B46C-229352D8D586}"/>
              </a:ext>
            </a:extLst>
          </p:cNvPr>
          <p:cNvSpPr>
            <a:spLocks noGrp="1"/>
          </p:cNvSpPr>
          <p:nvPr>
            <p:ph type="ftr" sz="quarter" idx="107"/>
          </p:nvPr>
        </p:nvSpPr>
        <p:spPr/>
        <p:txBody>
          <a:bodyPr/>
          <a:lstStyle/>
          <a:p>
            <a:endParaRPr lang="en-US" dirty="0"/>
          </a:p>
        </p:txBody>
      </p:sp>
      <p:sp>
        <p:nvSpPr>
          <p:cNvPr id="10" name="Slide Number Placeholder 9">
            <a:extLst>
              <a:ext uri="{FF2B5EF4-FFF2-40B4-BE49-F238E27FC236}">
                <a16:creationId xmlns:a16="http://schemas.microsoft.com/office/drawing/2014/main" id="{A5D4DBE6-2175-B24F-A643-B8DBBCA00583}"/>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5C57F764-75F4-CB41-BEB8-84C2645F5FB5}"/>
              </a:ext>
            </a:extLst>
          </p:cNvPr>
          <p:cNvGrpSpPr/>
          <p:nvPr userDrawn="1"/>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7D36F087-817A-684A-AB3B-76BDBCFE257F}"/>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C828127C-A9D1-354F-8510-197876AAA7BF}"/>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23C0B752-B659-F14D-9656-D25E78B5C3F2}"/>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66AD7EA4-AF8A-5347-A757-7E9A352EED38}"/>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55F5882A-2175-4A43-B444-2BF2F22F4BED}"/>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CB69B195-59C0-0D4B-97BF-154377BD5A8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8E499ACE-87E3-FC46-A481-D32CA8F2DFCF}"/>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8226064C-7D82-F047-9BD7-219F92F5ED1A}"/>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BB238369-EA71-3742-8840-9462B586DE8E}"/>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28621C79-5C28-CD4C-9CC6-788DF5AD31B8}"/>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450E4076-2883-BA42-81BF-18827567A894}"/>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2CBF7FA1-24C1-1A47-A5B7-071E723219F8}"/>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C39DC11C-0628-054E-A8B3-C3C8217A6CB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301F6881-300A-A146-99A9-BD99ACCB3DB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AC51286F-DEF1-2B4D-93DB-F3076A2611C0}"/>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3321F084-532D-124B-A03C-154D91D8F45F}"/>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BBFF6EA2-7DDD-534F-8411-25FCA9D0E1E8}"/>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0E34E07D-3DF6-3745-9646-0A46DDF96B0B}"/>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8B1725E8-9C83-F844-A798-4509B80E08F8}"/>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1CB723A7-162A-F54C-BC8B-5F48D8109783}"/>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359BA5AE-3310-1847-9BF2-3A989E221789}"/>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AA1C27C4-CD80-3246-98DD-15A2D88DC926}"/>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2593E019-CA82-1040-9996-4316BF793D51}"/>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B3BC7102-822A-7D41-95D1-B0286E842E03}"/>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A5628D1D-267F-294B-B368-A4FBEC0A170D}"/>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1250C1D0-82B5-D54D-8DCC-BA78579053DD}"/>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A36D5FBC-C765-2B4D-88DB-68244F94A3DE}"/>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EA00EDAC-D16A-3A4C-888F-638F125A43EF}"/>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405BBDC5-B3B3-E149-B4C1-2245D1266232}"/>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E0171319-10F3-5B45-B320-E73A6292A6E6}"/>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3E27D3AE-33D1-7D4E-9E3A-0EECAC2B2E50}"/>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F5440D1A-C837-814E-91DD-BDB8325D434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C081CC70-A1B7-FB4B-975F-E36A3BAEEF61}"/>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90747108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Two Content (Stacke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4" name="Content Placeholder 13">
            <a:extLst>
              <a:ext uri="{FF2B5EF4-FFF2-40B4-BE49-F238E27FC236}">
                <a16:creationId xmlns:a16="http://schemas.microsoft.com/office/drawing/2014/main" id="{D7070C02-8D3D-AA4B-B6D3-432E3D380E3C}"/>
              </a:ext>
            </a:extLst>
          </p:cNvPr>
          <p:cNvSpPr>
            <a:spLocks noGrp="1"/>
          </p:cNvSpPr>
          <p:nvPr>
            <p:ph sz="quarter" idx="104" hasCustomPrompt="1"/>
          </p:nvPr>
        </p:nvSpPr>
        <p:spPr>
          <a:xfrm>
            <a:off x="431802" y="1233488"/>
            <a:ext cx="8280398" cy="2381499"/>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6" name="Content Placeholder 13">
            <a:extLst>
              <a:ext uri="{FF2B5EF4-FFF2-40B4-BE49-F238E27FC236}">
                <a16:creationId xmlns:a16="http://schemas.microsoft.com/office/drawing/2014/main" id="{D893719C-09E6-8446-95C5-B4FC163CB027}"/>
              </a:ext>
            </a:extLst>
          </p:cNvPr>
          <p:cNvSpPr>
            <a:spLocks noGrp="1"/>
          </p:cNvSpPr>
          <p:nvPr>
            <p:ph sz="quarter" idx="105" hasCustomPrompt="1"/>
          </p:nvPr>
        </p:nvSpPr>
        <p:spPr>
          <a:xfrm>
            <a:off x="431802" y="3784351"/>
            <a:ext cx="8280398" cy="2381499"/>
          </a:xfrm>
        </p:spPr>
        <p:txBody>
          <a:bodyPr/>
          <a:lstStyle/>
          <a:p>
            <a:pPr lvl="0"/>
            <a:r>
              <a:rPr lang="en-US"/>
              <a:t>Click to add text, or use the icon to add a table</a:t>
            </a:r>
          </a:p>
          <a:p>
            <a:pPr lvl="1"/>
            <a:r>
              <a:rPr lang="en-US"/>
              <a:t>Body text (second level)</a:t>
            </a:r>
          </a:p>
          <a:p>
            <a:pPr lvl="2"/>
            <a:r>
              <a:rPr lang="en-US"/>
              <a:t>Square bullet (third level)</a:t>
            </a:r>
          </a:p>
          <a:p>
            <a:pPr lvl="3"/>
            <a:r>
              <a:rPr lang="en-US"/>
              <a:t>Dashed bullet (fourth level)</a:t>
            </a:r>
          </a:p>
          <a:p>
            <a:pPr lvl="4"/>
            <a:r>
              <a:rPr lang="en-US"/>
              <a:t>Dashed bullet (fifth level)</a:t>
            </a:r>
          </a:p>
        </p:txBody>
      </p:sp>
      <p:sp>
        <p:nvSpPr>
          <p:cNvPr id="1000" name="Footnotes Placeholder">
            <a:extLst>
              <a:ext uri="{FF2B5EF4-FFF2-40B4-BE49-F238E27FC236}">
                <a16:creationId xmlns:a16="http://schemas.microsoft.com/office/drawing/2014/main" id="{4A06038C-128D-734E-9D80-8DBA43C1A8F8}"/>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402CC4C5-26A5-4F45-BB5F-846EFE4C15E8}"/>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DEC332D7-9604-5C49-9FCA-6EED3EB703A5}"/>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D2381C1A-6FC0-BF4F-8124-7B7DCAB4EE32}"/>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5" name="Group 34">
            <a:extLst>
              <a:ext uri="{FF2B5EF4-FFF2-40B4-BE49-F238E27FC236}">
                <a16:creationId xmlns:a16="http://schemas.microsoft.com/office/drawing/2014/main" id="{8D404F43-75AD-CE4A-A7B8-A9E3FF14D26D}"/>
              </a:ext>
            </a:extLst>
          </p:cNvPr>
          <p:cNvGrpSpPr/>
          <p:nvPr userDrawn="1"/>
        </p:nvGrpSpPr>
        <p:grpSpPr>
          <a:xfrm>
            <a:off x="9399182" y="0"/>
            <a:ext cx="2974470" cy="6857995"/>
            <a:chOff x="9399182" y="0"/>
            <a:chExt cx="2974470" cy="6857995"/>
          </a:xfrm>
        </p:grpSpPr>
        <p:sp>
          <p:nvSpPr>
            <p:cNvPr id="36" name="Rectangle 35">
              <a:extLst>
                <a:ext uri="{FF2B5EF4-FFF2-40B4-BE49-F238E27FC236}">
                  <a16:creationId xmlns:a16="http://schemas.microsoft.com/office/drawing/2014/main" id="{1014F8BC-C417-2D44-A2FC-282CC7C25B35}"/>
                </a:ext>
              </a:extLst>
            </p:cNvPr>
            <p:cNvSpPr/>
            <p:nvPr userDrawn="1"/>
          </p:nvSpPr>
          <p:spPr>
            <a:xfrm>
              <a:off x="9399182" y="0"/>
              <a:ext cx="2798651" cy="68579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37" name="Picture 36">
              <a:extLst>
                <a:ext uri="{FF2B5EF4-FFF2-40B4-BE49-F238E27FC236}">
                  <a16:creationId xmlns:a16="http://schemas.microsoft.com/office/drawing/2014/main" id="{55C16C39-1CD8-AA44-89DD-0FA2F2460F07}"/>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38" name="Group 37">
              <a:extLst>
                <a:ext uri="{FF2B5EF4-FFF2-40B4-BE49-F238E27FC236}">
                  <a16:creationId xmlns:a16="http://schemas.microsoft.com/office/drawing/2014/main" id="{7A7AD89C-ED0F-1B48-B39F-C037B93F2E6A}"/>
                </a:ext>
              </a:extLst>
            </p:cNvPr>
            <p:cNvGrpSpPr/>
            <p:nvPr userDrawn="1"/>
          </p:nvGrpSpPr>
          <p:grpSpPr>
            <a:xfrm>
              <a:off x="9541497" y="162442"/>
              <a:ext cx="2819400" cy="814510"/>
              <a:chOff x="-3644733" y="165205"/>
              <a:chExt cx="2819400" cy="814510"/>
            </a:xfrm>
          </p:grpSpPr>
          <p:sp>
            <p:nvSpPr>
              <p:cNvPr id="92" name="Rectangle 91">
                <a:extLst>
                  <a:ext uri="{FF2B5EF4-FFF2-40B4-BE49-F238E27FC236}">
                    <a16:creationId xmlns:a16="http://schemas.microsoft.com/office/drawing/2014/main" id="{F235AC39-43AE-6F40-AB10-243ECD167CED}"/>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3D35AB1B-2CF2-9747-BA0D-43B811696209}"/>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94" name="Picture 93">
                <a:extLst>
                  <a:ext uri="{FF2B5EF4-FFF2-40B4-BE49-F238E27FC236}">
                    <a16:creationId xmlns:a16="http://schemas.microsoft.com/office/drawing/2014/main" id="{8C7C35E0-1DE8-244B-961E-FE49AB67FB0A}"/>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39" name="Group 38">
              <a:extLst>
                <a:ext uri="{FF2B5EF4-FFF2-40B4-BE49-F238E27FC236}">
                  <a16:creationId xmlns:a16="http://schemas.microsoft.com/office/drawing/2014/main" id="{CAAD5832-1ACD-084B-A42D-A8C00D8AAA8B}"/>
                </a:ext>
              </a:extLst>
            </p:cNvPr>
            <p:cNvGrpSpPr/>
            <p:nvPr userDrawn="1"/>
          </p:nvGrpSpPr>
          <p:grpSpPr>
            <a:xfrm>
              <a:off x="9558507" y="1119891"/>
              <a:ext cx="2639328" cy="202617"/>
              <a:chOff x="9303325" y="149270"/>
              <a:chExt cx="2639328" cy="202617"/>
            </a:xfrm>
          </p:grpSpPr>
          <p:sp>
            <p:nvSpPr>
              <p:cNvPr id="90" name="TextBox 89">
                <a:extLst>
                  <a:ext uri="{FF2B5EF4-FFF2-40B4-BE49-F238E27FC236}">
                    <a16:creationId xmlns:a16="http://schemas.microsoft.com/office/drawing/2014/main" id="{76712AB1-475C-5B42-87BD-53A6197FA783}"/>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1" name="Straight Connector 90">
                <a:extLst>
                  <a:ext uri="{FF2B5EF4-FFF2-40B4-BE49-F238E27FC236}">
                    <a16:creationId xmlns:a16="http://schemas.microsoft.com/office/drawing/2014/main" id="{4F5BD1A5-A975-234B-A289-B0633D1C2953}"/>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C8881626-21AA-D14A-AD25-7121DF34EC26}"/>
                </a:ext>
              </a:extLst>
            </p:cNvPr>
            <p:cNvGrpSpPr/>
            <p:nvPr userDrawn="1"/>
          </p:nvGrpSpPr>
          <p:grpSpPr>
            <a:xfrm>
              <a:off x="9554253" y="3678850"/>
              <a:ext cx="2735151" cy="2655095"/>
              <a:chOff x="9541497" y="2555080"/>
              <a:chExt cx="2735151" cy="2655095"/>
            </a:xfrm>
          </p:grpSpPr>
          <p:grpSp>
            <p:nvGrpSpPr>
              <p:cNvPr id="53" name="Group 52">
                <a:extLst>
                  <a:ext uri="{FF2B5EF4-FFF2-40B4-BE49-F238E27FC236}">
                    <a16:creationId xmlns:a16="http://schemas.microsoft.com/office/drawing/2014/main" id="{30746657-077C-3546-9563-5E5BA10BE248}"/>
                  </a:ext>
                </a:extLst>
              </p:cNvPr>
              <p:cNvGrpSpPr/>
              <p:nvPr userDrawn="1"/>
            </p:nvGrpSpPr>
            <p:grpSpPr>
              <a:xfrm>
                <a:off x="9541497" y="2555080"/>
                <a:ext cx="2735151" cy="2655095"/>
                <a:chOff x="9296567" y="4910411"/>
                <a:chExt cx="2735151" cy="2655095"/>
              </a:xfrm>
            </p:grpSpPr>
            <p:sp>
              <p:nvSpPr>
                <p:cNvPr id="86" name="Rectangle 85">
                  <a:extLst>
                    <a:ext uri="{FF2B5EF4-FFF2-40B4-BE49-F238E27FC236}">
                      <a16:creationId xmlns:a16="http://schemas.microsoft.com/office/drawing/2014/main" id="{D68127FC-49D0-D74A-9EA8-442E1736CB3A}"/>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a:extLst>
                    <a:ext uri="{FF2B5EF4-FFF2-40B4-BE49-F238E27FC236}">
                      <a16:creationId xmlns:a16="http://schemas.microsoft.com/office/drawing/2014/main" id="{D7249D72-5168-BB4C-87A9-96903DE73F6A}"/>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88" name="Graphic 87">
                  <a:extLst>
                    <a:ext uri="{FF2B5EF4-FFF2-40B4-BE49-F238E27FC236}">
                      <a16:creationId xmlns:a16="http://schemas.microsoft.com/office/drawing/2014/main" id="{19B19338-5CD2-7648-ABBF-92C68606669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9" name="TextBox 88">
                  <a:extLst>
                    <a:ext uri="{FF2B5EF4-FFF2-40B4-BE49-F238E27FC236}">
                      <a16:creationId xmlns:a16="http://schemas.microsoft.com/office/drawing/2014/main" id="{3D7DE9F1-D936-D241-897F-E8C3A31F4213}"/>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54" name="Group 53">
                <a:extLst>
                  <a:ext uri="{FF2B5EF4-FFF2-40B4-BE49-F238E27FC236}">
                    <a16:creationId xmlns:a16="http://schemas.microsoft.com/office/drawing/2014/main" id="{9095461C-201B-214E-A77B-60BAC311D272}"/>
                  </a:ext>
                </a:extLst>
              </p:cNvPr>
              <p:cNvGrpSpPr/>
              <p:nvPr userDrawn="1"/>
            </p:nvGrpSpPr>
            <p:grpSpPr>
              <a:xfrm>
                <a:off x="9746489" y="3569700"/>
                <a:ext cx="2159761" cy="1627918"/>
                <a:chOff x="9746489" y="3617325"/>
                <a:chExt cx="2159761" cy="1627918"/>
              </a:xfrm>
            </p:grpSpPr>
            <p:pic>
              <p:nvPicPr>
                <p:cNvPr id="55" name="Picture 54">
                  <a:extLst>
                    <a:ext uri="{FF2B5EF4-FFF2-40B4-BE49-F238E27FC236}">
                      <a16:creationId xmlns:a16="http://schemas.microsoft.com/office/drawing/2014/main" id="{EB575104-562F-004A-B326-7B5EEDC843A4}"/>
                    </a:ext>
                  </a:extLst>
                </p:cNvPr>
                <p:cNvPicPr>
                  <a:picLocks noChangeAspect="1"/>
                </p:cNvPicPr>
                <p:nvPr userDrawn="1"/>
              </p:nvPicPr>
              <p:blipFill>
                <a:blip r:embed="rId6"/>
                <a:stretch>
                  <a:fillRect/>
                </a:stretch>
              </p:blipFill>
              <p:spPr>
                <a:xfrm>
                  <a:off x="10075660" y="3617325"/>
                  <a:ext cx="1830590" cy="1627918"/>
                </a:xfrm>
                <a:prstGeom prst="rect">
                  <a:avLst/>
                </a:prstGeom>
              </p:spPr>
            </p:pic>
            <p:cxnSp>
              <p:nvCxnSpPr>
                <p:cNvPr id="56" name="Straight Connector 55">
                  <a:extLst>
                    <a:ext uri="{FF2B5EF4-FFF2-40B4-BE49-F238E27FC236}">
                      <a16:creationId xmlns:a16="http://schemas.microsoft.com/office/drawing/2014/main" id="{2D863755-CBBC-8B48-BCB9-6BB775EA83E1}"/>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711D527A-AE54-1F49-9DBB-C3CD78A4EDFB}"/>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4" name="TextBox 83">
                  <a:extLst>
                    <a:ext uri="{FF2B5EF4-FFF2-40B4-BE49-F238E27FC236}">
                      <a16:creationId xmlns:a16="http://schemas.microsoft.com/office/drawing/2014/main" id="{69096FA6-8848-D14E-8857-EF56C7EEAFD3}"/>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85" name="TextBox 84">
                  <a:extLst>
                    <a:ext uri="{FF2B5EF4-FFF2-40B4-BE49-F238E27FC236}">
                      <a16:creationId xmlns:a16="http://schemas.microsoft.com/office/drawing/2014/main" id="{0A6361FD-3788-164D-82B1-B50A51D5C49E}"/>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41" name="Group 40">
              <a:extLst>
                <a:ext uri="{FF2B5EF4-FFF2-40B4-BE49-F238E27FC236}">
                  <a16:creationId xmlns:a16="http://schemas.microsoft.com/office/drawing/2014/main" id="{0B28497C-1EBC-4146-9C10-1FA4511A8EB1}"/>
                </a:ext>
              </a:extLst>
            </p:cNvPr>
            <p:cNvGrpSpPr/>
            <p:nvPr userDrawn="1"/>
          </p:nvGrpSpPr>
          <p:grpSpPr>
            <a:xfrm>
              <a:off x="9558506" y="2409506"/>
              <a:ext cx="2639327" cy="684608"/>
              <a:chOff x="9558506" y="2476806"/>
              <a:chExt cx="2639327" cy="684608"/>
            </a:xfrm>
          </p:grpSpPr>
          <p:pic>
            <p:nvPicPr>
              <p:cNvPr id="50" name="Picture 49">
                <a:extLst>
                  <a:ext uri="{FF2B5EF4-FFF2-40B4-BE49-F238E27FC236}">
                    <a16:creationId xmlns:a16="http://schemas.microsoft.com/office/drawing/2014/main" id="{2C8A9567-D498-4E43-A058-AB8CDFBD67CA}"/>
                  </a:ext>
                </a:extLst>
              </p:cNvPr>
              <p:cNvPicPr>
                <a:picLocks noChangeAspect="1"/>
              </p:cNvPicPr>
              <p:nvPr userDrawn="1"/>
            </p:nvPicPr>
            <p:blipFill rotWithShape="1">
              <a:blip r:embed="rId7"/>
              <a:srcRect r="23484"/>
              <a:stretch/>
            </p:blipFill>
            <p:spPr>
              <a:xfrm>
                <a:off x="10441172" y="2476806"/>
                <a:ext cx="1756661" cy="684608"/>
              </a:xfrm>
              <a:prstGeom prst="rect">
                <a:avLst/>
              </a:prstGeom>
            </p:spPr>
          </p:pic>
          <p:sp>
            <p:nvSpPr>
              <p:cNvPr id="51" name="Rectangle 50">
                <a:extLst>
                  <a:ext uri="{FF2B5EF4-FFF2-40B4-BE49-F238E27FC236}">
                    <a16:creationId xmlns:a16="http://schemas.microsoft.com/office/drawing/2014/main" id="{0AE214B1-0405-3F44-B02A-A17F031B193F}"/>
                  </a:ext>
                </a:extLst>
              </p:cNvPr>
              <p:cNvSpPr/>
              <p:nvPr userDrawn="1"/>
            </p:nvSpPr>
            <p:spPr>
              <a:xfrm>
                <a:off x="9558506" y="2476806"/>
                <a:ext cx="882666" cy="684608"/>
              </a:xfrm>
              <a:prstGeom prst="rect">
                <a:avLst/>
              </a:prstGeom>
              <a:solidFill>
                <a:schemeClr val="bg2">
                  <a:alpha val="1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 name="TextBox 51">
                <a:extLst>
                  <a:ext uri="{FF2B5EF4-FFF2-40B4-BE49-F238E27FC236}">
                    <a16:creationId xmlns:a16="http://schemas.microsoft.com/office/drawing/2014/main" id="{A031FC06-07C2-F944-B3D7-5948AB3601DB}"/>
                  </a:ext>
                </a:extLst>
              </p:cNvPr>
              <p:cNvSpPr txBox="1"/>
              <p:nvPr userDrawn="1"/>
            </p:nvSpPr>
            <p:spPr>
              <a:xfrm>
                <a:off x="9635558" y="2549805"/>
                <a:ext cx="676269" cy="53860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sz="700" kern="1200" dirty="0">
                    <a:solidFill>
                      <a:schemeClr val="bg1"/>
                    </a:solidFill>
                    <a:latin typeface="+mn-lt"/>
                    <a:ea typeface="+mn-ea"/>
                    <a:cs typeface="+mn-cs"/>
                  </a:rPr>
                  <a:t>Note: </a:t>
                </a:r>
                <a:br>
                  <a:rPr lang="en-US" sz="700" kern="1200" dirty="0">
                    <a:solidFill>
                      <a:schemeClr val="bg1"/>
                    </a:solidFill>
                    <a:latin typeface="+mn-lt"/>
                    <a:ea typeface="+mn-ea"/>
                    <a:cs typeface="+mn-cs"/>
                  </a:rPr>
                </a:br>
                <a:r>
                  <a:rPr lang="en-US" sz="700" kern="1200" dirty="0">
                    <a:solidFill>
                      <a:schemeClr val="bg1"/>
                    </a:solidFill>
                    <a:latin typeface="+mn-lt"/>
                    <a:ea typeface="+mn-ea"/>
                    <a:cs typeface="+mn-cs"/>
                  </a:rPr>
                  <a:t>For numbered lists, see the most up-to-date Asset File.</a:t>
                </a:r>
              </a:p>
            </p:txBody>
          </p:sp>
        </p:grpSp>
        <p:grpSp>
          <p:nvGrpSpPr>
            <p:cNvPr id="42" name="Group 41">
              <a:extLst>
                <a:ext uri="{FF2B5EF4-FFF2-40B4-BE49-F238E27FC236}">
                  <a16:creationId xmlns:a16="http://schemas.microsoft.com/office/drawing/2014/main" id="{3535732C-1E13-4C4A-B787-AE24B4A3C9B4}"/>
                </a:ext>
              </a:extLst>
            </p:cNvPr>
            <p:cNvGrpSpPr/>
            <p:nvPr userDrawn="1"/>
          </p:nvGrpSpPr>
          <p:grpSpPr>
            <a:xfrm>
              <a:off x="9554253" y="2414886"/>
              <a:ext cx="2819399" cy="1181890"/>
              <a:chOff x="9541498" y="3352649"/>
              <a:chExt cx="2819399" cy="1181890"/>
            </a:xfrm>
          </p:grpSpPr>
          <p:grpSp>
            <p:nvGrpSpPr>
              <p:cNvPr id="43" name="Group 42">
                <a:extLst>
                  <a:ext uri="{FF2B5EF4-FFF2-40B4-BE49-F238E27FC236}">
                    <a16:creationId xmlns:a16="http://schemas.microsoft.com/office/drawing/2014/main" id="{B88CD7CA-DBA3-C14E-A359-502F7DC9E08F}"/>
                  </a:ext>
                </a:extLst>
              </p:cNvPr>
              <p:cNvGrpSpPr/>
              <p:nvPr userDrawn="1"/>
            </p:nvGrpSpPr>
            <p:grpSpPr>
              <a:xfrm>
                <a:off x="9541498" y="3352649"/>
                <a:ext cx="2735150" cy="1181890"/>
                <a:chOff x="9541498" y="3751132"/>
                <a:chExt cx="2735150" cy="1181890"/>
              </a:xfrm>
            </p:grpSpPr>
            <p:grpSp>
              <p:nvGrpSpPr>
                <p:cNvPr id="45" name="Group 44">
                  <a:extLst>
                    <a:ext uri="{FF2B5EF4-FFF2-40B4-BE49-F238E27FC236}">
                      <a16:creationId xmlns:a16="http://schemas.microsoft.com/office/drawing/2014/main" id="{8A62CE80-1DCA-2E41-A9A2-0FBB26DC2E37}"/>
                    </a:ext>
                  </a:extLst>
                </p:cNvPr>
                <p:cNvGrpSpPr/>
                <p:nvPr userDrawn="1"/>
              </p:nvGrpSpPr>
              <p:grpSpPr>
                <a:xfrm>
                  <a:off x="9541498" y="3751132"/>
                  <a:ext cx="2735150" cy="1181890"/>
                  <a:chOff x="9296568" y="4910411"/>
                  <a:chExt cx="2735150" cy="1181890"/>
                </a:xfrm>
              </p:grpSpPr>
              <p:sp>
                <p:nvSpPr>
                  <p:cNvPr id="47" name="Rectangle 46">
                    <a:extLst>
                      <a:ext uri="{FF2B5EF4-FFF2-40B4-BE49-F238E27FC236}">
                        <a16:creationId xmlns:a16="http://schemas.microsoft.com/office/drawing/2014/main" id="{6B01E16F-8D56-AD42-BF0C-1B00F9E33346}"/>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301AE0C3-91EA-2D43-B520-2DB261739B44}"/>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49" name="TextBox 48">
                    <a:extLst>
                      <a:ext uri="{FF2B5EF4-FFF2-40B4-BE49-F238E27FC236}">
                        <a16:creationId xmlns:a16="http://schemas.microsoft.com/office/drawing/2014/main" id="{1BAA935D-EF18-3C4F-87C9-9936893F982C}"/>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46" name="Graphic 45">
                  <a:extLst>
                    <a:ext uri="{FF2B5EF4-FFF2-40B4-BE49-F238E27FC236}">
                      <a16:creationId xmlns:a16="http://schemas.microsoft.com/office/drawing/2014/main" id="{DA1AD802-82D2-EE49-8DC0-E5CFC77362A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44" name="Picture 43">
                <a:extLst>
                  <a:ext uri="{FF2B5EF4-FFF2-40B4-BE49-F238E27FC236}">
                    <a16:creationId xmlns:a16="http://schemas.microsoft.com/office/drawing/2014/main" id="{59B2C3CC-42E2-6D46-BF1D-66B0986526F5}"/>
                  </a:ext>
                </a:extLst>
              </p:cNvPr>
              <p:cNvPicPr>
                <a:picLocks noChangeAspect="1"/>
              </p:cNvPicPr>
              <p:nvPr userDrawn="1"/>
            </p:nvPicPr>
            <p:blipFill rotWithShape="1">
              <a:blip r:embed="rId7"/>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74216313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One Char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6" name="Chart Placeholder 2">
            <a:extLst>
              <a:ext uri="{FF2B5EF4-FFF2-40B4-BE49-F238E27FC236}">
                <a16:creationId xmlns:a16="http://schemas.microsoft.com/office/drawing/2014/main" id="{A52282EC-86DC-8D43-96A4-DCB61C454A07}"/>
              </a:ext>
            </a:extLst>
          </p:cNvPr>
          <p:cNvSpPr>
            <a:spLocks noGrp="1"/>
          </p:cNvSpPr>
          <p:nvPr>
            <p:ph type="chart" sz="quarter" idx="113"/>
          </p:nvPr>
        </p:nvSpPr>
        <p:spPr>
          <a:xfrm>
            <a:off x="431799" y="1735138"/>
            <a:ext cx="8280399"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A5DCE5DD-26A8-1F44-AB0E-1108C6B2C629}"/>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11" name="Text Placeholder 6">
            <a:extLst>
              <a:ext uri="{FF2B5EF4-FFF2-40B4-BE49-F238E27FC236}">
                <a16:creationId xmlns:a16="http://schemas.microsoft.com/office/drawing/2014/main" id="{932E292F-93E5-C544-8958-CDEDEB71F002}"/>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grpSp>
        <p:nvGrpSpPr>
          <p:cNvPr id="56" name="Group 55">
            <a:extLst>
              <a:ext uri="{FF2B5EF4-FFF2-40B4-BE49-F238E27FC236}">
                <a16:creationId xmlns:a16="http://schemas.microsoft.com/office/drawing/2014/main" id="{46A3C5DB-48EB-1C41-B49E-663E78CA9D9E}"/>
              </a:ext>
            </a:extLst>
          </p:cNvPr>
          <p:cNvGrpSpPr/>
          <p:nvPr userDrawn="1"/>
        </p:nvGrpSpPr>
        <p:grpSpPr>
          <a:xfrm>
            <a:off x="9399182" y="-1"/>
            <a:ext cx="2961715" cy="6989737"/>
            <a:chOff x="9399182" y="-1"/>
            <a:chExt cx="2961715" cy="6989737"/>
          </a:xfrm>
        </p:grpSpPr>
        <p:sp>
          <p:nvSpPr>
            <p:cNvPr id="13" name="Rectangle 12">
              <a:extLst>
                <a:ext uri="{FF2B5EF4-FFF2-40B4-BE49-F238E27FC236}">
                  <a16:creationId xmlns:a16="http://schemas.microsoft.com/office/drawing/2014/main" id="{0DEE0A41-E466-6241-9EE4-211BECC9E5B4}"/>
                </a:ext>
              </a:extLst>
            </p:cNvPr>
            <p:cNvSpPr/>
            <p:nvPr userDrawn="1"/>
          </p:nvSpPr>
          <p:spPr>
            <a:xfrm>
              <a:off x="9399182" y="-1"/>
              <a:ext cx="2798651" cy="698973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6" name="Picture 45">
              <a:extLst>
                <a:ext uri="{FF2B5EF4-FFF2-40B4-BE49-F238E27FC236}">
                  <a16:creationId xmlns:a16="http://schemas.microsoft.com/office/drawing/2014/main" id="{052E85D3-7D4D-1245-9994-C9F23EA78BC0}"/>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17" name="Group 16">
              <a:extLst>
                <a:ext uri="{FF2B5EF4-FFF2-40B4-BE49-F238E27FC236}">
                  <a16:creationId xmlns:a16="http://schemas.microsoft.com/office/drawing/2014/main" id="{3188577A-9C5E-3441-8977-05779AF7AFFB}"/>
                </a:ext>
              </a:extLst>
            </p:cNvPr>
            <p:cNvGrpSpPr/>
            <p:nvPr userDrawn="1"/>
          </p:nvGrpSpPr>
          <p:grpSpPr>
            <a:xfrm>
              <a:off x="9541497" y="162442"/>
              <a:ext cx="2819400" cy="814510"/>
              <a:chOff x="-3644733" y="165205"/>
              <a:chExt cx="2819400" cy="814510"/>
            </a:xfrm>
          </p:grpSpPr>
          <p:sp>
            <p:nvSpPr>
              <p:cNvPr id="36" name="Rectangle 35">
                <a:extLst>
                  <a:ext uri="{FF2B5EF4-FFF2-40B4-BE49-F238E27FC236}">
                    <a16:creationId xmlns:a16="http://schemas.microsoft.com/office/drawing/2014/main" id="{AD2D2C92-2EB0-D842-80AE-BDB0B6BE7B3C}"/>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78C5C3D8-B1F5-7049-B564-458BB9066277}"/>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38" name="Picture 37">
                <a:extLst>
                  <a:ext uri="{FF2B5EF4-FFF2-40B4-BE49-F238E27FC236}">
                    <a16:creationId xmlns:a16="http://schemas.microsoft.com/office/drawing/2014/main" id="{823A8AA4-5D28-EE4F-A6FA-701C10701D71}"/>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2" name="Group 1">
              <a:extLst>
                <a:ext uri="{FF2B5EF4-FFF2-40B4-BE49-F238E27FC236}">
                  <a16:creationId xmlns:a16="http://schemas.microsoft.com/office/drawing/2014/main" id="{5F14184C-17A3-1E43-9FDB-63D39103AC76}"/>
                </a:ext>
              </a:extLst>
            </p:cNvPr>
            <p:cNvGrpSpPr/>
            <p:nvPr userDrawn="1"/>
          </p:nvGrpSpPr>
          <p:grpSpPr>
            <a:xfrm>
              <a:off x="9521833" y="5769065"/>
              <a:ext cx="2676002" cy="1052731"/>
              <a:chOff x="9521833" y="2036288"/>
              <a:chExt cx="2676002" cy="1052731"/>
            </a:xfrm>
          </p:grpSpPr>
          <p:sp>
            <p:nvSpPr>
              <p:cNvPr id="14" name="TextBox 13">
                <a:extLst>
                  <a:ext uri="{FF2B5EF4-FFF2-40B4-BE49-F238E27FC236}">
                    <a16:creationId xmlns:a16="http://schemas.microsoft.com/office/drawing/2014/main" id="{79AE1D20-8CAB-A84B-93C0-DD3E85791803}"/>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5" name="Straight Connector 14">
                <a:extLst>
                  <a:ext uri="{FF2B5EF4-FFF2-40B4-BE49-F238E27FC236}">
                    <a16:creationId xmlns:a16="http://schemas.microsoft.com/office/drawing/2014/main" id="{DF9304E6-DDDD-074C-9CA1-3FF397E8A438}"/>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FD474BE-600B-C34D-BDE1-0491BC172E2E}"/>
                  </a:ext>
                </a:extLst>
              </p:cNvPr>
              <p:cNvGrpSpPr/>
              <p:nvPr userDrawn="1"/>
            </p:nvGrpSpPr>
            <p:grpSpPr>
              <a:xfrm>
                <a:off x="9521833" y="2361408"/>
                <a:ext cx="2557391" cy="484748"/>
                <a:chOff x="12352022" y="513115"/>
                <a:chExt cx="2557391" cy="484748"/>
              </a:xfrm>
            </p:grpSpPr>
            <p:sp>
              <p:nvSpPr>
                <p:cNvPr id="33" name="TextBox 32">
                  <a:extLst>
                    <a:ext uri="{FF2B5EF4-FFF2-40B4-BE49-F238E27FC236}">
                      <a16:creationId xmlns:a16="http://schemas.microsoft.com/office/drawing/2014/main" id="{0C88436B-93D8-554A-B5CD-918E7F26680E}"/>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5" name="TextBox 34">
                  <a:extLst>
                    <a:ext uri="{FF2B5EF4-FFF2-40B4-BE49-F238E27FC236}">
                      <a16:creationId xmlns:a16="http://schemas.microsoft.com/office/drawing/2014/main" id="{AEF79A20-3A24-A548-BB43-C0356B3E259D}"/>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9" name="TextBox 18">
                <a:extLst>
                  <a:ext uri="{FF2B5EF4-FFF2-40B4-BE49-F238E27FC236}">
                    <a16:creationId xmlns:a16="http://schemas.microsoft.com/office/drawing/2014/main" id="{0E8E16A0-1C23-7C47-A1F5-A2C39F078AEA}"/>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20" name="TextBox 19">
              <a:extLst>
                <a:ext uri="{FF2B5EF4-FFF2-40B4-BE49-F238E27FC236}">
                  <a16:creationId xmlns:a16="http://schemas.microsoft.com/office/drawing/2014/main" id="{43CAB352-C374-234F-BB73-257B0657FFA7}"/>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21" name="Straight Connector 20">
              <a:extLst>
                <a:ext uri="{FF2B5EF4-FFF2-40B4-BE49-F238E27FC236}">
                  <a16:creationId xmlns:a16="http://schemas.microsoft.com/office/drawing/2014/main" id="{C19D179F-1619-3041-9EA0-F999842F6701}"/>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7B288DF0-7D33-E140-8D7C-8C53D4D2F2BD}"/>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23" name="TextBox 22">
              <a:extLst>
                <a:ext uri="{FF2B5EF4-FFF2-40B4-BE49-F238E27FC236}">
                  <a16:creationId xmlns:a16="http://schemas.microsoft.com/office/drawing/2014/main" id="{43AA5595-3102-C444-9F60-386BB986D435}"/>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24" name="TextBox 23">
              <a:extLst>
                <a:ext uri="{FF2B5EF4-FFF2-40B4-BE49-F238E27FC236}">
                  <a16:creationId xmlns:a16="http://schemas.microsoft.com/office/drawing/2014/main" id="{7012B9C1-AB90-A243-A8E5-BF0E3C62F730}"/>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25" name="TextBox 24">
              <a:extLst>
                <a:ext uri="{FF2B5EF4-FFF2-40B4-BE49-F238E27FC236}">
                  <a16:creationId xmlns:a16="http://schemas.microsoft.com/office/drawing/2014/main" id="{232CD633-A48D-A745-9BD0-9E3BD2BB3D7B}"/>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26" name="TextBox 25">
              <a:extLst>
                <a:ext uri="{FF2B5EF4-FFF2-40B4-BE49-F238E27FC236}">
                  <a16:creationId xmlns:a16="http://schemas.microsoft.com/office/drawing/2014/main" id="{20654DE4-AAA0-EA42-9B5D-4772B2BF09B0}"/>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27" name="TextBox 26">
              <a:extLst>
                <a:ext uri="{FF2B5EF4-FFF2-40B4-BE49-F238E27FC236}">
                  <a16:creationId xmlns:a16="http://schemas.microsoft.com/office/drawing/2014/main" id="{7DDF1272-B825-C44D-A05D-B7B4B9F4EE42}"/>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28" name="TextBox 27">
              <a:extLst>
                <a:ext uri="{FF2B5EF4-FFF2-40B4-BE49-F238E27FC236}">
                  <a16:creationId xmlns:a16="http://schemas.microsoft.com/office/drawing/2014/main" id="{C358145A-52DB-874A-A52C-73CB4F645F5D}"/>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30" name="Group 29">
              <a:extLst>
                <a:ext uri="{FF2B5EF4-FFF2-40B4-BE49-F238E27FC236}">
                  <a16:creationId xmlns:a16="http://schemas.microsoft.com/office/drawing/2014/main" id="{96FFEFAB-2135-954C-BE19-7078E19E9F13}"/>
                </a:ext>
              </a:extLst>
            </p:cNvPr>
            <p:cNvGrpSpPr/>
            <p:nvPr userDrawn="1"/>
          </p:nvGrpSpPr>
          <p:grpSpPr>
            <a:xfrm>
              <a:off x="9558507" y="1119891"/>
              <a:ext cx="2639328" cy="202617"/>
              <a:chOff x="9303325" y="149270"/>
              <a:chExt cx="2639328" cy="202617"/>
            </a:xfrm>
          </p:grpSpPr>
          <p:sp>
            <p:nvSpPr>
              <p:cNvPr id="31" name="TextBox 30">
                <a:extLst>
                  <a:ext uri="{FF2B5EF4-FFF2-40B4-BE49-F238E27FC236}">
                    <a16:creationId xmlns:a16="http://schemas.microsoft.com/office/drawing/2014/main" id="{18B4290E-B21A-F749-A231-9A6AC889777F}"/>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2" name="Straight Connector 31">
                <a:extLst>
                  <a:ext uri="{FF2B5EF4-FFF2-40B4-BE49-F238E27FC236}">
                    <a16:creationId xmlns:a16="http://schemas.microsoft.com/office/drawing/2014/main" id="{9FB79B68-3EBE-714A-B5BA-1F4586A34CDD}"/>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F646EFCF-19A2-C542-B0AF-E4058343FBE8}"/>
                </a:ext>
              </a:extLst>
            </p:cNvPr>
            <p:cNvGrpSpPr/>
            <p:nvPr userDrawn="1"/>
          </p:nvGrpSpPr>
          <p:grpSpPr>
            <a:xfrm>
              <a:off x="9541497" y="4046193"/>
              <a:ext cx="2735151" cy="1533198"/>
              <a:chOff x="9296567" y="4910412"/>
              <a:chExt cx="2735151" cy="1533198"/>
            </a:xfrm>
          </p:grpSpPr>
          <p:sp>
            <p:nvSpPr>
              <p:cNvPr id="40" name="Rectangle 39">
                <a:extLst>
                  <a:ext uri="{FF2B5EF4-FFF2-40B4-BE49-F238E27FC236}">
                    <a16:creationId xmlns:a16="http://schemas.microsoft.com/office/drawing/2014/main" id="{A9C96D50-537F-644A-B8A7-9E284B5D2CAF}"/>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60BEC074-7574-D843-A815-FDC7A3F8DE1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42" name="Graphic 41">
                <a:extLst>
                  <a:ext uri="{FF2B5EF4-FFF2-40B4-BE49-F238E27FC236}">
                    <a16:creationId xmlns:a16="http://schemas.microsoft.com/office/drawing/2014/main" id="{6206800A-4989-A74C-8790-A0DBC0071B01}"/>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43" name="TextBox 42">
                <a:extLst>
                  <a:ext uri="{FF2B5EF4-FFF2-40B4-BE49-F238E27FC236}">
                    <a16:creationId xmlns:a16="http://schemas.microsoft.com/office/drawing/2014/main" id="{652EE101-17F5-7E45-B4FB-A67BC514186C}"/>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
        <p:nvSpPr>
          <p:cNvPr id="7" name="Date Placeholder 6">
            <a:extLst>
              <a:ext uri="{FF2B5EF4-FFF2-40B4-BE49-F238E27FC236}">
                <a16:creationId xmlns:a16="http://schemas.microsoft.com/office/drawing/2014/main" id="{36C2C27D-9DE3-5A46-AF41-ABB478805204}"/>
              </a:ext>
            </a:extLst>
          </p:cNvPr>
          <p:cNvSpPr>
            <a:spLocks noGrp="1"/>
          </p:cNvSpPr>
          <p:nvPr userDrawn="1">
            <p:ph type="dt" sz="half" idx="114"/>
          </p:nvPr>
        </p:nvSpPr>
        <p:spPr/>
        <p:txBody>
          <a:bodyPr/>
          <a:lstStyle/>
          <a:p>
            <a:endParaRPr lang="en-US" dirty="0"/>
          </a:p>
        </p:txBody>
      </p:sp>
      <p:sp>
        <p:nvSpPr>
          <p:cNvPr id="8" name="Footer Placeholder 7">
            <a:extLst>
              <a:ext uri="{FF2B5EF4-FFF2-40B4-BE49-F238E27FC236}">
                <a16:creationId xmlns:a16="http://schemas.microsoft.com/office/drawing/2014/main" id="{D9636EAF-4BEC-1741-AAE3-F6127A0777EA}"/>
              </a:ext>
            </a:extLst>
          </p:cNvPr>
          <p:cNvSpPr>
            <a:spLocks noGrp="1"/>
          </p:cNvSpPr>
          <p:nvPr userDrawn="1">
            <p:ph type="ftr" sz="quarter" idx="115"/>
          </p:nvPr>
        </p:nvSpPr>
        <p:spPr/>
        <p:txBody>
          <a:bodyPr/>
          <a:lstStyle/>
          <a:p>
            <a:endParaRPr lang="en-US" dirty="0"/>
          </a:p>
        </p:txBody>
      </p:sp>
      <p:sp>
        <p:nvSpPr>
          <p:cNvPr id="12" name="Slide Number Placeholder 11">
            <a:extLst>
              <a:ext uri="{FF2B5EF4-FFF2-40B4-BE49-F238E27FC236}">
                <a16:creationId xmlns:a16="http://schemas.microsoft.com/office/drawing/2014/main" id="{8CFEAC8D-B87E-434B-B0C2-7C4783B1F6D9}"/>
              </a:ext>
            </a:extLst>
          </p:cNvPr>
          <p:cNvSpPr>
            <a:spLocks noGrp="1"/>
          </p:cNvSpPr>
          <p:nvPr userDrawn="1">
            <p:ph type="sldNum" sz="quarter" idx="116"/>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126463136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Two Charts">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 name="Chart Placeholder 2">
            <a:extLst>
              <a:ext uri="{FF2B5EF4-FFF2-40B4-BE49-F238E27FC236}">
                <a16:creationId xmlns:a16="http://schemas.microsoft.com/office/drawing/2014/main" id="{FD4B8862-A567-3B46-B0C3-394F4DE43C21}"/>
              </a:ext>
            </a:extLst>
          </p:cNvPr>
          <p:cNvSpPr>
            <a:spLocks noGrp="1"/>
          </p:cNvSpPr>
          <p:nvPr>
            <p:ph type="chart" sz="quarter" idx="113"/>
          </p:nvPr>
        </p:nvSpPr>
        <p:spPr>
          <a:xfrm>
            <a:off x="431800"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7" name="Chart Placeholder 2">
            <a:extLst>
              <a:ext uri="{FF2B5EF4-FFF2-40B4-BE49-F238E27FC236}">
                <a16:creationId xmlns:a16="http://schemas.microsoft.com/office/drawing/2014/main" id="{F6E3593A-EC32-4649-9755-E1EA347597A8}"/>
              </a:ext>
            </a:extLst>
          </p:cNvPr>
          <p:cNvSpPr>
            <a:spLocks noGrp="1"/>
          </p:cNvSpPr>
          <p:nvPr>
            <p:ph type="chart" sz="quarter" idx="114"/>
          </p:nvPr>
        </p:nvSpPr>
        <p:spPr>
          <a:xfrm>
            <a:off x="4698906"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4A426F11-55A1-3946-8771-D8A379B5AD5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43" name="Text Placeholder 6">
            <a:extLst>
              <a:ext uri="{FF2B5EF4-FFF2-40B4-BE49-F238E27FC236}">
                <a16:creationId xmlns:a16="http://schemas.microsoft.com/office/drawing/2014/main" id="{7892DA04-F4A9-2044-B9E5-08BCF7318160}"/>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44" name="Text Placeholder 6">
            <a:extLst>
              <a:ext uri="{FF2B5EF4-FFF2-40B4-BE49-F238E27FC236}">
                <a16:creationId xmlns:a16="http://schemas.microsoft.com/office/drawing/2014/main" id="{FC379CB5-F96A-5A41-ABCB-0A7229FB2403}"/>
              </a:ext>
            </a:extLst>
          </p:cNvPr>
          <p:cNvSpPr>
            <a:spLocks noGrp="1"/>
          </p:cNvSpPr>
          <p:nvPr>
            <p:ph type="body" sz="quarter" idx="115" hasCustomPrompt="1"/>
          </p:nvPr>
        </p:nvSpPr>
        <p:spPr>
          <a:xfrm>
            <a:off x="4698906"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6" name="Date Placeholder 5">
            <a:extLst>
              <a:ext uri="{FF2B5EF4-FFF2-40B4-BE49-F238E27FC236}">
                <a16:creationId xmlns:a16="http://schemas.microsoft.com/office/drawing/2014/main" id="{F379AB29-F3FD-6B4D-AB9C-5B22D89A0EA3}"/>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998E7724-1686-F747-8D1B-1AB14F556771}"/>
              </a:ext>
            </a:extLst>
          </p:cNvPr>
          <p:cNvSpPr>
            <a:spLocks noGrp="1"/>
          </p:cNvSpPr>
          <p:nvPr>
            <p:ph type="ftr" sz="quarter" idx="117"/>
          </p:nvPr>
        </p:nvSpPr>
        <p:spPr/>
        <p:txBody>
          <a:bodyPr/>
          <a:lstStyle/>
          <a:p>
            <a:endParaRPr lang="en-US" dirty="0"/>
          </a:p>
        </p:txBody>
      </p:sp>
      <p:sp>
        <p:nvSpPr>
          <p:cNvPr id="8" name="Slide Number Placeholder 7">
            <a:extLst>
              <a:ext uri="{FF2B5EF4-FFF2-40B4-BE49-F238E27FC236}">
                <a16:creationId xmlns:a16="http://schemas.microsoft.com/office/drawing/2014/main" id="{67560BD8-BC0B-DB45-8951-391197B87781}"/>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107" name="Group 106">
            <a:extLst>
              <a:ext uri="{FF2B5EF4-FFF2-40B4-BE49-F238E27FC236}">
                <a16:creationId xmlns:a16="http://schemas.microsoft.com/office/drawing/2014/main" id="{C83CDE6E-B074-0A42-80BB-4939BB56DB50}"/>
              </a:ext>
            </a:extLst>
          </p:cNvPr>
          <p:cNvGrpSpPr/>
          <p:nvPr userDrawn="1"/>
        </p:nvGrpSpPr>
        <p:grpSpPr>
          <a:xfrm>
            <a:off x="9399182" y="-1"/>
            <a:ext cx="2961715" cy="6989737"/>
            <a:chOff x="9399182" y="-1"/>
            <a:chExt cx="2961715" cy="6989737"/>
          </a:xfrm>
        </p:grpSpPr>
        <p:sp>
          <p:nvSpPr>
            <p:cNvPr id="108" name="Rectangle 107">
              <a:extLst>
                <a:ext uri="{FF2B5EF4-FFF2-40B4-BE49-F238E27FC236}">
                  <a16:creationId xmlns:a16="http://schemas.microsoft.com/office/drawing/2014/main" id="{4021C5A3-7B0D-1847-9EF9-A3705154127E}"/>
                </a:ext>
              </a:extLst>
            </p:cNvPr>
            <p:cNvSpPr/>
            <p:nvPr userDrawn="1"/>
          </p:nvSpPr>
          <p:spPr>
            <a:xfrm>
              <a:off x="9399182" y="-1"/>
              <a:ext cx="2798651" cy="698973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09" name="Picture 108">
              <a:extLst>
                <a:ext uri="{FF2B5EF4-FFF2-40B4-BE49-F238E27FC236}">
                  <a16:creationId xmlns:a16="http://schemas.microsoft.com/office/drawing/2014/main" id="{8379DC2B-3092-1142-97A8-452B83E9EEE5}"/>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110" name="Group 109">
              <a:extLst>
                <a:ext uri="{FF2B5EF4-FFF2-40B4-BE49-F238E27FC236}">
                  <a16:creationId xmlns:a16="http://schemas.microsoft.com/office/drawing/2014/main" id="{1013161E-A1C5-5749-9CE3-F720067C884E}"/>
                </a:ext>
              </a:extLst>
            </p:cNvPr>
            <p:cNvGrpSpPr/>
            <p:nvPr userDrawn="1"/>
          </p:nvGrpSpPr>
          <p:grpSpPr>
            <a:xfrm>
              <a:off x="9541497" y="162442"/>
              <a:ext cx="2819400" cy="814510"/>
              <a:chOff x="-3644733" y="165205"/>
              <a:chExt cx="2819400" cy="814510"/>
            </a:xfrm>
          </p:grpSpPr>
          <p:sp>
            <p:nvSpPr>
              <p:cNvPr id="135" name="Rectangle 134">
                <a:extLst>
                  <a:ext uri="{FF2B5EF4-FFF2-40B4-BE49-F238E27FC236}">
                    <a16:creationId xmlns:a16="http://schemas.microsoft.com/office/drawing/2014/main" id="{6E6A25D8-1BC5-9B4C-8FA6-899B48E1D1CE}"/>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DE1EA92A-DBC7-B749-9767-E7B2D5BD99CA}"/>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7" name="Picture 136">
                <a:extLst>
                  <a:ext uri="{FF2B5EF4-FFF2-40B4-BE49-F238E27FC236}">
                    <a16:creationId xmlns:a16="http://schemas.microsoft.com/office/drawing/2014/main" id="{F3C81943-C1E3-344C-9C89-756433C45B2E}"/>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11" name="Group 110">
              <a:extLst>
                <a:ext uri="{FF2B5EF4-FFF2-40B4-BE49-F238E27FC236}">
                  <a16:creationId xmlns:a16="http://schemas.microsoft.com/office/drawing/2014/main" id="{15CE3F5C-AE46-334A-898C-C2B42488CBAF}"/>
                </a:ext>
              </a:extLst>
            </p:cNvPr>
            <p:cNvGrpSpPr/>
            <p:nvPr userDrawn="1"/>
          </p:nvGrpSpPr>
          <p:grpSpPr>
            <a:xfrm>
              <a:off x="9521833" y="5769065"/>
              <a:ext cx="2676002" cy="1052731"/>
              <a:chOff x="9521833" y="2036288"/>
              <a:chExt cx="2676002" cy="1052731"/>
            </a:xfrm>
          </p:grpSpPr>
          <p:sp>
            <p:nvSpPr>
              <p:cNvPr id="129" name="TextBox 128">
                <a:extLst>
                  <a:ext uri="{FF2B5EF4-FFF2-40B4-BE49-F238E27FC236}">
                    <a16:creationId xmlns:a16="http://schemas.microsoft.com/office/drawing/2014/main" id="{EA92E2AA-DFD9-5A4F-AB03-5A37B9AECDF8}"/>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30" name="Straight Connector 129">
                <a:extLst>
                  <a:ext uri="{FF2B5EF4-FFF2-40B4-BE49-F238E27FC236}">
                    <a16:creationId xmlns:a16="http://schemas.microsoft.com/office/drawing/2014/main" id="{6DEBF951-684E-EF4C-AD44-7EE3A3D737A5}"/>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B7170F64-401B-944F-BE85-D64B70491AD1}"/>
                  </a:ext>
                </a:extLst>
              </p:cNvPr>
              <p:cNvGrpSpPr/>
              <p:nvPr userDrawn="1"/>
            </p:nvGrpSpPr>
            <p:grpSpPr>
              <a:xfrm>
                <a:off x="9521833" y="2361408"/>
                <a:ext cx="2557391" cy="484748"/>
                <a:chOff x="12352022" y="513115"/>
                <a:chExt cx="2557391" cy="484748"/>
              </a:xfrm>
            </p:grpSpPr>
            <p:sp>
              <p:nvSpPr>
                <p:cNvPr id="133" name="TextBox 132">
                  <a:extLst>
                    <a:ext uri="{FF2B5EF4-FFF2-40B4-BE49-F238E27FC236}">
                      <a16:creationId xmlns:a16="http://schemas.microsoft.com/office/drawing/2014/main" id="{C6F193A3-7D39-1C40-9C0D-B981EB53025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4" name="TextBox 133">
                  <a:extLst>
                    <a:ext uri="{FF2B5EF4-FFF2-40B4-BE49-F238E27FC236}">
                      <a16:creationId xmlns:a16="http://schemas.microsoft.com/office/drawing/2014/main" id="{C7940ED9-915B-9248-BA2F-A342231D2934}"/>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32" name="TextBox 131">
                <a:extLst>
                  <a:ext uri="{FF2B5EF4-FFF2-40B4-BE49-F238E27FC236}">
                    <a16:creationId xmlns:a16="http://schemas.microsoft.com/office/drawing/2014/main" id="{A80FD326-85FF-264F-97DA-05F43B20FA05}"/>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112" name="TextBox 111">
              <a:extLst>
                <a:ext uri="{FF2B5EF4-FFF2-40B4-BE49-F238E27FC236}">
                  <a16:creationId xmlns:a16="http://schemas.microsoft.com/office/drawing/2014/main" id="{643017B9-5EB5-3C43-964D-F8B34AE37A52}"/>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113" name="Straight Connector 112">
              <a:extLst>
                <a:ext uri="{FF2B5EF4-FFF2-40B4-BE49-F238E27FC236}">
                  <a16:creationId xmlns:a16="http://schemas.microsoft.com/office/drawing/2014/main" id="{E5A28B81-D028-A442-A2BB-C885D0421BAF}"/>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4" name="TextBox 113">
              <a:extLst>
                <a:ext uri="{FF2B5EF4-FFF2-40B4-BE49-F238E27FC236}">
                  <a16:creationId xmlns:a16="http://schemas.microsoft.com/office/drawing/2014/main" id="{BC6B2BDC-1C6B-FF49-886E-34C4A1F31A1B}"/>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15" name="TextBox 114">
              <a:extLst>
                <a:ext uri="{FF2B5EF4-FFF2-40B4-BE49-F238E27FC236}">
                  <a16:creationId xmlns:a16="http://schemas.microsoft.com/office/drawing/2014/main" id="{386F9AE4-1003-E841-B986-2DFA8186BE2A}"/>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16" name="TextBox 115">
              <a:extLst>
                <a:ext uri="{FF2B5EF4-FFF2-40B4-BE49-F238E27FC236}">
                  <a16:creationId xmlns:a16="http://schemas.microsoft.com/office/drawing/2014/main" id="{81D4359D-396D-B047-8048-C51D25FF5FA9}"/>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117" name="TextBox 116">
              <a:extLst>
                <a:ext uri="{FF2B5EF4-FFF2-40B4-BE49-F238E27FC236}">
                  <a16:creationId xmlns:a16="http://schemas.microsoft.com/office/drawing/2014/main" id="{F595C52D-E737-B648-97C4-D0EEE4002727}"/>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118" name="TextBox 117">
              <a:extLst>
                <a:ext uri="{FF2B5EF4-FFF2-40B4-BE49-F238E27FC236}">
                  <a16:creationId xmlns:a16="http://schemas.microsoft.com/office/drawing/2014/main" id="{A9B4217E-F58C-E841-B458-5948479DD205}"/>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19" name="TextBox 118">
              <a:extLst>
                <a:ext uri="{FF2B5EF4-FFF2-40B4-BE49-F238E27FC236}">
                  <a16:creationId xmlns:a16="http://schemas.microsoft.com/office/drawing/2014/main" id="{BFF5E862-5288-9E4B-88AE-8C1A9F992012}"/>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120" name="TextBox 119">
              <a:extLst>
                <a:ext uri="{FF2B5EF4-FFF2-40B4-BE49-F238E27FC236}">
                  <a16:creationId xmlns:a16="http://schemas.microsoft.com/office/drawing/2014/main" id="{12A69AE4-A4C6-4F4C-A368-8510B3FA8B6B}"/>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121" name="Group 120">
              <a:extLst>
                <a:ext uri="{FF2B5EF4-FFF2-40B4-BE49-F238E27FC236}">
                  <a16:creationId xmlns:a16="http://schemas.microsoft.com/office/drawing/2014/main" id="{D3A6EECD-3549-904A-A40E-911DC97AF001}"/>
                </a:ext>
              </a:extLst>
            </p:cNvPr>
            <p:cNvGrpSpPr/>
            <p:nvPr userDrawn="1"/>
          </p:nvGrpSpPr>
          <p:grpSpPr>
            <a:xfrm>
              <a:off x="9558507" y="1119891"/>
              <a:ext cx="2639328" cy="202617"/>
              <a:chOff x="9303325" y="149270"/>
              <a:chExt cx="2639328" cy="202617"/>
            </a:xfrm>
          </p:grpSpPr>
          <p:sp>
            <p:nvSpPr>
              <p:cNvPr id="127" name="TextBox 126">
                <a:extLst>
                  <a:ext uri="{FF2B5EF4-FFF2-40B4-BE49-F238E27FC236}">
                    <a16:creationId xmlns:a16="http://schemas.microsoft.com/office/drawing/2014/main" id="{F72EE2BF-96DA-ED48-A29C-73A7C7A51107}"/>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28" name="Straight Connector 127">
                <a:extLst>
                  <a:ext uri="{FF2B5EF4-FFF2-40B4-BE49-F238E27FC236}">
                    <a16:creationId xmlns:a16="http://schemas.microsoft.com/office/drawing/2014/main" id="{D92BD20A-0C8C-E14A-BB7D-7F4DA53A0336}"/>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22" name="Group 121">
              <a:extLst>
                <a:ext uri="{FF2B5EF4-FFF2-40B4-BE49-F238E27FC236}">
                  <a16:creationId xmlns:a16="http://schemas.microsoft.com/office/drawing/2014/main" id="{CB984C52-4124-AA4D-8458-190AC08BEB6E}"/>
                </a:ext>
              </a:extLst>
            </p:cNvPr>
            <p:cNvGrpSpPr/>
            <p:nvPr userDrawn="1"/>
          </p:nvGrpSpPr>
          <p:grpSpPr>
            <a:xfrm>
              <a:off x="9541497" y="4046193"/>
              <a:ext cx="2735151" cy="1533198"/>
              <a:chOff x="9296567" y="4910412"/>
              <a:chExt cx="2735151" cy="1533198"/>
            </a:xfrm>
          </p:grpSpPr>
          <p:sp>
            <p:nvSpPr>
              <p:cNvPr id="123" name="Rectangle 122">
                <a:extLst>
                  <a:ext uri="{FF2B5EF4-FFF2-40B4-BE49-F238E27FC236}">
                    <a16:creationId xmlns:a16="http://schemas.microsoft.com/office/drawing/2014/main" id="{18659A9D-C0B3-654D-927A-38F08EBCB65C}"/>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9935FD93-FA7C-9049-9D3B-CB3B8CD860B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125" name="Graphic 124">
                <a:extLst>
                  <a:ext uri="{FF2B5EF4-FFF2-40B4-BE49-F238E27FC236}">
                    <a16:creationId xmlns:a16="http://schemas.microsoft.com/office/drawing/2014/main" id="{69667A08-748B-D846-BF72-062D307D126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26" name="TextBox 125">
                <a:extLst>
                  <a:ext uri="{FF2B5EF4-FFF2-40B4-BE49-F238E27FC236}">
                    <a16:creationId xmlns:a16="http://schemas.microsoft.com/office/drawing/2014/main" id="{AF22BED9-0030-8546-AC2B-0DC1FA590F5F}"/>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Tree>
    <p:extLst>
      <p:ext uri="{BB962C8B-B14F-4D97-AF65-F5344CB8AC3E}">
        <p14:creationId xmlns:p14="http://schemas.microsoft.com/office/powerpoint/2010/main" val="172718555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Two Charts (Stacke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000" name="Footnotes Placeholder">
            <a:extLst>
              <a:ext uri="{FF2B5EF4-FFF2-40B4-BE49-F238E27FC236}">
                <a16:creationId xmlns:a16="http://schemas.microsoft.com/office/drawing/2014/main" id="{05CE940C-B9F2-AE42-819B-CF829A76DEF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 name="Date Placeholder 6">
            <a:extLst>
              <a:ext uri="{FF2B5EF4-FFF2-40B4-BE49-F238E27FC236}">
                <a16:creationId xmlns:a16="http://schemas.microsoft.com/office/drawing/2014/main" id="{19ACEBCC-F393-B646-82A5-B2CB75AA4689}"/>
              </a:ext>
            </a:extLst>
          </p:cNvPr>
          <p:cNvSpPr>
            <a:spLocks noGrp="1"/>
          </p:cNvSpPr>
          <p:nvPr>
            <p:ph type="dt" sz="half" idx="112"/>
          </p:nvPr>
        </p:nvSpPr>
        <p:spPr/>
        <p:txBody>
          <a:bodyPr/>
          <a:lstStyle/>
          <a:p>
            <a:endParaRPr lang="en-US" dirty="0"/>
          </a:p>
        </p:txBody>
      </p:sp>
      <p:sp>
        <p:nvSpPr>
          <p:cNvPr id="8" name="Footer Placeholder 7">
            <a:extLst>
              <a:ext uri="{FF2B5EF4-FFF2-40B4-BE49-F238E27FC236}">
                <a16:creationId xmlns:a16="http://schemas.microsoft.com/office/drawing/2014/main" id="{1129D6A6-E10B-9246-864B-9C137DCA8D15}"/>
              </a:ext>
            </a:extLst>
          </p:cNvPr>
          <p:cNvSpPr>
            <a:spLocks noGrp="1"/>
          </p:cNvSpPr>
          <p:nvPr>
            <p:ph type="ftr" sz="quarter" idx="113"/>
          </p:nvPr>
        </p:nvSpPr>
        <p:spPr/>
        <p:txBody>
          <a:bodyPr/>
          <a:lstStyle/>
          <a:p>
            <a:endParaRPr lang="en-US" dirty="0"/>
          </a:p>
        </p:txBody>
      </p:sp>
      <p:sp>
        <p:nvSpPr>
          <p:cNvPr id="12" name="Slide Number Placeholder 11">
            <a:extLst>
              <a:ext uri="{FF2B5EF4-FFF2-40B4-BE49-F238E27FC236}">
                <a16:creationId xmlns:a16="http://schemas.microsoft.com/office/drawing/2014/main" id="{07196862-C66B-EC4D-B2F4-A198A28BFE69}"/>
              </a:ext>
            </a:extLst>
          </p:cNvPr>
          <p:cNvSpPr>
            <a:spLocks noGrp="1"/>
          </p:cNvSpPr>
          <p:nvPr>
            <p:ph type="sldNum" sz="quarter" idx="114"/>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49" name="Chart Placeholder 2">
            <a:extLst>
              <a:ext uri="{FF2B5EF4-FFF2-40B4-BE49-F238E27FC236}">
                <a16:creationId xmlns:a16="http://schemas.microsoft.com/office/drawing/2014/main" id="{A9C63DCB-B05D-3A42-BAE8-C09F0F94245E}"/>
              </a:ext>
            </a:extLst>
          </p:cNvPr>
          <p:cNvSpPr>
            <a:spLocks noGrp="1"/>
          </p:cNvSpPr>
          <p:nvPr>
            <p:ph type="chart" sz="quarter" idx="115"/>
          </p:nvPr>
        </p:nvSpPr>
        <p:spPr>
          <a:xfrm>
            <a:off x="431799" y="1735138"/>
            <a:ext cx="8280399" cy="1903758"/>
          </a:xfrm>
        </p:spPr>
        <p:txBody>
          <a:bodyPr/>
          <a:lstStyle>
            <a:lvl1pPr>
              <a:defRPr b="0">
                <a:solidFill>
                  <a:schemeClr val="tx1">
                    <a:lumMod val="50000"/>
                    <a:lumOff val="50000"/>
                  </a:schemeClr>
                </a:solidFill>
              </a:defRPr>
            </a:lvl1pPr>
          </a:lstStyle>
          <a:p>
            <a:r>
              <a:rPr lang="en-US" dirty="0"/>
              <a:t>Click icon to add chart</a:t>
            </a:r>
          </a:p>
        </p:txBody>
      </p:sp>
      <p:sp>
        <p:nvSpPr>
          <p:cNvPr id="50" name="Text Placeholder 6">
            <a:extLst>
              <a:ext uri="{FF2B5EF4-FFF2-40B4-BE49-F238E27FC236}">
                <a16:creationId xmlns:a16="http://schemas.microsoft.com/office/drawing/2014/main" id="{22872042-8EC0-0742-9EC9-C351856408B1}"/>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51" name="Chart Placeholder 2">
            <a:extLst>
              <a:ext uri="{FF2B5EF4-FFF2-40B4-BE49-F238E27FC236}">
                <a16:creationId xmlns:a16="http://schemas.microsoft.com/office/drawing/2014/main" id="{F07CF72C-8DD7-B04A-9188-E17B7FF52CC5}"/>
              </a:ext>
            </a:extLst>
          </p:cNvPr>
          <p:cNvSpPr>
            <a:spLocks noGrp="1"/>
          </p:cNvSpPr>
          <p:nvPr>
            <p:ph type="chart" sz="quarter" idx="116"/>
          </p:nvPr>
        </p:nvSpPr>
        <p:spPr>
          <a:xfrm>
            <a:off x="431799" y="4262092"/>
            <a:ext cx="8280399" cy="1903758"/>
          </a:xfrm>
        </p:spPr>
        <p:txBody>
          <a:bodyPr/>
          <a:lstStyle>
            <a:lvl1pPr>
              <a:defRPr b="0">
                <a:solidFill>
                  <a:schemeClr val="tx1">
                    <a:lumMod val="50000"/>
                    <a:lumOff val="50000"/>
                  </a:schemeClr>
                </a:solidFill>
              </a:defRPr>
            </a:lvl1pPr>
          </a:lstStyle>
          <a:p>
            <a:r>
              <a:rPr lang="en-US" dirty="0"/>
              <a:t>Click icon to add chart</a:t>
            </a:r>
          </a:p>
        </p:txBody>
      </p:sp>
      <p:sp>
        <p:nvSpPr>
          <p:cNvPr id="52" name="Text Placeholder 6">
            <a:extLst>
              <a:ext uri="{FF2B5EF4-FFF2-40B4-BE49-F238E27FC236}">
                <a16:creationId xmlns:a16="http://schemas.microsoft.com/office/drawing/2014/main" id="{7C154E4E-8AF7-F747-B52D-D450E0D64EE6}"/>
              </a:ext>
            </a:extLst>
          </p:cNvPr>
          <p:cNvSpPr>
            <a:spLocks noGrp="1"/>
          </p:cNvSpPr>
          <p:nvPr>
            <p:ph type="body" sz="quarter" idx="117" hasCustomPrompt="1"/>
          </p:nvPr>
        </p:nvSpPr>
        <p:spPr>
          <a:xfrm>
            <a:off x="431800" y="3751272"/>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grpSp>
        <p:nvGrpSpPr>
          <p:cNvPr id="136" name="Group 135">
            <a:extLst>
              <a:ext uri="{FF2B5EF4-FFF2-40B4-BE49-F238E27FC236}">
                <a16:creationId xmlns:a16="http://schemas.microsoft.com/office/drawing/2014/main" id="{FF45F03E-B96D-DA46-93C2-135BEC126798}"/>
              </a:ext>
            </a:extLst>
          </p:cNvPr>
          <p:cNvGrpSpPr/>
          <p:nvPr userDrawn="1"/>
        </p:nvGrpSpPr>
        <p:grpSpPr>
          <a:xfrm>
            <a:off x="9399182" y="-1"/>
            <a:ext cx="2961715" cy="6989737"/>
            <a:chOff x="9399182" y="-1"/>
            <a:chExt cx="2961715" cy="6989737"/>
          </a:xfrm>
        </p:grpSpPr>
        <p:sp>
          <p:nvSpPr>
            <p:cNvPr id="137" name="Rectangle 136">
              <a:extLst>
                <a:ext uri="{FF2B5EF4-FFF2-40B4-BE49-F238E27FC236}">
                  <a16:creationId xmlns:a16="http://schemas.microsoft.com/office/drawing/2014/main" id="{F1AF54F3-DBB0-5A45-A53B-FDDFA3C6506A}"/>
                </a:ext>
              </a:extLst>
            </p:cNvPr>
            <p:cNvSpPr/>
            <p:nvPr userDrawn="1"/>
          </p:nvSpPr>
          <p:spPr>
            <a:xfrm>
              <a:off x="9399182" y="-1"/>
              <a:ext cx="2798651" cy="698973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38" name="Picture 137">
              <a:extLst>
                <a:ext uri="{FF2B5EF4-FFF2-40B4-BE49-F238E27FC236}">
                  <a16:creationId xmlns:a16="http://schemas.microsoft.com/office/drawing/2014/main" id="{504C2EE4-E1B1-A944-9395-2937A1F0585B}"/>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139" name="Group 138">
              <a:extLst>
                <a:ext uri="{FF2B5EF4-FFF2-40B4-BE49-F238E27FC236}">
                  <a16:creationId xmlns:a16="http://schemas.microsoft.com/office/drawing/2014/main" id="{891C199A-F431-4E48-87CD-C7E705D50D0A}"/>
                </a:ext>
              </a:extLst>
            </p:cNvPr>
            <p:cNvGrpSpPr/>
            <p:nvPr userDrawn="1"/>
          </p:nvGrpSpPr>
          <p:grpSpPr>
            <a:xfrm>
              <a:off x="9541497" y="162442"/>
              <a:ext cx="2819400" cy="814510"/>
              <a:chOff x="-3644733" y="165205"/>
              <a:chExt cx="2819400" cy="814510"/>
            </a:xfrm>
          </p:grpSpPr>
          <p:sp>
            <p:nvSpPr>
              <p:cNvPr id="164" name="Rectangle 163">
                <a:extLst>
                  <a:ext uri="{FF2B5EF4-FFF2-40B4-BE49-F238E27FC236}">
                    <a16:creationId xmlns:a16="http://schemas.microsoft.com/office/drawing/2014/main" id="{FD84C77A-8CD3-0944-9FF3-231D5B2738E5}"/>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96BD3459-C26E-DE41-81BE-87277B7FDDE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66" name="Picture 165">
                <a:extLst>
                  <a:ext uri="{FF2B5EF4-FFF2-40B4-BE49-F238E27FC236}">
                    <a16:creationId xmlns:a16="http://schemas.microsoft.com/office/drawing/2014/main" id="{202313DD-B5E9-E64C-BEE6-3CD600BBB16B}"/>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40" name="Group 139">
              <a:extLst>
                <a:ext uri="{FF2B5EF4-FFF2-40B4-BE49-F238E27FC236}">
                  <a16:creationId xmlns:a16="http://schemas.microsoft.com/office/drawing/2014/main" id="{063D59E6-CF04-E946-8759-26CCF7BDDA32}"/>
                </a:ext>
              </a:extLst>
            </p:cNvPr>
            <p:cNvGrpSpPr/>
            <p:nvPr userDrawn="1"/>
          </p:nvGrpSpPr>
          <p:grpSpPr>
            <a:xfrm>
              <a:off x="9521833" y="5769065"/>
              <a:ext cx="2676002" cy="1052731"/>
              <a:chOff x="9521833" y="2036288"/>
              <a:chExt cx="2676002" cy="1052731"/>
            </a:xfrm>
          </p:grpSpPr>
          <p:sp>
            <p:nvSpPr>
              <p:cNvPr id="158" name="TextBox 157">
                <a:extLst>
                  <a:ext uri="{FF2B5EF4-FFF2-40B4-BE49-F238E27FC236}">
                    <a16:creationId xmlns:a16="http://schemas.microsoft.com/office/drawing/2014/main" id="{77DEAB84-5DD6-A74D-A64B-E11CE07988F5}"/>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59" name="Straight Connector 158">
                <a:extLst>
                  <a:ext uri="{FF2B5EF4-FFF2-40B4-BE49-F238E27FC236}">
                    <a16:creationId xmlns:a16="http://schemas.microsoft.com/office/drawing/2014/main" id="{412CE4C5-C331-484D-A266-9A6522ACED70}"/>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60" name="Group 159">
                <a:extLst>
                  <a:ext uri="{FF2B5EF4-FFF2-40B4-BE49-F238E27FC236}">
                    <a16:creationId xmlns:a16="http://schemas.microsoft.com/office/drawing/2014/main" id="{52A2B73E-C3A6-FD40-B1FA-0CDAC93E0949}"/>
                  </a:ext>
                </a:extLst>
              </p:cNvPr>
              <p:cNvGrpSpPr/>
              <p:nvPr userDrawn="1"/>
            </p:nvGrpSpPr>
            <p:grpSpPr>
              <a:xfrm>
                <a:off x="9521833" y="2361408"/>
                <a:ext cx="2557391" cy="484748"/>
                <a:chOff x="12352022" y="513115"/>
                <a:chExt cx="2557391" cy="484748"/>
              </a:xfrm>
            </p:grpSpPr>
            <p:sp>
              <p:nvSpPr>
                <p:cNvPr id="162" name="TextBox 161">
                  <a:extLst>
                    <a:ext uri="{FF2B5EF4-FFF2-40B4-BE49-F238E27FC236}">
                      <a16:creationId xmlns:a16="http://schemas.microsoft.com/office/drawing/2014/main" id="{619D7F15-706D-3F4C-A8B8-C12D59510822}"/>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63" name="TextBox 162">
                  <a:extLst>
                    <a:ext uri="{FF2B5EF4-FFF2-40B4-BE49-F238E27FC236}">
                      <a16:creationId xmlns:a16="http://schemas.microsoft.com/office/drawing/2014/main" id="{1C9CAA61-2E63-2243-9107-4A321356DB2A}"/>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61" name="TextBox 160">
                <a:extLst>
                  <a:ext uri="{FF2B5EF4-FFF2-40B4-BE49-F238E27FC236}">
                    <a16:creationId xmlns:a16="http://schemas.microsoft.com/office/drawing/2014/main" id="{431A03AF-2C30-0044-878E-EBA24FF0D060}"/>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141" name="TextBox 140">
              <a:extLst>
                <a:ext uri="{FF2B5EF4-FFF2-40B4-BE49-F238E27FC236}">
                  <a16:creationId xmlns:a16="http://schemas.microsoft.com/office/drawing/2014/main" id="{9FD671FF-2D84-E843-A31C-B84F3E2677A1}"/>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142" name="Straight Connector 141">
              <a:extLst>
                <a:ext uri="{FF2B5EF4-FFF2-40B4-BE49-F238E27FC236}">
                  <a16:creationId xmlns:a16="http://schemas.microsoft.com/office/drawing/2014/main" id="{321D4ECE-156C-684D-8E18-8D9C2BE4F5CA}"/>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43" name="TextBox 142">
              <a:extLst>
                <a:ext uri="{FF2B5EF4-FFF2-40B4-BE49-F238E27FC236}">
                  <a16:creationId xmlns:a16="http://schemas.microsoft.com/office/drawing/2014/main" id="{105D3A7E-0F58-B141-BD38-F6FD34EFE53B}"/>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44" name="TextBox 143">
              <a:extLst>
                <a:ext uri="{FF2B5EF4-FFF2-40B4-BE49-F238E27FC236}">
                  <a16:creationId xmlns:a16="http://schemas.microsoft.com/office/drawing/2014/main" id="{EE872CBB-A7D5-1141-9462-389457166E9B}"/>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45" name="TextBox 144">
              <a:extLst>
                <a:ext uri="{FF2B5EF4-FFF2-40B4-BE49-F238E27FC236}">
                  <a16:creationId xmlns:a16="http://schemas.microsoft.com/office/drawing/2014/main" id="{379C53D1-7E7B-E646-A1F5-A3D9AFD81A13}"/>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146" name="TextBox 145">
              <a:extLst>
                <a:ext uri="{FF2B5EF4-FFF2-40B4-BE49-F238E27FC236}">
                  <a16:creationId xmlns:a16="http://schemas.microsoft.com/office/drawing/2014/main" id="{0E1634FF-BFE8-CD4B-A29B-07EF0D0A4213}"/>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147" name="TextBox 146">
              <a:extLst>
                <a:ext uri="{FF2B5EF4-FFF2-40B4-BE49-F238E27FC236}">
                  <a16:creationId xmlns:a16="http://schemas.microsoft.com/office/drawing/2014/main" id="{46E96A8E-58C8-284D-9D62-4C14D61A164F}"/>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48" name="TextBox 147">
              <a:extLst>
                <a:ext uri="{FF2B5EF4-FFF2-40B4-BE49-F238E27FC236}">
                  <a16:creationId xmlns:a16="http://schemas.microsoft.com/office/drawing/2014/main" id="{90BAAB41-F096-1446-AF97-DB0DF304E760}"/>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149" name="TextBox 148">
              <a:extLst>
                <a:ext uri="{FF2B5EF4-FFF2-40B4-BE49-F238E27FC236}">
                  <a16:creationId xmlns:a16="http://schemas.microsoft.com/office/drawing/2014/main" id="{70745A7D-E8B1-784F-89B5-D634636CCE13}"/>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150" name="Group 149">
              <a:extLst>
                <a:ext uri="{FF2B5EF4-FFF2-40B4-BE49-F238E27FC236}">
                  <a16:creationId xmlns:a16="http://schemas.microsoft.com/office/drawing/2014/main" id="{BC5E24AF-445C-6747-8C45-E7E1943A07EA}"/>
                </a:ext>
              </a:extLst>
            </p:cNvPr>
            <p:cNvGrpSpPr/>
            <p:nvPr userDrawn="1"/>
          </p:nvGrpSpPr>
          <p:grpSpPr>
            <a:xfrm>
              <a:off x="9558507" y="1119891"/>
              <a:ext cx="2639328" cy="202617"/>
              <a:chOff x="9303325" y="149270"/>
              <a:chExt cx="2639328" cy="202617"/>
            </a:xfrm>
          </p:grpSpPr>
          <p:sp>
            <p:nvSpPr>
              <p:cNvPr id="156" name="TextBox 155">
                <a:extLst>
                  <a:ext uri="{FF2B5EF4-FFF2-40B4-BE49-F238E27FC236}">
                    <a16:creationId xmlns:a16="http://schemas.microsoft.com/office/drawing/2014/main" id="{E294C049-81FF-734E-A604-56C73619EC6E}"/>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57" name="Straight Connector 156">
                <a:extLst>
                  <a:ext uri="{FF2B5EF4-FFF2-40B4-BE49-F238E27FC236}">
                    <a16:creationId xmlns:a16="http://schemas.microsoft.com/office/drawing/2014/main" id="{128F855E-A066-1E41-A899-00776F75A5FA}"/>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72FF89E0-A4B5-C342-9537-0A864A4B9675}"/>
                </a:ext>
              </a:extLst>
            </p:cNvPr>
            <p:cNvGrpSpPr/>
            <p:nvPr userDrawn="1"/>
          </p:nvGrpSpPr>
          <p:grpSpPr>
            <a:xfrm>
              <a:off x="9541497" y="4046193"/>
              <a:ext cx="2735151" cy="1533198"/>
              <a:chOff x="9296567" y="4910412"/>
              <a:chExt cx="2735151" cy="1533198"/>
            </a:xfrm>
          </p:grpSpPr>
          <p:sp>
            <p:nvSpPr>
              <p:cNvPr id="152" name="Rectangle 151">
                <a:extLst>
                  <a:ext uri="{FF2B5EF4-FFF2-40B4-BE49-F238E27FC236}">
                    <a16:creationId xmlns:a16="http://schemas.microsoft.com/office/drawing/2014/main" id="{E4358915-BE70-7943-8C4A-25F97B1814A3}"/>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TextBox 152">
                <a:extLst>
                  <a:ext uri="{FF2B5EF4-FFF2-40B4-BE49-F238E27FC236}">
                    <a16:creationId xmlns:a16="http://schemas.microsoft.com/office/drawing/2014/main" id="{81B4C365-355F-C643-99D7-B97298FDF7D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154" name="Graphic 153">
                <a:extLst>
                  <a:ext uri="{FF2B5EF4-FFF2-40B4-BE49-F238E27FC236}">
                    <a16:creationId xmlns:a16="http://schemas.microsoft.com/office/drawing/2014/main" id="{C6D16933-9F45-5F40-8D19-78EBF75E653E}"/>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55" name="TextBox 154">
                <a:extLst>
                  <a:ext uri="{FF2B5EF4-FFF2-40B4-BE49-F238E27FC236}">
                    <a16:creationId xmlns:a16="http://schemas.microsoft.com/office/drawing/2014/main" id="{07CEA561-9614-6F48-8B85-62EE36EF46E2}"/>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Tree>
    <p:extLst>
      <p:ext uri="{BB962C8B-B14F-4D97-AF65-F5344CB8AC3E}">
        <p14:creationId xmlns:p14="http://schemas.microsoft.com/office/powerpoint/2010/main" val="234474084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Chart and Tex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 name="Chart Placeholder 2">
            <a:extLst>
              <a:ext uri="{FF2B5EF4-FFF2-40B4-BE49-F238E27FC236}">
                <a16:creationId xmlns:a16="http://schemas.microsoft.com/office/drawing/2014/main" id="{FD4B8862-A567-3B46-B0C3-394F4DE43C21}"/>
              </a:ext>
            </a:extLst>
          </p:cNvPr>
          <p:cNvSpPr>
            <a:spLocks noGrp="1"/>
          </p:cNvSpPr>
          <p:nvPr>
            <p:ph type="chart" sz="quarter" idx="113"/>
          </p:nvPr>
        </p:nvSpPr>
        <p:spPr>
          <a:xfrm>
            <a:off x="431800"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4A426F11-55A1-3946-8771-D8A379B5AD5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43" name="Text Placeholder 6">
            <a:extLst>
              <a:ext uri="{FF2B5EF4-FFF2-40B4-BE49-F238E27FC236}">
                <a16:creationId xmlns:a16="http://schemas.microsoft.com/office/drawing/2014/main" id="{7892DA04-F4A9-2044-B9E5-08BCF7318160}"/>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6" name="Date Placeholder 5">
            <a:extLst>
              <a:ext uri="{FF2B5EF4-FFF2-40B4-BE49-F238E27FC236}">
                <a16:creationId xmlns:a16="http://schemas.microsoft.com/office/drawing/2014/main" id="{F379AB29-F3FD-6B4D-AB9C-5B22D89A0EA3}"/>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998E7724-1686-F747-8D1B-1AB14F556771}"/>
              </a:ext>
            </a:extLst>
          </p:cNvPr>
          <p:cNvSpPr>
            <a:spLocks noGrp="1"/>
          </p:cNvSpPr>
          <p:nvPr>
            <p:ph type="ftr" sz="quarter" idx="117"/>
          </p:nvPr>
        </p:nvSpPr>
        <p:spPr/>
        <p:txBody>
          <a:bodyPr/>
          <a:lstStyle/>
          <a:p>
            <a:endParaRPr lang="en-US" dirty="0"/>
          </a:p>
        </p:txBody>
      </p:sp>
      <p:sp>
        <p:nvSpPr>
          <p:cNvPr id="8" name="Slide Number Placeholder 7">
            <a:extLst>
              <a:ext uri="{FF2B5EF4-FFF2-40B4-BE49-F238E27FC236}">
                <a16:creationId xmlns:a16="http://schemas.microsoft.com/office/drawing/2014/main" id="{67560BD8-BC0B-DB45-8951-391197B87781}"/>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4" name="Text Placeholder 3">
            <a:extLst>
              <a:ext uri="{FF2B5EF4-FFF2-40B4-BE49-F238E27FC236}">
                <a16:creationId xmlns:a16="http://schemas.microsoft.com/office/drawing/2014/main" id="{C0633058-F12A-3240-8E47-F68D49EC3AE2}"/>
              </a:ext>
            </a:extLst>
          </p:cNvPr>
          <p:cNvSpPr>
            <a:spLocks noGrp="1"/>
          </p:cNvSpPr>
          <p:nvPr userDrawn="1">
            <p:ph type="body" sz="quarter" idx="119"/>
          </p:nvPr>
        </p:nvSpPr>
        <p:spPr>
          <a:xfrm>
            <a:off x="4705400" y="1735138"/>
            <a:ext cx="4006800" cy="443071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10" name="Group 9">
            <a:extLst>
              <a:ext uri="{FF2B5EF4-FFF2-40B4-BE49-F238E27FC236}">
                <a16:creationId xmlns:a16="http://schemas.microsoft.com/office/drawing/2014/main" id="{B63747D6-BC82-9944-89EC-FD8DC796135D}"/>
              </a:ext>
            </a:extLst>
          </p:cNvPr>
          <p:cNvGrpSpPr/>
          <p:nvPr userDrawn="1"/>
        </p:nvGrpSpPr>
        <p:grpSpPr>
          <a:xfrm>
            <a:off x="9399182" y="-2"/>
            <a:ext cx="2974470" cy="9791695"/>
            <a:chOff x="9399182" y="-2"/>
            <a:chExt cx="2974470" cy="9791695"/>
          </a:xfrm>
        </p:grpSpPr>
        <p:sp>
          <p:nvSpPr>
            <p:cNvPr id="108" name="Rectangle 107">
              <a:extLst>
                <a:ext uri="{FF2B5EF4-FFF2-40B4-BE49-F238E27FC236}">
                  <a16:creationId xmlns:a16="http://schemas.microsoft.com/office/drawing/2014/main" id="{4021C5A3-7B0D-1847-9EF9-A3705154127E}"/>
                </a:ext>
              </a:extLst>
            </p:cNvPr>
            <p:cNvSpPr/>
            <p:nvPr userDrawn="1"/>
          </p:nvSpPr>
          <p:spPr>
            <a:xfrm>
              <a:off x="9399182" y="-2"/>
              <a:ext cx="2798651" cy="979169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09" name="Picture 108">
              <a:extLst>
                <a:ext uri="{FF2B5EF4-FFF2-40B4-BE49-F238E27FC236}">
                  <a16:creationId xmlns:a16="http://schemas.microsoft.com/office/drawing/2014/main" id="{8379DC2B-3092-1142-97A8-452B83E9EEE5}"/>
                </a:ext>
              </a:extLst>
            </p:cNvPr>
            <p:cNvPicPr>
              <a:picLocks noChangeAspect="1"/>
            </p:cNvPicPr>
            <p:nvPr userDrawn="1"/>
          </p:nvPicPr>
          <p:blipFill rotWithShape="1">
            <a:blip r:embed="rId3"/>
            <a:srcRect r="36104"/>
            <a:stretch/>
          </p:blipFill>
          <p:spPr>
            <a:xfrm>
              <a:off x="9558497" y="1619251"/>
              <a:ext cx="2639329" cy="522522"/>
            </a:xfrm>
            <a:prstGeom prst="rect">
              <a:avLst/>
            </a:prstGeom>
          </p:spPr>
        </p:pic>
        <p:grpSp>
          <p:nvGrpSpPr>
            <p:cNvPr id="110" name="Group 109">
              <a:extLst>
                <a:ext uri="{FF2B5EF4-FFF2-40B4-BE49-F238E27FC236}">
                  <a16:creationId xmlns:a16="http://schemas.microsoft.com/office/drawing/2014/main" id="{1013161E-A1C5-5749-9CE3-F720067C884E}"/>
                </a:ext>
              </a:extLst>
            </p:cNvPr>
            <p:cNvGrpSpPr/>
            <p:nvPr userDrawn="1"/>
          </p:nvGrpSpPr>
          <p:grpSpPr>
            <a:xfrm>
              <a:off x="9541497" y="162442"/>
              <a:ext cx="2819400" cy="814510"/>
              <a:chOff x="-3644733" y="165205"/>
              <a:chExt cx="2819400" cy="814510"/>
            </a:xfrm>
          </p:grpSpPr>
          <p:sp>
            <p:nvSpPr>
              <p:cNvPr id="135" name="Rectangle 134">
                <a:extLst>
                  <a:ext uri="{FF2B5EF4-FFF2-40B4-BE49-F238E27FC236}">
                    <a16:creationId xmlns:a16="http://schemas.microsoft.com/office/drawing/2014/main" id="{6E6A25D8-1BC5-9B4C-8FA6-899B48E1D1CE}"/>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DE1EA92A-DBC7-B749-9767-E7B2D5BD99CA}"/>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7" name="Picture 136">
                <a:extLst>
                  <a:ext uri="{FF2B5EF4-FFF2-40B4-BE49-F238E27FC236}">
                    <a16:creationId xmlns:a16="http://schemas.microsoft.com/office/drawing/2014/main" id="{F3C81943-C1E3-344C-9C89-756433C45B2E}"/>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21" name="Group 120">
              <a:extLst>
                <a:ext uri="{FF2B5EF4-FFF2-40B4-BE49-F238E27FC236}">
                  <a16:creationId xmlns:a16="http://schemas.microsoft.com/office/drawing/2014/main" id="{D3A6EECD-3549-904A-A40E-911DC97AF001}"/>
                </a:ext>
              </a:extLst>
            </p:cNvPr>
            <p:cNvGrpSpPr/>
            <p:nvPr userDrawn="1"/>
          </p:nvGrpSpPr>
          <p:grpSpPr>
            <a:xfrm>
              <a:off x="9558507" y="1119891"/>
              <a:ext cx="2639328" cy="202617"/>
              <a:chOff x="9303325" y="149270"/>
              <a:chExt cx="2639328" cy="202617"/>
            </a:xfrm>
          </p:grpSpPr>
          <p:sp>
            <p:nvSpPr>
              <p:cNvPr id="127" name="TextBox 126">
                <a:extLst>
                  <a:ext uri="{FF2B5EF4-FFF2-40B4-BE49-F238E27FC236}">
                    <a16:creationId xmlns:a16="http://schemas.microsoft.com/office/drawing/2014/main" id="{F72EE2BF-96DA-ED48-A29C-73A7C7A51107}"/>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28" name="Straight Connector 127">
                <a:extLst>
                  <a:ext uri="{FF2B5EF4-FFF2-40B4-BE49-F238E27FC236}">
                    <a16:creationId xmlns:a16="http://schemas.microsoft.com/office/drawing/2014/main" id="{D92BD20A-0C8C-E14A-BB7D-7F4DA53A0336}"/>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2" name="Group 1">
              <a:extLst>
                <a:ext uri="{FF2B5EF4-FFF2-40B4-BE49-F238E27FC236}">
                  <a16:creationId xmlns:a16="http://schemas.microsoft.com/office/drawing/2014/main" id="{6ECFF6AF-6125-D947-8881-54BBFA9474F9}"/>
                </a:ext>
              </a:extLst>
            </p:cNvPr>
            <p:cNvGrpSpPr/>
            <p:nvPr userDrawn="1"/>
          </p:nvGrpSpPr>
          <p:grpSpPr>
            <a:xfrm>
              <a:off x="9521833" y="4842694"/>
              <a:ext cx="2754815" cy="4787509"/>
              <a:chOff x="9521833" y="2034287"/>
              <a:chExt cx="2754815" cy="4787509"/>
            </a:xfrm>
          </p:grpSpPr>
          <p:grpSp>
            <p:nvGrpSpPr>
              <p:cNvPr id="111" name="Group 110">
                <a:extLst>
                  <a:ext uri="{FF2B5EF4-FFF2-40B4-BE49-F238E27FC236}">
                    <a16:creationId xmlns:a16="http://schemas.microsoft.com/office/drawing/2014/main" id="{15CE3F5C-AE46-334A-898C-C2B42488CBAF}"/>
                  </a:ext>
                </a:extLst>
              </p:cNvPr>
              <p:cNvGrpSpPr/>
              <p:nvPr userDrawn="1"/>
            </p:nvGrpSpPr>
            <p:grpSpPr>
              <a:xfrm>
                <a:off x="9521833" y="5769065"/>
                <a:ext cx="2676002" cy="1052731"/>
                <a:chOff x="9521833" y="2036288"/>
                <a:chExt cx="2676002" cy="1052731"/>
              </a:xfrm>
            </p:grpSpPr>
            <p:sp>
              <p:nvSpPr>
                <p:cNvPr id="129" name="TextBox 128">
                  <a:extLst>
                    <a:ext uri="{FF2B5EF4-FFF2-40B4-BE49-F238E27FC236}">
                      <a16:creationId xmlns:a16="http://schemas.microsoft.com/office/drawing/2014/main" id="{EA92E2AA-DFD9-5A4F-AB03-5A37B9AECDF8}"/>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30" name="Straight Connector 129">
                  <a:extLst>
                    <a:ext uri="{FF2B5EF4-FFF2-40B4-BE49-F238E27FC236}">
                      <a16:creationId xmlns:a16="http://schemas.microsoft.com/office/drawing/2014/main" id="{6DEBF951-684E-EF4C-AD44-7EE3A3D737A5}"/>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B7170F64-401B-944F-BE85-D64B70491AD1}"/>
                    </a:ext>
                  </a:extLst>
                </p:cNvPr>
                <p:cNvGrpSpPr/>
                <p:nvPr userDrawn="1"/>
              </p:nvGrpSpPr>
              <p:grpSpPr>
                <a:xfrm>
                  <a:off x="9521833" y="2361408"/>
                  <a:ext cx="2557391" cy="484748"/>
                  <a:chOff x="12352022" y="513115"/>
                  <a:chExt cx="2557391" cy="484748"/>
                </a:xfrm>
              </p:grpSpPr>
              <p:sp>
                <p:nvSpPr>
                  <p:cNvPr id="133" name="TextBox 132">
                    <a:extLst>
                      <a:ext uri="{FF2B5EF4-FFF2-40B4-BE49-F238E27FC236}">
                        <a16:creationId xmlns:a16="http://schemas.microsoft.com/office/drawing/2014/main" id="{C6F193A3-7D39-1C40-9C0D-B981EB53025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4" name="TextBox 133">
                    <a:extLst>
                      <a:ext uri="{FF2B5EF4-FFF2-40B4-BE49-F238E27FC236}">
                        <a16:creationId xmlns:a16="http://schemas.microsoft.com/office/drawing/2014/main" id="{C7940ED9-915B-9248-BA2F-A342231D2934}"/>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32" name="TextBox 131">
                  <a:extLst>
                    <a:ext uri="{FF2B5EF4-FFF2-40B4-BE49-F238E27FC236}">
                      <a16:creationId xmlns:a16="http://schemas.microsoft.com/office/drawing/2014/main" id="{A80FD326-85FF-264F-97DA-05F43B20FA05}"/>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112" name="TextBox 111">
                <a:extLst>
                  <a:ext uri="{FF2B5EF4-FFF2-40B4-BE49-F238E27FC236}">
                    <a16:creationId xmlns:a16="http://schemas.microsoft.com/office/drawing/2014/main" id="{643017B9-5EB5-3C43-964D-F8B34AE37A52}"/>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113" name="Straight Connector 112">
                <a:extLst>
                  <a:ext uri="{FF2B5EF4-FFF2-40B4-BE49-F238E27FC236}">
                    <a16:creationId xmlns:a16="http://schemas.microsoft.com/office/drawing/2014/main" id="{E5A28B81-D028-A442-A2BB-C885D0421BAF}"/>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4" name="TextBox 113">
                <a:extLst>
                  <a:ext uri="{FF2B5EF4-FFF2-40B4-BE49-F238E27FC236}">
                    <a16:creationId xmlns:a16="http://schemas.microsoft.com/office/drawing/2014/main" id="{BC6B2BDC-1C6B-FF49-886E-34C4A1F31A1B}"/>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15" name="TextBox 114">
                <a:extLst>
                  <a:ext uri="{FF2B5EF4-FFF2-40B4-BE49-F238E27FC236}">
                    <a16:creationId xmlns:a16="http://schemas.microsoft.com/office/drawing/2014/main" id="{386F9AE4-1003-E841-B986-2DFA8186BE2A}"/>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16" name="TextBox 115">
                <a:extLst>
                  <a:ext uri="{FF2B5EF4-FFF2-40B4-BE49-F238E27FC236}">
                    <a16:creationId xmlns:a16="http://schemas.microsoft.com/office/drawing/2014/main" id="{81D4359D-396D-B047-8048-C51D25FF5FA9}"/>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117" name="TextBox 116">
                <a:extLst>
                  <a:ext uri="{FF2B5EF4-FFF2-40B4-BE49-F238E27FC236}">
                    <a16:creationId xmlns:a16="http://schemas.microsoft.com/office/drawing/2014/main" id="{F595C52D-E737-B648-97C4-D0EEE4002727}"/>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118" name="TextBox 117">
                <a:extLst>
                  <a:ext uri="{FF2B5EF4-FFF2-40B4-BE49-F238E27FC236}">
                    <a16:creationId xmlns:a16="http://schemas.microsoft.com/office/drawing/2014/main" id="{A9B4217E-F58C-E841-B458-5948479DD205}"/>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119" name="TextBox 118">
                <a:extLst>
                  <a:ext uri="{FF2B5EF4-FFF2-40B4-BE49-F238E27FC236}">
                    <a16:creationId xmlns:a16="http://schemas.microsoft.com/office/drawing/2014/main" id="{BFF5E862-5288-9E4B-88AE-8C1A9F992012}"/>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120" name="TextBox 119">
                <a:extLst>
                  <a:ext uri="{FF2B5EF4-FFF2-40B4-BE49-F238E27FC236}">
                    <a16:creationId xmlns:a16="http://schemas.microsoft.com/office/drawing/2014/main" id="{12A69AE4-A4C6-4F4C-A368-8510B3FA8B6B}"/>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122" name="Group 121">
                <a:extLst>
                  <a:ext uri="{FF2B5EF4-FFF2-40B4-BE49-F238E27FC236}">
                    <a16:creationId xmlns:a16="http://schemas.microsoft.com/office/drawing/2014/main" id="{CB984C52-4124-AA4D-8458-190AC08BEB6E}"/>
                  </a:ext>
                </a:extLst>
              </p:cNvPr>
              <p:cNvGrpSpPr/>
              <p:nvPr userDrawn="1"/>
            </p:nvGrpSpPr>
            <p:grpSpPr>
              <a:xfrm>
                <a:off x="9541497" y="4046193"/>
                <a:ext cx="2735151" cy="1533198"/>
                <a:chOff x="9296567" y="4910412"/>
                <a:chExt cx="2735151" cy="1533198"/>
              </a:xfrm>
            </p:grpSpPr>
            <p:sp>
              <p:nvSpPr>
                <p:cNvPr id="123" name="Rectangle 122">
                  <a:extLst>
                    <a:ext uri="{FF2B5EF4-FFF2-40B4-BE49-F238E27FC236}">
                      <a16:creationId xmlns:a16="http://schemas.microsoft.com/office/drawing/2014/main" id="{18659A9D-C0B3-654D-927A-38F08EBCB65C}"/>
                    </a:ext>
                  </a:extLst>
                </p:cNvPr>
                <p:cNvSpPr/>
                <p:nvPr userDrawn="1"/>
              </p:nvSpPr>
              <p:spPr>
                <a:xfrm>
                  <a:off x="9296567" y="4910412"/>
                  <a:ext cx="2735151" cy="153319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9935FD93-FA7C-9049-9D3B-CB3B8CD860B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125" name="Graphic 124">
                  <a:extLst>
                    <a:ext uri="{FF2B5EF4-FFF2-40B4-BE49-F238E27FC236}">
                      <a16:creationId xmlns:a16="http://schemas.microsoft.com/office/drawing/2014/main" id="{69667A08-748B-D846-BF72-062D307D126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26" name="TextBox 125">
                  <a:extLst>
                    <a:ext uri="{FF2B5EF4-FFF2-40B4-BE49-F238E27FC236}">
                      <a16:creationId xmlns:a16="http://schemas.microsoft.com/office/drawing/2014/main" id="{AF22BED9-0030-8546-AC2B-0DC1FA590F5F}"/>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pic>
          <p:nvPicPr>
            <p:cNvPr id="42" name="Picture 41">
              <a:extLst>
                <a:ext uri="{FF2B5EF4-FFF2-40B4-BE49-F238E27FC236}">
                  <a16:creationId xmlns:a16="http://schemas.microsoft.com/office/drawing/2014/main" id="{CD6F2F4C-A392-B448-B641-E1F03F45D8ED}"/>
                </a:ext>
              </a:extLst>
            </p:cNvPr>
            <p:cNvPicPr>
              <a:picLocks noChangeAspect="1"/>
            </p:cNvPicPr>
            <p:nvPr userDrawn="1"/>
          </p:nvPicPr>
          <p:blipFill rotWithShape="1">
            <a:blip r:embed="rId7"/>
            <a:srcRect r="41694"/>
            <a:stretch/>
          </p:blipFill>
          <p:spPr>
            <a:xfrm>
              <a:off x="9558506" y="2465572"/>
              <a:ext cx="2639328" cy="995540"/>
            </a:xfrm>
            <a:prstGeom prst="rect">
              <a:avLst/>
            </a:prstGeom>
          </p:spPr>
        </p:pic>
        <p:grpSp>
          <p:nvGrpSpPr>
            <p:cNvPr id="48" name="Group 47">
              <a:extLst>
                <a:ext uri="{FF2B5EF4-FFF2-40B4-BE49-F238E27FC236}">
                  <a16:creationId xmlns:a16="http://schemas.microsoft.com/office/drawing/2014/main" id="{D6C89488-0DED-C34F-BA63-BB2306F07887}"/>
                </a:ext>
              </a:extLst>
            </p:cNvPr>
            <p:cNvGrpSpPr/>
            <p:nvPr userDrawn="1"/>
          </p:nvGrpSpPr>
          <p:grpSpPr>
            <a:xfrm>
              <a:off x="9521833" y="1389696"/>
              <a:ext cx="2617883" cy="161583"/>
              <a:chOff x="12352022" y="513115"/>
              <a:chExt cx="2617883" cy="161583"/>
            </a:xfrm>
          </p:grpSpPr>
          <p:sp>
            <p:nvSpPr>
              <p:cNvPr id="49" name="TextBox 48">
                <a:extLst>
                  <a:ext uri="{FF2B5EF4-FFF2-40B4-BE49-F238E27FC236}">
                    <a16:creationId xmlns:a16="http://schemas.microsoft.com/office/drawing/2014/main" id="{E89C6915-94F6-4D4B-8975-ED14DBCA833F}"/>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0" name="TextBox 49">
                <a:extLst>
                  <a:ext uri="{FF2B5EF4-FFF2-40B4-BE49-F238E27FC236}">
                    <a16:creationId xmlns:a16="http://schemas.microsoft.com/office/drawing/2014/main" id="{FE244EEE-8393-A640-A30E-410E64B399C3}"/>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Chart Title</a:t>
                </a:r>
              </a:p>
            </p:txBody>
          </p:sp>
        </p:grpSp>
        <p:grpSp>
          <p:nvGrpSpPr>
            <p:cNvPr id="51" name="Group 50">
              <a:extLst>
                <a:ext uri="{FF2B5EF4-FFF2-40B4-BE49-F238E27FC236}">
                  <a16:creationId xmlns:a16="http://schemas.microsoft.com/office/drawing/2014/main" id="{CD42217E-81A1-104F-955A-C09C77A38FBC}"/>
                </a:ext>
              </a:extLst>
            </p:cNvPr>
            <p:cNvGrpSpPr/>
            <p:nvPr userDrawn="1"/>
          </p:nvGrpSpPr>
          <p:grpSpPr>
            <a:xfrm>
              <a:off x="9521833" y="2233977"/>
              <a:ext cx="2617883" cy="161583"/>
              <a:chOff x="12352022" y="513115"/>
              <a:chExt cx="2617883" cy="161583"/>
            </a:xfrm>
          </p:grpSpPr>
          <p:sp>
            <p:nvSpPr>
              <p:cNvPr id="52" name="TextBox 51">
                <a:extLst>
                  <a:ext uri="{FF2B5EF4-FFF2-40B4-BE49-F238E27FC236}">
                    <a16:creationId xmlns:a16="http://schemas.microsoft.com/office/drawing/2014/main" id="{257BABD1-3C83-0B45-98DC-FCF22AD55A6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3" name="TextBox 52">
                <a:extLst>
                  <a:ext uri="{FF2B5EF4-FFF2-40B4-BE49-F238E27FC236}">
                    <a16:creationId xmlns:a16="http://schemas.microsoft.com/office/drawing/2014/main" id="{81EDE936-4FAD-0D4A-AC8B-538F26FFEA64}"/>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Text</a:t>
                </a:r>
              </a:p>
            </p:txBody>
          </p:sp>
        </p:grpSp>
        <p:grpSp>
          <p:nvGrpSpPr>
            <p:cNvPr id="54" name="Group 53">
              <a:extLst>
                <a:ext uri="{FF2B5EF4-FFF2-40B4-BE49-F238E27FC236}">
                  <a16:creationId xmlns:a16="http://schemas.microsoft.com/office/drawing/2014/main" id="{101CA2DD-38D7-7342-A3CE-110F68E2A092}"/>
                </a:ext>
              </a:extLst>
            </p:cNvPr>
            <p:cNvGrpSpPr/>
            <p:nvPr userDrawn="1"/>
          </p:nvGrpSpPr>
          <p:grpSpPr>
            <a:xfrm>
              <a:off x="9554253" y="3557439"/>
              <a:ext cx="2819399" cy="1181890"/>
              <a:chOff x="9541498" y="3352649"/>
              <a:chExt cx="2819399" cy="1181890"/>
            </a:xfrm>
          </p:grpSpPr>
          <p:grpSp>
            <p:nvGrpSpPr>
              <p:cNvPr id="55" name="Group 54">
                <a:extLst>
                  <a:ext uri="{FF2B5EF4-FFF2-40B4-BE49-F238E27FC236}">
                    <a16:creationId xmlns:a16="http://schemas.microsoft.com/office/drawing/2014/main" id="{90218002-4B02-564D-A2BF-0D09979B2947}"/>
                  </a:ext>
                </a:extLst>
              </p:cNvPr>
              <p:cNvGrpSpPr/>
              <p:nvPr userDrawn="1"/>
            </p:nvGrpSpPr>
            <p:grpSpPr>
              <a:xfrm>
                <a:off x="9541498" y="3352649"/>
                <a:ext cx="2735150" cy="1181890"/>
                <a:chOff x="9541498" y="3751132"/>
                <a:chExt cx="2735150" cy="1181890"/>
              </a:xfrm>
            </p:grpSpPr>
            <p:grpSp>
              <p:nvGrpSpPr>
                <p:cNvPr id="57" name="Group 56">
                  <a:extLst>
                    <a:ext uri="{FF2B5EF4-FFF2-40B4-BE49-F238E27FC236}">
                      <a16:creationId xmlns:a16="http://schemas.microsoft.com/office/drawing/2014/main" id="{CBF6E043-B29D-E249-8D60-765DDD87E278}"/>
                    </a:ext>
                  </a:extLst>
                </p:cNvPr>
                <p:cNvGrpSpPr/>
                <p:nvPr userDrawn="1"/>
              </p:nvGrpSpPr>
              <p:grpSpPr>
                <a:xfrm>
                  <a:off x="9541498" y="3751132"/>
                  <a:ext cx="2735150" cy="1181890"/>
                  <a:chOff x="9296568" y="4910411"/>
                  <a:chExt cx="2735150" cy="1181890"/>
                </a:xfrm>
              </p:grpSpPr>
              <p:sp>
                <p:nvSpPr>
                  <p:cNvPr id="59" name="Rectangle 58">
                    <a:extLst>
                      <a:ext uri="{FF2B5EF4-FFF2-40B4-BE49-F238E27FC236}">
                        <a16:creationId xmlns:a16="http://schemas.microsoft.com/office/drawing/2014/main" id="{8FADE130-D33A-2F46-9CD0-6AC4FFE5A978}"/>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6EAF02B6-2D34-C642-BAC0-B2B8830ABC01}"/>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1" name="TextBox 60">
                    <a:extLst>
                      <a:ext uri="{FF2B5EF4-FFF2-40B4-BE49-F238E27FC236}">
                        <a16:creationId xmlns:a16="http://schemas.microsoft.com/office/drawing/2014/main" id="{C0F09278-9856-1E49-9DED-3BB87FE53943}"/>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58" name="Graphic 57">
                  <a:extLst>
                    <a:ext uri="{FF2B5EF4-FFF2-40B4-BE49-F238E27FC236}">
                      <a16:creationId xmlns:a16="http://schemas.microsoft.com/office/drawing/2014/main" id="{35768E32-3EEB-334C-B735-DDE79280446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9686425" y="3891259"/>
                  <a:ext cx="170340" cy="170340"/>
                </a:xfrm>
                <a:prstGeom prst="rect">
                  <a:avLst/>
                </a:prstGeom>
              </p:spPr>
            </p:pic>
          </p:grpSp>
          <p:pic>
            <p:nvPicPr>
              <p:cNvPr id="56" name="Picture 55">
                <a:extLst>
                  <a:ext uri="{FF2B5EF4-FFF2-40B4-BE49-F238E27FC236}">
                    <a16:creationId xmlns:a16="http://schemas.microsoft.com/office/drawing/2014/main" id="{DA8E6F77-3696-DA42-BC1C-06A344FD999F}"/>
                  </a:ext>
                </a:extLst>
              </p:cNvPr>
              <p:cNvPicPr>
                <a:picLocks noChangeAspect="1"/>
              </p:cNvPicPr>
              <p:nvPr userDrawn="1"/>
            </p:nvPicPr>
            <p:blipFill rotWithShape="1">
              <a:blip r:embed="rId10"/>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87240685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Chart and Data Column">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3" name="Chart Placeholder 2">
            <a:extLst>
              <a:ext uri="{FF2B5EF4-FFF2-40B4-BE49-F238E27FC236}">
                <a16:creationId xmlns:a16="http://schemas.microsoft.com/office/drawing/2014/main" id="{FD4B8862-A567-3B46-B0C3-394F4DE43C21}"/>
              </a:ext>
            </a:extLst>
          </p:cNvPr>
          <p:cNvSpPr>
            <a:spLocks noGrp="1"/>
          </p:cNvSpPr>
          <p:nvPr>
            <p:ph type="chart" sz="quarter" idx="113"/>
          </p:nvPr>
        </p:nvSpPr>
        <p:spPr>
          <a:xfrm>
            <a:off x="431799" y="1735138"/>
            <a:ext cx="6533777" cy="4430712"/>
          </a:xfrm>
        </p:spPr>
        <p:txBody>
          <a:bodyPr/>
          <a:lstStyle>
            <a:lvl1pPr>
              <a:defRPr b="0">
                <a:solidFill>
                  <a:schemeClr val="tx1">
                    <a:lumMod val="50000"/>
                    <a:lumOff val="50000"/>
                  </a:schemeClr>
                </a:solidFill>
              </a:defRPr>
            </a:lvl1pPr>
          </a:lstStyle>
          <a:p>
            <a:r>
              <a:rPr lang="en-US" dirty="0"/>
              <a:t>Click icon to add chart</a:t>
            </a:r>
          </a:p>
        </p:txBody>
      </p:sp>
      <p:sp>
        <p:nvSpPr>
          <p:cNvPr id="8" name="Table Placeholder 7">
            <a:extLst>
              <a:ext uri="{FF2B5EF4-FFF2-40B4-BE49-F238E27FC236}">
                <a16:creationId xmlns:a16="http://schemas.microsoft.com/office/drawing/2014/main" id="{DF938284-2F1E-584D-9337-D7B87CBC5AA9}"/>
              </a:ext>
            </a:extLst>
          </p:cNvPr>
          <p:cNvSpPr>
            <a:spLocks noGrp="1"/>
          </p:cNvSpPr>
          <p:nvPr>
            <p:ph type="tbl" sz="quarter" idx="114"/>
          </p:nvPr>
        </p:nvSpPr>
        <p:spPr>
          <a:xfrm>
            <a:off x="7301753" y="1877126"/>
            <a:ext cx="1410447" cy="4142674"/>
          </a:xfrm>
        </p:spPr>
        <p:txBody>
          <a:bodyPr/>
          <a:lstStyle>
            <a:lvl1pPr>
              <a:defRPr b="0">
                <a:solidFill>
                  <a:schemeClr val="tx1">
                    <a:lumMod val="50000"/>
                    <a:lumOff val="50000"/>
                  </a:schemeClr>
                </a:solidFill>
              </a:defRPr>
            </a:lvl1pPr>
          </a:lstStyle>
          <a:p>
            <a:r>
              <a:rPr lang="en-US" dirty="0"/>
              <a:t>Click icon to add table</a:t>
            </a:r>
          </a:p>
        </p:txBody>
      </p:sp>
      <p:sp>
        <p:nvSpPr>
          <p:cNvPr id="1000" name="Footnotes Placeholder">
            <a:extLst>
              <a:ext uri="{FF2B5EF4-FFF2-40B4-BE49-F238E27FC236}">
                <a16:creationId xmlns:a16="http://schemas.microsoft.com/office/drawing/2014/main" id="{36A53150-D08D-9841-95BF-646666A13560}"/>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4" name="Text Placeholder 6">
            <a:extLst>
              <a:ext uri="{FF2B5EF4-FFF2-40B4-BE49-F238E27FC236}">
                <a16:creationId xmlns:a16="http://schemas.microsoft.com/office/drawing/2014/main" id="{0EEFD735-CCDF-DA48-8D5E-802BC215A699}"/>
              </a:ext>
            </a:extLst>
          </p:cNvPr>
          <p:cNvSpPr>
            <a:spLocks noGrp="1"/>
          </p:cNvSpPr>
          <p:nvPr>
            <p:ph type="body" sz="quarter" idx="108" hasCustomPrompt="1"/>
          </p:nvPr>
        </p:nvSpPr>
        <p:spPr>
          <a:xfrm>
            <a:off x="431800" y="1224318"/>
            <a:ext cx="1904367" cy="386926"/>
          </a:xfrm>
          <a:blipFill dpi="0" rotWithShape="1">
            <a:blip r:embed="rId2"/>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sp>
        <p:nvSpPr>
          <p:cNvPr id="75" name="Text Placeholder 6">
            <a:extLst>
              <a:ext uri="{FF2B5EF4-FFF2-40B4-BE49-F238E27FC236}">
                <a16:creationId xmlns:a16="http://schemas.microsoft.com/office/drawing/2014/main" id="{F2931FB7-F796-0A4B-9B3B-8EBE98CF1E80}"/>
              </a:ext>
            </a:extLst>
          </p:cNvPr>
          <p:cNvSpPr>
            <a:spLocks noGrp="1"/>
          </p:cNvSpPr>
          <p:nvPr>
            <p:ph type="body" sz="quarter" idx="115" hasCustomPrompt="1"/>
          </p:nvPr>
        </p:nvSpPr>
        <p:spPr>
          <a:xfrm>
            <a:off x="7301753" y="1211494"/>
            <a:ext cx="1410447" cy="399750"/>
          </a:xfrm>
          <a:blipFill dpi="0" rotWithShape="1">
            <a:blip r:embed="rId2"/>
            <a:srcRect/>
            <a:tile tx="0" ty="0" sx="100000" sy="100000" flip="xy" algn="b"/>
          </a:blipFill>
          <a:effectLst/>
        </p:spPr>
        <p:txBody>
          <a:bodyPr wrap="square" bIns="54000" anchor="b">
            <a:spAutoFit/>
          </a:bodyPr>
          <a:lstStyle>
            <a:lvl1pPr marL="3175" indent="0" algn="ctr">
              <a:spcBef>
                <a:spcPts val="100"/>
              </a:spcBef>
              <a:spcAft>
                <a:spcPts val="0"/>
              </a:spcAft>
              <a:tabLst/>
              <a:defRPr sz="1200">
                <a:solidFill>
                  <a:schemeClr val="tx1"/>
                </a:solidFill>
              </a:defRPr>
            </a:lvl1pPr>
            <a:lvl2pPr marL="3175" indent="0" algn="ctr">
              <a:spcAft>
                <a:spcPts val="0"/>
              </a:spcAft>
              <a:buFont typeface="Arial" panose="020B0604020202020204" pitchFamily="34" charset="0"/>
              <a:buNone/>
              <a:tabLst/>
              <a:defRPr sz="1200">
                <a:solidFill>
                  <a:schemeClr val="tx1"/>
                </a:solidFill>
              </a:defRPr>
            </a:lvl2pPr>
            <a:lvl3pPr marL="3175" indent="0" algn="ctr">
              <a:buNone/>
              <a:tabLst/>
              <a:defRPr sz="1200">
                <a:solidFill>
                  <a:schemeClr val="tx1"/>
                </a:solidFill>
              </a:defRPr>
            </a:lvl3pPr>
            <a:lvl4pPr marL="3175" indent="0" algn="ctr">
              <a:spcAft>
                <a:spcPts val="0"/>
              </a:spcAft>
              <a:buNone/>
              <a:tabLst/>
              <a:defRPr sz="1200">
                <a:solidFill>
                  <a:schemeClr val="tx1"/>
                </a:solidFill>
              </a:defRPr>
            </a:lvl4pPr>
            <a:lvl5pPr marL="3175" indent="0" algn="ctr">
              <a:spcAft>
                <a:spcPts val="0"/>
              </a:spcAft>
              <a:buFont typeface="Arial" panose="020B0604020202020204" pitchFamily="34" charset="0"/>
              <a:buNone/>
              <a:tabLst/>
              <a:defRPr sz="1200">
                <a:solidFill>
                  <a:schemeClr val="tx1"/>
                </a:solidFill>
              </a:defRPr>
            </a:lvl5pPr>
            <a:lvl6pPr marL="3175" indent="0" algn="ctr">
              <a:spcAft>
                <a:spcPts val="0"/>
              </a:spcAft>
              <a:buNone/>
              <a:tabLst/>
              <a:defRPr sz="1200">
                <a:solidFill>
                  <a:schemeClr val="tx1"/>
                </a:solidFill>
              </a:defRPr>
            </a:lvl6pPr>
            <a:lvl7pPr marL="3175" indent="0" algn="ctr">
              <a:spcAft>
                <a:spcPts val="0"/>
              </a:spcAft>
              <a:buNone/>
              <a:tabLst/>
              <a:defRPr sz="1200">
                <a:solidFill>
                  <a:schemeClr val="tx1"/>
                </a:solidFill>
              </a:defRPr>
            </a:lvl7pPr>
            <a:lvl8pPr marL="3175" indent="0" algn="ctr">
              <a:spcAft>
                <a:spcPts val="0"/>
              </a:spcAft>
              <a:buNone/>
              <a:tabLst/>
              <a:defRPr sz="1200">
                <a:solidFill>
                  <a:schemeClr val="tx1"/>
                </a:solidFill>
              </a:defRPr>
            </a:lvl8pPr>
            <a:lvl9pPr marL="3175" indent="0" algn="ctr">
              <a:spcAft>
                <a:spcPts val="0"/>
              </a:spcAft>
              <a:buNone/>
              <a:tabLst/>
              <a:defRPr sz="1200">
                <a:solidFill>
                  <a:schemeClr val="tx1"/>
                </a:solidFill>
              </a:defRPr>
            </a:lvl9pPr>
          </a:lstStyle>
          <a:p>
            <a:pPr lvl="0"/>
            <a:r>
              <a:rPr lang="en-US"/>
              <a:t>Click to add topic</a:t>
            </a:r>
          </a:p>
          <a:p>
            <a:pPr lvl="1"/>
            <a:r>
              <a:rPr lang="en-US"/>
              <a:t>Subtitle</a:t>
            </a:r>
          </a:p>
        </p:txBody>
      </p:sp>
      <p:sp>
        <p:nvSpPr>
          <p:cNvPr id="6" name="Date Placeholder 5">
            <a:extLst>
              <a:ext uri="{FF2B5EF4-FFF2-40B4-BE49-F238E27FC236}">
                <a16:creationId xmlns:a16="http://schemas.microsoft.com/office/drawing/2014/main" id="{00E0EC71-9467-C940-A5C4-5AE2C2306E07}"/>
              </a:ext>
            </a:extLst>
          </p:cNvPr>
          <p:cNvSpPr>
            <a:spLocks noGrp="1"/>
          </p:cNvSpPr>
          <p:nvPr userDrawn="1">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71040711-9799-2949-9707-943424D7AC7C}"/>
              </a:ext>
            </a:extLst>
          </p:cNvPr>
          <p:cNvSpPr>
            <a:spLocks noGrp="1"/>
          </p:cNvSpPr>
          <p:nvPr userDrawn="1">
            <p:ph type="ftr" sz="quarter" idx="117"/>
          </p:nvPr>
        </p:nvSpPr>
        <p:spPr/>
        <p:txBody>
          <a:bodyPr/>
          <a:lstStyle/>
          <a:p>
            <a:endParaRPr lang="en-US" dirty="0"/>
          </a:p>
        </p:txBody>
      </p:sp>
      <p:sp>
        <p:nvSpPr>
          <p:cNvPr id="10" name="Slide Number Placeholder 9">
            <a:extLst>
              <a:ext uri="{FF2B5EF4-FFF2-40B4-BE49-F238E27FC236}">
                <a16:creationId xmlns:a16="http://schemas.microsoft.com/office/drawing/2014/main" id="{1CAA4B3A-4569-BE43-A665-117BBA2442D6}"/>
              </a:ext>
            </a:extLst>
          </p:cNvPr>
          <p:cNvSpPr>
            <a:spLocks noGrp="1"/>
          </p:cNvSpPr>
          <p:nvPr userDrawn="1">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17" name="Group 16">
            <a:extLst>
              <a:ext uri="{FF2B5EF4-FFF2-40B4-BE49-F238E27FC236}">
                <a16:creationId xmlns:a16="http://schemas.microsoft.com/office/drawing/2014/main" id="{B864070E-A16B-8540-98EE-429756CFB812}"/>
              </a:ext>
            </a:extLst>
          </p:cNvPr>
          <p:cNvGrpSpPr/>
          <p:nvPr userDrawn="1"/>
        </p:nvGrpSpPr>
        <p:grpSpPr>
          <a:xfrm>
            <a:off x="9399182" y="-1"/>
            <a:ext cx="2961715" cy="9267987"/>
            <a:chOff x="9399182" y="-1"/>
            <a:chExt cx="2961715" cy="9267987"/>
          </a:xfrm>
        </p:grpSpPr>
        <p:sp>
          <p:nvSpPr>
            <p:cNvPr id="77" name="Rectangle 76">
              <a:extLst>
                <a:ext uri="{FF2B5EF4-FFF2-40B4-BE49-F238E27FC236}">
                  <a16:creationId xmlns:a16="http://schemas.microsoft.com/office/drawing/2014/main" id="{0603B78C-BC30-1640-816E-69DA7CE83E2F}"/>
                </a:ext>
              </a:extLst>
            </p:cNvPr>
            <p:cNvSpPr/>
            <p:nvPr userDrawn="1"/>
          </p:nvSpPr>
          <p:spPr>
            <a:xfrm>
              <a:off x="9399182" y="-1"/>
              <a:ext cx="2798651" cy="92679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6" name="Picture 55">
              <a:extLst>
                <a:ext uri="{FF2B5EF4-FFF2-40B4-BE49-F238E27FC236}">
                  <a16:creationId xmlns:a16="http://schemas.microsoft.com/office/drawing/2014/main" id="{9826FF71-3274-F14B-B6F7-E4981E065655}"/>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78" name="Group 77">
              <a:extLst>
                <a:ext uri="{FF2B5EF4-FFF2-40B4-BE49-F238E27FC236}">
                  <a16:creationId xmlns:a16="http://schemas.microsoft.com/office/drawing/2014/main" id="{98722430-68E5-C049-90EB-29339645DED9}"/>
                </a:ext>
              </a:extLst>
            </p:cNvPr>
            <p:cNvGrpSpPr/>
            <p:nvPr userDrawn="1"/>
          </p:nvGrpSpPr>
          <p:grpSpPr>
            <a:xfrm>
              <a:off x="9541497" y="162442"/>
              <a:ext cx="2819400" cy="814510"/>
              <a:chOff x="-3644733" y="165205"/>
              <a:chExt cx="2819400" cy="814510"/>
            </a:xfrm>
          </p:grpSpPr>
          <p:sp>
            <p:nvSpPr>
              <p:cNvPr id="104" name="Rectangle 103">
                <a:extLst>
                  <a:ext uri="{FF2B5EF4-FFF2-40B4-BE49-F238E27FC236}">
                    <a16:creationId xmlns:a16="http://schemas.microsoft.com/office/drawing/2014/main" id="{28459255-E604-9343-87B1-649A2191144C}"/>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TextBox 104">
                <a:extLst>
                  <a:ext uri="{FF2B5EF4-FFF2-40B4-BE49-F238E27FC236}">
                    <a16:creationId xmlns:a16="http://schemas.microsoft.com/office/drawing/2014/main" id="{69499230-744A-E14B-9620-23F5B206215C}"/>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06" name="Picture 105">
                <a:extLst>
                  <a:ext uri="{FF2B5EF4-FFF2-40B4-BE49-F238E27FC236}">
                    <a16:creationId xmlns:a16="http://schemas.microsoft.com/office/drawing/2014/main" id="{8FC05E41-787F-E742-AC69-7912BA0ECCDD}"/>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sp>
          <p:nvSpPr>
            <p:cNvPr id="96" name="TextBox 95">
              <a:extLst>
                <a:ext uri="{FF2B5EF4-FFF2-40B4-BE49-F238E27FC236}">
                  <a16:creationId xmlns:a16="http://schemas.microsoft.com/office/drawing/2014/main" id="{70A88B44-6F55-9D4E-AAE3-48BC61C70445}"/>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7" name="Straight Connector 96">
              <a:extLst>
                <a:ext uri="{FF2B5EF4-FFF2-40B4-BE49-F238E27FC236}">
                  <a16:creationId xmlns:a16="http://schemas.microsoft.com/office/drawing/2014/main" id="{2EAF79B9-3FFF-124B-B1AD-B933F83802DD}"/>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79" name="Group 78">
              <a:extLst>
                <a:ext uri="{FF2B5EF4-FFF2-40B4-BE49-F238E27FC236}">
                  <a16:creationId xmlns:a16="http://schemas.microsoft.com/office/drawing/2014/main" id="{E91BEBAB-D308-674B-BF77-07962DFE1A2B}"/>
                </a:ext>
              </a:extLst>
            </p:cNvPr>
            <p:cNvGrpSpPr/>
            <p:nvPr userDrawn="1"/>
          </p:nvGrpSpPr>
          <p:grpSpPr>
            <a:xfrm>
              <a:off x="9521833" y="8003265"/>
              <a:ext cx="2676002" cy="1052731"/>
              <a:chOff x="9521833" y="2036288"/>
              <a:chExt cx="2676002" cy="1052731"/>
            </a:xfrm>
          </p:grpSpPr>
          <p:sp>
            <p:nvSpPr>
              <p:cNvPr id="98" name="TextBox 97">
                <a:extLst>
                  <a:ext uri="{FF2B5EF4-FFF2-40B4-BE49-F238E27FC236}">
                    <a16:creationId xmlns:a16="http://schemas.microsoft.com/office/drawing/2014/main" id="{8E29CC56-D7E0-A743-8545-C70D5769BB5C}"/>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99" name="Straight Connector 98">
                <a:extLst>
                  <a:ext uri="{FF2B5EF4-FFF2-40B4-BE49-F238E27FC236}">
                    <a16:creationId xmlns:a16="http://schemas.microsoft.com/office/drawing/2014/main" id="{37B40757-D8C1-EC41-9432-9B3652E3815F}"/>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0" name="Group 99">
                <a:extLst>
                  <a:ext uri="{FF2B5EF4-FFF2-40B4-BE49-F238E27FC236}">
                    <a16:creationId xmlns:a16="http://schemas.microsoft.com/office/drawing/2014/main" id="{8B671BCA-8DB9-E644-88C5-5BC2E18F782D}"/>
                  </a:ext>
                </a:extLst>
              </p:cNvPr>
              <p:cNvGrpSpPr/>
              <p:nvPr userDrawn="1"/>
            </p:nvGrpSpPr>
            <p:grpSpPr>
              <a:xfrm>
                <a:off x="9521833" y="2361408"/>
                <a:ext cx="2557391" cy="484748"/>
                <a:chOff x="12352022" y="513115"/>
                <a:chExt cx="2557391" cy="484748"/>
              </a:xfrm>
            </p:grpSpPr>
            <p:sp>
              <p:nvSpPr>
                <p:cNvPr id="102" name="TextBox 101">
                  <a:extLst>
                    <a:ext uri="{FF2B5EF4-FFF2-40B4-BE49-F238E27FC236}">
                      <a16:creationId xmlns:a16="http://schemas.microsoft.com/office/drawing/2014/main" id="{BEB784B2-AE05-A243-8FAF-336308ECBC8D}"/>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03" name="TextBox 102">
                  <a:extLst>
                    <a:ext uri="{FF2B5EF4-FFF2-40B4-BE49-F238E27FC236}">
                      <a16:creationId xmlns:a16="http://schemas.microsoft.com/office/drawing/2014/main" id="{D7E60B24-6CF0-D146-894F-6A8172D604DE}"/>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01" name="TextBox 100">
                <a:extLst>
                  <a:ext uri="{FF2B5EF4-FFF2-40B4-BE49-F238E27FC236}">
                    <a16:creationId xmlns:a16="http://schemas.microsoft.com/office/drawing/2014/main" id="{F035D1A9-98A9-1540-B091-D067CCAC007C}"/>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80" name="TextBox 79">
              <a:extLst>
                <a:ext uri="{FF2B5EF4-FFF2-40B4-BE49-F238E27FC236}">
                  <a16:creationId xmlns:a16="http://schemas.microsoft.com/office/drawing/2014/main" id="{FFA433AB-7A83-FE46-B7D5-E3E9223C94FE}"/>
                </a:ext>
              </a:extLst>
            </p:cNvPr>
            <p:cNvSpPr txBox="1"/>
            <p:nvPr userDrawn="1"/>
          </p:nvSpPr>
          <p:spPr>
            <a:xfrm>
              <a:off x="9558507" y="4314602"/>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81" name="Straight Connector 80">
              <a:extLst>
                <a:ext uri="{FF2B5EF4-FFF2-40B4-BE49-F238E27FC236}">
                  <a16:creationId xmlns:a16="http://schemas.microsoft.com/office/drawing/2014/main" id="{1B09943F-2379-404A-B5DA-E7E4342B6C86}"/>
                </a:ext>
              </a:extLst>
            </p:cNvPr>
            <p:cNvCxnSpPr>
              <a:cxnSpLocks/>
            </p:cNvCxnSpPr>
            <p:nvPr userDrawn="1"/>
          </p:nvCxnSpPr>
          <p:spPr>
            <a:xfrm>
              <a:off x="9558507" y="4517219"/>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BFB006C8-D07C-804E-A72A-C50DBCE312C1}"/>
                </a:ext>
              </a:extLst>
            </p:cNvPr>
            <p:cNvSpPr txBox="1">
              <a:spLocks noChangeAspect="1"/>
            </p:cNvSpPr>
            <p:nvPr userDrawn="1"/>
          </p:nvSpPr>
          <p:spPr>
            <a:xfrm>
              <a:off x="9521833" y="4664749"/>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3" name="TextBox 82">
              <a:extLst>
                <a:ext uri="{FF2B5EF4-FFF2-40B4-BE49-F238E27FC236}">
                  <a16:creationId xmlns:a16="http://schemas.microsoft.com/office/drawing/2014/main" id="{98FC336D-B4A7-4A4A-8AD2-1F9EF034E3AD}"/>
                </a:ext>
              </a:extLst>
            </p:cNvPr>
            <p:cNvSpPr txBox="1">
              <a:spLocks noChangeAspect="1"/>
            </p:cNvSpPr>
            <p:nvPr userDrawn="1"/>
          </p:nvSpPr>
          <p:spPr>
            <a:xfrm>
              <a:off x="9521833" y="5391799"/>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4" name="TextBox 83">
              <a:extLst>
                <a:ext uri="{FF2B5EF4-FFF2-40B4-BE49-F238E27FC236}">
                  <a16:creationId xmlns:a16="http://schemas.microsoft.com/office/drawing/2014/main" id="{84AF85FC-1918-5741-B46D-5BD00B98A8B4}"/>
                </a:ext>
              </a:extLst>
            </p:cNvPr>
            <p:cNvSpPr txBox="1"/>
            <p:nvPr userDrawn="1"/>
          </p:nvSpPr>
          <p:spPr>
            <a:xfrm>
              <a:off x="9686426" y="4639722"/>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85" name="TextBox 84">
              <a:extLst>
                <a:ext uri="{FF2B5EF4-FFF2-40B4-BE49-F238E27FC236}">
                  <a16:creationId xmlns:a16="http://schemas.microsoft.com/office/drawing/2014/main" id="{D674EEFB-EF3C-2340-BE36-9233624B9308}"/>
                </a:ext>
              </a:extLst>
            </p:cNvPr>
            <p:cNvSpPr txBox="1"/>
            <p:nvPr userDrawn="1"/>
          </p:nvSpPr>
          <p:spPr>
            <a:xfrm>
              <a:off x="9686426" y="5368928"/>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86" name="TextBox 85">
              <a:extLst>
                <a:ext uri="{FF2B5EF4-FFF2-40B4-BE49-F238E27FC236}">
                  <a16:creationId xmlns:a16="http://schemas.microsoft.com/office/drawing/2014/main" id="{C863F9D4-3950-0241-850A-C88B4A8B95D4}"/>
                </a:ext>
              </a:extLst>
            </p:cNvPr>
            <p:cNvSpPr txBox="1">
              <a:spLocks noChangeAspect="1"/>
            </p:cNvSpPr>
            <p:nvPr userDrawn="1"/>
          </p:nvSpPr>
          <p:spPr>
            <a:xfrm>
              <a:off x="9521833" y="5854789"/>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87" name="TextBox 86">
              <a:extLst>
                <a:ext uri="{FF2B5EF4-FFF2-40B4-BE49-F238E27FC236}">
                  <a16:creationId xmlns:a16="http://schemas.microsoft.com/office/drawing/2014/main" id="{157780A7-784A-CE4E-A107-6AD67C7614A3}"/>
                </a:ext>
              </a:extLst>
            </p:cNvPr>
            <p:cNvSpPr txBox="1"/>
            <p:nvPr userDrawn="1"/>
          </p:nvSpPr>
          <p:spPr>
            <a:xfrm>
              <a:off x="9686426" y="5831918"/>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88" name="TextBox 87">
              <a:extLst>
                <a:ext uri="{FF2B5EF4-FFF2-40B4-BE49-F238E27FC236}">
                  <a16:creationId xmlns:a16="http://schemas.microsoft.com/office/drawing/2014/main" id="{E018981E-3F1A-7146-9B4B-4485D3EC3895}"/>
                </a:ext>
              </a:extLst>
            </p:cNvPr>
            <p:cNvSpPr txBox="1"/>
            <p:nvPr userDrawn="1"/>
          </p:nvSpPr>
          <p:spPr>
            <a:xfrm>
              <a:off x="9674268" y="5002944"/>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91" name="Group 90">
              <a:extLst>
                <a:ext uri="{FF2B5EF4-FFF2-40B4-BE49-F238E27FC236}">
                  <a16:creationId xmlns:a16="http://schemas.microsoft.com/office/drawing/2014/main" id="{A9C1A1AE-A143-5B45-A93F-D2BC596FED56}"/>
                </a:ext>
              </a:extLst>
            </p:cNvPr>
            <p:cNvGrpSpPr/>
            <p:nvPr userDrawn="1"/>
          </p:nvGrpSpPr>
          <p:grpSpPr>
            <a:xfrm>
              <a:off x="9541497" y="6326507"/>
              <a:ext cx="2735151" cy="1475581"/>
              <a:chOff x="9296567" y="4910411"/>
              <a:chExt cx="2735151" cy="1475581"/>
            </a:xfrm>
          </p:grpSpPr>
          <p:sp>
            <p:nvSpPr>
              <p:cNvPr id="92" name="Rectangle 91">
                <a:extLst>
                  <a:ext uri="{FF2B5EF4-FFF2-40B4-BE49-F238E27FC236}">
                    <a16:creationId xmlns:a16="http://schemas.microsoft.com/office/drawing/2014/main" id="{205C3E47-B0FB-6D42-8FE4-533A345103DB}"/>
                  </a:ext>
                </a:extLst>
              </p:cNvPr>
              <p:cNvSpPr/>
              <p:nvPr userDrawn="1"/>
            </p:nvSpPr>
            <p:spPr>
              <a:xfrm>
                <a:off x="9296567" y="4910411"/>
                <a:ext cx="2735151" cy="1475581"/>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TextBox 92">
                <a:extLst>
                  <a:ext uri="{FF2B5EF4-FFF2-40B4-BE49-F238E27FC236}">
                    <a16:creationId xmlns:a16="http://schemas.microsoft.com/office/drawing/2014/main" id="{05B3AB36-11C1-B345-B1C6-7001A0937B3A}"/>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94" name="Graphic 93">
                <a:extLst>
                  <a:ext uri="{FF2B5EF4-FFF2-40B4-BE49-F238E27FC236}">
                    <a16:creationId xmlns:a16="http://schemas.microsoft.com/office/drawing/2014/main" id="{26163978-6874-234F-A1D2-D12DAC94998E}"/>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95" name="TextBox 94">
                <a:extLst>
                  <a:ext uri="{FF2B5EF4-FFF2-40B4-BE49-F238E27FC236}">
                    <a16:creationId xmlns:a16="http://schemas.microsoft.com/office/drawing/2014/main" id="{69B7DBB9-0A63-934A-91F0-2514D4B24140}"/>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nvGrpSpPr>
            <p:cNvPr id="46" name="Group 45">
              <a:extLst>
                <a:ext uri="{FF2B5EF4-FFF2-40B4-BE49-F238E27FC236}">
                  <a16:creationId xmlns:a16="http://schemas.microsoft.com/office/drawing/2014/main" id="{EDC97BF0-6494-054B-BAC7-76B18D15D463}"/>
                </a:ext>
              </a:extLst>
            </p:cNvPr>
            <p:cNvGrpSpPr/>
            <p:nvPr userDrawn="1"/>
          </p:nvGrpSpPr>
          <p:grpSpPr>
            <a:xfrm>
              <a:off x="9541497" y="1990481"/>
              <a:ext cx="2735151" cy="2124319"/>
              <a:chOff x="9296567" y="4910411"/>
              <a:chExt cx="2735151" cy="2124319"/>
            </a:xfrm>
          </p:grpSpPr>
          <p:sp>
            <p:nvSpPr>
              <p:cNvPr id="47" name="Rectangle 46">
                <a:extLst>
                  <a:ext uri="{FF2B5EF4-FFF2-40B4-BE49-F238E27FC236}">
                    <a16:creationId xmlns:a16="http://schemas.microsoft.com/office/drawing/2014/main" id="{6EA5BD78-0CA6-1D44-AE20-16CD67196734}"/>
                  </a:ext>
                </a:extLst>
              </p:cNvPr>
              <p:cNvSpPr/>
              <p:nvPr userDrawn="1"/>
            </p:nvSpPr>
            <p:spPr>
              <a:xfrm>
                <a:off x="9296567" y="4910411"/>
                <a:ext cx="2735151" cy="2124319"/>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C9B44842-1EC0-ED4A-8AFC-859D10E283B5}"/>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Use a table to add data column</a:t>
                </a:r>
              </a:p>
            </p:txBody>
          </p:sp>
          <p:pic>
            <p:nvPicPr>
              <p:cNvPr id="49" name="Graphic 48">
                <a:extLst>
                  <a:ext uri="{FF2B5EF4-FFF2-40B4-BE49-F238E27FC236}">
                    <a16:creationId xmlns:a16="http://schemas.microsoft.com/office/drawing/2014/main" id="{B936CAA9-65A1-FC4A-875A-7639F7F131D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50" name="TextBox 49">
                <a:extLst>
                  <a:ext uri="{FF2B5EF4-FFF2-40B4-BE49-F238E27FC236}">
                    <a16:creationId xmlns:a16="http://schemas.microsoft.com/office/drawing/2014/main" id="{101400F7-2DF9-9C4E-8B1C-7F2315B8FDAC}"/>
                  </a:ext>
                </a:extLst>
              </p:cNvPr>
              <p:cNvSpPr txBox="1"/>
              <p:nvPr userDrawn="1"/>
            </p:nvSpPr>
            <p:spPr>
              <a:xfrm>
                <a:off x="9471805" y="5300350"/>
                <a:ext cx="2399065" cy="648896"/>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pPr lvl="1"/>
                <a:r>
                  <a:rPr lang="en-US" dirty="0"/>
                  <a:t>Click the table icon and insert a table with</a:t>
                </a:r>
                <a:br>
                  <a:rPr lang="en-US" dirty="0"/>
                </a:br>
                <a:r>
                  <a:rPr lang="en-US" dirty="0"/>
                  <a:t>1 column and the same number of rows as categories in your chart.</a:t>
                </a:r>
              </a:p>
              <a:p>
                <a:pPr lvl="1"/>
                <a:r>
                  <a:rPr lang="en-US" dirty="0"/>
                  <a:t>In the Table Design tab, choose the</a:t>
                </a:r>
                <a:br>
                  <a:rPr lang="en-US" dirty="0"/>
                </a:br>
                <a:r>
                  <a:rPr lang="en-US" dirty="0"/>
                  <a:t>“No Style, No Grid” table style.</a:t>
                </a:r>
              </a:p>
            </p:txBody>
          </p:sp>
          <p:sp>
            <p:nvSpPr>
              <p:cNvPr id="55" name="TextBox 54">
                <a:extLst>
                  <a:ext uri="{FF2B5EF4-FFF2-40B4-BE49-F238E27FC236}">
                    <a16:creationId xmlns:a16="http://schemas.microsoft.com/office/drawing/2014/main" id="{3BF0B28D-ACDE-694B-AE6D-61241B43B83E}"/>
                  </a:ext>
                </a:extLst>
              </p:cNvPr>
              <p:cNvSpPr txBox="1"/>
              <p:nvPr userDrawn="1"/>
            </p:nvSpPr>
            <p:spPr>
              <a:xfrm>
                <a:off x="9471805" y="6471925"/>
                <a:ext cx="2284765" cy="399597"/>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pPr lvl="1"/>
                <a:r>
                  <a:rPr lang="en-US" dirty="0"/>
                  <a:t>Change the text alignment to “Center”</a:t>
                </a:r>
              </a:p>
              <a:p>
                <a:pPr lvl="1"/>
                <a:r>
                  <a:rPr lang="en-US" dirty="0"/>
                  <a:t>Change the vertical alignment of the cells to “Middle”</a:t>
                </a:r>
              </a:p>
            </p:txBody>
          </p:sp>
        </p:grpSp>
        <p:pic>
          <p:nvPicPr>
            <p:cNvPr id="14" name="Picture 13">
              <a:extLst>
                <a:ext uri="{FF2B5EF4-FFF2-40B4-BE49-F238E27FC236}">
                  <a16:creationId xmlns:a16="http://schemas.microsoft.com/office/drawing/2014/main" id="{59A68EBB-78D1-BF41-BBB4-FEEDFBED0038}"/>
                </a:ext>
              </a:extLst>
            </p:cNvPr>
            <p:cNvPicPr>
              <a:picLocks noChangeAspect="1"/>
            </p:cNvPicPr>
            <p:nvPr userDrawn="1"/>
          </p:nvPicPr>
          <p:blipFill>
            <a:blip r:embed="rId7"/>
            <a:stretch>
              <a:fillRect/>
            </a:stretch>
          </p:blipFill>
          <p:spPr>
            <a:xfrm>
              <a:off x="9779333" y="3076329"/>
              <a:ext cx="2265030" cy="324185"/>
            </a:xfrm>
            <a:prstGeom prst="rect">
              <a:avLst/>
            </a:prstGeom>
          </p:spPr>
        </p:pic>
        <p:pic>
          <p:nvPicPr>
            <p:cNvPr id="16" name="Picture 15">
              <a:extLst>
                <a:ext uri="{FF2B5EF4-FFF2-40B4-BE49-F238E27FC236}">
                  <a16:creationId xmlns:a16="http://schemas.microsoft.com/office/drawing/2014/main" id="{B9CE2B6D-A88E-BF47-88F9-0FD3CD4DD4D2}"/>
                </a:ext>
              </a:extLst>
            </p:cNvPr>
            <p:cNvPicPr>
              <a:picLocks noChangeAspect="1"/>
            </p:cNvPicPr>
            <p:nvPr userDrawn="1"/>
          </p:nvPicPr>
          <p:blipFill rotWithShape="1">
            <a:blip r:embed="rId8"/>
            <a:srcRect l="1073" t="3423" r="1434" b="3096"/>
            <a:stretch/>
          </p:blipFill>
          <p:spPr>
            <a:xfrm>
              <a:off x="10594975" y="3279775"/>
              <a:ext cx="739775" cy="184150"/>
            </a:xfrm>
            <a:prstGeom prst="rect">
              <a:avLst/>
            </a:prstGeom>
          </p:spPr>
        </p:pic>
      </p:grpSp>
    </p:spTree>
    <p:extLst>
      <p:ext uri="{BB962C8B-B14F-4D97-AF65-F5344CB8AC3E}">
        <p14:creationId xmlns:p14="http://schemas.microsoft.com/office/powerpoint/2010/main" val="353341746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Chart and Callout Box">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2B99E022-6BD1-074D-A651-0F1D3CDA165E}"/>
              </a:ext>
            </a:extLst>
          </p:cNvPr>
          <p:cNvSpPr/>
          <p:nvPr userDrawn="1"/>
        </p:nvSpPr>
        <p:spPr>
          <a:xfrm>
            <a:off x="9399182" y="-1"/>
            <a:ext cx="2798651" cy="846557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0" name="Picture 69">
            <a:extLst>
              <a:ext uri="{FF2B5EF4-FFF2-40B4-BE49-F238E27FC236}">
                <a16:creationId xmlns:a16="http://schemas.microsoft.com/office/drawing/2014/main" id="{9C63083C-E80F-E145-8345-4B0E6010FB67}"/>
              </a:ext>
            </a:extLst>
          </p:cNvPr>
          <p:cNvPicPr>
            <a:picLocks noChangeAspect="1"/>
          </p:cNvPicPr>
          <p:nvPr userDrawn="1"/>
        </p:nvPicPr>
        <p:blipFill rotWithShape="1">
          <a:blip r:embed="rId2"/>
          <a:srcRect r="43480"/>
          <a:stretch/>
        </p:blipFill>
        <p:spPr>
          <a:xfrm>
            <a:off x="9558505" y="2429172"/>
            <a:ext cx="2639324" cy="935038"/>
          </a:xfrm>
          <a:prstGeom prst="rect">
            <a:avLst/>
          </a:prstGeom>
        </p:spPr>
      </p:pic>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6" name="Chart Placeholder 2">
            <a:extLst>
              <a:ext uri="{FF2B5EF4-FFF2-40B4-BE49-F238E27FC236}">
                <a16:creationId xmlns:a16="http://schemas.microsoft.com/office/drawing/2014/main" id="{A52282EC-86DC-8D43-96A4-DCB61C454A07}"/>
              </a:ext>
            </a:extLst>
          </p:cNvPr>
          <p:cNvSpPr>
            <a:spLocks noGrp="1"/>
          </p:cNvSpPr>
          <p:nvPr>
            <p:ph type="chart" sz="quarter" idx="113"/>
          </p:nvPr>
        </p:nvSpPr>
        <p:spPr>
          <a:xfrm>
            <a:off x="431799" y="1735138"/>
            <a:ext cx="5762524" cy="4430712"/>
          </a:xfrm>
        </p:spPr>
        <p:txBody>
          <a:bodyPr/>
          <a:lstStyle>
            <a:lvl1pPr>
              <a:defRPr b="0">
                <a:solidFill>
                  <a:schemeClr val="tx1">
                    <a:lumMod val="50000"/>
                    <a:lumOff val="50000"/>
                  </a:schemeClr>
                </a:solidFill>
              </a:defRPr>
            </a:lvl1pPr>
          </a:lstStyle>
          <a:p>
            <a:r>
              <a:rPr lang="en-US" dirty="0"/>
              <a:t>Click icon to add chart</a:t>
            </a:r>
          </a:p>
        </p:txBody>
      </p:sp>
      <p:sp>
        <p:nvSpPr>
          <p:cNvPr id="3" name="Text Placeholder 2">
            <a:extLst>
              <a:ext uri="{FF2B5EF4-FFF2-40B4-BE49-F238E27FC236}">
                <a16:creationId xmlns:a16="http://schemas.microsoft.com/office/drawing/2014/main" id="{B4047063-0C39-EB47-B9DB-09006681A5FA}"/>
              </a:ext>
            </a:extLst>
          </p:cNvPr>
          <p:cNvSpPr>
            <a:spLocks noGrp="1"/>
          </p:cNvSpPr>
          <p:nvPr>
            <p:ph type="body" sz="quarter" idx="114" hasCustomPrompt="1"/>
          </p:nvPr>
        </p:nvSpPr>
        <p:spPr>
          <a:xfrm>
            <a:off x="6533535" y="1735139"/>
            <a:ext cx="2178665" cy="4430712"/>
          </a:xfrm>
          <a:ln w="12700">
            <a:solidFill>
              <a:schemeClr val="accent1"/>
            </a:solidFill>
          </a:ln>
        </p:spPr>
        <p:txBody>
          <a:bodyPr lIns="216000" tIns="360000" rIns="216000" bIns="216000" anchor="t"/>
          <a:lstStyle>
            <a:lvl1pPr marL="0" marR="0" indent="0" algn="l" defTabSz="914400" rtl="0" eaLnBrk="1" fontAlgn="auto" latinLnBrk="0" hangingPunct="1">
              <a:lnSpc>
                <a:spcPct val="90000"/>
              </a:lnSpc>
              <a:spcBef>
                <a:spcPts val="600"/>
              </a:spcBef>
              <a:spcAft>
                <a:spcPts val="300"/>
              </a:spcAft>
              <a:buClrTx/>
              <a:buSzTx/>
              <a:buFont typeface="Wingdings" pitchFamily="2" charset="2"/>
              <a:buNone/>
              <a:tabLst/>
              <a:defRPr lang="en-US" sz="3200"/>
            </a:lvl1pPr>
            <a:lvl2pPr>
              <a:defRPr lang="en-US" dirty="0"/>
            </a:lvl2pPr>
            <a:lvl3pPr marL="0" indent="0">
              <a:buFontTx/>
              <a:buNone/>
              <a:defRPr lang="en-US" dirty="0"/>
            </a:lvl3pPr>
            <a:lvl4pPr marL="0" indent="0">
              <a:buFontTx/>
              <a:buNone/>
              <a:defRPr lang="en-US" dirty="0"/>
            </a:lvl4pPr>
            <a:lvl5pPr marL="0" indent="0">
              <a:buFontTx/>
              <a:buNone/>
              <a:defRPr lang="en-US" dirty="0"/>
            </a:lvl5pPr>
            <a:lvl6pPr marL="0" indent="0">
              <a:buFontTx/>
              <a:buNone/>
              <a:defRPr/>
            </a:lvl6pPr>
            <a:lvl7pPr marL="0" indent="0">
              <a:buFontTx/>
              <a:buNone/>
              <a:defRPr/>
            </a:lvl7pPr>
            <a:lvl8pPr marL="0" indent="0">
              <a:buFontTx/>
              <a:buNone/>
              <a:defRPr/>
            </a:lvl8pPr>
            <a:lvl9pPr marL="0" indent="0">
              <a:buFontTx/>
              <a:buNone/>
              <a:defRPr/>
            </a:lvl9pPr>
          </a:lstStyle>
          <a:p>
            <a:pPr marL="0" marR="0" lvl="0" indent="0" algn="l" defTabSz="914400" rtl="0" eaLnBrk="1" fontAlgn="auto" latinLnBrk="0" hangingPunct="1">
              <a:lnSpc>
                <a:spcPct val="90000"/>
              </a:lnSpc>
              <a:spcBef>
                <a:spcPts val="600"/>
              </a:spcBef>
              <a:spcAft>
                <a:spcPts val="300"/>
              </a:spcAft>
              <a:buClrTx/>
              <a:buSzTx/>
              <a:buFont typeface="Wingdings" pitchFamily="2" charset="2"/>
              <a:buNone/>
              <a:tabLst/>
              <a:defRPr/>
            </a:pPr>
            <a:r>
              <a:rPr lang="en-US"/>
              <a:t>XX%</a:t>
            </a:r>
          </a:p>
          <a:p>
            <a:pPr lvl="1"/>
            <a:r>
              <a:rPr lang="en-US"/>
              <a:t>Body text (second level)</a:t>
            </a:r>
          </a:p>
        </p:txBody>
      </p:sp>
      <p:sp>
        <p:nvSpPr>
          <p:cNvPr id="14" name="Text Placeholder 6">
            <a:extLst>
              <a:ext uri="{FF2B5EF4-FFF2-40B4-BE49-F238E27FC236}">
                <a16:creationId xmlns:a16="http://schemas.microsoft.com/office/drawing/2014/main" id="{67041110-B28F-8541-8B72-CE723F208693}"/>
              </a:ext>
            </a:extLst>
          </p:cNvPr>
          <p:cNvSpPr>
            <a:spLocks noGrp="1"/>
          </p:cNvSpPr>
          <p:nvPr>
            <p:ph type="body" sz="quarter" idx="115" hasCustomPrompt="1"/>
          </p:nvPr>
        </p:nvSpPr>
        <p:spPr>
          <a:xfrm>
            <a:off x="6907364" y="1578356"/>
            <a:ext cx="1431015" cy="332399"/>
          </a:xfrm>
          <a:solidFill>
            <a:schemeClr val="bg1"/>
          </a:solidFill>
          <a:effectLst/>
        </p:spPr>
        <p:txBody>
          <a:bodyPr wrap="none" lIns="72000" tIns="0" rIns="72000" bIns="0" anchor="ctr">
            <a:spAutoFit/>
          </a:bodyPr>
          <a:lstStyle>
            <a:lvl1pPr algn="ctr">
              <a:spcBef>
                <a:spcPts val="100"/>
              </a:spcBef>
              <a:spcAft>
                <a:spcPts val="0"/>
              </a:spcAft>
              <a:defRPr sz="1200">
                <a:solidFill>
                  <a:schemeClr val="accent1"/>
                </a:solidFill>
              </a:defRPr>
            </a:lvl1pPr>
            <a:lvl2pPr marL="3175" indent="0" algn="ctr">
              <a:spcAft>
                <a:spcPts val="0"/>
              </a:spcAft>
              <a:buFont typeface="Arial" panose="020B0604020202020204" pitchFamily="34" charset="0"/>
              <a:buNone/>
              <a:tabLst/>
              <a:defRPr sz="1200">
                <a:solidFill>
                  <a:schemeClr val="accent1"/>
                </a:solidFill>
              </a:defRPr>
            </a:lvl2pPr>
            <a:lvl3pPr marL="9525" indent="0" algn="ctr">
              <a:buNone/>
              <a:tabLst/>
              <a:defRPr sz="1200">
                <a:solidFill>
                  <a:schemeClr val="accent1"/>
                </a:solidFill>
              </a:defRPr>
            </a:lvl3pPr>
            <a:lvl4pPr marL="9525" indent="0" algn="ctr">
              <a:buNone/>
              <a:tabLst/>
              <a:defRPr sz="1200">
                <a:solidFill>
                  <a:schemeClr val="accent1"/>
                </a:solidFill>
              </a:defRPr>
            </a:lvl4pPr>
            <a:lvl5pPr marL="9525" indent="0" algn="ctr">
              <a:buFont typeface="Arial" panose="020B0604020202020204" pitchFamily="34" charset="0"/>
              <a:buNone/>
              <a:tabLst/>
              <a:defRPr sz="1200">
                <a:solidFill>
                  <a:schemeClr val="accent1"/>
                </a:solidFill>
              </a:defRPr>
            </a:lvl5pPr>
            <a:lvl6pPr marL="9525" indent="0" algn="ctr">
              <a:buNone/>
              <a:tabLst/>
              <a:defRPr sz="1200">
                <a:solidFill>
                  <a:schemeClr val="accent1"/>
                </a:solidFill>
              </a:defRPr>
            </a:lvl6pPr>
            <a:lvl7pPr marL="9525" indent="0" algn="ctr">
              <a:buNone/>
              <a:tabLst/>
              <a:defRPr sz="1200">
                <a:solidFill>
                  <a:schemeClr val="accent1"/>
                </a:solidFill>
              </a:defRPr>
            </a:lvl7pPr>
            <a:lvl8pPr marL="9525" indent="0" algn="ctr">
              <a:buNone/>
              <a:tabLst/>
              <a:defRPr sz="1200">
                <a:solidFill>
                  <a:schemeClr val="accent1"/>
                </a:solidFill>
              </a:defRPr>
            </a:lvl8pPr>
            <a:lvl9pPr marL="9525" indent="0" algn="ctr">
              <a:buNone/>
              <a:tabLst/>
              <a:defRPr sz="1200">
                <a:solidFill>
                  <a:schemeClr val="accent1"/>
                </a:solidFill>
              </a:defRPr>
            </a:lvl9pPr>
          </a:lstStyle>
          <a:p>
            <a:pPr lvl="0"/>
            <a:r>
              <a:rPr lang="en-US"/>
              <a:t>Click to add topic</a:t>
            </a:r>
          </a:p>
          <a:p>
            <a:pPr lvl="1"/>
            <a:r>
              <a:rPr lang="en-US"/>
              <a:t>Subtopic</a:t>
            </a:r>
          </a:p>
        </p:txBody>
      </p:sp>
      <p:sp>
        <p:nvSpPr>
          <p:cNvPr id="1000" name="Footnotes Placeholder">
            <a:extLst>
              <a:ext uri="{FF2B5EF4-FFF2-40B4-BE49-F238E27FC236}">
                <a16:creationId xmlns:a16="http://schemas.microsoft.com/office/drawing/2014/main" id="{60CEA154-018A-D041-9D08-46D2C2864923}"/>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1" name="Text Placeholder 6">
            <a:extLst>
              <a:ext uri="{FF2B5EF4-FFF2-40B4-BE49-F238E27FC236}">
                <a16:creationId xmlns:a16="http://schemas.microsoft.com/office/drawing/2014/main" id="{5097C055-E96E-DC48-9B57-3C90E8692550}"/>
              </a:ext>
            </a:extLst>
          </p:cNvPr>
          <p:cNvSpPr>
            <a:spLocks noGrp="1"/>
          </p:cNvSpPr>
          <p:nvPr userDrawn="1">
            <p:ph type="body" sz="quarter" idx="108" hasCustomPrompt="1"/>
          </p:nvPr>
        </p:nvSpPr>
        <p:spPr>
          <a:xfrm>
            <a:off x="431800" y="1224318"/>
            <a:ext cx="1904367" cy="386926"/>
          </a:xfrm>
          <a:blipFill dpi="0" rotWithShape="1">
            <a:blip r:embed="rId3"/>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Chart subtitle (second level)</a:t>
            </a:r>
          </a:p>
        </p:txBody>
      </p:sp>
      <p:grpSp>
        <p:nvGrpSpPr>
          <p:cNvPr id="20" name="Group 19">
            <a:extLst>
              <a:ext uri="{FF2B5EF4-FFF2-40B4-BE49-F238E27FC236}">
                <a16:creationId xmlns:a16="http://schemas.microsoft.com/office/drawing/2014/main" id="{1304FF1D-0CE8-E345-906B-4A0F37157528}"/>
              </a:ext>
            </a:extLst>
          </p:cNvPr>
          <p:cNvGrpSpPr/>
          <p:nvPr userDrawn="1"/>
        </p:nvGrpSpPr>
        <p:grpSpPr>
          <a:xfrm>
            <a:off x="9541497" y="162442"/>
            <a:ext cx="2819400" cy="814510"/>
            <a:chOff x="-3644733" y="165205"/>
            <a:chExt cx="2819400" cy="814510"/>
          </a:xfrm>
        </p:grpSpPr>
        <p:sp>
          <p:nvSpPr>
            <p:cNvPr id="48" name="Rectangle 47">
              <a:extLst>
                <a:ext uri="{FF2B5EF4-FFF2-40B4-BE49-F238E27FC236}">
                  <a16:creationId xmlns:a16="http://schemas.microsoft.com/office/drawing/2014/main" id="{A4CD39F0-34C6-E349-B508-223A8EC300CE}"/>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ACF4FF2B-41D7-814F-ADC3-B8F4D688F688}"/>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0" name="Picture 49">
              <a:extLst>
                <a:ext uri="{FF2B5EF4-FFF2-40B4-BE49-F238E27FC236}">
                  <a16:creationId xmlns:a16="http://schemas.microsoft.com/office/drawing/2014/main" id="{26933AA9-32A1-AC4B-BE8F-5AD8531E5B21}"/>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29" name="Group 28">
            <a:extLst>
              <a:ext uri="{FF2B5EF4-FFF2-40B4-BE49-F238E27FC236}">
                <a16:creationId xmlns:a16="http://schemas.microsoft.com/office/drawing/2014/main" id="{5B92A826-7A09-9E44-916B-E29522B6D922}"/>
              </a:ext>
            </a:extLst>
          </p:cNvPr>
          <p:cNvGrpSpPr/>
          <p:nvPr userDrawn="1"/>
        </p:nvGrpSpPr>
        <p:grpSpPr>
          <a:xfrm>
            <a:off x="9558507" y="1119891"/>
            <a:ext cx="2639328" cy="202617"/>
            <a:chOff x="9303325" y="149270"/>
            <a:chExt cx="2639328" cy="202617"/>
          </a:xfrm>
        </p:grpSpPr>
        <p:sp>
          <p:nvSpPr>
            <p:cNvPr id="30" name="TextBox 29">
              <a:extLst>
                <a:ext uri="{FF2B5EF4-FFF2-40B4-BE49-F238E27FC236}">
                  <a16:creationId xmlns:a16="http://schemas.microsoft.com/office/drawing/2014/main" id="{E88FFA9C-3A10-3948-84B4-9B1DF715F79D}"/>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31" name="Straight Connector 30">
              <a:extLst>
                <a:ext uri="{FF2B5EF4-FFF2-40B4-BE49-F238E27FC236}">
                  <a16:creationId xmlns:a16="http://schemas.microsoft.com/office/drawing/2014/main" id="{EC121F51-5A96-A745-9B63-72CEF196AD68}"/>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5AC2D6C2-0BE1-AA4F-AB14-C27A2EB40593}"/>
              </a:ext>
            </a:extLst>
          </p:cNvPr>
          <p:cNvGrpSpPr/>
          <p:nvPr userDrawn="1"/>
        </p:nvGrpSpPr>
        <p:grpSpPr>
          <a:xfrm>
            <a:off x="9521833" y="1389696"/>
            <a:ext cx="2617883" cy="161583"/>
            <a:chOff x="12352022" y="513115"/>
            <a:chExt cx="2617883" cy="161583"/>
          </a:xfrm>
        </p:grpSpPr>
        <p:sp>
          <p:nvSpPr>
            <p:cNvPr id="63" name="TextBox 62">
              <a:extLst>
                <a:ext uri="{FF2B5EF4-FFF2-40B4-BE49-F238E27FC236}">
                  <a16:creationId xmlns:a16="http://schemas.microsoft.com/office/drawing/2014/main" id="{7BC9D9FD-67BD-FB47-8182-C2E4CCB01CA9}"/>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5" name="TextBox 64">
              <a:extLst>
                <a:ext uri="{FF2B5EF4-FFF2-40B4-BE49-F238E27FC236}">
                  <a16:creationId xmlns:a16="http://schemas.microsoft.com/office/drawing/2014/main" id="{5C58E318-D8E3-D542-BEA7-9E8EF8674240}"/>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Chart Title</a:t>
              </a:r>
            </a:p>
          </p:txBody>
        </p:sp>
      </p:grpSp>
      <p:grpSp>
        <p:nvGrpSpPr>
          <p:cNvPr id="66" name="Group 65">
            <a:extLst>
              <a:ext uri="{FF2B5EF4-FFF2-40B4-BE49-F238E27FC236}">
                <a16:creationId xmlns:a16="http://schemas.microsoft.com/office/drawing/2014/main" id="{5616D80C-A2C8-7A41-97B1-0131E7C240B3}"/>
              </a:ext>
            </a:extLst>
          </p:cNvPr>
          <p:cNvGrpSpPr/>
          <p:nvPr userDrawn="1"/>
        </p:nvGrpSpPr>
        <p:grpSpPr>
          <a:xfrm>
            <a:off x="9521833" y="2233977"/>
            <a:ext cx="2617883" cy="161583"/>
            <a:chOff x="12352022" y="513115"/>
            <a:chExt cx="2617883" cy="161583"/>
          </a:xfrm>
        </p:grpSpPr>
        <p:sp>
          <p:nvSpPr>
            <p:cNvPr id="67" name="TextBox 66">
              <a:extLst>
                <a:ext uri="{FF2B5EF4-FFF2-40B4-BE49-F238E27FC236}">
                  <a16:creationId xmlns:a16="http://schemas.microsoft.com/office/drawing/2014/main" id="{F96FB928-F772-BE46-A91F-588D2B103C8E}"/>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68" name="TextBox 67">
              <a:extLst>
                <a:ext uri="{FF2B5EF4-FFF2-40B4-BE49-F238E27FC236}">
                  <a16:creationId xmlns:a16="http://schemas.microsoft.com/office/drawing/2014/main" id="{57CCCD1E-0E8A-7F4E-8102-CB018E6B6E8F}"/>
                </a:ext>
              </a:extLst>
            </p:cNvPr>
            <p:cNvSpPr txBox="1"/>
            <p:nvPr userDrawn="1"/>
          </p:nvSpPr>
          <p:spPr>
            <a:xfrm>
              <a:off x="12516615" y="513115"/>
              <a:ext cx="2453290" cy="161583"/>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Callout Box</a:t>
              </a:r>
            </a:p>
          </p:txBody>
        </p:sp>
      </p:grpSp>
      <p:grpSp>
        <p:nvGrpSpPr>
          <p:cNvPr id="19" name="Group 18">
            <a:extLst>
              <a:ext uri="{FF2B5EF4-FFF2-40B4-BE49-F238E27FC236}">
                <a16:creationId xmlns:a16="http://schemas.microsoft.com/office/drawing/2014/main" id="{330AAE65-D135-5F4E-A8FA-538A1821D4A0}"/>
              </a:ext>
            </a:extLst>
          </p:cNvPr>
          <p:cNvGrpSpPr/>
          <p:nvPr userDrawn="1"/>
        </p:nvGrpSpPr>
        <p:grpSpPr>
          <a:xfrm>
            <a:off x="9521833" y="3502223"/>
            <a:ext cx="2754815" cy="4801460"/>
            <a:chOff x="9521833" y="3656659"/>
            <a:chExt cx="2754815" cy="4801460"/>
          </a:xfrm>
        </p:grpSpPr>
        <p:grpSp>
          <p:nvGrpSpPr>
            <p:cNvPr id="75" name="Group 74">
              <a:extLst>
                <a:ext uri="{FF2B5EF4-FFF2-40B4-BE49-F238E27FC236}">
                  <a16:creationId xmlns:a16="http://schemas.microsoft.com/office/drawing/2014/main" id="{FF00C3E3-3773-C749-A347-050E2BBEB510}"/>
                </a:ext>
              </a:extLst>
            </p:cNvPr>
            <p:cNvGrpSpPr/>
            <p:nvPr userDrawn="1"/>
          </p:nvGrpSpPr>
          <p:grpSpPr>
            <a:xfrm>
              <a:off x="9521833" y="7405388"/>
              <a:ext cx="2676002" cy="1052731"/>
              <a:chOff x="9521833" y="2036288"/>
              <a:chExt cx="2676002" cy="1052731"/>
            </a:xfrm>
          </p:grpSpPr>
          <p:sp>
            <p:nvSpPr>
              <p:cNvPr id="94" name="TextBox 93">
                <a:extLst>
                  <a:ext uri="{FF2B5EF4-FFF2-40B4-BE49-F238E27FC236}">
                    <a16:creationId xmlns:a16="http://schemas.microsoft.com/office/drawing/2014/main" id="{82CAC38A-6253-2D46-A9C1-302180EED363}"/>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95" name="Straight Connector 94">
                <a:extLst>
                  <a:ext uri="{FF2B5EF4-FFF2-40B4-BE49-F238E27FC236}">
                    <a16:creationId xmlns:a16="http://schemas.microsoft.com/office/drawing/2014/main" id="{AD2B3722-E54B-F241-BF5C-4E06D9858DE0}"/>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6" name="Group 95">
                <a:extLst>
                  <a:ext uri="{FF2B5EF4-FFF2-40B4-BE49-F238E27FC236}">
                    <a16:creationId xmlns:a16="http://schemas.microsoft.com/office/drawing/2014/main" id="{DE6DD331-B8FF-724A-88A0-EDAB740240BC}"/>
                  </a:ext>
                </a:extLst>
              </p:cNvPr>
              <p:cNvGrpSpPr/>
              <p:nvPr userDrawn="1"/>
            </p:nvGrpSpPr>
            <p:grpSpPr>
              <a:xfrm>
                <a:off x="9521833" y="2361408"/>
                <a:ext cx="2557391" cy="484748"/>
                <a:chOff x="12352022" y="513115"/>
                <a:chExt cx="2557391" cy="484748"/>
              </a:xfrm>
            </p:grpSpPr>
            <p:sp>
              <p:nvSpPr>
                <p:cNvPr id="98" name="TextBox 97">
                  <a:extLst>
                    <a:ext uri="{FF2B5EF4-FFF2-40B4-BE49-F238E27FC236}">
                      <a16:creationId xmlns:a16="http://schemas.microsoft.com/office/drawing/2014/main" id="{01BD870A-BDFF-AD42-9F9F-680AB538E99D}"/>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9" name="TextBox 98">
                  <a:extLst>
                    <a:ext uri="{FF2B5EF4-FFF2-40B4-BE49-F238E27FC236}">
                      <a16:creationId xmlns:a16="http://schemas.microsoft.com/office/drawing/2014/main" id="{D46E1157-8158-3D41-83D2-9C0A0041030B}"/>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97" name="TextBox 96">
                <a:extLst>
                  <a:ext uri="{FF2B5EF4-FFF2-40B4-BE49-F238E27FC236}">
                    <a16:creationId xmlns:a16="http://schemas.microsoft.com/office/drawing/2014/main" id="{C12B8CA1-E11D-D840-A89D-9BDC9316EDA6}"/>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76" name="TextBox 75">
              <a:extLst>
                <a:ext uri="{FF2B5EF4-FFF2-40B4-BE49-F238E27FC236}">
                  <a16:creationId xmlns:a16="http://schemas.microsoft.com/office/drawing/2014/main" id="{19F3EA98-82D3-ED4F-B900-49458C4A36FA}"/>
                </a:ext>
              </a:extLst>
            </p:cNvPr>
            <p:cNvSpPr txBox="1"/>
            <p:nvPr userDrawn="1"/>
          </p:nvSpPr>
          <p:spPr>
            <a:xfrm>
              <a:off x="9558507" y="3656659"/>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77" name="Straight Connector 76">
              <a:extLst>
                <a:ext uri="{FF2B5EF4-FFF2-40B4-BE49-F238E27FC236}">
                  <a16:creationId xmlns:a16="http://schemas.microsoft.com/office/drawing/2014/main" id="{30A1EA8F-07DE-014F-AA10-6C9333AAD7A8}"/>
                </a:ext>
              </a:extLst>
            </p:cNvPr>
            <p:cNvCxnSpPr>
              <a:cxnSpLocks/>
            </p:cNvCxnSpPr>
            <p:nvPr userDrawn="1"/>
          </p:nvCxnSpPr>
          <p:spPr>
            <a:xfrm>
              <a:off x="9558507" y="385927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1807A3DB-B170-C543-827E-1797D79B35BD}"/>
                </a:ext>
              </a:extLst>
            </p:cNvPr>
            <p:cNvSpPr txBox="1">
              <a:spLocks noChangeAspect="1"/>
            </p:cNvSpPr>
            <p:nvPr/>
          </p:nvSpPr>
          <p:spPr>
            <a:xfrm>
              <a:off x="9521833" y="400680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9" name="TextBox 78">
              <a:extLst>
                <a:ext uri="{FF2B5EF4-FFF2-40B4-BE49-F238E27FC236}">
                  <a16:creationId xmlns:a16="http://schemas.microsoft.com/office/drawing/2014/main" id="{21F6557E-4825-E045-B871-0D127A0BFF5B}"/>
                </a:ext>
              </a:extLst>
            </p:cNvPr>
            <p:cNvSpPr txBox="1">
              <a:spLocks noChangeAspect="1"/>
            </p:cNvSpPr>
            <p:nvPr/>
          </p:nvSpPr>
          <p:spPr>
            <a:xfrm>
              <a:off x="9521833" y="473385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0" name="TextBox 79">
              <a:extLst>
                <a:ext uri="{FF2B5EF4-FFF2-40B4-BE49-F238E27FC236}">
                  <a16:creationId xmlns:a16="http://schemas.microsoft.com/office/drawing/2014/main" id="{A11A289F-F032-6D42-A3A4-E7A6C9F596ED}"/>
                </a:ext>
              </a:extLst>
            </p:cNvPr>
            <p:cNvSpPr txBox="1"/>
            <p:nvPr userDrawn="1"/>
          </p:nvSpPr>
          <p:spPr>
            <a:xfrm>
              <a:off x="9686426" y="3981779"/>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81" name="TextBox 80">
              <a:extLst>
                <a:ext uri="{FF2B5EF4-FFF2-40B4-BE49-F238E27FC236}">
                  <a16:creationId xmlns:a16="http://schemas.microsoft.com/office/drawing/2014/main" id="{56CC7998-FBBA-984A-B3BB-B8422CBF5A84}"/>
                </a:ext>
              </a:extLst>
            </p:cNvPr>
            <p:cNvSpPr txBox="1"/>
            <p:nvPr userDrawn="1"/>
          </p:nvSpPr>
          <p:spPr>
            <a:xfrm>
              <a:off x="9686426" y="4710985"/>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82" name="TextBox 81">
              <a:extLst>
                <a:ext uri="{FF2B5EF4-FFF2-40B4-BE49-F238E27FC236}">
                  <a16:creationId xmlns:a16="http://schemas.microsoft.com/office/drawing/2014/main" id="{18527B35-9EDF-3247-A18C-B5CEAF526738}"/>
                </a:ext>
              </a:extLst>
            </p:cNvPr>
            <p:cNvSpPr txBox="1">
              <a:spLocks noChangeAspect="1"/>
            </p:cNvSpPr>
            <p:nvPr userDrawn="1"/>
          </p:nvSpPr>
          <p:spPr>
            <a:xfrm>
              <a:off x="9521833" y="519684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83" name="TextBox 82">
              <a:extLst>
                <a:ext uri="{FF2B5EF4-FFF2-40B4-BE49-F238E27FC236}">
                  <a16:creationId xmlns:a16="http://schemas.microsoft.com/office/drawing/2014/main" id="{26539DAF-BEC6-744B-B400-8FA0A0079295}"/>
                </a:ext>
              </a:extLst>
            </p:cNvPr>
            <p:cNvSpPr txBox="1"/>
            <p:nvPr userDrawn="1"/>
          </p:nvSpPr>
          <p:spPr>
            <a:xfrm>
              <a:off x="9686426" y="5173975"/>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84" name="TextBox 83">
              <a:extLst>
                <a:ext uri="{FF2B5EF4-FFF2-40B4-BE49-F238E27FC236}">
                  <a16:creationId xmlns:a16="http://schemas.microsoft.com/office/drawing/2014/main" id="{85DB54E3-20CB-F84D-BA87-AE6461071775}"/>
                </a:ext>
              </a:extLst>
            </p:cNvPr>
            <p:cNvSpPr txBox="1"/>
            <p:nvPr userDrawn="1"/>
          </p:nvSpPr>
          <p:spPr>
            <a:xfrm>
              <a:off x="9674268" y="4345001"/>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87" name="Group 86">
              <a:extLst>
                <a:ext uri="{FF2B5EF4-FFF2-40B4-BE49-F238E27FC236}">
                  <a16:creationId xmlns:a16="http://schemas.microsoft.com/office/drawing/2014/main" id="{FF601E2C-20C4-8448-BDCB-09817050A9EF}"/>
                </a:ext>
              </a:extLst>
            </p:cNvPr>
            <p:cNvGrpSpPr/>
            <p:nvPr userDrawn="1"/>
          </p:nvGrpSpPr>
          <p:grpSpPr>
            <a:xfrm>
              <a:off x="9541497" y="5668564"/>
              <a:ext cx="2735151" cy="1538827"/>
              <a:chOff x="9296567" y="4910411"/>
              <a:chExt cx="2735151" cy="1538827"/>
            </a:xfrm>
          </p:grpSpPr>
          <p:sp>
            <p:nvSpPr>
              <p:cNvPr id="88" name="Rectangle 87">
                <a:extLst>
                  <a:ext uri="{FF2B5EF4-FFF2-40B4-BE49-F238E27FC236}">
                    <a16:creationId xmlns:a16="http://schemas.microsoft.com/office/drawing/2014/main" id="{10D997EE-0253-9948-A6ED-E7D0D161D2C0}"/>
                  </a:ext>
                </a:extLst>
              </p:cNvPr>
              <p:cNvSpPr/>
              <p:nvPr userDrawn="1"/>
            </p:nvSpPr>
            <p:spPr>
              <a:xfrm>
                <a:off x="9296567" y="4910411"/>
                <a:ext cx="2735151" cy="1538827"/>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697CF5BD-F20F-DE4A-92B5-C2CEBD4ED538}"/>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90" name="Graphic 89">
                <a:extLst>
                  <a:ext uri="{FF2B5EF4-FFF2-40B4-BE49-F238E27FC236}">
                    <a16:creationId xmlns:a16="http://schemas.microsoft.com/office/drawing/2014/main" id="{8F021B2D-63E0-7348-9C34-06C74EB29FA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91" name="TextBox 90">
                <a:extLst>
                  <a:ext uri="{FF2B5EF4-FFF2-40B4-BE49-F238E27FC236}">
                    <a16:creationId xmlns:a16="http://schemas.microsoft.com/office/drawing/2014/main" id="{547D6D74-E159-4349-960D-F7C54F8A34D8}"/>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sp>
        <p:nvSpPr>
          <p:cNvPr id="13" name="Date Placeholder 12">
            <a:extLst>
              <a:ext uri="{FF2B5EF4-FFF2-40B4-BE49-F238E27FC236}">
                <a16:creationId xmlns:a16="http://schemas.microsoft.com/office/drawing/2014/main" id="{C9A997CF-9195-6143-A783-C6007CE38DB9}"/>
              </a:ext>
            </a:extLst>
          </p:cNvPr>
          <p:cNvSpPr>
            <a:spLocks noGrp="1"/>
          </p:cNvSpPr>
          <p:nvPr>
            <p:ph type="dt" sz="half" idx="116"/>
          </p:nvPr>
        </p:nvSpPr>
        <p:spPr/>
        <p:txBody>
          <a:bodyPr/>
          <a:lstStyle/>
          <a:p>
            <a:endParaRPr lang="en-US" dirty="0"/>
          </a:p>
        </p:txBody>
      </p:sp>
      <p:sp>
        <p:nvSpPr>
          <p:cNvPr id="17" name="Footer Placeholder 16">
            <a:extLst>
              <a:ext uri="{FF2B5EF4-FFF2-40B4-BE49-F238E27FC236}">
                <a16:creationId xmlns:a16="http://schemas.microsoft.com/office/drawing/2014/main" id="{7816C2B4-6EA9-7D40-A112-32D7F9DB85D9}"/>
              </a:ext>
            </a:extLst>
          </p:cNvPr>
          <p:cNvSpPr>
            <a:spLocks noGrp="1"/>
          </p:cNvSpPr>
          <p:nvPr>
            <p:ph type="ftr" sz="quarter" idx="117"/>
          </p:nvPr>
        </p:nvSpPr>
        <p:spPr/>
        <p:txBody>
          <a:bodyPr/>
          <a:lstStyle/>
          <a:p>
            <a:endParaRPr lang="en-US" dirty="0"/>
          </a:p>
        </p:txBody>
      </p:sp>
      <p:sp>
        <p:nvSpPr>
          <p:cNvPr id="18" name="Slide Number Placeholder 17">
            <a:extLst>
              <a:ext uri="{FF2B5EF4-FFF2-40B4-BE49-F238E27FC236}">
                <a16:creationId xmlns:a16="http://schemas.microsoft.com/office/drawing/2014/main" id="{6C8A9A10-E846-7A4E-B2F3-E64EB163031D}"/>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pic>
        <p:nvPicPr>
          <p:cNvPr id="104" name="Picture 103">
            <a:extLst>
              <a:ext uri="{FF2B5EF4-FFF2-40B4-BE49-F238E27FC236}">
                <a16:creationId xmlns:a16="http://schemas.microsoft.com/office/drawing/2014/main" id="{E76FC806-1745-034B-9D8A-1CAFCD9FE3BC}"/>
              </a:ext>
            </a:extLst>
          </p:cNvPr>
          <p:cNvPicPr>
            <a:picLocks noChangeAspect="1"/>
          </p:cNvPicPr>
          <p:nvPr userDrawn="1"/>
        </p:nvPicPr>
        <p:blipFill rotWithShape="1">
          <a:blip r:embed="rId7"/>
          <a:srcRect r="36104"/>
          <a:stretch/>
        </p:blipFill>
        <p:spPr>
          <a:xfrm>
            <a:off x="9558497" y="1610212"/>
            <a:ext cx="2639329" cy="522522"/>
          </a:xfrm>
          <a:prstGeom prst="rect">
            <a:avLst/>
          </a:prstGeom>
        </p:spPr>
      </p:pic>
    </p:spTree>
    <p:extLst>
      <p:ext uri="{BB962C8B-B14F-4D97-AF65-F5344CB8AC3E}">
        <p14:creationId xmlns:p14="http://schemas.microsoft.com/office/powerpoint/2010/main" val="354845764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2 Photos and Tex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F7232953-10D7-9346-B58D-EA3D767D05C8}"/>
              </a:ext>
            </a:extLst>
          </p:cNvPr>
          <p:cNvSpPr>
            <a:spLocks noGrp="1"/>
          </p:cNvSpPr>
          <p:nvPr>
            <p:ph type="pic" sz="quarter" idx="13" hasCustomPrompt="1"/>
          </p:nvPr>
        </p:nvSpPr>
        <p:spPr>
          <a:xfrm>
            <a:off x="431783" y="1233641"/>
            <a:ext cx="3941999" cy="2134716"/>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br>
              <a:rPr lang="en-US" dirty="0"/>
            </a:br>
            <a:endParaRPr lang="en-US" dirty="0"/>
          </a:p>
        </p:txBody>
      </p:sp>
      <p:sp>
        <p:nvSpPr>
          <p:cNvPr id="12" name="Picture Placeholder 7">
            <a:extLst>
              <a:ext uri="{FF2B5EF4-FFF2-40B4-BE49-F238E27FC236}">
                <a16:creationId xmlns:a16="http://schemas.microsoft.com/office/drawing/2014/main" id="{5852B5E0-86AD-3749-B882-594E0C761812}"/>
              </a:ext>
            </a:extLst>
          </p:cNvPr>
          <p:cNvSpPr>
            <a:spLocks noGrp="1"/>
          </p:cNvSpPr>
          <p:nvPr>
            <p:ph type="pic" sz="quarter" idx="14" hasCustomPrompt="1"/>
          </p:nvPr>
        </p:nvSpPr>
        <p:spPr>
          <a:xfrm>
            <a:off x="4770778" y="1233488"/>
            <a:ext cx="3941422" cy="2134938"/>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br>
              <a:rPr lang="en-US" dirty="0"/>
            </a:br>
            <a:endParaRPr lang="en-US" dirty="0"/>
          </a:p>
        </p:txBody>
      </p:sp>
      <p:cxnSp>
        <p:nvCxnSpPr>
          <p:cNvPr id="13" name="Straight Connector 12">
            <a:extLst>
              <a:ext uri="{FF2B5EF4-FFF2-40B4-BE49-F238E27FC236}">
                <a16:creationId xmlns:a16="http://schemas.microsoft.com/office/drawing/2014/main" id="{ED753A27-0B53-3B44-A318-323612277CF2}"/>
              </a:ext>
            </a:extLst>
          </p:cNvPr>
          <p:cNvCxnSpPr>
            <a:cxnSpLocks/>
          </p:cNvCxnSpPr>
          <p:nvPr userDrawn="1"/>
        </p:nvCxnSpPr>
        <p:spPr>
          <a:xfrm>
            <a:off x="4572000" y="1233487"/>
            <a:ext cx="0" cy="4932363"/>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500" name="Caption">
            <a:extLst>
              <a:ext uri="{FF2B5EF4-FFF2-40B4-BE49-F238E27FC236}">
                <a16:creationId xmlns:a16="http://schemas.microsoft.com/office/drawing/2014/main" id="{CF4AE758-84F6-C54D-A7DE-052D01982D22}"/>
              </a:ext>
            </a:extLst>
          </p:cNvPr>
          <p:cNvSpPr>
            <a:spLocks noGrp="1"/>
          </p:cNvSpPr>
          <p:nvPr>
            <p:ph type="body" sz="quarter" idx="500" hasCustomPrompt="1"/>
          </p:nvPr>
        </p:nvSpPr>
        <p:spPr>
          <a:xfrm>
            <a:off x="431225" y="2634839"/>
            <a:ext cx="3941998" cy="733587"/>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502" name="Caption 2">
            <a:extLst>
              <a:ext uri="{FF2B5EF4-FFF2-40B4-BE49-F238E27FC236}">
                <a16:creationId xmlns:a16="http://schemas.microsoft.com/office/drawing/2014/main" id="{AC269ED5-A2B1-6A4F-BE9E-2525E65191C5}"/>
              </a:ext>
            </a:extLst>
          </p:cNvPr>
          <p:cNvSpPr>
            <a:spLocks noGrp="1"/>
          </p:cNvSpPr>
          <p:nvPr>
            <p:ph type="body" sz="quarter" idx="502" hasCustomPrompt="1"/>
          </p:nvPr>
        </p:nvSpPr>
        <p:spPr>
          <a:xfrm>
            <a:off x="4770202" y="2634839"/>
            <a:ext cx="3941998" cy="733587"/>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499" name="Text Placeholder 1">
            <a:extLst>
              <a:ext uri="{FF2B5EF4-FFF2-40B4-BE49-F238E27FC236}">
                <a16:creationId xmlns:a16="http://schemas.microsoft.com/office/drawing/2014/main" id="{41B64066-3F3A-DB41-BCF0-E80DA5C45921}"/>
              </a:ext>
            </a:extLst>
          </p:cNvPr>
          <p:cNvSpPr>
            <a:spLocks noGrp="1"/>
          </p:cNvSpPr>
          <p:nvPr>
            <p:ph type="body" sz="quarter" idx="499"/>
          </p:nvPr>
        </p:nvSpPr>
        <p:spPr>
          <a:xfrm>
            <a:off x="431800" y="3535516"/>
            <a:ext cx="3941763" cy="263033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 name="Text Placeholder 2">
            <a:extLst>
              <a:ext uri="{FF2B5EF4-FFF2-40B4-BE49-F238E27FC236}">
                <a16:creationId xmlns:a16="http://schemas.microsoft.com/office/drawing/2014/main" id="{260EFF75-E658-614B-A491-3B51B67CB5AB}"/>
              </a:ext>
            </a:extLst>
          </p:cNvPr>
          <p:cNvSpPr>
            <a:spLocks noGrp="1"/>
          </p:cNvSpPr>
          <p:nvPr>
            <p:ph type="body" sz="quarter" idx="501"/>
          </p:nvPr>
        </p:nvSpPr>
        <p:spPr>
          <a:xfrm>
            <a:off x="4770437" y="3535516"/>
            <a:ext cx="3941763" cy="263033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C2462BB1-A914-C04A-8D72-3148BA19C440}"/>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260B3C8A-5655-8B44-8713-F8E0DC8EB268}"/>
              </a:ext>
            </a:extLst>
          </p:cNvPr>
          <p:cNvSpPr>
            <a:spLocks noGrp="1"/>
          </p:cNvSpPr>
          <p:nvPr userDrawn="1">
            <p:ph type="dt" sz="half" idx="112"/>
          </p:nvPr>
        </p:nvSpPr>
        <p:spPr/>
        <p:txBody>
          <a:bodyPr/>
          <a:lstStyle/>
          <a:p>
            <a:endParaRPr lang="en-US" dirty="0"/>
          </a:p>
        </p:txBody>
      </p:sp>
      <p:sp>
        <p:nvSpPr>
          <p:cNvPr id="6" name="Footer Placeholder 5">
            <a:extLst>
              <a:ext uri="{FF2B5EF4-FFF2-40B4-BE49-F238E27FC236}">
                <a16:creationId xmlns:a16="http://schemas.microsoft.com/office/drawing/2014/main" id="{BA55FF92-D07E-284C-BB1E-EFB0F62B0728}"/>
              </a:ext>
            </a:extLst>
          </p:cNvPr>
          <p:cNvSpPr>
            <a:spLocks noGrp="1"/>
          </p:cNvSpPr>
          <p:nvPr userDrawn="1">
            <p:ph type="ftr" sz="quarter" idx="113"/>
          </p:nvPr>
        </p:nvSpPr>
        <p:spPr/>
        <p:txBody>
          <a:bodyPr/>
          <a:lstStyle/>
          <a:p>
            <a:endParaRPr lang="en-US" dirty="0"/>
          </a:p>
        </p:txBody>
      </p:sp>
      <p:sp>
        <p:nvSpPr>
          <p:cNvPr id="7" name="Slide Number Placeholder 6">
            <a:extLst>
              <a:ext uri="{FF2B5EF4-FFF2-40B4-BE49-F238E27FC236}">
                <a16:creationId xmlns:a16="http://schemas.microsoft.com/office/drawing/2014/main" id="{125CB6C4-3F83-8C46-9B51-1523B5214FBC}"/>
              </a:ext>
            </a:extLst>
          </p:cNvPr>
          <p:cNvSpPr>
            <a:spLocks noGrp="1"/>
          </p:cNvSpPr>
          <p:nvPr userDrawn="1">
            <p:ph type="sldNum" sz="quarter" idx="114"/>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 name="Group 2">
            <a:extLst>
              <a:ext uri="{FF2B5EF4-FFF2-40B4-BE49-F238E27FC236}">
                <a16:creationId xmlns:a16="http://schemas.microsoft.com/office/drawing/2014/main" id="{B5DD4673-07D8-2F47-AE16-41FB7DB1F691}"/>
              </a:ext>
            </a:extLst>
          </p:cNvPr>
          <p:cNvGrpSpPr/>
          <p:nvPr userDrawn="1"/>
        </p:nvGrpSpPr>
        <p:grpSpPr>
          <a:xfrm>
            <a:off x="9399182" y="-2"/>
            <a:ext cx="2974470" cy="9769405"/>
            <a:chOff x="9399182" y="-2"/>
            <a:chExt cx="2974470" cy="9769405"/>
          </a:xfrm>
        </p:grpSpPr>
        <p:sp>
          <p:nvSpPr>
            <p:cNvPr id="57" name="Rectangle 56">
              <a:extLst>
                <a:ext uri="{FF2B5EF4-FFF2-40B4-BE49-F238E27FC236}">
                  <a16:creationId xmlns:a16="http://schemas.microsoft.com/office/drawing/2014/main" id="{1EB07126-E360-1041-9164-DD8BA167A8AB}"/>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8" name="Picture 57">
              <a:extLst>
                <a:ext uri="{FF2B5EF4-FFF2-40B4-BE49-F238E27FC236}">
                  <a16:creationId xmlns:a16="http://schemas.microsoft.com/office/drawing/2014/main" id="{6821E402-D350-E444-8856-CC46A758A65E}"/>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59" name="Group 58">
              <a:extLst>
                <a:ext uri="{FF2B5EF4-FFF2-40B4-BE49-F238E27FC236}">
                  <a16:creationId xmlns:a16="http://schemas.microsoft.com/office/drawing/2014/main" id="{66715B48-D70E-A34F-8B62-E282410AAC7D}"/>
                </a:ext>
              </a:extLst>
            </p:cNvPr>
            <p:cNvGrpSpPr/>
            <p:nvPr userDrawn="1"/>
          </p:nvGrpSpPr>
          <p:grpSpPr>
            <a:xfrm>
              <a:off x="9541497" y="162442"/>
              <a:ext cx="2819400" cy="814510"/>
              <a:chOff x="-3644733" y="165205"/>
              <a:chExt cx="2819400" cy="814510"/>
            </a:xfrm>
          </p:grpSpPr>
          <p:sp>
            <p:nvSpPr>
              <p:cNvPr id="87" name="Rectangle 86">
                <a:extLst>
                  <a:ext uri="{FF2B5EF4-FFF2-40B4-BE49-F238E27FC236}">
                    <a16:creationId xmlns:a16="http://schemas.microsoft.com/office/drawing/2014/main" id="{258C8417-A50B-8A40-AAC7-69B29D878C1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D5350C49-A777-6241-98F9-3A4F555D085D}"/>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89" name="Picture 88">
                <a:extLst>
                  <a:ext uri="{FF2B5EF4-FFF2-40B4-BE49-F238E27FC236}">
                    <a16:creationId xmlns:a16="http://schemas.microsoft.com/office/drawing/2014/main" id="{6602266A-7721-2749-BEF8-F0041AD01BC9}"/>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60" name="Group 59">
              <a:extLst>
                <a:ext uri="{FF2B5EF4-FFF2-40B4-BE49-F238E27FC236}">
                  <a16:creationId xmlns:a16="http://schemas.microsoft.com/office/drawing/2014/main" id="{CA2A2AE4-DD6D-8844-B557-F45A9D1F1E5E}"/>
                </a:ext>
              </a:extLst>
            </p:cNvPr>
            <p:cNvGrpSpPr/>
            <p:nvPr userDrawn="1"/>
          </p:nvGrpSpPr>
          <p:grpSpPr>
            <a:xfrm>
              <a:off x="9521833" y="3755578"/>
              <a:ext cx="2754815" cy="6013825"/>
              <a:chOff x="9521833" y="2566288"/>
              <a:chExt cx="2754815" cy="6013825"/>
            </a:xfrm>
          </p:grpSpPr>
          <p:sp>
            <p:nvSpPr>
              <p:cNvPr id="63" name="TextBox 62">
                <a:extLst>
                  <a:ext uri="{FF2B5EF4-FFF2-40B4-BE49-F238E27FC236}">
                    <a16:creationId xmlns:a16="http://schemas.microsoft.com/office/drawing/2014/main" id="{399905FA-4468-DE44-8356-F030E128DE0E}"/>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64" name="Straight Connector 63">
                <a:extLst>
                  <a:ext uri="{FF2B5EF4-FFF2-40B4-BE49-F238E27FC236}">
                    <a16:creationId xmlns:a16="http://schemas.microsoft.com/office/drawing/2014/main" id="{EEB7F7FC-6FB7-6B48-A4C7-1784FFA3B477}"/>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CFB53592-0368-5E42-BA03-98211B0977AE}"/>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6" name="Group 65">
                <a:extLst>
                  <a:ext uri="{FF2B5EF4-FFF2-40B4-BE49-F238E27FC236}">
                    <a16:creationId xmlns:a16="http://schemas.microsoft.com/office/drawing/2014/main" id="{70D6C76B-0CBD-8541-947F-B20A36C671CF}"/>
                  </a:ext>
                </a:extLst>
              </p:cNvPr>
              <p:cNvGrpSpPr/>
              <p:nvPr userDrawn="1"/>
            </p:nvGrpSpPr>
            <p:grpSpPr>
              <a:xfrm>
                <a:off x="9541497" y="7168798"/>
                <a:ext cx="2735151" cy="1411315"/>
                <a:chOff x="9296567" y="4910411"/>
                <a:chExt cx="2735151" cy="1411315"/>
              </a:xfrm>
            </p:grpSpPr>
            <p:sp>
              <p:nvSpPr>
                <p:cNvPr id="81" name="Rectangle 80">
                  <a:extLst>
                    <a:ext uri="{FF2B5EF4-FFF2-40B4-BE49-F238E27FC236}">
                      <a16:creationId xmlns:a16="http://schemas.microsoft.com/office/drawing/2014/main" id="{7B060E3F-3460-1340-A955-A0E0058CA96A}"/>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CF89F7B0-F650-8844-A28B-9665EB78F56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83" name="Graphic 82">
                  <a:extLst>
                    <a:ext uri="{FF2B5EF4-FFF2-40B4-BE49-F238E27FC236}">
                      <a16:creationId xmlns:a16="http://schemas.microsoft.com/office/drawing/2014/main" id="{AC2297FF-4363-464B-AD47-EFF94E8CC136}"/>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84" name="TextBox 83">
                  <a:extLst>
                    <a:ext uri="{FF2B5EF4-FFF2-40B4-BE49-F238E27FC236}">
                      <a16:creationId xmlns:a16="http://schemas.microsoft.com/office/drawing/2014/main" id="{ECD7ABCD-E747-9145-B364-C6EE6679ED8D}"/>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85" name="TextBox 84">
                  <a:extLst>
                    <a:ext uri="{FF2B5EF4-FFF2-40B4-BE49-F238E27FC236}">
                      <a16:creationId xmlns:a16="http://schemas.microsoft.com/office/drawing/2014/main" id="{9D2EDEA1-AFD7-8144-9BFE-E95C524E5D8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86" name="TextBox 85">
                  <a:extLst>
                    <a:ext uri="{FF2B5EF4-FFF2-40B4-BE49-F238E27FC236}">
                      <a16:creationId xmlns:a16="http://schemas.microsoft.com/office/drawing/2014/main" id="{5D7D6192-8EC2-3147-944F-C9990998399D}"/>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67" name="Group 66">
                <a:extLst>
                  <a:ext uri="{FF2B5EF4-FFF2-40B4-BE49-F238E27FC236}">
                    <a16:creationId xmlns:a16="http://schemas.microsoft.com/office/drawing/2014/main" id="{07C54234-03B7-ED4C-95A6-74560FB7E24D}"/>
                  </a:ext>
                </a:extLst>
              </p:cNvPr>
              <p:cNvGrpSpPr/>
              <p:nvPr userDrawn="1"/>
            </p:nvGrpSpPr>
            <p:grpSpPr>
              <a:xfrm>
                <a:off x="9541497" y="5812142"/>
                <a:ext cx="2735151" cy="1280928"/>
                <a:chOff x="9286315" y="6976989"/>
                <a:chExt cx="2735151" cy="1280928"/>
              </a:xfrm>
            </p:grpSpPr>
            <p:sp>
              <p:nvSpPr>
                <p:cNvPr id="76" name="Rectangle 75">
                  <a:extLst>
                    <a:ext uri="{FF2B5EF4-FFF2-40B4-BE49-F238E27FC236}">
                      <a16:creationId xmlns:a16="http://schemas.microsoft.com/office/drawing/2014/main" id="{F53BB598-EA50-564F-ACB0-AF0849D9E4EA}"/>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5709B753-3BAD-BA41-9041-2E20667632BC}"/>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8" name="Graphic 77">
                  <a:extLst>
                    <a:ext uri="{FF2B5EF4-FFF2-40B4-BE49-F238E27FC236}">
                      <a16:creationId xmlns:a16="http://schemas.microsoft.com/office/drawing/2014/main" id="{506AF462-47AB-2D41-9BC3-AFB0E9F9D82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79" name="TextBox 78">
                  <a:extLst>
                    <a:ext uri="{FF2B5EF4-FFF2-40B4-BE49-F238E27FC236}">
                      <a16:creationId xmlns:a16="http://schemas.microsoft.com/office/drawing/2014/main" id="{9A627AE6-C7F3-334D-A34F-2BC4E58C2E95}"/>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0" name="Picture 79">
                  <a:extLst>
                    <a:ext uri="{FF2B5EF4-FFF2-40B4-BE49-F238E27FC236}">
                      <a16:creationId xmlns:a16="http://schemas.microsoft.com/office/drawing/2014/main" id="{BA46C26C-A1B1-3143-B061-C7CB9671CDE2}"/>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68" name="Group 67">
                <a:extLst>
                  <a:ext uri="{FF2B5EF4-FFF2-40B4-BE49-F238E27FC236}">
                    <a16:creationId xmlns:a16="http://schemas.microsoft.com/office/drawing/2014/main" id="{B638C602-8F7A-FF4F-9436-99BFF634F80A}"/>
                  </a:ext>
                </a:extLst>
              </p:cNvPr>
              <p:cNvGrpSpPr/>
              <p:nvPr userDrawn="1"/>
            </p:nvGrpSpPr>
            <p:grpSpPr>
              <a:xfrm>
                <a:off x="9521833" y="2891408"/>
                <a:ext cx="2617883" cy="651460"/>
                <a:chOff x="12352022" y="513115"/>
                <a:chExt cx="2617883" cy="651460"/>
              </a:xfrm>
            </p:grpSpPr>
            <p:sp>
              <p:nvSpPr>
                <p:cNvPr id="73" name="TextBox 72">
                  <a:extLst>
                    <a:ext uri="{FF2B5EF4-FFF2-40B4-BE49-F238E27FC236}">
                      <a16:creationId xmlns:a16="http://schemas.microsoft.com/office/drawing/2014/main" id="{F5E8575C-58DF-6F4D-846B-64E64AEAD4B3}"/>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4" name="TextBox 73">
                  <a:extLst>
                    <a:ext uri="{FF2B5EF4-FFF2-40B4-BE49-F238E27FC236}">
                      <a16:creationId xmlns:a16="http://schemas.microsoft.com/office/drawing/2014/main" id="{7F689E54-3DDE-9146-9E71-0F9EF77EB584}"/>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75" name="TextBox 74">
                  <a:extLst>
                    <a:ext uri="{FF2B5EF4-FFF2-40B4-BE49-F238E27FC236}">
                      <a16:creationId xmlns:a16="http://schemas.microsoft.com/office/drawing/2014/main" id="{E200D3D3-053D-F342-9A67-0E660D73F76B}"/>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69" name="TextBox 68">
                <a:extLst>
                  <a:ext uri="{FF2B5EF4-FFF2-40B4-BE49-F238E27FC236}">
                    <a16:creationId xmlns:a16="http://schemas.microsoft.com/office/drawing/2014/main" id="{7C8EB52F-15EB-7449-9FC6-CFECD8E81D6C}"/>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0" name="TextBox 69">
                <a:extLst>
                  <a:ext uri="{FF2B5EF4-FFF2-40B4-BE49-F238E27FC236}">
                    <a16:creationId xmlns:a16="http://schemas.microsoft.com/office/drawing/2014/main" id="{56C11956-D135-0244-8935-77ECF9139C68}"/>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71" name="TextBox 70">
                <a:extLst>
                  <a:ext uri="{FF2B5EF4-FFF2-40B4-BE49-F238E27FC236}">
                    <a16:creationId xmlns:a16="http://schemas.microsoft.com/office/drawing/2014/main" id="{841BDB28-CB56-C346-9DF5-E30F5ADD0CB7}"/>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72" name="TextBox 71">
                <a:extLst>
                  <a:ext uri="{FF2B5EF4-FFF2-40B4-BE49-F238E27FC236}">
                    <a16:creationId xmlns:a16="http://schemas.microsoft.com/office/drawing/2014/main" id="{7841BCCC-4BF1-1644-8598-448D5C40EC05}"/>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61" name="TextBox 60">
              <a:extLst>
                <a:ext uri="{FF2B5EF4-FFF2-40B4-BE49-F238E27FC236}">
                  <a16:creationId xmlns:a16="http://schemas.microsoft.com/office/drawing/2014/main" id="{A0C7E1FE-3DCE-F245-ADBB-D7351343D700}"/>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2" name="Straight Connector 61">
              <a:extLst>
                <a:ext uri="{FF2B5EF4-FFF2-40B4-BE49-F238E27FC236}">
                  <a16:creationId xmlns:a16="http://schemas.microsoft.com/office/drawing/2014/main" id="{47B69573-680F-C847-8FB3-E97B96F0087B}"/>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2" name="Group 51">
              <a:extLst>
                <a:ext uri="{FF2B5EF4-FFF2-40B4-BE49-F238E27FC236}">
                  <a16:creationId xmlns:a16="http://schemas.microsoft.com/office/drawing/2014/main" id="{156E90A0-F5F3-7D4A-BCA0-0B455A043EC4}"/>
                </a:ext>
              </a:extLst>
            </p:cNvPr>
            <p:cNvGrpSpPr/>
            <p:nvPr userDrawn="1"/>
          </p:nvGrpSpPr>
          <p:grpSpPr>
            <a:xfrm>
              <a:off x="9554253" y="2414886"/>
              <a:ext cx="2819399" cy="1181890"/>
              <a:chOff x="9541498" y="3352649"/>
              <a:chExt cx="2819399" cy="1181890"/>
            </a:xfrm>
          </p:grpSpPr>
          <p:grpSp>
            <p:nvGrpSpPr>
              <p:cNvPr id="53" name="Group 52">
                <a:extLst>
                  <a:ext uri="{FF2B5EF4-FFF2-40B4-BE49-F238E27FC236}">
                    <a16:creationId xmlns:a16="http://schemas.microsoft.com/office/drawing/2014/main" id="{E3B8AD0A-9353-E743-98CA-44AFA4D7C166}"/>
                  </a:ext>
                </a:extLst>
              </p:cNvPr>
              <p:cNvGrpSpPr/>
              <p:nvPr userDrawn="1"/>
            </p:nvGrpSpPr>
            <p:grpSpPr>
              <a:xfrm>
                <a:off x="9541498" y="3352649"/>
                <a:ext cx="2735150" cy="1181890"/>
                <a:chOff x="9541498" y="3751132"/>
                <a:chExt cx="2735150" cy="1181890"/>
              </a:xfrm>
            </p:grpSpPr>
            <p:grpSp>
              <p:nvGrpSpPr>
                <p:cNvPr id="55" name="Group 54">
                  <a:extLst>
                    <a:ext uri="{FF2B5EF4-FFF2-40B4-BE49-F238E27FC236}">
                      <a16:creationId xmlns:a16="http://schemas.microsoft.com/office/drawing/2014/main" id="{B0E8F800-E1AB-E746-8851-BE07C9573DF5}"/>
                    </a:ext>
                  </a:extLst>
                </p:cNvPr>
                <p:cNvGrpSpPr/>
                <p:nvPr userDrawn="1"/>
              </p:nvGrpSpPr>
              <p:grpSpPr>
                <a:xfrm>
                  <a:off x="9541498" y="3751132"/>
                  <a:ext cx="2735150" cy="1181890"/>
                  <a:chOff x="9296568" y="4910411"/>
                  <a:chExt cx="2735150" cy="1181890"/>
                </a:xfrm>
              </p:grpSpPr>
              <p:sp>
                <p:nvSpPr>
                  <p:cNvPr id="90" name="Rectangle 89">
                    <a:extLst>
                      <a:ext uri="{FF2B5EF4-FFF2-40B4-BE49-F238E27FC236}">
                        <a16:creationId xmlns:a16="http://schemas.microsoft.com/office/drawing/2014/main" id="{F0341023-B297-EE44-B1E7-3A1B988C0D34}"/>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004FF57D-84DA-054C-BAE1-86A84ADB8BFA}"/>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92" name="TextBox 91">
                    <a:extLst>
                      <a:ext uri="{FF2B5EF4-FFF2-40B4-BE49-F238E27FC236}">
                        <a16:creationId xmlns:a16="http://schemas.microsoft.com/office/drawing/2014/main" id="{14A089B3-40F5-BA48-9C89-18CED644A608}"/>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56" name="Graphic 55">
                  <a:extLst>
                    <a:ext uri="{FF2B5EF4-FFF2-40B4-BE49-F238E27FC236}">
                      <a16:creationId xmlns:a16="http://schemas.microsoft.com/office/drawing/2014/main" id="{0F683FF8-BB88-8D4C-AFF7-96AC3276CB7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54" name="Picture 53">
                <a:extLst>
                  <a:ext uri="{FF2B5EF4-FFF2-40B4-BE49-F238E27FC236}">
                    <a16:creationId xmlns:a16="http://schemas.microsoft.com/office/drawing/2014/main" id="{CF48C183-4FC2-8B43-8812-4E977634650E}"/>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13462691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ToC Agenda (14)">
    <p:spTree>
      <p:nvGrpSpPr>
        <p:cNvPr id="1" name=""/>
        <p:cNvGrpSpPr/>
        <p:nvPr/>
      </p:nvGrpSpPr>
      <p:grpSpPr>
        <a:xfrm>
          <a:off x="0" y="0"/>
          <a:ext cx="0" cy="0"/>
          <a:chOff x="0" y="0"/>
          <a:chExt cx="0" cy="0"/>
        </a:xfrm>
      </p:grpSpPr>
      <p:sp>
        <p:nvSpPr>
          <p:cNvPr id="139" name="Rectangle 138">
            <a:extLst>
              <a:ext uri="{FF2B5EF4-FFF2-40B4-BE49-F238E27FC236}">
                <a16:creationId xmlns:a16="http://schemas.microsoft.com/office/drawing/2014/main" id="{0735789A-63DF-F64F-9BFF-A24BA7A397AC}"/>
              </a:ext>
            </a:extLst>
          </p:cNvPr>
          <p:cNvSpPr/>
          <p:nvPr/>
        </p:nvSpPr>
        <p:spPr>
          <a:xfrm>
            <a:off x="0" y="614023"/>
            <a:ext cx="9144000" cy="619200"/>
          </a:xfrm>
          <a:prstGeom prst="rect">
            <a:avLst/>
          </a:pr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8" name="Group 27">
            <a:extLst>
              <a:ext uri="{FF2B5EF4-FFF2-40B4-BE49-F238E27FC236}">
                <a16:creationId xmlns:a16="http://schemas.microsoft.com/office/drawing/2014/main" id="{5EBA89B3-0596-F74E-9FA2-DC751E0E88E4}"/>
              </a:ext>
            </a:extLst>
          </p:cNvPr>
          <p:cNvGrpSpPr/>
          <p:nvPr/>
        </p:nvGrpSpPr>
        <p:grpSpPr>
          <a:xfrm>
            <a:off x="9399182" y="-1"/>
            <a:ext cx="2877466" cy="8631622"/>
            <a:chOff x="9399182" y="-1"/>
            <a:chExt cx="2877466" cy="8631622"/>
          </a:xfrm>
        </p:grpSpPr>
        <p:sp>
          <p:nvSpPr>
            <p:cNvPr id="36" name="Rectangle 35">
              <a:extLst>
                <a:ext uri="{FF2B5EF4-FFF2-40B4-BE49-F238E27FC236}">
                  <a16:creationId xmlns:a16="http://schemas.microsoft.com/office/drawing/2014/main" id="{F4E83308-CF57-9E47-BA44-7A84C42B5978}"/>
                </a:ext>
              </a:extLst>
            </p:cNvPr>
            <p:cNvSpPr/>
            <p:nvPr/>
          </p:nvSpPr>
          <p:spPr>
            <a:xfrm>
              <a:off x="9399182" y="-1"/>
              <a:ext cx="2798651" cy="8481850"/>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D2A5C2D3-9F21-234B-9F98-3DE702C886F7}"/>
                </a:ext>
              </a:extLst>
            </p:cNvPr>
            <p:cNvSpPr txBox="1">
              <a:spLocks noChangeAspect="1"/>
            </p:cNvSpPr>
            <p:nvPr/>
          </p:nvSpPr>
          <p:spPr>
            <a:xfrm>
              <a:off x="9521833" y="1610350"/>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38" name="TextBox 37">
              <a:extLst>
                <a:ext uri="{FF2B5EF4-FFF2-40B4-BE49-F238E27FC236}">
                  <a16:creationId xmlns:a16="http://schemas.microsoft.com/office/drawing/2014/main" id="{A02ADF69-BF1B-1A46-8854-22053F603054}"/>
                </a:ext>
              </a:extLst>
            </p:cNvPr>
            <p:cNvSpPr txBox="1">
              <a:spLocks noChangeAspect="1"/>
            </p:cNvSpPr>
            <p:nvPr/>
          </p:nvSpPr>
          <p:spPr>
            <a:xfrm>
              <a:off x="9521833"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9" name="TextBox 38">
              <a:extLst>
                <a:ext uri="{FF2B5EF4-FFF2-40B4-BE49-F238E27FC236}">
                  <a16:creationId xmlns:a16="http://schemas.microsoft.com/office/drawing/2014/main" id="{A8195510-2A26-3049-8967-D7F2BC33D906}"/>
                </a:ext>
              </a:extLst>
            </p:cNvPr>
            <p:cNvSpPr txBox="1">
              <a:spLocks noChangeAspect="1"/>
            </p:cNvSpPr>
            <p:nvPr/>
          </p:nvSpPr>
          <p:spPr>
            <a:xfrm>
              <a:off x="9521833" y="1139035"/>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0" name="TextBox 39">
              <a:extLst>
                <a:ext uri="{FF2B5EF4-FFF2-40B4-BE49-F238E27FC236}">
                  <a16:creationId xmlns:a16="http://schemas.microsoft.com/office/drawing/2014/main" id="{D496DEE2-CA7E-AE42-879D-AF53D0749FFE}"/>
                </a:ext>
              </a:extLst>
            </p:cNvPr>
            <p:cNvSpPr txBox="1"/>
            <p:nvPr/>
          </p:nvSpPr>
          <p:spPr>
            <a:xfrm>
              <a:off x="9686426" y="513115"/>
              <a:ext cx="2425134"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spcAft>
                  <a:spcPts val="0"/>
                </a:spcAft>
              </a:pPr>
              <a:r>
                <a:rPr lang="en-US" dirty="0"/>
                <a:t>Enter up to 14 agenda items and their page numbers. </a:t>
              </a:r>
            </a:p>
            <a:p>
              <a:pPr lvl="2"/>
              <a:r>
                <a:rPr lang="en-US" dirty="0"/>
                <a:t>Switch to the 8-item agenda if you need fewer. </a:t>
              </a:r>
            </a:p>
          </p:txBody>
        </p:sp>
        <p:sp>
          <p:nvSpPr>
            <p:cNvPr id="41" name="TextBox 40">
              <a:extLst>
                <a:ext uri="{FF2B5EF4-FFF2-40B4-BE49-F238E27FC236}">
                  <a16:creationId xmlns:a16="http://schemas.microsoft.com/office/drawing/2014/main" id="{14E036DD-4A36-4B41-969E-46701BA472FB}"/>
                </a:ext>
              </a:extLst>
            </p:cNvPr>
            <p:cNvSpPr txBox="1"/>
            <p:nvPr/>
          </p:nvSpPr>
          <p:spPr>
            <a:xfrm>
              <a:off x="9558507" y="150290"/>
              <a:ext cx="1867499"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USE THE AGENDA</a:t>
              </a:r>
            </a:p>
          </p:txBody>
        </p:sp>
        <p:cxnSp>
          <p:nvCxnSpPr>
            <p:cNvPr id="42" name="Straight Connector 41">
              <a:extLst>
                <a:ext uri="{FF2B5EF4-FFF2-40B4-BE49-F238E27FC236}">
                  <a16:creationId xmlns:a16="http://schemas.microsoft.com/office/drawing/2014/main" id="{4171E0C5-608B-FF44-A6A5-678877741EBB}"/>
                </a:ext>
              </a:extLst>
            </p:cNvPr>
            <p:cNvCxnSpPr>
              <a:cxnSpLocks/>
            </p:cNvCxnSpPr>
            <p:nvPr/>
          </p:nvCxnSpPr>
          <p:spPr>
            <a:xfrm>
              <a:off x="9558507" y="35290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43" name="Group 42">
              <a:extLst>
                <a:ext uri="{FF2B5EF4-FFF2-40B4-BE49-F238E27FC236}">
                  <a16:creationId xmlns:a16="http://schemas.microsoft.com/office/drawing/2014/main" id="{668704FB-F8CC-2D48-82EA-8020021930B4}"/>
                </a:ext>
              </a:extLst>
            </p:cNvPr>
            <p:cNvGrpSpPr/>
            <p:nvPr/>
          </p:nvGrpSpPr>
          <p:grpSpPr>
            <a:xfrm>
              <a:off x="9541497" y="5505499"/>
              <a:ext cx="2735151" cy="919215"/>
              <a:chOff x="9296567" y="4150379"/>
              <a:chExt cx="2735151" cy="919215"/>
            </a:xfrm>
          </p:grpSpPr>
          <p:grpSp>
            <p:nvGrpSpPr>
              <p:cNvPr id="68" name="Group 67">
                <a:extLst>
                  <a:ext uri="{FF2B5EF4-FFF2-40B4-BE49-F238E27FC236}">
                    <a16:creationId xmlns:a16="http://schemas.microsoft.com/office/drawing/2014/main" id="{2848AF80-78DE-6B4E-AAFC-ECF1C10CD0B4}"/>
                  </a:ext>
                </a:extLst>
              </p:cNvPr>
              <p:cNvGrpSpPr/>
              <p:nvPr/>
            </p:nvGrpSpPr>
            <p:grpSpPr>
              <a:xfrm>
                <a:off x="9296567" y="4150379"/>
                <a:ext cx="2735151" cy="919215"/>
                <a:chOff x="9296567" y="5817858"/>
                <a:chExt cx="2735151" cy="919215"/>
              </a:xfrm>
            </p:grpSpPr>
            <p:sp>
              <p:nvSpPr>
                <p:cNvPr id="85" name="Rectangle 84">
                  <a:extLst>
                    <a:ext uri="{FF2B5EF4-FFF2-40B4-BE49-F238E27FC236}">
                      <a16:creationId xmlns:a16="http://schemas.microsoft.com/office/drawing/2014/main" id="{C98E8FA1-C645-CA4C-9A7D-083293E08816}"/>
                    </a:ext>
                  </a:extLst>
                </p:cNvPr>
                <p:cNvSpPr/>
                <p:nvPr/>
              </p:nvSpPr>
              <p:spPr>
                <a:xfrm>
                  <a:off x="9296567" y="5817858"/>
                  <a:ext cx="2733136" cy="919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a:extLst>
                    <a:ext uri="{FF2B5EF4-FFF2-40B4-BE49-F238E27FC236}">
                      <a16:creationId xmlns:a16="http://schemas.microsoft.com/office/drawing/2014/main" id="{70D9BBD7-B8A7-4242-B359-9835E773B97C}"/>
                    </a:ext>
                  </a:extLst>
                </p:cNvPr>
                <p:cNvSpPr txBox="1"/>
                <p:nvPr/>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Reset Placeholders</a:t>
                  </a:r>
                </a:p>
              </p:txBody>
            </p:sp>
            <p:pic>
              <p:nvPicPr>
                <p:cNvPr id="87" name="Graphic 86">
                  <a:extLst>
                    <a:ext uri="{FF2B5EF4-FFF2-40B4-BE49-F238E27FC236}">
                      <a16:creationId xmlns:a16="http://schemas.microsoft.com/office/drawing/2014/main" id="{985CB0FA-7C01-054B-95CD-E445FA24330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88" name="TextBox 87">
                  <a:extLst>
                    <a:ext uri="{FF2B5EF4-FFF2-40B4-BE49-F238E27FC236}">
                      <a16:creationId xmlns:a16="http://schemas.microsoft.com/office/drawing/2014/main" id="{84979134-C3B7-EA40-B6A3-56FD3BE593AA}"/>
                    </a:ext>
                  </a:extLst>
                </p:cNvPr>
                <p:cNvSpPr txBox="1"/>
                <p:nvPr/>
              </p:nvSpPr>
              <p:spPr>
                <a:xfrm>
                  <a:off x="9471805" y="6169594"/>
                  <a:ext cx="2491595" cy="441146"/>
                </a:xfrm>
                <a:prstGeom prst="rect">
                  <a:avLst/>
                </a:prstGeom>
              </p:spPr>
              <p:txBody>
                <a:bodyPr vert="horz" wrap="square" lIns="0" tIns="0" rIns="0" bIns="0" rtlCol="0" anchor="t">
                  <a:spAutoFit/>
                </a:bodyPr>
                <a:lstStyle/>
                <a:p>
                  <a:pPr algn="l">
                    <a:spcBef>
                      <a:spcPts val="200"/>
                    </a:spcBef>
                  </a:pPr>
                  <a:r>
                    <a:rPr lang="en-US" sz="900" dirty="0">
                      <a:solidFill>
                        <a:schemeClr val="tx1">
                          <a:lumMod val="50000"/>
                          <a:lumOff val="50000"/>
                        </a:schemeClr>
                      </a:solidFill>
                      <a:latin typeface="Arial" charset="0"/>
                      <a:ea typeface="Arial" charset="0"/>
                      <a:cs typeface="Arial" charset="0"/>
                    </a:rPr>
                    <a:t>Press the Reset (            ) button to bring back placeholders you have deleted if you need them. </a:t>
                  </a:r>
                </a:p>
                <a:p>
                  <a:pPr algn="l">
                    <a:spcBef>
                      <a:spcPts val="200"/>
                    </a:spcBef>
                  </a:pPr>
                  <a:r>
                    <a:rPr lang="en-US" sz="900" dirty="0">
                      <a:solidFill>
                        <a:schemeClr val="tx1">
                          <a:lumMod val="50000"/>
                          <a:lumOff val="50000"/>
                        </a:schemeClr>
                      </a:solidFill>
                      <a:latin typeface="Arial" charset="0"/>
                      <a:ea typeface="Arial" charset="0"/>
                      <a:cs typeface="Arial" charset="0"/>
                    </a:rPr>
                    <a:t>Note: this will also remove your item highlight.</a:t>
                  </a:r>
                </a:p>
              </p:txBody>
            </p:sp>
          </p:grpSp>
          <p:pic>
            <p:nvPicPr>
              <p:cNvPr id="69" name="Picture 68">
                <a:extLst>
                  <a:ext uri="{FF2B5EF4-FFF2-40B4-BE49-F238E27FC236}">
                    <a16:creationId xmlns:a16="http://schemas.microsoft.com/office/drawing/2014/main" id="{9DBFC0E8-D037-9D47-9459-C3C5D94A426B}"/>
                  </a:ext>
                </a:extLst>
              </p:cNvPr>
              <p:cNvPicPr>
                <a:picLocks noChangeAspect="1"/>
              </p:cNvPicPr>
              <p:nvPr/>
            </p:nvPicPr>
            <p:blipFill rotWithShape="1">
              <a:blip r:embed="rId5"/>
              <a:srcRect t="-7688" r="11531" b="-1"/>
              <a:stretch/>
            </p:blipFill>
            <p:spPr>
              <a:xfrm>
                <a:off x="10368085" y="4507363"/>
                <a:ext cx="346954" cy="130863"/>
              </a:xfrm>
              <a:prstGeom prst="rect">
                <a:avLst/>
              </a:prstGeom>
            </p:spPr>
          </p:pic>
        </p:grpSp>
        <p:sp>
          <p:nvSpPr>
            <p:cNvPr id="45" name="TextBox 44">
              <a:extLst>
                <a:ext uri="{FF2B5EF4-FFF2-40B4-BE49-F238E27FC236}">
                  <a16:creationId xmlns:a16="http://schemas.microsoft.com/office/drawing/2014/main" id="{26ECECB2-9E9D-9C4A-BC3F-D4B6EF59D7B2}"/>
                </a:ext>
              </a:extLst>
            </p:cNvPr>
            <p:cNvSpPr txBox="1"/>
            <p:nvPr/>
          </p:nvSpPr>
          <p:spPr>
            <a:xfrm>
              <a:off x="9686426" y="1588873"/>
              <a:ext cx="2284506"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Highlight the current item title and page number as follows:</a:t>
              </a:r>
            </a:p>
          </p:txBody>
        </p:sp>
        <p:sp>
          <p:nvSpPr>
            <p:cNvPr id="46" name="TextBox 45">
              <a:extLst>
                <a:ext uri="{FF2B5EF4-FFF2-40B4-BE49-F238E27FC236}">
                  <a16:creationId xmlns:a16="http://schemas.microsoft.com/office/drawing/2014/main" id="{03ED648A-9D4D-4F41-AB76-D687D0E49DFB}"/>
                </a:ext>
              </a:extLst>
            </p:cNvPr>
            <p:cNvSpPr txBox="1"/>
            <p:nvPr/>
          </p:nvSpPr>
          <p:spPr>
            <a:xfrm>
              <a:off x="9686426" y="1111528"/>
              <a:ext cx="2425134"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defRPr/>
              </a:pPr>
              <a:r>
                <a:rPr lang="en-US" dirty="0"/>
                <a:t>Select and delete any unused item placeholders to remove the lines.</a:t>
              </a:r>
            </a:p>
          </p:txBody>
        </p:sp>
        <p:sp>
          <p:nvSpPr>
            <p:cNvPr id="47" name="TextBox 46">
              <a:extLst>
                <a:ext uri="{FF2B5EF4-FFF2-40B4-BE49-F238E27FC236}">
                  <a16:creationId xmlns:a16="http://schemas.microsoft.com/office/drawing/2014/main" id="{8271BCEA-EA17-C24E-87BB-934AFBBF87E6}"/>
                </a:ext>
              </a:extLst>
            </p:cNvPr>
            <p:cNvSpPr txBox="1"/>
            <p:nvPr/>
          </p:nvSpPr>
          <p:spPr>
            <a:xfrm>
              <a:off x="9694073" y="2789000"/>
              <a:ext cx="2269212" cy="215444"/>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the entire element is selected—it won’t work correctly if you have your cursor in the text.</a:t>
              </a:r>
            </a:p>
          </p:txBody>
        </p:sp>
        <p:sp>
          <p:nvSpPr>
            <p:cNvPr id="48" name="TextBox 47">
              <a:extLst>
                <a:ext uri="{FF2B5EF4-FFF2-40B4-BE49-F238E27FC236}">
                  <a16:creationId xmlns:a16="http://schemas.microsoft.com/office/drawing/2014/main" id="{FA5CB92E-0A0F-AC42-8739-C4D22325B31B}"/>
                </a:ext>
              </a:extLst>
            </p:cNvPr>
            <p:cNvSpPr txBox="1"/>
            <p:nvPr/>
          </p:nvSpPr>
          <p:spPr>
            <a:xfrm>
              <a:off x="9686426" y="5004333"/>
              <a:ext cx="2126422"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page number of current agenda item (on the text works here) to apply the highlight style.</a:t>
              </a:r>
            </a:p>
          </p:txBody>
        </p:sp>
        <p:sp>
          <p:nvSpPr>
            <p:cNvPr id="49" name="Rectangle 48">
              <a:extLst>
                <a:ext uri="{FF2B5EF4-FFF2-40B4-BE49-F238E27FC236}">
                  <a16:creationId xmlns:a16="http://schemas.microsoft.com/office/drawing/2014/main" id="{589B837D-7809-FE49-9BC4-51E31160E426}"/>
                </a:ext>
              </a:extLst>
            </p:cNvPr>
            <p:cNvSpPr/>
            <p:nvPr/>
          </p:nvSpPr>
          <p:spPr>
            <a:xfrm>
              <a:off x="9686427" y="234797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50" name="Group 49">
              <a:extLst>
                <a:ext uri="{FF2B5EF4-FFF2-40B4-BE49-F238E27FC236}">
                  <a16:creationId xmlns:a16="http://schemas.microsoft.com/office/drawing/2014/main" id="{B2F7C5ED-DA74-5D44-A55A-C451CAD6D7F9}"/>
                </a:ext>
              </a:extLst>
            </p:cNvPr>
            <p:cNvGrpSpPr/>
            <p:nvPr/>
          </p:nvGrpSpPr>
          <p:grpSpPr>
            <a:xfrm>
              <a:off x="9686426" y="3062499"/>
              <a:ext cx="2284506" cy="249299"/>
              <a:chOff x="9431244" y="2862535"/>
              <a:chExt cx="2284506" cy="249299"/>
            </a:xfrm>
          </p:grpSpPr>
          <p:pic>
            <p:nvPicPr>
              <p:cNvPr id="62" name="Picture 61">
                <a:extLst>
                  <a:ext uri="{FF2B5EF4-FFF2-40B4-BE49-F238E27FC236}">
                    <a16:creationId xmlns:a16="http://schemas.microsoft.com/office/drawing/2014/main" id="{24774FB4-765A-9E49-A933-097A5BD5D66C}"/>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63" name="TextBox 62">
                <a:extLst>
                  <a:ext uri="{FF2B5EF4-FFF2-40B4-BE49-F238E27FC236}">
                    <a16:creationId xmlns:a16="http://schemas.microsoft.com/office/drawing/2014/main" id="{1B7D5897-54FC-ED4C-878C-E0BBE070F573}"/>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sp>
          <p:nvSpPr>
            <p:cNvPr id="51" name="TextBox 50">
              <a:extLst>
                <a:ext uri="{FF2B5EF4-FFF2-40B4-BE49-F238E27FC236}">
                  <a16:creationId xmlns:a16="http://schemas.microsoft.com/office/drawing/2014/main" id="{D10BF092-52C8-A14D-86F5-8BF992C1ECD8}"/>
                </a:ext>
              </a:extLst>
            </p:cNvPr>
            <p:cNvSpPr txBox="1"/>
            <p:nvPr/>
          </p:nvSpPr>
          <p:spPr>
            <a:xfrm>
              <a:off x="9686426" y="3363632"/>
              <a:ext cx="2384904"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current agenda item (on the text works here) to apply the highlight style.</a:t>
              </a:r>
            </a:p>
          </p:txBody>
        </p:sp>
        <p:sp>
          <p:nvSpPr>
            <p:cNvPr id="52" name="Rectangle 51">
              <a:extLst>
                <a:ext uri="{FF2B5EF4-FFF2-40B4-BE49-F238E27FC236}">
                  <a16:creationId xmlns:a16="http://schemas.microsoft.com/office/drawing/2014/main" id="{3BDB51E4-A24F-4342-8A5A-EDD95B943E22}"/>
                </a:ext>
              </a:extLst>
            </p:cNvPr>
            <p:cNvSpPr/>
            <p:nvPr/>
          </p:nvSpPr>
          <p:spPr>
            <a:xfrm>
              <a:off x="9686427" y="4200314"/>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53" name="TextBox 52">
              <a:extLst>
                <a:ext uri="{FF2B5EF4-FFF2-40B4-BE49-F238E27FC236}">
                  <a16:creationId xmlns:a16="http://schemas.microsoft.com/office/drawing/2014/main" id="{8C97E8A0-B37A-3044-82A9-7D36673708BC}"/>
                </a:ext>
              </a:extLst>
            </p:cNvPr>
            <p:cNvSpPr txBox="1"/>
            <p:nvPr/>
          </p:nvSpPr>
          <p:spPr>
            <a:xfrm>
              <a:off x="9686426" y="4026515"/>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‘page # style’ element below:</a:t>
              </a:r>
            </a:p>
          </p:txBody>
        </p:sp>
        <p:sp>
          <p:nvSpPr>
            <p:cNvPr id="54" name="TextBox 53">
              <a:extLst>
                <a:ext uri="{FF2B5EF4-FFF2-40B4-BE49-F238E27FC236}">
                  <a16:creationId xmlns:a16="http://schemas.microsoft.com/office/drawing/2014/main" id="{A80195D2-2D31-7942-B7D0-9F85C7D444AF}"/>
                </a:ext>
              </a:extLst>
            </p:cNvPr>
            <p:cNvSpPr txBox="1"/>
            <p:nvPr/>
          </p:nvSpPr>
          <p:spPr>
            <a:xfrm>
              <a:off x="9686426" y="2184031"/>
              <a:ext cx="2384904" cy="12465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Select the ‘title style’ element below:</a:t>
              </a:r>
            </a:p>
          </p:txBody>
        </p:sp>
        <p:sp>
          <p:nvSpPr>
            <p:cNvPr id="55" name="TextBox 54">
              <a:extLst>
                <a:ext uri="{FF2B5EF4-FFF2-40B4-BE49-F238E27FC236}">
                  <a16:creationId xmlns:a16="http://schemas.microsoft.com/office/drawing/2014/main" id="{0A64BF6C-B9BD-1B41-969F-45514CC5BAE1}"/>
                </a:ext>
              </a:extLst>
            </p:cNvPr>
            <p:cNvSpPr txBox="1"/>
            <p:nvPr/>
          </p:nvSpPr>
          <p:spPr>
            <a:xfrm>
              <a:off x="9686426" y="1990139"/>
              <a:ext cx="78386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TITLE:</a:t>
              </a:r>
            </a:p>
          </p:txBody>
        </p:sp>
        <p:cxnSp>
          <p:nvCxnSpPr>
            <p:cNvPr id="56" name="Straight Connector 55">
              <a:extLst>
                <a:ext uri="{FF2B5EF4-FFF2-40B4-BE49-F238E27FC236}">
                  <a16:creationId xmlns:a16="http://schemas.microsoft.com/office/drawing/2014/main" id="{2EFF5343-F139-D44E-8CF9-F7359DCDB499}"/>
                </a:ext>
              </a:extLst>
            </p:cNvPr>
            <p:cNvCxnSpPr>
              <a:cxnSpLocks/>
            </p:cNvCxnSpPr>
            <p:nvPr/>
          </p:nvCxnSpPr>
          <p:spPr>
            <a:xfrm>
              <a:off x="9679848" y="2113772"/>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661BC977-1E81-D943-96A2-8EC320962EB3}"/>
                </a:ext>
              </a:extLst>
            </p:cNvPr>
            <p:cNvSpPr txBox="1"/>
            <p:nvPr/>
          </p:nvSpPr>
          <p:spPr>
            <a:xfrm>
              <a:off x="9686426" y="3831464"/>
              <a:ext cx="864019" cy="107722"/>
            </a:xfrm>
            <a:prstGeom prst="rect">
              <a:avLst/>
            </a:prstGeom>
          </p:spPr>
          <p:txBody>
            <a:bodyPr vert="horz" wrap="none" lIns="0" tIns="0" rIns="0" bIns="0" rtlCol="0" anchor="ctr">
              <a:spAutoFit/>
            </a:bodyPr>
            <a:lstStyle/>
            <a:p>
              <a:pPr algn="l"/>
              <a:r>
                <a:rPr lang="en-US" sz="700" dirty="0">
                  <a:solidFill>
                    <a:schemeClr val="bg1">
                      <a:lumMod val="85000"/>
                    </a:schemeClr>
                  </a:solidFill>
                </a:rPr>
                <a:t>HIGHLIGHT PAGE #:</a:t>
              </a:r>
            </a:p>
          </p:txBody>
        </p:sp>
        <p:cxnSp>
          <p:nvCxnSpPr>
            <p:cNvPr id="58" name="Straight Connector 57">
              <a:extLst>
                <a:ext uri="{FF2B5EF4-FFF2-40B4-BE49-F238E27FC236}">
                  <a16:creationId xmlns:a16="http://schemas.microsoft.com/office/drawing/2014/main" id="{11E58E32-BCB0-7D4E-97A2-FF92AE046C34}"/>
                </a:ext>
              </a:extLst>
            </p:cNvPr>
            <p:cNvCxnSpPr>
              <a:cxnSpLocks/>
            </p:cNvCxnSpPr>
            <p:nvPr/>
          </p:nvCxnSpPr>
          <p:spPr>
            <a:xfrm>
              <a:off x="9679848" y="3955097"/>
              <a:ext cx="2511409"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59" name="Group 58">
              <a:extLst>
                <a:ext uri="{FF2B5EF4-FFF2-40B4-BE49-F238E27FC236}">
                  <a16:creationId xmlns:a16="http://schemas.microsoft.com/office/drawing/2014/main" id="{2E08EBDD-4F9E-2F46-94B0-7AEFB64F4D50}"/>
                </a:ext>
              </a:extLst>
            </p:cNvPr>
            <p:cNvGrpSpPr/>
            <p:nvPr/>
          </p:nvGrpSpPr>
          <p:grpSpPr>
            <a:xfrm>
              <a:off x="9686426" y="4692069"/>
              <a:ext cx="2284506" cy="249299"/>
              <a:chOff x="9431244" y="2862535"/>
              <a:chExt cx="2284506" cy="249299"/>
            </a:xfrm>
          </p:grpSpPr>
          <p:pic>
            <p:nvPicPr>
              <p:cNvPr id="60" name="Picture 59">
                <a:extLst>
                  <a:ext uri="{FF2B5EF4-FFF2-40B4-BE49-F238E27FC236}">
                    <a16:creationId xmlns:a16="http://schemas.microsoft.com/office/drawing/2014/main" id="{DC8D70F4-324D-F14D-8D90-4F533C708BEF}"/>
                  </a:ext>
                </a:extLst>
              </p:cNvPr>
              <p:cNvPicPr>
                <a:picLocks noChangeAspect="1"/>
              </p:cNvPicPr>
              <p:nvPr/>
            </p:nvPicPr>
            <p:blipFill>
              <a:blip r:embed="rId6"/>
              <a:stretch>
                <a:fillRect/>
              </a:stretch>
            </p:blipFill>
            <p:spPr>
              <a:xfrm>
                <a:off x="11216812" y="2866153"/>
                <a:ext cx="340854" cy="113618"/>
              </a:xfrm>
              <a:prstGeom prst="rect">
                <a:avLst/>
              </a:prstGeom>
            </p:spPr>
          </p:pic>
          <p:sp>
            <p:nvSpPr>
              <p:cNvPr id="61" name="TextBox 60">
                <a:extLst>
                  <a:ext uri="{FF2B5EF4-FFF2-40B4-BE49-F238E27FC236}">
                    <a16:creationId xmlns:a16="http://schemas.microsoft.com/office/drawing/2014/main" id="{0E162A8C-5CB5-0348-AF65-83FDA753EF06}"/>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grpSp>
        <p:grpSp>
          <p:nvGrpSpPr>
            <p:cNvPr id="27" name="Group 26">
              <a:extLst>
                <a:ext uri="{FF2B5EF4-FFF2-40B4-BE49-F238E27FC236}">
                  <a16:creationId xmlns:a16="http://schemas.microsoft.com/office/drawing/2014/main" id="{91EE1626-B758-3D4F-9E45-7DFD0CF68876}"/>
                </a:ext>
              </a:extLst>
            </p:cNvPr>
            <p:cNvGrpSpPr/>
            <p:nvPr/>
          </p:nvGrpSpPr>
          <p:grpSpPr>
            <a:xfrm>
              <a:off x="9541497" y="6488937"/>
              <a:ext cx="2735151" cy="2142684"/>
              <a:chOff x="9541497" y="1525267"/>
              <a:chExt cx="2735151" cy="2142684"/>
            </a:xfrm>
          </p:grpSpPr>
          <p:grpSp>
            <p:nvGrpSpPr>
              <p:cNvPr id="44" name="Group 43">
                <a:extLst>
                  <a:ext uri="{FF2B5EF4-FFF2-40B4-BE49-F238E27FC236}">
                    <a16:creationId xmlns:a16="http://schemas.microsoft.com/office/drawing/2014/main" id="{EF4513C3-471E-9542-A66F-5928FF17E189}"/>
                  </a:ext>
                </a:extLst>
              </p:cNvPr>
              <p:cNvGrpSpPr/>
              <p:nvPr/>
            </p:nvGrpSpPr>
            <p:grpSpPr>
              <a:xfrm>
                <a:off x="9541497" y="1525267"/>
                <a:ext cx="2735151" cy="2142684"/>
                <a:chOff x="9296567" y="5817858"/>
                <a:chExt cx="2735151" cy="2142684"/>
              </a:xfrm>
            </p:grpSpPr>
            <p:sp>
              <p:nvSpPr>
                <p:cNvPr id="64" name="Rectangle 63">
                  <a:extLst>
                    <a:ext uri="{FF2B5EF4-FFF2-40B4-BE49-F238E27FC236}">
                      <a16:creationId xmlns:a16="http://schemas.microsoft.com/office/drawing/2014/main" id="{3BCA6528-B4AD-3B4E-817E-7E37B4801528}"/>
                    </a:ext>
                  </a:extLst>
                </p:cNvPr>
                <p:cNvSpPr/>
                <p:nvPr/>
              </p:nvSpPr>
              <p:spPr>
                <a:xfrm>
                  <a:off x="9296567" y="5817858"/>
                  <a:ext cx="2733136" cy="214268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374FCEAF-1509-4F42-9497-CD879A6A719D}"/>
                    </a:ext>
                  </a:extLst>
                </p:cNvPr>
                <p:cNvSpPr txBox="1"/>
                <p:nvPr/>
              </p:nvSpPr>
              <p:spPr>
                <a:xfrm>
                  <a:off x="9662758" y="5936094"/>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Drag-select</a:t>
                  </a:r>
                </a:p>
              </p:txBody>
            </p:sp>
            <p:pic>
              <p:nvPicPr>
                <p:cNvPr id="66" name="Graphic 65">
                  <a:extLst>
                    <a:ext uri="{FF2B5EF4-FFF2-40B4-BE49-F238E27FC236}">
                      <a16:creationId xmlns:a16="http://schemas.microsoft.com/office/drawing/2014/main" id="{5DFF07DF-FE13-CC4C-B76D-1D2605070E4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56790" y="5946377"/>
                  <a:ext cx="155227" cy="155227"/>
                </a:xfrm>
                <a:prstGeom prst="rect">
                  <a:avLst/>
                </a:prstGeom>
              </p:spPr>
            </p:pic>
            <p:sp>
              <p:nvSpPr>
                <p:cNvPr id="67" name="TextBox 66">
                  <a:extLst>
                    <a:ext uri="{FF2B5EF4-FFF2-40B4-BE49-F238E27FC236}">
                      <a16:creationId xmlns:a16="http://schemas.microsoft.com/office/drawing/2014/main" id="{FED285DC-C61D-0D45-9BC6-5561AE17004B}"/>
                    </a:ext>
                  </a:extLst>
                </p:cNvPr>
                <p:cNvSpPr txBox="1"/>
                <p:nvPr/>
              </p:nvSpPr>
              <p:spPr>
                <a:xfrm>
                  <a:off x="9471805" y="6169594"/>
                  <a:ext cx="2444785" cy="138499"/>
                </a:xfrm>
                <a:prstGeom prst="rect">
                  <a:avLst/>
                </a:prstGeom>
              </p:spPr>
              <p:txBody>
                <a:bodyPr vert="horz" wrap="square" lIns="0" tIns="0" rIns="0" bIns="0" rtlCol="0" anchor="t">
                  <a:spAutoFit/>
                </a:bodyPr>
                <a:lstStyle/>
                <a:p>
                  <a:pPr>
                    <a:spcBef>
                      <a:spcPts val="200"/>
                    </a:spcBef>
                  </a:pPr>
                  <a:r>
                    <a:rPr lang="en-US" sz="900" dirty="0">
                      <a:solidFill>
                        <a:schemeClr val="tx1">
                          <a:lumMod val="50000"/>
                          <a:lumOff val="50000"/>
                        </a:schemeClr>
                      </a:solidFill>
                      <a:latin typeface="Arial" charset="0"/>
                      <a:ea typeface="Arial" charset="0"/>
                      <a:cs typeface="Arial" charset="0"/>
                    </a:rPr>
                    <a:t>Easily select multiple placeholders for deletion:</a:t>
                  </a:r>
                </a:p>
              </p:txBody>
            </p:sp>
            <p:sp>
              <p:nvSpPr>
                <p:cNvPr id="135" name="TextBox 134">
                  <a:extLst>
                    <a:ext uri="{FF2B5EF4-FFF2-40B4-BE49-F238E27FC236}">
                      <a16:creationId xmlns:a16="http://schemas.microsoft.com/office/drawing/2014/main" id="{03DC49DC-B6F7-5247-938C-5887557DD711}"/>
                    </a:ext>
                  </a:extLst>
                </p:cNvPr>
                <p:cNvSpPr txBox="1"/>
                <p:nvPr/>
              </p:nvSpPr>
              <p:spPr>
                <a:xfrm>
                  <a:off x="9471806" y="6398194"/>
                  <a:ext cx="1174622" cy="498598"/>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b="1" kern="1200" dirty="0">
                      <a:solidFill>
                        <a:schemeClr val="tx1">
                          <a:lumMod val="50000"/>
                          <a:lumOff val="50000"/>
                        </a:schemeClr>
                      </a:solidFill>
                      <a:latin typeface="Arial" charset="0"/>
                      <a:ea typeface="Arial" charset="0"/>
                      <a:cs typeface="Arial" charset="0"/>
                    </a:rPr>
                    <a:t>Click</a:t>
                  </a:r>
                  <a:r>
                    <a:rPr lang="en-US" sz="900" kern="1200" dirty="0">
                      <a:solidFill>
                        <a:schemeClr val="tx1">
                          <a:lumMod val="50000"/>
                          <a:lumOff val="50000"/>
                        </a:schemeClr>
                      </a:solidFill>
                      <a:latin typeface="Arial" charset="0"/>
                      <a:ea typeface="Arial" charset="0"/>
                      <a:cs typeface="Arial" charset="0"/>
                    </a:rPr>
                    <a:t> above and to the left of the first placeholder you’d like to delete.</a:t>
                  </a:r>
                </a:p>
              </p:txBody>
            </p:sp>
            <p:sp>
              <p:nvSpPr>
                <p:cNvPr id="136" name="TextBox 135">
                  <a:extLst>
                    <a:ext uri="{FF2B5EF4-FFF2-40B4-BE49-F238E27FC236}">
                      <a16:creationId xmlns:a16="http://schemas.microsoft.com/office/drawing/2014/main" id="{1F4843CF-D9EC-4B47-B9A7-B0D9BD1FDA87}"/>
                    </a:ext>
                  </a:extLst>
                </p:cNvPr>
                <p:cNvSpPr txBox="1"/>
                <p:nvPr/>
              </p:nvSpPr>
              <p:spPr>
                <a:xfrm>
                  <a:off x="9471805" y="7426396"/>
                  <a:ext cx="2444785"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All the placeholders inside the drag area will now be selected. Press Delete on the keyboard to remove them.</a:t>
                  </a:r>
                </a:p>
              </p:txBody>
            </p:sp>
            <p:sp>
              <p:nvSpPr>
                <p:cNvPr id="137" name="TextBox 136">
                  <a:extLst>
                    <a:ext uri="{FF2B5EF4-FFF2-40B4-BE49-F238E27FC236}">
                      <a16:creationId xmlns:a16="http://schemas.microsoft.com/office/drawing/2014/main" id="{6F7F8E90-37AA-3743-BDF9-554E740DFC7B}"/>
                    </a:ext>
                  </a:extLst>
                </p:cNvPr>
                <p:cNvSpPr txBox="1"/>
                <p:nvPr/>
              </p:nvSpPr>
              <p:spPr>
                <a:xfrm>
                  <a:off x="9471805" y="6974619"/>
                  <a:ext cx="241440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Then (still holding down the first click) </a:t>
                  </a:r>
                  <a:br>
                    <a:rPr lang="en-US" sz="900" kern="1200" dirty="0">
                      <a:solidFill>
                        <a:schemeClr val="tx1">
                          <a:lumMod val="50000"/>
                          <a:lumOff val="50000"/>
                        </a:schemeClr>
                      </a:solidFill>
                      <a:latin typeface="Arial" charset="0"/>
                      <a:ea typeface="Arial" charset="0"/>
                      <a:cs typeface="Arial" charset="0"/>
                    </a:rPr>
                  </a:br>
                  <a:r>
                    <a:rPr lang="en-US" sz="900" b="1" kern="1200" dirty="0">
                      <a:solidFill>
                        <a:schemeClr val="tx1">
                          <a:lumMod val="50000"/>
                          <a:lumOff val="50000"/>
                        </a:schemeClr>
                      </a:solidFill>
                      <a:latin typeface="Arial" charset="0"/>
                      <a:ea typeface="Arial" charset="0"/>
                      <a:cs typeface="Arial" charset="0"/>
                    </a:rPr>
                    <a:t>drag</a:t>
                  </a:r>
                  <a:r>
                    <a:rPr lang="en-US" sz="900" kern="1200" dirty="0">
                      <a:solidFill>
                        <a:schemeClr val="tx1">
                          <a:lumMod val="50000"/>
                          <a:lumOff val="50000"/>
                        </a:schemeClr>
                      </a:solidFill>
                      <a:latin typeface="Arial" charset="0"/>
                      <a:ea typeface="Arial" charset="0"/>
                      <a:cs typeface="Arial" charset="0"/>
                    </a:rPr>
                    <a:t> the cursor to below and to the right of the last placeholder and </a:t>
                  </a:r>
                  <a:r>
                    <a:rPr lang="en-US" sz="900" b="1" kern="1200" dirty="0">
                      <a:solidFill>
                        <a:schemeClr val="tx1">
                          <a:lumMod val="50000"/>
                          <a:lumOff val="50000"/>
                        </a:schemeClr>
                      </a:solidFill>
                      <a:latin typeface="Arial" charset="0"/>
                      <a:ea typeface="Arial" charset="0"/>
                      <a:cs typeface="Arial" charset="0"/>
                    </a:rPr>
                    <a:t>release</a:t>
                  </a:r>
                  <a:r>
                    <a:rPr lang="en-US" sz="900" kern="1200" dirty="0">
                      <a:solidFill>
                        <a:schemeClr val="tx1">
                          <a:lumMod val="50000"/>
                          <a:lumOff val="50000"/>
                        </a:schemeClr>
                      </a:solidFill>
                      <a:latin typeface="Arial" charset="0"/>
                      <a:ea typeface="Arial" charset="0"/>
                      <a:cs typeface="Arial" charset="0"/>
                    </a:rPr>
                    <a:t> the click.</a:t>
                  </a:r>
                </a:p>
              </p:txBody>
            </p:sp>
          </p:grpSp>
          <p:pic>
            <p:nvPicPr>
              <p:cNvPr id="24" name="Picture 23">
                <a:extLst>
                  <a:ext uri="{FF2B5EF4-FFF2-40B4-BE49-F238E27FC236}">
                    <a16:creationId xmlns:a16="http://schemas.microsoft.com/office/drawing/2014/main" id="{DC5AED72-86C8-4444-90CE-59B076CE4755}"/>
                  </a:ext>
                </a:extLst>
              </p:cNvPr>
              <p:cNvPicPr>
                <a:picLocks noChangeAspect="1"/>
              </p:cNvPicPr>
              <p:nvPr/>
            </p:nvPicPr>
            <p:blipFill rotWithShape="1">
              <a:blip r:embed="rId7"/>
              <a:srcRect t="33282" b="9876"/>
              <a:stretch/>
            </p:blipFill>
            <p:spPr>
              <a:xfrm>
                <a:off x="10901855" y="2099340"/>
                <a:ext cx="1237314" cy="517325"/>
              </a:xfrm>
              <a:prstGeom prst="rect">
                <a:avLst/>
              </a:prstGeom>
            </p:spPr>
          </p:pic>
        </p:grpSp>
      </p:grpSp>
      <p:sp>
        <p:nvSpPr>
          <p:cNvPr id="4" name="Title 3">
            <a:extLst>
              <a:ext uri="{FF2B5EF4-FFF2-40B4-BE49-F238E27FC236}">
                <a16:creationId xmlns:a16="http://schemas.microsoft.com/office/drawing/2014/main" id="{E767ABA5-A206-AB44-BDCD-CBEA4F6A3193}"/>
              </a:ext>
            </a:extLst>
          </p:cNvPr>
          <p:cNvSpPr>
            <a:spLocks noGrp="1"/>
          </p:cNvSpPr>
          <p:nvPr>
            <p:ph type="title" hasCustomPrompt="1"/>
          </p:nvPr>
        </p:nvSpPr>
        <p:spPr/>
        <p:txBody>
          <a:bodyPr/>
          <a:lstStyle>
            <a:lvl1pPr>
              <a:defRPr/>
            </a:lvl1pPr>
          </a:lstStyle>
          <a:p>
            <a:r>
              <a:rPr lang="en-US"/>
              <a:t>Click to add agenda title. All caps. Two lines max.</a:t>
            </a:r>
          </a:p>
        </p:txBody>
      </p:sp>
      <p:sp>
        <p:nvSpPr>
          <p:cNvPr id="91" name="Text Placeholder 5">
            <a:extLst>
              <a:ext uri="{FF2B5EF4-FFF2-40B4-BE49-F238E27FC236}">
                <a16:creationId xmlns:a16="http://schemas.microsoft.com/office/drawing/2014/main" id="{E65DF37D-BE32-8D48-B3BD-F72A205AA20A}"/>
              </a:ext>
            </a:extLst>
          </p:cNvPr>
          <p:cNvSpPr>
            <a:spLocks noGrp="1"/>
          </p:cNvSpPr>
          <p:nvPr>
            <p:ph type="body" sz="quarter" idx="134" hasCustomPrompt="1"/>
          </p:nvPr>
        </p:nvSpPr>
        <p:spPr>
          <a:xfrm>
            <a:off x="9701721" y="2361848"/>
            <a:ext cx="2429418" cy="376755"/>
          </a:xfrm>
          <a:solidFill>
            <a:schemeClr val="accent1"/>
          </a:solidFill>
          <a:ln w="31750">
            <a:solidFill>
              <a:schemeClr val="accent1"/>
            </a:solidFill>
          </a:ln>
          <a:effectLst/>
        </p:spPr>
        <p:txBody>
          <a:bodyPr lIns="432000" tIns="0" rIns="36000" anchor="ctr"/>
          <a:lstStyle>
            <a:lvl1pPr marL="0" indent="0">
              <a:buNone/>
              <a:defRPr b="1">
                <a:solidFill>
                  <a:schemeClr val="bg1"/>
                </a:solidFill>
              </a:defRPr>
            </a:lvl1pPr>
          </a:lstStyle>
          <a:p>
            <a:pPr lvl="0"/>
            <a:r>
              <a:rPr lang="en-US"/>
              <a:t>Select for Title style</a:t>
            </a:r>
          </a:p>
        </p:txBody>
      </p:sp>
      <p:sp>
        <p:nvSpPr>
          <p:cNvPr id="92" name="Text Placeholder 5">
            <a:extLst>
              <a:ext uri="{FF2B5EF4-FFF2-40B4-BE49-F238E27FC236}">
                <a16:creationId xmlns:a16="http://schemas.microsoft.com/office/drawing/2014/main" id="{D92F429B-9DFB-EE41-9601-2CCC105A7E84}"/>
              </a:ext>
            </a:extLst>
          </p:cNvPr>
          <p:cNvSpPr>
            <a:spLocks noGrp="1"/>
          </p:cNvSpPr>
          <p:nvPr>
            <p:ph type="body" sz="quarter" idx="135" hasCustomPrompt="1"/>
          </p:nvPr>
        </p:nvSpPr>
        <p:spPr>
          <a:xfrm>
            <a:off x="9701721" y="4222582"/>
            <a:ext cx="2429418" cy="376755"/>
          </a:xfrm>
          <a:noFill/>
          <a:ln w="31750">
            <a:noFill/>
          </a:ln>
          <a:effectLst/>
        </p:spPr>
        <p:txBody>
          <a:bodyPr lIns="0" tIns="0" rIns="0" anchor="ctr"/>
          <a:lstStyle>
            <a:lvl1pPr marL="0" indent="0" algn="r">
              <a:buNone/>
              <a:defRPr b="1">
                <a:solidFill>
                  <a:schemeClr val="bg1"/>
                </a:solidFill>
              </a:defRPr>
            </a:lvl1pPr>
          </a:lstStyle>
          <a:p>
            <a:pPr lvl="0"/>
            <a:r>
              <a:rPr lang="en-US"/>
              <a:t>Select for Page # style</a:t>
            </a:r>
          </a:p>
        </p:txBody>
      </p:sp>
      <p:sp>
        <p:nvSpPr>
          <p:cNvPr id="140" name="Text Placeholder 6">
            <a:extLst>
              <a:ext uri="{FF2B5EF4-FFF2-40B4-BE49-F238E27FC236}">
                <a16:creationId xmlns:a16="http://schemas.microsoft.com/office/drawing/2014/main" id="{89312458-EDEA-F145-8A40-F9DE180A0CD5}"/>
              </a:ext>
            </a:extLst>
          </p:cNvPr>
          <p:cNvSpPr>
            <a:spLocks noGrp="1"/>
          </p:cNvSpPr>
          <p:nvPr>
            <p:ph type="body" idx="13" hasCustomPrompt="1"/>
          </p:nvPr>
        </p:nvSpPr>
        <p:spPr>
          <a:xfrm>
            <a:off x="0" y="1230726"/>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1" name="Text Placeholder 6">
            <a:extLst>
              <a:ext uri="{FF2B5EF4-FFF2-40B4-BE49-F238E27FC236}">
                <a16:creationId xmlns:a16="http://schemas.microsoft.com/office/drawing/2014/main" id="{0881407E-5EEA-0645-B564-820137734C4B}"/>
              </a:ext>
            </a:extLst>
          </p:cNvPr>
          <p:cNvSpPr>
            <a:spLocks noGrp="1"/>
          </p:cNvSpPr>
          <p:nvPr>
            <p:ph type="body" idx="14" hasCustomPrompt="1"/>
          </p:nvPr>
        </p:nvSpPr>
        <p:spPr>
          <a:xfrm>
            <a:off x="0" y="1583212"/>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2" name="Text Placeholder 6">
            <a:extLst>
              <a:ext uri="{FF2B5EF4-FFF2-40B4-BE49-F238E27FC236}">
                <a16:creationId xmlns:a16="http://schemas.microsoft.com/office/drawing/2014/main" id="{975DCA04-BA85-B943-AAF1-92DA5F62A968}"/>
              </a:ext>
            </a:extLst>
          </p:cNvPr>
          <p:cNvSpPr>
            <a:spLocks noGrp="1"/>
          </p:cNvSpPr>
          <p:nvPr>
            <p:ph type="body" idx="15" hasCustomPrompt="1"/>
          </p:nvPr>
        </p:nvSpPr>
        <p:spPr>
          <a:xfrm>
            <a:off x="0" y="1935698"/>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3" name="Text Placeholder 6">
            <a:extLst>
              <a:ext uri="{FF2B5EF4-FFF2-40B4-BE49-F238E27FC236}">
                <a16:creationId xmlns:a16="http://schemas.microsoft.com/office/drawing/2014/main" id="{F953D556-C770-7D48-83BE-3EAD34AD583E}"/>
              </a:ext>
            </a:extLst>
          </p:cNvPr>
          <p:cNvSpPr>
            <a:spLocks noGrp="1"/>
          </p:cNvSpPr>
          <p:nvPr>
            <p:ph type="body" idx="16" hasCustomPrompt="1"/>
          </p:nvPr>
        </p:nvSpPr>
        <p:spPr>
          <a:xfrm>
            <a:off x="0" y="2288184"/>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4" name="Text Placeholder 6">
            <a:extLst>
              <a:ext uri="{FF2B5EF4-FFF2-40B4-BE49-F238E27FC236}">
                <a16:creationId xmlns:a16="http://schemas.microsoft.com/office/drawing/2014/main" id="{91CCF692-76BB-6A4A-885F-E120A2711E82}"/>
              </a:ext>
            </a:extLst>
          </p:cNvPr>
          <p:cNvSpPr>
            <a:spLocks noGrp="1"/>
          </p:cNvSpPr>
          <p:nvPr>
            <p:ph type="body" idx="17" hasCustomPrompt="1"/>
          </p:nvPr>
        </p:nvSpPr>
        <p:spPr>
          <a:xfrm>
            <a:off x="0" y="2640670"/>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5" name="Text Placeholder 6">
            <a:extLst>
              <a:ext uri="{FF2B5EF4-FFF2-40B4-BE49-F238E27FC236}">
                <a16:creationId xmlns:a16="http://schemas.microsoft.com/office/drawing/2014/main" id="{0C2671C4-8F73-6846-BED4-E27156554831}"/>
              </a:ext>
            </a:extLst>
          </p:cNvPr>
          <p:cNvSpPr>
            <a:spLocks noGrp="1"/>
          </p:cNvSpPr>
          <p:nvPr>
            <p:ph type="body" idx="18" hasCustomPrompt="1"/>
          </p:nvPr>
        </p:nvSpPr>
        <p:spPr>
          <a:xfrm>
            <a:off x="0" y="2993156"/>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6" name="Text Placeholder 6">
            <a:extLst>
              <a:ext uri="{FF2B5EF4-FFF2-40B4-BE49-F238E27FC236}">
                <a16:creationId xmlns:a16="http://schemas.microsoft.com/office/drawing/2014/main" id="{5FA8609C-9B16-FA4C-9F2C-D1248CCE8ACE}"/>
              </a:ext>
            </a:extLst>
          </p:cNvPr>
          <p:cNvSpPr>
            <a:spLocks noGrp="1"/>
          </p:cNvSpPr>
          <p:nvPr>
            <p:ph type="body" idx="19" hasCustomPrompt="1"/>
          </p:nvPr>
        </p:nvSpPr>
        <p:spPr>
          <a:xfrm>
            <a:off x="0" y="3345642"/>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7" name="Text Placeholder 6">
            <a:extLst>
              <a:ext uri="{FF2B5EF4-FFF2-40B4-BE49-F238E27FC236}">
                <a16:creationId xmlns:a16="http://schemas.microsoft.com/office/drawing/2014/main" id="{1160FF45-12A6-CA4A-AD6A-594E7B625D99}"/>
              </a:ext>
            </a:extLst>
          </p:cNvPr>
          <p:cNvSpPr>
            <a:spLocks noGrp="1"/>
          </p:cNvSpPr>
          <p:nvPr>
            <p:ph type="body" idx="20" hasCustomPrompt="1"/>
          </p:nvPr>
        </p:nvSpPr>
        <p:spPr>
          <a:xfrm>
            <a:off x="0" y="3698128"/>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48" name="Text Placeholder 69">
            <a:extLst>
              <a:ext uri="{FF2B5EF4-FFF2-40B4-BE49-F238E27FC236}">
                <a16:creationId xmlns:a16="http://schemas.microsoft.com/office/drawing/2014/main" id="{36C55682-41D4-2C46-A3E5-75E11CF3010E}"/>
              </a:ext>
            </a:extLst>
          </p:cNvPr>
          <p:cNvSpPr>
            <a:spLocks noGrp="1"/>
          </p:cNvSpPr>
          <p:nvPr>
            <p:ph type="body" sz="quarter" idx="21" hasCustomPrompt="1"/>
          </p:nvPr>
        </p:nvSpPr>
        <p:spPr>
          <a:xfrm>
            <a:off x="7786170" y="1230726"/>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49" name="Text Placeholder 69">
            <a:extLst>
              <a:ext uri="{FF2B5EF4-FFF2-40B4-BE49-F238E27FC236}">
                <a16:creationId xmlns:a16="http://schemas.microsoft.com/office/drawing/2014/main" id="{7A7DE69A-7CAC-2D4F-9EBA-789484126889}"/>
              </a:ext>
            </a:extLst>
          </p:cNvPr>
          <p:cNvSpPr>
            <a:spLocks noGrp="1"/>
          </p:cNvSpPr>
          <p:nvPr>
            <p:ph type="body" sz="quarter" idx="22" hasCustomPrompt="1"/>
          </p:nvPr>
        </p:nvSpPr>
        <p:spPr>
          <a:xfrm>
            <a:off x="7786170" y="1583212"/>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0" name="Text Placeholder 69">
            <a:extLst>
              <a:ext uri="{FF2B5EF4-FFF2-40B4-BE49-F238E27FC236}">
                <a16:creationId xmlns:a16="http://schemas.microsoft.com/office/drawing/2014/main" id="{8C8F8AB9-E553-FD43-9A74-A94070ABC6D9}"/>
              </a:ext>
            </a:extLst>
          </p:cNvPr>
          <p:cNvSpPr>
            <a:spLocks noGrp="1"/>
          </p:cNvSpPr>
          <p:nvPr>
            <p:ph type="body" sz="quarter" idx="23" hasCustomPrompt="1"/>
          </p:nvPr>
        </p:nvSpPr>
        <p:spPr>
          <a:xfrm>
            <a:off x="7786170" y="1935698"/>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1" name="Text Placeholder 69">
            <a:extLst>
              <a:ext uri="{FF2B5EF4-FFF2-40B4-BE49-F238E27FC236}">
                <a16:creationId xmlns:a16="http://schemas.microsoft.com/office/drawing/2014/main" id="{34397210-0F6A-4541-BF87-6238DCF7C31B}"/>
              </a:ext>
            </a:extLst>
          </p:cNvPr>
          <p:cNvSpPr>
            <a:spLocks noGrp="1"/>
          </p:cNvSpPr>
          <p:nvPr>
            <p:ph type="body" sz="quarter" idx="24" hasCustomPrompt="1"/>
          </p:nvPr>
        </p:nvSpPr>
        <p:spPr>
          <a:xfrm>
            <a:off x="7786170" y="2288184"/>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2" name="Text Placeholder 69">
            <a:extLst>
              <a:ext uri="{FF2B5EF4-FFF2-40B4-BE49-F238E27FC236}">
                <a16:creationId xmlns:a16="http://schemas.microsoft.com/office/drawing/2014/main" id="{36CB0180-6E7E-6345-BDFC-A24B6037542B}"/>
              </a:ext>
            </a:extLst>
          </p:cNvPr>
          <p:cNvSpPr>
            <a:spLocks noGrp="1"/>
          </p:cNvSpPr>
          <p:nvPr>
            <p:ph type="body" sz="quarter" idx="25" hasCustomPrompt="1"/>
          </p:nvPr>
        </p:nvSpPr>
        <p:spPr>
          <a:xfrm>
            <a:off x="7786170" y="2640670"/>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3" name="Text Placeholder 69">
            <a:extLst>
              <a:ext uri="{FF2B5EF4-FFF2-40B4-BE49-F238E27FC236}">
                <a16:creationId xmlns:a16="http://schemas.microsoft.com/office/drawing/2014/main" id="{3CDC531E-C59A-6648-B4C3-453444CE827E}"/>
              </a:ext>
            </a:extLst>
          </p:cNvPr>
          <p:cNvSpPr>
            <a:spLocks noGrp="1"/>
          </p:cNvSpPr>
          <p:nvPr>
            <p:ph type="body" sz="quarter" idx="26" hasCustomPrompt="1"/>
          </p:nvPr>
        </p:nvSpPr>
        <p:spPr>
          <a:xfrm>
            <a:off x="7786170" y="2993156"/>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4" name="Text Placeholder 69">
            <a:extLst>
              <a:ext uri="{FF2B5EF4-FFF2-40B4-BE49-F238E27FC236}">
                <a16:creationId xmlns:a16="http://schemas.microsoft.com/office/drawing/2014/main" id="{BB4EABB9-2DDE-734C-86AB-12B8EF0C6145}"/>
              </a:ext>
            </a:extLst>
          </p:cNvPr>
          <p:cNvSpPr>
            <a:spLocks noGrp="1"/>
          </p:cNvSpPr>
          <p:nvPr>
            <p:ph type="body" sz="quarter" idx="27" hasCustomPrompt="1"/>
          </p:nvPr>
        </p:nvSpPr>
        <p:spPr>
          <a:xfrm>
            <a:off x="7786170" y="3345642"/>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5" name="Text Placeholder 69">
            <a:extLst>
              <a:ext uri="{FF2B5EF4-FFF2-40B4-BE49-F238E27FC236}">
                <a16:creationId xmlns:a16="http://schemas.microsoft.com/office/drawing/2014/main" id="{51A31BC1-EC5B-CB48-906F-8A670330B3EE}"/>
              </a:ext>
            </a:extLst>
          </p:cNvPr>
          <p:cNvSpPr>
            <a:spLocks noGrp="1"/>
          </p:cNvSpPr>
          <p:nvPr>
            <p:ph type="body" sz="quarter" idx="28" hasCustomPrompt="1"/>
          </p:nvPr>
        </p:nvSpPr>
        <p:spPr>
          <a:xfrm>
            <a:off x="7786170" y="3698128"/>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6" name="Text Placeholder 6">
            <a:extLst>
              <a:ext uri="{FF2B5EF4-FFF2-40B4-BE49-F238E27FC236}">
                <a16:creationId xmlns:a16="http://schemas.microsoft.com/office/drawing/2014/main" id="{CA10688B-9A84-134D-8815-3C14EE382980}"/>
              </a:ext>
            </a:extLst>
          </p:cNvPr>
          <p:cNvSpPr>
            <a:spLocks noGrp="1"/>
          </p:cNvSpPr>
          <p:nvPr>
            <p:ph type="body" idx="29" hasCustomPrompt="1"/>
          </p:nvPr>
        </p:nvSpPr>
        <p:spPr>
          <a:xfrm>
            <a:off x="0" y="4050614"/>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57" name="Text Placeholder 69">
            <a:extLst>
              <a:ext uri="{FF2B5EF4-FFF2-40B4-BE49-F238E27FC236}">
                <a16:creationId xmlns:a16="http://schemas.microsoft.com/office/drawing/2014/main" id="{2CC5EBD5-D4B3-9A4D-9E40-19DDAE3DAEFC}"/>
              </a:ext>
            </a:extLst>
          </p:cNvPr>
          <p:cNvSpPr>
            <a:spLocks noGrp="1"/>
          </p:cNvSpPr>
          <p:nvPr>
            <p:ph type="body" sz="quarter" idx="30" hasCustomPrompt="1"/>
          </p:nvPr>
        </p:nvSpPr>
        <p:spPr>
          <a:xfrm>
            <a:off x="7786170" y="4050614"/>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58" name="Text Placeholder 6">
            <a:extLst>
              <a:ext uri="{FF2B5EF4-FFF2-40B4-BE49-F238E27FC236}">
                <a16:creationId xmlns:a16="http://schemas.microsoft.com/office/drawing/2014/main" id="{FB2BCC6B-9E0C-6B4D-BFAF-3D33A4C41128}"/>
              </a:ext>
            </a:extLst>
          </p:cNvPr>
          <p:cNvSpPr>
            <a:spLocks noGrp="1"/>
          </p:cNvSpPr>
          <p:nvPr>
            <p:ph type="body" idx="31" hasCustomPrompt="1"/>
          </p:nvPr>
        </p:nvSpPr>
        <p:spPr>
          <a:xfrm>
            <a:off x="0" y="4403100"/>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59" name="Text Placeholder 69">
            <a:extLst>
              <a:ext uri="{FF2B5EF4-FFF2-40B4-BE49-F238E27FC236}">
                <a16:creationId xmlns:a16="http://schemas.microsoft.com/office/drawing/2014/main" id="{1AF143A3-F8D7-B34D-9F19-6EA9A69EE4F0}"/>
              </a:ext>
            </a:extLst>
          </p:cNvPr>
          <p:cNvSpPr>
            <a:spLocks noGrp="1"/>
          </p:cNvSpPr>
          <p:nvPr>
            <p:ph type="body" sz="quarter" idx="32" hasCustomPrompt="1"/>
          </p:nvPr>
        </p:nvSpPr>
        <p:spPr>
          <a:xfrm>
            <a:off x="7786170" y="4403100"/>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0" name="Text Placeholder 6">
            <a:extLst>
              <a:ext uri="{FF2B5EF4-FFF2-40B4-BE49-F238E27FC236}">
                <a16:creationId xmlns:a16="http://schemas.microsoft.com/office/drawing/2014/main" id="{F9389DF8-3B53-1B40-A060-E67F5DE54FBC}"/>
              </a:ext>
            </a:extLst>
          </p:cNvPr>
          <p:cNvSpPr>
            <a:spLocks noGrp="1"/>
          </p:cNvSpPr>
          <p:nvPr>
            <p:ph type="body" idx="33" hasCustomPrompt="1"/>
          </p:nvPr>
        </p:nvSpPr>
        <p:spPr>
          <a:xfrm>
            <a:off x="0" y="4755586"/>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61" name="Text Placeholder 69">
            <a:extLst>
              <a:ext uri="{FF2B5EF4-FFF2-40B4-BE49-F238E27FC236}">
                <a16:creationId xmlns:a16="http://schemas.microsoft.com/office/drawing/2014/main" id="{8FB5E79E-4CE6-7348-93FF-FB68EFF84A06}"/>
              </a:ext>
            </a:extLst>
          </p:cNvPr>
          <p:cNvSpPr>
            <a:spLocks noGrp="1"/>
          </p:cNvSpPr>
          <p:nvPr>
            <p:ph type="body" sz="quarter" idx="34" hasCustomPrompt="1"/>
          </p:nvPr>
        </p:nvSpPr>
        <p:spPr>
          <a:xfrm>
            <a:off x="7786170" y="4755586"/>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2" name="Text Placeholder 6">
            <a:extLst>
              <a:ext uri="{FF2B5EF4-FFF2-40B4-BE49-F238E27FC236}">
                <a16:creationId xmlns:a16="http://schemas.microsoft.com/office/drawing/2014/main" id="{87654A3A-847F-514C-80BD-916D718925CF}"/>
              </a:ext>
            </a:extLst>
          </p:cNvPr>
          <p:cNvSpPr>
            <a:spLocks noGrp="1"/>
          </p:cNvSpPr>
          <p:nvPr>
            <p:ph type="body" idx="35" hasCustomPrompt="1"/>
          </p:nvPr>
        </p:nvSpPr>
        <p:spPr>
          <a:xfrm>
            <a:off x="0" y="5108072"/>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63" name="Text Placeholder 69">
            <a:extLst>
              <a:ext uri="{FF2B5EF4-FFF2-40B4-BE49-F238E27FC236}">
                <a16:creationId xmlns:a16="http://schemas.microsoft.com/office/drawing/2014/main" id="{EAC4FBD6-5E88-E34F-8DC2-FB0F2C077716}"/>
              </a:ext>
            </a:extLst>
          </p:cNvPr>
          <p:cNvSpPr>
            <a:spLocks noGrp="1"/>
          </p:cNvSpPr>
          <p:nvPr>
            <p:ph type="body" sz="quarter" idx="36" hasCustomPrompt="1"/>
          </p:nvPr>
        </p:nvSpPr>
        <p:spPr>
          <a:xfrm>
            <a:off x="7786170" y="5108072"/>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4" name="Text Placeholder 6">
            <a:extLst>
              <a:ext uri="{FF2B5EF4-FFF2-40B4-BE49-F238E27FC236}">
                <a16:creationId xmlns:a16="http://schemas.microsoft.com/office/drawing/2014/main" id="{4169DB4D-BE6F-E041-BBF4-2D644201504F}"/>
              </a:ext>
            </a:extLst>
          </p:cNvPr>
          <p:cNvSpPr>
            <a:spLocks noGrp="1"/>
          </p:cNvSpPr>
          <p:nvPr>
            <p:ph type="body" idx="37" hasCustomPrompt="1"/>
          </p:nvPr>
        </p:nvSpPr>
        <p:spPr>
          <a:xfrm>
            <a:off x="0" y="5460558"/>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defRPr b="0">
                <a:solidFill>
                  <a:schemeClr val="accent1"/>
                </a:solidFill>
              </a:defRPr>
            </a:lvl1pPr>
            <a:lvl2pPr marL="0">
              <a:spcBef>
                <a:spcPts val="0"/>
              </a:spcBef>
              <a:spcAft>
                <a:spcPts val="0"/>
              </a:spcAft>
              <a:buFontTx/>
              <a:buNone/>
              <a:defRPr>
                <a:solidFill>
                  <a:schemeClr val="accent1"/>
                </a:solidFill>
              </a:defRPr>
            </a:lvl2pPr>
            <a:lvl3pPr marL="0" indent="0">
              <a:spcBef>
                <a:spcPts val="0"/>
              </a:spcBef>
              <a:spcAft>
                <a:spcPts val="0"/>
              </a:spcAft>
              <a:buFontTx/>
              <a:buNone/>
              <a:defRPr>
                <a:solidFill>
                  <a:schemeClr val="accent1"/>
                </a:solidFill>
              </a:defRPr>
            </a:lvl3pPr>
            <a:lvl4pPr marL="0" indent="0">
              <a:spcBef>
                <a:spcPts val="0"/>
              </a:spcBef>
              <a:spcAft>
                <a:spcPts val="0"/>
              </a:spcAft>
              <a:buFontTx/>
              <a:buNone/>
              <a:defRPr>
                <a:solidFill>
                  <a:schemeClr val="accent1"/>
                </a:solidFill>
              </a:defRPr>
            </a:lvl4pPr>
            <a:lvl5pPr marL="0" indent="0">
              <a:spcBef>
                <a:spcPts val="0"/>
              </a:spcBef>
              <a:spcAft>
                <a:spcPts val="0"/>
              </a:spcAft>
              <a:buFontTx/>
              <a:buNone/>
              <a:defRPr>
                <a:solidFill>
                  <a:schemeClr val="accent1"/>
                </a:solidFill>
              </a:defRPr>
            </a:lvl5pPr>
            <a:lvl6pPr marL="0" indent="0">
              <a:spcBef>
                <a:spcPts val="0"/>
              </a:spcBef>
              <a:spcAft>
                <a:spcPts val="0"/>
              </a:spcAft>
              <a:buFontTx/>
              <a:buNone/>
              <a:defRPr>
                <a:solidFill>
                  <a:schemeClr val="accent1"/>
                </a:solidFill>
              </a:defRPr>
            </a:lvl6pPr>
            <a:lvl7pPr marL="0" indent="0">
              <a:spcBef>
                <a:spcPts val="0"/>
              </a:spcBef>
              <a:spcAft>
                <a:spcPts val="0"/>
              </a:spcAft>
              <a:buFontTx/>
              <a:buNone/>
              <a:defRPr>
                <a:solidFill>
                  <a:schemeClr val="accent1"/>
                </a:solidFill>
              </a:defRPr>
            </a:lvl7pPr>
            <a:lvl8pPr marL="0" indent="0">
              <a:spcBef>
                <a:spcPts val="0"/>
              </a:spcBef>
              <a:spcAft>
                <a:spcPts val="0"/>
              </a:spcAft>
              <a:buFontTx/>
              <a:buNone/>
              <a:defRPr>
                <a:solidFill>
                  <a:schemeClr val="accent1"/>
                </a:solidFill>
              </a:defRPr>
            </a:lvl8pPr>
            <a:lvl9pPr marL="0" indent="0">
              <a:spcBef>
                <a:spcPts val="0"/>
              </a:spcBef>
              <a:spcAft>
                <a:spcPts val="0"/>
              </a:spcAft>
              <a:buFontTx/>
              <a:buNone/>
              <a:defRPr>
                <a:solidFill>
                  <a:schemeClr val="accent1"/>
                </a:solidFill>
              </a:defRPr>
            </a:lvl9pPr>
          </a:lstStyle>
          <a:p>
            <a:pPr lvl="0"/>
            <a:r>
              <a:rPr lang="en-US"/>
              <a:t>Click to add agenda item</a:t>
            </a:r>
          </a:p>
        </p:txBody>
      </p:sp>
      <p:sp>
        <p:nvSpPr>
          <p:cNvPr id="165" name="Text Placeholder 69">
            <a:extLst>
              <a:ext uri="{FF2B5EF4-FFF2-40B4-BE49-F238E27FC236}">
                <a16:creationId xmlns:a16="http://schemas.microsoft.com/office/drawing/2014/main" id="{EF574AB8-FA67-6841-815F-020BC196CFE4}"/>
              </a:ext>
            </a:extLst>
          </p:cNvPr>
          <p:cNvSpPr>
            <a:spLocks noGrp="1"/>
          </p:cNvSpPr>
          <p:nvPr>
            <p:ph type="body" sz="quarter" idx="38" hasCustomPrompt="1"/>
          </p:nvPr>
        </p:nvSpPr>
        <p:spPr>
          <a:xfrm>
            <a:off x="7786170" y="5460558"/>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166" name="Text Placeholder 6">
            <a:extLst>
              <a:ext uri="{FF2B5EF4-FFF2-40B4-BE49-F238E27FC236}">
                <a16:creationId xmlns:a16="http://schemas.microsoft.com/office/drawing/2014/main" id="{0459AF7C-F9C3-8848-B7D8-3D970B0ABB9C}"/>
              </a:ext>
            </a:extLst>
          </p:cNvPr>
          <p:cNvSpPr>
            <a:spLocks noGrp="1"/>
          </p:cNvSpPr>
          <p:nvPr>
            <p:ph type="body" idx="39" hasCustomPrompt="1"/>
          </p:nvPr>
        </p:nvSpPr>
        <p:spPr>
          <a:xfrm>
            <a:off x="0" y="5813050"/>
            <a:ext cx="9144000" cy="352800"/>
          </a:xfrm>
          <a:blipFill dpi="0" rotWithShape="1">
            <a:blip r:embed="rId2"/>
            <a:srcRect/>
            <a:stretch>
              <a:fillRect/>
            </a:stretch>
          </a:blipFill>
          <a:ln>
            <a:noFill/>
          </a:ln>
          <a:effectLst/>
        </p:spPr>
        <p:txBody>
          <a:bodyPr lIns="432000" rIns="36000" anchor="ctr"/>
          <a:lstStyle>
            <a:lvl1pPr marL="0" indent="0">
              <a:spcBef>
                <a:spcPts val="0"/>
              </a:spcBef>
              <a:spcAft>
                <a:spcPts val="0"/>
              </a:spcAft>
              <a:buFontTx/>
              <a:buNone/>
              <a:tabLst/>
              <a:defRPr b="0">
                <a:solidFill>
                  <a:schemeClr val="accent1"/>
                </a:solidFill>
              </a:defRPr>
            </a:lvl1pPr>
            <a:lvl2pPr marL="0" indent="0">
              <a:spcBef>
                <a:spcPts val="0"/>
              </a:spcBef>
              <a:spcAft>
                <a:spcPts val="0"/>
              </a:spcAft>
              <a:buFontTx/>
              <a:buNone/>
              <a:tabLst/>
              <a:defRPr>
                <a:solidFill>
                  <a:schemeClr val="accent1"/>
                </a:solidFill>
              </a:defRPr>
            </a:lvl2pPr>
            <a:lvl3pPr marL="0" indent="0">
              <a:spcBef>
                <a:spcPts val="0"/>
              </a:spcBef>
              <a:spcAft>
                <a:spcPts val="0"/>
              </a:spcAft>
              <a:buFontTx/>
              <a:buNone/>
              <a:tabLst/>
              <a:defRPr>
                <a:solidFill>
                  <a:schemeClr val="accent1"/>
                </a:solidFill>
              </a:defRPr>
            </a:lvl3pPr>
            <a:lvl4pPr marL="0" indent="0">
              <a:spcBef>
                <a:spcPts val="0"/>
              </a:spcBef>
              <a:spcAft>
                <a:spcPts val="0"/>
              </a:spcAft>
              <a:buFontTx/>
              <a:buNone/>
              <a:tabLst/>
              <a:defRPr>
                <a:solidFill>
                  <a:schemeClr val="accent1"/>
                </a:solidFill>
              </a:defRPr>
            </a:lvl4pPr>
            <a:lvl5pPr marL="0" indent="0">
              <a:spcBef>
                <a:spcPts val="0"/>
              </a:spcBef>
              <a:spcAft>
                <a:spcPts val="0"/>
              </a:spcAft>
              <a:buFontTx/>
              <a:buNone/>
              <a:tabLst/>
              <a:defRPr>
                <a:solidFill>
                  <a:schemeClr val="accent1"/>
                </a:solidFill>
              </a:defRPr>
            </a:lvl5pPr>
            <a:lvl6pPr marL="0" indent="0">
              <a:spcBef>
                <a:spcPts val="0"/>
              </a:spcBef>
              <a:spcAft>
                <a:spcPts val="0"/>
              </a:spcAft>
              <a:buFontTx/>
              <a:buNone/>
              <a:tabLst/>
              <a:defRPr>
                <a:solidFill>
                  <a:schemeClr val="accent1"/>
                </a:solidFill>
              </a:defRPr>
            </a:lvl6pPr>
            <a:lvl7pPr marL="0" indent="0">
              <a:spcBef>
                <a:spcPts val="0"/>
              </a:spcBef>
              <a:spcAft>
                <a:spcPts val="0"/>
              </a:spcAft>
              <a:buFontTx/>
              <a:buNone/>
              <a:tabLst/>
              <a:defRPr>
                <a:solidFill>
                  <a:schemeClr val="accent1"/>
                </a:solidFill>
              </a:defRPr>
            </a:lvl7pPr>
            <a:lvl8pPr marL="0" indent="0">
              <a:spcBef>
                <a:spcPts val="0"/>
              </a:spcBef>
              <a:spcAft>
                <a:spcPts val="0"/>
              </a:spcAft>
              <a:buFontTx/>
              <a:buNone/>
              <a:tabLst/>
              <a:defRPr>
                <a:solidFill>
                  <a:schemeClr val="accent1"/>
                </a:solidFill>
              </a:defRPr>
            </a:lvl8pPr>
            <a:lvl9pPr marL="0" indent="0">
              <a:spcBef>
                <a:spcPts val="0"/>
              </a:spcBef>
              <a:spcAft>
                <a:spcPts val="0"/>
              </a:spcAft>
              <a:buFontTx/>
              <a:buNone/>
              <a:tabLst/>
              <a:defRPr>
                <a:solidFill>
                  <a:schemeClr val="accent1"/>
                </a:solidFill>
              </a:defRPr>
            </a:lvl9pPr>
          </a:lstStyle>
          <a:p>
            <a:pPr lvl="0"/>
            <a:r>
              <a:rPr lang="en-US"/>
              <a:t>Click to add agenda item</a:t>
            </a:r>
          </a:p>
        </p:txBody>
      </p:sp>
      <p:sp>
        <p:nvSpPr>
          <p:cNvPr id="167" name="Text Placeholder 69">
            <a:extLst>
              <a:ext uri="{FF2B5EF4-FFF2-40B4-BE49-F238E27FC236}">
                <a16:creationId xmlns:a16="http://schemas.microsoft.com/office/drawing/2014/main" id="{A130898E-B3C8-8D4A-86AB-EE7C88D7DE71}"/>
              </a:ext>
            </a:extLst>
          </p:cNvPr>
          <p:cNvSpPr>
            <a:spLocks noGrp="1"/>
          </p:cNvSpPr>
          <p:nvPr>
            <p:ph type="body" sz="quarter" idx="40" hasCustomPrompt="1"/>
          </p:nvPr>
        </p:nvSpPr>
        <p:spPr>
          <a:xfrm>
            <a:off x="7786170" y="5813050"/>
            <a:ext cx="929358" cy="352800"/>
          </a:xfrm>
          <a:prstGeom prst="rect">
            <a:avLst/>
          </a:prstGeom>
          <a:noFill/>
          <a:ln>
            <a:noFill/>
          </a:ln>
        </p:spPr>
        <p:txBody>
          <a:bodyPr wrap="square" lIns="0" rIns="0" anchor="ctr">
            <a:noAutofit/>
          </a:bodyPr>
          <a:lstStyle>
            <a:lvl1pPr marL="0" indent="0" algn="r">
              <a:spcBef>
                <a:spcPts val="0"/>
              </a:spcBef>
              <a:spcAft>
                <a:spcPts val="0"/>
              </a:spcAft>
              <a:buFontTx/>
              <a:buNone/>
              <a:defRPr b="0">
                <a:solidFill>
                  <a:schemeClr val="accent1"/>
                </a:solidFill>
              </a:defRPr>
            </a:lvl1pPr>
            <a:lvl2pPr marL="0" algn="r">
              <a:spcBef>
                <a:spcPts val="0"/>
              </a:spcBef>
              <a:spcAft>
                <a:spcPts val="0"/>
              </a:spcAft>
              <a:buFontTx/>
              <a:buNone/>
              <a:defRPr>
                <a:solidFill>
                  <a:schemeClr val="accent1"/>
                </a:solidFill>
              </a:defRPr>
            </a:lvl2pPr>
            <a:lvl3pPr marL="0" indent="0" algn="r">
              <a:spcBef>
                <a:spcPts val="0"/>
              </a:spcBef>
              <a:spcAft>
                <a:spcPts val="0"/>
              </a:spcAft>
              <a:buFontTx/>
              <a:buNone/>
              <a:defRPr>
                <a:solidFill>
                  <a:schemeClr val="accent1"/>
                </a:solidFill>
              </a:defRPr>
            </a:lvl3pPr>
            <a:lvl4pPr marL="0" indent="0" algn="r">
              <a:spcBef>
                <a:spcPts val="0"/>
              </a:spcBef>
              <a:spcAft>
                <a:spcPts val="0"/>
              </a:spcAft>
              <a:buFontTx/>
              <a:buNone/>
              <a:defRPr>
                <a:solidFill>
                  <a:schemeClr val="accent1"/>
                </a:solidFill>
              </a:defRPr>
            </a:lvl4pPr>
            <a:lvl5pPr marL="0" indent="0" algn="r">
              <a:spcBef>
                <a:spcPts val="0"/>
              </a:spcBef>
              <a:spcAft>
                <a:spcPts val="0"/>
              </a:spcAft>
              <a:buFontTx/>
              <a:buNone/>
              <a:defRPr>
                <a:solidFill>
                  <a:schemeClr val="accent1"/>
                </a:solidFill>
              </a:defRPr>
            </a:lvl5pPr>
            <a:lvl6pPr marL="0" indent="0" algn="r">
              <a:spcBef>
                <a:spcPts val="0"/>
              </a:spcBef>
              <a:spcAft>
                <a:spcPts val="0"/>
              </a:spcAft>
              <a:buFontTx/>
              <a:buNone/>
              <a:defRPr>
                <a:solidFill>
                  <a:schemeClr val="accent1"/>
                </a:solidFill>
              </a:defRPr>
            </a:lvl6pPr>
            <a:lvl7pPr marL="0" indent="0" algn="r">
              <a:spcBef>
                <a:spcPts val="0"/>
              </a:spcBef>
              <a:spcAft>
                <a:spcPts val="0"/>
              </a:spcAft>
              <a:buFontTx/>
              <a:buNone/>
              <a:defRPr>
                <a:solidFill>
                  <a:schemeClr val="accent1"/>
                </a:solidFill>
              </a:defRPr>
            </a:lvl7pPr>
            <a:lvl8pPr marL="0" indent="0" algn="r">
              <a:spcBef>
                <a:spcPts val="0"/>
              </a:spcBef>
              <a:spcAft>
                <a:spcPts val="0"/>
              </a:spcAft>
              <a:buFontTx/>
              <a:buNone/>
              <a:defRPr>
                <a:solidFill>
                  <a:schemeClr val="accent1"/>
                </a:solidFill>
              </a:defRPr>
            </a:lvl8pPr>
            <a:lvl9pPr marL="0" indent="0" algn="r">
              <a:spcBef>
                <a:spcPts val="0"/>
              </a:spcBef>
              <a:spcAft>
                <a:spcPts val="0"/>
              </a:spcAft>
              <a:buFontTx/>
              <a:buNone/>
              <a:defRPr>
                <a:solidFill>
                  <a:schemeClr val="accent1"/>
                </a:solidFill>
              </a:defRPr>
            </a:lvl9pPr>
          </a:lstStyle>
          <a:p>
            <a:pPr lvl="0"/>
            <a:r>
              <a:rPr lang="en-US"/>
              <a:t>#</a:t>
            </a:r>
          </a:p>
        </p:txBody>
      </p:sp>
      <p:sp>
        <p:nvSpPr>
          <p:cNvPr id="9" name="Date Placeholder 8">
            <a:extLst>
              <a:ext uri="{FF2B5EF4-FFF2-40B4-BE49-F238E27FC236}">
                <a16:creationId xmlns:a16="http://schemas.microsoft.com/office/drawing/2014/main" id="{1BD1BB5F-2891-C741-80FB-ACCBFEFCAA72}"/>
              </a:ext>
            </a:extLst>
          </p:cNvPr>
          <p:cNvSpPr>
            <a:spLocks noGrp="1"/>
          </p:cNvSpPr>
          <p:nvPr>
            <p:ph type="dt" sz="half" idx="136"/>
          </p:nvPr>
        </p:nvSpPr>
        <p:spPr/>
        <p:txBody>
          <a:bodyPr/>
          <a:lstStyle/>
          <a:p>
            <a:endParaRPr lang="en-US" dirty="0"/>
          </a:p>
        </p:txBody>
      </p:sp>
      <p:sp>
        <p:nvSpPr>
          <p:cNvPr id="10" name="Footer Placeholder 9">
            <a:extLst>
              <a:ext uri="{FF2B5EF4-FFF2-40B4-BE49-F238E27FC236}">
                <a16:creationId xmlns:a16="http://schemas.microsoft.com/office/drawing/2014/main" id="{9FD48C64-B26D-4248-ADFF-B57DB1CAC3A7}"/>
              </a:ext>
            </a:extLst>
          </p:cNvPr>
          <p:cNvSpPr>
            <a:spLocks noGrp="1"/>
          </p:cNvSpPr>
          <p:nvPr>
            <p:ph type="ftr" sz="quarter" idx="137"/>
          </p:nvPr>
        </p:nvSpPr>
        <p:spPr/>
        <p:txBody>
          <a:bodyPr/>
          <a:lstStyle/>
          <a:p>
            <a:endParaRPr lang="en-US" dirty="0"/>
          </a:p>
        </p:txBody>
      </p:sp>
      <p:sp>
        <p:nvSpPr>
          <p:cNvPr id="11" name="Slide Number Placeholder 10">
            <a:extLst>
              <a:ext uri="{FF2B5EF4-FFF2-40B4-BE49-F238E27FC236}">
                <a16:creationId xmlns:a16="http://schemas.microsoft.com/office/drawing/2014/main" id="{B1FDB9A5-CCD3-A540-98D5-77F33D645D45}"/>
              </a:ext>
            </a:extLst>
          </p:cNvPr>
          <p:cNvSpPr>
            <a:spLocks noGrp="1"/>
          </p:cNvSpPr>
          <p:nvPr>
            <p:ph type="sldNum" sz="quarter" idx="13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386707808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3 Photos and Text (Vertical)">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F7232953-10D7-9346-B58D-EA3D767D05C8}"/>
              </a:ext>
            </a:extLst>
          </p:cNvPr>
          <p:cNvSpPr>
            <a:spLocks noGrp="1"/>
          </p:cNvSpPr>
          <p:nvPr>
            <p:ph type="pic" sz="quarter" idx="13" hasCustomPrompt="1"/>
          </p:nvPr>
        </p:nvSpPr>
        <p:spPr>
          <a:xfrm>
            <a:off x="432360" y="1233641"/>
            <a:ext cx="2467429"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12" name="Picture Placeholder 7">
            <a:extLst>
              <a:ext uri="{FF2B5EF4-FFF2-40B4-BE49-F238E27FC236}">
                <a16:creationId xmlns:a16="http://schemas.microsoft.com/office/drawing/2014/main" id="{5852B5E0-86AD-3749-B882-594E0C761812}"/>
              </a:ext>
            </a:extLst>
          </p:cNvPr>
          <p:cNvSpPr>
            <a:spLocks noGrp="1"/>
          </p:cNvSpPr>
          <p:nvPr>
            <p:ph type="pic" sz="quarter" idx="14" hasCustomPrompt="1"/>
          </p:nvPr>
        </p:nvSpPr>
        <p:spPr>
          <a:xfrm>
            <a:off x="3338925" y="1233488"/>
            <a:ext cx="2467068" cy="1466229"/>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0" name="Caption">
            <a:extLst>
              <a:ext uri="{FF2B5EF4-FFF2-40B4-BE49-F238E27FC236}">
                <a16:creationId xmlns:a16="http://schemas.microsoft.com/office/drawing/2014/main" id="{CF4AE758-84F6-C54D-A7DE-052D01982D22}"/>
              </a:ext>
            </a:extLst>
          </p:cNvPr>
          <p:cNvSpPr>
            <a:spLocks noGrp="1"/>
          </p:cNvSpPr>
          <p:nvPr>
            <p:ph type="body" sz="quarter" idx="500" hasCustomPrompt="1"/>
          </p:nvPr>
        </p:nvSpPr>
        <p:spPr>
          <a:xfrm>
            <a:off x="431800" y="2147777"/>
            <a:ext cx="2467429"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502" name="Caption 2">
            <a:extLst>
              <a:ext uri="{FF2B5EF4-FFF2-40B4-BE49-F238E27FC236}">
                <a16:creationId xmlns:a16="http://schemas.microsoft.com/office/drawing/2014/main" id="{AC269ED5-A2B1-6A4F-BE9E-2525E65191C5}"/>
              </a:ext>
            </a:extLst>
          </p:cNvPr>
          <p:cNvSpPr>
            <a:spLocks noGrp="1"/>
          </p:cNvSpPr>
          <p:nvPr>
            <p:ph type="body" sz="quarter" idx="502" hasCustomPrompt="1"/>
          </p:nvPr>
        </p:nvSpPr>
        <p:spPr>
          <a:xfrm>
            <a:off x="3338281" y="2147777"/>
            <a:ext cx="2467429"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00" name="Photo">
            <a:extLst>
              <a:ext uri="{FF2B5EF4-FFF2-40B4-BE49-F238E27FC236}">
                <a16:creationId xmlns:a16="http://schemas.microsoft.com/office/drawing/2014/main" id="{A5A98BB7-3BBC-BF47-A9BC-1EE83DF5EEF5}"/>
              </a:ext>
            </a:extLst>
          </p:cNvPr>
          <p:cNvSpPr>
            <a:spLocks noGrp="1"/>
          </p:cNvSpPr>
          <p:nvPr>
            <p:ph type="pic" sz="quarter" idx="100" hasCustomPrompt="1"/>
          </p:nvPr>
        </p:nvSpPr>
        <p:spPr>
          <a:xfrm>
            <a:off x="6245129" y="1233488"/>
            <a:ext cx="2467068" cy="1466229"/>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grpSp>
        <p:nvGrpSpPr>
          <p:cNvPr id="2" name="Group 1">
            <a:extLst>
              <a:ext uri="{FF2B5EF4-FFF2-40B4-BE49-F238E27FC236}">
                <a16:creationId xmlns:a16="http://schemas.microsoft.com/office/drawing/2014/main" id="{88F1C867-7832-304B-B6CD-BF0427937307}"/>
              </a:ext>
            </a:extLst>
          </p:cNvPr>
          <p:cNvGrpSpPr/>
          <p:nvPr userDrawn="1"/>
        </p:nvGrpSpPr>
        <p:grpSpPr>
          <a:xfrm>
            <a:off x="3119357" y="1233487"/>
            <a:ext cx="2906204" cy="4932363"/>
            <a:chOff x="3119357" y="1233487"/>
            <a:chExt cx="2906204" cy="4861079"/>
          </a:xfrm>
        </p:grpSpPr>
        <p:cxnSp>
          <p:nvCxnSpPr>
            <p:cNvPr id="13" name="Straight Connector 12">
              <a:extLst>
                <a:ext uri="{FF2B5EF4-FFF2-40B4-BE49-F238E27FC236}">
                  <a16:creationId xmlns:a16="http://schemas.microsoft.com/office/drawing/2014/main" id="{ED753A27-0B53-3B44-A318-323612277CF2}"/>
                </a:ext>
              </a:extLst>
            </p:cNvPr>
            <p:cNvCxnSpPr>
              <a:cxnSpLocks/>
            </p:cNvCxnSpPr>
            <p:nvPr userDrawn="1"/>
          </p:nvCxnSpPr>
          <p:spPr>
            <a:xfrm>
              <a:off x="3119357" y="1233487"/>
              <a:ext cx="0" cy="4861079"/>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0281FD7-9911-134B-A7C9-82C3663644A9}"/>
                </a:ext>
              </a:extLst>
            </p:cNvPr>
            <p:cNvCxnSpPr>
              <a:cxnSpLocks/>
            </p:cNvCxnSpPr>
            <p:nvPr userDrawn="1"/>
          </p:nvCxnSpPr>
          <p:spPr>
            <a:xfrm>
              <a:off x="6025561" y="1233487"/>
              <a:ext cx="0" cy="4861079"/>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sp>
        <p:nvSpPr>
          <p:cNvPr id="504" name="Caption 3">
            <a:extLst>
              <a:ext uri="{FF2B5EF4-FFF2-40B4-BE49-F238E27FC236}">
                <a16:creationId xmlns:a16="http://schemas.microsoft.com/office/drawing/2014/main" id="{42868E29-E783-A54C-A4B5-63DAB28D5BEF}"/>
              </a:ext>
            </a:extLst>
          </p:cNvPr>
          <p:cNvSpPr>
            <a:spLocks noGrp="1"/>
          </p:cNvSpPr>
          <p:nvPr>
            <p:ph type="body" sz="quarter" idx="504" hasCustomPrompt="1"/>
          </p:nvPr>
        </p:nvSpPr>
        <p:spPr>
          <a:xfrm>
            <a:off x="6244767" y="2147777"/>
            <a:ext cx="2467429"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499" name="Text Placeholder 1">
            <a:extLst>
              <a:ext uri="{FF2B5EF4-FFF2-40B4-BE49-F238E27FC236}">
                <a16:creationId xmlns:a16="http://schemas.microsoft.com/office/drawing/2014/main" id="{092CA0F9-EE9F-8C4F-9A14-8B88D9656C37}"/>
              </a:ext>
            </a:extLst>
          </p:cNvPr>
          <p:cNvSpPr>
            <a:spLocks noGrp="1"/>
          </p:cNvSpPr>
          <p:nvPr>
            <p:ph type="body" sz="quarter" idx="499"/>
          </p:nvPr>
        </p:nvSpPr>
        <p:spPr>
          <a:xfrm>
            <a:off x="431801" y="2866844"/>
            <a:ext cx="2467428" cy="32990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 name="Text Placeholder 2">
            <a:extLst>
              <a:ext uri="{FF2B5EF4-FFF2-40B4-BE49-F238E27FC236}">
                <a16:creationId xmlns:a16="http://schemas.microsoft.com/office/drawing/2014/main" id="{781EEB42-430C-9948-97C1-B9A99786D432}"/>
              </a:ext>
            </a:extLst>
          </p:cNvPr>
          <p:cNvSpPr>
            <a:spLocks noGrp="1"/>
          </p:cNvSpPr>
          <p:nvPr>
            <p:ph type="body" sz="quarter" idx="501"/>
          </p:nvPr>
        </p:nvSpPr>
        <p:spPr>
          <a:xfrm>
            <a:off x="3338281" y="2866844"/>
            <a:ext cx="2467428" cy="32990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3" name="Text Placeholder 3">
            <a:extLst>
              <a:ext uri="{FF2B5EF4-FFF2-40B4-BE49-F238E27FC236}">
                <a16:creationId xmlns:a16="http://schemas.microsoft.com/office/drawing/2014/main" id="{8C3607B2-9D2D-5E49-86D7-3D3FC05F0012}"/>
              </a:ext>
            </a:extLst>
          </p:cNvPr>
          <p:cNvSpPr>
            <a:spLocks noGrp="1"/>
          </p:cNvSpPr>
          <p:nvPr>
            <p:ph type="body" sz="quarter" idx="503"/>
          </p:nvPr>
        </p:nvSpPr>
        <p:spPr>
          <a:xfrm>
            <a:off x="6244768" y="2866844"/>
            <a:ext cx="2467428" cy="329900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0EF6CB6B-94CC-654E-AE09-4DED2D6EA769}"/>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6" name="Date Placeholder 5">
            <a:extLst>
              <a:ext uri="{FF2B5EF4-FFF2-40B4-BE49-F238E27FC236}">
                <a16:creationId xmlns:a16="http://schemas.microsoft.com/office/drawing/2014/main" id="{D895EACF-4F1C-3842-A7FF-4AC5A2D2E696}"/>
              </a:ext>
            </a:extLst>
          </p:cNvPr>
          <p:cNvSpPr>
            <a:spLocks noGrp="1"/>
          </p:cNvSpPr>
          <p:nvPr>
            <p:ph type="dt" sz="half" idx="116"/>
          </p:nvPr>
        </p:nvSpPr>
        <p:spPr/>
        <p:txBody>
          <a:bodyPr/>
          <a:lstStyle/>
          <a:p>
            <a:endParaRPr lang="en-US" dirty="0"/>
          </a:p>
        </p:txBody>
      </p:sp>
      <p:sp>
        <p:nvSpPr>
          <p:cNvPr id="7" name="Footer Placeholder 6">
            <a:extLst>
              <a:ext uri="{FF2B5EF4-FFF2-40B4-BE49-F238E27FC236}">
                <a16:creationId xmlns:a16="http://schemas.microsoft.com/office/drawing/2014/main" id="{56214F30-9FE6-D845-91CA-9835E0CF8D52}"/>
              </a:ext>
            </a:extLst>
          </p:cNvPr>
          <p:cNvSpPr>
            <a:spLocks noGrp="1"/>
          </p:cNvSpPr>
          <p:nvPr>
            <p:ph type="ftr" sz="quarter" idx="117"/>
          </p:nvPr>
        </p:nvSpPr>
        <p:spPr/>
        <p:txBody>
          <a:bodyPr/>
          <a:lstStyle/>
          <a:p>
            <a:endParaRPr lang="en-US" dirty="0"/>
          </a:p>
        </p:txBody>
      </p:sp>
      <p:sp>
        <p:nvSpPr>
          <p:cNvPr id="8" name="Slide Number Placeholder 7">
            <a:extLst>
              <a:ext uri="{FF2B5EF4-FFF2-40B4-BE49-F238E27FC236}">
                <a16:creationId xmlns:a16="http://schemas.microsoft.com/office/drawing/2014/main" id="{93172460-2E71-5943-A56D-3D902E900BD0}"/>
              </a:ext>
            </a:extLst>
          </p:cNvPr>
          <p:cNvSpPr>
            <a:spLocks noGrp="1"/>
          </p:cNvSpPr>
          <p:nvPr>
            <p:ph type="sldNum" sz="quarter" idx="11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57" name="Group 56">
            <a:extLst>
              <a:ext uri="{FF2B5EF4-FFF2-40B4-BE49-F238E27FC236}">
                <a16:creationId xmlns:a16="http://schemas.microsoft.com/office/drawing/2014/main" id="{9B420A68-79DB-DB41-B02A-F2E31E6651C4}"/>
              </a:ext>
            </a:extLst>
          </p:cNvPr>
          <p:cNvGrpSpPr/>
          <p:nvPr userDrawn="1"/>
        </p:nvGrpSpPr>
        <p:grpSpPr>
          <a:xfrm>
            <a:off x="9399182" y="-2"/>
            <a:ext cx="2974470" cy="9769405"/>
            <a:chOff x="9399182" y="-2"/>
            <a:chExt cx="2974470" cy="9769405"/>
          </a:xfrm>
        </p:grpSpPr>
        <p:sp>
          <p:nvSpPr>
            <p:cNvPr id="58" name="Rectangle 57">
              <a:extLst>
                <a:ext uri="{FF2B5EF4-FFF2-40B4-BE49-F238E27FC236}">
                  <a16:creationId xmlns:a16="http://schemas.microsoft.com/office/drawing/2014/main" id="{1FD61CBE-4EF4-9744-9738-8709C50F1AFF}"/>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A3D0F9C7-1B58-504B-9BB8-DB9D4FABA977}"/>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60" name="Group 59">
              <a:extLst>
                <a:ext uri="{FF2B5EF4-FFF2-40B4-BE49-F238E27FC236}">
                  <a16:creationId xmlns:a16="http://schemas.microsoft.com/office/drawing/2014/main" id="{35358C56-D8B9-2D44-A534-272FE4FBDFFA}"/>
                </a:ext>
              </a:extLst>
            </p:cNvPr>
            <p:cNvGrpSpPr/>
            <p:nvPr userDrawn="1"/>
          </p:nvGrpSpPr>
          <p:grpSpPr>
            <a:xfrm>
              <a:off x="9541497" y="162442"/>
              <a:ext cx="2819400" cy="814510"/>
              <a:chOff x="-3644733" y="165205"/>
              <a:chExt cx="2819400" cy="814510"/>
            </a:xfrm>
          </p:grpSpPr>
          <p:sp>
            <p:nvSpPr>
              <p:cNvPr id="135" name="Rectangle 134">
                <a:extLst>
                  <a:ext uri="{FF2B5EF4-FFF2-40B4-BE49-F238E27FC236}">
                    <a16:creationId xmlns:a16="http://schemas.microsoft.com/office/drawing/2014/main" id="{95659F2A-19A0-4447-8057-CFEE8FF56B20}"/>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B67C9E65-EC19-3442-B39D-EF200814B68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7" name="Picture 136">
                <a:extLst>
                  <a:ext uri="{FF2B5EF4-FFF2-40B4-BE49-F238E27FC236}">
                    <a16:creationId xmlns:a16="http://schemas.microsoft.com/office/drawing/2014/main" id="{323C1721-626E-314E-A318-8CD718694A2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95" name="Group 94">
              <a:extLst>
                <a:ext uri="{FF2B5EF4-FFF2-40B4-BE49-F238E27FC236}">
                  <a16:creationId xmlns:a16="http://schemas.microsoft.com/office/drawing/2014/main" id="{B17DCDDF-F1BE-DE4A-A470-27619CEB4EA1}"/>
                </a:ext>
              </a:extLst>
            </p:cNvPr>
            <p:cNvGrpSpPr/>
            <p:nvPr userDrawn="1"/>
          </p:nvGrpSpPr>
          <p:grpSpPr>
            <a:xfrm>
              <a:off x="9521833" y="3755578"/>
              <a:ext cx="2754815" cy="6013825"/>
              <a:chOff x="9521833" y="2566288"/>
              <a:chExt cx="2754815" cy="6013825"/>
            </a:xfrm>
          </p:grpSpPr>
          <p:sp>
            <p:nvSpPr>
              <p:cNvPr id="107" name="TextBox 106">
                <a:extLst>
                  <a:ext uri="{FF2B5EF4-FFF2-40B4-BE49-F238E27FC236}">
                    <a16:creationId xmlns:a16="http://schemas.microsoft.com/office/drawing/2014/main" id="{E6F2A99C-3FE4-AD45-B484-C0BE917FD294}"/>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08" name="Straight Connector 107">
                <a:extLst>
                  <a:ext uri="{FF2B5EF4-FFF2-40B4-BE49-F238E27FC236}">
                    <a16:creationId xmlns:a16="http://schemas.microsoft.com/office/drawing/2014/main" id="{FB66869C-518A-4E44-A5D8-215292EBADF3}"/>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1E6E8BDE-A518-5A4C-8679-EEE8B59A8496}"/>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10" name="Group 109">
                <a:extLst>
                  <a:ext uri="{FF2B5EF4-FFF2-40B4-BE49-F238E27FC236}">
                    <a16:creationId xmlns:a16="http://schemas.microsoft.com/office/drawing/2014/main" id="{856B91D7-AFB6-D14D-9C1A-039849E808D4}"/>
                  </a:ext>
                </a:extLst>
              </p:cNvPr>
              <p:cNvGrpSpPr/>
              <p:nvPr userDrawn="1"/>
            </p:nvGrpSpPr>
            <p:grpSpPr>
              <a:xfrm>
                <a:off x="9541497" y="7168798"/>
                <a:ext cx="2735151" cy="1411315"/>
                <a:chOff x="9296567" y="4910411"/>
                <a:chExt cx="2735151" cy="1411315"/>
              </a:xfrm>
            </p:grpSpPr>
            <p:sp>
              <p:nvSpPr>
                <p:cNvPr id="129" name="Rectangle 128">
                  <a:extLst>
                    <a:ext uri="{FF2B5EF4-FFF2-40B4-BE49-F238E27FC236}">
                      <a16:creationId xmlns:a16="http://schemas.microsoft.com/office/drawing/2014/main" id="{FD2AE5C6-3677-724F-92E6-5538D45B8D48}"/>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FA964FC1-48D0-784E-9777-5823D5FA266D}"/>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31" name="Graphic 130">
                  <a:extLst>
                    <a:ext uri="{FF2B5EF4-FFF2-40B4-BE49-F238E27FC236}">
                      <a16:creationId xmlns:a16="http://schemas.microsoft.com/office/drawing/2014/main" id="{9A1BCB32-2903-F44E-8F4D-87C1D9ADEAA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32" name="TextBox 131">
                  <a:extLst>
                    <a:ext uri="{FF2B5EF4-FFF2-40B4-BE49-F238E27FC236}">
                      <a16:creationId xmlns:a16="http://schemas.microsoft.com/office/drawing/2014/main" id="{55BE347B-59DF-6947-A01C-B5DC935B7398}"/>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33" name="TextBox 132">
                  <a:extLst>
                    <a:ext uri="{FF2B5EF4-FFF2-40B4-BE49-F238E27FC236}">
                      <a16:creationId xmlns:a16="http://schemas.microsoft.com/office/drawing/2014/main" id="{31AE7AC1-83E2-C248-979E-EF4CCB978969}"/>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34" name="TextBox 133">
                  <a:extLst>
                    <a:ext uri="{FF2B5EF4-FFF2-40B4-BE49-F238E27FC236}">
                      <a16:creationId xmlns:a16="http://schemas.microsoft.com/office/drawing/2014/main" id="{34ED295B-81B0-9948-AC39-03FB2489D319}"/>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11" name="Group 110">
                <a:extLst>
                  <a:ext uri="{FF2B5EF4-FFF2-40B4-BE49-F238E27FC236}">
                    <a16:creationId xmlns:a16="http://schemas.microsoft.com/office/drawing/2014/main" id="{FA21885C-5903-6E41-AC43-23C29B0342C1}"/>
                  </a:ext>
                </a:extLst>
              </p:cNvPr>
              <p:cNvGrpSpPr/>
              <p:nvPr userDrawn="1"/>
            </p:nvGrpSpPr>
            <p:grpSpPr>
              <a:xfrm>
                <a:off x="9541497" y="5812142"/>
                <a:ext cx="2735151" cy="1280928"/>
                <a:chOff x="9286315" y="6976989"/>
                <a:chExt cx="2735151" cy="1280928"/>
              </a:xfrm>
            </p:grpSpPr>
            <p:sp>
              <p:nvSpPr>
                <p:cNvPr id="120" name="Rectangle 119">
                  <a:extLst>
                    <a:ext uri="{FF2B5EF4-FFF2-40B4-BE49-F238E27FC236}">
                      <a16:creationId xmlns:a16="http://schemas.microsoft.com/office/drawing/2014/main" id="{0CBDA1BF-3DF5-AF4A-A75B-16654E5BBE0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FB9070B7-F38E-B145-B116-93DD07A0ED7F}"/>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26" name="Graphic 125">
                  <a:extLst>
                    <a:ext uri="{FF2B5EF4-FFF2-40B4-BE49-F238E27FC236}">
                      <a16:creationId xmlns:a16="http://schemas.microsoft.com/office/drawing/2014/main" id="{05297A0C-0DFC-3F40-AA58-4B1BF710AC1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27" name="TextBox 126">
                  <a:extLst>
                    <a:ext uri="{FF2B5EF4-FFF2-40B4-BE49-F238E27FC236}">
                      <a16:creationId xmlns:a16="http://schemas.microsoft.com/office/drawing/2014/main" id="{B2923AFA-67A9-EE4B-A5F0-0027855F0D74}"/>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28" name="Picture 127">
                  <a:extLst>
                    <a:ext uri="{FF2B5EF4-FFF2-40B4-BE49-F238E27FC236}">
                      <a16:creationId xmlns:a16="http://schemas.microsoft.com/office/drawing/2014/main" id="{140F5F94-D2B2-394D-8B07-BF813910FA32}"/>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12" name="Group 111">
                <a:extLst>
                  <a:ext uri="{FF2B5EF4-FFF2-40B4-BE49-F238E27FC236}">
                    <a16:creationId xmlns:a16="http://schemas.microsoft.com/office/drawing/2014/main" id="{F33273B7-FF85-EB44-BD0E-E50B420269F5}"/>
                  </a:ext>
                </a:extLst>
              </p:cNvPr>
              <p:cNvGrpSpPr/>
              <p:nvPr userDrawn="1"/>
            </p:nvGrpSpPr>
            <p:grpSpPr>
              <a:xfrm>
                <a:off x="9521833" y="2891408"/>
                <a:ext cx="2617883" cy="651460"/>
                <a:chOff x="12352022" y="513115"/>
                <a:chExt cx="2617883" cy="651460"/>
              </a:xfrm>
            </p:grpSpPr>
            <p:sp>
              <p:nvSpPr>
                <p:cNvPr id="117" name="TextBox 116">
                  <a:extLst>
                    <a:ext uri="{FF2B5EF4-FFF2-40B4-BE49-F238E27FC236}">
                      <a16:creationId xmlns:a16="http://schemas.microsoft.com/office/drawing/2014/main" id="{842D6F5C-1CCA-7743-AA36-CF22419CFF39}"/>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18" name="TextBox 117">
                  <a:extLst>
                    <a:ext uri="{FF2B5EF4-FFF2-40B4-BE49-F238E27FC236}">
                      <a16:creationId xmlns:a16="http://schemas.microsoft.com/office/drawing/2014/main" id="{3B5E7011-3C06-A54E-BC42-0AC71F269195}"/>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19" name="TextBox 118">
                  <a:extLst>
                    <a:ext uri="{FF2B5EF4-FFF2-40B4-BE49-F238E27FC236}">
                      <a16:creationId xmlns:a16="http://schemas.microsoft.com/office/drawing/2014/main" id="{8BABC65A-2E00-2C47-8534-CC7BF92B8C44}"/>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13" name="TextBox 112">
                <a:extLst>
                  <a:ext uri="{FF2B5EF4-FFF2-40B4-BE49-F238E27FC236}">
                    <a16:creationId xmlns:a16="http://schemas.microsoft.com/office/drawing/2014/main" id="{1200E688-1FCE-BE4D-ADD7-CEC6FCA2EEFD}"/>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14" name="TextBox 113">
                <a:extLst>
                  <a:ext uri="{FF2B5EF4-FFF2-40B4-BE49-F238E27FC236}">
                    <a16:creationId xmlns:a16="http://schemas.microsoft.com/office/drawing/2014/main" id="{7785D546-828D-3146-ACAC-55A0A0A07D3C}"/>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15" name="TextBox 114">
                <a:extLst>
                  <a:ext uri="{FF2B5EF4-FFF2-40B4-BE49-F238E27FC236}">
                    <a16:creationId xmlns:a16="http://schemas.microsoft.com/office/drawing/2014/main" id="{3BD9DF96-0C2D-4240-A433-266ED2D6EDFD}"/>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16" name="TextBox 115">
                <a:extLst>
                  <a:ext uri="{FF2B5EF4-FFF2-40B4-BE49-F238E27FC236}">
                    <a16:creationId xmlns:a16="http://schemas.microsoft.com/office/drawing/2014/main" id="{E6D29337-01D2-6545-ADD5-AB53F0139F0B}"/>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96" name="TextBox 95">
              <a:extLst>
                <a:ext uri="{FF2B5EF4-FFF2-40B4-BE49-F238E27FC236}">
                  <a16:creationId xmlns:a16="http://schemas.microsoft.com/office/drawing/2014/main" id="{A6874E17-02C1-C946-A42C-55A813E95DDC}"/>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97" name="Straight Connector 96">
              <a:extLst>
                <a:ext uri="{FF2B5EF4-FFF2-40B4-BE49-F238E27FC236}">
                  <a16:creationId xmlns:a16="http://schemas.microsoft.com/office/drawing/2014/main" id="{E676D275-6C7A-794E-B3A4-9C0D2F01BA21}"/>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8" name="Group 97">
              <a:extLst>
                <a:ext uri="{FF2B5EF4-FFF2-40B4-BE49-F238E27FC236}">
                  <a16:creationId xmlns:a16="http://schemas.microsoft.com/office/drawing/2014/main" id="{9E39727D-7666-D944-A279-9C6F9F522EAA}"/>
                </a:ext>
              </a:extLst>
            </p:cNvPr>
            <p:cNvGrpSpPr/>
            <p:nvPr userDrawn="1"/>
          </p:nvGrpSpPr>
          <p:grpSpPr>
            <a:xfrm>
              <a:off x="9554253" y="2414886"/>
              <a:ext cx="2819399" cy="1181890"/>
              <a:chOff x="9541498" y="3352649"/>
              <a:chExt cx="2819399" cy="1181890"/>
            </a:xfrm>
          </p:grpSpPr>
          <p:grpSp>
            <p:nvGrpSpPr>
              <p:cNvPr id="99" name="Group 98">
                <a:extLst>
                  <a:ext uri="{FF2B5EF4-FFF2-40B4-BE49-F238E27FC236}">
                    <a16:creationId xmlns:a16="http://schemas.microsoft.com/office/drawing/2014/main" id="{D43C113E-CE1B-0E46-8157-A4043B1705E1}"/>
                  </a:ext>
                </a:extLst>
              </p:cNvPr>
              <p:cNvGrpSpPr/>
              <p:nvPr userDrawn="1"/>
            </p:nvGrpSpPr>
            <p:grpSpPr>
              <a:xfrm>
                <a:off x="9541498" y="3352649"/>
                <a:ext cx="2735150" cy="1181890"/>
                <a:chOff x="9541498" y="3751132"/>
                <a:chExt cx="2735150" cy="1181890"/>
              </a:xfrm>
            </p:grpSpPr>
            <p:grpSp>
              <p:nvGrpSpPr>
                <p:cNvPr id="102" name="Group 101">
                  <a:extLst>
                    <a:ext uri="{FF2B5EF4-FFF2-40B4-BE49-F238E27FC236}">
                      <a16:creationId xmlns:a16="http://schemas.microsoft.com/office/drawing/2014/main" id="{2F7911CF-19AC-2E45-BF56-1473CD99BDBB}"/>
                    </a:ext>
                  </a:extLst>
                </p:cNvPr>
                <p:cNvGrpSpPr/>
                <p:nvPr userDrawn="1"/>
              </p:nvGrpSpPr>
              <p:grpSpPr>
                <a:xfrm>
                  <a:off x="9541498" y="3751132"/>
                  <a:ext cx="2735150" cy="1181890"/>
                  <a:chOff x="9296568" y="4910411"/>
                  <a:chExt cx="2735150" cy="1181890"/>
                </a:xfrm>
              </p:grpSpPr>
              <p:sp>
                <p:nvSpPr>
                  <p:cNvPr id="104" name="Rectangle 103">
                    <a:extLst>
                      <a:ext uri="{FF2B5EF4-FFF2-40B4-BE49-F238E27FC236}">
                        <a16:creationId xmlns:a16="http://schemas.microsoft.com/office/drawing/2014/main" id="{21935321-67DF-0942-B103-5EBEA1A11C6D}"/>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TextBox 104">
                    <a:extLst>
                      <a:ext uri="{FF2B5EF4-FFF2-40B4-BE49-F238E27FC236}">
                        <a16:creationId xmlns:a16="http://schemas.microsoft.com/office/drawing/2014/main" id="{5084153E-429E-984E-9780-BCE1637F49BF}"/>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06" name="TextBox 105">
                    <a:extLst>
                      <a:ext uri="{FF2B5EF4-FFF2-40B4-BE49-F238E27FC236}">
                        <a16:creationId xmlns:a16="http://schemas.microsoft.com/office/drawing/2014/main" id="{FD4E6000-FEEF-524E-88BD-FDBE78CDD820}"/>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03" name="Graphic 102">
                  <a:extLst>
                    <a:ext uri="{FF2B5EF4-FFF2-40B4-BE49-F238E27FC236}">
                      <a16:creationId xmlns:a16="http://schemas.microsoft.com/office/drawing/2014/main" id="{A25C8F3C-F2C1-8A40-AD08-DDCA82F39ED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01" name="Picture 100">
                <a:extLst>
                  <a:ext uri="{FF2B5EF4-FFF2-40B4-BE49-F238E27FC236}">
                    <a16:creationId xmlns:a16="http://schemas.microsoft.com/office/drawing/2014/main" id="{BC4EC8E7-BEED-1048-9857-E678954434A6}"/>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232327950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3 Photos and Text (Horizontal)">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cxnSp>
        <p:nvCxnSpPr>
          <p:cNvPr id="13" name="Straight Connector 12">
            <a:extLst>
              <a:ext uri="{FF2B5EF4-FFF2-40B4-BE49-F238E27FC236}">
                <a16:creationId xmlns:a16="http://schemas.microsoft.com/office/drawing/2014/main" id="{ED753A27-0B53-3B44-A318-323612277CF2}"/>
              </a:ext>
            </a:extLst>
          </p:cNvPr>
          <p:cNvCxnSpPr>
            <a:cxnSpLocks/>
          </p:cNvCxnSpPr>
          <p:nvPr userDrawn="1"/>
        </p:nvCxnSpPr>
        <p:spPr>
          <a:xfrm rot="5400000">
            <a:off x="4561949" y="-1298971"/>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0281FD7-9911-134B-A7C9-82C3663644A9}"/>
              </a:ext>
            </a:extLst>
          </p:cNvPr>
          <p:cNvCxnSpPr>
            <a:cxnSpLocks/>
          </p:cNvCxnSpPr>
          <p:nvPr userDrawn="1"/>
        </p:nvCxnSpPr>
        <p:spPr>
          <a:xfrm rot="5400000">
            <a:off x="4561949" y="430520"/>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499" name="Text Placeholder 1">
            <a:extLst>
              <a:ext uri="{FF2B5EF4-FFF2-40B4-BE49-F238E27FC236}">
                <a16:creationId xmlns:a16="http://schemas.microsoft.com/office/drawing/2014/main" id="{EA8D8CC5-DDED-9445-8A9A-D06B2B9A91DE}"/>
              </a:ext>
            </a:extLst>
          </p:cNvPr>
          <p:cNvSpPr>
            <a:spLocks noGrp="1"/>
          </p:cNvSpPr>
          <p:nvPr>
            <p:ph type="body" sz="quarter" idx="499"/>
          </p:nvPr>
        </p:nvSpPr>
        <p:spPr>
          <a:xfrm>
            <a:off x="2854325" y="1233488"/>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 name="Text Placeholder 2">
            <a:extLst>
              <a:ext uri="{FF2B5EF4-FFF2-40B4-BE49-F238E27FC236}">
                <a16:creationId xmlns:a16="http://schemas.microsoft.com/office/drawing/2014/main" id="{65A45B82-A28A-C541-9948-969822196900}"/>
              </a:ext>
            </a:extLst>
          </p:cNvPr>
          <p:cNvSpPr>
            <a:spLocks noGrp="1"/>
          </p:cNvSpPr>
          <p:nvPr>
            <p:ph type="body" sz="quarter" idx="501"/>
          </p:nvPr>
        </p:nvSpPr>
        <p:spPr>
          <a:xfrm>
            <a:off x="2854325" y="2962517"/>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3" name="Text Placeholder 3">
            <a:extLst>
              <a:ext uri="{FF2B5EF4-FFF2-40B4-BE49-F238E27FC236}">
                <a16:creationId xmlns:a16="http://schemas.microsoft.com/office/drawing/2014/main" id="{8B46136D-9E6B-7348-A230-0C0B61F4043F}"/>
              </a:ext>
            </a:extLst>
          </p:cNvPr>
          <p:cNvSpPr>
            <a:spLocks noGrp="1"/>
          </p:cNvSpPr>
          <p:nvPr>
            <p:ph type="body" sz="quarter" idx="503"/>
          </p:nvPr>
        </p:nvSpPr>
        <p:spPr>
          <a:xfrm>
            <a:off x="2854325" y="4691546"/>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A9BB490B-C309-B748-9B19-AF93AAACA3C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8" name="Picture Placeholder 7">
            <a:extLst>
              <a:ext uri="{FF2B5EF4-FFF2-40B4-BE49-F238E27FC236}">
                <a16:creationId xmlns:a16="http://schemas.microsoft.com/office/drawing/2014/main" id="{6F749DAD-56A6-D649-9F35-5B56FF579CB0}"/>
              </a:ext>
            </a:extLst>
          </p:cNvPr>
          <p:cNvSpPr>
            <a:spLocks noGrp="1"/>
          </p:cNvSpPr>
          <p:nvPr userDrawn="1">
            <p:ph type="pic" sz="quarter" idx="13" hasCustomPrompt="1"/>
          </p:nvPr>
        </p:nvSpPr>
        <p:spPr>
          <a:xfrm>
            <a:off x="432360" y="1233641"/>
            <a:ext cx="2172295"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0" name="Caption">
            <a:extLst>
              <a:ext uri="{FF2B5EF4-FFF2-40B4-BE49-F238E27FC236}">
                <a16:creationId xmlns:a16="http://schemas.microsoft.com/office/drawing/2014/main" id="{D94C6D6D-4FAA-B44F-ACF0-6E5AB0A38656}"/>
              </a:ext>
            </a:extLst>
          </p:cNvPr>
          <p:cNvSpPr>
            <a:spLocks noGrp="1"/>
          </p:cNvSpPr>
          <p:nvPr userDrawn="1">
            <p:ph type="body" sz="quarter" idx="500" hasCustomPrompt="1"/>
          </p:nvPr>
        </p:nvSpPr>
        <p:spPr>
          <a:xfrm>
            <a:off x="431800" y="2147777"/>
            <a:ext cx="2172295"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60" name="Picture Placeholder 7">
            <a:extLst>
              <a:ext uri="{FF2B5EF4-FFF2-40B4-BE49-F238E27FC236}">
                <a16:creationId xmlns:a16="http://schemas.microsoft.com/office/drawing/2014/main" id="{2D1E164C-A44E-6C43-B08A-9A9E7394EE60}"/>
              </a:ext>
            </a:extLst>
          </p:cNvPr>
          <p:cNvSpPr>
            <a:spLocks noGrp="1"/>
          </p:cNvSpPr>
          <p:nvPr userDrawn="1">
            <p:ph type="pic" sz="quarter" idx="121" hasCustomPrompt="1"/>
          </p:nvPr>
        </p:nvSpPr>
        <p:spPr>
          <a:xfrm>
            <a:off x="432360" y="2962055"/>
            <a:ext cx="2172295"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2" name="Caption 2">
            <a:extLst>
              <a:ext uri="{FF2B5EF4-FFF2-40B4-BE49-F238E27FC236}">
                <a16:creationId xmlns:a16="http://schemas.microsoft.com/office/drawing/2014/main" id="{72DD6B82-4027-214C-907A-917585DE52E2}"/>
              </a:ext>
            </a:extLst>
          </p:cNvPr>
          <p:cNvSpPr>
            <a:spLocks noGrp="1"/>
          </p:cNvSpPr>
          <p:nvPr userDrawn="1">
            <p:ph type="body" sz="quarter" idx="502" hasCustomPrompt="1"/>
          </p:nvPr>
        </p:nvSpPr>
        <p:spPr>
          <a:xfrm>
            <a:off x="431800" y="3876191"/>
            <a:ext cx="2172295"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62" name="Picture Placeholder 7">
            <a:extLst>
              <a:ext uri="{FF2B5EF4-FFF2-40B4-BE49-F238E27FC236}">
                <a16:creationId xmlns:a16="http://schemas.microsoft.com/office/drawing/2014/main" id="{12ACC18C-7823-4243-80B6-3AD22ABEB0F0}"/>
              </a:ext>
            </a:extLst>
          </p:cNvPr>
          <p:cNvSpPr>
            <a:spLocks noGrp="1"/>
          </p:cNvSpPr>
          <p:nvPr userDrawn="1">
            <p:ph type="pic" sz="quarter" idx="123" hasCustomPrompt="1"/>
          </p:nvPr>
        </p:nvSpPr>
        <p:spPr>
          <a:xfrm>
            <a:off x="432360" y="4691544"/>
            <a:ext cx="2172295" cy="1466077"/>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504" name="Caption 3">
            <a:extLst>
              <a:ext uri="{FF2B5EF4-FFF2-40B4-BE49-F238E27FC236}">
                <a16:creationId xmlns:a16="http://schemas.microsoft.com/office/drawing/2014/main" id="{BFF4272A-93C5-194D-96DD-141C47B60F8F}"/>
              </a:ext>
            </a:extLst>
          </p:cNvPr>
          <p:cNvSpPr>
            <a:spLocks noGrp="1"/>
          </p:cNvSpPr>
          <p:nvPr userDrawn="1">
            <p:ph type="body" sz="quarter" idx="504" hasCustomPrompt="1"/>
          </p:nvPr>
        </p:nvSpPr>
        <p:spPr>
          <a:xfrm>
            <a:off x="431800" y="5605680"/>
            <a:ext cx="2172295" cy="551940"/>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8" name="Date Placeholder 7">
            <a:extLst>
              <a:ext uri="{FF2B5EF4-FFF2-40B4-BE49-F238E27FC236}">
                <a16:creationId xmlns:a16="http://schemas.microsoft.com/office/drawing/2014/main" id="{5D5C0E79-A3BD-5144-8C77-5A57F1DFDA10}"/>
              </a:ext>
            </a:extLst>
          </p:cNvPr>
          <p:cNvSpPr>
            <a:spLocks noGrp="1"/>
          </p:cNvSpPr>
          <p:nvPr userDrawn="1">
            <p:ph type="dt" sz="half" idx="125"/>
          </p:nvPr>
        </p:nvSpPr>
        <p:spPr/>
        <p:txBody>
          <a:bodyPr/>
          <a:lstStyle/>
          <a:p>
            <a:endParaRPr lang="en-US" dirty="0"/>
          </a:p>
        </p:txBody>
      </p:sp>
      <p:sp>
        <p:nvSpPr>
          <p:cNvPr id="10" name="Footer Placeholder 9">
            <a:extLst>
              <a:ext uri="{FF2B5EF4-FFF2-40B4-BE49-F238E27FC236}">
                <a16:creationId xmlns:a16="http://schemas.microsoft.com/office/drawing/2014/main" id="{AA4A8FA1-CC46-7144-84B1-17C00BC259EB}"/>
              </a:ext>
            </a:extLst>
          </p:cNvPr>
          <p:cNvSpPr>
            <a:spLocks noGrp="1"/>
          </p:cNvSpPr>
          <p:nvPr userDrawn="1">
            <p:ph type="ftr" sz="quarter" idx="126"/>
          </p:nvPr>
        </p:nvSpPr>
        <p:spPr/>
        <p:txBody>
          <a:bodyPr/>
          <a:lstStyle/>
          <a:p>
            <a:endParaRPr lang="en-US" dirty="0"/>
          </a:p>
        </p:txBody>
      </p:sp>
      <p:sp>
        <p:nvSpPr>
          <p:cNvPr id="14" name="Slide Number Placeholder 13">
            <a:extLst>
              <a:ext uri="{FF2B5EF4-FFF2-40B4-BE49-F238E27FC236}">
                <a16:creationId xmlns:a16="http://schemas.microsoft.com/office/drawing/2014/main" id="{ACB2D2FD-3057-D74D-B44D-0EB64193CE1C}"/>
              </a:ext>
            </a:extLst>
          </p:cNvPr>
          <p:cNvSpPr>
            <a:spLocks noGrp="1"/>
          </p:cNvSpPr>
          <p:nvPr userDrawn="1">
            <p:ph type="sldNum" sz="quarter" idx="12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56" name="Group 55">
            <a:extLst>
              <a:ext uri="{FF2B5EF4-FFF2-40B4-BE49-F238E27FC236}">
                <a16:creationId xmlns:a16="http://schemas.microsoft.com/office/drawing/2014/main" id="{05E9C379-DDF1-7B44-89A9-61472AAB938F}"/>
              </a:ext>
            </a:extLst>
          </p:cNvPr>
          <p:cNvGrpSpPr/>
          <p:nvPr userDrawn="1"/>
        </p:nvGrpSpPr>
        <p:grpSpPr>
          <a:xfrm>
            <a:off x="9399182" y="-2"/>
            <a:ext cx="2974470" cy="9769405"/>
            <a:chOff x="9399182" y="-2"/>
            <a:chExt cx="2974470" cy="9769405"/>
          </a:xfrm>
        </p:grpSpPr>
        <p:sp>
          <p:nvSpPr>
            <p:cNvPr id="57" name="Rectangle 56">
              <a:extLst>
                <a:ext uri="{FF2B5EF4-FFF2-40B4-BE49-F238E27FC236}">
                  <a16:creationId xmlns:a16="http://schemas.microsoft.com/office/drawing/2014/main" id="{02AA4587-5464-694B-A0E3-F705C2D6C38B}"/>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9" name="Picture 58">
              <a:extLst>
                <a:ext uri="{FF2B5EF4-FFF2-40B4-BE49-F238E27FC236}">
                  <a16:creationId xmlns:a16="http://schemas.microsoft.com/office/drawing/2014/main" id="{184225E7-8754-CD4D-AE0E-53076B270764}"/>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61" name="Group 60">
              <a:extLst>
                <a:ext uri="{FF2B5EF4-FFF2-40B4-BE49-F238E27FC236}">
                  <a16:creationId xmlns:a16="http://schemas.microsoft.com/office/drawing/2014/main" id="{53ED5C7E-A3C9-E44F-9C13-86E78B48E65F}"/>
                </a:ext>
              </a:extLst>
            </p:cNvPr>
            <p:cNvGrpSpPr/>
            <p:nvPr userDrawn="1"/>
          </p:nvGrpSpPr>
          <p:grpSpPr>
            <a:xfrm>
              <a:off x="9541497" y="162442"/>
              <a:ext cx="2819400" cy="814510"/>
              <a:chOff x="-3644733" y="165205"/>
              <a:chExt cx="2819400" cy="814510"/>
            </a:xfrm>
          </p:grpSpPr>
          <p:sp>
            <p:nvSpPr>
              <p:cNvPr id="136" name="Rectangle 135">
                <a:extLst>
                  <a:ext uri="{FF2B5EF4-FFF2-40B4-BE49-F238E27FC236}">
                    <a16:creationId xmlns:a16="http://schemas.microsoft.com/office/drawing/2014/main" id="{ACE05B8D-FE1E-1145-90BB-9998F8CA2CAB}"/>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Box 136">
                <a:extLst>
                  <a:ext uri="{FF2B5EF4-FFF2-40B4-BE49-F238E27FC236}">
                    <a16:creationId xmlns:a16="http://schemas.microsoft.com/office/drawing/2014/main" id="{443BD4B2-7A49-7B4D-A180-98D5EB1AD43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8" name="Picture 137">
                <a:extLst>
                  <a:ext uri="{FF2B5EF4-FFF2-40B4-BE49-F238E27FC236}">
                    <a16:creationId xmlns:a16="http://schemas.microsoft.com/office/drawing/2014/main" id="{08065AFB-7BEE-0F47-BED7-2DE8C591FB2B}"/>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63" name="Group 62">
              <a:extLst>
                <a:ext uri="{FF2B5EF4-FFF2-40B4-BE49-F238E27FC236}">
                  <a16:creationId xmlns:a16="http://schemas.microsoft.com/office/drawing/2014/main" id="{764EAB81-6824-4047-9BA3-6AFFE7AE03F3}"/>
                </a:ext>
              </a:extLst>
            </p:cNvPr>
            <p:cNvGrpSpPr/>
            <p:nvPr userDrawn="1"/>
          </p:nvGrpSpPr>
          <p:grpSpPr>
            <a:xfrm>
              <a:off x="9521833" y="3755578"/>
              <a:ext cx="2754815" cy="6013825"/>
              <a:chOff x="9521833" y="2566288"/>
              <a:chExt cx="2754815" cy="6013825"/>
            </a:xfrm>
          </p:grpSpPr>
          <p:sp>
            <p:nvSpPr>
              <p:cNvPr id="74" name="TextBox 73">
                <a:extLst>
                  <a:ext uri="{FF2B5EF4-FFF2-40B4-BE49-F238E27FC236}">
                    <a16:creationId xmlns:a16="http://schemas.microsoft.com/office/drawing/2014/main" id="{B89A63E2-40AE-6F46-A362-BFE20BF1B080}"/>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75" name="Straight Connector 74">
                <a:extLst>
                  <a:ext uri="{FF2B5EF4-FFF2-40B4-BE49-F238E27FC236}">
                    <a16:creationId xmlns:a16="http://schemas.microsoft.com/office/drawing/2014/main" id="{1DD9B0EE-DBC0-FE43-992A-95582817972C}"/>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2099CD36-FA5E-D446-83AD-9BEB40BDDA39}"/>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7" name="Group 76">
                <a:extLst>
                  <a:ext uri="{FF2B5EF4-FFF2-40B4-BE49-F238E27FC236}">
                    <a16:creationId xmlns:a16="http://schemas.microsoft.com/office/drawing/2014/main" id="{506D11A7-2578-BA40-896C-CE07CC36B340}"/>
                  </a:ext>
                </a:extLst>
              </p:cNvPr>
              <p:cNvGrpSpPr/>
              <p:nvPr userDrawn="1"/>
            </p:nvGrpSpPr>
            <p:grpSpPr>
              <a:xfrm>
                <a:off x="9541497" y="7168798"/>
                <a:ext cx="2735151" cy="1411315"/>
                <a:chOff x="9296567" y="4910411"/>
                <a:chExt cx="2735151" cy="1411315"/>
              </a:xfrm>
            </p:grpSpPr>
            <p:sp>
              <p:nvSpPr>
                <p:cNvPr id="130" name="Rectangle 129">
                  <a:extLst>
                    <a:ext uri="{FF2B5EF4-FFF2-40B4-BE49-F238E27FC236}">
                      <a16:creationId xmlns:a16="http://schemas.microsoft.com/office/drawing/2014/main" id="{234AFB33-F664-1B42-AC5B-833976E236C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TextBox 130">
                  <a:extLst>
                    <a:ext uri="{FF2B5EF4-FFF2-40B4-BE49-F238E27FC236}">
                      <a16:creationId xmlns:a16="http://schemas.microsoft.com/office/drawing/2014/main" id="{DC3973FE-EA67-1446-90F5-00311B24E762}"/>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32" name="Graphic 131">
                  <a:extLst>
                    <a:ext uri="{FF2B5EF4-FFF2-40B4-BE49-F238E27FC236}">
                      <a16:creationId xmlns:a16="http://schemas.microsoft.com/office/drawing/2014/main" id="{9754AA2E-1658-B94E-BD64-D044C2E502B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33" name="TextBox 132">
                  <a:extLst>
                    <a:ext uri="{FF2B5EF4-FFF2-40B4-BE49-F238E27FC236}">
                      <a16:creationId xmlns:a16="http://schemas.microsoft.com/office/drawing/2014/main" id="{DFCE0AA6-50EE-9641-B168-FBEF90AE66A2}"/>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34" name="TextBox 133">
                  <a:extLst>
                    <a:ext uri="{FF2B5EF4-FFF2-40B4-BE49-F238E27FC236}">
                      <a16:creationId xmlns:a16="http://schemas.microsoft.com/office/drawing/2014/main" id="{A15B11FC-4E91-5D4F-8B9F-F43F6D56913E}"/>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35" name="TextBox 134">
                  <a:extLst>
                    <a:ext uri="{FF2B5EF4-FFF2-40B4-BE49-F238E27FC236}">
                      <a16:creationId xmlns:a16="http://schemas.microsoft.com/office/drawing/2014/main" id="{93BEE3EB-479B-2440-BD75-3378D4FCFF3D}"/>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8" name="Group 77">
                <a:extLst>
                  <a:ext uri="{FF2B5EF4-FFF2-40B4-BE49-F238E27FC236}">
                    <a16:creationId xmlns:a16="http://schemas.microsoft.com/office/drawing/2014/main" id="{434F34EB-E608-1447-8D3A-0EA4F1F48519}"/>
                  </a:ext>
                </a:extLst>
              </p:cNvPr>
              <p:cNvGrpSpPr/>
              <p:nvPr userDrawn="1"/>
            </p:nvGrpSpPr>
            <p:grpSpPr>
              <a:xfrm>
                <a:off x="9541497" y="5812142"/>
                <a:ext cx="2735151" cy="1280928"/>
                <a:chOff x="9286315" y="6976989"/>
                <a:chExt cx="2735151" cy="1280928"/>
              </a:xfrm>
            </p:grpSpPr>
            <p:sp>
              <p:nvSpPr>
                <p:cNvPr id="87" name="Rectangle 86">
                  <a:extLst>
                    <a:ext uri="{FF2B5EF4-FFF2-40B4-BE49-F238E27FC236}">
                      <a16:creationId xmlns:a16="http://schemas.microsoft.com/office/drawing/2014/main" id="{E32A3E2E-D1F0-9741-A8EE-7BC84B4DE0D3}"/>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BDA4BD56-D03C-1548-978A-67CE2301B253}"/>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27" name="Graphic 126">
                  <a:extLst>
                    <a:ext uri="{FF2B5EF4-FFF2-40B4-BE49-F238E27FC236}">
                      <a16:creationId xmlns:a16="http://schemas.microsoft.com/office/drawing/2014/main" id="{02277E74-6CD2-4746-AB10-BAC27E952C6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28" name="TextBox 127">
                  <a:extLst>
                    <a:ext uri="{FF2B5EF4-FFF2-40B4-BE49-F238E27FC236}">
                      <a16:creationId xmlns:a16="http://schemas.microsoft.com/office/drawing/2014/main" id="{2E41B035-7E95-6047-BBDE-7C5B9457A0AD}"/>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29" name="Picture 128">
                  <a:extLst>
                    <a:ext uri="{FF2B5EF4-FFF2-40B4-BE49-F238E27FC236}">
                      <a16:creationId xmlns:a16="http://schemas.microsoft.com/office/drawing/2014/main" id="{7B58D3BB-E0DF-CE47-A88C-EBD63D7D6A44}"/>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9" name="Group 78">
                <a:extLst>
                  <a:ext uri="{FF2B5EF4-FFF2-40B4-BE49-F238E27FC236}">
                    <a16:creationId xmlns:a16="http://schemas.microsoft.com/office/drawing/2014/main" id="{C8A25EA3-4BB5-0948-9768-F661F9D2B441}"/>
                  </a:ext>
                </a:extLst>
              </p:cNvPr>
              <p:cNvGrpSpPr/>
              <p:nvPr userDrawn="1"/>
            </p:nvGrpSpPr>
            <p:grpSpPr>
              <a:xfrm>
                <a:off x="9521833" y="2891408"/>
                <a:ext cx="2617883" cy="651460"/>
                <a:chOff x="12352022" y="513115"/>
                <a:chExt cx="2617883" cy="651460"/>
              </a:xfrm>
            </p:grpSpPr>
            <p:sp>
              <p:nvSpPr>
                <p:cNvPr id="84" name="TextBox 83">
                  <a:extLst>
                    <a:ext uri="{FF2B5EF4-FFF2-40B4-BE49-F238E27FC236}">
                      <a16:creationId xmlns:a16="http://schemas.microsoft.com/office/drawing/2014/main" id="{812E9279-E3E5-A242-A2DB-550E662BE6CB}"/>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5" name="TextBox 84">
                  <a:extLst>
                    <a:ext uri="{FF2B5EF4-FFF2-40B4-BE49-F238E27FC236}">
                      <a16:creationId xmlns:a16="http://schemas.microsoft.com/office/drawing/2014/main" id="{916869B2-51AC-8042-BAC1-566B99834406}"/>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6" name="TextBox 85">
                  <a:extLst>
                    <a:ext uri="{FF2B5EF4-FFF2-40B4-BE49-F238E27FC236}">
                      <a16:creationId xmlns:a16="http://schemas.microsoft.com/office/drawing/2014/main" id="{6A901D3D-F415-AC4E-A011-9D50733FCE8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80" name="TextBox 79">
                <a:extLst>
                  <a:ext uri="{FF2B5EF4-FFF2-40B4-BE49-F238E27FC236}">
                    <a16:creationId xmlns:a16="http://schemas.microsoft.com/office/drawing/2014/main" id="{EA1A97BD-9E28-EB42-8C33-224FE0567041}"/>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81" name="TextBox 80">
                <a:extLst>
                  <a:ext uri="{FF2B5EF4-FFF2-40B4-BE49-F238E27FC236}">
                    <a16:creationId xmlns:a16="http://schemas.microsoft.com/office/drawing/2014/main" id="{FCE719BC-ADE3-DB4E-AE64-4310A0F56B22}"/>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2" name="TextBox 81">
                <a:extLst>
                  <a:ext uri="{FF2B5EF4-FFF2-40B4-BE49-F238E27FC236}">
                    <a16:creationId xmlns:a16="http://schemas.microsoft.com/office/drawing/2014/main" id="{CF2AA2C7-9C18-8E48-8CD9-713923D584C0}"/>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3" name="TextBox 82">
                <a:extLst>
                  <a:ext uri="{FF2B5EF4-FFF2-40B4-BE49-F238E27FC236}">
                    <a16:creationId xmlns:a16="http://schemas.microsoft.com/office/drawing/2014/main" id="{073AAC87-9D0B-A942-AEAB-5498BE1CDE42}"/>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64" name="TextBox 63">
              <a:extLst>
                <a:ext uri="{FF2B5EF4-FFF2-40B4-BE49-F238E27FC236}">
                  <a16:creationId xmlns:a16="http://schemas.microsoft.com/office/drawing/2014/main" id="{2718DEAF-7355-D24A-A55A-6E5AFED9A98E}"/>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65" name="Straight Connector 64">
              <a:extLst>
                <a:ext uri="{FF2B5EF4-FFF2-40B4-BE49-F238E27FC236}">
                  <a16:creationId xmlns:a16="http://schemas.microsoft.com/office/drawing/2014/main" id="{908EADCA-2DBF-C447-BEEC-89115265ADFA}"/>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66" name="Group 65">
              <a:extLst>
                <a:ext uri="{FF2B5EF4-FFF2-40B4-BE49-F238E27FC236}">
                  <a16:creationId xmlns:a16="http://schemas.microsoft.com/office/drawing/2014/main" id="{90D81BAF-EA14-5342-B457-9F03F6415490}"/>
                </a:ext>
              </a:extLst>
            </p:cNvPr>
            <p:cNvGrpSpPr/>
            <p:nvPr userDrawn="1"/>
          </p:nvGrpSpPr>
          <p:grpSpPr>
            <a:xfrm>
              <a:off x="9554253" y="2414886"/>
              <a:ext cx="2819399" cy="1181890"/>
              <a:chOff x="9541498" y="3352649"/>
              <a:chExt cx="2819399" cy="1181890"/>
            </a:xfrm>
          </p:grpSpPr>
          <p:grpSp>
            <p:nvGrpSpPr>
              <p:cNvPr id="67" name="Group 66">
                <a:extLst>
                  <a:ext uri="{FF2B5EF4-FFF2-40B4-BE49-F238E27FC236}">
                    <a16:creationId xmlns:a16="http://schemas.microsoft.com/office/drawing/2014/main" id="{787A14E2-9B41-3441-B537-57155291B0D0}"/>
                  </a:ext>
                </a:extLst>
              </p:cNvPr>
              <p:cNvGrpSpPr/>
              <p:nvPr userDrawn="1"/>
            </p:nvGrpSpPr>
            <p:grpSpPr>
              <a:xfrm>
                <a:off x="9541498" y="3352649"/>
                <a:ext cx="2735150" cy="1181890"/>
                <a:chOff x="9541498" y="3751132"/>
                <a:chExt cx="2735150" cy="1181890"/>
              </a:xfrm>
            </p:grpSpPr>
            <p:grpSp>
              <p:nvGrpSpPr>
                <p:cNvPr id="69" name="Group 68">
                  <a:extLst>
                    <a:ext uri="{FF2B5EF4-FFF2-40B4-BE49-F238E27FC236}">
                      <a16:creationId xmlns:a16="http://schemas.microsoft.com/office/drawing/2014/main" id="{D9193720-38CB-8C45-8CB5-9F66BE5437DF}"/>
                    </a:ext>
                  </a:extLst>
                </p:cNvPr>
                <p:cNvGrpSpPr/>
                <p:nvPr userDrawn="1"/>
              </p:nvGrpSpPr>
              <p:grpSpPr>
                <a:xfrm>
                  <a:off x="9541498" y="3751132"/>
                  <a:ext cx="2735150" cy="1181890"/>
                  <a:chOff x="9296568" y="4910411"/>
                  <a:chExt cx="2735150" cy="1181890"/>
                </a:xfrm>
              </p:grpSpPr>
              <p:sp>
                <p:nvSpPr>
                  <p:cNvPr id="71" name="Rectangle 70">
                    <a:extLst>
                      <a:ext uri="{FF2B5EF4-FFF2-40B4-BE49-F238E27FC236}">
                        <a16:creationId xmlns:a16="http://schemas.microsoft.com/office/drawing/2014/main" id="{9661E725-6578-9A4A-B314-D6021CB4CFBF}"/>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6A82AECB-20FC-D04F-9436-9AA74FD66C5B}"/>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73" name="TextBox 72">
                    <a:extLst>
                      <a:ext uri="{FF2B5EF4-FFF2-40B4-BE49-F238E27FC236}">
                        <a16:creationId xmlns:a16="http://schemas.microsoft.com/office/drawing/2014/main" id="{76348B4A-2ADC-7F46-BABF-CA32F5E68A17}"/>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70" name="Graphic 69">
                  <a:extLst>
                    <a:ext uri="{FF2B5EF4-FFF2-40B4-BE49-F238E27FC236}">
                      <a16:creationId xmlns:a16="http://schemas.microsoft.com/office/drawing/2014/main" id="{C86CE353-C5DB-0145-AA86-27F6522447F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68" name="Picture 67">
                <a:extLst>
                  <a:ext uri="{FF2B5EF4-FFF2-40B4-BE49-F238E27FC236}">
                    <a16:creationId xmlns:a16="http://schemas.microsoft.com/office/drawing/2014/main" id="{9DB6EC41-E4FA-B54E-A44A-FE32BE140AB8}"/>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93779387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3 Logos and Tex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cxnSp>
        <p:nvCxnSpPr>
          <p:cNvPr id="13" name="Straight Connector 12">
            <a:extLst>
              <a:ext uri="{FF2B5EF4-FFF2-40B4-BE49-F238E27FC236}">
                <a16:creationId xmlns:a16="http://schemas.microsoft.com/office/drawing/2014/main" id="{ED753A27-0B53-3B44-A318-323612277CF2}"/>
              </a:ext>
            </a:extLst>
          </p:cNvPr>
          <p:cNvCxnSpPr>
            <a:cxnSpLocks/>
          </p:cNvCxnSpPr>
          <p:nvPr userDrawn="1"/>
        </p:nvCxnSpPr>
        <p:spPr>
          <a:xfrm rot="5400000">
            <a:off x="4561949" y="-1298971"/>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90281FD7-9911-134B-A7C9-82C3663644A9}"/>
              </a:ext>
            </a:extLst>
          </p:cNvPr>
          <p:cNvCxnSpPr>
            <a:cxnSpLocks/>
          </p:cNvCxnSpPr>
          <p:nvPr userDrawn="1"/>
        </p:nvCxnSpPr>
        <p:spPr>
          <a:xfrm rot="5400000">
            <a:off x="4561949" y="430520"/>
            <a:ext cx="0" cy="8260335"/>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EA8D8CC5-DDED-9445-8A9A-D06B2B9A91DE}"/>
              </a:ext>
            </a:extLst>
          </p:cNvPr>
          <p:cNvSpPr>
            <a:spLocks noGrp="1"/>
          </p:cNvSpPr>
          <p:nvPr>
            <p:ph type="body" sz="quarter" idx="115"/>
          </p:nvPr>
        </p:nvSpPr>
        <p:spPr>
          <a:xfrm>
            <a:off x="2854325" y="1233488"/>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 Placeholder 2">
            <a:extLst>
              <a:ext uri="{FF2B5EF4-FFF2-40B4-BE49-F238E27FC236}">
                <a16:creationId xmlns:a16="http://schemas.microsoft.com/office/drawing/2014/main" id="{65A45B82-A28A-C541-9948-969822196900}"/>
              </a:ext>
            </a:extLst>
          </p:cNvPr>
          <p:cNvSpPr>
            <a:spLocks noGrp="1"/>
          </p:cNvSpPr>
          <p:nvPr>
            <p:ph type="body" sz="quarter" idx="116"/>
          </p:nvPr>
        </p:nvSpPr>
        <p:spPr>
          <a:xfrm>
            <a:off x="2854325" y="2962517"/>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2">
            <a:extLst>
              <a:ext uri="{FF2B5EF4-FFF2-40B4-BE49-F238E27FC236}">
                <a16:creationId xmlns:a16="http://schemas.microsoft.com/office/drawing/2014/main" id="{8B46136D-9E6B-7348-A230-0C0B61F4043F}"/>
              </a:ext>
            </a:extLst>
          </p:cNvPr>
          <p:cNvSpPr>
            <a:spLocks noGrp="1"/>
          </p:cNvSpPr>
          <p:nvPr>
            <p:ph type="body" sz="quarter" idx="117"/>
          </p:nvPr>
        </p:nvSpPr>
        <p:spPr>
          <a:xfrm>
            <a:off x="2854325" y="4691546"/>
            <a:ext cx="5857489" cy="14668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A9BB490B-C309-B748-9B19-AF93AAACA3C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8" name="Date Placeholder 7">
            <a:extLst>
              <a:ext uri="{FF2B5EF4-FFF2-40B4-BE49-F238E27FC236}">
                <a16:creationId xmlns:a16="http://schemas.microsoft.com/office/drawing/2014/main" id="{5D5C0E79-A3BD-5144-8C77-5A57F1DFDA10}"/>
              </a:ext>
            </a:extLst>
          </p:cNvPr>
          <p:cNvSpPr>
            <a:spLocks noGrp="1"/>
          </p:cNvSpPr>
          <p:nvPr>
            <p:ph type="dt" sz="half" idx="125"/>
          </p:nvPr>
        </p:nvSpPr>
        <p:spPr/>
        <p:txBody>
          <a:bodyPr/>
          <a:lstStyle/>
          <a:p>
            <a:endParaRPr lang="en-US" dirty="0"/>
          </a:p>
        </p:txBody>
      </p:sp>
      <p:sp>
        <p:nvSpPr>
          <p:cNvPr id="10" name="Footer Placeholder 9">
            <a:extLst>
              <a:ext uri="{FF2B5EF4-FFF2-40B4-BE49-F238E27FC236}">
                <a16:creationId xmlns:a16="http://schemas.microsoft.com/office/drawing/2014/main" id="{AA4A8FA1-CC46-7144-84B1-17C00BC259EB}"/>
              </a:ext>
            </a:extLst>
          </p:cNvPr>
          <p:cNvSpPr>
            <a:spLocks noGrp="1"/>
          </p:cNvSpPr>
          <p:nvPr>
            <p:ph type="ftr" sz="quarter" idx="126"/>
          </p:nvPr>
        </p:nvSpPr>
        <p:spPr/>
        <p:txBody>
          <a:bodyPr/>
          <a:lstStyle/>
          <a:p>
            <a:endParaRPr lang="en-US" dirty="0"/>
          </a:p>
        </p:txBody>
      </p:sp>
      <p:sp>
        <p:nvSpPr>
          <p:cNvPr id="14" name="Slide Number Placeholder 13">
            <a:extLst>
              <a:ext uri="{FF2B5EF4-FFF2-40B4-BE49-F238E27FC236}">
                <a16:creationId xmlns:a16="http://schemas.microsoft.com/office/drawing/2014/main" id="{ACB2D2FD-3057-D74D-B44D-0EB64193CE1C}"/>
              </a:ext>
            </a:extLst>
          </p:cNvPr>
          <p:cNvSpPr>
            <a:spLocks noGrp="1"/>
          </p:cNvSpPr>
          <p:nvPr>
            <p:ph type="sldNum" sz="quarter" idx="12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5" name="Content Placeholder 4">
            <a:extLst>
              <a:ext uri="{FF2B5EF4-FFF2-40B4-BE49-F238E27FC236}">
                <a16:creationId xmlns:a16="http://schemas.microsoft.com/office/drawing/2014/main" id="{97ACE0C3-0640-2343-BA09-F3EFC7CFB949}"/>
              </a:ext>
            </a:extLst>
          </p:cNvPr>
          <p:cNvSpPr>
            <a:spLocks noGrp="1"/>
          </p:cNvSpPr>
          <p:nvPr>
            <p:ph sz="quarter" idx="128" hasCustomPrompt="1"/>
          </p:nvPr>
        </p:nvSpPr>
        <p:spPr>
          <a:xfrm>
            <a:off x="431800" y="1233488"/>
            <a:ext cx="2238375" cy="1466850"/>
          </a:xfrm>
        </p:spPr>
        <p:txBody>
          <a:bodyPr/>
          <a:lstStyle>
            <a:lvl1pPr algn="ctr">
              <a:defRPr b="0">
                <a:solidFill>
                  <a:schemeClr val="tx1">
                    <a:lumMod val="50000"/>
                    <a:lumOff val="50000"/>
                  </a:schemeClr>
                </a:solidFill>
              </a:defRPr>
            </a:lvl1pPr>
          </a:lstStyle>
          <a:p>
            <a:pPr lvl="0"/>
            <a:r>
              <a:rPr lang="en-US"/>
              <a:t>Click image icon to add logo (do not add any other types of content)</a:t>
            </a:r>
          </a:p>
        </p:txBody>
      </p:sp>
      <p:sp>
        <p:nvSpPr>
          <p:cNvPr id="56" name="Content Placeholder 4">
            <a:extLst>
              <a:ext uri="{FF2B5EF4-FFF2-40B4-BE49-F238E27FC236}">
                <a16:creationId xmlns:a16="http://schemas.microsoft.com/office/drawing/2014/main" id="{3B8A4E6F-E1C9-9641-B3D3-BDB9B2012DBB}"/>
              </a:ext>
            </a:extLst>
          </p:cNvPr>
          <p:cNvSpPr>
            <a:spLocks noGrp="1"/>
          </p:cNvSpPr>
          <p:nvPr>
            <p:ph sz="quarter" idx="129" hasCustomPrompt="1"/>
          </p:nvPr>
        </p:nvSpPr>
        <p:spPr>
          <a:xfrm>
            <a:off x="431800" y="2962517"/>
            <a:ext cx="2238375" cy="1466850"/>
          </a:xfrm>
        </p:spPr>
        <p:txBody>
          <a:bodyPr/>
          <a:lstStyle>
            <a:lvl1pPr algn="ctr">
              <a:defRPr b="0">
                <a:solidFill>
                  <a:schemeClr val="tx1">
                    <a:lumMod val="50000"/>
                    <a:lumOff val="50000"/>
                  </a:schemeClr>
                </a:solidFill>
              </a:defRPr>
            </a:lvl1pPr>
          </a:lstStyle>
          <a:p>
            <a:pPr lvl="0"/>
            <a:r>
              <a:rPr lang="en-US"/>
              <a:t>Click image icon to add logo (do not add any other types of content)</a:t>
            </a:r>
          </a:p>
        </p:txBody>
      </p:sp>
      <p:sp>
        <p:nvSpPr>
          <p:cNvPr id="57" name="Content Placeholder 4">
            <a:extLst>
              <a:ext uri="{FF2B5EF4-FFF2-40B4-BE49-F238E27FC236}">
                <a16:creationId xmlns:a16="http://schemas.microsoft.com/office/drawing/2014/main" id="{04F52250-2F95-E448-A157-BA7D33261555}"/>
              </a:ext>
            </a:extLst>
          </p:cNvPr>
          <p:cNvSpPr>
            <a:spLocks noGrp="1"/>
          </p:cNvSpPr>
          <p:nvPr>
            <p:ph sz="quarter" idx="130" hasCustomPrompt="1"/>
          </p:nvPr>
        </p:nvSpPr>
        <p:spPr>
          <a:xfrm>
            <a:off x="431800" y="4691546"/>
            <a:ext cx="2238375" cy="1466850"/>
          </a:xfrm>
        </p:spPr>
        <p:txBody>
          <a:bodyPr/>
          <a:lstStyle>
            <a:lvl1pPr algn="ctr">
              <a:defRPr b="0">
                <a:solidFill>
                  <a:schemeClr val="tx1">
                    <a:lumMod val="50000"/>
                    <a:lumOff val="50000"/>
                  </a:schemeClr>
                </a:solidFill>
              </a:defRPr>
            </a:lvl1pPr>
          </a:lstStyle>
          <a:p>
            <a:pPr lvl="0"/>
            <a:r>
              <a:rPr lang="en-US"/>
              <a:t>Click image icon to add logo (do not add any other types of content)</a:t>
            </a:r>
          </a:p>
        </p:txBody>
      </p:sp>
      <p:grpSp>
        <p:nvGrpSpPr>
          <p:cNvPr id="62" name="Group 61">
            <a:extLst>
              <a:ext uri="{FF2B5EF4-FFF2-40B4-BE49-F238E27FC236}">
                <a16:creationId xmlns:a16="http://schemas.microsoft.com/office/drawing/2014/main" id="{14338023-BC13-1347-A902-C2204A24D96D}"/>
              </a:ext>
            </a:extLst>
          </p:cNvPr>
          <p:cNvGrpSpPr/>
          <p:nvPr userDrawn="1"/>
        </p:nvGrpSpPr>
        <p:grpSpPr>
          <a:xfrm>
            <a:off x="9399182" y="-2"/>
            <a:ext cx="2974470" cy="9769405"/>
            <a:chOff x="9399182" y="-2"/>
            <a:chExt cx="2974470" cy="9769405"/>
          </a:xfrm>
        </p:grpSpPr>
        <p:sp>
          <p:nvSpPr>
            <p:cNvPr id="63" name="Rectangle 62">
              <a:extLst>
                <a:ext uri="{FF2B5EF4-FFF2-40B4-BE49-F238E27FC236}">
                  <a16:creationId xmlns:a16="http://schemas.microsoft.com/office/drawing/2014/main" id="{F14DF298-5DBB-564B-B56C-06F534677012}"/>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64" name="Picture 63">
              <a:extLst>
                <a:ext uri="{FF2B5EF4-FFF2-40B4-BE49-F238E27FC236}">
                  <a16:creationId xmlns:a16="http://schemas.microsoft.com/office/drawing/2014/main" id="{87A54F67-95E3-4D47-8A30-4154E885C7CB}"/>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68" name="Group 67">
              <a:extLst>
                <a:ext uri="{FF2B5EF4-FFF2-40B4-BE49-F238E27FC236}">
                  <a16:creationId xmlns:a16="http://schemas.microsoft.com/office/drawing/2014/main" id="{9394EAB8-8CA4-4B4D-A004-BC8697696E5A}"/>
                </a:ext>
              </a:extLst>
            </p:cNvPr>
            <p:cNvGrpSpPr/>
            <p:nvPr userDrawn="1"/>
          </p:nvGrpSpPr>
          <p:grpSpPr>
            <a:xfrm>
              <a:off x="9541497" y="162442"/>
              <a:ext cx="2819400" cy="814510"/>
              <a:chOff x="-3644733" y="165205"/>
              <a:chExt cx="2819400" cy="814510"/>
            </a:xfrm>
          </p:grpSpPr>
          <p:sp>
            <p:nvSpPr>
              <p:cNvPr id="141" name="Rectangle 140">
                <a:extLst>
                  <a:ext uri="{FF2B5EF4-FFF2-40B4-BE49-F238E27FC236}">
                    <a16:creationId xmlns:a16="http://schemas.microsoft.com/office/drawing/2014/main" id="{FFD516EB-2BCB-2E43-AFF3-5121CF79D655}"/>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TextBox 141">
                <a:extLst>
                  <a:ext uri="{FF2B5EF4-FFF2-40B4-BE49-F238E27FC236}">
                    <a16:creationId xmlns:a16="http://schemas.microsoft.com/office/drawing/2014/main" id="{BF97D8B0-4B8D-B145-87DF-8E19E86AB9CF}"/>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43" name="Picture 142">
                <a:extLst>
                  <a:ext uri="{FF2B5EF4-FFF2-40B4-BE49-F238E27FC236}">
                    <a16:creationId xmlns:a16="http://schemas.microsoft.com/office/drawing/2014/main" id="{B352A88A-0AE1-F846-9CA0-DBE561C4B649}"/>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69" name="Group 68">
              <a:extLst>
                <a:ext uri="{FF2B5EF4-FFF2-40B4-BE49-F238E27FC236}">
                  <a16:creationId xmlns:a16="http://schemas.microsoft.com/office/drawing/2014/main" id="{6DC41A6A-6B56-8547-86A6-CBFAF67515C3}"/>
                </a:ext>
              </a:extLst>
            </p:cNvPr>
            <p:cNvGrpSpPr/>
            <p:nvPr userDrawn="1"/>
          </p:nvGrpSpPr>
          <p:grpSpPr>
            <a:xfrm>
              <a:off x="9521833" y="3755578"/>
              <a:ext cx="2754815" cy="6013825"/>
              <a:chOff x="9521833" y="2566288"/>
              <a:chExt cx="2754815" cy="6013825"/>
            </a:xfrm>
          </p:grpSpPr>
          <p:sp>
            <p:nvSpPr>
              <p:cNvPr id="117" name="TextBox 116">
                <a:extLst>
                  <a:ext uri="{FF2B5EF4-FFF2-40B4-BE49-F238E27FC236}">
                    <a16:creationId xmlns:a16="http://schemas.microsoft.com/office/drawing/2014/main" id="{3AD32596-DA46-734D-B2A7-5DA54F93A57C}"/>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18" name="Straight Connector 117">
                <a:extLst>
                  <a:ext uri="{FF2B5EF4-FFF2-40B4-BE49-F238E27FC236}">
                    <a16:creationId xmlns:a16="http://schemas.microsoft.com/office/drawing/2014/main" id="{CDBD1C83-41B8-F547-BE36-B26D9D04D2C1}"/>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9" name="TextBox 118">
                <a:extLst>
                  <a:ext uri="{FF2B5EF4-FFF2-40B4-BE49-F238E27FC236}">
                    <a16:creationId xmlns:a16="http://schemas.microsoft.com/office/drawing/2014/main" id="{00AA5701-68AE-A84A-8CD3-773557FA6DE2}"/>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20" name="Group 119">
                <a:extLst>
                  <a:ext uri="{FF2B5EF4-FFF2-40B4-BE49-F238E27FC236}">
                    <a16:creationId xmlns:a16="http://schemas.microsoft.com/office/drawing/2014/main" id="{392A157E-FDF8-C647-ABDF-ED28D6D3705D}"/>
                  </a:ext>
                </a:extLst>
              </p:cNvPr>
              <p:cNvGrpSpPr/>
              <p:nvPr userDrawn="1"/>
            </p:nvGrpSpPr>
            <p:grpSpPr>
              <a:xfrm>
                <a:off x="9541497" y="7168798"/>
                <a:ext cx="2735151" cy="1411315"/>
                <a:chOff x="9296567" y="4910411"/>
                <a:chExt cx="2735151" cy="1411315"/>
              </a:xfrm>
            </p:grpSpPr>
            <p:sp>
              <p:nvSpPr>
                <p:cNvPr id="135" name="Rectangle 134">
                  <a:extLst>
                    <a:ext uri="{FF2B5EF4-FFF2-40B4-BE49-F238E27FC236}">
                      <a16:creationId xmlns:a16="http://schemas.microsoft.com/office/drawing/2014/main" id="{02B94648-6324-8142-876C-27E337B0E1FD}"/>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TextBox 135">
                  <a:extLst>
                    <a:ext uri="{FF2B5EF4-FFF2-40B4-BE49-F238E27FC236}">
                      <a16:creationId xmlns:a16="http://schemas.microsoft.com/office/drawing/2014/main" id="{0618C21E-471B-BA4C-9A32-09C947BE9431}"/>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37" name="Graphic 136">
                  <a:extLst>
                    <a:ext uri="{FF2B5EF4-FFF2-40B4-BE49-F238E27FC236}">
                      <a16:creationId xmlns:a16="http://schemas.microsoft.com/office/drawing/2014/main" id="{1D728239-808A-0B4C-862B-8E8C8EFDC1C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38" name="TextBox 137">
                  <a:extLst>
                    <a:ext uri="{FF2B5EF4-FFF2-40B4-BE49-F238E27FC236}">
                      <a16:creationId xmlns:a16="http://schemas.microsoft.com/office/drawing/2014/main" id="{2DE50146-1A5A-C242-845B-1A477E0FC2F7}"/>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39" name="TextBox 138">
                  <a:extLst>
                    <a:ext uri="{FF2B5EF4-FFF2-40B4-BE49-F238E27FC236}">
                      <a16:creationId xmlns:a16="http://schemas.microsoft.com/office/drawing/2014/main" id="{7F1E0890-D66E-AF4C-A4EE-BC8248861590}"/>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40" name="TextBox 139">
                  <a:extLst>
                    <a:ext uri="{FF2B5EF4-FFF2-40B4-BE49-F238E27FC236}">
                      <a16:creationId xmlns:a16="http://schemas.microsoft.com/office/drawing/2014/main" id="{A6BB6014-5278-3B4C-AB9E-A834031F5481}"/>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21" name="Group 120">
                <a:extLst>
                  <a:ext uri="{FF2B5EF4-FFF2-40B4-BE49-F238E27FC236}">
                    <a16:creationId xmlns:a16="http://schemas.microsoft.com/office/drawing/2014/main" id="{6DAE35F0-9F0F-B740-BC72-9824D18FBCE5}"/>
                  </a:ext>
                </a:extLst>
              </p:cNvPr>
              <p:cNvGrpSpPr/>
              <p:nvPr userDrawn="1"/>
            </p:nvGrpSpPr>
            <p:grpSpPr>
              <a:xfrm>
                <a:off x="9541497" y="5812142"/>
                <a:ext cx="2735151" cy="1280928"/>
                <a:chOff x="9286315" y="6976989"/>
                <a:chExt cx="2735151" cy="1280928"/>
              </a:xfrm>
            </p:grpSpPr>
            <p:sp>
              <p:nvSpPr>
                <p:cNvPr id="130" name="Rectangle 129">
                  <a:extLst>
                    <a:ext uri="{FF2B5EF4-FFF2-40B4-BE49-F238E27FC236}">
                      <a16:creationId xmlns:a16="http://schemas.microsoft.com/office/drawing/2014/main" id="{75EB5A98-D7E3-3246-896C-BD7C101139E3}"/>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TextBox 130">
                  <a:extLst>
                    <a:ext uri="{FF2B5EF4-FFF2-40B4-BE49-F238E27FC236}">
                      <a16:creationId xmlns:a16="http://schemas.microsoft.com/office/drawing/2014/main" id="{50776269-501A-0947-87D0-CCEDC9337CD8}"/>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32" name="Graphic 131">
                  <a:extLst>
                    <a:ext uri="{FF2B5EF4-FFF2-40B4-BE49-F238E27FC236}">
                      <a16:creationId xmlns:a16="http://schemas.microsoft.com/office/drawing/2014/main" id="{87F48501-5A93-374F-981B-4315F4383BB0}"/>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33" name="TextBox 132">
                  <a:extLst>
                    <a:ext uri="{FF2B5EF4-FFF2-40B4-BE49-F238E27FC236}">
                      <a16:creationId xmlns:a16="http://schemas.microsoft.com/office/drawing/2014/main" id="{359DA86C-29B3-2248-B674-BD1EBB7C9A9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34" name="Picture 133">
                  <a:extLst>
                    <a:ext uri="{FF2B5EF4-FFF2-40B4-BE49-F238E27FC236}">
                      <a16:creationId xmlns:a16="http://schemas.microsoft.com/office/drawing/2014/main" id="{2139862B-48B2-7C46-9307-BA667EB073A7}"/>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22" name="Group 121">
                <a:extLst>
                  <a:ext uri="{FF2B5EF4-FFF2-40B4-BE49-F238E27FC236}">
                    <a16:creationId xmlns:a16="http://schemas.microsoft.com/office/drawing/2014/main" id="{F542BE3A-25C8-E34D-82A2-3E5EAAC9EE28}"/>
                  </a:ext>
                </a:extLst>
              </p:cNvPr>
              <p:cNvGrpSpPr/>
              <p:nvPr userDrawn="1"/>
            </p:nvGrpSpPr>
            <p:grpSpPr>
              <a:xfrm>
                <a:off x="9521833" y="2891408"/>
                <a:ext cx="2617883" cy="651460"/>
                <a:chOff x="12352022" y="513115"/>
                <a:chExt cx="2617883" cy="651460"/>
              </a:xfrm>
            </p:grpSpPr>
            <p:sp>
              <p:nvSpPr>
                <p:cNvPr id="127" name="TextBox 126">
                  <a:extLst>
                    <a:ext uri="{FF2B5EF4-FFF2-40B4-BE49-F238E27FC236}">
                      <a16:creationId xmlns:a16="http://schemas.microsoft.com/office/drawing/2014/main" id="{11FED43B-88E5-474E-9104-8C4173B493FA}"/>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28" name="TextBox 127">
                  <a:extLst>
                    <a:ext uri="{FF2B5EF4-FFF2-40B4-BE49-F238E27FC236}">
                      <a16:creationId xmlns:a16="http://schemas.microsoft.com/office/drawing/2014/main" id="{72D77D68-4988-744A-BA1D-53B1BBCE8BC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29" name="TextBox 128">
                  <a:extLst>
                    <a:ext uri="{FF2B5EF4-FFF2-40B4-BE49-F238E27FC236}">
                      <a16:creationId xmlns:a16="http://schemas.microsoft.com/office/drawing/2014/main" id="{C0677107-2EAD-8B4A-A4DC-B850078AF29D}"/>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23" name="TextBox 122">
                <a:extLst>
                  <a:ext uri="{FF2B5EF4-FFF2-40B4-BE49-F238E27FC236}">
                    <a16:creationId xmlns:a16="http://schemas.microsoft.com/office/drawing/2014/main" id="{BAEC99EA-B6F6-1646-92FB-80FE6823066D}"/>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24" name="TextBox 123">
                <a:extLst>
                  <a:ext uri="{FF2B5EF4-FFF2-40B4-BE49-F238E27FC236}">
                    <a16:creationId xmlns:a16="http://schemas.microsoft.com/office/drawing/2014/main" id="{CF9B3E9B-05D1-8848-ADE8-D02FE87F82F0}"/>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25" name="TextBox 124">
                <a:extLst>
                  <a:ext uri="{FF2B5EF4-FFF2-40B4-BE49-F238E27FC236}">
                    <a16:creationId xmlns:a16="http://schemas.microsoft.com/office/drawing/2014/main" id="{9629908E-9915-5E43-B359-FDD0D3CB4A2F}"/>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26" name="TextBox 125">
                <a:extLst>
                  <a:ext uri="{FF2B5EF4-FFF2-40B4-BE49-F238E27FC236}">
                    <a16:creationId xmlns:a16="http://schemas.microsoft.com/office/drawing/2014/main" id="{EAF0EC84-90D9-954F-ADAB-0B3094909692}"/>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107" name="TextBox 106">
              <a:extLst>
                <a:ext uri="{FF2B5EF4-FFF2-40B4-BE49-F238E27FC236}">
                  <a16:creationId xmlns:a16="http://schemas.microsoft.com/office/drawing/2014/main" id="{0141B528-2023-7140-87BB-06308B73F35E}"/>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8" name="Straight Connector 107">
              <a:extLst>
                <a:ext uri="{FF2B5EF4-FFF2-40B4-BE49-F238E27FC236}">
                  <a16:creationId xmlns:a16="http://schemas.microsoft.com/office/drawing/2014/main" id="{5BB2FFFE-D291-0E44-88F0-F0BAC043939A}"/>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9" name="Group 108">
              <a:extLst>
                <a:ext uri="{FF2B5EF4-FFF2-40B4-BE49-F238E27FC236}">
                  <a16:creationId xmlns:a16="http://schemas.microsoft.com/office/drawing/2014/main" id="{EB44AA9A-6F0C-7E41-8B8F-81618CAC427A}"/>
                </a:ext>
              </a:extLst>
            </p:cNvPr>
            <p:cNvGrpSpPr/>
            <p:nvPr userDrawn="1"/>
          </p:nvGrpSpPr>
          <p:grpSpPr>
            <a:xfrm>
              <a:off x="9554253" y="2414886"/>
              <a:ext cx="2819399" cy="1181890"/>
              <a:chOff x="9541498" y="3352649"/>
              <a:chExt cx="2819399" cy="1181890"/>
            </a:xfrm>
          </p:grpSpPr>
          <p:grpSp>
            <p:nvGrpSpPr>
              <p:cNvPr id="110" name="Group 109">
                <a:extLst>
                  <a:ext uri="{FF2B5EF4-FFF2-40B4-BE49-F238E27FC236}">
                    <a16:creationId xmlns:a16="http://schemas.microsoft.com/office/drawing/2014/main" id="{F5B9B122-6142-B94E-942E-E0B201D15CA1}"/>
                  </a:ext>
                </a:extLst>
              </p:cNvPr>
              <p:cNvGrpSpPr/>
              <p:nvPr userDrawn="1"/>
            </p:nvGrpSpPr>
            <p:grpSpPr>
              <a:xfrm>
                <a:off x="9541498" y="3352649"/>
                <a:ext cx="2735150" cy="1181890"/>
                <a:chOff x="9541498" y="3751132"/>
                <a:chExt cx="2735150" cy="1181890"/>
              </a:xfrm>
            </p:grpSpPr>
            <p:grpSp>
              <p:nvGrpSpPr>
                <p:cNvPr id="112" name="Group 111">
                  <a:extLst>
                    <a:ext uri="{FF2B5EF4-FFF2-40B4-BE49-F238E27FC236}">
                      <a16:creationId xmlns:a16="http://schemas.microsoft.com/office/drawing/2014/main" id="{7B291978-2AC5-9143-AD37-94A0197282B8}"/>
                    </a:ext>
                  </a:extLst>
                </p:cNvPr>
                <p:cNvGrpSpPr/>
                <p:nvPr userDrawn="1"/>
              </p:nvGrpSpPr>
              <p:grpSpPr>
                <a:xfrm>
                  <a:off x="9541498" y="3751132"/>
                  <a:ext cx="2735150" cy="1181890"/>
                  <a:chOff x="9296568" y="4910411"/>
                  <a:chExt cx="2735150" cy="1181890"/>
                </a:xfrm>
              </p:grpSpPr>
              <p:sp>
                <p:nvSpPr>
                  <p:cNvPr id="114" name="Rectangle 113">
                    <a:extLst>
                      <a:ext uri="{FF2B5EF4-FFF2-40B4-BE49-F238E27FC236}">
                        <a16:creationId xmlns:a16="http://schemas.microsoft.com/office/drawing/2014/main" id="{C0D2544A-D26D-3F41-BA73-D37F4F2465D4}"/>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TextBox 114">
                    <a:extLst>
                      <a:ext uri="{FF2B5EF4-FFF2-40B4-BE49-F238E27FC236}">
                        <a16:creationId xmlns:a16="http://schemas.microsoft.com/office/drawing/2014/main" id="{60035F06-47BB-404F-AB16-667FE44B13AB}"/>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16" name="TextBox 115">
                    <a:extLst>
                      <a:ext uri="{FF2B5EF4-FFF2-40B4-BE49-F238E27FC236}">
                        <a16:creationId xmlns:a16="http://schemas.microsoft.com/office/drawing/2014/main" id="{28D5443B-64CA-584A-B14F-3D6F077D622F}"/>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13" name="Graphic 112">
                  <a:extLst>
                    <a:ext uri="{FF2B5EF4-FFF2-40B4-BE49-F238E27FC236}">
                      <a16:creationId xmlns:a16="http://schemas.microsoft.com/office/drawing/2014/main" id="{86D88F2A-157A-434C-BC12-58130EFE280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11" name="Picture 110">
                <a:extLst>
                  <a:ext uri="{FF2B5EF4-FFF2-40B4-BE49-F238E27FC236}">
                    <a16:creationId xmlns:a16="http://schemas.microsoft.com/office/drawing/2014/main" id="{D10AB923-ECC0-7F44-8C4E-D2C2876526B7}"/>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59904779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4 Photo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AA2048-EDD2-F745-AD54-211B30AB720D}"/>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5EEC714A-A2AD-484A-890B-76F9195C93E6}"/>
              </a:ext>
            </a:extLst>
          </p:cNvPr>
          <p:cNvSpPr>
            <a:spLocks noGrp="1"/>
          </p:cNvSpPr>
          <p:nvPr>
            <p:ph type="dt" sz="half" idx="10"/>
          </p:nvPr>
        </p:nvSpPr>
        <p:spPr/>
        <p:txBody>
          <a:bodyPr/>
          <a:lstStyle/>
          <a:p>
            <a:endParaRPr lang="en-US" dirty="0"/>
          </a:p>
        </p:txBody>
      </p:sp>
      <p:sp>
        <p:nvSpPr>
          <p:cNvPr id="4" name="Slide Number Placeholder 3">
            <a:extLst>
              <a:ext uri="{FF2B5EF4-FFF2-40B4-BE49-F238E27FC236}">
                <a16:creationId xmlns:a16="http://schemas.microsoft.com/office/drawing/2014/main" id="{93BD8BF2-2AF8-9541-BC63-26C010B37A70}"/>
              </a:ext>
            </a:extLst>
          </p:cNvPr>
          <p:cNvSpPr>
            <a:spLocks noGrp="1"/>
          </p:cNvSpPr>
          <p:nvPr>
            <p:ph type="sldNum" sz="quarter" idx="11"/>
          </p:nvPr>
        </p:nvSpPr>
        <p:spPr/>
        <p:txBody>
          <a:bodyPr/>
          <a:lstStyle/>
          <a:p>
            <a:pPr marL="12700"/>
            <a:fld id="{078C017C-E1B9-8443-B047-B08AAA027B45}" type="slidenum">
              <a:rPr lang="en-US" smtClean="0"/>
              <a:pPr marL="12700"/>
              <a:t>‹#›</a:t>
            </a:fld>
            <a:endParaRPr lang="en-US" dirty="0"/>
          </a:p>
        </p:txBody>
      </p:sp>
      <p:sp>
        <p:nvSpPr>
          <p:cNvPr id="5" name="Footer Placeholder 4">
            <a:extLst>
              <a:ext uri="{FF2B5EF4-FFF2-40B4-BE49-F238E27FC236}">
                <a16:creationId xmlns:a16="http://schemas.microsoft.com/office/drawing/2014/main" id="{AFE1AB2A-232B-AF48-94F1-8052F8A8C02C}"/>
              </a:ext>
            </a:extLst>
          </p:cNvPr>
          <p:cNvSpPr>
            <a:spLocks noGrp="1"/>
          </p:cNvSpPr>
          <p:nvPr>
            <p:ph type="ftr" sz="quarter" idx="12"/>
          </p:nvPr>
        </p:nvSpPr>
        <p:spPr/>
        <p:txBody>
          <a:bodyPr/>
          <a:lstStyle/>
          <a:p>
            <a:endParaRPr lang="en-US" dirty="0"/>
          </a:p>
        </p:txBody>
      </p:sp>
      <p:sp>
        <p:nvSpPr>
          <p:cNvPr id="6" name="Picture Placeholder 7">
            <a:extLst>
              <a:ext uri="{FF2B5EF4-FFF2-40B4-BE49-F238E27FC236}">
                <a16:creationId xmlns:a16="http://schemas.microsoft.com/office/drawing/2014/main" id="{F1CC87B0-C7F2-9F44-9F26-7CF2550160B4}"/>
              </a:ext>
            </a:extLst>
          </p:cNvPr>
          <p:cNvSpPr>
            <a:spLocks noGrp="1"/>
          </p:cNvSpPr>
          <p:nvPr>
            <p:ph type="pic" sz="quarter" idx="13" hasCustomPrompt="1"/>
          </p:nvPr>
        </p:nvSpPr>
        <p:spPr>
          <a:xfrm>
            <a:off x="1" y="1233641"/>
            <a:ext cx="2286000" cy="4931851"/>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7" name="Picture Placeholder 7">
            <a:extLst>
              <a:ext uri="{FF2B5EF4-FFF2-40B4-BE49-F238E27FC236}">
                <a16:creationId xmlns:a16="http://schemas.microsoft.com/office/drawing/2014/main" id="{41F3EA96-E39D-0348-A1BC-0B903B535508}"/>
              </a:ext>
            </a:extLst>
          </p:cNvPr>
          <p:cNvSpPr>
            <a:spLocks noGrp="1"/>
          </p:cNvSpPr>
          <p:nvPr>
            <p:ph type="pic" sz="quarter" idx="14" hasCustomPrompt="1"/>
          </p:nvPr>
        </p:nvSpPr>
        <p:spPr>
          <a:xfrm>
            <a:off x="2286084" y="1233488"/>
            <a:ext cx="2286000" cy="4932362"/>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8" name="Caption">
            <a:extLst>
              <a:ext uri="{FF2B5EF4-FFF2-40B4-BE49-F238E27FC236}">
                <a16:creationId xmlns:a16="http://schemas.microsoft.com/office/drawing/2014/main" id="{FF765415-C64D-0745-B0AB-3D196208D3B5}"/>
              </a:ext>
            </a:extLst>
          </p:cNvPr>
          <p:cNvSpPr>
            <a:spLocks noGrp="1"/>
          </p:cNvSpPr>
          <p:nvPr>
            <p:ph type="body" sz="quarter" idx="500" hasCustomPrompt="1"/>
          </p:nvPr>
        </p:nvSpPr>
        <p:spPr>
          <a:xfrm>
            <a:off x="-559"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9" name="Caption 2">
            <a:extLst>
              <a:ext uri="{FF2B5EF4-FFF2-40B4-BE49-F238E27FC236}">
                <a16:creationId xmlns:a16="http://schemas.microsoft.com/office/drawing/2014/main" id="{A058AF6A-478D-C446-8FDA-BB66BB40EFDC}"/>
              </a:ext>
            </a:extLst>
          </p:cNvPr>
          <p:cNvSpPr>
            <a:spLocks noGrp="1"/>
          </p:cNvSpPr>
          <p:nvPr>
            <p:ph type="body" sz="quarter" idx="502" hasCustomPrompt="1"/>
          </p:nvPr>
        </p:nvSpPr>
        <p:spPr>
          <a:xfrm>
            <a:off x="2285441"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0" name="Photo">
            <a:extLst>
              <a:ext uri="{FF2B5EF4-FFF2-40B4-BE49-F238E27FC236}">
                <a16:creationId xmlns:a16="http://schemas.microsoft.com/office/drawing/2014/main" id="{512A0202-78E1-D741-BC82-143227E8914D}"/>
              </a:ext>
            </a:extLst>
          </p:cNvPr>
          <p:cNvSpPr>
            <a:spLocks noGrp="1"/>
          </p:cNvSpPr>
          <p:nvPr>
            <p:ph type="pic" sz="quarter" idx="100" hasCustomPrompt="1"/>
          </p:nvPr>
        </p:nvSpPr>
        <p:spPr>
          <a:xfrm>
            <a:off x="4571242" y="1233488"/>
            <a:ext cx="2286000" cy="4932362"/>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14" name="Caption 3">
            <a:extLst>
              <a:ext uri="{FF2B5EF4-FFF2-40B4-BE49-F238E27FC236}">
                <a16:creationId xmlns:a16="http://schemas.microsoft.com/office/drawing/2014/main" id="{3D533D84-C7F7-CA45-8D50-AF88F17CA887}"/>
              </a:ext>
            </a:extLst>
          </p:cNvPr>
          <p:cNvSpPr>
            <a:spLocks noGrp="1"/>
          </p:cNvSpPr>
          <p:nvPr>
            <p:ph type="body" sz="quarter" idx="504" hasCustomPrompt="1"/>
          </p:nvPr>
        </p:nvSpPr>
        <p:spPr>
          <a:xfrm>
            <a:off x="4570881"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21" name="Photo">
            <a:extLst>
              <a:ext uri="{FF2B5EF4-FFF2-40B4-BE49-F238E27FC236}">
                <a16:creationId xmlns:a16="http://schemas.microsoft.com/office/drawing/2014/main" id="{8A6B6870-A91D-CD4C-849D-824612FE6646}"/>
              </a:ext>
            </a:extLst>
          </p:cNvPr>
          <p:cNvSpPr>
            <a:spLocks noGrp="1"/>
          </p:cNvSpPr>
          <p:nvPr>
            <p:ph type="pic" sz="quarter" idx="505" hasCustomPrompt="1"/>
          </p:nvPr>
        </p:nvSpPr>
        <p:spPr>
          <a:xfrm>
            <a:off x="6858000" y="1233488"/>
            <a:ext cx="2286000" cy="4932362"/>
          </a:xfrm>
          <a:solidFill>
            <a:schemeClr val="accent2"/>
          </a:solidFill>
        </p:spPr>
        <p:txBody>
          <a:bodyPr anchor="ctr"/>
          <a:lstStyle>
            <a:lvl1pPr algn="ctr">
              <a:defRPr b="0">
                <a:solidFill>
                  <a:schemeClr val="bg1"/>
                </a:solidFill>
              </a:defRPr>
            </a:lvl1pPr>
          </a:lstStyle>
          <a:p>
            <a:r>
              <a:rPr lang="en-US" dirty="0"/>
              <a:t>Click icon to add photo</a:t>
            </a:r>
            <a:br>
              <a:rPr lang="en-US" dirty="0"/>
            </a:br>
            <a:br>
              <a:rPr lang="en-US" dirty="0"/>
            </a:br>
            <a:br>
              <a:rPr lang="en-US" dirty="0"/>
            </a:br>
            <a:br>
              <a:rPr lang="en-US" dirty="0"/>
            </a:br>
            <a:endParaRPr lang="en-US" dirty="0"/>
          </a:p>
        </p:txBody>
      </p:sp>
      <p:sp>
        <p:nvSpPr>
          <p:cNvPr id="22" name="Caption 3">
            <a:extLst>
              <a:ext uri="{FF2B5EF4-FFF2-40B4-BE49-F238E27FC236}">
                <a16:creationId xmlns:a16="http://schemas.microsoft.com/office/drawing/2014/main" id="{8DACDE04-BA10-A24B-9665-9686CF8ADBC8}"/>
              </a:ext>
            </a:extLst>
          </p:cNvPr>
          <p:cNvSpPr>
            <a:spLocks noGrp="1"/>
          </p:cNvSpPr>
          <p:nvPr>
            <p:ph type="body" sz="quarter" idx="506" hasCustomPrompt="1"/>
          </p:nvPr>
        </p:nvSpPr>
        <p:spPr>
          <a:xfrm>
            <a:off x="6857639" y="4545106"/>
            <a:ext cx="2286000" cy="1620744"/>
          </a:xfrm>
          <a:gradFill>
            <a:gsLst>
              <a:gs pos="0">
                <a:schemeClr val="tx2">
                  <a:alpha val="0"/>
                </a:schemeClr>
              </a:gs>
              <a:gs pos="100000">
                <a:schemeClr val="tx1">
                  <a:alpha val="67000"/>
                </a:schemeClr>
              </a:gs>
            </a:gsLst>
            <a:lin ang="5400000" scaled="1"/>
          </a:gradFill>
          <a:effectLst/>
        </p:spPr>
        <p:txBody>
          <a:bodyPr wrap="square" tIns="0" rIns="180000" bIns="180000" anchor="b">
            <a:noAutofit/>
          </a:bodyPr>
          <a:lstStyle>
            <a:lvl1pPr marL="9525" indent="0" algn="r">
              <a:spcBef>
                <a:spcPts val="0"/>
              </a:spcBef>
              <a:spcAft>
                <a:spcPts val="0"/>
              </a:spcAft>
              <a:buFontTx/>
              <a:buNone/>
              <a:tabLst/>
              <a:defRPr sz="1100" b="0">
                <a:solidFill>
                  <a:schemeClr val="bg1"/>
                </a:solidFill>
                <a:effectLst/>
              </a:defRPr>
            </a:lvl1pPr>
            <a:lvl2pPr marL="9525" indent="0" algn="r">
              <a:spcBef>
                <a:spcPts val="0"/>
              </a:spcBef>
              <a:spcAft>
                <a:spcPts val="0"/>
              </a:spcAft>
              <a:buFontTx/>
              <a:buNone/>
              <a:tabLst/>
              <a:defRPr sz="1100">
                <a:solidFill>
                  <a:schemeClr val="bg1"/>
                </a:solidFill>
              </a:defRPr>
            </a:lvl2pPr>
            <a:lvl3pPr marL="9525" indent="0" algn="r">
              <a:spcBef>
                <a:spcPts val="0"/>
              </a:spcBef>
              <a:spcAft>
                <a:spcPts val="0"/>
              </a:spcAft>
              <a:buFontTx/>
              <a:buNone/>
              <a:tabLst/>
              <a:defRPr sz="1100">
                <a:solidFill>
                  <a:schemeClr val="bg1"/>
                </a:solidFill>
              </a:defRPr>
            </a:lvl3pPr>
            <a:lvl4pPr marL="9525" indent="0" algn="r">
              <a:spcBef>
                <a:spcPts val="0"/>
              </a:spcBef>
              <a:spcAft>
                <a:spcPts val="0"/>
              </a:spcAft>
              <a:buFontTx/>
              <a:buNone/>
              <a:tabLst/>
              <a:defRPr sz="1100">
                <a:solidFill>
                  <a:schemeClr val="bg1"/>
                </a:solidFill>
              </a:defRPr>
            </a:lvl4pPr>
            <a:lvl5pPr marL="9525" indent="0" algn="r">
              <a:spcBef>
                <a:spcPts val="0"/>
              </a:spcBef>
              <a:spcAft>
                <a:spcPts val="0"/>
              </a:spcAft>
              <a:buFontTx/>
              <a:buNone/>
              <a:tabLst/>
              <a:defRPr sz="1100">
                <a:solidFill>
                  <a:schemeClr val="bg1"/>
                </a:solidFill>
              </a:defRPr>
            </a:lvl5pPr>
            <a:lvl6pPr marL="9525" indent="0" algn="r">
              <a:spcBef>
                <a:spcPts val="0"/>
              </a:spcBef>
              <a:spcAft>
                <a:spcPts val="0"/>
              </a:spcAft>
              <a:buFontTx/>
              <a:buNone/>
              <a:tabLst/>
              <a:defRPr sz="1100">
                <a:solidFill>
                  <a:schemeClr val="bg1"/>
                </a:solidFill>
              </a:defRPr>
            </a:lvl6pPr>
            <a:lvl7pPr marL="9525" indent="0" algn="r">
              <a:spcBef>
                <a:spcPts val="0"/>
              </a:spcBef>
              <a:spcAft>
                <a:spcPts val="0"/>
              </a:spcAft>
              <a:buFontTx/>
              <a:buNone/>
              <a:tabLst/>
              <a:defRPr sz="1100">
                <a:solidFill>
                  <a:schemeClr val="bg1"/>
                </a:solidFill>
              </a:defRPr>
            </a:lvl7pPr>
            <a:lvl8pPr marL="9525" indent="0" algn="r">
              <a:spcBef>
                <a:spcPts val="0"/>
              </a:spcBef>
              <a:spcAft>
                <a:spcPts val="0"/>
              </a:spcAft>
              <a:buFontTx/>
              <a:buNone/>
              <a:tabLst/>
              <a:defRPr sz="1100">
                <a:solidFill>
                  <a:schemeClr val="bg1"/>
                </a:solidFill>
              </a:defRPr>
            </a:lvl8pPr>
            <a:lvl9pPr marL="9525" indent="0" algn="r">
              <a:spcBef>
                <a:spcPts val="0"/>
              </a:spcBef>
              <a:spcAft>
                <a:spcPts val="0"/>
              </a:spcAft>
              <a:buFontTx/>
              <a:buNone/>
              <a:tabLst/>
              <a:defRPr sz="1100">
                <a:solidFill>
                  <a:schemeClr val="bg1"/>
                </a:solidFill>
              </a:defRPr>
            </a:lvl9pPr>
          </a:lstStyle>
          <a:p>
            <a:pPr lvl="0"/>
            <a:r>
              <a:rPr lang="en-US"/>
              <a:t>Click to add photo caption</a:t>
            </a:r>
          </a:p>
        </p:txBody>
      </p:sp>
      <p:grpSp>
        <p:nvGrpSpPr>
          <p:cNvPr id="29" name="Group 28">
            <a:extLst>
              <a:ext uri="{FF2B5EF4-FFF2-40B4-BE49-F238E27FC236}">
                <a16:creationId xmlns:a16="http://schemas.microsoft.com/office/drawing/2014/main" id="{6BE6425A-D6B1-9C42-9FF8-6B1BDD2111E9}"/>
              </a:ext>
            </a:extLst>
          </p:cNvPr>
          <p:cNvGrpSpPr/>
          <p:nvPr userDrawn="1"/>
        </p:nvGrpSpPr>
        <p:grpSpPr>
          <a:xfrm>
            <a:off x="9399182" y="-1"/>
            <a:ext cx="2874210" cy="6858001"/>
            <a:chOff x="9144000" y="-1"/>
            <a:chExt cx="2874210" cy="6858001"/>
          </a:xfrm>
        </p:grpSpPr>
        <p:sp>
          <p:nvSpPr>
            <p:cNvPr id="30" name="Rectangle 29">
              <a:extLst>
                <a:ext uri="{FF2B5EF4-FFF2-40B4-BE49-F238E27FC236}">
                  <a16:creationId xmlns:a16="http://schemas.microsoft.com/office/drawing/2014/main" id="{A7F06CD3-CF26-EE4B-AB60-DED6C8D6F9CC}"/>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31" name="Group 30">
              <a:extLst>
                <a:ext uri="{FF2B5EF4-FFF2-40B4-BE49-F238E27FC236}">
                  <a16:creationId xmlns:a16="http://schemas.microsoft.com/office/drawing/2014/main" id="{217B8F47-0053-A745-BC3E-BCEAB1D8AEE6}"/>
                </a:ext>
              </a:extLst>
            </p:cNvPr>
            <p:cNvGrpSpPr/>
            <p:nvPr userDrawn="1"/>
          </p:nvGrpSpPr>
          <p:grpSpPr>
            <a:xfrm>
              <a:off x="9263395" y="150289"/>
              <a:ext cx="2754815" cy="6013825"/>
              <a:chOff x="9266651" y="185338"/>
              <a:chExt cx="2754815" cy="6013825"/>
            </a:xfrm>
          </p:grpSpPr>
          <p:sp>
            <p:nvSpPr>
              <p:cNvPr id="32" name="TextBox 31">
                <a:extLst>
                  <a:ext uri="{FF2B5EF4-FFF2-40B4-BE49-F238E27FC236}">
                    <a16:creationId xmlns:a16="http://schemas.microsoft.com/office/drawing/2014/main" id="{28FE4F0B-DDA2-8A4A-B29A-667129CFB748}"/>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33" name="Straight Connector 32">
                <a:extLst>
                  <a:ext uri="{FF2B5EF4-FFF2-40B4-BE49-F238E27FC236}">
                    <a16:creationId xmlns:a16="http://schemas.microsoft.com/office/drawing/2014/main" id="{E121F88A-F599-904C-A272-C9075C810E00}"/>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1E2A20B4-C22E-1E43-AC20-7640AF790E7F}"/>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35" name="Group 34">
                <a:extLst>
                  <a:ext uri="{FF2B5EF4-FFF2-40B4-BE49-F238E27FC236}">
                    <a16:creationId xmlns:a16="http://schemas.microsoft.com/office/drawing/2014/main" id="{F09AC02A-BB41-5548-8D57-D0FEF0DA6D92}"/>
                  </a:ext>
                </a:extLst>
              </p:cNvPr>
              <p:cNvGrpSpPr/>
              <p:nvPr userDrawn="1"/>
            </p:nvGrpSpPr>
            <p:grpSpPr>
              <a:xfrm>
                <a:off x="9286315" y="4787848"/>
                <a:ext cx="2735151" cy="1411315"/>
                <a:chOff x="9296567" y="4910411"/>
                <a:chExt cx="2735151" cy="1411315"/>
              </a:xfrm>
            </p:grpSpPr>
            <p:sp>
              <p:nvSpPr>
                <p:cNvPr id="50" name="Rectangle 49">
                  <a:extLst>
                    <a:ext uri="{FF2B5EF4-FFF2-40B4-BE49-F238E27FC236}">
                      <a16:creationId xmlns:a16="http://schemas.microsoft.com/office/drawing/2014/main" id="{A2683D67-4490-A94E-AE4F-6D1857C59756}"/>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12A1897F-4969-9E45-86B4-067CA6602E6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2" name="Graphic 51">
                  <a:extLst>
                    <a:ext uri="{FF2B5EF4-FFF2-40B4-BE49-F238E27FC236}">
                      <a16:creationId xmlns:a16="http://schemas.microsoft.com/office/drawing/2014/main" id="{35439718-B1E3-AB45-AB2F-F8E48DE0FF8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53" name="TextBox 52">
                  <a:extLst>
                    <a:ext uri="{FF2B5EF4-FFF2-40B4-BE49-F238E27FC236}">
                      <a16:creationId xmlns:a16="http://schemas.microsoft.com/office/drawing/2014/main" id="{A522DBD7-CBEB-9B4E-8695-A6A03805465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4" name="TextBox 53">
                  <a:extLst>
                    <a:ext uri="{FF2B5EF4-FFF2-40B4-BE49-F238E27FC236}">
                      <a16:creationId xmlns:a16="http://schemas.microsoft.com/office/drawing/2014/main" id="{98CFD1B1-8CD1-0542-9C92-6F1880C4EB6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5" name="TextBox 54">
                  <a:extLst>
                    <a:ext uri="{FF2B5EF4-FFF2-40B4-BE49-F238E27FC236}">
                      <a16:creationId xmlns:a16="http://schemas.microsoft.com/office/drawing/2014/main" id="{0344AA54-A017-0344-AD5A-AF7F2518933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36" name="Group 35">
                <a:extLst>
                  <a:ext uri="{FF2B5EF4-FFF2-40B4-BE49-F238E27FC236}">
                    <a16:creationId xmlns:a16="http://schemas.microsoft.com/office/drawing/2014/main" id="{99C4C35A-48AA-1544-8019-14E037D79E1D}"/>
                  </a:ext>
                </a:extLst>
              </p:cNvPr>
              <p:cNvGrpSpPr/>
              <p:nvPr userDrawn="1"/>
            </p:nvGrpSpPr>
            <p:grpSpPr>
              <a:xfrm>
                <a:off x="9286315" y="3431192"/>
                <a:ext cx="2735151" cy="1280928"/>
                <a:chOff x="9286315" y="6976989"/>
                <a:chExt cx="2735151" cy="1280928"/>
              </a:xfrm>
            </p:grpSpPr>
            <p:sp>
              <p:nvSpPr>
                <p:cNvPr id="45" name="Rectangle 44">
                  <a:extLst>
                    <a:ext uri="{FF2B5EF4-FFF2-40B4-BE49-F238E27FC236}">
                      <a16:creationId xmlns:a16="http://schemas.microsoft.com/office/drawing/2014/main" id="{271FFA37-2AB4-2B40-A550-905F9F08D77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34AF0656-4B26-B84A-8E33-57265E5F7B8C}"/>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7" name="Graphic 46">
                  <a:extLst>
                    <a:ext uri="{FF2B5EF4-FFF2-40B4-BE49-F238E27FC236}">
                      <a16:creationId xmlns:a16="http://schemas.microsoft.com/office/drawing/2014/main" id="{BB8498F9-B3B1-2549-B8AF-550228F9FF0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8" name="TextBox 47">
                  <a:extLst>
                    <a:ext uri="{FF2B5EF4-FFF2-40B4-BE49-F238E27FC236}">
                      <a16:creationId xmlns:a16="http://schemas.microsoft.com/office/drawing/2014/main" id="{F28684BB-60A4-6244-8ACD-8932E203844A}"/>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9" name="Picture 48">
                  <a:extLst>
                    <a:ext uri="{FF2B5EF4-FFF2-40B4-BE49-F238E27FC236}">
                      <a16:creationId xmlns:a16="http://schemas.microsoft.com/office/drawing/2014/main" id="{D7AB3508-106A-0C4F-B290-C3FBA222A5E2}"/>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7" name="Group 36">
                <a:extLst>
                  <a:ext uri="{FF2B5EF4-FFF2-40B4-BE49-F238E27FC236}">
                    <a16:creationId xmlns:a16="http://schemas.microsoft.com/office/drawing/2014/main" id="{71727728-ED63-FC48-ACDE-061C8C673F89}"/>
                  </a:ext>
                </a:extLst>
              </p:cNvPr>
              <p:cNvGrpSpPr/>
              <p:nvPr userDrawn="1"/>
            </p:nvGrpSpPr>
            <p:grpSpPr>
              <a:xfrm>
                <a:off x="9266651" y="510458"/>
                <a:ext cx="2617883" cy="651460"/>
                <a:chOff x="12352022" y="513115"/>
                <a:chExt cx="2617883" cy="651460"/>
              </a:xfrm>
            </p:grpSpPr>
            <p:sp>
              <p:nvSpPr>
                <p:cNvPr id="42" name="TextBox 41">
                  <a:extLst>
                    <a:ext uri="{FF2B5EF4-FFF2-40B4-BE49-F238E27FC236}">
                      <a16:creationId xmlns:a16="http://schemas.microsoft.com/office/drawing/2014/main" id="{2FB9D382-9D7F-1D47-8087-B98355D54A4D}"/>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43" name="TextBox 42">
                  <a:extLst>
                    <a:ext uri="{FF2B5EF4-FFF2-40B4-BE49-F238E27FC236}">
                      <a16:creationId xmlns:a16="http://schemas.microsoft.com/office/drawing/2014/main" id="{7B579028-EE0C-DC47-AB28-DFF135019071}"/>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44" name="TextBox 43">
                  <a:extLst>
                    <a:ext uri="{FF2B5EF4-FFF2-40B4-BE49-F238E27FC236}">
                      <a16:creationId xmlns:a16="http://schemas.microsoft.com/office/drawing/2014/main" id="{DB620138-9FB3-B145-8A69-1A634C89385E}"/>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8" name="TextBox 37">
                <a:extLst>
                  <a:ext uri="{FF2B5EF4-FFF2-40B4-BE49-F238E27FC236}">
                    <a16:creationId xmlns:a16="http://schemas.microsoft.com/office/drawing/2014/main" id="{C8D89CE9-6754-7A40-B9BD-2DF033C4391A}"/>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9" name="TextBox 38">
                <a:extLst>
                  <a:ext uri="{FF2B5EF4-FFF2-40B4-BE49-F238E27FC236}">
                    <a16:creationId xmlns:a16="http://schemas.microsoft.com/office/drawing/2014/main" id="{D2FF0306-7D0A-034E-A536-BECA596486DD}"/>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40" name="TextBox 39">
                <a:extLst>
                  <a:ext uri="{FF2B5EF4-FFF2-40B4-BE49-F238E27FC236}">
                    <a16:creationId xmlns:a16="http://schemas.microsoft.com/office/drawing/2014/main" id="{97CD2AB1-6289-C941-96B2-D6EE69AE6141}"/>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41" name="TextBox 40">
                <a:extLst>
                  <a:ext uri="{FF2B5EF4-FFF2-40B4-BE49-F238E27FC236}">
                    <a16:creationId xmlns:a16="http://schemas.microsoft.com/office/drawing/2014/main" id="{9754A378-846E-7E44-B72A-0009F5AF6D76}"/>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386025493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Content and Photo">
    <p:spTree>
      <p:nvGrpSpPr>
        <p:cNvPr id="1" name=""/>
        <p:cNvGrpSpPr/>
        <p:nvPr/>
      </p:nvGrpSpPr>
      <p:grpSpPr>
        <a:xfrm>
          <a:off x="0" y="0"/>
          <a:ext cx="0" cy="0"/>
          <a:chOff x="0" y="0"/>
          <a:chExt cx="0" cy="0"/>
        </a:xfrm>
      </p:grpSpPr>
      <p:sp>
        <p:nvSpPr>
          <p:cNvPr id="19" name="Picture Placeholder 18">
            <a:extLst>
              <a:ext uri="{FF2B5EF4-FFF2-40B4-BE49-F238E27FC236}">
                <a16:creationId xmlns:a16="http://schemas.microsoft.com/office/drawing/2014/main" id="{423DF32C-150B-B744-A7E1-5C3269E4E6AA}"/>
              </a:ext>
            </a:extLst>
          </p:cNvPr>
          <p:cNvSpPr>
            <a:spLocks noGrp="1"/>
          </p:cNvSpPr>
          <p:nvPr>
            <p:ph type="pic" sz="quarter" idx="25" hasCustomPrompt="1"/>
          </p:nvPr>
        </p:nvSpPr>
        <p:spPr>
          <a:xfrm>
            <a:off x="4787900" y="1112838"/>
            <a:ext cx="4356100" cy="5053013"/>
          </a:xfrm>
          <a:prstGeom prst="rect">
            <a:avLst/>
          </a:prstGeom>
          <a:solidFill>
            <a:schemeClr val="accent2"/>
          </a:solidFill>
        </p:spPr>
        <p:txBody>
          <a:bodyPr wrap="square" rIns="432000" anchor="ctr">
            <a:noAutofit/>
          </a:bodyPr>
          <a:lstStyle>
            <a:lvl1pPr marL="0" indent="0" algn="r">
              <a:spcBef>
                <a:spcPts val="0"/>
              </a:spcBef>
              <a:spcAft>
                <a:spcPts val="0"/>
              </a:spcAft>
              <a:buNone/>
              <a:defRPr b="0">
                <a:solidFill>
                  <a:schemeClr val="bg1"/>
                </a:solidFill>
              </a:defRPr>
            </a:lvl1pPr>
          </a:lstStyle>
          <a:p>
            <a:r>
              <a:rPr lang="en-US" dirty="0"/>
              <a:t>Click icon to add photo</a:t>
            </a:r>
          </a:p>
        </p:txBody>
      </p:sp>
      <p:sp>
        <p:nvSpPr>
          <p:cNvPr id="3" name="Title 2">
            <a:extLst>
              <a:ext uri="{FF2B5EF4-FFF2-40B4-BE49-F238E27FC236}">
                <a16:creationId xmlns:a16="http://schemas.microsoft.com/office/drawing/2014/main" id="{44C2598A-7FBA-894D-9FD9-C59942BC6A93}"/>
              </a:ext>
            </a:extLst>
          </p:cNvPr>
          <p:cNvSpPr>
            <a:spLocks noGrp="1"/>
          </p:cNvSpPr>
          <p:nvPr>
            <p:ph type="title" hasCustomPrompt="1"/>
          </p:nvPr>
        </p:nvSpPr>
        <p:spPr/>
        <p:txBody>
          <a:bodyPr/>
          <a:lstStyle>
            <a:lvl1pPr>
              <a:defRPr/>
            </a:lvl1pPr>
          </a:lstStyle>
          <a:p>
            <a:r>
              <a:rPr lang="en-US"/>
              <a:t>CLICK TO ADD Slide TITLE. ALL CAPS. TWO LINES max.</a:t>
            </a:r>
          </a:p>
        </p:txBody>
      </p:sp>
      <p:sp>
        <p:nvSpPr>
          <p:cNvPr id="1000" name="Footnotes Placeholder">
            <a:extLst>
              <a:ext uri="{FF2B5EF4-FFF2-40B4-BE49-F238E27FC236}">
                <a16:creationId xmlns:a16="http://schemas.microsoft.com/office/drawing/2014/main" id="{78B27A02-1C02-184E-8B71-04A32B7B0FFF}"/>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00" name="Caption">
            <a:extLst>
              <a:ext uri="{FF2B5EF4-FFF2-40B4-BE49-F238E27FC236}">
                <a16:creationId xmlns:a16="http://schemas.microsoft.com/office/drawing/2014/main" id="{E3703CA0-7C6E-BE4A-9549-3CD18BE408F5}"/>
              </a:ext>
            </a:extLst>
          </p:cNvPr>
          <p:cNvSpPr>
            <a:spLocks noGrp="1"/>
          </p:cNvSpPr>
          <p:nvPr>
            <p:ph type="body" sz="quarter" idx="500" hasCustomPrompt="1"/>
          </p:nvPr>
        </p:nvSpPr>
        <p:spPr>
          <a:xfrm>
            <a:off x="5960284" y="5812142"/>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6" name="Date Placeholder 5">
            <a:extLst>
              <a:ext uri="{FF2B5EF4-FFF2-40B4-BE49-F238E27FC236}">
                <a16:creationId xmlns:a16="http://schemas.microsoft.com/office/drawing/2014/main" id="{77B9ACC9-FEEA-594F-95EA-7E74907FD326}"/>
              </a:ext>
            </a:extLst>
          </p:cNvPr>
          <p:cNvSpPr>
            <a:spLocks noGrp="1"/>
          </p:cNvSpPr>
          <p:nvPr>
            <p:ph type="dt" sz="half" idx="101"/>
          </p:nvPr>
        </p:nvSpPr>
        <p:spPr/>
        <p:txBody>
          <a:bodyPr/>
          <a:lstStyle/>
          <a:p>
            <a:endParaRPr lang="en-US" dirty="0"/>
          </a:p>
        </p:txBody>
      </p:sp>
      <p:sp>
        <p:nvSpPr>
          <p:cNvPr id="7" name="Footer Placeholder 6">
            <a:extLst>
              <a:ext uri="{FF2B5EF4-FFF2-40B4-BE49-F238E27FC236}">
                <a16:creationId xmlns:a16="http://schemas.microsoft.com/office/drawing/2014/main" id="{4DC1EDE3-F4CF-9F41-BC8A-2E7BCECD6FFF}"/>
              </a:ext>
            </a:extLst>
          </p:cNvPr>
          <p:cNvSpPr>
            <a:spLocks noGrp="1"/>
          </p:cNvSpPr>
          <p:nvPr>
            <p:ph type="ftr" sz="quarter" idx="102"/>
          </p:nvPr>
        </p:nvSpPr>
        <p:spPr/>
        <p:txBody>
          <a:bodyPr/>
          <a:lstStyle/>
          <a:p>
            <a:endParaRPr lang="en-US" dirty="0"/>
          </a:p>
        </p:txBody>
      </p:sp>
      <p:sp>
        <p:nvSpPr>
          <p:cNvPr id="9" name="Slide Number Placeholder 8">
            <a:extLst>
              <a:ext uri="{FF2B5EF4-FFF2-40B4-BE49-F238E27FC236}">
                <a16:creationId xmlns:a16="http://schemas.microsoft.com/office/drawing/2014/main" id="{ADC54D9D-3175-B84D-96C6-75A1EF65E81A}"/>
              </a:ext>
            </a:extLst>
          </p:cNvPr>
          <p:cNvSpPr>
            <a:spLocks noGrp="1"/>
          </p:cNvSpPr>
          <p:nvPr>
            <p:ph type="sldNum" sz="quarter" idx="103"/>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200" name="First Content Placeholder">
            <a:extLst>
              <a:ext uri="{FF2B5EF4-FFF2-40B4-BE49-F238E27FC236}">
                <a16:creationId xmlns:a16="http://schemas.microsoft.com/office/drawing/2014/main" id="{1C1B5872-F27A-8540-9155-0506D8591D38}"/>
              </a:ext>
            </a:extLst>
          </p:cNvPr>
          <p:cNvSpPr>
            <a:spLocks noGrp="1"/>
          </p:cNvSpPr>
          <p:nvPr>
            <p:ph type="body" sz="quarter" idx="200"/>
          </p:nvPr>
        </p:nvSpPr>
        <p:spPr>
          <a:xfrm>
            <a:off x="431800" y="1233488"/>
            <a:ext cx="4140200" cy="4932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124" name="Group 123">
            <a:extLst>
              <a:ext uri="{FF2B5EF4-FFF2-40B4-BE49-F238E27FC236}">
                <a16:creationId xmlns:a16="http://schemas.microsoft.com/office/drawing/2014/main" id="{4733A701-C28D-D14B-8A54-4FABF63CD244}"/>
              </a:ext>
            </a:extLst>
          </p:cNvPr>
          <p:cNvGrpSpPr/>
          <p:nvPr userDrawn="1"/>
        </p:nvGrpSpPr>
        <p:grpSpPr>
          <a:xfrm>
            <a:off x="9399182" y="-2"/>
            <a:ext cx="2974470" cy="9769405"/>
            <a:chOff x="9399182" y="-2"/>
            <a:chExt cx="2974470" cy="9769405"/>
          </a:xfrm>
        </p:grpSpPr>
        <p:sp>
          <p:nvSpPr>
            <p:cNvPr id="125" name="Rectangle 124">
              <a:extLst>
                <a:ext uri="{FF2B5EF4-FFF2-40B4-BE49-F238E27FC236}">
                  <a16:creationId xmlns:a16="http://schemas.microsoft.com/office/drawing/2014/main" id="{751DA6CE-8EF3-4A45-8D22-D0DF488812BC}"/>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26" name="Picture 125">
              <a:extLst>
                <a:ext uri="{FF2B5EF4-FFF2-40B4-BE49-F238E27FC236}">
                  <a16:creationId xmlns:a16="http://schemas.microsoft.com/office/drawing/2014/main" id="{B1044BAF-5A45-8449-B9C7-80FE332259FA}"/>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127" name="Group 126">
              <a:extLst>
                <a:ext uri="{FF2B5EF4-FFF2-40B4-BE49-F238E27FC236}">
                  <a16:creationId xmlns:a16="http://schemas.microsoft.com/office/drawing/2014/main" id="{BA68E120-F0E4-E945-800D-04C9368C1492}"/>
                </a:ext>
              </a:extLst>
            </p:cNvPr>
            <p:cNvGrpSpPr/>
            <p:nvPr userDrawn="1"/>
          </p:nvGrpSpPr>
          <p:grpSpPr>
            <a:xfrm>
              <a:off x="9541497" y="162442"/>
              <a:ext cx="2819400" cy="814510"/>
              <a:chOff x="-3644733" y="165205"/>
              <a:chExt cx="2819400" cy="814510"/>
            </a:xfrm>
          </p:grpSpPr>
          <p:sp>
            <p:nvSpPr>
              <p:cNvPr id="163" name="Rectangle 162">
                <a:extLst>
                  <a:ext uri="{FF2B5EF4-FFF2-40B4-BE49-F238E27FC236}">
                    <a16:creationId xmlns:a16="http://schemas.microsoft.com/office/drawing/2014/main" id="{A2492CFD-ACE4-D440-8AB8-5C71505FB95A}"/>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Box 163">
                <a:extLst>
                  <a:ext uri="{FF2B5EF4-FFF2-40B4-BE49-F238E27FC236}">
                    <a16:creationId xmlns:a16="http://schemas.microsoft.com/office/drawing/2014/main" id="{D4154661-313C-224F-BD94-A7239272105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65" name="Picture 164">
                <a:extLst>
                  <a:ext uri="{FF2B5EF4-FFF2-40B4-BE49-F238E27FC236}">
                    <a16:creationId xmlns:a16="http://schemas.microsoft.com/office/drawing/2014/main" id="{73A77609-877B-8A42-8CB0-F890A6AF4803}"/>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128" name="Group 127">
              <a:extLst>
                <a:ext uri="{FF2B5EF4-FFF2-40B4-BE49-F238E27FC236}">
                  <a16:creationId xmlns:a16="http://schemas.microsoft.com/office/drawing/2014/main" id="{B5788AF6-D5BE-4D46-A7FD-EEA5EC2271BC}"/>
                </a:ext>
              </a:extLst>
            </p:cNvPr>
            <p:cNvGrpSpPr/>
            <p:nvPr userDrawn="1"/>
          </p:nvGrpSpPr>
          <p:grpSpPr>
            <a:xfrm>
              <a:off x="9521833" y="3755578"/>
              <a:ext cx="2754815" cy="6013825"/>
              <a:chOff x="9521833" y="2566288"/>
              <a:chExt cx="2754815" cy="6013825"/>
            </a:xfrm>
          </p:grpSpPr>
          <p:sp>
            <p:nvSpPr>
              <p:cNvPr id="139" name="TextBox 138">
                <a:extLst>
                  <a:ext uri="{FF2B5EF4-FFF2-40B4-BE49-F238E27FC236}">
                    <a16:creationId xmlns:a16="http://schemas.microsoft.com/office/drawing/2014/main" id="{40357B56-9945-894E-8D94-FE78A1E1BBDA}"/>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40" name="Straight Connector 139">
                <a:extLst>
                  <a:ext uri="{FF2B5EF4-FFF2-40B4-BE49-F238E27FC236}">
                    <a16:creationId xmlns:a16="http://schemas.microsoft.com/office/drawing/2014/main" id="{C48E1D43-565E-C748-AA09-8B2024B0024A}"/>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41" name="TextBox 140">
                <a:extLst>
                  <a:ext uri="{FF2B5EF4-FFF2-40B4-BE49-F238E27FC236}">
                    <a16:creationId xmlns:a16="http://schemas.microsoft.com/office/drawing/2014/main" id="{9609B6B1-808D-2F47-BA9D-5471F55D00F3}"/>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42" name="Group 141">
                <a:extLst>
                  <a:ext uri="{FF2B5EF4-FFF2-40B4-BE49-F238E27FC236}">
                    <a16:creationId xmlns:a16="http://schemas.microsoft.com/office/drawing/2014/main" id="{B05A4C93-6C32-F549-B7C2-5264AE3CC159}"/>
                  </a:ext>
                </a:extLst>
              </p:cNvPr>
              <p:cNvGrpSpPr/>
              <p:nvPr userDrawn="1"/>
            </p:nvGrpSpPr>
            <p:grpSpPr>
              <a:xfrm>
                <a:off x="9541497" y="7168798"/>
                <a:ext cx="2735151" cy="1411315"/>
                <a:chOff x="9296567" y="4910411"/>
                <a:chExt cx="2735151" cy="1411315"/>
              </a:xfrm>
            </p:grpSpPr>
            <p:sp>
              <p:nvSpPr>
                <p:cNvPr id="157" name="Rectangle 156">
                  <a:extLst>
                    <a:ext uri="{FF2B5EF4-FFF2-40B4-BE49-F238E27FC236}">
                      <a16:creationId xmlns:a16="http://schemas.microsoft.com/office/drawing/2014/main" id="{BDC5CF10-ABF4-3548-B7A9-AFF61FDC6756}"/>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TextBox 157">
                  <a:extLst>
                    <a:ext uri="{FF2B5EF4-FFF2-40B4-BE49-F238E27FC236}">
                      <a16:creationId xmlns:a16="http://schemas.microsoft.com/office/drawing/2014/main" id="{697C1DF9-78D8-F946-8AEA-97C6739BC23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59" name="Graphic 158">
                  <a:extLst>
                    <a:ext uri="{FF2B5EF4-FFF2-40B4-BE49-F238E27FC236}">
                      <a16:creationId xmlns:a16="http://schemas.microsoft.com/office/drawing/2014/main" id="{5C2FF1FF-B1B7-6545-806F-1BDC3027171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60" name="TextBox 159">
                  <a:extLst>
                    <a:ext uri="{FF2B5EF4-FFF2-40B4-BE49-F238E27FC236}">
                      <a16:creationId xmlns:a16="http://schemas.microsoft.com/office/drawing/2014/main" id="{FA3C0A73-D511-3B49-8AC7-02179A31268C}"/>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61" name="TextBox 160">
                  <a:extLst>
                    <a:ext uri="{FF2B5EF4-FFF2-40B4-BE49-F238E27FC236}">
                      <a16:creationId xmlns:a16="http://schemas.microsoft.com/office/drawing/2014/main" id="{8EA9CE81-F075-DE47-82D8-6F158387D04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62" name="TextBox 161">
                  <a:extLst>
                    <a:ext uri="{FF2B5EF4-FFF2-40B4-BE49-F238E27FC236}">
                      <a16:creationId xmlns:a16="http://schemas.microsoft.com/office/drawing/2014/main" id="{78807420-9DBC-9A45-8A89-7CD0F4D92B9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43" name="Group 142">
                <a:extLst>
                  <a:ext uri="{FF2B5EF4-FFF2-40B4-BE49-F238E27FC236}">
                    <a16:creationId xmlns:a16="http://schemas.microsoft.com/office/drawing/2014/main" id="{5C351591-2472-904B-8759-942A88D16B9D}"/>
                  </a:ext>
                </a:extLst>
              </p:cNvPr>
              <p:cNvGrpSpPr/>
              <p:nvPr userDrawn="1"/>
            </p:nvGrpSpPr>
            <p:grpSpPr>
              <a:xfrm>
                <a:off x="9541497" y="5812142"/>
                <a:ext cx="2735151" cy="1280928"/>
                <a:chOff x="9286315" y="6976989"/>
                <a:chExt cx="2735151" cy="1280928"/>
              </a:xfrm>
            </p:grpSpPr>
            <p:sp>
              <p:nvSpPr>
                <p:cNvPr id="152" name="Rectangle 151">
                  <a:extLst>
                    <a:ext uri="{FF2B5EF4-FFF2-40B4-BE49-F238E27FC236}">
                      <a16:creationId xmlns:a16="http://schemas.microsoft.com/office/drawing/2014/main" id="{BE2203C4-AADF-9846-8B18-491BE1A24360}"/>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TextBox 152">
                  <a:extLst>
                    <a:ext uri="{FF2B5EF4-FFF2-40B4-BE49-F238E27FC236}">
                      <a16:creationId xmlns:a16="http://schemas.microsoft.com/office/drawing/2014/main" id="{0030A937-6F39-054A-AED5-ADF5A04739AF}"/>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54" name="Graphic 153">
                  <a:extLst>
                    <a:ext uri="{FF2B5EF4-FFF2-40B4-BE49-F238E27FC236}">
                      <a16:creationId xmlns:a16="http://schemas.microsoft.com/office/drawing/2014/main" id="{0537737C-2115-B947-9A78-0777F840E7B7}"/>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55" name="TextBox 154">
                  <a:extLst>
                    <a:ext uri="{FF2B5EF4-FFF2-40B4-BE49-F238E27FC236}">
                      <a16:creationId xmlns:a16="http://schemas.microsoft.com/office/drawing/2014/main" id="{8BA15225-069B-8742-A8D7-CAC9185D5090}"/>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56" name="Picture 155">
                  <a:extLst>
                    <a:ext uri="{FF2B5EF4-FFF2-40B4-BE49-F238E27FC236}">
                      <a16:creationId xmlns:a16="http://schemas.microsoft.com/office/drawing/2014/main" id="{8144153B-0D79-E944-B51D-5835E26BED66}"/>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44" name="Group 143">
                <a:extLst>
                  <a:ext uri="{FF2B5EF4-FFF2-40B4-BE49-F238E27FC236}">
                    <a16:creationId xmlns:a16="http://schemas.microsoft.com/office/drawing/2014/main" id="{E9E4EBA5-7235-1749-BE4E-7F57283F44A6}"/>
                  </a:ext>
                </a:extLst>
              </p:cNvPr>
              <p:cNvGrpSpPr/>
              <p:nvPr userDrawn="1"/>
            </p:nvGrpSpPr>
            <p:grpSpPr>
              <a:xfrm>
                <a:off x="9521833" y="2891408"/>
                <a:ext cx="2617883" cy="651460"/>
                <a:chOff x="12352022" y="513115"/>
                <a:chExt cx="2617883" cy="651460"/>
              </a:xfrm>
            </p:grpSpPr>
            <p:sp>
              <p:nvSpPr>
                <p:cNvPr id="149" name="TextBox 148">
                  <a:extLst>
                    <a:ext uri="{FF2B5EF4-FFF2-40B4-BE49-F238E27FC236}">
                      <a16:creationId xmlns:a16="http://schemas.microsoft.com/office/drawing/2014/main" id="{F2698A1D-5AA4-DC44-9F55-CBD096FE57F1}"/>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50" name="TextBox 149">
                  <a:extLst>
                    <a:ext uri="{FF2B5EF4-FFF2-40B4-BE49-F238E27FC236}">
                      <a16:creationId xmlns:a16="http://schemas.microsoft.com/office/drawing/2014/main" id="{3AE86D23-8305-5A45-A571-52B2F5C0990D}"/>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51" name="TextBox 150">
                  <a:extLst>
                    <a:ext uri="{FF2B5EF4-FFF2-40B4-BE49-F238E27FC236}">
                      <a16:creationId xmlns:a16="http://schemas.microsoft.com/office/drawing/2014/main" id="{C22F969C-FAF1-8246-BD84-28276607268B}"/>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45" name="TextBox 144">
                <a:extLst>
                  <a:ext uri="{FF2B5EF4-FFF2-40B4-BE49-F238E27FC236}">
                    <a16:creationId xmlns:a16="http://schemas.microsoft.com/office/drawing/2014/main" id="{94AAA41A-0A99-B540-9DFB-E702DDC79CE0}"/>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46" name="TextBox 145">
                <a:extLst>
                  <a:ext uri="{FF2B5EF4-FFF2-40B4-BE49-F238E27FC236}">
                    <a16:creationId xmlns:a16="http://schemas.microsoft.com/office/drawing/2014/main" id="{4FB277D0-59CC-B04A-AF4B-F5F46BEA5970}"/>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47" name="TextBox 146">
                <a:extLst>
                  <a:ext uri="{FF2B5EF4-FFF2-40B4-BE49-F238E27FC236}">
                    <a16:creationId xmlns:a16="http://schemas.microsoft.com/office/drawing/2014/main" id="{D2A1627A-335B-1447-896B-7A24744C3AFE}"/>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48" name="TextBox 147">
                <a:extLst>
                  <a:ext uri="{FF2B5EF4-FFF2-40B4-BE49-F238E27FC236}">
                    <a16:creationId xmlns:a16="http://schemas.microsoft.com/office/drawing/2014/main" id="{D1D1A24B-457A-C34F-BF91-92618BD9AA84}"/>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129" name="TextBox 128">
              <a:extLst>
                <a:ext uri="{FF2B5EF4-FFF2-40B4-BE49-F238E27FC236}">
                  <a16:creationId xmlns:a16="http://schemas.microsoft.com/office/drawing/2014/main" id="{44275E70-9A90-8248-B103-32F4FC330EA0}"/>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0" name="Straight Connector 129">
              <a:extLst>
                <a:ext uri="{FF2B5EF4-FFF2-40B4-BE49-F238E27FC236}">
                  <a16:creationId xmlns:a16="http://schemas.microsoft.com/office/drawing/2014/main" id="{3206D460-1991-A942-841E-D63D3918283D}"/>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F4DDB051-6B6F-BC48-8BB7-4040D84AAB04}"/>
                </a:ext>
              </a:extLst>
            </p:cNvPr>
            <p:cNvGrpSpPr/>
            <p:nvPr userDrawn="1"/>
          </p:nvGrpSpPr>
          <p:grpSpPr>
            <a:xfrm>
              <a:off x="9554253" y="2414886"/>
              <a:ext cx="2819399" cy="1181890"/>
              <a:chOff x="9541498" y="3352649"/>
              <a:chExt cx="2819399" cy="1181890"/>
            </a:xfrm>
          </p:grpSpPr>
          <p:grpSp>
            <p:nvGrpSpPr>
              <p:cNvPr id="132" name="Group 131">
                <a:extLst>
                  <a:ext uri="{FF2B5EF4-FFF2-40B4-BE49-F238E27FC236}">
                    <a16:creationId xmlns:a16="http://schemas.microsoft.com/office/drawing/2014/main" id="{766FADBE-8E34-814E-96B3-2AEADDB68211}"/>
                  </a:ext>
                </a:extLst>
              </p:cNvPr>
              <p:cNvGrpSpPr/>
              <p:nvPr userDrawn="1"/>
            </p:nvGrpSpPr>
            <p:grpSpPr>
              <a:xfrm>
                <a:off x="9541498" y="3352649"/>
                <a:ext cx="2735150" cy="1181890"/>
                <a:chOff x="9541498" y="3751132"/>
                <a:chExt cx="2735150" cy="1181890"/>
              </a:xfrm>
            </p:grpSpPr>
            <p:grpSp>
              <p:nvGrpSpPr>
                <p:cNvPr id="134" name="Group 133">
                  <a:extLst>
                    <a:ext uri="{FF2B5EF4-FFF2-40B4-BE49-F238E27FC236}">
                      <a16:creationId xmlns:a16="http://schemas.microsoft.com/office/drawing/2014/main" id="{AD0934A4-4B6D-554D-99CA-06DCE1F3AD20}"/>
                    </a:ext>
                  </a:extLst>
                </p:cNvPr>
                <p:cNvGrpSpPr/>
                <p:nvPr userDrawn="1"/>
              </p:nvGrpSpPr>
              <p:grpSpPr>
                <a:xfrm>
                  <a:off x="9541498" y="3751132"/>
                  <a:ext cx="2735150" cy="1181890"/>
                  <a:chOff x="9296568" y="4910411"/>
                  <a:chExt cx="2735150" cy="1181890"/>
                </a:xfrm>
              </p:grpSpPr>
              <p:sp>
                <p:nvSpPr>
                  <p:cNvPr id="136" name="Rectangle 135">
                    <a:extLst>
                      <a:ext uri="{FF2B5EF4-FFF2-40B4-BE49-F238E27FC236}">
                        <a16:creationId xmlns:a16="http://schemas.microsoft.com/office/drawing/2014/main" id="{53182B15-F43E-0147-B7E0-9BED83FA6B88}"/>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Box 136">
                    <a:extLst>
                      <a:ext uri="{FF2B5EF4-FFF2-40B4-BE49-F238E27FC236}">
                        <a16:creationId xmlns:a16="http://schemas.microsoft.com/office/drawing/2014/main" id="{A7FE4E2B-60F9-B74B-9322-B2A84ADC3AEC}"/>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38" name="TextBox 137">
                    <a:extLst>
                      <a:ext uri="{FF2B5EF4-FFF2-40B4-BE49-F238E27FC236}">
                        <a16:creationId xmlns:a16="http://schemas.microsoft.com/office/drawing/2014/main" id="{45C5FDA9-51EB-994D-A9B6-D74A75ECC8CA}"/>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35" name="Graphic 134">
                  <a:extLst>
                    <a:ext uri="{FF2B5EF4-FFF2-40B4-BE49-F238E27FC236}">
                      <a16:creationId xmlns:a16="http://schemas.microsoft.com/office/drawing/2014/main" id="{10990A9D-3395-D041-92DA-7AF631B6320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33" name="Picture 132">
                <a:extLst>
                  <a:ext uri="{FF2B5EF4-FFF2-40B4-BE49-F238E27FC236}">
                    <a16:creationId xmlns:a16="http://schemas.microsoft.com/office/drawing/2014/main" id="{A163CE1E-05FE-3244-A292-D0B3E311C30C}"/>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25520750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Default Text Over Photo">
    <p:bg>
      <p:bgPr>
        <a:solidFill>
          <a:schemeClr val="bg1"/>
        </a:solidFill>
        <a:effectLst/>
      </p:bgPr>
    </p:bg>
    <p:spTree>
      <p:nvGrpSpPr>
        <p:cNvPr id="1" name=""/>
        <p:cNvGrpSpPr/>
        <p:nvPr/>
      </p:nvGrpSpPr>
      <p:grpSpPr>
        <a:xfrm>
          <a:off x="0" y="0"/>
          <a:ext cx="0" cy="0"/>
          <a:chOff x="0" y="0"/>
          <a:chExt cx="0" cy="0"/>
        </a:xfrm>
      </p:grpSpPr>
      <p:sp>
        <p:nvSpPr>
          <p:cNvPr id="49" name="TextBox 48">
            <a:extLst>
              <a:ext uri="{FF2B5EF4-FFF2-40B4-BE49-F238E27FC236}">
                <a16:creationId xmlns:a16="http://schemas.microsoft.com/office/drawing/2014/main" id="{53978DEE-ECAD-2749-B8B1-A2F8338F3B0F}"/>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sp>
        <p:nvSpPr>
          <p:cNvPr id="14" name="Picture Placeholder 13">
            <a:extLst>
              <a:ext uri="{FF2B5EF4-FFF2-40B4-BE49-F238E27FC236}">
                <a16:creationId xmlns:a16="http://schemas.microsoft.com/office/drawing/2014/main" id="{B8FF2F9E-B138-B440-A76C-3B6051B4C94E}"/>
              </a:ext>
            </a:extLst>
          </p:cNvPr>
          <p:cNvSpPr>
            <a:spLocks noGrp="1"/>
          </p:cNvSpPr>
          <p:nvPr>
            <p:ph type="pic" sz="quarter" idx="13" hasCustomPrompt="1"/>
          </p:nvPr>
        </p:nvSpPr>
        <p:spPr>
          <a:xfrm>
            <a:off x="0" y="1112838"/>
            <a:ext cx="9144001" cy="5745162"/>
          </a:xfrm>
          <a:custGeom>
            <a:avLst/>
            <a:gdLst>
              <a:gd name="connsiteX0" fmla="*/ 8545320 w 9144001"/>
              <a:gd name="connsiteY0" fmla="*/ 5464436 h 5745162"/>
              <a:gd name="connsiteX1" fmla="*/ 8554630 w 9144001"/>
              <a:gd name="connsiteY1" fmla="*/ 5464436 h 5745162"/>
              <a:gd name="connsiteX2" fmla="*/ 8572756 w 9144001"/>
              <a:gd name="connsiteY2" fmla="*/ 5479725 h 5745162"/>
              <a:gd name="connsiteX3" fmla="*/ 8552840 w 9144001"/>
              <a:gd name="connsiteY3" fmla="*/ 5495748 h 5745162"/>
              <a:gd name="connsiteX4" fmla="*/ 8552840 w 9144001"/>
              <a:gd name="connsiteY4" fmla="*/ 5495635 h 5745162"/>
              <a:gd name="connsiteX5" fmla="*/ 8545320 w 9144001"/>
              <a:gd name="connsiteY5" fmla="*/ 5495635 h 5745162"/>
              <a:gd name="connsiteX6" fmla="*/ 8440531 w 9144001"/>
              <a:gd name="connsiteY6" fmla="*/ 5463326 h 5745162"/>
              <a:gd name="connsiteX7" fmla="*/ 8450869 w 9144001"/>
              <a:gd name="connsiteY7" fmla="*/ 5463326 h 5745162"/>
              <a:gd name="connsiteX8" fmla="*/ 8486566 w 9144001"/>
              <a:gd name="connsiteY8" fmla="*/ 5494375 h 5745162"/>
              <a:gd name="connsiteX9" fmla="*/ 8452487 w 9144001"/>
              <a:gd name="connsiteY9" fmla="*/ 5527456 h 5745162"/>
              <a:gd name="connsiteX10" fmla="*/ 8440531 w 9144001"/>
              <a:gd name="connsiteY10" fmla="*/ 5527456 h 5745162"/>
              <a:gd name="connsiteX11" fmla="*/ 8359312 w 9144001"/>
              <a:gd name="connsiteY11" fmla="*/ 5441906 h 5745162"/>
              <a:gd name="connsiteX12" fmla="*/ 8357846 w 9144001"/>
              <a:gd name="connsiteY12" fmla="*/ 5445009 h 5745162"/>
              <a:gd name="connsiteX13" fmla="*/ 8338065 w 9144001"/>
              <a:gd name="connsiteY13" fmla="*/ 5486815 h 5745162"/>
              <a:gd name="connsiteX14" fmla="*/ 8338065 w 9144001"/>
              <a:gd name="connsiteY14" fmla="*/ 5548726 h 5745162"/>
              <a:gd name="connsiteX15" fmla="*/ 8406528 w 9144001"/>
              <a:gd name="connsiteY15" fmla="*/ 5548726 h 5745162"/>
              <a:gd name="connsiteX16" fmla="*/ 8406528 w 9144001"/>
              <a:gd name="connsiteY16" fmla="*/ 5526139 h 5745162"/>
              <a:gd name="connsiteX17" fmla="*/ 8363158 w 9144001"/>
              <a:gd name="connsiteY17" fmla="*/ 5526139 h 5745162"/>
              <a:gd name="connsiteX18" fmla="*/ 8363158 w 9144001"/>
              <a:gd name="connsiteY18" fmla="*/ 5505302 h 5745162"/>
              <a:gd name="connsiteX19" fmla="*/ 8402682 w 9144001"/>
              <a:gd name="connsiteY19" fmla="*/ 5505302 h 5745162"/>
              <a:gd name="connsiteX20" fmla="*/ 8402682 w 9144001"/>
              <a:gd name="connsiteY20" fmla="*/ 5483731 h 5745162"/>
              <a:gd name="connsiteX21" fmla="*/ 8363158 w 9144001"/>
              <a:gd name="connsiteY21" fmla="*/ 5483731 h 5745162"/>
              <a:gd name="connsiteX22" fmla="*/ 8363158 w 9144001"/>
              <a:gd name="connsiteY22" fmla="*/ 5464643 h 5745162"/>
              <a:gd name="connsiteX23" fmla="*/ 8406528 w 9144001"/>
              <a:gd name="connsiteY23" fmla="*/ 5464643 h 5745162"/>
              <a:gd name="connsiteX24" fmla="*/ 8406528 w 9144001"/>
              <a:gd name="connsiteY24" fmla="*/ 5441906 h 5745162"/>
              <a:gd name="connsiteX25" fmla="*/ 8245575 w 9144001"/>
              <a:gd name="connsiteY25" fmla="*/ 5441887 h 5745162"/>
              <a:gd name="connsiteX26" fmla="*/ 8262082 w 9144001"/>
              <a:gd name="connsiteY26" fmla="*/ 5476284 h 5745162"/>
              <a:gd name="connsiteX27" fmla="*/ 8288526 w 9144001"/>
              <a:gd name="connsiteY27" fmla="*/ 5476284 h 5745162"/>
              <a:gd name="connsiteX28" fmla="*/ 8273962 w 9144001"/>
              <a:gd name="connsiteY28" fmla="*/ 5441887 h 5745162"/>
              <a:gd name="connsiteX29" fmla="*/ 8520246 w 9144001"/>
              <a:gd name="connsiteY29" fmla="*/ 5441868 h 5745162"/>
              <a:gd name="connsiteX30" fmla="*/ 8520246 w 9144001"/>
              <a:gd name="connsiteY30" fmla="*/ 5548725 h 5745162"/>
              <a:gd name="connsiteX31" fmla="*/ 8545320 w 9144001"/>
              <a:gd name="connsiteY31" fmla="*/ 5548725 h 5745162"/>
              <a:gd name="connsiteX32" fmla="*/ 8545320 w 9144001"/>
              <a:gd name="connsiteY32" fmla="*/ 5517093 h 5745162"/>
              <a:gd name="connsiteX33" fmla="*/ 8554630 w 9144001"/>
              <a:gd name="connsiteY33" fmla="*/ 5517093 h 5745162"/>
              <a:gd name="connsiteX34" fmla="*/ 8598420 w 9144001"/>
              <a:gd name="connsiteY34" fmla="*/ 5479180 h 5745162"/>
              <a:gd name="connsiteX35" fmla="*/ 8550346 w 9144001"/>
              <a:gd name="connsiteY35" fmla="*/ 5441868 h 5745162"/>
              <a:gd name="connsiteX36" fmla="*/ 8415495 w 9144001"/>
              <a:gd name="connsiteY36" fmla="*/ 5441868 h 5745162"/>
              <a:gd name="connsiteX37" fmla="*/ 8415495 w 9144001"/>
              <a:gd name="connsiteY37" fmla="*/ 5548631 h 5745162"/>
              <a:gd name="connsiteX38" fmla="*/ 8448546 w 9144001"/>
              <a:gd name="connsiteY38" fmla="*/ 5548744 h 5745162"/>
              <a:gd name="connsiteX39" fmla="*/ 8513278 w 9144001"/>
              <a:gd name="connsiteY39" fmla="*/ 5494375 h 5745162"/>
              <a:gd name="connsiteX40" fmla="*/ 8447461 w 9144001"/>
              <a:gd name="connsiteY40" fmla="*/ 5441906 h 5745162"/>
              <a:gd name="connsiteX41" fmla="*/ 8447499 w 9144001"/>
              <a:gd name="connsiteY41" fmla="*/ 5441868 h 5745162"/>
              <a:gd name="connsiteX42" fmla="*/ 8415495 w 9144001"/>
              <a:gd name="connsiteY42" fmla="*/ 5441868 h 5745162"/>
              <a:gd name="connsiteX43" fmla="*/ 8323900 w 9144001"/>
              <a:gd name="connsiteY43" fmla="*/ 5441868 h 5745162"/>
              <a:gd name="connsiteX44" fmla="*/ 8298693 w 9144001"/>
              <a:gd name="connsiteY44" fmla="*/ 5499810 h 5745162"/>
              <a:gd name="connsiteX45" fmla="*/ 8291858 w 9144001"/>
              <a:gd name="connsiteY45" fmla="*/ 5483806 h 5745162"/>
              <a:gd name="connsiteX46" fmla="*/ 8265623 w 9144001"/>
              <a:gd name="connsiteY46" fmla="*/ 5483806 h 5745162"/>
              <a:gd name="connsiteX47" fmla="*/ 8296942 w 9144001"/>
              <a:gd name="connsiteY47" fmla="*/ 5549139 h 5745162"/>
              <a:gd name="connsiteX48" fmla="*/ 8299855 w 9144001"/>
              <a:gd name="connsiteY48" fmla="*/ 5549139 h 5745162"/>
              <a:gd name="connsiteX49" fmla="*/ 8350593 w 9144001"/>
              <a:gd name="connsiteY49" fmla="*/ 5441868 h 5745162"/>
              <a:gd name="connsiteX50" fmla="*/ 8704282 w 9144001"/>
              <a:gd name="connsiteY50" fmla="*/ 5403309 h 5745162"/>
              <a:gd name="connsiteX51" fmla="*/ 8704282 w 9144001"/>
              <a:gd name="connsiteY51" fmla="*/ 5577934 h 5745162"/>
              <a:gd name="connsiteX52" fmla="*/ 8723671 w 9144001"/>
              <a:gd name="connsiteY52" fmla="*/ 5577934 h 5745162"/>
              <a:gd name="connsiteX53" fmla="*/ 8723671 w 9144001"/>
              <a:gd name="connsiteY53" fmla="*/ 5403309 h 5745162"/>
              <a:gd name="connsiteX54" fmla="*/ 0 w 9144001"/>
              <a:gd name="connsiteY54" fmla="*/ 0 h 5745162"/>
              <a:gd name="connsiteX55" fmla="*/ 9144001 w 9144001"/>
              <a:gd name="connsiteY55" fmla="*/ 0 h 5745162"/>
              <a:gd name="connsiteX56" fmla="*/ 9144001 w 9144001"/>
              <a:gd name="connsiteY56" fmla="*/ 32567 h 5745162"/>
              <a:gd name="connsiteX57" fmla="*/ 9144001 w 9144001"/>
              <a:gd name="connsiteY57" fmla="*/ 3873048 h 5745162"/>
              <a:gd name="connsiteX58" fmla="*/ 9144001 w 9144001"/>
              <a:gd name="connsiteY58" fmla="*/ 5745162 h 5745162"/>
              <a:gd name="connsiteX59" fmla="*/ 0 w 9144001"/>
              <a:gd name="connsiteY59" fmla="*/ 5745162 h 5745162"/>
              <a:gd name="connsiteX60" fmla="*/ 0 w 9144001"/>
              <a:gd name="connsiteY60" fmla="*/ 3873048 h 5745162"/>
              <a:gd name="connsiteX61" fmla="*/ 0 w 9144001"/>
              <a:gd name="connsiteY61" fmla="*/ 32567 h 574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144001" h="5745162">
                <a:moveTo>
                  <a:pt x="8545320" y="5464436"/>
                </a:moveTo>
                <a:lnTo>
                  <a:pt x="8554630" y="5464436"/>
                </a:lnTo>
                <a:cubicBezTo>
                  <a:pt x="8567006" y="5464436"/>
                  <a:pt x="8572756" y="5471131"/>
                  <a:pt x="8572756" y="5479725"/>
                </a:cubicBezTo>
                <a:cubicBezTo>
                  <a:pt x="8572756" y="5490069"/>
                  <a:pt x="8566130" y="5495748"/>
                  <a:pt x="8552840" y="5495748"/>
                </a:cubicBezTo>
                <a:lnTo>
                  <a:pt x="8552840" y="5495635"/>
                </a:lnTo>
                <a:lnTo>
                  <a:pt x="8545320" y="5495635"/>
                </a:lnTo>
                <a:close/>
                <a:moveTo>
                  <a:pt x="8440531" y="5463326"/>
                </a:moveTo>
                <a:lnTo>
                  <a:pt x="8450869" y="5463326"/>
                </a:lnTo>
                <a:cubicBezTo>
                  <a:pt x="8474172" y="5463326"/>
                  <a:pt x="8486566" y="5474986"/>
                  <a:pt x="8486566" y="5494375"/>
                </a:cubicBezTo>
                <a:cubicBezTo>
                  <a:pt x="8486566" y="5514348"/>
                  <a:pt x="8476095" y="5527456"/>
                  <a:pt x="8452487" y="5527456"/>
                </a:cubicBezTo>
                <a:lnTo>
                  <a:pt x="8440531" y="5527456"/>
                </a:lnTo>
                <a:close/>
                <a:moveTo>
                  <a:pt x="8359312" y="5441906"/>
                </a:moveTo>
                <a:lnTo>
                  <a:pt x="8357846" y="5445009"/>
                </a:lnTo>
                <a:lnTo>
                  <a:pt x="8338065" y="5486815"/>
                </a:lnTo>
                <a:lnTo>
                  <a:pt x="8338065" y="5548726"/>
                </a:lnTo>
                <a:lnTo>
                  <a:pt x="8406528" y="5548726"/>
                </a:lnTo>
                <a:lnTo>
                  <a:pt x="8406528" y="5526139"/>
                </a:lnTo>
                <a:lnTo>
                  <a:pt x="8363158" y="5526139"/>
                </a:lnTo>
                <a:lnTo>
                  <a:pt x="8363158" y="5505302"/>
                </a:lnTo>
                <a:lnTo>
                  <a:pt x="8402682" y="5505302"/>
                </a:lnTo>
                <a:lnTo>
                  <a:pt x="8402682" y="5483731"/>
                </a:lnTo>
                <a:lnTo>
                  <a:pt x="8363158" y="5483731"/>
                </a:lnTo>
                <a:lnTo>
                  <a:pt x="8363158" y="5464643"/>
                </a:lnTo>
                <a:lnTo>
                  <a:pt x="8406528" y="5464643"/>
                </a:lnTo>
                <a:lnTo>
                  <a:pt x="8406528" y="5441906"/>
                </a:lnTo>
                <a:close/>
                <a:moveTo>
                  <a:pt x="8245575" y="5441887"/>
                </a:moveTo>
                <a:lnTo>
                  <a:pt x="8262082" y="5476284"/>
                </a:lnTo>
                <a:lnTo>
                  <a:pt x="8288526" y="5476284"/>
                </a:lnTo>
                <a:lnTo>
                  <a:pt x="8273962" y="5441887"/>
                </a:lnTo>
                <a:close/>
                <a:moveTo>
                  <a:pt x="8520246" y="5441868"/>
                </a:moveTo>
                <a:lnTo>
                  <a:pt x="8520246" y="5548725"/>
                </a:lnTo>
                <a:lnTo>
                  <a:pt x="8545320" y="5548725"/>
                </a:lnTo>
                <a:lnTo>
                  <a:pt x="8545320" y="5517093"/>
                </a:lnTo>
                <a:lnTo>
                  <a:pt x="8554630" y="5517093"/>
                </a:lnTo>
                <a:cubicBezTo>
                  <a:pt x="8583189" y="5517093"/>
                  <a:pt x="8598420" y="5501202"/>
                  <a:pt x="8598420" y="5479180"/>
                </a:cubicBezTo>
                <a:cubicBezTo>
                  <a:pt x="8598439" y="5457647"/>
                  <a:pt x="8581628" y="5441868"/>
                  <a:pt x="8550346" y="5441868"/>
                </a:cubicBezTo>
                <a:close/>
                <a:moveTo>
                  <a:pt x="8415495" y="5441868"/>
                </a:moveTo>
                <a:lnTo>
                  <a:pt x="8415495" y="5548631"/>
                </a:lnTo>
                <a:cubicBezTo>
                  <a:pt x="8415495" y="5548631"/>
                  <a:pt x="8435866" y="5548744"/>
                  <a:pt x="8448546" y="5548744"/>
                </a:cubicBezTo>
                <a:cubicBezTo>
                  <a:pt x="8493382" y="5548744"/>
                  <a:pt x="8513278" y="5525857"/>
                  <a:pt x="8513278" y="5494375"/>
                </a:cubicBezTo>
                <a:cubicBezTo>
                  <a:pt x="8513278" y="5464285"/>
                  <a:pt x="8492335" y="5441906"/>
                  <a:pt x="8447461" y="5441906"/>
                </a:cubicBezTo>
                <a:lnTo>
                  <a:pt x="8447499" y="5441868"/>
                </a:lnTo>
                <a:cubicBezTo>
                  <a:pt x="8436742" y="5441868"/>
                  <a:pt x="8415495" y="5441868"/>
                  <a:pt x="8415495" y="5441868"/>
                </a:cubicBezTo>
                <a:close/>
                <a:moveTo>
                  <a:pt x="8323900" y="5441868"/>
                </a:moveTo>
                <a:lnTo>
                  <a:pt x="8298693" y="5499810"/>
                </a:lnTo>
                <a:lnTo>
                  <a:pt x="8291858" y="5483806"/>
                </a:lnTo>
                <a:lnTo>
                  <a:pt x="8265623" y="5483806"/>
                </a:lnTo>
                <a:lnTo>
                  <a:pt x="8296942" y="5549139"/>
                </a:lnTo>
                <a:lnTo>
                  <a:pt x="8299855" y="5549139"/>
                </a:lnTo>
                <a:lnTo>
                  <a:pt x="8350593" y="5441868"/>
                </a:lnTo>
                <a:close/>
                <a:moveTo>
                  <a:pt x="8704282" y="5403309"/>
                </a:moveTo>
                <a:lnTo>
                  <a:pt x="8704282" y="5577934"/>
                </a:lnTo>
                <a:lnTo>
                  <a:pt x="8723671" y="5577934"/>
                </a:lnTo>
                <a:lnTo>
                  <a:pt x="8723671" y="5403309"/>
                </a:lnTo>
                <a:close/>
                <a:moveTo>
                  <a:pt x="0" y="0"/>
                </a:moveTo>
                <a:lnTo>
                  <a:pt x="9144001" y="0"/>
                </a:lnTo>
                <a:lnTo>
                  <a:pt x="9144001" y="32567"/>
                </a:lnTo>
                <a:lnTo>
                  <a:pt x="9144001" y="3873048"/>
                </a:lnTo>
                <a:lnTo>
                  <a:pt x="9144001" y="5745162"/>
                </a:lnTo>
                <a:lnTo>
                  <a:pt x="0" y="5745162"/>
                </a:lnTo>
                <a:lnTo>
                  <a:pt x="0" y="3873048"/>
                </a:lnTo>
                <a:lnTo>
                  <a:pt x="0" y="32567"/>
                </a:lnTo>
                <a:close/>
              </a:path>
            </a:pathLst>
          </a:custGeom>
          <a:solidFill>
            <a:schemeClr val="accent2"/>
          </a:solidFill>
          <a:ln>
            <a:noFill/>
          </a:ln>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630CB258-15BC-1643-9DB4-368468698F13}"/>
              </a:ext>
            </a:extLst>
          </p:cNvPr>
          <p:cNvSpPr>
            <a:spLocks noGrp="1"/>
          </p:cNvSpPr>
          <p:nvPr>
            <p:ph type="body" sz="quarter" idx="200"/>
          </p:nvPr>
        </p:nvSpPr>
        <p:spPr>
          <a:xfrm>
            <a:off x="0" y="1112838"/>
            <a:ext cx="4572000" cy="5745162"/>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3">
            <a:extLst>
              <a:ext uri="{FF2B5EF4-FFF2-40B4-BE49-F238E27FC236}">
                <a16:creationId xmlns:a16="http://schemas.microsoft.com/office/drawing/2014/main" id="{63B11128-F69D-DC4E-8CD4-B5A9A92E8D6E}"/>
              </a:ext>
            </a:extLst>
          </p:cNvPr>
          <p:cNvSpPr>
            <a:spLocks noGrp="1"/>
          </p:cNvSpPr>
          <p:nvPr>
            <p:ph type="title" hasCustomPrompt="1"/>
          </p:nvPr>
        </p:nvSpPr>
        <p:spPr/>
        <p:txBody>
          <a:bodyPr/>
          <a:lstStyle>
            <a:lvl1pPr>
              <a:defRPr/>
            </a:lvl1pPr>
          </a:lstStyle>
          <a:p>
            <a:r>
              <a:rPr lang="en-US"/>
              <a:t>CLICK TO ADD Slide TITLE. ALL CAPS. TWO LINES max.</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F97A898C-B866-B14B-9178-5A34D2335457}"/>
              </a:ext>
            </a:extLst>
          </p:cNvPr>
          <p:cNvSpPr>
            <a:spLocks noGrp="1"/>
          </p:cNvSpPr>
          <p:nvPr>
            <p:ph type="dt" sz="half" idx="110"/>
          </p:nvPr>
        </p:nvSpPr>
        <p:spPr/>
        <p:txBody>
          <a:bodyPr/>
          <a:lstStyle/>
          <a:p>
            <a:endParaRPr lang="en-US" dirty="0"/>
          </a:p>
        </p:txBody>
      </p:sp>
      <p:sp>
        <p:nvSpPr>
          <p:cNvPr id="5" name="Footer Placeholder 4">
            <a:extLst>
              <a:ext uri="{FF2B5EF4-FFF2-40B4-BE49-F238E27FC236}">
                <a16:creationId xmlns:a16="http://schemas.microsoft.com/office/drawing/2014/main" id="{26F97896-B943-434D-88CF-4C1DD9A124EB}"/>
              </a:ext>
            </a:extLst>
          </p:cNvPr>
          <p:cNvSpPr>
            <a:spLocks noGrp="1"/>
          </p:cNvSpPr>
          <p:nvPr>
            <p:ph type="ftr" sz="quarter" idx="111"/>
          </p:nvPr>
        </p:nvSpPr>
        <p:spPr/>
        <p:txBody>
          <a:bodyPr/>
          <a:lstStyle/>
          <a:p>
            <a:endParaRPr lang="en-US" dirty="0"/>
          </a:p>
        </p:txBody>
      </p:sp>
      <p:sp>
        <p:nvSpPr>
          <p:cNvPr id="500" name="Caption">
            <a:extLst>
              <a:ext uri="{FF2B5EF4-FFF2-40B4-BE49-F238E27FC236}">
                <a16:creationId xmlns:a16="http://schemas.microsoft.com/office/drawing/2014/main" id="{FD347B14-43C4-154A-92C4-BB860714839D}"/>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48" name="Slide Number Placeholder 3">
            <a:extLst>
              <a:ext uri="{FF2B5EF4-FFF2-40B4-BE49-F238E27FC236}">
                <a16:creationId xmlns:a16="http://schemas.microsoft.com/office/drawing/2014/main" id="{92E106F0-9484-5947-ACF2-FD796A463D32}"/>
              </a:ext>
            </a:extLst>
          </p:cNvPr>
          <p:cNvSpPr>
            <a:spLocks noGrp="1"/>
          </p:cNvSpPr>
          <p:nvPr userDrawn="1">
            <p:ph type="sldNum" sz="quarter" idx="112"/>
          </p:nvPr>
        </p:nvSpPr>
        <p:spPr>
          <a:xfrm>
            <a:off x="8790039" y="6516148"/>
            <a:ext cx="350454" cy="174625"/>
          </a:xfrm>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6" name="Group 5">
            <a:extLst>
              <a:ext uri="{FF2B5EF4-FFF2-40B4-BE49-F238E27FC236}">
                <a16:creationId xmlns:a16="http://schemas.microsoft.com/office/drawing/2014/main" id="{B104F9D3-21BC-F941-8399-CF9E0BBD5283}"/>
              </a:ext>
            </a:extLst>
          </p:cNvPr>
          <p:cNvGrpSpPr/>
          <p:nvPr userDrawn="1"/>
        </p:nvGrpSpPr>
        <p:grpSpPr>
          <a:xfrm>
            <a:off x="9399182" y="-2"/>
            <a:ext cx="2961715" cy="11187339"/>
            <a:chOff x="9399182" y="-2"/>
            <a:chExt cx="2961715" cy="11187339"/>
          </a:xfrm>
        </p:grpSpPr>
        <p:sp>
          <p:nvSpPr>
            <p:cNvPr id="45" name="Rectangle 44">
              <a:extLst>
                <a:ext uri="{FF2B5EF4-FFF2-40B4-BE49-F238E27FC236}">
                  <a16:creationId xmlns:a16="http://schemas.microsoft.com/office/drawing/2014/main" id="{E43CC0CC-412F-694E-BA2F-CCF91349B581}"/>
                </a:ext>
              </a:extLst>
            </p:cNvPr>
            <p:cNvSpPr/>
            <p:nvPr userDrawn="1"/>
          </p:nvSpPr>
          <p:spPr>
            <a:xfrm>
              <a:off x="9399182" y="-2"/>
              <a:ext cx="2798651" cy="1101500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46" name="Picture 45">
              <a:extLst>
                <a:ext uri="{FF2B5EF4-FFF2-40B4-BE49-F238E27FC236}">
                  <a16:creationId xmlns:a16="http://schemas.microsoft.com/office/drawing/2014/main" id="{EA9F5F80-B9F9-0F44-B698-DF454AA644DD}"/>
                </a:ext>
              </a:extLst>
            </p:cNvPr>
            <p:cNvPicPr>
              <a:picLocks noChangeAspect="1"/>
            </p:cNvPicPr>
            <p:nvPr userDrawn="1"/>
          </p:nvPicPr>
          <p:blipFill rotWithShape="1">
            <a:blip r:embed="rId2"/>
            <a:srcRect t="17021" r="58309" b="16813"/>
            <a:stretch/>
          </p:blipFill>
          <p:spPr>
            <a:xfrm>
              <a:off x="9558505" y="1321569"/>
              <a:ext cx="2639327" cy="1095417"/>
            </a:xfrm>
            <a:prstGeom prst="rect">
              <a:avLst/>
            </a:prstGeom>
          </p:spPr>
        </p:pic>
        <p:sp>
          <p:nvSpPr>
            <p:cNvPr id="47" name="Rectangle 46">
              <a:extLst>
                <a:ext uri="{FF2B5EF4-FFF2-40B4-BE49-F238E27FC236}">
                  <a16:creationId xmlns:a16="http://schemas.microsoft.com/office/drawing/2014/main" id="{6BB1AE2B-CA0A-8D42-82DE-43E63DE4AC0D}"/>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TextBox 50">
              <a:extLst>
                <a:ext uri="{FF2B5EF4-FFF2-40B4-BE49-F238E27FC236}">
                  <a16:creationId xmlns:a16="http://schemas.microsoft.com/office/drawing/2014/main" id="{9AB55C23-AD36-AE4E-9421-68AD42E3CAAC}"/>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53" name="Picture 52">
              <a:extLst>
                <a:ext uri="{FF2B5EF4-FFF2-40B4-BE49-F238E27FC236}">
                  <a16:creationId xmlns:a16="http://schemas.microsoft.com/office/drawing/2014/main" id="{1108CC98-FEA9-DC4C-807D-C762CA96FAAF}"/>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103" name="TextBox 102">
              <a:extLst>
                <a:ext uri="{FF2B5EF4-FFF2-40B4-BE49-F238E27FC236}">
                  <a16:creationId xmlns:a16="http://schemas.microsoft.com/office/drawing/2014/main" id="{12194029-9A74-1343-8288-8CF894102496}"/>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4" name="Straight Connector 103">
              <a:extLst>
                <a:ext uri="{FF2B5EF4-FFF2-40B4-BE49-F238E27FC236}">
                  <a16:creationId xmlns:a16="http://schemas.microsoft.com/office/drawing/2014/main" id="{E41EA862-645E-0F49-9B37-60C68EF7C6A8}"/>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196F6A19-D6A3-6947-9A53-F14EEAE75208}"/>
                </a:ext>
              </a:extLst>
            </p:cNvPr>
            <p:cNvGrpSpPr/>
            <p:nvPr userDrawn="1"/>
          </p:nvGrpSpPr>
          <p:grpSpPr>
            <a:xfrm>
              <a:off x="9521833" y="3751281"/>
              <a:ext cx="2754815" cy="7436056"/>
              <a:chOff x="9521833" y="2531409"/>
              <a:chExt cx="2754815" cy="7436056"/>
            </a:xfrm>
          </p:grpSpPr>
          <p:sp>
            <p:nvSpPr>
              <p:cNvPr id="54" name="TextBox 53">
                <a:extLst>
                  <a:ext uri="{FF2B5EF4-FFF2-40B4-BE49-F238E27FC236}">
                    <a16:creationId xmlns:a16="http://schemas.microsoft.com/office/drawing/2014/main" id="{A4D10D26-A257-FE41-BFB0-8F5ED90CC342}"/>
                  </a:ext>
                </a:extLst>
              </p:cNvPr>
              <p:cNvSpPr txBox="1"/>
              <p:nvPr userDrawn="1"/>
            </p:nvSpPr>
            <p:spPr>
              <a:xfrm>
                <a:off x="9558507" y="3953640"/>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55" name="Straight Connector 54">
                <a:extLst>
                  <a:ext uri="{FF2B5EF4-FFF2-40B4-BE49-F238E27FC236}">
                    <a16:creationId xmlns:a16="http://schemas.microsoft.com/office/drawing/2014/main" id="{CCBA4925-27F7-0840-AB2A-43828EF3AD6C}"/>
                  </a:ext>
                </a:extLst>
              </p:cNvPr>
              <p:cNvCxnSpPr>
                <a:cxnSpLocks/>
              </p:cNvCxnSpPr>
              <p:nvPr userDrawn="1"/>
            </p:nvCxnSpPr>
            <p:spPr>
              <a:xfrm>
                <a:off x="9558507" y="415625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6" name="TextBox 55">
                <a:extLst>
                  <a:ext uri="{FF2B5EF4-FFF2-40B4-BE49-F238E27FC236}">
                    <a16:creationId xmlns:a16="http://schemas.microsoft.com/office/drawing/2014/main" id="{2586850C-9180-FA4E-968E-FF19A860A64D}"/>
                  </a:ext>
                </a:extLst>
              </p:cNvPr>
              <p:cNvSpPr txBox="1"/>
              <p:nvPr userDrawn="1"/>
            </p:nvSpPr>
            <p:spPr>
              <a:xfrm>
                <a:off x="9686426" y="5014567"/>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sp>
            <p:nvSpPr>
              <p:cNvPr id="61" name="Rectangle 60">
                <a:extLst>
                  <a:ext uri="{FF2B5EF4-FFF2-40B4-BE49-F238E27FC236}">
                    <a16:creationId xmlns:a16="http://schemas.microsoft.com/office/drawing/2014/main" id="{6261B6DE-3D1B-B646-8CA5-3B37F32A674F}"/>
                  </a:ext>
                </a:extLst>
              </p:cNvPr>
              <p:cNvSpPr/>
              <p:nvPr userDrawn="1"/>
            </p:nvSpPr>
            <p:spPr>
              <a:xfrm>
                <a:off x="9541497" y="8556150"/>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B35D847C-FBAE-9141-80AA-E929009454B3}"/>
                  </a:ext>
                </a:extLst>
              </p:cNvPr>
              <p:cNvSpPr txBox="1"/>
              <p:nvPr userDrawn="1"/>
            </p:nvSpPr>
            <p:spPr>
              <a:xfrm>
                <a:off x="9907688" y="8684950"/>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73" name="Graphic 72">
                <a:extLst>
                  <a:ext uri="{FF2B5EF4-FFF2-40B4-BE49-F238E27FC236}">
                    <a16:creationId xmlns:a16="http://schemas.microsoft.com/office/drawing/2014/main" id="{7E3A8F17-D7F3-FB43-8FFE-8437E55D7718}"/>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8695233"/>
                <a:ext cx="155227" cy="155227"/>
              </a:xfrm>
              <a:prstGeom prst="rect">
                <a:avLst/>
              </a:prstGeom>
            </p:spPr>
          </p:pic>
          <p:sp>
            <p:nvSpPr>
              <p:cNvPr id="74" name="TextBox 73">
                <a:extLst>
                  <a:ext uri="{FF2B5EF4-FFF2-40B4-BE49-F238E27FC236}">
                    <a16:creationId xmlns:a16="http://schemas.microsoft.com/office/drawing/2014/main" id="{3F05BF82-935B-0D48-A2E9-BD0093B49F2C}"/>
                  </a:ext>
                </a:extLst>
              </p:cNvPr>
              <p:cNvSpPr txBox="1"/>
              <p:nvPr userDrawn="1"/>
            </p:nvSpPr>
            <p:spPr>
              <a:xfrm>
                <a:off x="9716735" y="9264933"/>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8" name="TextBox 77">
                <a:extLst>
                  <a:ext uri="{FF2B5EF4-FFF2-40B4-BE49-F238E27FC236}">
                    <a16:creationId xmlns:a16="http://schemas.microsoft.com/office/drawing/2014/main" id="{B65235D7-20FA-AA4C-B70A-258CF74C09E1}"/>
                  </a:ext>
                </a:extLst>
              </p:cNvPr>
              <p:cNvSpPr txBox="1"/>
              <p:nvPr userDrawn="1"/>
            </p:nvSpPr>
            <p:spPr>
              <a:xfrm>
                <a:off x="9716735" y="8946089"/>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9" name="TextBox 78">
                <a:extLst>
                  <a:ext uri="{FF2B5EF4-FFF2-40B4-BE49-F238E27FC236}">
                    <a16:creationId xmlns:a16="http://schemas.microsoft.com/office/drawing/2014/main" id="{27581D51-2E99-9242-ABB1-C15D65232A7A}"/>
                  </a:ext>
                </a:extLst>
              </p:cNvPr>
              <p:cNvSpPr txBox="1"/>
              <p:nvPr userDrawn="1"/>
            </p:nvSpPr>
            <p:spPr>
              <a:xfrm>
                <a:off x="9716735" y="9714610"/>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85" name="Rectangle 84">
                <a:extLst>
                  <a:ext uri="{FF2B5EF4-FFF2-40B4-BE49-F238E27FC236}">
                    <a16:creationId xmlns:a16="http://schemas.microsoft.com/office/drawing/2014/main" id="{C5CEAEDC-18E3-9E45-9236-4044DE7F605B}"/>
                  </a:ext>
                </a:extLst>
              </p:cNvPr>
              <p:cNvSpPr/>
              <p:nvPr userDrawn="1"/>
            </p:nvSpPr>
            <p:spPr>
              <a:xfrm>
                <a:off x="9541497" y="7199494"/>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TextBox 85">
                <a:extLst>
                  <a:ext uri="{FF2B5EF4-FFF2-40B4-BE49-F238E27FC236}">
                    <a16:creationId xmlns:a16="http://schemas.microsoft.com/office/drawing/2014/main" id="{8CF43F75-DCAC-3A4B-856C-20394D3967E0}"/>
                  </a:ext>
                </a:extLst>
              </p:cNvPr>
              <p:cNvSpPr txBox="1"/>
              <p:nvPr userDrawn="1"/>
            </p:nvSpPr>
            <p:spPr>
              <a:xfrm>
                <a:off x="9907688" y="732829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7" name="Graphic 86">
                <a:extLst>
                  <a:ext uri="{FF2B5EF4-FFF2-40B4-BE49-F238E27FC236}">
                    <a16:creationId xmlns:a16="http://schemas.microsoft.com/office/drawing/2014/main" id="{757374C0-8D98-8A47-BE70-BB1D3E4F133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338576"/>
                <a:ext cx="155227" cy="155227"/>
              </a:xfrm>
              <a:prstGeom prst="rect">
                <a:avLst/>
              </a:prstGeom>
            </p:spPr>
          </p:pic>
          <p:sp>
            <p:nvSpPr>
              <p:cNvPr id="89" name="TextBox 88">
                <a:extLst>
                  <a:ext uri="{FF2B5EF4-FFF2-40B4-BE49-F238E27FC236}">
                    <a16:creationId xmlns:a16="http://schemas.microsoft.com/office/drawing/2014/main" id="{7E869158-45ED-B645-9955-8A67BA7702F6}"/>
                  </a:ext>
                </a:extLst>
              </p:cNvPr>
              <p:cNvSpPr txBox="1"/>
              <p:nvPr userDrawn="1"/>
            </p:nvSpPr>
            <p:spPr>
              <a:xfrm>
                <a:off x="9701720" y="7592477"/>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90" name="Picture 89">
                <a:extLst>
                  <a:ext uri="{FF2B5EF4-FFF2-40B4-BE49-F238E27FC236}">
                    <a16:creationId xmlns:a16="http://schemas.microsoft.com/office/drawing/2014/main" id="{BC30FFF4-CDB9-3B4D-9B7E-D33DD4F29647}"/>
                  </a:ext>
                </a:extLst>
              </p:cNvPr>
              <p:cNvPicPr>
                <a:picLocks noChangeAspect="1"/>
              </p:cNvPicPr>
              <p:nvPr userDrawn="1"/>
            </p:nvPicPr>
            <p:blipFill rotWithShape="1">
              <a:blip r:embed="rId6"/>
              <a:srcRect l="33684" t="12097" r="43371" b="20368"/>
              <a:stretch/>
            </p:blipFill>
            <p:spPr>
              <a:xfrm>
                <a:off x="11498723" y="7676910"/>
                <a:ext cx="136897" cy="213643"/>
              </a:xfrm>
              <a:prstGeom prst="rect">
                <a:avLst/>
              </a:prstGeom>
              <a:ln w="19050">
                <a:solidFill>
                  <a:schemeClr val="accent3">
                    <a:lumMod val="60000"/>
                    <a:lumOff val="40000"/>
                  </a:schemeClr>
                </a:solidFill>
              </a:ln>
            </p:spPr>
          </p:pic>
          <p:sp>
            <p:nvSpPr>
              <p:cNvPr id="91" name="TextBox 90">
                <a:extLst>
                  <a:ext uri="{FF2B5EF4-FFF2-40B4-BE49-F238E27FC236}">
                    <a16:creationId xmlns:a16="http://schemas.microsoft.com/office/drawing/2014/main" id="{248967FA-A69C-BF4E-83CA-ACF61244C965}"/>
                  </a:ext>
                </a:extLst>
              </p:cNvPr>
              <p:cNvSpPr txBox="1">
                <a:spLocks noChangeAspect="1"/>
              </p:cNvSpPr>
              <p:nvPr/>
            </p:nvSpPr>
            <p:spPr>
              <a:xfrm>
                <a:off x="9521833" y="430378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2" name="TextBox 91">
                <a:extLst>
                  <a:ext uri="{FF2B5EF4-FFF2-40B4-BE49-F238E27FC236}">
                    <a16:creationId xmlns:a16="http://schemas.microsoft.com/office/drawing/2014/main" id="{28A219F0-9820-E94D-9B0B-FC1451A729F1}"/>
                  </a:ext>
                </a:extLst>
              </p:cNvPr>
              <p:cNvSpPr txBox="1">
                <a:spLocks noChangeAspect="1"/>
              </p:cNvSpPr>
              <p:nvPr/>
            </p:nvSpPr>
            <p:spPr>
              <a:xfrm>
                <a:off x="9521833" y="4799341"/>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7" name="TextBox 96">
                <a:extLst>
                  <a:ext uri="{FF2B5EF4-FFF2-40B4-BE49-F238E27FC236}">
                    <a16:creationId xmlns:a16="http://schemas.microsoft.com/office/drawing/2014/main" id="{6B1FFA28-D937-0546-81ED-6A667496097F}"/>
                  </a:ext>
                </a:extLst>
              </p:cNvPr>
              <p:cNvSpPr txBox="1"/>
              <p:nvPr userDrawn="1"/>
            </p:nvSpPr>
            <p:spPr>
              <a:xfrm>
                <a:off x="9686426" y="4278760"/>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98" name="TextBox 97">
                <a:extLst>
                  <a:ext uri="{FF2B5EF4-FFF2-40B4-BE49-F238E27FC236}">
                    <a16:creationId xmlns:a16="http://schemas.microsoft.com/office/drawing/2014/main" id="{68994775-7F6D-024C-A545-1FD8DA0B5066}"/>
                  </a:ext>
                </a:extLst>
              </p:cNvPr>
              <p:cNvSpPr txBox="1"/>
              <p:nvPr userDrawn="1"/>
            </p:nvSpPr>
            <p:spPr>
              <a:xfrm>
                <a:off x="9674267" y="5297872"/>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99" name="TextBox 98">
                <a:extLst>
                  <a:ext uri="{FF2B5EF4-FFF2-40B4-BE49-F238E27FC236}">
                    <a16:creationId xmlns:a16="http://schemas.microsoft.com/office/drawing/2014/main" id="{AC1A251F-EFCC-D040-AD73-5A844F6C8923}"/>
                  </a:ext>
                </a:extLst>
              </p:cNvPr>
              <p:cNvSpPr txBox="1"/>
              <p:nvPr userDrawn="1"/>
            </p:nvSpPr>
            <p:spPr>
              <a:xfrm>
                <a:off x="9686426" y="5713129"/>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00" name="TextBox 99">
                <a:extLst>
                  <a:ext uri="{FF2B5EF4-FFF2-40B4-BE49-F238E27FC236}">
                    <a16:creationId xmlns:a16="http://schemas.microsoft.com/office/drawing/2014/main" id="{0F0507AD-9F18-6D4E-9209-0C54CEF82012}"/>
                  </a:ext>
                </a:extLst>
              </p:cNvPr>
              <p:cNvSpPr txBox="1"/>
              <p:nvPr userDrawn="1"/>
            </p:nvSpPr>
            <p:spPr>
              <a:xfrm>
                <a:off x="9686426" y="6433219"/>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02" name="TextBox 101">
                <a:extLst>
                  <a:ext uri="{FF2B5EF4-FFF2-40B4-BE49-F238E27FC236}">
                    <a16:creationId xmlns:a16="http://schemas.microsoft.com/office/drawing/2014/main" id="{4827295A-AD1C-9B4E-9832-4C95BEE1E2CF}"/>
                  </a:ext>
                </a:extLst>
              </p:cNvPr>
              <p:cNvSpPr txBox="1"/>
              <p:nvPr userDrawn="1"/>
            </p:nvSpPr>
            <p:spPr>
              <a:xfrm>
                <a:off x="9674267" y="6863782"/>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05" name="Rectangle 104">
                <a:extLst>
                  <a:ext uri="{FF2B5EF4-FFF2-40B4-BE49-F238E27FC236}">
                    <a16:creationId xmlns:a16="http://schemas.microsoft.com/office/drawing/2014/main" id="{6C8F933F-D9D9-7549-9AF5-2C614E0FD4B9}"/>
                  </a:ext>
                </a:extLst>
              </p:cNvPr>
              <p:cNvSpPr/>
              <p:nvPr userDrawn="1"/>
            </p:nvSpPr>
            <p:spPr>
              <a:xfrm>
                <a:off x="9541497" y="2531409"/>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TextBox 105">
                <a:extLst>
                  <a:ext uri="{FF2B5EF4-FFF2-40B4-BE49-F238E27FC236}">
                    <a16:creationId xmlns:a16="http://schemas.microsoft.com/office/drawing/2014/main" id="{BFF57C2F-17D2-C542-9688-994363166A69}"/>
                  </a:ext>
                </a:extLst>
              </p:cNvPr>
              <p:cNvSpPr txBox="1"/>
              <p:nvPr userDrawn="1"/>
            </p:nvSpPr>
            <p:spPr>
              <a:xfrm>
                <a:off x="9907688" y="26602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07" name="Graphic 106">
                <a:extLst>
                  <a:ext uri="{FF2B5EF4-FFF2-40B4-BE49-F238E27FC236}">
                    <a16:creationId xmlns:a16="http://schemas.microsoft.com/office/drawing/2014/main" id="{8F010FD2-F208-734E-83F5-73F06D91019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670492"/>
                <a:ext cx="155227" cy="155227"/>
              </a:xfrm>
              <a:prstGeom prst="rect">
                <a:avLst/>
              </a:prstGeom>
            </p:spPr>
          </p:pic>
          <p:sp>
            <p:nvSpPr>
              <p:cNvPr id="108" name="TextBox 107">
                <a:extLst>
                  <a:ext uri="{FF2B5EF4-FFF2-40B4-BE49-F238E27FC236}">
                    <a16:creationId xmlns:a16="http://schemas.microsoft.com/office/drawing/2014/main" id="{FE457EE7-A96E-FF4C-93C4-103A4656AC92}"/>
                  </a:ext>
                </a:extLst>
              </p:cNvPr>
              <p:cNvSpPr txBox="1"/>
              <p:nvPr userDrawn="1"/>
            </p:nvSpPr>
            <p:spPr>
              <a:xfrm>
                <a:off x="9701720" y="2924393"/>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nvGrpSpPr>
            <p:cNvPr id="3" name="Group 2">
              <a:extLst>
                <a:ext uri="{FF2B5EF4-FFF2-40B4-BE49-F238E27FC236}">
                  <a16:creationId xmlns:a16="http://schemas.microsoft.com/office/drawing/2014/main" id="{0F981F28-9C61-BC4E-BB91-07F303CF4C2D}"/>
                </a:ext>
              </a:extLst>
            </p:cNvPr>
            <p:cNvGrpSpPr/>
            <p:nvPr userDrawn="1"/>
          </p:nvGrpSpPr>
          <p:grpSpPr>
            <a:xfrm>
              <a:off x="9540503" y="2468708"/>
              <a:ext cx="2806644" cy="1181890"/>
              <a:chOff x="9554253" y="2414886"/>
              <a:chExt cx="2806644" cy="1181890"/>
            </a:xfrm>
          </p:grpSpPr>
          <p:grpSp>
            <p:nvGrpSpPr>
              <p:cNvPr id="58" name="Group 57">
                <a:extLst>
                  <a:ext uri="{FF2B5EF4-FFF2-40B4-BE49-F238E27FC236}">
                    <a16:creationId xmlns:a16="http://schemas.microsoft.com/office/drawing/2014/main" id="{0DF2DCCF-DC2F-E347-A31C-CDF68A9AF8AC}"/>
                  </a:ext>
                </a:extLst>
              </p:cNvPr>
              <p:cNvGrpSpPr/>
              <p:nvPr userDrawn="1"/>
            </p:nvGrpSpPr>
            <p:grpSpPr>
              <a:xfrm>
                <a:off x="9554253" y="2414886"/>
                <a:ext cx="2735150" cy="1181890"/>
                <a:chOff x="9541498" y="3751132"/>
                <a:chExt cx="2735150" cy="1181890"/>
              </a:xfrm>
            </p:grpSpPr>
            <p:grpSp>
              <p:nvGrpSpPr>
                <p:cNvPr id="60" name="Group 59">
                  <a:extLst>
                    <a:ext uri="{FF2B5EF4-FFF2-40B4-BE49-F238E27FC236}">
                      <a16:creationId xmlns:a16="http://schemas.microsoft.com/office/drawing/2014/main" id="{672EE88A-201E-864B-915E-E26EB55300E2}"/>
                    </a:ext>
                  </a:extLst>
                </p:cNvPr>
                <p:cNvGrpSpPr/>
                <p:nvPr userDrawn="1"/>
              </p:nvGrpSpPr>
              <p:grpSpPr>
                <a:xfrm>
                  <a:off x="9541498" y="3751132"/>
                  <a:ext cx="2735150" cy="1181890"/>
                  <a:chOff x="9296568" y="4910411"/>
                  <a:chExt cx="2735150" cy="1181890"/>
                </a:xfrm>
              </p:grpSpPr>
              <p:sp>
                <p:nvSpPr>
                  <p:cNvPr id="64" name="Rectangle 63">
                    <a:extLst>
                      <a:ext uri="{FF2B5EF4-FFF2-40B4-BE49-F238E27FC236}">
                        <a16:creationId xmlns:a16="http://schemas.microsoft.com/office/drawing/2014/main" id="{1ACA2DCD-6D06-6E48-ADC7-E4700B8E7ED2}"/>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66699C1-6810-F840-B15E-9FDBF86672FE}"/>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6" name="TextBox 65">
                    <a:extLst>
                      <a:ext uri="{FF2B5EF4-FFF2-40B4-BE49-F238E27FC236}">
                        <a16:creationId xmlns:a16="http://schemas.microsoft.com/office/drawing/2014/main" id="{46B5DD35-B22A-0445-8540-375CCBA7046C}"/>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63" name="Graphic 62">
                  <a:extLst>
                    <a:ext uri="{FF2B5EF4-FFF2-40B4-BE49-F238E27FC236}">
                      <a16:creationId xmlns:a16="http://schemas.microsoft.com/office/drawing/2014/main" id="{9D9E4893-D645-1746-AECB-65B57D82B9E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1" name="Picture 10">
                <a:extLst>
                  <a:ext uri="{FF2B5EF4-FFF2-40B4-BE49-F238E27FC236}">
                    <a16:creationId xmlns:a16="http://schemas.microsoft.com/office/drawing/2014/main" id="{670B2B87-7712-C049-9036-20C3AD85D78B}"/>
                  </a:ext>
                </a:extLst>
              </p:cNvPr>
              <p:cNvPicPr>
                <a:picLocks noChangeAspect="1"/>
              </p:cNvPicPr>
              <p:nvPr userDrawn="1"/>
            </p:nvPicPr>
            <p:blipFill rotWithShape="1">
              <a:blip r:embed="rId9"/>
              <a:srcRect t="5468" r="25071" b="3995"/>
              <a:stretch/>
            </p:blipFill>
            <p:spPr>
              <a:xfrm>
                <a:off x="10779975" y="2820522"/>
                <a:ext cx="1580922" cy="695279"/>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73364899"/>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Default Text Over Photo (Full)">
    <p:bg>
      <p:bgPr>
        <a:solidFill>
          <a:schemeClr val="bg1"/>
        </a:solidFill>
        <a:effectLst/>
      </p:bgPr>
    </p:bg>
    <p:spTree>
      <p:nvGrpSpPr>
        <p:cNvPr id="1" name=""/>
        <p:cNvGrpSpPr/>
        <p:nvPr/>
      </p:nvGrpSpPr>
      <p:grpSpPr>
        <a:xfrm>
          <a:off x="0" y="0"/>
          <a:ext cx="0" cy="0"/>
          <a:chOff x="0" y="0"/>
          <a:chExt cx="0" cy="0"/>
        </a:xfrm>
      </p:grpSpPr>
      <p:sp>
        <p:nvSpPr>
          <p:cNvPr id="143" name="TextBox 142">
            <a:extLst>
              <a:ext uri="{FF2B5EF4-FFF2-40B4-BE49-F238E27FC236}">
                <a16:creationId xmlns:a16="http://schemas.microsoft.com/office/drawing/2014/main" id="{46481346-5599-134A-9D85-7AA21E57226F}"/>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6" name="Group 5">
            <a:extLst>
              <a:ext uri="{FF2B5EF4-FFF2-40B4-BE49-F238E27FC236}">
                <a16:creationId xmlns:a16="http://schemas.microsoft.com/office/drawing/2014/main" id="{CDC1CA07-8C63-8647-8A4A-38C9BB1B9E32}"/>
              </a:ext>
            </a:extLst>
          </p:cNvPr>
          <p:cNvGrpSpPr/>
          <p:nvPr userDrawn="1"/>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rIns="432000" anchor="ctr">
            <a:noAutofit/>
          </a:bodyPr>
          <a:lstStyle>
            <a:lvl1pPr algn="r">
              <a:defRPr b="0">
                <a:solidFill>
                  <a:schemeClr val="bg1"/>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4572000" cy="6858000"/>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sp>
        <p:nvSpPr>
          <p:cNvPr id="500" name="Caption">
            <a:extLst>
              <a:ext uri="{FF2B5EF4-FFF2-40B4-BE49-F238E27FC236}">
                <a16:creationId xmlns:a16="http://schemas.microsoft.com/office/drawing/2014/main" id="{3907BEE1-E170-4B45-8716-60BA2FC22521}"/>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grpSp>
        <p:nvGrpSpPr>
          <p:cNvPr id="144" name="Group 143">
            <a:extLst>
              <a:ext uri="{FF2B5EF4-FFF2-40B4-BE49-F238E27FC236}">
                <a16:creationId xmlns:a16="http://schemas.microsoft.com/office/drawing/2014/main" id="{2368DF05-568B-8542-8C72-DF1F57E7755B}"/>
              </a:ext>
            </a:extLst>
          </p:cNvPr>
          <p:cNvGrpSpPr/>
          <p:nvPr userDrawn="1"/>
        </p:nvGrpSpPr>
        <p:grpSpPr>
          <a:xfrm>
            <a:off x="9399182" y="-2"/>
            <a:ext cx="2961715" cy="11187339"/>
            <a:chOff x="9399182" y="-2"/>
            <a:chExt cx="2961715" cy="11187339"/>
          </a:xfrm>
        </p:grpSpPr>
        <p:sp>
          <p:nvSpPr>
            <p:cNvPr id="145" name="Rectangle 144">
              <a:extLst>
                <a:ext uri="{FF2B5EF4-FFF2-40B4-BE49-F238E27FC236}">
                  <a16:creationId xmlns:a16="http://schemas.microsoft.com/office/drawing/2014/main" id="{46F9184D-8E86-4D45-B84F-2FFA5448B70D}"/>
                </a:ext>
              </a:extLst>
            </p:cNvPr>
            <p:cNvSpPr/>
            <p:nvPr userDrawn="1"/>
          </p:nvSpPr>
          <p:spPr>
            <a:xfrm>
              <a:off x="9399182" y="-2"/>
              <a:ext cx="2798651" cy="11015005"/>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46" name="Picture 145">
              <a:extLst>
                <a:ext uri="{FF2B5EF4-FFF2-40B4-BE49-F238E27FC236}">
                  <a16:creationId xmlns:a16="http://schemas.microsoft.com/office/drawing/2014/main" id="{C603612C-55C8-C541-8D50-2F8B676C0A9B}"/>
                </a:ext>
              </a:extLst>
            </p:cNvPr>
            <p:cNvPicPr>
              <a:picLocks noChangeAspect="1"/>
            </p:cNvPicPr>
            <p:nvPr userDrawn="1"/>
          </p:nvPicPr>
          <p:blipFill rotWithShape="1">
            <a:blip r:embed="rId2"/>
            <a:srcRect t="17021" r="58309" b="16813"/>
            <a:stretch/>
          </p:blipFill>
          <p:spPr>
            <a:xfrm>
              <a:off x="9558505" y="1321569"/>
              <a:ext cx="2639327" cy="1095417"/>
            </a:xfrm>
            <a:prstGeom prst="rect">
              <a:avLst/>
            </a:prstGeom>
          </p:spPr>
        </p:pic>
        <p:sp>
          <p:nvSpPr>
            <p:cNvPr id="147" name="Rectangle 146">
              <a:extLst>
                <a:ext uri="{FF2B5EF4-FFF2-40B4-BE49-F238E27FC236}">
                  <a16:creationId xmlns:a16="http://schemas.microsoft.com/office/drawing/2014/main" id="{9A91BC00-A745-1C44-8C0F-2E56EB93F065}"/>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TextBox 147">
              <a:extLst>
                <a:ext uri="{FF2B5EF4-FFF2-40B4-BE49-F238E27FC236}">
                  <a16:creationId xmlns:a16="http://schemas.microsoft.com/office/drawing/2014/main" id="{9382585A-4F78-B447-8773-3700C9C77510}"/>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49" name="Picture 148">
              <a:extLst>
                <a:ext uri="{FF2B5EF4-FFF2-40B4-BE49-F238E27FC236}">
                  <a16:creationId xmlns:a16="http://schemas.microsoft.com/office/drawing/2014/main" id="{FA314583-5943-5747-A179-6750C843A6DA}"/>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150" name="TextBox 149">
              <a:extLst>
                <a:ext uri="{FF2B5EF4-FFF2-40B4-BE49-F238E27FC236}">
                  <a16:creationId xmlns:a16="http://schemas.microsoft.com/office/drawing/2014/main" id="{667736F2-0684-7049-915D-E1AE4FEF1C1F}"/>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51" name="Straight Connector 150">
              <a:extLst>
                <a:ext uri="{FF2B5EF4-FFF2-40B4-BE49-F238E27FC236}">
                  <a16:creationId xmlns:a16="http://schemas.microsoft.com/office/drawing/2014/main" id="{8B02C5E0-ADB8-2F46-8348-B72DA9D08CFC}"/>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52" name="Group 151">
              <a:extLst>
                <a:ext uri="{FF2B5EF4-FFF2-40B4-BE49-F238E27FC236}">
                  <a16:creationId xmlns:a16="http://schemas.microsoft.com/office/drawing/2014/main" id="{CDE6DBBA-CE9A-2042-B7D5-0165AD2334E5}"/>
                </a:ext>
              </a:extLst>
            </p:cNvPr>
            <p:cNvGrpSpPr/>
            <p:nvPr userDrawn="1"/>
          </p:nvGrpSpPr>
          <p:grpSpPr>
            <a:xfrm>
              <a:off x="9521833" y="3751281"/>
              <a:ext cx="2754815" cy="7436056"/>
              <a:chOff x="9521833" y="2531409"/>
              <a:chExt cx="2754815" cy="7436056"/>
            </a:xfrm>
          </p:grpSpPr>
          <p:sp>
            <p:nvSpPr>
              <p:cNvPr id="161" name="TextBox 160">
                <a:extLst>
                  <a:ext uri="{FF2B5EF4-FFF2-40B4-BE49-F238E27FC236}">
                    <a16:creationId xmlns:a16="http://schemas.microsoft.com/office/drawing/2014/main" id="{A854AB62-018A-CB4B-8521-979E582C96DE}"/>
                  </a:ext>
                </a:extLst>
              </p:cNvPr>
              <p:cNvSpPr txBox="1"/>
              <p:nvPr userDrawn="1"/>
            </p:nvSpPr>
            <p:spPr>
              <a:xfrm>
                <a:off x="9558507" y="3953640"/>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62" name="Straight Connector 161">
                <a:extLst>
                  <a:ext uri="{FF2B5EF4-FFF2-40B4-BE49-F238E27FC236}">
                    <a16:creationId xmlns:a16="http://schemas.microsoft.com/office/drawing/2014/main" id="{511FF7D6-EE76-9E48-B953-E8C488A6DC3E}"/>
                  </a:ext>
                </a:extLst>
              </p:cNvPr>
              <p:cNvCxnSpPr>
                <a:cxnSpLocks/>
              </p:cNvCxnSpPr>
              <p:nvPr userDrawn="1"/>
            </p:nvCxnSpPr>
            <p:spPr>
              <a:xfrm>
                <a:off x="9558507" y="415625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63" name="TextBox 162">
                <a:extLst>
                  <a:ext uri="{FF2B5EF4-FFF2-40B4-BE49-F238E27FC236}">
                    <a16:creationId xmlns:a16="http://schemas.microsoft.com/office/drawing/2014/main" id="{5EE5D691-B3DD-7940-A2EE-4F1242AE5D3A}"/>
                  </a:ext>
                </a:extLst>
              </p:cNvPr>
              <p:cNvSpPr txBox="1"/>
              <p:nvPr userDrawn="1"/>
            </p:nvSpPr>
            <p:spPr>
              <a:xfrm>
                <a:off x="9686426" y="5014567"/>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sp>
            <p:nvSpPr>
              <p:cNvPr id="164" name="Rectangle 163">
                <a:extLst>
                  <a:ext uri="{FF2B5EF4-FFF2-40B4-BE49-F238E27FC236}">
                    <a16:creationId xmlns:a16="http://schemas.microsoft.com/office/drawing/2014/main" id="{DA9D6203-1E48-DF4B-BDC3-B397A843D5F5}"/>
                  </a:ext>
                </a:extLst>
              </p:cNvPr>
              <p:cNvSpPr/>
              <p:nvPr userDrawn="1"/>
            </p:nvSpPr>
            <p:spPr>
              <a:xfrm>
                <a:off x="9541497" y="8556150"/>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TextBox 164">
                <a:extLst>
                  <a:ext uri="{FF2B5EF4-FFF2-40B4-BE49-F238E27FC236}">
                    <a16:creationId xmlns:a16="http://schemas.microsoft.com/office/drawing/2014/main" id="{C3359E59-5350-D34B-A3EA-40E99A3FD6B7}"/>
                  </a:ext>
                </a:extLst>
              </p:cNvPr>
              <p:cNvSpPr txBox="1"/>
              <p:nvPr userDrawn="1"/>
            </p:nvSpPr>
            <p:spPr>
              <a:xfrm>
                <a:off x="9907688" y="8684950"/>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66" name="Graphic 165">
                <a:extLst>
                  <a:ext uri="{FF2B5EF4-FFF2-40B4-BE49-F238E27FC236}">
                    <a16:creationId xmlns:a16="http://schemas.microsoft.com/office/drawing/2014/main" id="{050619D2-D343-C74D-A7AE-314448369234}"/>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8695233"/>
                <a:ext cx="155227" cy="155227"/>
              </a:xfrm>
              <a:prstGeom prst="rect">
                <a:avLst/>
              </a:prstGeom>
            </p:spPr>
          </p:pic>
          <p:sp>
            <p:nvSpPr>
              <p:cNvPr id="167" name="TextBox 166">
                <a:extLst>
                  <a:ext uri="{FF2B5EF4-FFF2-40B4-BE49-F238E27FC236}">
                    <a16:creationId xmlns:a16="http://schemas.microsoft.com/office/drawing/2014/main" id="{00C56975-AB4A-2543-A94B-0493E8E4AF6F}"/>
                  </a:ext>
                </a:extLst>
              </p:cNvPr>
              <p:cNvSpPr txBox="1"/>
              <p:nvPr userDrawn="1"/>
            </p:nvSpPr>
            <p:spPr>
              <a:xfrm>
                <a:off x="9716735" y="9264933"/>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68" name="TextBox 167">
                <a:extLst>
                  <a:ext uri="{FF2B5EF4-FFF2-40B4-BE49-F238E27FC236}">
                    <a16:creationId xmlns:a16="http://schemas.microsoft.com/office/drawing/2014/main" id="{D124988A-7981-B841-BB41-B682BE6C4461}"/>
                  </a:ext>
                </a:extLst>
              </p:cNvPr>
              <p:cNvSpPr txBox="1"/>
              <p:nvPr userDrawn="1"/>
            </p:nvSpPr>
            <p:spPr>
              <a:xfrm>
                <a:off x="9716735" y="8946089"/>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69" name="TextBox 168">
                <a:extLst>
                  <a:ext uri="{FF2B5EF4-FFF2-40B4-BE49-F238E27FC236}">
                    <a16:creationId xmlns:a16="http://schemas.microsoft.com/office/drawing/2014/main" id="{556222D6-2C29-844E-BCEB-F80A3A82B3EB}"/>
                  </a:ext>
                </a:extLst>
              </p:cNvPr>
              <p:cNvSpPr txBox="1"/>
              <p:nvPr userDrawn="1"/>
            </p:nvSpPr>
            <p:spPr>
              <a:xfrm>
                <a:off x="9716735" y="9714610"/>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sp>
            <p:nvSpPr>
              <p:cNvPr id="170" name="Rectangle 169">
                <a:extLst>
                  <a:ext uri="{FF2B5EF4-FFF2-40B4-BE49-F238E27FC236}">
                    <a16:creationId xmlns:a16="http://schemas.microsoft.com/office/drawing/2014/main" id="{A64B4767-3CEA-BC46-97EA-2C980219C696}"/>
                  </a:ext>
                </a:extLst>
              </p:cNvPr>
              <p:cNvSpPr/>
              <p:nvPr userDrawn="1"/>
            </p:nvSpPr>
            <p:spPr>
              <a:xfrm>
                <a:off x="9541497" y="7199494"/>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TextBox 170">
                <a:extLst>
                  <a:ext uri="{FF2B5EF4-FFF2-40B4-BE49-F238E27FC236}">
                    <a16:creationId xmlns:a16="http://schemas.microsoft.com/office/drawing/2014/main" id="{2D773D81-6CE7-9842-A402-24F9E5DA7A41}"/>
                  </a:ext>
                </a:extLst>
              </p:cNvPr>
              <p:cNvSpPr txBox="1"/>
              <p:nvPr userDrawn="1"/>
            </p:nvSpPr>
            <p:spPr>
              <a:xfrm>
                <a:off x="9907688" y="732829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72" name="Graphic 171">
                <a:extLst>
                  <a:ext uri="{FF2B5EF4-FFF2-40B4-BE49-F238E27FC236}">
                    <a16:creationId xmlns:a16="http://schemas.microsoft.com/office/drawing/2014/main" id="{36B14339-67DD-8D4B-B01C-96674861DC3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338576"/>
                <a:ext cx="155227" cy="155227"/>
              </a:xfrm>
              <a:prstGeom prst="rect">
                <a:avLst/>
              </a:prstGeom>
            </p:spPr>
          </p:pic>
          <p:sp>
            <p:nvSpPr>
              <p:cNvPr id="173" name="TextBox 172">
                <a:extLst>
                  <a:ext uri="{FF2B5EF4-FFF2-40B4-BE49-F238E27FC236}">
                    <a16:creationId xmlns:a16="http://schemas.microsoft.com/office/drawing/2014/main" id="{780D3816-2F37-C44F-BB3D-AAD1BD77FCFA}"/>
                  </a:ext>
                </a:extLst>
              </p:cNvPr>
              <p:cNvSpPr txBox="1"/>
              <p:nvPr userDrawn="1"/>
            </p:nvSpPr>
            <p:spPr>
              <a:xfrm>
                <a:off x="9701720" y="7592477"/>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74" name="Picture 173">
                <a:extLst>
                  <a:ext uri="{FF2B5EF4-FFF2-40B4-BE49-F238E27FC236}">
                    <a16:creationId xmlns:a16="http://schemas.microsoft.com/office/drawing/2014/main" id="{0A78A0F4-3B2A-0840-B2ED-D10184A35C28}"/>
                  </a:ext>
                </a:extLst>
              </p:cNvPr>
              <p:cNvPicPr>
                <a:picLocks noChangeAspect="1"/>
              </p:cNvPicPr>
              <p:nvPr userDrawn="1"/>
            </p:nvPicPr>
            <p:blipFill rotWithShape="1">
              <a:blip r:embed="rId6"/>
              <a:srcRect l="33684" t="12097" r="43371" b="20368"/>
              <a:stretch/>
            </p:blipFill>
            <p:spPr>
              <a:xfrm>
                <a:off x="11498723" y="7676910"/>
                <a:ext cx="136897" cy="213643"/>
              </a:xfrm>
              <a:prstGeom prst="rect">
                <a:avLst/>
              </a:prstGeom>
              <a:ln w="19050">
                <a:solidFill>
                  <a:schemeClr val="accent3">
                    <a:lumMod val="60000"/>
                    <a:lumOff val="40000"/>
                  </a:schemeClr>
                </a:solidFill>
              </a:ln>
            </p:spPr>
          </p:pic>
          <p:sp>
            <p:nvSpPr>
              <p:cNvPr id="175" name="TextBox 174">
                <a:extLst>
                  <a:ext uri="{FF2B5EF4-FFF2-40B4-BE49-F238E27FC236}">
                    <a16:creationId xmlns:a16="http://schemas.microsoft.com/office/drawing/2014/main" id="{86D47968-FA35-774E-AF51-0C090A1928AC}"/>
                  </a:ext>
                </a:extLst>
              </p:cNvPr>
              <p:cNvSpPr txBox="1">
                <a:spLocks noChangeAspect="1"/>
              </p:cNvSpPr>
              <p:nvPr/>
            </p:nvSpPr>
            <p:spPr>
              <a:xfrm>
                <a:off x="9521833" y="430378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76" name="TextBox 175">
                <a:extLst>
                  <a:ext uri="{FF2B5EF4-FFF2-40B4-BE49-F238E27FC236}">
                    <a16:creationId xmlns:a16="http://schemas.microsoft.com/office/drawing/2014/main" id="{12E64578-3F1D-6649-852E-6A3EAA8D6CBB}"/>
                  </a:ext>
                </a:extLst>
              </p:cNvPr>
              <p:cNvSpPr txBox="1">
                <a:spLocks noChangeAspect="1"/>
              </p:cNvSpPr>
              <p:nvPr/>
            </p:nvSpPr>
            <p:spPr>
              <a:xfrm>
                <a:off x="9521833" y="4799341"/>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77" name="TextBox 176">
                <a:extLst>
                  <a:ext uri="{FF2B5EF4-FFF2-40B4-BE49-F238E27FC236}">
                    <a16:creationId xmlns:a16="http://schemas.microsoft.com/office/drawing/2014/main" id="{030BA93C-7BDC-A64D-B6DC-746732C83C30}"/>
                  </a:ext>
                </a:extLst>
              </p:cNvPr>
              <p:cNvSpPr txBox="1"/>
              <p:nvPr userDrawn="1"/>
            </p:nvSpPr>
            <p:spPr>
              <a:xfrm>
                <a:off x="9686426" y="4278760"/>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sp>
            <p:nvSpPr>
              <p:cNvPr id="178" name="TextBox 177">
                <a:extLst>
                  <a:ext uri="{FF2B5EF4-FFF2-40B4-BE49-F238E27FC236}">
                    <a16:creationId xmlns:a16="http://schemas.microsoft.com/office/drawing/2014/main" id="{581B96C2-BEBF-A94F-82A9-8A26BA103B53}"/>
                  </a:ext>
                </a:extLst>
              </p:cNvPr>
              <p:cNvSpPr txBox="1"/>
              <p:nvPr userDrawn="1"/>
            </p:nvSpPr>
            <p:spPr>
              <a:xfrm>
                <a:off x="9674267" y="5297872"/>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79" name="TextBox 178">
                <a:extLst>
                  <a:ext uri="{FF2B5EF4-FFF2-40B4-BE49-F238E27FC236}">
                    <a16:creationId xmlns:a16="http://schemas.microsoft.com/office/drawing/2014/main" id="{0EFE05D7-5CE1-7146-8853-1139A08DF9E6}"/>
                  </a:ext>
                </a:extLst>
              </p:cNvPr>
              <p:cNvSpPr txBox="1"/>
              <p:nvPr userDrawn="1"/>
            </p:nvSpPr>
            <p:spPr>
              <a:xfrm>
                <a:off x="9686426" y="5713129"/>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80" name="TextBox 179">
                <a:extLst>
                  <a:ext uri="{FF2B5EF4-FFF2-40B4-BE49-F238E27FC236}">
                    <a16:creationId xmlns:a16="http://schemas.microsoft.com/office/drawing/2014/main" id="{E8BD0C13-8FBE-394A-910E-10615590B6A1}"/>
                  </a:ext>
                </a:extLst>
              </p:cNvPr>
              <p:cNvSpPr txBox="1"/>
              <p:nvPr userDrawn="1"/>
            </p:nvSpPr>
            <p:spPr>
              <a:xfrm>
                <a:off x="9686426" y="6433219"/>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81" name="TextBox 180">
                <a:extLst>
                  <a:ext uri="{FF2B5EF4-FFF2-40B4-BE49-F238E27FC236}">
                    <a16:creationId xmlns:a16="http://schemas.microsoft.com/office/drawing/2014/main" id="{D7FB5246-47EA-FD4F-8D6E-196E7AD7FA38}"/>
                  </a:ext>
                </a:extLst>
              </p:cNvPr>
              <p:cNvSpPr txBox="1"/>
              <p:nvPr userDrawn="1"/>
            </p:nvSpPr>
            <p:spPr>
              <a:xfrm>
                <a:off x="9674267" y="6863782"/>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82" name="Rectangle 181">
                <a:extLst>
                  <a:ext uri="{FF2B5EF4-FFF2-40B4-BE49-F238E27FC236}">
                    <a16:creationId xmlns:a16="http://schemas.microsoft.com/office/drawing/2014/main" id="{B89C480E-A71A-D44E-B608-4344003C99CB}"/>
                  </a:ext>
                </a:extLst>
              </p:cNvPr>
              <p:cNvSpPr/>
              <p:nvPr userDrawn="1"/>
            </p:nvSpPr>
            <p:spPr>
              <a:xfrm>
                <a:off x="9541497" y="2531409"/>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3" name="TextBox 182">
                <a:extLst>
                  <a:ext uri="{FF2B5EF4-FFF2-40B4-BE49-F238E27FC236}">
                    <a16:creationId xmlns:a16="http://schemas.microsoft.com/office/drawing/2014/main" id="{DD62B91F-6210-1449-A8C8-796BD40FAB50}"/>
                  </a:ext>
                </a:extLst>
              </p:cNvPr>
              <p:cNvSpPr txBox="1"/>
              <p:nvPr userDrawn="1"/>
            </p:nvSpPr>
            <p:spPr>
              <a:xfrm>
                <a:off x="9907688" y="26602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84" name="Graphic 183">
                <a:extLst>
                  <a:ext uri="{FF2B5EF4-FFF2-40B4-BE49-F238E27FC236}">
                    <a16:creationId xmlns:a16="http://schemas.microsoft.com/office/drawing/2014/main" id="{BC18E47A-0D07-5E4B-92C8-9B3BB2EA831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670492"/>
                <a:ext cx="155227" cy="155227"/>
              </a:xfrm>
              <a:prstGeom prst="rect">
                <a:avLst/>
              </a:prstGeom>
            </p:spPr>
          </p:pic>
          <p:sp>
            <p:nvSpPr>
              <p:cNvPr id="185" name="TextBox 184">
                <a:extLst>
                  <a:ext uri="{FF2B5EF4-FFF2-40B4-BE49-F238E27FC236}">
                    <a16:creationId xmlns:a16="http://schemas.microsoft.com/office/drawing/2014/main" id="{A34A608C-8516-8545-9041-572194C4BC91}"/>
                  </a:ext>
                </a:extLst>
              </p:cNvPr>
              <p:cNvSpPr txBox="1"/>
              <p:nvPr userDrawn="1"/>
            </p:nvSpPr>
            <p:spPr>
              <a:xfrm>
                <a:off x="9701720" y="2924393"/>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nvGrpSpPr>
            <p:cNvPr id="153" name="Group 152">
              <a:extLst>
                <a:ext uri="{FF2B5EF4-FFF2-40B4-BE49-F238E27FC236}">
                  <a16:creationId xmlns:a16="http://schemas.microsoft.com/office/drawing/2014/main" id="{D31E61DD-2C09-1F45-A7EF-4AD5FA85F952}"/>
                </a:ext>
              </a:extLst>
            </p:cNvPr>
            <p:cNvGrpSpPr/>
            <p:nvPr userDrawn="1"/>
          </p:nvGrpSpPr>
          <p:grpSpPr>
            <a:xfrm>
              <a:off x="9540503" y="2468708"/>
              <a:ext cx="2806644" cy="1181890"/>
              <a:chOff x="9554253" y="2414886"/>
              <a:chExt cx="2806644" cy="1181890"/>
            </a:xfrm>
          </p:grpSpPr>
          <p:grpSp>
            <p:nvGrpSpPr>
              <p:cNvPr id="154" name="Group 153">
                <a:extLst>
                  <a:ext uri="{FF2B5EF4-FFF2-40B4-BE49-F238E27FC236}">
                    <a16:creationId xmlns:a16="http://schemas.microsoft.com/office/drawing/2014/main" id="{AE515DAB-7829-4E46-8033-92951355A1AC}"/>
                  </a:ext>
                </a:extLst>
              </p:cNvPr>
              <p:cNvGrpSpPr/>
              <p:nvPr userDrawn="1"/>
            </p:nvGrpSpPr>
            <p:grpSpPr>
              <a:xfrm>
                <a:off x="9554253" y="2414886"/>
                <a:ext cx="2735150" cy="1181890"/>
                <a:chOff x="9541498" y="3751132"/>
                <a:chExt cx="2735150" cy="1181890"/>
              </a:xfrm>
            </p:grpSpPr>
            <p:grpSp>
              <p:nvGrpSpPr>
                <p:cNvPr id="156" name="Group 155">
                  <a:extLst>
                    <a:ext uri="{FF2B5EF4-FFF2-40B4-BE49-F238E27FC236}">
                      <a16:creationId xmlns:a16="http://schemas.microsoft.com/office/drawing/2014/main" id="{5785614C-7308-5841-9902-E01FC7DF0F79}"/>
                    </a:ext>
                  </a:extLst>
                </p:cNvPr>
                <p:cNvGrpSpPr/>
                <p:nvPr userDrawn="1"/>
              </p:nvGrpSpPr>
              <p:grpSpPr>
                <a:xfrm>
                  <a:off x="9541498" y="3751132"/>
                  <a:ext cx="2735150" cy="1181890"/>
                  <a:chOff x="9296568" y="4910411"/>
                  <a:chExt cx="2735150" cy="1181890"/>
                </a:xfrm>
              </p:grpSpPr>
              <p:sp>
                <p:nvSpPr>
                  <p:cNvPr id="158" name="Rectangle 157">
                    <a:extLst>
                      <a:ext uri="{FF2B5EF4-FFF2-40B4-BE49-F238E27FC236}">
                        <a16:creationId xmlns:a16="http://schemas.microsoft.com/office/drawing/2014/main" id="{59501F35-B809-2B4D-94F5-1FBC3C009A86}"/>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TextBox 158">
                    <a:extLst>
                      <a:ext uri="{FF2B5EF4-FFF2-40B4-BE49-F238E27FC236}">
                        <a16:creationId xmlns:a16="http://schemas.microsoft.com/office/drawing/2014/main" id="{9CDE9FBA-1F86-8948-A493-6011E0A7AAC8}"/>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160" name="TextBox 159">
                    <a:extLst>
                      <a:ext uri="{FF2B5EF4-FFF2-40B4-BE49-F238E27FC236}">
                        <a16:creationId xmlns:a16="http://schemas.microsoft.com/office/drawing/2014/main" id="{45394A56-E008-A14E-AECC-1347077C6587}"/>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157" name="Graphic 156">
                  <a:extLst>
                    <a:ext uri="{FF2B5EF4-FFF2-40B4-BE49-F238E27FC236}">
                      <a16:creationId xmlns:a16="http://schemas.microsoft.com/office/drawing/2014/main" id="{33074372-DE62-C049-AC9B-F5C2A426647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155" name="Picture 154">
                <a:extLst>
                  <a:ext uri="{FF2B5EF4-FFF2-40B4-BE49-F238E27FC236}">
                    <a16:creationId xmlns:a16="http://schemas.microsoft.com/office/drawing/2014/main" id="{538972A4-60AB-0A4B-AD4C-080FA4770747}"/>
                  </a:ext>
                </a:extLst>
              </p:cNvPr>
              <p:cNvPicPr>
                <a:picLocks noChangeAspect="1"/>
              </p:cNvPicPr>
              <p:nvPr userDrawn="1"/>
            </p:nvPicPr>
            <p:blipFill rotWithShape="1">
              <a:blip r:embed="rId9"/>
              <a:srcRect t="5468" r="25071" b="3995"/>
              <a:stretch/>
            </p:blipFill>
            <p:spPr>
              <a:xfrm>
                <a:off x="10779975" y="2820522"/>
                <a:ext cx="1580922" cy="695279"/>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042983199"/>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Statistics Text Over Photo (Full)">
    <p:bg>
      <p:bgPr>
        <a:solidFill>
          <a:schemeClr val="bg1"/>
        </a:solidFill>
        <a:effectLst/>
      </p:bgPr>
    </p:bg>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041452B9-404B-4B43-893C-BB42AF2A9105}"/>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7" name="Group 6">
            <a:extLst>
              <a:ext uri="{FF2B5EF4-FFF2-40B4-BE49-F238E27FC236}">
                <a16:creationId xmlns:a16="http://schemas.microsoft.com/office/drawing/2014/main" id="{26ACA9DB-4044-6F42-96B1-45EBCD182B84}"/>
              </a:ext>
            </a:extLst>
          </p:cNvPr>
          <p:cNvGrpSpPr/>
          <p:nvPr userDrawn="1"/>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rIns="432000" anchor="ctr">
            <a:noAutofit/>
          </a:bodyPr>
          <a:lstStyle>
            <a:lvl1pPr algn="r">
              <a:defRPr b="0">
                <a:solidFill>
                  <a:schemeClr val="bg1"/>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4572000" cy="6858000"/>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sz="2800">
                <a:solidFill>
                  <a:schemeClr val="bg1"/>
                </a:solidFill>
              </a:defRPr>
            </a:lvl1pPr>
            <a:lvl2pPr>
              <a:defRPr>
                <a:solidFill>
                  <a:schemeClr val="bg1"/>
                </a:solidFill>
              </a:defRPr>
            </a:lvl2pPr>
            <a:lvl3pPr marL="0" indent="0">
              <a:buFontTx/>
              <a:buNone/>
              <a:defRPr>
                <a:solidFill>
                  <a:schemeClr val="bg1"/>
                </a:solidFill>
              </a:defRPr>
            </a:lvl3pPr>
            <a:lvl4pPr marL="0" indent="0">
              <a:buFontTx/>
              <a:buNone/>
              <a:defRPr>
                <a:solidFill>
                  <a:schemeClr val="bg1"/>
                </a:solidFill>
              </a:defRPr>
            </a:lvl4pPr>
            <a:lvl5pPr marL="0" indent="0">
              <a:buFontTx/>
              <a:buNone/>
              <a:defRPr>
                <a:solidFill>
                  <a:schemeClr val="bg1"/>
                </a:solidFill>
              </a:defRPr>
            </a:lvl5pPr>
            <a:lvl6pPr marL="0" indent="0">
              <a:buFontTx/>
              <a:buNone/>
              <a:defRPr>
                <a:solidFill>
                  <a:schemeClr val="bg1"/>
                </a:solidFill>
              </a:defRPr>
            </a:lvl6pPr>
            <a:lvl7pPr marL="0" indent="0">
              <a:buFontTx/>
              <a:buNone/>
              <a:defRPr>
                <a:solidFill>
                  <a:schemeClr val="bg1"/>
                </a:solidFill>
              </a:defRPr>
            </a:lvl7pPr>
            <a:lvl8pPr marL="0" indent="0">
              <a:buFontTx/>
              <a:buNone/>
              <a:defRPr>
                <a:solidFill>
                  <a:schemeClr val="bg1"/>
                </a:solidFill>
              </a:defRPr>
            </a:lvl8pPr>
            <a:lvl9pPr marL="0" indent="0">
              <a:buFontTx/>
              <a:buNone/>
              <a:defRPr>
                <a:solidFill>
                  <a:schemeClr val="bg1"/>
                </a:solidFill>
              </a:defRPr>
            </a:lvl9pPr>
          </a:lstStyle>
          <a:p>
            <a:pPr lvl="0"/>
            <a:r>
              <a:rPr lang="en-US"/>
              <a:t>Click to edit Master text styles</a:t>
            </a:r>
          </a:p>
          <a:p>
            <a:pPr lvl="1"/>
            <a:r>
              <a:rPr lang="en-US"/>
              <a:t>Second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6" name="Group 5">
            <a:extLst>
              <a:ext uri="{FF2B5EF4-FFF2-40B4-BE49-F238E27FC236}">
                <a16:creationId xmlns:a16="http://schemas.microsoft.com/office/drawing/2014/main" id="{384FC32F-D780-2C41-B31E-1F1C7720CD48}"/>
              </a:ext>
            </a:extLst>
          </p:cNvPr>
          <p:cNvGrpSpPr/>
          <p:nvPr userDrawn="1"/>
        </p:nvGrpSpPr>
        <p:grpSpPr>
          <a:xfrm>
            <a:off x="9399182" y="-1"/>
            <a:ext cx="2961715" cy="9658589"/>
            <a:chOff x="9399182" y="-1"/>
            <a:chExt cx="2961715" cy="9658589"/>
          </a:xfrm>
        </p:grpSpPr>
        <p:sp>
          <p:nvSpPr>
            <p:cNvPr id="114" name="Rectangle 113">
              <a:extLst>
                <a:ext uri="{FF2B5EF4-FFF2-40B4-BE49-F238E27FC236}">
                  <a16:creationId xmlns:a16="http://schemas.microsoft.com/office/drawing/2014/main" id="{1F6701BF-092D-2F4F-9D3D-CB526578FD23}"/>
                </a:ext>
              </a:extLst>
            </p:cNvPr>
            <p:cNvSpPr/>
            <p:nvPr userDrawn="1"/>
          </p:nvSpPr>
          <p:spPr>
            <a:xfrm>
              <a:off x="9399182" y="-1"/>
              <a:ext cx="2798651" cy="94869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63" name="Picture 162">
              <a:extLst>
                <a:ext uri="{FF2B5EF4-FFF2-40B4-BE49-F238E27FC236}">
                  <a16:creationId xmlns:a16="http://schemas.microsoft.com/office/drawing/2014/main" id="{2D12CE45-289D-6B47-8827-232211E4A4E4}"/>
                </a:ext>
              </a:extLst>
            </p:cNvPr>
            <p:cNvPicPr>
              <a:picLocks noChangeAspect="1"/>
            </p:cNvPicPr>
            <p:nvPr userDrawn="1"/>
          </p:nvPicPr>
          <p:blipFill rotWithShape="1">
            <a:blip r:embed="rId2"/>
            <a:srcRect t="11482" r="50733" b="17784"/>
            <a:stretch/>
          </p:blipFill>
          <p:spPr>
            <a:xfrm>
              <a:off x="9558506" y="1332920"/>
              <a:ext cx="2639326" cy="746975"/>
            </a:xfrm>
            <a:prstGeom prst="rect">
              <a:avLst/>
            </a:prstGeom>
          </p:spPr>
        </p:pic>
        <p:grpSp>
          <p:nvGrpSpPr>
            <p:cNvPr id="115" name="Group 114">
              <a:extLst>
                <a:ext uri="{FF2B5EF4-FFF2-40B4-BE49-F238E27FC236}">
                  <a16:creationId xmlns:a16="http://schemas.microsoft.com/office/drawing/2014/main" id="{E06DB9A1-FD76-8C4E-AA60-A3215A54B22B}"/>
                </a:ext>
              </a:extLst>
            </p:cNvPr>
            <p:cNvGrpSpPr/>
            <p:nvPr userDrawn="1"/>
          </p:nvGrpSpPr>
          <p:grpSpPr>
            <a:xfrm>
              <a:off x="9541497" y="162442"/>
              <a:ext cx="2819400" cy="814510"/>
              <a:chOff x="-3644733" y="165205"/>
              <a:chExt cx="2819400" cy="814510"/>
            </a:xfrm>
          </p:grpSpPr>
          <p:sp>
            <p:nvSpPr>
              <p:cNvPr id="154" name="Rectangle 153">
                <a:extLst>
                  <a:ext uri="{FF2B5EF4-FFF2-40B4-BE49-F238E27FC236}">
                    <a16:creationId xmlns:a16="http://schemas.microsoft.com/office/drawing/2014/main" id="{9B6A22A1-5D5B-4A45-9873-94CDE4AF538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extBox 154">
                <a:extLst>
                  <a:ext uri="{FF2B5EF4-FFF2-40B4-BE49-F238E27FC236}">
                    <a16:creationId xmlns:a16="http://schemas.microsoft.com/office/drawing/2014/main" id="{7ABB8F1D-E85A-ED44-9693-9F13743BAED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56" name="Picture 155">
                <a:extLst>
                  <a:ext uri="{FF2B5EF4-FFF2-40B4-BE49-F238E27FC236}">
                    <a16:creationId xmlns:a16="http://schemas.microsoft.com/office/drawing/2014/main" id="{20DBD003-BD74-534F-B6C9-503C1716230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sp>
          <p:nvSpPr>
            <p:cNvPr id="116" name="TextBox 115">
              <a:extLst>
                <a:ext uri="{FF2B5EF4-FFF2-40B4-BE49-F238E27FC236}">
                  <a16:creationId xmlns:a16="http://schemas.microsoft.com/office/drawing/2014/main" id="{00987C7D-6B58-624B-A8C2-E1C8B5B41655}"/>
                </a:ext>
              </a:extLst>
            </p:cNvPr>
            <p:cNvSpPr txBox="1"/>
            <p:nvPr userDrawn="1"/>
          </p:nvSpPr>
          <p:spPr>
            <a:xfrm>
              <a:off x="9558507" y="3644763"/>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17" name="Straight Connector 116">
              <a:extLst>
                <a:ext uri="{FF2B5EF4-FFF2-40B4-BE49-F238E27FC236}">
                  <a16:creationId xmlns:a16="http://schemas.microsoft.com/office/drawing/2014/main" id="{76A5E172-F2DB-AB47-BF8B-E04905D4DF34}"/>
                </a:ext>
              </a:extLst>
            </p:cNvPr>
            <p:cNvCxnSpPr>
              <a:cxnSpLocks/>
            </p:cNvCxnSpPr>
            <p:nvPr userDrawn="1"/>
          </p:nvCxnSpPr>
          <p:spPr>
            <a:xfrm>
              <a:off x="9558507" y="3847380"/>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73686235-423F-604C-911D-620F011D49F8}"/>
                </a:ext>
              </a:extLst>
            </p:cNvPr>
            <p:cNvSpPr txBox="1"/>
            <p:nvPr userDrawn="1"/>
          </p:nvSpPr>
          <p:spPr>
            <a:xfrm>
              <a:off x="9686426" y="4705690"/>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19" name="Group 118">
              <a:extLst>
                <a:ext uri="{FF2B5EF4-FFF2-40B4-BE49-F238E27FC236}">
                  <a16:creationId xmlns:a16="http://schemas.microsoft.com/office/drawing/2014/main" id="{74431D0C-E5D7-5C4B-B34D-ED622DCEC90B}"/>
                </a:ext>
              </a:extLst>
            </p:cNvPr>
            <p:cNvGrpSpPr/>
            <p:nvPr userDrawn="1"/>
          </p:nvGrpSpPr>
          <p:grpSpPr>
            <a:xfrm>
              <a:off x="9541497" y="8247273"/>
              <a:ext cx="2735151" cy="1411315"/>
              <a:chOff x="9296567" y="4910411"/>
              <a:chExt cx="2735151" cy="1411315"/>
            </a:xfrm>
          </p:grpSpPr>
          <p:sp>
            <p:nvSpPr>
              <p:cNvPr id="148" name="Rectangle 147">
                <a:extLst>
                  <a:ext uri="{FF2B5EF4-FFF2-40B4-BE49-F238E27FC236}">
                    <a16:creationId xmlns:a16="http://schemas.microsoft.com/office/drawing/2014/main" id="{3EE33C6F-C414-704B-930C-49B6415FB0D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C7770F39-017B-9A4E-B2C7-C48397F86E0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50" name="Graphic 149">
                <a:extLst>
                  <a:ext uri="{FF2B5EF4-FFF2-40B4-BE49-F238E27FC236}">
                    <a16:creationId xmlns:a16="http://schemas.microsoft.com/office/drawing/2014/main" id="{2B06D124-E28F-144C-A1A8-A9F9DCEDD39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51" name="TextBox 150">
                <a:extLst>
                  <a:ext uri="{FF2B5EF4-FFF2-40B4-BE49-F238E27FC236}">
                    <a16:creationId xmlns:a16="http://schemas.microsoft.com/office/drawing/2014/main" id="{217354F4-3327-F641-8A6E-7CF3A11F0418}"/>
                  </a:ext>
                </a:extLst>
              </p:cNvPr>
              <p:cNvSpPr txBox="1"/>
              <p:nvPr userDrawn="1"/>
            </p:nvSpPr>
            <p:spPr>
              <a:xfrm>
                <a:off x="9471805" y="5619194"/>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52" name="TextBox 151">
                <a:extLst>
                  <a:ext uri="{FF2B5EF4-FFF2-40B4-BE49-F238E27FC236}">
                    <a16:creationId xmlns:a16="http://schemas.microsoft.com/office/drawing/2014/main" id="{C21E8267-10D6-A74C-9247-CF15A2756B5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53" name="TextBox 152">
                <a:extLst>
                  <a:ext uri="{FF2B5EF4-FFF2-40B4-BE49-F238E27FC236}">
                    <a16:creationId xmlns:a16="http://schemas.microsoft.com/office/drawing/2014/main" id="{33236540-7695-CC4F-8B5C-2A70FAD9ED3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20" name="Group 119">
              <a:extLst>
                <a:ext uri="{FF2B5EF4-FFF2-40B4-BE49-F238E27FC236}">
                  <a16:creationId xmlns:a16="http://schemas.microsoft.com/office/drawing/2014/main" id="{1CC75D71-084C-2841-A6C3-E4B52088D324}"/>
                </a:ext>
              </a:extLst>
            </p:cNvPr>
            <p:cNvGrpSpPr/>
            <p:nvPr userDrawn="1"/>
          </p:nvGrpSpPr>
          <p:grpSpPr>
            <a:xfrm>
              <a:off x="9541497" y="6890617"/>
              <a:ext cx="2735151" cy="1280928"/>
              <a:chOff x="9286315" y="6976989"/>
              <a:chExt cx="2735151" cy="1280928"/>
            </a:xfrm>
          </p:grpSpPr>
          <p:sp>
            <p:nvSpPr>
              <p:cNvPr id="138" name="Rectangle 137">
                <a:extLst>
                  <a:ext uri="{FF2B5EF4-FFF2-40B4-BE49-F238E27FC236}">
                    <a16:creationId xmlns:a16="http://schemas.microsoft.com/office/drawing/2014/main" id="{80A4814C-F3C9-8E4D-A7A3-91D0BBB9B2D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TextBox 143">
                <a:extLst>
                  <a:ext uri="{FF2B5EF4-FFF2-40B4-BE49-F238E27FC236}">
                    <a16:creationId xmlns:a16="http://schemas.microsoft.com/office/drawing/2014/main" id="{9E22E78A-6530-6E49-B5B6-FE675F4954F7}"/>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45" name="Graphic 144">
                <a:extLst>
                  <a:ext uri="{FF2B5EF4-FFF2-40B4-BE49-F238E27FC236}">
                    <a16:creationId xmlns:a16="http://schemas.microsoft.com/office/drawing/2014/main" id="{DABEDA03-6252-DA49-BF04-D4C0068F703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46" name="TextBox 145">
                <a:extLst>
                  <a:ext uri="{FF2B5EF4-FFF2-40B4-BE49-F238E27FC236}">
                    <a16:creationId xmlns:a16="http://schemas.microsoft.com/office/drawing/2014/main" id="{8636DC60-0BA4-B64F-91F4-B8555CA43CB7}"/>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47" name="Picture 146">
                <a:extLst>
                  <a:ext uri="{FF2B5EF4-FFF2-40B4-BE49-F238E27FC236}">
                    <a16:creationId xmlns:a16="http://schemas.microsoft.com/office/drawing/2014/main" id="{9C06CF34-F5E9-FF43-92FC-A8A12A5E7514}"/>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21" name="Group 120">
              <a:extLst>
                <a:ext uri="{FF2B5EF4-FFF2-40B4-BE49-F238E27FC236}">
                  <a16:creationId xmlns:a16="http://schemas.microsoft.com/office/drawing/2014/main" id="{38052344-BDD9-5C4C-BCF9-CDD928F9ABEF}"/>
                </a:ext>
              </a:extLst>
            </p:cNvPr>
            <p:cNvGrpSpPr/>
            <p:nvPr userDrawn="1"/>
          </p:nvGrpSpPr>
          <p:grpSpPr>
            <a:xfrm>
              <a:off x="9521833" y="3969883"/>
              <a:ext cx="2617883" cy="651460"/>
              <a:chOff x="12352022" y="513115"/>
              <a:chExt cx="2617883" cy="651460"/>
            </a:xfrm>
          </p:grpSpPr>
          <p:sp>
            <p:nvSpPr>
              <p:cNvPr id="135" name="TextBox 134">
                <a:extLst>
                  <a:ext uri="{FF2B5EF4-FFF2-40B4-BE49-F238E27FC236}">
                    <a16:creationId xmlns:a16="http://schemas.microsoft.com/office/drawing/2014/main" id="{EA326582-6206-9448-AC3D-D3956871747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6" name="TextBox 135">
                <a:extLst>
                  <a:ext uri="{FF2B5EF4-FFF2-40B4-BE49-F238E27FC236}">
                    <a16:creationId xmlns:a16="http://schemas.microsoft.com/office/drawing/2014/main" id="{4064E1A2-6908-7D4E-AED8-AABD4AFAA4D9}"/>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37" name="TextBox 136">
                <a:extLst>
                  <a:ext uri="{FF2B5EF4-FFF2-40B4-BE49-F238E27FC236}">
                    <a16:creationId xmlns:a16="http://schemas.microsoft.com/office/drawing/2014/main" id="{26F5F72F-54E6-6444-AD2C-1C7049E062D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22" name="TextBox 121">
              <a:extLst>
                <a:ext uri="{FF2B5EF4-FFF2-40B4-BE49-F238E27FC236}">
                  <a16:creationId xmlns:a16="http://schemas.microsoft.com/office/drawing/2014/main" id="{6ADF7B1D-21B9-4A43-9883-156AF8A7FE24}"/>
                </a:ext>
              </a:extLst>
            </p:cNvPr>
            <p:cNvSpPr txBox="1"/>
            <p:nvPr userDrawn="1"/>
          </p:nvSpPr>
          <p:spPr>
            <a:xfrm>
              <a:off x="9674267" y="4988995"/>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23" name="TextBox 122">
              <a:extLst>
                <a:ext uri="{FF2B5EF4-FFF2-40B4-BE49-F238E27FC236}">
                  <a16:creationId xmlns:a16="http://schemas.microsoft.com/office/drawing/2014/main" id="{FD008BFE-F284-7448-B84A-6DC42232D3A9}"/>
                </a:ext>
              </a:extLst>
            </p:cNvPr>
            <p:cNvSpPr txBox="1"/>
            <p:nvPr userDrawn="1"/>
          </p:nvSpPr>
          <p:spPr>
            <a:xfrm>
              <a:off x="9686426" y="5404252"/>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24" name="TextBox 123">
              <a:extLst>
                <a:ext uri="{FF2B5EF4-FFF2-40B4-BE49-F238E27FC236}">
                  <a16:creationId xmlns:a16="http://schemas.microsoft.com/office/drawing/2014/main" id="{3BA44DCB-A3AF-9546-85AA-0C8080A538B5}"/>
                </a:ext>
              </a:extLst>
            </p:cNvPr>
            <p:cNvSpPr txBox="1"/>
            <p:nvPr userDrawn="1"/>
          </p:nvSpPr>
          <p:spPr>
            <a:xfrm>
              <a:off x="9686426" y="6124342"/>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25" name="TextBox 124">
              <a:extLst>
                <a:ext uri="{FF2B5EF4-FFF2-40B4-BE49-F238E27FC236}">
                  <a16:creationId xmlns:a16="http://schemas.microsoft.com/office/drawing/2014/main" id="{495F74B5-1BAA-CF4B-B826-677D9A1B2C48}"/>
                </a:ext>
              </a:extLst>
            </p:cNvPr>
            <p:cNvSpPr txBox="1"/>
            <p:nvPr userDrawn="1"/>
          </p:nvSpPr>
          <p:spPr>
            <a:xfrm>
              <a:off x="9674267" y="6554905"/>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33" name="TextBox 132">
              <a:extLst>
                <a:ext uri="{FF2B5EF4-FFF2-40B4-BE49-F238E27FC236}">
                  <a16:creationId xmlns:a16="http://schemas.microsoft.com/office/drawing/2014/main" id="{3F7CB717-E705-2840-9197-C78C7B64E71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4" name="Straight Connector 133">
              <a:extLst>
                <a:ext uri="{FF2B5EF4-FFF2-40B4-BE49-F238E27FC236}">
                  <a16:creationId xmlns:a16="http://schemas.microsoft.com/office/drawing/2014/main" id="{C57B530B-447D-4A4B-9F77-9EBFE3288785}"/>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28" name="Group 127">
              <a:extLst>
                <a:ext uri="{FF2B5EF4-FFF2-40B4-BE49-F238E27FC236}">
                  <a16:creationId xmlns:a16="http://schemas.microsoft.com/office/drawing/2014/main" id="{62FAFE70-D4B2-8F4F-9523-F66BEB76844C}"/>
                </a:ext>
              </a:extLst>
            </p:cNvPr>
            <p:cNvGrpSpPr/>
            <p:nvPr userDrawn="1"/>
          </p:nvGrpSpPr>
          <p:grpSpPr>
            <a:xfrm>
              <a:off x="9541497" y="2222532"/>
              <a:ext cx="2735151" cy="1326215"/>
              <a:chOff x="9286315" y="6976988"/>
              <a:chExt cx="2735151" cy="1326215"/>
            </a:xfrm>
          </p:grpSpPr>
          <p:sp>
            <p:nvSpPr>
              <p:cNvPr id="129" name="Rectangle 128">
                <a:extLst>
                  <a:ext uri="{FF2B5EF4-FFF2-40B4-BE49-F238E27FC236}">
                    <a16:creationId xmlns:a16="http://schemas.microsoft.com/office/drawing/2014/main" id="{E47B8ADC-2456-1243-95C8-E860AAB723D4}"/>
                  </a:ext>
                </a:extLst>
              </p:cNvPr>
              <p:cNvSpPr/>
              <p:nvPr userDrawn="1"/>
            </p:nvSpPr>
            <p:spPr>
              <a:xfrm>
                <a:off x="9286315" y="6976988"/>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EDAA5B06-10D3-584A-BD73-861E5B9ACB56}"/>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31" name="Graphic 130">
                <a:extLst>
                  <a:ext uri="{FF2B5EF4-FFF2-40B4-BE49-F238E27FC236}">
                    <a16:creationId xmlns:a16="http://schemas.microsoft.com/office/drawing/2014/main" id="{161E4833-BB86-994F-833D-93E67F55990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32" name="TextBox 131">
                <a:extLst>
                  <a:ext uri="{FF2B5EF4-FFF2-40B4-BE49-F238E27FC236}">
                    <a16:creationId xmlns:a16="http://schemas.microsoft.com/office/drawing/2014/main" id="{8DAA1AE3-7284-B649-9EEF-97FFE151F8C8}"/>
                  </a:ext>
                </a:extLst>
              </p:cNvPr>
              <p:cNvSpPr txBox="1"/>
              <p:nvPr userDrawn="1"/>
            </p:nvSpPr>
            <p:spPr>
              <a:xfrm>
                <a:off x="9446538" y="7369972"/>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sp>
        <p:nvSpPr>
          <p:cNvPr id="500" name="Caption">
            <a:extLst>
              <a:ext uri="{FF2B5EF4-FFF2-40B4-BE49-F238E27FC236}">
                <a16:creationId xmlns:a16="http://schemas.microsoft.com/office/drawing/2014/main" id="{659A1A30-0D40-E04A-93E5-5EBF0216ED61}"/>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Tree>
    <p:extLst>
      <p:ext uri="{BB962C8B-B14F-4D97-AF65-F5344CB8AC3E}">
        <p14:creationId xmlns:p14="http://schemas.microsoft.com/office/powerpoint/2010/main" val="538172203"/>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Single Large Stat Over Photo (Full)">
    <p:bg>
      <p:bgPr>
        <a:solidFill>
          <a:schemeClr val="bg1"/>
        </a:solidFill>
        <a:effectLst/>
      </p:bgPr>
    </p:bg>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23B4BB76-40B0-E54D-B448-1587B8F2254F}"/>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8" name="Group 7">
            <a:extLst>
              <a:ext uri="{FF2B5EF4-FFF2-40B4-BE49-F238E27FC236}">
                <a16:creationId xmlns:a16="http://schemas.microsoft.com/office/drawing/2014/main" id="{B59B1C78-E256-DF49-A6F9-68ADE4F58193}"/>
              </a:ext>
            </a:extLst>
          </p:cNvPr>
          <p:cNvGrpSpPr/>
          <p:nvPr userDrawn="1"/>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FOOT </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 NOTES </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 KEEP CONTENT WITHIN THIS AREA </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 KEEP CONTENT WITHIN THIS AREA </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1/3 </a:t>
                </a:r>
                <a:r>
                  <a:rPr lang="en-US" sz="650" kern="1200" baseline="30000" dirty="0">
                    <a:solidFill>
                      <a:schemeClr val="accent2"/>
                    </a:solidFill>
                    <a:latin typeface="Arial" charset="0"/>
                    <a:ea typeface="Arial" charset="0"/>
                    <a:cs typeface="Arial" charset="0"/>
                  </a:rPr>
                  <a:t> RD </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HALF </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 2/3 </a:t>
                </a:r>
                <a:r>
                  <a:rPr lang="en-US" sz="650" baseline="30000" dirty="0">
                    <a:solidFill>
                      <a:schemeClr val="accent2"/>
                    </a:solidFill>
                    <a:latin typeface="Arial" charset="0"/>
                    <a:ea typeface="Arial" charset="0"/>
                    <a:cs typeface="Arial" charset="0"/>
                  </a:rPr>
                  <a:t> RDS </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rIns="432000" anchor="ctr">
            <a:noAutofit/>
          </a:bodyPr>
          <a:lstStyle>
            <a:lvl1pPr algn="r">
              <a:defRPr b="0">
                <a:solidFill>
                  <a:schemeClr val="bg1"/>
                </a:solidFill>
              </a:defRPr>
            </a:lvl1pPr>
          </a:lstStyle>
          <a:p>
            <a:r>
              <a:rPr lang="en-US" dirty="0"/>
              <a:t> Drag image onto slide to add photo </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3186557" cy="6858000"/>
          </a:xfrm>
          <a:gradFill>
            <a:gsLst>
              <a:gs pos="13000">
                <a:schemeClr val="accent1"/>
              </a:gs>
              <a:gs pos="97000">
                <a:schemeClr val="accent1">
                  <a:alpha val="8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2400"/>
              </a:spcBef>
              <a:spcAft>
                <a:spcPts val="300"/>
              </a:spcAft>
              <a:buClrTx/>
              <a:buSzTx/>
              <a:buFont typeface="Wingdings" pitchFamily="2" charset="2"/>
              <a:buNone/>
              <a:tabLst/>
              <a:defRPr sz="4400">
                <a:solidFill>
                  <a:schemeClr val="bg1"/>
                </a:solidFill>
              </a:defRPr>
            </a:lvl1pPr>
            <a:lvl2pPr>
              <a:defRPr sz="1600">
                <a:solidFill>
                  <a:schemeClr val="bg1"/>
                </a:solidFill>
              </a:defRPr>
            </a:lvl2pPr>
            <a:lvl3pPr marL="0" indent="0">
              <a:buFontTx/>
              <a:buNone/>
              <a:defRPr sz="1600">
                <a:solidFill>
                  <a:schemeClr val="bg1"/>
                </a:solidFill>
              </a:defRPr>
            </a:lvl3pPr>
            <a:lvl4pPr marL="0" indent="0">
              <a:buFontTx/>
              <a:buNone/>
              <a:defRPr sz="1600">
                <a:solidFill>
                  <a:schemeClr val="bg1"/>
                </a:solidFill>
              </a:defRPr>
            </a:lvl4pPr>
            <a:lvl5pPr marL="0" indent="0">
              <a:buFontTx/>
              <a:buNone/>
              <a:defRPr sz="1600">
                <a:solidFill>
                  <a:schemeClr val="bg1"/>
                </a:solidFill>
              </a:defRPr>
            </a:lvl5pPr>
            <a:lvl6pPr marL="0" indent="0">
              <a:buFontTx/>
              <a:buNone/>
              <a:defRPr>
                <a:solidFill>
                  <a:schemeClr val="bg1"/>
                </a:solidFill>
              </a:defRPr>
            </a:lvl6pPr>
            <a:lvl7pPr marL="0" indent="0">
              <a:buFontTx/>
              <a:buNone/>
              <a:defRPr>
                <a:solidFill>
                  <a:schemeClr val="bg1"/>
                </a:solidFill>
              </a:defRPr>
            </a:lvl7pPr>
            <a:lvl8pPr marL="0" indent="0">
              <a:buFontTx/>
              <a:buNone/>
              <a:defRPr>
                <a:solidFill>
                  <a:schemeClr val="bg1"/>
                </a:solidFill>
              </a:defRPr>
            </a:lvl8pPr>
            <a:lvl9pPr marL="0" indent="0">
              <a:buFontTx/>
              <a:buNone/>
              <a:defRPr>
                <a:solidFill>
                  <a:schemeClr val="bg1"/>
                </a:solidFill>
              </a:defRPr>
            </a:lvl9pPr>
          </a:lstStyle>
          <a:p>
            <a:pPr lvl="0"/>
            <a:r>
              <a:rPr lang="en-US"/>
              <a:t>Click to edit Master text styles</a:t>
            </a:r>
          </a:p>
          <a:p>
            <a:pPr lvl="1"/>
            <a:r>
              <a:rPr lang="en-US"/>
              <a:t>Second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2311400"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 Click to add source and footnotes. (Level 1 formatting for source, and levels 2+ for footnote numbering.) If over 4 lines, move footnote text to “Footnotes Appendix” slide and write “See Appendix for footnotes #-#” with level 1 formatting. </a:t>
            </a:r>
          </a:p>
          <a:p>
            <a:pPr lvl="1"/>
            <a:r>
              <a:rPr lang="en-US"/>
              <a:t> Footnotes – Levels 2-9 </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7" name="Group 6">
            <a:extLst>
              <a:ext uri="{FF2B5EF4-FFF2-40B4-BE49-F238E27FC236}">
                <a16:creationId xmlns:a16="http://schemas.microsoft.com/office/drawing/2014/main" id="{77197522-BF99-8445-8C68-D6578288AD2D}"/>
              </a:ext>
            </a:extLst>
          </p:cNvPr>
          <p:cNvGrpSpPr/>
          <p:nvPr userDrawn="1"/>
        </p:nvGrpSpPr>
        <p:grpSpPr>
          <a:xfrm>
            <a:off x="9399182" y="-2"/>
            <a:ext cx="2961715" cy="9689553"/>
            <a:chOff x="9399182" y="-2"/>
            <a:chExt cx="2961715" cy="9689553"/>
          </a:xfrm>
        </p:grpSpPr>
        <p:sp>
          <p:nvSpPr>
            <p:cNvPr id="114" name="Rectangle 113">
              <a:extLst>
                <a:ext uri="{FF2B5EF4-FFF2-40B4-BE49-F238E27FC236}">
                  <a16:creationId xmlns:a16="http://schemas.microsoft.com/office/drawing/2014/main" id="{058DECCA-09EF-5C43-8453-6890A89614B0}"/>
                </a:ext>
              </a:extLst>
            </p:cNvPr>
            <p:cNvSpPr/>
            <p:nvPr userDrawn="1"/>
          </p:nvSpPr>
          <p:spPr>
            <a:xfrm>
              <a:off x="9399182" y="-2"/>
              <a:ext cx="2798651" cy="951547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62" name="Picture 161">
              <a:extLst>
                <a:ext uri="{FF2B5EF4-FFF2-40B4-BE49-F238E27FC236}">
                  <a16:creationId xmlns:a16="http://schemas.microsoft.com/office/drawing/2014/main" id="{512A7C54-DE21-4344-96B4-6CF162E7EF9F}"/>
                </a:ext>
              </a:extLst>
            </p:cNvPr>
            <p:cNvPicPr>
              <a:picLocks noChangeAspect="1"/>
            </p:cNvPicPr>
            <p:nvPr userDrawn="1"/>
          </p:nvPicPr>
          <p:blipFill rotWithShape="1">
            <a:blip r:embed="rId2"/>
            <a:srcRect t="18182" r="54279" b="28233"/>
            <a:stretch/>
          </p:blipFill>
          <p:spPr>
            <a:xfrm>
              <a:off x="9558506" y="1325046"/>
              <a:ext cx="2639326" cy="784740"/>
            </a:xfrm>
            <a:prstGeom prst="rect">
              <a:avLst/>
            </a:prstGeom>
          </p:spPr>
        </p:pic>
        <p:sp>
          <p:nvSpPr>
            <p:cNvPr id="154" name="Rectangle 153">
              <a:extLst>
                <a:ext uri="{FF2B5EF4-FFF2-40B4-BE49-F238E27FC236}">
                  <a16:creationId xmlns:a16="http://schemas.microsoft.com/office/drawing/2014/main" id="{21F4F9E6-E172-8440-B1C2-D5D4BD628238}"/>
                </a:ext>
              </a:extLst>
            </p:cNvPr>
            <p:cNvSpPr/>
            <p:nvPr userDrawn="1"/>
          </p:nvSpPr>
          <p:spPr>
            <a:xfrm>
              <a:off x="9541497" y="162442"/>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extBox 154">
              <a:extLst>
                <a:ext uri="{FF2B5EF4-FFF2-40B4-BE49-F238E27FC236}">
                  <a16:creationId xmlns:a16="http://schemas.microsoft.com/office/drawing/2014/main" id="{9C96D69A-1828-5C46-BC13-9C94FCBFE241}"/>
                </a:ext>
              </a:extLst>
            </p:cNvPr>
            <p:cNvSpPr txBox="1"/>
            <p:nvPr userDrawn="1"/>
          </p:nvSpPr>
          <p:spPr>
            <a:xfrm>
              <a:off x="10147060" y="306441"/>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Access programmed text formats by using the ‘Indent More’ button to change the indent level. </a:t>
              </a:r>
            </a:p>
          </p:txBody>
        </p:sp>
        <p:pic>
          <p:nvPicPr>
            <p:cNvPr id="156" name="Picture 155">
              <a:extLst>
                <a:ext uri="{FF2B5EF4-FFF2-40B4-BE49-F238E27FC236}">
                  <a16:creationId xmlns:a16="http://schemas.microsoft.com/office/drawing/2014/main" id="{8103D77D-8415-7749-BCBB-4905B395A710}"/>
                </a:ext>
              </a:extLst>
            </p:cNvPr>
            <p:cNvPicPr>
              <a:picLocks noChangeAspect="1"/>
            </p:cNvPicPr>
            <p:nvPr userDrawn="1"/>
          </p:nvPicPr>
          <p:blipFill rotWithShape="1">
            <a:blip r:embed="rId3"/>
            <a:srcRect l="8882" t="5165" r="-1"/>
            <a:stretch/>
          </p:blipFill>
          <p:spPr>
            <a:xfrm>
              <a:off x="9694938" y="411250"/>
              <a:ext cx="324017" cy="289055"/>
            </a:xfrm>
            <a:prstGeom prst="roundRect">
              <a:avLst/>
            </a:prstGeom>
          </p:spPr>
        </p:pic>
        <p:sp>
          <p:nvSpPr>
            <p:cNvPr id="133" name="TextBox 132">
              <a:extLst>
                <a:ext uri="{FF2B5EF4-FFF2-40B4-BE49-F238E27FC236}">
                  <a16:creationId xmlns:a16="http://schemas.microsoft.com/office/drawing/2014/main" id="{A1DB698E-0CEF-AD45-8121-4CD4E026F6C2}"/>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 TEXT FORMATS IN THIS LAYOUT </a:t>
              </a:r>
            </a:p>
          </p:txBody>
        </p:sp>
        <p:cxnSp>
          <p:nvCxnSpPr>
            <p:cNvPr id="134" name="Straight Connector 133">
              <a:extLst>
                <a:ext uri="{FF2B5EF4-FFF2-40B4-BE49-F238E27FC236}">
                  <a16:creationId xmlns:a16="http://schemas.microsoft.com/office/drawing/2014/main" id="{E884F550-2205-3843-81FA-454481A85FD7}"/>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12E1247F-233F-F94C-98B1-C8EC05E1729D}"/>
                </a:ext>
              </a:extLst>
            </p:cNvPr>
            <p:cNvGrpSpPr/>
            <p:nvPr userDrawn="1"/>
          </p:nvGrpSpPr>
          <p:grpSpPr>
            <a:xfrm>
              <a:off x="9521833" y="2253495"/>
              <a:ext cx="2754815" cy="7436056"/>
              <a:chOff x="9521833" y="2531409"/>
              <a:chExt cx="2754815" cy="7436056"/>
            </a:xfrm>
          </p:grpSpPr>
          <p:sp>
            <p:nvSpPr>
              <p:cNvPr id="116" name="TextBox 115">
                <a:extLst>
                  <a:ext uri="{FF2B5EF4-FFF2-40B4-BE49-F238E27FC236}">
                    <a16:creationId xmlns:a16="http://schemas.microsoft.com/office/drawing/2014/main" id="{E8B2BC36-E252-F449-91B0-E44A4C6E88AC}"/>
                  </a:ext>
                </a:extLst>
              </p:cNvPr>
              <p:cNvSpPr txBox="1"/>
              <p:nvPr userDrawn="1"/>
            </p:nvSpPr>
            <p:spPr>
              <a:xfrm>
                <a:off x="9558507" y="3953640"/>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 HOW TO ADD AN IMAGE </a:t>
                </a:r>
              </a:p>
            </p:txBody>
          </p:sp>
          <p:cxnSp>
            <p:nvCxnSpPr>
              <p:cNvPr id="117" name="Straight Connector 116">
                <a:extLst>
                  <a:ext uri="{FF2B5EF4-FFF2-40B4-BE49-F238E27FC236}">
                    <a16:creationId xmlns:a16="http://schemas.microsoft.com/office/drawing/2014/main" id="{828801CA-93C8-9E4C-AB3C-451F07B6D7FB}"/>
                  </a:ext>
                </a:extLst>
              </p:cNvPr>
              <p:cNvCxnSpPr>
                <a:cxnSpLocks/>
              </p:cNvCxnSpPr>
              <p:nvPr userDrawn="1"/>
            </p:nvCxnSpPr>
            <p:spPr>
              <a:xfrm>
                <a:off x="9558507" y="415625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75B9A3BF-AC32-DA42-A161-4BB2E2281D4D}"/>
                  </a:ext>
                </a:extLst>
              </p:cNvPr>
              <p:cNvSpPr txBox="1"/>
              <p:nvPr userDrawn="1"/>
            </p:nvSpPr>
            <p:spPr>
              <a:xfrm>
                <a:off x="9686426" y="5014567"/>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 Method 1: </a:t>
                </a:r>
                <a:r>
                  <a:rPr lang="en-US" sz="600" b="0" dirty="0"/>
                  <a:t> from file browser </a:t>
                </a:r>
              </a:p>
              <a:p>
                <a:pPr lvl="1">
                  <a:buNone/>
                </a:pPr>
                <a:r>
                  <a:rPr lang="en-US" sz="1050" dirty="0"/>
                  <a:t> Drag the image onto the slide. </a:t>
                </a:r>
              </a:p>
            </p:txBody>
          </p:sp>
          <p:sp>
            <p:nvSpPr>
              <p:cNvPr id="148" name="Rectangle 147">
                <a:extLst>
                  <a:ext uri="{FF2B5EF4-FFF2-40B4-BE49-F238E27FC236}">
                    <a16:creationId xmlns:a16="http://schemas.microsoft.com/office/drawing/2014/main" id="{924F2A4D-5E0A-1240-8BED-C913FAAFD6F2}"/>
                  </a:ext>
                </a:extLst>
              </p:cNvPr>
              <p:cNvSpPr/>
              <p:nvPr userDrawn="1"/>
            </p:nvSpPr>
            <p:spPr>
              <a:xfrm>
                <a:off x="9541497" y="8556150"/>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8A3C99CB-E95A-B74E-BE7F-0792FAF9671D}"/>
                  </a:ext>
                </a:extLst>
              </p:cNvPr>
              <p:cNvSpPr txBox="1"/>
              <p:nvPr userDrawn="1"/>
            </p:nvSpPr>
            <p:spPr>
              <a:xfrm>
                <a:off x="9907688" y="8684950"/>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TIP: Change Image </a:t>
                </a:r>
              </a:p>
            </p:txBody>
          </p:sp>
          <p:pic>
            <p:nvPicPr>
              <p:cNvPr id="150" name="Graphic 149">
                <a:extLst>
                  <a:ext uri="{FF2B5EF4-FFF2-40B4-BE49-F238E27FC236}">
                    <a16:creationId xmlns:a16="http://schemas.microsoft.com/office/drawing/2014/main" id="{9D2838B6-04DF-EB45-9DD9-3C36BB13157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8695233"/>
                <a:ext cx="155227" cy="155227"/>
              </a:xfrm>
              <a:prstGeom prst="rect">
                <a:avLst/>
              </a:prstGeom>
            </p:spPr>
          </p:pic>
          <p:sp>
            <p:nvSpPr>
              <p:cNvPr id="151" name="TextBox 150">
                <a:extLst>
                  <a:ext uri="{FF2B5EF4-FFF2-40B4-BE49-F238E27FC236}">
                    <a16:creationId xmlns:a16="http://schemas.microsoft.com/office/drawing/2014/main" id="{C2A77126-7E90-1843-AE86-D347F2D075EE}"/>
                  </a:ext>
                </a:extLst>
              </p:cNvPr>
              <p:cNvSpPr txBox="1"/>
              <p:nvPr userDrawn="1"/>
            </p:nvSpPr>
            <p:spPr>
              <a:xfrm>
                <a:off x="9716735" y="9264933"/>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 Deleting the image may bring the image placeholder to the top layer. Right-click on the placeholder and choose “Send to Back”. </a:t>
                </a:r>
              </a:p>
            </p:txBody>
          </p:sp>
          <p:sp>
            <p:nvSpPr>
              <p:cNvPr id="152" name="TextBox 151">
                <a:extLst>
                  <a:ext uri="{FF2B5EF4-FFF2-40B4-BE49-F238E27FC236}">
                    <a16:creationId xmlns:a16="http://schemas.microsoft.com/office/drawing/2014/main" id="{0FAD37BE-7E80-0046-A61C-0B15F860162C}"/>
                  </a:ext>
                </a:extLst>
              </p:cNvPr>
              <p:cNvSpPr txBox="1"/>
              <p:nvPr userDrawn="1"/>
            </p:nvSpPr>
            <p:spPr>
              <a:xfrm>
                <a:off x="9716735" y="8946089"/>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 First, delete the existing image to reset the photo placeholder functionality. </a:t>
                </a:r>
              </a:p>
            </p:txBody>
          </p:sp>
          <p:sp>
            <p:nvSpPr>
              <p:cNvPr id="153" name="TextBox 152">
                <a:extLst>
                  <a:ext uri="{FF2B5EF4-FFF2-40B4-BE49-F238E27FC236}">
                    <a16:creationId xmlns:a16="http://schemas.microsoft.com/office/drawing/2014/main" id="{5B98A223-2512-6C4D-87C9-B2267FF7CCD9}"/>
                  </a:ext>
                </a:extLst>
              </p:cNvPr>
              <p:cNvSpPr txBox="1"/>
              <p:nvPr userDrawn="1"/>
            </p:nvSpPr>
            <p:spPr>
              <a:xfrm>
                <a:off x="9716735" y="9714610"/>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 You can now add a new image as normal. </a:t>
                </a:r>
              </a:p>
            </p:txBody>
          </p:sp>
          <p:sp>
            <p:nvSpPr>
              <p:cNvPr id="138" name="Rectangle 137">
                <a:extLst>
                  <a:ext uri="{FF2B5EF4-FFF2-40B4-BE49-F238E27FC236}">
                    <a16:creationId xmlns:a16="http://schemas.microsoft.com/office/drawing/2014/main" id="{330B2B4B-905D-9A46-A3F8-DF5095A8A808}"/>
                  </a:ext>
                </a:extLst>
              </p:cNvPr>
              <p:cNvSpPr/>
              <p:nvPr userDrawn="1"/>
            </p:nvSpPr>
            <p:spPr>
              <a:xfrm>
                <a:off x="9541497" y="7199494"/>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TextBox 143">
                <a:extLst>
                  <a:ext uri="{FF2B5EF4-FFF2-40B4-BE49-F238E27FC236}">
                    <a16:creationId xmlns:a16="http://schemas.microsoft.com/office/drawing/2014/main" id="{2150B26E-162C-6547-A215-96C9E1F3D965}"/>
                  </a:ext>
                </a:extLst>
              </p:cNvPr>
              <p:cNvSpPr txBox="1"/>
              <p:nvPr userDrawn="1"/>
            </p:nvSpPr>
            <p:spPr>
              <a:xfrm>
                <a:off x="9907688" y="7328293"/>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TIP: Crop Image </a:t>
                </a:r>
              </a:p>
            </p:txBody>
          </p:sp>
          <p:pic>
            <p:nvPicPr>
              <p:cNvPr id="145" name="Graphic 144">
                <a:extLst>
                  <a:ext uri="{FF2B5EF4-FFF2-40B4-BE49-F238E27FC236}">
                    <a16:creationId xmlns:a16="http://schemas.microsoft.com/office/drawing/2014/main" id="{B7C5CED2-A0E3-BC4E-91D6-56BB03F90E1F}"/>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7338576"/>
                <a:ext cx="155227" cy="155227"/>
              </a:xfrm>
              <a:prstGeom prst="rect">
                <a:avLst/>
              </a:prstGeom>
            </p:spPr>
          </p:pic>
          <p:sp>
            <p:nvSpPr>
              <p:cNvPr id="146" name="TextBox 145">
                <a:extLst>
                  <a:ext uri="{FF2B5EF4-FFF2-40B4-BE49-F238E27FC236}">
                    <a16:creationId xmlns:a16="http://schemas.microsoft.com/office/drawing/2014/main" id="{BF216341-3721-3F4D-8307-92E095EF4A01}"/>
                  </a:ext>
                </a:extLst>
              </p:cNvPr>
              <p:cNvSpPr txBox="1"/>
              <p:nvPr userDrawn="1"/>
            </p:nvSpPr>
            <p:spPr>
              <a:xfrm>
                <a:off x="9701720" y="7592477"/>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 Right-click on the image. </a:t>
                </a:r>
              </a:p>
              <a:p>
                <a:pPr lvl="1">
                  <a:defRPr/>
                </a:pPr>
                <a:r>
                  <a:rPr lang="en-US" sz="900" kern="1200" dirty="0">
                    <a:solidFill>
                      <a:schemeClr val="tx1">
                        <a:lumMod val="50000"/>
                        <a:lumOff val="50000"/>
                      </a:schemeClr>
                    </a:solidFill>
                    <a:latin typeface="Arial" charset="0"/>
                    <a:cs typeface="Arial" charset="0"/>
                  </a:rPr>
                  <a:t> Choose “Crop” from the menu. ( ) </a:t>
                </a:r>
              </a:p>
              <a:p>
                <a:pPr lvl="1">
                  <a:defRPr/>
                </a:pPr>
                <a:r>
                  <a:rPr lang="en-US" sz="900" kern="1200" dirty="0">
                    <a:solidFill>
                      <a:schemeClr val="tx1">
                        <a:lumMod val="50000"/>
                        <a:lumOff val="50000"/>
                      </a:schemeClr>
                    </a:solidFill>
                    <a:latin typeface="Arial" charset="0"/>
                    <a:cs typeface="Arial" charset="0"/>
                  </a:rPr>
                  <a:t> Adjust the size and position of the image. </a:t>
                </a:r>
              </a:p>
              <a:p>
                <a:pPr lvl="1">
                  <a:defRPr/>
                </a:pPr>
                <a:r>
                  <a:rPr lang="en-US" sz="900" kern="1200" dirty="0">
                    <a:solidFill>
                      <a:schemeClr val="tx1">
                        <a:lumMod val="50000"/>
                        <a:lumOff val="50000"/>
                      </a:schemeClr>
                    </a:solidFill>
                    <a:latin typeface="Arial" charset="0"/>
                    <a:cs typeface="Arial" charset="0"/>
                  </a:rPr>
                  <a:t> Press Esc or click outside the image area to exit the cropping mode. </a:t>
                </a:r>
              </a:p>
            </p:txBody>
          </p:sp>
          <p:pic>
            <p:nvPicPr>
              <p:cNvPr id="147" name="Picture 146">
                <a:extLst>
                  <a:ext uri="{FF2B5EF4-FFF2-40B4-BE49-F238E27FC236}">
                    <a16:creationId xmlns:a16="http://schemas.microsoft.com/office/drawing/2014/main" id="{06858368-B053-6843-9D5C-3B4B3F349159}"/>
                  </a:ext>
                </a:extLst>
              </p:cNvPr>
              <p:cNvPicPr>
                <a:picLocks noChangeAspect="1"/>
              </p:cNvPicPr>
              <p:nvPr userDrawn="1"/>
            </p:nvPicPr>
            <p:blipFill rotWithShape="1">
              <a:blip r:embed="rId6"/>
              <a:srcRect l="33684" t="12097" r="43371" b="20368"/>
              <a:stretch/>
            </p:blipFill>
            <p:spPr>
              <a:xfrm>
                <a:off x="11498723" y="7676910"/>
                <a:ext cx="136897" cy="213643"/>
              </a:xfrm>
              <a:prstGeom prst="rect">
                <a:avLst/>
              </a:prstGeom>
              <a:ln w="19050">
                <a:solidFill>
                  <a:schemeClr val="accent3">
                    <a:lumMod val="60000"/>
                    <a:lumOff val="40000"/>
                  </a:schemeClr>
                </a:solidFill>
              </a:ln>
            </p:spPr>
          </p:pic>
          <p:sp>
            <p:nvSpPr>
              <p:cNvPr id="135" name="TextBox 134">
                <a:extLst>
                  <a:ext uri="{FF2B5EF4-FFF2-40B4-BE49-F238E27FC236}">
                    <a16:creationId xmlns:a16="http://schemas.microsoft.com/office/drawing/2014/main" id="{E31E6EE2-4F47-504B-B3F7-9B15B3C8AF25}"/>
                  </a:ext>
                </a:extLst>
              </p:cNvPr>
              <p:cNvSpPr txBox="1">
                <a:spLocks noChangeAspect="1"/>
              </p:cNvSpPr>
              <p:nvPr/>
            </p:nvSpPr>
            <p:spPr>
              <a:xfrm>
                <a:off x="9521833" y="4303787"/>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 1 </a:t>
                </a:r>
              </a:p>
            </p:txBody>
          </p:sp>
          <p:sp>
            <p:nvSpPr>
              <p:cNvPr id="136" name="TextBox 135">
                <a:extLst>
                  <a:ext uri="{FF2B5EF4-FFF2-40B4-BE49-F238E27FC236}">
                    <a16:creationId xmlns:a16="http://schemas.microsoft.com/office/drawing/2014/main" id="{349068D4-361C-5C46-A532-3801C2F1365D}"/>
                  </a:ext>
                </a:extLst>
              </p:cNvPr>
              <p:cNvSpPr txBox="1">
                <a:spLocks noChangeAspect="1"/>
              </p:cNvSpPr>
              <p:nvPr/>
            </p:nvSpPr>
            <p:spPr>
              <a:xfrm>
                <a:off x="9521833" y="4799341"/>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 2 </a:t>
                </a:r>
              </a:p>
            </p:txBody>
          </p:sp>
          <p:sp>
            <p:nvSpPr>
              <p:cNvPr id="137" name="TextBox 136">
                <a:extLst>
                  <a:ext uri="{FF2B5EF4-FFF2-40B4-BE49-F238E27FC236}">
                    <a16:creationId xmlns:a16="http://schemas.microsoft.com/office/drawing/2014/main" id="{F2DCEAA6-A668-EA47-BC03-B82CE31AF08C}"/>
                  </a:ext>
                </a:extLst>
              </p:cNvPr>
              <p:cNvSpPr txBox="1"/>
              <p:nvPr userDrawn="1"/>
            </p:nvSpPr>
            <p:spPr>
              <a:xfrm>
                <a:off x="9686426" y="4278760"/>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 Select and download images from the Marketing Resource Database. </a:t>
                </a:r>
              </a:p>
              <a:p>
                <a:pPr lvl="0"/>
                <a:r>
                  <a:rPr lang="en-US" dirty="0"/>
                  <a:t> Add the image to the placeholder. </a:t>
                </a:r>
              </a:p>
            </p:txBody>
          </p:sp>
          <p:sp>
            <p:nvSpPr>
              <p:cNvPr id="122" name="TextBox 121">
                <a:extLst>
                  <a:ext uri="{FF2B5EF4-FFF2-40B4-BE49-F238E27FC236}">
                    <a16:creationId xmlns:a16="http://schemas.microsoft.com/office/drawing/2014/main" id="{488662D1-77FE-D34D-BFA8-B58A59DB47EA}"/>
                  </a:ext>
                </a:extLst>
              </p:cNvPr>
              <p:cNvSpPr txBox="1"/>
              <p:nvPr userDrawn="1"/>
            </p:nvSpPr>
            <p:spPr>
              <a:xfrm>
                <a:off x="9674267" y="5297872"/>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 Note: If there are multiple image placeholders on the slide, select the intended placeholder before dragging in the image to let PowerPoint know where you want it. </a:t>
                </a:r>
              </a:p>
            </p:txBody>
          </p:sp>
          <p:sp>
            <p:nvSpPr>
              <p:cNvPr id="123" name="TextBox 122">
                <a:extLst>
                  <a:ext uri="{FF2B5EF4-FFF2-40B4-BE49-F238E27FC236}">
                    <a16:creationId xmlns:a16="http://schemas.microsoft.com/office/drawing/2014/main" id="{10E9AA29-096E-D54C-95D4-EFDFFD7CC612}"/>
                  </a:ext>
                </a:extLst>
              </p:cNvPr>
              <p:cNvSpPr txBox="1"/>
              <p:nvPr userDrawn="1"/>
            </p:nvSpPr>
            <p:spPr>
              <a:xfrm>
                <a:off x="9686426" y="5713129"/>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 Method 2: </a:t>
                </a:r>
                <a:r>
                  <a:rPr lang="en-US" sz="600" b="0" dirty="0"/>
                  <a:t> Paste from clipboard </a:t>
                </a:r>
              </a:p>
              <a:p>
                <a:pPr lvl="1">
                  <a:buNone/>
                </a:pPr>
                <a:r>
                  <a:rPr lang="en-US" sz="1050" dirty="0"/>
                  <a:t> Select the image placeholder. </a:t>
                </a:r>
              </a:p>
              <a:p>
                <a:pPr lvl="1">
                  <a:buNone/>
                </a:pPr>
                <a:r>
                  <a:rPr lang="en-US" sz="1050" dirty="0"/>
                  <a:t> Right-click or use keyboard shortcuts to paste the image. </a:t>
                </a:r>
              </a:p>
            </p:txBody>
          </p:sp>
          <p:sp>
            <p:nvSpPr>
              <p:cNvPr id="124" name="TextBox 123">
                <a:extLst>
                  <a:ext uri="{FF2B5EF4-FFF2-40B4-BE49-F238E27FC236}">
                    <a16:creationId xmlns:a16="http://schemas.microsoft.com/office/drawing/2014/main" id="{0B4A71BF-5B38-0644-8E4F-605A80E979B2}"/>
                  </a:ext>
                </a:extLst>
              </p:cNvPr>
              <p:cNvSpPr txBox="1"/>
              <p:nvPr userDrawn="1"/>
            </p:nvSpPr>
            <p:spPr>
              <a:xfrm>
                <a:off x="9686426" y="6433219"/>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 Method 3: </a:t>
                </a:r>
                <a:r>
                  <a:rPr lang="en-US" sz="600" b="0" dirty="0"/>
                  <a:t> Placeholder icon </a:t>
                </a:r>
              </a:p>
              <a:p>
                <a:pPr lvl="1">
                  <a:buNone/>
                </a:pPr>
                <a:r>
                  <a:rPr lang="en-US" sz="1050" dirty="0"/>
                  <a:t> Click the image icon inside the placeholder to browse for an image. </a:t>
                </a:r>
              </a:p>
            </p:txBody>
          </p:sp>
          <p:sp>
            <p:nvSpPr>
              <p:cNvPr id="125" name="TextBox 124">
                <a:extLst>
                  <a:ext uri="{FF2B5EF4-FFF2-40B4-BE49-F238E27FC236}">
                    <a16:creationId xmlns:a16="http://schemas.microsoft.com/office/drawing/2014/main" id="{2A674F33-12AC-0340-BFB9-C1CA46F83893}"/>
                  </a:ext>
                </a:extLst>
              </p:cNvPr>
              <p:cNvSpPr txBox="1"/>
              <p:nvPr userDrawn="1"/>
            </p:nvSpPr>
            <p:spPr>
              <a:xfrm>
                <a:off x="9674267" y="6863782"/>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 Note: This icon may be covered by another element. </a:t>
                </a:r>
                <a:br>
                  <a:rPr lang="en-US" sz="700" dirty="0"/>
                </a:br>
                <a:r>
                  <a:rPr lang="en-US" sz="700" dirty="0"/>
                  <a:t> In this case use one of the other methods. </a:t>
                </a:r>
              </a:p>
            </p:txBody>
          </p:sp>
          <p:sp>
            <p:nvSpPr>
              <p:cNvPr id="129" name="Rectangle 128">
                <a:extLst>
                  <a:ext uri="{FF2B5EF4-FFF2-40B4-BE49-F238E27FC236}">
                    <a16:creationId xmlns:a16="http://schemas.microsoft.com/office/drawing/2014/main" id="{318F2069-729F-9B4A-8445-081E2247CBB1}"/>
                  </a:ext>
                </a:extLst>
              </p:cNvPr>
              <p:cNvSpPr/>
              <p:nvPr userDrawn="1"/>
            </p:nvSpPr>
            <p:spPr>
              <a:xfrm>
                <a:off x="9541497" y="2531409"/>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905C9F4A-8864-BA4C-B90C-28BC8E5E724C}"/>
                  </a:ext>
                </a:extLst>
              </p:cNvPr>
              <p:cNvSpPr txBox="1"/>
              <p:nvPr userDrawn="1"/>
            </p:nvSpPr>
            <p:spPr>
              <a:xfrm>
                <a:off x="9907688" y="2660209"/>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 TIP: Adjust overlay text box size </a:t>
                </a:r>
              </a:p>
            </p:txBody>
          </p:sp>
          <p:pic>
            <p:nvPicPr>
              <p:cNvPr id="131" name="Graphic 130">
                <a:extLst>
                  <a:ext uri="{FF2B5EF4-FFF2-40B4-BE49-F238E27FC236}">
                    <a16:creationId xmlns:a16="http://schemas.microsoft.com/office/drawing/2014/main" id="{F23C5373-D4CD-5047-843F-B92DB290985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701720" y="2670492"/>
                <a:ext cx="155227" cy="155227"/>
              </a:xfrm>
              <a:prstGeom prst="rect">
                <a:avLst/>
              </a:prstGeom>
            </p:spPr>
          </p:pic>
          <p:sp>
            <p:nvSpPr>
              <p:cNvPr id="132" name="TextBox 131">
                <a:extLst>
                  <a:ext uri="{FF2B5EF4-FFF2-40B4-BE49-F238E27FC236}">
                    <a16:creationId xmlns:a16="http://schemas.microsoft.com/office/drawing/2014/main" id="{C0F58EBC-DF0A-A441-813C-62553D74D316}"/>
                  </a:ext>
                </a:extLst>
              </p:cNvPr>
              <p:cNvSpPr txBox="1"/>
              <p:nvPr userDrawn="1"/>
            </p:nvSpPr>
            <p:spPr>
              <a:xfrm>
                <a:off x="9701720" y="2924393"/>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 If extra space is required for content, use the size handle on this shape to extend the right edge of the shape to the “2/3rds” slide ruler mark. </a:t>
                </a:r>
              </a:p>
              <a:p>
                <a:pPr lvl="1">
                  <a:defRPr/>
                </a:pPr>
                <a:r>
                  <a:rPr lang="en-US" sz="900" kern="1200" dirty="0">
                    <a:solidFill>
                      <a:schemeClr val="tx1">
                        <a:lumMod val="50000"/>
                        <a:lumOff val="50000"/>
                      </a:schemeClr>
                    </a:solidFill>
                    <a:latin typeface="Arial" charset="0"/>
                    <a:cs typeface="Arial" charset="0"/>
                  </a:rPr>
                  <a:t> Turn on guides (View &gt; Guides) to enable snapping. </a:t>
                </a:r>
              </a:p>
            </p:txBody>
          </p:sp>
        </p:grpSp>
      </p:grpSp>
      <p:sp>
        <p:nvSpPr>
          <p:cNvPr id="500" name="Caption">
            <a:extLst>
              <a:ext uri="{FF2B5EF4-FFF2-40B4-BE49-F238E27FC236}">
                <a16:creationId xmlns:a16="http://schemas.microsoft.com/office/drawing/2014/main" id="{C8FA2963-29D5-4B4C-9DB5-0731074098A4}"/>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Tree>
    <p:extLst>
      <p:ext uri="{BB962C8B-B14F-4D97-AF65-F5344CB8AC3E}">
        <p14:creationId xmlns:p14="http://schemas.microsoft.com/office/powerpoint/2010/main" val="3586699702"/>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Statistics Text Over Graphic (Full)">
    <p:spTree>
      <p:nvGrpSpPr>
        <p:cNvPr id="1" name=""/>
        <p:cNvGrpSpPr/>
        <p:nvPr/>
      </p:nvGrpSpPr>
      <p:grpSpPr>
        <a:xfrm>
          <a:off x="0" y="0"/>
          <a:ext cx="0" cy="0"/>
          <a:chOff x="0" y="0"/>
          <a:chExt cx="0" cy="0"/>
        </a:xfrm>
      </p:grpSpPr>
      <p:sp>
        <p:nvSpPr>
          <p:cNvPr id="92" name="TextBox 91">
            <a:extLst>
              <a:ext uri="{FF2B5EF4-FFF2-40B4-BE49-F238E27FC236}">
                <a16:creationId xmlns:a16="http://schemas.microsoft.com/office/drawing/2014/main" id="{041452B9-404B-4B43-893C-BB42AF2A9105}"/>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grpSp>
        <p:nvGrpSpPr>
          <p:cNvPr id="7" name="Group 6">
            <a:extLst>
              <a:ext uri="{FF2B5EF4-FFF2-40B4-BE49-F238E27FC236}">
                <a16:creationId xmlns:a16="http://schemas.microsoft.com/office/drawing/2014/main" id="{26ACA9DB-4044-6F42-96B1-45EBCD182B84}"/>
              </a:ext>
            </a:extLst>
          </p:cNvPr>
          <p:cNvGrpSpPr/>
          <p:nvPr userDrawn="1"/>
        </p:nvGrpSpPr>
        <p:grpSpPr>
          <a:xfrm>
            <a:off x="-254939" y="-244225"/>
            <a:ext cx="9657928" cy="7348688"/>
            <a:chOff x="-254939" y="-244225"/>
            <a:chExt cx="9657928" cy="7348688"/>
          </a:xfrm>
        </p:grpSpPr>
        <p:grpSp>
          <p:nvGrpSpPr>
            <p:cNvPr id="56" name="Group 55">
              <a:extLst>
                <a:ext uri="{FF2B5EF4-FFF2-40B4-BE49-F238E27FC236}">
                  <a16:creationId xmlns:a16="http://schemas.microsoft.com/office/drawing/2014/main" id="{85C25219-E915-0247-86A1-22585D6E3093}"/>
                </a:ext>
              </a:extLst>
            </p:cNvPr>
            <p:cNvGrpSpPr/>
            <p:nvPr userDrawn="1"/>
          </p:nvGrpSpPr>
          <p:grpSpPr>
            <a:xfrm>
              <a:off x="433266" y="6867287"/>
              <a:ext cx="8280398" cy="235792"/>
              <a:chOff x="431801" y="-235792"/>
              <a:chExt cx="4400550" cy="235792"/>
            </a:xfrm>
          </p:grpSpPr>
          <p:cxnSp>
            <p:nvCxnSpPr>
              <p:cNvPr id="57" name="Straight Connector 56">
                <a:extLst>
                  <a:ext uri="{FF2B5EF4-FFF2-40B4-BE49-F238E27FC236}">
                    <a16:creationId xmlns:a16="http://schemas.microsoft.com/office/drawing/2014/main" id="{E473508A-53E9-294C-8A55-AA67E2E362E5}"/>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AEE1771F-109C-B54D-8B81-A3B0F5D0C42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31062115-5946-2E4B-8C29-C85175435B4D}"/>
                </a:ext>
              </a:extLst>
            </p:cNvPr>
            <p:cNvGrpSpPr/>
            <p:nvPr userDrawn="1"/>
          </p:nvGrpSpPr>
          <p:grpSpPr>
            <a:xfrm>
              <a:off x="-254939" y="6202098"/>
              <a:ext cx="251461" cy="505509"/>
              <a:chOff x="-256403" y="6200775"/>
              <a:chExt cx="251461" cy="505509"/>
            </a:xfrm>
          </p:grpSpPr>
          <p:grpSp>
            <p:nvGrpSpPr>
              <p:cNvPr id="60" name="Group 59">
                <a:extLst>
                  <a:ext uri="{FF2B5EF4-FFF2-40B4-BE49-F238E27FC236}">
                    <a16:creationId xmlns:a16="http://schemas.microsoft.com/office/drawing/2014/main" id="{47C326A5-BE4B-1442-AC13-B44C5D4792CF}"/>
                  </a:ext>
                </a:extLst>
              </p:cNvPr>
              <p:cNvGrpSpPr/>
              <p:nvPr userDrawn="1"/>
            </p:nvGrpSpPr>
            <p:grpSpPr>
              <a:xfrm rot="16200000">
                <a:off x="-383427" y="6327799"/>
                <a:ext cx="505509" cy="251461"/>
                <a:chOff x="431800" y="-235792"/>
                <a:chExt cx="4400551" cy="235792"/>
              </a:xfrm>
            </p:grpSpPr>
            <p:cxnSp>
              <p:nvCxnSpPr>
                <p:cNvPr id="62" name="Straight Connector 61">
                  <a:extLst>
                    <a:ext uri="{FF2B5EF4-FFF2-40B4-BE49-F238E27FC236}">
                      <a16:creationId xmlns:a16="http://schemas.microsoft.com/office/drawing/2014/main" id="{DBB5637D-AB15-E04F-A1B6-3A283BA1C6F1}"/>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A1D7E4D6-88A2-7E4B-9284-DCED9F79105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F393F5F7-24EF-2745-BC86-DF4C9F389FCB}"/>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TextBox 60">
                <a:extLst>
                  <a:ext uri="{FF2B5EF4-FFF2-40B4-BE49-F238E27FC236}">
                    <a16:creationId xmlns:a16="http://schemas.microsoft.com/office/drawing/2014/main" id="{F75E910D-9604-9D4F-90E2-EF81D37C867B}"/>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65" name="Group 64">
              <a:extLst>
                <a:ext uri="{FF2B5EF4-FFF2-40B4-BE49-F238E27FC236}">
                  <a16:creationId xmlns:a16="http://schemas.microsoft.com/office/drawing/2014/main" id="{292BBFA4-5FEF-524D-AD01-F867D593722F}"/>
                </a:ext>
              </a:extLst>
            </p:cNvPr>
            <p:cNvGrpSpPr/>
            <p:nvPr userDrawn="1"/>
          </p:nvGrpSpPr>
          <p:grpSpPr>
            <a:xfrm>
              <a:off x="433264" y="-244225"/>
              <a:ext cx="8280401" cy="235792"/>
              <a:chOff x="431800" y="-240735"/>
              <a:chExt cx="8280401" cy="235792"/>
            </a:xfrm>
          </p:grpSpPr>
          <p:grpSp>
            <p:nvGrpSpPr>
              <p:cNvPr id="66" name="Group 65">
                <a:extLst>
                  <a:ext uri="{FF2B5EF4-FFF2-40B4-BE49-F238E27FC236}">
                    <a16:creationId xmlns:a16="http://schemas.microsoft.com/office/drawing/2014/main" id="{5A2E8C57-7A20-F840-9308-5611AA6C77E3}"/>
                  </a:ext>
                </a:extLst>
              </p:cNvPr>
              <p:cNvGrpSpPr/>
              <p:nvPr userDrawn="1"/>
            </p:nvGrpSpPr>
            <p:grpSpPr>
              <a:xfrm>
                <a:off x="431800" y="-240735"/>
                <a:ext cx="8280400" cy="235792"/>
                <a:chOff x="431800" y="-235792"/>
                <a:chExt cx="4400551" cy="235792"/>
              </a:xfrm>
            </p:grpSpPr>
            <p:cxnSp>
              <p:nvCxnSpPr>
                <p:cNvPr id="70" name="Straight Connector 69">
                  <a:extLst>
                    <a:ext uri="{FF2B5EF4-FFF2-40B4-BE49-F238E27FC236}">
                      <a16:creationId xmlns:a16="http://schemas.microsoft.com/office/drawing/2014/main" id="{35EF9DEA-530C-4B42-B0F7-9C7D4C25A0A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B71C38FE-1DD7-7B4D-B6D4-CEB6C6D31A2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B274FA2B-3A29-0F4D-A4D3-1E12B5D4CEF3}"/>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a:extLst>
                  <a:ext uri="{FF2B5EF4-FFF2-40B4-BE49-F238E27FC236}">
                    <a16:creationId xmlns:a16="http://schemas.microsoft.com/office/drawing/2014/main" id="{AF99FA91-ECED-4D43-BCE4-7FAD08FA3B04}"/>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8" name="Straight Arrow Connector 67">
                <a:extLst>
                  <a:ext uri="{FF2B5EF4-FFF2-40B4-BE49-F238E27FC236}">
                    <a16:creationId xmlns:a16="http://schemas.microsoft.com/office/drawing/2014/main" id="{B34B6B73-1081-0E44-AF98-571C7E0BD066}"/>
                  </a:ext>
                </a:extLst>
              </p:cNvPr>
              <p:cNvCxnSpPr>
                <a:cxnSpLocks/>
                <a:stCxn id="67" idx="1"/>
                <a:endCxn id="7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9" name="Straight Arrow Connector 68">
                <a:extLst>
                  <a:ext uri="{FF2B5EF4-FFF2-40B4-BE49-F238E27FC236}">
                    <a16:creationId xmlns:a16="http://schemas.microsoft.com/office/drawing/2014/main" id="{3CF09107-5C11-FD44-BFDC-AE93DE20F6F2}"/>
                  </a:ext>
                </a:extLst>
              </p:cNvPr>
              <p:cNvCxnSpPr>
                <a:cxnSpLocks/>
                <a:stCxn id="67" idx="3"/>
                <a:endCxn id="7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89" name="Group 88">
              <a:extLst>
                <a:ext uri="{FF2B5EF4-FFF2-40B4-BE49-F238E27FC236}">
                  <a16:creationId xmlns:a16="http://schemas.microsoft.com/office/drawing/2014/main" id="{D62B5D38-D820-3845-8687-4B3E3C84C708}"/>
                </a:ext>
              </a:extLst>
            </p:cNvPr>
            <p:cNvGrpSpPr/>
            <p:nvPr userDrawn="1"/>
          </p:nvGrpSpPr>
          <p:grpSpPr>
            <a:xfrm rot="16200000">
              <a:off x="9024504" y="6329122"/>
              <a:ext cx="505509" cy="251461"/>
              <a:chOff x="431801" y="-235792"/>
              <a:chExt cx="4400550" cy="235792"/>
            </a:xfrm>
          </p:grpSpPr>
          <p:cxnSp>
            <p:nvCxnSpPr>
              <p:cNvPr id="90" name="Straight Connector 89">
                <a:extLst>
                  <a:ext uri="{FF2B5EF4-FFF2-40B4-BE49-F238E27FC236}">
                    <a16:creationId xmlns:a16="http://schemas.microsoft.com/office/drawing/2014/main" id="{4872C320-D6C1-DA4E-9AD7-B7A0A8B4D5BE}"/>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AF17C3F-BCF7-E84D-B2B3-0197BB3DE5F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B6482D8A-4DDA-CF4B-9EFA-753740F85D70}"/>
                </a:ext>
              </a:extLst>
            </p:cNvPr>
            <p:cNvGrpSpPr/>
            <p:nvPr userDrawn="1"/>
          </p:nvGrpSpPr>
          <p:grpSpPr>
            <a:xfrm>
              <a:off x="-254939" y="420689"/>
              <a:ext cx="9657928" cy="5746484"/>
              <a:chOff x="-254939" y="1236195"/>
              <a:chExt cx="9657928" cy="4930977"/>
            </a:xfrm>
          </p:grpSpPr>
          <p:grpSp>
            <p:nvGrpSpPr>
              <p:cNvPr id="73" name="Group 72">
                <a:extLst>
                  <a:ext uri="{FF2B5EF4-FFF2-40B4-BE49-F238E27FC236}">
                    <a16:creationId xmlns:a16="http://schemas.microsoft.com/office/drawing/2014/main" id="{BA0B2552-2063-B94B-8753-4FFD2EFDAEFA}"/>
                  </a:ext>
                </a:extLst>
              </p:cNvPr>
              <p:cNvGrpSpPr/>
              <p:nvPr userDrawn="1"/>
            </p:nvGrpSpPr>
            <p:grpSpPr>
              <a:xfrm>
                <a:off x="-254939" y="1236195"/>
                <a:ext cx="251461" cy="4930977"/>
                <a:chOff x="-256403" y="1304924"/>
                <a:chExt cx="251461" cy="4843215"/>
              </a:xfrm>
            </p:grpSpPr>
            <p:grpSp>
              <p:nvGrpSpPr>
                <p:cNvPr id="74" name="Group 73">
                  <a:extLst>
                    <a:ext uri="{FF2B5EF4-FFF2-40B4-BE49-F238E27FC236}">
                      <a16:creationId xmlns:a16="http://schemas.microsoft.com/office/drawing/2014/main" id="{3E908781-EB9C-7F43-9C77-51D6DF0D08FB}"/>
                    </a:ext>
                  </a:extLst>
                </p:cNvPr>
                <p:cNvGrpSpPr/>
                <p:nvPr userDrawn="1"/>
              </p:nvGrpSpPr>
              <p:grpSpPr>
                <a:xfrm rot="16200000">
                  <a:off x="-2552280" y="3600801"/>
                  <a:ext cx="4843215" cy="251461"/>
                  <a:chOff x="431800" y="-235792"/>
                  <a:chExt cx="4400551" cy="235792"/>
                </a:xfrm>
              </p:grpSpPr>
              <p:cxnSp>
                <p:nvCxnSpPr>
                  <p:cNvPr id="80" name="Straight Connector 79">
                    <a:extLst>
                      <a:ext uri="{FF2B5EF4-FFF2-40B4-BE49-F238E27FC236}">
                        <a16:creationId xmlns:a16="http://schemas.microsoft.com/office/drawing/2014/main" id="{6348B6E7-397E-7443-A5B3-B13B784EE03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DCC8C989-AEB2-1342-A4F6-C0CE5593C320}"/>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82" name="Rectangle 81">
                    <a:extLst>
                      <a:ext uri="{FF2B5EF4-FFF2-40B4-BE49-F238E27FC236}">
                        <a16:creationId xmlns:a16="http://schemas.microsoft.com/office/drawing/2014/main" id="{E694B1DC-BFA9-8E48-96CE-C60F1DE2D2C4}"/>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5" name="TextBox 74">
                  <a:extLst>
                    <a:ext uri="{FF2B5EF4-FFF2-40B4-BE49-F238E27FC236}">
                      <a16:creationId xmlns:a16="http://schemas.microsoft.com/office/drawing/2014/main" id="{FC816E2B-0C94-D948-9F64-0CD5F0050148}"/>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76" name="Straight Arrow Connector 75">
                  <a:extLst>
                    <a:ext uri="{FF2B5EF4-FFF2-40B4-BE49-F238E27FC236}">
                      <a16:creationId xmlns:a16="http://schemas.microsoft.com/office/drawing/2014/main" id="{9C4CC1A9-A535-1144-8940-768AF7ABE4E6}"/>
                    </a:ext>
                  </a:extLst>
                </p:cNvPr>
                <p:cNvCxnSpPr>
                  <a:cxnSpLocks/>
                  <a:stCxn id="75"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77" name="Straight Arrow Connector 76">
                  <a:extLst>
                    <a:ext uri="{FF2B5EF4-FFF2-40B4-BE49-F238E27FC236}">
                      <a16:creationId xmlns:a16="http://schemas.microsoft.com/office/drawing/2014/main" id="{019F48B9-23E2-DA45-B7FC-8F11E3B079C4}"/>
                    </a:ext>
                  </a:extLst>
                </p:cNvPr>
                <p:cNvCxnSpPr>
                  <a:cxnSpLocks/>
                  <a:stCxn id="75"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D55D1E59-56A3-A24A-8DE5-328F3950FCC9}"/>
                  </a:ext>
                </a:extLst>
              </p:cNvPr>
              <p:cNvGrpSpPr/>
              <p:nvPr userDrawn="1"/>
            </p:nvGrpSpPr>
            <p:grpSpPr>
              <a:xfrm rot="16200000">
                <a:off x="6812666" y="3576847"/>
                <a:ext cx="4929186" cy="251461"/>
                <a:chOff x="431801" y="-235792"/>
                <a:chExt cx="4462347" cy="235792"/>
              </a:xfrm>
            </p:grpSpPr>
            <p:cxnSp>
              <p:nvCxnSpPr>
                <p:cNvPr id="96" name="Straight Connector 95">
                  <a:extLst>
                    <a:ext uri="{FF2B5EF4-FFF2-40B4-BE49-F238E27FC236}">
                      <a16:creationId xmlns:a16="http://schemas.microsoft.com/office/drawing/2014/main" id="{E20DEBD3-0096-5648-87C1-52DA194811CD}"/>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FBF68087-6890-E04C-840F-0B5D5B30DC9E}"/>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98" name="Group 97">
              <a:extLst>
                <a:ext uri="{FF2B5EF4-FFF2-40B4-BE49-F238E27FC236}">
                  <a16:creationId xmlns:a16="http://schemas.microsoft.com/office/drawing/2014/main" id="{5BB4E0DB-92A2-CE4B-A4D4-C21071C96CD3}"/>
                </a:ext>
              </a:extLst>
            </p:cNvPr>
            <p:cNvGrpSpPr/>
            <p:nvPr userDrawn="1"/>
          </p:nvGrpSpPr>
          <p:grpSpPr>
            <a:xfrm>
              <a:off x="3094567" y="6868673"/>
              <a:ext cx="2989225" cy="235790"/>
              <a:chOff x="3092534" y="6869197"/>
              <a:chExt cx="2989225" cy="235790"/>
            </a:xfrm>
          </p:grpSpPr>
          <p:grpSp>
            <p:nvGrpSpPr>
              <p:cNvPr id="99" name="Group 98">
                <a:extLst>
                  <a:ext uri="{FF2B5EF4-FFF2-40B4-BE49-F238E27FC236}">
                    <a16:creationId xmlns:a16="http://schemas.microsoft.com/office/drawing/2014/main" id="{57650860-F98A-2D48-91EC-A5A2807BDC6C}"/>
                  </a:ext>
                </a:extLst>
              </p:cNvPr>
              <p:cNvGrpSpPr/>
              <p:nvPr userDrawn="1"/>
            </p:nvGrpSpPr>
            <p:grpSpPr>
              <a:xfrm>
                <a:off x="3184525" y="6869197"/>
                <a:ext cx="2774950" cy="60992"/>
                <a:chOff x="3184525" y="6869196"/>
                <a:chExt cx="2774950" cy="235791"/>
              </a:xfrm>
            </p:grpSpPr>
            <p:cxnSp>
              <p:nvCxnSpPr>
                <p:cNvPr id="110" name="Straight Connector 109">
                  <a:extLst>
                    <a:ext uri="{FF2B5EF4-FFF2-40B4-BE49-F238E27FC236}">
                      <a16:creationId xmlns:a16="http://schemas.microsoft.com/office/drawing/2014/main" id="{C0D7E8B1-DE64-BA4B-916D-7BA67CF2D79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347BA98E-93B4-5545-9E4E-912B913A534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53E46C5-BA51-D94B-A108-538A6E5925D0}"/>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00" name="TextBox 99">
                <a:extLst>
                  <a:ext uri="{FF2B5EF4-FFF2-40B4-BE49-F238E27FC236}">
                    <a16:creationId xmlns:a16="http://schemas.microsoft.com/office/drawing/2014/main" id="{18481EF9-B9B8-5944-A70D-4FBD6F01668A}"/>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101" name="TextBox 100">
                <a:extLst>
                  <a:ext uri="{FF2B5EF4-FFF2-40B4-BE49-F238E27FC236}">
                    <a16:creationId xmlns:a16="http://schemas.microsoft.com/office/drawing/2014/main" id="{9B8FEDA2-CA5E-DB41-B9C8-5477A54FB095}"/>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104" name="TextBox 103">
                <a:extLst>
                  <a:ext uri="{FF2B5EF4-FFF2-40B4-BE49-F238E27FC236}">
                    <a16:creationId xmlns:a16="http://schemas.microsoft.com/office/drawing/2014/main" id="{95AD9D7F-B960-1248-B6F7-12B9FEDAAF39}"/>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106" name="Group 105">
                <a:extLst>
                  <a:ext uri="{FF2B5EF4-FFF2-40B4-BE49-F238E27FC236}">
                    <a16:creationId xmlns:a16="http://schemas.microsoft.com/office/drawing/2014/main" id="{F018DC65-22A5-C346-8BF0-7E16A1FC62E9}"/>
                  </a:ext>
                </a:extLst>
              </p:cNvPr>
              <p:cNvGrpSpPr/>
              <p:nvPr userDrawn="1"/>
            </p:nvGrpSpPr>
            <p:grpSpPr>
              <a:xfrm>
                <a:off x="3184525" y="7040714"/>
                <a:ext cx="2774950" cy="64273"/>
                <a:chOff x="3184525" y="6869196"/>
                <a:chExt cx="2774950" cy="235791"/>
              </a:xfrm>
            </p:grpSpPr>
            <p:cxnSp>
              <p:nvCxnSpPr>
                <p:cNvPr id="107" name="Straight Connector 106">
                  <a:extLst>
                    <a:ext uri="{FF2B5EF4-FFF2-40B4-BE49-F238E27FC236}">
                      <a16:creationId xmlns:a16="http://schemas.microsoft.com/office/drawing/2014/main" id="{E67C92E6-78A9-F947-92B0-F6468A7334E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7020A8-1DFE-AD41-98F4-8C87CFF0EEDB}"/>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FADC7F65-2D38-BF45-951F-C8F488F9763F}"/>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47" name="Picture Placeholder 10">
            <a:extLst>
              <a:ext uri="{FF2B5EF4-FFF2-40B4-BE49-F238E27FC236}">
                <a16:creationId xmlns:a16="http://schemas.microsoft.com/office/drawing/2014/main" id="{D9C96E41-86C9-6047-85B6-214B5F3F109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rgbClr val="E8F3FD"/>
          </a:solidFill>
        </p:spPr>
        <p:txBody>
          <a:bodyPr wrap="square" rIns="432000" anchor="ctr">
            <a:noAutofit/>
          </a:bodyPr>
          <a:lstStyle>
            <a:lvl1pPr algn="r">
              <a:defRPr b="0">
                <a:solidFill>
                  <a:schemeClr val="tx1">
                    <a:lumMod val="50000"/>
                    <a:lumOff val="50000"/>
                  </a:schemeClr>
                </a:solidFill>
              </a:defRPr>
            </a:lvl1pPr>
          </a:lstStyle>
          <a:p>
            <a:r>
              <a:rPr lang="en-US" dirty="0"/>
              <a:t>Drag image onto slide to add photo</a:t>
            </a:r>
          </a:p>
        </p:txBody>
      </p:sp>
      <p:sp>
        <p:nvSpPr>
          <p:cNvPr id="200" name="First Content Placeholder">
            <a:extLst>
              <a:ext uri="{FF2B5EF4-FFF2-40B4-BE49-F238E27FC236}">
                <a16:creationId xmlns:a16="http://schemas.microsoft.com/office/drawing/2014/main" id="{DC9253A4-356A-9740-9187-428DE58AB885}"/>
              </a:ext>
            </a:extLst>
          </p:cNvPr>
          <p:cNvSpPr>
            <a:spLocks noGrp="1"/>
          </p:cNvSpPr>
          <p:nvPr>
            <p:ph type="body" sz="quarter" idx="200"/>
          </p:nvPr>
        </p:nvSpPr>
        <p:spPr>
          <a:xfrm>
            <a:off x="0" y="0"/>
            <a:ext cx="4572000" cy="6858000"/>
          </a:xfrm>
          <a:gradFill>
            <a:gsLst>
              <a:gs pos="13000">
                <a:schemeClr val="accent1"/>
              </a:gs>
              <a:gs pos="97000">
                <a:schemeClr val="accent1">
                  <a:alpha val="90000"/>
                </a:schemeClr>
              </a:gs>
            </a:gsLst>
            <a:lin ang="5400000" scaled="0"/>
          </a:gradFill>
        </p:spPr>
        <p:txBody>
          <a:bodyPr lIns="432000" rIns="360000" bIns="360000" anchor="ctr"/>
          <a:lstStyle>
            <a:lvl1pPr marL="0" marR="0" indent="0" algn="l" defTabSz="914400" rtl="0" eaLnBrk="1" fontAlgn="auto" latinLnBrk="0" hangingPunct="1">
              <a:lnSpc>
                <a:spcPct val="90000"/>
              </a:lnSpc>
              <a:spcBef>
                <a:spcPts val="1800"/>
              </a:spcBef>
              <a:spcAft>
                <a:spcPts val="300"/>
              </a:spcAft>
              <a:buClrTx/>
              <a:buSzTx/>
              <a:buFont typeface="Wingdings" pitchFamily="2" charset="2"/>
              <a:buNone/>
              <a:tabLst/>
              <a:defRPr sz="2800">
                <a:solidFill>
                  <a:schemeClr val="bg1"/>
                </a:solidFill>
              </a:defRPr>
            </a:lvl1pPr>
            <a:lvl2pPr>
              <a:defRPr>
                <a:solidFill>
                  <a:schemeClr val="bg1"/>
                </a:solidFill>
              </a:defRPr>
            </a:lvl2pPr>
            <a:lvl3pPr marL="0" indent="0">
              <a:buFontTx/>
              <a:buNone/>
              <a:defRPr>
                <a:solidFill>
                  <a:schemeClr val="bg1"/>
                </a:solidFill>
              </a:defRPr>
            </a:lvl3pPr>
            <a:lvl4pPr marL="0" indent="0">
              <a:buFontTx/>
              <a:buNone/>
              <a:defRPr>
                <a:solidFill>
                  <a:schemeClr val="bg1"/>
                </a:solidFill>
              </a:defRPr>
            </a:lvl4pPr>
            <a:lvl5pPr marL="0" indent="0">
              <a:buFontTx/>
              <a:buNone/>
              <a:defRPr>
                <a:solidFill>
                  <a:schemeClr val="bg1"/>
                </a:solidFill>
              </a:defRPr>
            </a:lvl5pPr>
            <a:lvl6pPr marL="0" indent="0">
              <a:buFontTx/>
              <a:buNone/>
              <a:defRPr>
                <a:solidFill>
                  <a:schemeClr val="bg1"/>
                </a:solidFill>
              </a:defRPr>
            </a:lvl6pPr>
            <a:lvl7pPr marL="0" indent="0">
              <a:buFontTx/>
              <a:buNone/>
              <a:defRPr>
                <a:solidFill>
                  <a:schemeClr val="bg1"/>
                </a:solidFill>
              </a:defRPr>
            </a:lvl7pPr>
            <a:lvl8pPr marL="0" indent="0">
              <a:buFontTx/>
              <a:buNone/>
              <a:defRPr>
                <a:solidFill>
                  <a:schemeClr val="bg1"/>
                </a:solidFill>
              </a:defRPr>
            </a:lvl8pPr>
            <a:lvl9pPr marL="0" indent="0">
              <a:buFontTx/>
              <a:buNone/>
              <a:defRPr>
                <a:solidFill>
                  <a:schemeClr val="bg1"/>
                </a:solidFill>
              </a:defRPr>
            </a:lvl9pPr>
          </a:lstStyle>
          <a:p>
            <a:pPr lvl="0"/>
            <a:r>
              <a:rPr lang="en-US"/>
              <a:t>Click to edit Master text styles</a:t>
            </a:r>
          </a:p>
          <a:p>
            <a:pPr lvl="1"/>
            <a:r>
              <a:rPr lang="en-US"/>
              <a:t>Second level</a:t>
            </a:r>
          </a:p>
        </p:txBody>
      </p:sp>
      <p:sp>
        <p:nvSpPr>
          <p:cNvPr id="1000" name="Footnotes Placeholder">
            <a:extLst>
              <a:ext uri="{FF2B5EF4-FFF2-40B4-BE49-F238E27FC236}">
                <a16:creationId xmlns:a16="http://schemas.microsoft.com/office/drawing/2014/main" id="{1518A119-6232-A242-B4A2-83D06D216BA9}"/>
              </a:ext>
            </a:extLst>
          </p:cNvPr>
          <p:cNvSpPr>
            <a:spLocks noGrp="1"/>
          </p:cNvSpPr>
          <p:nvPr>
            <p:ph type="subTitle" sz="quarter" idx="1000" hasCustomPrompt="1"/>
          </p:nvPr>
        </p:nvSpPr>
        <p:spPr>
          <a:xfrm>
            <a:off x="431800" y="6200775"/>
            <a:ext cx="3700586"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2" name="Date Placeholder 1">
            <a:extLst>
              <a:ext uri="{FF2B5EF4-FFF2-40B4-BE49-F238E27FC236}">
                <a16:creationId xmlns:a16="http://schemas.microsoft.com/office/drawing/2014/main" id="{0FE84BD5-7F9D-AE47-BCAB-D3922B3DA1BC}"/>
              </a:ext>
            </a:extLst>
          </p:cNvPr>
          <p:cNvSpPr>
            <a:spLocks noGrp="1"/>
          </p:cNvSpPr>
          <p:nvPr>
            <p:ph type="dt" sz="half" idx="110"/>
          </p:nvPr>
        </p:nvSpPr>
        <p:spPr/>
        <p:txBody>
          <a:bodyPr/>
          <a:lstStyle/>
          <a:p>
            <a:endParaRPr lang="en-US" dirty="0"/>
          </a:p>
        </p:txBody>
      </p:sp>
      <p:sp>
        <p:nvSpPr>
          <p:cNvPr id="3" name="Footer Placeholder 2">
            <a:extLst>
              <a:ext uri="{FF2B5EF4-FFF2-40B4-BE49-F238E27FC236}">
                <a16:creationId xmlns:a16="http://schemas.microsoft.com/office/drawing/2014/main" id="{D3FF406A-59D4-BB4E-A45D-EEB4EEBCE329}"/>
              </a:ext>
            </a:extLst>
          </p:cNvPr>
          <p:cNvSpPr>
            <a:spLocks noGrp="1"/>
          </p:cNvSpPr>
          <p:nvPr>
            <p:ph type="ftr" sz="quarter" idx="111"/>
          </p:nvPr>
        </p:nvSpPr>
        <p:spPr/>
        <p:txBody>
          <a:bodyPr/>
          <a:lstStyle/>
          <a:p>
            <a:endParaRPr lang="en-US" dirty="0"/>
          </a:p>
        </p:txBody>
      </p:sp>
      <p:sp>
        <p:nvSpPr>
          <p:cNvPr id="4" name="Slide Number Placeholder 3">
            <a:extLst>
              <a:ext uri="{FF2B5EF4-FFF2-40B4-BE49-F238E27FC236}">
                <a16:creationId xmlns:a16="http://schemas.microsoft.com/office/drawing/2014/main" id="{0C9E870A-0204-114F-9189-EE4D27C77AFE}"/>
              </a:ext>
            </a:extLst>
          </p:cNvPr>
          <p:cNvSpPr>
            <a:spLocks noGrp="1"/>
          </p:cNvSpPr>
          <p:nvPr>
            <p:ph type="sldNum" sz="quarter" idx="112"/>
          </p:nvPr>
        </p:nvSpPr>
        <p:spPr>
          <a:noFill/>
        </p:spPr>
        <p:txBody>
          <a:bodyPr/>
          <a:lstStyle>
            <a:lvl1pPr>
              <a:defRPr lang="en-US" smtClean="0"/>
            </a:lvl1pPr>
          </a:lstStyle>
          <a:p>
            <a:pPr marL="12700">
              <a:buFont typeface="Arial" panose="020B0604020202020204" pitchFamily="34" charset="0"/>
              <a:buNone/>
            </a:pPr>
            <a:fld id="{078C017C-E1B9-8443-B047-B08AAA027B45}" type="slidenum">
              <a:rPr lang="en-CA" smtClean="0"/>
              <a:pPr marL="12700">
                <a:buFont typeface="Arial" panose="020B0604020202020204" pitchFamily="34" charset="0"/>
                <a:buNone/>
              </a:pPr>
              <a:t>‹#›</a:t>
            </a:fld>
            <a:endParaRPr lang="en-CA" dirty="0"/>
          </a:p>
        </p:txBody>
      </p:sp>
      <p:grpSp>
        <p:nvGrpSpPr>
          <p:cNvPr id="6" name="Group 5">
            <a:extLst>
              <a:ext uri="{FF2B5EF4-FFF2-40B4-BE49-F238E27FC236}">
                <a16:creationId xmlns:a16="http://schemas.microsoft.com/office/drawing/2014/main" id="{384FC32F-D780-2C41-B31E-1F1C7720CD48}"/>
              </a:ext>
            </a:extLst>
          </p:cNvPr>
          <p:cNvGrpSpPr/>
          <p:nvPr userDrawn="1"/>
        </p:nvGrpSpPr>
        <p:grpSpPr>
          <a:xfrm>
            <a:off x="9399182" y="-1"/>
            <a:ext cx="2961715" cy="9658589"/>
            <a:chOff x="9399182" y="-1"/>
            <a:chExt cx="2961715" cy="9658589"/>
          </a:xfrm>
        </p:grpSpPr>
        <p:sp>
          <p:nvSpPr>
            <p:cNvPr id="114" name="Rectangle 113">
              <a:extLst>
                <a:ext uri="{FF2B5EF4-FFF2-40B4-BE49-F238E27FC236}">
                  <a16:creationId xmlns:a16="http://schemas.microsoft.com/office/drawing/2014/main" id="{1F6701BF-092D-2F4F-9D3D-CB526578FD23}"/>
                </a:ext>
              </a:extLst>
            </p:cNvPr>
            <p:cNvSpPr/>
            <p:nvPr userDrawn="1"/>
          </p:nvSpPr>
          <p:spPr>
            <a:xfrm>
              <a:off x="9399182" y="-1"/>
              <a:ext cx="2798651" cy="9486902"/>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163" name="Picture 162">
              <a:extLst>
                <a:ext uri="{FF2B5EF4-FFF2-40B4-BE49-F238E27FC236}">
                  <a16:creationId xmlns:a16="http://schemas.microsoft.com/office/drawing/2014/main" id="{2D12CE45-289D-6B47-8827-232211E4A4E4}"/>
                </a:ext>
              </a:extLst>
            </p:cNvPr>
            <p:cNvPicPr>
              <a:picLocks noChangeAspect="1"/>
            </p:cNvPicPr>
            <p:nvPr userDrawn="1"/>
          </p:nvPicPr>
          <p:blipFill rotWithShape="1">
            <a:blip r:embed="rId2"/>
            <a:srcRect t="11482" r="50733" b="17784"/>
            <a:stretch/>
          </p:blipFill>
          <p:spPr>
            <a:xfrm>
              <a:off x="9558506" y="1332920"/>
              <a:ext cx="2639326" cy="746975"/>
            </a:xfrm>
            <a:prstGeom prst="rect">
              <a:avLst/>
            </a:prstGeom>
          </p:spPr>
        </p:pic>
        <p:grpSp>
          <p:nvGrpSpPr>
            <p:cNvPr id="115" name="Group 114">
              <a:extLst>
                <a:ext uri="{FF2B5EF4-FFF2-40B4-BE49-F238E27FC236}">
                  <a16:creationId xmlns:a16="http://schemas.microsoft.com/office/drawing/2014/main" id="{E06DB9A1-FD76-8C4E-AA60-A3215A54B22B}"/>
                </a:ext>
              </a:extLst>
            </p:cNvPr>
            <p:cNvGrpSpPr/>
            <p:nvPr userDrawn="1"/>
          </p:nvGrpSpPr>
          <p:grpSpPr>
            <a:xfrm>
              <a:off x="9541497" y="162442"/>
              <a:ext cx="2819400" cy="814510"/>
              <a:chOff x="-3644733" y="165205"/>
              <a:chExt cx="2819400" cy="814510"/>
            </a:xfrm>
          </p:grpSpPr>
          <p:sp>
            <p:nvSpPr>
              <p:cNvPr id="154" name="Rectangle 153">
                <a:extLst>
                  <a:ext uri="{FF2B5EF4-FFF2-40B4-BE49-F238E27FC236}">
                    <a16:creationId xmlns:a16="http://schemas.microsoft.com/office/drawing/2014/main" id="{9B6A22A1-5D5B-4A45-9873-94CDE4AF5389}"/>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extBox 154">
                <a:extLst>
                  <a:ext uri="{FF2B5EF4-FFF2-40B4-BE49-F238E27FC236}">
                    <a16:creationId xmlns:a16="http://schemas.microsoft.com/office/drawing/2014/main" id="{7ABB8F1D-E85A-ED44-9693-9F13743BAED4}"/>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56" name="Picture 155">
                <a:extLst>
                  <a:ext uri="{FF2B5EF4-FFF2-40B4-BE49-F238E27FC236}">
                    <a16:creationId xmlns:a16="http://schemas.microsoft.com/office/drawing/2014/main" id="{20DBD003-BD74-534F-B6C9-503C1716230E}"/>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sp>
          <p:nvSpPr>
            <p:cNvPr id="116" name="TextBox 115">
              <a:extLst>
                <a:ext uri="{FF2B5EF4-FFF2-40B4-BE49-F238E27FC236}">
                  <a16:creationId xmlns:a16="http://schemas.microsoft.com/office/drawing/2014/main" id="{00987C7D-6B58-624B-A8C2-E1C8B5B41655}"/>
                </a:ext>
              </a:extLst>
            </p:cNvPr>
            <p:cNvSpPr txBox="1"/>
            <p:nvPr userDrawn="1"/>
          </p:nvSpPr>
          <p:spPr>
            <a:xfrm>
              <a:off x="9558507" y="3644763"/>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117" name="Straight Connector 116">
              <a:extLst>
                <a:ext uri="{FF2B5EF4-FFF2-40B4-BE49-F238E27FC236}">
                  <a16:creationId xmlns:a16="http://schemas.microsoft.com/office/drawing/2014/main" id="{76A5E172-F2DB-AB47-BF8B-E04905D4DF34}"/>
                </a:ext>
              </a:extLst>
            </p:cNvPr>
            <p:cNvCxnSpPr>
              <a:cxnSpLocks/>
            </p:cNvCxnSpPr>
            <p:nvPr userDrawn="1"/>
          </p:nvCxnSpPr>
          <p:spPr>
            <a:xfrm>
              <a:off x="9558507" y="3847380"/>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18" name="TextBox 117">
              <a:extLst>
                <a:ext uri="{FF2B5EF4-FFF2-40B4-BE49-F238E27FC236}">
                  <a16:creationId xmlns:a16="http://schemas.microsoft.com/office/drawing/2014/main" id="{73686235-423F-604C-911D-620F011D49F8}"/>
                </a:ext>
              </a:extLst>
            </p:cNvPr>
            <p:cNvSpPr txBox="1"/>
            <p:nvPr userDrawn="1"/>
          </p:nvSpPr>
          <p:spPr>
            <a:xfrm>
              <a:off x="9686426" y="4705690"/>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119" name="Group 118">
              <a:extLst>
                <a:ext uri="{FF2B5EF4-FFF2-40B4-BE49-F238E27FC236}">
                  <a16:creationId xmlns:a16="http://schemas.microsoft.com/office/drawing/2014/main" id="{74431D0C-E5D7-5C4B-B34D-ED622DCEC90B}"/>
                </a:ext>
              </a:extLst>
            </p:cNvPr>
            <p:cNvGrpSpPr/>
            <p:nvPr userDrawn="1"/>
          </p:nvGrpSpPr>
          <p:grpSpPr>
            <a:xfrm>
              <a:off x="9541497" y="8247273"/>
              <a:ext cx="2735151" cy="1411315"/>
              <a:chOff x="9296567" y="4910411"/>
              <a:chExt cx="2735151" cy="1411315"/>
            </a:xfrm>
          </p:grpSpPr>
          <p:sp>
            <p:nvSpPr>
              <p:cNvPr id="148" name="Rectangle 147">
                <a:extLst>
                  <a:ext uri="{FF2B5EF4-FFF2-40B4-BE49-F238E27FC236}">
                    <a16:creationId xmlns:a16="http://schemas.microsoft.com/office/drawing/2014/main" id="{3EE33C6F-C414-704B-930C-49B6415FB0D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TextBox 148">
                <a:extLst>
                  <a:ext uri="{FF2B5EF4-FFF2-40B4-BE49-F238E27FC236}">
                    <a16:creationId xmlns:a16="http://schemas.microsoft.com/office/drawing/2014/main" id="{C7770F39-017B-9A4E-B2C7-C48397F86E0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50" name="Graphic 149">
                <a:extLst>
                  <a:ext uri="{FF2B5EF4-FFF2-40B4-BE49-F238E27FC236}">
                    <a16:creationId xmlns:a16="http://schemas.microsoft.com/office/drawing/2014/main" id="{2B06D124-E28F-144C-A1A8-A9F9DCEDD39D}"/>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51" name="TextBox 150">
                <a:extLst>
                  <a:ext uri="{FF2B5EF4-FFF2-40B4-BE49-F238E27FC236}">
                    <a16:creationId xmlns:a16="http://schemas.microsoft.com/office/drawing/2014/main" id="{217354F4-3327-F641-8A6E-7CF3A11F0418}"/>
                  </a:ext>
                </a:extLst>
              </p:cNvPr>
              <p:cNvSpPr txBox="1"/>
              <p:nvPr userDrawn="1"/>
            </p:nvSpPr>
            <p:spPr>
              <a:xfrm>
                <a:off x="9471805" y="5619194"/>
                <a:ext cx="2413353"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52" name="TextBox 151">
                <a:extLst>
                  <a:ext uri="{FF2B5EF4-FFF2-40B4-BE49-F238E27FC236}">
                    <a16:creationId xmlns:a16="http://schemas.microsoft.com/office/drawing/2014/main" id="{C21E8267-10D6-A74C-9247-CF15A2756B51}"/>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53" name="TextBox 152">
                <a:extLst>
                  <a:ext uri="{FF2B5EF4-FFF2-40B4-BE49-F238E27FC236}">
                    <a16:creationId xmlns:a16="http://schemas.microsoft.com/office/drawing/2014/main" id="{33236540-7695-CC4F-8B5C-2A70FAD9ED38}"/>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120" name="Group 119">
              <a:extLst>
                <a:ext uri="{FF2B5EF4-FFF2-40B4-BE49-F238E27FC236}">
                  <a16:creationId xmlns:a16="http://schemas.microsoft.com/office/drawing/2014/main" id="{1CC75D71-084C-2841-A6C3-E4B52088D324}"/>
                </a:ext>
              </a:extLst>
            </p:cNvPr>
            <p:cNvGrpSpPr/>
            <p:nvPr userDrawn="1"/>
          </p:nvGrpSpPr>
          <p:grpSpPr>
            <a:xfrm>
              <a:off x="9541497" y="6890617"/>
              <a:ext cx="2735151" cy="1280928"/>
              <a:chOff x="9286315" y="6976989"/>
              <a:chExt cx="2735151" cy="1280928"/>
            </a:xfrm>
          </p:grpSpPr>
          <p:sp>
            <p:nvSpPr>
              <p:cNvPr id="138" name="Rectangle 137">
                <a:extLst>
                  <a:ext uri="{FF2B5EF4-FFF2-40B4-BE49-F238E27FC236}">
                    <a16:creationId xmlns:a16="http://schemas.microsoft.com/office/drawing/2014/main" id="{80A4814C-F3C9-8E4D-A7A3-91D0BBB9B2D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TextBox 143">
                <a:extLst>
                  <a:ext uri="{FF2B5EF4-FFF2-40B4-BE49-F238E27FC236}">
                    <a16:creationId xmlns:a16="http://schemas.microsoft.com/office/drawing/2014/main" id="{9E22E78A-6530-6E49-B5B6-FE675F4954F7}"/>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145" name="Graphic 144">
                <a:extLst>
                  <a:ext uri="{FF2B5EF4-FFF2-40B4-BE49-F238E27FC236}">
                    <a16:creationId xmlns:a16="http://schemas.microsoft.com/office/drawing/2014/main" id="{DABEDA03-6252-DA49-BF04-D4C0068F703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46" name="TextBox 145">
                <a:extLst>
                  <a:ext uri="{FF2B5EF4-FFF2-40B4-BE49-F238E27FC236}">
                    <a16:creationId xmlns:a16="http://schemas.microsoft.com/office/drawing/2014/main" id="{8636DC60-0BA4-B64F-91F4-B8555CA43CB7}"/>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147" name="Picture 146">
                <a:extLst>
                  <a:ext uri="{FF2B5EF4-FFF2-40B4-BE49-F238E27FC236}">
                    <a16:creationId xmlns:a16="http://schemas.microsoft.com/office/drawing/2014/main" id="{9C06CF34-F5E9-FF43-92FC-A8A12A5E7514}"/>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121" name="Group 120">
              <a:extLst>
                <a:ext uri="{FF2B5EF4-FFF2-40B4-BE49-F238E27FC236}">
                  <a16:creationId xmlns:a16="http://schemas.microsoft.com/office/drawing/2014/main" id="{38052344-BDD9-5C4C-BCF9-CDD928F9ABEF}"/>
                </a:ext>
              </a:extLst>
            </p:cNvPr>
            <p:cNvGrpSpPr/>
            <p:nvPr userDrawn="1"/>
          </p:nvGrpSpPr>
          <p:grpSpPr>
            <a:xfrm>
              <a:off x="9521833" y="3969883"/>
              <a:ext cx="2617883" cy="651460"/>
              <a:chOff x="12352022" y="513115"/>
              <a:chExt cx="2617883" cy="651460"/>
            </a:xfrm>
          </p:grpSpPr>
          <p:sp>
            <p:nvSpPr>
              <p:cNvPr id="135" name="TextBox 134">
                <a:extLst>
                  <a:ext uri="{FF2B5EF4-FFF2-40B4-BE49-F238E27FC236}">
                    <a16:creationId xmlns:a16="http://schemas.microsoft.com/office/drawing/2014/main" id="{EA326582-6206-9448-AC3D-D3956871747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36" name="TextBox 135">
                <a:extLst>
                  <a:ext uri="{FF2B5EF4-FFF2-40B4-BE49-F238E27FC236}">
                    <a16:creationId xmlns:a16="http://schemas.microsoft.com/office/drawing/2014/main" id="{4064E1A2-6908-7D4E-AED8-AABD4AFAA4D9}"/>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137" name="TextBox 136">
                <a:extLst>
                  <a:ext uri="{FF2B5EF4-FFF2-40B4-BE49-F238E27FC236}">
                    <a16:creationId xmlns:a16="http://schemas.microsoft.com/office/drawing/2014/main" id="{26F5F72F-54E6-6444-AD2C-1C7049E062D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122" name="TextBox 121">
              <a:extLst>
                <a:ext uri="{FF2B5EF4-FFF2-40B4-BE49-F238E27FC236}">
                  <a16:creationId xmlns:a16="http://schemas.microsoft.com/office/drawing/2014/main" id="{6ADF7B1D-21B9-4A43-9883-156AF8A7FE24}"/>
                </a:ext>
              </a:extLst>
            </p:cNvPr>
            <p:cNvSpPr txBox="1"/>
            <p:nvPr userDrawn="1"/>
          </p:nvSpPr>
          <p:spPr>
            <a:xfrm>
              <a:off x="9674267" y="4988995"/>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123" name="TextBox 122">
              <a:extLst>
                <a:ext uri="{FF2B5EF4-FFF2-40B4-BE49-F238E27FC236}">
                  <a16:creationId xmlns:a16="http://schemas.microsoft.com/office/drawing/2014/main" id="{FD008BFE-F284-7448-B84A-6DC42232D3A9}"/>
                </a:ext>
              </a:extLst>
            </p:cNvPr>
            <p:cNvSpPr txBox="1"/>
            <p:nvPr userDrawn="1"/>
          </p:nvSpPr>
          <p:spPr>
            <a:xfrm>
              <a:off x="9686426" y="5404252"/>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124" name="TextBox 123">
              <a:extLst>
                <a:ext uri="{FF2B5EF4-FFF2-40B4-BE49-F238E27FC236}">
                  <a16:creationId xmlns:a16="http://schemas.microsoft.com/office/drawing/2014/main" id="{3BA44DCB-A3AF-9546-85AA-0C8080A538B5}"/>
                </a:ext>
              </a:extLst>
            </p:cNvPr>
            <p:cNvSpPr txBox="1"/>
            <p:nvPr userDrawn="1"/>
          </p:nvSpPr>
          <p:spPr>
            <a:xfrm>
              <a:off x="9686426" y="6124342"/>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125" name="TextBox 124">
              <a:extLst>
                <a:ext uri="{FF2B5EF4-FFF2-40B4-BE49-F238E27FC236}">
                  <a16:creationId xmlns:a16="http://schemas.microsoft.com/office/drawing/2014/main" id="{495F74B5-1BAA-CF4B-B826-677D9A1B2C48}"/>
                </a:ext>
              </a:extLst>
            </p:cNvPr>
            <p:cNvSpPr txBox="1"/>
            <p:nvPr userDrawn="1"/>
          </p:nvSpPr>
          <p:spPr>
            <a:xfrm>
              <a:off x="9674267" y="6554905"/>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sp>
          <p:nvSpPr>
            <p:cNvPr id="133" name="TextBox 132">
              <a:extLst>
                <a:ext uri="{FF2B5EF4-FFF2-40B4-BE49-F238E27FC236}">
                  <a16:creationId xmlns:a16="http://schemas.microsoft.com/office/drawing/2014/main" id="{3F7CB717-E705-2840-9197-C78C7B64E71A}"/>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4" name="Straight Connector 133">
              <a:extLst>
                <a:ext uri="{FF2B5EF4-FFF2-40B4-BE49-F238E27FC236}">
                  <a16:creationId xmlns:a16="http://schemas.microsoft.com/office/drawing/2014/main" id="{C57B530B-447D-4A4B-9F77-9EBFE3288785}"/>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28" name="Group 127">
              <a:extLst>
                <a:ext uri="{FF2B5EF4-FFF2-40B4-BE49-F238E27FC236}">
                  <a16:creationId xmlns:a16="http://schemas.microsoft.com/office/drawing/2014/main" id="{62FAFE70-D4B2-8F4F-9523-F66BEB76844C}"/>
                </a:ext>
              </a:extLst>
            </p:cNvPr>
            <p:cNvGrpSpPr/>
            <p:nvPr userDrawn="1"/>
          </p:nvGrpSpPr>
          <p:grpSpPr>
            <a:xfrm>
              <a:off x="9541497" y="2222532"/>
              <a:ext cx="2735151" cy="1326215"/>
              <a:chOff x="9286315" y="6976988"/>
              <a:chExt cx="2735151" cy="1326215"/>
            </a:xfrm>
          </p:grpSpPr>
          <p:sp>
            <p:nvSpPr>
              <p:cNvPr id="129" name="Rectangle 128">
                <a:extLst>
                  <a:ext uri="{FF2B5EF4-FFF2-40B4-BE49-F238E27FC236}">
                    <a16:creationId xmlns:a16="http://schemas.microsoft.com/office/drawing/2014/main" id="{E47B8ADC-2456-1243-95C8-E860AAB723D4}"/>
                  </a:ext>
                </a:extLst>
              </p:cNvPr>
              <p:cNvSpPr/>
              <p:nvPr userDrawn="1"/>
            </p:nvSpPr>
            <p:spPr>
              <a:xfrm>
                <a:off x="9286315" y="6976988"/>
                <a:ext cx="2735151" cy="13262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0" name="TextBox 129">
                <a:extLst>
                  <a:ext uri="{FF2B5EF4-FFF2-40B4-BE49-F238E27FC236}">
                    <a16:creationId xmlns:a16="http://schemas.microsoft.com/office/drawing/2014/main" id="{EDAA5B06-10D3-584A-BD73-861E5B9ACB56}"/>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Adjust overlay text box size</a:t>
                </a:r>
              </a:p>
            </p:txBody>
          </p:sp>
          <p:pic>
            <p:nvPicPr>
              <p:cNvPr id="131" name="Graphic 130">
                <a:extLst>
                  <a:ext uri="{FF2B5EF4-FFF2-40B4-BE49-F238E27FC236}">
                    <a16:creationId xmlns:a16="http://schemas.microsoft.com/office/drawing/2014/main" id="{161E4833-BB86-994F-833D-93E67F55990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132" name="TextBox 131">
                <a:extLst>
                  <a:ext uri="{FF2B5EF4-FFF2-40B4-BE49-F238E27FC236}">
                    <a16:creationId xmlns:a16="http://schemas.microsoft.com/office/drawing/2014/main" id="{8DAA1AE3-7284-B649-9EEF-97FFE151F8C8}"/>
                  </a:ext>
                </a:extLst>
              </p:cNvPr>
              <p:cNvSpPr txBox="1"/>
              <p:nvPr userDrawn="1"/>
            </p:nvSpPr>
            <p:spPr>
              <a:xfrm>
                <a:off x="9446538" y="7369972"/>
                <a:ext cx="2214055" cy="78636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If extra space is required for content, use the size handle on this shape to extend the right edge of the shape to the “2/3rds” slide ruler mark.</a:t>
                </a:r>
              </a:p>
              <a:p>
                <a:pPr lvl="1">
                  <a:defRPr/>
                </a:pPr>
                <a:r>
                  <a:rPr lang="en-US" sz="900" kern="1200" dirty="0">
                    <a:solidFill>
                      <a:schemeClr val="tx1">
                        <a:lumMod val="50000"/>
                        <a:lumOff val="50000"/>
                      </a:schemeClr>
                    </a:solidFill>
                    <a:latin typeface="Arial" charset="0"/>
                    <a:cs typeface="Arial" charset="0"/>
                  </a:rPr>
                  <a:t>Turn on guides (View &gt; Guides) to enable snapping.</a:t>
                </a:r>
              </a:p>
            </p:txBody>
          </p:sp>
        </p:grpSp>
      </p:grpSp>
      <p:sp>
        <p:nvSpPr>
          <p:cNvPr id="500" name="Caption">
            <a:extLst>
              <a:ext uri="{FF2B5EF4-FFF2-40B4-BE49-F238E27FC236}">
                <a16:creationId xmlns:a16="http://schemas.microsoft.com/office/drawing/2014/main" id="{659A1A30-0D40-E04A-93E5-5EBF0216ED61}"/>
              </a:ext>
            </a:extLst>
          </p:cNvPr>
          <p:cNvSpPr>
            <a:spLocks noGrp="1"/>
          </p:cNvSpPr>
          <p:nvPr>
            <p:ph type="body" sz="quarter" idx="500" hasCustomPrompt="1"/>
          </p:nvPr>
        </p:nvSpPr>
        <p:spPr>
          <a:xfrm>
            <a:off x="5960284" y="6200775"/>
            <a:ext cx="2742875" cy="152349"/>
          </a:xfrm>
          <a:effectLst/>
        </p:spPr>
        <p:txBody>
          <a:bodyPr wrap="square" anchor="b">
            <a:spAutoFit/>
          </a:bodyPr>
          <a:lstStyle>
            <a:lvl1pPr marL="0" indent="0" algn="r">
              <a:spcBef>
                <a:spcPts val="0"/>
              </a:spcBef>
              <a:spcAft>
                <a:spcPts val="0"/>
              </a:spcAft>
              <a:buFontTx/>
              <a:buNone/>
              <a:tabLst/>
              <a:defRPr sz="1100" b="0">
                <a:solidFill>
                  <a:schemeClr val="tx1"/>
                </a:solidFill>
                <a:effectLst/>
              </a:defRPr>
            </a:lvl1pPr>
            <a:lvl2pPr marL="0" indent="0" algn="r">
              <a:spcBef>
                <a:spcPts val="0"/>
              </a:spcBef>
              <a:spcAft>
                <a:spcPts val="0"/>
              </a:spcAft>
              <a:buFontTx/>
              <a:buNone/>
              <a:tabLst/>
              <a:defRPr sz="1100">
                <a:solidFill>
                  <a:schemeClr val="tx1"/>
                </a:solidFill>
              </a:defRPr>
            </a:lvl2pPr>
            <a:lvl3pPr marL="0" indent="0" algn="r">
              <a:spcBef>
                <a:spcPts val="0"/>
              </a:spcBef>
              <a:spcAft>
                <a:spcPts val="0"/>
              </a:spcAft>
              <a:buFontTx/>
              <a:buNone/>
              <a:tabLst/>
              <a:defRPr sz="1100">
                <a:solidFill>
                  <a:schemeClr val="tx1"/>
                </a:solidFill>
              </a:defRPr>
            </a:lvl3pPr>
            <a:lvl4pPr marL="0" indent="0" algn="r">
              <a:spcBef>
                <a:spcPts val="0"/>
              </a:spcBef>
              <a:spcAft>
                <a:spcPts val="0"/>
              </a:spcAft>
              <a:buFontTx/>
              <a:buNone/>
              <a:tabLst/>
              <a:defRPr sz="1100">
                <a:solidFill>
                  <a:schemeClr val="tx1"/>
                </a:solidFill>
              </a:defRPr>
            </a:lvl4pPr>
            <a:lvl5pPr marL="0" indent="0" algn="r">
              <a:spcBef>
                <a:spcPts val="0"/>
              </a:spcBef>
              <a:spcAft>
                <a:spcPts val="0"/>
              </a:spcAft>
              <a:buFontTx/>
              <a:buNone/>
              <a:tabLst/>
              <a:defRPr sz="1100">
                <a:solidFill>
                  <a:schemeClr val="tx1"/>
                </a:solidFill>
              </a:defRPr>
            </a:lvl5pPr>
            <a:lvl6pPr marL="0" indent="0" algn="r">
              <a:spcBef>
                <a:spcPts val="0"/>
              </a:spcBef>
              <a:spcAft>
                <a:spcPts val="0"/>
              </a:spcAft>
              <a:buFontTx/>
              <a:buNone/>
              <a:tabLst/>
              <a:defRPr sz="1100">
                <a:solidFill>
                  <a:schemeClr val="tx1"/>
                </a:solidFill>
              </a:defRPr>
            </a:lvl6pPr>
            <a:lvl7pPr marL="0" indent="0" algn="r">
              <a:spcBef>
                <a:spcPts val="0"/>
              </a:spcBef>
              <a:spcAft>
                <a:spcPts val="0"/>
              </a:spcAft>
              <a:buFontTx/>
              <a:buNone/>
              <a:tabLst/>
              <a:defRPr sz="1100">
                <a:solidFill>
                  <a:schemeClr val="tx1"/>
                </a:solidFill>
              </a:defRPr>
            </a:lvl7pPr>
            <a:lvl8pPr marL="0" indent="0" algn="r">
              <a:spcBef>
                <a:spcPts val="0"/>
              </a:spcBef>
              <a:spcAft>
                <a:spcPts val="0"/>
              </a:spcAft>
              <a:buFontTx/>
              <a:buNone/>
              <a:tabLst/>
              <a:defRPr sz="1100">
                <a:solidFill>
                  <a:schemeClr val="tx1"/>
                </a:solidFill>
              </a:defRPr>
            </a:lvl8pPr>
            <a:lvl9pPr marL="0" indent="0" algn="r">
              <a:spcBef>
                <a:spcPts val="0"/>
              </a:spcBef>
              <a:spcAft>
                <a:spcPts val="0"/>
              </a:spcAft>
              <a:buFontTx/>
              <a:buNone/>
              <a:tabLst/>
              <a:defRPr sz="1100">
                <a:solidFill>
                  <a:schemeClr val="tx1"/>
                </a:solidFill>
              </a:defRPr>
            </a:lvl9pPr>
          </a:lstStyle>
          <a:p>
            <a:pPr lvl="0"/>
            <a:r>
              <a:rPr lang="en-US"/>
              <a:t>Click to add photo caption</a:t>
            </a:r>
          </a:p>
        </p:txBody>
      </p:sp>
    </p:spTree>
    <p:extLst>
      <p:ext uri="{BB962C8B-B14F-4D97-AF65-F5344CB8AC3E}">
        <p14:creationId xmlns:p14="http://schemas.microsoft.com/office/powerpoint/2010/main" val="996866863"/>
      </p:ext>
    </p:extLst>
  </p:cSld>
  <p:clrMapOvr>
    <a:overrideClrMapping bg1="lt1" tx1="dk1" bg2="lt2" tx2="dk2" accent1="accent1" accent2="accent2" accent3="accent3" accent4="accent4" accent5="accent5" accent6="accent6" hlink="lt1" folHlink="lt1"/>
  </p:clrMapOvr>
  <p:extLst>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Section Agenda (Photo)">
    <p:bg>
      <p:bgPr>
        <a:solidFill>
          <a:schemeClr val="bg1"/>
        </a:solidFill>
        <a:effectLst/>
      </p:bgPr>
    </p:bg>
    <p:spTree>
      <p:nvGrpSpPr>
        <p:cNvPr id="1" name=""/>
        <p:cNvGrpSpPr/>
        <p:nvPr/>
      </p:nvGrpSpPr>
      <p:grpSpPr>
        <a:xfrm>
          <a:off x="0" y="0"/>
          <a:ext cx="0" cy="0"/>
          <a:chOff x="0" y="0"/>
          <a:chExt cx="0" cy="0"/>
        </a:xfrm>
      </p:grpSpPr>
      <p:grpSp>
        <p:nvGrpSpPr>
          <p:cNvPr id="41" name="Group 40">
            <a:extLst>
              <a:ext uri="{FF2B5EF4-FFF2-40B4-BE49-F238E27FC236}">
                <a16:creationId xmlns:a16="http://schemas.microsoft.com/office/drawing/2014/main" id="{270AAB3A-1F8E-7547-BC5B-D622E7ABEECC}"/>
              </a:ext>
            </a:extLst>
          </p:cNvPr>
          <p:cNvGrpSpPr/>
          <p:nvPr/>
        </p:nvGrpSpPr>
        <p:grpSpPr>
          <a:xfrm>
            <a:off x="9399182" y="0"/>
            <a:ext cx="2874210" cy="9929814"/>
            <a:chOff x="9399182" y="0"/>
            <a:chExt cx="2874210" cy="9929814"/>
          </a:xfrm>
        </p:grpSpPr>
        <p:sp>
          <p:nvSpPr>
            <p:cNvPr id="20" name="Rectangle 19">
              <a:extLst>
                <a:ext uri="{FF2B5EF4-FFF2-40B4-BE49-F238E27FC236}">
                  <a16:creationId xmlns:a16="http://schemas.microsoft.com/office/drawing/2014/main" id="{853DAC75-2764-F94B-801B-7E41553AA7A9}"/>
                </a:ext>
              </a:extLst>
            </p:cNvPr>
            <p:cNvSpPr/>
            <p:nvPr/>
          </p:nvSpPr>
          <p:spPr>
            <a:xfrm>
              <a:off x="9399182" y="0"/>
              <a:ext cx="2798651" cy="9744076"/>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666BA62E-8407-214E-9983-5B95C260B124}"/>
                </a:ext>
              </a:extLst>
            </p:cNvPr>
            <p:cNvSpPr txBox="1"/>
            <p:nvPr/>
          </p:nvSpPr>
          <p:spPr>
            <a:xfrm>
              <a:off x="9558507" y="150290"/>
              <a:ext cx="1867499"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USE THE AGENDA</a:t>
              </a:r>
            </a:p>
          </p:txBody>
        </p:sp>
        <p:cxnSp>
          <p:nvCxnSpPr>
            <p:cNvPr id="22" name="Straight Connector 21">
              <a:extLst>
                <a:ext uri="{FF2B5EF4-FFF2-40B4-BE49-F238E27FC236}">
                  <a16:creationId xmlns:a16="http://schemas.microsoft.com/office/drawing/2014/main" id="{3EC19388-C76B-7448-9EDE-BDA3BAB9D416}"/>
                </a:ext>
              </a:extLst>
            </p:cNvPr>
            <p:cNvCxnSpPr>
              <a:cxnSpLocks/>
            </p:cNvCxnSpPr>
            <p:nvPr/>
          </p:nvCxnSpPr>
          <p:spPr>
            <a:xfrm>
              <a:off x="9558507" y="35290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7D14489D-EBF9-F043-8D0D-58D847FBFD92}"/>
                </a:ext>
              </a:extLst>
            </p:cNvPr>
            <p:cNvSpPr/>
            <p:nvPr/>
          </p:nvSpPr>
          <p:spPr>
            <a:xfrm>
              <a:off x="9686427" y="1588636"/>
              <a:ext cx="2453290" cy="406238"/>
            </a:xfrm>
            <a:prstGeom prst="rect">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nvGrpSpPr>
            <p:cNvPr id="24" name="Group 23">
              <a:extLst>
                <a:ext uri="{FF2B5EF4-FFF2-40B4-BE49-F238E27FC236}">
                  <a16:creationId xmlns:a16="http://schemas.microsoft.com/office/drawing/2014/main" id="{669A9012-D270-2448-A4FD-E180D5741CB9}"/>
                </a:ext>
              </a:extLst>
            </p:cNvPr>
            <p:cNvGrpSpPr/>
            <p:nvPr/>
          </p:nvGrpSpPr>
          <p:grpSpPr>
            <a:xfrm>
              <a:off x="9686426" y="2097613"/>
              <a:ext cx="2284506" cy="249299"/>
              <a:chOff x="9431244" y="2862535"/>
              <a:chExt cx="2284506" cy="249299"/>
            </a:xfrm>
          </p:grpSpPr>
          <p:sp>
            <p:nvSpPr>
              <p:cNvPr id="40" name="TextBox 39">
                <a:extLst>
                  <a:ext uri="{FF2B5EF4-FFF2-40B4-BE49-F238E27FC236}">
                    <a16:creationId xmlns:a16="http://schemas.microsoft.com/office/drawing/2014/main" id="{5AA31A6C-B76D-D84E-926A-385AA59C712C}"/>
                  </a:ext>
                </a:extLst>
              </p:cNvPr>
              <p:cNvSpPr txBox="1"/>
              <p:nvPr/>
            </p:nvSpPr>
            <p:spPr>
              <a:xfrm>
                <a:off x="9431244" y="2862535"/>
                <a:ext cx="2284506"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the Format Painter button (           ) to copy the style.</a:t>
                </a:r>
              </a:p>
            </p:txBody>
          </p:sp>
          <p:pic>
            <p:nvPicPr>
              <p:cNvPr id="39" name="Picture 38">
                <a:extLst>
                  <a:ext uri="{FF2B5EF4-FFF2-40B4-BE49-F238E27FC236}">
                    <a16:creationId xmlns:a16="http://schemas.microsoft.com/office/drawing/2014/main" id="{1CC21A02-B792-AF47-96A4-A59105B11793}"/>
                  </a:ext>
                </a:extLst>
              </p:cNvPr>
              <p:cNvPicPr>
                <a:picLocks noChangeAspect="1"/>
              </p:cNvPicPr>
              <p:nvPr/>
            </p:nvPicPr>
            <p:blipFill>
              <a:blip r:embed="rId2"/>
              <a:stretch>
                <a:fillRect/>
              </a:stretch>
            </p:blipFill>
            <p:spPr>
              <a:xfrm>
                <a:off x="11216812" y="2866153"/>
                <a:ext cx="340854" cy="113618"/>
              </a:xfrm>
              <a:prstGeom prst="rect">
                <a:avLst/>
              </a:prstGeom>
            </p:spPr>
          </p:pic>
        </p:grpSp>
        <p:sp>
          <p:nvSpPr>
            <p:cNvPr id="25" name="TextBox 24">
              <a:extLst>
                <a:ext uri="{FF2B5EF4-FFF2-40B4-BE49-F238E27FC236}">
                  <a16:creationId xmlns:a16="http://schemas.microsoft.com/office/drawing/2014/main" id="{594CFB75-D1BB-CC4A-B543-DF9749A36F98}"/>
                </a:ext>
              </a:extLst>
            </p:cNvPr>
            <p:cNvSpPr txBox="1"/>
            <p:nvPr/>
          </p:nvSpPr>
          <p:spPr>
            <a:xfrm>
              <a:off x="9686426" y="2398746"/>
              <a:ext cx="2294082" cy="37394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dirty="0"/>
                <a:t>Click anywhere on the current agenda item (on the text works here) to apply the highlight style.</a:t>
              </a:r>
            </a:p>
          </p:txBody>
        </p:sp>
        <p:sp>
          <p:nvSpPr>
            <p:cNvPr id="26" name="TextBox 25">
              <a:extLst>
                <a:ext uri="{FF2B5EF4-FFF2-40B4-BE49-F238E27FC236}">
                  <a16:creationId xmlns:a16="http://schemas.microsoft.com/office/drawing/2014/main" id="{23193EDF-0188-094A-8A3E-60EB6775D122}"/>
                </a:ext>
              </a:extLst>
            </p:cNvPr>
            <p:cNvSpPr txBox="1">
              <a:spLocks noChangeAspect="1"/>
            </p:cNvSpPr>
            <p:nvPr/>
          </p:nvSpPr>
          <p:spPr>
            <a:xfrm>
              <a:off x="9521833"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27" name="TextBox 26">
              <a:extLst>
                <a:ext uri="{FF2B5EF4-FFF2-40B4-BE49-F238E27FC236}">
                  <a16:creationId xmlns:a16="http://schemas.microsoft.com/office/drawing/2014/main" id="{AC0A9960-B8B4-3D4C-981C-922D7EC98DE6}"/>
                </a:ext>
              </a:extLst>
            </p:cNvPr>
            <p:cNvSpPr txBox="1">
              <a:spLocks noChangeAspect="1"/>
            </p:cNvSpPr>
            <p:nvPr/>
          </p:nvSpPr>
          <p:spPr>
            <a:xfrm>
              <a:off x="9521833" y="86224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28" name="TextBox 27">
              <a:extLst>
                <a:ext uri="{FF2B5EF4-FFF2-40B4-BE49-F238E27FC236}">
                  <a16:creationId xmlns:a16="http://schemas.microsoft.com/office/drawing/2014/main" id="{E879CA51-8AA7-5B46-8B51-CCC7D4DEF501}"/>
                </a:ext>
              </a:extLst>
            </p:cNvPr>
            <p:cNvSpPr txBox="1"/>
            <p:nvPr/>
          </p:nvSpPr>
          <p:spPr>
            <a:xfrm>
              <a:off x="9811647" y="1339804"/>
              <a:ext cx="2234098"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b="1" dirty="0">
                  <a:solidFill>
                    <a:schemeClr val="bg1">
                      <a:lumMod val="85000"/>
                    </a:schemeClr>
                  </a:solidFill>
                </a:rPr>
                <a:t>Click the element border to select the shape</a:t>
              </a:r>
              <a:r>
                <a:rPr lang="en-US" sz="700" dirty="0">
                  <a:solidFill>
                    <a:schemeClr val="bg1">
                      <a:lumMod val="85000"/>
                    </a:schemeClr>
                  </a:solidFill>
                </a:rPr>
                <a:t>—it won’t work correctly if you have your cursor in the text.</a:t>
              </a:r>
            </a:p>
          </p:txBody>
        </p:sp>
        <p:sp>
          <p:nvSpPr>
            <p:cNvPr id="29" name="TextBox 28">
              <a:extLst>
                <a:ext uri="{FF2B5EF4-FFF2-40B4-BE49-F238E27FC236}">
                  <a16:creationId xmlns:a16="http://schemas.microsoft.com/office/drawing/2014/main" id="{2F0D17E0-6EFC-8B4C-BB2F-25990B9D14AE}"/>
                </a:ext>
              </a:extLst>
            </p:cNvPr>
            <p:cNvSpPr txBox="1"/>
            <p:nvPr/>
          </p:nvSpPr>
          <p:spPr>
            <a:xfrm>
              <a:off x="9686426" y="513115"/>
              <a:ext cx="2327834" cy="814582"/>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Enter agenda items as needed.</a:t>
              </a:r>
            </a:p>
            <a:p>
              <a:pPr lvl="0"/>
              <a:r>
                <a:rPr lang="en-US" dirty="0"/>
                <a:t>Apply the highlight marker to the current agenda item.</a:t>
              </a:r>
            </a:p>
            <a:p>
              <a:pPr lvl="1"/>
              <a:r>
                <a:rPr lang="en-US" dirty="0"/>
                <a:t>Select the element below:</a:t>
              </a:r>
            </a:p>
          </p:txBody>
        </p:sp>
        <p:grpSp>
          <p:nvGrpSpPr>
            <p:cNvPr id="30" name="Group 29">
              <a:extLst>
                <a:ext uri="{FF2B5EF4-FFF2-40B4-BE49-F238E27FC236}">
                  <a16:creationId xmlns:a16="http://schemas.microsoft.com/office/drawing/2014/main" id="{1B35E7F5-A8FC-E341-928F-8F1C42C01FE4}"/>
                </a:ext>
              </a:extLst>
            </p:cNvPr>
            <p:cNvGrpSpPr/>
            <p:nvPr/>
          </p:nvGrpSpPr>
          <p:grpSpPr>
            <a:xfrm>
              <a:off x="9521833" y="2859865"/>
              <a:ext cx="2545476" cy="898708"/>
              <a:chOff x="9266651" y="2105587"/>
              <a:chExt cx="2545476" cy="898708"/>
            </a:xfrm>
          </p:grpSpPr>
          <p:sp>
            <p:nvSpPr>
              <p:cNvPr id="36" name="TextBox 35">
                <a:extLst>
                  <a:ext uri="{FF2B5EF4-FFF2-40B4-BE49-F238E27FC236}">
                    <a16:creationId xmlns:a16="http://schemas.microsoft.com/office/drawing/2014/main" id="{CC0F517F-CFE4-1D43-9DEA-FE4CA6FDDFEC}"/>
                  </a:ext>
                </a:extLst>
              </p:cNvPr>
              <p:cNvSpPr txBox="1">
                <a:spLocks noChangeAspect="1"/>
              </p:cNvSpPr>
              <p:nvPr/>
            </p:nvSpPr>
            <p:spPr>
              <a:xfrm>
                <a:off x="9266651" y="21244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37" name="TextBox 36">
                <a:extLst>
                  <a:ext uri="{FF2B5EF4-FFF2-40B4-BE49-F238E27FC236}">
                    <a16:creationId xmlns:a16="http://schemas.microsoft.com/office/drawing/2014/main" id="{0A403294-57CC-B74C-A9E2-F6DA8B35535D}"/>
                  </a:ext>
                </a:extLst>
              </p:cNvPr>
              <p:cNvSpPr txBox="1"/>
              <p:nvPr/>
            </p:nvSpPr>
            <p:spPr>
              <a:xfrm>
                <a:off x="9431244" y="2105587"/>
                <a:ext cx="2380883" cy="898708"/>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Duplicate the slide to create the</a:t>
                </a:r>
                <a:br>
                  <a:rPr lang="en-US" dirty="0"/>
                </a:br>
                <a:r>
                  <a:rPr lang="en-US" dirty="0"/>
                  <a:t>other section dividers.</a:t>
                </a:r>
              </a:p>
              <a:p>
                <a:pPr lvl="1"/>
                <a:r>
                  <a:rPr lang="en-US" dirty="0"/>
                  <a:t>Use Format Painter to copy the normal style onto the previous highlighted item.</a:t>
                </a:r>
              </a:p>
              <a:p>
                <a:pPr lvl="1"/>
                <a:r>
                  <a:rPr lang="en-US" dirty="0"/>
                  <a:t>Then repeat step 2 to highlight the new current agenda item.</a:t>
                </a:r>
              </a:p>
            </p:txBody>
          </p:sp>
        </p:grpSp>
        <p:grpSp>
          <p:nvGrpSpPr>
            <p:cNvPr id="79" name="Group 78">
              <a:extLst>
                <a:ext uri="{FF2B5EF4-FFF2-40B4-BE49-F238E27FC236}">
                  <a16:creationId xmlns:a16="http://schemas.microsoft.com/office/drawing/2014/main" id="{1F7C72B2-FE96-1A47-B6A2-F9EF2CE88FD7}"/>
                </a:ext>
              </a:extLst>
            </p:cNvPr>
            <p:cNvGrpSpPr/>
            <p:nvPr/>
          </p:nvGrpSpPr>
          <p:grpSpPr>
            <a:xfrm>
              <a:off x="9518577" y="3853669"/>
              <a:ext cx="2754815" cy="6076145"/>
              <a:chOff x="9266651" y="185338"/>
              <a:chExt cx="2754815" cy="6076145"/>
            </a:xfrm>
          </p:grpSpPr>
          <p:sp>
            <p:nvSpPr>
              <p:cNvPr id="80" name="TextBox 79">
                <a:extLst>
                  <a:ext uri="{FF2B5EF4-FFF2-40B4-BE49-F238E27FC236}">
                    <a16:creationId xmlns:a16="http://schemas.microsoft.com/office/drawing/2014/main" id="{BDDFA1E5-2D54-1F4E-923A-1EBF3193D53E}"/>
                  </a:ext>
                </a:extLst>
              </p:cNvPr>
              <p:cNvSpPr txBox="1"/>
              <p:nvPr/>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81" name="Straight Connector 80">
                <a:extLst>
                  <a:ext uri="{FF2B5EF4-FFF2-40B4-BE49-F238E27FC236}">
                    <a16:creationId xmlns:a16="http://schemas.microsoft.com/office/drawing/2014/main" id="{0BE3F141-44E1-284B-B8E2-CC13393265B4}"/>
                  </a:ext>
                </a:extLst>
              </p:cNvPr>
              <p:cNvCxnSpPr>
                <a:cxnSpLocks/>
              </p:cNvCxnSpPr>
              <p:nvPr/>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3991E50F-278F-5C43-8750-BC1E56B6BC1D}"/>
                  </a:ext>
                </a:extLst>
              </p:cNvPr>
              <p:cNvSpPr txBox="1"/>
              <p:nvPr/>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98" name="Group 97">
                <a:extLst>
                  <a:ext uri="{FF2B5EF4-FFF2-40B4-BE49-F238E27FC236}">
                    <a16:creationId xmlns:a16="http://schemas.microsoft.com/office/drawing/2014/main" id="{83F30A99-B1CD-AB4C-82B9-107FF3C5DE2E}"/>
                  </a:ext>
                </a:extLst>
              </p:cNvPr>
              <p:cNvGrpSpPr/>
              <p:nvPr/>
            </p:nvGrpSpPr>
            <p:grpSpPr>
              <a:xfrm>
                <a:off x="9286315" y="4787849"/>
                <a:ext cx="2735151" cy="1473634"/>
                <a:chOff x="9296567" y="4910412"/>
                <a:chExt cx="2735151" cy="1473634"/>
              </a:xfrm>
            </p:grpSpPr>
            <p:sp>
              <p:nvSpPr>
                <p:cNvPr id="100" name="Rectangle 99">
                  <a:extLst>
                    <a:ext uri="{FF2B5EF4-FFF2-40B4-BE49-F238E27FC236}">
                      <a16:creationId xmlns:a16="http://schemas.microsoft.com/office/drawing/2014/main" id="{F72F3191-3FD2-CD4E-BA75-7160E4514679}"/>
                    </a:ext>
                  </a:extLst>
                </p:cNvPr>
                <p:cNvSpPr/>
                <p:nvPr/>
              </p:nvSpPr>
              <p:spPr>
                <a:xfrm>
                  <a:off x="9296567" y="4910412"/>
                  <a:ext cx="2735151" cy="1473634"/>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324B7A18-40EA-AC4F-814A-1584DE95586F}"/>
                    </a:ext>
                  </a:extLst>
                </p:cNvPr>
                <p:cNvSpPr txBox="1"/>
                <p:nvPr/>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02" name="Graphic 101">
                  <a:extLst>
                    <a:ext uri="{FF2B5EF4-FFF2-40B4-BE49-F238E27FC236}">
                      <a16:creationId xmlns:a16="http://schemas.microsoft.com/office/drawing/2014/main" id="{824C424F-47CC-5B4E-9503-43961DF4F9B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56790" y="5049494"/>
                  <a:ext cx="155227" cy="155227"/>
                </a:xfrm>
                <a:prstGeom prst="rect">
                  <a:avLst/>
                </a:prstGeom>
              </p:spPr>
            </p:pic>
            <p:sp>
              <p:nvSpPr>
                <p:cNvPr id="103" name="TextBox 102">
                  <a:extLst>
                    <a:ext uri="{FF2B5EF4-FFF2-40B4-BE49-F238E27FC236}">
                      <a16:creationId xmlns:a16="http://schemas.microsoft.com/office/drawing/2014/main" id="{960DA147-99F9-6D46-940D-A010FCA6A940}"/>
                    </a:ext>
                  </a:extLst>
                </p:cNvPr>
                <p:cNvSpPr txBox="1"/>
                <p:nvPr/>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04" name="TextBox 103">
                  <a:extLst>
                    <a:ext uri="{FF2B5EF4-FFF2-40B4-BE49-F238E27FC236}">
                      <a16:creationId xmlns:a16="http://schemas.microsoft.com/office/drawing/2014/main" id="{081D9AF4-EBB7-BF4C-B301-A60743D4AF62}"/>
                    </a:ext>
                  </a:extLst>
                </p:cNvPr>
                <p:cNvSpPr txBox="1"/>
                <p:nvPr/>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05" name="TextBox 104">
                  <a:extLst>
                    <a:ext uri="{FF2B5EF4-FFF2-40B4-BE49-F238E27FC236}">
                      <a16:creationId xmlns:a16="http://schemas.microsoft.com/office/drawing/2014/main" id="{F85957B1-8118-9A45-9222-78DA6A1E692E}"/>
                    </a:ext>
                  </a:extLst>
                </p:cNvPr>
                <p:cNvSpPr txBox="1"/>
                <p:nvPr/>
              </p:nvSpPr>
              <p:spPr>
                <a:xfrm>
                  <a:off x="9471805" y="6076239"/>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84" name="Group 83">
                <a:extLst>
                  <a:ext uri="{FF2B5EF4-FFF2-40B4-BE49-F238E27FC236}">
                    <a16:creationId xmlns:a16="http://schemas.microsoft.com/office/drawing/2014/main" id="{2451E775-897C-3240-87F1-FE1B59EC3995}"/>
                  </a:ext>
                </a:extLst>
              </p:cNvPr>
              <p:cNvGrpSpPr/>
              <p:nvPr/>
            </p:nvGrpSpPr>
            <p:grpSpPr>
              <a:xfrm>
                <a:off x="9286315" y="3431192"/>
                <a:ext cx="2735151" cy="1280928"/>
                <a:chOff x="9286315" y="6976989"/>
                <a:chExt cx="2735151" cy="1280928"/>
              </a:xfrm>
            </p:grpSpPr>
            <p:sp>
              <p:nvSpPr>
                <p:cNvPr id="93" name="Rectangle 92">
                  <a:extLst>
                    <a:ext uri="{FF2B5EF4-FFF2-40B4-BE49-F238E27FC236}">
                      <a16:creationId xmlns:a16="http://schemas.microsoft.com/office/drawing/2014/main" id="{BB7CAF8A-39AD-C546-8915-185237EB5B15}"/>
                    </a:ext>
                  </a:extLst>
                </p:cNvPr>
                <p:cNvSpPr/>
                <p:nvPr/>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TextBox 93">
                  <a:extLst>
                    <a:ext uri="{FF2B5EF4-FFF2-40B4-BE49-F238E27FC236}">
                      <a16:creationId xmlns:a16="http://schemas.microsoft.com/office/drawing/2014/main" id="{C07F080B-FE36-C347-BD87-97C6AD55ADFD}"/>
                    </a:ext>
                  </a:extLst>
                </p:cNvPr>
                <p:cNvSpPr txBox="1"/>
                <p:nvPr/>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95" name="Graphic 94">
                  <a:extLst>
                    <a:ext uri="{FF2B5EF4-FFF2-40B4-BE49-F238E27FC236}">
                      <a16:creationId xmlns:a16="http://schemas.microsoft.com/office/drawing/2014/main" id="{AC53915D-6A22-0A40-8A2B-4B3226EA5B9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46538" y="7116071"/>
                  <a:ext cx="155227" cy="155227"/>
                </a:xfrm>
                <a:prstGeom prst="rect">
                  <a:avLst/>
                </a:prstGeom>
              </p:spPr>
            </p:pic>
            <p:sp>
              <p:nvSpPr>
                <p:cNvPr id="96" name="TextBox 95">
                  <a:extLst>
                    <a:ext uri="{FF2B5EF4-FFF2-40B4-BE49-F238E27FC236}">
                      <a16:creationId xmlns:a16="http://schemas.microsoft.com/office/drawing/2014/main" id="{EE04E77D-44DF-3D4F-8CB4-3D9B1228C4A8}"/>
                    </a:ext>
                  </a:extLst>
                </p:cNvPr>
                <p:cNvSpPr txBox="1"/>
                <p:nvPr/>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97" name="Picture 96">
                  <a:extLst>
                    <a:ext uri="{FF2B5EF4-FFF2-40B4-BE49-F238E27FC236}">
                      <a16:creationId xmlns:a16="http://schemas.microsoft.com/office/drawing/2014/main" id="{5E0CC428-D7B2-C14A-B7B1-DA955AE9FA5B}"/>
                    </a:ext>
                  </a:extLst>
                </p:cNvPr>
                <p:cNvPicPr>
                  <a:picLocks noChangeAspect="1"/>
                </p:cNvPicPr>
                <p:nvPr/>
              </p:nvPicPr>
              <p:blipFill rotWithShape="1">
                <a:blip r:embed="rId5"/>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85" name="Group 84">
                <a:extLst>
                  <a:ext uri="{FF2B5EF4-FFF2-40B4-BE49-F238E27FC236}">
                    <a16:creationId xmlns:a16="http://schemas.microsoft.com/office/drawing/2014/main" id="{F58B63AF-D922-CD49-BC43-4169636672FA}"/>
                  </a:ext>
                </a:extLst>
              </p:cNvPr>
              <p:cNvGrpSpPr/>
              <p:nvPr/>
            </p:nvGrpSpPr>
            <p:grpSpPr>
              <a:xfrm>
                <a:off x="9266651" y="510458"/>
                <a:ext cx="2617883" cy="651460"/>
                <a:chOff x="12352022" y="513115"/>
                <a:chExt cx="2617883" cy="651460"/>
              </a:xfrm>
            </p:grpSpPr>
            <p:sp>
              <p:nvSpPr>
                <p:cNvPr id="90" name="TextBox 89">
                  <a:extLst>
                    <a:ext uri="{FF2B5EF4-FFF2-40B4-BE49-F238E27FC236}">
                      <a16:creationId xmlns:a16="http://schemas.microsoft.com/office/drawing/2014/main" id="{FC2CEFD3-F990-E046-992D-8FEABF5829F8}"/>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91" name="TextBox 90">
                  <a:extLst>
                    <a:ext uri="{FF2B5EF4-FFF2-40B4-BE49-F238E27FC236}">
                      <a16:creationId xmlns:a16="http://schemas.microsoft.com/office/drawing/2014/main" id="{7F412C02-87CB-E340-8BE6-07A1D513485E}"/>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92" name="TextBox 91">
                  <a:extLst>
                    <a:ext uri="{FF2B5EF4-FFF2-40B4-BE49-F238E27FC236}">
                      <a16:creationId xmlns:a16="http://schemas.microsoft.com/office/drawing/2014/main" id="{798508BC-3719-F043-963D-F484982CF8AE}"/>
                    </a:ext>
                  </a:extLst>
                </p:cNvPr>
                <p:cNvSpPr txBox="1"/>
                <p:nvPr/>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86" name="TextBox 85">
                <a:extLst>
                  <a:ext uri="{FF2B5EF4-FFF2-40B4-BE49-F238E27FC236}">
                    <a16:creationId xmlns:a16="http://schemas.microsoft.com/office/drawing/2014/main" id="{74207B05-5316-FE4E-BDED-E91DB8AF1403}"/>
                  </a:ext>
                </a:extLst>
              </p:cNvPr>
              <p:cNvSpPr txBox="1"/>
              <p:nvPr/>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87" name="TextBox 86">
                <a:extLst>
                  <a:ext uri="{FF2B5EF4-FFF2-40B4-BE49-F238E27FC236}">
                    <a16:creationId xmlns:a16="http://schemas.microsoft.com/office/drawing/2014/main" id="{F8455CF3-6D2B-5345-A527-CD6EF4176CE7}"/>
                  </a:ext>
                </a:extLst>
              </p:cNvPr>
              <p:cNvSpPr txBox="1"/>
              <p:nvPr/>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88" name="TextBox 87">
                <a:extLst>
                  <a:ext uri="{FF2B5EF4-FFF2-40B4-BE49-F238E27FC236}">
                    <a16:creationId xmlns:a16="http://schemas.microsoft.com/office/drawing/2014/main" id="{0E69DB1A-1E4B-7947-AEE8-1AD1A0CEE871}"/>
                  </a:ext>
                </a:extLst>
              </p:cNvPr>
              <p:cNvSpPr txBox="1"/>
              <p:nvPr/>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89" name="TextBox 88">
                <a:extLst>
                  <a:ext uri="{FF2B5EF4-FFF2-40B4-BE49-F238E27FC236}">
                    <a16:creationId xmlns:a16="http://schemas.microsoft.com/office/drawing/2014/main" id="{328EEF89-7454-7C46-865B-2C0F34935AD3}"/>
                  </a:ext>
                </a:extLst>
              </p:cNvPr>
              <p:cNvSpPr txBox="1"/>
              <p:nvPr/>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64" name="Picture Placeholder 63">
            <a:extLst>
              <a:ext uri="{FF2B5EF4-FFF2-40B4-BE49-F238E27FC236}">
                <a16:creationId xmlns:a16="http://schemas.microsoft.com/office/drawing/2014/main" id="{846FAB7A-A675-6C4B-BF10-A9B8CF7F7C96}"/>
              </a:ext>
            </a:extLst>
          </p:cNvPr>
          <p:cNvSpPr>
            <a:spLocks noGrp="1"/>
          </p:cNvSpPr>
          <p:nvPr>
            <p:ph type="pic" sz="quarter" idx="22" hasCustomPrompt="1"/>
          </p:nvPr>
        </p:nvSpPr>
        <p:spPr>
          <a:xfrm>
            <a:off x="0" y="1112838"/>
            <a:ext cx="9144001" cy="5745162"/>
          </a:xfrm>
          <a:custGeom>
            <a:avLst/>
            <a:gdLst>
              <a:gd name="connsiteX0" fmla="*/ 8545320 w 9144001"/>
              <a:gd name="connsiteY0" fmla="*/ 5464436 h 5745162"/>
              <a:gd name="connsiteX1" fmla="*/ 8554630 w 9144001"/>
              <a:gd name="connsiteY1" fmla="*/ 5464436 h 5745162"/>
              <a:gd name="connsiteX2" fmla="*/ 8572756 w 9144001"/>
              <a:gd name="connsiteY2" fmla="*/ 5479725 h 5745162"/>
              <a:gd name="connsiteX3" fmla="*/ 8552840 w 9144001"/>
              <a:gd name="connsiteY3" fmla="*/ 5495748 h 5745162"/>
              <a:gd name="connsiteX4" fmla="*/ 8552840 w 9144001"/>
              <a:gd name="connsiteY4" fmla="*/ 5495635 h 5745162"/>
              <a:gd name="connsiteX5" fmla="*/ 8545320 w 9144001"/>
              <a:gd name="connsiteY5" fmla="*/ 5495635 h 5745162"/>
              <a:gd name="connsiteX6" fmla="*/ 8440531 w 9144001"/>
              <a:gd name="connsiteY6" fmla="*/ 5463326 h 5745162"/>
              <a:gd name="connsiteX7" fmla="*/ 8450869 w 9144001"/>
              <a:gd name="connsiteY7" fmla="*/ 5463326 h 5745162"/>
              <a:gd name="connsiteX8" fmla="*/ 8486566 w 9144001"/>
              <a:gd name="connsiteY8" fmla="*/ 5494375 h 5745162"/>
              <a:gd name="connsiteX9" fmla="*/ 8452487 w 9144001"/>
              <a:gd name="connsiteY9" fmla="*/ 5527456 h 5745162"/>
              <a:gd name="connsiteX10" fmla="*/ 8440531 w 9144001"/>
              <a:gd name="connsiteY10" fmla="*/ 5527456 h 5745162"/>
              <a:gd name="connsiteX11" fmla="*/ 8359312 w 9144001"/>
              <a:gd name="connsiteY11" fmla="*/ 5441906 h 5745162"/>
              <a:gd name="connsiteX12" fmla="*/ 8357846 w 9144001"/>
              <a:gd name="connsiteY12" fmla="*/ 5445009 h 5745162"/>
              <a:gd name="connsiteX13" fmla="*/ 8338065 w 9144001"/>
              <a:gd name="connsiteY13" fmla="*/ 5486815 h 5745162"/>
              <a:gd name="connsiteX14" fmla="*/ 8338065 w 9144001"/>
              <a:gd name="connsiteY14" fmla="*/ 5548726 h 5745162"/>
              <a:gd name="connsiteX15" fmla="*/ 8406528 w 9144001"/>
              <a:gd name="connsiteY15" fmla="*/ 5548726 h 5745162"/>
              <a:gd name="connsiteX16" fmla="*/ 8406528 w 9144001"/>
              <a:gd name="connsiteY16" fmla="*/ 5526139 h 5745162"/>
              <a:gd name="connsiteX17" fmla="*/ 8363158 w 9144001"/>
              <a:gd name="connsiteY17" fmla="*/ 5526139 h 5745162"/>
              <a:gd name="connsiteX18" fmla="*/ 8363158 w 9144001"/>
              <a:gd name="connsiteY18" fmla="*/ 5505302 h 5745162"/>
              <a:gd name="connsiteX19" fmla="*/ 8402682 w 9144001"/>
              <a:gd name="connsiteY19" fmla="*/ 5505302 h 5745162"/>
              <a:gd name="connsiteX20" fmla="*/ 8402682 w 9144001"/>
              <a:gd name="connsiteY20" fmla="*/ 5483731 h 5745162"/>
              <a:gd name="connsiteX21" fmla="*/ 8363158 w 9144001"/>
              <a:gd name="connsiteY21" fmla="*/ 5483731 h 5745162"/>
              <a:gd name="connsiteX22" fmla="*/ 8363158 w 9144001"/>
              <a:gd name="connsiteY22" fmla="*/ 5464643 h 5745162"/>
              <a:gd name="connsiteX23" fmla="*/ 8406528 w 9144001"/>
              <a:gd name="connsiteY23" fmla="*/ 5464643 h 5745162"/>
              <a:gd name="connsiteX24" fmla="*/ 8406528 w 9144001"/>
              <a:gd name="connsiteY24" fmla="*/ 5441906 h 5745162"/>
              <a:gd name="connsiteX25" fmla="*/ 8245575 w 9144001"/>
              <a:gd name="connsiteY25" fmla="*/ 5441887 h 5745162"/>
              <a:gd name="connsiteX26" fmla="*/ 8262082 w 9144001"/>
              <a:gd name="connsiteY26" fmla="*/ 5476284 h 5745162"/>
              <a:gd name="connsiteX27" fmla="*/ 8288526 w 9144001"/>
              <a:gd name="connsiteY27" fmla="*/ 5476284 h 5745162"/>
              <a:gd name="connsiteX28" fmla="*/ 8273962 w 9144001"/>
              <a:gd name="connsiteY28" fmla="*/ 5441887 h 5745162"/>
              <a:gd name="connsiteX29" fmla="*/ 8520246 w 9144001"/>
              <a:gd name="connsiteY29" fmla="*/ 5441868 h 5745162"/>
              <a:gd name="connsiteX30" fmla="*/ 8520246 w 9144001"/>
              <a:gd name="connsiteY30" fmla="*/ 5548725 h 5745162"/>
              <a:gd name="connsiteX31" fmla="*/ 8545320 w 9144001"/>
              <a:gd name="connsiteY31" fmla="*/ 5548725 h 5745162"/>
              <a:gd name="connsiteX32" fmla="*/ 8545320 w 9144001"/>
              <a:gd name="connsiteY32" fmla="*/ 5517093 h 5745162"/>
              <a:gd name="connsiteX33" fmla="*/ 8554630 w 9144001"/>
              <a:gd name="connsiteY33" fmla="*/ 5517093 h 5745162"/>
              <a:gd name="connsiteX34" fmla="*/ 8598420 w 9144001"/>
              <a:gd name="connsiteY34" fmla="*/ 5479180 h 5745162"/>
              <a:gd name="connsiteX35" fmla="*/ 8550346 w 9144001"/>
              <a:gd name="connsiteY35" fmla="*/ 5441868 h 5745162"/>
              <a:gd name="connsiteX36" fmla="*/ 8415495 w 9144001"/>
              <a:gd name="connsiteY36" fmla="*/ 5441868 h 5745162"/>
              <a:gd name="connsiteX37" fmla="*/ 8415495 w 9144001"/>
              <a:gd name="connsiteY37" fmla="*/ 5548631 h 5745162"/>
              <a:gd name="connsiteX38" fmla="*/ 8448546 w 9144001"/>
              <a:gd name="connsiteY38" fmla="*/ 5548744 h 5745162"/>
              <a:gd name="connsiteX39" fmla="*/ 8513278 w 9144001"/>
              <a:gd name="connsiteY39" fmla="*/ 5494375 h 5745162"/>
              <a:gd name="connsiteX40" fmla="*/ 8447461 w 9144001"/>
              <a:gd name="connsiteY40" fmla="*/ 5441906 h 5745162"/>
              <a:gd name="connsiteX41" fmla="*/ 8447499 w 9144001"/>
              <a:gd name="connsiteY41" fmla="*/ 5441868 h 5745162"/>
              <a:gd name="connsiteX42" fmla="*/ 8415495 w 9144001"/>
              <a:gd name="connsiteY42" fmla="*/ 5441868 h 5745162"/>
              <a:gd name="connsiteX43" fmla="*/ 8323900 w 9144001"/>
              <a:gd name="connsiteY43" fmla="*/ 5441868 h 5745162"/>
              <a:gd name="connsiteX44" fmla="*/ 8298693 w 9144001"/>
              <a:gd name="connsiteY44" fmla="*/ 5499810 h 5745162"/>
              <a:gd name="connsiteX45" fmla="*/ 8291858 w 9144001"/>
              <a:gd name="connsiteY45" fmla="*/ 5483806 h 5745162"/>
              <a:gd name="connsiteX46" fmla="*/ 8265623 w 9144001"/>
              <a:gd name="connsiteY46" fmla="*/ 5483806 h 5745162"/>
              <a:gd name="connsiteX47" fmla="*/ 8296942 w 9144001"/>
              <a:gd name="connsiteY47" fmla="*/ 5549139 h 5745162"/>
              <a:gd name="connsiteX48" fmla="*/ 8299855 w 9144001"/>
              <a:gd name="connsiteY48" fmla="*/ 5549139 h 5745162"/>
              <a:gd name="connsiteX49" fmla="*/ 8350593 w 9144001"/>
              <a:gd name="connsiteY49" fmla="*/ 5441868 h 5745162"/>
              <a:gd name="connsiteX50" fmla="*/ 8704282 w 9144001"/>
              <a:gd name="connsiteY50" fmla="*/ 5403309 h 5745162"/>
              <a:gd name="connsiteX51" fmla="*/ 8704282 w 9144001"/>
              <a:gd name="connsiteY51" fmla="*/ 5577934 h 5745162"/>
              <a:gd name="connsiteX52" fmla="*/ 8723671 w 9144001"/>
              <a:gd name="connsiteY52" fmla="*/ 5577934 h 5745162"/>
              <a:gd name="connsiteX53" fmla="*/ 8723671 w 9144001"/>
              <a:gd name="connsiteY53" fmla="*/ 5403309 h 5745162"/>
              <a:gd name="connsiteX54" fmla="*/ 8950030 w 9144001"/>
              <a:gd name="connsiteY54" fmla="*/ 0 h 5745162"/>
              <a:gd name="connsiteX55" fmla="*/ 9144001 w 9144001"/>
              <a:gd name="connsiteY55" fmla="*/ 0 h 5745162"/>
              <a:gd name="connsiteX56" fmla="*/ 9144001 w 9144001"/>
              <a:gd name="connsiteY56" fmla="*/ 5745161 h 5745162"/>
              <a:gd name="connsiteX57" fmla="*/ 9144001 w 9144001"/>
              <a:gd name="connsiteY57" fmla="*/ 5745162 h 5745162"/>
              <a:gd name="connsiteX58" fmla="*/ 0 w 9144001"/>
              <a:gd name="connsiteY58" fmla="*/ 5745162 h 5745162"/>
              <a:gd name="connsiteX59" fmla="*/ 0 w 9144001"/>
              <a:gd name="connsiteY59" fmla="*/ 32567 h 5745162"/>
              <a:gd name="connsiteX60" fmla="*/ 8313 w 9144001"/>
              <a:gd name="connsiteY60" fmla="*/ 32567 h 5745162"/>
              <a:gd name="connsiteX61" fmla="*/ 8313 w 9144001"/>
              <a:gd name="connsiteY61" fmla="*/ 1 h 5745162"/>
              <a:gd name="connsiteX62" fmla="*/ 8950030 w 9144001"/>
              <a:gd name="connsiteY62" fmla="*/ 1 h 574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144001" h="5745162">
                <a:moveTo>
                  <a:pt x="8545320" y="5464436"/>
                </a:moveTo>
                <a:lnTo>
                  <a:pt x="8554630" y="5464436"/>
                </a:lnTo>
                <a:cubicBezTo>
                  <a:pt x="8567006" y="5464436"/>
                  <a:pt x="8572756" y="5471131"/>
                  <a:pt x="8572756" y="5479725"/>
                </a:cubicBezTo>
                <a:cubicBezTo>
                  <a:pt x="8572756" y="5490069"/>
                  <a:pt x="8566130" y="5495748"/>
                  <a:pt x="8552840" y="5495748"/>
                </a:cubicBezTo>
                <a:lnTo>
                  <a:pt x="8552840" y="5495635"/>
                </a:lnTo>
                <a:lnTo>
                  <a:pt x="8545320" y="5495635"/>
                </a:lnTo>
                <a:close/>
                <a:moveTo>
                  <a:pt x="8440531" y="5463326"/>
                </a:moveTo>
                <a:lnTo>
                  <a:pt x="8450869" y="5463326"/>
                </a:lnTo>
                <a:cubicBezTo>
                  <a:pt x="8474172" y="5463326"/>
                  <a:pt x="8486566" y="5474986"/>
                  <a:pt x="8486566" y="5494375"/>
                </a:cubicBezTo>
                <a:cubicBezTo>
                  <a:pt x="8486566" y="5514348"/>
                  <a:pt x="8476095" y="5527456"/>
                  <a:pt x="8452487" y="5527456"/>
                </a:cubicBezTo>
                <a:lnTo>
                  <a:pt x="8440531" y="5527456"/>
                </a:lnTo>
                <a:close/>
                <a:moveTo>
                  <a:pt x="8359312" y="5441906"/>
                </a:moveTo>
                <a:lnTo>
                  <a:pt x="8357846" y="5445009"/>
                </a:lnTo>
                <a:lnTo>
                  <a:pt x="8338065" y="5486815"/>
                </a:lnTo>
                <a:lnTo>
                  <a:pt x="8338065" y="5548726"/>
                </a:lnTo>
                <a:lnTo>
                  <a:pt x="8406528" y="5548726"/>
                </a:lnTo>
                <a:lnTo>
                  <a:pt x="8406528" y="5526139"/>
                </a:lnTo>
                <a:lnTo>
                  <a:pt x="8363158" y="5526139"/>
                </a:lnTo>
                <a:lnTo>
                  <a:pt x="8363158" y="5505302"/>
                </a:lnTo>
                <a:lnTo>
                  <a:pt x="8402682" y="5505302"/>
                </a:lnTo>
                <a:lnTo>
                  <a:pt x="8402682" y="5483731"/>
                </a:lnTo>
                <a:lnTo>
                  <a:pt x="8363158" y="5483731"/>
                </a:lnTo>
                <a:lnTo>
                  <a:pt x="8363158" y="5464643"/>
                </a:lnTo>
                <a:lnTo>
                  <a:pt x="8406528" y="5464643"/>
                </a:lnTo>
                <a:lnTo>
                  <a:pt x="8406528" y="5441906"/>
                </a:lnTo>
                <a:close/>
                <a:moveTo>
                  <a:pt x="8245575" y="5441887"/>
                </a:moveTo>
                <a:lnTo>
                  <a:pt x="8262082" y="5476284"/>
                </a:lnTo>
                <a:lnTo>
                  <a:pt x="8288526" y="5476284"/>
                </a:lnTo>
                <a:lnTo>
                  <a:pt x="8273962" y="5441887"/>
                </a:lnTo>
                <a:close/>
                <a:moveTo>
                  <a:pt x="8520246" y="5441868"/>
                </a:moveTo>
                <a:lnTo>
                  <a:pt x="8520246" y="5548725"/>
                </a:lnTo>
                <a:lnTo>
                  <a:pt x="8545320" y="5548725"/>
                </a:lnTo>
                <a:lnTo>
                  <a:pt x="8545320" y="5517093"/>
                </a:lnTo>
                <a:lnTo>
                  <a:pt x="8554630" y="5517093"/>
                </a:lnTo>
                <a:cubicBezTo>
                  <a:pt x="8583189" y="5517093"/>
                  <a:pt x="8598420" y="5501202"/>
                  <a:pt x="8598420" y="5479180"/>
                </a:cubicBezTo>
                <a:cubicBezTo>
                  <a:pt x="8598439" y="5457647"/>
                  <a:pt x="8581628" y="5441868"/>
                  <a:pt x="8550346" y="5441868"/>
                </a:cubicBezTo>
                <a:close/>
                <a:moveTo>
                  <a:pt x="8415495" y="5441868"/>
                </a:moveTo>
                <a:lnTo>
                  <a:pt x="8415495" y="5548631"/>
                </a:lnTo>
                <a:cubicBezTo>
                  <a:pt x="8415495" y="5548631"/>
                  <a:pt x="8435866" y="5548744"/>
                  <a:pt x="8448546" y="5548744"/>
                </a:cubicBezTo>
                <a:cubicBezTo>
                  <a:pt x="8493382" y="5548744"/>
                  <a:pt x="8513278" y="5525857"/>
                  <a:pt x="8513278" y="5494375"/>
                </a:cubicBezTo>
                <a:cubicBezTo>
                  <a:pt x="8513278" y="5464285"/>
                  <a:pt x="8492335" y="5441906"/>
                  <a:pt x="8447461" y="5441906"/>
                </a:cubicBezTo>
                <a:lnTo>
                  <a:pt x="8447499" y="5441868"/>
                </a:lnTo>
                <a:cubicBezTo>
                  <a:pt x="8436742" y="5441868"/>
                  <a:pt x="8415495" y="5441868"/>
                  <a:pt x="8415495" y="5441868"/>
                </a:cubicBezTo>
                <a:close/>
                <a:moveTo>
                  <a:pt x="8323900" y="5441868"/>
                </a:moveTo>
                <a:lnTo>
                  <a:pt x="8298693" y="5499810"/>
                </a:lnTo>
                <a:lnTo>
                  <a:pt x="8291858" y="5483806"/>
                </a:lnTo>
                <a:lnTo>
                  <a:pt x="8265623" y="5483806"/>
                </a:lnTo>
                <a:lnTo>
                  <a:pt x="8296942" y="5549139"/>
                </a:lnTo>
                <a:lnTo>
                  <a:pt x="8299855" y="5549139"/>
                </a:lnTo>
                <a:lnTo>
                  <a:pt x="8350593" y="5441868"/>
                </a:lnTo>
                <a:close/>
                <a:moveTo>
                  <a:pt x="8704282" y="5403309"/>
                </a:moveTo>
                <a:lnTo>
                  <a:pt x="8704282" y="5577934"/>
                </a:lnTo>
                <a:lnTo>
                  <a:pt x="8723671" y="5577934"/>
                </a:lnTo>
                <a:lnTo>
                  <a:pt x="8723671" y="5403309"/>
                </a:lnTo>
                <a:close/>
                <a:moveTo>
                  <a:pt x="8950030" y="0"/>
                </a:moveTo>
                <a:lnTo>
                  <a:pt x="9144001" y="0"/>
                </a:lnTo>
                <a:lnTo>
                  <a:pt x="9144001" y="5745161"/>
                </a:lnTo>
                <a:lnTo>
                  <a:pt x="9144001" y="5745162"/>
                </a:lnTo>
                <a:lnTo>
                  <a:pt x="0" y="5745162"/>
                </a:lnTo>
                <a:lnTo>
                  <a:pt x="0" y="32567"/>
                </a:lnTo>
                <a:lnTo>
                  <a:pt x="8313" y="32567"/>
                </a:lnTo>
                <a:lnTo>
                  <a:pt x="8313" y="1"/>
                </a:lnTo>
                <a:lnTo>
                  <a:pt x="8950030" y="1"/>
                </a:lnTo>
                <a:close/>
              </a:path>
            </a:pathLst>
          </a:custGeom>
          <a:solidFill>
            <a:schemeClr val="accent2"/>
          </a:solidFill>
          <a:ln>
            <a:noFill/>
          </a:ln>
        </p:spPr>
        <p:txBody>
          <a:bodyPr wrap="square" rIns="432000" anchor="ctr">
            <a:noAutofit/>
          </a:bodyPr>
          <a:lstStyle>
            <a:lvl1pPr marL="0" indent="0" algn="r">
              <a:spcBef>
                <a:spcPts val="0"/>
              </a:spcBef>
              <a:spcAft>
                <a:spcPts val="0"/>
              </a:spcAft>
              <a:buNone/>
              <a:defRPr b="0">
                <a:solidFill>
                  <a:schemeClr val="bg2"/>
                </a:solidFill>
              </a:defRPr>
            </a:lvl1pPr>
          </a:lstStyle>
          <a:p>
            <a:r>
              <a:rPr lang="en-US" dirty="0"/>
              <a:t>Drag image onto slide to add photo</a:t>
            </a:r>
          </a:p>
        </p:txBody>
      </p:sp>
      <p:sp>
        <p:nvSpPr>
          <p:cNvPr id="71" name="Subtitle 70">
            <a:extLst>
              <a:ext uri="{FF2B5EF4-FFF2-40B4-BE49-F238E27FC236}">
                <a16:creationId xmlns:a16="http://schemas.microsoft.com/office/drawing/2014/main" id="{2902DD29-5760-7741-8B06-89111BC5AEA1}"/>
              </a:ext>
            </a:extLst>
          </p:cNvPr>
          <p:cNvSpPr>
            <a:spLocks noGrp="1"/>
          </p:cNvSpPr>
          <p:nvPr>
            <p:ph type="subTitle" sz="quarter" idx="100" hasCustomPrompt="1"/>
          </p:nvPr>
        </p:nvSpPr>
        <p:spPr>
          <a:xfrm>
            <a:off x="-1" y="1112839"/>
            <a:ext cx="7256524" cy="5745162"/>
          </a:xfrm>
          <a:custGeom>
            <a:avLst/>
            <a:gdLst>
              <a:gd name="connsiteX0" fmla="*/ 363188 w 7217022"/>
              <a:gd name="connsiteY0" fmla="*/ 0 h 5713887"/>
              <a:gd name="connsiteX1" fmla="*/ 4505496 w 7217022"/>
              <a:gd name="connsiteY1" fmla="*/ 0 h 5713887"/>
              <a:gd name="connsiteX2" fmla="*/ 7217022 w 7217022"/>
              <a:gd name="connsiteY2" fmla="*/ 5713887 h 5713887"/>
              <a:gd name="connsiteX3" fmla="*/ 1311018 w 7217022"/>
              <a:gd name="connsiteY3" fmla="*/ 5713887 h 5713887"/>
              <a:gd name="connsiteX4" fmla="*/ 363188 w 7217022"/>
              <a:gd name="connsiteY4" fmla="*/ 5713887 h 5713887"/>
              <a:gd name="connsiteX5" fmla="*/ 0 w 7217022"/>
              <a:gd name="connsiteY5" fmla="*/ 5713887 h 5713887"/>
              <a:gd name="connsiteX6" fmla="*/ 0 w 7217022"/>
              <a:gd name="connsiteY6" fmla="*/ 5186837 h 5713887"/>
              <a:gd name="connsiteX7" fmla="*/ 0 w 7217022"/>
              <a:gd name="connsiteY7" fmla="*/ 4697887 h 5713887"/>
              <a:gd name="connsiteX8" fmla="*/ 0 w 7217022"/>
              <a:gd name="connsiteY8" fmla="*/ 1293 h 5713887"/>
              <a:gd name="connsiteX9" fmla="*/ 363188 w 7217022"/>
              <a:gd name="connsiteY9" fmla="*/ 1293 h 57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7022" h="5713887">
                <a:moveTo>
                  <a:pt x="363188" y="0"/>
                </a:moveTo>
                <a:lnTo>
                  <a:pt x="4505496" y="0"/>
                </a:lnTo>
                <a:lnTo>
                  <a:pt x="7217022" y="5713887"/>
                </a:lnTo>
                <a:lnTo>
                  <a:pt x="1311018" y="5713887"/>
                </a:lnTo>
                <a:lnTo>
                  <a:pt x="363188" y="5713887"/>
                </a:lnTo>
                <a:lnTo>
                  <a:pt x="0" y="5713887"/>
                </a:lnTo>
                <a:lnTo>
                  <a:pt x="0" y="5186837"/>
                </a:lnTo>
                <a:lnTo>
                  <a:pt x="0" y="4697887"/>
                </a:lnTo>
                <a:lnTo>
                  <a:pt x="0" y="1293"/>
                </a:lnTo>
                <a:lnTo>
                  <a:pt x="363188" y="1293"/>
                </a:lnTo>
                <a:close/>
              </a:path>
            </a:pathLst>
          </a:custGeom>
          <a:gradFill>
            <a:gsLst>
              <a:gs pos="0">
                <a:schemeClr val="accent1">
                  <a:alpha val="95000"/>
                </a:schemeClr>
              </a:gs>
              <a:gs pos="97000">
                <a:schemeClr val="accent1">
                  <a:alpha val="80000"/>
                </a:schemeClr>
              </a:gs>
            </a:gsLst>
            <a:lin ang="5400000" scaled="0"/>
          </a:gradFill>
          <a:ln>
            <a:solidFill>
              <a:schemeClr val="accent1">
                <a:alpha val="0"/>
              </a:schemeClr>
            </a:solidFill>
          </a:ln>
        </p:spPr>
        <p:txBody>
          <a:bodyPr wrap="square" lIns="432000" bIns="522000" anchor="b">
            <a:noAutofit/>
          </a:bodyPr>
          <a:lstStyle>
            <a:lvl1pPr marL="0" indent="0">
              <a:spcBef>
                <a:spcPts val="200"/>
              </a:spcBef>
              <a:spcAft>
                <a:spcPts val="0"/>
              </a:spcAft>
              <a:buSzPct val="75000"/>
              <a:buFont typeface="+mj-lt"/>
              <a:buNone/>
              <a:tabLst/>
              <a:defRPr sz="1100">
                <a:solidFill>
                  <a:schemeClr val="bg1">
                    <a:alpha val="0"/>
                  </a:schemeClr>
                </a:solidFill>
              </a:defRPr>
            </a:lvl1pPr>
            <a:lvl2pPr marL="9525" indent="0">
              <a:spcBef>
                <a:spcPts val="400"/>
              </a:spcBef>
              <a:spcAft>
                <a:spcPts val="100"/>
              </a:spcAft>
              <a:buNone/>
              <a:tabLst/>
              <a:defRPr sz="1100" i="1">
                <a:solidFill>
                  <a:schemeClr val="bg1">
                    <a:alpha val="80000"/>
                  </a:schemeClr>
                </a:solidFill>
              </a:defRPr>
            </a:lvl2pPr>
            <a:lvl3pPr>
              <a:spcBef>
                <a:spcPts val="100"/>
              </a:spcBef>
              <a:spcAft>
                <a:spcPts val="100"/>
              </a:spcAft>
              <a:defRPr sz="1100">
                <a:solidFill>
                  <a:schemeClr val="accent6"/>
                </a:solidFill>
              </a:defRPr>
            </a:lvl3pPr>
            <a:lvl4pPr>
              <a:spcBef>
                <a:spcPts val="100"/>
              </a:spcBef>
              <a:spcAft>
                <a:spcPts val="100"/>
              </a:spcAft>
              <a:defRPr sz="1100">
                <a:solidFill>
                  <a:schemeClr val="accent6"/>
                </a:solidFill>
              </a:defRPr>
            </a:lvl4pPr>
            <a:lvl5pPr>
              <a:spcBef>
                <a:spcPts val="100"/>
              </a:spcBef>
              <a:spcAft>
                <a:spcPts val="100"/>
              </a:spcAft>
              <a:defRPr sz="1100">
                <a:solidFill>
                  <a:schemeClr val="accent6"/>
                </a:solidFill>
              </a:defRPr>
            </a:lvl5pPr>
          </a:lstStyle>
          <a:p>
            <a:pPr lvl="0"/>
            <a:endParaRPr/>
          </a:p>
        </p:txBody>
      </p:sp>
      <p:sp>
        <p:nvSpPr>
          <p:cNvPr id="7" name="Text Placeholder 6">
            <a:extLst>
              <a:ext uri="{FF2B5EF4-FFF2-40B4-BE49-F238E27FC236}">
                <a16:creationId xmlns:a16="http://schemas.microsoft.com/office/drawing/2014/main" id="{31D0EBE1-B4D6-4047-83E5-6123C3DC2687}"/>
              </a:ext>
            </a:extLst>
          </p:cNvPr>
          <p:cNvSpPr>
            <a:spLocks noGrp="1"/>
          </p:cNvSpPr>
          <p:nvPr>
            <p:ph type="body" idx="13" hasCustomPrompt="1"/>
          </p:nvPr>
        </p:nvSpPr>
        <p:spPr>
          <a:xfrm>
            <a:off x="0" y="1652564"/>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0" name="Text Placeholder 6">
            <a:extLst>
              <a:ext uri="{FF2B5EF4-FFF2-40B4-BE49-F238E27FC236}">
                <a16:creationId xmlns:a16="http://schemas.microsoft.com/office/drawing/2014/main" id="{CC577686-36A2-F643-B3D4-C5A2921D5F7D}"/>
              </a:ext>
            </a:extLst>
          </p:cNvPr>
          <p:cNvSpPr>
            <a:spLocks noGrp="1"/>
          </p:cNvSpPr>
          <p:nvPr>
            <p:ph type="body" idx="14" hasCustomPrompt="1"/>
          </p:nvPr>
        </p:nvSpPr>
        <p:spPr>
          <a:xfrm>
            <a:off x="0" y="2200591"/>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1" name="Text Placeholder 6">
            <a:extLst>
              <a:ext uri="{FF2B5EF4-FFF2-40B4-BE49-F238E27FC236}">
                <a16:creationId xmlns:a16="http://schemas.microsoft.com/office/drawing/2014/main" id="{46DB1FB2-683E-9B4E-ACC6-B46A2F011140}"/>
              </a:ext>
            </a:extLst>
          </p:cNvPr>
          <p:cNvSpPr>
            <a:spLocks noGrp="1"/>
          </p:cNvSpPr>
          <p:nvPr>
            <p:ph type="body" idx="15" hasCustomPrompt="1"/>
          </p:nvPr>
        </p:nvSpPr>
        <p:spPr>
          <a:xfrm>
            <a:off x="0" y="2748618"/>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2" name="Text Placeholder 6">
            <a:extLst>
              <a:ext uri="{FF2B5EF4-FFF2-40B4-BE49-F238E27FC236}">
                <a16:creationId xmlns:a16="http://schemas.microsoft.com/office/drawing/2014/main" id="{7006F5B0-C97C-BA41-841A-D54DE5C3469E}"/>
              </a:ext>
            </a:extLst>
          </p:cNvPr>
          <p:cNvSpPr>
            <a:spLocks noGrp="1"/>
          </p:cNvSpPr>
          <p:nvPr>
            <p:ph type="body" idx="16" hasCustomPrompt="1"/>
          </p:nvPr>
        </p:nvSpPr>
        <p:spPr>
          <a:xfrm>
            <a:off x="0" y="3296645"/>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3" name="Text Placeholder 6">
            <a:extLst>
              <a:ext uri="{FF2B5EF4-FFF2-40B4-BE49-F238E27FC236}">
                <a16:creationId xmlns:a16="http://schemas.microsoft.com/office/drawing/2014/main" id="{85A21497-54A9-774D-B270-BB2E796805E7}"/>
              </a:ext>
            </a:extLst>
          </p:cNvPr>
          <p:cNvSpPr>
            <a:spLocks noGrp="1"/>
          </p:cNvSpPr>
          <p:nvPr>
            <p:ph type="body" idx="17" hasCustomPrompt="1"/>
          </p:nvPr>
        </p:nvSpPr>
        <p:spPr>
          <a:xfrm>
            <a:off x="0" y="3844672"/>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4" name="Text Placeholder 6">
            <a:extLst>
              <a:ext uri="{FF2B5EF4-FFF2-40B4-BE49-F238E27FC236}">
                <a16:creationId xmlns:a16="http://schemas.microsoft.com/office/drawing/2014/main" id="{6E099CDA-61FC-6346-826F-84D1E7C935C1}"/>
              </a:ext>
            </a:extLst>
          </p:cNvPr>
          <p:cNvSpPr>
            <a:spLocks noGrp="1"/>
          </p:cNvSpPr>
          <p:nvPr>
            <p:ph type="body" idx="18" hasCustomPrompt="1"/>
          </p:nvPr>
        </p:nvSpPr>
        <p:spPr>
          <a:xfrm>
            <a:off x="0" y="4392699"/>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5" name="Text Placeholder 6">
            <a:extLst>
              <a:ext uri="{FF2B5EF4-FFF2-40B4-BE49-F238E27FC236}">
                <a16:creationId xmlns:a16="http://schemas.microsoft.com/office/drawing/2014/main" id="{D3BE9B67-1FCF-0A49-9AA8-CCF0BC3A843D}"/>
              </a:ext>
            </a:extLst>
          </p:cNvPr>
          <p:cNvSpPr>
            <a:spLocks noGrp="1"/>
          </p:cNvSpPr>
          <p:nvPr>
            <p:ph type="body" idx="19" hasCustomPrompt="1"/>
          </p:nvPr>
        </p:nvSpPr>
        <p:spPr>
          <a:xfrm>
            <a:off x="0" y="4940726"/>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16" name="Text Placeholder 6">
            <a:extLst>
              <a:ext uri="{FF2B5EF4-FFF2-40B4-BE49-F238E27FC236}">
                <a16:creationId xmlns:a16="http://schemas.microsoft.com/office/drawing/2014/main" id="{7AF93A84-8DAC-D44B-87D4-386F989CA395}"/>
              </a:ext>
            </a:extLst>
          </p:cNvPr>
          <p:cNvSpPr>
            <a:spLocks noGrp="1"/>
          </p:cNvSpPr>
          <p:nvPr>
            <p:ph type="body" idx="20" hasCustomPrompt="1"/>
          </p:nvPr>
        </p:nvSpPr>
        <p:spPr>
          <a:xfrm>
            <a:off x="0" y="5488750"/>
            <a:ext cx="4572000" cy="223141"/>
          </a:xfrm>
          <a:noFill/>
          <a:ln>
            <a:noFill/>
          </a:ln>
          <a:effectLst/>
        </p:spPr>
        <p:txBody>
          <a:bodyPr lIns="432000" tIns="18000" rIns="144000" bIns="0" anchor="ctr"/>
          <a:lstStyle>
            <a:lvl1pPr marL="0" indent="0">
              <a:spcBef>
                <a:spcPts val="0"/>
              </a:spcBef>
              <a:spcAft>
                <a:spcPts val="0"/>
              </a:spcAft>
              <a:buFontTx/>
              <a:buNone/>
              <a:defRPr b="0">
                <a:solidFill>
                  <a:schemeClr val="bg1"/>
                </a:solidFill>
              </a:defRPr>
            </a:lvl1pPr>
            <a:lvl2pPr marL="0">
              <a:spcBef>
                <a:spcPts val="0"/>
              </a:spcBef>
              <a:spcAft>
                <a:spcPts val="0"/>
              </a:spcAft>
              <a:buFontTx/>
              <a:buNone/>
              <a:defRPr>
                <a:solidFill>
                  <a:schemeClr val="bg1"/>
                </a:solidFill>
              </a:defRPr>
            </a:lvl2pPr>
            <a:lvl3pPr marL="0" indent="0">
              <a:spcBef>
                <a:spcPts val="0"/>
              </a:spcBef>
              <a:spcAft>
                <a:spcPts val="0"/>
              </a:spcAft>
              <a:buFontTx/>
              <a:buNone/>
              <a:defRPr>
                <a:solidFill>
                  <a:schemeClr val="bg1"/>
                </a:solidFill>
              </a:defRPr>
            </a:lvl3pPr>
            <a:lvl4pPr marL="0" indent="0">
              <a:spcBef>
                <a:spcPts val="0"/>
              </a:spcBef>
              <a:spcAft>
                <a:spcPts val="0"/>
              </a:spcAft>
              <a:buFontTx/>
              <a:buNone/>
              <a:defRPr>
                <a:solidFill>
                  <a:schemeClr val="bg1"/>
                </a:solidFill>
              </a:defRPr>
            </a:lvl4pPr>
            <a:lvl5pPr marL="0" indent="0">
              <a:spcBef>
                <a:spcPts val="0"/>
              </a:spcBef>
              <a:spcAft>
                <a:spcPts val="0"/>
              </a:spcAft>
              <a:buFontTx/>
              <a:buNone/>
              <a:defRPr>
                <a:solidFill>
                  <a:schemeClr val="bg1"/>
                </a:solidFill>
              </a:defRPr>
            </a:lvl5pPr>
            <a:lvl6pPr marL="0" indent="0">
              <a:spcBef>
                <a:spcPts val="0"/>
              </a:spcBef>
              <a:spcAft>
                <a:spcPts val="0"/>
              </a:spcAft>
              <a:buFontTx/>
              <a:buNone/>
              <a:defRPr>
                <a:solidFill>
                  <a:schemeClr val="bg1"/>
                </a:solidFill>
              </a:defRPr>
            </a:lvl6pPr>
            <a:lvl7pPr marL="0" indent="0">
              <a:spcBef>
                <a:spcPts val="0"/>
              </a:spcBef>
              <a:spcAft>
                <a:spcPts val="0"/>
              </a:spcAft>
              <a:buFontTx/>
              <a:buNone/>
              <a:defRPr>
                <a:solidFill>
                  <a:schemeClr val="bg1"/>
                </a:solidFill>
              </a:defRPr>
            </a:lvl7pPr>
            <a:lvl8pPr marL="0" indent="0">
              <a:spcBef>
                <a:spcPts val="0"/>
              </a:spcBef>
              <a:spcAft>
                <a:spcPts val="0"/>
              </a:spcAft>
              <a:buFontTx/>
              <a:buNone/>
              <a:defRPr>
                <a:solidFill>
                  <a:schemeClr val="bg1"/>
                </a:solidFill>
              </a:defRPr>
            </a:lvl8pPr>
            <a:lvl9pPr marL="0" indent="0">
              <a:spcBef>
                <a:spcPts val="0"/>
              </a:spcBef>
              <a:spcAft>
                <a:spcPts val="0"/>
              </a:spcAft>
              <a:buFontTx/>
              <a:buNone/>
              <a:defRPr>
                <a:solidFill>
                  <a:schemeClr val="bg1"/>
                </a:solidFill>
              </a:defRPr>
            </a:lvl9pPr>
          </a:lstStyle>
          <a:p>
            <a:pPr lvl="0"/>
            <a:r>
              <a:rPr lang="en-US"/>
              <a:t>Click to add agenda item</a:t>
            </a:r>
          </a:p>
        </p:txBody>
      </p:sp>
      <p:sp>
        <p:nvSpPr>
          <p:cNvPr id="6" name="Text Placeholder 5">
            <a:extLst>
              <a:ext uri="{FF2B5EF4-FFF2-40B4-BE49-F238E27FC236}">
                <a16:creationId xmlns:a16="http://schemas.microsoft.com/office/drawing/2014/main" id="{AF45B143-DDF1-6B4E-B0B2-7907B8C48F2D}"/>
              </a:ext>
            </a:extLst>
          </p:cNvPr>
          <p:cNvSpPr>
            <a:spLocks noGrp="1"/>
          </p:cNvSpPr>
          <p:nvPr>
            <p:ph type="body" sz="quarter" idx="110" hasCustomPrompt="1"/>
          </p:nvPr>
        </p:nvSpPr>
        <p:spPr>
          <a:xfrm>
            <a:off x="9701721" y="1607861"/>
            <a:ext cx="2429418" cy="376755"/>
          </a:xfrm>
          <a:blipFill>
            <a:blip r:embed="rId6"/>
            <a:stretch>
              <a:fillRect/>
            </a:stretch>
          </a:blipFill>
          <a:effectLst/>
        </p:spPr>
        <p:txBody>
          <a:bodyPr lIns="432000" tIns="18000" rIns="144000" anchor="ctr"/>
          <a:lstStyle>
            <a:lvl1pPr marL="0" indent="0">
              <a:spcBef>
                <a:spcPts val="0"/>
              </a:spcBef>
              <a:spcAft>
                <a:spcPts val="0"/>
              </a:spcAft>
              <a:buFontTx/>
              <a:buNone/>
              <a:defRPr b="1">
                <a:solidFill>
                  <a:schemeClr val="bg1"/>
                </a:solidFill>
              </a:defRPr>
            </a:lvl1pPr>
            <a:lvl2pPr marL="0">
              <a:spcBef>
                <a:spcPts val="0"/>
              </a:spcBef>
              <a:spcAft>
                <a:spcPts val="0"/>
              </a:spcAft>
              <a:buFontTx/>
              <a:buNone/>
              <a:defRPr b="1">
                <a:solidFill>
                  <a:schemeClr val="bg1"/>
                </a:solidFill>
              </a:defRPr>
            </a:lvl2pPr>
            <a:lvl3pPr marL="0" indent="0">
              <a:spcBef>
                <a:spcPts val="0"/>
              </a:spcBef>
              <a:spcAft>
                <a:spcPts val="0"/>
              </a:spcAft>
              <a:buFontTx/>
              <a:buNone/>
              <a:defRPr b="1">
                <a:solidFill>
                  <a:schemeClr val="bg1"/>
                </a:solidFill>
              </a:defRPr>
            </a:lvl3pPr>
            <a:lvl4pPr marL="0" indent="0">
              <a:spcBef>
                <a:spcPts val="0"/>
              </a:spcBef>
              <a:spcAft>
                <a:spcPts val="0"/>
              </a:spcAft>
              <a:buFontTx/>
              <a:buNone/>
              <a:defRPr b="1">
                <a:solidFill>
                  <a:schemeClr val="bg1"/>
                </a:solidFill>
              </a:defRPr>
            </a:lvl4pPr>
            <a:lvl5pPr marL="0" indent="0">
              <a:spcBef>
                <a:spcPts val="0"/>
              </a:spcBef>
              <a:spcAft>
                <a:spcPts val="0"/>
              </a:spcAft>
              <a:buFontTx/>
              <a:buNone/>
              <a:defRPr b="1">
                <a:solidFill>
                  <a:schemeClr val="bg1"/>
                </a:solidFill>
              </a:defRPr>
            </a:lvl5pPr>
            <a:lvl6pPr marL="0" indent="0">
              <a:spcBef>
                <a:spcPts val="0"/>
              </a:spcBef>
              <a:spcAft>
                <a:spcPts val="0"/>
              </a:spcAft>
              <a:buFontTx/>
              <a:buNone/>
              <a:defRPr b="1">
                <a:solidFill>
                  <a:schemeClr val="bg1"/>
                </a:solidFill>
              </a:defRPr>
            </a:lvl6pPr>
            <a:lvl7pPr marL="0" indent="0">
              <a:spcBef>
                <a:spcPts val="0"/>
              </a:spcBef>
              <a:spcAft>
                <a:spcPts val="0"/>
              </a:spcAft>
              <a:buFontTx/>
              <a:buNone/>
              <a:defRPr b="1">
                <a:solidFill>
                  <a:schemeClr val="bg1"/>
                </a:solidFill>
              </a:defRPr>
            </a:lvl7pPr>
            <a:lvl8pPr marL="0" indent="0">
              <a:spcBef>
                <a:spcPts val="0"/>
              </a:spcBef>
              <a:spcAft>
                <a:spcPts val="0"/>
              </a:spcAft>
              <a:buFontTx/>
              <a:buNone/>
              <a:defRPr b="1">
                <a:solidFill>
                  <a:schemeClr val="bg1"/>
                </a:solidFill>
              </a:defRPr>
            </a:lvl8pPr>
            <a:lvl9pPr marL="0" indent="0">
              <a:spcBef>
                <a:spcPts val="0"/>
              </a:spcBef>
              <a:spcAft>
                <a:spcPts val="0"/>
              </a:spcAft>
              <a:buFontTx/>
              <a:buNone/>
              <a:defRPr b="1">
                <a:solidFill>
                  <a:schemeClr val="bg1"/>
                </a:solidFill>
              </a:defRPr>
            </a:lvl9pPr>
          </a:lstStyle>
          <a:p>
            <a:pPr lvl="0"/>
            <a:r>
              <a:rPr lang="en-US"/>
              <a:t>Select this element</a:t>
            </a:r>
          </a:p>
        </p:txBody>
      </p:sp>
      <p:sp>
        <p:nvSpPr>
          <p:cNvPr id="5" name="Title 4">
            <a:extLst>
              <a:ext uri="{FF2B5EF4-FFF2-40B4-BE49-F238E27FC236}">
                <a16:creationId xmlns:a16="http://schemas.microsoft.com/office/drawing/2014/main" id="{B0403EB9-9CA5-F144-8CC3-6564291F2A72}"/>
              </a:ext>
            </a:extLst>
          </p:cNvPr>
          <p:cNvSpPr>
            <a:spLocks noGrp="1"/>
          </p:cNvSpPr>
          <p:nvPr>
            <p:ph type="title" hasCustomPrompt="1"/>
          </p:nvPr>
        </p:nvSpPr>
        <p:spPr/>
        <p:txBody>
          <a:bodyPr/>
          <a:lstStyle/>
          <a:p>
            <a:r>
              <a:rPr lang="en-US"/>
              <a:t>CLICK TO ADD Slide TITLE. ALL CAPS. TWO LINES max.</a:t>
            </a:r>
          </a:p>
        </p:txBody>
      </p:sp>
      <p:sp>
        <p:nvSpPr>
          <p:cNvPr id="500" name="Caption">
            <a:extLst>
              <a:ext uri="{FF2B5EF4-FFF2-40B4-BE49-F238E27FC236}">
                <a16:creationId xmlns:a16="http://schemas.microsoft.com/office/drawing/2014/main" id="{6BEA4198-478B-E14D-8C70-FD4227A8A468}"/>
              </a:ext>
            </a:extLst>
          </p:cNvPr>
          <p:cNvSpPr>
            <a:spLocks noGrp="1"/>
          </p:cNvSpPr>
          <p:nvPr>
            <p:ph type="body" sz="quarter" idx="500" hasCustomPrompt="1"/>
          </p:nvPr>
        </p:nvSpPr>
        <p:spPr>
          <a:xfrm>
            <a:off x="7256523" y="6048425"/>
            <a:ext cx="1446636" cy="30469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Aft>
                <a:spcPts val="0"/>
              </a:spcAft>
              <a:buFontTx/>
              <a:buNone/>
              <a:tabLst/>
              <a:defRPr sz="1100">
                <a:solidFill>
                  <a:schemeClr val="bg1"/>
                </a:solidFill>
              </a:defRPr>
            </a:lvl2pPr>
            <a:lvl3pPr marL="0" indent="0" algn="r">
              <a:spcAft>
                <a:spcPts val="0"/>
              </a:spcAft>
              <a:buFontTx/>
              <a:buNone/>
              <a:tabLst/>
              <a:defRPr sz="1100">
                <a:solidFill>
                  <a:schemeClr val="bg1"/>
                </a:solidFill>
              </a:defRPr>
            </a:lvl3pPr>
            <a:lvl4pPr marL="0" indent="0" algn="r">
              <a:spcAft>
                <a:spcPts val="0"/>
              </a:spcAft>
              <a:buFontTx/>
              <a:buNone/>
              <a:tabLst/>
              <a:defRPr sz="1100">
                <a:solidFill>
                  <a:schemeClr val="bg1"/>
                </a:solidFill>
              </a:defRPr>
            </a:lvl4pPr>
            <a:lvl5pPr marL="0" indent="0" algn="r">
              <a:spcAft>
                <a:spcPts val="0"/>
              </a:spcAft>
              <a:buFontTx/>
              <a:buNone/>
              <a:tabLst/>
              <a:defRPr sz="1100">
                <a:solidFill>
                  <a:schemeClr val="bg1"/>
                </a:solidFill>
              </a:defRPr>
            </a:lvl5pPr>
            <a:lvl6pPr marL="0" indent="0" algn="r">
              <a:spcAft>
                <a:spcPts val="0"/>
              </a:spcAft>
              <a:buFontTx/>
              <a:buNone/>
              <a:tabLst/>
              <a:defRPr sz="1100">
                <a:solidFill>
                  <a:schemeClr val="bg1"/>
                </a:solidFill>
              </a:defRPr>
            </a:lvl6pPr>
            <a:lvl7pPr marL="0" indent="0" algn="r">
              <a:spcAft>
                <a:spcPts val="0"/>
              </a:spcAft>
              <a:buFontTx/>
              <a:buNone/>
              <a:tabLst/>
              <a:defRPr sz="1100">
                <a:solidFill>
                  <a:schemeClr val="bg1"/>
                </a:solidFill>
              </a:defRPr>
            </a:lvl7pPr>
            <a:lvl8pPr marL="0" indent="0" algn="r">
              <a:spcAft>
                <a:spcPts val="0"/>
              </a:spcAft>
              <a:buFontTx/>
              <a:buNone/>
              <a:tabLst/>
              <a:defRPr sz="1100">
                <a:solidFill>
                  <a:schemeClr val="bg1"/>
                </a:solidFill>
              </a:defRPr>
            </a:lvl8pPr>
            <a:lvl9pPr marL="0" indent="0" algn="r">
              <a:spcAft>
                <a:spcPts val="0"/>
              </a:spcAft>
              <a:buFontTx/>
              <a:buNone/>
              <a:tabLst/>
              <a:defRPr sz="1100">
                <a:solidFill>
                  <a:schemeClr val="bg1"/>
                </a:solidFill>
              </a:defRPr>
            </a:lvl9pPr>
          </a:lstStyle>
          <a:p>
            <a:pPr lvl="0"/>
            <a:r>
              <a:rPr lang="en-US"/>
              <a:t>Click to add photo caption</a:t>
            </a:r>
          </a:p>
        </p:txBody>
      </p:sp>
      <p:sp>
        <p:nvSpPr>
          <p:cNvPr id="2" name="Date Placeholder 1">
            <a:extLst>
              <a:ext uri="{FF2B5EF4-FFF2-40B4-BE49-F238E27FC236}">
                <a16:creationId xmlns:a16="http://schemas.microsoft.com/office/drawing/2014/main" id="{E05B8C93-D828-C84E-9755-475E2DD5D8AF}"/>
              </a:ext>
            </a:extLst>
          </p:cNvPr>
          <p:cNvSpPr>
            <a:spLocks noGrp="1"/>
          </p:cNvSpPr>
          <p:nvPr>
            <p:ph type="dt" sz="half" idx="115"/>
          </p:nvPr>
        </p:nvSpPr>
        <p:spPr/>
        <p:txBody>
          <a:bodyPr/>
          <a:lstStyle/>
          <a:p>
            <a:endParaRPr lang="en-US" dirty="0"/>
          </a:p>
        </p:txBody>
      </p:sp>
      <p:sp>
        <p:nvSpPr>
          <p:cNvPr id="3" name="Footer Placeholder 2">
            <a:extLst>
              <a:ext uri="{FF2B5EF4-FFF2-40B4-BE49-F238E27FC236}">
                <a16:creationId xmlns:a16="http://schemas.microsoft.com/office/drawing/2014/main" id="{0459B6D8-C4E6-704C-8857-5CD7CA3BEE1D}"/>
              </a:ext>
            </a:extLst>
          </p:cNvPr>
          <p:cNvSpPr>
            <a:spLocks noGrp="1"/>
          </p:cNvSpPr>
          <p:nvPr>
            <p:ph type="ftr" sz="quarter" idx="116"/>
          </p:nvPr>
        </p:nvSpPr>
        <p:spPr/>
        <p:txBody>
          <a:bodyPr/>
          <a:lstStyle/>
          <a:p>
            <a:endParaRPr lang="en-US" dirty="0"/>
          </a:p>
        </p:txBody>
      </p:sp>
      <p:sp>
        <p:nvSpPr>
          <p:cNvPr id="4" name="Slide Number Placeholder 3">
            <a:extLst>
              <a:ext uri="{FF2B5EF4-FFF2-40B4-BE49-F238E27FC236}">
                <a16:creationId xmlns:a16="http://schemas.microsoft.com/office/drawing/2014/main" id="{F88C9A36-7012-864C-8C5E-DEC51C83883E}"/>
              </a:ext>
            </a:extLst>
          </p:cNvPr>
          <p:cNvSpPr>
            <a:spLocks noGrp="1"/>
          </p:cNvSpPr>
          <p:nvPr>
            <p:ph type="sldNum" sz="quarter" idx="117"/>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spTree>
    <p:extLst>
      <p:ext uri="{BB962C8B-B14F-4D97-AF65-F5344CB8AC3E}">
        <p14:creationId xmlns:p14="http://schemas.microsoft.com/office/powerpoint/2010/main" val="224786488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Ranking (Left) and Photo">
    <p:bg>
      <p:bgPr>
        <a:solidFill>
          <a:schemeClr val="bg1"/>
        </a:solidFill>
        <a:effectLst/>
      </p:bgPr>
    </p:bg>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AE403CC8-0AF4-0B41-9F00-0561FB8057DC}"/>
              </a:ext>
            </a:extLst>
          </p:cNvPr>
          <p:cNvSpPr>
            <a:spLocks noGrp="1"/>
          </p:cNvSpPr>
          <p:nvPr>
            <p:ph type="pic" sz="quarter" idx="13" hasCustomPrompt="1"/>
          </p:nvPr>
        </p:nvSpPr>
        <p:spPr>
          <a:xfrm>
            <a:off x="5959475" y="0"/>
            <a:ext cx="3184526" cy="6858001"/>
          </a:xfrm>
          <a:custGeom>
            <a:avLst/>
            <a:gdLst>
              <a:gd name="connsiteX0" fmla="*/ 2585845 w 3184526"/>
              <a:gd name="connsiteY0" fmla="*/ 6577275 h 6858001"/>
              <a:gd name="connsiteX1" fmla="*/ 2595155 w 3184526"/>
              <a:gd name="connsiteY1" fmla="*/ 6577275 h 6858001"/>
              <a:gd name="connsiteX2" fmla="*/ 2613281 w 3184526"/>
              <a:gd name="connsiteY2" fmla="*/ 6592564 h 6858001"/>
              <a:gd name="connsiteX3" fmla="*/ 2593365 w 3184526"/>
              <a:gd name="connsiteY3" fmla="*/ 6608587 h 6858001"/>
              <a:gd name="connsiteX4" fmla="*/ 2593365 w 3184526"/>
              <a:gd name="connsiteY4" fmla="*/ 6608474 h 6858001"/>
              <a:gd name="connsiteX5" fmla="*/ 2585845 w 3184526"/>
              <a:gd name="connsiteY5" fmla="*/ 6608474 h 6858001"/>
              <a:gd name="connsiteX6" fmla="*/ 2481056 w 3184526"/>
              <a:gd name="connsiteY6" fmla="*/ 6576165 h 6858001"/>
              <a:gd name="connsiteX7" fmla="*/ 2491394 w 3184526"/>
              <a:gd name="connsiteY7" fmla="*/ 6576165 h 6858001"/>
              <a:gd name="connsiteX8" fmla="*/ 2527091 w 3184526"/>
              <a:gd name="connsiteY8" fmla="*/ 6607214 h 6858001"/>
              <a:gd name="connsiteX9" fmla="*/ 2493012 w 3184526"/>
              <a:gd name="connsiteY9" fmla="*/ 6640295 h 6858001"/>
              <a:gd name="connsiteX10" fmla="*/ 2481056 w 3184526"/>
              <a:gd name="connsiteY10" fmla="*/ 6640295 h 6858001"/>
              <a:gd name="connsiteX11" fmla="*/ 2399837 w 3184526"/>
              <a:gd name="connsiteY11" fmla="*/ 6554745 h 6858001"/>
              <a:gd name="connsiteX12" fmla="*/ 2398371 w 3184526"/>
              <a:gd name="connsiteY12" fmla="*/ 6557848 h 6858001"/>
              <a:gd name="connsiteX13" fmla="*/ 2378590 w 3184526"/>
              <a:gd name="connsiteY13" fmla="*/ 6599654 h 6858001"/>
              <a:gd name="connsiteX14" fmla="*/ 2378590 w 3184526"/>
              <a:gd name="connsiteY14" fmla="*/ 6661565 h 6858001"/>
              <a:gd name="connsiteX15" fmla="*/ 2447053 w 3184526"/>
              <a:gd name="connsiteY15" fmla="*/ 6661565 h 6858001"/>
              <a:gd name="connsiteX16" fmla="*/ 2447053 w 3184526"/>
              <a:gd name="connsiteY16" fmla="*/ 6638978 h 6858001"/>
              <a:gd name="connsiteX17" fmla="*/ 2403683 w 3184526"/>
              <a:gd name="connsiteY17" fmla="*/ 6638978 h 6858001"/>
              <a:gd name="connsiteX18" fmla="*/ 2403683 w 3184526"/>
              <a:gd name="connsiteY18" fmla="*/ 6618141 h 6858001"/>
              <a:gd name="connsiteX19" fmla="*/ 2443207 w 3184526"/>
              <a:gd name="connsiteY19" fmla="*/ 6618141 h 6858001"/>
              <a:gd name="connsiteX20" fmla="*/ 2443207 w 3184526"/>
              <a:gd name="connsiteY20" fmla="*/ 6596570 h 6858001"/>
              <a:gd name="connsiteX21" fmla="*/ 2403683 w 3184526"/>
              <a:gd name="connsiteY21" fmla="*/ 6596570 h 6858001"/>
              <a:gd name="connsiteX22" fmla="*/ 2403683 w 3184526"/>
              <a:gd name="connsiteY22" fmla="*/ 6577482 h 6858001"/>
              <a:gd name="connsiteX23" fmla="*/ 2447053 w 3184526"/>
              <a:gd name="connsiteY23" fmla="*/ 6577482 h 6858001"/>
              <a:gd name="connsiteX24" fmla="*/ 2447053 w 3184526"/>
              <a:gd name="connsiteY24" fmla="*/ 6554745 h 6858001"/>
              <a:gd name="connsiteX25" fmla="*/ 2286100 w 3184526"/>
              <a:gd name="connsiteY25" fmla="*/ 6554726 h 6858001"/>
              <a:gd name="connsiteX26" fmla="*/ 2302607 w 3184526"/>
              <a:gd name="connsiteY26" fmla="*/ 6589123 h 6858001"/>
              <a:gd name="connsiteX27" fmla="*/ 2329051 w 3184526"/>
              <a:gd name="connsiteY27" fmla="*/ 6589123 h 6858001"/>
              <a:gd name="connsiteX28" fmla="*/ 2314487 w 3184526"/>
              <a:gd name="connsiteY28" fmla="*/ 6554726 h 6858001"/>
              <a:gd name="connsiteX29" fmla="*/ 2560771 w 3184526"/>
              <a:gd name="connsiteY29" fmla="*/ 6554707 h 6858001"/>
              <a:gd name="connsiteX30" fmla="*/ 2560771 w 3184526"/>
              <a:gd name="connsiteY30" fmla="*/ 6661564 h 6858001"/>
              <a:gd name="connsiteX31" fmla="*/ 2585845 w 3184526"/>
              <a:gd name="connsiteY31" fmla="*/ 6661564 h 6858001"/>
              <a:gd name="connsiteX32" fmla="*/ 2585845 w 3184526"/>
              <a:gd name="connsiteY32" fmla="*/ 6629932 h 6858001"/>
              <a:gd name="connsiteX33" fmla="*/ 2595155 w 3184526"/>
              <a:gd name="connsiteY33" fmla="*/ 6629932 h 6858001"/>
              <a:gd name="connsiteX34" fmla="*/ 2638945 w 3184526"/>
              <a:gd name="connsiteY34" fmla="*/ 6592019 h 6858001"/>
              <a:gd name="connsiteX35" fmla="*/ 2590871 w 3184526"/>
              <a:gd name="connsiteY35" fmla="*/ 6554707 h 6858001"/>
              <a:gd name="connsiteX36" fmla="*/ 2456020 w 3184526"/>
              <a:gd name="connsiteY36" fmla="*/ 6554707 h 6858001"/>
              <a:gd name="connsiteX37" fmla="*/ 2456020 w 3184526"/>
              <a:gd name="connsiteY37" fmla="*/ 6661470 h 6858001"/>
              <a:gd name="connsiteX38" fmla="*/ 2489071 w 3184526"/>
              <a:gd name="connsiteY38" fmla="*/ 6661583 h 6858001"/>
              <a:gd name="connsiteX39" fmla="*/ 2553803 w 3184526"/>
              <a:gd name="connsiteY39" fmla="*/ 6607214 h 6858001"/>
              <a:gd name="connsiteX40" fmla="*/ 2487986 w 3184526"/>
              <a:gd name="connsiteY40" fmla="*/ 6554745 h 6858001"/>
              <a:gd name="connsiteX41" fmla="*/ 2488024 w 3184526"/>
              <a:gd name="connsiteY41" fmla="*/ 6554707 h 6858001"/>
              <a:gd name="connsiteX42" fmla="*/ 2456020 w 3184526"/>
              <a:gd name="connsiteY42" fmla="*/ 6554707 h 6858001"/>
              <a:gd name="connsiteX43" fmla="*/ 2364425 w 3184526"/>
              <a:gd name="connsiteY43" fmla="*/ 6554707 h 6858001"/>
              <a:gd name="connsiteX44" fmla="*/ 2339218 w 3184526"/>
              <a:gd name="connsiteY44" fmla="*/ 6612649 h 6858001"/>
              <a:gd name="connsiteX45" fmla="*/ 2332383 w 3184526"/>
              <a:gd name="connsiteY45" fmla="*/ 6596645 h 6858001"/>
              <a:gd name="connsiteX46" fmla="*/ 2306148 w 3184526"/>
              <a:gd name="connsiteY46" fmla="*/ 6596645 h 6858001"/>
              <a:gd name="connsiteX47" fmla="*/ 2337467 w 3184526"/>
              <a:gd name="connsiteY47" fmla="*/ 6661978 h 6858001"/>
              <a:gd name="connsiteX48" fmla="*/ 2340380 w 3184526"/>
              <a:gd name="connsiteY48" fmla="*/ 6661978 h 6858001"/>
              <a:gd name="connsiteX49" fmla="*/ 2391118 w 3184526"/>
              <a:gd name="connsiteY49" fmla="*/ 6554707 h 6858001"/>
              <a:gd name="connsiteX50" fmla="*/ 2744807 w 3184526"/>
              <a:gd name="connsiteY50" fmla="*/ 6516148 h 6858001"/>
              <a:gd name="connsiteX51" fmla="*/ 2744807 w 3184526"/>
              <a:gd name="connsiteY51" fmla="*/ 6690773 h 6858001"/>
              <a:gd name="connsiteX52" fmla="*/ 2764196 w 3184526"/>
              <a:gd name="connsiteY52" fmla="*/ 6690773 h 6858001"/>
              <a:gd name="connsiteX53" fmla="*/ 2764196 w 3184526"/>
              <a:gd name="connsiteY53" fmla="*/ 6516148 h 6858001"/>
              <a:gd name="connsiteX54" fmla="*/ 0 w 3184526"/>
              <a:gd name="connsiteY54" fmla="*/ 0 h 6858001"/>
              <a:gd name="connsiteX55" fmla="*/ 3184526 w 3184526"/>
              <a:gd name="connsiteY55" fmla="*/ 0 h 6858001"/>
              <a:gd name="connsiteX56" fmla="*/ 3184526 w 3184526"/>
              <a:gd name="connsiteY56" fmla="*/ 6858001 h 6858001"/>
              <a:gd name="connsiteX57" fmla="*/ 0 w 3184526"/>
              <a:gd name="connsiteY57" fmla="*/ 685800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84526" h="6858001">
                <a:moveTo>
                  <a:pt x="2585845" y="6577275"/>
                </a:moveTo>
                <a:lnTo>
                  <a:pt x="2595155" y="6577275"/>
                </a:lnTo>
                <a:cubicBezTo>
                  <a:pt x="2607531" y="6577275"/>
                  <a:pt x="2613281" y="6583970"/>
                  <a:pt x="2613281" y="6592564"/>
                </a:cubicBezTo>
                <a:cubicBezTo>
                  <a:pt x="2613281" y="6602908"/>
                  <a:pt x="2606655" y="6608587"/>
                  <a:pt x="2593365" y="6608587"/>
                </a:cubicBezTo>
                <a:lnTo>
                  <a:pt x="2593365" y="6608474"/>
                </a:lnTo>
                <a:lnTo>
                  <a:pt x="2585845" y="6608474"/>
                </a:lnTo>
                <a:close/>
                <a:moveTo>
                  <a:pt x="2481056" y="6576165"/>
                </a:moveTo>
                <a:lnTo>
                  <a:pt x="2491394" y="6576165"/>
                </a:lnTo>
                <a:cubicBezTo>
                  <a:pt x="2514697" y="6576165"/>
                  <a:pt x="2527091" y="6587825"/>
                  <a:pt x="2527091" y="6607214"/>
                </a:cubicBezTo>
                <a:cubicBezTo>
                  <a:pt x="2527091" y="6627187"/>
                  <a:pt x="2516620" y="6640295"/>
                  <a:pt x="2493012" y="6640295"/>
                </a:cubicBezTo>
                <a:lnTo>
                  <a:pt x="2481056" y="6640295"/>
                </a:lnTo>
                <a:close/>
                <a:moveTo>
                  <a:pt x="2399837" y="6554745"/>
                </a:moveTo>
                <a:lnTo>
                  <a:pt x="2398371" y="6557848"/>
                </a:lnTo>
                <a:lnTo>
                  <a:pt x="2378590" y="6599654"/>
                </a:lnTo>
                <a:lnTo>
                  <a:pt x="2378590" y="6661565"/>
                </a:lnTo>
                <a:lnTo>
                  <a:pt x="2447053" y="6661565"/>
                </a:lnTo>
                <a:lnTo>
                  <a:pt x="2447053" y="6638978"/>
                </a:lnTo>
                <a:lnTo>
                  <a:pt x="2403683" y="6638978"/>
                </a:lnTo>
                <a:lnTo>
                  <a:pt x="2403683" y="6618141"/>
                </a:lnTo>
                <a:lnTo>
                  <a:pt x="2443207" y="6618141"/>
                </a:lnTo>
                <a:lnTo>
                  <a:pt x="2443207" y="6596570"/>
                </a:lnTo>
                <a:lnTo>
                  <a:pt x="2403683" y="6596570"/>
                </a:lnTo>
                <a:lnTo>
                  <a:pt x="2403683" y="6577482"/>
                </a:lnTo>
                <a:lnTo>
                  <a:pt x="2447053" y="6577482"/>
                </a:lnTo>
                <a:lnTo>
                  <a:pt x="2447053" y="6554745"/>
                </a:lnTo>
                <a:close/>
                <a:moveTo>
                  <a:pt x="2286100" y="6554726"/>
                </a:moveTo>
                <a:lnTo>
                  <a:pt x="2302607" y="6589123"/>
                </a:lnTo>
                <a:lnTo>
                  <a:pt x="2329051" y="6589123"/>
                </a:lnTo>
                <a:lnTo>
                  <a:pt x="2314487" y="6554726"/>
                </a:lnTo>
                <a:close/>
                <a:moveTo>
                  <a:pt x="2560771" y="6554707"/>
                </a:moveTo>
                <a:lnTo>
                  <a:pt x="2560771" y="6661564"/>
                </a:lnTo>
                <a:lnTo>
                  <a:pt x="2585845" y="6661564"/>
                </a:lnTo>
                <a:lnTo>
                  <a:pt x="2585845" y="6629932"/>
                </a:lnTo>
                <a:lnTo>
                  <a:pt x="2595155" y="6629932"/>
                </a:lnTo>
                <a:cubicBezTo>
                  <a:pt x="2623714" y="6629932"/>
                  <a:pt x="2638945" y="6614041"/>
                  <a:pt x="2638945" y="6592019"/>
                </a:cubicBezTo>
                <a:cubicBezTo>
                  <a:pt x="2638964" y="6570486"/>
                  <a:pt x="2622153" y="6554707"/>
                  <a:pt x="2590871" y="6554707"/>
                </a:cubicBezTo>
                <a:close/>
                <a:moveTo>
                  <a:pt x="2456020" y="6554707"/>
                </a:moveTo>
                <a:lnTo>
                  <a:pt x="2456020" y="6661470"/>
                </a:lnTo>
                <a:cubicBezTo>
                  <a:pt x="2456020" y="6661470"/>
                  <a:pt x="2476391" y="6661583"/>
                  <a:pt x="2489071" y="6661583"/>
                </a:cubicBezTo>
                <a:cubicBezTo>
                  <a:pt x="2533907" y="6661583"/>
                  <a:pt x="2553803" y="6638696"/>
                  <a:pt x="2553803" y="6607214"/>
                </a:cubicBezTo>
                <a:cubicBezTo>
                  <a:pt x="2553803" y="6577124"/>
                  <a:pt x="2532860" y="6554745"/>
                  <a:pt x="2487986" y="6554745"/>
                </a:cubicBezTo>
                <a:lnTo>
                  <a:pt x="2488024" y="6554707"/>
                </a:lnTo>
                <a:cubicBezTo>
                  <a:pt x="2477267" y="6554707"/>
                  <a:pt x="2456020" y="6554707"/>
                  <a:pt x="2456020" y="6554707"/>
                </a:cubicBezTo>
                <a:close/>
                <a:moveTo>
                  <a:pt x="2364425" y="6554707"/>
                </a:moveTo>
                <a:lnTo>
                  <a:pt x="2339218" y="6612649"/>
                </a:lnTo>
                <a:lnTo>
                  <a:pt x="2332383" y="6596645"/>
                </a:lnTo>
                <a:lnTo>
                  <a:pt x="2306148" y="6596645"/>
                </a:lnTo>
                <a:lnTo>
                  <a:pt x="2337467" y="6661978"/>
                </a:lnTo>
                <a:lnTo>
                  <a:pt x="2340380" y="6661978"/>
                </a:lnTo>
                <a:lnTo>
                  <a:pt x="2391118" y="6554707"/>
                </a:lnTo>
                <a:close/>
                <a:moveTo>
                  <a:pt x="2744807" y="6516148"/>
                </a:moveTo>
                <a:lnTo>
                  <a:pt x="2744807" y="6690773"/>
                </a:lnTo>
                <a:lnTo>
                  <a:pt x="2764196" y="6690773"/>
                </a:lnTo>
                <a:lnTo>
                  <a:pt x="2764196" y="6516148"/>
                </a:lnTo>
                <a:close/>
                <a:moveTo>
                  <a:pt x="0" y="0"/>
                </a:moveTo>
                <a:lnTo>
                  <a:pt x="3184526" y="0"/>
                </a:lnTo>
                <a:lnTo>
                  <a:pt x="3184526" y="6858001"/>
                </a:lnTo>
                <a:lnTo>
                  <a:pt x="0" y="6858001"/>
                </a:lnTo>
                <a:close/>
              </a:path>
            </a:pathLst>
          </a:custGeom>
          <a:solidFill>
            <a:schemeClr val="accent2"/>
          </a:solidFill>
          <a:ln>
            <a:noFill/>
          </a:ln>
        </p:spPr>
        <p:txBody>
          <a:bodyPr wrap="square" lIns="432000" rIns="432000" anchor="ctr">
            <a:noAutofit/>
          </a:bodyPr>
          <a:lstStyle>
            <a:lvl1pPr marL="0" indent="0" algn="ctr">
              <a:spcBef>
                <a:spcPts val="0"/>
              </a:spcBef>
              <a:spcAft>
                <a:spcPts val="0"/>
              </a:spcAft>
              <a:buNone/>
              <a:defRPr b="0">
                <a:solidFill>
                  <a:schemeClr val="bg2"/>
                </a:solidFill>
              </a:defRPr>
            </a:lvl1pPr>
          </a:lstStyle>
          <a:p>
            <a:r>
              <a:rPr lang="en-US" dirty="0"/>
              <a:t>Click icon to add photo.</a:t>
            </a:r>
            <a:br>
              <a:rPr lang="en-US" dirty="0"/>
            </a:br>
            <a:r>
              <a:rPr lang="en-US" dirty="0"/>
              <a:t>Strict rule: do not resize this image. (Crop if necessary.)</a:t>
            </a:r>
          </a:p>
        </p:txBody>
      </p:sp>
      <p:sp>
        <p:nvSpPr>
          <p:cNvPr id="116" name="Text Placeholder 21">
            <a:extLst>
              <a:ext uri="{FF2B5EF4-FFF2-40B4-BE49-F238E27FC236}">
                <a16:creationId xmlns:a16="http://schemas.microsoft.com/office/drawing/2014/main" id="{6D77A529-4F58-5E4F-95C8-1B870B6EF275}"/>
              </a:ext>
            </a:extLst>
          </p:cNvPr>
          <p:cNvSpPr>
            <a:spLocks noGrp="1"/>
          </p:cNvSpPr>
          <p:nvPr userDrawn="1">
            <p:ph type="body" sz="quarter" idx="14" hasCustomPrompt="1"/>
          </p:nvPr>
        </p:nvSpPr>
        <p:spPr>
          <a:xfrm>
            <a:off x="6356195" y="6200775"/>
            <a:ext cx="2346964" cy="152349"/>
          </a:xfrm>
          <a:effectLst/>
        </p:spPr>
        <p:txBody>
          <a:bodyPr wrap="square" anchor="b">
            <a:spAutoFit/>
          </a:bodyPr>
          <a:lstStyle>
            <a:lvl1pPr marL="0" indent="0" algn="r">
              <a:spcBef>
                <a:spcPts val="0"/>
              </a:spcBef>
              <a:spcAft>
                <a:spcPts val="0"/>
              </a:spcAft>
              <a:buFontTx/>
              <a:buNone/>
              <a:tabLst/>
              <a:defRPr sz="1100" b="0">
                <a:solidFill>
                  <a:schemeClr val="bg1"/>
                </a:solidFill>
                <a:effectLst/>
              </a:defRPr>
            </a:lvl1pPr>
            <a:lvl2pPr marL="0" indent="0" algn="r">
              <a:spcBef>
                <a:spcPts val="0"/>
              </a:spcBef>
              <a:spcAft>
                <a:spcPts val="0"/>
              </a:spcAft>
              <a:buFontTx/>
              <a:buNone/>
              <a:tabLst/>
              <a:defRPr sz="1100">
                <a:solidFill>
                  <a:schemeClr val="bg1"/>
                </a:solidFill>
              </a:defRPr>
            </a:lvl2pPr>
            <a:lvl3pPr marL="0" indent="0" algn="r">
              <a:spcBef>
                <a:spcPts val="0"/>
              </a:spcBef>
              <a:spcAft>
                <a:spcPts val="0"/>
              </a:spcAft>
              <a:buFontTx/>
              <a:buNone/>
              <a:tabLst/>
              <a:defRPr sz="1100">
                <a:solidFill>
                  <a:schemeClr val="bg1"/>
                </a:solidFill>
              </a:defRPr>
            </a:lvl3pPr>
            <a:lvl4pPr marL="0" indent="0" algn="r">
              <a:spcBef>
                <a:spcPts val="0"/>
              </a:spcBef>
              <a:spcAft>
                <a:spcPts val="0"/>
              </a:spcAft>
              <a:buFontTx/>
              <a:buNone/>
              <a:tabLst/>
              <a:defRPr sz="1100">
                <a:solidFill>
                  <a:schemeClr val="bg1"/>
                </a:solidFill>
              </a:defRPr>
            </a:lvl4pPr>
            <a:lvl5pPr marL="0" indent="0" algn="r">
              <a:spcBef>
                <a:spcPts val="0"/>
              </a:spcBef>
              <a:spcAft>
                <a:spcPts val="0"/>
              </a:spcAft>
              <a:buFontTx/>
              <a:buNone/>
              <a:tabLst/>
              <a:defRPr sz="1100">
                <a:solidFill>
                  <a:schemeClr val="bg1"/>
                </a:solidFill>
              </a:defRPr>
            </a:lvl5pPr>
            <a:lvl6pPr marL="0" indent="0" algn="r">
              <a:spcBef>
                <a:spcPts val="0"/>
              </a:spcBef>
              <a:spcAft>
                <a:spcPts val="0"/>
              </a:spcAft>
              <a:buFontTx/>
              <a:buNone/>
              <a:tabLst/>
              <a:defRPr sz="1100">
                <a:solidFill>
                  <a:schemeClr val="bg1"/>
                </a:solidFill>
              </a:defRPr>
            </a:lvl6pPr>
            <a:lvl7pPr marL="0" indent="0" algn="r">
              <a:spcBef>
                <a:spcPts val="0"/>
              </a:spcBef>
              <a:spcAft>
                <a:spcPts val="0"/>
              </a:spcAft>
              <a:buFontTx/>
              <a:buNone/>
              <a:tabLst/>
              <a:defRPr sz="1100">
                <a:solidFill>
                  <a:schemeClr val="bg1"/>
                </a:solidFill>
              </a:defRPr>
            </a:lvl7pPr>
            <a:lvl8pPr marL="0" indent="0" algn="r">
              <a:spcBef>
                <a:spcPts val="0"/>
              </a:spcBef>
              <a:spcAft>
                <a:spcPts val="0"/>
              </a:spcAft>
              <a:buFontTx/>
              <a:buNone/>
              <a:tabLst/>
              <a:defRPr sz="1100">
                <a:solidFill>
                  <a:schemeClr val="bg1"/>
                </a:solidFill>
              </a:defRPr>
            </a:lvl8pPr>
            <a:lvl9pPr marL="0" indent="0" algn="r">
              <a:spcBef>
                <a:spcPts val="0"/>
              </a:spcBef>
              <a:spcAft>
                <a:spcPts val="0"/>
              </a:spcAft>
              <a:buFontTx/>
              <a:buNone/>
              <a:tabLst/>
              <a:defRPr sz="1100">
                <a:solidFill>
                  <a:schemeClr val="bg1"/>
                </a:solidFill>
              </a:defRPr>
            </a:lvl9pPr>
          </a:lstStyle>
          <a:p>
            <a:pPr lvl="0"/>
            <a:r>
              <a:rPr lang="en-US"/>
              <a:t>Click to add photo caption</a:t>
            </a:r>
          </a:p>
        </p:txBody>
      </p:sp>
      <p:sp>
        <p:nvSpPr>
          <p:cNvPr id="118" name="Picture Placeholder 7">
            <a:extLst>
              <a:ext uri="{FF2B5EF4-FFF2-40B4-BE49-F238E27FC236}">
                <a16:creationId xmlns:a16="http://schemas.microsoft.com/office/drawing/2014/main" id="{50501BB8-75BC-4F41-A788-05E4DEAEAA35}"/>
              </a:ext>
            </a:extLst>
          </p:cNvPr>
          <p:cNvSpPr>
            <a:spLocks noGrp="1"/>
          </p:cNvSpPr>
          <p:nvPr userDrawn="1">
            <p:ph type="pic" sz="quarter" idx="108" hasCustomPrompt="1"/>
          </p:nvPr>
        </p:nvSpPr>
        <p:spPr>
          <a:xfrm>
            <a:off x="49870" y="1126869"/>
            <a:ext cx="5861832" cy="4395148"/>
          </a:xfrm>
          <a:solidFill>
            <a:srgbClr val="E8F3FD"/>
          </a:solidFill>
        </p:spPr>
        <p:txBody>
          <a:bodyPr anchor="ct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or quote graphic</a:t>
            </a:r>
          </a:p>
        </p:txBody>
      </p:sp>
      <p:sp>
        <p:nvSpPr>
          <p:cNvPr id="2" name="Date Placeholder 1">
            <a:extLst>
              <a:ext uri="{FF2B5EF4-FFF2-40B4-BE49-F238E27FC236}">
                <a16:creationId xmlns:a16="http://schemas.microsoft.com/office/drawing/2014/main" id="{884E28E5-6A67-0244-A79A-3AEB27D6D5DE}"/>
              </a:ext>
            </a:extLst>
          </p:cNvPr>
          <p:cNvSpPr>
            <a:spLocks noGrp="1"/>
          </p:cNvSpPr>
          <p:nvPr userDrawn="1">
            <p:ph type="dt" sz="half" idx="109"/>
          </p:nvPr>
        </p:nvSpPr>
        <p:spPr/>
        <p:txBody>
          <a:bodyPr/>
          <a:lstStyle/>
          <a:p>
            <a:endParaRPr lang="en-US" dirty="0"/>
          </a:p>
        </p:txBody>
      </p:sp>
      <p:sp>
        <p:nvSpPr>
          <p:cNvPr id="3" name="Footer Placeholder 2">
            <a:extLst>
              <a:ext uri="{FF2B5EF4-FFF2-40B4-BE49-F238E27FC236}">
                <a16:creationId xmlns:a16="http://schemas.microsoft.com/office/drawing/2014/main" id="{917C96B8-5877-064A-8DD0-AB1D7ECB4030}"/>
              </a:ext>
            </a:extLst>
          </p:cNvPr>
          <p:cNvSpPr>
            <a:spLocks noGrp="1"/>
          </p:cNvSpPr>
          <p:nvPr userDrawn="1">
            <p:ph type="ftr" sz="quarter" idx="110"/>
          </p:nvPr>
        </p:nvSpPr>
        <p:spPr/>
        <p:txBody>
          <a:bodyPr/>
          <a:lstStyle/>
          <a:p>
            <a:endParaRPr lang="en-US" dirty="0"/>
          </a:p>
        </p:txBody>
      </p:sp>
      <p:sp>
        <p:nvSpPr>
          <p:cNvPr id="4" name="Slide Number Placeholder 3">
            <a:extLst>
              <a:ext uri="{FF2B5EF4-FFF2-40B4-BE49-F238E27FC236}">
                <a16:creationId xmlns:a16="http://schemas.microsoft.com/office/drawing/2014/main" id="{52FEEDA1-ADD4-BD45-A1DD-CC2C4ADEB555}"/>
              </a:ext>
            </a:extLst>
          </p:cNvPr>
          <p:cNvSpPr>
            <a:spLocks noGrp="1"/>
          </p:cNvSpPr>
          <p:nvPr userDrawn="1">
            <p:ph type="sldNum" sz="quarter" idx="111"/>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grpSp>
        <p:nvGrpSpPr>
          <p:cNvPr id="37" name="Group 36">
            <a:extLst>
              <a:ext uri="{FF2B5EF4-FFF2-40B4-BE49-F238E27FC236}">
                <a16:creationId xmlns:a16="http://schemas.microsoft.com/office/drawing/2014/main" id="{1763432E-81DC-9141-B4E0-A88D726ADFFC}"/>
              </a:ext>
            </a:extLst>
          </p:cNvPr>
          <p:cNvGrpSpPr/>
          <p:nvPr userDrawn="1"/>
        </p:nvGrpSpPr>
        <p:grpSpPr>
          <a:xfrm>
            <a:off x="9399182" y="-1"/>
            <a:ext cx="2874210" cy="6858001"/>
            <a:chOff x="9399182" y="-1"/>
            <a:chExt cx="2874210" cy="6858001"/>
          </a:xfrm>
        </p:grpSpPr>
        <p:sp>
          <p:nvSpPr>
            <p:cNvPr id="38" name="Rectangle 37">
              <a:extLst>
                <a:ext uri="{FF2B5EF4-FFF2-40B4-BE49-F238E27FC236}">
                  <a16:creationId xmlns:a16="http://schemas.microsoft.com/office/drawing/2014/main" id="{3C939D41-EDD4-E145-AC70-1FEA78861983}"/>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39" name="TextBox 38">
              <a:extLst>
                <a:ext uri="{FF2B5EF4-FFF2-40B4-BE49-F238E27FC236}">
                  <a16:creationId xmlns:a16="http://schemas.microsoft.com/office/drawing/2014/main" id="{D28E0661-751E-CE4C-8BC5-F16780187439}"/>
                </a:ext>
              </a:extLst>
            </p:cNvPr>
            <p:cNvSpPr txBox="1"/>
            <p:nvPr userDrawn="1"/>
          </p:nvSpPr>
          <p:spPr>
            <a:xfrm>
              <a:off x="9555251" y="150289"/>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0" name="Straight Connector 39">
              <a:extLst>
                <a:ext uri="{FF2B5EF4-FFF2-40B4-BE49-F238E27FC236}">
                  <a16:creationId xmlns:a16="http://schemas.microsoft.com/office/drawing/2014/main" id="{3408AD67-9977-5847-8456-1BA4A449DD94}"/>
                </a:ext>
              </a:extLst>
            </p:cNvPr>
            <p:cNvCxnSpPr>
              <a:cxnSpLocks/>
            </p:cNvCxnSpPr>
            <p:nvPr userDrawn="1"/>
          </p:nvCxnSpPr>
          <p:spPr>
            <a:xfrm>
              <a:off x="9555251" y="35290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8AC807C0-4C95-754F-9B48-24C2884EC3A8}"/>
                </a:ext>
              </a:extLst>
            </p:cNvPr>
            <p:cNvSpPr txBox="1"/>
            <p:nvPr userDrawn="1"/>
          </p:nvSpPr>
          <p:spPr>
            <a:xfrm>
              <a:off x="9683170" y="1211216"/>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3" name="Group 42">
              <a:extLst>
                <a:ext uri="{FF2B5EF4-FFF2-40B4-BE49-F238E27FC236}">
                  <a16:creationId xmlns:a16="http://schemas.microsoft.com/office/drawing/2014/main" id="{E5633BC6-629B-B243-98D5-93A61D37DCA2}"/>
                </a:ext>
              </a:extLst>
            </p:cNvPr>
            <p:cNvGrpSpPr/>
            <p:nvPr userDrawn="1"/>
          </p:nvGrpSpPr>
          <p:grpSpPr>
            <a:xfrm>
              <a:off x="9538241" y="5191130"/>
              <a:ext cx="2735151" cy="1411315"/>
              <a:chOff x="9296567" y="4910411"/>
              <a:chExt cx="2735151" cy="1411315"/>
            </a:xfrm>
          </p:grpSpPr>
          <p:sp>
            <p:nvSpPr>
              <p:cNvPr id="59" name="Rectangle 58">
                <a:extLst>
                  <a:ext uri="{FF2B5EF4-FFF2-40B4-BE49-F238E27FC236}">
                    <a16:creationId xmlns:a16="http://schemas.microsoft.com/office/drawing/2014/main" id="{9F863234-89FF-8F40-BE73-4316B3ABFA65}"/>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2C5A738D-CF1E-4B44-AC3D-BA4815CF1858}"/>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1" name="Graphic 60">
                <a:extLst>
                  <a:ext uri="{FF2B5EF4-FFF2-40B4-BE49-F238E27FC236}">
                    <a16:creationId xmlns:a16="http://schemas.microsoft.com/office/drawing/2014/main" id="{EB95FA99-3430-0149-B21D-F142420715F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62" name="TextBox 61">
                <a:extLst>
                  <a:ext uri="{FF2B5EF4-FFF2-40B4-BE49-F238E27FC236}">
                    <a16:creationId xmlns:a16="http://schemas.microsoft.com/office/drawing/2014/main" id="{2A101CD2-81BC-5247-9E37-65506544734B}"/>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3" name="TextBox 62">
                <a:extLst>
                  <a:ext uri="{FF2B5EF4-FFF2-40B4-BE49-F238E27FC236}">
                    <a16:creationId xmlns:a16="http://schemas.microsoft.com/office/drawing/2014/main" id="{DA111A3F-62A5-A341-B311-884D94AECDDC}"/>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4" name="TextBox 63">
                <a:extLst>
                  <a:ext uri="{FF2B5EF4-FFF2-40B4-BE49-F238E27FC236}">
                    <a16:creationId xmlns:a16="http://schemas.microsoft.com/office/drawing/2014/main" id="{A91A7249-E4DE-9045-B263-B2E6552B974A}"/>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44" name="Group 43">
              <a:extLst>
                <a:ext uri="{FF2B5EF4-FFF2-40B4-BE49-F238E27FC236}">
                  <a16:creationId xmlns:a16="http://schemas.microsoft.com/office/drawing/2014/main" id="{E81DE022-4C71-2544-8505-1761305A250F}"/>
                </a:ext>
              </a:extLst>
            </p:cNvPr>
            <p:cNvGrpSpPr/>
            <p:nvPr userDrawn="1"/>
          </p:nvGrpSpPr>
          <p:grpSpPr>
            <a:xfrm>
              <a:off x="9538241" y="3396143"/>
              <a:ext cx="2735151" cy="1666188"/>
              <a:chOff x="9286315" y="6976989"/>
              <a:chExt cx="2735151" cy="1666188"/>
            </a:xfrm>
          </p:grpSpPr>
          <p:sp>
            <p:nvSpPr>
              <p:cNvPr id="53" name="Rectangle 52">
                <a:extLst>
                  <a:ext uri="{FF2B5EF4-FFF2-40B4-BE49-F238E27FC236}">
                    <a16:creationId xmlns:a16="http://schemas.microsoft.com/office/drawing/2014/main" id="{FC6F4C93-688F-8D4E-ABCD-9BC9F8F9CBAA}"/>
                  </a:ext>
                </a:extLst>
              </p:cNvPr>
              <p:cNvSpPr/>
              <p:nvPr userDrawn="1"/>
            </p:nvSpPr>
            <p:spPr>
              <a:xfrm>
                <a:off x="9286315" y="6976989"/>
                <a:ext cx="2735151" cy="166618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35D49C1A-C836-5A44-8A49-80E5A075C93A}"/>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55" name="Graphic 54">
                <a:extLst>
                  <a:ext uri="{FF2B5EF4-FFF2-40B4-BE49-F238E27FC236}">
                    <a16:creationId xmlns:a16="http://schemas.microsoft.com/office/drawing/2014/main" id="{EB93AE78-B9CD-AB40-95D3-B134C74973B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56" name="TextBox 55">
                <a:extLst>
                  <a:ext uri="{FF2B5EF4-FFF2-40B4-BE49-F238E27FC236}">
                    <a16:creationId xmlns:a16="http://schemas.microsoft.com/office/drawing/2014/main" id="{5784DD63-BA1D-1542-806C-9B2E2FA95A95}"/>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7" name="Picture 56">
                <a:extLst>
                  <a:ext uri="{FF2B5EF4-FFF2-40B4-BE49-F238E27FC236}">
                    <a16:creationId xmlns:a16="http://schemas.microsoft.com/office/drawing/2014/main" id="{E0E8A988-05AB-3248-93C8-C5006E414A56}"/>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sp>
            <p:nvSpPr>
              <p:cNvPr id="58" name="TextBox 57">
                <a:extLst>
                  <a:ext uri="{FF2B5EF4-FFF2-40B4-BE49-F238E27FC236}">
                    <a16:creationId xmlns:a16="http://schemas.microsoft.com/office/drawing/2014/main" id="{88DD2CB9-AED7-714F-B970-5632385CD159}"/>
                  </a:ext>
                </a:extLst>
              </p:cNvPr>
              <p:cNvSpPr txBox="1"/>
              <p:nvPr userDrawn="1"/>
            </p:nvSpPr>
            <p:spPr>
              <a:xfrm>
                <a:off x="9446538" y="8244615"/>
                <a:ext cx="2467032"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3175" lvl="1" indent="0">
                  <a:buNone/>
                  <a:defRPr/>
                </a:pPr>
                <a:r>
                  <a:rPr lang="en-US" sz="900" i="1" kern="1200" dirty="0">
                    <a:solidFill>
                      <a:schemeClr val="tx1">
                        <a:lumMod val="50000"/>
                        <a:lumOff val="50000"/>
                      </a:schemeClr>
                    </a:solidFill>
                    <a:latin typeface="Arial" charset="0"/>
                    <a:cs typeface="Arial" charset="0"/>
                  </a:rPr>
                  <a:t>Strict rule: do not resize the image placeholder. It should always be 1/3rd of the slide width.</a:t>
                </a:r>
              </a:p>
            </p:txBody>
          </p:sp>
        </p:grpSp>
        <p:grpSp>
          <p:nvGrpSpPr>
            <p:cNvPr id="45" name="Group 44">
              <a:extLst>
                <a:ext uri="{FF2B5EF4-FFF2-40B4-BE49-F238E27FC236}">
                  <a16:creationId xmlns:a16="http://schemas.microsoft.com/office/drawing/2014/main" id="{522C1CD7-2090-FC48-80A3-6DC2AF4F2810}"/>
                </a:ext>
              </a:extLst>
            </p:cNvPr>
            <p:cNvGrpSpPr/>
            <p:nvPr userDrawn="1"/>
          </p:nvGrpSpPr>
          <p:grpSpPr>
            <a:xfrm>
              <a:off x="9518577" y="475409"/>
              <a:ext cx="2617883" cy="651460"/>
              <a:chOff x="12352022" y="513115"/>
              <a:chExt cx="2617883" cy="651460"/>
            </a:xfrm>
          </p:grpSpPr>
          <p:sp>
            <p:nvSpPr>
              <p:cNvPr id="50" name="TextBox 49">
                <a:extLst>
                  <a:ext uri="{FF2B5EF4-FFF2-40B4-BE49-F238E27FC236}">
                    <a16:creationId xmlns:a16="http://schemas.microsoft.com/office/drawing/2014/main" id="{697B859F-3589-2A4F-A834-9541E03CDE87}"/>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1" name="TextBox 50">
                <a:extLst>
                  <a:ext uri="{FF2B5EF4-FFF2-40B4-BE49-F238E27FC236}">
                    <a16:creationId xmlns:a16="http://schemas.microsoft.com/office/drawing/2014/main" id="{2EA4EEBF-44D6-B64D-A9A9-305B00FCA67C}"/>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2" name="TextBox 51">
                <a:extLst>
                  <a:ext uri="{FF2B5EF4-FFF2-40B4-BE49-F238E27FC236}">
                    <a16:creationId xmlns:a16="http://schemas.microsoft.com/office/drawing/2014/main" id="{4F609CAA-7DFC-C34E-9B3E-600CFAED5850}"/>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46" name="TextBox 45">
              <a:extLst>
                <a:ext uri="{FF2B5EF4-FFF2-40B4-BE49-F238E27FC236}">
                  <a16:creationId xmlns:a16="http://schemas.microsoft.com/office/drawing/2014/main" id="{825247B6-FFD6-8D42-800F-51E92618BD11}"/>
                </a:ext>
              </a:extLst>
            </p:cNvPr>
            <p:cNvSpPr txBox="1"/>
            <p:nvPr userDrawn="1"/>
          </p:nvSpPr>
          <p:spPr>
            <a:xfrm>
              <a:off x="9671011" y="1494521"/>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47" name="TextBox 46">
              <a:extLst>
                <a:ext uri="{FF2B5EF4-FFF2-40B4-BE49-F238E27FC236}">
                  <a16:creationId xmlns:a16="http://schemas.microsoft.com/office/drawing/2014/main" id="{970D307F-E4DB-E049-9932-D63E2B92B691}"/>
                </a:ext>
              </a:extLst>
            </p:cNvPr>
            <p:cNvSpPr txBox="1"/>
            <p:nvPr userDrawn="1"/>
          </p:nvSpPr>
          <p:spPr>
            <a:xfrm>
              <a:off x="9683170" y="1909778"/>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 </a:t>
              </a:r>
            </a:p>
            <a:p>
              <a:pPr lvl="1">
                <a:buNone/>
              </a:pPr>
              <a:r>
                <a:rPr lang="en-US" sz="1050" dirty="0"/>
                <a:t>Right-click or use keyboard shortcuts to paste the image.</a:t>
              </a:r>
            </a:p>
          </p:txBody>
        </p:sp>
        <p:sp>
          <p:nvSpPr>
            <p:cNvPr id="48" name="TextBox 47">
              <a:extLst>
                <a:ext uri="{FF2B5EF4-FFF2-40B4-BE49-F238E27FC236}">
                  <a16:creationId xmlns:a16="http://schemas.microsoft.com/office/drawing/2014/main" id="{882A7166-211F-0A4C-B965-143A64AF82E4}"/>
                </a:ext>
              </a:extLst>
            </p:cNvPr>
            <p:cNvSpPr txBox="1"/>
            <p:nvPr userDrawn="1"/>
          </p:nvSpPr>
          <p:spPr>
            <a:xfrm>
              <a:off x="9683170" y="2629868"/>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49" name="TextBox 48">
              <a:extLst>
                <a:ext uri="{FF2B5EF4-FFF2-40B4-BE49-F238E27FC236}">
                  <a16:creationId xmlns:a16="http://schemas.microsoft.com/office/drawing/2014/main" id="{D07C2016-E2F3-A14A-B1C2-86F63D44D337}"/>
                </a:ext>
              </a:extLst>
            </p:cNvPr>
            <p:cNvSpPr txBox="1"/>
            <p:nvPr userDrawn="1"/>
          </p:nvSpPr>
          <p:spPr>
            <a:xfrm>
              <a:off x="9671011" y="3060431"/>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 </a:t>
              </a:r>
              <a:br>
                <a:rPr lang="en-US" sz="700" dirty="0"/>
              </a:br>
              <a:r>
                <a:rPr lang="en-US" sz="700" dirty="0"/>
                <a:t>In this case use one of the other methods.</a:t>
              </a:r>
            </a:p>
          </p:txBody>
        </p:sp>
      </p:grpSp>
    </p:spTree>
    <p:extLst>
      <p:ext uri="{BB962C8B-B14F-4D97-AF65-F5344CB8AC3E}">
        <p14:creationId xmlns:p14="http://schemas.microsoft.com/office/powerpoint/2010/main" val="203746052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Ranking (Right) and Photo">
    <p:spTree>
      <p:nvGrpSpPr>
        <p:cNvPr id="1" name=""/>
        <p:cNvGrpSpPr/>
        <p:nvPr/>
      </p:nvGrpSpPr>
      <p:grpSpPr>
        <a:xfrm>
          <a:off x="0" y="0"/>
          <a:ext cx="0" cy="0"/>
          <a:chOff x="0" y="0"/>
          <a:chExt cx="0" cy="0"/>
        </a:xfrm>
      </p:grpSpPr>
      <p:sp>
        <p:nvSpPr>
          <p:cNvPr id="20" name="Picture Placeholder 19">
            <a:extLst>
              <a:ext uri="{FF2B5EF4-FFF2-40B4-BE49-F238E27FC236}">
                <a16:creationId xmlns:a16="http://schemas.microsoft.com/office/drawing/2014/main" id="{AE403CC8-0AF4-0B41-9F00-0561FB8057DC}"/>
              </a:ext>
            </a:extLst>
          </p:cNvPr>
          <p:cNvSpPr>
            <a:spLocks noGrp="1"/>
          </p:cNvSpPr>
          <p:nvPr>
            <p:ph type="pic" sz="quarter" idx="13" hasCustomPrompt="1"/>
          </p:nvPr>
        </p:nvSpPr>
        <p:spPr>
          <a:xfrm>
            <a:off x="0" y="0"/>
            <a:ext cx="3184526" cy="6858001"/>
          </a:xfrm>
          <a:prstGeom prst="rect">
            <a:avLst/>
          </a:prstGeom>
          <a:solidFill>
            <a:schemeClr val="accent2"/>
          </a:solidFill>
          <a:ln>
            <a:noFill/>
          </a:ln>
        </p:spPr>
        <p:txBody>
          <a:bodyPr wrap="square" lIns="432000" rIns="288000" anchor="ctr">
            <a:noAutofit/>
          </a:bodyPr>
          <a:lstStyle>
            <a:lvl1pPr marL="0" indent="0" algn="ctr">
              <a:spcBef>
                <a:spcPts val="0"/>
              </a:spcBef>
              <a:spcAft>
                <a:spcPts val="0"/>
              </a:spcAft>
              <a:buNone/>
              <a:defRPr b="0">
                <a:solidFill>
                  <a:schemeClr val="bg2"/>
                </a:solidFill>
              </a:defRPr>
            </a:lvl1pPr>
          </a:lstStyle>
          <a:p>
            <a:r>
              <a:rPr lang="en-US" dirty="0"/>
              <a:t>Click icon to add photo.</a:t>
            </a:r>
            <a:br>
              <a:rPr lang="en-US" dirty="0"/>
            </a:br>
            <a:r>
              <a:rPr lang="en-US" dirty="0"/>
              <a:t>Strict rule: do not resize this image. (Crop if necessary.)</a:t>
            </a:r>
          </a:p>
        </p:txBody>
      </p:sp>
      <p:sp>
        <p:nvSpPr>
          <p:cNvPr id="40" name="Text Placeholder 21">
            <a:extLst>
              <a:ext uri="{FF2B5EF4-FFF2-40B4-BE49-F238E27FC236}">
                <a16:creationId xmlns:a16="http://schemas.microsoft.com/office/drawing/2014/main" id="{D976F2F4-DE2A-DC4C-A765-97FABA1D68D1}"/>
              </a:ext>
            </a:extLst>
          </p:cNvPr>
          <p:cNvSpPr>
            <a:spLocks noGrp="1"/>
          </p:cNvSpPr>
          <p:nvPr>
            <p:ph type="body" sz="quarter" idx="14" hasCustomPrompt="1"/>
          </p:nvPr>
        </p:nvSpPr>
        <p:spPr>
          <a:xfrm>
            <a:off x="441652" y="6200775"/>
            <a:ext cx="2268598" cy="152349"/>
          </a:xfrm>
          <a:effectLst/>
        </p:spPr>
        <p:txBody>
          <a:bodyPr wrap="square" anchor="b">
            <a:spAutoFit/>
          </a:bodyPr>
          <a:lstStyle>
            <a:lvl1pPr marL="0" indent="0" algn="l">
              <a:spcBef>
                <a:spcPts val="0"/>
              </a:spcBef>
              <a:spcAft>
                <a:spcPts val="0"/>
              </a:spcAft>
              <a:buFontTx/>
              <a:buNone/>
              <a:tabLst/>
              <a:defRPr sz="1100" b="0">
                <a:solidFill>
                  <a:schemeClr val="bg1"/>
                </a:solidFill>
                <a:effectLst/>
              </a:defRPr>
            </a:lvl1pPr>
            <a:lvl2pPr marL="0" indent="0" algn="l">
              <a:spcBef>
                <a:spcPts val="0"/>
              </a:spcBef>
              <a:spcAft>
                <a:spcPts val="0"/>
              </a:spcAft>
              <a:buFontTx/>
              <a:buNone/>
              <a:tabLst/>
              <a:defRPr sz="1100">
                <a:solidFill>
                  <a:schemeClr val="bg1"/>
                </a:solidFill>
              </a:defRPr>
            </a:lvl2pPr>
            <a:lvl3pPr marL="0" indent="0" algn="l">
              <a:spcBef>
                <a:spcPts val="0"/>
              </a:spcBef>
              <a:spcAft>
                <a:spcPts val="0"/>
              </a:spcAft>
              <a:buFontTx/>
              <a:buNone/>
              <a:tabLst/>
              <a:defRPr sz="1100">
                <a:solidFill>
                  <a:schemeClr val="bg1"/>
                </a:solidFill>
              </a:defRPr>
            </a:lvl3pPr>
            <a:lvl4pPr marL="0" indent="0" algn="l">
              <a:spcBef>
                <a:spcPts val="0"/>
              </a:spcBef>
              <a:spcAft>
                <a:spcPts val="0"/>
              </a:spcAft>
              <a:buFontTx/>
              <a:buNone/>
              <a:tabLst/>
              <a:defRPr sz="1100">
                <a:solidFill>
                  <a:schemeClr val="bg1"/>
                </a:solidFill>
              </a:defRPr>
            </a:lvl4pPr>
            <a:lvl5pPr marL="0" indent="0" algn="l">
              <a:spcBef>
                <a:spcPts val="0"/>
              </a:spcBef>
              <a:spcAft>
                <a:spcPts val="0"/>
              </a:spcAft>
              <a:buFontTx/>
              <a:buNone/>
              <a:tabLst/>
              <a:defRPr sz="1100">
                <a:solidFill>
                  <a:schemeClr val="bg1"/>
                </a:solidFill>
              </a:defRPr>
            </a:lvl5pPr>
            <a:lvl6pPr marL="0" indent="0" algn="l">
              <a:spcBef>
                <a:spcPts val="0"/>
              </a:spcBef>
              <a:spcAft>
                <a:spcPts val="0"/>
              </a:spcAft>
              <a:buFontTx/>
              <a:buNone/>
              <a:tabLst/>
              <a:defRPr sz="1100">
                <a:solidFill>
                  <a:schemeClr val="bg1"/>
                </a:solidFill>
              </a:defRPr>
            </a:lvl6pPr>
            <a:lvl7pPr marL="0" indent="0" algn="l">
              <a:spcBef>
                <a:spcPts val="0"/>
              </a:spcBef>
              <a:spcAft>
                <a:spcPts val="0"/>
              </a:spcAft>
              <a:buFontTx/>
              <a:buNone/>
              <a:tabLst/>
              <a:defRPr sz="1100">
                <a:solidFill>
                  <a:schemeClr val="bg1"/>
                </a:solidFill>
              </a:defRPr>
            </a:lvl7pPr>
            <a:lvl8pPr marL="0" indent="0" algn="l">
              <a:spcBef>
                <a:spcPts val="0"/>
              </a:spcBef>
              <a:spcAft>
                <a:spcPts val="0"/>
              </a:spcAft>
              <a:buFontTx/>
              <a:buNone/>
              <a:tabLst/>
              <a:defRPr sz="1100">
                <a:solidFill>
                  <a:schemeClr val="bg1"/>
                </a:solidFill>
              </a:defRPr>
            </a:lvl8pPr>
            <a:lvl9pPr marL="0" indent="0" algn="l">
              <a:spcBef>
                <a:spcPts val="0"/>
              </a:spcBef>
              <a:spcAft>
                <a:spcPts val="0"/>
              </a:spcAft>
              <a:buFontTx/>
              <a:buNone/>
              <a:tabLst/>
              <a:defRPr sz="1100">
                <a:solidFill>
                  <a:schemeClr val="bg1"/>
                </a:solidFill>
              </a:defRPr>
            </a:lvl9pPr>
          </a:lstStyle>
          <a:p>
            <a:pPr lvl="0"/>
            <a:r>
              <a:rPr lang="en-US"/>
              <a:t>Click to add photo caption</a:t>
            </a:r>
          </a:p>
        </p:txBody>
      </p:sp>
      <p:sp>
        <p:nvSpPr>
          <p:cNvPr id="5" name="Date Placeholder 4">
            <a:extLst>
              <a:ext uri="{FF2B5EF4-FFF2-40B4-BE49-F238E27FC236}">
                <a16:creationId xmlns:a16="http://schemas.microsoft.com/office/drawing/2014/main" id="{D54C76DA-F528-244F-B82D-2FD6602BA875}"/>
              </a:ext>
            </a:extLst>
          </p:cNvPr>
          <p:cNvSpPr>
            <a:spLocks noGrp="1"/>
          </p:cNvSpPr>
          <p:nvPr>
            <p:ph type="dt" sz="half" idx="109"/>
          </p:nvPr>
        </p:nvSpPr>
        <p:spPr/>
        <p:txBody>
          <a:bodyPr/>
          <a:lstStyle/>
          <a:p>
            <a:endParaRPr lang="en-US" dirty="0"/>
          </a:p>
        </p:txBody>
      </p:sp>
      <p:sp>
        <p:nvSpPr>
          <p:cNvPr id="6" name="Footer Placeholder 5">
            <a:extLst>
              <a:ext uri="{FF2B5EF4-FFF2-40B4-BE49-F238E27FC236}">
                <a16:creationId xmlns:a16="http://schemas.microsoft.com/office/drawing/2014/main" id="{31625B55-E0DA-464D-BFB5-020839E75BEF}"/>
              </a:ext>
            </a:extLst>
          </p:cNvPr>
          <p:cNvSpPr>
            <a:spLocks noGrp="1"/>
          </p:cNvSpPr>
          <p:nvPr>
            <p:ph type="ftr" sz="quarter" idx="110"/>
          </p:nvPr>
        </p:nvSpPr>
        <p:spPr/>
        <p:txBody>
          <a:bodyPr/>
          <a:lstStyle/>
          <a:p>
            <a:endParaRPr lang="en-US" dirty="0"/>
          </a:p>
        </p:txBody>
      </p:sp>
      <p:sp>
        <p:nvSpPr>
          <p:cNvPr id="7" name="Slide Number Placeholder 6">
            <a:extLst>
              <a:ext uri="{FF2B5EF4-FFF2-40B4-BE49-F238E27FC236}">
                <a16:creationId xmlns:a16="http://schemas.microsoft.com/office/drawing/2014/main" id="{43D59DA1-A77E-7144-9771-F69145665B98}"/>
              </a:ext>
            </a:extLst>
          </p:cNvPr>
          <p:cNvSpPr>
            <a:spLocks noGrp="1"/>
          </p:cNvSpPr>
          <p:nvPr>
            <p:ph type="sldNum" sz="quarter" idx="111"/>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42" name="Picture Placeholder 7">
            <a:extLst>
              <a:ext uri="{FF2B5EF4-FFF2-40B4-BE49-F238E27FC236}">
                <a16:creationId xmlns:a16="http://schemas.microsoft.com/office/drawing/2014/main" id="{1F08C253-A48A-3143-84F4-862490E091D5}"/>
              </a:ext>
            </a:extLst>
          </p:cNvPr>
          <p:cNvSpPr>
            <a:spLocks noGrp="1"/>
          </p:cNvSpPr>
          <p:nvPr>
            <p:ph type="pic" sz="quarter" idx="108" hasCustomPrompt="1"/>
          </p:nvPr>
        </p:nvSpPr>
        <p:spPr>
          <a:xfrm>
            <a:off x="3234413" y="1126869"/>
            <a:ext cx="5861832" cy="4395148"/>
          </a:xfrm>
          <a:solidFill>
            <a:srgbClr val="E8F3FD"/>
          </a:solidFill>
        </p:spPr>
        <p:txBody>
          <a:bodyPr anchor="ctr"/>
          <a:lstStyle>
            <a:lvl1pPr algn="ctr">
              <a:defRPr b="0">
                <a:solidFill>
                  <a:schemeClr val="tx1">
                    <a:lumMod val="50000"/>
                    <a:lumOff val="50000"/>
                  </a:schemeClr>
                </a:solidFill>
              </a:defRPr>
            </a:lvl1pPr>
          </a:lstStyle>
          <a:p>
            <a:r>
              <a:rPr lang="en-US" dirty="0"/>
              <a:t>Click icon to add a pre-designed </a:t>
            </a:r>
            <a:br>
              <a:rPr lang="en-US" dirty="0"/>
            </a:br>
            <a:r>
              <a:rPr lang="en-US" dirty="0"/>
              <a:t>ranking or quote graphic</a:t>
            </a:r>
          </a:p>
        </p:txBody>
      </p:sp>
      <p:grpSp>
        <p:nvGrpSpPr>
          <p:cNvPr id="2" name="Group 1">
            <a:extLst>
              <a:ext uri="{FF2B5EF4-FFF2-40B4-BE49-F238E27FC236}">
                <a16:creationId xmlns:a16="http://schemas.microsoft.com/office/drawing/2014/main" id="{D1764BD5-D145-264C-B0A8-208A483730D7}"/>
              </a:ext>
            </a:extLst>
          </p:cNvPr>
          <p:cNvGrpSpPr/>
          <p:nvPr userDrawn="1"/>
        </p:nvGrpSpPr>
        <p:grpSpPr>
          <a:xfrm>
            <a:off x="9399182" y="-1"/>
            <a:ext cx="2874210" cy="6858001"/>
            <a:chOff x="9399182" y="-1"/>
            <a:chExt cx="2874210" cy="6858001"/>
          </a:xfrm>
        </p:grpSpPr>
        <p:sp>
          <p:nvSpPr>
            <p:cNvPr id="43" name="Rectangle 42">
              <a:extLst>
                <a:ext uri="{FF2B5EF4-FFF2-40B4-BE49-F238E27FC236}">
                  <a16:creationId xmlns:a16="http://schemas.microsoft.com/office/drawing/2014/main" id="{0E350FE8-9140-BD44-8746-BA901039FCE8}"/>
                </a:ext>
              </a:extLst>
            </p:cNvPr>
            <p:cNvSpPr/>
            <p:nvPr userDrawn="1"/>
          </p:nvSpPr>
          <p:spPr>
            <a:xfrm>
              <a:off x="9399182"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sp>
          <p:nvSpPr>
            <p:cNvPr id="44" name="TextBox 43">
              <a:extLst>
                <a:ext uri="{FF2B5EF4-FFF2-40B4-BE49-F238E27FC236}">
                  <a16:creationId xmlns:a16="http://schemas.microsoft.com/office/drawing/2014/main" id="{8D1B288D-9366-E241-BD9C-0C163D006B50}"/>
                </a:ext>
              </a:extLst>
            </p:cNvPr>
            <p:cNvSpPr txBox="1"/>
            <p:nvPr userDrawn="1"/>
          </p:nvSpPr>
          <p:spPr>
            <a:xfrm>
              <a:off x="9555251" y="150289"/>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5" name="Straight Connector 44">
              <a:extLst>
                <a:ext uri="{FF2B5EF4-FFF2-40B4-BE49-F238E27FC236}">
                  <a16:creationId xmlns:a16="http://schemas.microsoft.com/office/drawing/2014/main" id="{6B3ABA96-5F83-394D-9840-D7F0CBD05CB6}"/>
                </a:ext>
              </a:extLst>
            </p:cNvPr>
            <p:cNvCxnSpPr>
              <a:cxnSpLocks/>
            </p:cNvCxnSpPr>
            <p:nvPr userDrawn="1"/>
          </p:nvCxnSpPr>
          <p:spPr>
            <a:xfrm>
              <a:off x="9555251" y="352906"/>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6EF9EA9D-2ECC-8B45-B42B-25173A4A4C25}"/>
                </a:ext>
              </a:extLst>
            </p:cNvPr>
            <p:cNvSpPr txBox="1"/>
            <p:nvPr userDrawn="1"/>
          </p:nvSpPr>
          <p:spPr>
            <a:xfrm>
              <a:off x="9683170" y="1211216"/>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7" name="Group 46">
              <a:extLst>
                <a:ext uri="{FF2B5EF4-FFF2-40B4-BE49-F238E27FC236}">
                  <a16:creationId xmlns:a16="http://schemas.microsoft.com/office/drawing/2014/main" id="{C8972E43-5336-2241-891B-35A2BC5D2DEE}"/>
                </a:ext>
              </a:extLst>
            </p:cNvPr>
            <p:cNvGrpSpPr/>
            <p:nvPr userDrawn="1"/>
          </p:nvGrpSpPr>
          <p:grpSpPr>
            <a:xfrm>
              <a:off x="9538241" y="5191130"/>
              <a:ext cx="2735151" cy="1411315"/>
              <a:chOff x="9296567" y="4910411"/>
              <a:chExt cx="2735151" cy="1411315"/>
            </a:xfrm>
          </p:grpSpPr>
          <p:sp>
            <p:nvSpPr>
              <p:cNvPr id="48" name="Rectangle 47">
                <a:extLst>
                  <a:ext uri="{FF2B5EF4-FFF2-40B4-BE49-F238E27FC236}">
                    <a16:creationId xmlns:a16="http://schemas.microsoft.com/office/drawing/2014/main" id="{E2C26990-7FF8-054E-A281-B53F537BEE27}"/>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3B995B5E-F502-524D-8B58-27186D7A107B}"/>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50" name="Graphic 49">
                <a:extLst>
                  <a:ext uri="{FF2B5EF4-FFF2-40B4-BE49-F238E27FC236}">
                    <a16:creationId xmlns:a16="http://schemas.microsoft.com/office/drawing/2014/main" id="{A061601C-8C68-F242-B113-EE7F7709496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51" name="TextBox 50">
                <a:extLst>
                  <a:ext uri="{FF2B5EF4-FFF2-40B4-BE49-F238E27FC236}">
                    <a16:creationId xmlns:a16="http://schemas.microsoft.com/office/drawing/2014/main" id="{2176A971-B2F1-5E43-B3E1-7B135F870F0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2" name="TextBox 51">
                <a:extLst>
                  <a:ext uri="{FF2B5EF4-FFF2-40B4-BE49-F238E27FC236}">
                    <a16:creationId xmlns:a16="http://schemas.microsoft.com/office/drawing/2014/main" id="{90EC215C-94D0-E34B-A0ED-1A1FAA96773F}"/>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3" name="TextBox 52">
                <a:extLst>
                  <a:ext uri="{FF2B5EF4-FFF2-40B4-BE49-F238E27FC236}">
                    <a16:creationId xmlns:a16="http://schemas.microsoft.com/office/drawing/2014/main" id="{76B9D522-8908-7049-B7A4-B57C5618ADD3}"/>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54" name="Group 53">
              <a:extLst>
                <a:ext uri="{FF2B5EF4-FFF2-40B4-BE49-F238E27FC236}">
                  <a16:creationId xmlns:a16="http://schemas.microsoft.com/office/drawing/2014/main" id="{AA4B5C55-C3B7-894B-A35E-D5CA95E6E7F1}"/>
                </a:ext>
              </a:extLst>
            </p:cNvPr>
            <p:cNvGrpSpPr/>
            <p:nvPr userDrawn="1"/>
          </p:nvGrpSpPr>
          <p:grpSpPr>
            <a:xfrm>
              <a:off x="9538241" y="3396143"/>
              <a:ext cx="2735151" cy="1666188"/>
              <a:chOff x="9286315" y="6976989"/>
              <a:chExt cx="2735151" cy="1666188"/>
            </a:xfrm>
          </p:grpSpPr>
          <p:sp>
            <p:nvSpPr>
              <p:cNvPr id="55" name="Rectangle 54">
                <a:extLst>
                  <a:ext uri="{FF2B5EF4-FFF2-40B4-BE49-F238E27FC236}">
                    <a16:creationId xmlns:a16="http://schemas.microsoft.com/office/drawing/2014/main" id="{0F3B6FDA-7E11-594D-AA59-432E8381D202}"/>
                  </a:ext>
                </a:extLst>
              </p:cNvPr>
              <p:cNvSpPr/>
              <p:nvPr userDrawn="1"/>
            </p:nvSpPr>
            <p:spPr>
              <a:xfrm>
                <a:off x="9286315" y="6976989"/>
                <a:ext cx="2735151" cy="166618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B533522C-4577-8A45-84ED-1C28ADF906A5}"/>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57" name="Graphic 56">
                <a:extLst>
                  <a:ext uri="{FF2B5EF4-FFF2-40B4-BE49-F238E27FC236}">
                    <a16:creationId xmlns:a16="http://schemas.microsoft.com/office/drawing/2014/main" id="{CAA725A2-71E0-CC44-BF0B-C7D949C4E17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58" name="TextBox 57">
                <a:extLst>
                  <a:ext uri="{FF2B5EF4-FFF2-40B4-BE49-F238E27FC236}">
                    <a16:creationId xmlns:a16="http://schemas.microsoft.com/office/drawing/2014/main" id="{877D7503-2CC1-D345-B445-E51D2E0A1D5E}"/>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59" name="Picture 58">
                <a:extLst>
                  <a:ext uri="{FF2B5EF4-FFF2-40B4-BE49-F238E27FC236}">
                    <a16:creationId xmlns:a16="http://schemas.microsoft.com/office/drawing/2014/main" id="{168D46CD-D101-064B-A62A-09B9595E705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sp>
            <p:nvSpPr>
              <p:cNvPr id="60" name="TextBox 59">
                <a:extLst>
                  <a:ext uri="{FF2B5EF4-FFF2-40B4-BE49-F238E27FC236}">
                    <a16:creationId xmlns:a16="http://schemas.microsoft.com/office/drawing/2014/main" id="{5412DB5D-1726-FE4B-A4FC-19F1AAD0388A}"/>
                  </a:ext>
                </a:extLst>
              </p:cNvPr>
              <p:cNvSpPr txBox="1"/>
              <p:nvPr userDrawn="1"/>
            </p:nvSpPr>
            <p:spPr>
              <a:xfrm>
                <a:off x="9446538" y="8244615"/>
                <a:ext cx="2467032" cy="249299"/>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3175" lvl="1" indent="0">
                  <a:buNone/>
                  <a:defRPr/>
                </a:pPr>
                <a:r>
                  <a:rPr lang="en-US" sz="900" i="1" kern="1200" dirty="0">
                    <a:solidFill>
                      <a:schemeClr val="tx1">
                        <a:lumMod val="50000"/>
                        <a:lumOff val="50000"/>
                      </a:schemeClr>
                    </a:solidFill>
                    <a:latin typeface="Arial" charset="0"/>
                    <a:cs typeface="Arial" charset="0"/>
                  </a:rPr>
                  <a:t>Strict rule: do not resize the image placeholder. It should always be 1/3rd of the slide width.</a:t>
                </a:r>
              </a:p>
            </p:txBody>
          </p:sp>
        </p:grpSp>
        <p:grpSp>
          <p:nvGrpSpPr>
            <p:cNvPr id="61" name="Group 60">
              <a:extLst>
                <a:ext uri="{FF2B5EF4-FFF2-40B4-BE49-F238E27FC236}">
                  <a16:creationId xmlns:a16="http://schemas.microsoft.com/office/drawing/2014/main" id="{9DEDB481-299F-A241-8351-91656708A78B}"/>
                </a:ext>
              </a:extLst>
            </p:cNvPr>
            <p:cNvGrpSpPr/>
            <p:nvPr userDrawn="1"/>
          </p:nvGrpSpPr>
          <p:grpSpPr>
            <a:xfrm>
              <a:off x="9518577" y="475409"/>
              <a:ext cx="2617883" cy="651460"/>
              <a:chOff x="12352022" y="513115"/>
              <a:chExt cx="2617883" cy="651460"/>
            </a:xfrm>
          </p:grpSpPr>
          <p:sp>
            <p:nvSpPr>
              <p:cNvPr id="62" name="TextBox 61">
                <a:extLst>
                  <a:ext uri="{FF2B5EF4-FFF2-40B4-BE49-F238E27FC236}">
                    <a16:creationId xmlns:a16="http://schemas.microsoft.com/office/drawing/2014/main" id="{AB4D90F5-A24B-2141-B2C9-24D7F207050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3" name="TextBox 62">
                <a:extLst>
                  <a:ext uri="{FF2B5EF4-FFF2-40B4-BE49-F238E27FC236}">
                    <a16:creationId xmlns:a16="http://schemas.microsoft.com/office/drawing/2014/main" id="{81F83443-307B-1E45-9461-3D7B0B74AC67}"/>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64" name="TextBox 63">
                <a:extLst>
                  <a:ext uri="{FF2B5EF4-FFF2-40B4-BE49-F238E27FC236}">
                    <a16:creationId xmlns:a16="http://schemas.microsoft.com/office/drawing/2014/main" id="{9D96AAF3-257A-024D-8BEB-1EF46B227EF1}"/>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65" name="TextBox 64">
              <a:extLst>
                <a:ext uri="{FF2B5EF4-FFF2-40B4-BE49-F238E27FC236}">
                  <a16:creationId xmlns:a16="http://schemas.microsoft.com/office/drawing/2014/main" id="{3EAD2FB7-5D7E-3B4E-9279-C776EEE44836}"/>
                </a:ext>
              </a:extLst>
            </p:cNvPr>
            <p:cNvSpPr txBox="1"/>
            <p:nvPr userDrawn="1"/>
          </p:nvSpPr>
          <p:spPr>
            <a:xfrm>
              <a:off x="9671011" y="1494521"/>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66" name="TextBox 65">
              <a:extLst>
                <a:ext uri="{FF2B5EF4-FFF2-40B4-BE49-F238E27FC236}">
                  <a16:creationId xmlns:a16="http://schemas.microsoft.com/office/drawing/2014/main" id="{EE34DDB8-5373-A745-B56A-FBF923B54BF3}"/>
                </a:ext>
              </a:extLst>
            </p:cNvPr>
            <p:cNvSpPr txBox="1"/>
            <p:nvPr userDrawn="1"/>
          </p:nvSpPr>
          <p:spPr>
            <a:xfrm>
              <a:off x="9683170" y="1909778"/>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 </a:t>
              </a:r>
            </a:p>
            <a:p>
              <a:pPr lvl="1">
                <a:buNone/>
              </a:pPr>
              <a:r>
                <a:rPr lang="en-US" sz="1050" dirty="0"/>
                <a:t>Right-click or use keyboard shortcuts to paste the image.</a:t>
              </a:r>
            </a:p>
          </p:txBody>
        </p:sp>
        <p:sp>
          <p:nvSpPr>
            <p:cNvPr id="67" name="TextBox 66">
              <a:extLst>
                <a:ext uri="{FF2B5EF4-FFF2-40B4-BE49-F238E27FC236}">
                  <a16:creationId xmlns:a16="http://schemas.microsoft.com/office/drawing/2014/main" id="{FB22E602-F5E8-F549-B709-653F5ED78E9A}"/>
                </a:ext>
              </a:extLst>
            </p:cNvPr>
            <p:cNvSpPr txBox="1"/>
            <p:nvPr userDrawn="1"/>
          </p:nvSpPr>
          <p:spPr>
            <a:xfrm>
              <a:off x="9683170" y="2629868"/>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68" name="TextBox 67">
              <a:extLst>
                <a:ext uri="{FF2B5EF4-FFF2-40B4-BE49-F238E27FC236}">
                  <a16:creationId xmlns:a16="http://schemas.microsoft.com/office/drawing/2014/main" id="{D1EAB1B9-8082-D946-8E99-B3E0046C15E3}"/>
                </a:ext>
              </a:extLst>
            </p:cNvPr>
            <p:cNvSpPr txBox="1"/>
            <p:nvPr userDrawn="1"/>
          </p:nvSpPr>
          <p:spPr>
            <a:xfrm>
              <a:off x="9671011" y="3060431"/>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 </a:t>
              </a:r>
              <a:br>
                <a:rPr lang="en-US" sz="700" dirty="0"/>
              </a:br>
              <a:r>
                <a:rPr lang="en-US" sz="700" dirty="0"/>
                <a:t>In this case use one of the other methods.</a:t>
              </a:r>
            </a:p>
          </p:txBody>
        </p:sp>
      </p:grpSp>
    </p:spTree>
    <p:extLst>
      <p:ext uri="{BB962C8B-B14F-4D97-AF65-F5344CB8AC3E}">
        <p14:creationId xmlns:p14="http://schemas.microsoft.com/office/powerpoint/2010/main" val="140773205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One Graphic">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AB61EC68-0522-AF4D-8694-0D0881A7666F}"/>
              </a:ext>
            </a:extLst>
          </p:cNvPr>
          <p:cNvSpPr>
            <a:spLocks noGrp="1"/>
          </p:cNvSpPr>
          <p:nvPr userDrawn="1">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rgbClr val="E8F3FD"/>
          </a:solidFill>
        </p:spPr>
        <p:txBody>
          <a:bodyPr wrap="square" anchor="ctr">
            <a:noAutofit/>
          </a:bodyPr>
          <a:lstStyle>
            <a:lvl1pPr algn="ctr">
              <a:defRPr b="0">
                <a:solidFill>
                  <a:schemeClr val="tx1">
                    <a:lumMod val="50000"/>
                    <a:lumOff val="50000"/>
                  </a:schemeClr>
                </a:solidFill>
              </a:defRPr>
            </a:lvl1pPr>
          </a:lstStyle>
          <a:p>
            <a:r>
              <a:rPr lang="en-US" dirty="0"/>
              <a:t>Click icon to add a pre-designed graphic</a:t>
            </a:r>
            <a:br>
              <a:rPr lang="en-US" dirty="0"/>
            </a:br>
            <a:r>
              <a:rPr lang="en-US" dirty="0"/>
              <a:t>(e.g. ranking, quote, or map)</a:t>
            </a:r>
          </a:p>
        </p:txBody>
      </p:sp>
      <p:sp>
        <p:nvSpPr>
          <p:cNvPr id="5" name="Title 4">
            <a:extLst>
              <a:ext uri="{FF2B5EF4-FFF2-40B4-BE49-F238E27FC236}">
                <a16:creationId xmlns:a16="http://schemas.microsoft.com/office/drawing/2014/main" id="{4D5405C3-B529-8445-891B-5DC49F4AC2AA}"/>
              </a:ext>
            </a:extLst>
          </p:cNvPr>
          <p:cNvSpPr>
            <a:spLocks noGrp="1"/>
          </p:cNvSpPr>
          <p:nvPr userDrawn="1">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7689135C-1344-F94E-8F1C-BE454F6FBFB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3" name="Date Placeholder 2">
            <a:extLst>
              <a:ext uri="{FF2B5EF4-FFF2-40B4-BE49-F238E27FC236}">
                <a16:creationId xmlns:a16="http://schemas.microsoft.com/office/drawing/2014/main" id="{10B0DF10-D944-7E44-8C33-475A3A1A8A9D}"/>
              </a:ext>
            </a:extLst>
          </p:cNvPr>
          <p:cNvSpPr>
            <a:spLocks noGrp="1"/>
          </p:cNvSpPr>
          <p:nvPr>
            <p:ph type="dt" sz="half" idx="101"/>
          </p:nvPr>
        </p:nvSpPr>
        <p:spPr/>
        <p:txBody>
          <a:bodyPr/>
          <a:lstStyle/>
          <a:p>
            <a:endParaRPr lang="en-US" dirty="0"/>
          </a:p>
        </p:txBody>
      </p:sp>
      <p:sp>
        <p:nvSpPr>
          <p:cNvPr id="7" name="Footer Placeholder 6">
            <a:extLst>
              <a:ext uri="{FF2B5EF4-FFF2-40B4-BE49-F238E27FC236}">
                <a16:creationId xmlns:a16="http://schemas.microsoft.com/office/drawing/2014/main" id="{2C4CCAAA-DF95-7842-8BC9-3F8AB6B46ED7}"/>
              </a:ext>
            </a:extLst>
          </p:cNvPr>
          <p:cNvSpPr>
            <a:spLocks noGrp="1"/>
          </p:cNvSpPr>
          <p:nvPr>
            <p:ph type="ftr" sz="quarter" idx="102"/>
          </p:nvPr>
        </p:nvSpPr>
        <p:spPr/>
        <p:txBody>
          <a:bodyPr/>
          <a:lstStyle/>
          <a:p>
            <a:endParaRPr lang="en-US" dirty="0"/>
          </a:p>
        </p:txBody>
      </p:sp>
      <p:sp>
        <p:nvSpPr>
          <p:cNvPr id="8" name="Slide Number Placeholder 7">
            <a:extLst>
              <a:ext uri="{FF2B5EF4-FFF2-40B4-BE49-F238E27FC236}">
                <a16:creationId xmlns:a16="http://schemas.microsoft.com/office/drawing/2014/main" id="{77E60850-6391-3041-B4D0-C92867F3DEB4}"/>
              </a:ext>
            </a:extLst>
          </p:cNvPr>
          <p:cNvSpPr>
            <a:spLocks noGrp="1"/>
          </p:cNvSpPr>
          <p:nvPr>
            <p:ph type="sldNum" sz="quarter" idx="103"/>
          </p:nvPr>
        </p:nvSpPr>
        <p:spPr>
          <a:noFill/>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44" name="Group 43">
            <a:extLst>
              <a:ext uri="{FF2B5EF4-FFF2-40B4-BE49-F238E27FC236}">
                <a16:creationId xmlns:a16="http://schemas.microsoft.com/office/drawing/2014/main" id="{67D02F64-F08E-0F4E-B529-5BC62DBE3DF1}"/>
              </a:ext>
            </a:extLst>
          </p:cNvPr>
          <p:cNvGrpSpPr/>
          <p:nvPr userDrawn="1"/>
        </p:nvGrpSpPr>
        <p:grpSpPr>
          <a:xfrm>
            <a:off x="9399182" y="-1"/>
            <a:ext cx="2874210" cy="6858001"/>
            <a:chOff x="9144000" y="-1"/>
            <a:chExt cx="2874210" cy="6858001"/>
          </a:xfrm>
        </p:grpSpPr>
        <p:sp>
          <p:nvSpPr>
            <p:cNvPr id="51" name="Rectangle 50">
              <a:extLst>
                <a:ext uri="{FF2B5EF4-FFF2-40B4-BE49-F238E27FC236}">
                  <a16:creationId xmlns:a16="http://schemas.microsoft.com/office/drawing/2014/main" id="{B502E77A-94C0-9946-8D2F-BE9E8B1B62E9}"/>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52" name="Group 51">
              <a:extLst>
                <a:ext uri="{FF2B5EF4-FFF2-40B4-BE49-F238E27FC236}">
                  <a16:creationId xmlns:a16="http://schemas.microsoft.com/office/drawing/2014/main" id="{527EA42E-6AC0-B547-9370-A426FC3DA920}"/>
                </a:ext>
              </a:extLst>
            </p:cNvPr>
            <p:cNvGrpSpPr/>
            <p:nvPr userDrawn="1"/>
          </p:nvGrpSpPr>
          <p:grpSpPr>
            <a:xfrm>
              <a:off x="9263395" y="150289"/>
              <a:ext cx="2754815" cy="6013825"/>
              <a:chOff x="9266651" y="185338"/>
              <a:chExt cx="2754815" cy="6013825"/>
            </a:xfrm>
          </p:grpSpPr>
          <p:sp>
            <p:nvSpPr>
              <p:cNvPr id="53" name="TextBox 52">
                <a:extLst>
                  <a:ext uri="{FF2B5EF4-FFF2-40B4-BE49-F238E27FC236}">
                    <a16:creationId xmlns:a16="http://schemas.microsoft.com/office/drawing/2014/main" id="{318F7B6C-E16E-7A45-B2AD-D99A7D30D7AC}"/>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54" name="Straight Connector 53">
                <a:extLst>
                  <a:ext uri="{FF2B5EF4-FFF2-40B4-BE49-F238E27FC236}">
                    <a16:creationId xmlns:a16="http://schemas.microsoft.com/office/drawing/2014/main" id="{AA79330A-89D2-B64E-BB5A-387368250368}"/>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9688A793-3D82-5747-92B2-2E732EDCE5AE}"/>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56" name="Group 55">
                <a:extLst>
                  <a:ext uri="{FF2B5EF4-FFF2-40B4-BE49-F238E27FC236}">
                    <a16:creationId xmlns:a16="http://schemas.microsoft.com/office/drawing/2014/main" id="{B6DBEC5E-BD0E-9241-A3E4-2F56C03C1A05}"/>
                  </a:ext>
                </a:extLst>
              </p:cNvPr>
              <p:cNvGrpSpPr/>
              <p:nvPr userDrawn="1"/>
            </p:nvGrpSpPr>
            <p:grpSpPr>
              <a:xfrm>
                <a:off x="9286315" y="4787848"/>
                <a:ext cx="2735151" cy="1411315"/>
                <a:chOff x="9296567" y="4910411"/>
                <a:chExt cx="2735151" cy="1411315"/>
              </a:xfrm>
            </p:grpSpPr>
            <p:sp>
              <p:nvSpPr>
                <p:cNvPr id="71" name="Rectangle 70">
                  <a:extLst>
                    <a:ext uri="{FF2B5EF4-FFF2-40B4-BE49-F238E27FC236}">
                      <a16:creationId xmlns:a16="http://schemas.microsoft.com/office/drawing/2014/main" id="{FFA48DED-F3DA-EC47-97E5-E6739BF46422}"/>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82CFB4CC-B76D-A94D-AB78-1A7F4E4CE9E0}"/>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73" name="Graphic 72">
                  <a:extLst>
                    <a:ext uri="{FF2B5EF4-FFF2-40B4-BE49-F238E27FC236}">
                      <a16:creationId xmlns:a16="http://schemas.microsoft.com/office/drawing/2014/main" id="{786BEA28-9B2D-2C46-85BC-0D2CF1D6365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74" name="TextBox 73">
                  <a:extLst>
                    <a:ext uri="{FF2B5EF4-FFF2-40B4-BE49-F238E27FC236}">
                      <a16:creationId xmlns:a16="http://schemas.microsoft.com/office/drawing/2014/main" id="{71831B6F-88D4-2D4F-9998-C1B41572775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5" name="TextBox 74">
                  <a:extLst>
                    <a:ext uri="{FF2B5EF4-FFF2-40B4-BE49-F238E27FC236}">
                      <a16:creationId xmlns:a16="http://schemas.microsoft.com/office/drawing/2014/main" id="{EFBA3B08-C039-6D48-BC25-182C2C66DF32}"/>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6" name="TextBox 75">
                  <a:extLst>
                    <a:ext uri="{FF2B5EF4-FFF2-40B4-BE49-F238E27FC236}">
                      <a16:creationId xmlns:a16="http://schemas.microsoft.com/office/drawing/2014/main" id="{5FCB126F-01A3-9A47-AD52-F8C4B63FEC23}"/>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57" name="Group 56">
                <a:extLst>
                  <a:ext uri="{FF2B5EF4-FFF2-40B4-BE49-F238E27FC236}">
                    <a16:creationId xmlns:a16="http://schemas.microsoft.com/office/drawing/2014/main" id="{6136081A-ADDF-5648-821B-4397ABC813A2}"/>
                  </a:ext>
                </a:extLst>
              </p:cNvPr>
              <p:cNvGrpSpPr/>
              <p:nvPr userDrawn="1"/>
            </p:nvGrpSpPr>
            <p:grpSpPr>
              <a:xfrm>
                <a:off x="9286315" y="3431192"/>
                <a:ext cx="2735151" cy="1280928"/>
                <a:chOff x="9286315" y="6976989"/>
                <a:chExt cx="2735151" cy="1280928"/>
              </a:xfrm>
            </p:grpSpPr>
            <p:sp>
              <p:nvSpPr>
                <p:cNvPr id="66" name="Rectangle 65">
                  <a:extLst>
                    <a:ext uri="{FF2B5EF4-FFF2-40B4-BE49-F238E27FC236}">
                      <a16:creationId xmlns:a16="http://schemas.microsoft.com/office/drawing/2014/main" id="{A1A968B8-5BC5-284F-898B-B6637A41DEF5}"/>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51A95283-5490-1742-84A3-68783BE54308}"/>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8" name="Graphic 67">
                  <a:extLst>
                    <a:ext uri="{FF2B5EF4-FFF2-40B4-BE49-F238E27FC236}">
                      <a16:creationId xmlns:a16="http://schemas.microsoft.com/office/drawing/2014/main" id="{986C6630-8E1B-6642-9DBA-0BE12B3DE85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9" name="TextBox 68">
                  <a:extLst>
                    <a:ext uri="{FF2B5EF4-FFF2-40B4-BE49-F238E27FC236}">
                      <a16:creationId xmlns:a16="http://schemas.microsoft.com/office/drawing/2014/main" id="{F073B232-F982-1B48-B310-DCE7A95E03B2}"/>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70" name="Picture 69">
                  <a:extLst>
                    <a:ext uri="{FF2B5EF4-FFF2-40B4-BE49-F238E27FC236}">
                      <a16:creationId xmlns:a16="http://schemas.microsoft.com/office/drawing/2014/main" id="{808FFCB2-7DF3-CA48-B29E-9FEAAB8F2B7D}"/>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58" name="Group 57">
                <a:extLst>
                  <a:ext uri="{FF2B5EF4-FFF2-40B4-BE49-F238E27FC236}">
                    <a16:creationId xmlns:a16="http://schemas.microsoft.com/office/drawing/2014/main" id="{07236D2B-D298-EB49-8ABB-E7D7376416F2}"/>
                  </a:ext>
                </a:extLst>
              </p:cNvPr>
              <p:cNvGrpSpPr/>
              <p:nvPr userDrawn="1"/>
            </p:nvGrpSpPr>
            <p:grpSpPr>
              <a:xfrm>
                <a:off x="9266651" y="510458"/>
                <a:ext cx="2617883" cy="651460"/>
                <a:chOff x="12352022" y="513115"/>
                <a:chExt cx="2617883" cy="651460"/>
              </a:xfrm>
            </p:grpSpPr>
            <p:sp>
              <p:nvSpPr>
                <p:cNvPr id="63" name="TextBox 62">
                  <a:extLst>
                    <a:ext uri="{FF2B5EF4-FFF2-40B4-BE49-F238E27FC236}">
                      <a16:creationId xmlns:a16="http://schemas.microsoft.com/office/drawing/2014/main" id="{A2A47C15-08E4-7049-935A-EDE4F9DCF822}"/>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64" name="TextBox 63">
                  <a:extLst>
                    <a:ext uri="{FF2B5EF4-FFF2-40B4-BE49-F238E27FC236}">
                      <a16:creationId xmlns:a16="http://schemas.microsoft.com/office/drawing/2014/main" id="{FC6539D2-0500-124D-81F7-76B67EA90792}"/>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65" name="TextBox 64">
                  <a:extLst>
                    <a:ext uri="{FF2B5EF4-FFF2-40B4-BE49-F238E27FC236}">
                      <a16:creationId xmlns:a16="http://schemas.microsoft.com/office/drawing/2014/main" id="{F1F80A10-B10E-A846-8794-521C2A75678D}"/>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59" name="TextBox 58">
                <a:extLst>
                  <a:ext uri="{FF2B5EF4-FFF2-40B4-BE49-F238E27FC236}">
                    <a16:creationId xmlns:a16="http://schemas.microsoft.com/office/drawing/2014/main" id="{170F57E5-FA5E-C04D-ABAC-987519A35248}"/>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60" name="TextBox 59">
                <a:extLst>
                  <a:ext uri="{FF2B5EF4-FFF2-40B4-BE49-F238E27FC236}">
                    <a16:creationId xmlns:a16="http://schemas.microsoft.com/office/drawing/2014/main" id="{54C63403-02A3-EB42-BBF7-B19D923AF7CB}"/>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61" name="TextBox 60">
                <a:extLst>
                  <a:ext uri="{FF2B5EF4-FFF2-40B4-BE49-F238E27FC236}">
                    <a16:creationId xmlns:a16="http://schemas.microsoft.com/office/drawing/2014/main" id="{73B0C4AD-7511-3A44-A092-8D4C4CCE19ED}"/>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62" name="TextBox 61">
                <a:extLst>
                  <a:ext uri="{FF2B5EF4-FFF2-40B4-BE49-F238E27FC236}">
                    <a16:creationId xmlns:a16="http://schemas.microsoft.com/office/drawing/2014/main" id="{9689DDA7-3FF5-0447-8D1D-746B7CEB0585}"/>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34914470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One Graphic (Dark)">
    <p:bg>
      <p:bgPr>
        <a:solidFill>
          <a:schemeClr val="bg1"/>
        </a:solidFill>
        <a:effectLst/>
      </p:bgPr>
    </p:bg>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AB61EC68-0522-AF4D-8694-0D0881A7666F}"/>
              </a:ext>
            </a:extLst>
          </p:cNvPr>
          <p:cNvSpPr>
            <a:spLocks noGrp="1"/>
          </p:cNvSpPr>
          <p:nvPr userDrawn="1">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solidFill>
            <a:schemeClr val="accent2"/>
          </a:solidFill>
        </p:spPr>
        <p:txBody>
          <a:bodyPr wrap="square" anchor="ctr">
            <a:noAutofit/>
          </a:bodyPr>
          <a:lstStyle>
            <a:lvl1pPr algn="ctr">
              <a:defRPr b="0">
                <a:solidFill>
                  <a:schemeClr val="bg1"/>
                </a:solidFill>
              </a:defRPr>
            </a:lvl1pPr>
          </a:lstStyle>
          <a:p>
            <a:r>
              <a:rPr lang="en-US" dirty="0"/>
              <a:t>Click icon to add a pre-designed graphic</a:t>
            </a:r>
            <a:br>
              <a:rPr lang="en-US" dirty="0"/>
            </a:br>
            <a:r>
              <a:rPr lang="en-US" dirty="0"/>
              <a:t>(e.g. ranking, quote, or map)</a:t>
            </a:r>
          </a:p>
        </p:txBody>
      </p:sp>
      <p:sp>
        <p:nvSpPr>
          <p:cNvPr id="5" name="Title 4">
            <a:extLst>
              <a:ext uri="{FF2B5EF4-FFF2-40B4-BE49-F238E27FC236}">
                <a16:creationId xmlns:a16="http://schemas.microsoft.com/office/drawing/2014/main" id="{4D5405C3-B529-8445-891B-5DC49F4AC2AA}"/>
              </a:ext>
            </a:extLst>
          </p:cNvPr>
          <p:cNvSpPr>
            <a:spLocks noGrp="1"/>
          </p:cNvSpPr>
          <p:nvPr userDrawn="1">
            <p:ph type="title" hasCustomPrompt="1"/>
          </p:nvPr>
        </p:nvSpPr>
        <p:spPr/>
        <p:txBody>
          <a:bodyPr/>
          <a:lstStyle>
            <a:lvl1pPr>
              <a:defRPr>
                <a:solidFill>
                  <a:schemeClr val="bg1"/>
                </a:solidFill>
              </a:defRPr>
            </a:lvl1pPr>
          </a:lstStyle>
          <a:p>
            <a:r>
              <a:rPr lang="en-US"/>
              <a:t>CLICK TO ADD Slide TITLE. ALL CAPS. TWO LINES max.</a:t>
            </a:r>
          </a:p>
        </p:txBody>
      </p:sp>
      <p:sp>
        <p:nvSpPr>
          <p:cNvPr id="1000" name="Footnotes Placeholder">
            <a:extLst>
              <a:ext uri="{FF2B5EF4-FFF2-40B4-BE49-F238E27FC236}">
                <a16:creationId xmlns:a16="http://schemas.microsoft.com/office/drawing/2014/main" id="{7689135C-1344-F94E-8F1C-BE454F6FBFBE}"/>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bg1"/>
                </a:solidFill>
              </a:defRPr>
            </a:lvl1pPr>
            <a:lvl2pPr marL="55563" indent="-50800">
              <a:spcBef>
                <a:spcPts val="75"/>
              </a:spcBef>
              <a:spcAft>
                <a:spcPts val="75"/>
              </a:spcAft>
              <a:buSzPct val="100000"/>
              <a:buFont typeface="System Font Regular"/>
              <a:buChar char="¹"/>
              <a:tabLst/>
              <a:defRPr sz="1100" b="0" i="0">
                <a:solidFill>
                  <a:schemeClr val="bg1"/>
                </a:solidFill>
              </a:defRPr>
            </a:lvl2pPr>
            <a:lvl3pPr marL="55563" indent="-50800">
              <a:spcBef>
                <a:spcPts val="75"/>
              </a:spcBef>
              <a:spcAft>
                <a:spcPts val="75"/>
              </a:spcAft>
              <a:buSzPct val="100000"/>
              <a:buFont typeface="System Font Regular"/>
              <a:buChar char="²"/>
              <a:tabLst/>
              <a:defRPr sz="1100">
                <a:solidFill>
                  <a:schemeClr val="bg1"/>
                </a:solidFill>
              </a:defRPr>
            </a:lvl3pPr>
            <a:lvl4pPr marL="55563" indent="-50800">
              <a:spcBef>
                <a:spcPts val="75"/>
              </a:spcBef>
              <a:spcAft>
                <a:spcPts val="75"/>
              </a:spcAft>
              <a:buSzPct val="100000"/>
              <a:buFont typeface="System Font Regular"/>
              <a:buChar char="³"/>
              <a:tabLst/>
              <a:defRPr sz="1100">
                <a:solidFill>
                  <a:schemeClr val="bg1"/>
                </a:solidFill>
              </a:defRPr>
            </a:lvl4pPr>
            <a:lvl5pPr marL="55563" indent="-50800">
              <a:spcBef>
                <a:spcPts val="75"/>
              </a:spcBef>
              <a:spcAft>
                <a:spcPts val="75"/>
              </a:spcAft>
              <a:buSzPct val="100000"/>
              <a:buFont typeface="System Font Regular"/>
              <a:buChar char="⁴"/>
              <a:tabLst/>
              <a:defRPr sz="1100">
                <a:solidFill>
                  <a:schemeClr val="bg1"/>
                </a:solidFill>
              </a:defRPr>
            </a:lvl5pPr>
            <a:lvl6pPr marL="55563" indent="-50800">
              <a:spcBef>
                <a:spcPts val="75"/>
              </a:spcBef>
              <a:spcAft>
                <a:spcPts val="75"/>
              </a:spcAft>
              <a:buSzPct val="100000"/>
              <a:buFont typeface="System Font Regular"/>
              <a:buChar char="⁵"/>
              <a:tabLst/>
              <a:defRPr sz="1100">
                <a:solidFill>
                  <a:schemeClr val="bg1"/>
                </a:solidFill>
              </a:defRPr>
            </a:lvl6pPr>
            <a:lvl7pPr marL="55563" indent="-50800">
              <a:spcBef>
                <a:spcPts val="75"/>
              </a:spcBef>
              <a:spcAft>
                <a:spcPts val="75"/>
              </a:spcAft>
              <a:buSzPct val="100000"/>
              <a:buFont typeface="System Font Regular"/>
              <a:buChar char="⁶"/>
              <a:tabLst/>
              <a:defRPr sz="1100">
                <a:solidFill>
                  <a:schemeClr val="bg1"/>
                </a:solidFill>
              </a:defRPr>
            </a:lvl7pPr>
            <a:lvl8pPr marL="55563" indent="-50800">
              <a:spcBef>
                <a:spcPts val="75"/>
              </a:spcBef>
              <a:spcAft>
                <a:spcPts val="75"/>
              </a:spcAft>
              <a:buSzPct val="100000"/>
              <a:buFont typeface="System Font Regular"/>
              <a:buChar char="⁷"/>
              <a:tabLst/>
              <a:defRPr sz="1100">
                <a:solidFill>
                  <a:schemeClr val="bg1"/>
                </a:solidFill>
              </a:defRPr>
            </a:lvl8pPr>
            <a:lvl9pPr marL="55563" indent="-50800">
              <a:spcBef>
                <a:spcPts val="75"/>
              </a:spcBef>
              <a:spcAft>
                <a:spcPts val="75"/>
              </a:spcAft>
              <a:buSzPct val="100000"/>
              <a:buFont typeface="System Font Regular"/>
              <a:buChar char="⁸"/>
              <a:tabLst/>
              <a:defRPr sz="1100">
                <a:solidFill>
                  <a:schemeClr val="bg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grpSp>
        <p:nvGrpSpPr>
          <p:cNvPr id="16" name="Group 15">
            <a:extLst>
              <a:ext uri="{FF2B5EF4-FFF2-40B4-BE49-F238E27FC236}">
                <a16:creationId xmlns:a16="http://schemas.microsoft.com/office/drawing/2014/main" id="{10A60567-C6A8-9745-A7BD-650F05617F55}"/>
              </a:ext>
            </a:extLst>
          </p:cNvPr>
          <p:cNvGrpSpPr/>
          <p:nvPr userDrawn="1"/>
        </p:nvGrpSpPr>
        <p:grpSpPr>
          <a:xfrm>
            <a:off x="9399182" y="-1"/>
            <a:ext cx="2874210" cy="6858001"/>
            <a:chOff x="9144000" y="-1"/>
            <a:chExt cx="2874210" cy="6858001"/>
          </a:xfrm>
        </p:grpSpPr>
        <p:sp>
          <p:nvSpPr>
            <p:cNvPr id="17" name="Rectangle 16">
              <a:extLst>
                <a:ext uri="{FF2B5EF4-FFF2-40B4-BE49-F238E27FC236}">
                  <a16:creationId xmlns:a16="http://schemas.microsoft.com/office/drawing/2014/main" id="{448C1A1C-69E6-2E4B-B77D-A4ECA59B3F9E}"/>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18" name="Group 17">
              <a:extLst>
                <a:ext uri="{FF2B5EF4-FFF2-40B4-BE49-F238E27FC236}">
                  <a16:creationId xmlns:a16="http://schemas.microsoft.com/office/drawing/2014/main" id="{58B4174A-1940-A14D-BE35-2361AF2DB700}"/>
                </a:ext>
              </a:extLst>
            </p:cNvPr>
            <p:cNvGrpSpPr/>
            <p:nvPr userDrawn="1"/>
          </p:nvGrpSpPr>
          <p:grpSpPr>
            <a:xfrm>
              <a:off x="9263395" y="150289"/>
              <a:ext cx="2754815" cy="6013825"/>
              <a:chOff x="9266651" y="185338"/>
              <a:chExt cx="2754815" cy="6013825"/>
            </a:xfrm>
          </p:grpSpPr>
          <p:sp>
            <p:nvSpPr>
              <p:cNvPr id="19" name="TextBox 18">
                <a:extLst>
                  <a:ext uri="{FF2B5EF4-FFF2-40B4-BE49-F238E27FC236}">
                    <a16:creationId xmlns:a16="http://schemas.microsoft.com/office/drawing/2014/main" id="{8154AD6F-FF5C-AF46-AF46-3A2F76383F84}"/>
                  </a:ext>
                </a:extLst>
              </p:cNvPr>
              <p:cNvSpPr txBox="1"/>
              <p:nvPr userDrawn="1"/>
            </p:nvSpPr>
            <p:spPr>
              <a:xfrm>
                <a:off x="9303325" y="18533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20" name="Straight Connector 19">
                <a:extLst>
                  <a:ext uri="{FF2B5EF4-FFF2-40B4-BE49-F238E27FC236}">
                    <a16:creationId xmlns:a16="http://schemas.microsoft.com/office/drawing/2014/main" id="{A473109F-0CBB-3543-B531-C9EE5039E8F3}"/>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84255D80-C41E-D843-BA4B-49C358DE9F33}"/>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3" name="Group 42">
                <a:extLst>
                  <a:ext uri="{FF2B5EF4-FFF2-40B4-BE49-F238E27FC236}">
                    <a16:creationId xmlns:a16="http://schemas.microsoft.com/office/drawing/2014/main" id="{E66BE7A5-B95E-5647-BB64-B391E7B70B4C}"/>
                  </a:ext>
                </a:extLst>
              </p:cNvPr>
              <p:cNvGrpSpPr/>
              <p:nvPr userDrawn="1"/>
            </p:nvGrpSpPr>
            <p:grpSpPr>
              <a:xfrm>
                <a:off x="9286315" y="4787848"/>
                <a:ext cx="2735151" cy="1411315"/>
                <a:chOff x="9296567" y="4910411"/>
                <a:chExt cx="2735151" cy="1411315"/>
              </a:xfrm>
            </p:grpSpPr>
            <p:sp>
              <p:nvSpPr>
                <p:cNvPr id="45" name="Rectangle 44">
                  <a:extLst>
                    <a:ext uri="{FF2B5EF4-FFF2-40B4-BE49-F238E27FC236}">
                      <a16:creationId xmlns:a16="http://schemas.microsoft.com/office/drawing/2014/main" id="{3E456B4A-35E2-1E46-AF5B-69BC4A031DFD}"/>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5020C91E-8ECD-9446-9FD6-8317FDCC66B1}"/>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47" name="Graphic 46">
                  <a:extLst>
                    <a:ext uri="{FF2B5EF4-FFF2-40B4-BE49-F238E27FC236}">
                      <a16:creationId xmlns:a16="http://schemas.microsoft.com/office/drawing/2014/main" id="{F8B2E612-99F0-C842-8E04-621A4A3B40E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48" name="TextBox 47">
                  <a:extLst>
                    <a:ext uri="{FF2B5EF4-FFF2-40B4-BE49-F238E27FC236}">
                      <a16:creationId xmlns:a16="http://schemas.microsoft.com/office/drawing/2014/main" id="{FFF1E73D-444F-B546-A7C4-57D3717E9A5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49" name="TextBox 48">
                  <a:extLst>
                    <a:ext uri="{FF2B5EF4-FFF2-40B4-BE49-F238E27FC236}">
                      <a16:creationId xmlns:a16="http://schemas.microsoft.com/office/drawing/2014/main" id="{EA65B9F0-297D-D74A-AED0-C2DF6E16365B}"/>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0" name="TextBox 49">
                  <a:extLst>
                    <a:ext uri="{FF2B5EF4-FFF2-40B4-BE49-F238E27FC236}">
                      <a16:creationId xmlns:a16="http://schemas.microsoft.com/office/drawing/2014/main" id="{FF9CCBAC-EFF1-D64D-BAA2-00D33EB2E99E}"/>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29" name="Group 28">
                <a:extLst>
                  <a:ext uri="{FF2B5EF4-FFF2-40B4-BE49-F238E27FC236}">
                    <a16:creationId xmlns:a16="http://schemas.microsoft.com/office/drawing/2014/main" id="{599AA6FE-1950-8F41-9D7B-376A540F81F8}"/>
                  </a:ext>
                </a:extLst>
              </p:cNvPr>
              <p:cNvGrpSpPr/>
              <p:nvPr userDrawn="1"/>
            </p:nvGrpSpPr>
            <p:grpSpPr>
              <a:xfrm>
                <a:off x="9286315" y="3431192"/>
                <a:ext cx="2735151" cy="1280928"/>
                <a:chOff x="9286315" y="6976989"/>
                <a:chExt cx="2735151" cy="1280928"/>
              </a:xfrm>
            </p:grpSpPr>
            <p:sp>
              <p:nvSpPr>
                <p:cNvPr id="38" name="Rectangle 37">
                  <a:extLst>
                    <a:ext uri="{FF2B5EF4-FFF2-40B4-BE49-F238E27FC236}">
                      <a16:creationId xmlns:a16="http://schemas.microsoft.com/office/drawing/2014/main" id="{96798E0F-BB64-0746-87AC-50312AED96E1}"/>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TextBox 38">
                  <a:extLst>
                    <a:ext uri="{FF2B5EF4-FFF2-40B4-BE49-F238E27FC236}">
                      <a16:creationId xmlns:a16="http://schemas.microsoft.com/office/drawing/2014/main" id="{F9048FEE-4AC5-F346-8AA9-B96470C93BB9}"/>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0" name="Graphic 39">
                  <a:extLst>
                    <a:ext uri="{FF2B5EF4-FFF2-40B4-BE49-F238E27FC236}">
                      <a16:creationId xmlns:a16="http://schemas.microsoft.com/office/drawing/2014/main" id="{DDFDEDFA-065B-6446-8C5E-888321D0CE4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1" name="TextBox 40">
                  <a:extLst>
                    <a:ext uri="{FF2B5EF4-FFF2-40B4-BE49-F238E27FC236}">
                      <a16:creationId xmlns:a16="http://schemas.microsoft.com/office/drawing/2014/main" id="{7DC42090-9A4E-1948-920E-D0251217ED8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2" name="Picture 41">
                  <a:extLst>
                    <a:ext uri="{FF2B5EF4-FFF2-40B4-BE49-F238E27FC236}">
                      <a16:creationId xmlns:a16="http://schemas.microsoft.com/office/drawing/2014/main" id="{49506D48-EE49-E344-BD58-0E7ACE18BEA4}"/>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0" name="Group 29">
                <a:extLst>
                  <a:ext uri="{FF2B5EF4-FFF2-40B4-BE49-F238E27FC236}">
                    <a16:creationId xmlns:a16="http://schemas.microsoft.com/office/drawing/2014/main" id="{8289D14B-260D-364C-8834-60C0FB3F053F}"/>
                  </a:ext>
                </a:extLst>
              </p:cNvPr>
              <p:cNvGrpSpPr/>
              <p:nvPr userDrawn="1"/>
            </p:nvGrpSpPr>
            <p:grpSpPr>
              <a:xfrm>
                <a:off x="9266651" y="510458"/>
                <a:ext cx="2617883" cy="651460"/>
                <a:chOff x="12352022" y="513115"/>
                <a:chExt cx="2617883" cy="651460"/>
              </a:xfrm>
            </p:grpSpPr>
            <p:sp>
              <p:nvSpPr>
                <p:cNvPr id="35" name="TextBox 34">
                  <a:extLst>
                    <a:ext uri="{FF2B5EF4-FFF2-40B4-BE49-F238E27FC236}">
                      <a16:creationId xmlns:a16="http://schemas.microsoft.com/office/drawing/2014/main" id="{6530850F-5903-4241-B33B-7472896369B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6" name="TextBox 35">
                  <a:extLst>
                    <a:ext uri="{FF2B5EF4-FFF2-40B4-BE49-F238E27FC236}">
                      <a16:creationId xmlns:a16="http://schemas.microsoft.com/office/drawing/2014/main" id="{B9AE25B5-349B-5C47-9854-CC58C3DFD0E6}"/>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37" name="TextBox 36">
                  <a:extLst>
                    <a:ext uri="{FF2B5EF4-FFF2-40B4-BE49-F238E27FC236}">
                      <a16:creationId xmlns:a16="http://schemas.microsoft.com/office/drawing/2014/main" id="{FBC27616-0537-A643-80CA-4C159C63CC02}"/>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1" name="TextBox 30">
                <a:extLst>
                  <a:ext uri="{FF2B5EF4-FFF2-40B4-BE49-F238E27FC236}">
                    <a16:creationId xmlns:a16="http://schemas.microsoft.com/office/drawing/2014/main" id="{02138E1E-A77D-E446-B51D-5B1FD135B9BF}"/>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2" name="TextBox 31">
                <a:extLst>
                  <a:ext uri="{FF2B5EF4-FFF2-40B4-BE49-F238E27FC236}">
                    <a16:creationId xmlns:a16="http://schemas.microsoft.com/office/drawing/2014/main" id="{620C17C2-E7A1-8A48-AD81-3A9EAACA602D}"/>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3" name="TextBox 32">
                <a:extLst>
                  <a:ext uri="{FF2B5EF4-FFF2-40B4-BE49-F238E27FC236}">
                    <a16:creationId xmlns:a16="http://schemas.microsoft.com/office/drawing/2014/main" id="{FCE72D9E-F64A-6C45-B5E4-5509FBC7C3DA}"/>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34" name="TextBox 33">
                <a:extLst>
                  <a:ext uri="{FF2B5EF4-FFF2-40B4-BE49-F238E27FC236}">
                    <a16:creationId xmlns:a16="http://schemas.microsoft.com/office/drawing/2014/main" id="{F7CB64C4-3F1A-F84B-B69A-13F4593C12B6}"/>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3" name="Date Placeholder 2">
            <a:extLst>
              <a:ext uri="{FF2B5EF4-FFF2-40B4-BE49-F238E27FC236}">
                <a16:creationId xmlns:a16="http://schemas.microsoft.com/office/drawing/2014/main" id="{996897C2-6DB8-D84B-835C-E23BE83E1A08}"/>
              </a:ext>
            </a:extLst>
          </p:cNvPr>
          <p:cNvSpPr>
            <a:spLocks noGrp="1"/>
          </p:cNvSpPr>
          <p:nvPr>
            <p:ph type="dt" sz="half" idx="101"/>
          </p:nvPr>
        </p:nvSpPr>
        <p:spPr/>
        <p:txBody>
          <a:bodyPr/>
          <a:lstStyle/>
          <a:p>
            <a:endParaRPr lang="en-US" dirty="0"/>
          </a:p>
        </p:txBody>
      </p:sp>
      <p:sp>
        <p:nvSpPr>
          <p:cNvPr id="8" name="Footer Placeholder 7">
            <a:extLst>
              <a:ext uri="{FF2B5EF4-FFF2-40B4-BE49-F238E27FC236}">
                <a16:creationId xmlns:a16="http://schemas.microsoft.com/office/drawing/2014/main" id="{0967810F-AD16-6E49-B2A3-1DA6D8B1281F}"/>
              </a:ext>
            </a:extLst>
          </p:cNvPr>
          <p:cNvSpPr>
            <a:spLocks noGrp="1"/>
          </p:cNvSpPr>
          <p:nvPr>
            <p:ph type="ftr" sz="quarter" idx="102"/>
          </p:nvPr>
        </p:nvSpPr>
        <p:spPr/>
        <p:txBody>
          <a:bodyPr/>
          <a:lstStyle/>
          <a:p>
            <a:endParaRPr lang="en-US" dirty="0"/>
          </a:p>
        </p:txBody>
      </p:sp>
      <p:sp>
        <p:nvSpPr>
          <p:cNvPr id="10" name="Slide Number Placeholder 9">
            <a:extLst>
              <a:ext uri="{FF2B5EF4-FFF2-40B4-BE49-F238E27FC236}">
                <a16:creationId xmlns:a16="http://schemas.microsoft.com/office/drawing/2014/main" id="{5E7FAC5D-4E0E-F541-A5F0-7B548D5C6943}"/>
              </a:ext>
            </a:extLst>
          </p:cNvPr>
          <p:cNvSpPr>
            <a:spLocks noGrp="1"/>
          </p:cNvSpPr>
          <p:nvPr>
            <p:ph type="sldNum" sz="quarter" idx="103"/>
          </p:nvPr>
        </p:nvSpPr>
        <p:spPr>
          <a:noFill/>
        </p:spPr>
        <p:txBody>
          <a:bodyPr/>
          <a:lstStyle>
            <a:lvl1pPr>
              <a:defRPr>
                <a:solidFill>
                  <a:schemeClr val="bg1"/>
                </a:solidFill>
              </a:defRPr>
            </a:lvl1p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dirty="0"/>
          </a:p>
        </p:txBody>
      </p:sp>
    </p:spTree>
    <p:extLst>
      <p:ext uri="{BB962C8B-B14F-4D97-AF65-F5344CB8AC3E}">
        <p14:creationId xmlns:p14="http://schemas.microsoft.com/office/powerpoint/2010/main" val="71070014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Map and Chart">
    <p:spTree>
      <p:nvGrpSpPr>
        <p:cNvPr id="1" name=""/>
        <p:cNvGrpSpPr/>
        <p:nvPr/>
      </p:nvGrpSpPr>
      <p:grpSpPr>
        <a:xfrm>
          <a:off x="0" y="0"/>
          <a:ext cx="0" cy="0"/>
          <a:chOff x="0" y="0"/>
          <a:chExt cx="0" cy="0"/>
        </a:xfrm>
      </p:grpSpPr>
      <p:sp>
        <p:nvSpPr>
          <p:cNvPr id="111" name="Picture Placeholder 10">
            <a:extLst>
              <a:ext uri="{FF2B5EF4-FFF2-40B4-BE49-F238E27FC236}">
                <a16:creationId xmlns:a16="http://schemas.microsoft.com/office/drawing/2014/main" id="{AE10EEE1-52DC-3B49-A4AE-DCC0B52D1E65}"/>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blipFill>
            <a:blip r:embed="rId2"/>
            <a:stretch>
              <a:fillRect/>
            </a:stretch>
          </a:blipFill>
        </p:spPr>
        <p:txBody>
          <a:bodyPr wrap="square" lIns="792000" tIns="0" rIns="5256000" anchor="ctr">
            <a:noAutofit/>
          </a:bodyPr>
          <a:lstStyle>
            <a:lvl1pPr algn="ctr">
              <a:defRPr b="0">
                <a:solidFill>
                  <a:schemeClr val="tx1">
                    <a:lumMod val="50000"/>
                    <a:lumOff val="50000"/>
                  </a:schemeClr>
                </a:solidFill>
              </a:defRPr>
            </a:lvl1pPr>
          </a:lstStyle>
          <a:p>
            <a:r>
              <a:rPr lang="en-US" dirty="0"/>
              <a:t>Click the icon at the center of the slide to add a pre-designed half-page map graphic to the slide.</a:t>
            </a:r>
            <a:br>
              <a:rPr lang="en-US" dirty="0"/>
            </a:br>
            <a:r>
              <a:rPr lang="en-US" dirty="0"/>
              <a:t>(In the Marketing Resource Database, these files will have “half slide” in the files name)</a:t>
            </a:r>
          </a:p>
        </p:txBody>
      </p:sp>
      <p:sp>
        <p:nvSpPr>
          <p:cNvPr id="9" name="Title 8">
            <a:extLst>
              <a:ext uri="{FF2B5EF4-FFF2-40B4-BE49-F238E27FC236}">
                <a16:creationId xmlns:a16="http://schemas.microsoft.com/office/drawing/2014/main" id="{A3E7C59C-7AB2-FD4B-9D3E-CA7E0D8CB2F3}"/>
              </a:ext>
            </a:extLst>
          </p:cNvPr>
          <p:cNvSpPr>
            <a:spLocks noGrp="1"/>
          </p:cNvSpPr>
          <p:nvPr userDrawn="1">
            <p:ph type="title" hasCustomPrompt="1"/>
          </p:nvPr>
        </p:nvSpPr>
        <p:spPr/>
        <p:txBody>
          <a:bodyPr/>
          <a:lstStyle>
            <a:lvl1pPr>
              <a:defRPr/>
            </a:lvl1pPr>
          </a:lstStyle>
          <a:p>
            <a:pPr lvl="0"/>
            <a:r>
              <a:rPr lang="en-US"/>
              <a:t>CLICK TO ADD Slide TITLE. ALL CAPS. TWO LINES max.</a:t>
            </a:r>
          </a:p>
        </p:txBody>
      </p:sp>
      <p:sp>
        <p:nvSpPr>
          <p:cNvPr id="16" name="Chart Placeholder 2">
            <a:extLst>
              <a:ext uri="{FF2B5EF4-FFF2-40B4-BE49-F238E27FC236}">
                <a16:creationId xmlns:a16="http://schemas.microsoft.com/office/drawing/2014/main" id="{078808F4-3217-FA41-8ABF-24B9D247AE5A}"/>
              </a:ext>
            </a:extLst>
          </p:cNvPr>
          <p:cNvSpPr>
            <a:spLocks noGrp="1"/>
          </p:cNvSpPr>
          <p:nvPr userDrawn="1">
            <p:ph type="chart" sz="quarter" idx="114"/>
          </p:nvPr>
        </p:nvSpPr>
        <p:spPr>
          <a:xfrm>
            <a:off x="4698906" y="1735138"/>
            <a:ext cx="4008438" cy="4430712"/>
          </a:xfrm>
        </p:spPr>
        <p:txBody>
          <a:bodyPr/>
          <a:lstStyle>
            <a:lvl1pPr>
              <a:defRPr b="0">
                <a:solidFill>
                  <a:schemeClr val="tx1">
                    <a:lumMod val="50000"/>
                    <a:lumOff val="50000"/>
                  </a:schemeClr>
                </a:solidFill>
              </a:defRPr>
            </a:lvl1pPr>
          </a:lstStyle>
          <a:p>
            <a:r>
              <a:rPr lang="en-US" dirty="0"/>
              <a:t>Click icon to add chart</a:t>
            </a:r>
          </a:p>
        </p:txBody>
      </p:sp>
      <p:sp>
        <p:nvSpPr>
          <p:cNvPr id="1000" name="Footnotes Placeholder">
            <a:extLst>
              <a:ext uri="{FF2B5EF4-FFF2-40B4-BE49-F238E27FC236}">
                <a16:creationId xmlns:a16="http://schemas.microsoft.com/office/drawing/2014/main" id="{89C8ABCA-426C-9447-AA12-B5A756649D54}"/>
              </a:ext>
            </a:extLst>
          </p:cNvPr>
          <p:cNvSpPr>
            <a:spLocks noGrp="1"/>
          </p:cNvSpPr>
          <p:nvPr userDrawn="1">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grpSp>
        <p:nvGrpSpPr>
          <p:cNvPr id="6" name="Group 5">
            <a:extLst>
              <a:ext uri="{FF2B5EF4-FFF2-40B4-BE49-F238E27FC236}">
                <a16:creationId xmlns:a16="http://schemas.microsoft.com/office/drawing/2014/main" id="{A1834941-C348-A040-9D09-770ED5F00B5B}"/>
              </a:ext>
            </a:extLst>
          </p:cNvPr>
          <p:cNvGrpSpPr/>
          <p:nvPr userDrawn="1"/>
        </p:nvGrpSpPr>
        <p:grpSpPr>
          <a:xfrm>
            <a:off x="9399182" y="-1"/>
            <a:ext cx="2961715" cy="13179981"/>
            <a:chOff x="9399182" y="-1"/>
            <a:chExt cx="2961715" cy="13179981"/>
          </a:xfrm>
        </p:grpSpPr>
        <p:sp>
          <p:nvSpPr>
            <p:cNvPr id="80" name="Rectangle 79">
              <a:extLst>
                <a:ext uri="{FF2B5EF4-FFF2-40B4-BE49-F238E27FC236}">
                  <a16:creationId xmlns:a16="http://schemas.microsoft.com/office/drawing/2014/main" id="{7F39C21F-C07C-7740-9183-FE0C02C54D48}"/>
                </a:ext>
              </a:extLst>
            </p:cNvPr>
            <p:cNvSpPr/>
            <p:nvPr userDrawn="1"/>
          </p:nvSpPr>
          <p:spPr>
            <a:xfrm>
              <a:off x="9399182" y="-1"/>
              <a:ext cx="2798651" cy="12992987"/>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3" name="Picture 72">
              <a:extLst>
                <a:ext uri="{FF2B5EF4-FFF2-40B4-BE49-F238E27FC236}">
                  <a16:creationId xmlns:a16="http://schemas.microsoft.com/office/drawing/2014/main" id="{8D2E816D-1321-604A-8779-D37820720E7E}"/>
                </a:ext>
              </a:extLst>
            </p:cNvPr>
            <p:cNvPicPr>
              <a:picLocks noChangeAspect="1"/>
            </p:cNvPicPr>
            <p:nvPr userDrawn="1"/>
          </p:nvPicPr>
          <p:blipFill rotWithShape="1">
            <a:blip r:embed="rId3"/>
            <a:srcRect r="36104"/>
            <a:stretch/>
          </p:blipFill>
          <p:spPr>
            <a:xfrm>
              <a:off x="9558497" y="1330741"/>
              <a:ext cx="2639329" cy="522522"/>
            </a:xfrm>
            <a:prstGeom prst="rect">
              <a:avLst/>
            </a:prstGeom>
          </p:spPr>
        </p:pic>
        <p:grpSp>
          <p:nvGrpSpPr>
            <p:cNvPr id="81" name="Group 80">
              <a:extLst>
                <a:ext uri="{FF2B5EF4-FFF2-40B4-BE49-F238E27FC236}">
                  <a16:creationId xmlns:a16="http://schemas.microsoft.com/office/drawing/2014/main" id="{C545234B-6DF7-7643-92C8-BA7AC4A8A953}"/>
                </a:ext>
              </a:extLst>
            </p:cNvPr>
            <p:cNvGrpSpPr/>
            <p:nvPr userDrawn="1"/>
          </p:nvGrpSpPr>
          <p:grpSpPr>
            <a:xfrm>
              <a:off x="9541497" y="162442"/>
              <a:ext cx="2819400" cy="814510"/>
              <a:chOff x="-3644733" y="165205"/>
              <a:chExt cx="2819400" cy="814510"/>
            </a:xfrm>
          </p:grpSpPr>
          <p:sp>
            <p:nvSpPr>
              <p:cNvPr id="107" name="Rectangle 106">
                <a:extLst>
                  <a:ext uri="{FF2B5EF4-FFF2-40B4-BE49-F238E27FC236}">
                    <a16:creationId xmlns:a16="http://schemas.microsoft.com/office/drawing/2014/main" id="{2F039784-C448-5543-B741-6EBF9C27FE1C}"/>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TextBox 107">
                <a:extLst>
                  <a:ext uri="{FF2B5EF4-FFF2-40B4-BE49-F238E27FC236}">
                    <a16:creationId xmlns:a16="http://schemas.microsoft.com/office/drawing/2014/main" id="{F60BC00D-BAE8-1C44-A7A3-F83307EFAE07}"/>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09" name="Picture 108">
                <a:extLst>
                  <a:ext uri="{FF2B5EF4-FFF2-40B4-BE49-F238E27FC236}">
                    <a16:creationId xmlns:a16="http://schemas.microsoft.com/office/drawing/2014/main" id="{4BF9F541-6966-324D-8295-8DC4C6ED816B}"/>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82" name="Group 81">
              <a:extLst>
                <a:ext uri="{FF2B5EF4-FFF2-40B4-BE49-F238E27FC236}">
                  <a16:creationId xmlns:a16="http://schemas.microsoft.com/office/drawing/2014/main" id="{876CC36D-CD32-7F49-83AC-D8C75EEEEBC3}"/>
                </a:ext>
              </a:extLst>
            </p:cNvPr>
            <p:cNvGrpSpPr/>
            <p:nvPr userDrawn="1"/>
          </p:nvGrpSpPr>
          <p:grpSpPr>
            <a:xfrm>
              <a:off x="9521833" y="5949873"/>
              <a:ext cx="2676002" cy="1052731"/>
              <a:chOff x="9521833" y="2036288"/>
              <a:chExt cx="2676002" cy="1052731"/>
            </a:xfrm>
          </p:grpSpPr>
          <p:sp>
            <p:nvSpPr>
              <p:cNvPr id="101" name="TextBox 100">
                <a:extLst>
                  <a:ext uri="{FF2B5EF4-FFF2-40B4-BE49-F238E27FC236}">
                    <a16:creationId xmlns:a16="http://schemas.microsoft.com/office/drawing/2014/main" id="{0C54F8FD-6A48-EF40-AD43-A10ACF4D7CF9}"/>
                  </a:ext>
                </a:extLst>
              </p:cNvPr>
              <p:cNvSpPr txBox="1"/>
              <p:nvPr userDrawn="1"/>
            </p:nvSpPr>
            <p:spPr>
              <a:xfrm>
                <a:off x="9558507" y="2036288"/>
                <a:ext cx="13288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ADD A NEW CHART</a:t>
                </a:r>
              </a:p>
            </p:txBody>
          </p:sp>
          <p:cxnSp>
            <p:nvCxnSpPr>
              <p:cNvPr id="102" name="Straight Connector 101">
                <a:extLst>
                  <a:ext uri="{FF2B5EF4-FFF2-40B4-BE49-F238E27FC236}">
                    <a16:creationId xmlns:a16="http://schemas.microsoft.com/office/drawing/2014/main" id="{4CF1923C-FF57-604A-A528-0F8B428DC115}"/>
                  </a:ext>
                </a:extLst>
              </p:cNvPr>
              <p:cNvCxnSpPr>
                <a:cxnSpLocks/>
              </p:cNvCxnSpPr>
              <p:nvPr userDrawn="1"/>
            </p:nvCxnSpPr>
            <p:spPr>
              <a:xfrm>
                <a:off x="9558507" y="223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103" name="Group 102">
                <a:extLst>
                  <a:ext uri="{FF2B5EF4-FFF2-40B4-BE49-F238E27FC236}">
                    <a16:creationId xmlns:a16="http://schemas.microsoft.com/office/drawing/2014/main" id="{BA303ED0-59A7-B84C-A014-7496C5477C51}"/>
                  </a:ext>
                </a:extLst>
              </p:cNvPr>
              <p:cNvGrpSpPr/>
              <p:nvPr userDrawn="1"/>
            </p:nvGrpSpPr>
            <p:grpSpPr>
              <a:xfrm>
                <a:off x="9521833" y="2361408"/>
                <a:ext cx="2557391" cy="484748"/>
                <a:chOff x="12352022" y="513115"/>
                <a:chExt cx="2557391" cy="484748"/>
              </a:xfrm>
            </p:grpSpPr>
            <p:sp>
              <p:nvSpPr>
                <p:cNvPr id="105" name="TextBox 104">
                  <a:extLst>
                    <a:ext uri="{FF2B5EF4-FFF2-40B4-BE49-F238E27FC236}">
                      <a16:creationId xmlns:a16="http://schemas.microsoft.com/office/drawing/2014/main" id="{34680833-A017-FE4C-B658-3EDDEB9B2F3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106" name="TextBox 105">
                  <a:extLst>
                    <a:ext uri="{FF2B5EF4-FFF2-40B4-BE49-F238E27FC236}">
                      <a16:creationId xmlns:a16="http://schemas.microsoft.com/office/drawing/2014/main" id="{E4EC3B22-EC11-D84D-90B3-DC3B7E1CA6D3}"/>
                    </a:ext>
                  </a:extLst>
                </p:cNvPr>
                <p:cNvSpPr txBox="1"/>
                <p:nvPr userDrawn="1"/>
              </p:nvSpPr>
              <p:spPr>
                <a:xfrm>
                  <a:off x="12516615" y="513115"/>
                  <a:ext cx="2392798" cy="484748"/>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Open the </a:t>
                  </a:r>
                  <a:r>
                    <a:rPr lang="en-US" b="1" dirty="0"/>
                    <a:t>VEDP Template Assets file </a:t>
                  </a:r>
                  <a:r>
                    <a:rPr lang="en-US" dirty="0"/>
                    <a:t>and copy the desired chart type into your presentation.</a:t>
                  </a:r>
                </a:p>
              </p:txBody>
            </p:sp>
          </p:grpSp>
          <p:sp>
            <p:nvSpPr>
              <p:cNvPr id="104" name="TextBox 103">
                <a:extLst>
                  <a:ext uri="{FF2B5EF4-FFF2-40B4-BE49-F238E27FC236}">
                    <a16:creationId xmlns:a16="http://schemas.microsoft.com/office/drawing/2014/main" id="{862A8FB6-C487-2D48-A9DC-F3D0905D6BE5}"/>
                  </a:ext>
                </a:extLst>
              </p:cNvPr>
              <p:cNvSpPr txBox="1"/>
              <p:nvPr userDrawn="1"/>
            </p:nvSpPr>
            <p:spPr>
              <a:xfrm>
                <a:off x="9686426" y="2895120"/>
                <a:ext cx="2120429"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These samples slide have further instructions and have been set up so you can easily edit the data.</a:t>
                </a:r>
              </a:p>
            </p:txBody>
          </p:sp>
        </p:grpSp>
        <p:sp>
          <p:nvSpPr>
            <p:cNvPr id="83" name="TextBox 82">
              <a:extLst>
                <a:ext uri="{FF2B5EF4-FFF2-40B4-BE49-F238E27FC236}">
                  <a16:creationId xmlns:a16="http://schemas.microsoft.com/office/drawing/2014/main" id="{203EC2FF-8F5A-2547-A699-BE8FF88F9301}"/>
                </a:ext>
              </a:extLst>
            </p:cNvPr>
            <p:cNvSpPr txBox="1"/>
            <p:nvPr userDrawn="1"/>
          </p:nvSpPr>
          <p:spPr>
            <a:xfrm>
              <a:off x="9558507" y="2034287"/>
              <a:ext cx="2056653"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FORMAT AN EXISTING CHART</a:t>
              </a:r>
            </a:p>
          </p:txBody>
        </p:sp>
        <p:cxnSp>
          <p:nvCxnSpPr>
            <p:cNvPr id="84" name="Straight Connector 83">
              <a:extLst>
                <a:ext uri="{FF2B5EF4-FFF2-40B4-BE49-F238E27FC236}">
                  <a16:creationId xmlns:a16="http://schemas.microsoft.com/office/drawing/2014/main" id="{59E92957-8BDF-4347-81B2-9604E93AE603}"/>
                </a:ext>
              </a:extLst>
            </p:cNvPr>
            <p:cNvCxnSpPr>
              <a:cxnSpLocks/>
            </p:cNvCxnSpPr>
            <p:nvPr userDrawn="1"/>
          </p:nvCxnSpPr>
          <p:spPr>
            <a:xfrm>
              <a:off x="9558507" y="2236904"/>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36CA8A72-2DBC-5545-BC2E-B4BDCAC3FDF6}"/>
                </a:ext>
              </a:extLst>
            </p:cNvPr>
            <p:cNvSpPr txBox="1">
              <a:spLocks noChangeAspect="1"/>
            </p:cNvSpPr>
            <p:nvPr/>
          </p:nvSpPr>
          <p:spPr>
            <a:xfrm>
              <a:off x="9521833" y="238443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86" name="TextBox 85">
              <a:extLst>
                <a:ext uri="{FF2B5EF4-FFF2-40B4-BE49-F238E27FC236}">
                  <a16:creationId xmlns:a16="http://schemas.microsoft.com/office/drawing/2014/main" id="{E1C1C471-3C86-9243-8147-752CF2CED878}"/>
                </a:ext>
              </a:extLst>
            </p:cNvPr>
            <p:cNvSpPr txBox="1">
              <a:spLocks noChangeAspect="1"/>
            </p:cNvSpPr>
            <p:nvPr/>
          </p:nvSpPr>
          <p:spPr>
            <a:xfrm>
              <a:off x="9521833" y="311148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7" name="TextBox 86">
              <a:extLst>
                <a:ext uri="{FF2B5EF4-FFF2-40B4-BE49-F238E27FC236}">
                  <a16:creationId xmlns:a16="http://schemas.microsoft.com/office/drawing/2014/main" id="{594015A7-4E0F-FB48-B54B-DBDAD2AACFBF}"/>
                </a:ext>
              </a:extLst>
            </p:cNvPr>
            <p:cNvSpPr txBox="1"/>
            <p:nvPr userDrawn="1"/>
          </p:nvSpPr>
          <p:spPr>
            <a:xfrm>
              <a:off x="9686426" y="2359407"/>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the chart placeholder and then paste your existing chart.</a:t>
              </a:r>
            </a:p>
          </p:txBody>
        </p:sp>
        <p:sp>
          <p:nvSpPr>
            <p:cNvPr id="88" name="TextBox 87">
              <a:extLst>
                <a:ext uri="{FF2B5EF4-FFF2-40B4-BE49-F238E27FC236}">
                  <a16:creationId xmlns:a16="http://schemas.microsoft.com/office/drawing/2014/main" id="{55791D51-A4E3-254B-9CDC-883656B5BBB3}"/>
                </a:ext>
              </a:extLst>
            </p:cNvPr>
            <p:cNvSpPr txBox="1"/>
            <p:nvPr userDrawn="1"/>
          </p:nvSpPr>
          <p:spPr>
            <a:xfrm>
              <a:off x="9686426" y="308861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Right-click on the chart and choose “Change Chart Type…”</a:t>
              </a:r>
            </a:p>
          </p:txBody>
        </p:sp>
        <p:sp>
          <p:nvSpPr>
            <p:cNvPr id="89" name="TextBox 88">
              <a:extLst>
                <a:ext uri="{FF2B5EF4-FFF2-40B4-BE49-F238E27FC236}">
                  <a16:creationId xmlns:a16="http://schemas.microsoft.com/office/drawing/2014/main" id="{098081F0-15A2-CE4F-B597-7D0A57F05E29}"/>
                </a:ext>
              </a:extLst>
            </p:cNvPr>
            <p:cNvSpPr txBox="1">
              <a:spLocks noChangeAspect="1"/>
            </p:cNvSpPr>
            <p:nvPr userDrawn="1"/>
          </p:nvSpPr>
          <p:spPr>
            <a:xfrm>
              <a:off x="9521833" y="3574474"/>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3</a:t>
              </a:r>
            </a:p>
          </p:txBody>
        </p:sp>
        <p:sp>
          <p:nvSpPr>
            <p:cNvPr id="90" name="TextBox 89">
              <a:extLst>
                <a:ext uri="{FF2B5EF4-FFF2-40B4-BE49-F238E27FC236}">
                  <a16:creationId xmlns:a16="http://schemas.microsoft.com/office/drawing/2014/main" id="{41684A96-AE24-5949-8098-95299F59040E}"/>
                </a:ext>
              </a:extLst>
            </p:cNvPr>
            <p:cNvSpPr txBox="1"/>
            <p:nvPr userDrawn="1"/>
          </p:nvSpPr>
          <p:spPr>
            <a:xfrm>
              <a:off x="9686426" y="3551603"/>
              <a:ext cx="2453290" cy="323165"/>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Choose one of the VEDP chart styles from the ‘Templates’ category.</a:t>
              </a:r>
            </a:p>
          </p:txBody>
        </p:sp>
        <p:sp>
          <p:nvSpPr>
            <p:cNvPr id="91" name="TextBox 90">
              <a:extLst>
                <a:ext uri="{FF2B5EF4-FFF2-40B4-BE49-F238E27FC236}">
                  <a16:creationId xmlns:a16="http://schemas.microsoft.com/office/drawing/2014/main" id="{A95F9DFB-59B1-0849-A7FD-D719AC7DE165}"/>
                </a:ext>
              </a:extLst>
            </p:cNvPr>
            <p:cNvSpPr txBox="1"/>
            <p:nvPr userDrawn="1"/>
          </p:nvSpPr>
          <p:spPr>
            <a:xfrm>
              <a:off x="9674268" y="2722629"/>
              <a:ext cx="2297650"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Make sure that you have access to any linked files, or you won’t be able to apply the chart style successfully.</a:t>
              </a:r>
            </a:p>
          </p:txBody>
        </p:sp>
        <p:grpSp>
          <p:nvGrpSpPr>
            <p:cNvPr id="93" name="Group 92">
              <a:extLst>
                <a:ext uri="{FF2B5EF4-FFF2-40B4-BE49-F238E27FC236}">
                  <a16:creationId xmlns:a16="http://schemas.microsoft.com/office/drawing/2014/main" id="{0B9FBE4B-500D-DC43-91EC-3123D9EF5462}"/>
                </a:ext>
              </a:extLst>
            </p:cNvPr>
            <p:cNvGrpSpPr/>
            <p:nvPr userDrawn="1"/>
          </p:nvGrpSpPr>
          <p:grpSpPr>
            <a:xfrm>
              <a:off x="9558507" y="1119891"/>
              <a:ext cx="2639328" cy="202617"/>
              <a:chOff x="9303325" y="149270"/>
              <a:chExt cx="2639328" cy="202617"/>
            </a:xfrm>
          </p:grpSpPr>
          <p:sp>
            <p:nvSpPr>
              <p:cNvPr id="99" name="TextBox 98">
                <a:extLst>
                  <a:ext uri="{FF2B5EF4-FFF2-40B4-BE49-F238E27FC236}">
                    <a16:creationId xmlns:a16="http://schemas.microsoft.com/office/drawing/2014/main" id="{3B2F129A-3FD3-E24F-92D4-3E5C29B9DBB8}"/>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00" name="Straight Connector 99">
                <a:extLst>
                  <a:ext uri="{FF2B5EF4-FFF2-40B4-BE49-F238E27FC236}">
                    <a16:creationId xmlns:a16="http://schemas.microsoft.com/office/drawing/2014/main" id="{1476F00B-34CF-9B4A-8F55-B463B3FDB70B}"/>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94" name="Group 93">
              <a:extLst>
                <a:ext uri="{FF2B5EF4-FFF2-40B4-BE49-F238E27FC236}">
                  <a16:creationId xmlns:a16="http://schemas.microsoft.com/office/drawing/2014/main" id="{8D1C5EC9-E2AC-8041-9FC6-7AD7ADED145B}"/>
                </a:ext>
              </a:extLst>
            </p:cNvPr>
            <p:cNvGrpSpPr/>
            <p:nvPr userDrawn="1"/>
          </p:nvGrpSpPr>
          <p:grpSpPr>
            <a:xfrm>
              <a:off x="9541497" y="4046192"/>
              <a:ext cx="2735151" cy="1741977"/>
              <a:chOff x="9296567" y="4910411"/>
              <a:chExt cx="2735151" cy="1741977"/>
            </a:xfrm>
          </p:grpSpPr>
          <p:sp>
            <p:nvSpPr>
              <p:cNvPr id="95" name="Rectangle 94">
                <a:extLst>
                  <a:ext uri="{FF2B5EF4-FFF2-40B4-BE49-F238E27FC236}">
                    <a16:creationId xmlns:a16="http://schemas.microsoft.com/office/drawing/2014/main" id="{836A575A-4268-7545-9724-E5529E81C3A7}"/>
                  </a:ext>
                </a:extLst>
              </p:cNvPr>
              <p:cNvSpPr/>
              <p:nvPr userDrawn="1"/>
            </p:nvSpPr>
            <p:spPr>
              <a:xfrm>
                <a:off x="9296567" y="4910411"/>
                <a:ext cx="2735151" cy="1741977"/>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TextBox 95">
                <a:extLst>
                  <a:ext uri="{FF2B5EF4-FFF2-40B4-BE49-F238E27FC236}">
                    <a16:creationId xmlns:a16="http://schemas.microsoft.com/office/drawing/2014/main" id="{263A6D68-9AA3-584A-809D-EE6673D3B056}"/>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Re-apply chart style</a:t>
                </a:r>
              </a:p>
            </p:txBody>
          </p:sp>
          <p:pic>
            <p:nvPicPr>
              <p:cNvPr id="97" name="Graphic 96">
                <a:extLst>
                  <a:ext uri="{FF2B5EF4-FFF2-40B4-BE49-F238E27FC236}">
                    <a16:creationId xmlns:a16="http://schemas.microsoft.com/office/drawing/2014/main" id="{4AF9B51D-9E9A-F947-8F70-A6C06771D1F2}"/>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98" name="TextBox 97">
                <a:extLst>
                  <a:ext uri="{FF2B5EF4-FFF2-40B4-BE49-F238E27FC236}">
                    <a16:creationId xmlns:a16="http://schemas.microsoft.com/office/drawing/2014/main" id="{48800C5A-9825-D044-8419-0A6095892041}"/>
                  </a:ext>
                </a:extLst>
              </p:cNvPr>
              <p:cNvSpPr txBox="1"/>
              <p:nvPr userDrawn="1"/>
            </p:nvSpPr>
            <p:spPr>
              <a:xfrm>
                <a:off x="9471805" y="5300350"/>
                <a:ext cx="2399065" cy="965392"/>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In case of error, return legend entries, data labels, and/or chart formatting by re-applying the current VEDP chart style template.</a:t>
                </a:r>
              </a:p>
              <a:p>
                <a:pPr lvl="1"/>
                <a:r>
                  <a:rPr lang="en-US" dirty="0"/>
                  <a:t>Right-click the chart and choose</a:t>
                </a:r>
                <a:br>
                  <a:rPr lang="en-US" dirty="0"/>
                </a:br>
                <a:r>
                  <a:rPr lang="en-US" dirty="0"/>
                  <a:t>“Change Chart Type”</a:t>
                </a:r>
              </a:p>
              <a:p>
                <a:pPr lvl="1"/>
                <a:r>
                  <a:rPr lang="en-US" dirty="0"/>
                  <a:t>Then choose the matching VEDP chart style from the ‘Templates’ category.</a:t>
                </a:r>
              </a:p>
            </p:txBody>
          </p:sp>
        </p:grpSp>
        <p:grpSp>
          <p:nvGrpSpPr>
            <p:cNvPr id="2" name="Group 1">
              <a:extLst>
                <a:ext uri="{FF2B5EF4-FFF2-40B4-BE49-F238E27FC236}">
                  <a16:creationId xmlns:a16="http://schemas.microsoft.com/office/drawing/2014/main" id="{A4CF5DAB-1553-C04B-92A4-F1198F8EECE3}"/>
                </a:ext>
              </a:extLst>
            </p:cNvPr>
            <p:cNvGrpSpPr/>
            <p:nvPr userDrawn="1"/>
          </p:nvGrpSpPr>
          <p:grpSpPr>
            <a:xfrm>
              <a:off x="9521833" y="7166155"/>
              <a:ext cx="2754815" cy="6013825"/>
              <a:chOff x="9521833" y="-6801152"/>
              <a:chExt cx="2754815" cy="6013825"/>
            </a:xfrm>
          </p:grpSpPr>
          <p:sp>
            <p:nvSpPr>
              <p:cNvPr id="42" name="TextBox 41">
                <a:extLst>
                  <a:ext uri="{FF2B5EF4-FFF2-40B4-BE49-F238E27FC236}">
                    <a16:creationId xmlns:a16="http://schemas.microsoft.com/office/drawing/2014/main" id="{07BD5352-94B5-1940-89E6-DC02A72A4418}"/>
                  </a:ext>
                </a:extLst>
              </p:cNvPr>
              <p:cNvSpPr txBox="1"/>
              <p:nvPr userDrawn="1"/>
            </p:nvSpPr>
            <p:spPr>
              <a:xfrm>
                <a:off x="9558507" y="-6801152"/>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3" name="Straight Connector 42">
                <a:extLst>
                  <a:ext uri="{FF2B5EF4-FFF2-40B4-BE49-F238E27FC236}">
                    <a16:creationId xmlns:a16="http://schemas.microsoft.com/office/drawing/2014/main" id="{DE135D9E-6B8E-BF4A-8B52-EEAE03AC9DE2}"/>
                  </a:ext>
                </a:extLst>
              </p:cNvPr>
              <p:cNvCxnSpPr>
                <a:cxnSpLocks/>
              </p:cNvCxnSpPr>
              <p:nvPr userDrawn="1"/>
            </p:nvCxnSpPr>
            <p:spPr>
              <a:xfrm>
                <a:off x="9558507" y="-659853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6C3F42BF-41FD-244D-86C9-0031DA675594}"/>
                  </a:ext>
                </a:extLst>
              </p:cNvPr>
              <p:cNvSpPr txBox="1"/>
              <p:nvPr userDrawn="1"/>
            </p:nvSpPr>
            <p:spPr>
              <a:xfrm>
                <a:off x="9686426" y="-574022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5" name="Group 64">
                <a:extLst>
                  <a:ext uri="{FF2B5EF4-FFF2-40B4-BE49-F238E27FC236}">
                    <a16:creationId xmlns:a16="http://schemas.microsoft.com/office/drawing/2014/main" id="{1AF14A82-884D-6E44-833A-66AEAE8D73E5}"/>
                  </a:ext>
                </a:extLst>
              </p:cNvPr>
              <p:cNvGrpSpPr/>
              <p:nvPr userDrawn="1"/>
            </p:nvGrpSpPr>
            <p:grpSpPr>
              <a:xfrm>
                <a:off x="9541497" y="-2198642"/>
                <a:ext cx="2735151" cy="1411315"/>
                <a:chOff x="9296567" y="4910411"/>
                <a:chExt cx="2735151" cy="1411315"/>
              </a:xfrm>
            </p:grpSpPr>
            <p:sp>
              <p:nvSpPr>
                <p:cNvPr id="67" name="Rectangle 66">
                  <a:extLst>
                    <a:ext uri="{FF2B5EF4-FFF2-40B4-BE49-F238E27FC236}">
                      <a16:creationId xmlns:a16="http://schemas.microsoft.com/office/drawing/2014/main" id="{F7A9386A-4C7E-3A41-8497-284AAB05A9F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4233D935-4B30-F44F-9AE5-ED48766ABB3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9" name="Graphic 68">
                  <a:extLst>
                    <a:ext uri="{FF2B5EF4-FFF2-40B4-BE49-F238E27FC236}">
                      <a16:creationId xmlns:a16="http://schemas.microsoft.com/office/drawing/2014/main" id="{16F18F42-237E-5D49-9406-C82AB8706B5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70" name="TextBox 69">
                  <a:extLst>
                    <a:ext uri="{FF2B5EF4-FFF2-40B4-BE49-F238E27FC236}">
                      <a16:creationId xmlns:a16="http://schemas.microsoft.com/office/drawing/2014/main" id="{DE14BA7F-29C8-C24E-928B-592788C3333F}"/>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1" name="TextBox 70">
                  <a:extLst>
                    <a:ext uri="{FF2B5EF4-FFF2-40B4-BE49-F238E27FC236}">
                      <a16:creationId xmlns:a16="http://schemas.microsoft.com/office/drawing/2014/main" id="{29C49CB8-3278-3D41-8689-3FE7FAAE598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2" name="TextBox 71">
                  <a:extLst>
                    <a:ext uri="{FF2B5EF4-FFF2-40B4-BE49-F238E27FC236}">
                      <a16:creationId xmlns:a16="http://schemas.microsoft.com/office/drawing/2014/main" id="{22BE9216-4058-A445-B627-693F5A96240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47" name="Group 46">
                <a:extLst>
                  <a:ext uri="{FF2B5EF4-FFF2-40B4-BE49-F238E27FC236}">
                    <a16:creationId xmlns:a16="http://schemas.microsoft.com/office/drawing/2014/main" id="{14F294D6-B313-E949-842F-F41379956161}"/>
                  </a:ext>
                </a:extLst>
              </p:cNvPr>
              <p:cNvGrpSpPr/>
              <p:nvPr userDrawn="1"/>
            </p:nvGrpSpPr>
            <p:grpSpPr>
              <a:xfrm>
                <a:off x="9541497" y="-3555298"/>
                <a:ext cx="2735151" cy="1280928"/>
                <a:chOff x="9286315" y="6976989"/>
                <a:chExt cx="2735151" cy="1280928"/>
              </a:xfrm>
            </p:grpSpPr>
            <p:sp>
              <p:nvSpPr>
                <p:cNvPr id="60" name="Rectangle 59">
                  <a:extLst>
                    <a:ext uri="{FF2B5EF4-FFF2-40B4-BE49-F238E27FC236}">
                      <a16:creationId xmlns:a16="http://schemas.microsoft.com/office/drawing/2014/main" id="{14F654D1-DB8F-CE4F-A23A-52B9BC2BFFEA}"/>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1DC4A4C9-98A4-154F-8F68-6545453B1513}"/>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2" name="Graphic 61">
                  <a:extLst>
                    <a:ext uri="{FF2B5EF4-FFF2-40B4-BE49-F238E27FC236}">
                      <a16:creationId xmlns:a16="http://schemas.microsoft.com/office/drawing/2014/main" id="{09C862AD-FB96-864E-8468-306B3BB1F66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46538" y="7116071"/>
                  <a:ext cx="155227" cy="155227"/>
                </a:xfrm>
                <a:prstGeom prst="rect">
                  <a:avLst/>
                </a:prstGeom>
              </p:spPr>
            </p:pic>
            <p:sp>
              <p:nvSpPr>
                <p:cNvPr id="63" name="TextBox 62">
                  <a:extLst>
                    <a:ext uri="{FF2B5EF4-FFF2-40B4-BE49-F238E27FC236}">
                      <a16:creationId xmlns:a16="http://schemas.microsoft.com/office/drawing/2014/main" id="{F14F4FFA-0615-1D48-B3DF-3595FF4FE06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64" name="Picture 63">
                  <a:extLst>
                    <a:ext uri="{FF2B5EF4-FFF2-40B4-BE49-F238E27FC236}">
                      <a16:creationId xmlns:a16="http://schemas.microsoft.com/office/drawing/2014/main" id="{88F30D86-450E-F848-A211-E408470B957E}"/>
                    </a:ext>
                  </a:extLst>
                </p:cNvPr>
                <p:cNvPicPr>
                  <a:picLocks noChangeAspect="1"/>
                </p:cNvPicPr>
                <p:nvPr userDrawn="1"/>
              </p:nvPicPr>
              <p:blipFill rotWithShape="1">
                <a:blip r:embed="rId7"/>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48" name="Group 47">
                <a:extLst>
                  <a:ext uri="{FF2B5EF4-FFF2-40B4-BE49-F238E27FC236}">
                    <a16:creationId xmlns:a16="http://schemas.microsoft.com/office/drawing/2014/main" id="{02D72FD7-6279-0446-AC58-A3C3DC24D160}"/>
                  </a:ext>
                </a:extLst>
              </p:cNvPr>
              <p:cNvGrpSpPr/>
              <p:nvPr userDrawn="1"/>
            </p:nvGrpSpPr>
            <p:grpSpPr>
              <a:xfrm>
                <a:off x="9521833" y="-6476032"/>
                <a:ext cx="2617883" cy="651460"/>
                <a:chOff x="12352022" y="513115"/>
                <a:chExt cx="2617883" cy="651460"/>
              </a:xfrm>
            </p:grpSpPr>
            <p:sp>
              <p:nvSpPr>
                <p:cNvPr id="57" name="TextBox 56">
                  <a:extLst>
                    <a:ext uri="{FF2B5EF4-FFF2-40B4-BE49-F238E27FC236}">
                      <a16:creationId xmlns:a16="http://schemas.microsoft.com/office/drawing/2014/main" id="{F61D0EBF-B2C0-7046-B77D-2B9CD5228843}"/>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8" name="TextBox 57">
                  <a:extLst>
                    <a:ext uri="{FF2B5EF4-FFF2-40B4-BE49-F238E27FC236}">
                      <a16:creationId xmlns:a16="http://schemas.microsoft.com/office/drawing/2014/main" id="{80E248F4-5967-3B48-BA75-443830FB430F}"/>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9" name="TextBox 58">
                  <a:extLst>
                    <a:ext uri="{FF2B5EF4-FFF2-40B4-BE49-F238E27FC236}">
                      <a16:creationId xmlns:a16="http://schemas.microsoft.com/office/drawing/2014/main" id="{4458B103-16C3-734D-9D4C-08A0AD40A3F8}"/>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49" name="TextBox 48">
                <a:extLst>
                  <a:ext uri="{FF2B5EF4-FFF2-40B4-BE49-F238E27FC236}">
                    <a16:creationId xmlns:a16="http://schemas.microsoft.com/office/drawing/2014/main" id="{9F6763D5-C877-A84E-AA38-3CED305D0841}"/>
                  </a:ext>
                </a:extLst>
              </p:cNvPr>
              <p:cNvSpPr txBox="1"/>
              <p:nvPr userDrawn="1"/>
            </p:nvSpPr>
            <p:spPr>
              <a:xfrm>
                <a:off x="9674267" y="-54569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50" name="TextBox 49">
                <a:extLst>
                  <a:ext uri="{FF2B5EF4-FFF2-40B4-BE49-F238E27FC236}">
                    <a16:creationId xmlns:a16="http://schemas.microsoft.com/office/drawing/2014/main" id="{DFB47FC7-5B8F-1A47-817A-A3CF2131BD9D}"/>
                  </a:ext>
                </a:extLst>
              </p:cNvPr>
              <p:cNvSpPr txBox="1"/>
              <p:nvPr userDrawn="1"/>
            </p:nvSpPr>
            <p:spPr>
              <a:xfrm>
                <a:off x="9686426" y="-5041663"/>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51" name="TextBox 50">
                <a:extLst>
                  <a:ext uri="{FF2B5EF4-FFF2-40B4-BE49-F238E27FC236}">
                    <a16:creationId xmlns:a16="http://schemas.microsoft.com/office/drawing/2014/main" id="{5CD80403-C6E9-C346-A05A-8AE1F1F93179}"/>
                  </a:ext>
                </a:extLst>
              </p:cNvPr>
              <p:cNvSpPr txBox="1"/>
              <p:nvPr userDrawn="1"/>
            </p:nvSpPr>
            <p:spPr>
              <a:xfrm>
                <a:off x="9686426" y="-4321573"/>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52" name="TextBox 51">
                <a:extLst>
                  <a:ext uri="{FF2B5EF4-FFF2-40B4-BE49-F238E27FC236}">
                    <a16:creationId xmlns:a16="http://schemas.microsoft.com/office/drawing/2014/main" id="{6AB870E0-EE0A-D84C-A2C8-84EDC9B761D9}"/>
                  </a:ext>
                </a:extLst>
              </p:cNvPr>
              <p:cNvSpPr txBox="1"/>
              <p:nvPr userDrawn="1"/>
            </p:nvSpPr>
            <p:spPr>
              <a:xfrm>
                <a:off x="9674267" y="-389101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78" name="Text Placeholder 6">
            <a:extLst>
              <a:ext uri="{FF2B5EF4-FFF2-40B4-BE49-F238E27FC236}">
                <a16:creationId xmlns:a16="http://schemas.microsoft.com/office/drawing/2014/main" id="{49D0B9C5-5521-2646-B128-094867E34EA6}"/>
              </a:ext>
            </a:extLst>
          </p:cNvPr>
          <p:cNvSpPr>
            <a:spLocks noGrp="1"/>
          </p:cNvSpPr>
          <p:nvPr userDrawn="1">
            <p:ph type="body" sz="quarter" idx="108" hasCustomPrompt="1"/>
          </p:nvPr>
        </p:nvSpPr>
        <p:spPr>
          <a:xfrm>
            <a:off x="4698906" y="1211494"/>
            <a:ext cx="1655903" cy="399750"/>
          </a:xfrm>
          <a:blipFill dpi="0" rotWithShape="1">
            <a:blip r:embed="rId8"/>
            <a:srcRect/>
            <a:tile tx="0" ty="0" sx="100000" sy="100000" flip="xy" algn="b"/>
          </a:blipFill>
          <a:effectLst/>
        </p:spPr>
        <p:txBody>
          <a:bodyPr wrap="none" bIns="54000" anchor="b">
            <a:spAutoFit/>
          </a:bodyPr>
          <a:lstStyle>
            <a:lvl1pPr marL="3175" indent="0">
              <a:spcBef>
                <a:spcPts val="100"/>
              </a:spcBef>
              <a:spcAft>
                <a:spcPts val="0"/>
              </a:spcAft>
              <a:tabLst/>
              <a:defRPr sz="1200">
                <a:solidFill>
                  <a:schemeClr val="tx1"/>
                </a:solidFill>
              </a:defRPr>
            </a:lvl1pPr>
            <a:lvl2pPr marL="3175" indent="0">
              <a:spcAft>
                <a:spcPts val="0"/>
              </a:spcAft>
              <a:buFont typeface="Arial" panose="020B0604020202020204" pitchFamily="34" charset="0"/>
              <a:buNone/>
              <a:tabLst/>
              <a:defRPr sz="1200">
                <a:solidFill>
                  <a:schemeClr val="tx1"/>
                </a:solidFill>
              </a:defRPr>
            </a:lvl2pPr>
            <a:lvl3pPr marL="3175" indent="0">
              <a:buNone/>
              <a:tabLst/>
              <a:defRPr sz="1200">
                <a:solidFill>
                  <a:schemeClr val="tx1"/>
                </a:solidFill>
              </a:defRPr>
            </a:lvl3pPr>
            <a:lvl4pPr marL="3175" indent="0">
              <a:spcAft>
                <a:spcPts val="0"/>
              </a:spcAft>
              <a:buNone/>
              <a:tabLst/>
              <a:defRPr sz="1200">
                <a:solidFill>
                  <a:schemeClr val="tx1"/>
                </a:solidFill>
              </a:defRPr>
            </a:lvl4pPr>
            <a:lvl5pPr marL="3175" indent="0">
              <a:spcAft>
                <a:spcPts val="0"/>
              </a:spcAft>
              <a:buFont typeface="Arial" panose="020B0604020202020204" pitchFamily="34" charset="0"/>
              <a:buNone/>
              <a:tabLst/>
              <a:defRPr sz="1200">
                <a:solidFill>
                  <a:schemeClr val="tx1"/>
                </a:solidFill>
              </a:defRPr>
            </a:lvl5pPr>
            <a:lvl6pPr marL="3175" indent="0">
              <a:spcAft>
                <a:spcPts val="0"/>
              </a:spcAft>
              <a:buNone/>
              <a:tabLst/>
              <a:defRPr sz="1200">
                <a:solidFill>
                  <a:schemeClr val="tx1"/>
                </a:solidFill>
              </a:defRPr>
            </a:lvl6pPr>
            <a:lvl7pPr marL="3175" indent="0">
              <a:spcAft>
                <a:spcPts val="0"/>
              </a:spcAft>
              <a:buNone/>
              <a:tabLst/>
              <a:defRPr sz="1200">
                <a:solidFill>
                  <a:schemeClr val="tx1"/>
                </a:solidFill>
              </a:defRPr>
            </a:lvl7pPr>
            <a:lvl8pPr marL="3175" indent="0">
              <a:spcAft>
                <a:spcPts val="0"/>
              </a:spcAft>
              <a:buNone/>
              <a:tabLst/>
              <a:defRPr sz="1200">
                <a:solidFill>
                  <a:schemeClr val="tx1"/>
                </a:solidFill>
              </a:defRPr>
            </a:lvl8pPr>
            <a:lvl9pPr marL="3175" indent="0">
              <a:spcAft>
                <a:spcPts val="0"/>
              </a:spcAft>
              <a:buNone/>
              <a:tabLst/>
              <a:defRPr sz="1200">
                <a:solidFill>
                  <a:schemeClr val="tx1"/>
                </a:solidFill>
              </a:defRPr>
            </a:lvl9pPr>
          </a:lstStyle>
          <a:p>
            <a:pPr lvl="0"/>
            <a:r>
              <a:rPr lang="en-US"/>
              <a:t>Click to add chart title</a:t>
            </a:r>
          </a:p>
          <a:p>
            <a:pPr lvl="1"/>
            <a:r>
              <a:rPr lang="en-US"/>
              <a:t>Second level</a:t>
            </a:r>
          </a:p>
        </p:txBody>
      </p:sp>
      <p:sp>
        <p:nvSpPr>
          <p:cNvPr id="3" name="Date Placeholder 2">
            <a:extLst>
              <a:ext uri="{FF2B5EF4-FFF2-40B4-BE49-F238E27FC236}">
                <a16:creationId xmlns:a16="http://schemas.microsoft.com/office/drawing/2014/main" id="{4124FA82-5551-674F-8ABF-17E6898F90B7}"/>
              </a:ext>
            </a:extLst>
          </p:cNvPr>
          <p:cNvSpPr>
            <a:spLocks noGrp="1"/>
          </p:cNvSpPr>
          <p:nvPr userDrawn="1">
            <p:ph type="dt" sz="half" idx="115"/>
          </p:nvPr>
        </p:nvSpPr>
        <p:spPr/>
        <p:txBody>
          <a:bodyPr/>
          <a:lstStyle/>
          <a:p>
            <a:endParaRPr lang="en-US" dirty="0"/>
          </a:p>
        </p:txBody>
      </p:sp>
      <p:sp>
        <p:nvSpPr>
          <p:cNvPr id="4" name="Footer Placeholder 3">
            <a:extLst>
              <a:ext uri="{FF2B5EF4-FFF2-40B4-BE49-F238E27FC236}">
                <a16:creationId xmlns:a16="http://schemas.microsoft.com/office/drawing/2014/main" id="{08857F84-3938-184A-B69E-D20F1F0ED888}"/>
              </a:ext>
            </a:extLst>
          </p:cNvPr>
          <p:cNvSpPr>
            <a:spLocks noGrp="1"/>
          </p:cNvSpPr>
          <p:nvPr userDrawn="1">
            <p:ph type="ftr" sz="quarter" idx="116"/>
          </p:nvPr>
        </p:nvSpPr>
        <p:spPr/>
        <p:txBody>
          <a:bodyPr/>
          <a:lstStyle/>
          <a:p>
            <a:endParaRPr lang="en-US" dirty="0"/>
          </a:p>
        </p:txBody>
      </p:sp>
      <p:sp>
        <p:nvSpPr>
          <p:cNvPr id="5" name="Slide Number Placeholder 4">
            <a:extLst>
              <a:ext uri="{FF2B5EF4-FFF2-40B4-BE49-F238E27FC236}">
                <a16:creationId xmlns:a16="http://schemas.microsoft.com/office/drawing/2014/main" id="{55145EE2-42E0-FD4B-84FE-BBCF42195267}"/>
              </a:ext>
            </a:extLst>
          </p:cNvPr>
          <p:cNvSpPr>
            <a:spLocks noGrp="1"/>
          </p:cNvSpPr>
          <p:nvPr userDrawn="1">
            <p:ph type="sldNum" sz="quarter" idx="117"/>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Tree>
    <p:extLst>
      <p:ext uri="{BB962C8B-B14F-4D97-AF65-F5344CB8AC3E}">
        <p14:creationId xmlns:p14="http://schemas.microsoft.com/office/powerpoint/2010/main" val="212369765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Map and Content">
    <p:spTree>
      <p:nvGrpSpPr>
        <p:cNvPr id="1" name=""/>
        <p:cNvGrpSpPr/>
        <p:nvPr/>
      </p:nvGrpSpPr>
      <p:grpSpPr>
        <a:xfrm>
          <a:off x="0" y="0"/>
          <a:ext cx="0" cy="0"/>
          <a:chOff x="0" y="0"/>
          <a:chExt cx="0" cy="0"/>
        </a:xfrm>
      </p:grpSpPr>
      <p:sp>
        <p:nvSpPr>
          <p:cNvPr id="140" name="Picture Placeholder 10">
            <a:extLst>
              <a:ext uri="{FF2B5EF4-FFF2-40B4-BE49-F238E27FC236}">
                <a16:creationId xmlns:a16="http://schemas.microsoft.com/office/drawing/2014/main" id="{DDE5C622-747E-4E4C-BBC5-19A839D9F40F}"/>
              </a:ext>
            </a:extLst>
          </p:cNvPr>
          <p:cNvSpPr>
            <a:spLocks noGrp="1"/>
          </p:cNvSpPr>
          <p:nvPr>
            <p:ph type="pic" sz="quarter" idx="10" hasCustomPrompt="1"/>
          </p:nvPr>
        </p:nvSpPr>
        <p:spPr>
          <a:xfrm>
            <a:off x="0" y="0"/>
            <a:ext cx="9144000" cy="6858000"/>
          </a:xfrm>
          <a:custGeom>
            <a:avLst/>
            <a:gdLst>
              <a:gd name="connsiteX0" fmla="*/ 8545321 w 9144000"/>
              <a:gd name="connsiteY0" fmla="*/ 6577275 h 6858000"/>
              <a:gd name="connsiteX1" fmla="*/ 8554631 w 9144000"/>
              <a:gd name="connsiteY1" fmla="*/ 6577275 h 6858000"/>
              <a:gd name="connsiteX2" fmla="*/ 8572756 w 9144000"/>
              <a:gd name="connsiteY2" fmla="*/ 6592564 h 6858000"/>
              <a:gd name="connsiteX3" fmla="*/ 8552841 w 9144000"/>
              <a:gd name="connsiteY3" fmla="*/ 6608587 h 6858000"/>
              <a:gd name="connsiteX4" fmla="*/ 8552841 w 9144000"/>
              <a:gd name="connsiteY4" fmla="*/ 6608474 h 6858000"/>
              <a:gd name="connsiteX5" fmla="*/ 8545321 w 9144000"/>
              <a:gd name="connsiteY5" fmla="*/ 6608474 h 6858000"/>
              <a:gd name="connsiteX6" fmla="*/ 8440532 w 9144000"/>
              <a:gd name="connsiteY6" fmla="*/ 6576165 h 6858000"/>
              <a:gd name="connsiteX7" fmla="*/ 8450870 w 9144000"/>
              <a:gd name="connsiteY7" fmla="*/ 6576165 h 6858000"/>
              <a:gd name="connsiteX8" fmla="*/ 8486566 w 9144000"/>
              <a:gd name="connsiteY8" fmla="*/ 6607214 h 6858000"/>
              <a:gd name="connsiteX9" fmla="*/ 8452487 w 9144000"/>
              <a:gd name="connsiteY9" fmla="*/ 6640295 h 6858000"/>
              <a:gd name="connsiteX10" fmla="*/ 8440532 w 9144000"/>
              <a:gd name="connsiteY10" fmla="*/ 6640295 h 6858000"/>
              <a:gd name="connsiteX11" fmla="*/ 8359313 w 9144000"/>
              <a:gd name="connsiteY11" fmla="*/ 6554745 h 6858000"/>
              <a:gd name="connsiteX12" fmla="*/ 8357847 w 9144000"/>
              <a:gd name="connsiteY12" fmla="*/ 6557848 h 6858000"/>
              <a:gd name="connsiteX13" fmla="*/ 8338066 w 9144000"/>
              <a:gd name="connsiteY13" fmla="*/ 6599654 h 6858000"/>
              <a:gd name="connsiteX14" fmla="*/ 8338066 w 9144000"/>
              <a:gd name="connsiteY14" fmla="*/ 6661565 h 6858000"/>
              <a:gd name="connsiteX15" fmla="*/ 8406529 w 9144000"/>
              <a:gd name="connsiteY15" fmla="*/ 6661565 h 6858000"/>
              <a:gd name="connsiteX16" fmla="*/ 8406529 w 9144000"/>
              <a:gd name="connsiteY16" fmla="*/ 6638978 h 6858000"/>
              <a:gd name="connsiteX17" fmla="*/ 8363159 w 9144000"/>
              <a:gd name="connsiteY17" fmla="*/ 6638978 h 6858000"/>
              <a:gd name="connsiteX18" fmla="*/ 8363159 w 9144000"/>
              <a:gd name="connsiteY18" fmla="*/ 6618141 h 6858000"/>
              <a:gd name="connsiteX19" fmla="*/ 8402683 w 9144000"/>
              <a:gd name="connsiteY19" fmla="*/ 6618141 h 6858000"/>
              <a:gd name="connsiteX20" fmla="*/ 8402683 w 9144000"/>
              <a:gd name="connsiteY20" fmla="*/ 6596570 h 6858000"/>
              <a:gd name="connsiteX21" fmla="*/ 8363159 w 9144000"/>
              <a:gd name="connsiteY21" fmla="*/ 6596570 h 6858000"/>
              <a:gd name="connsiteX22" fmla="*/ 8363159 w 9144000"/>
              <a:gd name="connsiteY22" fmla="*/ 6577482 h 6858000"/>
              <a:gd name="connsiteX23" fmla="*/ 8406529 w 9144000"/>
              <a:gd name="connsiteY23" fmla="*/ 6577482 h 6858000"/>
              <a:gd name="connsiteX24" fmla="*/ 8406529 w 9144000"/>
              <a:gd name="connsiteY24" fmla="*/ 6554745 h 6858000"/>
              <a:gd name="connsiteX25" fmla="*/ 8245576 w 9144000"/>
              <a:gd name="connsiteY25" fmla="*/ 6554726 h 6858000"/>
              <a:gd name="connsiteX26" fmla="*/ 8262083 w 9144000"/>
              <a:gd name="connsiteY26" fmla="*/ 6589123 h 6858000"/>
              <a:gd name="connsiteX27" fmla="*/ 8288527 w 9144000"/>
              <a:gd name="connsiteY27" fmla="*/ 6589123 h 6858000"/>
              <a:gd name="connsiteX28" fmla="*/ 8273963 w 9144000"/>
              <a:gd name="connsiteY28" fmla="*/ 6554726 h 6858000"/>
              <a:gd name="connsiteX29" fmla="*/ 8520246 w 9144000"/>
              <a:gd name="connsiteY29" fmla="*/ 6554707 h 6858000"/>
              <a:gd name="connsiteX30" fmla="*/ 8520246 w 9144000"/>
              <a:gd name="connsiteY30" fmla="*/ 6661564 h 6858000"/>
              <a:gd name="connsiteX31" fmla="*/ 8545321 w 9144000"/>
              <a:gd name="connsiteY31" fmla="*/ 6661564 h 6858000"/>
              <a:gd name="connsiteX32" fmla="*/ 8545321 w 9144000"/>
              <a:gd name="connsiteY32" fmla="*/ 6629932 h 6858000"/>
              <a:gd name="connsiteX33" fmla="*/ 8554631 w 9144000"/>
              <a:gd name="connsiteY33" fmla="*/ 6629932 h 6858000"/>
              <a:gd name="connsiteX34" fmla="*/ 8598420 w 9144000"/>
              <a:gd name="connsiteY34" fmla="*/ 6592019 h 6858000"/>
              <a:gd name="connsiteX35" fmla="*/ 8550347 w 9144000"/>
              <a:gd name="connsiteY35" fmla="*/ 6554707 h 6858000"/>
              <a:gd name="connsiteX36" fmla="*/ 8415496 w 9144000"/>
              <a:gd name="connsiteY36" fmla="*/ 6554707 h 6858000"/>
              <a:gd name="connsiteX37" fmla="*/ 8415496 w 9144000"/>
              <a:gd name="connsiteY37" fmla="*/ 6661470 h 6858000"/>
              <a:gd name="connsiteX38" fmla="*/ 8448547 w 9144000"/>
              <a:gd name="connsiteY38" fmla="*/ 6661583 h 6858000"/>
              <a:gd name="connsiteX39" fmla="*/ 8513278 w 9144000"/>
              <a:gd name="connsiteY39" fmla="*/ 6607214 h 6858000"/>
              <a:gd name="connsiteX40" fmla="*/ 8447462 w 9144000"/>
              <a:gd name="connsiteY40" fmla="*/ 6554745 h 6858000"/>
              <a:gd name="connsiteX41" fmla="*/ 8447500 w 9144000"/>
              <a:gd name="connsiteY41" fmla="*/ 6554707 h 6858000"/>
              <a:gd name="connsiteX42" fmla="*/ 8415496 w 9144000"/>
              <a:gd name="connsiteY42" fmla="*/ 6554707 h 6858000"/>
              <a:gd name="connsiteX43" fmla="*/ 8323901 w 9144000"/>
              <a:gd name="connsiteY43" fmla="*/ 6554707 h 6858000"/>
              <a:gd name="connsiteX44" fmla="*/ 8298694 w 9144000"/>
              <a:gd name="connsiteY44" fmla="*/ 6612649 h 6858000"/>
              <a:gd name="connsiteX45" fmla="*/ 8291859 w 9144000"/>
              <a:gd name="connsiteY45" fmla="*/ 6596645 h 6858000"/>
              <a:gd name="connsiteX46" fmla="*/ 8265624 w 9144000"/>
              <a:gd name="connsiteY46" fmla="*/ 6596645 h 6858000"/>
              <a:gd name="connsiteX47" fmla="*/ 8296943 w 9144000"/>
              <a:gd name="connsiteY47" fmla="*/ 6661978 h 6858000"/>
              <a:gd name="connsiteX48" fmla="*/ 8299856 w 9144000"/>
              <a:gd name="connsiteY48" fmla="*/ 6661978 h 6858000"/>
              <a:gd name="connsiteX49" fmla="*/ 8350594 w 9144000"/>
              <a:gd name="connsiteY49" fmla="*/ 6554707 h 6858000"/>
              <a:gd name="connsiteX50" fmla="*/ 8704282 w 9144000"/>
              <a:gd name="connsiteY50" fmla="*/ 6516148 h 6858000"/>
              <a:gd name="connsiteX51" fmla="*/ 8704282 w 9144000"/>
              <a:gd name="connsiteY51" fmla="*/ 6690773 h 6858000"/>
              <a:gd name="connsiteX52" fmla="*/ 8723671 w 9144000"/>
              <a:gd name="connsiteY52" fmla="*/ 6690773 h 6858000"/>
              <a:gd name="connsiteX53" fmla="*/ 8723671 w 9144000"/>
              <a:gd name="connsiteY53" fmla="*/ 6516148 h 6858000"/>
              <a:gd name="connsiteX54" fmla="*/ 0 w 9144000"/>
              <a:gd name="connsiteY54" fmla="*/ 0 h 6858000"/>
              <a:gd name="connsiteX55" fmla="*/ 9144000 w 9144000"/>
              <a:gd name="connsiteY55" fmla="*/ 0 h 6858000"/>
              <a:gd name="connsiteX56" fmla="*/ 9144000 w 9144000"/>
              <a:gd name="connsiteY56" fmla="*/ 6858000 h 6858000"/>
              <a:gd name="connsiteX57" fmla="*/ 0 w 9144000"/>
              <a:gd name="connsiteY5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858000">
                <a:moveTo>
                  <a:pt x="8545321" y="6577275"/>
                </a:moveTo>
                <a:lnTo>
                  <a:pt x="8554631" y="6577275"/>
                </a:lnTo>
                <a:cubicBezTo>
                  <a:pt x="8567006" y="6577275"/>
                  <a:pt x="8572756" y="6583970"/>
                  <a:pt x="8572756" y="6592564"/>
                </a:cubicBezTo>
                <a:cubicBezTo>
                  <a:pt x="8572756" y="6602908"/>
                  <a:pt x="8566130" y="6608587"/>
                  <a:pt x="8552841" y="6608587"/>
                </a:cubicBezTo>
                <a:lnTo>
                  <a:pt x="8552841" y="6608474"/>
                </a:lnTo>
                <a:lnTo>
                  <a:pt x="8545321" y="6608474"/>
                </a:lnTo>
                <a:close/>
                <a:moveTo>
                  <a:pt x="8440532" y="6576165"/>
                </a:moveTo>
                <a:lnTo>
                  <a:pt x="8450870" y="6576165"/>
                </a:lnTo>
                <a:cubicBezTo>
                  <a:pt x="8474172" y="6576165"/>
                  <a:pt x="8486566" y="6587825"/>
                  <a:pt x="8486566" y="6607214"/>
                </a:cubicBezTo>
                <a:cubicBezTo>
                  <a:pt x="8486566" y="6627187"/>
                  <a:pt x="8476095" y="6640295"/>
                  <a:pt x="8452487" y="6640295"/>
                </a:cubicBezTo>
                <a:lnTo>
                  <a:pt x="8440532" y="6640295"/>
                </a:lnTo>
                <a:close/>
                <a:moveTo>
                  <a:pt x="8359313" y="6554745"/>
                </a:moveTo>
                <a:lnTo>
                  <a:pt x="8357847" y="6557848"/>
                </a:lnTo>
                <a:lnTo>
                  <a:pt x="8338066" y="6599654"/>
                </a:lnTo>
                <a:lnTo>
                  <a:pt x="8338066" y="6661565"/>
                </a:lnTo>
                <a:lnTo>
                  <a:pt x="8406529" y="6661565"/>
                </a:lnTo>
                <a:lnTo>
                  <a:pt x="8406529" y="6638978"/>
                </a:lnTo>
                <a:lnTo>
                  <a:pt x="8363159" y="6638978"/>
                </a:lnTo>
                <a:lnTo>
                  <a:pt x="8363159" y="6618141"/>
                </a:lnTo>
                <a:lnTo>
                  <a:pt x="8402683" y="6618141"/>
                </a:lnTo>
                <a:lnTo>
                  <a:pt x="8402683" y="6596570"/>
                </a:lnTo>
                <a:lnTo>
                  <a:pt x="8363159" y="6596570"/>
                </a:lnTo>
                <a:lnTo>
                  <a:pt x="8363159" y="6577482"/>
                </a:lnTo>
                <a:lnTo>
                  <a:pt x="8406529" y="6577482"/>
                </a:lnTo>
                <a:lnTo>
                  <a:pt x="8406529" y="6554745"/>
                </a:lnTo>
                <a:close/>
                <a:moveTo>
                  <a:pt x="8245576" y="6554726"/>
                </a:moveTo>
                <a:lnTo>
                  <a:pt x="8262083" y="6589123"/>
                </a:lnTo>
                <a:lnTo>
                  <a:pt x="8288527" y="6589123"/>
                </a:lnTo>
                <a:lnTo>
                  <a:pt x="8273963" y="6554726"/>
                </a:lnTo>
                <a:close/>
                <a:moveTo>
                  <a:pt x="8520246" y="6554707"/>
                </a:moveTo>
                <a:lnTo>
                  <a:pt x="8520246" y="6661564"/>
                </a:lnTo>
                <a:lnTo>
                  <a:pt x="8545321" y="6661564"/>
                </a:lnTo>
                <a:lnTo>
                  <a:pt x="8545321" y="6629932"/>
                </a:lnTo>
                <a:lnTo>
                  <a:pt x="8554631" y="6629932"/>
                </a:lnTo>
                <a:cubicBezTo>
                  <a:pt x="8583189" y="6629932"/>
                  <a:pt x="8598420" y="6614041"/>
                  <a:pt x="8598420" y="6592019"/>
                </a:cubicBezTo>
                <a:cubicBezTo>
                  <a:pt x="8598439" y="6570486"/>
                  <a:pt x="8581628" y="6554707"/>
                  <a:pt x="8550347" y="6554707"/>
                </a:cubicBezTo>
                <a:close/>
                <a:moveTo>
                  <a:pt x="8415496" y="6554707"/>
                </a:moveTo>
                <a:lnTo>
                  <a:pt x="8415496" y="6661470"/>
                </a:lnTo>
                <a:cubicBezTo>
                  <a:pt x="8415496" y="6661470"/>
                  <a:pt x="8435867" y="6661583"/>
                  <a:pt x="8448547" y="6661583"/>
                </a:cubicBezTo>
                <a:cubicBezTo>
                  <a:pt x="8493382" y="6661583"/>
                  <a:pt x="8513278" y="6638696"/>
                  <a:pt x="8513278" y="6607214"/>
                </a:cubicBezTo>
                <a:cubicBezTo>
                  <a:pt x="8513278" y="6577124"/>
                  <a:pt x="8492335" y="6554745"/>
                  <a:pt x="8447462" y="6554745"/>
                </a:cubicBezTo>
                <a:lnTo>
                  <a:pt x="8447500" y="6554707"/>
                </a:lnTo>
                <a:cubicBezTo>
                  <a:pt x="8436743" y="6554707"/>
                  <a:pt x="8415496" y="6554707"/>
                  <a:pt x="8415496" y="6554707"/>
                </a:cubicBezTo>
                <a:close/>
                <a:moveTo>
                  <a:pt x="8323901" y="6554707"/>
                </a:moveTo>
                <a:lnTo>
                  <a:pt x="8298694" y="6612649"/>
                </a:lnTo>
                <a:lnTo>
                  <a:pt x="8291859" y="6596645"/>
                </a:lnTo>
                <a:lnTo>
                  <a:pt x="8265624" y="6596645"/>
                </a:lnTo>
                <a:lnTo>
                  <a:pt x="8296943" y="6661978"/>
                </a:lnTo>
                <a:lnTo>
                  <a:pt x="8299856" y="6661978"/>
                </a:lnTo>
                <a:lnTo>
                  <a:pt x="8350594" y="6554707"/>
                </a:lnTo>
                <a:close/>
                <a:moveTo>
                  <a:pt x="8704282" y="6516148"/>
                </a:moveTo>
                <a:lnTo>
                  <a:pt x="8704282" y="6690773"/>
                </a:lnTo>
                <a:lnTo>
                  <a:pt x="8723671" y="6690773"/>
                </a:lnTo>
                <a:lnTo>
                  <a:pt x="8723671" y="6516148"/>
                </a:lnTo>
                <a:close/>
                <a:moveTo>
                  <a:pt x="0" y="0"/>
                </a:moveTo>
                <a:lnTo>
                  <a:pt x="9144000" y="0"/>
                </a:lnTo>
                <a:lnTo>
                  <a:pt x="9144000" y="6858000"/>
                </a:lnTo>
                <a:lnTo>
                  <a:pt x="0" y="6858000"/>
                </a:lnTo>
                <a:close/>
              </a:path>
            </a:pathLst>
          </a:custGeom>
          <a:blipFill>
            <a:blip r:embed="rId2"/>
            <a:stretch>
              <a:fillRect/>
            </a:stretch>
          </a:blipFill>
        </p:spPr>
        <p:txBody>
          <a:bodyPr wrap="square" lIns="792000" tIns="0" rIns="5256000" anchor="ctr">
            <a:noAutofit/>
          </a:bodyPr>
          <a:lstStyle>
            <a:lvl1pPr algn="ctr">
              <a:defRPr b="0">
                <a:solidFill>
                  <a:schemeClr val="tx1">
                    <a:lumMod val="50000"/>
                    <a:lumOff val="50000"/>
                  </a:schemeClr>
                </a:solidFill>
              </a:defRPr>
            </a:lvl1pPr>
          </a:lstStyle>
          <a:p>
            <a:r>
              <a:rPr lang="en-US" dirty="0"/>
              <a:t>Click the icon at the center of the slide to add a pre-designed half-page map graphic to the slide.</a:t>
            </a:r>
            <a:br>
              <a:rPr lang="en-US" dirty="0"/>
            </a:br>
            <a:r>
              <a:rPr lang="en-US" dirty="0"/>
              <a:t>(In the Marketing Resource Database, these files will have “half slide” in the files name)</a:t>
            </a:r>
          </a:p>
        </p:txBody>
      </p:sp>
      <p:sp>
        <p:nvSpPr>
          <p:cNvPr id="9" name="Title 8">
            <a:extLst>
              <a:ext uri="{FF2B5EF4-FFF2-40B4-BE49-F238E27FC236}">
                <a16:creationId xmlns:a16="http://schemas.microsoft.com/office/drawing/2014/main" id="{A3E7C59C-7AB2-FD4B-9D3E-CA7E0D8CB2F3}"/>
              </a:ext>
            </a:extLst>
          </p:cNvPr>
          <p:cNvSpPr>
            <a:spLocks noGrp="1"/>
          </p:cNvSpPr>
          <p:nvPr userDrawn="1">
            <p:ph type="title" hasCustomPrompt="1"/>
          </p:nvPr>
        </p:nvSpPr>
        <p:spPr/>
        <p:txBody>
          <a:bodyPr/>
          <a:lstStyle>
            <a:lvl1pPr>
              <a:defRPr/>
            </a:lvl1pPr>
          </a:lstStyle>
          <a:p>
            <a:pPr lvl="0"/>
            <a:r>
              <a:rPr lang="en-US"/>
              <a:t>CLICK TO ADD Slide TITLE. ALL CAPS. TWO LINES max.</a:t>
            </a:r>
          </a:p>
        </p:txBody>
      </p:sp>
      <p:sp>
        <p:nvSpPr>
          <p:cNvPr id="1000" name="Footnotes Placeholder">
            <a:extLst>
              <a:ext uri="{FF2B5EF4-FFF2-40B4-BE49-F238E27FC236}">
                <a16:creationId xmlns:a16="http://schemas.microsoft.com/office/drawing/2014/main" id="{89C8ABCA-426C-9447-AA12-B5A756649D54}"/>
              </a:ext>
            </a:extLst>
          </p:cNvPr>
          <p:cNvSpPr>
            <a:spLocks noGrp="1"/>
          </p:cNvSpPr>
          <p:nvPr userDrawn="1">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73" name="Content Placeholder 13">
            <a:extLst>
              <a:ext uri="{FF2B5EF4-FFF2-40B4-BE49-F238E27FC236}">
                <a16:creationId xmlns:a16="http://schemas.microsoft.com/office/drawing/2014/main" id="{BD8F7771-D5FD-5E48-914F-1B0C8281DAF2}"/>
              </a:ext>
            </a:extLst>
          </p:cNvPr>
          <p:cNvSpPr>
            <a:spLocks noGrp="1"/>
          </p:cNvSpPr>
          <p:nvPr userDrawn="1">
            <p:ph sz="quarter" idx="105"/>
          </p:nvPr>
        </p:nvSpPr>
        <p:spPr>
          <a:xfrm>
            <a:off x="4703522" y="1233489"/>
            <a:ext cx="4008676" cy="4932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D662E80-C602-AD49-88C5-4C7981BFDF51}"/>
              </a:ext>
            </a:extLst>
          </p:cNvPr>
          <p:cNvSpPr>
            <a:spLocks noGrp="1"/>
          </p:cNvSpPr>
          <p:nvPr userDrawn="1">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AAA8D22F-CD71-0048-A44D-45D040CB3EA8}"/>
              </a:ext>
            </a:extLst>
          </p:cNvPr>
          <p:cNvSpPr>
            <a:spLocks noGrp="1"/>
          </p:cNvSpPr>
          <p:nvPr userDrawn="1">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392EC2F9-9D32-434C-8F82-E8D200FC4895}"/>
              </a:ext>
            </a:extLst>
          </p:cNvPr>
          <p:cNvSpPr>
            <a:spLocks noGrp="1"/>
          </p:cNvSpPr>
          <p:nvPr userDrawn="1">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 name="Group 2">
            <a:extLst>
              <a:ext uri="{FF2B5EF4-FFF2-40B4-BE49-F238E27FC236}">
                <a16:creationId xmlns:a16="http://schemas.microsoft.com/office/drawing/2014/main" id="{8B57B4F9-541A-FA47-94AB-4A76E2D84EBB}"/>
              </a:ext>
            </a:extLst>
          </p:cNvPr>
          <p:cNvGrpSpPr/>
          <p:nvPr userDrawn="1"/>
        </p:nvGrpSpPr>
        <p:grpSpPr>
          <a:xfrm>
            <a:off x="9399182" y="-1"/>
            <a:ext cx="2974470" cy="12489650"/>
            <a:chOff x="9399182" y="-1"/>
            <a:chExt cx="2974470" cy="12489650"/>
          </a:xfrm>
        </p:grpSpPr>
        <p:sp>
          <p:nvSpPr>
            <p:cNvPr id="80" name="Rectangle 79">
              <a:extLst>
                <a:ext uri="{FF2B5EF4-FFF2-40B4-BE49-F238E27FC236}">
                  <a16:creationId xmlns:a16="http://schemas.microsoft.com/office/drawing/2014/main" id="{7F39C21F-C07C-7740-9183-FE0C02C54D48}"/>
                </a:ext>
              </a:extLst>
            </p:cNvPr>
            <p:cNvSpPr/>
            <p:nvPr userDrawn="1"/>
          </p:nvSpPr>
          <p:spPr>
            <a:xfrm>
              <a:off x="9399182" y="-1"/>
              <a:ext cx="2798651" cy="12323299"/>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75" name="Picture 74">
              <a:extLst>
                <a:ext uri="{FF2B5EF4-FFF2-40B4-BE49-F238E27FC236}">
                  <a16:creationId xmlns:a16="http://schemas.microsoft.com/office/drawing/2014/main" id="{62DE5BAE-3274-6547-A846-0E36742248D0}"/>
                </a:ext>
              </a:extLst>
            </p:cNvPr>
            <p:cNvPicPr>
              <a:picLocks noChangeAspect="1"/>
            </p:cNvPicPr>
            <p:nvPr userDrawn="1"/>
          </p:nvPicPr>
          <p:blipFill rotWithShape="1">
            <a:blip r:embed="rId3"/>
            <a:srcRect r="41694"/>
            <a:stretch/>
          </p:blipFill>
          <p:spPr>
            <a:xfrm>
              <a:off x="9558506" y="1322104"/>
              <a:ext cx="2639328" cy="995540"/>
            </a:xfrm>
            <a:prstGeom prst="rect">
              <a:avLst/>
            </a:prstGeom>
          </p:spPr>
        </p:pic>
        <p:grpSp>
          <p:nvGrpSpPr>
            <p:cNvPr id="131" name="Group 130">
              <a:extLst>
                <a:ext uri="{FF2B5EF4-FFF2-40B4-BE49-F238E27FC236}">
                  <a16:creationId xmlns:a16="http://schemas.microsoft.com/office/drawing/2014/main" id="{EA8A0D49-B3FC-114E-BD4F-A224D345C631}"/>
                </a:ext>
              </a:extLst>
            </p:cNvPr>
            <p:cNvGrpSpPr/>
            <p:nvPr userDrawn="1"/>
          </p:nvGrpSpPr>
          <p:grpSpPr>
            <a:xfrm>
              <a:off x="9541497" y="162442"/>
              <a:ext cx="2819400" cy="814510"/>
              <a:chOff x="-3644733" y="165205"/>
              <a:chExt cx="2819400" cy="814510"/>
            </a:xfrm>
          </p:grpSpPr>
          <p:sp>
            <p:nvSpPr>
              <p:cNvPr id="136" name="Rectangle 135">
                <a:extLst>
                  <a:ext uri="{FF2B5EF4-FFF2-40B4-BE49-F238E27FC236}">
                    <a16:creationId xmlns:a16="http://schemas.microsoft.com/office/drawing/2014/main" id="{9B430B4D-00A5-0E44-AEFA-4FF0C5C67CB2}"/>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Box 136">
                <a:extLst>
                  <a:ext uri="{FF2B5EF4-FFF2-40B4-BE49-F238E27FC236}">
                    <a16:creationId xmlns:a16="http://schemas.microsoft.com/office/drawing/2014/main" id="{1A92EEBC-DB6D-1349-822C-5E9062E5C64A}"/>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38" name="Picture 137">
                <a:extLst>
                  <a:ext uri="{FF2B5EF4-FFF2-40B4-BE49-F238E27FC236}">
                    <a16:creationId xmlns:a16="http://schemas.microsoft.com/office/drawing/2014/main" id="{2B5D82AA-15DA-6F48-B821-49645A8B7DD3}"/>
                  </a:ext>
                </a:extLst>
              </p:cNvPr>
              <p:cNvPicPr>
                <a:picLocks noChangeAspect="1"/>
              </p:cNvPicPr>
              <p:nvPr userDrawn="1"/>
            </p:nvPicPr>
            <p:blipFill rotWithShape="1">
              <a:blip r:embed="rId4"/>
              <a:srcRect l="8882" t="5165" r="-1"/>
              <a:stretch/>
            </p:blipFill>
            <p:spPr>
              <a:xfrm>
                <a:off x="-3491292" y="414013"/>
                <a:ext cx="324017" cy="289055"/>
              </a:xfrm>
              <a:prstGeom prst="roundRect">
                <a:avLst/>
              </a:prstGeom>
            </p:spPr>
          </p:pic>
        </p:grpSp>
        <p:grpSp>
          <p:nvGrpSpPr>
            <p:cNvPr id="133" name="Group 132">
              <a:extLst>
                <a:ext uri="{FF2B5EF4-FFF2-40B4-BE49-F238E27FC236}">
                  <a16:creationId xmlns:a16="http://schemas.microsoft.com/office/drawing/2014/main" id="{C9C4E2FC-B406-D849-816A-FE7024AFBE6E}"/>
                </a:ext>
              </a:extLst>
            </p:cNvPr>
            <p:cNvGrpSpPr/>
            <p:nvPr userDrawn="1"/>
          </p:nvGrpSpPr>
          <p:grpSpPr>
            <a:xfrm>
              <a:off x="9558507" y="1119891"/>
              <a:ext cx="2639328" cy="202617"/>
              <a:chOff x="9303325" y="149270"/>
              <a:chExt cx="2639328" cy="202617"/>
            </a:xfrm>
          </p:grpSpPr>
          <p:sp>
            <p:nvSpPr>
              <p:cNvPr id="134" name="TextBox 133">
                <a:extLst>
                  <a:ext uri="{FF2B5EF4-FFF2-40B4-BE49-F238E27FC236}">
                    <a16:creationId xmlns:a16="http://schemas.microsoft.com/office/drawing/2014/main" id="{105231A2-EDEC-3E4B-91A8-B78EAD4061BD}"/>
                  </a:ext>
                </a:extLst>
              </p:cNvPr>
              <p:cNvSpPr txBox="1"/>
              <p:nvPr userDrawn="1"/>
            </p:nvSpPr>
            <p:spPr>
              <a:xfrm>
                <a:off x="9303325" y="149270"/>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135" name="Straight Connector 134">
                <a:extLst>
                  <a:ext uri="{FF2B5EF4-FFF2-40B4-BE49-F238E27FC236}">
                    <a16:creationId xmlns:a16="http://schemas.microsoft.com/office/drawing/2014/main" id="{72E3E04B-C66B-DE46-870F-2C26FF6D7F12}"/>
                  </a:ext>
                </a:extLst>
              </p:cNvPr>
              <p:cNvCxnSpPr>
                <a:cxnSpLocks/>
              </p:cNvCxnSpPr>
              <p:nvPr userDrawn="1"/>
            </p:nvCxnSpPr>
            <p:spPr>
              <a:xfrm>
                <a:off x="9303325" y="351887"/>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02553D65-8D5E-9043-AA8A-EB0588AA8551}"/>
                </a:ext>
              </a:extLst>
            </p:cNvPr>
            <p:cNvGrpSpPr/>
            <p:nvPr userDrawn="1"/>
          </p:nvGrpSpPr>
          <p:grpSpPr>
            <a:xfrm>
              <a:off x="9541497" y="3679950"/>
              <a:ext cx="2735151" cy="2655095"/>
              <a:chOff x="9541497" y="11478235"/>
              <a:chExt cx="2735151" cy="2655095"/>
            </a:xfrm>
          </p:grpSpPr>
          <p:grpSp>
            <p:nvGrpSpPr>
              <p:cNvPr id="111" name="Group 110">
                <a:extLst>
                  <a:ext uri="{FF2B5EF4-FFF2-40B4-BE49-F238E27FC236}">
                    <a16:creationId xmlns:a16="http://schemas.microsoft.com/office/drawing/2014/main" id="{9B9C9F49-49E7-CA4E-849A-BB97B8486113}"/>
                  </a:ext>
                </a:extLst>
              </p:cNvPr>
              <p:cNvGrpSpPr/>
              <p:nvPr userDrawn="1"/>
            </p:nvGrpSpPr>
            <p:grpSpPr>
              <a:xfrm>
                <a:off x="9541497" y="11478235"/>
                <a:ext cx="2735151" cy="2655095"/>
                <a:chOff x="9296567" y="4910411"/>
                <a:chExt cx="2735151" cy="2655095"/>
              </a:xfrm>
            </p:grpSpPr>
            <p:sp>
              <p:nvSpPr>
                <p:cNvPr id="126" name="Rectangle 125">
                  <a:extLst>
                    <a:ext uri="{FF2B5EF4-FFF2-40B4-BE49-F238E27FC236}">
                      <a16:creationId xmlns:a16="http://schemas.microsoft.com/office/drawing/2014/main" id="{8025FD44-3660-E343-B0A6-B6F6EDF3C8C6}"/>
                    </a:ext>
                  </a:extLst>
                </p:cNvPr>
                <p:cNvSpPr/>
                <p:nvPr userDrawn="1"/>
              </p:nvSpPr>
              <p:spPr>
                <a:xfrm>
                  <a:off x="9296567" y="4910411"/>
                  <a:ext cx="2735151" cy="265509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7" name="TextBox 126">
                  <a:extLst>
                    <a:ext uri="{FF2B5EF4-FFF2-40B4-BE49-F238E27FC236}">
                      <a16:creationId xmlns:a16="http://schemas.microsoft.com/office/drawing/2014/main" id="{FE31536B-440B-8046-88B3-2642529016B3}"/>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Automatic paragraph spacing</a:t>
                  </a:r>
                </a:p>
              </p:txBody>
            </p:sp>
            <p:pic>
              <p:nvPicPr>
                <p:cNvPr id="128" name="Graphic 127">
                  <a:extLst>
                    <a:ext uri="{FF2B5EF4-FFF2-40B4-BE49-F238E27FC236}">
                      <a16:creationId xmlns:a16="http://schemas.microsoft.com/office/drawing/2014/main" id="{A16034BD-6983-5C4A-9FEC-2CE8E81F500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129" name="TextBox 128">
                  <a:extLst>
                    <a:ext uri="{FF2B5EF4-FFF2-40B4-BE49-F238E27FC236}">
                      <a16:creationId xmlns:a16="http://schemas.microsoft.com/office/drawing/2014/main" id="{2ABC9F07-580A-7E4A-B11B-F111FDC350F5}"/>
                    </a:ext>
                  </a:extLst>
                </p:cNvPr>
                <p:cNvSpPr txBox="1"/>
                <p:nvPr userDrawn="1"/>
              </p:nvSpPr>
              <p:spPr>
                <a:xfrm>
                  <a:off x="9471806" y="5300350"/>
                  <a:ext cx="2271204" cy="553998"/>
                </a:xfrm>
                <a:prstGeom prst="rect">
                  <a:avLst/>
                </a:prstGeom>
              </p:spPr>
              <p:txBody>
                <a:bodyPr vert="horz" wrap="square" lIns="0" tIns="0" rIns="0" bIns="0" rtlCol="0" anchor="t">
                  <a:spAutoFit/>
                </a:bodyPr>
                <a:lstStyle>
                  <a:defPPr>
                    <a:defRPr lang="en-US"/>
                  </a:defPPr>
                  <a:lvl1pPr>
                    <a:spcBef>
                      <a:spcPts val="200"/>
                    </a:spcBef>
                    <a:defRPr sz="900">
                      <a:solidFill>
                        <a:schemeClr val="tx1">
                          <a:lumMod val="50000"/>
                          <a:lumOff val="50000"/>
                        </a:schemeClr>
                      </a:solidFill>
                      <a:latin typeface="Arial" charset="0"/>
                      <a:ea typeface="Arial" charset="0"/>
                      <a:cs typeface="Arial" charset="0"/>
                    </a:defRPr>
                  </a:lvl1pPr>
                  <a:lvl2pPr marL="149225" lvl="1" indent="-149225">
                    <a:spcBef>
                      <a:spcPts val="200"/>
                    </a:spcBef>
                    <a:spcAft>
                      <a:spcPts val="0"/>
                    </a:spcAft>
                    <a:defRPr sz="900">
                      <a:solidFill>
                        <a:schemeClr val="tx1">
                          <a:lumMod val="50000"/>
                          <a:lumOff val="50000"/>
                        </a:schemeClr>
                      </a:solidFill>
                      <a:latin typeface="Arial" charset="0"/>
                      <a:ea typeface="Arial" charset="0"/>
                      <a:cs typeface="Arial" charset="0"/>
                    </a:defRPr>
                  </a:lvl2pPr>
                </a:lstStyle>
                <a:p>
                  <a:r>
                    <a:rPr lang="en-US" dirty="0"/>
                    <a:t>This template automatically adds paragraph spacing between first-level text paragraphs. When pasting in content, remember to delete any extra blank lines from your text.</a:t>
                  </a:r>
                </a:p>
              </p:txBody>
            </p:sp>
          </p:grpSp>
          <p:grpSp>
            <p:nvGrpSpPr>
              <p:cNvPr id="114" name="Group 113">
                <a:extLst>
                  <a:ext uri="{FF2B5EF4-FFF2-40B4-BE49-F238E27FC236}">
                    <a16:creationId xmlns:a16="http://schemas.microsoft.com/office/drawing/2014/main" id="{09B499C6-2BCA-D941-836C-075460C0EC17}"/>
                  </a:ext>
                </a:extLst>
              </p:cNvPr>
              <p:cNvGrpSpPr/>
              <p:nvPr userDrawn="1"/>
            </p:nvGrpSpPr>
            <p:grpSpPr>
              <a:xfrm>
                <a:off x="9746489" y="12492855"/>
                <a:ext cx="2159761" cy="1627918"/>
                <a:chOff x="9746489" y="3617325"/>
                <a:chExt cx="2159761" cy="1627918"/>
              </a:xfrm>
            </p:grpSpPr>
            <p:pic>
              <p:nvPicPr>
                <p:cNvPr id="117" name="Picture 116">
                  <a:extLst>
                    <a:ext uri="{FF2B5EF4-FFF2-40B4-BE49-F238E27FC236}">
                      <a16:creationId xmlns:a16="http://schemas.microsoft.com/office/drawing/2014/main" id="{AABA3998-6D10-4545-A7DF-6ED794AC719C}"/>
                    </a:ext>
                  </a:extLst>
                </p:cNvPr>
                <p:cNvPicPr>
                  <a:picLocks noChangeAspect="1"/>
                </p:cNvPicPr>
                <p:nvPr userDrawn="1"/>
              </p:nvPicPr>
              <p:blipFill>
                <a:blip r:embed="rId7"/>
                <a:stretch>
                  <a:fillRect/>
                </a:stretch>
              </p:blipFill>
              <p:spPr>
                <a:xfrm>
                  <a:off x="10075660" y="3617325"/>
                  <a:ext cx="1830590" cy="1627918"/>
                </a:xfrm>
                <a:prstGeom prst="rect">
                  <a:avLst/>
                </a:prstGeom>
              </p:spPr>
            </p:pic>
            <p:cxnSp>
              <p:nvCxnSpPr>
                <p:cNvPr id="118" name="Straight Connector 117">
                  <a:extLst>
                    <a:ext uri="{FF2B5EF4-FFF2-40B4-BE49-F238E27FC236}">
                      <a16:creationId xmlns:a16="http://schemas.microsoft.com/office/drawing/2014/main" id="{2EEFBFC1-6C0D-0348-B560-CF141A2017FC}"/>
                    </a:ext>
                  </a:extLst>
                </p:cNvPr>
                <p:cNvCxnSpPr>
                  <a:cxnSpLocks/>
                </p:cNvCxnSpPr>
                <p:nvPr userDrawn="1"/>
              </p:nvCxnSpPr>
              <p:spPr>
                <a:xfrm>
                  <a:off x="10147060" y="3825943"/>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9ADBFB77-76D0-6444-AB28-A01243DE58E9}"/>
                    </a:ext>
                  </a:extLst>
                </p:cNvPr>
                <p:cNvCxnSpPr>
                  <a:cxnSpLocks/>
                </p:cNvCxnSpPr>
                <p:nvPr userDrawn="1"/>
              </p:nvCxnSpPr>
              <p:spPr>
                <a:xfrm>
                  <a:off x="10147060" y="4714218"/>
                  <a:ext cx="0" cy="18696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20" name="TextBox 119">
                  <a:extLst>
                    <a:ext uri="{FF2B5EF4-FFF2-40B4-BE49-F238E27FC236}">
                      <a16:creationId xmlns:a16="http://schemas.microsoft.com/office/drawing/2014/main" id="{798FC946-C3A9-DA4D-8EB6-7E9386F341B4}"/>
                    </a:ext>
                  </a:extLst>
                </p:cNvPr>
                <p:cNvSpPr txBox="1"/>
                <p:nvPr userDrawn="1"/>
              </p:nvSpPr>
              <p:spPr>
                <a:xfrm>
                  <a:off x="9746489" y="3828243"/>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sp>
              <p:nvSpPr>
                <p:cNvPr id="121" name="TextBox 120">
                  <a:extLst>
                    <a:ext uri="{FF2B5EF4-FFF2-40B4-BE49-F238E27FC236}">
                      <a16:creationId xmlns:a16="http://schemas.microsoft.com/office/drawing/2014/main" id="{2A28E02E-BC50-B343-919D-78A769FA9250}"/>
                    </a:ext>
                  </a:extLst>
                </p:cNvPr>
                <p:cNvSpPr txBox="1"/>
                <p:nvPr userDrawn="1"/>
              </p:nvSpPr>
              <p:spPr>
                <a:xfrm>
                  <a:off x="9746489" y="4721742"/>
                  <a:ext cx="343043" cy="184666"/>
                </a:xfrm>
                <a:prstGeom prst="rect">
                  <a:avLst/>
                </a:prstGeom>
              </p:spPr>
              <p:txBody>
                <a:bodyPr vert="horz" wrap="none" lIns="0" tIns="0" rIns="0" bIns="0" rtlCol="0" anchor="t">
                  <a:spAutoFit/>
                </a:bodyPr>
                <a:lstStyle/>
                <a:p>
                  <a:pPr algn="r"/>
                  <a:r>
                    <a:rPr lang="en-US" sz="600" dirty="0">
                      <a:solidFill>
                        <a:schemeClr val="tx1">
                          <a:lumMod val="50000"/>
                          <a:lumOff val="50000"/>
                        </a:schemeClr>
                      </a:solidFill>
                      <a:latin typeface="Arial" charset="0"/>
                      <a:ea typeface="Arial" charset="0"/>
                      <a:cs typeface="Arial" charset="0"/>
                    </a:rPr>
                    <a:t>Automatic</a:t>
                  </a:r>
                  <a:br>
                    <a:rPr lang="en-US" sz="600" dirty="0">
                      <a:solidFill>
                        <a:schemeClr val="tx1">
                          <a:lumMod val="50000"/>
                          <a:lumOff val="50000"/>
                        </a:schemeClr>
                      </a:solidFill>
                      <a:latin typeface="Arial" charset="0"/>
                      <a:ea typeface="Arial" charset="0"/>
                      <a:cs typeface="Arial" charset="0"/>
                    </a:rPr>
                  </a:br>
                  <a:r>
                    <a:rPr lang="en-US" sz="600" dirty="0">
                      <a:solidFill>
                        <a:schemeClr val="tx1">
                          <a:lumMod val="50000"/>
                          <a:lumOff val="50000"/>
                        </a:schemeClr>
                      </a:solidFill>
                      <a:latin typeface="Arial" charset="0"/>
                      <a:ea typeface="Arial" charset="0"/>
                      <a:cs typeface="Arial" charset="0"/>
                    </a:rPr>
                    <a:t>space</a:t>
                  </a:r>
                </a:p>
              </p:txBody>
            </p:sp>
          </p:grpSp>
        </p:grpSp>
        <p:grpSp>
          <p:nvGrpSpPr>
            <p:cNvPr id="2" name="Group 1">
              <a:extLst>
                <a:ext uri="{FF2B5EF4-FFF2-40B4-BE49-F238E27FC236}">
                  <a16:creationId xmlns:a16="http://schemas.microsoft.com/office/drawing/2014/main" id="{A4CF5DAB-1553-C04B-92A4-F1198F8EECE3}"/>
                </a:ext>
              </a:extLst>
            </p:cNvPr>
            <p:cNvGrpSpPr/>
            <p:nvPr userDrawn="1"/>
          </p:nvGrpSpPr>
          <p:grpSpPr>
            <a:xfrm>
              <a:off x="9521833" y="6475824"/>
              <a:ext cx="2754815" cy="6013825"/>
              <a:chOff x="9521833" y="-6801152"/>
              <a:chExt cx="2754815" cy="6013825"/>
            </a:xfrm>
          </p:grpSpPr>
          <p:sp>
            <p:nvSpPr>
              <p:cNvPr id="42" name="TextBox 41">
                <a:extLst>
                  <a:ext uri="{FF2B5EF4-FFF2-40B4-BE49-F238E27FC236}">
                    <a16:creationId xmlns:a16="http://schemas.microsoft.com/office/drawing/2014/main" id="{07BD5352-94B5-1940-89E6-DC02A72A4418}"/>
                  </a:ext>
                </a:extLst>
              </p:cNvPr>
              <p:cNvSpPr txBox="1"/>
              <p:nvPr userDrawn="1"/>
            </p:nvSpPr>
            <p:spPr>
              <a:xfrm>
                <a:off x="9558507" y="-6801152"/>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43" name="Straight Connector 42">
                <a:extLst>
                  <a:ext uri="{FF2B5EF4-FFF2-40B4-BE49-F238E27FC236}">
                    <a16:creationId xmlns:a16="http://schemas.microsoft.com/office/drawing/2014/main" id="{DE135D9E-6B8E-BF4A-8B52-EEAE03AC9DE2}"/>
                  </a:ext>
                </a:extLst>
              </p:cNvPr>
              <p:cNvCxnSpPr>
                <a:cxnSpLocks/>
              </p:cNvCxnSpPr>
              <p:nvPr userDrawn="1"/>
            </p:nvCxnSpPr>
            <p:spPr>
              <a:xfrm>
                <a:off x="9558507" y="-659853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6C3F42BF-41FD-244D-86C9-0031DA675594}"/>
                  </a:ext>
                </a:extLst>
              </p:cNvPr>
              <p:cNvSpPr txBox="1"/>
              <p:nvPr userDrawn="1"/>
            </p:nvSpPr>
            <p:spPr>
              <a:xfrm>
                <a:off x="9686426" y="-574022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5" name="Group 64">
                <a:extLst>
                  <a:ext uri="{FF2B5EF4-FFF2-40B4-BE49-F238E27FC236}">
                    <a16:creationId xmlns:a16="http://schemas.microsoft.com/office/drawing/2014/main" id="{1AF14A82-884D-6E44-833A-66AEAE8D73E5}"/>
                  </a:ext>
                </a:extLst>
              </p:cNvPr>
              <p:cNvGrpSpPr/>
              <p:nvPr userDrawn="1"/>
            </p:nvGrpSpPr>
            <p:grpSpPr>
              <a:xfrm>
                <a:off x="9541497" y="-2198642"/>
                <a:ext cx="2735151" cy="1411315"/>
                <a:chOff x="9296567" y="4910411"/>
                <a:chExt cx="2735151" cy="1411315"/>
              </a:xfrm>
            </p:grpSpPr>
            <p:sp>
              <p:nvSpPr>
                <p:cNvPr id="67" name="Rectangle 66">
                  <a:extLst>
                    <a:ext uri="{FF2B5EF4-FFF2-40B4-BE49-F238E27FC236}">
                      <a16:creationId xmlns:a16="http://schemas.microsoft.com/office/drawing/2014/main" id="{F7A9386A-4C7E-3A41-8497-284AAB05A9F1}"/>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4233D935-4B30-F44F-9AE5-ED48766ABB3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9" name="Graphic 68">
                  <a:extLst>
                    <a:ext uri="{FF2B5EF4-FFF2-40B4-BE49-F238E27FC236}">
                      <a16:creationId xmlns:a16="http://schemas.microsoft.com/office/drawing/2014/main" id="{16F18F42-237E-5D49-9406-C82AB8706B5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56790" y="5049494"/>
                  <a:ext cx="155227" cy="155227"/>
                </a:xfrm>
                <a:prstGeom prst="rect">
                  <a:avLst/>
                </a:prstGeom>
              </p:spPr>
            </p:pic>
            <p:sp>
              <p:nvSpPr>
                <p:cNvPr id="70" name="TextBox 69">
                  <a:extLst>
                    <a:ext uri="{FF2B5EF4-FFF2-40B4-BE49-F238E27FC236}">
                      <a16:creationId xmlns:a16="http://schemas.microsoft.com/office/drawing/2014/main" id="{DE14BA7F-29C8-C24E-928B-592788C3333F}"/>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71" name="TextBox 70">
                  <a:extLst>
                    <a:ext uri="{FF2B5EF4-FFF2-40B4-BE49-F238E27FC236}">
                      <a16:creationId xmlns:a16="http://schemas.microsoft.com/office/drawing/2014/main" id="{29C49CB8-3278-3D41-8689-3FE7FAAE5983}"/>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72" name="TextBox 71">
                  <a:extLst>
                    <a:ext uri="{FF2B5EF4-FFF2-40B4-BE49-F238E27FC236}">
                      <a16:creationId xmlns:a16="http://schemas.microsoft.com/office/drawing/2014/main" id="{22BE9216-4058-A445-B627-693F5A96240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47" name="Group 46">
                <a:extLst>
                  <a:ext uri="{FF2B5EF4-FFF2-40B4-BE49-F238E27FC236}">
                    <a16:creationId xmlns:a16="http://schemas.microsoft.com/office/drawing/2014/main" id="{14F294D6-B313-E949-842F-F41379956161}"/>
                  </a:ext>
                </a:extLst>
              </p:cNvPr>
              <p:cNvGrpSpPr/>
              <p:nvPr userDrawn="1"/>
            </p:nvGrpSpPr>
            <p:grpSpPr>
              <a:xfrm>
                <a:off x="9541497" y="-3555298"/>
                <a:ext cx="2735151" cy="1280928"/>
                <a:chOff x="9286315" y="6976989"/>
                <a:chExt cx="2735151" cy="1280928"/>
              </a:xfrm>
            </p:grpSpPr>
            <p:sp>
              <p:nvSpPr>
                <p:cNvPr id="60" name="Rectangle 59">
                  <a:extLst>
                    <a:ext uri="{FF2B5EF4-FFF2-40B4-BE49-F238E27FC236}">
                      <a16:creationId xmlns:a16="http://schemas.microsoft.com/office/drawing/2014/main" id="{14F654D1-DB8F-CE4F-A23A-52B9BC2BFFEA}"/>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1DC4A4C9-98A4-154F-8F68-6545453B1513}"/>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2" name="Graphic 61">
                  <a:extLst>
                    <a:ext uri="{FF2B5EF4-FFF2-40B4-BE49-F238E27FC236}">
                      <a16:creationId xmlns:a16="http://schemas.microsoft.com/office/drawing/2014/main" id="{09C862AD-FB96-864E-8468-306B3BB1F66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9446538" y="7116071"/>
                  <a:ext cx="155227" cy="155227"/>
                </a:xfrm>
                <a:prstGeom prst="rect">
                  <a:avLst/>
                </a:prstGeom>
              </p:spPr>
            </p:pic>
            <p:sp>
              <p:nvSpPr>
                <p:cNvPr id="63" name="TextBox 62">
                  <a:extLst>
                    <a:ext uri="{FF2B5EF4-FFF2-40B4-BE49-F238E27FC236}">
                      <a16:creationId xmlns:a16="http://schemas.microsoft.com/office/drawing/2014/main" id="{F14F4FFA-0615-1D48-B3DF-3595FF4FE063}"/>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64" name="Picture 63">
                  <a:extLst>
                    <a:ext uri="{FF2B5EF4-FFF2-40B4-BE49-F238E27FC236}">
                      <a16:creationId xmlns:a16="http://schemas.microsoft.com/office/drawing/2014/main" id="{88F30D86-450E-F848-A211-E408470B957E}"/>
                    </a:ext>
                  </a:extLst>
                </p:cNvPr>
                <p:cNvPicPr>
                  <a:picLocks noChangeAspect="1"/>
                </p:cNvPicPr>
                <p:nvPr userDrawn="1"/>
              </p:nvPicPr>
              <p:blipFill rotWithShape="1">
                <a:blip r:embed="rId8"/>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48" name="Group 47">
                <a:extLst>
                  <a:ext uri="{FF2B5EF4-FFF2-40B4-BE49-F238E27FC236}">
                    <a16:creationId xmlns:a16="http://schemas.microsoft.com/office/drawing/2014/main" id="{02D72FD7-6279-0446-AC58-A3C3DC24D160}"/>
                  </a:ext>
                </a:extLst>
              </p:cNvPr>
              <p:cNvGrpSpPr/>
              <p:nvPr userDrawn="1"/>
            </p:nvGrpSpPr>
            <p:grpSpPr>
              <a:xfrm>
                <a:off x="9521833" y="-6476032"/>
                <a:ext cx="2617883" cy="651460"/>
                <a:chOff x="12352022" y="513115"/>
                <a:chExt cx="2617883" cy="651460"/>
              </a:xfrm>
            </p:grpSpPr>
            <p:sp>
              <p:nvSpPr>
                <p:cNvPr id="57" name="TextBox 56">
                  <a:extLst>
                    <a:ext uri="{FF2B5EF4-FFF2-40B4-BE49-F238E27FC236}">
                      <a16:creationId xmlns:a16="http://schemas.microsoft.com/office/drawing/2014/main" id="{F61D0EBF-B2C0-7046-B77D-2B9CD5228843}"/>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8" name="TextBox 57">
                  <a:extLst>
                    <a:ext uri="{FF2B5EF4-FFF2-40B4-BE49-F238E27FC236}">
                      <a16:creationId xmlns:a16="http://schemas.microsoft.com/office/drawing/2014/main" id="{80E248F4-5967-3B48-BA75-443830FB430F}"/>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9" name="TextBox 58">
                  <a:extLst>
                    <a:ext uri="{FF2B5EF4-FFF2-40B4-BE49-F238E27FC236}">
                      <a16:creationId xmlns:a16="http://schemas.microsoft.com/office/drawing/2014/main" id="{4458B103-16C3-734D-9D4C-08A0AD40A3F8}"/>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49" name="TextBox 48">
                <a:extLst>
                  <a:ext uri="{FF2B5EF4-FFF2-40B4-BE49-F238E27FC236}">
                    <a16:creationId xmlns:a16="http://schemas.microsoft.com/office/drawing/2014/main" id="{9F6763D5-C877-A84E-AA38-3CED305D0841}"/>
                  </a:ext>
                </a:extLst>
              </p:cNvPr>
              <p:cNvSpPr txBox="1"/>
              <p:nvPr userDrawn="1"/>
            </p:nvSpPr>
            <p:spPr>
              <a:xfrm>
                <a:off x="9674267" y="-54569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50" name="TextBox 49">
                <a:extLst>
                  <a:ext uri="{FF2B5EF4-FFF2-40B4-BE49-F238E27FC236}">
                    <a16:creationId xmlns:a16="http://schemas.microsoft.com/office/drawing/2014/main" id="{DFB47FC7-5B8F-1A47-817A-A3CF2131BD9D}"/>
                  </a:ext>
                </a:extLst>
              </p:cNvPr>
              <p:cNvSpPr txBox="1"/>
              <p:nvPr userDrawn="1"/>
            </p:nvSpPr>
            <p:spPr>
              <a:xfrm>
                <a:off x="9686426" y="-5041663"/>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51" name="TextBox 50">
                <a:extLst>
                  <a:ext uri="{FF2B5EF4-FFF2-40B4-BE49-F238E27FC236}">
                    <a16:creationId xmlns:a16="http://schemas.microsoft.com/office/drawing/2014/main" id="{5CD80403-C6E9-C346-A05A-8AE1F1F93179}"/>
                  </a:ext>
                </a:extLst>
              </p:cNvPr>
              <p:cNvSpPr txBox="1"/>
              <p:nvPr userDrawn="1"/>
            </p:nvSpPr>
            <p:spPr>
              <a:xfrm>
                <a:off x="9686426" y="-4321573"/>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52" name="TextBox 51">
                <a:extLst>
                  <a:ext uri="{FF2B5EF4-FFF2-40B4-BE49-F238E27FC236}">
                    <a16:creationId xmlns:a16="http://schemas.microsoft.com/office/drawing/2014/main" id="{6AB870E0-EE0A-D84C-A2C8-84EDC9B761D9}"/>
                  </a:ext>
                </a:extLst>
              </p:cNvPr>
              <p:cNvSpPr txBox="1"/>
              <p:nvPr userDrawn="1"/>
            </p:nvSpPr>
            <p:spPr>
              <a:xfrm>
                <a:off x="9674267" y="-389101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nvGrpSpPr>
            <p:cNvPr id="56" name="Group 55">
              <a:extLst>
                <a:ext uri="{FF2B5EF4-FFF2-40B4-BE49-F238E27FC236}">
                  <a16:creationId xmlns:a16="http://schemas.microsoft.com/office/drawing/2014/main" id="{51C8198C-DD7F-BA46-8818-A422C4B5DDAB}"/>
                </a:ext>
              </a:extLst>
            </p:cNvPr>
            <p:cNvGrpSpPr/>
            <p:nvPr userDrawn="1"/>
          </p:nvGrpSpPr>
          <p:grpSpPr>
            <a:xfrm>
              <a:off x="9554253" y="2414886"/>
              <a:ext cx="2819399" cy="1181890"/>
              <a:chOff x="9541498" y="3352649"/>
              <a:chExt cx="2819399" cy="1181890"/>
            </a:xfrm>
          </p:grpSpPr>
          <p:grpSp>
            <p:nvGrpSpPr>
              <p:cNvPr id="66" name="Group 65">
                <a:extLst>
                  <a:ext uri="{FF2B5EF4-FFF2-40B4-BE49-F238E27FC236}">
                    <a16:creationId xmlns:a16="http://schemas.microsoft.com/office/drawing/2014/main" id="{51461867-39BD-8443-858A-89E8E720E047}"/>
                  </a:ext>
                </a:extLst>
              </p:cNvPr>
              <p:cNvGrpSpPr/>
              <p:nvPr userDrawn="1"/>
            </p:nvGrpSpPr>
            <p:grpSpPr>
              <a:xfrm>
                <a:off x="9541498" y="3352649"/>
                <a:ext cx="2735150" cy="1181890"/>
                <a:chOff x="9541498" y="3751132"/>
                <a:chExt cx="2735150" cy="1181890"/>
              </a:xfrm>
            </p:grpSpPr>
            <p:grpSp>
              <p:nvGrpSpPr>
                <p:cNvPr id="76" name="Group 75">
                  <a:extLst>
                    <a:ext uri="{FF2B5EF4-FFF2-40B4-BE49-F238E27FC236}">
                      <a16:creationId xmlns:a16="http://schemas.microsoft.com/office/drawing/2014/main" id="{B43C4940-84D3-BE4D-B6C7-B9F4069E6AF2}"/>
                    </a:ext>
                  </a:extLst>
                </p:cNvPr>
                <p:cNvGrpSpPr/>
                <p:nvPr userDrawn="1"/>
              </p:nvGrpSpPr>
              <p:grpSpPr>
                <a:xfrm>
                  <a:off x="9541498" y="3751132"/>
                  <a:ext cx="2735150" cy="1181890"/>
                  <a:chOff x="9296568" y="4910411"/>
                  <a:chExt cx="2735150" cy="1181890"/>
                </a:xfrm>
              </p:grpSpPr>
              <p:sp>
                <p:nvSpPr>
                  <p:cNvPr id="78" name="Rectangle 77">
                    <a:extLst>
                      <a:ext uri="{FF2B5EF4-FFF2-40B4-BE49-F238E27FC236}">
                        <a16:creationId xmlns:a16="http://schemas.microsoft.com/office/drawing/2014/main" id="{9D64EC32-DC56-1A4F-B329-EFB7AD05123D}"/>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98AC335A-B89B-6A4C-9272-D47CD0D06EC8}"/>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81" name="TextBox 80">
                    <a:extLst>
                      <a:ext uri="{FF2B5EF4-FFF2-40B4-BE49-F238E27FC236}">
                        <a16:creationId xmlns:a16="http://schemas.microsoft.com/office/drawing/2014/main" id="{278ECCAF-CE58-9C43-BD97-C451117E731F}"/>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77" name="Graphic 76">
                  <a:extLst>
                    <a:ext uri="{FF2B5EF4-FFF2-40B4-BE49-F238E27FC236}">
                      <a16:creationId xmlns:a16="http://schemas.microsoft.com/office/drawing/2014/main" id="{AB366EEA-B03C-9046-8AD6-59CC9C8CE5A1}"/>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9686425" y="3891259"/>
                  <a:ext cx="170340" cy="170340"/>
                </a:xfrm>
                <a:prstGeom prst="rect">
                  <a:avLst/>
                </a:prstGeom>
              </p:spPr>
            </p:pic>
          </p:grpSp>
          <p:pic>
            <p:nvPicPr>
              <p:cNvPr id="74" name="Picture 73">
                <a:extLst>
                  <a:ext uri="{FF2B5EF4-FFF2-40B4-BE49-F238E27FC236}">
                    <a16:creationId xmlns:a16="http://schemas.microsoft.com/office/drawing/2014/main" id="{699DEED4-35C2-9441-873F-AAED33354F6B}"/>
                  </a:ext>
                </a:extLst>
              </p:cNvPr>
              <p:cNvPicPr>
                <a:picLocks noChangeAspect="1"/>
              </p:cNvPicPr>
              <p:nvPr userDrawn="1"/>
            </p:nvPicPr>
            <p:blipFill rotWithShape="1">
              <a:blip r:embed="rId11"/>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84683593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wo Graphics">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FE0F2A22-DC4A-E346-AE87-FB4ED4577753}"/>
              </a:ext>
            </a:extLst>
          </p:cNvPr>
          <p:cNvSpPr>
            <a:spLocks noGrp="1"/>
          </p:cNvSpPr>
          <p:nvPr>
            <p:ph type="pic" sz="quarter" idx="13" hasCustomPrompt="1"/>
          </p:nvPr>
        </p:nvSpPr>
        <p:spPr>
          <a:xfrm>
            <a:off x="431783" y="2218123"/>
            <a:ext cx="3941999" cy="2955675"/>
          </a:xfrm>
          <a:solidFill>
            <a:srgbClr val="E8F3FD"/>
          </a:solidFill>
        </p:spPr>
        <p:txBody>
          <a:bodyPr anchor="ctr"/>
          <a:lstStyle>
            <a:lvl1pPr algn="ctr">
              <a:defRPr b="0">
                <a:solidFill>
                  <a:schemeClr val="tx1">
                    <a:lumMod val="50000"/>
                    <a:lumOff val="50000"/>
                  </a:schemeClr>
                </a:solidFill>
              </a:defRPr>
            </a:lvl1pPr>
          </a:lstStyle>
          <a:p>
            <a:r>
              <a:rPr lang="en-US" dirty="0"/>
              <a:t>Click to add a pre-designed</a:t>
            </a:r>
            <a:br>
              <a:rPr lang="en-US" dirty="0"/>
            </a:br>
            <a:r>
              <a:rPr lang="en-US" dirty="0"/>
              <a:t>ranking or quote graphic</a:t>
            </a:r>
          </a:p>
        </p:txBody>
      </p:sp>
      <p:sp>
        <p:nvSpPr>
          <p:cNvPr id="9" name="Picture Placeholder 7">
            <a:extLst>
              <a:ext uri="{FF2B5EF4-FFF2-40B4-BE49-F238E27FC236}">
                <a16:creationId xmlns:a16="http://schemas.microsoft.com/office/drawing/2014/main" id="{1640ADA5-7398-B640-ADDD-6DF2A63EF342}"/>
              </a:ext>
            </a:extLst>
          </p:cNvPr>
          <p:cNvSpPr>
            <a:spLocks noGrp="1"/>
          </p:cNvSpPr>
          <p:nvPr>
            <p:ph type="pic" sz="quarter" idx="14" hasCustomPrompt="1"/>
          </p:nvPr>
        </p:nvSpPr>
        <p:spPr>
          <a:xfrm>
            <a:off x="4770778" y="2217969"/>
            <a:ext cx="3941422" cy="2955983"/>
          </a:xfrm>
          <a:solidFill>
            <a:srgbClr val="E8F3FD"/>
          </a:solidFill>
        </p:spPr>
        <p:txBody>
          <a:bodyPr anchor="ctr"/>
          <a:lstStyle>
            <a:lvl1pPr algn="ctr">
              <a:defRPr b="0">
                <a:solidFill>
                  <a:schemeClr val="tx1">
                    <a:lumMod val="50000"/>
                    <a:lumOff val="50000"/>
                  </a:schemeClr>
                </a:solidFill>
              </a:defRPr>
            </a:lvl1pPr>
          </a:lstStyle>
          <a:p>
            <a:r>
              <a:rPr lang="en-US" dirty="0"/>
              <a:t>Click to add a pre-designed</a:t>
            </a:r>
            <a:br>
              <a:rPr lang="en-US" dirty="0"/>
            </a:br>
            <a:r>
              <a:rPr lang="en-US" dirty="0"/>
              <a:t>ranking or quote graphic</a:t>
            </a:r>
          </a:p>
        </p:txBody>
      </p:sp>
      <p:cxnSp>
        <p:nvCxnSpPr>
          <p:cNvPr id="10" name="Straight Connector 9">
            <a:extLst>
              <a:ext uri="{FF2B5EF4-FFF2-40B4-BE49-F238E27FC236}">
                <a16:creationId xmlns:a16="http://schemas.microsoft.com/office/drawing/2014/main" id="{6C7DBB08-85DE-1A46-BB43-C98D1EBB9768}"/>
              </a:ext>
            </a:extLst>
          </p:cNvPr>
          <p:cNvCxnSpPr>
            <a:cxnSpLocks/>
          </p:cNvCxnSpPr>
          <p:nvPr userDrawn="1"/>
        </p:nvCxnSpPr>
        <p:spPr>
          <a:xfrm>
            <a:off x="4572000" y="2217969"/>
            <a:ext cx="0" cy="2955983"/>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12" name="Title 11">
            <a:extLst>
              <a:ext uri="{FF2B5EF4-FFF2-40B4-BE49-F238E27FC236}">
                <a16:creationId xmlns:a16="http://schemas.microsoft.com/office/drawing/2014/main" id="{90A94CCC-95A0-1A46-97DB-01C300149D6E}"/>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38EB76C2-EC49-D74D-8138-42F36071D111}"/>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88AC8874-ADB0-E745-A95D-BC630D73D54E}"/>
              </a:ext>
            </a:extLst>
          </p:cNvPr>
          <p:cNvSpPr>
            <a:spLocks noGrp="1"/>
          </p:cNvSpPr>
          <p:nvPr>
            <p:ph type="dt" sz="half" idx="101"/>
          </p:nvPr>
        </p:nvSpPr>
        <p:spPr/>
        <p:txBody>
          <a:bodyPr/>
          <a:lstStyle/>
          <a:p>
            <a:endParaRPr lang="en-US" dirty="0"/>
          </a:p>
        </p:txBody>
      </p:sp>
      <p:sp>
        <p:nvSpPr>
          <p:cNvPr id="6" name="Footer Placeholder 5">
            <a:extLst>
              <a:ext uri="{FF2B5EF4-FFF2-40B4-BE49-F238E27FC236}">
                <a16:creationId xmlns:a16="http://schemas.microsoft.com/office/drawing/2014/main" id="{C165C2A2-356A-7548-BE96-5A0D200A7CD7}"/>
              </a:ext>
            </a:extLst>
          </p:cNvPr>
          <p:cNvSpPr>
            <a:spLocks noGrp="1"/>
          </p:cNvSpPr>
          <p:nvPr>
            <p:ph type="ftr" sz="quarter" idx="102"/>
          </p:nvPr>
        </p:nvSpPr>
        <p:spPr/>
        <p:txBody>
          <a:bodyPr/>
          <a:lstStyle/>
          <a:p>
            <a:endParaRPr lang="en-US" dirty="0"/>
          </a:p>
        </p:txBody>
      </p:sp>
      <p:sp>
        <p:nvSpPr>
          <p:cNvPr id="7" name="Slide Number Placeholder 6">
            <a:extLst>
              <a:ext uri="{FF2B5EF4-FFF2-40B4-BE49-F238E27FC236}">
                <a16:creationId xmlns:a16="http://schemas.microsoft.com/office/drawing/2014/main" id="{AB83E43E-DF9D-AB4F-843F-9C58B110211E}"/>
              </a:ext>
            </a:extLst>
          </p:cNvPr>
          <p:cNvSpPr>
            <a:spLocks noGrp="1"/>
          </p:cNvSpPr>
          <p:nvPr>
            <p:ph type="sldNum" sz="quarter" idx="103"/>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grpSp>
        <p:nvGrpSpPr>
          <p:cNvPr id="37" name="Group 36">
            <a:extLst>
              <a:ext uri="{FF2B5EF4-FFF2-40B4-BE49-F238E27FC236}">
                <a16:creationId xmlns:a16="http://schemas.microsoft.com/office/drawing/2014/main" id="{A4BF7355-4363-8343-BF89-F6DDE86B3E19}"/>
              </a:ext>
            </a:extLst>
          </p:cNvPr>
          <p:cNvGrpSpPr/>
          <p:nvPr userDrawn="1"/>
        </p:nvGrpSpPr>
        <p:grpSpPr>
          <a:xfrm>
            <a:off x="9399182" y="-1"/>
            <a:ext cx="2874210" cy="6858001"/>
            <a:chOff x="9144000" y="-1"/>
            <a:chExt cx="2874210" cy="6858001"/>
          </a:xfrm>
        </p:grpSpPr>
        <p:sp>
          <p:nvSpPr>
            <p:cNvPr id="44" name="Rectangle 43">
              <a:extLst>
                <a:ext uri="{FF2B5EF4-FFF2-40B4-BE49-F238E27FC236}">
                  <a16:creationId xmlns:a16="http://schemas.microsoft.com/office/drawing/2014/main" id="{DC3EFD55-F84B-3140-8A09-E694BBDB477A}"/>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45" name="Group 44">
              <a:extLst>
                <a:ext uri="{FF2B5EF4-FFF2-40B4-BE49-F238E27FC236}">
                  <a16:creationId xmlns:a16="http://schemas.microsoft.com/office/drawing/2014/main" id="{F52CEB7A-9DDD-2846-8CDB-25FF2BD4E0F2}"/>
                </a:ext>
              </a:extLst>
            </p:cNvPr>
            <p:cNvGrpSpPr/>
            <p:nvPr userDrawn="1"/>
          </p:nvGrpSpPr>
          <p:grpSpPr>
            <a:xfrm>
              <a:off x="9263395" y="150289"/>
              <a:ext cx="2754815" cy="6013825"/>
              <a:chOff x="9266651" y="185338"/>
              <a:chExt cx="2754815" cy="6013825"/>
            </a:xfrm>
          </p:grpSpPr>
          <p:sp>
            <p:nvSpPr>
              <p:cNvPr id="46" name="TextBox 45">
                <a:extLst>
                  <a:ext uri="{FF2B5EF4-FFF2-40B4-BE49-F238E27FC236}">
                    <a16:creationId xmlns:a16="http://schemas.microsoft.com/office/drawing/2014/main" id="{9C639E71-F95A-7A4A-BCA4-1C7279BE09D4}"/>
                  </a:ext>
                </a:extLst>
              </p:cNvPr>
              <p:cNvSpPr txBox="1"/>
              <p:nvPr userDrawn="1"/>
            </p:nvSpPr>
            <p:spPr>
              <a:xfrm>
                <a:off x="9303325" y="185338"/>
                <a:ext cx="2415726"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 RANKING GRAPHIC</a:t>
                </a:r>
              </a:p>
            </p:txBody>
          </p:sp>
          <p:cxnSp>
            <p:nvCxnSpPr>
              <p:cNvPr id="47" name="Straight Connector 46">
                <a:extLst>
                  <a:ext uri="{FF2B5EF4-FFF2-40B4-BE49-F238E27FC236}">
                    <a16:creationId xmlns:a16="http://schemas.microsoft.com/office/drawing/2014/main" id="{3454B777-88A5-A54A-8688-8CCFBB2CBB56}"/>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48" name="TextBox 47">
                <a:extLst>
                  <a:ext uri="{FF2B5EF4-FFF2-40B4-BE49-F238E27FC236}">
                    <a16:creationId xmlns:a16="http://schemas.microsoft.com/office/drawing/2014/main" id="{386A5866-BE39-6A48-AE63-C492C5C420BC}"/>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9" name="Group 48">
                <a:extLst>
                  <a:ext uri="{FF2B5EF4-FFF2-40B4-BE49-F238E27FC236}">
                    <a16:creationId xmlns:a16="http://schemas.microsoft.com/office/drawing/2014/main" id="{FBDBCBCD-7B16-ED4B-89CB-3BAB8B70B23B}"/>
                  </a:ext>
                </a:extLst>
              </p:cNvPr>
              <p:cNvGrpSpPr/>
              <p:nvPr userDrawn="1"/>
            </p:nvGrpSpPr>
            <p:grpSpPr>
              <a:xfrm>
                <a:off x="9286315" y="4787848"/>
                <a:ext cx="2735151" cy="1411315"/>
                <a:chOff x="9296567" y="4910411"/>
                <a:chExt cx="2735151" cy="1411315"/>
              </a:xfrm>
            </p:grpSpPr>
            <p:sp>
              <p:nvSpPr>
                <p:cNvPr id="64" name="Rectangle 63">
                  <a:extLst>
                    <a:ext uri="{FF2B5EF4-FFF2-40B4-BE49-F238E27FC236}">
                      <a16:creationId xmlns:a16="http://schemas.microsoft.com/office/drawing/2014/main" id="{7707291B-F5C5-E84D-BB87-EC256B761F2F}"/>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7E811E1-3D01-0242-B581-B3D0E2D9E8C8}"/>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66" name="Graphic 65">
                  <a:extLst>
                    <a:ext uri="{FF2B5EF4-FFF2-40B4-BE49-F238E27FC236}">
                      <a16:creationId xmlns:a16="http://schemas.microsoft.com/office/drawing/2014/main" id="{CC7533CE-AAD6-6A4F-B604-501FBC22F2F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67" name="TextBox 66">
                  <a:extLst>
                    <a:ext uri="{FF2B5EF4-FFF2-40B4-BE49-F238E27FC236}">
                      <a16:creationId xmlns:a16="http://schemas.microsoft.com/office/drawing/2014/main" id="{DEFC58F9-83F9-F24E-8CFB-85C42B9FF28B}"/>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68" name="TextBox 67">
                  <a:extLst>
                    <a:ext uri="{FF2B5EF4-FFF2-40B4-BE49-F238E27FC236}">
                      <a16:creationId xmlns:a16="http://schemas.microsoft.com/office/drawing/2014/main" id="{4343EFA7-F04B-AD4C-B49F-773E72FEEA0C}"/>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69" name="TextBox 68">
                  <a:extLst>
                    <a:ext uri="{FF2B5EF4-FFF2-40B4-BE49-F238E27FC236}">
                      <a16:creationId xmlns:a16="http://schemas.microsoft.com/office/drawing/2014/main" id="{74414D03-81D7-8041-8A2A-5F8A32095DD0}"/>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50" name="Group 49">
                <a:extLst>
                  <a:ext uri="{FF2B5EF4-FFF2-40B4-BE49-F238E27FC236}">
                    <a16:creationId xmlns:a16="http://schemas.microsoft.com/office/drawing/2014/main" id="{49F75BF1-C2B3-B54F-8730-6D9E5FA3B42F}"/>
                  </a:ext>
                </a:extLst>
              </p:cNvPr>
              <p:cNvGrpSpPr/>
              <p:nvPr userDrawn="1"/>
            </p:nvGrpSpPr>
            <p:grpSpPr>
              <a:xfrm>
                <a:off x="9286315" y="3431192"/>
                <a:ext cx="2735151" cy="1280928"/>
                <a:chOff x="9286315" y="6976989"/>
                <a:chExt cx="2735151" cy="1280928"/>
              </a:xfrm>
            </p:grpSpPr>
            <p:sp>
              <p:nvSpPr>
                <p:cNvPr id="59" name="Rectangle 58">
                  <a:extLst>
                    <a:ext uri="{FF2B5EF4-FFF2-40B4-BE49-F238E27FC236}">
                      <a16:creationId xmlns:a16="http://schemas.microsoft.com/office/drawing/2014/main" id="{390CF49D-B56E-F246-9B8F-7253ADBF55CF}"/>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5CA0CD73-90A4-5947-9FED-FC045B6A96DB}"/>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61" name="Graphic 60">
                  <a:extLst>
                    <a:ext uri="{FF2B5EF4-FFF2-40B4-BE49-F238E27FC236}">
                      <a16:creationId xmlns:a16="http://schemas.microsoft.com/office/drawing/2014/main" id="{8566AC83-205E-F840-8065-FAD2AD96F8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62" name="TextBox 61">
                  <a:extLst>
                    <a:ext uri="{FF2B5EF4-FFF2-40B4-BE49-F238E27FC236}">
                      <a16:creationId xmlns:a16="http://schemas.microsoft.com/office/drawing/2014/main" id="{DDEB2D73-0AF0-D34E-88C1-C738A08E9937}"/>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63" name="Picture 62">
                  <a:extLst>
                    <a:ext uri="{FF2B5EF4-FFF2-40B4-BE49-F238E27FC236}">
                      <a16:creationId xmlns:a16="http://schemas.microsoft.com/office/drawing/2014/main" id="{CA429C1D-9A21-394C-A2DC-7BF8A319EFA6}"/>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51" name="Group 50">
                <a:extLst>
                  <a:ext uri="{FF2B5EF4-FFF2-40B4-BE49-F238E27FC236}">
                    <a16:creationId xmlns:a16="http://schemas.microsoft.com/office/drawing/2014/main" id="{49CCA4E1-8EF5-2549-84B1-9E3BBF0438EA}"/>
                  </a:ext>
                </a:extLst>
              </p:cNvPr>
              <p:cNvGrpSpPr/>
              <p:nvPr userDrawn="1"/>
            </p:nvGrpSpPr>
            <p:grpSpPr>
              <a:xfrm>
                <a:off x="9266651" y="510458"/>
                <a:ext cx="2617883" cy="651460"/>
                <a:chOff x="12352022" y="513115"/>
                <a:chExt cx="2617883" cy="651460"/>
              </a:xfrm>
            </p:grpSpPr>
            <p:sp>
              <p:nvSpPr>
                <p:cNvPr id="56" name="TextBox 55">
                  <a:extLst>
                    <a:ext uri="{FF2B5EF4-FFF2-40B4-BE49-F238E27FC236}">
                      <a16:creationId xmlns:a16="http://schemas.microsoft.com/office/drawing/2014/main" id="{C2E305A8-FA70-5E42-8141-397DA68944F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57" name="TextBox 56">
                  <a:extLst>
                    <a:ext uri="{FF2B5EF4-FFF2-40B4-BE49-F238E27FC236}">
                      <a16:creationId xmlns:a16="http://schemas.microsoft.com/office/drawing/2014/main" id="{7ED7D884-C4B1-7941-88D0-3BC49DC1632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58" name="TextBox 57">
                  <a:extLst>
                    <a:ext uri="{FF2B5EF4-FFF2-40B4-BE49-F238E27FC236}">
                      <a16:creationId xmlns:a16="http://schemas.microsoft.com/office/drawing/2014/main" id="{FEBB71D5-7B19-FE4A-8102-B363C4A42F30}"/>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52" name="TextBox 51">
                <a:extLst>
                  <a:ext uri="{FF2B5EF4-FFF2-40B4-BE49-F238E27FC236}">
                    <a16:creationId xmlns:a16="http://schemas.microsoft.com/office/drawing/2014/main" id="{A1548EEE-06E3-CC41-9F8E-0DDC2A665391}"/>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53" name="TextBox 52">
                <a:extLst>
                  <a:ext uri="{FF2B5EF4-FFF2-40B4-BE49-F238E27FC236}">
                    <a16:creationId xmlns:a16="http://schemas.microsoft.com/office/drawing/2014/main" id="{73BFC1D0-EE7B-E04D-8255-6C212EF19379}"/>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54" name="TextBox 53">
                <a:extLst>
                  <a:ext uri="{FF2B5EF4-FFF2-40B4-BE49-F238E27FC236}">
                    <a16:creationId xmlns:a16="http://schemas.microsoft.com/office/drawing/2014/main" id="{AFBE415B-053E-814E-B121-87F6ADDFE554}"/>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55" name="TextBox 54">
                <a:extLst>
                  <a:ext uri="{FF2B5EF4-FFF2-40B4-BE49-F238E27FC236}">
                    <a16:creationId xmlns:a16="http://schemas.microsoft.com/office/drawing/2014/main" id="{41737B6D-EC46-E844-88B0-2E9EB831AD16}"/>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Tree>
    <p:extLst>
      <p:ext uri="{BB962C8B-B14F-4D97-AF65-F5344CB8AC3E}">
        <p14:creationId xmlns:p14="http://schemas.microsoft.com/office/powerpoint/2010/main" val="361723870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Four Rankings">
    <p:spTree>
      <p:nvGrpSpPr>
        <p:cNvPr id="1" name=""/>
        <p:cNvGrpSpPr/>
        <p:nvPr/>
      </p:nvGrpSpPr>
      <p:grpSpPr>
        <a:xfrm>
          <a:off x="0" y="0"/>
          <a:ext cx="0" cy="0"/>
          <a:chOff x="0" y="0"/>
          <a:chExt cx="0" cy="0"/>
        </a:xfrm>
      </p:grpSpPr>
      <p:cxnSp>
        <p:nvCxnSpPr>
          <p:cNvPr id="10" name="Straight Connector 9">
            <a:extLst>
              <a:ext uri="{FF2B5EF4-FFF2-40B4-BE49-F238E27FC236}">
                <a16:creationId xmlns:a16="http://schemas.microsoft.com/office/drawing/2014/main" id="{6C7DBB08-85DE-1A46-BB43-C98D1EBB9768}"/>
              </a:ext>
            </a:extLst>
          </p:cNvPr>
          <p:cNvCxnSpPr>
            <a:cxnSpLocks/>
          </p:cNvCxnSpPr>
          <p:nvPr userDrawn="1"/>
        </p:nvCxnSpPr>
        <p:spPr>
          <a:xfrm>
            <a:off x="4572000" y="1233488"/>
            <a:ext cx="0" cy="4932362"/>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0BDB01CD-2962-8340-88FB-839DBE47CB09}"/>
              </a:ext>
            </a:extLst>
          </p:cNvPr>
          <p:cNvCxnSpPr>
            <a:cxnSpLocks/>
          </p:cNvCxnSpPr>
          <p:nvPr userDrawn="1"/>
        </p:nvCxnSpPr>
        <p:spPr>
          <a:xfrm flipH="1">
            <a:off x="431801" y="3699669"/>
            <a:ext cx="8280399" cy="0"/>
          </a:xfrm>
          <a:prstGeom prst="line">
            <a:avLst/>
          </a:prstGeom>
          <a:ln w="19050">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1A6A8005-7996-1E40-9EA1-933A3B5C30FA}"/>
              </a:ext>
            </a:extLst>
          </p:cNvPr>
          <p:cNvSpPr/>
          <p:nvPr userDrawn="1"/>
        </p:nvSpPr>
        <p:spPr>
          <a:xfrm>
            <a:off x="4430814" y="3558483"/>
            <a:ext cx="282373" cy="28237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itle 11">
            <a:extLst>
              <a:ext uri="{FF2B5EF4-FFF2-40B4-BE49-F238E27FC236}">
                <a16:creationId xmlns:a16="http://schemas.microsoft.com/office/drawing/2014/main" id="{90A94CCC-95A0-1A46-97DB-01C300149D6E}"/>
              </a:ext>
            </a:extLst>
          </p:cNvPr>
          <p:cNvSpPr>
            <a:spLocks noGrp="1"/>
          </p:cNvSpPr>
          <p:nvPr>
            <p:ph type="title" hasCustomPrompt="1"/>
          </p:nvPr>
        </p:nvSpPr>
        <p:spPr/>
        <p:txBody>
          <a:bodyPr/>
          <a:lstStyle/>
          <a:p>
            <a:r>
              <a:rPr lang="en-US"/>
              <a:t>CLICK TO ADD Slide TITLE. ALL CAPS. TWO LINES max.</a:t>
            </a:r>
          </a:p>
        </p:txBody>
      </p:sp>
      <p:sp>
        <p:nvSpPr>
          <p:cNvPr id="1000" name="Footnotes Placeholder">
            <a:extLst>
              <a:ext uri="{FF2B5EF4-FFF2-40B4-BE49-F238E27FC236}">
                <a16:creationId xmlns:a16="http://schemas.microsoft.com/office/drawing/2014/main" id="{91EC1F1B-FF90-E74E-B72A-B7A125D22585}"/>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grpSp>
        <p:nvGrpSpPr>
          <p:cNvPr id="19" name="Group 18">
            <a:extLst>
              <a:ext uri="{FF2B5EF4-FFF2-40B4-BE49-F238E27FC236}">
                <a16:creationId xmlns:a16="http://schemas.microsoft.com/office/drawing/2014/main" id="{B46CC54C-7B68-E241-9642-3F0AEBCE1D3E}"/>
              </a:ext>
            </a:extLst>
          </p:cNvPr>
          <p:cNvGrpSpPr/>
          <p:nvPr userDrawn="1"/>
        </p:nvGrpSpPr>
        <p:grpSpPr>
          <a:xfrm>
            <a:off x="9399182" y="-1"/>
            <a:ext cx="2874210" cy="6858001"/>
            <a:chOff x="9144000" y="-1"/>
            <a:chExt cx="2874210" cy="6858001"/>
          </a:xfrm>
        </p:grpSpPr>
        <p:sp>
          <p:nvSpPr>
            <p:cNvPr id="20" name="Rectangle 19">
              <a:extLst>
                <a:ext uri="{FF2B5EF4-FFF2-40B4-BE49-F238E27FC236}">
                  <a16:creationId xmlns:a16="http://schemas.microsoft.com/office/drawing/2014/main" id="{ACAF3989-9001-1D42-BFD2-B3EE44E569C1}"/>
                </a:ext>
              </a:extLst>
            </p:cNvPr>
            <p:cNvSpPr/>
            <p:nvPr userDrawn="1"/>
          </p:nvSpPr>
          <p:spPr>
            <a:xfrm>
              <a:off x="9144000" y="-1"/>
              <a:ext cx="2798651" cy="6858001"/>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grpSp>
          <p:nvGrpSpPr>
            <p:cNvPr id="21" name="Group 20">
              <a:extLst>
                <a:ext uri="{FF2B5EF4-FFF2-40B4-BE49-F238E27FC236}">
                  <a16:creationId xmlns:a16="http://schemas.microsoft.com/office/drawing/2014/main" id="{A3F2572A-15DB-CA44-97F0-4402CF54CD81}"/>
                </a:ext>
              </a:extLst>
            </p:cNvPr>
            <p:cNvGrpSpPr/>
            <p:nvPr userDrawn="1"/>
          </p:nvGrpSpPr>
          <p:grpSpPr>
            <a:xfrm>
              <a:off x="9263395" y="150289"/>
              <a:ext cx="2754815" cy="6013825"/>
              <a:chOff x="9266651" y="185338"/>
              <a:chExt cx="2754815" cy="6013825"/>
            </a:xfrm>
          </p:grpSpPr>
          <p:sp>
            <p:nvSpPr>
              <p:cNvPr id="22" name="TextBox 21">
                <a:extLst>
                  <a:ext uri="{FF2B5EF4-FFF2-40B4-BE49-F238E27FC236}">
                    <a16:creationId xmlns:a16="http://schemas.microsoft.com/office/drawing/2014/main" id="{A831107F-3B71-A246-94F0-2CE3B86E6490}"/>
                  </a:ext>
                </a:extLst>
              </p:cNvPr>
              <p:cNvSpPr txBox="1"/>
              <p:nvPr userDrawn="1"/>
            </p:nvSpPr>
            <p:spPr>
              <a:xfrm>
                <a:off x="9303325" y="185338"/>
                <a:ext cx="2415726"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 RANKING GRAPHIC</a:t>
                </a:r>
              </a:p>
            </p:txBody>
          </p:sp>
          <p:cxnSp>
            <p:nvCxnSpPr>
              <p:cNvPr id="26" name="Straight Connector 25">
                <a:extLst>
                  <a:ext uri="{FF2B5EF4-FFF2-40B4-BE49-F238E27FC236}">
                    <a16:creationId xmlns:a16="http://schemas.microsoft.com/office/drawing/2014/main" id="{9DCE2AC9-948B-6D42-B58B-27F86BD2882E}"/>
                  </a:ext>
                </a:extLst>
              </p:cNvPr>
              <p:cNvCxnSpPr>
                <a:cxnSpLocks/>
              </p:cNvCxnSpPr>
              <p:nvPr userDrawn="1"/>
            </p:nvCxnSpPr>
            <p:spPr>
              <a:xfrm>
                <a:off x="9303325" y="38795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FF9B6675-437C-2442-A0FD-A32F3ECBBE63}"/>
                  </a:ext>
                </a:extLst>
              </p:cNvPr>
              <p:cNvSpPr txBox="1"/>
              <p:nvPr userDrawn="1"/>
            </p:nvSpPr>
            <p:spPr>
              <a:xfrm>
                <a:off x="9431244" y="124626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44" name="Group 43">
                <a:extLst>
                  <a:ext uri="{FF2B5EF4-FFF2-40B4-BE49-F238E27FC236}">
                    <a16:creationId xmlns:a16="http://schemas.microsoft.com/office/drawing/2014/main" id="{68EEA0A5-F3D7-6E42-8D40-78F80F4B8729}"/>
                  </a:ext>
                </a:extLst>
              </p:cNvPr>
              <p:cNvGrpSpPr/>
              <p:nvPr userDrawn="1"/>
            </p:nvGrpSpPr>
            <p:grpSpPr>
              <a:xfrm>
                <a:off x="9286315" y="4787848"/>
                <a:ext cx="2735151" cy="1411315"/>
                <a:chOff x="9296567" y="4910411"/>
                <a:chExt cx="2735151" cy="1411315"/>
              </a:xfrm>
            </p:grpSpPr>
            <p:sp>
              <p:nvSpPr>
                <p:cNvPr id="46" name="Rectangle 45">
                  <a:extLst>
                    <a:ext uri="{FF2B5EF4-FFF2-40B4-BE49-F238E27FC236}">
                      <a16:creationId xmlns:a16="http://schemas.microsoft.com/office/drawing/2014/main" id="{FFE7198E-18DB-3D4C-ACF1-59FA0D8A7324}"/>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21063239-8381-314C-B8AB-56546C63F8A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48" name="Graphic 47">
                  <a:extLst>
                    <a:ext uri="{FF2B5EF4-FFF2-40B4-BE49-F238E27FC236}">
                      <a16:creationId xmlns:a16="http://schemas.microsoft.com/office/drawing/2014/main" id="{59CE261D-316E-0443-9C75-851826E0F94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56790" y="5049494"/>
                  <a:ext cx="155227" cy="155227"/>
                </a:xfrm>
                <a:prstGeom prst="rect">
                  <a:avLst/>
                </a:prstGeom>
              </p:spPr>
            </p:pic>
            <p:sp>
              <p:nvSpPr>
                <p:cNvPr id="49" name="TextBox 48">
                  <a:extLst>
                    <a:ext uri="{FF2B5EF4-FFF2-40B4-BE49-F238E27FC236}">
                      <a16:creationId xmlns:a16="http://schemas.microsoft.com/office/drawing/2014/main" id="{687D252E-574D-6641-B186-9B6BF591E53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50" name="TextBox 49">
                  <a:extLst>
                    <a:ext uri="{FF2B5EF4-FFF2-40B4-BE49-F238E27FC236}">
                      <a16:creationId xmlns:a16="http://schemas.microsoft.com/office/drawing/2014/main" id="{7DEC1CC5-BF48-CE46-B863-0760ACFFC917}"/>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51" name="TextBox 50">
                  <a:extLst>
                    <a:ext uri="{FF2B5EF4-FFF2-40B4-BE49-F238E27FC236}">
                      <a16:creationId xmlns:a16="http://schemas.microsoft.com/office/drawing/2014/main" id="{3A57F9FD-D4F2-DA46-AD18-8A912DFB1910}"/>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29" name="Group 28">
                <a:extLst>
                  <a:ext uri="{FF2B5EF4-FFF2-40B4-BE49-F238E27FC236}">
                    <a16:creationId xmlns:a16="http://schemas.microsoft.com/office/drawing/2014/main" id="{AE16DB9C-E5B2-884A-9565-EEAF0C5CF9BF}"/>
                  </a:ext>
                </a:extLst>
              </p:cNvPr>
              <p:cNvGrpSpPr/>
              <p:nvPr userDrawn="1"/>
            </p:nvGrpSpPr>
            <p:grpSpPr>
              <a:xfrm>
                <a:off x="9286315" y="3431192"/>
                <a:ext cx="2735151" cy="1280928"/>
                <a:chOff x="9286315" y="6976989"/>
                <a:chExt cx="2735151" cy="1280928"/>
              </a:xfrm>
            </p:grpSpPr>
            <p:sp>
              <p:nvSpPr>
                <p:cNvPr id="39" name="Rectangle 38">
                  <a:extLst>
                    <a:ext uri="{FF2B5EF4-FFF2-40B4-BE49-F238E27FC236}">
                      <a16:creationId xmlns:a16="http://schemas.microsoft.com/office/drawing/2014/main" id="{25D76DD2-29C7-BD42-9BE9-1550F8B7BDF1}"/>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E7045288-2B1C-4240-9A09-B89800D81B9D}"/>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41" name="Graphic 40">
                  <a:extLst>
                    <a:ext uri="{FF2B5EF4-FFF2-40B4-BE49-F238E27FC236}">
                      <a16:creationId xmlns:a16="http://schemas.microsoft.com/office/drawing/2014/main" id="{9C95FF09-8F95-C741-80C5-9454ECCF66F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9446538" y="7116071"/>
                  <a:ext cx="155227" cy="155227"/>
                </a:xfrm>
                <a:prstGeom prst="rect">
                  <a:avLst/>
                </a:prstGeom>
              </p:spPr>
            </p:pic>
            <p:sp>
              <p:nvSpPr>
                <p:cNvPr id="42" name="TextBox 41">
                  <a:extLst>
                    <a:ext uri="{FF2B5EF4-FFF2-40B4-BE49-F238E27FC236}">
                      <a16:creationId xmlns:a16="http://schemas.microsoft.com/office/drawing/2014/main" id="{C04D2D0F-4866-1448-921A-43934368B081}"/>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43" name="Picture 42">
                  <a:extLst>
                    <a:ext uri="{FF2B5EF4-FFF2-40B4-BE49-F238E27FC236}">
                      <a16:creationId xmlns:a16="http://schemas.microsoft.com/office/drawing/2014/main" id="{2DACD82A-9A31-2640-A95E-910937801137}"/>
                    </a:ext>
                  </a:extLst>
                </p:cNvPr>
                <p:cNvPicPr>
                  <a:picLocks noChangeAspect="1"/>
                </p:cNvPicPr>
                <p:nvPr userDrawn="1"/>
              </p:nvPicPr>
              <p:blipFill rotWithShape="1">
                <a:blip r:embed="rId4"/>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31" name="Group 30">
                <a:extLst>
                  <a:ext uri="{FF2B5EF4-FFF2-40B4-BE49-F238E27FC236}">
                    <a16:creationId xmlns:a16="http://schemas.microsoft.com/office/drawing/2014/main" id="{143CC937-04D8-DE45-8D1A-A0DB7A99D293}"/>
                  </a:ext>
                </a:extLst>
              </p:cNvPr>
              <p:cNvGrpSpPr/>
              <p:nvPr userDrawn="1"/>
            </p:nvGrpSpPr>
            <p:grpSpPr>
              <a:xfrm>
                <a:off x="9266651" y="510458"/>
                <a:ext cx="2617883" cy="651460"/>
                <a:chOff x="12352022" y="513115"/>
                <a:chExt cx="2617883" cy="651460"/>
              </a:xfrm>
            </p:grpSpPr>
            <p:sp>
              <p:nvSpPr>
                <p:cNvPr id="36" name="TextBox 35">
                  <a:extLst>
                    <a:ext uri="{FF2B5EF4-FFF2-40B4-BE49-F238E27FC236}">
                      <a16:creationId xmlns:a16="http://schemas.microsoft.com/office/drawing/2014/main" id="{820E4047-347B-0646-A5C0-9C67844D04A0}"/>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37" name="TextBox 36">
                  <a:extLst>
                    <a:ext uri="{FF2B5EF4-FFF2-40B4-BE49-F238E27FC236}">
                      <a16:creationId xmlns:a16="http://schemas.microsoft.com/office/drawing/2014/main" id="{141E9D61-4264-1F40-8A29-25D967620479}"/>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38" name="TextBox 37">
                  <a:extLst>
                    <a:ext uri="{FF2B5EF4-FFF2-40B4-BE49-F238E27FC236}">
                      <a16:creationId xmlns:a16="http://schemas.microsoft.com/office/drawing/2014/main" id="{D0A5D692-BC3D-524B-9835-3D96650DE31A}"/>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32" name="TextBox 31">
                <a:extLst>
                  <a:ext uri="{FF2B5EF4-FFF2-40B4-BE49-F238E27FC236}">
                    <a16:creationId xmlns:a16="http://schemas.microsoft.com/office/drawing/2014/main" id="{3C323880-D720-CB4D-BE01-DE5BBD7897E2}"/>
                  </a:ext>
                </a:extLst>
              </p:cNvPr>
              <p:cNvSpPr txBox="1"/>
              <p:nvPr userDrawn="1"/>
            </p:nvSpPr>
            <p:spPr>
              <a:xfrm>
                <a:off x="9419085" y="152957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33" name="TextBox 32">
                <a:extLst>
                  <a:ext uri="{FF2B5EF4-FFF2-40B4-BE49-F238E27FC236}">
                    <a16:creationId xmlns:a16="http://schemas.microsoft.com/office/drawing/2014/main" id="{9EF3C03E-D1A7-144E-BB81-4551B13F525D}"/>
                  </a:ext>
                </a:extLst>
              </p:cNvPr>
              <p:cNvSpPr txBox="1"/>
              <p:nvPr userDrawn="1"/>
            </p:nvSpPr>
            <p:spPr>
              <a:xfrm>
                <a:off x="9431244" y="194482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34" name="TextBox 33">
                <a:extLst>
                  <a:ext uri="{FF2B5EF4-FFF2-40B4-BE49-F238E27FC236}">
                    <a16:creationId xmlns:a16="http://schemas.microsoft.com/office/drawing/2014/main" id="{E99FADFB-AEE1-B940-8414-BC0369A1F7EF}"/>
                  </a:ext>
                </a:extLst>
              </p:cNvPr>
              <p:cNvSpPr txBox="1"/>
              <p:nvPr userDrawn="1"/>
            </p:nvSpPr>
            <p:spPr>
              <a:xfrm>
                <a:off x="9431244" y="266491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35" name="TextBox 34">
                <a:extLst>
                  <a:ext uri="{FF2B5EF4-FFF2-40B4-BE49-F238E27FC236}">
                    <a16:creationId xmlns:a16="http://schemas.microsoft.com/office/drawing/2014/main" id="{DE441ADD-F33A-BB4A-B90B-1DE478BAD320}"/>
                  </a:ext>
                </a:extLst>
              </p:cNvPr>
              <p:cNvSpPr txBox="1"/>
              <p:nvPr userDrawn="1"/>
            </p:nvSpPr>
            <p:spPr>
              <a:xfrm>
                <a:off x="9419085" y="309548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grpSp>
      <p:sp>
        <p:nvSpPr>
          <p:cNvPr id="5" name="Date Placeholder 4">
            <a:extLst>
              <a:ext uri="{FF2B5EF4-FFF2-40B4-BE49-F238E27FC236}">
                <a16:creationId xmlns:a16="http://schemas.microsoft.com/office/drawing/2014/main" id="{57736864-A696-CE41-ABC2-ABC572DF6E7C}"/>
              </a:ext>
            </a:extLst>
          </p:cNvPr>
          <p:cNvSpPr>
            <a:spLocks noGrp="1"/>
          </p:cNvSpPr>
          <p:nvPr>
            <p:ph type="dt" sz="half" idx="104"/>
          </p:nvPr>
        </p:nvSpPr>
        <p:spPr/>
        <p:txBody>
          <a:bodyPr/>
          <a:lstStyle/>
          <a:p>
            <a:endParaRPr lang="en-US" dirty="0"/>
          </a:p>
        </p:txBody>
      </p:sp>
      <p:sp>
        <p:nvSpPr>
          <p:cNvPr id="6" name="Footer Placeholder 5">
            <a:extLst>
              <a:ext uri="{FF2B5EF4-FFF2-40B4-BE49-F238E27FC236}">
                <a16:creationId xmlns:a16="http://schemas.microsoft.com/office/drawing/2014/main" id="{32336FBA-2F01-B14F-8747-8F105CF5439F}"/>
              </a:ext>
            </a:extLst>
          </p:cNvPr>
          <p:cNvSpPr>
            <a:spLocks noGrp="1"/>
          </p:cNvSpPr>
          <p:nvPr>
            <p:ph type="ftr" sz="quarter" idx="105"/>
          </p:nvPr>
        </p:nvSpPr>
        <p:spPr/>
        <p:txBody>
          <a:bodyPr/>
          <a:lstStyle/>
          <a:p>
            <a:endParaRPr lang="en-US" dirty="0"/>
          </a:p>
        </p:txBody>
      </p:sp>
      <p:sp>
        <p:nvSpPr>
          <p:cNvPr id="7" name="Slide Number Placeholder 6">
            <a:extLst>
              <a:ext uri="{FF2B5EF4-FFF2-40B4-BE49-F238E27FC236}">
                <a16:creationId xmlns:a16="http://schemas.microsoft.com/office/drawing/2014/main" id="{C712BF78-99E1-2F48-8801-14B42F731A25}"/>
              </a:ext>
            </a:extLst>
          </p:cNvPr>
          <p:cNvSpPr>
            <a:spLocks noGrp="1"/>
          </p:cNvSpPr>
          <p:nvPr>
            <p:ph type="sldNum" sz="quarter" idx="106"/>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60" name="Picture Placeholder 59">
            <a:extLst>
              <a:ext uri="{FF2B5EF4-FFF2-40B4-BE49-F238E27FC236}">
                <a16:creationId xmlns:a16="http://schemas.microsoft.com/office/drawing/2014/main" id="{1B8EE01B-6230-DE4D-94BD-23EB640CF275}"/>
              </a:ext>
            </a:extLst>
          </p:cNvPr>
          <p:cNvSpPr>
            <a:spLocks noGrp="1"/>
          </p:cNvSpPr>
          <p:nvPr>
            <p:ph type="pic" sz="quarter" idx="13" hasCustomPrompt="1"/>
          </p:nvPr>
        </p:nvSpPr>
        <p:spPr>
          <a:xfrm>
            <a:off x="431782" y="939470"/>
            <a:ext cx="3681291" cy="2760199"/>
          </a:xfrm>
          <a:custGeom>
            <a:avLst/>
            <a:gdLst>
              <a:gd name="connsiteX0" fmla="*/ 0 w 3681291"/>
              <a:gd name="connsiteY0" fmla="*/ 2756057 h 2760199"/>
              <a:gd name="connsiteX1" fmla="*/ 4143 w 3681291"/>
              <a:gd name="connsiteY1" fmla="*/ 2756057 h 2760199"/>
              <a:gd name="connsiteX2" fmla="*/ 4143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3 w 3681291"/>
              <a:gd name="connsiteY9" fmla="*/ 0 h 2760199"/>
              <a:gd name="connsiteX10" fmla="*/ 4143 w 3681291"/>
              <a:gd name="connsiteY10" fmla="*/ 4143 h 2760199"/>
              <a:gd name="connsiteX11" fmla="*/ 0 w 3681291"/>
              <a:gd name="connsiteY11" fmla="*/ 4143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3" y="2756057"/>
                </a:lnTo>
                <a:lnTo>
                  <a:pt x="4143" y="2760199"/>
                </a:lnTo>
                <a:lnTo>
                  <a:pt x="0" y="2760199"/>
                </a:lnTo>
                <a:close/>
                <a:moveTo>
                  <a:pt x="0" y="440325"/>
                </a:moveTo>
                <a:lnTo>
                  <a:pt x="3681291" y="440325"/>
                </a:lnTo>
                <a:lnTo>
                  <a:pt x="3681291" y="2478925"/>
                </a:lnTo>
                <a:lnTo>
                  <a:pt x="0" y="2478925"/>
                </a:lnTo>
                <a:close/>
                <a:moveTo>
                  <a:pt x="0" y="0"/>
                </a:moveTo>
                <a:lnTo>
                  <a:pt x="4143" y="0"/>
                </a:lnTo>
                <a:lnTo>
                  <a:pt x="4143" y="4143"/>
                </a:lnTo>
                <a:lnTo>
                  <a:pt x="0" y="4143"/>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
        <p:nvSpPr>
          <p:cNvPr id="61" name="Picture Placeholder 60">
            <a:extLst>
              <a:ext uri="{FF2B5EF4-FFF2-40B4-BE49-F238E27FC236}">
                <a16:creationId xmlns:a16="http://schemas.microsoft.com/office/drawing/2014/main" id="{BF1E3154-23CD-9D4A-9429-B3D20217993C}"/>
              </a:ext>
            </a:extLst>
          </p:cNvPr>
          <p:cNvSpPr>
            <a:spLocks noGrp="1"/>
          </p:cNvSpPr>
          <p:nvPr>
            <p:ph type="pic" sz="quarter" idx="102" hasCustomPrompt="1"/>
          </p:nvPr>
        </p:nvSpPr>
        <p:spPr>
          <a:xfrm>
            <a:off x="4708374" y="939470"/>
            <a:ext cx="3681291" cy="2760199"/>
          </a:xfrm>
          <a:custGeom>
            <a:avLst/>
            <a:gdLst>
              <a:gd name="connsiteX0" fmla="*/ 0 w 3681291"/>
              <a:gd name="connsiteY0" fmla="*/ 2756057 h 2760199"/>
              <a:gd name="connsiteX1" fmla="*/ 4142 w 3681291"/>
              <a:gd name="connsiteY1" fmla="*/ 2756057 h 2760199"/>
              <a:gd name="connsiteX2" fmla="*/ 4142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2 w 3681291"/>
              <a:gd name="connsiteY9" fmla="*/ 0 h 2760199"/>
              <a:gd name="connsiteX10" fmla="*/ 4142 w 3681291"/>
              <a:gd name="connsiteY10" fmla="*/ 4143 h 2760199"/>
              <a:gd name="connsiteX11" fmla="*/ 0 w 3681291"/>
              <a:gd name="connsiteY11" fmla="*/ 4143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2" y="2756057"/>
                </a:lnTo>
                <a:lnTo>
                  <a:pt x="4142" y="2760199"/>
                </a:lnTo>
                <a:lnTo>
                  <a:pt x="0" y="2760199"/>
                </a:lnTo>
                <a:close/>
                <a:moveTo>
                  <a:pt x="0" y="440325"/>
                </a:moveTo>
                <a:lnTo>
                  <a:pt x="3681291" y="440325"/>
                </a:lnTo>
                <a:lnTo>
                  <a:pt x="3681291" y="2478925"/>
                </a:lnTo>
                <a:lnTo>
                  <a:pt x="0" y="2478925"/>
                </a:lnTo>
                <a:close/>
                <a:moveTo>
                  <a:pt x="0" y="0"/>
                </a:moveTo>
                <a:lnTo>
                  <a:pt x="4142" y="0"/>
                </a:lnTo>
                <a:lnTo>
                  <a:pt x="4142" y="4143"/>
                </a:lnTo>
                <a:lnTo>
                  <a:pt x="0" y="4143"/>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
        <p:nvSpPr>
          <p:cNvPr id="62" name="Picture Placeholder 61">
            <a:extLst>
              <a:ext uri="{FF2B5EF4-FFF2-40B4-BE49-F238E27FC236}">
                <a16:creationId xmlns:a16="http://schemas.microsoft.com/office/drawing/2014/main" id="{FF6A229A-95CC-4546-92E9-8BEC486139C2}"/>
              </a:ext>
            </a:extLst>
          </p:cNvPr>
          <p:cNvSpPr>
            <a:spLocks noGrp="1"/>
          </p:cNvSpPr>
          <p:nvPr>
            <p:ph type="pic" sz="quarter" idx="101" hasCustomPrompt="1"/>
          </p:nvPr>
        </p:nvSpPr>
        <p:spPr>
          <a:xfrm>
            <a:off x="431782" y="3403915"/>
            <a:ext cx="3681291" cy="2760199"/>
          </a:xfrm>
          <a:custGeom>
            <a:avLst/>
            <a:gdLst>
              <a:gd name="connsiteX0" fmla="*/ 0 w 3681291"/>
              <a:gd name="connsiteY0" fmla="*/ 2756057 h 2760199"/>
              <a:gd name="connsiteX1" fmla="*/ 4143 w 3681291"/>
              <a:gd name="connsiteY1" fmla="*/ 2756057 h 2760199"/>
              <a:gd name="connsiteX2" fmla="*/ 4143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3 w 3681291"/>
              <a:gd name="connsiteY9" fmla="*/ 0 h 2760199"/>
              <a:gd name="connsiteX10" fmla="*/ 4143 w 3681291"/>
              <a:gd name="connsiteY10" fmla="*/ 4142 h 2760199"/>
              <a:gd name="connsiteX11" fmla="*/ 0 w 3681291"/>
              <a:gd name="connsiteY11" fmla="*/ 4142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3" y="2756057"/>
                </a:lnTo>
                <a:lnTo>
                  <a:pt x="4143" y="2760199"/>
                </a:lnTo>
                <a:lnTo>
                  <a:pt x="0" y="2760199"/>
                </a:lnTo>
                <a:close/>
                <a:moveTo>
                  <a:pt x="0" y="440325"/>
                </a:moveTo>
                <a:lnTo>
                  <a:pt x="3681291" y="440325"/>
                </a:lnTo>
                <a:lnTo>
                  <a:pt x="3681291" y="2478925"/>
                </a:lnTo>
                <a:lnTo>
                  <a:pt x="0" y="2478925"/>
                </a:lnTo>
                <a:close/>
                <a:moveTo>
                  <a:pt x="0" y="0"/>
                </a:moveTo>
                <a:lnTo>
                  <a:pt x="4143" y="0"/>
                </a:lnTo>
                <a:lnTo>
                  <a:pt x="4143" y="4142"/>
                </a:lnTo>
                <a:lnTo>
                  <a:pt x="0" y="4142"/>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
        <p:nvSpPr>
          <p:cNvPr id="63" name="Picture Placeholder 62">
            <a:extLst>
              <a:ext uri="{FF2B5EF4-FFF2-40B4-BE49-F238E27FC236}">
                <a16:creationId xmlns:a16="http://schemas.microsoft.com/office/drawing/2014/main" id="{E1B6409D-D1DD-2941-8A39-63C9D178D519}"/>
              </a:ext>
            </a:extLst>
          </p:cNvPr>
          <p:cNvSpPr>
            <a:spLocks noGrp="1"/>
          </p:cNvSpPr>
          <p:nvPr>
            <p:ph type="pic" sz="quarter" idx="103" hasCustomPrompt="1"/>
          </p:nvPr>
        </p:nvSpPr>
        <p:spPr>
          <a:xfrm>
            <a:off x="4708374" y="3403915"/>
            <a:ext cx="3681291" cy="2760199"/>
          </a:xfrm>
          <a:custGeom>
            <a:avLst/>
            <a:gdLst>
              <a:gd name="connsiteX0" fmla="*/ 0 w 3681291"/>
              <a:gd name="connsiteY0" fmla="*/ 2756057 h 2760199"/>
              <a:gd name="connsiteX1" fmla="*/ 4142 w 3681291"/>
              <a:gd name="connsiteY1" fmla="*/ 2756057 h 2760199"/>
              <a:gd name="connsiteX2" fmla="*/ 4142 w 3681291"/>
              <a:gd name="connsiteY2" fmla="*/ 2760199 h 2760199"/>
              <a:gd name="connsiteX3" fmla="*/ 0 w 3681291"/>
              <a:gd name="connsiteY3" fmla="*/ 2760199 h 2760199"/>
              <a:gd name="connsiteX4" fmla="*/ 0 w 3681291"/>
              <a:gd name="connsiteY4" fmla="*/ 440325 h 2760199"/>
              <a:gd name="connsiteX5" fmla="*/ 3681291 w 3681291"/>
              <a:gd name="connsiteY5" fmla="*/ 440325 h 2760199"/>
              <a:gd name="connsiteX6" fmla="*/ 3681291 w 3681291"/>
              <a:gd name="connsiteY6" fmla="*/ 2478925 h 2760199"/>
              <a:gd name="connsiteX7" fmla="*/ 0 w 3681291"/>
              <a:gd name="connsiteY7" fmla="*/ 2478925 h 2760199"/>
              <a:gd name="connsiteX8" fmla="*/ 0 w 3681291"/>
              <a:gd name="connsiteY8" fmla="*/ 0 h 2760199"/>
              <a:gd name="connsiteX9" fmla="*/ 4142 w 3681291"/>
              <a:gd name="connsiteY9" fmla="*/ 0 h 2760199"/>
              <a:gd name="connsiteX10" fmla="*/ 4142 w 3681291"/>
              <a:gd name="connsiteY10" fmla="*/ 4142 h 2760199"/>
              <a:gd name="connsiteX11" fmla="*/ 0 w 3681291"/>
              <a:gd name="connsiteY11" fmla="*/ 4142 h 276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81291" h="2760199">
                <a:moveTo>
                  <a:pt x="0" y="2756057"/>
                </a:moveTo>
                <a:lnTo>
                  <a:pt x="4142" y="2756057"/>
                </a:lnTo>
                <a:lnTo>
                  <a:pt x="4142" y="2760199"/>
                </a:lnTo>
                <a:lnTo>
                  <a:pt x="0" y="2760199"/>
                </a:lnTo>
                <a:close/>
                <a:moveTo>
                  <a:pt x="0" y="440325"/>
                </a:moveTo>
                <a:lnTo>
                  <a:pt x="3681291" y="440325"/>
                </a:lnTo>
                <a:lnTo>
                  <a:pt x="3681291" y="2478925"/>
                </a:lnTo>
                <a:lnTo>
                  <a:pt x="0" y="2478925"/>
                </a:lnTo>
                <a:close/>
                <a:moveTo>
                  <a:pt x="0" y="0"/>
                </a:moveTo>
                <a:lnTo>
                  <a:pt x="4142" y="0"/>
                </a:lnTo>
                <a:lnTo>
                  <a:pt x="4142" y="4142"/>
                </a:lnTo>
                <a:lnTo>
                  <a:pt x="0" y="4142"/>
                </a:lnTo>
                <a:close/>
              </a:path>
            </a:pathLst>
          </a:custGeom>
          <a:solidFill>
            <a:srgbClr val="E8F3FD"/>
          </a:solidFill>
        </p:spPr>
        <p:txBody>
          <a:bodyPr wrap="square" bIns="900000" anchor="ctr">
            <a:noAutofit/>
          </a:bodyPr>
          <a:lstStyle>
            <a:lvl1pPr algn="ctr">
              <a:defRPr b="0">
                <a:solidFill>
                  <a:schemeClr val="tx1">
                    <a:lumMod val="50000"/>
                    <a:lumOff val="50000"/>
                  </a:schemeClr>
                </a:solidFill>
              </a:defRPr>
            </a:lvl1pPr>
          </a:lstStyle>
          <a:p>
            <a:r>
              <a:rPr lang="en-US" dirty="0"/>
              <a:t>Click icon to add a pre-designed</a:t>
            </a:r>
            <a:br>
              <a:rPr lang="en-US" dirty="0"/>
            </a:br>
            <a:r>
              <a:rPr lang="en-US" dirty="0"/>
              <a:t>ranking graphic</a:t>
            </a:r>
          </a:p>
        </p:txBody>
      </p:sp>
    </p:spTree>
    <p:extLst>
      <p:ext uri="{BB962C8B-B14F-4D97-AF65-F5344CB8AC3E}">
        <p14:creationId xmlns:p14="http://schemas.microsoft.com/office/powerpoint/2010/main" val="357315727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Text w/ Supporting Graphic (Righ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986F40DB-9C90-0445-8B56-2AB71F390752}"/>
              </a:ext>
            </a:extLst>
          </p:cNvPr>
          <p:cNvSpPr>
            <a:spLocks noGrp="1"/>
          </p:cNvSpPr>
          <p:nvPr>
            <p:ph type="pic" sz="quarter" idx="14" hasCustomPrompt="1"/>
          </p:nvPr>
        </p:nvSpPr>
        <p:spPr>
          <a:xfrm>
            <a:off x="4703522" y="3159427"/>
            <a:ext cx="4008678" cy="3006424"/>
          </a:xfrm>
          <a:solidFill>
            <a:srgbClr val="E8F3FD"/>
          </a:solidFill>
        </p:spPr>
        <p:txBody>
          <a:bodyPr anchor="ctr"/>
          <a:lstStyle>
            <a:lvl1pPr algn="ctr">
              <a:defRPr b="0">
                <a:solidFill>
                  <a:schemeClr val="tx1">
                    <a:lumMod val="50000"/>
                    <a:lumOff val="50000"/>
                  </a:schemeClr>
                </a:solidFill>
              </a:defRPr>
            </a:lvl1pPr>
          </a:lstStyle>
          <a:p>
            <a:r>
              <a:rPr lang="en-US" dirty="0"/>
              <a:t>Click icon to add a supporting</a:t>
            </a:r>
            <a:br>
              <a:rPr lang="en-US" dirty="0"/>
            </a:br>
            <a:r>
              <a:rPr lang="en-US" dirty="0"/>
              <a:t>graphic from the MRD</a:t>
            </a:r>
          </a:p>
        </p:txBody>
      </p:sp>
      <p:sp>
        <p:nvSpPr>
          <p:cNvPr id="1000" name="Footnotes Placeholder">
            <a:extLst>
              <a:ext uri="{FF2B5EF4-FFF2-40B4-BE49-F238E27FC236}">
                <a16:creationId xmlns:a16="http://schemas.microsoft.com/office/drawing/2014/main" id="{C191A018-C105-424B-88DC-E4B2664039C3}"/>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8" name="Date Placeholder 7">
            <a:extLst>
              <a:ext uri="{FF2B5EF4-FFF2-40B4-BE49-F238E27FC236}">
                <a16:creationId xmlns:a16="http://schemas.microsoft.com/office/drawing/2014/main" id="{2E70A2B7-CE2A-ED43-A309-9210649F358A}"/>
              </a:ext>
            </a:extLst>
          </p:cNvPr>
          <p:cNvSpPr>
            <a:spLocks noGrp="1"/>
          </p:cNvSpPr>
          <p:nvPr userDrawn="1">
            <p:ph type="dt" sz="half" idx="106"/>
          </p:nvPr>
        </p:nvSpPr>
        <p:spPr/>
        <p:txBody>
          <a:bodyPr/>
          <a:lstStyle/>
          <a:p>
            <a:endParaRPr lang="en-US" dirty="0"/>
          </a:p>
        </p:txBody>
      </p:sp>
      <p:sp>
        <p:nvSpPr>
          <p:cNvPr id="12" name="Footer Placeholder 11">
            <a:extLst>
              <a:ext uri="{FF2B5EF4-FFF2-40B4-BE49-F238E27FC236}">
                <a16:creationId xmlns:a16="http://schemas.microsoft.com/office/drawing/2014/main" id="{CD578981-DF62-9545-86D9-D47CA9B9AE76}"/>
              </a:ext>
            </a:extLst>
          </p:cNvPr>
          <p:cNvSpPr>
            <a:spLocks noGrp="1"/>
          </p:cNvSpPr>
          <p:nvPr userDrawn="1">
            <p:ph type="ftr" sz="quarter" idx="107"/>
          </p:nvPr>
        </p:nvSpPr>
        <p:spPr/>
        <p:txBody>
          <a:bodyPr/>
          <a:lstStyle/>
          <a:p>
            <a:endParaRPr lang="en-US" dirty="0"/>
          </a:p>
        </p:txBody>
      </p:sp>
      <p:sp>
        <p:nvSpPr>
          <p:cNvPr id="35" name="Slide Number Placeholder 34">
            <a:extLst>
              <a:ext uri="{FF2B5EF4-FFF2-40B4-BE49-F238E27FC236}">
                <a16:creationId xmlns:a16="http://schemas.microsoft.com/office/drawing/2014/main" id="{375449F1-602A-F648-BB75-81B7431F974E}"/>
              </a:ext>
            </a:extLst>
          </p:cNvPr>
          <p:cNvSpPr>
            <a:spLocks noGrp="1"/>
          </p:cNvSpPr>
          <p:nvPr userDrawn="1">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52" name="Text Placeholder 51">
            <a:extLst>
              <a:ext uri="{FF2B5EF4-FFF2-40B4-BE49-F238E27FC236}">
                <a16:creationId xmlns:a16="http://schemas.microsoft.com/office/drawing/2014/main" id="{32E619A7-2AA9-834A-95F7-C8972C8CA24E}"/>
              </a:ext>
            </a:extLst>
          </p:cNvPr>
          <p:cNvSpPr>
            <a:spLocks noGrp="1"/>
          </p:cNvSpPr>
          <p:nvPr>
            <p:ph type="body" sz="quarter" idx="109"/>
          </p:nvPr>
        </p:nvSpPr>
        <p:spPr>
          <a:xfrm>
            <a:off x="431800" y="1233489"/>
            <a:ext cx="4010400" cy="49323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3" name="Text Placeholder 51">
            <a:extLst>
              <a:ext uri="{FF2B5EF4-FFF2-40B4-BE49-F238E27FC236}">
                <a16:creationId xmlns:a16="http://schemas.microsoft.com/office/drawing/2014/main" id="{B3C16F4A-5C29-7D42-B44A-AE0870C22033}"/>
              </a:ext>
            </a:extLst>
          </p:cNvPr>
          <p:cNvSpPr>
            <a:spLocks noGrp="1"/>
          </p:cNvSpPr>
          <p:nvPr>
            <p:ph type="body" sz="quarter" idx="110"/>
          </p:nvPr>
        </p:nvSpPr>
        <p:spPr>
          <a:xfrm>
            <a:off x="4701800" y="1233489"/>
            <a:ext cx="4010400" cy="17319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51" name="Group 50">
            <a:extLst>
              <a:ext uri="{FF2B5EF4-FFF2-40B4-BE49-F238E27FC236}">
                <a16:creationId xmlns:a16="http://schemas.microsoft.com/office/drawing/2014/main" id="{439DA4F8-9BFA-1543-833F-C395E53F03C5}"/>
              </a:ext>
            </a:extLst>
          </p:cNvPr>
          <p:cNvGrpSpPr/>
          <p:nvPr userDrawn="1"/>
        </p:nvGrpSpPr>
        <p:grpSpPr>
          <a:xfrm>
            <a:off x="9399182" y="-2"/>
            <a:ext cx="2974470" cy="9769405"/>
            <a:chOff x="9399182" y="-2"/>
            <a:chExt cx="2974470" cy="9769405"/>
          </a:xfrm>
        </p:grpSpPr>
        <p:sp>
          <p:nvSpPr>
            <p:cNvPr id="54" name="Rectangle 53">
              <a:extLst>
                <a:ext uri="{FF2B5EF4-FFF2-40B4-BE49-F238E27FC236}">
                  <a16:creationId xmlns:a16="http://schemas.microsoft.com/office/drawing/2014/main" id="{6B93FAD8-1ABE-8A4B-99DB-5688A1F2FCF4}"/>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5" name="Picture 54">
              <a:extLst>
                <a:ext uri="{FF2B5EF4-FFF2-40B4-BE49-F238E27FC236}">
                  <a16:creationId xmlns:a16="http://schemas.microsoft.com/office/drawing/2014/main" id="{9A844FD7-28C9-684C-8754-5CC8523344A8}"/>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56" name="Group 55">
              <a:extLst>
                <a:ext uri="{FF2B5EF4-FFF2-40B4-BE49-F238E27FC236}">
                  <a16:creationId xmlns:a16="http://schemas.microsoft.com/office/drawing/2014/main" id="{755AFA76-AD18-3D47-851A-F91F6F1DD6C4}"/>
                </a:ext>
              </a:extLst>
            </p:cNvPr>
            <p:cNvGrpSpPr/>
            <p:nvPr userDrawn="1"/>
          </p:nvGrpSpPr>
          <p:grpSpPr>
            <a:xfrm>
              <a:off x="9541497" y="162442"/>
              <a:ext cx="2819400" cy="814510"/>
              <a:chOff x="-3644733" y="165205"/>
              <a:chExt cx="2819400" cy="814510"/>
            </a:xfrm>
          </p:grpSpPr>
          <p:sp>
            <p:nvSpPr>
              <p:cNvPr id="123" name="Rectangle 122">
                <a:extLst>
                  <a:ext uri="{FF2B5EF4-FFF2-40B4-BE49-F238E27FC236}">
                    <a16:creationId xmlns:a16="http://schemas.microsoft.com/office/drawing/2014/main" id="{C097B3FB-898A-AC42-B3E4-F5A08355AA01}"/>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B57B4B0D-B8A6-3741-B898-3B5B9621F809}"/>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25" name="Picture 124">
                <a:extLst>
                  <a:ext uri="{FF2B5EF4-FFF2-40B4-BE49-F238E27FC236}">
                    <a16:creationId xmlns:a16="http://schemas.microsoft.com/office/drawing/2014/main" id="{E334168C-A1EA-0045-904E-AD3D885667B5}"/>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57" name="Group 56">
              <a:extLst>
                <a:ext uri="{FF2B5EF4-FFF2-40B4-BE49-F238E27FC236}">
                  <a16:creationId xmlns:a16="http://schemas.microsoft.com/office/drawing/2014/main" id="{6AC4EB5C-A373-3142-A895-73AFE767A8C7}"/>
                </a:ext>
              </a:extLst>
            </p:cNvPr>
            <p:cNvGrpSpPr/>
            <p:nvPr userDrawn="1"/>
          </p:nvGrpSpPr>
          <p:grpSpPr>
            <a:xfrm>
              <a:off x="9521833" y="3755578"/>
              <a:ext cx="2754815" cy="6013825"/>
              <a:chOff x="9521833" y="2566288"/>
              <a:chExt cx="2754815" cy="6013825"/>
            </a:xfrm>
          </p:grpSpPr>
          <p:sp>
            <p:nvSpPr>
              <p:cNvPr id="68" name="TextBox 67">
                <a:extLst>
                  <a:ext uri="{FF2B5EF4-FFF2-40B4-BE49-F238E27FC236}">
                    <a16:creationId xmlns:a16="http://schemas.microsoft.com/office/drawing/2014/main" id="{CEA72FE0-5163-5647-91EF-188D43828BD3}"/>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69" name="Straight Connector 68">
                <a:extLst>
                  <a:ext uri="{FF2B5EF4-FFF2-40B4-BE49-F238E27FC236}">
                    <a16:creationId xmlns:a16="http://schemas.microsoft.com/office/drawing/2014/main" id="{23870F40-EB02-D74F-9098-6F2F12C985CB}"/>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8AE3F8FE-C399-5943-9055-76BEAA6F1E25}"/>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71" name="Group 70">
                <a:extLst>
                  <a:ext uri="{FF2B5EF4-FFF2-40B4-BE49-F238E27FC236}">
                    <a16:creationId xmlns:a16="http://schemas.microsoft.com/office/drawing/2014/main" id="{4F7E5367-61BA-0844-A18D-6E243A611B23}"/>
                  </a:ext>
                </a:extLst>
              </p:cNvPr>
              <p:cNvGrpSpPr/>
              <p:nvPr userDrawn="1"/>
            </p:nvGrpSpPr>
            <p:grpSpPr>
              <a:xfrm>
                <a:off x="9541497" y="7168798"/>
                <a:ext cx="2735151" cy="1411315"/>
                <a:chOff x="9296567" y="4910411"/>
                <a:chExt cx="2735151" cy="1411315"/>
              </a:xfrm>
            </p:grpSpPr>
            <p:sp>
              <p:nvSpPr>
                <p:cNvPr id="86" name="Rectangle 85">
                  <a:extLst>
                    <a:ext uri="{FF2B5EF4-FFF2-40B4-BE49-F238E27FC236}">
                      <a16:creationId xmlns:a16="http://schemas.microsoft.com/office/drawing/2014/main" id="{B7AB5EF7-7C57-6842-8895-9E22B85B7ACE}"/>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TextBox 117">
                  <a:extLst>
                    <a:ext uri="{FF2B5EF4-FFF2-40B4-BE49-F238E27FC236}">
                      <a16:creationId xmlns:a16="http://schemas.microsoft.com/office/drawing/2014/main" id="{73AAC846-7BFB-DA44-8D2C-ECB3087FB0D7}"/>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19" name="Graphic 118">
                  <a:extLst>
                    <a:ext uri="{FF2B5EF4-FFF2-40B4-BE49-F238E27FC236}">
                      <a16:creationId xmlns:a16="http://schemas.microsoft.com/office/drawing/2014/main" id="{3D419284-D2BF-524C-9A3C-343AEBFCB80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20" name="TextBox 119">
                  <a:extLst>
                    <a:ext uri="{FF2B5EF4-FFF2-40B4-BE49-F238E27FC236}">
                      <a16:creationId xmlns:a16="http://schemas.microsoft.com/office/drawing/2014/main" id="{ACB24C4B-2C93-3D41-91B0-90484A6DE11E}"/>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21" name="TextBox 120">
                  <a:extLst>
                    <a:ext uri="{FF2B5EF4-FFF2-40B4-BE49-F238E27FC236}">
                      <a16:creationId xmlns:a16="http://schemas.microsoft.com/office/drawing/2014/main" id="{6DC0F23D-3334-F945-BE8F-138CCFB269C5}"/>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22" name="TextBox 121">
                  <a:extLst>
                    <a:ext uri="{FF2B5EF4-FFF2-40B4-BE49-F238E27FC236}">
                      <a16:creationId xmlns:a16="http://schemas.microsoft.com/office/drawing/2014/main" id="{DF879D9E-3B5F-5346-BC23-2A7421B948CB}"/>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72" name="Group 71">
                <a:extLst>
                  <a:ext uri="{FF2B5EF4-FFF2-40B4-BE49-F238E27FC236}">
                    <a16:creationId xmlns:a16="http://schemas.microsoft.com/office/drawing/2014/main" id="{806D7B6A-4525-CB4E-BEDE-27DFFFC9F273}"/>
                  </a:ext>
                </a:extLst>
              </p:cNvPr>
              <p:cNvGrpSpPr/>
              <p:nvPr userDrawn="1"/>
            </p:nvGrpSpPr>
            <p:grpSpPr>
              <a:xfrm>
                <a:off x="9541497" y="5812142"/>
                <a:ext cx="2735151" cy="1280928"/>
                <a:chOff x="9286315" y="6976989"/>
                <a:chExt cx="2735151" cy="1280928"/>
              </a:xfrm>
            </p:grpSpPr>
            <p:sp>
              <p:nvSpPr>
                <p:cNvPr id="81" name="Rectangle 80">
                  <a:extLst>
                    <a:ext uri="{FF2B5EF4-FFF2-40B4-BE49-F238E27FC236}">
                      <a16:creationId xmlns:a16="http://schemas.microsoft.com/office/drawing/2014/main" id="{3112B5BF-3EA7-EA4E-9AAA-8D3A2CCACF6E}"/>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86F17A0C-8BDE-2B4F-8AFF-BF237CA89922}"/>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83" name="Graphic 82">
                  <a:extLst>
                    <a:ext uri="{FF2B5EF4-FFF2-40B4-BE49-F238E27FC236}">
                      <a16:creationId xmlns:a16="http://schemas.microsoft.com/office/drawing/2014/main" id="{E28C0A14-C0E0-DB4A-8A0E-0D823458A515}"/>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4" name="TextBox 83">
                  <a:extLst>
                    <a:ext uri="{FF2B5EF4-FFF2-40B4-BE49-F238E27FC236}">
                      <a16:creationId xmlns:a16="http://schemas.microsoft.com/office/drawing/2014/main" id="{4FEAEE44-7C52-1F4B-A920-A8BD040EFC7B}"/>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5" name="Picture 84">
                  <a:extLst>
                    <a:ext uri="{FF2B5EF4-FFF2-40B4-BE49-F238E27FC236}">
                      <a16:creationId xmlns:a16="http://schemas.microsoft.com/office/drawing/2014/main" id="{61D39635-4EFC-EB4F-A621-556285D7CB32}"/>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73" name="Group 72">
                <a:extLst>
                  <a:ext uri="{FF2B5EF4-FFF2-40B4-BE49-F238E27FC236}">
                    <a16:creationId xmlns:a16="http://schemas.microsoft.com/office/drawing/2014/main" id="{CCE30F03-6ECE-1648-965A-6C4E47AAC40C}"/>
                  </a:ext>
                </a:extLst>
              </p:cNvPr>
              <p:cNvGrpSpPr/>
              <p:nvPr userDrawn="1"/>
            </p:nvGrpSpPr>
            <p:grpSpPr>
              <a:xfrm>
                <a:off x="9521833" y="2891408"/>
                <a:ext cx="2617883" cy="651460"/>
                <a:chOff x="12352022" y="513115"/>
                <a:chExt cx="2617883" cy="651460"/>
              </a:xfrm>
            </p:grpSpPr>
            <p:sp>
              <p:nvSpPr>
                <p:cNvPr id="78" name="TextBox 77">
                  <a:extLst>
                    <a:ext uri="{FF2B5EF4-FFF2-40B4-BE49-F238E27FC236}">
                      <a16:creationId xmlns:a16="http://schemas.microsoft.com/office/drawing/2014/main" id="{1BFE1CF6-1371-7949-8C81-E85AE3364C65}"/>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9" name="TextBox 78">
                  <a:extLst>
                    <a:ext uri="{FF2B5EF4-FFF2-40B4-BE49-F238E27FC236}">
                      <a16:creationId xmlns:a16="http://schemas.microsoft.com/office/drawing/2014/main" id="{E7065FCA-7D52-954D-951B-AFFF617AC363}"/>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80" name="TextBox 79">
                  <a:extLst>
                    <a:ext uri="{FF2B5EF4-FFF2-40B4-BE49-F238E27FC236}">
                      <a16:creationId xmlns:a16="http://schemas.microsoft.com/office/drawing/2014/main" id="{9F81720C-5B88-6747-92DE-B4CC8D593A59}"/>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4" name="TextBox 73">
                <a:extLst>
                  <a:ext uri="{FF2B5EF4-FFF2-40B4-BE49-F238E27FC236}">
                    <a16:creationId xmlns:a16="http://schemas.microsoft.com/office/drawing/2014/main" id="{C66E677C-F59F-234E-94B8-5E68549A3A91}"/>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5" name="TextBox 74">
                <a:extLst>
                  <a:ext uri="{FF2B5EF4-FFF2-40B4-BE49-F238E27FC236}">
                    <a16:creationId xmlns:a16="http://schemas.microsoft.com/office/drawing/2014/main" id="{CA900B32-800E-3A4E-AD5E-D6F78E897FB7}"/>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76" name="TextBox 75">
                <a:extLst>
                  <a:ext uri="{FF2B5EF4-FFF2-40B4-BE49-F238E27FC236}">
                    <a16:creationId xmlns:a16="http://schemas.microsoft.com/office/drawing/2014/main" id="{4C3215A6-2653-8046-96BD-835DEB1396EC}"/>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77" name="TextBox 76">
                <a:extLst>
                  <a:ext uri="{FF2B5EF4-FFF2-40B4-BE49-F238E27FC236}">
                    <a16:creationId xmlns:a16="http://schemas.microsoft.com/office/drawing/2014/main" id="{4C82AA2D-B8C0-024B-860E-F3632B97576C}"/>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58" name="TextBox 57">
              <a:extLst>
                <a:ext uri="{FF2B5EF4-FFF2-40B4-BE49-F238E27FC236}">
                  <a16:creationId xmlns:a16="http://schemas.microsoft.com/office/drawing/2014/main" id="{370B81F6-838F-D747-95BA-4C229DAF5126}"/>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59" name="Straight Connector 58">
              <a:extLst>
                <a:ext uri="{FF2B5EF4-FFF2-40B4-BE49-F238E27FC236}">
                  <a16:creationId xmlns:a16="http://schemas.microsoft.com/office/drawing/2014/main" id="{CB220E15-3482-4F41-A26F-2953EA355B4D}"/>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60" name="Group 59">
              <a:extLst>
                <a:ext uri="{FF2B5EF4-FFF2-40B4-BE49-F238E27FC236}">
                  <a16:creationId xmlns:a16="http://schemas.microsoft.com/office/drawing/2014/main" id="{515E1C38-696D-EF44-A4BC-68688B6A2140}"/>
                </a:ext>
              </a:extLst>
            </p:cNvPr>
            <p:cNvGrpSpPr/>
            <p:nvPr userDrawn="1"/>
          </p:nvGrpSpPr>
          <p:grpSpPr>
            <a:xfrm>
              <a:off x="9554253" y="2414886"/>
              <a:ext cx="2819399" cy="1181890"/>
              <a:chOff x="9541498" y="3352649"/>
              <a:chExt cx="2819399" cy="1181890"/>
            </a:xfrm>
          </p:grpSpPr>
          <p:grpSp>
            <p:nvGrpSpPr>
              <p:cNvPr id="61" name="Group 60">
                <a:extLst>
                  <a:ext uri="{FF2B5EF4-FFF2-40B4-BE49-F238E27FC236}">
                    <a16:creationId xmlns:a16="http://schemas.microsoft.com/office/drawing/2014/main" id="{BA17E685-1C3A-5D40-866A-F707A720ED89}"/>
                  </a:ext>
                </a:extLst>
              </p:cNvPr>
              <p:cNvGrpSpPr/>
              <p:nvPr userDrawn="1"/>
            </p:nvGrpSpPr>
            <p:grpSpPr>
              <a:xfrm>
                <a:off x="9541498" y="3352649"/>
                <a:ext cx="2735150" cy="1181890"/>
                <a:chOff x="9541498" y="3751132"/>
                <a:chExt cx="2735150" cy="1181890"/>
              </a:xfrm>
            </p:grpSpPr>
            <p:grpSp>
              <p:nvGrpSpPr>
                <p:cNvPr id="63" name="Group 62">
                  <a:extLst>
                    <a:ext uri="{FF2B5EF4-FFF2-40B4-BE49-F238E27FC236}">
                      <a16:creationId xmlns:a16="http://schemas.microsoft.com/office/drawing/2014/main" id="{708B5411-EB9C-DE44-A78A-CB78C658CE4F}"/>
                    </a:ext>
                  </a:extLst>
                </p:cNvPr>
                <p:cNvGrpSpPr/>
                <p:nvPr userDrawn="1"/>
              </p:nvGrpSpPr>
              <p:grpSpPr>
                <a:xfrm>
                  <a:off x="9541498" y="3751132"/>
                  <a:ext cx="2735150" cy="1181890"/>
                  <a:chOff x="9296568" y="4910411"/>
                  <a:chExt cx="2735150" cy="1181890"/>
                </a:xfrm>
              </p:grpSpPr>
              <p:sp>
                <p:nvSpPr>
                  <p:cNvPr id="65" name="Rectangle 64">
                    <a:extLst>
                      <a:ext uri="{FF2B5EF4-FFF2-40B4-BE49-F238E27FC236}">
                        <a16:creationId xmlns:a16="http://schemas.microsoft.com/office/drawing/2014/main" id="{100AB9A3-51FF-BC40-B7CC-8EE421C3F661}"/>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C58CAD7-CFE6-3E47-9821-B56722BF0476}"/>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7" name="TextBox 66">
                    <a:extLst>
                      <a:ext uri="{FF2B5EF4-FFF2-40B4-BE49-F238E27FC236}">
                        <a16:creationId xmlns:a16="http://schemas.microsoft.com/office/drawing/2014/main" id="{27700D65-D0AA-CC46-A945-F26784AD6A6A}"/>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64" name="Graphic 63">
                  <a:extLst>
                    <a:ext uri="{FF2B5EF4-FFF2-40B4-BE49-F238E27FC236}">
                      <a16:creationId xmlns:a16="http://schemas.microsoft.com/office/drawing/2014/main" id="{C2A770D0-9E7E-A948-806C-6BFD3E5A41B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62" name="Picture 61">
                <a:extLst>
                  <a:ext uri="{FF2B5EF4-FFF2-40B4-BE49-F238E27FC236}">
                    <a16:creationId xmlns:a16="http://schemas.microsoft.com/office/drawing/2014/main" id="{8385943A-95B3-1445-B5C9-27F30D8DF83D}"/>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134641645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Text w/ Supporting Graphic (Left)">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E7C59C-7AB2-FD4B-9D3E-CA7E0D8CB2F3}"/>
              </a:ext>
            </a:extLst>
          </p:cNvPr>
          <p:cNvSpPr>
            <a:spLocks noGrp="1"/>
          </p:cNvSpPr>
          <p:nvPr>
            <p:ph type="title" hasCustomPrompt="1"/>
          </p:nvPr>
        </p:nvSpPr>
        <p:spPr/>
        <p:txBody>
          <a:bodyPr/>
          <a:lstStyle>
            <a:lvl1pPr>
              <a:defRPr/>
            </a:lvl1pPr>
          </a:lstStyle>
          <a:p>
            <a:pPr lvl="0"/>
            <a:r>
              <a:rPr lang="en-US"/>
              <a:t>CLICK TO ADD Slide TITLE. ALL CAPS. TWO LINES max.</a:t>
            </a:r>
          </a:p>
        </p:txBody>
      </p:sp>
      <p:sp>
        <p:nvSpPr>
          <p:cNvPr id="11" name="Picture Placeholder 7">
            <a:extLst>
              <a:ext uri="{FF2B5EF4-FFF2-40B4-BE49-F238E27FC236}">
                <a16:creationId xmlns:a16="http://schemas.microsoft.com/office/drawing/2014/main" id="{986F40DB-9C90-0445-8B56-2AB71F390752}"/>
              </a:ext>
            </a:extLst>
          </p:cNvPr>
          <p:cNvSpPr>
            <a:spLocks noGrp="1"/>
          </p:cNvSpPr>
          <p:nvPr>
            <p:ph type="pic" sz="quarter" idx="14" hasCustomPrompt="1"/>
          </p:nvPr>
        </p:nvSpPr>
        <p:spPr>
          <a:xfrm>
            <a:off x="433522" y="1233488"/>
            <a:ext cx="4008678" cy="3006424"/>
          </a:xfrm>
          <a:solidFill>
            <a:srgbClr val="E8F3FD"/>
          </a:solidFill>
        </p:spPr>
        <p:txBody>
          <a:bodyPr anchor="ctr"/>
          <a:lstStyle>
            <a:lvl1pPr algn="ctr">
              <a:defRPr b="0">
                <a:solidFill>
                  <a:schemeClr val="tx1">
                    <a:lumMod val="50000"/>
                    <a:lumOff val="50000"/>
                  </a:schemeClr>
                </a:solidFill>
              </a:defRPr>
            </a:lvl1pPr>
          </a:lstStyle>
          <a:p>
            <a:r>
              <a:rPr lang="en-US" dirty="0"/>
              <a:t>Click icon to add a supporting</a:t>
            </a:r>
            <a:br>
              <a:rPr lang="en-US" dirty="0"/>
            </a:br>
            <a:r>
              <a:rPr lang="en-US" dirty="0"/>
              <a:t>graphic from the MRD</a:t>
            </a:r>
          </a:p>
        </p:txBody>
      </p:sp>
      <p:sp>
        <p:nvSpPr>
          <p:cNvPr id="1000" name="Footnotes Placeholder">
            <a:extLst>
              <a:ext uri="{FF2B5EF4-FFF2-40B4-BE49-F238E27FC236}">
                <a16:creationId xmlns:a16="http://schemas.microsoft.com/office/drawing/2014/main" id="{8A77B1E8-8952-D848-91B2-927E1D27FF9C}"/>
              </a:ext>
            </a:extLst>
          </p:cNvPr>
          <p:cNvSpPr>
            <a:spLocks noGrp="1"/>
          </p:cNvSpPr>
          <p:nvPr>
            <p:ph type="subTitle" sz="quarter" idx="1000" hasCustomPrompt="1"/>
          </p:nvPr>
        </p:nvSpPr>
        <p:spPr>
          <a:xfrm>
            <a:off x="431799" y="6200775"/>
            <a:ext cx="7440613" cy="505508"/>
          </a:xfrm>
        </p:spPr>
        <p:txBody>
          <a:bodyPr bIns="0" anchor="b"/>
          <a:lstStyle>
            <a:lvl1pPr marL="6350" indent="-1588">
              <a:spcBef>
                <a:spcPts val="75"/>
              </a:spcBef>
              <a:spcAft>
                <a:spcPts val="75"/>
              </a:spcAft>
              <a:buSzPct val="100000"/>
              <a:buFontTx/>
              <a:buNone/>
              <a:tabLst/>
              <a:defRPr sz="1100" b="0">
                <a:solidFill>
                  <a:schemeClr val="tx1"/>
                </a:solidFill>
              </a:defRPr>
            </a:lvl1pPr>
            <a:lvl2pPr marL="55563" indent="-50800">
              <a:spcBef>
                <a:spcPts val="75"/>
              </a:spcBef>
              <a:spcAft>
                <a:spcPts val="75"/>
              </a:spcAft>
              <a:buSzPct val="100000"/>
              <a:buFont typeface="System Font Regular"/>
              <a:buChar char="¹"/>
              <a:tabLst/>
              <a:defRPr sz="1100" b="0" i="0">
                <a:solidFill>
                  <a:schemeClr val="tx1"/>
                </a:solidFill>
              </a:defRPr>
            </a:lvl2pPr>
            <a:lvl3pPr marL="55563" indent="-50800">
              <a:spcBef>
                <a:spcPts val="75"/>
              </a:spcBef>
              <a:spcAft>
                <a:spcPts val="75"/>
              </a:spcAft>
              <a:buSzPct val="100000"/>
              <a:buFont typeface="System Font Regular"/>
              <a:buChar char="²"/>
              <a:tabLst/>
              <a:defRPr sz="1100">
                <a:solidFill>
                  <a:schemeClr val="tx1"/>
                </a:solidFill>
              </a:defRPr>
            </a:lvl3pPr>
            <a:lvl4pPr marL="55563" indent="-50800">
              <a:spcBef>
                <a:spcPts val="75"/>
              </a:spcBef>
              <a:spcAft>
                <a:spcPts val="75"/>
              </a:spcAft>
              <a:buSzPct val="100000"/>
              <a:buFont typeface="System Font Regular"/>
              <a:buChar char="³"/>
              <a:tabLst/>
              <a:defRPr sz="1100">
                <a:solidFill>
                  <a:schemeClr val="tx1"/>
                </a:solidFill>
              </a:defRPr>
            </a:lvl4pPr>
            <a:lvl5pPr marL="55563" indent="-50800">
              <a:spcBef>
                <a:spcPts val="75"/>
              </a:spcBef>
              <a:spcAft>
                <a:spcPts val="75"/>
              </a:spcAft>
              <a:buSzPct val="100000"/>
              <a:buFont typeface="System Font Regular"/>
              <a:buChar char="⁴"/>
              <a:tabLst/>
              <a:defRPr sz="1100">
                <a:solidFill>
                  <a:schemeClr val="tx1"/>
                </a:solidFill>
              </a:defRPr>
            </a:lvl5pPr>
            <a:lvl6pPr marL="55563" indent="-50800">
              <a:spcBef>
                <a:spcPts val="75"/>
              </a:spcBef>
              <a:spcAft>
                <a:spcPts val="75"/>
              </a:spcAft>
              <a:buSzPct val="100000"/>
              <a:buFont typeface="System Font Regular"/>
              <a:buChar char="⁵"/>
              <a:tabLst/>
              <a:defRPr sz="1100">
                <a:solidFill>
                  <a:schemeClr val="tx1"/>
                </a:solidFill>
              </a:defRPr>
            </a:lvl6pPr>
            <a:lvl7pPr marL="55563" indent="-50800">
              <a:spcBef>
                <a:spcPts val="75"/>
              </a:spcBef>
              <a:spcAft>
                <a:spcPts val="75"/>
              </a:spcAft>
              <a:buSzPct val="100000"/>
              <a:buFont typeface="System Font Regular"/>
              <a:buChar char="⁶"/>
              <a:tabLst/>
              <a:defRPr sz="1100">
                <a:solidFill>
                  <a:schemeClr val="tx1"/>
                </a:solidFill>
              </a:defRPr>
            </a:lvl7pPr>
            <a:lvl8pPr marL="55563" indent="-50800">
              <a:spcBef>
                <a:spcPts val="75"/>
              </a:spcBef>
              <a:spcAft>
                <a:spcPts val="75"/>
              </a:spcAft>
              <a:buSzPct val="100000"/>
              <a:buFont typeface="System Font Regular"/>
              <a:buChar char="⁷"/>
              <a:tabLst/>
              <a:defRPr sz="1100">
                <a:solidFill>
                  <a:schemeClr val="tx1"/>
                </a:solidFill>
              </a:defRPr>
            </a:lvl8pPr>
            <a:lvl9pPr marL="55563" indent="-50800">
              <a:spcBef>
                <a:spcPts val="75"/>
              </a:spcBef>
              <a:spcAft>
                <a:spcPts val="75"/>
              </a:spcAft>
              <a:buSzPct val="100000"/>
              <a:buFont typeface="System Font Regular"/>
              <a:buChar char="⁸"/>
              <a:tabLst/>
              <a:defRPr sz="1100">
                <a:solidFill>
                  <a:schemeClr val="tx1"/>
                </a:solidFill>
              </a:defRPr>
            </a:lvl9pPr>
          </a:lstStyle>
          <a:p>
            <a:pPr lvl="0"/>
            <a:r>
              <a:rPr lang="en-US"/>
              <a:t>Click to add source and footnotes. (Level 1 formatting for source, and levels 2+ for footnote numbering.) If over 4 lines, move footnote text to “Footnotes Appendix” slide and write “See Appendix for footnotes #-#” with level 1 formatting.</a:t>
            </a:r>
          </a:p>
          <a:p>
            <a:pPr lvl="1"/>
            <a:r>
              <a:rPr lang="en-US"/>
              <a:t>Footnotes – Levels 2-9</a:t>
            </a:r>
          </a:p>
        </p:txBody>
      </p:sp>
      <p:sp>
        <p:nvSpPr>
          <p:cNvPr id="5" name="Date Placeholder 4">
            <a:extLst>
              <a:ext uri="{FF2B5EF4-FFF2-40B4-BE49-F238E27FC236}">
                <a16:creationId xmlns:a16="http://schemas.microsoft.com/office/drawing/2014/main" id="{E8245AA9-9EB0-A44D-9F6A-AE5544DD7AF4}"/>
              </a:ext>
            </a:extLst>
          </p:cNvPr>
          <p:cNvSpPr>
            <a:spLocks noGrp="1"/>
          </p:cNvSpPr>
          <p:nvPr>
            <p:ph type="dt" sz="half" idx="106"/>
          </p:nvPr>
        </p:nvSpPr>
        <p:spPr/>
        <p:txBody>
          <a:bodyPr/>
          <a:lstStyle/>
          <a:p>
            <a:endParaRPr lang="en-US" dirty="0"/>
          </a:p>
        </p:txBody>
      </p:sp>
      <p:sp>
        <p:nvSpPr>
          <p:cNvPr id="7" name="Footer Placeholder 6">
            <a:extLst>
              <a:ext uri="{FF2B5EF4-FFF2-40B4-BE49-F238E27FC236}">
                <a16:creationId xmlns:a16="http://schemas.microsoft.com/office/drawing/2014/main" id="{C076AD30-9E9D-AD46-8DB1-E1FA38235D98}"/>
              </a:ext>
            </a:extLst>
          </p:cNvPr>
          <p:cNvSpPr>
            <a:spLocks noGrp="1"/>
          </p:cNvSpPr>
          <p:nvPr>
            <p:ph type="ftr" sz="quarter" idx="107"/>
          </p:nvPr>
        </p:nvSpPr>
        <p:spPr/>
        <p:txBody>
          <a:bodyPr/>
          <a:lstStyle/>
          <a:p>
            <a:endParaRPr lang="en-US" dirty="0"/>
          </a:p>
        </p:txBody>
      </p:sp>
      <p:sp>
        <p:nvSpPr>
          <p:cNvPr id="8" name="Slide Number Placeholder 7">
            <a:extLst>
              <a:ext uri="{FF2B5EF4-FFF2-40B4-BE49-F238E27FC236}">
                <a16:creationId xmlns:a16="http://schemas.microsoft.com/office/drawing/2014/main" id="{341D4FA9-B8EC-024E-9A3B-D9D5C8888BDC}"/>
              </a:ext>
            </a:extLst>
          </p:cNvPr>
          <p:cNvSpPr>
            <a:spLocks noGrp="1"/>
          </p:cNvSpPr>
          <p:nvPr>
            <p:ph type="sldNum" sz="quarter" idx="108"/>
          </p:nvPr>
        </p:nvSpPr>
        <p:spPr/>
        <p:txBody>
          <a:bodyPr/>
          <a:lstStyle/>
          <a:p>
            <a:pPr marL="12700">
              <a:buFont typeface="Arial" panose="020B0604020202020204" pitchFamily="34" charset="0"/>
              <a:buNone/>
            </a:pPr>
            <a:fld id="{078C017C-E1B9-8443-B047-B08AAA027B45}" type="slidenum">
              <a:rPr lang="en-US" smtClean="0"/>
              <a:pPr marL="12700">
                <a:buFont typeface="Arial" panose="020B0604020202020204" pitchFamily="34" charset="0"/>
                <a:buNone/>
              </a:pPr>
              <a:t>‹#›</a:t>
            </a:fld>
            <a:endParaRPr lang="en-US" sz="900" b="1" dirty="0">
              <a:solidFill>
                <a:schemeClr val="accent1"/>
              </a:solidFill>
            </a:endParaRPr>
          </a:p>
        </p:txBody>
      </p:sp>
      <p:sp>
        <p:nvSpPr>
          <p:cNvPr id="83" name="Text Placeholder 51">
            <a:extLst>
              <a:ext uri="{FF2B5EF4-FFF2-40B4-BE49-F238E27FC236}">
                <a16:creationId xmlns:a16="http://schemas.microsoft.com/office/drawing/2014/main" id="{9F65596F-ECB2-1345-91E2-F5F3E3B039BA}"/>
              </a:ext>
            </a:extLst>
          </p:cNvPr>
          <p:cNvSpPr>
            <a:spLocks noGrp="1"/>
          </p:cNvSpPr>
          <p:nvPr>
            <p:ph type="body" sz="quarter" idx="109"/>
          </p:nvPr>
        </p:nvSpPr>
        <p:spPr>
          <a:xfrm>
            <a:off x="431800" y="4426721"/>
            <a:ext cx="4010400" cy="1738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4" name="Text Placeholder 51">
            <a:extLst>
              <a:ext uri="{FF2B5EF4-FFF2-40B4-BE49-F238E27FC236}">
                <a16:creationId xmlns:a16="http://schemas.microsoft.com/office/drawing/2014/main" id="{7E8C46CA-959B-CA4A-8775-B431C35E84F3}"/>
              </a:ext>
            </a:extLst>
          </p:cNvPr>
          <p:cNvSpPr>
            <a:spLocks noGrp="1"/>
          </p:cNvSpPr>
          <p:nvPr>
            <p:ph type="body" sz="quarter" idx="110"/>
          </p:nvPr>
        </p:nvSpPr>
        <p:spPr>
          <a:xfrm>
            <a:off x="4701800" y="1233488"/>
            <a:ext cx="4010400" cy="493236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9" name="Group 48">
            <a:extLst>
              <a:ext uri="{FF2B5EF4-FFF2-40B4-BE49-F238E27FC236}">
                <a16:creationId xmlns:a16="http://schemas.microsoft.com/office/drawing/2014/main" id="{BC6A50FF-7566-1649-8705-A39247ECBA70}"/>
              </a:ext>
            </a:extLst>
          </p:cNvPr>
          <p:cNvGrpSpPr/>
          <p:nvPr userDrawn="1"/>
        </p:nvGrpSpPr>
        <p:grpSpPr>
          <a:xfrm>
            <a:off x="9399182" y="-2"/>
            <a:ext cx="2974470" cy="9769405"/>
            <a:chOff x="9399182" y="-2"/>
            <a:chExt cx="2974470" cy="9769405"/>
          </a:xfrm>
        </p:grpSpPr>
        <p:sp>
          <p:nvSpPr>
            <p:cNvPr id="50" name="Rectangle 49">
              <a:extLst>
                <a:ext uri="{FF2B5EF4-FFF2-40B4-BE49-F238E27FC236}">
                  <a16:creationId xmlns:a16="http://schemas.microsoft.com/office/drawing/2014/main" id="{A5924230-3214-F841-925E-C150247BC60C}"/>
                </a:ext>
              </a:extLst>
            </p:cNvPr>
            <p:cNvSpPr/>
            <p:nvPr userDrawn="1"/>
          </p:nvSpPr>
          <p:spPr>
            <a:xfrm>
              <a:off x="9399182" y="-2"/>
              <a:ext cx="2798651" cy="9655033"/>
            </a:xfrm>
            <a:prstGeom prst="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dirty="0"/>
            </a:p>
          </p:txBody>
        </p:sp>
        <p:pic>
          <p:nvPicPr>
            <p:cNvPr id="51" name="Picture 50">
              <a:extLst>
                <a:ext uri="{FF2B5EF4-FFF2-40B4-BE49-F238E27FC236}">
                  <a16:creationId xmlns:a16="http://schemas.microsoft.com/office/drawing/2014/main" id="{F7C92D88-EA4F-DF4B-B033-7E4AA28E420B}"/>
                </a:ext>
              </a:extLst>
            </p:cNvPr>
            <p:cNvPicPr>
              <a:picLocks noChangeAspect="1"/>
            </p:cNvPicPr>
            <p:nvPr userDrawn="1"/>
          </p:nvPicPr>
          <p:blipFill rotWithShape="1">
            <a:blip r:embed="rId2"/>
            <a:srcRect r="41694"/>
            <a:stretch/>
          </p:blipFill>
          <p:spPr>
            <a:xfrm>
              <a:off x="9558506" y="1322104"/>
              <a:ext cx="2639328" cy="995540"/>
            </a:xfrm>
            <a:prstGeom prst="rect">
              <a:avLst/>
            </a:prstGeom>
          </p:spPr>
        </p:pic>
        <p:grpSp>
          <p:nvGrpSpPr>
            <p:cNvPr id="52" name="Group 51">
              <a:extLst>
                <a:ext uri="{FF2B5EF4-FFF2-40B4-BE49-F238E27FC236}">
                  <a16:creationId xmlns:a16="http://schemas.microsoft.com/office/drawing/2014/main" id="{EA037373-1C4C-FB46-A237-6166750D09BA}"/>
                </a:ext>
              </a:extLst>
            </p:cNvPr>
            <p:cNvGrpSpPr/>
            <p:nvPr userDrawn="1"/>
          </p:nvGrpSpPr>
          <p:grpSpPr>
            <a:xfrm>
              <a:off x="9541497" y="162442"/>
              <a:ext cx="2819400" cy="814510"/>
              <a:chOff x="-3644733" y="165205"/>
              <a:chExt cx="2819400" cy="814510"/>
            </a:xfrm>
          </p:grpSpPr>
          <p:sp>
            <p:nvSpPr>
              <p:cNvPr id="123" name="Rectangle 122">
                <a:extLst>
                  <a:ext uri="{FF2B5EF4-FFF2-40B4-BE49-F238E27FC236}">
                    <a16:creationId xmlns:a16="http://schemas.microsoft.com/office/drawing/2014/main" id="{6A89438A-C37A-8241-BE0E-FCBC1E6AC75D}"/>
                  </a:ext>
                </a:extLst>
              </p:cNvPr>
              <p:cNvSpPr/>
              <p:nvPr userDrawn="1"/>
            </p:nvSpPr>
            <p:spPr>
              <a:xfrm>
                <a:off x="-3644733" y="165205"/>
                <a:ext cx="2819400" cy="814510"/>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TextBox 123">
                <a:extLst>
                  <a:ext uri="{FF2B5EF4-FFF2-40B4-BE49-F238E27FC236}">
                    <a16:creationId xmlns:a16="http://schemas.microsoft.com/office/drawing/2014/main" id="{150A96AB-ACCE-A84E-9E34-865BB0CDBC63}"/>
                  </a:ext>
                </a:extLst>
              </p:cNvPr>
              <p:cNvSpPr txBox="1"/>
              <p:nvPr userDrawn="1"/>
            </p:nvSpPr>
            <p:spPr>
              <a:xfrm>
                <a:off x="-3039170" y="309204"/>
                <a:ext cx="2129588" cy="507831"/>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Access programmed text formats by using the ‘Indent More’ button to change the indent level.</a:t>
                </a:r>
              </a:p>
            </p:txBody>
          </p:sp>
          <p:pic>
            <p:nvPicPr>
              <p:cNvPr id="125" name="Picture 124">
                <a:extLst>
                  <a:ext uri="{FF2B5EF4-FFF2-40B4-BE49-F238E27FC236}">
                    <a16:creationId xmlns:a16="http://schemas.microsoft.com/office/drawing/2014/main" id="{80A686FA-35D4-E54F-84D1-E5A1C088C2E4}"/>
                  </a:ext>
                </a:extLst>
              </p:cNvPr>
              <p:cNvPicPr>
                <a:picLocks noChangeAspect="1"/>
              </p:cNvPicPr>
              <p:nvPr userDrawn="1"/>
            </p:nvPicPr>
            <p:blipFill rotWithShape="1">
              <a:blip r:embed="rId3"/>
              <a:srcRect l="8882" t="5165" r="-1"/>
              <a:stretch/>
            </p:blipFill>
            <p:spPr>
              <a:xfrm>
                <a:off x="-3491292" y="414013"/>
                <a:ext cx="324017" cy="289055"/>
              </a:xfrm>
              <a:prstGeom prst="roundRect">
                <a:avLst/>
              </a:prstGeom>
            </p:spPr>
          </p:pic>
        </p:grpSp>
        <p:grpSp>
          <p:nvGrpSpPr>
            <p:cNvPr id="53" name="Group 52">
              <a:extLst>
                <a:ext uri="{FF2B5EF4-FFF2-40B4-BE49-F238E27FC236}">
                  <a16:creationId xmlns:a16="http://schemas.microsoft.com/office/drawing/2014/main" id="{5B49B299-27B8-0543-B955-B39AD77B717C}"/>
                </a:ext>
              </a:extLst>
            </p:cNvPr>
            <p:cNvGrpSpPr/>
            <p:nvPr userDrawn="1"/>
          </p:nvGrpSpPr>
          <p:grpSpPr>
            <a:xfrm>
              <a:off x="9521833" y="3755578"/>
              <a:ext cx="2754815" cy="6013825"/>
              <a:chOff x="9521833" y="2566288"/>
              <a:chExt cx="2754815" cy="6013825"/>
            </a:xfrm>
          </p:grpSpPr>
          <p:sp>
            <p:nvSpPr>
              <p:cNvPr id="64" name="TextBox 63">
                <a:extLst>
                  <a:ext uri="{FF2B5EF4-FFF2-40B4-BE49-F238E27FC236}">
                    <a16:creationId xmlns:a16="http://schemas.microsoft.com/office/drawing/2014/main" id="{2AF2070A-EFB0-8148-9A83-076562E3FA5D}"/>
                  </a:ext>
                </a:extLst>
              </p:cNvPr>
              <p:cNvSpPr txBox="1"/>
              <p:nvPr userDrawn="1"/>
            </p:nvSpPr>
            <p:spPr>
              <a:xfrm>
                <a:off x="9558507" y="2566288"/>
                <a:ext cx="1644681"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HOW TO ADD AN IMAGE</a:t>
                </a:r>
              </a:p>
            </p:txBody>
          </p:sp>
          <p:cxnSp>
            <p:nvCxnSpPr>
              <p:cNvPr id="65" name="Straight Connector 64">
                <a:extLst>
                  <a:ext uri="{FF2B5EF4-FFF2-40B4-BE49-F238E27FC236}">
                    <a16:creationId xmlns:a16="http://schemas.microsoft.com/office/drawing/2014/main" id="{BFFB8F6D-33C7-B84A-8C53-1C8BCABB3357}"/>
                  </a:ext>
                </a:extLst>
              </p:cNvPr>
              <p:cNvCxnSpPr>
                <a:cxnSpLocks/>
              </p:cNvCxnSpPr>
              <p:nvPr userDrawn="1"/>
            </p:nvCxnSpPr>
            <p:spPr>
              <a:xfrm>
                <a:off x="9558507" y="2768905"/>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442299A1-A12A-4648-BADF-C112B5112970}"/>
                  </a:ext>
                </a:extLst>
              </p:cNvPr>
              <p:cNvSpPr txBox="1"/>
              <p:nvPr userDrawn="1"/>
            </p:nvSpPr>
            <p:spPr>
              <a:xfrm>
                <a:off x="9686426" y="3627215"/>
                <a:ext cx="2297338" cy="276229"/>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b="1" dirty="0"/>
                  <a:t>Method 1: </a:t>
                </a:r>
                <a:r>
                  <a:rPr lang="en-US" sz="600" b="0" dirty="0"/>
                  <a:t>from file browser</a:t>
                </a:r>
              </a:p>
              <a:p>
                <a:pPr lvl="1">
                  <a:buNone/>
                </a:pPr>
                <a:r>
                  <a:rPr lang="en-US" sz="1050" dirty="0"/>
                  <a:t>Drag the image onto the slide.</a:t>
                </a:r>
              </a:p>
            </p:txBody>
          </p:sp>
          <p:grpSp>
            <p:nvGrpSpPr>
              <p:cNvPr id="67" name="Group 66">
                <a:extLst>
                  <a:ext uri="{FF2B5EF4-FFF2-40B4-BE49-F238E27FC236}">
                    <a16:creationId xmlns:a16="http://schemas.microsoft.com/office/drawing/2014/main" id="{FB2A614A-0DFB-1746-9449-BC673274DC69}"/>
                  </a:ext>
                </a:extLst>
              </p:cNvPr>
              <p:cNvGrpSpPr/>
              <p:nvPr userDrawn="1"/>
            </p:nvGrpSpPr>
            <p:grpSpPr>
              <a:xfrm>
                <a:off x="9541497" y="7168798"/>
                <a:ext cx="2735151" cy="1411315"/>
                <a:chOff x="9296567" y="4910411"/>
                <a:chExt cx="2735151" cy="1411315"/>
              </a:xfrm>
            </p:grpSpPr>
            <p:sp>
              <p:nvSpPr>
                <p:cNvPr id="82" name="Rectangle 81">
                  <a:extLst>
                    <a:ext uri="{FF2B5EF4-FFF2-40B4-BE49-F238E27FC236}">
                      <a16:creationId xmlns:a16="http://schemas.microsoft.com/office/drawing/2014/main" id="{08B2DC79-72E8-F448-B26F-22C25E78DE4E}"/>
                    </a:ext>
                  </a:extLst>
                </p:cNvPr>
                <p:cNvSpPr/>
                <p:nvPr userDrawn="1"/>
              </p:nvSpPr>
              <p:spPr>
                <a:xfrm>
                  <a:off x="9296567" y="4910411"/>
                  <a:ext cx="2735151" cy="1411315"/>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TextBox 117">
                  <a:extLst>
                    <a:ext uri="{FF2B5EF4-FFF2-40B4-BE49-F238E27FC236}">
                      <a16:creationId xmlns:a16="http://schemas.microsoft.com/office/drawing/2014/main" id="{A012B685-7A1B-EE4A-B48C-476DD149037F}"/>
                    </a:ext>
                  </a:extLst>
                </p:cNvPr>
                <p:cNvSpPr txBox="1"/>
                <p:nvPr userDrawn="1"/>
              </p:nvSpPr>
              <p:spPr>
                <a:xfrm>
                  <a:off x="9662758" y="5039211"/>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Change Image</a:t>
                  </a:r>
                </a:p>
              </p:txBody>
            </p:sp>
            <p:pic>
              <p:nvPicPr>
                <p:cNvPr id="119" name="Graphic 118">
                  <a:extLst>
                    <a:ext uri="{FF2B5EF4-FFF2-40B4-BE49-F238E27FC236}">
                      <a16:creationId xmlns:a16="http://schemas.microsoft.com/office/drawing/2014/main" id="{E42684EA-260D-FE4C-9DB5-ABC6A5EA89A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56790" y="5049494"/>
                  <a:ext cx="155227" cy="155227"/>
                </a:xfrm>
                <a:prstGeom prst="rect">
                  <a:avLst/>
                </a:prstGeom>
              </p:spPr>
            </p:pic>
            <p:sp>
              <p:nvSpPr>
                <p:cNvPr id="120" name="TextBox 119">
                  <a:extLst>
                    <a:ext uri="{FF2B5EF4-FFF2-40B4-BE49-F238E27FC236}">
                      <a16:creationId xmlns:a16="http://schemas.microsoft.com/office/drawing/2014/main" id="{229045D4-3E64-B747-9B77-8324211D1AB5}"/>
                    </a:ext>
                  </a:extLst>
                </p:cNvPr>
                <p:cNvSpPr txBox="1"/>
                <p:nvPr userDrawn="1"/>
              </p:nvSpPr>
              <p:spPr>
                <a:xfrm>
                  <a:off x="9471805" y="5619194"/>
                  <a:ext cx="2422981" cy="373949"/>
                </a:xfrm>
                <a:prstGeom prst="rect">
                  <a:avLst/>
                </a:prstGeom>
              </p:spPr>
              <p:txBody>
                <a:bodyPr vert="horz" wrap="square" lIns="0" tIns="0" rIns="0" bIns="0" rtlCol="0" anchor="t">
                  <a:spAutoFit/>
                </a:bodyPr>
                <a:lstStyle/>
                <a:p>
                  <a:pPr marL="134938" lvl="1" indent="-131763" algn="l" defTabSz="914400" rtl="0" eaLnBrk="1" latinLnBrk="0" hangingPunct="1">
                    <a:lnSpc>
                      <a:spcPct val="90000"/>
                    </a:lnSpc>
                    <a:spcBef>
                      <a:spcPts val="0"/>
                    </a:spcBef>
                    <a:spcAft>
                      <a:spcPts val="300"/>
                    </a:spcAft>
                    <a:buFont typeface="Wingdings" pitchFamily="2" charset="2"/>
                    <a:buChar char="§"/>
                    <a:tabLst/>
                    <a:defRPr/>
                  </a:pPr>
                  <a:r>
                    <a:rPr lang="en-US" sz="900" kern="1200" dirty="0">
                      <a:solidFill>
                        <a:schemeClr val="tx1">
                          <a:lumMod val="50000"/>
                          <a:lumOff val="50000"/>
                        </a:schemeClr>
                      </a:solidFill>
                      <a:latin typeface="Arial" charset="0"/>
                      <a:ea typeface="Arial" charset="0"/>
                      <a:cs typeface="Arial" charset="0"/>
                    </a:rPr>
                    <a:t>Deleting the image may bring the image placeholder to the top layer. Right-click on the placeholder and choose “Send to Back”.</a:t>
                  </a:r>
                </a:p>
              </p:txBody>
            </p:sp>
            <p:sp>
              <p:nvSpPr>
                <p:cNvPr id="121" name="TextBox 120">
                  <a:extLst>
                    <a:ext uri="{FF2B5EF4-FFF2-40B4-BE49-F238E27FC236}">
                      <a16:creationId xmlns:a16="http://schemas.microsoft.com/office/drawing/2014/main" id="{7C8C5E78-2D68-0F4A-9771-9A181870404F}"/>
                    </a:ext>
                  </a:extLst>
                </p:cNvPr>
                <p:cNvSpPr txBox="1"/>
                <p:nvPr userDrawn="1"/>
              </p:nvSpPr>
              <p:spPr>
                <a:xfrm>
                  <a:off x="9471805" y="5300350"/>
                  <a:ext cx="2422981" cy="2769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First, delete the existing image to reset the photo placeholder functionality.</a:t>
                  </a:r>
                </a:p>
              </p:txBody>
            </p:sp>
            <p:sp>
              <p:nvSpPr>
                <p:cNvPr id="122" name="TextBox 121">
                  <a:extLst>
                    <a:ext uri="{FF2B5EF4-FFF2-40B4-BE49-F238E27FC236}">
                      <a16:creationId xmlns:a16="http://schemas.microsoft.com/office/drawing/2014/main" id="{72ACF7AE-340C-034B-A293-B81D7EDAC4B4}"/>
                    </a:ext>
                  </a:extLst>
                </p:cNvPr>
                <p:cNvSpPr txBox="1"/>
                <p:nvPr userDrawn="1"/>
              </p:nvSpPr>
              <p:spPr>
                <a:xfrm>
                  <a:off x="9471805" y="6068871"/>
                  <a:ext cx="2422981" cy="138499"/>
                </a:xfrm>
                <a:prstGeom prst="rect">
                  <a:avLst/>
                </a:prstGeom>
              </p:spPr>
              <p:txBody>
                <a:bodyPr vert="horz" wrap="square" lIns="0" tIns="0" rIns="0" bIns="0" rtlCol="0" anchor="t">
                  <a:spAutoFit/>
                </a:bodyPr>
                <a:lstStyle/>
                <a:p>
                  <a:pPr marL="0" algn="l" defTabSz="914400" rtl="0" eaLnBrk="1" latinLnBrk="0" hangingPunct="1">
                    <a:spcBef>
                      <a:spcPts val="200"/>
                    </a:spcBef>
                  </a:pPr>
                  <a:r>
                    <a:rPr lang="en-US" sz="900" kern="1200" dirty="0">
                      <a:solidFill>
                        <a:schemeClr val="tx1">
                          <a:lumMod val="50000"/>
                          <a:lumOff val="50000"/>
                        </a:schemeClr>
                      </a:solidFill>
                      <a:latin typeface="Arial" charset="0"/>
                      <a:ea typeface="Arial" charset="0"/>
                      <a:cs typeface="Arial" charset="0"/>
                    </a:rPr>
                    <a:t>You can now add a new image as normal.</a:t>
                  </a:r>
                </a:p>
              </p:txBody>
            </p:sp>
          </p:grpSp>
          <p:grpSp>
            <p:nvGrpSpPr>
              <p:cNvPr id="68" name="Group 67">
                <a:extLst>
                  <a:ext uri="{FF2B5EF4-FFF2-40B4-BE49-F238E27FC236}">
                    <a16:creationId xmlns:a16="http://schemas.microsoft.com/office/drawing/2014/main" id="{9D428D69-5C21-954F-AAA0-6C95377428A6}"/>
                  </a:ext>
                </a:extLst>
              </p:cNvPr>
              <p:cNvGrpSpPr/>
              <p:nvPr userDrawn="1"/>
            </p:nvGrpSpPr>
            <p:grpSpPr>
              <a:xfrm>
                <a:off x="9541497" y="5812142"/>
                <a:ext cx="2735151" cy="1280928"/>
                <a:chOff x="9286315" y="6976989"/>
                <a:chExt cx="2735151" cy="1280928"/>
              </a:xfrm>
            </p:grpSpPr>
            <p:sp>
              <p:nvSpPr>
                <p:cNvPr id="77" name="Rectangle 76">
                  <a:extLst>
                    <a:ext uri="{FF2B5EF4-FFF2-40B4-BE49-F238E27FC236}">
                      <a16:creationId xmlns:a16="http://schemas.microsoft.com/office/drawing/2014/main" id="{D2A8D114-EB36-D047-9E19-6917F77AB8AC}"/>
                    </a:ext>
                  </a:extLst>
                </p:cNvPr>
                <p:cNvSpPr/>
                <p:nvPr userDrawn="1"/>
              </p:nvSpPr>
              <p:spPr>
                <a:xfrm>
                  <a:off x="9286315" y="6976989"/>
                  <a:ext cx="2735151" cy="1280928"/>
                </a:xfrm>
                <a:prstGeom prst="rect">
                  <a:avLst/>
                </a:prstGeom>
                <a:solidFill>
                  <a:schemeClr val="bg1"/>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TextBox 77">
                  <a:extLst>
                    <a:ext uri="{FF2B5EF4-FFF2-40B4-BE49-F238E27FC236}">
                      <a16:creationId xmlns:a16="http://schemas.microsoft.com/office/drawing/2014/main" id="{DE249B37-1CBD-DE4C-B078-D171107C8DFB}"/>
                    </a:ext>
                  </a:extLst>
                </p:cNvPr>
                <p:cNvSpPr txBox="1"/>
                <p:nvPr userDrawn="1"/>
              </p:nvSpPr>
              <p:spPr>
                <a:xfrm>
                  <a:off x="9652506" y="7105788"/>
                  <a:ext cx="2368960"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TIP: Crop Image</a:t>
                  </a:r>
                </a:p>
              </p:txBody>
            </p:sp>
            <p:pic>
              <p:nvPicPr>
                <p:cNvPr id="79" name="Graphic 78">
                  <a:extLst>
                    <a:ext uri="{FF2B5EF4-FFF2-40B4-BE49-F238E27FC236}">
                      <a16:creationId xmlns:a16="http://schemas.microsoft.com/office/drawing/2014/main" id="{D9DC4789-EC3A-3C48-88CF-5B84FF620F3E}"/>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9446538" y="7116071"/>
                  <a:ext cx="155227" cy="155227"/>
                </a:xfrm>
                <a:prstGeom prst="rect">
                  <a:avLst/>
                </a:prstGeom>
              </p:spPr>
            </p:pic>
            <p:sp>
              <p:nvSpPr>
                <p:cNvPr id="80" name="TextBox 79">
                  <a:extLst>
                    <a:ext uri="{FF2B5EF4-FFF2-40B4-BE49-F238E27FC236}">
                      <a16:creationId xmlns:a16="http://schemas.microsoft.com/office/drawing/2014/main" id="{BC49CB42-C3B5-5841-B879-851F9C7EEA36}"/>
                    </a:ext>
                  </a:extLst>
                </p:cNvPr>
                <p:cNvSpPr txBox="1"/>
                <p:nvPr userDrawn="1"/>
              </p:nvSpPr>
              <p:spPr>
                <a:xfrm>
                  <a:off x="9446538" y="7369972"/>
                  <a:ext cx="2384904" cy="738664"/>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1">
                    <a:defRPr/>
                  </a:pPr>
                  <a:r>
                    <a:rPr lang="en-US" sz="900" kern="1200" dirty="0">
                      <a:solidFill>
                        <a:schemeClr val="tx1">
                          <a:lumMod val="50000"/>
                          <a:lumOff val="50000"/>
                        </a:schemeClr>
                      </a:solidFill>
                      <a:latin typeface="Arial" charset="0"/>
                      <a:cs typeface="Arial" charset="0"/>
                    </a:rPr>
                    <a:t>Right-click on the image.</a:t>
                  </a:r>
                </a:p>
                <a:p>
                  <a:pPr lvl="1">
                    <a:defRPr/>
                  </a:pPr>
                  <a:r>
                    <a:rPr lang="en-US" sz="900" kern="1200" dirty="0">
                      <a:solidFill>
                        <a:schemeClr val="tx1">
                          <a:lumMod val="50000"/>
                          <a:lumOff val="50000"/>
                        </a:schemeClr>
                      </a:solidFill>
                      <a:latin typeface="Arial" charset="0"/>
                      <a:cs typeface="Arial" charset="0"/>
                    </a:rPr>
                    <a:t>Choose “Crop” from the menu. (       )</a:t>
                  </a:r>
                </a:p>
                <a:p>
                  <a:pPr lvl="1">
                    <a:defRPr/>
                  </a:pPr>
                  <a:r>
                    <a:rPr lang="en-US" sz="900" kern="1200" dirty="0">
                      <a:solidFill>
                        <a:schemeClr val="tx1">
                          <a:lumMod val="50000"/>
                          <a:lumOff val="50000"/>
                        </a:schemeClr>
                      </a:solidFill>
                      <a:latin typeface="Arial" charset="0"/>
                      <a:cs typeface="Arial" charset="0"/>
                    </a:rPr>
                    <a:t>Adjust the size and position of the image.</a:t>
                  </a:r>
                </a:p>
                <a:p>
                  <a:pPr lvl="1">
                    <a:defRPr/>
                  </a:pPr>
                  <a:r>
                    <a:rPr lang="en-US" sz="900" kern="1200" dirty="0">
                      <a:solidFill>
                        <a:schemeClr val="tx1">
                          <a:lumMod val="50000"/>
                          <a:lumOff val="50000"/>
                        </a:schemeClr>
                      </a:solidFill>
                      <a:latin typeface="Arial" charset="0"/>
                      <a:cs typeface="Arial" charset="0"/>
                    </a:rPr>
                    <a:t>Press Esc or click outside the image area to exit the cropping mode.</a:t>
                  </a:r>
                </a:p>
              </p:txBody>
            </p:sp>
            <p:pic>
              <p:nvPicPr>
                <p:cNvPr id="81" name="Picture 80">
                  <a:extLst>
                    <a:ext uri="{FF2B5EF4-FFF2-40B4-BE49-F238E27FC236}">
                      <a16:creationId xmlns:a16="http://schemas.microsoft.com/office/drawing/2014/main" id="{628F206A-7D04-EF40-9861-84678517D248}"/>
                    </a:ext>
                  </a:extLst>
                </p:cNvPr>
                <p:cNvPicPr>
                  <a:picLocks noChangeAspect="1"/>
                </p:cNvPicPr>
                <p:nvPr userDrawn="1"/>
              </p:nvPicPr>
              <p:blipFill rotWithShape="1">
                <a:blip r:embed="rId6"/>
                <a:srcRect l="33684" t="12097" r="43371" b="20368"/>
                <a:stretch/>
              </p:blipFill>
              <p:spPr>
                <a:xfrm>
                  <a:off x="11243541" y="7454405"/>
                  <a:ext cx="136897" cy="213643"/>
                </a:xfrm>
                <a:prstGeom prst="rect">
                  <a:avLst/>
                </a:prstGeom>
                <a:ln w="19050">
                  <a:solidFill>
                    <a:schemeClr val="accent3">
                      <a:lumMod val="60000"/>
                      <a:lumOff val="40000"/>
                    </a:schemeClr>
                  </a:solidFill>
                </a:ln>
              </p:spPr>
            </p:pic>
          </p:grpSp>
          <p:grpSp>
            <p:nvGrpSpPr>
              <p:cNvPr id="69" name="Group 68">
                <a:extLst>
                  <a:ext uri="{FF2B5EF4-FFF2-40B4-BE49-F238E27FC236}">
                    <a16:creationId xmlns:a16="http://schemas.microsoft.com/office/drawing/2014/main" id="{A490542C-8DFC-5548-AE6A-63B1D2808097}"/>
                  </a:ext>
                </a:extLst>
              </p:cNvPr>
              <p:cNvGrpSpPr/>
              <p:nvPr userDrawn="1"/>
            </p:nvGrpSpPr>
            <p:grpSpPr>
              <a:xfrm>
                <a:off x="9521833" y="2891408"/>
                <a:ext cx="2617883" cy="651460"/>
                <a:chOff x="12352022" y="513115"/>
                <a:chExt cx="2617883" cy="651460"/>
              </a:xfrm>
            </p:grpSpPr>
            <p:sp>
              <p:nvSpPr>
                <p:cNvPr id="74" name="TextBox 73">
                  <a:extLst>
                    <a:ext uri="{FF2B5EF4-FFF2-40B4-BE49-F238E27FC236}">
                      <a16:creationId xmlns:a16="http://schemas.microsoft.com/office/drawing/2014/main" id="{0FAFBA51-3305-F345-92BD-B46BA279BA27}"/>
                    </a:ext>
                  </a:extLst>
                </p:cNvPr>
                <p:cNvSpPr txBox="1">
                  <a:spLocks noChangeAspect="1"/>
                </p:cNvSpPr>
                <p:nvPr/>
              </p:nvSpPr>
              <p:spPr>
                <a:xfrm>
                  <a:off x="12352022" y="538142"/>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1</a:t>
                  </a:r>
                </a:p>
              </p:txBody>
            </p:sp>
            <p:sp>
              <p:nvSpPr>
                <p:cNvPr id="75" name="TextBox 74">
                  <a:extLst>
                    <a:ext uri="{FF2B5EF4-FFF2-40B4-BE49-F238E27FC236}">
                      <a16:creationId xmlns:a16="http://schemas.microsoft.com/office/drawing/2014/main" id="{768B0866-9666-5048-A6BD-3E4EE1D31D82}"/>
                    </a:ext>
                  </a:extLst>
                </p:cNvPr>
                <p:cNvSpPr txBox="1">
                  <a:spLocks noChangeAspect="1"/>
                </p:cNvSpPr>
                <p:nvPr/>
              </p:nvSpPr>
              <p:spPr>
                <a:xfrm>
                  <a:off x="12352022" y="1033696"/>
                  <a:ext cx="114706" cy="114706"/>
                </a:xfrm>
                <a:prstGeom prst="ellipse">
                  <a:avLst/>
                </a:prstGeom>
                <a:solidFill>
                  <a:schemeClr val="tx1">
                    <a:lumMod val="50000"/>
                    <a:lumOff val="50000"/>
                  </a:schemeClr>
                </a:solidFill>
              </p:spPr>
              <p:txBody>
                <a:bodyPr vert="horz" wrap="none" lIns="0" tIns="0" rIns="0" bIns="0" rtlCol="0" anchor="ctr">
                  <a:noAutofit/>
                </a:bodyPr>
                <a:lstStyle/>
                <a:p>
                  <a:pPr algn="ctr"/>
                  <a:r>
                    <a:rPr lang="en-US" sz="500" dirty="0">
                      <a:solidFill>
                        <a:schemeClr val="bg1"/>
                      </a:solidFill>
                      <a:latin typeface="Arial" charset="0"/>
                      <a:ea typeface="Arial" charset="0"/>
                      <a:cs typeface="Arial" charset="0"/>
                    </a:rPr>
                    <a:t>2</a:t>
                  </a:r>
                </a:p>
              </p:txBody>
            </p:sp>
            <p:sp>
              <p:nvSpPr>
                <p:cNvPr id="76" name="TextBox 75">
                  <a:extLst>
                    <a:ext uri="{FF2B5EF4-FFF2-40B4-BE49-F238E27FC236}">
                      <a16:creationId xmlns:a16="http://schemas.microsoft.com/office/drawing/2014/main" id="{2FDB09E1-182B-8C41-A90D-675C6F64D427}"/>
                    </a:ext>
                  </a:extLst>
                </p:cNvPr>
                <p:cNvSpPr txBox="1"/>
                <p:nvPr userDrawn="1"/>
              </p:nvSpPr>
              <p:spPr>
                <a:xfrm>
                  <a:off x="12516615" y="513115"/>
                  <a:ext cx="2453290" cy="651460"/>
                </a:xfrm>
                <a:prstGeom prst="rect">
                  <a:avLst/>
                </a:prstGeom>
              </p:spPr>
              <p:txBody>
                <a:bodyPr vert="horz" wrap="square" lIns="0" tIns="0" rIns="0" bIns="0" rtlCol="0" anchor="t">
                  <a:spAutoFit/>
                </a:bodyPr>
                <a:lstStyle>
                  <a:defPPr>
                    <a:defRPr lang="en-US"/>
                  </a:defPPr>
                  <a:lvl1pPr lvl="0">
                    <a:spcBef>
                      <a:spcPts val="10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0"/>
                  <a:r>
                    <a:rPr lang="en-US" dirty="0"/>
                    <a:t>Select and download images from the Marketing Resource Database.</a:t>
                  </a:r>
                </a:p>
                <a:p>
                  <a:pPr lvl="0"/>
                  <a:r>
                    <a:rPr lang="en-US" dirty="0"/>
                    <a:t>Add the image to the placeholder.</a:t>
                  </a:r>
                </a:p>
              </p:txBody>
            </p:sp>
          </p:grpSp>
          <p:sp>
            <p:nvSpPr>
              <p:cNvPr id="70" name="TextBox 69">
                <a:extLst>
                  <a:ext uri="{FF2B5EF4-FFF2-40B4-BE49-F238E27FC236}">
                    <a16:creationId xmlns:a16="http://schemas.microsoft.com/office/drawing/2014/main" id="{D485FD98-7EF6-A54D-9C57-9E702C04A959}"/>
                  </a:ext>
                </a:extLst>
              </p:cNvPr>
              <p:cNvSpPr txBox="1"/>
              <p:nvPr userDrawn="1"/>
            </p:nvSpPr>
            <p:spPr>
              <a:xfrm>
                <a:off x="9674267" y="3910520"/>
                <a:ext cx="2374733" cy="29084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If there are multiple image placeholders on the slide, select the intended placeholder before dragging in the image to let PowerPoint know where you want it.</a:t>
                </a:r>
              </a:p>
            </p:txBody>
          </p:sp>
          <p:sp>
            <p:nvSpPr>
              <p:cNvPr id="71" name="TextBox 70">
                <a:extLst>
                  <a:ext uri="{FF2B5EF4-FFF2-40B4-BE49-F238E27FC236}">
                    <a16:creationId xmlns:a16="http://schemas.microsoft.com/office/drawing/2014/main" id="{87E809D7-903C-6E4C-9509-800D999D8BEB}"/>
                  </a:ext>
                </a:extLst>
              </p:cNvPr>
              <p:cNvSpPr txBox="1"/>
              <p:nvPr userDrawn="1"/>
            </p:nvSpPr>
            <p:spPr>
              <a:xfrm>
                <a:off x="9686426" y="4325777"/>
                <a:ext cx="2297338" cy="605550"/>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2: </a:t>
                </a:r>
                <a:r>
                  <a:rPr lang="en-US" sz="600" b="0" dirty="0"/>
                  <a:t>Paste from clipboard</a:t>
                </a:r>
              </a:p>
              <a:p>
                <a:pPr lvl="1">
                  <a:buNone/>
                </a:pPr>
                <a:r>
                  <a:rPr lang="en-US" sz="1050" dirty="0"/>
                  <a:t>Select the image placeholder.</a:t>
                </a:r>
              </a:p>
              <a:p>
                <a:pPr lvl="1">
                  <a:buNone/>
                </a:pPr>
                <a:r>
                  <a:rPr lang="en-US" sz="1050" dirty="0"/>
                  <a:t>Right-click or use keyboard shortcuts to paste the image.</a:t>
                </a:r>
              </a:p>
            </p:txBody>
          </p:sp>
          <p:sp>
            <p:nvSpPr>
              <p:cNvPr id="72" name="TextBox 71">
                <a:extLst>
                  <a:ext uri="{FF2B5EF4-FFF2-40B4-BE49-F238E27FC236}">
                    <a16:creationId xmlns:a16="http://schemas.microsoft.com/office/drawing/2014/main" id="{7653C300-7116-984F-AC25-FE91A768367E}"/>
                  </a:ext>
                </a:extLst>
              </p:cNvPr>
              <p:cNvSpPr txBox="1"/>
              <p:nvPr userDrawn="1"/>
            </p:nvSpPr>
            <p:spPr>
              <a:xfrm>
                <a:off x="9686426" y="5045867"/>
                <a:ext cx="2297338" cy="421654"/>
              </a:xfrm>
              <a:prstGeom prst="rect">
                <a:avLst/>
              </a:prstGeom>
            </p:spPr>
            <p:txBody>
              <a:bodyPr vert="horz" wrap="square" lIns="0" tIns="0" rIns="0" bIns="0" rtlCol="0" anchor="t">
                <a:spAutoFit/>
              </a:bodyPr>
              <a:lstStyle>
                <a:defPPr>
                  <a:defRPr lang="en-US"/>
                </a:defPPr>
                <a:lvl1pPr lvl="0">
                  <a:spcBef>
                    <a:spcPts val="900"/>
                  </a:spcBef>
                  <a:spcAft>
                    <a:spcPts val="300"/>
                  </a:spcAft>
                  <a:defRPr sz="800" b="1" cap="all" spc="20" baseline="0">
                    <a:solidFill>
                      <a:schemeClr val="bg1"/>
                    </a:solidFill>
                    <a:latin typeface="Arial" charset="0"/>
                    <a:ea typeface="Arial" charset="0"/>
                    <a:cs typeface="Arial" charset="0"/>
                  </a:defRPr>
                </a:lvl1pPr>
                <a:lvl2pPr marL="0" lvl="1" indent="0">
                  <a:lnSpc>
                    <a:spcPct val="90000"/>
                  </a:lnSpc>
                  <a:spcAft>
                    <a:spcPts val="300"/>
                  </a:spcAft>
                  <a:tabLst/>
                  <a:defRPr sz="12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marL="0" lvl="0" indent="0">
                  <a:buFont typeface="Arial" panose="020B0604020202020204" pitchFamily="34" charset="0"/>
                  <a:buNone/>
                </a:pPr>
                <a:r>
                  <a:rPr lang="en-US" sz="600" dirty="0"/>
                  <a:t>Method 3: </a:t>
                </a:r>
                <a:r>
                  <a:rPr lang="en-US" sz="600" b="0" dirty="0"/>
                  <a:t>Placeholder icon</a:t>
                </a:r>
              </a:p>
              <a:p>
                <a:pPr lvl="1">
                  <a:buNone/>
                </a:pPr>
                <a:r>
                  <a:rPr lang="en-US" sz="1050" dirty="0"/>
                  <a:t>Click the image icon inside the placeholder to browse for an image.</a:t>
                </a:r>
              </a:p>
            </p:txBody>
          </p:sp>
          <p:sp>
            <p:nvSpPr>
              <p:cNvPr id="73" name="TextBox 72">
                <a:extLst>
                  <a:ext uri="{FF2B5EF4-FFF2-40B4-BE49-F238E27FC236}">
                    <a16:creationId xmlns:a16="http://schemas.microsoft.com/office/drawing/2014/main" id="{348DD668-2F25-B14F-B0EB-7BBC3FE735D6}"/>
                  </a:ext>
                </a:extLst>
              </p:cNvPr>
              <p:cNvSpPr txBox="1"/>
              <p:nvPr userDrawn="1"/>
            </p:nvSpPr>
            <p:spPr>
              <a:xfrm>
                <a:off x="9674267" y="5476430"/>
                <a:ext cx="2374733" cy="193899"/>
              </a:xfrm>
              <a:prstGeom prst="rect">
                <a:avLst/>
              </a:prstGeom>
            </p:spPr>
            <p:txBody>
              <a:bodyPr vert="horz" wrap="square" lIns="0" tIns="0" rIns="0" bIns="0" rtlCol="0" anchor="t">
                <a:spAutoFit/>
              </a:bodyPr>
              <a:lstStyle>
                <a:defPPr>
                  <a:defRPr lang="en-US"/>
                </a:defPPr>
                <a:lvl1pPr lvl="0">
                  <a:spcBef>
                    <a:spcPts val="1600"/>
                  </a:spcBef>
                  <a:spcAft>
                    <a:spcPts val="300"/>
                  </a:spcAft>
                  <a:defRPr sz="1050" b="0" cap="none" spc="0" baseline="0">
                    <a:solidFill>
                      <a:schemeClr val="bg1"/>
                    </a:solidFill>
                    <a:latin typeface="Arial" charset="0"/>
                    <a:ea typeface="Arial" charset="0"/>
                    <a:cs typeface="Arial" charset="0"/>
                  </a:defRPr>
                </a:lvl1pPr>
                <a:lvl2pPr marL="134938" lvl="1" indent="-131763">
                  <a:lnSpc>
                    <a:spcPct val="90000"/>
                  </a:lnSpc>
                  <a:spcAft>
                    <a:spcPts val="300"/>
                  </a:spcAft>
                  <a:buFont typeface="Wingdings" pitchFamily="2" charset="2"/>
                  <a:buChar char="§"/>
                  <a:tabLst/>
                  <a:defRPr sz="900">
                    <a:solidFill>
                      <a:schemeClr val="bg1"/>
                    </a:solidFill>
                    <a:latin typeface="Arial" charset="0"/>
                    <a:ea typeface="Arial" charset="0"/>
                    <a:cs typeface="Arial" charset="0"/>
                  </a:defRPr>
                </a:lvl2pPr>
                <a:lvl3pPr marL="11113" lvl="2" indent="0">
                  <a:spcBef>
                    <a:spcPts val="300"/>
                  </a:spcBef>
                  <a:buFont typeface="Wingdings" pitchFamily="2" charset="2"/>
                  <a:buNone/>
                  <a:tabLst/>
                  <a:defRPr sz="800">
                    <a:solidFill>
                      <a:schemeClr val="bg1">
                        <a:lumMod val="85000"/>
                      </a:schemeClr>
                    </a:solidFill>
                  </a:defRPr>
                </a:lvl3pPr>
              </a:lstStyle>
              <a:p>
                <a:pPr lvl="2"/>
                <a:r>
                  <a:rPr lang="en-US" sz="700" dirty="0"/>
                  <a:t>Note: This icon may be covered by another element.</a:t>
                </a:r>
                <a:br>
                  <a:rPr lang="en-US" sz="700" dirty="0"/>
                </a:br>
                <a:r>
                  <a:rPr lang="en-US" sz="700" dirty="0"/>
                  <a:t>In this case use one of the other methods.</a:t>
                </a:r>
              </a:p>
            </p:txBody>
          </p:sp>
        </p:grpSp>
        <p:sp>
          <p:nvSpPr>
            <p:cNvPr id="54" name="TextBox 53">
              <a:extLst>
                <a:ext uri="{FF2B5EF4-FFF2-40B4-BE49-F238E27FC236}">
                  <a16:creationId xmlns:a16="http://schemas.microsoft.com/office/drawing/2014/main" id="{A38C3867-F18E-4D46-9E21-2FC7FF845627}"/>
                </a:ext>
              </a:extLst>
            </p:cNvPr>
            <p:cNvSpPr txBox="1"/>
            <p:nvPr userDrawn="1"/>
          </p:nvSpPr>
          <p:spPr>
            <a:xfrm>
              <a:off x="9558507" y="1119891"/>
              <a:ext cx="2236190" cy="169277"/>
            </a:xfrm>
            <a:prstGeom prst="rect">
              <a:avLst/>
            </a:prstGeom>
          </p:spPr>
          <p:txBody>
            <a:bodyPr vert="horz" wrap="none" lIns="0" tIns="0" rIns="0" bIns="0" rtlCol="0" anchor="t">
              <a:spAutoFit/>
            </a:bodyPr>
            <a:lstStyle>
              <a:defPPr>
                <a:defRPr lang="en-US"/>
              </a:defPPr>
              <a:lvl1pPr>
                <a:defRPr sz="1100">
                  <a:solidFill>
                    <a:schemeClr val="accent2"/>
                  </a:solidFill>
                  <a:latin typeface="Arial" charset="0"/>
                  <a:ea typeface="Arial" charset="0"/>
                  <a:cs typeface="Arial" charset="0"/>
                </a:defRPr>
              </a:lvl1pPr>
            </a:lstStyle>
            <a:p>
              <a:pPr lvl="0"/>
              <a:r>
                <a:rPr lang="en-US" dirty="0">
                  <a:solidFill>
                    <a:schemeClr val="bg1"/>
                  </a:solidFill>
                </a:rPr>
                <a:t>TEXT FORMATS IN THIS LAYOUT</a:t>
              </a:r>
            </a:p>
          </p:txBody>
        </p:sp>
        <p:cxnSp>
          <p:nvCxnSpPr>
            <p:cNvPr id="55" name="Straight Connector 54">
              <a:extLst>
                <a:ext uri="{FF2B5EF4-FFF2-40B4-BE49-F238E27FC236}">
                  <a16:creationId xmlns:a16="http://schemas.microsoft.com/office/drawing/2014/main" id="{DD4325D9-7389-094C-A2CF-5C5323B35208}"/>
                </a:ext>
              </a:extLst>
            </p:cNvPr>
            <p:cNvCxnSpPr>
              <a:cxnSpLocks/>
            </p:cNvCxnSpPr>
            <p:nvPr userDrawn="1"/>
          </p:nvCxnSpPr>
          <p:spPr>
            <a:xfrm>
              <a:off x="9558507" y="1322508"/>
              <a:ext cx="2639328"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56" name="Group 55">
              <a:extLst>
                <a:ext uri="{FF2B5EF4-FFF2-40B4-BE49-F238E27FC236}">
                  <a16:creationId xmlns:a16="http://schemas.microsoft.com/office/drawing/2014/main" id="{EEAA9040-CF51-8F4A-A448-164422E39F10}"/>
                </a:ext>
              </a:extLst>
            </p:cNvPr>
            <p:cNvGrpSpPr/>
            <p:nvPr userDrawn="1"/>
          </p:nvGrpSpPr>
          <p:grpSpPr>
            <a:xfrm>
              <a:off x="9554253" y="2414886"/>
              <a:ext cx="2819399" cy="1181890"/>
              <a:chOff x="9541498" y="3352649"/>
              <a:chExt cx="2819399" cy="1181890"/>
            </a:xfrm>
          </p:grpSpPr>
          <p:grpSp>
            <p:nvGrpSpPr>
              <p:cNvPr id="57" name="Group 56">
                <a:extLst>
                  <a:ext uri="{FF2B5EF4-FFF2-40B4-BE49-F238E27FC236}">
                    <a16:creationId xmlns:a16="http://schemas.microsoft.com/office/drawing/2014/main" id="{71989BAA-BA51-5B43-B478-80240E70B031}"/>
                  </a:ext>
                </a:extLst>
              </p:cNvPr>
              <p:cNvGrpSpPr/>
              <p:nvPr userDrawn="1"/>
            </p:nvGrpSpPr>
            <p:grpSpPr>
              <a:xfrm>
                <a:off x="9541498" y="3352649"/>
                <a:ext cx="2735150" cy="1181890"/>
                <a:chOff x="9541498" y="3751132"/>
                <a:chExt cx="2735150" cy="1181890"/>
              </a:xfrm>
            </p:grpSpPr>
            <p:grpSp>
              <p:nvGrpSpPr>
                <p:cNvPr id="59" name="Group 58">
                  <a:extLst>
                    <a:ext uri="{FF2B5EF4-FFF2-40B4-BE49-F238E27FC236}">
                      <a16:creationId xmlns:a16="http://schemas.microsoft.com/office/drawing/2014/main" id="{1F0DB689-2380-EE49-8628-14383AA33533}"/>
                    </a:ext>
                  </a:extLst>
                </p:cNvPr>
                <p:cNvGrpSpPr/>
                <p:nvPr userDrawn="1"/>
              </p:nvGrpSpPr>
              <p:grpSpPr>
                <a:xfrm>
                  <a:off x="9541498" y="3751132"/>
                  <a:ext cx="2735150" cy="1181890"/>
                  <a:chOff x="9296568" y="4910411"/>
                  <a:chExt cx="2735150" cy="1181890"/>
                </a:xfrm>
              </p:grpSpPr>
              <p:sp>
                <p:nvSpPr>
                  <p:cNvPr id="61" name="Rectangle 60">
                    <a:extLst>
                      <a:ext uri="{FF2B5EF4-FFF2-40B4-BE49-F238E27FC236}">
                        <a16:creationId xmlns:a16="http://schemas.microsoft.com/office/drawing/2014/main" id="{0C31B8AD-3259-0E4D-B7B9-A1BED5431619}"/>
                      </a:ext>
                    </a:extLst>
                  </p:cNvPr>
                  <p:cNvSpPr/>
                  <p:nvPr userDrawn="1"/>
                </p:nvSpPr>
                <p:spPr>
                  <a:xfrm>
                    <a:off x="9296568" y="4910411"/>
                    <a:ext cx="2735150" cy="1181890"/>
                  </a:xfrm>
                  <a:prstGeom prst="rect">
                    <a:avLst/>
                  </a:prstGeom>
                  <a:solidFill>
                    <a:srgbClr val="FFFADF"/>
                  </a:solidFill>
                  <a:ln w="2540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79D5AE7D-A300-E04A-8178-CEFBFD6B3695}"/>
                      </a:ext>
                    </a:extLst>
                  </p:cNvPr>
                  <p:cNvSpPr txBox="1"/>
                  <p:nvPr userDrawn="1"/>
                </p:nvSpPr>
                <p:spPr>
                  <a:xfrm>
                    <a:off x="9662758" y="5046087"/>
                    <a:ext cx="2211394" cy="169277"/>
                  </a:xfrm>
                  <a:prstGeom prst="rect">
                    <a:avLst/>
                  </a:prstGeom>
                </p:spPr>
                <p:txBody>
                  <a:bodyPr vert="horz" wrap="square" lIns="0" tIns="0" rIns="0" bIns="0" rtlCol="0" anchor="t">
                    <a:spAutoFit/>
                  </a:bodyPr>
                  <a:lstStyle/>
                  <a:p>
                    <a:pPr algn="l"/>
                    <a:r>
                      <a:rPr lang="en-US" sz="1100" dirty="0">
                        <a:solidFill>
                          <a:schemeClr val="accent2"/>
                        </a:solidFill>
                        <a:latin typeface="Arial" charset="0"/>
                        <a:ea typeface="Arial" charset="0"/>
                        <a:cs typeface="Arial" charset="0"/>
                      </a:rPr>
                      <a:t>Numbered lists</a:t>
                    </a:r>
                  </a:p>
                </p:txBody>
              </p:sp>
              <p:sp>
                <p:nvSpPr>
                  <p:cNvPr id="63" name="TextBox 62">
                    <a:extLst>
                      <a:ext uri="{FF2B5EF4-FFF2-40B4-BE49-F238E27FC236}">
                        <a16:creationId xmlns:a16="http://schemas.microsoft.com/office/drawing/2014/main" id="{71453D1D-E082-484F-B617-10330BB9C893}"/>
                      </a:ext>
                    </a:extLst>
                  </p:cNvPr>
                  <p:cNvSpPr txBox="1"/>
                  <p:nvPr userDrawn="1"/>
                </p:nvSpPr>
                <p:spPr>
                  <a:xfrm>
                    <a:off x="9471806" y="5300350"/>
                    <a:ext cx="964050" cy="692497"/>
                  </a:xfrm>
                  <a:prstGeom prst="rect">
                    <a:avLst/>
                  </a:prstGeom>
                </p:spPr>
                <p:txBody>
                  <a:bodyPr vert="horz" wrap="square" lIns="0" tIns="0" rIns="0" bIns="0" rtlCol="0" anchor="t">
                    <a:spAutoFit/>
                  </a:bodyPr>
                  <a:lstStyle/>
                  <a:p>
                    <a:pPr>
                      <a:spcBef>
                        <a:spcPts val="200"/>
                      </a:spcBef>
                    </a:pPr>
                    <a:r>
                      <a:rPr lang="en-US" sz="900" dirty="0">
                        <a:solidFill>
                          <a:schemeClr val="tx1">
                            <a:lumMod val="65000"/>
                            <a:lumOff val="35000"/>
                          </a:schemeClr>
                        </a:solidFill>
                        <a:latin typeface="Arial" charset="0"/>
                        <a:ea typeface="Arial" charset="0"/>
                        <a:cs typeface="Arial" charset="0"/>
                      </a:rPr>
                      <a:t>For instruction on formatting numbered lists, see the most up-to-date Asset File.</a:t>
                    </a:r>
                  </a:p>
                </p:txBody>
              </p:sp>
            </p:grpSp>
            <p:pic>
              <p:nvPicPr>
                <p:cNvPr id="60" name="Graphic 59">
                  <a:extLst>
                    <a:ext uri="{FF2B5EF4-FFF2-40B4-BE49-F238E27FC236}">
                      <a16:creationId xmlns:a16="http://schemas.microsoft.com/office/drawing/2014/main" id="{0BFB961E-6B44-4A41-8979-B6EDBFAAEB3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86425" y="3891259"/>
                  <a:ext cx="170340" cy="170340"/>
                </a:xfrm>
                <a:prstGeom prst="rect">
                  <a:avLst/>
                </a:prstGeom>
              </p:spPr>
            </p:pic>
          </p:grpSp>
          <p:pic>
            <p:nvPicPr>
              <p:cNvPr id="58" name="Picture 57">
                <a:extLst>
                  <a:ext uri="{FF2B5EF4-FFF2-40B4-BE49-F238E27FC236}">
                    <a16:creationId xmlns:a16="http://schemas.microsoft.com/office/drawing/2014/main" id="{983E9B20-7313-604E-8431-234F059880A1}"/>
                  </a:ext>
                </a:extLst>
              </p:cNvPr>
              <p:cNvPicPr>
                <a:picLocks noChangeAspect="1"/>
              </p:cNvPicPr>
              <p:nvPr userDrawn="1"/>
            </p:nvPicPr>
            <p:blipFill rotWithShape="1">
              <a:blip r:embed="rId9"/>
              <a:srcRect r="30584"/>
              <a:stretch/>
            </p:blipFill>
            <p:spPr>
              <a:xfrm>
                <a:off x="10767220" y="3758285"/>
                <a:ext cx="1593677" cy="684608"/>
              </a:xfrm>
              <a:prstGeom prst="rect">
                <a:avLst/>
              </a:prstGeom>
              <a:solidFill>
                <a:srgbClr val="FFFADF"/>
              </a:solidFill>
              <a:ln w="25400">
                <a:solidFill>
                  <a:schemeClr val="tx1">
                    <a:lumMod val="65000"/>
                    <a:lumOff val="35000"/>
                  </a:schemeClr>
                </a:solidFill>
              </a:ln>
            </p:spPr>
          </p:pic>
        </p:grpSp>
      </p:grpSp>
    </p:spTree>
    <p:extLst>
      <p:ext uri="{BB962C8B-B14F-4D97-AF65-F5344CB8AC3E}">
        <p14:creationId xmlns:p14="http://schemas.microsoft.com/office/powerpoint/2010/main" val="3914544580"/>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theme" Target="../theme/theme1.xml"/><Relationship Id="rId5" Type="http://schemas.openxmlformats.org/officeDocument/2006/relationships/slideLayout" Target="../slideLayouts/slideLayout5.xml"/><Relationship Id="rId61" Type="http://schemas.openxmlformats.org/officeDocument/2006/relationships/oleObject" Target="../embeddings/oleObject1.bin"/><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tags" Target="../tags/tag2.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image" Target="../media/image2.emf"/><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70.xml"/><Relationship Id="rId18" Type="http://schemas.openxmlformats.org/officeDocument/2006/relationships/slideLayout" Target="../slideLayouts/slideLayout75.xml"/><Relationship Id="rId26" Type="http://schemas.openxmlformats.org/officeDocument/2006/relationships/slideLayout" Target="../slideLayouts/slideLayout83.xml"/><Relationship Id="rId39" Type="http://schemas.openxmlformats.org/officeDocument/2006/relationships/slideLayout" Target="../slideLayouts/slideLayout96.xml"/><Relationship Id="rId21" Type="http://schemas.openxmlformats.org/officeDocument/2006/relationships/slideLayout" Target="../slideLayouts/slideLayout78.xml"/><Relationship Id="rId34" Type="http://schemas.openxmlformats.org/officeDocument/2006/relationships/slideLayout" Target="../slideLayouts/slideLayout91.xml"/><Relationship Id="rId42" Type="http://schemas.openxmlformats.org/officeDocument/2006/relationships/slideLayout" Target="../slideLayouts/slideLayout99.xml"/><Relationship Id="rId47" Type="http://schemas.openxmlformats.org/officeDocument/2006/relationships/slideLayout" Target="../slideLayouts/slideLayout104.xml"/><Relationship Id="rId50" Type="http://schemas.openxmlformats.org/officeDocument/2006/relationships/slideLayout" Target="../slideLayouts/slideLayout107.xml"/><Relationship Id="rId55" Type="http://schemas.openxmlformats.org/officeDocument/2006/relationships/slideLayout" Target="../slideLayouts/slideLayout112.xml"/><Relationship Id="rId7" Type="http://schemas.openxmlformats.org/officeDocument/2006/relationships/slideLayout" Target="../slideLayouts/slideLayout64.xml"/><Relationship Id="rId2" Type="http://schemas.openxmlformats.org/officeDocument/2006/relationships/slideLayout" Target="../slideLayouts/slideLayout59.xml"/><Relationship Id="rId16" Type="http://schemas.openxmlformats.org/officeDocument/2006/relationships/slideLayout" Target="../slideLayouts/slideLayout73.xml"/><Relationship Id="rId29" Type="http://schemas.openxmlformats.org/officeDocument/2006/relationships/slideLayout" Target="../slideLayouts/slideLayout86.xml"/><Relationship Id="rId11" Type="http://schemas.openxmlformats.org/officeDocument/2006/relationships/slideLayout" Target="../slideLayouts/slideLayout68.xml"/><Relationship Id="rId24" Type="http://schemas.openxmlformats.org/officeDocument/2006/relationships/slideLayout" Target="../slideLayouts/slideLayout81.xml"/><Relationship Id="rId32" Type="http://schemas.openxmlformats.org/officeDocument/2006/relationships/slideLayout" Target="../slideLayouts/slideLayout89.xml"/><Relationship Id="rId37" Type="http://schemas.openxmlformats.org/officeDocument/2006/relationships/slideLayout" Target="../slideLayouts/slideLayout94.xml"/><Relationship Id="rId40" Type="http://schemas.openxmlformats.org/officeDocument/2006/relationships/slideLayout" Target="../slideLayouts/slideLayout97.xml"/><Relationship Id="rId45" Type="http://schemas.openxmlformats.org/officeDocument/2006/relationships/slideLayout" Target="../slideLayouts/slideLayout102.xml"/><Relationship Id="rId53" Type="http://schemas.openxmlformats.org/officeDocument/2006/relationships/slideLayout" Target="../slideLayouts/slideLayout110.xml"/><Relationship Id="rId58" Type="http://schemas.openxmlformats.org/officeDocument/2006/relationships/theme" Target="../theme/theme2.xml"/><Relationship Id="rId5" Type="http://schemas.openxmlformats.org/officeDocument/2006/relationships/slideLayout" Target="../slideLayouts/slideLayout62.xml"/><Relationship Id="rId61" Type="http://schemas.openxmlformats.org/officeDocument/2006/relationships/oleObject" Target="../embeddings/oleObject3.bin"/><Relationship Id="rId19" Type="http://schemas.openxmlformats.org/officeDocument/2006/relationships/slideLayout" Target="../slideLayouts/slideLayout76.xml"/><Relationship Id="rId14" Type="http://schemas.openxmlformats.org/officeDocument/2006/relationships/slideLayout" Target="../slideLayouts/slideLayout71.xml"/><Relationship Id="rId22" Type="http://schemas.openxmlformats.org/officeDocument/2006/relationships/slideLayout" Target="../slideLayouts/slideLayout79.xml"/><Relationship Id="rId27" Type="http://schemas.openxmlformats.org/officeDocument/2006/relationships/slideLayout" Target="../slideLayouts/slideLayout84.xml"/><Relationship Id="rId30" Type="http://schemas.openxmlformats.org/officeDocument/2006/relationships/slideLayout" Target="../slideLayouts/slideLayout87.xml"/><Relationship Id="rId35" Type="http://schemas.openxmlformats.org/officeDocument/2006/relationships/slideLayout" Target="../slideLayouts/slideLayout92.xml"/><Relationship Id="rId43" Type="http://schemas.openxmlformats.org/officeDocument/2006/relationships/slideLayout" Target="../slideLayouts/slideLayout100.xml"/><Relationship Id="rId48" Type="http://schemas.openxmlformats.org/officeDocument/2006/relationships/slideLayout" Target="../slideLayouts/slideLayout105.xml"/><Relationship Id="rId56" Type="http://schemas.openxmlformats.org/officeDocument/2006/relationships/slideLayout" Target="../slideLayouts/slideLayout113.xml"/><Relationship Id="rId8" Type="http://schemas.openxmlformats.org/officeDocument/2006/relationships/slideLayout" Target="../slideLayouts/slideLayout65.xml"/><Relationship Id="rId51" Type="http://schemas.openxmlformats.org/officeDocument/2006/relationships/slideLayout" Target="../slideLayouts/slideLayout108.xml"/><Relationship Id="rId3" Type="http://schemas.openxmlformats.org/officeDocument/2006/relationships/slideLayout" Target="../slideLayouts/slideLayout60.xml"/><Relationship Id="rId12" Type="http://schemas.openxmlformats.org/officeDocument/2006/relationships/slideLayout" Target="../slideLayouts/slideLayout69.xml"/><Relationship Id="rId17" Type="http://schemas.openxmlformats.org/officeDocument/2006/relationships/slideLayout" Target="../slideLayouts/slideLayout74.xml"/><Relationship Id="rId25" Type="http://schemas.openxmlformats.org/officeDocument/2006/relationships/slideLayout" Target="../slideLayouts/slideLayout82.xml"/><Relationship Id="rId33" Type="http://schemas.openxmlformats.org/officeDocument/2006/relationships/slideLayout" Target="../slideLayouts/slideLayout90.xml"/><Relationship Id="rId38" Type="http://schemas.openxmlformats.org/officeDocument/2006/relationships/slideLayout" Target="../slideLayouts/slideLayout95.xml"/><Relationship Id="rId46" Type="http://schemas.openxmlformats.org/officeDocument/2006/relationships/slideLayout" Target="../slideLayouts/slideLayout103.xml"/><Relationship Id="rId59" Type="http://schemas.openxmlformats.org/officeDocument/2006/relationships/tags" Target="../tags/tag4.xml"/><Relationship Id="rId20" Type="http://schemas.openxmlformats.org/officeDocument/2006/relationships/slideLayout" Target="../slideLayouts/slideLayout77.xml"/><Relationship Id="rId41" Type="http://schemas.openxmlformats.org/officeDocument/2006/relationships/slideLayout" Target="../slideLayouts/slideLayout98.xml"/><Relationship Id="rId54" Type="http://schemas.openxmlformats.org/officeDocument/2006/relationships/slideLayout" Target="../slideLayouts/slideLayout111.xml"/><Relationship Id="rId62" Type="http://schemas.openxmlformats.org/officeDocument/2006/relationships/image" Target="../media/image2.emf"/><Relationship Id="rId1" Type="http://schemas.openxmlformats.org/officeDocument/2006/relationships/slideLayout" Target="../slideLayouts/slideLayout58.xml"/><Relationship Id="rId6" Type="http://schemas.openxmlformats.org/officeDocument/2006/relationships/slideLayout" Target="../slideLayouts/slideLayout63.xml"/><Relationship Id="rId15" Type="http://schemas.openxmlformats.org/officeDocument/2006/relationships/slideLayout" Target="../slideLayouts/slideLayout72.xml"/><Relationship Id="rId23" Type="http://schemas.openxmlformats.org/officeDocument/2006/relationships/slideLayout" Target="../slideLayouts/slideLayout80.xml"/><Relationship Id="rId28" Type="http://schemas.openxmlformats.org/officeDocument/2006/relationships/slideLayout" Target="../slideLayouts/slideLayout85.xml"/><Relationship Id="rId36" Type="http://schemas.openxmlformats.org/officeDocument/2006/relationships/slideLayout" Target="../slideLayouts/slideLayout93.xml"/><Relationship Id="rId49" Type="http://schemas.openxmlformats.org/officeDocument/2006/relationships/slideLayout" Target="../slideLayouts/slideLayout106.xml"/><Relationship Id="rId57" Type="http://schemas.openxmlformats.org/officeDocument/2006/relationships/slideLayout" Target="../slideLayouts/slideLayout114.xml"/><Relationship Id="rId10" Type="http://schemas.openxmlformats.org/officeDocument/2006/relationships/slideLayout" Target="../slideLayouts/slideLayout67.xml"/><Relationship Id="rId31" Type="http://schemas.openxmlformats.org/officeDocument/2006/relationships/slideLayout" Target="../slideLayouts/slideLayout88.xml"/><Relationship Id="rId44" Type="http://schemas.openxmlformats.org/officeDocument/2006/relationships/slideLayout" Target="../slideLayouts/slideLayout101.xml"/><Relationship Id="rId52" Type="http://schemas.openxmlformats.org/officeDocument/2006/relationships/slideLayout" Target="../slideLayouts/slideLayout109.xml"/><Relationship Id="rId60" Type="http://schemas.openxmlformats.org/officeDocument/2006/relationships/image" Target="../media/image1.png"/><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127.xml"/><Relationship Id="rId18" Type="http://schemas.openxmlformats.org/officeDocument/2006/relationships/slideLayout" Target="../slideLayouts/slideLayout132.xml"/><Relationship Id="rId26" Type="http://schemas.openxmlformats.org/officeDocument/2006/relationships/slideLayout" Target="../slideLayouts/slideLayout140.xml"/><Relationship Id="rId39" Type="http://schemas.openxmlformats.org/officeDocument/2006/relationships/slideLayout" Target="../slideLayouts/slideLayout153.xml"/><Relationship Id="rId21" Type="http://schemas.openxmlformats.org/officeDocument/2006/relationships/slideLayout" Target="../slideLayouts/slideLayout135.xml"/><Relationship Id="rId34" Type="http://schemas.openxmlformats.org/officeDocument/2006/relationships/slideLayout" Target="../slideLayouts/slideLayout148.xml"/><Relationship Id="rId42" Type="http://schemas.openxmlformats.org/officeDocument/2006/relationships/slideLayout" Target="../slideLayouts/slideLayout156.xml"/><Relationship Id="rId47" Type="http://schemas.openxmlformats.org/officeDocument/2006/relationships/slideLayout" Target="../slideLayouts/slideLayout161.xml"/><Relationship Id="rId50" Type="http://schemas.openxmlformats.org/officeDocument/2006/relationships/slideLayout" Target="../slideLayouts/slideLayout164.xml"/><Relationship Id="rId55" Type="http://schemas.openxmlformats.org/officeDocument/2006/relationships/slideLayout" Target="../slideLayouts/slideLayout169.xml"/><Relationship Id="rId7" Type="http://schemas.openxmlformats.org/officeDocument/2006/relationships/slideLayout" Target="../slideLayouts/slideLayout121.xml"/><Relationship Id="rId2" Type="http://schemas.openxmlformats.org/officeDocument/2006/relationships/slideLayout" Target="../slideLayouts/slideLayout116.xml"/><Relationship Id="rId16" Type="http://schemas.openxmlformats.org/officeDocument/2006/relationships/slideLayout" Target="../slideLayouts/slideLayout130.xml"/><Relationship Id="rId29" Type="http://schemas.openxmlformats.org/officeDocument/2006/relationships/slideLayout" Target="../slideLayouts/slideLayout143.xml"/><Relationship Id="rId11" Type="http://schemas.openxmlformats.org/officeDocument/2006/relationships/slideLayout" Target="../slideLayouts/slideLayout125.xml"/><Relationship Id="rId24" Type="http://schemas.openxmlformats.org/officeDocument/2006/relationships/slideLayout" Target="../slideLayouts/slideLayout138.xml"/><Relationship Id="rId32" Type="http://schemas.openxmlformats.org/officeDocument/2006/relationships/slideLayout" Target="../slideLayouts/slideLayout146.xml"/><Relationship Id="rId37" Type="http://schemas.openxmlformats.org/officeDocument/2006/relationships/slideLayout" Target="../slideLayouts/slideLayout151.xml"/><Relationship Id="rId40" Type="http://schemas.openxmlformats.org/officeDocument/2006/relationships/slideLayout" Target="../slideLayouts/slideLayout154.xml"/><Relationship Id="rId45" Type="http://schemas.openxmlformats.org/officeDocument/2006/relationships/slideLayout" Target="../slideLayouts/slideLayout159.xml"/><Relationship Id="rId53" Type="http://schemas.openxmlformats.org/officeDocument/2006/relationships/slideLayout" Target="../slideLayouts/slideLayout167.xml"/><Relationship Id="rId58" Type="http://schemas.openxmlformats.org/officeDocument/2006/relationships/theme" Target="../theme/theme3.xml"/><Relationship Id="rId5" Type="http://schemas.openxmlformats.org/officeDocument/2006/relationships/slideLayout" Target="../slideLayouts/slideLayout119.xml"/><Relationship Id="rId61" Type="http://schemas.openxmlformats.org/officeDocument/2006/relationships/oleObject" Target="../embeddings/oleObject4.bin"/><Relationship Id="rId19" Type="http://schemas.openxmlformats.org/officeDocument/2006/relationships/slideLayout" Target="../slideLayouts/slideLayout133.xml"/><Relationship Id="rId14" Type="http://schemas.openxmlformats.org/officeDocument/2006/relationships/slideLayout" Target="../slideLayouts/slideLayout128.xml"/><Relationship Id="rId22" Type="http://schemas.openxmlformats.org/officeDocument/2006/relationships/slideLayout" Target="../slideLayouts/slideLayout136.xml"/><Relationship Id="rId27" Type="http://schemas.openxmlformats.org/officeDocument/2006/relationships/slideLayout" Target="../slideLayouts/slideLayout141.xml"/><Relationship Id="rId30" Type="http://schemas.openxmlformats.org/officeDocument/2006/relationships/slideLayout" Target="../slideLayouts/slideLayout144.xml"/><Relationship Id="rId35" Type="http://schemas.openxmlformats.org/officeDocument/2006/relationships/slideLayout" Target="../slideLayouts/slideLayout149.xml"/><Relationship Id="rId43" Type="http://schemas.openxmlformats.org/officeDocument/2006/relationships/slideLayout" Target="../slideLayouts/slideLayout157.xml"/><Relationship Id="rId48" Type="http://schemas.openxmlformats.org/officeDocument/2006/relationships/slideLayout" Target="../slideLayouts/slideLayout162.xml"/><Relationship Id="rId56" Type="http://schemas.openxmlformats.org/officeDocument/2006/relationships/slideLayout" Target="../slideLayouts/slideLayout170.xml"/><Relationship Id="rId8" Type="http://schemas.openxmlformats.org/officeDocument/2006/relationships/slideLayout" Target="../slideLayouts/slideLayout122.xml"/><Relationship Id="rId51" Type="http://schemas.openxmlformats.org/officeDocument/2006/relationships/slideLayout" Target="../slideLayouts/slideLayout165.xml"/><Relationship Id="rId3" Type="http://schemas.openxmlformats.org/officeDocument/2006/relationships/slideLayout" Target="../slideLayouts/slideLayout117.xml"/><Relationship Id="rId12" Type="http://schemas.openxmlformats.org/officeDocument/2006/relationships/slideLayout" Target="../slideLayouts/slideLayout126.xml"/><Relationship Id="rId17" Type="http://schemas.openxmlformats.org/officeDocument/2006/relationships/slideLayout" Target="../slideLayouts/slideLayout131.xml"/><Relationship Id="rId25" Type="http://schemas.openxmlformats.org/officeDocument/2006/relationships/slideLayout" Target="../slideLayouts/slideLayout139.xml"/><Relationship Id="rId33" Type="http://schemas.openxmlformats.org/officeDocument/2006/relationships/slideLayout" Target="../slideLayouts/slideLayout147.xml"/><Relationship Id="rId38" Type="http://schemas.openxmlformats.org/officeDocument/2006/relationships/slideLayout" Target="../slideLayouts/slideLayout152.xml"/><Relationship Id="rId46" Type="http://schemas.openxmlformats.org/officeDocument/2006/relationships/slideLayout" Target="../slideLayouts/slideLayout160.xml"/><Relationship Id="rId59" Type="http://schemas.openxmlformats.org/officeDocument/2006/relationships/tags" Target="../tags/tag5.xml"/><Relationship Id="rId20" Type="http://schemas.openxmlformats.org/officeDocument/2006/relationships/slideLayout" Target="../slideLayouts/slideLayout134.xml"/><Relationship Id="rId41" Type="http://schemas.openxmlformats.org/officeDocument/2006/relationships/slideLayout" Target="../slideLayouts/slideLayout155.xml"/><Relationship Id="rId54" Type="http://schemas.openxmlformats.org/officeDocument/2006/relationships/slideLayout" Target="../slideLayouts/slideLayout168.xml"/><Relationship Id="rId62" Type="http://schemas.openxmlformats.org/officeDocument/2006/relationships/image" Target="../media/image2.emf"/><Relationship Id="rId1" Type="http://schemas.openxmlformats.org/officeDocument/2006/relationships/slideLayout" Target="../slideLayouts/slideLayout115.xml"/><Relationship Id="rId6" Type="http://schemas.openxmlformats.org/officeDocument/2006/relationships/slideLayout" Target="../slideLayouts/slideLayout120.xml"/><Relationship Id="rId15" Type="http://schemas.openxmlformats.org/officeDocument/2006/relationships/slideLayout" Target="../slideLayouts/slideLayout129.xml"/><Relationship Id="rId23" Type="http://schemas.openxmlformats.org/officeDocument/2006/relationships/slideLayout" Target="../slideLayouts/slideLayout137.xml"/><Relationship Id="rId28" Type="http://schemas.openxmlformats.org/officeDocument/2006/relationships/slideLayout" Target="../slideLayouts/slideLayout142.xml"/><Relationship Id="rId36" Type="http://schemas.openxmlformats.org/officeDocument/2006/relationships/slideLayout" Target="../slideLayouts/slideLayout150.xml"/><Relationship Id="rId49" Type="http://schemas.openxmlformats.org/officeDocument/2006/relationships/slideLayout" Target="../slideLayouts/slideLayout163.xml"/><Relationship Id="rId57" Type="http://schemas.openxmlformats.org/officeDocument/2006/relationships/slideLayout" Target="../slideLayouts/slideLayout171.xml"/><Relationship Id="rId10" Type="http://schemas.openxmlformats.org/officeDocument/2006/relationships/slideLayout" Target="../slideLayouts/slideLayout124.xml"/><Relationship Id="rId31" Type="http://schemas.openxmlformats.org/officeDocument/2006/relationships/slideLayout" Target="../slideLayouts/slideLayout145.xml"/><Relationship Id="rId44" Type="http://schemas.openxmlformats.org/officeDocument/2006/relationships/slideLayout" Target="../slideLayouts/slideLayout158.xml"/><Relationship Id="rId52" Type="http://schemas.openxmlformats.org/officeDocument/2006/relationships/slideLayout" Target="../slideLayouts/slideLayout166.xml"/><Relationship Id="rId60" Type="http://schemas.openxmlformats.org/officeDocument/2006/relationships/image" Target="../media/image1.png"/><Relationship Id="rId4" Type="http://schemas.openxmlformats.org/officeDocument/2006/relationships/slideLayout" Target="../slideLayouts/slideLayout118.xml"/><Relationship Id="rId9" Type="http://schemas.openxmlformats.org/officeDocument/2006/relationships/slideLayout" Target="../slideLayouts/slideLayout123.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84.xml"/><Relationship Id="rId18" Type="http://schemas.openxmlformats.org/officeDocument/2006/relationships/slideLayout" Target="../slideLayouts/slideLayout189.xml"/><Relationship Id="rId26" Type="http://schemas.openxmlformats.org/officeDocument/2006/relationships/slideLayout" Target="../slideLayouts/slideLayout197.xml"/><Relationship Id="rId39" Type="http://schemas.openxmlformats.org/officeDocument/2006/relationships/slideLayout" Target="../slideLayouts/slideLayout210.xml"/><Relationship Id="rId21" Type="http://schemas.openxmlformats.org/officeDocument/2006/relationships/slideLayout" Target="../slideLayouts/slideLayout192.xml"/><Relationship Id="rId34" Type="http://schemas.openxmlformats.org/officeDocument/2006/relationships/slideLayout" Target="../slideLayouts/slideLayout205.xml"/><Relationship Id="rId42" Type="http://schemas.openxmlformats.org/officeDocument/2006/relationships/slideLayout" Target="../slideLayouts/slideLayout213.xml"/><Relationship Id="rId47" Type="http://schemas.openxmlformats.org/officeDocument/2006/relationships/slideLayout" Target="../slideLayouts/slideLayout218.xml"/><Relationship Id="rId50" Type="http://schemas.openxmlformats.org/officeDocument/2006/relationships/slideLayout" Target="../slideLayouts/slideLayout221.xml"/><Relationship Id="rId55" Type="http://schemas.openxmlformats.org/officeDocument/2006/relationships/slideLayout" Target="../slideLayouts/slideLayout226.xml"/><Relationship Id="rId7" Type="http://schemas.openxmlformats.org/officeDocument/2006/relationships/slideLayout" Target="../slideLayouts/slideLayout178.xml"/><Relationship Id="rId2" Type="http://schemas.openxmlformats.org/officeDocument/2006/relationships/slideLayout" Target="../slideLayouts/slideLayout173.xml"/><Relationship Id="rId16" Type="http://schemas.openxmlformats.org/officeDocument/2006/relationships/slideLayout" Target="../slideLayouts/slideLayout187.xml"/><Relationship Id="rId29" Type="http://schemas.openxmlformats.org/officeDocument/2006/relationships/slideLayout" Target="../slideLayouts/slideLayout200.xml"/><Relationship Id="rId11" Type="http://schemas.openxmlformats.org/officeDocument/2006/relationships/slideLayout" Target="../slideLayouts/slideLayout182.xml"/><Relationship Id="rId24" Type="http://schemas.openxmlformats.org/officeDocument/2006/relationships/slideLayout" Target="../slideLayouts/slideLayout195.xml"/><Relationship Id="rId32" Type="http://schemas.openxmlformats.org/officeDocument/2006/relationships/slideLayout" Target="../slideLayouts/slideLayout203.xml"/><Relationship Id="rId37" Type="http://schemas.openxmlformats.org/officeDocument/2006/relationships/slideLayout" Target="../slideLayouts/slideLayout208.xml"/><Relationship Id="rId40" Type="http://schemas.openxmlformats.org/officeDocument/2006/relationships/slideLayout" Target="../slideLayouts/slideLayout211.xml"/><Relationship Id="rId45" Type="http://schemas.openxmlformats.org/officeDocument/2006/relationships/slideLayout" Target="../slideLayouts/slideLayout216.xml"/><Relationship Id="rId53" Type="http://schemas.openxmlformats.org/officeDocument/2006/relationships/slideLayout" Target="../slideLayouts/slideLayout224.xml"/><Relationship Id="rId58" Type="http://schemas.openxmlformats.org/officeDocument/2006/relationships/theme" Target="../theme/theme4.xml"/><Relationship Id="rId5" Type="http://schemas.openxmlformats.org/officeDocument/2006/relationships/slideLayout" Target="../slideLayouts/slideLayout176.xml"/><Relationship Id="rId61" Type="http://schemas.openxmlformats.org/officeDocument/2006/relationships/oleObject" Target="../embeddings/oleObject5.bin"/><Relationship Id="rId19" Type="http://schemas.openxmlformats.org/officeDocument/2006/relationships/slideLayout" Target="../slideLayouts/slideLayout190.xml"/><Relationship Id="rId14" Type="http://schemas.openxmlformats.org/officeDocument/2006/relationships/slideLayout" Target="../slideLayouts/slideLayout185.xml"/><Relationship Id="rId22" Type="http://schemas.openxmlformats.org/officeDocument/2006/relationships/slideLayout" Target="../slideLayouts/slideLayout193.xml"/><Relationship Id="rId27" Type="http://schemas.openxmlformats.org/officeDocument/2006/relationships/slideLayout" Target="../slideLayouts/slideLayout198.xml"/><Relationship Id="rId30" Type="http://schemas.openxmlformats.org/officeDocument/2006/relationships/slideLayout" Target="../slideLayouts/slideLayout201.xml"/><Relationship Id="rId35" Type="http://schemas.openxmlformats.org/officeDocument/2006/relationships/slideLayout" Target="../slideLayouts/slideLayout206.xml"/><Relationship Id="rId43" Type="http://schemas.openxmlformats.org/officeDocument/2006/relationships/slideLayout" Target="../slideLayouts/slideLayout214.xml"/><Relationship Id="rId48" Type="http://schemas.openxmlformats.org/officeDocument/2006/relationships/slideLayout" Target="../slideLayouts/slideLayout219.xml"/><Relationship Id="rId56" Type="http://schemas.openxmlformats.org/officeDocument/2006/relationships/slideLayout" Target="../slideLayouts/slideLayout227.xml"/><Relationship Id="rId8" Type="http://schemas.openxmlformats.org/officeDocument/2006/relationships/slideLayout" Target="../slideLayouts/slideLayout179.xml"/><Relationship Id="rId51" Type="http://schemas.openxmlformats.org/officeDocument/2006/relationships/slideLayout" Target="../slideLayouts/slideLayout222.xml"/><Relationship Id="rId3" Type="http://schemas.openxmlformats.org/officeDocument/2006/relationships/slideLayout" Target="../slideLayouts/slideLayout174.xml"/><Relationship Id="rId12" Type="http://schemas.openxmlformats.org/officeDocument/2006/relationships/slideLayout" Target="../slideLayouts/slideLayout183.xml"/><Relationship Id="rId17" Type="http://schemas.openxmlformats.org/officeDocument/2006/relationships/slideLayout" Target="../slideLayouts/slideLayout188.xml"/><Relationship Id="rId25" Type="http://schemas.openxmlformats.org/officeDocument/2006/relationships/slideLayout" Target="../slideLayouts/slideLayout196.xml"/><Relationship Id="rId33" Type="http://schemas.openxmlformats.org/officeDocument/2006/relationships/slideLayout" Target="../slideLayouts/slideLayout204.xml"/><Relationship Id="rId38" Type="http://schemas.openxmlformats.org/officeDocument/2006/relationships/slideLayout" Target="../slideLayouts/slideLayout209.xml"/><Relationship Id="rId46" Type="http://schemas.openxmlformats.org/officeDocument/2006/relationships/slideLayout" Target="../slideLayouts/slideLayout217.xml"/><Relationship Id="rId59" Type="http://schemas.openxmlformats.org/officeDocument/2006/relationships/tags" Target="../tags/tag6.xml"/><Relationship Id="rId20" Type="http://schemas.openxmlformats.org/officeDocument/2006/relationships/slideLayout" Target="../slideLayouts/slideLayout191.xml"/><Relationship Id="rId41" Type="http://schemas.openxmlformats.org/officeDocument/2006/relationships/slideLayout" Target="../slideLayouts/slideLayout212.xml"/><Relationship Id="rId54" Type="http://schemas.openxmlformats.org/officeDocument/2006/relationships/slideLayout" Target="../slideLayouts/slideLayout225.xml"/><Relationship Id="rId62" Type="http://schemas.openxmlformats.org/officeDocument/2006/relationships/image" Target="../media/image2.emf"/><Relationship Id="rId1" Type="http://schemas.openxmlformats.org/officeDocument/2006/relationships/slideLayout" Target="../slideLayouts/slideLayout172.xml"/><Relationship Id="rId6" Type="http://schemas.openxmlformats.org/officeDocument/2006/relationships/slideLayout" Target="../slideLayouts/slideLayout177.xml"/><Relationship Id="rId15" Type="http://schemas.openxmlformats.org/officeDocument/2006/relationships/slideLayout" Target="../slideLayouts/slideLayout186.xml"/><Relationship Id="rId23" Type="http://schemas.openxmlformats.org/officeDocument/2006/relationships/slideLayout" Target="../slideLayouts/slideLayout194.xml"/><Relationship Id="rId28" Type="http://schemas.openxmlformats.org/officeDocument/2006/relationships/slideLayout" Target="../slideLayouts/slideLayout199.xml"/><Relationship Id="rId36" Type="http://schemas.openxmlformats.org/officeDocument/2006/relationships/slideLayout" Target="../slideLayouts/slideLayout207.xml"/><Relationship Id="rId49" Type="http://schemas.openxmlformats.org/officeDocument/2006/relationships/slideLayout" Target="../slideLayouts/slideLayout220.xml"/><Relationship Id="rId57" Type="http://schemas.openxmlformats.org/officeDocument/2006/relationships/slideLayout" Target="../slideLayouts/slideLayout228.xml"/><Relationship Id="rId10" Type="http://schemas.openxmlformats.org/officeDocument/2006/relationships/slideLayout" Target="../slideLayouts/slideLayout181.xml"/><Relationship Id="rId31" Type="http://schemas.openxmlformats.org/officeDocument/2006/relationships/slideLayout" Target="../slideLayouts/slideLayout202.xml"/><Relationship Id="rId44" Type="http://schemas.openxmlformats.org/officeDocument/2006/relationships/slideLayout" Target="../slideLayouts/slideLayout215.xml"/><Relationship Id="rId52" Type="http://schemas.openxmlformats.org/officeDocument/2006/relationships/slideLayout" Target="../slideLayouts/slideLayout223.xml"/><Relationship Id="rId60" Type="http://schemas.openxmlformats.org/officeDocument/2006/relationships/image" Target="../media/image1.png"/><Relationship Id="rId4" Type="http://schemas.openxmlformats.org/officeDocument/2006/relationships/slideLayout" Target="../slideLayouts/slideLayout175.xml"/><Relationship Id="rId9" Type="http://schemas.openxmlformats.org/officeDocument/2006/relationships/slideLayout" Target="../slideLayouts/slideLayout180.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241.xml"/><Relationship Id="rId18" Type="http://schemas.openxmlformats.org/officeDocument/2006/relationships/slideLayout" Target="../slideLayouts/slideLayout246.xml"/><Relationship Id="rId26" Type="http://schemas.openxmlformats.org/officeDocument/2006/relationships/slideLayout" Target="../slideLayouts/slideLayout254.xml"/><Relationship Id="rId39" Type="http://schemas.openxmlformats.org/officeDocument/2006/relationships/slideLayout" Target="../slideLayouts/slideLayout267.xml"/><Relationship Id="rId21" Type="http://schemas.openxmlformats.org/officeDocument/2006/relationships/slideLayout" Target="../slideLayouts/slideLayout249.xml"/><Relationship Id="rId34" Type="http://schemas.openxmlformats.org/officeDocument/2006/relationships/slideLayout" Target="../slideLayouts/slideLayout262.xml"/><Relationship Id="rId42" Type="http://schemas.openxmlformats.org/officeDocument/2006/relationships/slideLayout" Target="../slideLayouts/slideLayout270.xml"/><Relationship Id="rId47" Type="http://schemas.openxmlformats.org/officeDocument/2006/relationships/slideLayout" Target="../slideLayouts/slideLayout275.xml"/><Relationship Id="rId50" Type="http://schemas.openxmlformats.org/officeDocument/2006/relationships/slideLayout" Target="../slideLayouts/slideLayout278.xml"/><Relationship Id="rId55" Type="http://schemas.openxmlformats.org/officeDocument/2006/relationships/slideLayout" Target="../slideLayouts/slideLayout283.xml"/><Relationship Id="rId7" Type="http://schemas.openxmlformats.org/officeDocument/2006/relationships/slideLayout" Target="../slideLayouts/slideLayout235.xml"/><Relationship Id="rId2" Type="http://schemas.openxmlformats.org/officeDocument/2006/relationships/slideLayout" Target="../slideLayouts/slideLayout230.xml"/><Relationship Id="rId16" Type="http://schemas.openxmlformats.org/officeDocument/2006/relationships/slideLayout" Target="../slideLayouts/slideLayout244.xml"/><Relationship Id="rId29" Type="http://schemas.openxmlformats.org/officeDocument/2006/relationships/slideLayout" Target="../slideLayouts/slideLayout257.xml"/><Relationship Id="rId11" Type="http://schemas.openxmlformats.org/officeDocument/2006/relationships/slideLayout" Target="../slideLayouts/slideLayout239.xml"/><Relationship Id="rId24" Type="http://schemas.openxmlformats.org/officeDocument/2006/relationships/slideLayout" Target="../slideLayouts/slideLayout252.xml"/><Relationship Id="rId32" Type="http://schemas.openxmlformats.org/officeDocument/2006/relationships/slideLayout" Target="../slideLayouts/slideLayout260.xml"/><Relationship Id="rId37" Type="http://schemas.openxmlformats.org/officeDocument/2006/relationships/slideLayout" Target="../slideLayouts/slideLayout265.xml"/><Relationship Id="rId40" Type="http://schemas.openxmlformats.org/officeDocument/2006/relationships/slideLayout" Target="../slideLayouts/slideLayout268.xml"/><Relationship Id="rId45" Type="http://schemas.openxmlformats.org/officeDocument/2006/relationships/slideLayout" Target="../slideLayouts/slideLayout273.xml"/><Relationship Id="rId53" Type="http://schemas.openxmlformats.org/officeDocument/2006/relationships/slideLayout" Target="../slideLayouts/slideLayout281.xml"/><Relationship Id="rId58" Type="http://schemas.openxmlformats.org/officeDocument/2006/relationships/theme" Target="../theme/theme5.xml"/><Relationship Id="rId5" Type="http://schemas.openxmlformats.org/officeDocument/2006/relationships/slideLayout" Target="../slideLayouts/slideLayout233.xml"/><Relationship Id="rId61" Type="http://schemas.openxmlformats.org/officeDocument/2006/relationships/oleObject" Target="../embeddings/oleObject6.bin"/><Relationship Id="rId19" Type="http://schemas.openxmlformats.org/officeDocument/2006/relationships/slideLayout" Target="../slideLayouts/slideLayout247.xml"/><Relationship Id="rId14" Type="http://schemas.openxmlformats.org/officeDocument/2006/relationships/slideLayout" Target="../slideLayouts/slideLayout242.xml"/><Relationship Id="rId22" Type="http://schemas.openxmlformats.org/officeDocument/2006/relationships/slideLayout" Target="../slideLayouts/slideLayout250.xml"/><Relationship Id="rId27" Type="http://schemas.openxmlformats.org/officeDocument/2006/relationships/slideLayout" Target="../slideLayouts/slideLayout255.xml"/><Relationship Id="rId30" Type="http://schemas.openxmlformats.org/officeDocument/2006/relationships/slideLayout" Target="../slideLayouts/slideLayout258.xml"/><Relationship Id="rId35" Type="http://schemas.openxmlformats.org/officeDocument/2006/relationships/slideLayout" Target="../slideLayouts/slideLayout263.xml"/><Relationship Id="rId43" Type="http://schemas.openxmlformats.org/officeDocument/2006/relationships/slideLayout" Target="../slideLayouts/slideLayout271.xml"/><Relationship Id="rId48" Type="http://schemas.openxmlformats.org/officeDocument/2006/relationships/slideLayout" Target="../slideLayouts/slideLayout276.xml"/><Relationship Id="rId56" Type="http://schemas.openxmlformats.org/officeDocument/2006/relationships/slideLayout" Target="../slideLayouts/slideLayout284.xml"/><Relationship Id="rId8" Type="http://schemas.openxmlformats.org/officeDocument/2006/relationships/slideLayout" Target="../slideLayouts/slideLayout236.xml"/><Relationship Id="rId51" Type="http://schemas.openxmlformats.org/officeDocument/2006/relationships/slideLayout" Target="../slideLayouts/slideLayout279.xml"/><Relationship Id="rId3" Type="http://schemas.openxmlformats.org/officeDocument/2006/relationships/slideLayout" Target="../slideLayouts/slideLayout231.xml"/><Relationship Id="rId12" Type="http://schemas.openxmlformats.org/officeDocument/2006/relationships/slideLayout" Target="../slideLayouts/slideLayout240.xml"/><Relationship Id="rId17" Type="http://schemas.openxmlformats.org/officeDocument/2006/relationships/slideLayout" Target="../slideLayouts/slideLayout245.xml"/><Relationship Id="rId25" Type="http://schemas.openxmlformats.org/officeDocument/2006/relationships/slideLayout" Target="../slideLayouts/slideLayout253.xml"/><Relationship Id="rId33" Type="http://schemas.openxmlformats.org/officeDocument/2006/relationships/slideLayout" Target="../slideLayouts/slideLayout261.xml"/><Relationship Id="rId38" Type="http://schemas.openxmlformats.org/officeDocument/2006/relationships/slideLayout" Target="../slideLayouts/slideLayout266.xml"/><Relationship Id="rId46" Type="http://schemas.openxmlformats.org/officeDocument/2006/relationships/slideLayout" Target="../slideLayouts/slideLayout274.xml"/><Relationship Id="rId59" Type="http://schemas.openxmlformats.org/officeDocument/2006/relationships/tags" Target="../tags/tag7.xml"/><Relationship Id="rId20" Type="http://schemas.openxmlformats.org/officeDocument/2006/relationships/slideLayout" Target="../slideLayouts/slideLayout248.xml"/><Relationship Id="rId41" Type="http://schemas.openxmlformats.org/officeDocument/2006/relationships/slideLayout" Target="../slideLayouts/slideLayout269.xml"/><Relationship Id="rId54" Type="http://schemas.openxmlformats.org/officeDocument/2006/relationships/slideLayout" Target="../slideLayouts/slideLayout282.xml"/><Relationship Id="rId62" Type="http://schemas.openxmlformats.org/officeDocument/2006/relationships/image" Target="../media/image2.emf"/><Relationship Id="rId1" Type="http://schemas.openxmlformats.org/officeDocument/2006/relationships/slideLayout" Target="../slideLayouts/slideLayout229.xml"/><Relationship Id="rId6" Type="http://schemas.openxmlformats.org/officeDocument/2006/relationships/slideLayout" Target="../slideLayouts/slideLayout234.xml"/><Relationship Id="rId15" Type="http://schemas.openxmlformats.org/officeDocument/2006/relationships/slideLayout" Target="../slideLayouts/slideLayout243.xml"/><Relationship Id="rId23" Type="http://schemas.openxmlformats.org/officeDocument/2006/relationships/slideLayout" Target="../slideLayouts/slideLayout251.xml"/><Relationship Id="rId28" Type="http://schemas.openxmlformats.org/officeDocument/2006/relationships/slideLayout" Target="../slideLayouts/slideLayout256.xml"/><Relationship Id="rId36" Type="http://schemas.openxmlformats.org/officeDocument/2006/relationships/slideLayout" Target="../slideLayouts/slideLayout264.xml"/><Relationship Id="rId49" Type="http://schemas.openxmlformats.org/officeDocument/2006/relationships/slideLayout" Target="../slideLayouts/slideLayout277.xml"/><Relationship Id="rId57" Type="http://schemas.openxmlformats.org/officeDocument/2006/relationships/slideLayout" Target="../slideLayouts/slideLayout285.xml"/><Relationship Id="rId10" Type="http://schemas.openxmlformats.org/officeDocument/2006/relationships/slideLayout" Target="../slideLayouts/slideLayout238.xml"/><Relationship Id="rId31" Type="http://schemas.openxmlformats.org/officeDocument/2006/relationships/slideLayout" Target="../slideLayouts/slideLayout259.xml"/><Relationship Id="rId44" Type="http://schemas.openxmlformats.org/officeDocument/2006/relationships/slideLayout" Target="../slideLayouts/slideLayout272.xml"/><Relationship Id="rId52" Type="http://schemas.openxmlformats.org/officeDocument/2006/relationships/slideLayout" Target="../slideLayouts/slideLayout280.xml"/><Relationship Id="rId60" Type="http://schemas.openxmlformats.org/officeDocument/2006/relationships/image" Target="../media/image1.png"/><Relationship Id="rId4" Type="http://schemas.openxmlformats.org/officeDocument/2006/relationships/slideLayout" Target="../slideLayouts/slideLayout232.xml"/><Relationship Id="rId9" Type="http://schemas.openxmlformats.org/officeDocument/2006/relationships/slideLayout" Target="../slideLayouts/slideLayout237.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298.xml"/><Relationship Id="rId18" Type="http://schemas.openxmlformats.org/officeDocument/2006/relationships/slideLayout" Target="../slideLayouts/slideLayout303.xml"/><Relationship Id="rId26" Type="http://schemas.openxmlformats.org/officeDocument/2006/relationships/slideLayout" Target="../slideLayouts/slideLayout311.xml"/><Relationship Id="rId39" Type="http://schemas.openxmlformats.org/officeDocument/2006/relationships/slideLayout" Target="../slideLayouts/slideLayout324.xml"/><Relationship Id="rId21" Type="http://schemas.openxmlformats.org/officeDocument/2006/relationships/slideLayout" Target="../slideLayouts/slideLayout306.xml"/><Relationship Id="rId34" Type="http://schemas.openxmlformats.org/officeDocument/2006/relationships/slideLayout" Target="../slideLayouts/slideLayout319.xml"/><Relationship Id="rId42" Type="http://schemas.openxmlformats.org/officeDocument/2006/relationships/slideLayout" Target="../slideLayouts/slideLayout327.xml"/><Relationship Id="rId47" Type="http://schemas.openxmlformats.org/officeDocument/2006/relationships/slideLayout" Target="../slideLayouts/slideLayout332.xml"/><Relationship Id="rId50" Type="http://schemas.openxmlformats.org/officeDocument/2006/relationships/slideLayout" Target="../slideLayouts/slideLayout335.xml"/><Relationship Id="rId55" Type="http://schemas.openxmlformats.org/officeDocument/2006/relationships/slideLayout" Target="../slideLayouts/slideLayout340.xml"/><Relationship Id="rId63" Type="http://schemas.openxmlformats.org/officeDocument/2006/relationships/image" Target="../media/image2.emf"/><Relationship Id="rId7" Type="http://schemas.openxmlformats.org/officeDocument/2006/relationships/slideLayout" Target="../slideLayouts/slideLayout292.xml"/><Relationship Id="rId2" Type="http://schemas.openxmlformats.org/officeDocument/2006/relationships/slideLayout" Target="../slideLayouts/slideLayout287.xml"/><Relationship Id="rId16" Type="http://schemas.openxmlformats.org/officeDocument/2006/relationships/slideLayout" Target="../slideLayouts/slideLayout301.xml"/><Relationship Id="rId29" Type="http://schemas.openxmlformats.org/officeDocument/2006/relationships/slideLayout" Target="../slideLayouts/slideLayout314.xml"/><Relationship Id="rId11" Type="http://schemas.openxmlformats.org/officeDocument/2006/relationships/slideLayout" Target="../slideLayouts/slideLayout296.xml"/><Relationship Id="rId24" Type="http://schemas.openxmlformats.org/officeDocument/2006/relationships/slideLayout" Target="../slideLayouts/slideLayout309.xml"/><Relationship Id="rId32" Type="http://schemas.openxmlformats.org/officeDocument/2006/relationships/slideLayout" Target="../slideLayouts/slideLayout317.xml"/><Relationship Id="rId37" Type="http://schemas.openxmlformats.org/officeDocument/2006/relationships/slideLayout" Target="../slideLayouts/slideLayout322.xml"/><Relationship Id="rId40" Type="http://schemas.openxmlformats.org/officeDocument/2006/relationships/slideLayout" Target="../slideLayouts/slideLayout325.xml"/><Relationship Id="rId45" Type="http://schemas.openxmlformats.org/officeDocument/2006/relationships/slideLayout" Target="../slideLayouts/slideLayout330.xml"/><Relationship Id="rId53" Type="http://schemas.openxmlformats.org/officeDocument/2006/relationships/slideLayout" Target="../slideLayouts/slideLayout338.xml"/><Relationship Id="rId58" Type="http://schemas.openxmlformats.org/officeDocument/2006/relationships/slideLayout" Target="../slideLayouts/slideLayout343.xml"/><Relationship Id="rId5" Type="http://schemas.openxmlformats.org/officeDocument/2006/relationships/slideLayout" Target="../slideLayouts/slideLayout290.xml"/><Relationship Id="rId61" Type="http://schemas.openxmlformats.org/officeDocument/2006/relationships/image" Target="../media/image1.png"/><Relationship Id="rId19" Type="http://schemas.openxmlformats.org/officeDocument/2006/relationships/slideLayout" Target="../slideLayouts/slideLayout304.xml"/><Relationship Id="rId14" Type="http://schemas.openxmlformats.org/officeDocument/2006/relationships/slideLayout" Target="../slideLayouts/slideLayout299.xml"/><Relationship Id="rId22" Type="http://schemas.openxmlformats.org/officeDocument/2006/relationships/slideLayout" Target="../slideLayouts/slideLayout307.xml"/><Relationship Id="rId27" Type="http://schemas.openxmlformats.org/officeDocument/2006/relationships/slideLayout" Target="../slideLayouts/slideLayout312.xml"/><Relationship Id="rId30" Type="http://schemas.openxmlformats.org/officeDocument/2006/relationships/slideLayout" Target="../slideLayouts/slideLayout315.xml"/><Relationship Id="rId35" Type="http://schemas.openxmlformats.org/officeDocument/2006/relationships/slideLayout" Target="../slideLayouts/slideLayout320.xml"/><Relationship Id="rId43" Type="http://schemas.openxmlformats.org/officeDocument/2006/relationships/slideLayout" Target="../slideLayouts/slideLayout328.xml"/><Relationship Id="rId48" Type="http://schemas.openxmlformats.org/officeDocument/2006/relationships/slideLayout" Target="../slideLayouts/slideLayout333.xml"/><Relationship Id="rId56" Type="http://schemas.openxmlformats.org/officeDocument/2006/relationships/slideLayout" Target="../slideLayouts/slideLayout341.xml"/><Relationship Id="rId8" Type="http://schemas.openxmlformats.org/officeDocument/2006/relationships/slideLayout" Target="../slideLayouts/slideLayout293.xml"/><Relationship Id="rId51" Type="http://schemas.openxmlformats.org/officeDocument/2006/relationships/slideLayout" Target="../slideLayouts/slideLayout336.xml"/><Relationship Id="rId3" Type="http://schemas.openxmlformats.org/officeDocument/2006/relationships/slideLayout" Target="../slideLayouts/slideLayout288.xml"/><Relationship Id="rId12" Type="http://schemas.openxmlformats.org/officeDocument/2006/relationships/slideLayout" Target="../slideLayouts/slideLayout297.xml"/><Relationship Id="rId17" Type="http://schemas.openxmlformats.org/officeDocument/2006/relationships/slideLayout" Target="../slideLayouts/slideLayout302.xml"/><Relationship Id="rId25" Type="http://schemas.openxmlformats.org/officeDocument/2006/relationships/slideLayout" Target="../slideLayouts/slideLayout310.xml"/><Relationship Id="rId33" Type="http://schemas.openxmlformats.org/officeDocument/2006/relationships/slideLayout" Target="../slideLayouts/slideLayout318.xml"/><Relationship Id="rId38" Type="http://schemas.openxmlformats.org/officeDocument/2006/relationships/slideLayout" Target="../slideLayouts/slideLayout323.xml"/><Relationship Id="rId46" Type="http://schemas.openxmlformats.org/officeDocument/2006/relationships/slideLayout" Target="../slideLayouts/slideLayout331.xml"/><Relationship Id="rId59" Type="http://schemas.openxmlformats.org/officeDocument/2006/relationships/theme" Target="../theme/theme6.xml"/><Relationship Id="rId20" Type="http://schemas.openxmlformats.org/officeDocument/2006/relationships/slideLayout" Target="../slideLayouts/slideLayout305.xml"/><Relationship Id="rId41" Type="http://schemas.openxmlformats.org/officeDocument/2006/relationships/slideLayout" Target="../slideLayouts/slideLayout326.xml"/><Relationship Id="rId54" Type="http://schemas.openxmlformats.org/officeDocument/2006/relationships/slideLayout" Target="../slideLayouts/slideLayout339.xml"/><Relationship Id="rId62" Type="http://schemas.openxmlformats.org/officeDocument/2006/relationships/oleObject" Target="../embeddings/oleObject7.bin"/><Relationship Id="rId1" Type="http://schemas.openxmlformats.org/officeDocument/2006/relationships/slideLayout" Target="../slideLayouts/slideLayout286.xml"/><Relationship Id="rId6" Type="http://schemas.openxmlformats.org/officeDocument/2006/relationships/slideLayout" Target="../slideLayouts/slideLayout291.xml"/><Relationship Id="rId15" Type="http://schemas.openxmlformats.org/officeDocument/2006/relationships/slideLayout" Target="../slideLayouts/slideLayout300.xml"/><Relationship Id="rId23" Type="http://schemas.openxmlformats.org/officeDocument/2006/relationships/slideLayout" Target="../slideLayouts/slideLayout308.xml"/><Relationship Id="rId28" Type="http://schemas.openxmlformats.org/officeDocument/2006/relationships/slideLayout" Target="../slideLayouts/slideLayout313.xml"/><Relationship Id="rId36" Type="http://schemas.openxmlformats.org/officeDocument/2006/relationships/slideLayout" Target="../slideLayouts/slideLayout321.xml"/><Relationship Id="rId49" Type="http://schemas.openxmlformats.org/officeDocument/2006/relationships/slideLayout" Target="../slideLayouts/slideLayout334.xml"/><Relationship Id="rId57" Type="http://schemas.openxmlformats.org/officeDocument/2006/relationships/slideLayout" Target="../slideLayouts/slideLayout342.xml"/><Relationship Id="rId10" Type="http://schemas.openxmlformats.org/officeDocument/2006/relationships/slideLayout" Target="../slideLayouts/slideLayout295.xml"/><Relationship Id="rId31" Type="http://schemas.openxmlformats.org/officeDocument/2006/relationships/slideLayout" Target="../slideLayouts/slideLayout316.xml"/><Relationship Id="rId44" Type="http://schemas.openxmlformats.org/officeDocument/2006/relationships/slideLayout" Target="../slideLayouts/slideLayout329.xml"/><Relationship Id="rId52" Type="http://schemas.openxmlformats.org/officeDocument/2006/relationships/slideLayout" Target="../slideLayouts/slideLayout337.xml"/><Relationship Id="rId60" Type="http://schemas.openxmlformats.org/officeDocument/2006/relationships/tags" Target="../tags/tag8.xml"/><Relationship Id="rId4" Type="http://schemas.openxmlformats.org/officeDocument/2006/relationships/slideLayout" Target="../slideLayouts/slideLayout289.xml"/><Relationship Id="rId9" Type="http://schemas.openxmlformats.org/officeDocument/2006/relationships/slideLayout" Target="../slideLayouts/slideLayout294.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356.xml"/><Relationship Id="rId18" Type="http://schemas.openxmlformats.org/officeDocument/2006/relationships/slideLayout" Target="../slideLayouts/slideLayout361.xml"/><Relationship Id="rId26" Type="http://schemas.openxmlformats.org/officeDocument/2006/relationships/slideLayout" Target="../slideLayouts/slideLayout369.xml"/><Relationship Id="rId39" Type="http://schemas.openxmlformats.org/officeDocument/2006/relationships/slideLayout" Target="../slideLayouts/slideLayout382.xml"/><Relationship Id="rId21" Type="http://schemas.openxmlformats.org/officeDocument/2006/relationships/slideLayout" Target="../slideLayouts/slideLayout364.xml"/><Relationship Id="rId34" Type="http://schemas.openxmlformats.org/officeDocument/2006/relationships/slideLayout" Target="../slideLayouts/slideLayout377.xml"/><Relationship Id="rId42" Type="http://schemas.openxmlformats.org/officeDocument/2006/relationships/slideLayout" Target="../slideLayouts/slideLayout385.xml"/><Relationship Id="rId47" Type="http://schemas.openxmlformats.org/officeDocument/2006/relationships/slideLayout" Target="../slideLayouts/slideLayout390.xml"/><Relationship Id="rId50" Type="http://schemas.openxmlformats.org/officeDocument/2006/relationships/slideLayout" Target="../slideLayouts/slideLayout393.xml"/><Relationship Id="rId55" Type="http://schemas.openxmlformats.org/officeDocument/2006/relationships/slideLayout" Target="../slideLayouts/slideLayout398.xml"/><Relationship Id="rId7" Type="http://schemas.openxmlformats.org/officeDocument/2006/relationships/slideLayout" Target="../slideLayouts/slideLayout350.xml"/><Relationship Id="rId2" Type="http://schemas.openxmlformats.org/officeDocument/2006/relationships/slideLayout" Target="../slideLayouts/slideLayout345.xml"/><Relationship Id="rId16" Type="http://schemas.openxmlformats.org/officeDocument/2006/relationships/slideLayout" Target="../slideLayouts/slideLayout359.xml"/><Relationship Id="rId29" Type="http://schemas.openxmlformats.org/officeDocument/2006/relationships/slideLayout" Target="../slideLayouts/slideLayout372.xml"/><Relationship Id="rId11" Type="http://schemas.openxmlformats.org/officeDocument/2006/relationships/slideLayout" Target="../slideLayouts/slideLayout354.xml"/><Relationship Id="rId24" Type="http://schemas.openxmlformats.org/officeDocument/2006/relationships/slideLayout" Target="../slideLayouts/slideLayout367.xml"/><Relationship Id="rId32" Type="http://schemas.openxmlformats.org/officeDocument/2006/relationships/slideLayout" Target="../slideLayouts/slideLayout375.xml"/><Relationship Id="rId37" Type="http://schemas.openxmlformats.org/officeDocument/2006/relationships/slideLayout" Target="../slideLayouts/slideLayout380.xml"/><Relationship Id="rId40" Type="http://schemas.openxmlformats.org/officeDocument/2006/relationships/slideLayout" Target="../slideLayouts/slideLayout383.xml"/><Relationship Id="rId45" Type="http://schemas.openxmlformats.org/officeDocument/2006/relationships/slideLayout" Target="../slideLayouts/slideLayout388.xml"/><Relationship Id="rId53" Type="http://schemas.openxmlformats.org/officeDocument/2006/relationships/slideLayout" Target="../slideLayouts/slideLayout396.xml"/><Relationship Id="rId58" Type="http://schemas.openxmlformats.org/officeDocument/2006/relationships/theme" Target="../theme/theme7.xml"/><Relationship Id="rId5" Type="http://schemas.openxmlformats.org/officeDocument/2006/relationships/slideLayout" Target="../slideLayouts/slideLayout348.xml"/><Relationship Id="rId61" Type="http://schemas.openxmlformats.org/officeDocument/2006/relationships/oleObject" Target="../embeddings/oleObject9.bin"/><Relationship Id="rId19" Type="http://schemas.openxmlformats.org/officeDocument/2006/relationships/slideLayout" Target="../slideLayouts/slideLayout362.xml"/><Relationship Id="rId14" Type="http://schemas.openxmlformats.org/officeDocument/2006/relationships/slideLayout" Target="../slideLayouts/slideLayout357.xml"/><Relationship Id="rId22" Type="http://schemas.openxmlformats.org/officeDocument/2006/relationships/slideLayout" Target="../slideLayouts/slideLayout365.xml"/><Relationship Id="rId27" Type="http://schemas.openxmlformats.org/officeDocument/2006/relationships/slideLayout" Target="../slideLayouts/slideLayout370.xml"/><Relationship Id="rId30" Type="http://schemas.openxmlformats.org/officeDocument/2006/relationships/slideLayout" Target="../slideLayouts/slideLayout373.xml"/><Relationship Id="rId35" Type="http://schemas.openxmlformats.org/officeDocument/2006/relationships/slideLayout" Target="../slideLayouts/slideLayout378.xml"/><Relationship Id="rId43" Type="http://schemas.openxmlformats.org/officeDocument/2006/relationships/slideLayout" Target="../slideLayouts/slideLayout386.xml"/><Relationship Id="rId48" Type="http://schemas.openxmlformats.org/officeDocument/2006/relationships/slideLayout" Target="../slideLayouts/slideLayout391.xml"/><Relationship Id="rId56" Type="http://schemas.openxmlformats.org/officeDocument/2006/relationships/slideLayout" Target="../slideLayouts/slideLayout399.xml"/><Relationship Id="rId8" Type="http://schemas.openxmlformats.org/officeDocument/2006/relationships/slideLayout" Target="../slideLayouts/slideLayout351.xml"/><Relationship Id="rId51" Type="http://schemas.openxmlformats.org/officeDocument/2006/relationships/slideLayout" Target="../slideLayouts/slideLayout394.xml"/><Relationship Id="rId3" Type="http://schemas.openxmlformats.org/officeDocument/2006/relationships/slideLayout" Target="../slideLayouts/slideLayout346.xml"/><Relationship Id="rId12" Type="http://schemas.openxmlformats.org/officeDocument/2006/relationships/slideLayout" Target="../slideLayouts/slideLayout355.xml"/><Relationship Id="rId17" Type="http://schemas.openxmlformats.org/officeDocument/2006/relationships/slideLayout" Target="../slideLayouts/slideLayout360.xml"/><Relationship Id="rId25" Type="http://schemas.openxmlformats.org/officeDocument/2006/relationships/slideLayout" Target="../slideLayouts/slideLayout368.xml"/><Relationship Id="rId33" Type="http://schemas.openxmlformats.org/officeDocument/2006/relationships/slideLayout" Target="../slideLayouts/slideLayout376.xml"/><Relationship Id="rId38" Type="http://schemas.openxmlformats.org/officeDocument/2006/relationships/slideLayout" Target="../slideLayouts/slideLayout381.xml"/><Relationship Id="rId46" Type="http://schemas.openxmlformats.org/officeDocument/2006/relationships/slideLayout" Target="../slideLayouts/slideLayout389.xml"/><Relationship Id="rId59" Type="http://schemas.openxmlformats.org/officeDocument/2006/relationships/tags" Target="../tags/tag10.xml"/><Relationship Id="rId20" Type="http://schemas.openxmlformats.org/officeDocument/2006/relationships/slideLayout" Target="../slideLayouts/slideLayout363.xml"/><Relationship Id="rId41" Type="http://schemas.openxmlformats.org/officeDocument/2006/relationships/slideLayout" Target="../slideLayouts/slideLayout384.xml"/><Relationship Id="rId54" Type="http://schemas.openxmlformats.org/officeDocument/2006/relationships/slideLayout" Target="../slideLayouts/slideLayout397.xml"/><Relationship Id="rId62" Type="http://schemas.openxmlformats.org/officeDocument/2006/relationships/image" Target="../media/image2.emf"/><Relationship Id="rId1" Type="http://schemas.openxmlformats.org/officeDocument/2006/relationships/slideLayout" Target="../slideLayouts/slideLayout344.xml"/><Relationship Id="rId6" Type="http://schemas.openxmlformats.org/officeDocument/2006/relationships/slideLayout" Target="../slideLayouts/slideLayout349.xml"/><Relationship Id="rId15" Type="http://schemas.openxmlformats.org/officeDocument/2006/relationships/slideLayout" Target="../slideLayouts/slideLayout358.xml"/><Relationship Id="rId23" Type="http://schemas.openxmlformats.org/officeDocument/2006/relationships/slideLayout" Target="../slideLayouts/slideLayout366.xml"/><Relationship Id="rId28" Type="http://schemas.openxmlformats.org/officeDocument/2006/relationships/slideLayout" Target="../slideLayouts/slideLayout371.xml"/><Relationship Id="rId36" Type="http://schemas.openxmlformats.org/officeDocument/2006/relationships/slideLayout" Target="../slideLayouts/slideLayout379.xml"/><Relationship Id="rId49" Type="http://schemas.openxmlformats.org/officeDocument/2006/relationships/slideLayout" Target="../slideLayouts/slideLayout392.xml"/><Relationship Id="rId57" Type="http://schemas.openxmlformats.org/officeDocument/2006/relationships/slideLayout" Target="../slideLayouts/slideLayout400.xml"/><Relationship Id="rId10" Type="http://schemas.openxmlformats.org/officeDocument/2006/relationships/slideLayout" Target="../slideLayouts/slideLayout353.xml"/><Relationship Id="rId31" Type="http://schemas.openxmlformats.org/officeDocument/2006/relationships/slideLayout" Target="../slideLayouts/slideLayout374.xml"/><Relationship Id="rId44" Type="http://schemas.openxmlformats.org/officeDocument/2006/relationships/slideLayout" Target="../slideLayouts/slideLayout387.xml"/><Relationship Id="rId52" Type="http://schemas.openxmlformats.org/officeDocument/2006/relationships/slideLayout" Target="../slideLayouts/slideLayout395.xml"/><Relationship Id="rId60" Type="http://schemas.openxmlformats.org/officeDocument/2006/relationships/image" Target="../media/image1.png"/><Relationship Id="rId4" Type="http://schemas.openxmlformats.org/officeDocument/2006/relationships/slideLayout" Target="../slideLayouts/slideLayout347.xml"/><Relationship Id="rId9" Type="http://schemas.openxmlformats.org/officeDocument/2006/relationships/slideLayout" Target="../slideLayouts/slideLayout35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60">
            <a:lum/>
          </a:blip>
          <a:srcRect/>
          <a:stretch>
            <a:fillRect/>
          </a:stretch>
        </a:blip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E83C530C-6A23-2143-97CF-E9F3861AF40A}"/>
              </a:ext>
            </a:extLst>
          </p:cNvPr>
          <p:cNvGraphicFramePr>
            <a:graphicFrameLocks noChangeAspect="1"/>
          </p:cNvGraphicFramePr>
          <p:nvPr>
            <p:custDataLst>
              <p:tags r:id="rId59"/>
            </p:custDataLst>
            <p:extLst>
              <p:ext uri="{D42A27DB-BD31-4B8C-83A1-F6EECF244321}">
                <p14:modId xmlns:p14="http://schemas.microsoft.com/office/powerpoint/2010/main" val="250909897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61" imgW="7772400" imgH="10058400" progId="TCLayout.ActiveDocument.1">
                  <p:embed/>
                </p:oleObj>
              </mc:Choice>
              <mc:Fallback>
                <p:oleObj name="think-cell Slide" r:id="rId61" imgW="7772400" imgH="10058400" progId="TCLayout.ActiveDocument.1">
                  <p:embed/>
                  <p:pic>
                    <p:nvPicPr>
                      <p:cNvPr id="7" name="Object 6" hidden="1">
                        <a:extLst>
                          <a:ext uri="{FF2B5EF4-FFF2-40B4-BE49-F238E27FC236}">
                            <a16:creationId xmlns:a16="http://schemas.microsoft.com/office/drawing/2014/main" id="{E83C530C-6A23-2143-97CF-E9F3861AF40A}"/>
                          </a:ext>
                        </a:extLst>
                      </p:cNvPr>
                      <p:cNvPicPr/>
                      <p:nvPr/>
                    </p:nvPicPr>
                    <p:blipFill>
                      <a:blip r:embed="rId62"/>
                      <a:stretch>
                        <a:fillRect/>
                      </a:stretch>
                    </p:blipFill>
                    <p:spPr>
                      <a:xfrm>
                        <a:off x="1588" y="1588"/>
                        <a:ext cx="1587" cy="1587"/>
                      </a:xfrm>
                      <a:prstGeom prst="rect">
                        <a:avLst/>
                      </a:prstGeom>
                    </p:spPr>
                  </p:pic>
                </p:oleObj>
              </mc:Fallback>
            </mc:AlternateContent>
          </a:graphicData>
        </a:graphic>
      </p:graphicFrame>
      <p:sp>
        <p:nvSpPr>
          <p:cNvPr id="99" name="TextBox 98">
            <a:extLst>
              <a:ext uri="{FF2B5EF4-FFF2-40B4-BE49-F238E27FC236}">
                <a16:creationId xmlns:a16="http://schemas.microsoft.com/office/drawing/2014/main" id="{F979FF17-4902-0E4D-BB4E-5DD367A3D3B2}"/>
              </a:ext>
            </a:extLst>
          </p:cNvPr>
          <p:cNvSpPr txBox="1">
            <a:spLocks/>
          </p:cNvSpPr>
          <p:nvPr/>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sp>
        <p:nvSpPr>
          <p:cNvPr id="2" name="Title Placeholder 1">
            <a:extLst>
              <a:ext uri="{FF2B5EF4-FFF2-40B4-BE49-F238E27FC236}">
                <a16:creationId xmlns:a16="http://schemas.microsoft.com/office/drawing/2014/main" id="{00D71511-F07B-A04E-A54D-BD95CD8FCE2A}"/>
              </a:ext>
            </a:extLst>
          </p:cNvPr>
          <p:cNvSpPr>
            <a:spLocks noGrp="1"/>
          </p:cNvSpPr>
          <p:nvPr>
            <p:ph type="title"/>
          </p:nvPr>
        </p:nvSpPr>
        <p:spPr>
          <a:xfrm>
            <a:off x="431800" y="423038"/>
            <a:ext cx="8280400" cy="567394"/>
          </a:xfrm>
          <a:prstGeom prst="rect">
            <a:avLst/>
          </a:prstGeom>
        </p:spPr>
        <p:txBody>
          <a:bodyPr vert="horz" lIns="0" tIns="0" rIns="0" bIns="0" rtlCol="0" anchor="b">
            <a:noAutofit/>
          </a:bodyPr>
          <a:lstStyle/>
          <a:p>
            <a:endParaRPr lang="en-US"/>
          </a:p>
        </p:txBody>
      </p:sp>
      <p:sp>
        <p:nvSpPr>
          <p:cNvPr id="4" name="Date Placeholder 3">
            <a:extLst>
              <a:ext uri="{FF2B5EF4-FFF2-40B4-BE49-F238E27FC236}">
                <a16:creationId xmlns:a16="http://schemas.microsoft.com/office/drawing/2014/main" id="{C6A45110-0167-564A-88EE-77AC9A9796DD}"/>
              </a:ext>
            </a:extLst>
          </p:cNvPr>
          <p:cNvSpPr>
            <a:spLocks noGrp="1"/>
          </p:cNvSpPr>
          <p:nvPr>
            <p:ph type="dt" sz="half" idx="2"/>
          </p:nvPr>
        </p:nvSpPr>
        <p:spPr>
          <a:xfrm>
            <a:off x="0" y="6864579"/>
            <a:ext cx="0" cy="0"/>
          </a:xfrm>
          <a:prstGeom prst="rect">
            <a:avLst/>
          </a:prstGeom>
          <a:ln w="0">
            <a:solidFill>
              <a:schemeClr val="bg1">
                <a:alpha val="0"/>
              </a:schemeClr>
            </a:solidFill>
          </a:ln>
        </p:spPr>
        <p:txBody>
          <a:bodyPr vert="horz" lIns="0" tIns="45720" rIns="91440" bIns="45720" rtlCol="0" anchor="ctr"/>
          <a:lstStyle>
            <a:lvl1pPr algn="l">
              <a:defRPr sz="200">
                <a:solidFill>
                  <a:schemeClr val="bg1">
                    <a:alpha val="0"/>
                  </a:schemeClr>
                </a:solidFill>
              </a:defRPr>
            </a:lvl1pPr>
          </a:lstStyle>
          <a:p>
            <a:endParaRPr lang="en-US" dirty="0"/>
          </a:p>
        </p:txBody>
      </p:sp>
      <p:sp>
        <p:nvSpPr>
          <p:cNvPr id="6" name="Text Placeholder 5">
            <a:extLst>
              <a:ext uri="{FF2B5EF4-FFF2-40B4-BE49-F238E27FC236}">
                <a16:creationId xmlns:a16="http://schemas.microsoft.com/office/drawing/2014/main" id="{23D3717A-E9D8-444D-8D16-5A32534671E2}"/>
              </a:ext>
            </a:extLst>
          </p:cNvPr>
          <p:cNvSpPr>
            <a:spLocks noGrp="1"/>
          </p:cNvSpPr>
          <p:nvPr>
            <p:ph type="body" idx="1"/>
          </p:nvPr>
        </p:nvSpPr>
        <p:spPr>
          <a:xfrm>
            <a:off x="431800" y="1233488"/>
            <a:ext cx="8280400" cy="4932361"/>
          </a:xfrm>
          <a:prstGeom prst="rect">
            <a:avLst/>
          </a:prstGeom>
        </p:spPr>
        <p:txBody>
          <a:bodyPr vert="horz" lIns="0" tIns="0" rIns="0" bIns="0" rtlCol="0">
            <a:noAutofit/>
          </a:bodyPr>
          <a:lstStyle/>
          <a:p>
            <a:pPr marL="0" marR="0" lvl="0" indent="0" algn="l" defTabSz="914400" rtl="0" eaLnBrk="1" fontAlgn="auto" latinLnBrk="0" hangingPunct="1">
              <a:lnSpc>
                <a:spcPct val="90000"/>
              </a:lnSpc>
              <a:spcBef>
                <a:spcPts val="600"/>
              </a:spcBef>
              <a:spcAft>
                <a:spcPts val="300"/>
              </a:spcAft>
              <a:buClrTx/>
              <a:buSzTx/>
              <a:buFont typeface="Wingdings" pitchFamily="2" charset="2"/>
              <a:buNone/>
              <a:tabLst/>
              <a:defRPr/>
            </a:pPr>
            <a:r>
              <a:rPr lang="en-US"/>
              <a:t>Subheading (first level)</a:t>
            </a:r>
          </a:p>
          <a:p>
            <a:pPr lvl="1"/>
            <a:r>
              <a:rPr lang="en-US"/>
              <a:t>Body text (second level)</a:t>
            </a:r>
          </a:p>
          <a:p>
            <a:pPr lvl="2"/>
            <a:r>
              <a:rPr lang="en-US"/>
              <a:t>Square bullet (third level)</a:t>
            </a:r>
          </a:p>
          <a:p>
            <a:pPr lvl="3"/>
            <a:r>
              <a:rPr lang="en-US"/>
              <a:t>Dashed bullet (fourth level)</a:t>
            </a:r>
          </a:p>
          <a:p>
            <a:pPr lvl="4"/>
            <a:r>
              <a:rPr lang="en-US"/>
              <a:t>Dashed bullet (fifth level)</a:t>
            </a:r>
          </a:p>
          <a:p>
            <a:pPr lvl="5"/>
            <a:r>
              <a:rPr lang="en-US"/>
              <a:t>Dashed bullet (sixth level)</a:t>
            </a:r>
          </a:p>
          <a:p>
            <a:pPr lvl="6"/>
            <a:r>
              <a:rPr lang="en-US"/>
              <a:t>Dashed bullet (seventh level)</a:t>
            </a:r>
          </a:p>
          <a:p>
            <a:pPr lvl="7"/>
            <a:r>
              <a:rPr lang="en-US"/>
              <a:t>Dashed bullet (eighth level)</a:t>
            </a:r>
          </a:p>
          <a:p>
            <a:pPr lvl="8"/>
            <a:r>
              <a:rPr lang="en-US"/>
              <a:t>Dashed bullet (ninth level)</a:t>
            </a:r>
          </a:p>
        </p:txBody>
      </p:sp>
      <p:grpSp>
        <p:nvGrpSpPr>
          <p:cNvPr id="8" name="Group 7">
            <a:extLst>
              <a:ext uri="{FF2B5EF4-FFF2-40B4-BE49-F238E27FC236}">
                <a16:creationId xmlns:a16="http://schemas.microsoft.com/office/drawing/2014/main" id="{539F0740-B130-9148-920F-1FBC5D74BB85}"/>
              </a:ext>
            </a:extLst>
          </p:cNvPr>
          <p:cNvGrpSpPr/>
          <p:nvPr/>
        </p:nvGrpSpPr>
        <p:grpSpPr>
          <a:xfrm>
            <a:off x="-256964" y="-246933"/>
            <a:ext cx="9657929" cy="7348688"/>
            <a:chOff x="-256964" y="-246933"/>
            <a:chExt cx="9657929" cy="7348688"/>
          </a:xfrm>
        </p:grpSpPr>
        <p:grpSp>
          <p:nvGrpSpPr>
            <p:cNvPr id="20" name="Group 19">
              <a:extLst>
                <a:ext uri="{FF2B5EF4-FFF2-40B4-BE49-F238E27FC236}">
                  <a16:creationId xmlns:a16="http://schemas.microsoft.com/office/drawing/2014/main" id="{73BDEFE8-9FA7-3249-9B81-EC3C5E1E0CD6}"/>
                </a:ext>
              </a:extLst>
            </p:cNvPr>
            <p:cNvGrpSpPr/>
            <p:nvPr/>
          </p:nvGrpSpPr>
          <p:grpSpPr>
            <a:xfrm>
              <a:off x="-256964" y="421651"/>
              <a:ext cx="251461" cy="567396"/>
              <a:chOff x="-256404" y="360363"/>
              <a:chExt cx="251461" cy="692152"/>
            </a:xfrm>
          </p:grpSpPr>
          <p:grpSp>
            <p:nvGrpSpPr>
              <p:cNvPr id="41" name="Group 40">
                <a:extLst>
                  <a:ext uri="{FF2B5EF4-FFF2-40B4-BE49-F238E27FC236}">
                    <a16:creationId xmlns:a16="http://schemas.microsoft.com/office/drawing/2014/main" id="{5E12FD18-FB76-9E45-A035-FA2ACD4D007A}"/>
                  </a:ext>
                </a:extLst>
              </p:cNvPr>
              <p:cNvGrpSpPr/>
              <p:nvPr/>
            </p:nvGrpSpPr>
            <p:grpSpPr>
              <a:xfrm rot="16200000">
                <a:off x="-476749" y="580708"/>
                <a:ext cx="692152" cy="251461"/>
                <a:chOff x="431800" y="-235792"/>
                <a:chExt cx="4400551" cy="235792"/>
              </a:xfrm>
            </p:grpSpPr>
            <p:cxnSp>
              <p:nvCxnSpPr>
                <p:cNvPr id="42" name="Straight Connector 41">
                  <a:extLst>
                    <a:ext uri="{FF2B5EF4-FFF2-40B4-BE49-F238E27FC236}">
                      <a16:creationId xmlns:a16="http://schemas.microsoft.com/office/drawing/2014/main" id="{F22B49D1-B420-0E48-A6FA-450123A6193B}"/>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DB8D8002-031B-CE42-98C5-47AAD17660DF}"/>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2C8986EF-5E91-E542-AF40-1DD8D8D0DACE}"/>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5" name="TextBox 44">
                <a:extLst>
                  <a:ext uri="{FF2B5EF4-FFF2-40B4-BE49-F238E27FC236}">
                    <a16:creationId xmlns:a16="http://schemas.microsoft.com/office/drawing/2014/main" id="{4A41689B-8D32-B948-A8FC-5383A4F1BF0A}"/>
                  </a:ext>
                </a:extLst>
              </p:cNvPr>
              <p:cNvSpPr txBox="1"/>
              <p:nvPr/>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9" name="Group 18">
              <a:extLst>
                <a:ext uri="{FF2B5EF4-FFF2-40B4-BE49-F238E27FC236}">
                  <a16:creationId xmlns:a16="http://schemas.microsoft.com/office/drawing/2014/main" id="{D3D8E7E2-5950-E647-8606-275BB3DBFB13}"/>
                </a:ext>
              </a:extLst>
            </p:cNvPr>
            <p:cNvGrpSpPr/>
            <p:nvPr/>
          </p:nvGrpSpPr>
          <p:grpSpPr>
            <a:xfrm>
              <a:off x="-256963" y="6199390"/>
              <a:ext cx="251461" cy="505509"/>
              <a:chOff x="-256403" y="6200775"/>
              <a:chExt cx="251461" cy="505509"/>
            </a:xfrm>
          </p:grpSpPr>
          <p:grpSp>
            <p:nvGrpSpPr>
              <p:cNvPr id="58" name="Group 57">
                <a:extLst>
                  <a:ext uri="{FF2B5EF4-FFF2-40B4-BE49-F238E27FC236}">
                    <a16:creationId xmlns:a16="http://schemas.microsoft.com/office/drawing/2014/main" id="{AA9EE014-7DD6-A04C-A2C6-7D9CCBE48B53}"/>
                  </a:ext>
                </a:extLst>
              </p:cNvPr>
              <p:cNvGrpSpPr/>
              <p:nvPr/>
            </p:nvGrpSpPr>
            <p:grpSpPr>
              <a:xfrm rot="16200000">
                <a:off x="-383427" y="6327799"/>
                <a:ext cx="505509" cy="251461"/>
                <a:chOff x="431800" y="-235792"/>
                <a:chExt cx="4400551" cy="235792"/>
              </a:xfrm>
            </p:grpSpPr>
            <p:cxnSp>
              <p:nvCxnSpPr>
                <p:cNvPr id="59" name="Straight Connector 58">
                  <a:extLst>
                    <a:ext uri="{FF2B5EF4-FFF2-40B4-BE49-F238E27FC236}">
                      <a16:creationId xmlns:a16="http://schemas.microsoft.com/office/drawing/2014/main" id="{73AE3D48-81C2-CC4E-A917-4EFA9A8758EF}"/>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D7BA2BEC-D71E-2D4A-8263-034DF97FA827}"/>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C5E46BE6-4D23-5749-A5BA-CC466FA5839E}"/>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2" name="TextBox 61">
                <a:extLst>
                  <a:ext uri="{FF2B5EF4-FFF2-40B4-BE49-F238E27FC236}">
                    <a16:creationId xmlns:a16="http://schemas.microsoft.com/office/drawing/2014/main" id="{F4593E23-5413-AB48-9A3C-62AE835EAF18}"/>
                  </a:ext>
                </a:extLst>
              </p:cNvPr>
              <p:cNvSpPr txBox="1"/>
              <p:nvPr/>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9" name="Group 8">
              <a:extLst>
                <a:ext uri="{FF2B5EF4-FFF2-40B4-BE49-F238E27FC236}">
                  <a16:creationId xmlns:a16="http://schemas.microsoft.com/office/drawing/2014/main" id="{F27CEBF6-43E9-5F47-8E2C-B54AD33300C0}"/>
                </a:ext>
              </a:extLst>
            </p:cNvPr>
            <p:cNvGrpSpPr/>
            <p:nvPr/>
          </p:nvGrpSpPr>
          <p:grpSpPr>
            <a:xfrm>
              <a:off x="431240" y="-246933"/>
              <a:ext cx="8280401" cy="7347304"/>
              <a:chOff x="431240" y="-246933"/>
              <a:chExt cx="8280401" cy="7347304"/>
            </a:xfrm>
          </p:grpSpPr>
          <p:grpSp>
            <p:nvGrpSpPr>
              <p:cNvPr id="54" name="Group 53">
                <a:extLst>
                  <a:ext uri="{FF2B5EF4-FFF2-40B4-BE49-F238E27FC236}">
                    <a16:creationId xmlns:a16="http://schemas.microsoft.com/office/drawing/2014/main" id="{0FC885F4-0406-DD40-A377-62D4618F4E97}"/>
                  </a:ext>
                </a:extLst>
              </p:cNvPr>
              <p:cNvGrpSpPr/>
              <p:nvPr/>
            </p:nvGrpSpPr>
            <p:grpSpPr>
              <a:xfrm>
                <a:off x="431242" y="6864579"/>
                <a:ext cx="8280398" cy="235792"/>
                <a:chOff x="431801" y="-235792"/>
                <a:chExt cx="4400550" cy="235792"/>
              </a:xfrm>
            </p:grpSpPr>
            <p:cxnSp>
              <p:nvCxnSpPr>
                <p:cNvPr id="55" name="Straight Connector 54">
                  <a:extLst>
                    <a:ext uri="{FF2B5EF4-FFF2-40B4-BE49-F238E27FC236}">
                      <a16:creationId xmlns:a16="http://schemas.microsoft.com/office/drawing/2014/main" id="{5BF68FD4-ABD4-6F49-AD60-341BFE5D1119}"/>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660F2D9F-628D-F44D-844A-F65DE298D8EB}"/>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2015149B-889B-6140-AA46-36035191AC4D}"/>
                  </a:ext>
                </a:extLst>
              </p:cNvPr>
              <p:cNvGrpSpPr/>
              <p:nvPr/>
            </p:nvGrpSpPr>
            <p:grpSpPr>
              <a:xfrm>
                <a:off x="431240" y="-246933"/>
                <a:ext cx="8280401" cy="235792"/>
                <a:chOff x="431800" y="-240735"/>
                <a:chExt cx="8280401" cy="235792"/>
              </a:xfrm>
            </p:grpSpPr>
            <p:grpSp>
              <p:nvGrpSpPr>
                <p:cNvPr id="29" name="Group 28">
                  <a:extLst>
                    <a:ext uri="{FF2B5EF4-FFF2-40B4-BE49-F238E27FC236}">
                      <a16:creationId xmlns:a16="http://schemas.microsoft.com/office/drawing/2014/main" id="{6943FC13-01DD-AC42-A596-C5EAB432F263}"/>
                    </a:ext>
                  </a:extLst>
                </p:cNvPr>
                <p:cNvGrpSpPr/>
                <p:nvPr/>
              </p:nvGrpSpPr>
              <p:grpSpPr>
                <a:xfrm>
                  <a:off x="431800" y="-240735"/>
                  <a:ext cx="8280400" cy="235792"/>
                  <a:chOff x="431800" y="-235792"/>
                  <a:chExt cx="4400551" cy="235792"/>
                </a:xfrm>
              </p:grpSpPr>
              <p:cxnSp>
                <p:nvCxnSpPr>
                  <p:cNvPr id="23" name="Straight Connector 22">
                    <a:extLst>
                      <a:ext uri="{FF2B5EF4-FFF2-40B4-BE49-F238E27FC236}">
                        <a16:creationId xmlns:a16="http://schemas.microsoft.com/office/drawing/2014/main" id="{12F2B51E-5808-304B-9933-3B15AE6AE843}"/>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A3FF3526-1234-674B-80E7-BCA857B95E8C}"/>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Rectangle 21">
                    <a:extLst>
                      <a:ext uri="{FF2B5EF4-FFF2-40B4-BE49-F238E27FC236}">
                        <a16:creationId xmlns:a16="http://schemas.microsoft.com/office/drawing/2014/main" id="{F4605588-4BA0-B14E-B9D7-4220945390FF}"/>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75E48346-3BAB-6A45-BD6B-2E12F1AC491B}"/>
                    </a:ext>
                  </a:extLst>
                </p:cNvPr>
                <p:cNvSpPr txBox="1"/>
                <p:nvPr/>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4" name="Straight Arrow Connector 63">
                  <a:extLst>
                    <a:ext uri="{FF2B5EF4-FFF2-40B4-BE49-F238E27FC236}">
                      <a16:creationId xmlns:a16="http://schemas.microsoft.com/office/drawing/2014/main" id="{7C3A3DDC-8736-8B47-957C-4DB3DC7BA389}"/>
                    </a:ext>
                  </a:extLst>
                </p:cNvPr>
                <p:cNvCxnSpPr>
                  <a:cxnSpLocks/>
                  <a:stCxn id="30" idx="1"/>
                  <a:endCxn id="22" idx="2"/>
                </p:cNvCxnSpPr>
                <p:nvPr/>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5" name="Straight Arrow Connector 64">
                  <a:extLst>
                    <a:ext uri="{FF2B5EF4-FFF2-40B4-BE49-F238E27FC236}">
                      <a16:creationId xmlns:a16="http://schemas.microsoft.com/office/drawing/2014/main" id="{9E1BBA66-E33F-5246-A101-D1F7F9E3EFE0}"/>
                    </a:ext>
                  </a:extLst>
                </p:cNvPr>
                <p:cNvCxnSpPr>
                  <a:cxnSpLocks/>
                  <a:stCxn id="30" idx="3"/>
                  <a:endCxn id="22" idx="0"/>
                </p:cNvCxnSpPr>
                <p:nvPr/>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18" name="Group 17">
              <a:extLst>
                <a:ext uri="{FF2B5EF4-FFF2-40B4-BE49-F238E27FC236}">
                  <a16:creationId xmlns:a16="http://schemas.microsoft.com/office/drawing/2014/main" id="{00980A37-D446-294D-95D8-4AE280E4D28B}"/>
                </a:ext>
              </a:extLst>
            </p:cNvPr>
            <p:cNvGrpSpPr/>
            <p:nvPr/>
          </p:nvGrpSpPr>
          <p:grpSpPr>
            <a:xfrm>
              <a:off x="-256963" y="1233487"/>
              <a:ext cx="251461" cy="4930977"/>
              <a:chOff x="-256403" y="1304924"/>
              <a:chExt cx="251461" cy="4843215"/>
            </a:xfrm>
          </p:grpSpPr>
          <p:grpSp>
            <p:nvGrpSpPr>
              <p:cNvPr id="36" name="Group 35">
                <a:extLst>
                  <a:ext uri="{FF2B5EF4-FFF2-40B4-BE49-F238E27FC236}">
                    <a16:creationId xmlns:a16="http://schemas.microsoft.com/office/drawing/2014/main" id="{45EE91C7-0375-8348-97F0-234CD68ACFF0}"/>
                  </a:ext>
                </a:extLst>
              </p:cNvPr>
              <p:cNvGrpSpPr/>
              <p:nvPr/>
            </p:nvGrpSpPr>
            <p:grpSpPr>
              <a:xfrm rot="16200000">
                <a:off x="-2552280" y="3600801"/>
                <a:ext cx="4843215" cy="251461"/>
                <a:chOff x="431800" y="-235792"/>
                <a:chExt cx="4400551" cy="235792"/>
              </a:xfrm>
            </p:grpSpPr>
            <p:cxnSp>
              <p:nvCxnSpPr>
                <p:cNvPr id="37" name="Straight Connector 36">
                  <a:extLst>
                    <a:ext uri="{FF2B5EF4-FFF2-40B4-BE49-F238E27FC236}">
                      <a16:creationId xmlns:a16="http://schemas.microsoft.com/office/drawing/2014/main" id="{2EC75812-09C4-7D47-9562-5A8554E02090}"/>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86B1498-4B03-674C-80E6-9988AA331A62}"/>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9" name="Rectangle 38">
                  <a:extLst>
                    <a:ext uri="{FF2B5EF4-FFF2-40B4-BE49-F238E27FC236}">
                      <a16:creationId xmlns:a16="http://schemas.microsoft.com/office/drawing/2014/main" id="{3DD40D0F-5B45-A441-A065-F744384DF89A}"/>
                    </a:ext>
                  </a:extLst>
                </p:cNvPr>
                <p:cNvSpPr/>
                <p:nvPr/>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TextBox 39">
                <a:extLst>
                  <a:ext uri="{FF2B5EF4-FFF2-40B4-BE49-F238E27FC236}">
                    <a16:creationId xmlns:a16="http://schemas.microsoft.com/office/drawing/2014/main" id="{CE0455E3-6AFB-7D40-BC14-7ACB1F9DAD6E}"/>
                  </a:ext>
                </a:extLst>
              </p:cNvPr>
              <p:cNvSpPr txBox="1"/>
              <p:nvPr/>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6" name="Straight Arrow Connector 65">
                <a:extLst>
                  <a:ext uri="{FF2B5EF4-FFF2-40B4-BE49-F238E27FC236}">
                    <a16:creationId xmlns:a16="http://schemas.microsoft.com/office/drawing/2014/main" id="{369A0288-B930-114B-B48F-D4F3EF647C47}"/>
                  </a:ext>
                </a:extLst>
              </p:cNvPr>
              <p:cNvCxnSpPr>
                <a:cxnSpLocks/>
                <a:stCxn id="40" idx="1"/>
              </p:cNvCxnSpPr>
              <p:nvPr/>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C5709236-298B-344F-AFF7-86E5F553B2FA}"/>
                  </a:ext>
                </a:extLst>
              </p:cNvPr>
              <p:cNvCxnSpPr>
                <a:cxnSpLocks/>
                <a:stCxn id="40" idx="3"/>
              </p:cNvCxnSpPr>
              <p:nvPr/>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6943FE73-F9AD-6244-A555-E55A255D9C2B}"/>
                </a:ext>
              </a:extLst>
            </p:cNvPr>
            <p:cNvGrpSpPr/>
            <p:nvPr/>
          </p:nvGrpSpPr>
          <p:grpSpPr>
            <a:xfrm rot="16200000">
              <a:off x="8991537" y="579617"/>
              <a:ext cx="567396" cy="251461"/>
              <a:chOff x="431801" y="-235792"/>
              <a:chExt cx="4400550" cy="235792"/>
            </a:xfrm>
          </p:grpSpPr>
          <p:cxnSp>
            <p:nvCxnSpPr>
              <p:cNvPr id="70" name="Straight Connector 69">
                <a:extLst>
                  <a:ext uri="{FF2B5EF4-FFF2-40B4-BE49-F238E27FC236}">
                    <a16:creationId xmlns:a16="http://schemas.microsoft.com/office/drawing/2014/main" id="{C3628860-D8D8-0042-9BCF-5AA5EE7B1049}"/>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D8BB8402-4D22-B448-885D-1B05C4E245EB}"/>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2" name="Group 81">
              <a:extLst>
                <a:ext uri="{FF2B5EF4-FFF2-40B4-BE49-F238E27FC236}">
                  <a16:creationId xmlns:a16="http://schemas.microsoft.com/office/drawing/2014/main" id="{5AE26B18-92DF-3249-AC98-8FA7C7C05ACB}"/>
                </a:ext>
              </a:extLst>
            </p:cNvPr>
            <p:cNvGrpSpPr/>
            <p:nvPr/>
          </p:nvGrpSpPr>
          <p:grpSpPr>
            <a:xfrm rot="16200000">
              <a:off x="9022480" y="6326414"/>
              <a:ext cx="505509" cy="251461"/>
              <a:chOff x="431801" y="-235792"/>
              <a:chExt cx="4400550" cy="235792"/>
            </a:xfrm>
          </p:grpSpPr>
          <p:cxnSp>
            <p:nvCxnSpPr>
              <p:cNvPr id="84" name="Straight Connector 83">
                <a:extLst>
                  <a:ext uri="{FF2B5EF4-FFF2-40B4-BE49-F238E27FC236}">
                    <a16:creationId xmlns:a16="http://schemas.microsoft.com/office/drawing/2014/main" id="{CF4903C6-7D49-3144-8CA4-C4535B8178AD}"/>
                  </a:ext>
                </a:extLst>
              </p:cNvPr>
              <p:cNvCxnSpPr>
                <a:cxnSpLocks/>
              </p:cNvCxnSpPr>
              <p:nvPr/>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C18B5DD9-7082-2F46-B230-AB7FEF259DF8}"/>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2450701C-1FD4-734B-B53D-04C1A47F09EC}"/>
                </a:ext>
              </a:extLst>
            </p:cNvPr>
            <p:cNvGrpSpPr/>
            <p:nvPr/>
          </p:nvGrpSpPr>
          <p:grpSpPr>
            <a:xfrm rot="16200000">
              <a:off x="6810642" y="3574139"/>
              <a:ext cx="4929186" cy="251461"/>
              <a:chOff x="431801" y="-235792"/>
              <a:chExt cx="4462347" cy="235792"/>
            </a:xfrm>
          </p:grpSpPr>
          <p:cxnSp>
            <p:nvCxnSpPr>
              <p:cNvPr id="92" name="Straight Connector 91">
                <a:extLst>
                  <a:ext uri="{FF2B5EF4-FFF2-40B4-BE49-F238E27FC236}">
                    <a16:creationId xmlns:a16="http://schemas.microsoft.com/office/drawing/2014/main" id="{EA7F5C02-DBA8-114C-B8AD-E6E39FB3E452}"/>
                  </a:ext>
                </a:extLst>
              </p:cNvPr>
              <p:cNvCxnSpPr>
                <a:cxnSpLocks/>
              </p:cNvCxnSpPr>
              <p:nvPr/>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2BBED8D4-0952-E441-B264-00A3F7C399D7}"/>
                  </a:ext>
                </a:extLst>
              </p:cNvPr>
              <p:cNvCxnSpPr>
                <a:cxnSpLocks/>
              </p:cNvCxnSpPr>
              <p:nvPr/>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3C2F4607-7DC3-324D-879F-E486D0EDF66B}"/>
                </a:ext>
              </a:extLst>
            </p:cNvPr>
            <p:cNvGrpSpPr/>
            <p:nvPr/>
          </p:nvGrpSpPr>
          <p:grpSpPr>
            <a:xfrm>
              <a:off x="3092543" y="6865965"/>
              <a:ext cx="2989225" cy="235790"/>
              <a:chOff x="3092534" y="6869197"/>
              <a:chExt cx="2989225" cy="235790"/>
            </a:xfrm>
          </p:grpSpPr>
          <p:grpSp>
            <p:nvGrpSpPr>
              <p:cNvPr id="11" name="Group 10">
                <a:extLst>
                  <a:ext uri="{FF2B5EF4-FFF2-40B4-BE49-F238E27FC236}">
                    <a16:creationId xmlns:a16="http://schemas.microsoft.com/office/drawing/2014/main" id="{AEF875DB-5EB3-4849-8E5F-39088FA886E7}"/>
                  </a:ext>
                </a:extLst>
              </p:cNvPr>
              <p:cNvGrpSpPr/>
              <p:nvPr/>
            </p:nvGrpSpPr>
            <p:grpSpPr>
              <a:xfrm>
                <a:off x="3184525" y="6869197"/>
                <a:ext cx="2774950" cy="60992"/>
                <a:chOff x="3184525" y="6869196"/>
                <a:chExt cx="2774950" cy="235791"/>
              </a:xfrm>
            </p:grpSpPr>
            <p:cxnSp>
              <p:nvCxnSpPr>
                <p:cNvPr id="73" name="Straight Connector 72">
                  <a:extLst>
                    <a:ext uri="{FF2B5EF4-FFF2-40B4-BE49-F238E27FC236}">
                      <a16:creationId xmlns:a16="http://schemas.microsoft.com/office/drawing/2014/main" id="{401B80A4-C088-3F40-B2A2-2D862F375A3C}"/>
                    </a:ext>
                  </a:extLst>
                </p:cNvPr>
                <p:cNvCxnSpPr>
                  <a:cxnSpLocks/>
                </p:cNvCxnSpPr>
                <p:nvPr/>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D2736629-EF45-5843-9E91-AF39A137BD0F}"/>
                    </a:ext>
                  </a:extLst>
                </p:cNvPr>
                <p:cNvCxnSpPr>
                  <a:cxnSpLocks/>
                </p:cNvCxnSpPr>
                <p:nvPr/>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AD5C415B-C58A-5143-B195-53B6A53B164E}"/>
                    </a:ext>
                  </a:extLst>
                </p:cNvPr>
                <p:cNvCxnSpPr>
                  <a:cxnSpLocks/>
                </p:cNvCxnSpPr>
                <p:nvPr/>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87" name="TextBox 86">
                <a:extLst>
                  <a:ext uri="{FF2B5EF4-FFF2-40B4-BE49-F238E27FC236}">
                    <a16:creationId xmlns:a16="http://schemas.microsoft.com/office/drawing/2014/main" id="{7CA58A63-C828-AB49-B77B-45A6B4DBDD83}"/>
                  </a:ext>
                </a:extLst>
              </p:cNvPr>
              <p:cNvSpPr txBox="1"/>
              <p:nvPr/>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89" name="TextBox 88">
                <a:extLst>
                  <a:ext uri="{FF2B5EF4-FFF2-40B4-BE49-F238E27FC236}">
                    <a16:creationId xmlns:a16="http://schemas.microsoft.com/office/drawing/2014/main" id="{0005311A-1292-E544-A38B-88988BFE1577}"/>
                  </a:ext>
                </a:extLst>
              </p:cNvPr>
              <p:cNvSpPr txBox="1"/>
              <p:nvPr/>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90" name="TextBox 89">
                <a:extLst>
                  <a:ext uri="{FF2B5EF4-FFF2-40B4-BE49-F238E27FC236}">
                    <a16:creationId xmlns:a16="http://schemas.microsoft.com/office/drawing/2014/main" id="{417A683D-6BBC-AD4D-9603-29408D7E4EE4}"/>
                  </a:ext>
                </a:extLst>
              </p:cNvPr>
              <p:cNvSpPr txBox="1"/>
              <p:nvPr/>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91" name="Group 90">
                <a:extLst>
                  <a:ext uri="{FF2B5EF4-FFF2-40B4-BE49-F238E27FC236}">
                    <a16:creationId xmlns:a16="http://schemas.microsoft.com/office/drawing/2014/main" id="{3236913A-BD45-484F-BBAE-557205654333}"/>
                  </a:ext>
                </a:extLst>
              </p:cNvPr>
              <p:cNvGrpSpPr/>
              <p:nvPr/>
            </p:nvGrpSpPr>
            <p:grpSpPr>
              <a:xfrm>
                <a:off x="3184525" y="7040714"/>
                <a:ext cx="2774950" cy="64273"/>
                <a:chOff x="3184525" y="6869196"/>
                <a:chExt cx="2774950" cy="235791"/>
              </a:xfrm>
            </p:grpSpPr>
            <p:cxnSp>
              <p:nvCxnSpPr>
                <p:cNvPr id="94" name="Straight Connector 93">
                  <a:extLst>
                    <a:ext uri="{FF2B5EF4-FFF2-40B4-BE49-F238E27FC236}">
                      <a16:creationId xmlns:a16="http://schemas.microsoft.com/office/drawing/2014/main" id="{B8DC771C-3FBD-2747-9F87-9ED9BB8478E7}"/>
                    </a:ext>
                  </a:extLst>
                </p:cNvPr>
                <p:cNvCxnSpPr>
                  <a:cxnSpLocks/>
                </p:cNvCxnSpPr>
                <p:nvPr/>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FE5CA426-9DD9-D944-BE42-16A5DAC54CDC}"/>
                    </a:ext>
                  </a:extLst>
                </p:cNvPr>
                <p:cNvCxnSpPr>
                  <a:cxnSpLocks/>
                </p:cNvCxnSpPr>
                <p:nvPr/>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2052529-8A86-4346-9F9F-9FB1DD488169}"/>
                    </a:ext>
                  </a:extLst>
                </p:cNvPr>
                <p:cNvCxnSpPr>
                  <a:cxnSpLocks/>
                </p:cNvCxnSpPr>
                <p:nvPr/>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98" name="Slide Number Placeholder 97">
            <a:extLst>
              <a:ext uri="{FF2B5EF4-FFF2-40B4-BE49-F238E27FC236}">
                <a16:creationId xmlns:a16="http://schemas.microsoft.com/office/drawing/2014/main" id="{8B997069-D21E-5945-9056-B66AD470AD31}"/>
              </a:ext>
            </a:extLst>
          </p:cNvPr>
          <p:cNvSpPr>
            <a:spLocks noGrp="1"/>
          </p:cNvSpPr>
          <p:nvPr>
            <p:ph type="sldNum" sz="quarter" idx="4"/>
          </p:nvPr>
        </p:nvSpPr>
        <p:spPr>
          <a:xfrm>
            <a:off x="8790039" y="6516148"/>
            <a:ext cx="350454" cy="174625"/>
          </a:xfrm>
          <a:prstGeom prst="rect">
            <a:avLst/>
          </a:prstGeom>
          <a:noFill/>
          <a:ln>
            <a:noFill/>
          </a:ln>
        </p:spPr>
        <p:txBody>
          <a:bodyPr vert="horz" wrap="square" lIns="0" tIns="0" rIns="0" bIns="0" rtlCol="0" anchor="ctr">
            <a:noAutofit/>
          </a:bodyPr>
          <a:lstStyle>
            <a:lvl1pPr algn="l">
              <a:defRPr sz="900" b="1">
                <a:solidFill>
                  <a:schemeClr val="accent1"/>
                </a:solidFill>
              </a:defRPr>
            </a:lvl1pPr>
          </a:lstStyle>
          <a:p>
            <a:pPr marL="12700"/>
            <a:fld id="{078C017C-E1B9-8443-B047-B08AAA027B45}" type="slidenum">
              <a:rPr lang="en-US" smtClean="0"/>
              <a:pPr marL="12700"/>
              <a:t>‹#›</a:t>
            </a:fld>
            <a:endParaRPr lang="en-US" dirty="0"/>
          </a:p>
        </p:txBody>
      </p:sp>
      <p:sp>
        <p:nvSpPr>
          <p:cNvPr id="5" name="Footer Placeholder 4">
            <a:extLst>
              <a:ext uri="{FF2B5EF4-FFF2-40B4-BE49-F238E27FC236}">
                <a16:creationId xmlns:a16="http://schemas.microsoft.com/office/drawing/2014/main" id="{C9CDD5D0-2B57-DD49-8A52-35BB8429C6FC}"/>
              </a:ext>
            </a:extLst>
          </p:cNvPr>
          <p:cNvSpPr>
            <a:spLocks noGrp="1"/>
          </p:cNvSpPr>
          <p:nvPr>
            <p:ph type="ftr" sz="quarter" idx="3"/>
          </p:nvPr>
        </p:nvSpPr>
        <p:spPr>
          <a:xfrm>
            <a:off x="0" y="6864579"/>
            <a:ext cx="0" cy="0"/>
          </a:xfrm>
          <a:prstGeom prst="rect">
            <a:avLst/>
          </a:prstGeom>
          <a:ln w="0">
            <a:solidFill>
              <a:schemeClr val="bg1">
                <a:alpha val="0"/>
              </a:schemeClr>
            </a:solidFill>
          </a:ln>
        </p:spPr>
        <p:txBody>
          <a:bodyPr vert="horz" lIns="0" tIns="0" rIns="0" bIns="0" rtlCol="0" anchor="b"/>
          <a:lstStyle>
            <a:lvl1pPr marL="4763" indent="0" algn="l">
              <a:buFont typeface="Arial" panose="020B0604020202020204" pitchFamily="34" charset="0"/>
              <a:buNone/>
              <a:tabLst/>
              <a:defRPr sz="200">
                <a:solidFill>
                  <a:schemeClr val="tx1">
                    <a:alpha val="0"/>
                  </a:schemeClr>
                </a:solidFill>
              </a:defRPr>
            </a:lvl1pPr>
            <a:lvl2pPr marL="4763" indent="0" algn="l">
              <a:tabLst/>
              <a:defRPr sz="1100"/>
            </a:lvl2pPr>
            <a:lvl3pPr marL="4763" indent="0" algn="l">
              <a:tabLst/>
              <a:defRPr sz="1100"/>
            </a:lvl3pPr>
            <a:lvl4pPr marL="4763" indent="0" algn="l">
              <a:tabLst/>
              <a:defRPr sz="1100"/>
            </a:lvl4pPr>
            <a:lvl5pPr marL="4763" indent="0" algn="l">
              <a:tabLst/>
              <a:defRPr sz="1100"/>
            </a:lvl5pPr>
            <a:lvl6pPr marL="4763" indent="0" algn="l">
              <a:tabLst/>
              <a:defRPr sz="1100"/>
            </a:lvl6pPr>
            <a:lvl7pPr marL="4763" indent="0" algn="l">
              <a:tabLst/>
              <a:defRPr sz="1100"/>
            </a:lvl7pPr>
            <a:lvl8pPr marL="4763" indent="0" algn="l">
              <a:tabLst/>
              <a:defRPr sz="1100"/>
            </a:lvl8pPr>
            <a:lvl9pPr marL="4763" indent="0" algn="l">
              <a:tabLst/>
              <a:defRPr sz="1100"/>
            </a:lvl9pPr>
          </a:lstStyle>
          <a:p>
            <a:endParaRPr lang="en-US" dirty="0"/>
          </a:p>
        </p:txBody>
      </p:sp>
    </p:spTree>
    <p:extLst>
      <p:ext uri="{BB962C8B-B14F-4D97-AF65-F5344CB8AC3E}">
        <p14:creationId xmlns:p14="http://schemas.microsoft.com/office/powerpoint/2010/main" val="717954282"/>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 id="2147483684" r:id="rId12"/>
    <p:sldLayoutId id="2147483685" r:id="rId13"/>
    <p:sldLayoutId id="2147483686" r:id="rId14"/>
    <p:sldLayoutId id="2147483687" r:id="rId15"/>
    <p:sldLayoutId id="2147483688" r:id="rId16"/>
    <p:sldLayoutId id="2147483689" r:id="rId17"/>
    <p:sldLayoutId id="2147483690" r:id="rId18"/>
    <p:sldLayoutId id="2147483691" r:id="rId19"/>
    <p:sldLayoutId id="2147483692" r:id="rId20"/>
    <p:sldLayoutId id="2147483693" r:id="rId21"/>
    <p:sldLayoutId id="2147483694" r:id="rId22"/>
    <p:sldLayoutId id="2147483695" r:id="rId23"/>
    <p:sldLayoutId id="2147483696" r:id="rId24"/>
    <p:sldLayoutId id="2147483697" r:id="rId25"/>
    <p:sldLayoutId id="2147483698" r:id="rId26"/>
    <p:sldLayoutId id="2147483699" r:id="rId27"/>
    <p:sldLayoutId id="2147483700" r:id="rId28"/>
    <p:sldLayoutId id="2147483701" r:id="rId29"/>
    <p:sldLayoutId id="2147483702" r:id="rId30"/>
    <p:sldLayoutId id="2147483703" r:id="rId31"/>
    <p:sldLayoutId id="2147483704" r:id="rId32"/>
    <p:sldLayoutId id="2147483705" r:id="rId33"/>
    <p:sldLayoutId id="2147483706" r:id="rId34"/>
    <p:sldLayoutId id="2147483707" r:id="rId35"/>
    <p:sldLayoutId id="2147483708" r:id="rId36"/>
    <p:sldLayoutId id="2147483709" r:id="rId37"/>
    <p:sldLayoutId id="2147483710" r:id="rId38"/>
    <p:sldLayoutId id="2147483711" r:id="rId39"/>
    <p:sldLayoutId id="2147483730" r:id="rId40"/>
    <p:sldLayoutId id="2147483713" r:id="rId41"/>
    <p:sldLayoutId id="2147483714" r:id="rId42"/>
    <p:sldLayoutId id="2147483715" r:id="rId43"/>
    <p:sldLayoutId id="2147483716" r:id="rId44"/>
    <p:sldLayoutId id="2147483717" r:id="rId45"/>
    <p:sldLayoutId id="2147483718" r:id="rId46"/>
    <p:sldLayoutId id="2147483719" r:id="rId47"/>
    <p:sldLayoutId id="2147483720" r:id="rId48"/>
    <p:sldLayoutId id="2147483721" r:id="rId49"/>
    <p:sldLayoutId id="2147483722" r:id="rId50"/>
    <p:sldLayoutId id="2147483723" r:id="rId51"/>
    <p:sldLayoutId id="2147483724" r:id="rId52"/>
    <p:sldLayoutId id="2147483725" r:id="rId53"/>
    <p:sldLayoutId id="2147483726" r:id="rId54"/>
    <p:sldLayoutId id="2147483727" r:id="rId55"/>
    <p:sldLayoutId id="2147483728" r:id="rId56"/>
    <p:sldLayoutId id="2147483729" r:id="rId57"/>
  </p:sldLayoutIdLst>
  <p:hf hdr="0" ftr="0" dt="0"/>
  <p:txStyles>
    <p:title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p:titleStyle>
    <p:bodyStyle>
      <a:lvl1pPr marL="0" marR="0" indent="0" algn="l" defTabSz="914400" rtl="0" eaLnBrk="1" fontAlgn="auto" latinLnBrk="0" hangingPunct="1">
        <a:lnSpc>
          <a:spcPct val="90000"/>
        </a:lnSpc>
        <a:spcBef>
          <a:spcPts val="600"/>
        </a:spcBef>
        <a:spcAft>
          <a:spcPts val="300"/>
        </a:spcAft>
        <a:buClrTx/>
        <a:buSzTx/>
        <a:buFont typeface="Wingdings" pitchFamily="2" charset="2"/>
        <a:buNone/>
        <a:tabLst/>
        <a:defRPr sz="1400" b="1" kern="1200">
          <a:solidFill>
            <a:schemeClr val="accent1"/>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508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p:bodyStyle>
    <p:otherStyle>
      <a:defPPr>
        <a:defRPr lang="en-US"/>
      </a:defPPr>
      <a:lvl1pPr marL="0" algn="l" defTabSz="914400" rtl="0" eaLnBrk="1" latinLnBrk="0" hangingPunct="1">
        <a:defRPr sz="1200" kern="1200">
          <a:solidFill>
            <a:schemeClr val="tx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2880">
          <p15:clr>
            <a:srgbClr val="A4A3A4"/>
          </p15:clr>
        </p15:guide>
        <p15:guide id="3" pos="272">
          <p15:clr>
            <a:srgbClr val="C35EA4"/>
          </p15:clr>
        </p15:guide>
        <p15:guide id="4" pos="5488">
          <p15:clr>
            <a:srgbClr val="C35EA4"/>
          </p15:clr>
        </p15:guide>
        <p15:guide id="5" orient="horz" pos="624">
          <p15:clr>
            <a:srgbClr val="A4A3A4"/>
          </p15:clr>
        </p15:guide>
        <p15:guide id="6" orient="horz" pos="777">
          <p15:clr>
            <a:srgbClr val="F26B43"/>
          </p15:clr>
        </p15:guide>
        <p15:guide id="7" orient="horz" pos="3884">
          <p15:clr>
            <a:srgbClr val="F26B43"/>
          </p15:clr>
        </p15:guide>
        <p15:guide id="9" orient="horz" pos="3906">
          <p15:clr>
            <a:srgbClr val="A4A3A4"/>
          </p15:clr>
        </p15:guide>
        <p15:guide id="10" orient="horz" pos="4224">
          <p15:clr>
            <a:srgbClr val="A4A3A4"/>
          </p15:clr>
        </p15:guide>
        <p15:guide id="11" orient="horz" pos="265">
          <p15:clr>
            <a:srgbClr val="A4A3A4"/>
          </p15:clr>
        </p15:guide>
        <p15:guide id="13" pos="5624">
          <p15:clr>
            <a:srgbClr val="F26B43"/>
          </p15:clr>
        </p15:guide>
        <p15:guide id="14" orient="horz" pos="701">
          <p15:clr>
            <a:srgbClr val="5ACBF0"/>
          </p15:clr>
        </p15:guide>
        <p15:guide id="15" pos="136">
          <p15:clr>
            <a:srgbClr val="F26B43"/>
          </p15:clr>
        </p15:guide>
        <p15:guide id="16" pos="2006">
          <p15:clr>
            <a:srgbClr val="A4A3A4"/>
          </p15:clr>
        </p15:guide>
        <p15:guide id="17" pos="3754">
          <p15:clr>
            <a:srgbClr val="A4A3A4"/>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60">
            <a:lum/>
          </a:blip>
          <a:srcRect/>
          <a:stretch>
            <a:fillRect/>
          </a:stretch>
        </a:blip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E83C530C-6A23-2143-97CF-E9F3861AF40A}"/>
              </a:ext>
            </a:extLst>
          </p:cNvPr>
          <p:cNvGraphicFramePr>
            <a:graphicFrameLocks noChangeAspect="1"/>
          </p:cNvGraphicFramePr>
          <p:nvPr userDrawn="1">
            <p:custDataLst>
              <p:tags r:id="rId59"/>
            </p:custDataLst>
            <p:extLst>
              <p:ext uri="{D42A27DB-BD31-4B8C-83A1-F6EECF244321}">
                <p14:modId xmlns:p14="http://schemas.microsoft.com/office/powerpoint/2010/main" val="250909897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61" imgW="7772400" imgH="10058400" progId="TCLayout.ActiveDocument.1">
                  <p:embed/>
                </p:oleObj>
              </mc:Choice>
              <mc:Fallback>
                <p:oleObj name="think-cell Slide" r:id="rId61" imgW="7772400" imgH="10058400" progId="TCLayout.ActiveDocument.1">
                  <p:embed/>
                  <p:pic>
                    <p:nvPicPr>
                      <p:cNvPr id="7" name="Object 6" hidden="1">
                        <a:extLst>
                          <a:ext uri="{FF2B5EF4-FFF2-40B4-BE49-F238E27FC236}">
                            <a16:creationId xmlns:a16="http://schemas.microsoft.com/office/drawing/2014/main" id="{E83C530C-6A23-2143-97CF-E9F3861AF40A}"/>
                          </a:ext>
                        </a:extLst>
                      </p:cNvPr>
                      <p:cNvPicPr/>
                      <p:nvPr/>
                    </p:nvPicPr>
                    <p:blipFill>
                      <a:blip r:embed="rId62"/>
                      <a:stretch>
                        <a:fillRect/>
                      </a:stretch>
                    </p:blipFill>
                    <p:spPr>
                      <a:xfrm>
                        <a:off x="1588" y="1588"/>
                        <a:ext cx="1587" cy="1587"/>
                      </a:xfrm>
                      <a:prstGeom prst="rect">
                        <a:avLst/>
                      </a:prstGeom>
                    </p:spPr>
                  </p:pic>
                </p:oleObj>
              </mc:Fallback>
            </mc:AlternateContent>
          </a:graphicData>
        </a:graphic>
      </p:graphicFrame>
      <p:sp>
        <p:nvSpPr>
          <p:cNvPr id="99" name="TextBox 98">
            <a:extLst>
              <a:ext uri="{FF2B5EF4-FFF2-40B4-BE49-F238E27FC236}">
                <a16:creationId xmlns:a16="http://schemas.microsoft.com/office/drawing/2014/main" id="{F979FF17-4902-0E4D-BB4E-5DD367A3D3B2}"/>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sp>
        <p:nvSpPr>
          <p:cNvPr id="2" name="Title Placeholder 1">
            <a:extLst>
              <a:ext uri="{FF2B5EF4-FFF2-40B4-BE49-F238E27FC236}">
                <a16:creationId xmlns:a16="http://schemas.microsoft.com/office/drawing/2014/main" id="{00D71511-F07B-A04E-A54D-BD95CD8FCE2A}"/>
              </a:ext>
            </a:extLst>
          </p:cNvPr>
          <p:cNvSpPr>
            <a:spLocks noGrp="1"/>
          </p:cNvSpPr>
          <p:nvPr userDrawn="1">
            <p:ph type="title"/>
          </p:nvPr>
        </p:nvSpPr>
        <p:spPr>
          <a:xfrm>
            <a:off x="431800" y="423038"/>
            <a:ext cx="8280400" cy="567394"/>
          </a:xfrm>
          <a:prstGeom prst="rect">
            <a:avLst/>
          </a:prstGeom>
        </p:spPr>
        <p:txBody>
          <a:bodyPr vert="horz" lIns="0" tIns="0" rIns="0" bIns="0" rtlCol="0" anchor="b">
            <a:noAutofit/>
          </a:bodyPr>
          <a:lstStyle/>
          <a:p>
            <a:endParaRPr lang="en-US"/>
          </a:p>
        </p:txBody>
      </p:sp>
      <p:sp>
        <p:nvSpPr>
          <p:cNvPr id="4" name="Date Placeholder 3">
            <a:extLst>
              <a:ext uri="{FF2B5EF4-FFF2-40B4-BE49-F238E27FC236}">
                <a16:creationId xmlns:a16="http://schemas.microsoft.com/office/drawing/2014/main" id="{C6A45110-0167-564A-88EE-77AC9A9796DD}"/>
              </a:ext>
            </a:extLst>
          </p:cNvPr>
          <p:cNvSpPr>
            <a:spLocks noGrp="1"/>
          </p:cNvSpPr>
          <p:nvPr userDrawn="1">
            <p:ph type="dt" sz="half" idx="2"/>
          </p:nvPr>
        </p:nvSpPr>
        <p:spPr>
          <a:xfrm>
            <a:off x="0" y="6864579"/>
            <a:ext cx="0" cy="0"/>
          </a:xfrm>
          <a:prstGeom prst="rect">
            <a:avLst/>
          </a:prstGeom>
          <a:ln w="0">
            <a:solidFill>
              <a:schemeClr val="bg1">
                <a:alpha val="0"/>
              </a:schemeClr>
            </a:solidFill>
          </a:ln>
        </p:spPr>
        <p:txBody>
          <a:bodyPr vert="horz" lIns="0" tIns="45720" rIns="91440" bIns="45720" rtlCol="0" anchor="ctr"/>
          <a:lstStyle>
            <a:lvl1pPr algn="l">
              <a:defRPr sz="200">
                <a:solidFill>
                  <a:schemeClr val="bg1">
                    <a:alpha val="0"/>
                  </a:schemeClr>
                </a:solidFill>
              </a:defRPr>
            </a:lvl1pPr>
          </a:lstStyle>
          <a:p>
            <a:endParaRPr lang="en-US" dirty="0"/>
          </a:p>
        </p:txBody>
      </p:sp>
      <p:sp>
        <p:nvSpPr>
          <p:cNvPr id="6" name="Text Placeholder 5">
            <a:extLst>
              <a:ext uri="{FF2B5EF4-FFF2-40B4-BE49-F238E27FC236}">
                <a16:creationId xmlns:a16="http://schemas.microsoft.com/office/drawing/2014/main" id="{23D3717A-E9D8-444D-8D16-5A32534671E2}"/>
              </a:ext>
            </a:extLst>
          </p:cNvPr>
          <p:cNvSpPr>
            <a:spLocks noGrp="1"/>
          </p:cNvSpPr>
          <p:nvPr userDrawn="1">
            <p:ph type="body" idx="1"/>
          </p:nvPr>
        </p:nvSpPr>
        <p:spPr>
          <a:xfrm>
            <a:off x="431800" y="1233488"/>
            <a:ext cx="8280400" cy="4932361"/>
          </a:xfrm>
          <a:prstGeom prst="rect">
            <a:avLst/>
          </a:prstGeom>
        </p:spPr>
        <p:txBody>
          <a:bodyPr vert="horz" lIns="0" tIns="0" rIns="0" bIns="0" rtlCol="0">
            <a:noAutofit/>
          </a:bodyPr>
          <a:lstStyle/>
          <a:p>
            <a:pPr marL="0" marR="0" lvl="0" indent="0" algn="l" defTabSz="914400" rtl="0" eaLnBrk="1" fontAlgn="auto" latinLnBrk="0" hangingPunct="1">
              <a:lnSpc>
                <a:spcPct val="90000"/>
              </a:lnSpc>
              <a:spcBef>
                <a:spcPts val="600"/>
              </a:spcBef>
              <a:spcAft>
                <a:spcPts val="300"/>
              </a:spcAft>
              <a:buClrTx/>
              <a:buSzTx/>
              <a:buFont typeface="Wingdings" pitchFamily="2" charset="2"/>
              <a:buNone/>
              <a:tabLst/>
              <a:defRPr/>
            </a:pPr>
            <a:r>
              <a:rPr lang="en-US"/>
              <a:t>Subheading (first level)</a:t>
            </a:r>
          </a:p>
          <a:p>
            <a:pPr lvl="1"/>
            <a:r>
              <a:rPr lang="en-US"/>
              <a:t>Body text (second level)</a:t>
            </a:r>
          </a:p>
          <a:p>
            <a:pPr lvl="2"/>
            <a:r>
              <a:rPr lang="en-US"/>
              <a:t>Square bullet (third level)</a:t>
            </a:r>
          </a:p>
          <a:p>
            <a:pPr lvl="3"/>
            <a:r>
              <a:rPr lang="en-US"/>
              <a:t>Dashed bullet (fourth level)</a:t>
            </a:r>
          </a:p>
          <a:p>
            <a:pPr lvl="4"/>
            <a:r>
              <a:rPr lang="en-US"/>
              <a:t>Dashed bullet (fifth level)</a:t>
            </a:r>
          </a:p>
          <a:p>
            <a:pPr lvl="5"/>
            <a:r>
              <a:rPr lang="en-US"/>
              <a:t>Dashed bullet (sixth level)</a:t>
            </a:r>
          </a:p>
          <a:p>
            <a:pPr lvl="6"/>
            <a:r>
              <a:rPr lang="en-US"/>
              <a:t>Dashed bullet (seventh level)</a:t>
            </a:r>
          </a:p>
          <a:p>
            <a:pPr lvl="7"/>
            <a:r>
              <a:rPr lang="en-US"/>
              <a:t>Dashed bullet (eighth level)</a:t>
            </a:r>
          </a:p>
          <a:p>
            <a:pPr lvl="8"/>
            <a:r>
              <a:rPr lang="en-US"/>
              <a:t>Dashed bullet (ninth level)</a:t>
            </a:r>
          </a:p>
        </p:txBody>
      </p:sp>
      <p:grpSp>
        <p:nvGrpSpPr>
          <p:cNvPr id="8" name="Group 7">
            <a:extLst>
              <a:ext uri="{FF2B5EF4-FFF2-40B4-BE49-F238E27FC236}">
                <a16:creationId xmlns:a16="http://schemas.microsoft.com/office/drawing/2014/main" id="{539F0740-B130-9148-920F-1FBC5D74BB85}"/>
              </a:ext>
            </a:extLst>
          </p:cNvPr>
          <p:cNvGrpSpPr/>
          <p:nvPr userDrawn="1"/>
        </p:nvGrpSpPr>
        <p:grpSpPr>
          <a:xfrm>
            <a:off x="-256964" y="-246933"/>
            <a:ext cx="9657929" cy="7348688"/>
            <a:chOff x="-256964" y="-246933"/>
            <a:chExt cx="9657929" cy="7348688"/>
          </a:xfrm>
        </p:grpSpPr>
        <p:grpSp>
          <p:nvGrpSpPr>
            <p:cNvPr id="20" name="Group 19">
              <a:extLst>
                <a:ext uri="{FF2B5EF4-FFF2-40B4-BE49-F238E27FC236}">
                  <a16:creationId xmlns:a16="http://schemas.microsoft.com/office/drawing/2014/main" id="{73BDEFE8-9FA7-3249-9B81-EC3C5E1E0CD6}"/>
                </a:ext>
              </a:extLst>
            </p:cNvPr>
            <p:cNvGrpSpPr/>
            <p:nvPr userDrawn="1"/>
          </p:nvGrpSpPr>
          <p:grpSpPr>
            <a:xfrm>
              <a:off x="-256964" y="421651"/>
              <a:ext cx="251461" cy="567396"/>
              <a:chOff x="-256404" y="360363"/>
              <a:chExt cx="251461" cy="692152"/>
            </a:xfrm>
          </p:grpSpPr>
          <p:grpSp>
            <p:nvGrpSpPr>
              <p:cNvPr id="41" name="Group 40">
                <a:extLst>
                  <a:ext uri="{FF2B5EF4-FFF2-40B4-BE49-F238E27FC236}">
                    <a16:creationId xmlns:a16="http://schemas.microsoft.com/office/drawing/2014/main" id="{5E12FD18-FB76-9E45-A035-FA2ACD4D007A}"/>
                  </a:ext>
                </a:extLst>
              </p:cNvPr>
              <p:cNvGrpSpPr/>
              <p:nvPr userDrawn="1"/>
            </p:nvGrpSpPr>
            <p:grpSpPr>
              <a:xfrm rot="16200000">
                <a:off x="-476749" y="580708"/>
                <a:ext cx="692152" cy="251461"/>
                <a:chOff x="431800" y="-235792"/>
                <a:chExt cx="4400551" cy="235792"/>
              </a:xfrm>
            </p:grpSpPr>
            <p:cxnSp>
              <p:nvCxnSpPr>
                <p:cNvPr id="42" name="Straight Connector 41">
                  <a:extLst>
                    <a:ext uri="{FF2B5EF4-FFF2-40B4-BE49-F238E27FC236}">
                      <a16:creationId xmlns:a16="http://schemas.microsoft.com/office/drawing/2014/main" id="{F22B49D1-B420-0E48-A6FA-450123A6193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DB8D8002-031B-CE42-98C5-47AAD17660D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2C8986EF-5E91-E542-AF40-1DD8D8D0DAC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5" name="TextBox 44">
                <a:extLst>
                  <a:ext uri="{FF2B5EF4-FFF2-40B4-BE49-F238E27FC236}">
                    <a16:creationId xmlns:a16="http://schemas.microsoft.com/office/drawing/2014/main" id="{4A41689B-8D32-B948-A8FC-5383A4F1BF0A}"/>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9" name="Group 18">
              <a:extLst>
                <a:ext uri="{FF2B5EF4-FFF2-40B4-BE49-F238E27FC236}">
                  <a16:creationId xmlns:a16="http://schemas.microsoft.com/office/drawing/2014/main" id="{D3D8E7E2-5950-E647-8606-275BB3DBFB13}"/>
                </a:ext>
              </a:extLst>
            </p:cNvPr>
            <p:cNvGrpSpPr/>
            <p:nvPr userDrawn="1"/>
          </p:nvGrpSpPr>
          <p:grpSpPr>
            <a:xfrm>
              <a:off x="-256963" y="6199390"/>
              <a:ext cx="251461" cy="505509"/>
              <a:chOff x="-256403" y="6200775"/>
              <a:chExt cx="251461" cy="505509"/>
            </a:xfrm>
          </p:grpSpPr>
          <p:grpSp>
            <p:nvGrpSpPr>
              <p:cNvPr id="58" name="Group 57">
                <a:extLst>
                  <a:ext uri="{FF2B5EF4-FFF2-40B4-BE49-F238E27FC236}">
                    <a16:creationId xmlns:a16="http://schemas.microsoft.com/office/drawing/2014/main" id="{AA9EE014-7DD6-A04C-A2C6-7D9CCBE48B53}"/>
                  </a:ext>
                </a:extLst>
              </p:cNvPr>
              <p:cNvGrpSpPr/>
              <p:nvPr userDrawn="1"/>
            </p:nvGrpSpPr>
            <p:grpSpPr>
              <a:xfrm rot="16200000">
                <a:off x="-383427" y="6327799"/>
                <a:ext cx="505509" cy="251461"/>
                <a:chOff x="431800" y="-235792"/>
                <a:chExt cx="4400551" cy="235792"/>
              </a:xfrm>
            </p:grpSpPr>
            <p:cxnSp>
              <p:nvCxnSpPr>
                <p:cNvPr id="59" name="Straight Connector 58">
                  <a:extLst>
                    <a:ext uri="{FF2B5EF4-FFF2-40B4-BE49-F238E27FC236}">
                      <a16:creationId xmlns:a16="http://schemas.microsoft.com/office/drawing/2014/main" id="{73AE3D48-81C2-CC4E-A917-4EFA9A8758E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D7BA2BEC-D71E-2D4A-8263-034DF97FA82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C5E46BE6-4D23-5749-A5BA-CC466FA5839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2" name="TextBox 61">
                <a:extLst>
                  <a:ext uri="{FF2B5EF4-FFF2-40B4-BE49-F238E27FC236}">
                    <a16:creationId xmlns:a16="http://schemas.microsoft.com/office/drawing/2014/main" id="{F4593E23-5413-AB48-9A3C-62AE835EAF18}"/>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9" name="Group 8">
              <a:extLst>
                <a:ext uri="{FF2B5EF4-FFF2-40B4-BE49-F238E27FC236}">
                  <a16:creationId xmlns:a16="http://schemas.microsoft.com/office/drawing/2014/main" id="{F27CEBF6-43E9-5F47-8E2C-B54AD33300C0}"/>
                </a:ext>
              </a:extLst>
            </p:cNvPr>
            <p:cNvGrpSpPr/>
            <p:nvPr userDrawn="1"/>
          </p:nvGrpSpPr>
          <p:grpSpPr>
            <a:xfrm>
              <a:off x="431240" y="-246933"/>
              <a:ext cx="8280401" cy="7347304"/>
              <a:chOff x="431240" y="-246933"/>
              <a:chExt cx="8280401" cy="7347304"/>
            </a:xfrm>
          </p:grpSpPr>
          <p:grpSp>
            <p:nvGrpSpPr>
              <p:cNvPr id="54" name="Group 53">
                <a:extLst>
                  <a:ext uri="{FF2B5EF4-FFF2-40B4-BE49-F238E27FC236}">
                    <a16:creationId xmlns:a16="http://schemas.microsoft.com/office/drawing/2014/main" id="{0FC885F4-0406-DD40-A377-62D4618F4E97}"/>
                  </a:ext>
                </a:extLst>
              </p:cNvPr>
              <p:cNvGrpSpPr/>
              <p:nvPr userDrawn="1"/>
            </p:nvGrpSpPr>
            <p:grpSpPr>
              <a:xfrm>
                <a:off x="431242" y="6864579"/>
                <a:ext cx="8280398" cy="235792"/>
                <a:chOff x="431801" y="-235792"/>
                <a:chExt cx="4400550" cy="235792"/>
              </a:xfrm>
            </p:grpSpPr>
            <p:cxnSp>
              <p:nvCxnSpPr>
                <p:cNvPr id="55" name="Straight Connector 54">
                  <a:extLst>
                    <a:ext uri="{FF2B5EF4-FFF2-40B4-BE49-F238E27FC236}">
                      <a16:creationId xmlns:a16="http://schemas.microsoft.com/office/drawing/2014/main" id="{5BF68FD4-ABD4-6F49-AD60-341BFE5D1119}"/>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660F2D9F-628D-F44D-844A-F65DE298D8E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2015149B-889B-6140-AA46-36035191AC4D}"/>
                  </a:ext>
                </a:extLst>
              </p:cNvPr>
              <p:cNvGrpSpPr/>
              <p:nvPr userDrawn="1"/>
            </p:nvGrpSpPr>
            <p:grpSpPr>
              <a:xfrm>
                <a:off x="431240" y="-246933"/>
                <a:ext cx="8280401" cy="235792"/>
                <a:chOff x="431800" y="-240735"/>
                <a:chExt cx="8280401" cy="235792"/>
              </a:xfrm>
            </p:grpSpPr>
            <p:grpSp>
              <p:nvGrpSpPr>
                <p:cNvPr id="29" name="Group 28">
                  <a:extLst>
                    <a:ext uri="{FF2B5EF4-FFF2-40B4-BE49-F238E27FC236}">
                      <a16:creationId xmlns:a16="http://schemas.microsoft.com/office/drawing/2014/main" id="{6943FC13-01DD-AC42-A596-C5EAB432F263}"/>
                    </a:ext>
                  </a:extLst>
                </p:cNvPr>
                <p:cNvGrpSpPr/>
                <p:nvPr userDrawn="1"/>
              </p:nvGrpSpPr>
              <p:grpSpPr>
                <a:xfrm>
                  <a:off x="431800" y="-240735"/>
                  <a:ext cx="8280400" cy="235792"/>
                  <a:chOff x="431800" y="-235792"/>
                  <a:chExt cx="4400551" cy="235792"/>
                </a:xfrm>
              </p:grpSpPr>
              <p:cxnSp>
                <p:nvCxnSpPr>
                  <p:cNvPr id="23" name="Straight Connector 22">
                    <a:extLst>
                      <a:ext uri="{FF2B5EF4-FFF2-40B4-BE49-F238E27FC236}">
                        <a16:creationId xmlns:a16="http://schemas.microsoft.com/office/drawing/2014/main" id="{12F2B51E-5808-304B-9933-3B15AE6AE84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A3FF3526-1234-674B-80E7-BCA857B95E8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Rectangle 21">
                    <a:extLst>
                      <a:ext uri="{FF2B5EF4-FFF2-40B4-BE49-F238E27FC236}">
                        <a16:creationId xmlns:a16="http://schemas.microsoft.com/office/drawing/2014/main" id="{F4605588-4BA0-B14E-B9D7-4220945390F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75E48346-3BAB-6A45-BD6B-2E12F1AC491B}"/>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4" name="Straight Arrow Connector 63">
                  <a:extLst>
                    <a:ext uri="{FF2B5EF4-FFF2-40B4-BE49-F238E27FC236}">
                      <a16:creationId xmlns:a16="http://schemas.microsoft.com/office/drawing/2014/main" id="{7C3A3DDC-8736-8B47-957C-4DB3DC7BA389}"/>
                    </a:ext>
                  </a:extLst>
                </p:cNvPr>
                <p:cNvCxnSpPr>
                  <a:cxnSpLocks/>
                  <a:stCxn id="30" idx="1"/>
                  <a:endCxn id="2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5" name="Straight Arrow Connector 64">
                  <a:extLst>
                    <a:ext uri="{FF2B5EF4-FFF2-40B4-BE49-F238E27FC236}">
                      <a16:creationId xmlns:a16="http://schemas.microsoft.com/office/drawing/2014/main" id="{9E1BBA66-E33F-5246-A101-D1F7F9E3EFE0}"/>
                    </a:ext>
                  </a:extLst>
                </p:cNvPr>
                <p:cNvCxnSpPr>
                  <a:cxnSpLocks/>
                  <a:stCxn id="30" idx="3"/>
                  <a:endCxn id="2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18" name="Group 17">
              <a:extLst>
                <a:ext uri="{FF2B5EF4-FFF2-40B4-BE49-F238E27FC236}">
                  <a16:creationId xmlns:a16="http://schemas.microsoft.com/office/drawing/2014/main" id="{00980A37-D446-294D-95D8-4AE280E4D28B}"/>
                </a:ext>
              </a:extLst>
            </p:cNvPr>
            <p:cNvGrpSpPr/>
            <p:nvPr userDrawn="1"/>
          </p:nvGrpSpPr>
          <p:grpSpPr>
            <a:xfrm>
              <a:off x="-256963" y="1233487"/>
              <a:ext cx="251461" cy="4930977"/>
              <a:chOff x="-256403" y="1304924"/>
              <a:chExt cx="251461" cy="4843215"/>
            </a:xfrm>
          </p:grpSpPr>
          <p:grpSp>
            <p:nvGrpSpPr>
              <p:cNvPr id="36" name="Group 35">
                <a:extLst>
                  <a:ext uri="{FF2B5EF4-FFF2-40B4-BE49-F238E27FC236}">
                    <a16:creationId xmlns:a16="http://schemas.microsoft.com/office/drawing/2014/main" id="{45EE91C7-0375-8348-97F0-234CD68ACFF0}"/>
                  </a:ext>
                </a:extLst>
              </p:cNvPr>
              <p:cNvGrpSpPr/>
              <p:nvPr userDrawn="1"/>
            </p:nvGrpSpPr>
            <p:grpSpPr>
              <a:xfrm rot="16200000">
                <a:off x="-2552280" y="3600801"/>
                <a:ext cx="4843215" cy="251461"/>
                <a:chOff x="431800" y="-235792"/>
                <a:chExt cx="4400551" cy="235792"/>
              </a:xfrm>
            </p:grpSpPr>
            <p:cxnSp>
              <p:nvCxnSpPr>
                <p:cNvPr id="37" name="Straight Connector 36">
                  <a:extLst>
                    <a:ext uri="{FF2B5EF4-FFF2-40B4-BE49-F238E27FC236}">
                      <a16:creationId xmlns:a16="http://schemas.microsoft.com/office/drawing/2014/main" id="{2EC75812-09C4-7D47-9562-5A8554E0209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86B1498-4B03-674C-80E6-9988AA331A62}"/>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9" name="Rectangle 38">
                  <a:extLst>
                    <a:ext uri="{FF2B5EF4-FFF2-40B4-BE49-F238E27FC236}">
                      <a16:creationId xmlns:a16="http://schemas.microsoft.com/office/drawing/2014/main" id="{3DD40D0F-5B45-A441-A065-F744384DF89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TextBox 39">
                <a:extLst>
                  <a:ext uri="{FF2B5EF4-FFF2-40B4-BE49-F238E27FC236}">
                    <a16:creationId xmlns:a16="http://schemas.microsoft.com/office/drawing/2014/main" id="{CE0455E3-6AFB-7D40-BC14-7ACB1F9DAD6E}"/>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6" name="Straight Arrow Connector 65">
                <a:extLst>
                  <a:ext uri="{FF2B5EF4-FFF2-40B4-BE49-F238E27FC236}">
                    <a16:creationId xmlns:a16="http://schemas.microsoft.com/office/drawing/2014/main" id="{369A0288-B930-114B-B48F-D4F3EF647C47}"/>
                  </a:ext>
                </a:extLst>
              </p:cNvPr>
              <p:cNvCxnSpPr>
                <a:cxnSpLocks/>
                <a:stCxn id="40"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C5709236-298B-344F-AFF7-86E5F553B2FA}"/>
                  </a:ext>
                </a:extLst>
              </p:cNvPr>
              <p:cNvCxnSpPr>
                <a:cxnSpLocks/>
                <a:stCxn id="40"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6943FE73-F9AD-6244-A555-E55A255D9C2B}"/>
                </a:ext>
              </a:extLst>
            </p:cNvPr>
            <p:cNvGrpSpPr/>
            <p:nvPr userDrawn="1"/>
          </p:nvGrpSpPr>
          <p:grpSpPr>
            <a:xfrm rot="16200000">
              <a:off x="8991537" y="579617"/>
              <a:ext cx="567396" cy="251461"/>
              <a:chOff x="431801" y="-235792"/>
              <a:chExt cx="4400550" cy="235792"/>
            </a:xfrm>
          </p:grpSpPr>
          <p:cxnSp>
            <p:nvCxnSpPr>
              <p:cNvPr id="70" name="Straight Connector 69">
                <a:extLst>
                  <a:ext uri="{FF2B5EF4-FFF2-40B4-BE49-F238E27FC236}">
                    <a16:creationId xmlns:a16="http://schemas.microsoft.com/office/drawing/2014/main" id="{C3628860-D8D8-0042-9BCF-5AA5EE7B1049}"/>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D8BB8402-4D22-B448-885D-1B05C4E245E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2" name="Group 81">
              <a:extLst>
                <a:ext uri="{FF2B5EF4-FFF2-40B4-BE49-F238E27FC236}">
                  <a16:creationId xmlns:a16="http://schemas.microsoft.com/office/drawing/2014/main" id="{5AE26B18-92DF-3249-AC98-8FA7C7C05ACB}"/>
                </a:ext>
              </a:extLst>
            </p:cNvPr>
            <p:cNvGrpSpPr/>
            <p:nvPr userDrawn="1"/>
          </p:nvGrpSpPr>
          <p:grpSpPr>
            <a:xfrm rot="16200000">
              <a:off x="9022480" y="6326414"/>
              <a:ext cx="505509" cy="251461"/>
              <a:chOff x="431801" y="-235792"/>
              <a:chExt cx="4400550" cy="235792"/>
            </a:xfrm>
          </p:grpSpPr>
          <p:cxnSp>
            <p:nvCxnSpPr>
              <p:cNvPr id="84" name="Straight Connector 83">
                <a:extLst>
                  <a:ext uri="{FF2B5EF4-FFF2-40B4-BE49-F238E27FC236}">
                    <a16:creationId xmlns:a16="http://schemas.microsoft.com/office/drawing/2014/main" id="{CF4903C6-7D49-3144-8CA4-C4535B8178A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C18B5DD9-7082-2F46-B230-AB7FEF259DF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2450701C-1FD4-734B-B53D-04C1A47F09EC}"/>
                </a:ext>
              </a:extLst>
            </p:cNvPr>
            <p:cNvGrpSpPr/>
            <p:nvPr userDrawn="1"/>
          </p:nvGrpSpPr>
          <p:grpSpPr>
            <a:xfrm rot="16200000">
              <a:off x="6810642" y="3574139"/>
              <a:ext cx="4929186" cy="251461"/>
              <a:chOff x="431801" y="-235792"/>
              <a:chExt cx="4462347" cy="235792"/>
            </a:xfrm>
          </p:grpSpPr>
          <p:cxnSp>
            <p:nvCxnSpPr>
              <p:cNvPr id="92" name="Straight Connector 91">
                <a:extLst>
                  <a:ext uri="{FF2B5EF4-FFF2-40B4-BE49-F238E27FC236}">
                    <a16:creationId xmlns:a16="http://schemas.microsoft.com/office/drawing/2014/main" id="{EA7F5C02-DBA8-114C-B8AD-E6E39FB3E452}"/>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2BBED8D4-0952-E441-B264-00A3F7C399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3C2F4607-7DC3-324D-879F-E486D0EDF66B}"/>
                </a:ext>
              </a:extLst>
            </p:cNvPr>
            <p:cNvGrpSpPr/>
            <p:nvPr userDrawn="1"/>
          </p:nvGrpSpPr>
          <p:grpSpPr>
            <a:xfrm>
              <a:off x="3092543" y="6865965"/>
              <a:ext cx="2989225" cy="235790"/>
              <a:chOff x="3092534" y="6869197"/>
              <a:chExt cx="2989225" cy="235790"/>
            </a:xfrm>
          </p:grpSpPr>
          <p:grpSp>
            <p:nvGrpSpPr>
              <p:cNvPr id="11" name="Group 10">
                <a:extLst>
                  <a:ext uri="{FF2B5EF4-FFF2-40B4-BE49-F238E27FC236}">
                    <a16:creationId xmlns:a16="http://schemas.microsoft.com/office/drawing/2014/main" id="{AEF875DB-5EB3-4849-8E5F-39088FA886E7}"/>
                  </a:ext>
                </a:extLst>
              </p:cNvPr>
              <p:cNvGrpSpPr/>
              <p:nvPr userDrawn="1"/>
            </p:nvGrpSpPr>
            <p:grpSpPr>
              <a:xfrm>
                <a:off x="3184525" y="6869197"/>
                <a:ext cx="2774950" cy="60992"/>
                <a:chOff x="3184525" y="6869196"/>
                <a:chExt cx="2774950" cy="235791"/>
              </a:xfrm>
            </p:grpSpPr>
            <p:cxnSp>
              <p:nvCxnSpPr>
                <p:cNvPr id="73" name="Straight Connector 72">
                  <a:extLst>
                    <a:ext uri="{FF2B5EF4-FFF2-40B4-BE49-F238E27FC236}">
                      <a16:creationId xmlns:a16="http://schemas.microsoft.com/office/drawing/2014/main" id="{401B80A4-C088-3F40-B2A2-2D862F375A3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D2736629-EF45-5843-9E91-AF39A137BD0F}"/>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AD5C415B-C58A-5143-B195-53B6A53B164E}"/>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87" name="TextBox 86">
                <a:extLst>
                  <a:ext uri="{FF2B5EF4-FFF2-40B4-BE49-F238E27FC236}">
                    <a16:creationId xmlns:a16="http://schemas.microsoft.com/office/drawing/2014/main" id="{7CA58A63-C828-AB49-B77B-45A6B4DBDD83}"/>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89" name="TextBox 88">
                <a:extLst>
                  <a:ext uri="{FF2B5EF4-FFF2-40B4-BE49-F238E27FC236}">
                    <a16:creationId xmlns:a16="http://schemas.microsoft.com/office/drawing/2014/main" id="{0005311A-1292-E544-A38B-88988BFE1577}"/>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90" name="TextBox 89">
                <a:extLst>
                  <a:ext uri="{FF2B5EF4-FFF2-40B4-BE49-F238E27FC236}">
                    <a16:creationId xmlns:a16="http://schemas.microsoft.com/office/drawing/2014/main" id="{417A683D-6BBC-AD4D-9603-29408D7E4EE4}"/>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91" name="Group 90">
                <a:extLst>
                  <a:ext uri="{FF2B5EF4-FFF2-40B4-BE49-F238E27FC236}">
                    <a16:creationId xmlns:a16="http://schemas.microsoft.com/office/drawing/2014/main" id="{3236913A-BD45-484F-BBAE-557205654333}"/>
                  </a:ext>
                </a:extLst>
              </p:cNvPr>
              <p:cNvGrpSpPr/>
              <p:nvPr userDrawn="1"/>
            </p:nvGrpSpPr>
            <p:grpSpPr>
              <a:xfrm>
                <a:off x="3184525" y="7040714"/>
                <a:ext cx="2774950" cy="64273"/>
                <a:chOff x="3184525" y="6869196"/>
                <a:chExt cx="2774950" cy="235791"/>
              </a:xfrm>
            </p:grpSpPr>
            <p:cxnSp>
              <p:nvCxnSpPr>
                <p:cNvPr id="94" name="Straight Connector 93">
                  <a:extLst>
                    <a:ext uri="{FF2B5EF4-FFF2-40B4-BE49-F238E27FC236}">
                      <a16:creationId xmlns:a16="http://schemas.microsoft.com/office/drawing/2014/main" id="{B8DC771C-3FBD-2747-9F87-9ED9BB8478E7}"/>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FE5CA426-9DD9-D944-BE42-16A5DAC54CD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2052529-8A86-4346-9F9F-9FB1DD488169}"/>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98" name="Slide Number Placeholder 97">
            <a:extLst>
              <a:ext uri="{FF2B5EF4-FFF2-40B4-BE49-F238E27FC236}">
                <a16:creationId xmlns:a16="http://schemas.microsoft.com/office/drawing/2014/main" id="{8B997069-D21E-5945-9056-B66AD470AD31}"/>
              </a:ext>
            </a:extLst>
          </p:cNvPr>
          <p:cNvSpPr>
            <a:spLocks noGrp="1"/>
          </p:cNvSpPr>
          <p:nvPr userDrawn="1">
            <p:ph type="sldNum" sz="quarter" idx="4"/>
          </p:nvPr>
        </p:nvSpPr>
        <p:spPr>
          <a:xfrm>
            <a:off x="8790039" y="6516148"/>
            <a:ext cx="350454" cy="174625"/>
          </a:xfrm>
          <a:prstGeom prst="rect">
            <a:avLst/>
          </a:prstGeom>
          <a:noFill/>
          <a:ln>
            <a:noFill/>
          </a:ln>
        </p:spPr>
        <p:txBody>
          <a:bodyPr vert="horz" wrap="square" lIns="0" tIns="0" rIns="0" bIns="0" rtlCol="0" anchor="ctr">
            <a:noAutofit/>
          </a:bodyPr>
          <a:lstStyle>
            <a:lvl1pPr algn="l">
              <a:defRPr sz="900" b="1">
                <a:solidFill>
                  <a:schemeClr val="accent1"/>
                </a:solidFill>
              </a:defRPr>
            </a:lvl1pPr>
          </a:lstStyle>
          <a:p>
            <a:pPr marL="12700"/>
            <a:fld id="{078C017C-E1B9-8443-B047-B08AAA027B45}" type="slidenum">
              <a:rPr lang="en-US" smtClean="0"/>
              <a:pPr marL="12700"/>
              <a:t>‹#›</a:t>
            </a:fld>
            <a:endParaRPr lang="en-US" dirty="0"/>
          </a:p>
        </p:txBody>
      </p:sp>
      <p:sp>
        <p:nvSpPr>
          <p:cNvPr id="5" name="Footer Placeholder 4">
            <a:extLst>
              <a:ext uri="{FF2B5EF4-FFF2-40B4-BE49-F238E27FC236}">
                <a16:creationId xmlns:a16="http://schemas.microsoft.com/office/drawing/2014/main" id="{C9CDD5D0-2B57-DD49-8A52-35BB8429C6FC}"/>
              </a:ext>
            </a:extLst>
          </p:cNvPr>
          <p:cNvSpPr>
            <a:spLocks noGrp="1"/>
          </p:cNvSpPr>
          <p:nvPr userDrawn="1">
            <p:ph type="ftr" sz="quarter" idx="3"/>
          </p:nvPr>
        </p:nvSpPr>
        <p:spPr>
          <a:xfrm>
            <a:off x="0" y="6864579"/>
            <a:ext cx="0" cy="0"/>
          </a:xfrm>
          <a:prstGeom prst="rect">
            <a:avLst/>
          </a:prstGeom>
          <a:ln w="0">
            <a:solidFill>
              <a:schemeClr val="bg1">
                <a:alpha val="0"/>
              </a:schemeClr>
            </a:solidFill>
          </a:ln>
        </p:spPr>
        <p:txBody>
          <a:bodyPr vert="horz" lIns="0" tIns="0" rIns="0" bIns="0" rtlCol="0" anchor="b"/>
          <a:lstStyle>
            <a:lvl1pPr marL="4763" indent="0" algn="l">
              <a:buFont typeface="Arial" panose="020B0604020202020204" pitchFamily="34" charset="0"/>
              <a:buNone/>
              <a:tabLst/>
              <a:defRPr sz="200">
                <a:solidFill>
                  <a:schemeClr val="tx1">
                    <a:alpha val="0"/>
                  </a:schemeClr>
                </a:solidFill>
              </a:defRPr>
            </a:lvl1pPr>
            <a:lvl2pPr marL="4763" indent="0" algn="l">
              <a:tabLst/>
              <a:defRPr sz="1100"/>
            </a:lvl2pPr>
            <a:lvl3pPr marL="4763" indent="0" algn="l">
              <a:tabLst/>
              <a:defRPr sz="1100"/>
            </a:lvl3pPr>
            <a:lvl4pPr marL="4763" indent="0" algn="l">
              <a:tabLst/>
              <a:defRPr sz="1100"/>
            </a:lvl4pPr>
            <a:lvl5pPr marL="4763" indent="0" algn="l">
              <a:tabLst/>
              <a:defRPr sz="1100"/>
            </a:lvl5pPr>
            <a:lvl6pPr marL="4763" indent="0" algn="l">
              <a:tabLst/>
              <a:defRPr sz="1100"/>
            </a:lvl6pPr>
            <a:lvl7pPr marL="4763" indent="0" algn="l">
              <a:tabLst/>
              <a:defRPr sz="1100"/>
            </a:lvl7pPr>
            <a:lvl8pPr marL="4763" indent="0" algn="l">
              <a:tabLst/>
              <a:defRPr sz="1100"/>
            </a:lvl8pPr>
            <a:lvl9pPr marL="4763" indent="0" algn="l">
              <a:tabLst/>
              <a:defRPr sz="1100"/>
            </a:lvl9pPr>
          </a:lstStyle>
          <a:p>
            <a:endParaRPr lang="en-US" dirty="0"/>
          </a:p>
        </p:txBody>
      </p:sp>
    </p:spTree>
    <p:extLst>
      <p:ext uri="{BB962C8B-B14F-4D97-AF65-F5344CB8AC3E}">
        <p14:creationId xmlns:p14="http://schemas.microsoft.com/office/powerpoint/2010/main" val="1244948174"/>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 id="2147483744" r:id="rId12"/>
    <p:sldLayoutId id="2147483745" r:id="rId13"/>
    <p:sldLayoutId id="2147483746" r:id="rId14"/>
    <p:sldLayoutId id="2147483747" r:id="rId15"/>
    <p:sldLayoutId id="2147483748" r:id="rId16"/>
    <p:sldLayoutId id="2147483749" r:id="rId17"/>
    <p:sldLayoutId id="2147483750" r:id="rId18"/>
    <p:sldLayoutId id="2147483751" r:id="rId19"/>
    <p:sldLayoutId id="2147483752" r:id="rId20"/>
    <p:sldLayoutId id="2147483753" r:id="rId21"/>
    <p:sldLayoutId id="2147483754" r:id="rId22"/>
    <p:sldLayoutId id="2147483755" r:id="rId23"/>
    <p:sldLayoutId id="2147483756" r:id="rId24"/>
    <p:sldLayoutId id="2147483757" r:id="rId25"/>
    <p:sldLayoutId id="2147483758" r:id="rId26"/>
    <p:sldLayoutId id="2147483759" r:id="rId27"/>
    <p:sldLayoutId id="2147483760" r:id="rId28"/>
    <p:sldLayoutId id="2147483761" r:id="rId29"/>
    <p:sldLayoutId id="2147483762" r:id="rId30"/>
    <p:sldLayoutId id="2147483763" r:id="rId31"/>
    <p:sldLayoutId id="2147483764" r:id="rId32"/>
    <p:sldLayoutId id="2147483765" r:id="rId33"/>
    <p:sldLayoutId id="2147483766" r:id="rId34"/>
    <p:sldLayoutId id="2147483767" r:id="rId35"/>
    <p:sldLayoutId id="2147483768" r:id="rId36"/>
    <p:sldLayoutId id="2147483769" r:id="rId37"/>
    <p:sldLayoutId id="2147483770" r:id="rId38"/>
    <p:sldLayoutId id="2147483771" r:id="rId39"/>
    <p:sldLayoutId id="2147483772" r:id="rId40"/>
    <p:sldLayoutId id="2147483773" r:id="rId41"/>
    <p:sldLayoutId id="2147483774" r:id="rId42"/>
    <p:sldLayoutId id="2147483775" r:id="rId43"/>
    <p:sldLayoutId id="2147483776" r:id="rId44"/>
    <p:sldLayoutId id="2147483777" r:id="rId45"/>
    <p:sldLayoutId id="2147483778" r:id="rId46"/>
    <p:sldLayoutId id="2147483779" r:id="rId47"/>
    <p:sldLayoutId id="2147483780" r:id="rId48"/>
    <p:sldLayoutId id="2147483781" r:id="rId49"/>
    <p:sldLayoutId id="2147483782" r:id="rId50"/>
    <p:sldLayoutId id="2147483783" r:id="rId51"/>
    <p:sldLayoutId id="2147483784" r:id="rId52"/>
    <p:sldLayoutId id="2147483785" r:id="rId53"/>
    <p:sldLayoutId id="2147483786" r:id="rId54"/>
    <p:sldLayoutId id="2147483787" r:id="rId55"/>
    <p:sldLayoutId id="2147483788" r:id="rId56"/>
    <p:sldLayoutId id="2147483789" r:id="rId57"/>
  </p:sldLayoutIdLst>
  <p:hf hdr="0" ftr="0" dt="0"/>
  <p:txStyles>
    <p:title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p:titleStyle>
    <p:bodyStyle>
      <a:lvl1pPr marL="0" marR="0" indent="0" algn="l" defTabSz="914400" rtl="0" eaLnBrk="1" fontAlgn="auto" latinLnBrk="0" hangingPunct="1">
        <a:lnSpc>
          <a:spcPct val="90000"/>
        </a:lnSpc>
        <a:spcBef>
          <a:spcPts val="600"/>
        </a:spcBef>
        <a:spcAft>
          <a:spcPts val="300"/>
        </a:spcAft>
        <a:buClrTx/>
        <a:buSzTx/>
        <a:buFont typeface="Wingdings" pitchFamily="2" charset="2"/>
        <a:buNone/>
        <a:tabLst/>
        <a:defRPr sz="1400" b="1" kern="1200">
          <a:solidFill>
            <a:schemeClr val="accent1"/>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508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p:bodyStyle>
    <p:otherStyle>
      <a:defPPr>
        <a:defRPr lang="en-US"/>
      </a:defPPr>
      <a:lvl1pPr marL="0" algn="l" defTabSz="914400" rtl="0" eaLnBrk="1" latinLnBrk="0" hangingPunct="1">
        <a:defRPr sz="1200" kern="1200">
          <a:solidFill>
            <a:schemeClr val="tx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2880">
          <p15:clr>
            <a:srgbClr val="A4A3A4"/>
          </p15:clr>
        </p15:guide>
        <p15:guide id="3" pos="272">
          <p15:clr>
            <a:srgbClr val="C35EA4"/>
          </p15:clr>
        </p15:guide>
        <p15:guide id="4" pos="5488">
          <p15:clr>
            <a:srgbClr val="C35EA4"/>
          </p15:clr>
        </p15:guide>
        <p15:guide id="5" orient="horz" pos="624">
          <p15:clr>
            <a:srgbClr val="A4A3A4"/>
          </p15:clr>
        </p15:guide>
        <p15:guide id="6" orient="horz" pos="777">
          <p15:clr>
            <a:srgbClr val="F26B43"/>
          </p15:clr>
        </p15:guide>
        <p15:guide id="7" orient="horz" pos="3884">
          <p15:clr>
            <a:srgbClr val="F26B43"/>
          </p15:clr>
        </p15:guide>
        <p15:guide id="9" orient="horz" pos="3906">
          <p15:clr>
            <a:srgbClr val="A4A3A4"/>
          </p15:clr>
        </p15:guide>
        <p15:guide id="10" orient="horz" pos="4224">
          <p15:clr>
            <a:srgbClr val="A4A3A4"/>
          </p15:clr>
        </p15:guide>
        <p15:guide id="11" orient="horz" pos="265">
          <p15:clr>
            <a:srgbClr val="A4A3A4"/>
          </p15:clr>
        </p15:guide>
        <p15:guide id="13" pos="5624">
          <p15:clr>
            <a:srgbClr val="F26B43"/>
          </p15:clr>
        </p15:guide>
        <p15:guide id="14" orient="horz" pos="701">
          <p15:clr>
            <a:srgbClr val="5ACBF0"/>
          </p15:clr>
        </p15:guide>
        <p15:guide id="15" pos="136">
          <p15:clr>
            <a:srgbClr val="F26B43"/>
          </p15:clr>
        </p15:guide>
        <p15:guide id="16" pos="2006">
          <p15:clr>
            <a:srgbClr val="A4A3A4"/>
          </p15:clr>
        </p15:guide>
        <p15:guide id="17" pos="3754">
          <p15:clr>
            <a:srgbClr val="A4A3A4"/>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60">
            <a:lum/>
          </a:blip>
          <a:srcRect/>
          <a:stretch>
            <a:fillRect/>
          </a:stretch>
        </a:blip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E83C530C-6A23-2143-97CF-E9F3861AF40A}"/>
              </a:ext>
            </a:extLst>
          </p:cNvPr>
          <p:cNvGraphicFramePr>
            <a:graphicFrameLocks noChangeAspect="1"/>
          </p:cNvGraphicFramePr>
          <p:nvPr>
            <p:custDataLst>
              <p:tags r:id="rId59"/>
            </p:custDataLst>
            <p:extLst>
              <p:ext uri="{D42A27DB-BD31-4B8C-83A1-F6EECF244321}">
                <p14:modId xmlns:p14="http://schemas.microsoft.com/office/powerpoint/2010/main" val="250909897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61" imgW="7772400" imgH="10058400" progId="TCLayout.ActiveDocument.1">
                  <p:embed/>
                </p:oleObj>
              </mc:Choice>
              <mc:Fallback>
                <p:oleObj name="think-cell Slide" r:id="rId61" imgW="7772400" imgH="10058400" progId="TCLayout.ActiveDocument.1">
                  <p:embed/>
                  <p:pic>
                    <p:nvPicPr>
                      <p:cNvPr id="7" name="Object 6" hidden="1">
                        <a:extLst>
                          <a:ext uri="{FF2B5EF4-FFF2-40B4-BE49-F238E27FC236}">
                            <a16:creationId xmlns:a16="http://schemas.microsoft.com/office/drawing/2014/main" id="{E83C530C-6A23-2143-97CF-E9F3861AF40A}"/>
                          </a:ext>
                        </a:extLst>
                      </p:cNvPr>
                      <p:cNvPicPr/>
                      <p:nvPr/>
                    </p:nvPicPr>
                    <p:blipFill>
                      <a:blip r:embed="rId62"/>
                      <a:stretch>
                        <a:fillRect/>
                      </a:stretch>
                    </p:blipFill>
                    <p:spPr>
                      <a:xfrm>
                        <a:off x="1588" y="1588"/>
                        <a:ext cx="1587" cy="1587"/>
                      </a:xfrm>
                      <a:prstGeom prst="rect">
                        <a:avLst/>
                      </a:prstGeom>
                    </p:spPr>
                  </p:pic>
                </p:oleObj>
              </mc:Fallback>
            </mc:AlternateContent>
          </a:graphicData>
        </a:graphic>
      </p:graphicFrame>
      <p:sp>
        <p:nvSpPr>
          <p:cNvPr id="99" name="TextBox 98">
            <a:extLst>
              <a:ext uri="{FF2B5EF4-FFF2-40B4-BE49-F238E27FC236}">
                <a16:creationId xmlns:a16="http://schemas.microsoft.com/office/drawing/2014/main" id="{F979FF17-4902-0E4D-BB4E-5DD367A3D3B2}"/>
              </a:ext>
            </a:extLst>
          </p:cNvPr>
          <p:cNvSpPr txBox="1">
            <a:spLocks/>
          </p:cNvSpPr>
          <p:nvPr/>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sp>
        <p:nvSpPr>
          <p:cNvPr id="2" name="Title Placeholder 1">
            <a:extLst>
              <a:ext uri="{FF2B5EF4-FFF2-40B4-BE49-F238E27FC236}">
                <a16:creationId xmlns:a16="http://schemas.microsoft.com/office/drawing/2014/main" id="{00D71511-F07B-A04E-A54D-BD95CD8FCE2A}"/>
              </a:ext>
            </a:extLst>
          </p:cNvPr>
          <p:cNvSpPr>
            <a:spLocks noGrp="1"/>
          </p:cNvSpPr>
          <p:nvPr>
            <p:ph type="title"/>
          </p:nvPr>
        </p:nvSpPr>
        <p:spPr>
          <a:xfrm>
            <a:off x="431800" y="423038"/>
            <a:ext cx="8280400" cy="567394"/>
          </a:xfrm>
          <a:prstGeom prst="rect">
            <a:avLst/>
          </a:prstGeom>
        </p:spPr>
        <p:txBody>
          <a:bodyPr vert="horz" lIns="0" tIns="0" rIns="0" bIns="0" rtlCol="0" anchor="b">
            <a:noAutofit/>
          </a:bodyPr>
          <a:lstStyle/>
          <a:p>
            <a:endParaRPr lang="en-US"/>
          </a:p>
        </p:txBody>
      </p:sp>
      <p:sp>
        <p:nvSpPr>
          <p:cNvPr id="4" name="Date Placeholder 3">
            <a:extLst>
              <a:ext uri="{FF2B5EF4-FFF2-40B4-BE49-F238E27FC236}">
                <a16:creationId xmlns:a16="http://schemas.microsoft.com/office/drawing/2014/main" id="{C6A45110-0167-564A-88EE-77AC9A9796DD}"/>
              </a:ext>
            </a:extLst>
          </p:cNvPr>
          <p:cNvSpPr>
            <a:spLocks noGrp="1"/>
          </p:cNvSpPr>
          <p:nvPr>
            <p:ph type="dt" sz="half" idx="2"/>
          </p:nvPr>
        </p:nvSpPr>
        <p:spPr>
          <a:xfrm>
            <a:off x="0" y="6864579"/>
            <a:ext cx="0" cy="0"/>
          </a:xfrm>
          <a:prstGeom prst="rect">
            <a:avLst/>
          </a:prstGeom>
          <a:ln w="0">
            <a:solidFill>
              <a:schemeClr val="bg1">
                <a:alpha val="0"/>
              </a:schemeClr>
            </a:solidFill>
          </a:ln>
        </p:spPr>
        <p:txBody>
          <a:bodyPr vert="horz" lIns="0" tIns="45720" rIns="91440" bIns="45720" rtlCol="0" anchor="ctr"/>
          <a:lstStyle>
            <a:lvl1pPr algn="l">
              <a:defRPr sz="200">
                <a:solidFill>
                  <a:schemeClr val="bg1">
                    <a:alpha val="0"/>
                  </a:schemeClr>
                </a:solidFill>
              </a:defRPr>
            </a:lvl1pPr>
          </a:lstStyle>
          <a:p>
            <a:endParaRPr lang="en-US" dirty="0"/>
          </a:p>
        </p:txBody>
      </p:sp>
      <p:sp>
        <p:nvSpPr>
          <p:cNvPr id="6" name="Text Placeholder 5">
            <a:extLst>
              <a:ext uri="{FF2B5EF4-FFF2-40B4-BE49-F238E27FC236}">
                <a16:creationId xmlns:a16="http://schemas.microsoft.com/office/drawing/2014/main" id="{23D3717A-E9D8-444D-8D16-5A32534671E2}"/>
              </a:ext>
            </a:extLst>
          </p:cNvPr>
          <p:cNvSpPr>
            <a:spLocks noGrp="1"/>
          </p:cNvSpPr>
          <p:nvPr>
            <p:ph type="body" idx="1"/>
          </p:nvPr>
        </p:nvSpPr>
        <p:spPr>
          <a:xfrm>
            <a:off x="431800" y="1233488"/>
            <a:ext cx="8280400" cy="4932361"/>
          </a:xfrm>
          <a:prstGeom prst="rect">
            <a:avLst/>
          </a:prstGeom>
        </p:spPr>
        <p:txBody>
          <a:bodyPr vert="horz" lIns="0" tIns="0" rIns="0" bIns="0" rtlCol="0">
            <a:noAutofit/>
          </a:bodyPr>
          <a:lstStyle/>
          <a:p>
            <a:pPr marL="0" marR="0" lvl="0" indent="0" algn="l" defTabSz="914400" rtl="0" eaLnBrk="1" fontAlgn="auto" latinLnBrk="0" hangingPunct="1">
              <a:lnSpc>
                <a:spcPct val="90000"/>
              </a:lnSpc>
              <a:spcBef>
                <a:spcPts val="600"/>
              </a:spcBef>
              <a:spcAft>
                <a:spcPts val="300"/>
              </a:spcAft>
              <a:buClrTx/>
              <a:buSzTx/>
              <a:buFont typeface="Wingdings" pitchFamily="2" charset="2"/>
              <a:buNone/>
              <a:tabLst/>
              <a:defRPr/>
            </a:pPr>
            <a:r>
              <a:rPr lang="en-US"/>
              <a:t>Subheading (first level)</a:t>
            </a:r>
          </a:p>
          <a:p>
            <a:pPr lvl="1"/>
            <a:r>
              <a:rPr lang="en-US"/>
              <a:t>Body text (second level)</a:t>
            </a:r>
          </a:p>
          <a:p>
            <a:pPr lvl="2"/>
            <a:r>
              <a:rPr lang="en-US"/>
              <a:t>Square bullet (third level)</a:t>
            </a:r>
          </a:p>
          <a:p>
            <a:pPr lvl="3"/>
            <a:r>
              <a:rPr lang="en-US"/>
              <a:t>Dashed bullet (fourth level)</a:t>
            </a:r>
          </a:p>
          <a:p>
            <a:pPr lvl="4"/>
            <a:r>
              <a:rPr lang="en-US"/>
              <a:t>Dashed bullet (fifth level)</a:t>
            </a:r>
          </a:p>
          <a:p>
            <a:pPr lvl="5"/>
            <a:r>
              <a:rPr lang="en-US"/>
              <a:t>Dashed bullet (sixth level)</a:t>
            </a:r>
          </a:p>
          <a:p>
            <a:pPr lvl="6"/>
            <a:r>
              <a:rPr lang="en-US"/>
              <a:t>Dashed bullet (seventh level)</a:t>
            </a:r>
          </a:p>
          <a:p>
            <a:pPr lvl="7"/>
            <a:r>
              <a:rPr lang="en-US"/>
              <a:t>Dashed bullet (eighth level)</a:t>
            </a:r>
          </a:p>
          <a:p>
            <a:pPr lvl="8"/>
            <a:r>
              <a:rPr lang="en-US"/>
              <a:t>Dashed bullet (ninth level)</a:t>
            </a:r>
          </a:p>
        </p:txBody>
      </p:sp>
      <p:grpSp>
        <p:nvGrpSpPr>
          <p:cNvPr id="8" name="Group 7">
            <a:extLst>
              <a:ext uri="{FF2B5EF4-FFF2-40B4-BE49-F238E27FC236}">
                <a16:creationId xmlns:a16="http://schemas.microsoft.com/office/drawing/2014/main" id="{539F0740-B130-9148-920F-1FBC5D74BB85}"/>
              </a:ext>
            </a:extLst>
          </p:cNvPr>
          <p:cNvGrpSpPr/>
          <p:nvPr/>
        </p:nvGrpSpPr>
        <p:grpSpPr>
          <a:xfrm>
            <a:off x="-256964" y="-246933"/>
            <a:ext cx="9657929" cy="7348688"/>
            <a:chOff x="-256964" y="-246933"/>
            <a:chExt cx="9657929" cy="7348688"/>
          </a:xfrm>
        </p:grpSpPr>
        <p:grpSp>
          <p:nvGrpSpPr>
            <p:cNvPr id="20" name="Group 19">
              <a:extLst>
                <a:ext uri="{FF2B5EF4-FFF2-40B4-BE49-F238E27FC236}">
                  <a16:creationId xmlns:a16="http://schemas.microsoft.com/office/drawing/2014/main" id="{73BDEFE8-9FA7-3249-9B81-EC3C5E1E0CD6}"/>
                </a:ext>
              </a:extLst>
            </p:cNvPr>
            <p:cNvGrpSpPr/>
            <p:nvPr userDrawn="1"/>
          </p:nvGrpSpPr>
          <p:grpSpPr>
            <a:xfrm>
              <a:off x="-256964" y="421651"/>
              <a:ext cx="251461" cy="567396"/>
              <a:chOff x="-256404" y="360363"/>
              <a:chExt cx="251461" cy="692152"/>
            </a:xfrm>
          </p:grpSpPr>
          <p:grpSp>
            <p:nvGrpSpPr>
              <p:cNvPr id="41" name="Group 40">
                <a:extLst>
                  <a:ext uri="{FF2B5EF4-FFF2-40B4-BE49-F238E27FC236}">
                    <a16:creationId xmlns:a16="http://schemas.microsoft.com/office/drawing/2014/main" id="{5E12FD18-FB76-9E45-A035-FA2ACD4D007A}"/>
                  </a:ext>
                </a:extLst>
              </p:cNvPr>
              <p:cNvGrpSpPr/>
              <p:nvPr userDrawn="1"/>
            </p:nvGrpSpPr>
            <p:grpSpPr>
              <a:xfrm rot="16200000">
                <a:off x="-476749" y="580708"/>
                <a:ext cx="692152" cy="251461"/>
                <a:chOff x="431800" y="-235792"/>
                <a:chExt cx="4400551" cy="235792"/>
              </a:xfrm>
            </p:grpSpPr>
            <p:cxnSp>
              <p:nvCxnSpPr>
                <p:cNvPr id="42" name="Straight Connector 41">
                  <a:extLst>
                    <a:ext uri="{FF2B5EF4-FFF2-40B4-BE49-F238E27FC236}">
                      <a16:creationId xmlns:a16="http://schemas.microsoft.com/office/drawing/2014/main" id="{F22B49D1-B420-0E48-A6FA-450123A6193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DB8D8002-031B-CE42-98C5-47AAD17660D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2C8986EF-5E91-E542-AF40-1DD8D8D0DAC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5" name="TextBox 44">
                <a:extLst>
                  <a:ext uri="{FF2B5EF4-FFF2-40B4-BE49-F238E27FC236}">
                    <a16:creationId xmlns:a16="http://schemas.microsoft.com/office/drawing/2014/main" id="{4A41689B-8D32-B948-A8FC-5383A4F1BF0A}"/>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9" name="Group 18">
              <a:extLst>
                <a:ext uri="{FF2B5EF4-FFF2-40B4-BE49-F238E27FC236}">
                  <a16:creationId xmlns:a16="http://schemas.microsoft.com/office/drawing/2014/main" id="{D3D8E7E2-5950-E647-8606-275BB3DBFB13}"/>
                </a:ext>
              </a:extLst>
            </p:cNvPr>
            <p:cNvGrpSpPr/>
            <p:nvPr userDrawn="1"/>
          </p:nvGrpSpPr>
          <p:grpSpPr>
            <a:xfrm>
              <a:off x="-256963" y="6199390"/>
              <a:ext cx="251461" cy="505509"/>
              <a:chOff x="-256403" y="6200775"/>
              <a:chExt cx="251461" cy="505509"/>
            </a:xfrm>
          </p:grpSpPr>
          <p:grpSp>
            <p:nvGrpSpPr>
              <p:cNvPr id="58" name="Group 57">
                <a:extLst>
                  <a:ext uri="{FF2B5EF4-FFF2-40B4-BE49-F238E27FC236}">
                    <a16:creationId xmlns:a16="http://schemas.microsoft.com/office/drawing/2014/main" id="{AA9EE014-7DD6-A04C-A2C6-7D9CCBE48B53}"/>
                  </a:ext>
                </a:extLst>
              </p:cNvPr>
              <p:cNvGrpSpPr/>
              <p:nvPr userDrawn="1"/>
            </p:nvGrpSpPr>
            <p:grpSpPr>
              <a:xfrm rot="16200000">
                <a:off x="-383427" y="6327799"/>
                <a:ext cx="505509" cy="251461"/>
                <a:chOff x="431800" y="-235792"/>
                <a:chExt cx="4400551" cy="235792"/>
              </a:xfrm>
            </p:grpSpPr>
            <p:cxnSp>
              <p:nvCxnSpPr>
                <p:cNvPr id="59" name="Straight Connector 58">
                  <a:extLst>
                    <a:ext uri="{FF2B5EF4-FFF2-40B4-BE49-F238E27FC236}">
                      <a16:creationId xmlns:a16="http://schemas.microsoft.com/office/drawing/2014/main" id="{73AE3D48-81C2-CC4E-A917-4EFA9A8758E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D7BA2BEC-D71E-2D4A-8263-034DF97FA82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C5E46BE6-4D23-5749-A5BA-CC466FA5839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2" name="TextBox 61">
                <a:extLst>
                  <a:ext uri="{FF2B5EF4-FFF2-40B4-BE49-F238E27FC236}">
                    <a16:creationId xmlns:a16="http://schemas.microsoft.com/office/drawing/2014/main" id="{F4593E23-5413-AB48-9A3C-62AE835EAF18}"/>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9" name="Group 8">
              <a:extLst>
                <a:ext uri="{FF2B5EF4-FFF2-40B4-BE49-F238E27FC236}">
                  <a16:creationId xmlns:a16="http://schemas.microsoft.com/office/drawing/2014/main" id="{F27CEBF6-43E9-5F47-8E2C-B54AD33300C0}"/>
                </a:ext>
              </a:extLst>
            </p:cNvPr>
            <p:cNvGrpSpPr/>
            <p:nvPr userDrawn="1"/>
          </p:nvGrpSpPr>
          <p:grpSpPr>
            <a:xfrm>
              <a:off x="431240" y="-246933"/>
              <a:ext cx="8280401" cy="7347304"/>
              <a:chOff x="431240" y="-246933"/>
              <a:chExt cx="8280401" cy="7347304"/>
            </a:xfrm>
          </p:grpSpPr>
          <p:grpSp>
            <p:nvGrpSpPr>
              <p:cNvPr id="54" name="Group 53">
                <a:extLst>
                  <a:ext uri="{FF2B5EF4-FFF2-40B4-BE49-F238E27FC236}">
                    <a16:creationId xmlns:a16="http://schemas.microsoft.com/office/drawing/2014/main" id="{0FC885F4-0406-DD40-A377-62D4618F4E97}"/>
                  </a:ext>
                </a:extLst>
              </p:cNvPr>
              <p:cNvGrpSpPr/>
              <p:nvPr userDrawn="1"/>
            </p:nvGrpSpPr>
            <p:grpSpPr>
              <a:xfrm>
                <a:off x="431242" y="6864579"/>
                <a:ext cx="8280398" cy="235792"/>
                <a:chOff x="431801" y="-235792"/>
                <a:chExt cx="4400550" cy="235792"/>
              </a:xfrm>
            </p:grpSpPr>
            <p:cxnSp>
              <p:nvCxnSpPr>
                <p:cNvPr id="55" name="Straight Connector 54">
                  <a:extLst>
                    <a:ext uri="{FF2B5EF4-FFF2-40B4-BE49-F238E27FC236}">
                      <a16:creationId xmlns:a16="http://schemas.microsoft.com/office/drawing/2014/main" id="{5BF68FD4-ABD4-6F49-AD60-341BFE5D1119}"/>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660F2D9F-628D-F44D-844A-F65DE298D8E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2015149B-889B-6140-AA46-36035191AC4D}"/>
                  </a:ext>
                </a:extLst>
              </p:cNvPr>
              <p:cNvGrpSpPr/>
              <p:nvPr userDrawn="1"/>
            </p:nvGrpSpPr>
            <p:grpSpPr>
              <a:xfrm>
                <a:off x="431240" y="-246933"/>
                <a:ext cx="8280401" cy="235792"/>
                <a:chOff x="431800" y="-240735"/>
                <a:chExt cx="8280401" cy="235792"/>
              </a:xfrm>
            </p:grpSpPr>
            <p:grpSp>
              <p:nvGrpSpPr>
                <p:cNvPr id="29" name="Group 28">
                  <a:extLst>
                    <a:ext uri="{FF2B5EF4-FFF2-40B4-BE49-F238E27FC236}">
                      <a16:creationId xmlns:a16="http://schemas.microsoft.com/office/drawing/2014/main" id="{6943FC13-01DD-AC42-A596-C5EAB432F263}"/>
                    </a:ext>
                  </a:extLst>
                </p:cNvPr>
                <p:cNvGrpSpPr/>
                <p:nvPr userDrawn="1"/>
              </p:nvGrpSpPr>
              <p:grpSpPr>
                <a:xfrm>
                  <a:off x="431800" y="-240735"/>
                  <a:ext cx="8280400" cy="235792"/>
                  <a:chOff x="431800" y="-235792"/>
                  <a:chExt cx="4400551" cy="235792"/>
                </a:xfrm>
              </p:grpSpPr>
              <p:cxnSp>
                <p:nvCxnSpPr>
                  <p:cNvPr id="23" name="Straight Connector 22">
                    <a:extLst>
                      <a:ext uri="{FF2B5EF4-FFF2-40B4-BE49-F238E27FC236}">
                        <a16:creationId xmlns:a16="http://schemas.microsoft.com/office/drawing/2014/main" id="{12F2B51E-5808-304B-9933-3B15AE6AE84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A3FF3526-1234-674B-80E7-BCA857B95E8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Rectangle 21">
                    <a:extLst>
                      <a:ext uri="{FF2B5EF4-FFF2-40B4-BE49-F238E27FC236}">
                        <a16:creationId xmlns:a16="http://schemas.microsoft.com/office/drawing/2014/main" id="{F4605588-4BA0-B14E-B9D7-4220945390F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75E48346-3BAB-6A45-BD6B-2E12F1AC491B}"/>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4" name="Straight Arrow Connector 63">
                  <a:extLst>
                    <a:ext uri="{FF2B5EF4-FFF2-40B4-BE49-F238E27FC236}">
                      <a16:creationId xmlns:a16="http://schemas.microsoft.com/office/drawing/2014/main" id="{7C3A3DDC-8736-8B47-957C-4DB3DC7BA389}"/>
                    </a:ext>
                  </a:extLst>
                </p:cNvPr>
                <p:cNvCxnSpPr>
                  <a:cxnSpLocks/>
                  <a:stCxn id="30" idx="1"/>
                  <a:endCxn id="2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5" name="Straight Arrow Connector 64">
                  <a:extLst>
                    <a:ext uri="{FF2B5EF4-FFF2-40B4-BE49-F238E27FC236}">
                      <a16:creationId xmlns:a16="http://schemas.microsoft.com/office/drawing/2014/main" id="{9E1BBA66-E33F-5246-A101-D1F7F9E3EFE0}"/>
                    </a:ext>
                  </a:extLst>
                </p:cNvPr>
                <p:cNvCxnSpPr>
                  <a:cxnSpLocks/>
                  <a:stCxn id="30" idx="3"/>
                  <a:endCxn id="2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18" name="Group 17">
              <a:extLst>
                <a:ext uri="{FF2B5EF4-FFF2-40B4-BE49-F238E27FC236}">
                  <a16:creationId xmlns:a16="http://schemas.microsoft.com/office/drawing/2014/main" id="{00980A37-D446-294D-95D8-4AE280E4D28B}"/>
                </a:ext>
              </a:extLst>
            </p:cNvPr>
            <p:cNvGrpSpPr/>
            <p:nvPr userDrawn="1"/>
          </p:nvGrpSpPr>
          <p:grpSpPr>
            <a:xfrm>
              <a:off x="-256963" y="1233487"/>
              <a:ext cx="251461" cy="4930977"/>
              <a:chOff x="-256403" y="1304924"/>
              <a:chExt cx="251461" cy="4843215"/>
            </a:xfrm>
          </p:grpSpPr>
          <p:grpSp>
            <p:nvGrpSpPr>
              <p:cNvPr id="36" name="Group 35">
                <a:extLst>
                  <a:ext uri="{FF2B5EF4-FFF2-40B4-BE49-F238E27FC236}">
                    <a16:creationId xmlns:a16="http://schemas.microsoft.com/office/drawing/2014/main" id="{45EE91C7-0375-8348-97F0-234CD68ACFF0}"/>
                  </a:ext>
                </a:extLst>
              </p:cNvPr>
              <p:cNvGrpSpPr/>
              <p:nvPr userDrawn="1"/>
            </p:nvGrpSpPr>
            <p:grpSpPr>
              <a:xfrm rot="16200000">
                <a:off x="-2552280" y="3600801"/>
                <a:ext cx="4843215" cy="251461"/>
                <a:chOff x="431800" y="-235792"/>
                <a:chExt cx="4400551" cy="235792"/>
              </a:xfrm>
            </p:grpSpPr>
            <p:cxnSp>
              <p:nvCxnSpPr>
                <p:cNvPr id="37" name="Straight Connector 36">
                  <a:extLst>
                    <a:ext uri="{FF2B5EF4-FFF2-40B4-BE49-F238E27FC236}">
                      <a16:creationId xmlns:a16="http://schemas.microsoft.com/office/drawing/2014/main" id="{2EC75812-09C4-7D47-9562-5A8554E0209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86B1498-4B03-674C-80E6-9988AA331A62}"/>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9" name="Rectangle 38">
                  <a:extLst>
                    <a:ext uri="{FF2B5EF4-FFF2-40B4-BE49-F238E27FC236}">
                      <a16:creationId xmlns:a16="http://schemas.microsoft.com/office/drawing/2014/main" id="{3DD40D0F-5B45-A441-A065-F744384DF89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TextBox 39">
                <a:extLst>
                  <a:ext uri="{FF2B5EF4-FFF2-40B4-BE49-F238E27FC236}">
                    <a16:creationId xmlns:a16="http://schemas.microsoft.com/office/drawing/2014/main" id="{CE0455E3-6AFB-7D40-BC14-7ACB1F9DAD6E}"/>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6" name="Straight Arrow Connector 65">
                <a:extLst>
                  <a:ext uri="{FF2B5EF4-FFF2-40B4-BE49-F238E27FC236}">
                    <a16:creationId xmlns:a16="http://schemas.microsoft.com/office/drawing/2014/main" id="{369A0288-B930-114B-B48F-D4F3EF647C47}"/>
                  </a:ext>
                </a:extLst>
              </p:cNvPr>
              <p:cNvCxnSpPr>
                <a:cxnSpLocks/>
                <a:stCxn id="40"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C5709236-298B-344F-AFF7-86E5F553B2FA}"/>
                  </a:ext>
                </a:extLst>
              </p:cNvPr>
              <p:cNvCxnSpPr>
                <a:cxnSpLocks/>
                <a:stCxn id="40"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6943FE73-F9AD-6244-A555-E55A255D9C2B}"/>
                </a:ext>
              </a:extLst>
            </p:cNvPr>
            <p:cNvGrpSpPr/>
            <p:nvPr userDrawn="1"/>
          </p:nvGrpSpPr>
          <p:grpSpPr>
            <a:xfrm rot="16200000">
              <a:off x="8991537" y="579617"/>
              <a:ext cx="567396" cy="251461"/>
              <a:chOff x="431801" y="-235792"/>
              <a:chExt cx="4400550" cy="235792"/>
            </a:xfrm>
          </p:grpSpPr>
          <p:cxnSp>
            <p:nvCxnSpPr>
              <p:cNvPr id="70" name="Straight Connector 69">
                <a:extLst>
                  <a:ext uri="{FF2B5EF4-FFF2-40B4-BE49-F238E27FC236}">
                    <a16:creationId xmlns:a16="http://schemas.microsoft.com/office/drawing/2014/main" id="{C3628860-D8D8-0042-9BCF-5AA5EE7B1049}"/>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D8BB8402-4D22-B448-885D-1B05C4E245E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2" name="Group 81">
              <a:extLst>
                <a:ext uri="{FF2B5EF4-FFF2-40B4-BE49-F238E27FC236}">
                  <a16:creationId xmlns:a16="http://schemas.microsoft.com/office/drawing/2014/main" id="{5AE26B18-92DF-3249-AC98-8FA7C7C05ACB}"/>
                </a:ext>
              </a:extLst>
            </p:cNvPr>
            <p:cNvGrpSpPr/>
            <p:nvPr userDrawn="1"/>
          </p:nvGrpSpPr>
          <p:grpSpPr>
            <a:xfrm rot="16200000">
              <a:off x="9022480" y="6326414"/>
              <a:ext cx="505509" cy="251461"/>
              <a:chOff x="431801" y="-235792"/>
              <a:chExt cx="4400550" cy="235792"/>
            </a:xfrm>
          </p:grpSpPr>
          <p:cxnSp>
            <p:nvCxnSpPr>
              <p:cNvPr id="84" name="Straight Connector 83">
                <a:extLst>
                  <a:ext uri="{FF2B5EF4-FFF2-40B4-BE49-F238E27FC236}">
                    <a16:creationId xmlns:a16="http://schemas.microsoft.com/office/drawing/2014/main" id="{CF4903C6-7D49-3144-8CA4-C4535B8178A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C18B5DD9-7082-2F46-B230-AB7FEF259DF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2450701C-1FD4-734B-B53D-04C1A47F09EC}"/>
                </a:ext>
              </a:extLst>
            </p:cNvPr>
            <p:cNvGrpSpPr/>
            <p:nvPr userDrawn="1"/>
          </p:nvGrpSpPr>
          <p:grpSpPr>
            <a:xfrm rot="16200000">
              <a:off x="6810642" y="3574139"/>
              <a:ext cx="4929186" cy="251461"/>
              <a:chOff x="431801" y="-235792"/>
              <a:chExt cx="4462347" cy="235792"/>
            </a:xfrm>
          </p:grpSpPr>
          <p:cxnSp>
            <p:nvCxnSpPr>
              <p:cNvPr id="92" name="Straight Connector 91">
                <a:extLst>
                  <a:ext uri="{FF2B5EF4-FFF2-40B4-BE49-F238E27FC236}">
                    <a16:creationId xmlns:a16="http://schemas.microsoft.com/office/drawing/2014/main" id="{EA7F5C02-DBA8-114C-B8AD-E6E39FB3E452}"/>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2BBED8D4-0952-E441-B264-00A3F7C399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3C2F4607-7DC3-324D-879F-E486D0EDF66B}"/>
                </a:ext>
              </a:extLst>
            </p:cNvPr>
            <p:cNvGrpSpPr/>
            <p:nvPr userDrawn="1"/>
          </p:nvGrpSpPr>
          <p:grpSpPr>
            <a:xfrm>
              <a:off x="3092543" y="6865965"/>
              <a:ext cx="2989225" cy="235790"/>
              <a:chOff x="3092534" y="6869197"/>
              <a:chExt cx="2989225" cy="235790"/>
            </a:xfrm>
          </p:grpSpPr>
          <p:grpSp>
            <p:nvGrpSpPr>
              <p:cNvPr id="11" name="Group 10">
                <a:extLst>
                  <a:ext uri="{FF2B5EF4-FFF2-40B4-BE49-F238E27FC236}">
                    <a16:creationId xmlns:a16="http://schemas.microsoft.com/office/drawing/2014/main" id="{AEF875DB-5EB3-4849-8E5F-39088FA886E7}"/>
                  </a:ext>
                </a:extLst>
              </p:cNvPr>
              <p:cNvGrpSpPr/>
              <p:nvPr userDrawn="1"/>
            </p:nvGrpSpPr>
            <p:grpSpPr>
              <a:xfrm>
                <a:off x="3184525" y="6869197"/>
                <a:ext cx="2774950" cy="60992"/>
                <a:chOff x="3184525" y="6869196"/>
                <a:chExt cx="2774950" cy="235791"/>
              </a:xfrm>
            </p:grpSpPr>
            <p:cxnSp>
              <p:nvCxnSpPr>
                <p:cNvPr id="73" name="Straight Connector 72">
                  <a:extLst>
                    <a:ext uri="{FF2B5EF4-FFF2-40B4-BE49-F238E27FC236}">
                      <a16:creationId xmlns:a16="http://schemas.microsoft.com/office/drawing/2014/main" id="{401B80A4-C088-3F40-B2A2-2D862F375A3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D2736629-EF45-5843-9E91-AF39A137BD0F}"/>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AD5C415B-C58A-5143-B195-53B6A53B164E}"/>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87" name="TextBox 86">
                <a:extLst>
                  <a:ext uri="{FF2B5EF4-FFF2-40B4-BE49-F238E27FC236}">
                    <a16:creationId xmlns:a16="http://schemas.microsoft.com/office/drawing/2014/main" id="{7CA58A63-C828-AB49-B77B-45A6B4DBDD83}"/>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89" name="TextBox 88">
                <a:extLst>
                  <a:ext uri="{FF2B5EF4-FFF2-40B4-BE49-F238E27FC236}">
                    <a16:creationId xmlns:a16="http://schemas.microsoft.com/office/drawing/2014/main" id="{0005311A-1292-E544-A38B-88988BFE1577}"/>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90" name="TextBox 89">
                <a:extLst>
                  <a:ext uri="{FF2B5EF4-FFF2-40B4-BE49-F238E27FC236}">
                    <a16:creationId xmlns:a16="http://schemas.microsoft.com/office/drawing/2014/main" id="{417A683D-6BBC-AD4D-9603-29408D7E4EE4}"/>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91" name="Group 90">
                <a:extLst>
                  <a:ext uri="{FF2B5EF4-FFF2-40B4-BE49-F238E27FC236}">
                    <a16:creationId xmlns:a16="http://schemas.microsoft.com/office/drawing/2014/main" id="{3236913A-BD45-484F-BBAE-557205654333}"/>
                  </a:ext>
                </a:extLst>
              </p:cNvPr>
              <p:cNvGrpSpPr/>
              <p:nvPr userDrawn="1"/>
            </p:nvGrpSpPr>
            <p:grpSpPr>
              <a:xfrm>
                <a:off x="3184525" y="7040714"/>
                <a:ext cx="2774950" cy="64273"/>
                <a:chOff x="3184525" y="6869196"/>
                <a:chExt cx="2774950" cy="235791"/>
              </a:xfrm>
            </p:grpSpPr>
            <p:cxnSp>
              <p:nvCxnSpPr>
                <p:cNvPr id="94" name="Straight Connector 93">
                  <a:extLst>
                    <a:ext uri="{FF2B5EF4-FFF2-40B4-BE49-F238E27FC236}">
                      <a16:creationId xmlns:a16="http://schemas.microsoft.com/office/drawing/2014/main" id="{B8DC771C-3FBD-2747-9F87-9ED9BB8478E7}"/>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FE5CA426-9DD9-D944-BE42-16A5DAC54CD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2052529-8A86-4346-9F9F-9FB1DD488169}"/>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98" name="Slide Number Placeholder 97">
            <a:extLst>
              <a:ext uri="{FF2B5EF4-FFF2-40B4-BE49-F238E27FC236}">
                <a16:creationId xmlns:a16="http://schemas.microsoft.com/office/drawing/2014/main" id="{8B997069-D21E-5945-9056-B66AD470AD31}"/>
              </a:ext>
            </a:extLst>
          </p:cNvPr>
          <p:cNvSpPr>
            <a:spLocks noGrp="1"/>
          </p:cNvSpPr>
          <p:nvPr>
            <p:ph type="sldNum" sz="quarter" idx="4"/>
          </p:nvPr>
        </p:nvSpPr>
        <p:spPr>
          <a:xfrm>
            <a:off x="8790039" y="6516148"/>
            <a:ext cx="350454" cy="174625"/>
          </a:xfrm>
          <a:prstGeom prst="rect">
            <a:avLst/>
          </a:prstGeom>
          <a:noFill/>
          <a:ln>
            <a:noFill/>
          </a:ln>
        </p:spPr>
        <p:txBody>
          <a:bodyPr vert="horz" wrap="square" lIns="0" tIns="0" rIns="0" bIns="0" rtlCol="0" anchor="ctr">
            <a:noAutofit/>
          </a:bodyPr>
          <a:lstStyle>
            <a:lvl1pPr algn="l">
              <a:defRPr sz="900" b="1">
                <a:solidFill>
                  <a:schemeClr val="accent1"/>
                </a:solidFill>
              </a:defRPr>
            </a:lvl1pPr>
          </a:lstStyle>
          <a:p>
            <a:pPr marL="12700"/>
            <a:fld id="{078C017C-E1B9-8443-B047-B08AAA027B45}" type="slidenum">
              <a:rPr lang="en-US" smtClean="0"/>
              <a:pPr marL="12700"/>
              <a:t>‹#›</a:t>
            </a:fld>
            <a:endParaRPr lang="en-US" dirty="0"/>
          </a:p>
        </p:txBody>
      </p:sp>
      <p:sp>
        <p:nvSpPr>
          <p:cNvPr id="5" name="Footer Placeholder 4">
            <a:extLst>
              <a:ext uri="{FF2B5EF4-FFF2-40B4-BE49-F238E27FC236}">
                <a16:creationId xmlns:a16="http://schemas.microsoft.com/office/drawing/2014/main" id="{C9CDD5D0-2B57-DD49-8A52-35BB8429C6FC}"/>
              </a:ext>
            </a:extLst>
          </p:cNvPr>
          <p:cNvSpPr>
            <a:spLocks noGrp="1"/>
          </p:cNvSpPr>
          <p:nvPr>
            <p:ph type="ftr" sz="quarter" idx="3"/>
          </p:nvPr>
        </p:nvSpPr>
        <p:spPr>
          <a:xfrm>
            <a:off x="0" y="6864579"/>
            <a:ext cx="0" cy="0"/>
          </a:xfrm>
          <a:prstGeom prst="rect">
            <a:avLst/>
          </a:prstGeom>
          <a:ln w="0">
            <a:solidFill>
              <a:schemeClr val="bg1">
                <a:alpha val="0"/>
              </a:schemeClr>
            </a:solidFill>
          </a:ln>
        </p:spPr>
        <p:txBody>
          <a:bodyPr vert="horz" lIns="0" tIns="0" rIns="0" bIns="0" rtlCol="0" anchor="b"/>
          <a:lstStyle>
            <a:lvl1pPr marL="4763" indent="0" algn="l">
              <a:buFont typeface="Arial" panose="020B0604020202020204" pitchFamily="34" charset="0"/>
              <a:buNone/>
              <a:tabLst/>
              <a:defRPr sz="200">
                <a:solidFill>
                  <a:schemeClr val="tx1">
                    <a:alpha val="0"/>
                  </a:schemeClr>
                </a:solidFill>
              </a:defRPr>
            </a:lvl1pPr>
            <a:lvl2pPr marL="4763" indent="0" algn="l">
              <a:tabLst/>
              <a:defRPr sz="1100"/>
            </a:lvl2pPr>
            <a:lvl3pPr marL="4763" indent="0" algn="l">
              <a:tabLst/>
              <a:defRPr sz="1100"/>
            </a:lvl3pPr>
            <a:lvl4pPr marL="4763" indent="0" algn="l">
              <a:tabLst/>
              <a:defRPr sz="1100"/>
            </a:lvl4pPr>
            <a:lvl5pPr marL="4763" indent="0" algn="l">
              <a:tabLst/>
              <a:defRPr sz="1100"/>
            </a:lvl5pPr>
            <a:lvl6pPr marL="4763" indent="0" algn="l">
              <a:tabLst/>
              <a:defRPr sz="1100"/>
            </a:lvl6pPr>
            <a:lvl7pPr marL="4763" indent="0" algn="l">
              <a:tabLst/>
              <a:defRPr sz="1100"/>
            </a:lvl7pPr>
            <a:lvl8pPr marL="4763" indent="0" algn="l">
              <a:tabLst/>
              <a:defRPr sz="1100"/>
            </a:lvl8pPr>
            <a:lvl9pPr marL="4763" indent="0" algn="l">
              <a:tabLst/>
              <a:defRPr sz="1100"/>
            </a:lvl9pPr>
          </a:lstStyle>
          <a:p>
            <a:endParaRPr lang="en-US" dirty="0"/>
          </a:p>
        </p:txBody>
      </p:sp>
    </p:spTree>
    <p:extLst>
      <p:ext uri="{BB962C8B-B14F-4D97-AF65-F5344CB8AC3E}">
        <p14:creationId xmlns:p14="http://schemas.microsoft.com/office/powerpoint/2010/main" val="1894260293"/>
      </p:ext>
    </p:extLst>
  </p:cSld>
  <p:clrMap bg1="lt1" tx1="dk1" bg2="lt2" tx2="dk2" accent1="accent1" accent2="accent2" accent3="accent3" accent4="accent4" accent5="accent5" accent6="accent6" hlink="hlink" folHlink="folHlink"/>
  <p:sldLayoutIdLst>
    <p:sldLayoutId id="2147483791" r:id="rId1"/>
    <p:sldLayoutId id="2147483792" r:id="rId2"/>
    <p:sldLayoutId id="2147483793" r:id="rId3"/>
    <p:sldLayoutId id="2147483794" r:id="rId4"/>
    <p:sldLayoutId id="2147483795" r:id="rId5"/>
    <p:sldLayoutId id="2147483796" r:id="rId6"/>
    <p:sldLayoutId id="2147483797" r:id="rId7"/>
    <p:sldLayoutId id="2147483798" r:id="rId8"/>
    <p:sldLayoutId id="2147483799" r:id="rId9"/>
    <p:sldLayoutId id="2147483800" r:id="rId10"/>
    <p:sldLayoutId id="2147483801" r:id="rId11"/>
    <p:sldLayoutId id="2147483802" r:id="rId12"/>
    <p:sldLayoutId id="2147483803" r:id="rId13"/>
    <p:sldLayoutId id="2147483804" r:id="rId14"/>
    <p:sldLayoutId id="2147483805" r:id="rId15"/>
    <p:sldLayoutId id="2147483806" r:id="rId16"/>
    <p:sldLayoutId id="2147483807" r:id="rId17"/>
    <p:sldLayoutId id="2147483808" r:id="rId18"/>
    <p:sldLayoutId id="2147483809" r:id="rId19"/>
    <p:sldLayoutId id="2147483810" r:id="rId20"/>
    <p:sldLayoutId id="2147483811" r:id="rId21"/>
    <p:sldLayoutId id="2147483812" r:id="rId22"/>
    <p:sldLayoutId id="2147483813" r:id="rId23"/>
    <p:sldLayoutId id="2147483814" r:id="rId24"/>
    <p:sldLayoutId id="2147483815" r:id="rId25"/>
    <p:sldLayoutId id="2147483816" r:id="rId26"/>
    <p:sldLayoutId id="2147483817" r:id="rId27"/>
    <p:sldLayoutId id="2147483818" r:id="rId28"/>
    <p:sldLayoutId id="2147483819" r:id="rId29"/>
    <p:sldLayoutId id="2147483820" r:id="rId30"/>
    <p:sldLayoutId id="2147483821" r:id="rId31"/>
    <p:sldLayoutId id="2147483822" r:id="rId32"/>
    <p:sldLayoutId id="2147483823" r:id="rId33"/>
    <p:sldLayoutId id="2147483824" r:id="rId34"/>
    <p:sldLayoutId id="2147483825" r:id="rId35"/>
    <p:sldLayoutId id="2147483826" r:id="rId36"/>
    <p:sldLayoutId id="2147483827" r:id="rId37"/>
    <p:sldLayoutId id="2147483828" r:id="rId38"/>
    <p:sldLayoutId id="2147483829" r:id="rId39"/>
    <p:sldLayoutId id="2147483830" r:id="rId40"/>
    <p:sldLayoutId id="2147483831" r:id="rId41"/>
    <p:sldLayoutId id="2147483832" r:id="rId42"/>
    <p:sldLayoutId id="2147483833" r:id="rId43"/>
    <p:sldLayoutId id="2147483834" r:id="rId44"/>
    <p:sldLayoutId id="2147483835" r:id="rId45"/>
    <p:sldLayoutId id="2147483836" r:id="rId46"/>
    <p:sldLayoutId id="2147483837" r:id="rId47"/>
    <p:sldLayoutId id="2147483838" r:id="rId48"/>
    <p:sldLayoutId id="2147483839" r:id="rId49"/>
    <p:sldLayoutId id="2147483840" r:id="rId50"/>
    <p:sldLayoutId id="2147483841" r:id="rId51"/>
    <p:sldLayoutId id="2147483842" r:id="rId52"/>
    <p:sldLayoutId id="2147483843" r:id="rId53"/>
    <p:sldLayoutId id="2147483844" r:id="rId54"/>
    <p:sldLayoutId id="2147483845" r:id="rId55"/>
    <p:sldLayoutId id="2147483846" r:id="rId56"/>
    <p:sldLayoutId id="2147483847" r:id="rId57"/>
  </p:sldLayoutIdLst>
  <p:hf hdr="0" ftr="0" dt="0"/>
  <p:txStyles>
    <p:title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p:titleStyle>
    <p:bodyStyle>
      <a:lvl1pPr marL="0" marR="0" indent="0" algn="l" defTabSz="914400" rtl="0" eaLnBrk="1" fontAlgn="auto" latinLnBrk="0" hangingPunct="1">
        <a:lnSpc>
          <a:spcPct val="90000"/>
        </a:lnSpc>
        <a:spcBef>
          <a:spcPts val="600"/>
        </a:spcBef>
        <a:spcAft>
          <a:spcPts val="300"/>
        </a:spcAft>
        <a:buClrTx/>
        <a:buSzTx/>
        <a:buFont typeface="Wingdings" pitchFamily="2" charset="2"/>
        <a:buNone/>
        <a:tabLst/>
        <a:defRPr sz="1400" b="1" kern="1200">
          <a:solidFill>
            <a:schemeClr val="accent1"/>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508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p:bodyStyle>
    <p:otherStyle>
      <a:defPPr>
        <a:defRPr lang="en-US"/>
      </a:defPPr>
      <a:lvl1pPr marL="0" algn="l" defTabSz="914400" rtl="0" eaLnBrk="1" latinLnBrk="0" hangingPunct="1">
        <a:defRPr sz="1200" kern="1200">
          <a:solidFill>
            <a:schemeClr val="tx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2880">
          <p15:clr>
            <a:srgbClr val="A4A3A4"/>
          </p15:clr>
        </p15:guide>
        <p15:guide id="3" pos="272">
          <p15:clr>
            <a:srgbClr val="C35EA4"/>
          </p15:clr>
        </p15:guide>
        <p15:guide id="4" pos="5488">
          <p15:clr>
            <a:srgbClr val="C35EA4"/>
          </p15:clr>
        </p15:guide>
        <p15:guide id="5" orient="horz" pos="624">
          <p15:clr>
            <a:srgbClr val="A4A3A4"/>
          </p15:clr>
        </p15:guide>
        <p15:guide id="6" orient="horz" pos="777">
          <p15:clr>
            <a:srgbClr val="F26B43"/>
          </p15:clr>
        </p15:guide>
        <p15:guide id="7" orient="horz" pos="3884">
          <p15:clr>
            <a:srgbClr val="F26B43"/>
          </p15:clr>
        </p15:guide>
        <p15:guide id="9" orient="horz" pos="3906">
          <p15:clr>
            <a:srgbClr val="A4A3A4"/>
          </p15:clr>
        </p15:guide>
        <p15:guide id="10" orient="horz" pos="4224">
          <p15:clr>
            <a:srgbClr val="A4A3A4"/>
          </p15:clr>
        </p15:guide>
        <p15:guide id="11" orient="horz" pos="265">
          <p15:clr>
            <a:srgbClr val="A4A3A4"/>
          </p15:clr>
        </p15:guide>
        <p15:guide id="13" pos="5624">
          <p15:clr>
            <a:srgbClr val="F26B43"/>
          </p15:clr>
        </p15:guide>
        <p15:guide id="14" orient="horz" pos="701">
          <p15:clr>
            <a:srgbClr val="5ACBF0"/>
          </p15:clr>
        </p15:guide>
        <p15:guide id="15" pos="136">
          <p15:clr>
            <a:srgbClr val="F26B43"/>
          </p15:clr>
        </p15:guide>
        <p15:guide id="16" pos="2006">
          <p15:clr>
            <a:srgbClr val="A4A3A4"/>
          </p15:clr>
        </p15:guide>
        <p15:guide id="17" pos="3754">
          <p15:clr>
            <a:srgbClr val="A4A3A4"/>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60">
            <a:lum/>
          </a:blip>
          <a:srcRect/>
          <a:stretch>
            <a:fillRect/>
          </a:stretch>
        </a:blip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E83C530C-6A23-2143-97CF-E9F3861AF40A}"/>
              </a:ext>
            </a:extLst>
          </p:cNvPr>
          <p:cNvGraphicFramePr>
            <a:graphicFrameLocks noChangeAspect="1"/>
          </p:cNvGraphicFramePr>
          <p:nvPr userDrawn="1">
            <p:custDataLst>
              <p:tags r:id="rId59"/>
            </p:custDataLst>
            <p:extLst>
              <p:ext uri="{D42A27DB-BD31-4B8C-83A1-F6EECF244321}">
                <p14:modId xmlns:p14="http://schemas.microsoft.com/office/powerpoint/2010/main" val="250909897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61" imgW="7772400" imgH="10058400" progId="TCLayout.ActiveDocument.1">
                  <p:embed/>
                </p:oleObj>
              </mc:Choice>
              <mc:Fallback>
                <p:oleObj name="think-cell Slide" r:id="rId61" imgW="7772400" imgH="10058400" progId="TCLayout.ActiveDocument.1">
                  <p:embed/>
                  <p:pic>
                    <p:nvPicPr>
                      <p:cNvPr id="7" name="Object 6" hidden="1">
                        <a:extLst>
                          <a:ext uri="{FF2B5EF4-FFF2-40B4-BE49-F238E27FC236}">
                            <a16:creationId xmlns:a16="http://schemas.microsoft.com/office/drawing/2014/main" id="{E83C530C-6A23-2143-97CF-E9F3861AF40A}"/>
                          </a:ext>
                        </a:extLst>
                      </p:cNvPr>
                      <p:cNvPicPr/>
                      <p:nvPr/>
                    </p:nvPicPr>
                    <p:blipFill>
                      <a:blip r:embed="rId62"/>
                      <a:stretch>
                        <a:fillRect/>
                      </a:stretch>
                    </p:blipFill>
                    <p:spPr>
                      <a:xfrm>
                        <a:off x="1588" y="1588"/>
                        <a:ext cx="1587" cy="1587"/>
                      </a:xfrm>
                      <a:prstGeom prst="rect">
                        <a:avLst/>
                      </a:prstGeom>
                    </p:spPr>
                  </p:pic>
                </p:oleObj>
              </mc:Fallback>
            </mc:AlternateContent>
          </a:graphicData>
        </a:graphic>
      </p:graphicFrame>
      <p:sp>
        <p:nvSpPr>
          <p:cNvPr id="99" name="TextBox 98">
            <a:extLst>
              <a:ext uri="{FF2B5EF4-FFF2-40B4-BE49-F238E27FC236}">
                <a16:creationId xmlns:a16="http://schemas.microsoft.com/office/drawing/2014/main" id="{F979FF17-4902-0E4D-BB4E-5DD367A3D3B2}"/>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sp>
        <p:nvSpPr>
          <p:cNvPr id="2" name="Title Placeholder 1">
            <a:extLst>
              <a:ext uri="{FF2B5EF4-FFF2-40B4-BE49-F238E27FC236}">
                <a16:creationId xmlns:a16="http://schemas.microsoft.com/office/drawing/2014/main" id="{00D71511-F07B-A04E-A54D-BD95CD8FCE2A}"/>
              </a:ext>
            </a:extLst>
          </p:cNvPr>
          <p:cNvSpPr>
            <a:spLocks noGrp="1"/>
          </p:cNvSpPr>
          <p:nvPr userDrawn="1">
            <p:ph type="title"/>
          </p:nvPr>
        </p:nvSpPr>
        <p:spPr>
          <a:xfrm>
            <a:off x="431800" y="423038"/>
            <a:ext cx="8280400" cy="567394"/>
          </a:xfrm>
          <a:prstGeom prst="rect">
            <a:avLst/>
          </a:prstGeom>
        </p:spPr>
        <p:txBody>
          <a:bodyPr vert="horz" lIns="0" tIns="0" rIns="0" bIns="0" rtlCol="0" anchor="b">
            <a:noAutofit/>
          </a:bodyPr>
          <a:lstStyle/>
          <a:p>
            <a:endParaRPr lang="en-US"/>
          </a:p>
        </p:txBody>
      </p:sp>
      <p:sp>
        <p:nvSpPr>
          <p:cNvPr id="4" name="Date Placeholder 3">
            <a:extLst>
              <a:ext uri="{FF2B5EF4-FFF2-40B4-BE49-F238E27FC236}">
                <a16:creationId xmlns:a16="http://schemas.microsoft.com/office/drawing/2014/main" id="{C6A45110-0167-564A-88EE-77AC9A9796DD}"/>
              </a:ext>
            </a:extLst>
          </p:cNvPr>
          <p:cNvSpPr>
            <a:spLocks noGrp="1"/>
          </p:cNvSpPr>
          <p:nvPr userDrawn="1">
            <p:ph type="dt" sz="half" idx="2"/>
          </p:nvPr>
        </p:nvSpPr>
        <p:spPr>
          <a:xfrm>
            <a:off x="0" y="6864579"/>
            <a:ext cx="0" cy="0"/>
          </a:xfrm>
          <a:prstGeom prst="rect">
            <a:avLst/>
          </a:prstGeom>
          <a:ln w="0">
            <a:solidFill>
              <a:schemeClr val="bg1">
                <a:alpha val="0"/>
              </a:schemeClr>
            </a:solidFill>
          </a:ln>
        </p:spPr>
        <p:txBody>
          <a:bodyPr vert="horz" lIns="0" tIns="45720" rIns="91440" bIns="45720" rtlCol="0" anchor="ctr"/>
          <a:lstStyle>
            <a:lvl1pPr algn="l">
              <a:defRPr sz="200">
                <a:solidFill>
                  <a:schemeClr val="bg1">
                    <a:alpha val="0"/>
                  </a:schemeClr>
                </a:solidFill>
              </a:defRPr>
            </a:lvl1pPr>
          </a:lstStyle>
          <a:p>
            <a:endParaRPr lang="en-US" dirty="0"/>
          </a:p>
        </p:txBody>
      </p:sp>
      <p:sp>
        <p:nvSpPr>
          <p:cNvPr id="6" name="Text Placeholder 5">
            <a:extLst>
              <a:ext uri="{FF2B5EF4-FFF2-40B4-BE49-F238E27FC236}">
                <a16:creationId xmlns:a16="http://schemas.microsoft.com/office/drawing/2014/main" id="{23D3717A-E9D8-444D-8D16-5A32534671E2}"/>
              </a:ext>
            </a:extLst>
          </p:cNvPr>
          <p:cNvSpPr>
            <a:spLocks noGrp="1"/>
          </p:cNvSpPr>
          <p:nvPr userDrawn="1">
            <p:ph type="body" idx="1"/>
          </p:nvPr>
        </p:nvSpPr>
        <p:spPr>
          <a:xfrm>
            <a:off x="431800" y="1233488"/>
            <a:ext cx="8280400" cy="4932361"/>
          </a:xfrm>
          <a:prstGeom prst="rect">
            <a:avLst/>
          </a:prstGeom>
        </p:spPr>
        <p:txBody>
          <a:bodyPr vert="horz" lIns="0" tIns="0" rIns="0" bIns="0" rtlCol="0">
            <a:noAutofit/>
          </a:bodyPr>
          <a:lstStyle/>
          <a:p>
            <a:pPr marL="0" marR="0" lvl="0" indent="0" algn="l" defTabSz="914400" rtl="0" eaLnBrk="1" fontAlgn="auto" latinLnBrk="0" hangingPunct="1">
              <a:lnSpc>
                <a:spcPct val="90000"/>
              </a:lnSpc>
              <a:spcBef>
                <a:spcPts val="600"/>
              </a:spcBef>
              <a:spcAft>
                <a:spcPts val="300"/>
              </a:spcAft>
              <a:buClrTx/>
              <a:buSzTx/>
              <a:buFont typeface="Wingdings" pitchFamily="2" charset="2"/>
              <a:buNone/>
              <a:tabLst/>
              <a:defRPr/>
            </a:pPr>
            <a:r>
              <a:rPr lang="en-US"/>
              <a:t>Subheading (first level)</a:t>
            </a:r>
          </a:p>
          <a:p>
            <a:pPr lvl="1"/>
            <a:r>
              <a:rPr lang="en-US"/>
              <a:t>Body text (second level)</a:t>
            </a:r>
          </a:p>
          <a:p>
            <a:pPr lvl="2"/>
            <a:r>
              <a:rPr lang="en-US"/>
              <a:t>Square bullet (third level)</a:t>
            </a:r>
          </a:p>
          <a:p>
            <a:pPr lvl="3"/>
            <a:r>
              <a:rPr lang="en-US"/>
              <a:t>Dashed bullet (fourth level)</a:t>
            </a:r>
          </a:p>
          <a:p>
            <a:pPr lvl="4"/>
            <a:r>
              <a:rPr lang="en-US"/>
              <a:t>Dashed bullet (fifth level)</a:t>
            </a:r>
          </a:p>
          <a:p>
            <a:pPr lvl="5"/>
            <a:r>
              <a:rPr lang="en-US"/>
              <a:t>Dashed bullet (sixth level)</a:t>
            </a:r>
          </a:p>
          <a:p>
            <a:pPr lvl="6"/>
            <a:r>
              <a:rPr lang="en-US"/>
              <a:t>Dashed bullet (seventh level)</a:t>
            </a:r>
          </a:p>
          <a:p>
            <a:pPr lvl="7"/>
            <a:r>
              <a:rPr lang="en-US"/>
              <a:t>Dashed bullet (eighth level)</a:t>
            </a:r>
          </a:p>
          <a:p>
            <a:pPr lvl="8"/>
            <a:r>
              <a:rPr lang="en-US"/>
              <a:t>Dashed bullet (ninth level)</a:t>
            </a:r>
          </a:p>
        </p:txBody>
      </p:sp>
      <p:grpSp>
        <p:nvGrpSpPr>
          <p:cNvPr id="8" name="Group 7">
            <a:extLst>
              <a:ext uri="{FF2B5EF4-FFF2-40B4-BE49-F238E27FC236}">
                <a16:creationId xmlns:a16="http://schemas.microsoft.com/office/drawing/2014/main" id="{539F0740-B130-9148-920F-1FBC5D74BB85}"/>
              </a:ext>
            </a:extLst>
          </p:cNvPr>
          <p:cNvGrpSpPr/>
          <p:nvPr userDrawn="1"/>
        </p:nvGrpSpPr>
        <p:grpSpPr>
          <a:xfrm>
            <a:off x="-256964" y="-246933"/>
            <a:ext cx="9657929" cy="7348688"/>
            <a:chOff x="-256964" y="-246933"/>
            <a:chExt cx="9657929" cy="7348688"/>
          </a:xfrm>
        </p:grpSpPr>
        <p:grpSp>
          <p:nvGrpSpPr>
            <p:cNvPr id="20" name="Group 19">
              <a:extLst>
                <a:ext uri="{FF2B5EF4-FFF2-40B4-BE49-F238E27FC236}">
                  <a16:creationId xmlns:a16="http://schemas.microsoft.com/office/drawing/2014/main" id="{73BDEFE8-9FA7-3249-9B81-EC3C5E1E0CD6}"/>
                </a:ext>
              </a:extLst>
            </p:cNvPr>
            <p:cNvGrpSpPr/>
            <p:nvPr userDrawn="1"/>
          </p:nvGrpSpPr>
          <p:grpSpPr>
            <a:xfrm>
              <a:off x="-256964" y="421651"/>
              <a:ext cx="251461" cy="567396"/>
              <a:chOff x="-256404" y="360363"/>
              <a:chExt cx="251461" cy="692152"/>
            </a:xfrm>
          </p:grpSpPr>
          <p:grpSp>
            <p:nvGrpSpPr>
              <p:cNvPr id="41" name="Group 40">
                <a:extLst>
                  <a:ext uri="{FF2B5EF4-FFF2-40B4-BE49-F238E27FC236}">
                    <a16:creationId xmlns:a16="http://schemas.microsoft.com/office/drawing/2014/main" id="{5E12FD18-FB76-9E45-A035-FA2ACD4D007A}"/>
                  </a:ext>
                </a:extLst>
              </p:cNvPr>
              <p:cNvGrpSpPr/>
              <p:nvPr userDrawn="1"/>
            </p:nvGrpSpPr>
            <p:grpSpPr>
              <a:xfrm rot="16200000">
                <a:off x="-476749" y="580708"/>
                <a:ext cx="692152" cy="251461"/>
                <a:chOff x="431800" y="-235792"/>
                <a:chExt cx="4400551" cy="235792"/>
              </a:xfrm>
            </p:grpSpPr>
            <p:cxnSp>
              <p:nvCxnSpPr>
                <p:cNvPr id="42" name="Straight Connector 41">
                  <a:extLst>
                    <a:ext uri="{FF2B5EF4-FFF2-40B4-BE49-F238E27FC236}">
                      <a16:creationId xmlns:a16="http://schemas.microsoft.com/office/drawing/2014/main" id="{F22B49D1-B420-0E48-A6FA-450123A6193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DB8D8002-031B-CE42-98C5-47AAD17660D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2C8986EF-5E91-E542-AF40-1DD8D8D0DAC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5" name="TextBox 44">
                <a:extLst>
                  <a:ext uri="{FF2B5EF4-FFF2-40B4-BE49-F238E27FC236}">
                    <a16:creationId xmlns:a16="http://schemas.microsoft.com/office/drawing/2014/main" id="{4A41689B-8D32-B948-A8FC-5383A4F1BF0A}"/>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9" name="Group 18">
              <a:extLst>
                <a:ext uri="{FF2B5EF4-FFF2-40B4-BE49-F238E27FC236}">
                  <a16:creationId xmlns:a16="http://schemas.microsoft.com/office/drawing/2014/main" id="{D3D8E7E2-5950-E647-8606-275BB3DBFB13}"/>
                </a:ext>
              </a:extLst>
            </p:cNvPr>
            <p:cNvGrpSpPr/>
            <p:nvPr userDrawn="1"/>
          </p:nvGrpSpPr>
          <p:grpSpPr>
            <a:xfrm>
              <a:off x="-256963" y="6199390"/>
              <a:ext cx="251461" cy="505509"/>
              <a:chOff x="-256403" y="6200775"/>
              <a:chExt cx="251461" cy="505509"/>
            </a:xfrm>
          </p:grpSpPr>
          <p:grpSp>
            <p:nvGrpSpPr>
              <p:cNvPr id="58" name="Group 57">
                <a:extLst>
                  <a:ext uri="{FF2B5EF4-FFF2-40B4-BE49-F238E27FC236}">
                    <a16:creationId xmlns:a16="http://schemas.microsoft.com/office/drawing/2014/main" id="{AA9EE014-7DD6-A04C-A2C6-7D9CCBE48B53}"/>
                  </a:ext>
                </a:extLst>
              </p:cNvPr>
              <p:cNvGrpSpPr/>
              <p:nvPr userDrawn="1"/>
            </p:nvGrpSpPr>
            <p:grpSpPr>
              <a:xfrm rot="16200000">
                <a:off x="-383427" y="6327799"/>
                <a:ext cx="505509" cy="251461"/>
                <a:chOff x="431800" y="-235792"/>
                <a:chExt cx="4400551" cy="235792"/>
              </a:xfrm>
            </p:grpSpPr>
            <p:cxnSp>
              <p:nvCxnSpPr>
                <p:cNvPr id="59" name="Straight Connector 58">
                  <a:extLst>
                    <a:ext uri="{FF2B5EF4-FFF2-40B4-BE49-F238E27FC236}">
                      <a16:creationId xmlns:a16="http://schemas.microsoft.com/office/drawing/2014/main" id="{73AE3D48-81C2-CC4E-A917-4EFA9A8758E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D7BA2BEC-D71E-2D4A-8263-034DF97FA82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C5E46BE6-4D23-5749-A5BA-CC466FA5839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2" name="TextBox 61">
                <a:extLst>
                  <a:ext uri="{FF2B5EF4-FFF2-40B4-BE49-F238E27FC236}">
                    <a16:creationId xmlns:a16="http://schemas.microsoft.com/office/drawing/2014/main" id="{F4593E23-5413-AB48-9A3C-62AE835EAF18}"/>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9" name="Group 8">
              <a:extLst>
                <a:ext uri="{FF2B5EF4-FFF2-40B4-BE49-F238E27FC236}">
                  <a16:creationId xmlns:a16="http://schemas.microsoft.com/office/drawing/2014/main" id="{F27CEBF6-43E9-5F47-8E2C-B54AD33300C0}"/>
                </a:ext>
              </a:extLst>
            </p:cNvPr>
            <p:cNvGrpSpPr/>
            <p:nvPr userDrawn="1"/>
          </p:nvGrpSpPr>
          <p:grpSpPr>
            <a:xfrm>
              <a:off x="431240" y="-246933"/>
              <a:ext cx="8280401" cy="7347304"/>
              <a:chOff x="431240" y="-246933"/>
              <a:chExt cx="8280401" cy="7347304"/>
            </a:xfrm>
          </p:grpSpPr>
          <p:grpSp>
            <p:nvGrpSpPr>
              <p:cNvPr id="54" name="Group 53">
                <a:extLst>
                  <a:ext uri="{FF2B5EF4-FFF2-40B4-BE49-F238E27FC236}">
                    <a16:creationId xmlns:a16="http://schemas.microsoft.com/office/drawing/2014/main" id="{0FC885F4-0406-DD40-A377-62D4618F4E97}"/>
                  </a:ext>
                </a:extLst>
              </p:cNvPr>
              <p:cNvGrpSpPr/>
              <p:nvPr userDrawn="1"/>
            </p:nvGrpSpPr>
            <p:grpSpPr>
              <a:xfrm>
                <a:off x="431242" y="6864579"/>
                <a:ext cx="8280398" cy="235792"/>
                <a:chOff x="431801" y="-235792"/>
                <a:chExt cx="4400550" cy="235792"/>
              </a:xfrm>
            </p:grpSpPr>
            <p:cxnSp>
              <p:nvCxnSpPr>
                <p:cNvPr id="55" name="Straight Connector 54">
                  <a:extLst>
                    <a:ext uri="{FF2B5EF4-FFF2-40B4-BE49-F238E27FC236}">
                      <a16:creationId xmlns:a16="http://schemas.microsoft.com/office/drawing/2014/main" id="{5BF68FD4-ABD4-6F49-AD60-341BFE5D1119}"/>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660F2D9F-628D-F44D-844A-F65DE298D8E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2015149B-889B-6140-AA46-36035191AC4D}"/>
                  </a:ext>
                </a:extLst>
              </p:cNvPr>
              <p:cNvGrpSpPr/>
              <p:nvPr userDrawn="1"/>
            </p:nvGrpSpPr>
            <p:grpSpPr>
              <a:xfrm>
                <a:off x="431240" y="-246933"/>
                <a:ext cx="8280401" cy="235792"/>
                <a:chOff x="431800" y="-240735"/>
                <a:chExt cx="8280401" cy="235792"/>
              </a:xfrm>
            </p:grpSpPr>
            <p:grpSp>
              <p:nvGrpSpPr>
                <p:cNvPr id="29" name="Group 28">
                  <a:extLst>
                    <a:ext uri="{FF2B5EF4-FFF2-40B4-BE49-F238E27FC236}">
                      <a16:creationId xmlns:a16="http://schemas.microsoft.com/office/drawing/2014/main" id="{6943FC13-01DD-AC42-A596-C5EAB432F263}"/>
                    </a:ext>
                  </a:extLst>
                </p:cNvPr>
                <p:cNvGrpSpPr/>
                <p:nvPr userDrawn="1"/>
              </p:nvGrpSpPr>
              <p:grpSpPr>
                <a:xfrm>
                  <a:off x="431800" y="-240735"/>
                  <a:ext cx="8280400" cy="235792"/>
                  <a:chOff x="431800" y="-235792"/>
                  <a:chExt cx="4400551" cy="235792"/>
                </a:xfrm>
              </p:grpSpPr>
              <p:cxnSp>
                <p:nvCxnSpPr>
                  <p:cNvPr id="23" name="Straight Connector 22">
                    <a:extLst>
                      <a:ext uri="{FF2B5EF4-FFF2-40B4-BE49-F238E27FC236}">
                        <a16:creationId xmlns:a16="http://schemas.microsoft.com/office/drawing/2014/main" id="{12F2B51E-5808-304B-9933-3B15AE6AE84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A3FF3526-1234-674B-80E7-BCA857B95E8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Rectangle 21">
                    <a:extLst>
                      <a:ext uri="{FF2B5EF4-FFF2-40B4-BE49-F238E27FC236}">
                        <a16:creationId xmlns:a16="http://schemas.microsoft.com/office/drawing/2014/main" id="{F4605588-4BA0-B14E-B9D7-4220945390F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75E48346-3BAB-6A45-BD6B-2E12F1AC491B}"/>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4" name="Straight Arrow Connector 63">
                  <a:extLst>
                    <a:ext uri="{FF2B5EF4-FFF2-40B4-BE49-F238E27FC236}">
                      <a16:creationId xmlns:a16="http://schemas.microsoft.com/office/drawing/2014/main" id="{7C3A3DDC-8736-8B47-957C-4DB3DC7BA389}"/>
                    </a:ext>
                  </a:extLst>
                </p:cNvPr>
                <p:cNvCxnSpPr>
                  <a:cxnSpLocks/>
                  <a:stCxn id="30" idx="1"/>
                  <a:endCxn id="2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5" name="Straight Arrow Connector 64">
                  <a:extLst>
                    <a:ext uri="{FF2B5EF4-FFF2-40B4-BE49-F238E27FC236}">
                      <a16:creationId xmlns:a16="http://schemas.microsoft.com/office/drawing/2014/main" id="{9E1BBA66-E33F-5246-A101-D1F7F9E3EFE0}"/>
                    </a:ext>
                  </a:extLst>
                </p:cNvPr>
                <p:cNvCxnSpPr>
                  <a:cxnSpLocks/>
                  <a:stCxn id="30" idx="3"/>
                  <a:endCxn id="2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18" name="Group 17">
              <a:extLst>
                <a:ext uri="{FF2B5EF4-FFF2-40B4-BE49-F238E27FC236}">
                  <a16:creationId xmlns:a16="http://schemas.microsoft.com/office/drawing/2014/main" id="{00980A37-D446-294D-95D8-4AE280E4D28B}"/>
                </a:ext>
              </a:extLst>
            </p:cNvPr>
            <p:cNvGrpSpPr/>
            <p:nvPr userDrawn="1"/>
          </p:nvGrpSpPr>
          <p:grpSpPr>
            <a:xfrm>
              <a:off x="-256963" y="1233487"/>
              <a:ext cx="251461" cy="4930977"/>
              <a:chOff x="-256403" y="1304924"/>
              <a:chExt cx="251461" cy="4843215"/>
            </a:xfrm>
          </p:grpSpPr>
          <p:grpSp>
            <p:nvGrpSpPr>
              <p:cNvPr id="36" name="Group 35">
                <a:extLst>
                  <a:ext uri="{FF2B5EF4-FFF2-40B4-BE49-F238E27FC236}">
                    <a16:creationId xmlns:a16="http://schemas.microsoft.com/office/drawing/2014/main" id="{45EE91C7-0375-8348-97F0-234CD68ACFF0}"/>
                  </a:ext>
                </a:extLst>
              </p:cNvPr>
              <p:cNvGrpSpPr/>
              <p:nvPr userDrawn="1"/>
            </p:nvGrpSpPr>
            <p:grpSpPr>
              <a:xfrm rot="16200000">
                <a:off x="-2552280" y="3600801"/>
                <a:ext cx="4843215" cy="251461"/>
                <a:chOff x="431800" y="-235792"/>
                <a:chExt cx="4400551" cy="235792"/>
              </a:xfrm>
            </p:grpSpPr>
            <p:cxnSp>
              <p:nvCxnSpPr>
                <p:cNvPr id="37" name="Straight Connector 36">
                  <a:extLst>
                    <a:ext uri="{FF2B5EF4-FFF2-40B4-BE49-F238E27FC236}">
                      <a16:creationId xmlns:a16="http://schemas.microsoft.com/office/drawing/2014/main" id="{2EC75812-09C4-7D47-9562-5A8554E0209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86B1498-4B03-674C-80E6-9988AA331A62}"/>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9" name="Rectangle 38">
                  <a:extLst>
                    <a:ext uri="{FF2B5EF4-FFF2-40B4-BE49-F238E27FC236}">
                      <a16:creationId xmlns:a16="http://schemas.microsoft.com/office/drawing/2014/main" id="{3DD40D0F-5B45-A441-A065-F744384DF89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TextBox 39">
                <a:extLst>
                  <a:ext uri="{FF2B5EF4-FFF2-40B4-BE49-F238E27FC236}">
                    <a16:creationId xmlns:a16="http://schemas.microsoft.com/office/drawing/2014/main" id="{CE0455E3-6AFB-7D40-BC14-7ACB1F9DAD6E}"/>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6" name="Straight Arrow Connector 65">
                <a:extLst>
                  <a:ext uri="{FF2B5EF4-FFF2-40B4-BE49-F238E27FC236}">
                    <a16:creationId xmlns:a16="http://schemas.microsoft.com/office/drawing/2014/main" id="{369A0288-B930-114B-B48F-D4F3EF647C47}"/>
                  </a:ext>
                </a:extLst>
              </p:cNvPr>
              <p:cNvCxnSpPr>
                <a:cxnSpLocks/>
                <a:stCxn id="40"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C5709236-298B-344F-AFF7-86E5F553B2FA}"/>
                  </a:ext>
                </a:extLst>
              </p:cNvPr>
              <p:cNvCxnSpPr>
                <a:cxnSpLocks/>
                <a:stCxn id="40"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6943FE73-F9AD-6244-A555-E55A255D9C2B}"/>
                </a:ext>
              </a:extLst>
            </p:cNvPr>
            <p:cNvGrpSpPr/>
            <p:nvPr userDrawn="1"/>
          </p:nvGrpSpPr>
          <p:grpSpPr>
            <a:xfrm rot="16200000">
              <a:off x="8991537" y="579617"/>
              <a:ext cx="567396" cy="251461"/>
              <a:chOff x="431801" y="-235792"/>
              <a:chExt cx="4400550" cy="235792"/>
            </a:xfrm>
          </p:grpSpPr>
          <p:cxnSp>
            <p:nvCxnSpPr>
              <p:cNvPr id="70" name="Straight Connector 69">
                <a:extLst>
                  <a:ext uri="{FF2B5EF4-FFF2-40B4-BE49-F238E27FC236}">
                    <a16:creationId xmlns:a16="http://schemas.microsoft.com/office/drawing/2014/main" id="{C3628860-D8D8-0042-9BCF-5AA5EE7B1049}"/>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D8BB8402-4D22-B448-885D-1B05C4E245E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2" name="Group 81">
              <a:extLst>
                <a:ext uri="{FF2B5EF4-FFF2-40B4-BE49-F238E27FC236}">
                  <a16:creationId xmlns:a16="http://schemas.microsoft.com/office/drawing/2014/main" id="{5AE26B18-92DF-3249-AC98-8FA7C7C05ACB}"/>
                </a:ext>
              </a:extLst>
            </p:cNvPr>
            <p:cNvGrpSpPr/>
            <p:nvPr userDrawn="1"/>
          </p:nvGrpSpPr>
          <p:grpSpPr>
            <a:xfrm rot="16200000">
              <a:off x="9022480" y="6326414"/>
              <a:ext cx="505509" cy="251461"/>
              <a:chOff x="431801" y="-235792"/>
              <a:chExt cx="4400550" cy="235792"/>
            </a:xfrm>
          </p:grpSpPr>
          <p:cxnSp>
            <p:nvCxnSpPr>
              <p:cNvPr id="84" name="Straight Connector 83">
                <a:extLst>
                  <a:ext uri="{FF2B5EF4-FFF2-40B4-BE49-F238E27FC236}">
                    <a16:creationId xmlns:a16="http://schemas.microsoft.com/office/drawing/2014/main" id="{CF4903C6-7D49-3144-8CA4-C4535B8178A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C18B5DD9-7082-2F46-B230-AB7FEF259DF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2450701C-1FD4-734B-B53D-04C1A47F09EC}"/>
                </a:ext>
              </a:extLst>
            </p:cNvPr>
            <p:cNvGrpSpPr/>
            <p:nvPr userDrawn="1"/>
          </p:nvGrpSpPr>
          <p:grpSpPr>
            <a:xfrm rot="16200000">
              <a:off x="6810642" y="3574139"/>
              <a:ext cx="4929186" cy="251461"/>
              <a:chOff x="431801" y="-235792"/>
              <a:chExt cx="4462347" cy="235792"/>
            </a:xfrm>
          </p:grpSpPr>
          <p:cxnSp>
            <p:nvCxnSpPr>
              <p:cNvPr id="92" name="Straight Connector 91">
                <a:extLst>
                  <a:ext uri="{FF2B5EF4-FFF2-40B4-BE49-F238E27FC236}">
                    <a16:creationId xmlns:a16="http://schemas.microsoft.com/office/drawing/2014/main" id="{EA7F5C02-DBA8-114C-B8AD-E6E39FB3E452}"/>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2BBED8D4-0952-E441-B264-00A3F7C399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3C2F4607-7DC3-324D-879F-E486D0EDF66B}"/>
                </a:ext>
              </a:extLst>
            </p:cNvPr>
            <p:cNvGrpSpPr/>
            <p:nvPr userDrawn="1"/>
          </p:nvGrpSpPr>
          <p:grpSpPr>
            <a:xfrm>
              <a:off x="3092543" y="6865965"/>
              <a:ext cx="2989225" cy="235790"/>
              <a:chOff x="3092534" y="6869197"/>
              <a:chExt cx="2989225" cy="235790"/>
            </a:xfrm>
          </p:grpSpPr>
          <p:grpSp>
            <p:nvGrpSpPr>
              <p:cNvPr id="11" name="Group 10">
                <a:extLst>
                  <a:ext uri="{FF2B5EF4-FFF2-40B4-BE49-F238E27FC236}">
                    <a16:creationId xmlns:a16="http://schemas.microsoft.com/office/drawing/2014/main" id="{AEF875DB-5EB3-4849-8E5F-39088FA886E7}"/>
                  </a:ext>
                </a:extLst>
              </p:cNvPr>
              <p:cNvGrpSpPr/>
              <p:nvPr userDrawn="1"/>
            </p:nvGrpSpPr>
            <p:grpSpPr>
              <a:xfrm>
                <a:off x="3184525" y="6869197"/>
                <a:ext cx="2774950" cy="60992"/>
                <a:chOff x="3184525" y="6869196"/>
                <a:chExt cx="2774950" cy="235791"/>
              </a:xfrm>
            </p:grpSpPr>
            <p:cxnSp>
              <p:nvCxnSpPr>
                <p:cNvPr id="73" name="Straight Connector 72">
                  <a:extLst>
                    <a:ext uri="{FF2B5EF4-FFF2-40B4-BE49-F238E27FC236}">
                      <a16:creationId xmlns:a16="http://schemas.microsoft.com/office/drawing/2014/main" id="{401B80A4-C088-3F40-B2A2-2D862F375A3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D2736629-EF45-5843-9E91-AF39A137BD0F}"/>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AD5C415B-C58A-5143-B195-53B6A53B164E}"/>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87" name="TextBox 86">
                <a:extLst>
                  <a:ext uri="{FF2B5EF4-FFF2-40B4-BE49-F238E27FC236}">
                    <a16:creationId xmlns:a16="http://schemas.microsoft.com/office/drawing/2014/main" id="{7CA58A63-C828-AB49-B77B-45A6B4DBDD83}"/>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89" name="TextBox 88">
                <a:extLst>
                  <a:ext uri="{FF2B5EF4-FFF2-40B4-BE49-F238E27FC236}">
                    <a16:creationId xmlns:a16="http://schemas.microsoft.com/office/drawing/2014/main" id="{0005311A-1292-E544-A38B-88988BFE1577}"/>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90" name="TextBox 89">
                <a:extLst>
                  <a:ext uri="{FF2B5EF4-FFF2-40B4-BE49-F238E27FC236}">
                    <a16:creationId xmlns:a16="http://schemas.microsoft.com/office/drawing/2014/main" id="{417A683D-6BBC-AD4D-9603-29408D7E4EE4}"/>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91" name="Group 90">
                <a:extLst>
                  <a:ext uri="{FF2B5EF4-FFF2-40B4-BE49-F238E27FC236}">
                    <a16:creationId xmlns:a16="http://schemas.microsoft.com/office/drawing/2014/main" id="{3236913A-BD45-484F-BBAE-557205654333}"/>
                  </a:ext>
                </a:extLst>
              </p:cNvPr>
              <p:cNvGrpSpPr/>
              <p:nvPr userDrawn="1"/>
            </p:nvGrpSpPr>
            <p:grpSpPr>
              <a:xfrm>
                <a:off x="3184525" y="7040714"/>
                <a:ext cx="2774950" cy="64273"/>
                <a:chOff x="3184525" y="6869196"/>
                <a:chExt cx="2774950" cy="235791"/>
              </a:xfrm>
            </p:grpSpPr>
            <p:cxnSp>
              <p:nvCxnSpPr>
                <p:cNvPr id="94" name="Straight Connector 93">
                  <a:extLst>
                    <a:ext uri="{FF2B5EF4-FFF2-40B4-BE49-F238E27FC236}">
                      <a16:creationId xmlns:a16="http://schemas.microsoft.com/office/drawing/2014/main" id="{B8DC771C-3FBD-2747-9F87-9ED9BB8478E7}"/>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FE5CA426-9DD9-D944-BE42-16A5DAC54CD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2052529-8A86-4346-9F9F-9FB1DD488169}"/>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98" name="Slide Number Placeholder 97">
            <a:extLst>
              <a:ext uri="{FF2B5EF4-FFF2-40B4-BE49-F238E27FC236}">
                <a16:creationId xmlns:a16="http://schemas.microsoft.com/office/drawing/2014/main" id="{8B997069-D21E-5945-9056-B66AD470AD31}"/>
              </a:ext>
            </a:extLst>
          </p:cNvPr>
          <p:cNvSpPr>
            <a:spLocks noGrp="1"/>
          </p:cNvSpPr>
          <p:nvPr userDrawn="1">
            <p:ph type="sldNum" sz="quarter" idx="4"/>
          </p:nvPr>
        </p:nvSpPr>
        <p:spPr>
          <a:xfrm>
            <a:off x="8790039" y="6516148"/>
            <a:ext cx="350454" cy="174625"/>
          </a:xfrm>
          <a:prstGeom prst="rect">
            <a:avLst/>
          </a:prstGeom>
          <a:noFill/>
          <a:ln>
            <a:noFill/>
          </a:ln>
        </p:spPr>
        <p:txBody>
          <a:bodyPr vert="horz" wrap="square" lIns="0" tIns="0" rIns="0" bIns="0" rtlCol="0" anchor="ctr">
            <a:noAutofit/>
          </a:bodyPr>
          <a:lstStyle>
            <a:lvl1pPr algn="l">
              <a:defRPr sz="900" b="1">
                <a:solidFill>
                  <a:schemeClr val="accent1"/>
                </a:solidFill>
              </a:defRPr>
            </a:lvl1pPr>
          </a:lstStyle>
          <a:p>
            <a:pPr marL="12700"/>
            <a:fld id="{078C017C-E1B9-8443-B047-B08AAA027B45}" type="slidenum">
              <a:rPr lang="en-US" smtClean="0"/>
              <a:pPr marL="12700"/>
              <a:t>‹#›</a:t>
            </a:fld>
            <a:endParaRPr lang="en-US" dirty="0"/>
          </a:p>
        </p:txBody>
      </p:sp>
      <p:sp>
        <p:nvSpPr>
          <p:cNvPr id="5" name="Footer Placeholder 4">
            <a:extLst>
              <a:ext uri="{FF2B5EF4-FFF2-40B4-BE49-F238E27FC236}">
                <a16:creationId xmlns:a16="http://schemas.microsoft.com/office/drawing/2014/main" id="{C9CDD5D0-2B57-DD49-8A52-35BB8429C6FC}"/>
              </a:ext>
            </a:extLst>
          </p:cNvPr>
          <p:cNvSpPr>
            <a:spLocks noGrp="1"/>
          </p:cNvSpPr>
          <p:nvPr userDrawn="1">
            <p:ph type="ftr" sz="quarter" idx="3"/>
          </p:nvPr>
        </p:nvSpPr>
        <p:spPr>
          <a:xfrm>
            <a:off x="0" y="6864579"/>
            <a:ext cx="0" cy="0"/>
          </a:xfrm>
          <a:prstGeom prst="rect">
            <a:avLst/>
          </a:prstGeom>
          <a:ln w="0">
            <a:solidFill>
              <a:schemeClr val="bg1">
                <a:alpha val="0"/>
              </a:schemeClr>
            </a:solidFill>
          </a:ln>
        </p:spPr>
        <p:txBody>
          <a:bodyPr vert="horz" lIns="0" tIns="0" rIns="0" bIns="0" rtlCol="0" anchor="b"/>
          <a:lstStyle>
            <a:lvl1pPr marL="4763" indent="0" algn="l">
              <a:buFont typeface="Arial" panose="020B0604020202020204" pitchFamily="34" charset="0"/>
              <a:buNone/>
              <a:tabLst/>
              <a:defRPr sz="200">
                <a:solidFill>
                  <a:schemeClr val="tx1">
                    <a:alpha val="0"/>
                  </a:schemeClr>
                </a:solidFill>
              </a:defRPr>
            </a:lvl1pPr>
            <a:lvl2pPr marL="4763" indent="0" algn="l">
              <a:tabLst/>
              <a:defRPr sz="1100"/>
            </a:lvl2pPr>
            <a:lvl3pPr marL="4763" indent="0" algn="l">
              <a:tabLst/>
              <a:defRPr sz="1100"/>
            </a:lvl3pPr>
            <a:lvl4pPr marL="4763" indent="0" algn="l">
              <a:tabLst/>
              <a:defRPr sz="1100"/>
            </a:lvl4pPr>
            <a:lvl5pPr marL="4763" indent="0" algn="l">
              <a:tabLst/>
              <a:defRPr sz="1100"/>
            </a:lvl5pPr>
            <a:lvl6pPr marL="4763" indent="0" algn="l">
              <a:tabLst/>
              <a:defRPr sz="1100"/>
            </a:lvl6pPr>
            <a:lvl7pPr marL="4763" indent="0" algn="l">
              <a:tabLst/>
              <a:defRPr sz="1100"/>
            </a:lvl7pPr>
            <a:lvl8pPr marL="4763" indent="0" algn="l">
              <a:tabLst/>
              <a:defRPr sz="1100"/>
            </a:lvl8pPr>
            <a:lvl9pPr marL="4763" indent="0" algn="l">
              <a:tabLst/>
              <a:defRPr sz="1100"/>
            </a:lvl9pPr>
          </a:lstStyle>
          <a:p>
            <a:endParaRPr lang="en-US" dirty="0"/>
          </a:p>
        </p:txBody>
      </p:sp>
    </p:spTree>
    <p:extLst>
      <p:ext uri="{BB962C8B-B14F-4D97-AF65-F5344CB8AC3E}">
        <p14:creationId xmlns:p14="http://schemas.microsoft.com/office/powerpoint/2010/main" val="2250022403"/>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 id="2147483860" r:id="rId12"/>
    <p:sldLayoutId id="2147483861" r:id="rId13"/>
    <p:sldLayoutId id="2147483862" r:id="rId14"/>
    <p:sldLayoutId id="2147483863" r:id="rId15"/>
    <p:sldLayoutId id="2147483864" r:id="rId16"/>
    <p:sldLayoutId id="2147483865" r:id="rId17"/>
    <p:sldLayoutId id="2147483866" r:id="rId18"/>
    <p:sldLayoutId id="2147483867" r:id="rId19"/>
    <p:sldLayoutId id="2147483868" r:id="rId20"/>
    <p:sldLayoutId id="2147483869" r:id="rId21"/>
    <p:sldLayoutId id="2147483870" r:id="rId22"/>
    <p:sldLayoutId id="2147483871" r:id="rId23"/>
    <p:sldLayoutId id="2147483872" r:id="rId24"/>
    <p:sldLayoutId id="2147483873" r:id="rId25"/>
    <p:sldLayoutId id="2147483874" r:id="rId26"/>
    <p:sldLayoutId id="2147483875" r:id="rId27"/>
    <p:sldLayoutId id="2147483876" r:id="rId28"/>
    <p:sldLayoutId id="2147483877" r:id="rId29"/>
    <p:sldLayoutId id="2147483878" r:id="rId30"/>
    <p:sldLayoutId id="2147483879" r:id="rId31"/>
    <p:sldLayoutId id="2147483880" r:id="rId32"/>
    <p:sldLayoutId id="2147483881" r:id="rId33"/>
    <p:sldLayoutId id="2147483882" r:id="rId34"/>
    <p:sldLayoutId id="2147483883" r:id="rId35"/>
    <p:sldLayoutId id="2147483884" r:id="rId36"/>
    <p:sldLayoutId id="2147483885" r:id="rId37"/>
    <p:sldLayoutId id="2147483886" r:id="rId38"/>
    <p:sldLayoutId id="2147483887" r:id="rId39"/>
    <p:sldLayoutId id="2147483888" r:id="rId40"/>
    <p:sldLayoutId id="2147483889" r:id="rId41"/>
    <p:sldLayoutId id="2147483890" r:id="rId42"/>
    <p:sldLayoutId id="2147483891" r:id="rId43"/>
    <p:sldLayoutId id="2147483892" r:id="rId44"/>
    <p:sldLayoutId id="2147483893" r:id="rId45"/>
    <p:sldLayoutId id="2147483894" r:id="rId46"/>
    <p:sldLayoutId id="2147483895" r:id="rId47"/>
    <p:sldLayoutId id="2147483896" r:id="rId48"/>
    <p:sldLayoutId id="2147483897" r:id="rId49"/>
    <p:sldLayoutId id="2147483898" r:id="rId50"/>
    <p:sldLayoutId id="2147483899" r:id="rId51"/>
    <p:sldLayoutId id="2147483900" r:id="rId52"/>
    <p:sldLayoutId id="2147483901" r:id="rId53"/>
    <p:sldLayoutId id="2147483902" r:id="rId54"/>
    <p:sldLayoutId id="2147483903" r:id="rId55"/>
    <p:sldLayoutId id="2147483904" r:id="rId56"/>
    <p:sldLayoutId id="2147483905" r:id="rId57"/>
  </p:sldLayoutIdLst>
  <p:hf hdr="0" ftr="0" dt="0"/>
  <p:txStyles>
    <p:title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p:titleStyle>
    <p:bodyStyle>
      <a:lvl1pPr marL="0" marR="0" indent="0" algn="l" defTabSz="914400" rtl="0" eaLnBrk="1" fontAlgn="auto" latinLnBrk="0" hangingPunct="1">
        <a:lnSpc>
          <a:spcPct val="90000"/>
        </a:lnSpc>
        <a:spcBef>
          <a:spcPts val="600"/>
        </a:spcBef>
        <a:spcAft>
          <a:spcPts val="300"/>
        </a:spcAft>
        <a:buClrTx/>
        <a:buSzTx/>
        <a:buFont typeface="Wingdings" pitchFamily="2" charset="2"/>
        <a:buNone/>
        <a:tabLst/>
        <a:defRPr sz="1400" b="1" kern="1200">
          <a:solidFill>
            <a:schemeClr val="accent1"/>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508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p:bodyStyle>
    <p:otherStyle>
      <a:defPPr>
        <a:defRPr lang="en-US"/>
      </a:defPPr>
      <a:lvl1pPr marL="0" algn="l" defTabSz="914400" rtl="0" eaLnBrk="1" latinLnBrk="0" hangingPunct="1">
        <a:defRPr sz="1200" kern="1200">
          <a:solidFill>
            <a:schemeClr val="tx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2880">
          <p15:clr>
            <a:srgbClr val="A4A3A4"/>
          </p15:clr>
        </p15:guide>
        <p15:guide id="3" pos="272">
          <p15:clr>
            <a:srgbClr val="C35EA4"/>
          </p15:clr>
        </p15:guide>
        <p15:guide id="4" pos="5488">
          <p15:clr>
            <a:srgbClr val="C35EA4"/>
          </p15:clr>
        </p15:guide>
        <p15:guide id="5" orient="horz" pos="624">
          <p15:clr>
            <a:srgbClr val="A4A3A4"/>
          </p15:clr>
        </p15:guide>
        <p15:guide id="6" orient="horz" pos="777">
          <p15:clr>
            <a:srgbClr val="F26B43"/>
          </p15:clr>
        </p15:guide>
        <p15:guide id="7" orient="horz" pos="3884">
          <p15:clr>
            <a:srgbClr val="F26B43"/>
          </p15:clr>
        </p15:guide>
        <p15:guide id="9" orient="horz" pos="3906">
          <p15:clr>
            <a:srgbClr val="A4A3A4"/>
          </p15:clr>
        </p15:guide>
        <p15:guide id="10" orient="horz" pos="4224">
          <p15:clr>
            <a:srgbClr val="A4A3A4"/>
          </p15:clr>
        </p15:guide>
        <p15:guide id="11" orient="horz" pos="265">
          <p15:clr>
            <a:srgbClr val="A4A3A4"/>
          </p15:clr>
        </p15:guide>
        <p15:guide id="13" pos="5624">
          <p15:clr>
            <a:srgbClr val="F26B43"/>
          </p15:clr>
        </p15:guide>
        <p15:guide id="14" orient="horz" pos="701">
          <p15:clr>
            <a:srgbClr val="5ACBF0"/>
          </p15:clr>
        </p15:guide>
        <p15:guide id="15" pos="136">
          <p15:clr>
            <a:srgbClr val="F26B43"/>
          </p15:clr>
        </p15:guide>
        <p15:guide id="16" pos="2006">
          <p15:clr>
            <a:srgbClr val="A4A3A4"/>
          </p15:clr>
        </p15:guide>
        <p15:guide id="17" pos="3754">
          <p15:clr>
            <a:srgbClr val="A4A3A4"/>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60">
            <a:lum/>
          </a:blip>
          <a:srcRect/>
          <a:stretch>
            <a:fillRect/>
          </a:stretch>
        </a:blip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E83C530C-6A23-2143-97CF-E9F3861AF40A}"/>
              </a:ext>
            </a:extLst>
          </p:cNvPr>
          <p:cNvGraphicFramePr>
            <a:graphicFrameLocks noChangeAspect="1"/>
          </p:cNvGraphicFramePr>
          <p:nvPr userDrawn="1">
            <p:custDataLst>
              <p:tags r:id="rId59"/>
            </p:custDataLst>
            <p:extLst>
              <p:ext uri="{D42A27DB-BD31-4B8C-83A1-F6EECF244321}">
                <p14:modId xmlns:p14="http://schemas.microsoft.com/office/powerpoint/2010/main" val="250909897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61" imgW="7772400" imgH="10058400" progId="TCLayout.ActiveDocument.1">
                  <p:embed/>
                </p:oleObj>
              </mc:Choice>
              <mc:Fallback>
                <p:oleObj name="think-cell Slide" r:id="rId61" imgW="7772400" imgH="10058400" progId="TCLayout.ActiveDocument.1">
                  <p:embed/>
                  <p:pic>
                    <p:nvPicPr>
                      <p:cNvPr id="7" name="Object 6" hidden="1">
                        <a:extLst>
                          <a:ext uri="{FF2B5EF4-FFF2-40B4-BE49-F238E27FC236}">
                            <a16:creationId xmlns:a16="http://schemas.microsoft.com/office/drawing/2014/main" id="{E83C530C-6A23-2143-97CF-E9F3861AF40A}"/>
                          </a:ext>
                        </a:extLst>
                      </p:cNvPr>
                      <p:cNvPicPr/>
                      <p:nvPr/>
                    </p:nvPicPr>
                    <p:blipFill>
                      <a:blip r:embed="rId62"/>
                      <a:stretch>
                        <a:fillRect/>
                      </a:stretch>
                    </p:blipFill>
                    <p:spPr>
                      <a:xfrm>
                        <a:off x="1588" y="1588"/>
                        <a:ext cx="1587" cy="1587"/>
                      </a:xfrm>
                      <a:prstGeom prst="rect">
                        <a:avLst/>
                      </a:prstGeom>
                    </p:spPr>
                  </p:pic>
                </p:oleObj>
              </mc:Fallback>
            </mc:AlternateContent>
          </a:graphicData>
        </a:graphic>
      </p:graphicFrame>
      <p:sp>
        <p:nvSpPr>
          <p:cNvPr id="99" name="TextBox 98">
            <a:extLst>
              <a:ext uri="{FF2B5EF4-FFF2-40B4-BE49-F238E27FC236}">
                <a16:creationId xmlns:a16="http://schemas.microsoft.com/office/drawing/2014/main" id="{F979FF17-4902-0E4D-BB4E-5DD367A3D3B2}"/>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sp>
        <p:nvSpPr>
          <p:cNvPr id="2" name="Title Placeholder 1">
            <a:extLst>
              <a:ext uri="{FF2B5EF4-FFF2-40B4-BE49-F238E27FC236}">
                <a16:creationId xmlns:a16="http://schemas.microsoft.com/office/drawing/2014/main" id="{00D71511-F07B-A04E-A54D-BD95CD8FCE2A}"/>
              </a:ext>
            </a:extLst>
          </p:cNvPr>
          <p:cNvSpPr>
            <a:spLocks noGrp="1"/>
          </p:cNvSpPr>
          <p:nvPr userDrawn="1">
            <p:ph type="title"/>
          </p:nvPr>
        </p:nvSpPr>
        <p:spPr>
          <a:xfrm>
            <a:off x="431800" y="423038"/>
            <a:ext cx="8280400" cy="567394"/>
          </a:xfrm>
          <a:prstGeom prst="rect">
            <a:avLst/>
          </a:prstGeom>
        </p:spPr>
        <p:txBody>
          <a:bodyPr vert="horz" lIns="0" tIns="0" rIns="0" bIns="0" rtlCol="0" anchor="b">
            <a:noAutofit/>
          </a:bodyPr>
          <a:lstStyle/>
          <a:p>
            <a:endParaRPr lang="en-US"/>
          </a:p>
        </p:txBody>
      </p:sp>
      <p:sp>
        <p:nvSpPr>
          <p:cNvPr id="4" name="Date Placeholder 3">
            <a:extLst>
              <a:ext uri="{FF2B5EF4-FFF2-40B4-BE49-F238E27FC236}">
                <a16:creationId xmlns:a16="http://schemas.microsoft.com/office/drawing/2014/main" id="{C6A45110-0167-564A-88EE-77AC9A9796DD}"/>
              </a:ext>
            </a:extLst>
          </p:cNvPr>
          <p:cNvSpPr>
            <a:spLocks noGrp="1"/>
          </p:cNvSpPr>
          <p:nvPr userDrawn="1">
            <p:ph type="dt" sz="half" idx="2"/>
          </p:nvPr>
        </p:nvSpPr>
        <p:spPr>
          <a:xfrm>
            <a:off x="0" y="6864579"/>
            <a:ext cx="0" cy="0"/>
          </a:xfrm>
          <a:prstGeom prst="rect">
            <a:avLst/>
          </a:prstGeom>
          <a:ln w="0">
            <a:solidFill>
              <a:schemeClr val="bg1">
                <a:alpha val="0"/>
              </a:schemeClr>
            </a:solidFill>
          </a:ln>
        </p:spPr>
        <p:txBody>
          <a:bodyPr vert="horz" lIns="0" tIns="45720" rIns="91440" bIns="45720" rtlCol="0" anchor="ctr"/>
          <a:lstStyle>
            <a:lvl1pPr algn="l">
              <a:defRPr sz="200">
                <a:solidFill>
                  <a:schemeClr val="bg1">
                    <a:alpha val="0"/>
                  </a:schemeClr>
                </a:solidFill>
              </a:defRPr>
            </a:lvl1pPr>
          </a:lstStyle>
          <a:p>
            <a:endParaRPr lang="en-US" dirty="0"/>
          </a:p>
        </p:txBody>
      </p:sp>
      <p:sp>
        <p:nvSpPr>
          <p:cNvPr id="6" name="Text Placeholder 5">
            <a:extLst>
              <a:ext uri="{FF2B5EF4-FFF2-40B4-BE49-F238E27FC236}">
                <a16:creationId xmlns:a16="http://schemas.microsoft.com/office/drawing/2014/main" id="{23D3717A-E9D8-444D-8D16-5A32534671E2}"/>
              </a:ext>
            </a:extLst>
          </p:cNvPr>
          <p:cNvSpPr>
            <a:spLocks noGrp="1"/>
          </p:cNvSpPr>
          <p:nvPr userDrawn="1">
            <p:ph type="body" idx="1"/>
          </p:nvPr>
        </p:nvSpPr>
        <p:spPr>
          <a:xfrm>
            <a:off x="431800" y="1233488"/>
            <a:ext cx="8280400" cy="4932361"/>
          </a:xfrm>
          <a:prstGeom prst="rect">
            <a:avLst/>
          </a:prstGeom>
        </p:spPr>
        <p:txBody>
          <a:bodyPr vert="horz" lIns="0" tIns="0" rIns="0" bIns="0" rtlCol="0">
            <a:noAutofit/>
          </a:bodyPr>
          <a:lstStyle/>
          <a:p>
            <a:pPr marL="0" marR="0" lvl="0" indent="0" algn="l" defTabSz="914400" rtl="0" eaLnBrk="1" fontAlgn="auto" latinLnBrk="0" hangingPunct="1">
              <a:lnSpc>
                <a:spcPct val="90000"/>
              </a:lnSpc>
              <a:spcBef>
                <a:spcPts val="600"/>
              </a:spcBef>
              <a:spcAft>
                <a:spcPts val="300"/>
              </a:spcAft>
              <a:buClrTx/>
              <a:buSzTx/>
              <a:buFont typeface="Wingdings" pitchFamily="2" charset="2"/>
              <a:buNone/>
              <a:tabLst/>
              <a:defRPr/>
            </a:pPr>
            <a:r>
              <a:rPr lang="en-US"/>
              <a:t>Subheading (first level)</a:t>
            </a:r>
          </a:p>
          <a:p>
            <a:pPr lvl="1"/>
            <a:r>
              <a:rPr lang="en-US"/>
              <a:t>Body text (second level)</a:t>
            </a:r>
          </a:p>
          <a:p>
            <a:pPr lvl="2"/>
            <a:r>
              <a:rPr lang="en-US"/>
              <a:t>Square bullet (third level)</a:t>
            </a:r>
          </a:p>
          <a:p>
            <a:pPr lvl="3"/>
            <a:r>
              <a:rPr lang="en-US"/>
              <a:t>Dashed bullet (fourth level)</a:t>
            </a:r>
          </a:p>
          <a:p>
            <a:pPr lvl="4"/>
            <a:r>
              <a:rPr lang="en-US"/>
              <a:t>Dashed bullet (fifth level)</a:t>
            </a:r>
          </a:p>
          <a:p>
            <a:pPr lvl="5"/>
            <a:r>
              <a:rPr lang="en-US"/>
              <a:t>Dashed bullet (sixth level)</a:t>
            </a:r>
          </a:p>
          <a:p>
            <a:pPr lvl="6"/>
            <a:r>
              <a:rPr lang="en-US"/>
              <a:t>Dashed bullet (seventh level)</a:t>
            </a:r>
          </a:p>
          <a:p>
            <a:pPr lvl="7"/>
            <a:r>
              <a:rPr lang="en-US"/>
              <a:t>Dashed bullet (eighth level)</a:t>
            </a:r>
          </a:p>
          <a:p>
            <a:pPr lvl="8"/>
            <a:r>
              <a:rPr lang="en-US"/>
              <a:t>Dashed bullet (ninth level)</a:t>
            </a:r>
          </a:p>
        </p:txBody>
      </p:sp>
      <p:grpSp>
        <p:nvGrpSpPr>
          <p:cNvPr id="8" name="Group 7">
            <a:extLst>
              <a:ext uri="{FF2B5EF4-FFF2-40B4-BE49-F238E27FC236}">
                <a16:creationId xmlns:a16="http://schemas.microsoft.com/office/drawing/2014/main" id="{539F0740-B130-9148-920F-1FBC5D74BB85}"/>
              </a:ext>
            </a:extLst>
          </p:cNvPr>
          <p:cNvGrpSpPr/>
          <p:nvPr userDrawn="1"/>
        </p:nvGrpSpPr>
        <p:grpSpPr>
          <a:xfrm>
            <a:off x="-256964" y="-246933"/>
            <a:ext cx="9657929" cy="7348688"/>
            <a:chOff x="-256964" y="-246933"/>
            <a:chExt cx="9657929" cy="7348688"/>
          </a:xfrm>
        </p:grpSpPr>
        <p:grpSp>
          <p:nvGrpSpPr>
            <p:cNvPr id="20" name="Group 19">
              <a:extLst>
                <a:ext uri="{FF2B5EF4-FFF2-40B4-BE49-F238E27FC236}">
                  <a16:creationId xmlns:a16="http://schemas.microsoft.com/office/drawing/2014/main" id="{73BDEFE8-9FA7-3249-9B81-EC3C5E1E0CD6}"/>
                </a:ext>
              </a:extLst>
            </p:cNvPr>
            <p:cNvGrpSpPr/>
            <p:nvPr userDrawn="1"/>
          </p:nvGrpSpPr>
          <p:grpSpPr>
            <a:xfrm>
              <a:off x="-256964" y="421651"/>
              <a:ext cx="251461" cy="567396"/>
              <a:chOff x="-256404" y="360363"/>
              <a:chExt cx="251461" cy="692152"/>
            </a:xfrm>
          </p:grpSpPr>
          <p:grpSp>
            <p:nvGrpSpPr>
              <p:cNvPr id="41" name="Group 40">
                <a:extLst>
                  <a:ext uri="{FF2B5EF4-FFF2-40B4-BE49-F238E27FC236}">
                    <a16:creationId xmlns:a16="http://schemas.microsoft.com/office/drawing/2014/main" id="{5E12FD18-FB76-9E45-A035-FA2ACD4D007A}"/>
                  </a:ext>
                </a:extLst>
              </p:cNvPr>
              <p:cNvGrpSpPr/>
              <p:nvPr userDrawn="1"/>
            </p:nvGrpSpPr>
            <p:grpSpPr>
              <a:xfrm rot="16200000">
                <a:off x="-476749" y="580708"/>
                <a:ext cx="692152" cy="251461"/>
                <a:chOff x="431800" y="-235792"/>
                <a:chExt cx="4400551" cy="235792"/>
              </a:xfrm>
            </p:grpSpPr>
            <p:cxnSp>
              <p:nvCxnSpPr>
                <p:cNvPr id="42" name="Straight Connector 41">
                  <a:extLst>
                    <a:ext uri="{FF2B5EF4-FFF2-40B4-BE49-F238E27FC236}">
                      <a16:creationId xmlns:a16="http://schemas.microsoft.com/office/drawing/2014/main" id="{F22B49D1-B420-0E48-A6FA-450123A6193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DB8D8002-031B-CE42-98C5-47AAD17660D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2C8986EF-5E91-E542-AF40-1DD8D8D0DAC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5" name="TextBox 44">
                <a:extLst>
                  <a:ext uri="{FF2B5EF4-FFF2-40B4-BE49-F238E27FC236}">
                    <a16:creationId xmlns:a16="http://schemas.microsoft.com/office/drawing/2014/main" id="{4A41689B-8D32-B948-A8FC-5383A4F1BF0A}"/>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9" name="Group 18">
              <a:extLst>
                <a:ext uri="{FF2B5EF4-FFF2-40B4-BE49-F238E27FC236}">
                  <a16:creationId xmlns:a16="http://schemas.microsoft.com/office/drawing/2014/main" id="{D3D8E7E2-5950-E647-8606-275BB3DBFB13}"/>
                </a:ext>
              </a:extLst>
            </p:cNvPr>
            <p:cNvGrpSpPr/>
            <p:nvPr userDrawn="1"/>
          </p:nvGrpSpPr>
          <p:grpSpPr>
            <a:xfrm>
              <a:off x="-256963" y="6199390"/>
              <a:ext cx="251461" cy="505509"/>
              <a:chOff x="-256403" y="6200775"/>
              <a:chExt cx="251461" cy="505509"/>
            </a:xfrm>
          </p:grpSpPr>
          <p:grpSp>
            <p:nvGrpSpPr>
              <p:cNvPr id="58" name="Group 57">
                <a:extLst>
                  <a:ext uri="{FF2B5EF4-FFF2-40B4-BE49-F238E27FC236}">
                    <a16:creationId xmlns:a16="http://schemas.microsoft.com/office/drawing/2014/main" id="{AA9EE014-7DD6-A04C-A2C6-7D9CCBE48B53}"/>
                  </a:ext>
                </a:extLst>
              </p:cNvPr>
              <p:cNvGrpSpPr/>
              <p:nvPr userDrawn="1"/>
            </p:nvGrpSpPr>
            <p:grpSpPr>
              <a:xfrm rot="16200000">
                <a:off x="-383427" y="6327799"/>
                <a:ext cx="505509" cy="251461"/>
                <a:chOff x="431800" y="-235792"/>
                <a:chExt cx="4400551" cy="235792"/>
              </a:xfrm>
            </p:grpSpPr>
            <p:cxnSp>
              <p:nvCxnSpPr>
                <p:cNvPr id="59" name="Straight Connector 58">
                  <a:extLst>
                    <a:ext uri="{FF2B5EF4-FFF2-40B4-BE49-F238E27FC236}">
                      <a16:creationId xmlns:a16="http://schemas.microsoft.com/office/drawing/2014/main" id="{73AE3D48-81C2-CC4E-A917-4EFA9A8758E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D7BA2BEC-D71E-2D4A-8263-034DF97FA82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C5E46BE6-4D23-5749-A5BA-CC466FA5839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2" name="TextBox 61">
                <a:extLst>
                  <a:ext uri="{FF2B5EF4-FFF2-40B4-BE49-F238E27FC236}">
                    <a16:creationId xmlns:a16="http://schemas.microsoft.com/office/drawing/2014/main" id="{F4593E23-5413-AB48-9A3C-62AE835EAF18}"/>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9" name="Group 8">
              <a:extLst>
                <a:ext uri="{FF2B5EF4-FFF2-40B4-BE49-F238E27FC236}">
                  <a16:creationId xmlns:a16="http://schemas.microsoft.com/office/drawing/2014/main" id="{F27CEBF6-43E9-5F47-8E2C-B54AD33300C0}"/>
                </a:ext>
              </a:extLst>
            </p:cNvPr>
            <p:cNvGrpSpPr/>
            <p:nvPr userDrawn="1"/>
          </p:nvGrpSpPr>
          <p:grpSpPr>
            <a:xfrm>
              <a:off x="431240" y="-246933"/>
              <a:ext cx="8280401" cy="7347304"/>
              <a:chOff x="431240" y="-246933"/>
              <a:chExt cx="8280401" cy="7347304"/>
            </a:xfrm>
          </p:grpSpPr>
          <p:grpSp>
            <p:nvGrpSpPr>
              <p:cNvPr id="54" name="Group 53">
                <a:extLst>
                  <a:ext uri="{FF2B5EF4-FFF2-40B4-BE49-F238E27FC236}">
                    <a16:creationId xmlns:a16="http://schemas.microsoft.com/office/drawing/2014/main" id="{0FC885F4-0406-DD40-A377-62D4618F4E97}"/>
                  </a:ext>
                </a:extLst>
              </p:cNvPr>
              <p:cNvGrpSpPr/>
              <p:nvPr userDrawn="1"/>
            </p:nvGrpSpPr>
            <p:grpSpPr>
              <a:xfrm>
                <a:off x="431242" y="6864579"/>
                <a:ext cx="8280398" cy="235792"/>
                <a:chOff x="431801" y="-235792"/>
                <a:chExt cx="4400550" cy="235792"/>
              </a:xfrm>
            </p:grpSpPr>
            <p:cxnSp>
              <p:nvCxnSpPr>
                <p:cNvPr id="55" name="Straight Connector 54">
                  <a:extLst>
                    <a:ext uri="{FF2B5EF4-FFF2-40B4-BE49-F238E27FC236}">
                      <a16:creationId xmlns:a16="http://schemas.microsoft.com/office/drawing/2014/main" id="{5BF68FD4-ABD4-6F49-AD60-341BFE5D1119}"/>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660F2D9F-628D-F44D-844A-F65DE298D8E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2015149B-889B-6140-AA46-36035191AC4D}"/>
                  </a:ext>
                </a:extLst>
              </p:cNvPr>
              <p:cNvGrpSpPr/>
              <p:nvPr userDrawn="1"/>
            </p:nvGrpSpPr>
            <p:grpSpPr>
              <a:xfrm>
                <a:off x="431240" y="-246933"/>
                <a:ext cx="8280401" cy="235792"/>
                <a:chOff x="431800" y="-240735"/>
                <a:chExt cx="8280401" cy="235792"/>
              </a:xfrm>
            </p:grpSpPr>
            <p:grpSp>
              <p:nvGrpSpPr>
                <p:cNvPr id="29" name="Group 28">
                  <a:extLst>
                    <a:ext uri="{FF2B5EF4-FFF2-40B4-BE49-F238E27FC236}">
                      <a16:creationId xmlns:a16="http://schemas.microsoft.com/office/drawing/2014/main" id="{6943FC13-01DD-AC42-A596-C5EAB432F263}"/>
                    </a:ext>
                  </a:extLst>
                </p:cNvPr>
                <p:cNvGrpSpPr/>
                <p:nvPr userDrawn="1"/>
              </p:nvGrpSpPr>
              <p:grpSpPr>
                <a:xfrm>
                  <a:off x="431800" y="-240735"/>
                  <a:ext cx="8280400" cy="235792"/>
                  <a:chOff x="431800" y="-235792"/>
                  <a:chExt cx="4400551" cy="235792"/>
                </a:xfrm>
              </p:grpSpPr>
              <p:cxnSp>
                <p:nvCxnSpPr>
                  <p:cNvPr id="23" name="Straight Connector 22">
                    <a:extLst>
                      <a:ext uri="{FF2B5EF4-FFF2-40B4-BE49-F238E27FC236}">
                        <a16:creationId xmlns:a16="http://schemas.microsoft.com/office/drawing/2014/main" id="{12F2B51E-5808-304B-9933-3B15AE6AE84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A3FF3526-1234-674B-80E7-BCA857B95E8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Rectangle 21">
                    <a:extLst>
                      <a:ext uri="{FF2B5EF4-FFF2-40B4-BE49-F238E27FC236}">
                        <a16:creationId xmlns:a16="http://schemas.microsoft.com/office/drawing/2014/main" id="{F4605588-4BA0-B14E-B9D7-4220945390F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75E48346-3BAB-6A45-BD6B-2E12F1AC491B}"/>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4" name="Straight Arrow Connector 63">
                  <a:extLst>
                    <a:ext uri="{FF2B5EF4-FFF2-40B4-BE49-F238E27FC236}">
                      <a16:creationId xmlns:a16="http://schemas.microsoft.com/office/drawing/2014/main" id="{7C3A3DDC-8736-8B47-957C-4DB3DC7BA389}"/>
                    </a:ext>
                  </a:extLst>
                </p:cNvPr>
                <p:cNvCxnSpPr>
                  <a:cxnSpLocks/>
                  <a:stCxn id="30" idx="1"/>
                  <a:endCxn id="2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5" name="Straight Arrow Connector 64">
                  <a:extLst>
                    <a:ext uri="{FF2B5EF4-FFF2-40B4-BE49-F238E27FC236}">
                      <a16:creationId xmlns:a16="http://schemas.microsoft.com/office/drawing/2014/main" id="{9E1BBA66-E33F-5246-A101-D1F7F9E3EFE0}"/>
                    </a:ext>
                  </a:extLst>
                </p:cNvPr>
                <p:cNvCxnSpPr>
                  <a:cxnSpLocks/>
                  <a:stCxn id="30" idx="3"/>
                  <a:endCxn id="2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18" name="Group 17">
              <a:extLst>
                <a:ext uri="{FF2B5EF4-FFF2-40B4-BE49-F238E27FC236}">
                  <a16:creationId xmlns:a16="http://schemas.microsoft.com/office/drawing/2014/main" id="{00980A37-D446-294D-95D8-4AE280E4D28B}"/>
                </a:ext>
              </a:extLst>
            </p:cNvPr>
            <p:cNvGrpSpPr/>
            <p:nvPr userDrawn="1"/>
          </p:nvGrpSpPr>
          <p:grpSpPr>
            <a:xfrm>
              <a:off x="-256963" y="1233487"/>
              <a:ext cx="251461" cy="4930977"/>
              <a:chOff x="-256403" y="1304924"/>
              <a:chExt cx="251461" cy="4843215"/>
            </a:xfrm>
          </p:grpSpPr>
          <p:grpSp>
            <p:nvGrpSpPr>
              <p:cNvPr id="36" name="Group 35">
                <a:extLst>
                  <a:ext uri="{FF2B5EF4-FFF2-40B4-BE49-F238E27FC236}">
                    <a16:creationId xmlns:a16="http://schemas.microsoft.com/office/drawing/2014/main" id="{45EE91C7-0375-8348-97F0-234CD68ACFF0}"/>
                  </a:ext>
                </a:extLst>
              </p:cNvPr>
              <p:cNvGrpSpPr/>
              <p:nvPr userDrawn="1"/>
            </p:nvGrpSpPr>
            <p:grpSpPr>
              <a:xfrm rot="16200000">
                <a:off x="-2552280" y="3600801"/>
                <a:ext cx="4843215" cy="251461"/>
                <a:chOff x="431800" y="-235792"/>
                <a:chExt cx="4400551" cy="235792"/>
              </a:xfrm>
            </p:grpSpPr>
            <p:cxnSp>
              <p:nvCxnSpPr>
                <p:cNvPr id="37" name="Straight Connector 36">
                  <a:extLst>
                    <a:ext uri="{FF2B5EF4-FFF2-40B4-BE49-F238E27FC236}">
                      <a16:creationId xmlns:a16="http://schemas.microsoft.com/office/drawing/2014/main" id="{2EC75812-09C4-7D47-9562-5A8554E0209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86B1498-4B03-674C-80E6-9988AA331A62}"/>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9" name="Rectangle 38">
                  <a:extLst>
                    <a:ext uri="{FF2B5EF4-FFF2-40B4-BE49-F238E27FC236}">
                      <a16:creationId xmlns:a16="http://schemas.microsoft.com/office/drawing/2014/main" id="{3DD40D0F-5B45-A441-A065-F744384DF89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TextBox 39">
                <a:extLst>
                  <a:ext uri="{FF2B5EF4-FFF2-40B4-BE49-F238E27FC236}">
                    <a16:creationId xmlns:a16="http://schemas.microsoft.com/office/drawing/2014/main" id="{CE0455E3-6AFB-7D40-BC14-7ACB1F9DAD6E}"/>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6" name="Straight Arrow Connector 65">
                <a:extLst>
                  <a:ext uri="{FF2B5EF4-FFF2-40B4-BE49-F238E27FC236}">
                    <a16:creationId xmlns:a16="http://schemas.microsoft.com/office/drawing/2014/main" id="{369A0288-B930-114B-B48F-D4F3EF647C47}"/>
                  </a:ext>
                </a:extLst>
              </p:cNvPr>
              <p:cNvCxnSpPr>
                <a:cxnSpLocks/>
                <a:stCxn id="40"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C5709236-298B-344F-AFF7-86E5F553B2FA}"/>
                  </a:ext>
                </a:extLst>
              </p:cNvPr>
              <p:cNvCxnSpPr>
                <a:cxnSpLocks/>
                <a:stCxn id="40"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6943FE73-F9AD-6244-A555-E55A255D9C2B}"/>
                </a:ext>
              </a:extLst>
            </p:cNvPr>
            <p:cNvGrpSpPr/>
            <p:nvPr userDrawn="1"/>
          </p:nvGrpSpPr>
          <p:grpSpPr>
            <a:xfrm rot="16200000">
              <a:off x="8991537" y="579617"/>
              <a:ext cx="567396" cy="251461"/>
              <a:chOff x="431801" y="-235792"/>
              <a:chExt cx="4400550" cy="235792"/>
            </a:xfrm>
          </p:grpSpPr>
          <p:cxnSp>
            <p:nvCxnSpPr>
              <p:cNvPr id="70" name="Straight Connector 69">
                <a:extLst>
                  <a:ext uri="{FF2B5EF4-FFF2-40B4-BE49-F238E27FC236}">
                    <a16:creationId xmlns:a16="http://schemas.microsoft.com/office/drawing/2014/main" id="{C3628860-D8D8-0042-9BCF-5AA5EE7B1049}"/>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D8BB8402-4D22-B448-885D-1B05C4E245E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2" name="Group 81">
              <a:extLst>
                <a:ext uri="{FF2B5EF4-FFF2-40B4-BE49-F238E27FC236}">
                  <a16:creationId xmlns:a16="http://schemas.microsoft.com/office/drawing/2014/main" id="{5AE26B18-92DF-3249-AC98-8FA7C7C05ACB}"/>
                </a:ext>
              </a:extLst>
            </p:cNvPr>
            <p:cNvGrpSpPr/>
            <p:nvPr userDrawn="1"/>
          </p:nvGrpSpPr>
          <p:grpSpPr>
            <a:xfrm rot="16200000">
              <a:off x="9022480" y="6326414"/>
              <a:ext cx="505509" cy="251461"/>
              <a:chOff x="431801" y="-235792"/>
              <a:chExt cx="4400550" cy="235792"/>
            </a:xfrm>
          </p:grpSpPr>
          <p:cxnSp>
            <p:nvCxnSpPr>
              <p:cNvPr id="84" name="Straight Connector 83">
                <a:extLst>
                  <a:ext uri="{FF2B5EF4-FFF2-40B4-BE49-F238E27FC236}">
                    <a16:creationId xmlns:a16="http://schemas.microsoft.com/office/drawing/2014/main" id="{CF4903C6-7D49-3144-8CA4-C4535B8178A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C18B5DD9-7082-2F46-B230-AB7FEF259DF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2450701C-1FD4-734B-B53D-04C1A47F09EC}"/>
                </a:ext>
              </a:extLst>
            </p:cNvPr>
            <p:cNvGrpSpPr/>
            <p:nvPr userDrawn="1"/>
          </p:nvGrpSpPr>
          <p:grpSpPr>
            <a:xfrm rot="16200000">
              <a:off x="6810642" y="3574139"/>
              <a:ext cx="4929186" cy="251461"/>
              <a:chOff x="431801" y="-235792"/>
              <a:chExt cx="4462347" cy="235792"/>
            </a:xfrm>
          </p:grpSpPr>
          <p:cxnSp>
            <p:nvCxnSpPr>
              <p:cNvPr id="92" name="Straight Connector 91">
                <a:extLst>
                  <a:ext uri="{FF2B5EF4-FFF2-40B4-BE49-F238E27FC236}">
                    <a16:creationId xmlns:a16="http://schemas.microsoft.com/office/drawing/2014/main" id="{EA7F5C02-DBA8-114C-B8AD-E6E39FB3E452}"/>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2BBED8D4-0952-E441-B264-00A3F7C399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3C2F4607-7DC3-324D-879F-E486D0EDF66B}"/>
                </a:ext>
              </a:extLst>
            </p:cNvPr>
            <p:cNvGrpSpPr/>
            <p:nvPr userDrawn="1"/>
          </p:nvGrpSpPr>
          <p:grpSpPr>
            <a:xfrm>
              <a:off x="3092543" y="6865965"/>
              <a:ext cx="2989225" cy="235790"/>
              <a:chOff x="3092534" y="6869197"/>
              <a:chExt cx="2989225" cy="235790"/>
            </a:xfrm>
          </p:grpSpPr>
          <p:grpSp>
            <p:nvGrpSpPr>
              <p:cNvPr id="11" name="Group 10">
                <a:extLst>
                  <a:ext uri="{FF2B5EF4-FFF2-40B4-BE49-F238E27FC236}">
                    <a16:creationId xmlns:a16="http://schemas.microsoft.com/office/drawing/2014/main" id="{AEF875DB-5EB3-4849-8E5F-39088FA886E7}"/>
                  </a:ext>
                </a:extLst>
              </p:cNvPr>
              <p:cNvGrpSpPr/>
              <p:nvPr userDrawn="1"/>
            </p:nvGrpSpPr>
            <p:grpSpPr>
              <a:xfrm>
                <a:off x="3184525" y="6869197"/>
                <a:ext cx="2774950" cy="60992"/>
                <a:chOff x="3184525" y="6869196"/>
                <a:chExt cx="2774950" cy="235791"/>
              </a:xfrm>
            </p:grpSpPr>
            <p:cxnSp>
              <p:nvCxnSpPr>
                <p:cNvPr id="73" name="Straight Connector 72">
                  <a:extLst>
                    <a:ext uri="{FF2B5EF4-FFF2-40B4-BE49-F238E27FC236}">
                      <a16:creationId xmlns:a16="http://schemas.microsoft.com/office/drawing/2014/main" id="{401B80A4-C088-3F40-B2A2-2D862F375A3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D2736629-EF45-5843-9E91-AF39A137BD0F}"/>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AD5C415B-C58A-5143-B195-53B6A53B164E}"/>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87" name="TextBox 86">
                <a:extLst>
                  <a:ext uri="{FF2B5EF4-FFF2-40B4-BE49-F238E27FC236}">
                    <a16:creationId xmlns:a16="http://schemas.microsoft.com/office/drawing/2014/main" id="{7CA58A63-C828-AB49-B77B-45A6B4DBDD83}"/>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89" name="TextBox 88">
                <a:extLst>
                  <a:ext uri="{FF2B5EF4-FFF2-40B4-BE49-F238E27FC236}">
                    <a16:creationId xmlns:a16="http://schemas.microsoft.com/office/drawing/2014/main" id="{0005311A-1292-E544-A38B-88988BFE1577}"/>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90" name="TextBox 89">
                <a:extLst>
                  <a:ext uri="{FF2B5EF4-FFF2-40B4-BE49-F238E27FC236}">
                    <a16:creationId xmlns:a16="http://schemas.microsoft.com/office/drawing/2014/main" id="{417A683D-6BBC-AD4D-9603-29408D7E4EE4}"/>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91" name="Group 90">
                <a:extLst>
                  <a:ext uri="{FF2B5EF4-FFF2-40B4-BE49-F238E27FC236}">
                    <a16:creationId xmlns:a16="http://schemas.microsoft.com/office/drawing/2014/main" id="{3236913A-BD45-484F-BBAE-557205654333}"/>
                  </a:ext>
                </a:extLst>
              </p:cNvPr>
              <p:cNvGrpSpPr/>
              <p:nvPr userDrawn="1"/>
            </p:nvGrpSpPr>
            <p:grpSpPr>
              <a:xfrm>
                <a:off x="3184525" y="7040714"/>
                <a:ext cx="2774950" cy="64273"/>
                <a:chOff x="3184525" y="6869196"/>
                <a:chExt cx="2774950" cy="235791"/>
              </a:xfrm>
            </p:grpSpPr>
            <p:cxnSp>
              <p:nvCxnSpPr>
                <p:cNvPr id="94" name="Straight Connector 93">
                  <a:extLst>
                    <a:ext uri="{FF2B5EF4-FFF2-40B4-BE49-F238E27FC236}">
                      <a16:creationId xmlns:a16="http://schemas.microsoft.com/office/drawing/2014/main" id="{B8DC771C-3FBD-2747-9F87-9ED9BB8478E7}"/>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FE5CA426-9DD9-D944-BE42-16A5DAC54CD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2052529-8A86-4346-9F9F-9FB1DD488169}"/>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98" name="Slide Number Placeholder 97">
            <a:extLst>
              <a:ext uri="{FF2B5EF4-FFF2-40B4-BE49-F238E27FC236}">
                <a16:creationId xmlns:a16="http://schemas.microsoft.com/office/drawing/2014/main" id="{8B997069-D21E-5945-9056-B66AD470AD31}"/>
              </a:ext>
            </a:extLst>
          </p:cNvPr>
          <p:cNvSpPr>
            <a:spLocks noGrp="1"/>
          </p:cNvSpPr>
          <p:nvPr userDrawn="1">
            <p:ph type="sldNum" sz="quarter" idx="4"/>
          </p:nvPr>
        </p:nvSpPr>
        <p:spPr>
          <a:xfrm>
            <a:off x="8790039" y="6516148"/>
            <a:ext cx="350454" cy="174625"/>
          </a:xfrm>
          <a:prstGeom prst="rect">
            <a:avLst/>
          </a:prstGeom>
          <a:noFill/>
          <a:ln>
            <a:noFill/>
          </a:ln>
        </p:spPr>
        <p:txBody>
          <a:bodyPr vert="horz" wrap="square" lIns="0" tIns="0" rIns="0" bIns="0" rtlCol="0" anchor="ctr">
            <a:noAutofit/>
          </a:bodyPr>
          <a:lstStyle>
            <a:lvl1pPr algn="l">
              <a:defRPr sz="900" b="1">
                <a:solidFill>
                  <a:schemeClr val="accent1"/>
                </a:solidFill>
              </a:defRPr>
            </a:lvl1pPr>
          </a:lstStyle>
          <a:p>
            <a:pPr marL="12700"/>
            <a:fld id="{078C017C-E1B9-8443-B047-B08AAA027B45}" type="slidenum">
              <a:rPr lang="en-US" smtClean="0"/>
              <a:pPr marL="12700"/>
              <a:t>‹#›</a:t>
            </a:fld>
            <a:endParaRPr lang="en-US" dirty="0"/>
          </a:p>
        </p:txBody>
      </p:sp>
      <p:sp>
        <p:nvSpPr>
          <p:cNvPr id="5" name="Footer Placeholder 4">
            <a:extLst>
              <a:ext uri="{FF2B5EF4-FFF2-40B4-BE49-F238E27FC236}">
                <a16:creationId xmlns:a16="http://schemas.microsoft.com/office/drawing/2014/main" id="{C9CDD5D0-2B57-DD49-8A52-35BB8429C6FC}"/>
              </a:ext>
            </a:extLst>
          </p:cNvPr>
          <p:cNvSpPr>
            <a:spLocks noGrp="1"/>
          </p:cNvSpPr>
          <p:nvPr userDrawn="1">
            <p:ph type="ftr" sz="quarter" idx="3"/>
          </p:nvPr>
        </p:nvSpPr>
        <p:spPr>
          <a:xfrm>
            <a:off x="0" y="6864579"/>
            <a:ext cx="0" cy="0"/>
          </a:xfrm>
          <a:prstGeom prst="rect">
            <a:avLst/>
          </a:prstGeom>
          <a:ln w="0">
            <a:solidFill>
              <a:schemeClr val="bg1">
                <a:alpha val="0"/>
              </a:schemeClr>
            </a:solidFill>
          </a:ln>
        </p:spPr>
        <p:txBody>
          <a:bodyPr vert="horz" lIns="0" tIns="0" rIns="0" bIns="0" rtlCol="0" anchor="b"/>
          <a:lstStyle>
            <a:lvl1pPr marL="4763" indent="0" algn="l">
              <a:buFont typeface="Arial" panose="020B0604020202020204" pitchFamily="34" charset="0"/>
              <a:buNone/>
              <a:tabLst/>
              <a:defRPr sz="200">
                <a:solidFill>
                  <a:schemeClr val="tx1">
                    <a:alpha val="0"/>
                  </a:schemeClr>
                </a:solidFill>
              </a:defRPr>
            </a:lvl1pPr>
            <a:lvl2pPr marL="4763" indent="0" algn="l">
              <a:tabLst/>
              <a:defRPr sz="1100"/>
            </a:lvl2pPr>
            <a:lvl3pPr marL="4763" indent="0" algn="l">
              <a:tabLst/>
              <a:defRPr sz="1100"/>
            </a:lvl3pPr>
            <a:lvl4pPr marL="4763" indent="0" algn="l">
              <a:tabLst/>
              <a:defRPr sz="1100"/>
            </a:lvl4pPr>
            <a:lvl5pPr marL="4763" indent="0" algn="l">
              <a:tabLst/>
              <a:defRPr sz="1100"/>
            </a:lvl5pPr>
            <a:lvl6pPr marL="4763" indent="0" algn="l">
              <a:tabLst/>
              <a:defRPr sz="1100"/>
            </a:lvl6pPr>
            <a:lvl7pPr marL="4763" indent="0" algn="l">
              <a:tabLst/>
              <a:defRPr sz="1100"/>
            </a:lvl7pPr>
            <a:lvl8pPr marL="4763" indent="0" algn="l">
              <a:tabLst/>
              <a:defRPr sz="1100"/>
            </a:lvl8pPr>
            <a:lvl9pPr marL="4763" indent="0" algn="l">
              <a:tabLst/>
              <a:defRPr sz="1100"/>
            </a:lvl9pPr>
          </a:lstStyle>
          <a:p>
            <a:endParaRPr lang="en-US" dirty="0"/>
          </a:p>
        </p:txBody>
      </p:sp>
    </p:spTree>
    <p:extLst>
      <p:ext uri="{BB962C8B-B14F-4D97-AF65-F5344CB8AC3E}">
        <p14:creationId xmlns:p14="http://schemas.microsoft.com/office/powerpoint/2010/main" val="1945016283"/>
      </p:ext>
    </p:extLst>
  </p:cSld>
  <p:clrMap bg1="lt1" tx1="dk1" bg2="lt2" tx2="dk2" accent1="accent1" accent2="accent2" accent3="accent3" accent4="accent4" accent5="accent5" accent6="accent6" hlink="hlink" folHlink="folHlink"/>
  <p:sldLayoutIdLst>
    <p:sldLayoutId id="2147483907" r:id="rId1"/>
    <p:sldLayoutId id="2147483908" r:id="rId2"/>
    <p:sldLayoutId id="2147483909" r:id="rId3"/>
    <p:sldLayoutId id="2147483910" r:id="rId4"/>
    <p:sldLayoutId id="2147483911" r:id="rId5"/>
    <p:sldLayoutId id="2147483912" r:id="rId6"/>
    <p:sldLayoutId id="2147483913" r:id="rId7"/>
    <p:sldLayoutId id="2147483914" r:id="rId8"/>
    <p:sldLayoutId id="2147483915" r:id="rId9"/>
    <p:sldLayoutId id="2147483916" r:id="rId10"/>
    <p:sldLayoutId id="2147483917" r:id="rId11"/>
    <p:sldLayoutId id="2147483918" r:id="rId12"/>
    <p:sldLayoutId id="2147483919" r:id="rId13"/>
    <p:sldLayoutId id="2147483920" r:id="rId14"/>
    <p:sldLayoutId id="2147483921" r:id="rId15"/>
    <p:sldLayoutId id="2147483922" r:id="rId16"/>
    <p:sldLayoutId id="2147483923" r:id="rId17"/>
    <p:sldLayoutId id="2147483924" r:id="rId18"/>
    <p:sldLayoutId id="2147483925" r:id="rId19"/>
    <p:sldLayoutId id="2147483926" r:id="rId20"/>
    <p:sldLayoutId id="2147483927" r:id="rId21"/>
    <p:sldLayoutId id="2147483928" r:id="rId22"/>
    <p:sldLayoutId id="2147483929" r:id="rId23"/>
    <p:sldLayoutId id="2147483930" r:id="rId24"/>
    <p:sldLayoutId id="2147483931" r:id="rId25"/>
    <p:sldLayoutId id="2147483932" r:id="rId26"/>
    <p:sldLayoutId id="2147483933" r:id="rId27"/>
    <p:sldLayoutId id="2147483934" r:id="rId28"/>
    <p:sldLayoutId id="2147483935" r:id="rId29"/>
    <p:sldLayoutId id="2147483936" r:id="rId30"/>
    <p:sldLayoutId id="2147483937" r:id="rId31"/>
    <p:sldLayoutId id="2147483938" r:id="rId32"/>
    <p:sldLayoutId id="2147483939" r:id="rId33"/>
    <p:sldLayoutId id="2147483940" r:id="rId34"/>
    <p:sldLayoutId id="2147483941" r:id="rId35"/>
    <p:sldLayoutId id="2147483942" r:id="rId36"/>
    <p:sldLayoutId id="2147483943" r:id="rId37"/>
    <p:sldLayoutId id="2147483944" r:id="rId38"/>
    <p:sldLayoutId id="2147483945" r:id="rId39"/>
    <p:sldLayoutId id="2147483946" r:id="rId40"/>
    <p:sldLayoutId id="2147483947" r:id="rId41"/>
    <p:sldLayoutId id="2147483948" r:id="rId42"/>
    <p:sldLayoutId id="2147483949" r:id="rId43"/>
    <p:sldLayoutId id="2147483950" r:id="rId44"/>
    <p:sldLayoutId id="2147483951" r:id="rId45"/>
    <p:sldLayoutId id="2147483952" r:id="rId46"/>
    <p:sldLayoutId id="2147483953" r:id="rId47"/>
    <p:sldLayoutId id="2147483954" r:id="rId48"/>
    <p:sldLayoutId id="2147483955" r:id="rId49"/>
    <p:sldLayoutId id="2147483956" r:id="rId50"/>
    <p:sldLayoutId id="2147483957" r:id="rId51"/>
    <p:sldLayoutId id="2147483958" r:id="rId52"/>
    <p:sldLayoutId id="2147483959" r:id="rId53"/>
    <p:sldLayoutId id="2147483960" r:id="rId54"/>
    <p:sldLayoutId id="2147483961" r:id="rId55"/>
    <p:sldLayoutId id="2147483962" r:id="rId56"/>
    <p:sldLayoutId id="2147483963" r:id="rId57"/>
  </p:sldLayoutIdLst>
  <p:hf hdr="0" ftr="0" dt="0"/>
  <p:txStyles>
    <p:title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p:titleStyle>
    <p:bodyStyle>
      <a:lvl1pPr marL="0" marR="0" indent="0" algn="l" defTabSz="914400" rtl="0" eaLnBrk="1" fontAlgn="auto" latinLnBrk="0" hangingPunct="1">
        <a:lnSpc>
          <a:spcPct val="90000"/>
        </a:lnSpc>
        <a:spcBef>
          <a:spcPts val="600"/>
        </a:spcBef>
        <a:spcAft>
          <a:spcPts val="300"/>
        </a:spcAft>
        <a:buClrTx/>
        <a:buSzTx/>
        <a:buFont typeface="Wingdings" pitchFamily="2" charset="2"/>
        <a:buNone/>
        <a:tabLst/>
        <a:defRPr sz="1400" b="1" kern="1200">
          <a:solidFill>
            <a:schemeClr val="accent1"/>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508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p:bodyStyle>
    <p:otherStyle>
      <a:defPPr>
        <a:defRPr lang="en-US"/>
      </a:defPPr>
      <a:lvl1pPr marL="0" algn="l" defTabSz="914400" rtl="0" eaLnBrk="1" latinLnBrk="0" hangingPunct="1">
        <a:defRPr sz="1200" kern="1200">
          <a:solidFill>
            <a:schemeClr val="tx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2880">
          <p15:clr>
            <a:srgbClr val="A4A3A4"/>
          </p15:clr>
        </p15:guide>
        <p15:guide id="3" pos="272">
          <p15:clr>
            <a:srgbClr val="C35EA4"/>
          </p15:clr>
        </p15:guide>
        <p15:guide id="4" pos="5488">
          <p15:clr>
            <a:srgbClr val="C35EA4"/>
          </p15:clr>
        </p15:guide>
        <p15:guide id="5" orient="horz" pos="624">
          <p15:clr>
            <a:srgbClr val="A4A3A4"/>
          </p15:clr>
        </p15:guide>
        <p15:guide id="6" orient="horz" pos="777">
          <p15:clr>
            <a:srgbClr val="F26B43"/>
          </p15:clr>
        </p15:guide>
        <p15:guide id="7" orient="horz" pos="3884">
          <p15:clr>
            <a:srgbClr val="F26B43"/>
          </p15:clr>
        </p15:guide>
        <p15:guide id="9" orient="horz" pos="3906">
          <p15:clr>
            <a:srgbClr val="A4A3A4"/>
          </p15:clr>
        </p15:guide>
        <p15:guide id="10" orient="horz" pos="4224">
          <p15:clr>
            <a:srgbClr val="A4A3A4"/>
          </p15:clr>
        </p15:guide>
        <p15:guide id="11" orient="horz" pos="265">
          <p15:clr>
            <a:srgbClr val="A4A3A4"/>
          </p15:clr>
        </p15:guide>
        <p15:guide id="13" pos="5624">
          <p15:clr>
            <a:srgbClr val="F26B43"/>
          </p15:clr>
        </p15:guide>
        <p15:guide id="14" orient="horz" pos="701">
          <p15:clr>
            <a:srgbClr val="5ACBF0"/>
          </p15:clr>
        </p15:guide>
        <p15:guide id="15" pos="136">
          <p15:clr>
            <a:srgbClr val="F26B43"/>
          </p15:clr>
        </p15:guide>
        <p15:guide id="16" pos="2006">
          <p15:clr>
            <a:srgbClr val="A4A3A4"/>
          </p15:clr>
        </p15:guide>
        <p15:guide id="17" pos="3754">
          <p15:clr>
            <a:srgbClr val="A4A3A4"/>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61">
            <a:lum/>
          </a:blip>
          <a:srcRect/>
          <a:stretch>
            <a:fillRect/>
          </a:stretch>
        </a:blip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E83C530C-6A23-2143-97CF-E9F3861AF40A}"/>
              </a:ext>
            </a:extLst>
          </p:cNvPr>
          <p:cNvGraphicFramePr>
            <a:graphicFrameLocks noChangeAspect="1"/>
          </p:cNvGraphicFramePr>
          <p:nvPr userDrawn="1">
            <p:custDataLst>
              <p:tags r:id="rId60"/>
            </p:custDataLst>
            <p:extLst>
              <p:ext uri="{D42A27DB-BD31-4B8C-83A1-F6EECF244321}">
                <p14:modId xmlns:p14="http://schemas.microsoft.com/office/powerpoint/2010/main" val="250909897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62" imgW="7772400" imgH="10058400" progId="TCLayout.ActiveDocument.1">
                  <p:embed/>
                </p:oleObj>
              </mc:Choice>
              <mc:Fallback>
                <p:oleObj name="think-cell Slide" r:id="rId62" imgW="7772400" imgH="10058400" progId="TCLayout.ActiveDocument.1">
                  <p:embed/>
                  <p:pic>
                    <p:nvPicPr>
                      <p:cNvPr id="7" name="Object 6" hidden="1">
                        <a:extLst>
                          <a:ext uri="{FF2B5EF4-FFF2-40B4-BE49-F238E27FC236}">
                            <a16:creationId xmlns:a16="http://schemas.microsoft.com/office/drawing/2014/main" id="{E83C530C-6A23-2143-97CF-E9F3861AF40A}"/>
                          </a:ext>
                        </a:extLst>
                      </p:cNvPr>
                      <p:cNvPicPr/>
                      <p:nvPr/>
                    </p:nvPicPr>
                    <p:blipFill>
                      <a:blip r:embed="rId63"/>
                      <a:stretch>
                        <a:fillRect/>
                      </a:stretch>
                    </p:blipFill>
                    <p:spPr>
                      <a:xfrm>
                        <a:off x="1588" y="1588"/>
                        <a:ext cx="1587" cy="1587"/>
                      </a:xfrm>
                      <a:prstGeom prst="rect">
                        <a:avLst/>
                      </a:prstGeom>
                    </p:spPr>
                  </p:pic>
                </p:oleObj>
              </mc:Fallback>
            </mc:AlternateContent>
          </a:graphicData>
        </a:graphic>
      </p:graphicFrame>
      <p:sp>
        <p:nvSpPr>
          <p:cNvPr id="99" name="TextBox 98">
            <a:extLst>
              <a:ext uri="{FF2B5EF4-FFF2-40B4-BE49-F238E27FC236}">
                <a16:creationId xmlns:a16="http://schemas.microsoft.com/office/drawing/2014/main" id="{F979FF17-4902-0E4D-BB4E-5DD367A3D3B2}"/>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sp>
        <p:nvSpPr>
          <p:cNvPr id="2" name="Title Placeholder 1">
            <a:extLst>
              <a:ext uri="{FF2B5EF4-FFF2-40B4-BE49-F238E27FC236}">
                <a16:creationId xmlns:a16="http://schemas.microsoft.com/office/drawing/2014/main" id="{00D71511-F07B-A04E-A54D-BD95CD8FCE2A}"/>
              </a:ext>
            </a:extLst>
          </p:cNvPr>
          <p:cNvSpPr>
            <a:spLocks noGrp="1"/>
          </p:cNvSpPr>
          <p:nvPr userDrawn="1">
            <p:ph type="title"/>
          </p:nvPr>
        </p:nvSpPr>
        <p:spPr>
          <a:xfrm>
            <a:off x="431800" y="423038"/>
            <a:ext cx="8280400" cy="567394"/>
          </a:xfrm>
          <a:prstGeom prst="rect">
            <a:avLst/>
          </a:prstGeom>
        </p:spPr>
        <p:txBody>
          <a:bodyPr vert="horz" lIns="0" tIns="0" rIns="0" bIns="0" rtlCol="0" anchor="b">
            <a:noAutofit/>
          </a:bodyPr>
          <a:lstStyle/>
          <a:p>
            <a:endParaRPr lang="en-US"/>
          </a:p>
        </p:txBody>
      </p:sp>
      <p:sp>
        <p:nvSpPr>
          <p:cNvPr id="4" name="Date Placeholder 3">
            <a:extLst>
              <a:ext uri="{FF2B5EF4-FFF2-40B4-BE49-F238E27FC236}">
                <a16:creationId xmlns:a16="http://schemas.microsoft.com/office/drawing/2014/main" id="{C6A45110-0167-564A-88EE-77AC9A9796DD}"/>
              </a:ext>
            </a:extLst>
          </p:cNvPr>
          <p:cNvSpPr>
            <a:spLocks noGrp="1"/>
          </p:cNvSpPr>
          <p:nvPr userDrawn="1">
            <p:ph type="dt" sz="half" idx="2"/>
          </p:nvPr>
        </p:nvSpPr>
        <p:spPr>
          <a:xfrm>
            <a:off x="0" y="6864579"/>
            <a:ext cx="0" cy="0"/>
          </a:xfrm>
          <a:prstGeom prst="rect">
            <a:avLst/>
          </a:prstGeom>
          <a:ln w="0">
            <a:solidFill>
              <a:schemeClr val="bg1">
                <a:alpha val="0"/>
              </a:schemeClr>
            </a:solidFill>
          </a:ln>
        </p:spPr>
        <p:txBody>
          <a:bodyPr vert="horz" lIns="0" tIns="45720" rIns="91440" bIns="45720" rtlCol="0" anchor="ctr"/>
          <a:lstStyle>
            <a:lvl1pPr algn="l">
              <a:defRPr sz="200">
                <a:solidFill>
                  <a:schemeClr val="bg1">
                    <a:alpha val="0"/>
                  </a:schemeClr>
                </a:solidFill>
              </a:defRPr>
            </a:lvl1pPr>
          </a:lstStyle>
          <a:p>
            <a:endParaRPr lang="en-US" dirty="0"/>
          </a:p>
        </p:txBody>
      </p:sp>
      <p:sp>
        <p:nvSpPr>
          <p:cNvPr id="6" name="Text Placeholder 5">
            <a:extLst>
              <a:ext uri="{FF2B5EF4-FFF2-40B4-BE49-F238E27FC236}">
                <a16:creationId xmlns:a16="http://schemas.microsoft.com/office/drawing/2014/main" id="{23D3717A-E9D8-444D-8D16-5A32534671E2}"/>
              </a:ext>
            </a:extLst>
          </p:cNvPr>
          <p:cNvSpPr>
            <a:spLocks noGrp="1"/>
          </p:cNvSpPr>
          <p:nvPr userDrawn="1">
            <p:ph type="body" idx="1"/>
          </p:nvPr>
        </p:nvSpPr>
        <p:spPr>
          <a:xfrm>
            <a:off x="431800" y="1233488"/>
            <a:ext cx="8280400" cy="4932361"/>
          </a:xfrm>
          <a:prstGeom prst="rect">
            <a:avLst/>
          </a:prstGeom>
        </p:spPr>
        <p:txBody>
          <a:bodyPr vert="horz" lIns="0" tIns="0" rIns="0" bIns="0" rtlCol="0">
            <a:noAutofit/>
          </a:bodyPr>
          <a:lstStyle/>
          <a:p>
            <a:pPr marL="0" marR="0" lvl="0" indent="0" algn="l" defTabSz="914400" rtl="0" eaLnBrk="1" fontAlgn="auto" latinLnBrk="0" hangingPunct="1">
              <a:lnSpc>
                <a:spcPct val="90000"/>
              </a:lnSpc>
              <a:spcBef>
                <a:spcPts val="600"/>
              </a:spcBef>
              <a:spcAft>
                <a:spcPts val="300"/>
              </a:spcAft>
              <a:buClrTx/>
              <a:buSzTx/>
              <a:buFont typeface="Wingdings" pitchFamily="2" charset="2"/>
              <a:buNone/>
              <a:tabLst/>
              <a:defRPr/>
            </a:pPr>
            <a:r>
              <a:rPr lang="en-US"/>
              <a:t>Subheading (first level)</a:t>
            </a:r>
          </a:p>
          <a:p>
            <a:pPr lvl="1"/>
            <a:r>
              <a:rPr lang="en-US"/>
              <a:t>Body text (second level)</a:t>
            </a:r>
          </a:p>
          <a:p>
            <a:pPr lvl="2"/>
            <a:r>
              <a:rPr lang="en-US"/>
              <a:t>Square bullet (third level)</a:t>
            </a:r>
          </a:p>
          <a:p>
            <a:pPr lvl="3"/>
            <a:r>
              <a:rPr lang="en-US"/>
              <a:t>Dashed bullet (fourth level)</a:t>
            </a:r>
          </a:p>
          <a:p>
            <a:pPr lvl="4"/>
            <a:r>
              <a:rPr lang="en-US"/>
              <a:t>Dashed bullet (fifth level)</a:t>
            </a:r>
          </a:p>
          <a:p>
            <a:pPr lvl="5"/>
            <a:r>
              <a:rPr lang="en-US"/>
              <a:t>Dashed bullet (sixth level)</a:t>
            </a:r>
          </a:p>
          <a:p>
            <a:pPr lvl="6"/>
            <a:r>
              <a:rPr lang="en-US"/>
              <a:t>Dashed bullet (seventh level)</a:t>
            </a:r>
          </a:p>
          <a:p>
            <a:pPr lvl="7"/>
            <a:r>
              <a:rPr lang="en-US"/>
              <a:t>Dashed bullet (eighth level)</a:t>
            </a:r>
          </a:p>
          <a:p>
            <a:pPr lvl="8"/>
            <a:r>
              <a:rPr lang="en-US"/>
              <a:t>Dashed bullet (ninth level)</a:t>
            </a:r>
          </a:p>
        </p:txBody>
      </p:sp>
      <p:grpSp>
        <p:nvGrpSpPr>
          <p:cNvPr id="8" name="Group 7">
            <a:extLst>
              <a:ext uri="{FF2B5EF4-FFF2-40B4-BE49-F238E27FC236}">
                <a16:creationId xmlns:a16="http://schemas.microsoft.com/office/drawing/2014/main" id="{539F0740-B130-9148-920F-1FBC5D74BB85}"/>
              </a:ext>
            </a:extLst>
          </p:cNvPr>
          <p:cNvGrpSpPr/>
          <p:nvPr userDrawn="1"/>
        </p:nvGrpSpPr>
        <p:grpSpPr>
          <a:xfrm>
            <a:off x="-256964" y="-246933"/>
            <a:ext cx="9657929" cy="7348688"/>
            <a:chOff x="-256964" y="-246933"/>
            <a:chExt cx="9657929" cy="7348688"/>
          </a:xfrm>
        </p:grpSpPr>
        <p:grpSp>
          <p:nvGrpSpPr>
            <p:cNvPr id="20" name="Group 19">
              <a:extLst>
                <a:ext uri="{FF2B5EF4-FFF2-40B4-BE49-F238E27FC236}">
                  <a16:creationId xmlns:a16="http://schemas.microsoft.com/office/drawing/2014/main" id="{73BDEFE8-9FA7-3249-9B81-EC3C5E1E0CD6}"/>
                </a:ext>
              </a:extLst>
            </p:cNvPr>
            <p:cNvGrpSpPr/>
            <p:nvPr userDrawn="1"/>
          </p:nvGrpSpPr>
          <p:grpSpPr>
            <a:xfrm>
              <a:off x="-256964" y="421651"/>
              <a:ext cx="251461" cy="567396"/>
              <a:chOff x="-256404" y="360363"/>
              <a:chExt cx="251461" cy="692152"/>
            </a:xfrm>
          </p:grpSpPr>
          <p:grpSp>
            <p:nvGrpSpPr>
              <p:cNvPr id="41" name="Group 40">
                <a:extLst>
                  <a:ext uri="{FF2B5EF4-FFF2-40B4-BE49-F238E27FC236}">
                    <a16:creationId xmlns:a16="http://schemas.microsoft.com/office/drawing/2014/main" id="{5E12FD18-FB76-9E45-A035-FA2ACD4D007A}"/>
                  </a:ext>
                </a:extLst>
              </p:cNvPr>
              <p:cNvGrpSpPr/>
              <p:nvPr userDrawn="1"/>
            </p:nvGrpSpPr>
            <p:grpSpPr>
              <a:xfrm rot="16200000">
                <a:off x="-476749" y="580708"/>
                <a:ext cx="692152" cy="251461"/>
                <a:chOff x="431800" y="-235792"/>
                <a:chExt cx="4400551" cy="235792"/>
              </a:xfrm>
            </p:grpSpPr>
            <p:cxnSp>
              <p:nvCxnSpPr>
                <p:cNvPr id="42" name="Straight Connector 41">
                  <a:extLst>
                    <a:ext uri="{FF2B5EF4-FFF2-40B4-BE49-F238E27FC236}">
                      <a16:creationId xmlns:a16="http://schemas.microsoft.com/office/drawing/2014/main" id="{F22B49D1-B420-0E48-A6FA-450123A6193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DB8D8002-031B-CE42-98C5-47AAD17660D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2C8986EF-5E91-E542-AF40-1DD8D8D0DAC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5" name="TextBox 44">
                <a:extLst>
                  <a:ext uri="{FF2B5EF4-FFF2-40B4-BE49-F238E27FC236}">
                    <a16:creationId xmlns:a16="http://schemas.microsoft.com/office/drawing/2014/main" id="{4A41689B-8D32-B948-A8FC-5383A4F1BF0A}"/>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9" name="Group 18">
              <a:extLst>
                <a:ext uri="{FF2B5EF4-FFF2-40B4-BE49-F238E27FC236}">
                  <a16:creationId xmlns:a16="http://schemas.microsoft.com/office/drawing/2014/main" id="{D3D8E7E2-5950-E647-8606-275BB3DBFB13}"/>
                </a:ext>
              </a:extLst>
            </p:cNvPr>
            <p:cNvGrpSpPr/>
            <p:nvPr userDrawn="1"/>
          </p:nvGrpSpPr>
          <p:grpSpPr>
            <a:xfrm>
              <a:off x="-256963" y="6199390"/>
              <a:ext cx="251461" cy="505509"/>
              <a:chOff x="-256403" y="6200775"/>
              <a:chExt cx="251461" cy="505509"/>
            </a:xfrm>
          </p:grpSpPr>
          <p:grpSp>
            <p:nvGrpSpPr>
              <p:cNvPr id="58" name="Group 57">
                <a:extLst>
                  <a:ext uri="{FF2B5EF4-FFF2-40B4-BE49-F238E27FC236}">
                    <a16:creationId xmlns:a16="http://schemas.microsoft.com/office/drawing/2014/main" id="{AA9EE014-7DD6-A04C-A2C6-7D9CCBE48B53}"/>
                  </a:ext>
                </a:extLst>
              </p:cNvPr>
              <p:cNvGrpSpPr/>
              <p:nvPr userDrawn="1"/>
            </p:nvGrpSpPr>
            <p:grpSpPr>
              <a:xfrm rot="16200000">
                <a:off x="-383427" y="6327799"/>
                <a:ext cx="505509" cy="251461"/>
                <a:chOff x="431800" y="-235792"/>
                <a:chExt cx="4400551" cy="235792"/>
              </a:xfrm>
            </p:grpSpPr>
            <p:cxnSp>
              <p:nvCxnSpPr>
                <p:cNvPr id="59" name="Straight Connector 58">
                  <a:extLst>
                    <a:ext uri="{FF2B5EF4-FFF2-40B4-BE49-F238E27FC236}">
                      <a16:creationId xmlns:a16="http://schemas.microsoft.com/office/drawing/2014/main" id="{73AE3D48-81C2-CC4E-A917-4EFA9A8758E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D7BA2BEC-D71E-2D4A-8263-034DF97FA82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C5E46BE6-4D23-5749-A5BA-CC466FA5839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2" name="TextBox 61">
                <a:extLst>
                  <a:ext uri="{FF2B5EF4-FFF2-40B4-BE49-F238E27FC236}">
                    <a16:creationId xmlns:a16="http://schemas.microsoft.com/office/drawing/2014/main" id="{F4593E23-5413-AB48-9A3C-62AE835EAF18}"/>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9" name="Group 8">
              <a:extLst>
                <a:ext uri="{FF2B5EF4-FFF2-40B4-BE49-F238E27FC236}">
                  <a16:creationId xmlns:a16="http://schemas.microsoft.com/office/drawing/2014/main" id="{F27CEBF6-43E9-5F47-8E2C-B54AD33300C0}"/>
                </a:ext>
              </a:extLst>
            </p:cNvPr>
            <p:cNvGrpSpPr/>
            <p:nvPr userDrawn="1"/>
          </p:nvGrpSpPr>
          <p:grpSpPr>
            <a:xfrm>
              <a:off x="431240" y="-246933"/>
              <a:ext cx="8280401" cy="7347304"/>
              <a:chOff x="431240" y="-246933"/>
              <a:chExt cx="8280401" cy="7347304"/>
            </a:xfrm>
          </p:grpSpPr>
          <p:grpSp>
            <p:nvGrpSpPr>
              <p:cNvPr id="54" name="Group 53">
                <a:extLst>
                  <a:ext uri="{FF2B5EF4-FFF2-40B4-BE49-F238E27FC236}">
                    <a16:creationId xmlns:a16="http://schemas.microsoft.com/office/drawing/2014/main" id="{0FC885F4-0406-DD40-A377-62D4618F4E97}"/>
                  </a:ext>
                </a:extLst>
              </p:cNvPr>
              <p:cNvGrpSpPr/>
              <p:nvPr userDrawn="1"/>
            </p:nvGrpSpPr>
            <p:grpSpPr>
              <a:xfrm>
                <a:off x="431242" y="6864579"/>
                <a:ext cx="8280398" cy="235792"/>
                <a:chOff x="431801" y="-235792"/>
                <a:chExt cx="4400550" cy="235792"/>
              </a:xfrm>
            </p:grpSpPr>
            <p:cxnSp>
              <p:nvCxnSpPr>
                <p:cNvPr id="55" name="Straight Connector 54">
                  <a:extLst>
                    <a:ext uri="{FF2B5EF4-FFF2-40B4-BE49-F238E27FC236}">
                      <a16:creationId xmlns:a16="http://schemas.microsoft.com/office/drawing/2014/main" id="{5BF68FD4-ABD4-6F49-AD60-341BFE5D1119}"/>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660F2D9F-628D-F44D-844A-F65DE298D8E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2015149B-889B-6140-AA46-36035191AC4D}"/>
                  </a:ext>
                </a:extLst>
              </p:cNvPr>
              <p:cNvGrpSpPr/>
              <p:nvPr userDrawn="1"/>
            </p:nvGrpSpPr>
            <p:grpSpPr>
              <a:xfrm>
                <a:off x="431240" y="-246933"/>
                <a:ext cx="8280401" cy="235792"/>
                <a:chOff x="431800" y="-240735"/>
                <a:chExt cx="8280401" cy="235792"/>
              </a:xfrm>
            </p:grpSpPr>
            <p:grpSp>
              <p:nvGrpSpPr>
                <p:cNvPr id="29" name="Group 28">
                  <a:extLst>
                    <a:ext uri="{FF2B5EF4-FFF2-40B4-BE49-F238E27FC236}">
                      <a16:creationId xmlns:a16="http://schemas.microsoft.com/office/drawing/2014/main" id="{6943FC13-01DD-AC42-A596-C5EAB432F263}"/>
                    </a:ext>
                  </a:extLst>
                </p:cNvPr>
                <p:cNvGrpSpPr/>
                <p:nvPr userDrawn="1"/>
              </p:nvGrpSpPr>
              <p:grpSpPr>
                <a:xfrm>
                  <a:off x="431800" y="-240735"/>
                  <a:ext cx="8280400" cy="235792"/>
                  <a:chOff x="431800" y="-235792"/>
                  <a:chExt cx="4400551" cy="235792"/>
                </a:xfrm>
              </p:grpSpPr>
              <p:cxnSp>
                <p:nvCxnSpPr>
                  <p:cNvPr id="23" name="Straight Connector 22">
                    <a:extLst>
                      <a:ext uri="{FF2B5EF4-FFF2-40B4-BE49-F238E27FC236}">
                        <a16:creationId xmlns:a16="http://schemas.microsoft.com/office/drawing/2014/main" id="{12F2B51E-5808-304B-9933-3B15AE6AE84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A3FF3526-1234-674B-80E7-BCA857B95E8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Rectangle 21">
                    <a:extLst>
                      <a:ext uri="{FF2B5EF4-FFF2-40B4-BE49-F238E27FC236}">
                        <a16:creationId xmlns:a16="http://schemas.microsoft.com/office/drawing/2014/main" id="{F4605588-4BA0-B14E-B9D7-4220945390F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75E48346-3BAB-6A45-BD6B-2E12F1AC491B}"/>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4" name="Straight Arrow Connector 63">
                  <a:extLst>
                    <a:ext uri="{FF2B5EF4-FFF2-40B4-BE49-F238E27FC236}">
                      <a16:creationId xmlns:a16="http://schemas.microsoft.com/office/drawing/2014/main" id="{7C3A3DDC-8736-8B47-957C-4DB3DC7BA389}"/>
                    </a:ext>
                  </a:extLst>
                </p:cNvPr>
                <p:cNvCxnSpPr>
                  <a:cxnSpLocks/>
                  <a:stCxn id="30" idx="1"/>
                  <a:endCxn id="2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5" name="Straight Arrow Connector 64">
                  <a:extLst>
                    <a:ext uri="{FF2B5EF4-FFF2-40B4-BE49-F238E27FC236}">
                      <a16:creationId xmlns:a16="http://schemas.microsoft.com/office/drawing/2014/main" id="{9E1BBA66-E33F-5246-A101-D1F7F9E3EFE0}"/>
                    </a:ext>
                  </a:extLst>
                </p:cNvPr>
                <p:cNvCxnSpPr>
                  <a:cxnSpLocks/>
                  <a:stCxn id="30" idx="3"/>
                  <a:endCxn id="2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18" name="Group 17">
              <a:extLst>
                <a:ext uri="{FF2B5EF4-FFF2-40B4-BE49-F238E27FC236}">
                  <a16:creationId xmlns:a16="http://schemas.microsoft.com/office/drawing/2014/main" id="{00980A37-D446-294D-95D8-4AE280E4D28B}"/>
                </a:ext>
              </a:extLst>
            </p:cNvPr>
            <p:cNvGrpSpPr/>
            <p:nvPr userDrawn="1"/>
          </p:nvGrpSpPr>
          <p:grpSpPr>
            <a:xfrm>
              <a:off x="-256963" y="1233487"/>
              <a:ext cx="251461" cy="4930977"/>
              <a:chOff x="-256403" y="1304924"/>
              <a:chExt cx="251461" cy="4843215"/>
            </a:xfrm>
          </p:grpSpPr>
          <p:grpSp>
            <p:nvGrpSpPr>
              <p:cNvPr id="36" name="Group 35">
                <a:extLst>
                  <a:ext uri="{FF2B5EF4-FFF2-40B4-BE49-F238E27FC236}">
                    <a16:creationId xmlns:a16="http://schemas.microsoft.com/office/drawing/2014/main" id="{45EE91C7-0375-8348-97F0-234CD68ACFF0}"/>
                  </a:ext>
                </a:extLst>
              </p:cNvPr>
              <p:cNvGrpSpPr/>
              <p:nvPr userDrawn="1"/>
            </p:nvGrpSpPr>
            <p:grpSpPr>
              <a:xfrm rot="16200000">
                <a:off x="-2552280" y="3600801"/>
                <a:ext cx="4843215" cy="251461"/>
                <a:chOff x="431800" y="-235792"/>
                <a:chExt cx="4400551" cy="235792"/>
              </a:xfrm>
            </p:grpSpPr>
            <p:cxnSp>
              <p:nvCxnSpPr>
                <p:cNvPr id="37" name="Straight Connector 36">
                  <a:extLst>
                    <a:ext uri="{FF2B5EF4-FFF2-40B4-BE49-F238E27FC236}">
                      <a16:creationId xmlns:a16="http://schemas.microsoft.com/office/drawing/2014/main" id="{2EC75812-09C4-7D47-9562-5A8554E0209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86B1498-4B03-674C-80E6-9988AA331A62}"/>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9" name="Rectangle 38">
                  <a:extLst>
                    <a:ext uri="{FF2B5EF4-FFF2-40B4-BE49-F238E27FC236}">
                      <a16:creationId xmlns:a16="http://schemas.microsoft.com/office/drawing/2014/main" id="{3DD40D0F-5B45-A441-A065-F744384DF89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TextBox 39">
                <a:extLst>
                  <a:ext uri="{FF2B5EF4-FFF2-40B4-BE49-F238E27FC236}">
                    <a16:creationId xmlns:a16="http://schemas.microsoft.com/office/drawing/2014/main" id="{CE0455E3-6AFB-7D40-BC14-7ACB1F9DAD6E}"/>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6" name="Straight Arrow Connector 65">
                <a:extLst>
                  <a:ext uri="{FF2B5EF4-FFF2-40B4-BE49-F238E27FC236}">
                    <a16:creationId xmlns:a16="http://schemas.microsoft.com/office/drawing/2014/main" id="{369A0288-B930-114B-B48F-D4F3EF647C47}"/>
                  </a:ext>
                </a:extLst>
              </p:cNvPr>
              <p:cNvCxnSpPr>
                <a:cxnSpLocks/>
                <a:stCxn id="40"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C5709236-298B-344F-AFF7-86E5F553B2FA}"/>
                  </a:ext>
                </a:extLst>
              </p:cNvPr>
              <p:cNvCxnSpPr>
                <a:cxnSpLocks/>
                <a:stCxn id="40"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6943FE73-F9AD-6244-A555-E55A255D9C2B}"/>
                </a:ext>
              </a:extLst>
            </p:cNvPr>
            <p:cNvGrpSpPr/>
            <p:nvPr userDrawn="1"/>
          </p:nvGrpSpPr>
          <p:grpSpPr>
            <a:xfrm rot="16200000">
              <a:off x="8991537" y="579617"/>
              <a:ext cx="567396" cy="251461"/>
              <a:chOff x="431801" y="-235792"/>
              <a:chExt cx="4400550" cy="235792"/>
            </a:xfrm>
          </p:grpSpPr>
          <p:cxnSp>
            <p:nvCxnSpPr>
              <p:cNvPr id="70" name="Straight Connector 69">
                <a:extLst>
                  <a:ext uri="{FF2B5EF4-FFF2-40B4-BE49-F238E27FC236}">
                    <a16:creationId xmlns:a16="http://schemas.microsoft.com/office/drawing/2014/main" id="{C3628860-D8D8-0042-9BCF-5AA5EE7B1049}"/>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D8BB8402-4D22-B448-885D-1B05C4E245E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2" name="Group 81">
              <a:extLst>
                <a:ext uri="{FF2B5EF4-FFF2-40B4-BE49-F238E27FC236}">
                  <a16:creationId xmlns:a16="http://schemas.microsoft.com/office/drawing/2014/main" id="{5AE26B18-92DF-3249-AC98-8FA7C7C05ACB}"/>
                </a:ext>
              </a:extLst>
            </p:cNvPr>
            <p:cNvGrpSpPr/>
            <p:nvPr userDrawn="1"/>
          </p:nvGrpSpPr>
          <p:grpSpPr>
            <a:xfrm rot="16200000">
              <a:off x="9022480" y="6326414"/>
              <a:ext cx="505509" cy="251461"/>
              <a:chOff x="431801" y="-235792"/>
              <a:chExt cx="4400550" cy="235792"/>
            </a:xfrm>
          </p:grpSpPr>
          <p:cxnSp>
            <p:nvCxnSpPr>
              <p:cNvPr id="84" name="Straight Connector 83">
                <a:extLst>
                  <a:ext uri="{FF2B5EF4-FFF2-40B4-BE49-F238E27FC236}">
                    <a16:creationId xmlns:a16="http://schemas.microsoft.com/office/drawing/2014/main" id="{CF4903C6-7D49-3144-8CA4-C4535B8178A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C18B5DD9-7082-2F46-B230-AB7FEF259DF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2450701C-1FD4-734B-B53D-04C1A47F09EC}"/>
                </a:ext>
              </a:extLst>
            </p:cNvPr>
            <p:cNvGrpSpPr/>
            <p:nvPr userDrawn="1"/>
          </p:nvGrpSpPr>
          <p:grpSpPr>
            <a:xfrm rot="16200000">
              <a:off x="6810642" y="3574139"/>
              <a:ext cx="4929186" cy="251461"/>
              <a:chOff x="431801" y="-235792"/>
              <a:chExt cx="4462347" cy="235792"/>
            </a:xfrm>
          </p:grpSpPr>
          <p:cxnSp>
            <p:nvCxnSpPr>
              <p:cNvPr id="92" name="Straight Connector 91">
                <a:extLst>
                  <a:ext uri="{FF2B5EF4-FFF2-40B4-BE49-F238E27FC236}">
                    <a16:creationId xmlns:a16="http://schemas.microsoft.com/office/drawing/2014/main" id="{EA7F5C02-DBA8-114C-B8AD-E6E39FB3E452}"/>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2BBED8D4-0952-E441-B264-00A3F7C399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3C2F4607-7DC3-324D-879F-E486D0EDF66B}"/>
                </a:ext>
              </a:extLst>
            </p:cNvPr>
            <p:cNvGrpSpPr/>
            <p:nvPr userDrawn="1"/>
          </p:nvGrpSpPr>
          <p:grpSpPr>
            <a:xfrm>
              <a:off x="3092543" y="6865965"/>
              <a:ext cx="2989225" cy="235790"/>
              <a:chOff x="3092534" y="6869197"/>
              <a:chExt cx="2989225" cy="235790"/>
            </a:xfrm>
          </p:grpSpPr>
          <p:grpSp>
            <p:nvGrpSpPr>
              <p:cNvPr id="11" name="Group 10">
                <a:extLst>
                  <a:ext uri="{FF2B5EF4-FFF2-40B4-BE49-F238E27FC236}">
                    <a16:creationId xmlns:a16="http://schemas.microsoft.com/office/drawing/2014/main" id="{AEF875DB-5EB3-4849-8E5F-39088FA886E7}"/>
                  </a:ext>
                </a:extLst>
              </p:cNvPr>
              <p:cNvGrpSpPr/>
              <p:nvPr userDrawn="1"/>
            </p:nvGrpSpPr>
            <p:grpSpPr>
              <a:xfrm>
                <a:off x="3184525" y="6869197"/>
                <a:ext cx="2774950" cy="60992"/>
                <a:chOff x="3184525" y="6869196"/>
                <a:chExt cx="2774950" cy="235791"/>
              </a:xfrm>
            </p:grpSpPr>
            <p:cxnSp>
              <p:nvCxnSpPr>
                <p:cNvPr id="73" name="Straight Connector 72">
                  <a:extLst>
                    <a:ext uri="{FF2B5EF4-FFF2-40B4-BE49-F238E27FC236}">
                      <a16:creationId xmlns:a16="http://schemas.microsoft.com/office/drawing/2014/main" id="{401B80A4-C088-3F40-B2A2-2D862F375A3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D2736629-EF45-5843-9E91-AF39A137BD0F}"/>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AD5C415B-C58A-5143-B195-53B6A53B164E}"/>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87" name="TextBox 86">
                <a:extLst>
                  <a:ext uri="{FF2B5EF4-FFF2-40B4-BE49-F238E27FC236}">
                    <a16:creationId xmlns:a16="http://schemas.microsoft.com/office/drawing/2014/main" id="{7CA58A63-C828-AB49-B77B-45A6B4DBDD83}"/>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89" name="TextBox 88">
                <a:extLst>
                  <a:ext uri="{FF2B5EF4-FFF2-40B4-BE49-F238E27FC236}">
                    <a16:creationId xmlns:a16="http://schemas.microsoft.com/office/drawing/2014/main" id="{0005311A-1292-E544-A38B-88988BFE1577}"/>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90" name="TextBox 89">
                <a:extLst>
                  <a:ext uri="{FF2B5EF4-FFF2-40B4-BE49-F238E27FC236}">
                    <a16:creationId xmlns:a16="http://schemas.microsoft.com/office/drawing/2014/main" id="{417A683D-6BBC-AD4D-9603-29408D7E4EE4}"/>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91" name="Group 90">
                <a:extLst>
                  <a:ext uri="{FF2B5EF4-FFF2-40B4-BE49-F238E27FC236}">
                    <a16:creationId xmlns:a16="http://schemas.microsoft.com/office/drawing/2014/main" id="{3236913A-BD45-484F-BBAE-557205654333}"/>
                  </a:ext>
                </a:extLst>
              </p:cNvPr>
              <p:cNvGrpSpPr/>
              <p:nvPr userDrawn="1"/>
            </p:nvGrpSpPr>
            <p:grpSpPr>
              <a:xfrm>
                <a:off x="3184525" y="7040714"/>
                <a:ext cx="2774950" cy="64273"/>
                <a:chOff x="3184525" y="6869196"/>
                <a:chExt cx="2774950" cy="235791"/>
              </a:xfrm>
            </p:grpSpPr>
            <p:cxnSp>
              <p:nvCxnSpPr>
                <p:cNvPr id="94" name="Straight Connector 93">
                  <a:extLst>
                    <a:ext uri="{FF2B5EF4-FFF2-40B4-BE49-F238E27FC236}">
                      <a16:creationId xmlns:a16="http://schemas.microsoft.com/office/drawing/2014/main" id="{B8DC771C-3FBD-2747-9F87-9ED9BB8478E7}"/>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FE5CA426-9DD9-D944-BE42-16A5DAC54CD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2052529-8A86-4346-9F9F-9FB1DD488169}"/>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98" name="Slide Number Placeholder 97">
            <a:extLst>
              <a:ext uri="{FF2B5EF4-FFF2-40B4-BE49-F238E27FC236}">
                <a16:creationId xmlns:a16="http://schemas.microsoft.com/office/drawing/2014/main" id="{8B997069-D21E-5945-9056-B66AD470AD31}"/>
              </a:ext>
            </a:extLst>
          </p:cNvPr>
          <p:cNvSpPr>
            <a:spLocks noGrp="1"/>
          </p:cNvSpPr>
          <p:nvPr userDrawn="1">
            <p:ph type="sldNum" sz="quarter" idx="4"/>
          </p:nvPr>
        </p:nvSpPr>
        <p:spPr>
          <a:xfrm>
            <a:off x="8790039" y="6516148"/>
            <a:ext cx="350454" cy="174625"/>
          </a:xfrm>
          <a:prstGeom prst="rect">
            <a:avLst/>
          </a:prstGeom>
          <a:noFill/>
          <a:ln>
            <a:noFill/>
          </a:ln>
        </p:spPr>
        <p:txBody>
          <a:bodyPr vert="horz" wrap="square" lIns="0" tIns="0" rIns="0" bIns="0" rtlCol="0" anchor="ctr">
            <a:noAutofit/>
          </a:bodyPr>
          <a:lstStyle>
            <a:lvl1pPr algn="l">
              <a:defRPr sz="900" b="1">
                <a:solidFill>
                  <a:schemeClr val="accent1"/>
                </a:solidFill>
              </a:defRPr>
            </a:lvl1pPr>
          </a:lstStyle>
          <a:p>
            <a:pPr marL="12700"/>
            <a:fld id="{078C017C-E1B9-8443-B047-B08AAA027B45}" type="slidenum">
              <a:rPr lang="en-US" smtClean="0"/>
              <a:pPr marL="12700"/>
              <a:t>‹#›</a:t>
            </a:fld>
            <a:endParaRPr lang="en-US" dirty="0"/>
          </a:p>
        </p:txBody>
      </p:sp>
      <p:sp>
        <p:nvSpPr>
          <p:cNvPr id="5" name="Footer Placeholder 4">
            <a:extLst>
              <a:ext uri="{FF2B5EF4-FFF2-40B4-BE49-F238E27FC236}">
                <a16:creationId xmlns:a16="http://schemas.microsoft.com/office/drawing/2014/main" id="{C9CDD5D0-2B57-DD49-8A52-35BB8429C6FC}"/>
              </a:ext>
            </a:extLst>
          </p:cNvPr>
          <p:cNvSpPr>
            <a:spLocks noGrp="1"/>
          </p:cNvSpPr>
          <p:nvPr userDrawn="1">
            <p:ph type="ftr" sz="quarter" idx="3"/>
          </p:nvPr>
        </p:nvSpPr>
        <p:spPr>
          <a:xfrm>
            <a:off x="0" y="6864579"/>
            <a:ext cx="0" cy="0"/>
          </a:xfrm>
          <a:prstGeom prst="rect">
            <a:avLst/>
          </a:prstGeom>
          <a:ln w="0">
            <a:solidFill>
              <a:schemeClr val="bg1">
                <a:alpha val="0"/>
              </a:schemeClr>
            </a:solidFill>
          </a:ln>
        </p:spPr>
        <p:txBody>
          <a:bodyPr vert="horz" lIns="0" tIns="0" rIns="0" bIns="0" rtlCol="0" anchor="b"/>
          <a:lstStyle>
            <a:lvl1pPr marL="4763" indent="0" algn="l">
              <a:buFont typeface="Arial" panose="020B0604020202020204" pitchFamily="34" charset="0"/>
              <a:buNone/>
              <a:tabLst/>
              <a:defRPr sz="200">
                <a:solidFill>
                  <a:schemeClr val="tx1">
                    <a:alpha val="0"/>
                  </a:schemeClr>
                </a:solidFill>
              </a:defRPr>
            </a:lvl1pPr>
            <a:lvl2pPr marL="4763" indent="0" algn="l">
              <a:tabLst/>
              <a:defRPr sz="1100"/>
            </a:lvl2pPr>
            <a:lvl3pPr marL="4763" indent="0" algn="l">
              <a:tabLst/>
              <a:defRPr sz="1100"/>
            </a:lvl3pPr>
            <a:lvl4pPr marL="4763" indent="0" algn="l">
              <a:tabLst/>
              <a:defRPr sz="1100"/>
            </a:lvl4pPr>
            <a:lvl5pPr marL="4763" indent="0" algn="l">
              <a:tabLst/>
              <a:defRPr sz="1100"/>
            </a:lvl5pPr>
            <a:lvl6pPr marL="4763" indent="0" algn="l">
              <a:tabLst/>
              <a:defRPr sz="1100"/>
            </a:lvl6pPr>
            <a:lvl7pPr marL="4763" indent="0" algn="l">
              <a:tabLst/>
              <a:defRPr sz="1100"/>
            </a:lvl7pPr>
            <a:lvl8pPr marL="4763" indent="0" algn="l">
              <a:tabLst/>
              <a:defRPr sz="1100"/>
            </a:lvl8pPr>
            <a:lvl9pPr marL="4763" indent="0" algn="l">
              <a:tabLst/>
              <a:defRPr sz="1100"/>
            </a:lvl9pPr>
          </a:lstStyle>
          <a:p>
            <a:endParaRPr lang="en-US" dirty="0"/>
          </a:p>
        </p:txBody>
      </p:sp>
    </p:spTree>
    <p:extLst>
      <p:ext uri="{BB962C8B-B14F-4D97-AF65-F5344CB8AC3E}">
        <p14:creationId xmlns:p14="http://schemas.microsoft.com/office/powerpoint/2010/main" val="4001912193"/>
      </p:ext>
    </p:extLst>
  </p:cSld>
  <p:clrMap bg1="lt1" tx1="dk1" bg2="lt2" tx2="dk2" accent1="accent1" accent2="accent2" accent3="accent3" accent4="accent4" accent5="accent5" accent6="accent6" hlink="hlink" folHlink="folHlink"/>
  <p:sldLayoutIdLst>
    <p:sldLayoutId id="2147483965" r:id="rId1"/>
    <p:sldLayoutId id="2147483966" r:id="rId2"/>
    <p:sldLayoutId id="2147483967" r:id="rId3"/>
    <p:sldLayoutId id="2147483968" r:id="rId4"/>
    <p:sldLayoutId id="2147483969" r:id="rId5"/>
    <p:sldLayoutId id="2147483970" r:id="rId6"/>
    <p:sldLayoutId id="2147483971" r:id="rId7"/>
    <p:sldLayoutId id="2147483972" r:id="rId8"/>
    <p:sldLayoutId id="2147483973" r:id="rId9"/>
    <p:sldLayoutId id="2147483974" r:id="rId10"/>
    <p:sldLayoutId id="2147483975" r:id="rId11"/>
    <p:sldLayoutId id="2147483976" r:id="rId12"/>
    <p:sldLayoutId id="2147483977" r:id="rId13"/>
    <p:sldLayoutId id="2147483978" r:id="rId14"/>
    <p:sldLayoutId id="2147483979" r:id="rId15"/>
    <p:sldLayoutId id="2147483980" r:id="rId16"/>
    <p:sldLayoutId id="2147483981" r:id="rId17"/>
    <p:sldLayoutId id="2147483982" r:id="rId18"/>
    <p:sldLayoutId id="2147483983" r:id="rId19"/>
    <p:sldLayoutId id="2147483984" r:id="rId20"/>
    <p:sldLayoutId id="2147483985" r:id="rId21"/>
    <p:sldLayoutId id="2147483986" r:id="rId22"/>
    <p:sldLayoutId id="2147483987" r:id="rId23"/>
    <p:sldLayoutId id="2147483988" r:id="rId24"/>
    <p:sldLayoutId id="2147483989" r:id="rId25"/>
    <p:sldLayoutId id="2147483990" r:id="rId26"/>
    <p:sldLayoutId id="2147483991" r:id="rId27"/>
    <p:sldLayoutId id="2147483992" r:id="rId28"/>
    <p:sldLayoutId id="2147483993" r:id="rId29"/>
    <p:sldLayoutId id="2147483994" r:id="rId30"/>
    <p:sldLayoutId id="2147483995" r:id="rId31"/>
    <p:sldLayoutId id="2147483996" r:id="rId32"/>
    <p:sldLayoutId id="2147483997" r:id="rId33"/>
    <p:sldLayoutId id="2147483998" r:id="rId34"/>
    <p:sldLayoutId id="2147483999" r:id="rId35"/>
    <p:sldLayoutId id="2147484000" r:id="rId36"/>
    <p:sldLayoutId id="2147484001" r:id="rId37"/>
    <p:sldLayoutId id="2147484002" r:id="rId38"/>
    <p:sldLayoutId id="2147484003" r:id="rId39"/>
    <p:sldLayoutId id="2147484004" r:id="rId40"/>
    <p:sldLayoutId id="2147484005" r:id="rId41"/>
    <p:sldLayoutId id="2147484006" r:id="rId42"/>
    <p:sldLayoutId id="2147484007" r:id="rId43"/>
    <p:sldLayoutId id="2147484008" r:id="rId44"/>
    <p:sldLayoutId id="2147484009" r:id="rId45"/>
    <p:sldLayoutId id="2147484010" r:id="rId46"/>
    <p:sldLayoutId id="2147484011" r:id="rId47"/>
    <p:sldLayoutId id="2147484012" r:id="rId48"/>
    <p:sldLayoutId id="2147484013" r:id="rId49"/>
    <p:sldLayoutId id="2147484014" r:id="rId50"/>
    <p:sldLayoutId id="2147484015" r:id="rId51"/>
    <p:sldLayoutId id="2147484016" r:id="rId52"/>
    <p:sldLayoutId id="2147484017" r:id="rId53"/>
    <p:sldLayoutId id="2147484018" r:id="rId54"/>
    <p:sldLayoutId id="2147484019" r:id="rId55"/>
    <p:sldLayoutId id="2147484020" r:id="rId56"/>
    <p:sldLayoutId id="2147484021" r:id="rId57"/>
    <p:sldLayoutId id="2147484022" r:id="rId58"/>
  </p:sldLayoutIdLst>
  <p:hf hdr="0" ftr="0" dt="0"/>
  <p:txStyles>
    <p:title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p:titleStyle>
    <p:bodyStyle>
      <a:lvl1pPr marL="0" marR="0" indent="0" algn="l" defTabSz="914400" rtl="0" eaLnBrk="1" fontAlgn="auto" latinLnBrk="0" hangingPunct="1">
        <a:lnSpc>
          <a:spcPct val="90000"/>
        </a:lnSpc>
        <a:spcBef>
          <a:spcPts val="600"/>
        </a:spcBef>
        <a:spcAft>
          <a:spcPts val="300"/>
        </a:spcAft>
        <a:buClrTx/>
        <a:buSzTx/>
        <a:buFont typeface="Wingdings" pitchFamily="2" charset="2"/>
        <a:buNone/>
        <a:tabLst/>
        <a:defRPr sz="1400" b="1" kern="1200">
          <a:solidFill>
            <a:schemeClr val="accent1"/>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508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p:bodyStyle>
    <p:otherStyle>
      <a:defPPr>
        <a:defRPr lang="en-US"/>
      </a:defPPr>
      <a:lvl1pPr marL="0" algn="l" defTabSz="914400" rtl="0" eaLnBrk="1" latinLnBrk="0" hangingPunct="1">
        <a:defRPr sz="1200" kern="1200">
          <a:solidFill>
            <a:schemeClr val="tx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2880">
          <p15:clr>
            <a:srgbClr val="A4A3A4"/>
          </p15:clr>
        </p15:guide>
        <p15:guide id="3" pos="272">
          <p15:clr>
            <a:srgbClr val="C35EA4"/>
          </p15:clr>
        </p15:guide>
        <p15:guide id="4" pos="5488">
          <p15:clr>
            <a:srgbClr val="C35EA4"/>
          </p15:clr>
        </p15:guide>
        <p15:guide id="5" orient="horz" pos="624">
          <p15:clr>
            <a:srgbClr val="A4A3A4"/>
          </p15:clr>
        </p15:guide>
        <p15:guide id="6" orient="horz" pos="777">
          <p15:clr>
            <a:srgbClr val="F26B43"/>
          </p15:clr>
        </p15:guide>
        <p15:guide id="7" orient="horz" pos="3884">
          <p15:clr>
            <a:srgbClr val="F26B43"/>
          </p15:clr>
        </p15:guide>
        <p15:guide id="9" orient="horz" pos="3906">
          <p15:clr>
            <a:srgbClr val="A4A3A4"/>
          </p15:clr>
        </p15:guide>
        <p15:guide id="10" orient="horz" pos="4224">
          <p15:clr>
            <a:srgbClr val="A4A3A4"/>
          </p15:clr>
        </p15:guide>
        <p15:guide id="11" orient="horz" pos="265">
          <p15:clr>
            <a:srgbClr val="A4A3A4"/>
          </p15:clr>
        </p15:guide>
        <p15:guide id="13" pos="5624">
          <p15:clr>
            <a:srgbClr val="F26B43"/>
          </p15:clr>
        </p15:guide>
        <p15:guide id="14" orient="horz" pos="701">
          <p15:clr>
            <a:srgbClr val="5ACBF0"/>
          </p15:clr>
        </p15:guide>
        <p15:guide id="15" pos="136">
          <p15:clr>
            <a:srgbClr val="F26B43"/>
          </p15:clr>
        </p15:guide>
        <p15:guide id="16" pos="2006">
          <p15:clr>
            <a:srgbClr val="A4A3A4"/>
          </p15:clr>
        </p15:guide>
        <p15:guide id="17" pos="3754">
          <p15:clr>
            <a:srgbClr val="A4A3A4"/>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60">
            <a:lum/>
          </a:blip>
          <a:srcRect/>
          <a:stretch>
            <a:fillRect/>
          </a:stretch>
        </a:blip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E83C530C-6A23-2143-97CF-E9F3861AF40A}"/>
              </a:ext>
            </a:extLst>
          </p:cNvPr>
          <p:cNvGraphicFramePr>
            <a:graphicFrameLocks noChangeAspect="1"/>
          </p:cNvGraphicFramePr>
          <p:nvPr userDrawn="1">
            <p:custDataLst>
              <p:tags r:id="rId59"/>
            </p:custDataLst>
            <p:extLst>
              <p:ext uri="{D42A27DB-BD31-4B8C-83A1-F6EECF244321}">
                <p14:modId xmlns:p14="http://schemas.microsoft.com/office/powerpoint/2010/main" val="2509098974"/>
              </p:ex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name="think-cell Slide" r:id="rId61" imgW="7772400" imgH="10058400" progId="TCLayout.ActiveDocument.1">
                  <p:embed/>
                </p:oleObj>
              </mc:Choice>
              <mc:Fallback>
                <p:oleObj name="think-cell Slide" r:id="rId61" imgW="7772400" imgH="10058400" progId="TCLayout.ActiveDocument.1">
                  <p:embed/>
                  <p:pic>
                    <p:nvPicPr>
                      <p:cNvPr id="7" name="Object 6" hidden="1">
                        <a:extLst>
                          <a:ext uri="{FF2B5EF4-FFF2-40B4-BE49-F238E27FC236}">
                            <a16:creationId xmlns:a16="http://schemas.microsoft.com/office/drawing/2014/main" id="{E83C530C-6A23-2143-97CF-E9F3861AF40A}"/>
                          </a:ext>
                        </a:extLst>
                      </p:cNvPr>
                      <p:cNvPicPr/>
                      <p:nvPr/>
                    </p:nvPicPr>
                    <p:blipFill>
                      <a:blip r:embed="rId62"/>
                      <a:stretch>
                        <a:fillRect/>
                      </a:stretch>
                    </p:blipFill>
                    <p:spPr>
                      <a:xfrm>
                        <a:off x="1588" y="1588"/>
                        <a:ext cx="1587" cy="1587"/>
                      </a:xfrm>
                      <a:prstGeom prst="rect">
                        <a:avLst/>
                      </a:prstGeom>
                    </p:spPr>
                  </p:pic>
                </p:oleObj>
              </mc:Fallback>
            </mc:AlternateContent>
          </a:graphicData>
        </a:graphic>
      </p:graphicFrame>
      <p:sp>
        <p:nvSpPr>
          <p:cNvPr id="99" name="TextBox 98">
            <a:extLst>
              <a:ext uri="{FF2B5EF4-FFF2-40B4-BE49-F238E27FC236}">
                <a16:creationId xmlns:a16="http://schemas.microsoft.com/office/drawing/2014/main" id="{F979FF17-4902-0E4D-BB4E-5DD367A3D3B2}"/>
              </a:ext>
            </a:extLst>
          </p:cNvPr>
          <p:cNvSpPr txBox="1">
            <a:spLocks/>
          </p:cNvSpPr>
          <p:nvPr userDrawn="1"/>
        </p:nvSpPr>
        <p:spPr>
          <a:xfrm>
            <a:off x="0" y="6200776"/>
            <a:ext cx="9144000" cy="657225"/>
          </a:xfrm>
          <a:custGeom>
            <a:avLst/>
            <a:gdLst>
              <a:gd name="connsiteX0" fmla="*/ 8545321 w 9144000"/>
              <a:gd name="connsiteY0" fmla="*/ 376500 h 657225"/>
              <a:gd name="connsiteX1" fmla="*/ 8554631 w 9144000"/>
              <a:gd name="connsiteY1" fmla="*/ 376500 h 657225"/>
              <a:gd name="connsiteX2" fmla="*/ 8572756 w 9144000"/>
              <a:gd name="connsiteY2" fmla="*/ 391789 h 657225"/>
              <a:gd name="connsiteX3" fmla="*/ 8552841 w 9144000"/>
              <a:gd name="connsiteY3" fmla="*/ 407812 h 657225"/>
              <a:gd name="connsiteX4" fmla="*/ 8552841 w 9144000"/>
              <a:gd name="connsiteY4" fmla="*/ 407699 h 657225"/>
              <a:gd name="connsiteX5" fmla="*/ 8545321 w 9144000"/>
              <a:gd name="connsiteY5" fmla="*/ 407699 h 657225"/>
              <a:gd name="connsiteX6" fmla="*/ 8440532 w 9144000"/>
              <a:gd name="connsiteY6" fmla="*/ 375390 h 657225"/>
              <a:gd name="connsiteX7" fmla="*/ 8450870 w 9144000"/>
              <a:gd name="connsiteY7" fmla="*/ 375390 h 657225"/>
              <a:gd name="connsiteX8" fmla="*/ 8486566 w 9144000"/>
              <a:gd name="connsiteY8" fmla="*/ 406439 h 657225"/>
              <a:gd name="connsiteX9" fmla="*/ 8452487 w 9144000"/>
              <a:gd name="connsiteY9" fmla="*/ 439520 h 657225"/>
              <a:gd name="connsiteX10" fmla="*/ 8440532 w 9144000"/>
              <a:gd name="connsiteY10" fmla="*/ 439520 h 657225"/>
              <a:gd name="connsiteX11" fmla="*/ 8359313 w 9144000"/>
              <a:gd name="connsiteY11" fmla="*/ 353970 h 657225"/>
              <a:gd name="connsiteX12" fmla="*/ 8357847 w 9144000"/>
              <a:gd name="connsiteY12" fmla="*/ 357073 h 657225"/>
              <a:gd name="connsiteX13" fmla="*/ 8338066 w 9144000"/>
              <a:gd name="connsiteY13" fmla="*/ 398879 h 657225"/>
              <a:gd name="connsiteX14" fmla="*/ 8338066 w 9144000"/>
              <a:gd name="connsiteY14" fmla="*/ 460790 h 657225"/>
              <a:gd name="connsiteX15" fmla="*/ 8406529 w 9144000"/>
              <a:gd name="connsiteY15" fmla="*/ 460790 h 657225"/>
              <a:gd name="connsiteX16" fmla="*/ 8406529 w 9144000"/>
              <a:gd name="connsiteY16" fmla="*/ 438203 h 657225"/>
              <a:gd name="connsiteX17" fmla="*/ 8363159 w 9144000"/>
              <a:gd name="connsiteY17" fmla="*/ 438203 h 657225"/>
              <a:gd name="connsiteX18" fmla="*/ 8363159 w 9144000"/>
              <a:gd name="connsiteY18" fmla="*/ 417366 h 657225"/>
              <a:gd name="connsiteX19" fmla="*/ 8402683 w 9144000"/>
              <a:gd name="connsiteY19" fmla="*/ 417366 h 657225"/>
              <a:gd name="connsiteX20" fmla="*/ 8402683 w 9144000"/>
              <a:gd name="connsiteY20" fmla="*/ 395795 h 657225"/>
              <a:gd name="connsiteX21" fmla="*/ 8363159 w 9144000"/>
              <a:gd name="connsiteY21" fmla="*/ 395795 h 657225"/>
              <a:gd name="connsiteX22" fmla="*/ 8363159 w 9144000"/>
              <a:gd name="connsiteY22" fmla="*/ 376707 h 657225"/>
              <a:gd name="connsiteX23" fmla="*/ 8406529 w 9144000"/>
              <a:gd name="connsiteY23" fmla="*/ 376707 h 657225"/>
              <a:gd name="connsiteX24" fmla="*/ 8406529 w 9144000"/>
              <a:gd name="connsiteY24" fmla="*/ 353970 h 657225"/>
              <a:gd name="connsiteX25" fmla="*/ 8245576 w 9144000"/>
              <a:gd name="connsiteY25" fmla="*/ 353951 h 657225"/>
              <a:gd name="connsiteX26" fmla="*/ 8262083 w 9144000"/>
              <a:gd name="connsiteY26" fmla="*/ 388348 h 657225"/>
              <a:gd name="connsiteX27" fmla="*/ 8288527 w 9144000"/>
              <a:gd name="connsiteY27" fmla="*/ 388348 h 657225"/>
              <a:gd name="connsiteX28" fmla="*/ 8273963 w 9144000"/>
              <a:gd name="connsiteY28" fmla="*/ 353951 h 657225"/>
              <a:gd name="connsiteX29" fmla="*/ 8520246 w 9144000"/>
              <a:gd name="connsiteY29" fmla="*/ 353932 h 657225"/>
              <a:gd name="connsiteX30" fmla="*/ 8520246 w 9144000"/>
              <a:gd name="connsiteY30" fmla="*/ 460789 h 657225"/>
              <a:gd name="connsiteX31" fmla="*/ 8545321 w 9144000"/>
              <a:gd name="connsiteY31" fmla="*/ 460789 h 657225"/>
              <a:gd name="connsiteX32" fmla="*/ 8545321 w 9144000"/>
              <a:gd name="connsiteY32" fmla="*/ 429157 h 657225"/>
              <a:gd name="connsiteX33" fmla="*/ 8554631 w 9144000"/>
              <a:gd name="connsiteY33" fmla="*/ 429157 h 657225"/>
              <a:gd name="connsiteX34" fmla="*/ 8598420 w 9144000"/>
              <a:gd name="connsiteY34" fmla="*/ 391244 h 657225"/>
              <a:gd name="connsiteX35" fmla="*/ 8550347 w 9144000"/>
              <a:gd name="connsiteY35" fmla="*/ 353932 h 657225"/>
              <a:gd name="connsiteX36" fmla="*/ 8415496 w 9144000"/>
              <a:gd name="connsiteY36" fmla="*/ 353932 h 657225"/>
              <a:gd name="connsiteX37" fmla="*/ 8415496 w 9144000"/>
              <a:gd name="connsiteY37" fmla="*/ 460695 h 657225"/>
              <a:gd name="connsiteX38" fmla="*/ 8448547 w 9144000"/>
              <a:gd name="connsiteY38" fmla="*/ 460808 h 657225"/>
              <a:gd name="connsiteX39" fmla="*/ 8513278 w 9144000"/>
              <a:gd name="connsiteY39" fmla="*/ 406439 h 657225"/>
              <a:gd name="connsiteX40" fmla="*/ 8447462 w 9144000"/>
              <a:gd name="connsiteY40" fmla="*/ 353970 h 657225"/>
              <a:gd name="connsiteX41" fmla="*/ 8447500 w 9144000"/>
              <a:gd name="connsiteY41" fmla="*/ 353932 h 657225"/>
              <a:gd name="connsiteX42" fmla="*/ 8415496 w 9144000"/>
              <a:gd name="connsiteY42" fmla="*/ 353932 h 657225"/>
              <a:gd name="connsiteX43" fmla="*/ 8323901 w 9144000"/>
              <a:gd name="connsiteY43" fmla="*/ 353932 h 657225"/>
              <a:gd name="connsiteX44" fmla="*/ 8298694 w 9144000"/>
              <a:gd name="connsiteY44" fmla="*/ 411874 h 657225"/>
              <a:gd name="connsiteX45" fmla="*/ 8291859 w 9144000"/>
              <a:gd name="connsiteY45" fmla="*/ 395870 h 657225"/>
              <a:gd name="connsiteX46" fmla="*/ 8265624 w 9144000"/>
              <a:gd name="connsiteY46" fmla="*/ 395870 h 657225"/>
              <a:gd name="connsiteX47" fmla="*/ 8296943 w 9144000"/>
              <a:gd name="connsiteY47" fmla="*/ 461203 h 657225"/>
              <a:gd name="connsiteX48" fmla="*/ 8299856 w 9144000"/>
              <a:gd name="connsiteY48" fmla="*/ 461203 h 657225"/>
              <a:gd name="connsiteX49" fmla="*/ 8350594 w 9144000"/>
              <a:gd name="connsiteY49" fmla="*/ 353932 h 657225"/>
              <a:gd name="connsiteX50" fmla="*/ 8704282 w 9144000"/>
              <a:gd name="connsiteY50" fmla="*/ 315373 h 657225"/>
              <a:gd name="connsiteX51" fmla="*/ 8704282 w 9144000"/>
              <a:gd name="connsiteY51" fmla="*/ 489998 h 657225"/>
              <a:gd name="connsiteX52" fmla="*/ 8723671 w 9144000"/>
              <a:gd name="connsiteY52" fmla="*/ 489998 h 657225"/>
              <a:gd name="connsiteX53" fmla="*/ 8723671 w 9144000"/>
              <a:gd name="connsiteY53" fmla="*/ 315373 h 657225"/>
              <a:gd name="connsiteX54" fmla="*/ 0 w 9144000"/>
              <a:gd name="connsiteY54" fmla="*/ 0 h 657225"/>
              <a:gd name="connsiteX55" fmla="*/ 9144000 w 9144000"/>
              <a:gd name="connsiteY55" fmla="*/ 0 h 657225"/>
              <a:gd name="connsiteX56" fmla="*/ 9144000 w 9144000"/>
              <a:gd name="connsiteY56" fmla="*/ 657225 h 657225"/>
              <a:gd name="connsiteX57" fmla="*/ 0 w 9144000"/>
              <a:gd name="connsiteY57" fmla="*/ 657225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9144000" h="657225">
                <a:moveTo>
                  <a:pt x="8545321" y="376500"/>
                </a:moveTo>
                <a:lnTo>
                  <a:pt x="8554631" y="376500"/>
                </a:lnTo>
                <a:cubicBezTo>
                  <a:pt x="8567006" y="376500"/>
                  <a:pt x="8572756" y="383195"/>
                  <a:pt x="8572756" y="391789"/>
                </a:cubicBezTo>
                <a:cubicBezTo>
                  <a:pt x="8572756" y="402133"/>
                  <a:pt x="8566130" y="407812"/>
                  <a:pt x="8552841" y="407812"/>
                </a:cubicBezTo>
                <a:lnTo>
                  <a:pt x="8552841" y="407699"/>
                </a:lnTo>
                <a:lnTo>
                  <a:pt x="8545321" y="407699"/>
                </a:lnTo>
                <a:close/>
                <a:moveTo>
                  <a:pt x="8440532" y="375390"/>
                </a:moveTo>
                <a:lnTo>
                  <a:pt x="8450870" y="375390"/>
                </a:lnTo>
                <a:cubicBezTo>
                  <a:pt x="8474172" y="375390"/>
                  <a:pt x="8486566" y="387050"/>
                  <a:pt x="8486566" y="406439"/>
                </a:cubicBezTo>
                <a:cubicBezTo>
                  <a:pt x="8486566" y="426412"/>
                  <a:pt x="8476095" y="439520"/>
                  <a:pt x="8452487" y="439520"/>
                </a:cubicBezTo>
                <a:lnTo>
                  <a:pt x="8440532" y="439520"/>
                </a:lnTo>
                <a:close/>
                <a:moveTo>
                  <a:pt x="8359313" y="353970"/>
                </a:moveTo>
                <a:lnTo>
                  <a:pt x="8357847" y="357073"/>
                </a:lnTo>
                <a:lnTo>
                  <a:pt x="8338066" y="398879"/>
                </a:lnTo>
                <a:lnTo>
                  <a:pt x="8338066" y="460790"/>
                </a:lnTo>
                <a:lnTo>
                  <a:pt x="8406529" y="460790"/>
                </a:lnTo>
                <a:lnTo>
                  <a:pt x="8406529" y="438203"/>
                </a:lnTo>
                <a:lnTo>
                  <a:pt x="8363159" y="438203"/>
                </a:lnTo>
                <a:lnTo>
                  <a:pt x="8363159" y="417366"/>
                </a:lnTo>
                <a:lnTo>
                  <a:pt x="8402683" y="417366"/>
                </a:lnTo>
                <a:lnTo>
                  <a:pt x="8402683" y="395795"/>
                </a:lnTo>
                <a:lnTo>
                  <a:pt x="8363159" y="395795"/>
                </a:lnTo>
                <a:lnTo>
                  <a:pt x="8363159" y="376707"/>
                </a:lnTo>
                <a:lnTo>
                  <a:pt x="8406529" y="376707"/>
                </a:lnTo>
                <a:lnTo>
                  <a:pt x="8406529" y="353970"/>
                </a:lnTo>
                <a:close/>
                <a:moveTo>
                  <a:pt x="8245576" y="353951"/>
                </a:moveTo>
                <a:lnTo>
                  <a:pt x="8262083" y="388348"/>
                </a:lnTo>
                <a:lnTo>
                  <a:pt x="8288527" y="388348"/>
                </a:lnTo>
                <a:lnTo>
                  <a:pt x="8273963" y="353951"/>
                </a:lnTo>
                <a:close/>
                <a:moveTo>
                  <a:pt x="8520246" y="353932"/>
                </a:moveTo>
                <a:lnTo>
                  <a:pt x="8520246" y="460789"/>
                </a:lnTo>
                <a:lnTo>
                  <a:pt x="8545321" y="460789"/>
                </a:lnTo>
                <a:lnTo>
                  <a:pt x="8545321" y="429157"/>
                </a:lnTo>
                <a:lnTo>
                  <a:pt x="8554631" y="429157"/>
                </a:lnTo>
                <a:cubicBezTo>
                  <a:pt x="8583189" y="429157"/>
                  <a:pt x="8598420" y="413266"/>
                  <a:pt x="8598420" y="391244"/>
                </a:cubicBezTo>
                <a:cubicBezTo>
                  <a:pt x="8598439" y="369711"/>
                  <a:pt x="8581628" y="353932"/>
                  <a:pt x="8550347" y="353932"/>
                </a:cubicBezTo>
                <a:close/>
                <a:moveTo>
                  <a:pt x="8415496" y="353932"/>
                </a:moveTo>
                <a:lnTo>
                  <a:pt x="8415496" y="460695"/>
                </a:lnTo>
                <a:cubicBezTo>
                  <a:pt x="8415496" y="460695"/>
                  <a:pt x="8435867" y="460808"/>
                  <a:pt x="8448547" y="460808"/>
                </a:cubicBezTo>
                <a:cubicBezTo>
                  <a:pt x="8493382" y="460808"/>
                  <a:pt x="8513278" y="437921"/>
                  <a:pt x="8513278" y="406439"/>
                </a:cubicBezTo>
                <a:cubicBezTo>
                  <a:pt x="8513278" y="376349"/>
                  <a:pt x="8492335" y="353970"/>
                  <a:pt x="8447462" y="353970"/>
                </a:cubicBezTo>
                <a:lnTo>
                  <a:pt x="8447500" y="353932"/>
                </a:lnTo>
                <a:cubicBezTo>
                  <a:pt x="8436743" y="353932"/>
                  <a:pt x="8415496" y="353932"/>
                  <a:pt x="8415496" y="353932"/>
                </a:cubicBezTo>
                <a:close/>
                <a:moveTo>
                  <a:pt x="8323901" y="353932"/>
                </a:moveTo>
                <a:lnTo>
                  <a:pt x="8298694" y="411874"/>
                </a:lnTo>
                <a:lnTo>
                  <a:pt x="8291859" y="395870"/>
                </a:lnTo>
                <a:lnTo>
                  <a:pt x="8265624" y="395870"/>
                </a:lnTo>
                <a:lnTo>
                  <a:pt x="8296943" y="461203"/>
                </a:lnTo>
                <a:lnTo>
                  <a:pt x="8299856" y="461203"/>
                </a:lnTo>
                <a:lnTo>
                  <a:pt x="8350594" y="353932"/>
                </a:lnTo>
                <a:close/>
                <a:moveTo>
                  <a:pt x="8704282" y="315373"/>
                </a:moveTo>
                <a:lnTo>
                  <a:pt x="8704282" y="489998"/>
                </a:lnTo>
                <a:lnTo>
                  <a:pt x="8723671" y="489998"/>
                </a:lnTo>
                <a:lnTo>
                  <a:pt x="8723671" y="315373"/>
                </a:lnTo>
                <a:close/>
                <a:moveTo>
                  <a:pt x="0" y="0"/>
                </a:moveTo>
                <a:lnTo>
                  <a:pt x="9144000" y="0"/>
                </a:lnTo>
                <a:lnTo>
                  <a:pt x="9144000" y="657225"/>
                </a:lnTo>
                <a:lnTo>
                  <a:pt x="0" y="657225"/>
                </a:lnTo>
                <a:close/>
              </a:path>
            </a:pathLst>
          </a:custGeom>
          <a:solidFill>
            <a:schemeClr val="bg1"/>
          </a:solidFill>
          <a:ln>
            <a:noFill/>
          </a:ln>
        </p:spPr>
        <p:txBody>
          <a:bodyPr wrap="square" anchor="ctr">
            <a:noAutofit/>
          </a:bodyPr>
          <a:lstStyle>
            <a:lvl1pPr marL="0" indent="0" algn="ctr" defTabSz="914400" rtl="0" eaLnBrk="1" latinLnBrk="0" hangingPunct="1">
              <a:lnSpc>
                <a:spcPct val="90000"/>
              </a:lnSpc>
              <a:spcBef>
                <a:spcPts val="600"/>
              </a:spcBef>
              <a:spcAft>
                <a:spcPts val="300"/>
              </a:spcAft>
              <a:buFont typeface="Wingdings" pitchFamily="2" charset="2"/>
              <a:buNone/>
              <a:defRPr sz="1400" b="0" kern="1200">
                <a:solidFill>
                  <a:schemeClr val="tx1">
                    <a:lumMod val="50000"/>
                    <a:lumOff val="50000"/>
                  </a:schemeClr>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77850" indent="-301625"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69950" indent="-277813"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endParaRPr lang="en-US" dirty="0"/>
          </a:p>
        </p:txBody>
      </p:sp>
      <p:sp>
        <p:nvSpPr>
          <p:cNvPr id="2" name="Title Placeholder 1">
            <a:extLst>
              <a:ext uri="{FF2B5EF4-FFF2-40B4-BE49-F238E27FC236}">
                <a16:creationId xmlns:a16="http://schemas.microsoft.com/office/drawing/2014/main" id="{00D71511-F07B-A04E-A54D-BD95CD8FCE2A}"/>
              </a:ext>
            </a:extLst>
          </p:cNvPr>
          <p:cNvSpPr>
            <a:spLocks noGrp="1"/>
          </p:cNvSpPr>
          <p:nvPr userDrawn="1">
            <p:ph type="title"/>
          </p:nvPr>
        </p:nvSpPr>
        <p:spPr>
          <a:xfrm>
            <a:off x="431800" y="423038"/>
            <a:ext cx="8280400" cy="567394"/>
          </a:xfrm>
          <a:prstGeom prst="rect">
            <a:avLst/>
          </a:prstGeom>
        </p:spPr>
        <p:txBody>
          <a:bodyPr vert="horz" lIns="0" tIns="0" rIns="0" bIns="0" rtlCol="0" anchor="b">
            <a:noAutofit/>
          </a:bodyPr>
          <a:lstStyle/>
          <a:p>
            <a:endParaRPr lang="en-US"/>
          </a:p>
        </p:txBody>
      </p:sp>
      <p:sp>
        <p:nvSpPr>
          <p:cNvPr id="4" name="Date Placeholder 3">
            <a:extLst>
              <a:ext uri="{FF2B5EF4-FFF2-40B4-BE49-F238E27FC236}">
                <a16:creationId xmlns:a16="http://schemas.microsoft.com/office/drawing/2014/main" id="{C6A45110-0167-564A-88EE-77AC9A9796DD}"/>
              </a:ext>
            </a:extLst>
          </p:cNvPr>
          <p:cNvSpPr>
            <a:spLocks noGrp="1"/>
          </p:cNvSpPr>
          <p:nvPr userDrawn="1">
            <p:ph type="dt" sz="half" idx="2"/>
          </p:nvPr>
        </p:nvSpPr>
        <p:spPr>
          <a:xfrm>
            <a:off x="0" y="6864579"/>
            <a:ext cx="0" cy="0"/>
          </a:xfrm>
          <a:prstGeom prst="rect">
            <a:avLst/>
          </a:prstGeom>
          <a:ln w="0">
            <a:solidFill>
              <a:schemeClr val="bg1">
                <a:alpha val="0"/>
              </a:schemeClr>
            </a:solidFill>
          </a:ln>
        </p:spPr>
        <p:txBody>
          <a:bodyPr vert="horz" lIns="0" tIns="45720" rIns="91440" bIns="45720" rtlCol="0" anchor="ctr"/>
          <a:lstStyle>
            <a:lvl1pPr algn="l">
              <a:defRPr sz="200">
                <a:solidFill>
                  <a:schemeClr val="bg1">
                    <a:alpha val="0"/>
                  </a:schemeClr>
                </a:solidFill>
              </a:defRPr>
            </a:lvl1pPr>
          </a:lstStyle>
          <a:p>
            <a:endParaRPr lang="en-US" dirty="0"/>
          </a:p>
        </p:txBody>
      </p:sp>
      <p:sp>
        <p:nvSpPr>
          <p:cNvPr id="6" name="Text Placeholder 5">
            <a:extLst>
              <a:ext uri="{FF2B5EF4-FFF2-40B4-BE49-F238E27FC236}">
                <a16:creationId xmlns:a16="http://schemas.microsoft.com/office/drawing/2014/main" id="{23D3717A-E9D8-444D-8D16-5A32534671E2}"/>
              </a:ext>
            </a:extLst>
          </p:cNvPr>
          <p:cNvSpPr>
            <a:spLocks noGrp="1"/>
          </p:cNvSpPr>
          <p:nvPr userDrawn="1">
            <p:ph type="body" idx="1"/>
          </p:nvPr>
        </p:nvSpPr>
        <p:spPr>
          <a:xfrm>
            <a:off x="431800" y="1233488"/>
            <a:ext cx="8280400" cy="4932361"/>
          </a:xfrm>
          <a:prstGeom prst="rect">
            <a:avLst/>
          </a:prstGeom>
        </p:spPr>
        <p:txBody>
          <a:bodyPr vert="horz" lIns="0" tIns="0" rIns="0" bIns="0" rtlCol="0">
            <a:noAutofit/>
          </a:bodyPr>
          <a:lstStyle/>
          <a:p>
            <a:pPr marL="0" marR="0" lvl="0" indent="0" algn="l" defTabSz="914400" rtl="0" eaLnBrk="1" fontAlgn="auto" latinLnBrk="0" hangingPunct="1">
              <a:lnSpc>
                <a:spcPct val="90000"/>
              </a:lnSpc>
              <a:spcBef>
                <a:spcPts val="600"/>
              </a:spcBef>
              <a:spcAft>
                <a:spcPts val="300"/>
              </a:spcAft>
              <a:buClrTx/>
              <a:buSzTx/>
              <a:buFont typeface="Wingdings" pitchFamily="2" charset="2"/>
              <a:buNone/>
              <a:tabLst/>
              <a:defRPr/>
            </a:pPr>
            <a:r>
              <a:rPr lang="en-US"/>
              <a:t>Subheading (first level)</a:t>
            </a:r>
          </a:p>
          <a:p>
            <a:pPr lvl="1"/>
            <a:r>
              <a:rPr lang="en-US"/>
              <a:t>Body text (second level)</a:t>
            </a:r>
          </a:p>
          <a:p>
            <a:pPr lvl="2"/>
            <a:r>
              <a:rPr lang="en-US"/>
              <a:t>Square bullet (third level)</a:t>
            </a:r>
          </a:p>
          <a:p>
            <a:pPr lvl="3"/>
            <a:r>
              <a:rPr lang="en-US"/>
              <a:t>Dashed bullet (fourth level)</a:t>
            </a:r>
          </a:p>
          <a:p>
            <a:pPr lvl="4"/>
            <a:r>
              <a:rPr lang="en-US"/>
              <a:t>Dashed bullet (fifth level)</a:t>
            </a:r>
          </a:p>
          <a:p>
            <a:pPr lvl="5"/>
            <a:r>
              <a:rPr lang="en-US"/>
              <a:t>Dashed bullet (sixth level)</a:t>
            </a:r>
          </a:p>
          <a:p>
            <a:pPr lvl="6"/>
            <a:r>
              <a:rPr lang="en-US"/>
              <a:t>Dashed bullet (seventh level)</a:t>
            </a:r>
          </a:p>
          <a:p>
            <a:pPr lvl="7"/>
            <a:r>
              <a:rPr lang="en-US"/>
              <a:t>Dashed bullet (eighth level)</a:t>
            </a:r>
          </a:p>
          <a:p>
            <a:pPr lvl="8"/>
            <a:r>
              <a:rPr lang="en-US"/>
              <a:t>Dashed bullet (ninth level)</a:t>
            </a:r>
          </a:p>
        </p:txBody>
      </p:sp>
      <p:grpSp>
        <p:nvGrpSpPr>
          <p:cNvPr id="8" name="Group 7">
            <a:extLst>
              <a:ext uri="{FF2B5EF4-FFF2-40B4-BE49-F238E27FC236}">
                <a16:creationId xmlns:a16="http://schemas.microsoft.com/office/drawing/2014/main" id="{539F0740-B130-9148-920F-1FBC5D74BB85}"/>
              </a:ext>
            </a:extLst>
          </p:cNvPr>
          <p:cNvGrpSpPr/>
          <p:nvPr userDrawn="1"/>
        </p:nvGrpSpPr>
        <p:grpSpPr>
          <a:xfrm>
            <a:off x="-256964" y="-246933"/>
            <a:ext cx="9657929" cy="7348688"/>
            <a:chOff x="-256964" y="-246933"/>
            <a:chExt cx="9657929" cy="7348688"/>
          </a:xfrm>
        </p:grpSpPr>
        <p:grpSp>
          <p:nvGrpSpPr>
            <p:cNvPr id="20" name="Group 19">
              <a:extLst>
                <a:ext uri="{FF2B5EF4-FFF2-40B4-BE49-F238E27FC236}">
                  <a16:creationId xmlns:a16="http://schemas.microsoft.com/office/drawing/2014/main" id="{73BDEFE8-9FA7-3249-9B81-EC3C5E1E0CD6}"/>
                </a:ext>
              </a:extLst>
            </p:cNvPr>
            <p:cNvGrpSpPr/>
            <p:nvPr userDrawn="1"/>
          </p:nvGrpSpPr>
          <p:grpSpPr>
            <a:xfrm>
              <a:off x="-256964" y="421651"/>
              <a:ext cx="251461" cy="567396"/>
              <a:chOff x="-256404" y="360363"/>
              <a:chExt cx="251461" cy="692152"/>
            </a:xfrm>
          </p:grpSpPr>
          <p:grpSp>
            <p:nvGrpSpPr>
              <p:cNvPr id="41" name="Group 40">
                <a:extLst>
                  <a:ext uri="{FF2B5EF4-FFF2-40B4-BE49-F238E27FC236}">
                    <a16:creationId xmlns:a16="http://schemas.microsoft.com/office/drawing/2014/main" id="{5E12FD18-FB76-9E45-A035-FA2ACD4D007A}"/>
                  </a:ext>
                </a:extLst>
              </p:cNvPr>
              <p:cNvGrpSpPr/>
              <p:nvPr userDrawn="1"/>
            </p:nvGrpSpPr>
            <p:grpSpPr>
              <a:xfrm rot="16200000">
                <a:off x="-476749" y="580708"/>
                <a:ext cx="692152" cy="251461"/>
                <a:chOff x="431800" y="-235792"/>
                <a:chExt cx="4400551" cy="235792"/>
              </a:xfrm>
            </p:grpSpPr>
            <p:cxnSp>
              <p:nvCxnSpPr>
                <p:cNvPr id="42" name="Straight Connector 41">
                  <a:extLst>
                    <a:ext uri="{FF2B5EF4-FFF2-40B4-BE49-F238E27FC236}">
                      <a16:creationId xmlns:a16="http://schemas.microsoft.com/office/drawing/2014/main" id="{F22B49D1-B420-0E48-A6FA-450123A6193B}"/>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DB8D8002-031B-CE42-98C5-47AAD17660DF}"/>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2C8986EF-5E91-E542-AF40-1DD8D8D0DAC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5" name="TextBox 44">
                <a:extLst>
                  <a:ext uri="{FF2B5EF4-FFF2-40B4-BE49-F238E27FC236}">
                    <a16:creationId xmlns:a16="http://schemas.microsoft.com/office/drawing/2014/main" id="{4A41689B-8D32-B948-A8FC-5383A4F1BF0A}"/>
                  </a:ext>
                </a:extLst>
              </p:cNvPr>
              <p:cNvSpPr txBox="1"/>
              <p:nvPr userDrawn="1"/>
            </p:nvSpPr>
            <p:spPr>
              <a:xfrm rot="16200000">
                <a:off x="-252501" y="649201"/>
                <a:ext cx="243656" cy="107722"/>
              </a:xfrm>
              <a:prstGeom prst="rect">
                <a:avLst/>
              </a:prstGeom>
            </p:spPr>
            <p:txBody>
              <a:bodyPr vert="horz" wrap="none" lIns="0" tIns="0" rIns="0" bIns="0" rtlCol="0" anchor="ctr">
                <a:spAutoFit/>
              </a:bodyPr>
              <a:lstStyle/>
              <a:p>
                <a:pPr algn="ctr"/>
                <a:r>
                  <a:rPr lang="en-US" sz="700" dirty="0">
                    <a:solidFill>
                      <a:schemeClr val="accent2"/>
                    </a:solidFill>
                    <a:latin typeface="Arial" charset="0"/>
                    <a:ea typeface="Arial" charset="0"/>
                    <a:cs typeface="Arial" charset="0"/>
                  </a:rPr>
                  <a:t>TITLE</a:t>
                </a:r>
              </a:p>
            </p:txBody>
          </p:sp>
        </p:grpSp>
        <p:grpSp>
          <p:nvGrpSpPr>
            <p:cNvPr id="19" name="Group 18">
              <a:extLst>
                <a:ext uri="{FF2B5EF4-FFF2-40B4-BE49-F238E27FC236}">
                  <a16:creationId xmlns:a16="http://schemas.microsoft.com/office/drawing/2014/main" id="{D3D8E7E2-5950-E647-8606-275BB3DBFB13}"/>
                </a:ext>
              </a:extLst>
            </p:cNvPr>
            <p:cNvGrpSpPr/>
            <p:nvPr userDrawn="1"/>
          </p:nvGrpSpPr>
          <p:grpSpPr>
            <a:xfrm>
              <a:off x="-256963" y="6199390"/>
              <a:ext cx="251461" cy="505509"/>
              <a:chOff x="-256403" y="6200775"/>
              <a:chExt cx="251461" cy="505509"/>
            </a:xfrm>
          </p:grpSpPr>
          <p:grpSp>
            <p:nvGrpSpPr>
              <p:cNvPr id="58" name="Group 57">
                <a:extLst>
                  <a:ext uri="{FF2B5EF4-FFF2-40B4-BE49-F238E27FC236}">
                    <a16:creationId xmlns:a16="http://schemas.microsoft.com/office/drawing/2014/main" id="{AA9EE014-7DD6-A04C-A2C6-7D9CCBE48B53}"/>
                  </a:ext>
                </a:extLst>
              </p:cNvPr>
              <p:cNvGrpSpPr/>
              <p:nvPr userDrawn="1"/>
            </p:nvGrpSpPr>
            <p:grpSpPr>
              <a:xfrm rot="16200000">
                <a:off x="-383427" y="6327799"/>
                <a:ext cx="505509" cy="251461"/>
                <a:chOff x="431800" y="-235792"/>
                <a:chExt cx="4400551" cy="235792"/>
              </a:xfrm>
            </p:grpSpPr>
            <p:cxnSp>
              <p:nvCxnSpPr>
                <p:cNvPr id="59" name="Straight Connector 58">
                  <a:extLst>
                    <a:ext uri="{FF2B5EF4-FFF2-40B4-BE49-F238E27FC236}">
                      <a16:creationId xmlns:a16="http://schemas.microsoft.com/office/drawing/2014/main" id="{73AE3D48-81C2-CC4E-A917-4EFA9A8758EF}"/>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D7BA2BEC-D71E-2D4A-8263-034DF97FA82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61" name="Rectangle 60">
                  <a:extLst>
                    <a:ext uri="{FF2B5EF4-FFF2-40B4-BE49-F238E27FC236}">
                      <a16:creationId xmlns:a16="http://schemas.microsoft.com/office/drawing/2014/main" id="{C5E46BE6-4D23-5749-A5BA-CC466FA5839E}"/>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2" name="TextBox 61">
                <a:extLst>
                  <a:ext uri="{FF2B5EF4-FFF2-40B4-BE49-F238E27FC236}">
                    <a16:creationId xmlns:a16="http://schemas.microsoft.com/office/drawing/2014/main" id="{F4593E23-5413-AB48-9A3C-62AE835EAF18}"/>
                  </a:ext>
                </a:extLst>
              </p:cNvPr>
              <p:cNvSpPr txBox="1"/>
              <p:nvPr userDrawn="1"/>
            </p:nvSpPr>
            <p:spPr>
              <a:xfrm rot="16200000">
                <a:off x="-284561" y="6378258"/>
                <a:ext cx="307777" cy="172355"/>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FOOT</a:t>
                </a:r>
                <a:br>
                  <a:rPr lang="en-US" sz="700" dirty="0">
                    <a:solidFill>
                      <a:schemeClr val="accent2"/>
                    </a:solidFill>
                    <a:latin typeface="Arial" charset="0"/>
                    <a:ea typeface="Arial" charset="0"/>
                    <a:cs typeface="Arial" charset="0"/>
                  </a:rPr>
                </a:br>
                <a:r>
                  <a:rPr lang="en-US" sz="700" dirty="0">
                    <a:solidFill>
                      <a:schemeClr val="accent2"/>
                    </a:solidFill>
                    <a:latin typeface="Arial" charset="0"/>
                    <a:ea typeface="Arial" charset="0"/>
                    <a:cs typeface="Arial" charset="0"/>
                  </a:rPr>
                  <a:t>NOTES</a:t>
                </a:r>
              </a:p>
            </p:txBody>
          </p:sp>
        </p:grpSp>
        <p:grpSp>
          <p:nvGrpSpPr>
            <p:cNvPr id="9" name="Group 8">
              <a:extLst>
                <a:ext uri="{FF2B5EF4-FFF2-40B4-BE49-F238E27FC236}">
                  <a16:creationId xmlns:a16="http://schemas.microsoft.com/office/drawing/2014/main" id="{F27CEBF6-43E9-5F47-8E2C-B54AD33300C0}"/>
                </a:ext>
              </a:extLst>
            </p:cNvPr>
            <p:cNvGrpSpPr/>
            <p:nvPr userDrawn="1"/>
          </p:nvGrpSpPr>
          <p:grpSpPr>
            <a:xfrm>
              <a:off x="431240" y="-246933"/>
              <a:ext cx="8280401" cy="7347304"/>
              <a:chOff x="431240" y="-246933"/>
              <a:chExt cx="8280401" cy="7347304"/>
            </a:xfrm>
          </p:grpSpPr>
          <p:grpSp>
            <p:nvGrpSpPr>
              <p:cNvPr id="54" name="Group 53">
                <a:extLst>
                  <a:ext uri="{FF2B5EF4-FFF2-40B4-BE49-F238E27FC236}">
                    <a16:creationId xmlns:a16="http://schemas.microsoft.com/office/drawing/2014/main" id="{0FC885F4-0406-DD40-A377-62D4618F4E97}"/>
                  </a:ext>
                </a:extLst>
              </p:cNvPr>
              <p:cNvGrpSpPr/>
              <p:nvPr userDrawn="1"/>
            </p:nvGrpSpPr>
            <p:grpSpPr>
              <a:xfrm>
                <a:off x="431242" y="6864579"/>
                <a:ext cx="8280398" cy="235792"/>
                <a:chOff x="431801" y="-235792"/>
                <a:chExt cx="4400550" cy="235792"/>
              </a:xfrm>
            </p:grpSpPr>
            <p:cxnSp>
              <p:nvCxnSpPr>
                <p:cNvPr id="55" name="Straight Connector 54">
                  <a:extLst>
                    <a:ext uri="{FF2B5EF4-FFF2-40B4-BE49-F238E27FC236}">
                      <a16:creationId xmlns:a16="http://schemas.microsoft.com/office/drawing/2014/main" id="{5BF68FD4-ABD4-6F49-AD60-341BFE5D1119}"/>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660F2D9F-628D-F44D-844A-F65DE298D8E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2015149B-889B-6140-AA46-36035191AC4D}"/>
                  </a:ext>
                </a:extLst>
              </p:cNvPr>
              <p:cNvGrpSpPr/>
              <p:nvPr userDrawn="1"/>
            </p:nvGrpSpPr>
            <p:grpSpPr>
              <a:xfrm>
                <a:off x="431240" y="-246933"/>
                <a:ext cx="8280401" cy="235792"/>
                <a:chOff x="431800" y="-240735"/>
                <a:chExt cx="8280401" cy="235792"/>
              </a:xfrm>
            </p:grpSpPr>
            <p:grpSp>
              <p:nvGrpSpPr>
                <p:cNvPr id="29" name="Group 28">
                  <a:extLst>
                    <a:ext uri="{FF2B5EF4-FFF2-40B4-BE49-F238E27FC236}">
                      <a16:creationId xmlns:a16="http://schemas.microsoft.com/office/drawing/2014/main" id="{6943FC13-01DD-AC42-A596-C5EAB432F263}"/>
                    </a:ext>
                  </a:extLst>
                </p:cNvPr>
                <p:cNvGrpSpPr/>
                <p:nvPr userDrawn="1"/>
              </p:nvGrpSpPr>
              <p:grpSpPr>
                <a:xfrm>
                  <a:off x="431800" y="-240735"/>
                  <a:ext cx="8280400" cy="235792"/>
                  <a:chOff x="431800" y="-235792"/>
                  <a:chExt cx="4400551" cy="235792"/>
                </a:xfrm>
              </p:grpSpPr>
              <p:cxnSp>
                <p:nvCxnSpPr>
                  <p:cNvPr id="23" name="Straight Connector 22">
                    <a:extLst>
                      <a:ext uri="{FF2B5EF4-FFF2-40B4-BE49-F238E27FC236}">
                        <a16:creationId xmlns:a16="http://schemas.microsoft.com/office/drawing/2014/main" id="{12F2B51E-5808-304B-9933-3B15AE6AE843}"/>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A3FF3526-1234-674B-80E7-BCA857B95E8C}"/>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22" name="Rectangle 21">
                    <a:extLst>
                      <a:ext uri="{FF2B5EF4-FFF2-40B4-BE49-F238E27FC236}">
                        <a16:creationId xmlns:a16="http://schemas.microsoft.com/office/drawing/2014/main" id="{F4605588-4BA0-B14E-B9D7-4220945390FF}"/>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75E48346-3BAB-6A45-BD6B-2E12F1AC491B}"/>
                    </a:ext>
                  </a:extLst>
                </p:cNvPr>
                <p:cNvSpPr txBox="1"/>
                <p:nvPr userDrawn="1"/>
              </p:nvSpPr>
              <p:spPr>
                <a:xfrm>
                  <a:off x="3695114" y="-17670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4" name="Straight Arrow Connector 63">
                  <a:extLst>
                    <a:ext uri="{FF2B5EF4-FFF2-40B4-BE49-F238E27FC236}">
                      <a16:creationId xmlns:a16="http://schemas.microsoft.com/office/drawing/2014/main" id="{7C3A3DDC-8736-8B47-957C-4DB3DC7BA389}"/>
                    </a:ext>
                  </a:extLst>
                </p:cNvPr>
                <p:cNvCxnSpPr>
                  <a:cxnSpLocks/>
                  <a:stCxn id="30" idx="1"/>
                  <a:endCxn id="22" idx="2"/>
                </p:cNvCxnSpPr>
                <p:nvPr userDrawn="1"/>
              </p:nvCxnSpPr>
              <p:spPr>
                <a:xfrm flipH="1">
                  <a:off x="431801" y="-122839"/>
                  <a:ext cx="3263313" cy="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5" name="Straight Arrow Connector 64">
                  <a:extLst>
                    <a:ext uri="{FF2B5EF4-FFF2-40B4-BE49-F238E27FC236}">
                      <a16:creationId xmlns:a16="http://schemas.microsoft.com/office/drawing/2014/main" id="{9E1BBA66-E33F-5246-A101-D1F7F9E3EFE0}"/>
                    </a:ext>
                  </a:extLst>
                </p:cNvPr>
                <p:cNvCxnSpPr>
                  <a:cxnSpLocks/>
                  <a:stCxn id="30" idx="3"/>
                  <a:endCxn id="22" idx="0"/>
                </p:cNvCxnSpPr>
                <p:nvPr userDrawn="1"/>
              </p:nvCxnSpPr>
              <p:spPr>
                <a:xfrm flipV="1">
                  <a:off x="5448900" y="-122840"/>
                  <a:ext cx="3263301" cy="1"/>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grpSp>
          <p:nvGrpSpPr>
            <p:cNvPr id="18" name="Group 17">
              <a:extLst>
                <a:ext uri="{FF2B5EF4-FFF2-40B4-BE49-F238E27FC236}">
                  <a16:creationId xmlns:a16="http://schemas.microsoft.com/office/drawing/2014/main" id="{00980A37-D446-294D-95D8-4AE280E4D28B}"/>
                </a:ext>
              </a:extLst>
            </p:cNvPr>
            <p:cNvGrpSpPr/>
            <p:nvPr userDrawn="1"/>
          </p:nvGrpSpPr>
          <p:grpSpPr>
            <a:xfrm>
              <a:off x="-256963" y="1233487"/>
              <a:ext cx="251461" cy="4930977"/>
              <a:chOff x="-256403" y="1304924"/>
              <a:chExt cx="251461" cy="4843215"/>
            </a:xfrm>
          </p:grpSpPr>
          <p:grpSp>
            <p:nvGrpSpPr>
              <p:cNvPr id="36" name="Group 35">
                <a:extLst>
                  <a:ext uri="{FF2B5EF4-FFF2-40B4-BE49-F238E27FC236}">
                    <a16:creationId xmlns:a16="http://schemas.microsoft.com/office/drawing/2014/main" id="{45EE91C7-0375-8348-97F0-234CD68ACFF0}"/>
                  </a:ext>
                </a:extLst>
              </p:cNvPr>
              <p:cNvGrpSpPr/>
              <p:nvPr userDrawn="1"/>
            </p:nvGrpSpPr>
            <p:grpSpPr>
              <a:xfrm rot="16200000">
                <a:off x="-2552280" y="3600801"/>
                <a:ext cx="4843215" cy="251461"/>
                <a:chOff x="431800" y="-235792"/>
                <a:chExt cx="4400551" cy="235792"/>
              </a:xfrm>
            </p:grpSpPr>
            <p:cxnSp>
              <p:nvCxnSpPr>
                <p:cNvPr id="37" name="Straight Connector 36">
                  <a:extLst>
                    <a:ext uri="{FF2B5EF4-FFF2-40B4-BE49-F238E27FC236}">
                      <a16:creationId xmlns:a16="http://schemas.microsoft.com/office/drawing/2014/main" id="{2EC75812-09C4-7D47-9562-5A8554E02090}"/>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86B1498-4B03-674C-80E6-9988AA331A62}"/>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sp>
              <p:nvSpPr>
                <p:cNvPr id="39" name="Rectangle 38">
                  <a:extLst>
                    <a:ext uri="{FF2B5EF4-FFF2-40B4-BE49-F238E27FC236}">
                      <a16:creationId xmlns:a16="http://schemas.microsoft.com/office/drawing/2014/main" id="{3DD40D0F-5B45-A441-A065-F744384DF89A}"/>
                    </a:ext>
                  </a:extLst>
                </p:cNvPr>
                <p:cNvSpPr/>
                <p:nvPr userDrawn="1"/>
              </p:nvSpPr>
              <p:spPr>
                <a:xfrm rot="5400000">
                  <a:off x="2514180" y="-2318172"/>
                  <a:ext cx="235791" cy="4400551"/>
                </a:xfrm>
                <a:prstGeom prst="rect">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0" name="TextBox 39">
                <a:extLst>
                  <a:ext uri="{FF2B5EF4-FFF2-40B4-BE49-F238E27FC236}">
                    <a16:creationId xmlns:a16="http://schemas.microsoft.com/office/drawing/2014/main" id="{CE0455E3-6AFB-7D40-BC14-7ACB1F9DAD6E}"/>
                  </a:ext>
                </a:extLst>
              </p:cNvPr>
              <p:cNvSpPr txBox="1"/>
              <p:nvPr userDrawn="1"/>
            </p:nvSpPr>
            <p:spPr>
              <a:xfrm rot="16200000">
                <a:off x="-1007565" y="3672670"/>
                <a:ext cx="1753786" cy="107722"/>
              </a:xfrm>
              <a:prstGeom prst="rect">
                <a:avLst/>
              </a:prstGeom>
            </p:spPr>
            <p:txBody>
              <a:bodyPr vert="horz" wrap="none" lIns="108000" tIns="0" rIns="108000" bIns="0" rtlCol="0" anchor="ctr">
                <a:spAutoFit/>
              </a:bodyPr>
              <a:lstStyle/>
              <a:p>
                <a:pPr algn="ctr"/>
                <a:r>
                  <a:rPr lang="en-US" sz="700" dirty="0">
                    <a:solidFill>
                      <a:schemeClr val="accent2"/>
                    </a:solidFill>
                    <a:latin typeface="Arial" charset="0"/>
                    <a:ea typeface="Arial" charset="0"/>
                    <a:cs typeface="Arial" charset="0"/>
                  </a:rPr>
                  <a:t>KEEP CONTENT WITHIN THIS AREA</a:t>
                </a:r>
              </a:p>
            </p:txBody>
          </p:sp>
          <p:cxnSp>
            <p:nvCxnSpPr>
              <p:cNvPr id="66" name="Straight Arrow Connector 65">
                <a:extLst>
                  <a:ext uri="{FF2B5EF4-FFF2-40B4-BE49-F238E27FC236}">
                    <a16:creationId xmlns:a16="http://schemas.microsoft.com/office/drawing/2014/main" id="{369A0288-B930-114B-B48F-D4F3EF647C47}"/>
                  </a:ext>
                </a:extLst>
              </p:cNvPr>
              <p:cNvCxnSpPr>
                <a:cxnSpLocks/>
                <a:stCxn id="40" idx="1"/>
              </p:cNvCxnSpPr>
              <p:nvPr userDrawn="1"/>
            </p:nvCxnSpPr>
            <p:spPr>
              <a:xfrm>
                <a:off x="-130672" y="4603424"/>
                <a:ext cx="0" cy="1544714"/>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C5709236-298B-344F-AFF7-86E5F553B2FA}"/>
                  </a:ext>
                </a:extLst>
              </p:cNvPr>
              <p:cNvCxnSpPr>
                <a:cxnSpLocks/>
                <a:stCxn id="40" idx="3"/>
              </p:cNvCxnSpPr>
              <p:nvPr userDrawn="1"/>
            </p:nvCxnSpPr>
            <p:spPr>
              <a:xfrm flipH="1" flipV="1">
                <a:off x="-130673" y="1304928"/>
                <a:ext cx="1" cy="1544710"/>
              </a:xfrm>
              <a:prstGeom prst="straightConnector1">
                <a:avLst/>
              </a:prstGeom>
              <a:ln>
                <a:solidFill>
                  <a:schemeClr val="accent2"/>
                </a:solidFill>
                <a:tailEnd type="arrow" w="sm" len="sm"/>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6943FE73-F9AD-6244-A555-E55A255D9C2B}"/>
                </a:ext>
              </a:extLst>
            </p:cNvPr>
            <p:cNvGrpSpPr/>
            <p:nvPr userDrawn="1"/>
          </p:nvGrpSpPr>
          <p:grpSpPr>
            <a:xfrm rot="16200000">
              <a:off x="8991537" y="579617"/>
              <a:ext cx="567396" cy="251461"/>
              <a:chOff x="431801" y="-235792"/>
              <a:chExt cx="4400550" cy="235792"/>
            </a:xfrm>
          </p:grpSpPr>
          <p:cxnSp>
            <p:nvCxnSpPr>
              <p:cNvPr id="70" name="Straight Connector 69">
                <a:extLst>
                  <a:ext uri="{FF2B5EF4-FFF2-40B4-BE49-F238E27FC236}">
                    <a16:creationId xmlns:a16="http://schemas.microsoft.com/office/drawing/2014/main" id="{C3628860-D8D8-0042-9BCF-5AA5EE7B1049}"/>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D8BB8402-4D22-B448-885D-1B05C4E245EB}"/>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2" name="Group 81">
              <a:extLst>
                <a:ext uri="{FF2B5EF4-FFF2-40B4-BE49-F238E27FC236}">
                  <a16:creationId xmlns:a16="http://schemas.microsoft.com/office/drawing/2014/main" id="{5AE26B18-92DF-3249-AC98-8FA7C7C05ACB}"/>
                </a:ext>
              </a:extLst>
            </p:cNvPr>
            <p:cNvGrpSpPr/>
            <p:nvPr userDrawn="1"/>
          </p:nvGrpSpPr>
          <p:grpSpPr>
            <a:xfrm rot="16200000">
              <a:off x="9022480" y="6326414"/>
              <a:ext cx="505509" cy="251461"/>
              <a:chOff x="431801" y="-235792"/>
              <a:chExt cx="4400550" cy="235792"/>
            </a:xfrm>
          </p:grpSpPr>
          <p:cxnSp>
            <p:nvCxnSpPr>
              <p:cNvPr id="84" name="Straight Connector 83">
                <a:extLst>
                  <a:ext uri="{FF2B5EF4-FFF2-40B4-BE49-F238E27FC236}">
                    <a16:creationId xmlns:a16="http://schemas.microsoft.com/office/drawing/2014/main" id="{CF4903C6-7D49-3144-8CA4-C4535B8178AD}"/>
                  </a:ext>
                </a:extLst>
              </p:cNvPr>
              <p:cNvCxnSpPr>
                <a:cxnSpLocks/>
              </p:cNvCxnSpPr>
              <p:nvPr userDrawn="1"/>
            </p:nvCxnSpPr>
            <p:spPr>
              <a:xfrm flipV="1">
                <a:off x="4832351"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C18B5DD9-7082-2F46-B230-AB7FEF259DF8}"/>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2450701C-1FD4-734B-B53D-04C1A47F09EC}"/>
                </a:ext>
              </a:extLst>
            </p:cNvPr>
            <p:cNvGrpSpPr/>
            <p:nvPr userDrawn="1"/>
          </p:nvGrpSpPr>
          <p:grpSpPr>
            <a:xfrm rot="16200000">
              <a:off x="6810642" y="3574139"/>
              <a:ext cx="4929186" cy="251461"/>
              <a:chOff x="431801" y="-235792"/>
              <a:chExt cx="4462347" cy="235792"/>
            </a:xfrm>
          </p:grpSpPr>
          <p:cxnSp>
            <p:nvCxnSpPr>
              <p:cNvPr id="92" name="Straight Connector 91">
                <a:extLst>
                  <a:ext uri="{FF2B5EF4-FFF2-40B4-BE49-F238E27FC236}">
                    <a16:creationId xmlns:a16="http://schemas.microsoft.com/office/drawing/2014/main" id="{EA7F5C02-DBA8-114C-B8AD-E6E39FB3E452}"/>
                  </a:ext>
                </a:extLst>
              </p:cNvPr>
              <p:cNvCxnSpPr>
                <a:cxnSpLocks/>
              </p:cNvCxnSpPr>
              <p:nvPr userDrawn="1"/>
            </p:nvCxnSpPr>
            <p:spPr>
              <a:xfrm flipV="1">
                <a:off x="4894148" y="-235792"/>
                <a:ext cx="0" cy="235792"/>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2BBED8D4-0952-E441-B264-00A3F7C399D7}"/>
                  </a:ext>
                </a:extLst>
              </p:cNvPr>
              <p:cNvCxnSpPr>
                <a:cxnSpLocks/>
              </p:cNvCxnSpPr>
              <p:nvPr userDrawn="1"/>
            </p:nvCxnSpPr>
            <p:spPr>
              <a:xfrm flipV="1">
                <a:off x="431801" y="-235792"/>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3C2F4607-7DC3-324D-879F-E486D0EDF66B}"/>
                </a:ext>
              </a:extLst>
            </p:cNvPr>
            <p:cNvGrpSpPr/>
            <p:nvPr userDrawn="1"/>
          </p:nvGrpSpPr>
          <p:grpSpPr>
            <a:xfrm>
              <a:off x="3092543" y="6865965"/>
              <a:ext cx="2989225" cy="235790"/>
              <a:chOff x="3092534" y="6869197"/>
              <a:chExt cx="2989225" cy="235790"/>
            </a:xfrm>
          </p:grpSpPr>
          <p:grpSp>
            <p:nvGrpSpPr>
              <p:cNvPr id="11" name="Group 10">
                <a:extLst>
                  <a:ext uri="{FF2B5EF4-FFF2-40B4-BE49-F238E27FC236}">
                    <a16:creationId xmlns:a16="http://schemas.microsoft.com/office/drawing/2014/main" id="{AEF875DB-5EB3-4849-8E5F-39088FA886E7}"/>
                  </a:ext>
                </a:extLst>
              </p:cNvPr>
              <p:cNvGrpSpPr/>
              <p:nvPr userDrawn="1"/>
            </p:nvGrpSpPr>
            <p:grpSpPr>
              <a:xfrm>
                <a:off x="3184525" y="6869197"/>
                <a:ext cx="2774950" cy="60992"/>
                <a:chOff x="3184525" y="6869196"/>
                <a:chExt cx="2774950" cy="235791"/>
              </a:xfrm>
            </p:grpSpPr>
            <p:cxnSp>
              <p:nvCxnSpPr>
                <p:cNvPr id="73" name="Straight Connector 72">
                  <a:extLst>
                    <a:ext uri="{FF2B5EF4-FFF2-40B4-BE49-F238E27FC236}">
                      <a16:creationId xmlns:a16="http://schemas.microsoft.com/office/drawing/2014/main" id="{401B80A4-C088-3F40-B2A2-2D862F375A3C}"/>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D2736629-EF45-5843-9E91-AF39A137BD0F}"/>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AD5C415B-C58A-5143-B195-53B6A53B164E}"/>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87" name="TextBox 86">
                <a:extLst>
                  <a:ext uri="{FF2B5EF4-FFF2-40B4-BE49-F238E27FC236}">
                    <a16:creationId xmlns:a16="http://schemas.microsoft.com/office/drawing/2014/main" id="{7CA58A63-C828-AB49-B77B-45A6B4DBDD83}"/>
                  </a:ext>
                </a:extLst>
              </p:cNvPr>
              <p:cNvSpPr txBox="1"/>
              <p:nvPr userDrawn="1"/>
            </p:nvSpPr>
            <p:spPr>
              <a:xfrm>
                <a:off x="3092534" y="6954537"/>
                <a:ext cx="21159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1/3</a:t>
                </a:r>
                <a:r>
                  <a:rPr lang="en-US" sz="650" kern="1200" baseline="30000" dirty="0">
                    <a:solidFill>
                      <a:schemeClr val="accent2"/>
                    </a:solidFill>
                    <a:latin typeface="Arial" charset="0"/>
                    <a:ea typeface="Arial" charset="0"/>
                    <a:cs typeface="Arial" charset="0"/>
                  </a:rPr>
                  <a:t>RD</a:t>
                </a:r>
              </a:p>
            </p:txBody>
          </p:sp>
          <p:sp>
            <p:nvSpPr>
              <p:cNvPr id="89" name="TextBox 88">
                <a:extLst>
                  <a:ext uri="{FF2B5EF4-FFF2-40B4-BE49-F238E27FC236}">
                    <a16:creationId xmlns:a16="http://schemas.microsoft.com/office/drawing/2014/main" id="{0005311A-1292-E544-A38B-88988BFE1577}"/>
                  </a:ext>
                </a:extLst>
              </p:cNvPr>
              <p:cNvSpPr txBox="1"/>
              <p:nvPr userDrawn="1"/>
            </p:nvSpPr>
            <p:spPr>
              <a:xfrm>
                <a:off x="4459538" y="6954537"/>
                <a:ext cx="227626"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HALF</a:t>
                </a:r>
              </a:p>
            </p:txBody>
          </p:sp>
          <p:sp>
            <p:nvSpPr>
              <p:cNvPr id="90" name="TextBox 89">
                <a:extLst>
                  <a:ext uri="{FF2B5EF4-FFF2-40B4-BE49-F238E27FC236}">
                    <a16:creationId xmlns:a16="http://schemas.microsoft.com/office/drawing/2014/main" id="{417A683D-6BBC-AD4D-9603-29408D7E4EE4}"/>
                  </a:ext>
                </a:extLst>
              </p:cNvPr>
              <p:cNvSpPr txBox="1"/>
              <p:nvPr userDrawn="1"/>
            </p:nvSpPr>
            <p:spPr>
              <a:xfrm>
                <a:off x="5839705" y="6954537"/>
                <a:ext cx="242054" cy="86177"/>
              </a:xfrm>
              <a:prstGeom prst="rect">
                <a:avLst/>
              </a:prstGeom>
            </p:spPr>
            <p:txBody>
              <a:bodyPr vert="horz" wrap="none" lIns="0" tIns="0" rIns="0" bIns="0" rtlCol="0" anchor="ctr">
                <a:spAutoFit/>
              </a:bodyPr>
              <a:lstStyle/>
              <a:p>
                <a:pPr algn="ctr">
                  <a:lnSpc>
                    <a:spcPct val="80000"/>
                  </a:lnSpc>
                </a:pPr>
                <a:r>
                  <a:rPr lang="en-US" sz="700" dirty="0">
                    <a:solidFill>
                      <a:schemeClr val="accent2"/>
                    </a:solidFill>
                    <a:latin typeface="Arial" charset="0"/>
                    <a:ea typeface="Arial" charset="0"/>
                    <a:cs typeface="Arial" charset="0"/>
                  </a:rPr>
                  <a:t>2/3</a:t>
                </a:r>
                <a:r>
                  <a:rPr lang="en-US" sz="650" baseline="30000" dirty="0">
                    <a:solidFill>
                      <a:schemeClr val="accent2"/>
                    </a:solidFill>
                    <a:latin typeface="Arial" charset="0"/>
                    <a:ea typeface="Arial" charset="0"/>
                    <a:cs typeface="Arial" charset="0"/>
                  </a:rPr>
                  <a:t>RDS</a:t>
                </a:r>
              </a:p>
            </p:txBody>
          </p:sp>
          <p:grpSp>
            <p:nvGrpSpPr>
              <p:cNvPr id="91" name="Group 90">
                <a:extLst>
                  <a:ext uri="{FF2B5EF4-FFF2-40B4-BE49-F238E27FC236}">
                    <a16:creationId xmlns:a16="http://schemas.microsoft.com/office/drawing/2014/main" id="{3236913A-BD45-484F-BBAE-557205654333}"/>
                  </a:ext>
                </a:extLst>
              </p:cNvPr>
              <p:cNvGrpSpPr/>
              <p:nvPr userDrawn="1"/>
            </p:nvGrpSpPr>
            <p:grpSpPr>
              <a:xfrm>
                <a:off x="3184525" y="7040714"/>
                <a:ext cx="2774950" cy="64273"/>
                <a:chOff x="3184525" y="6869196"/>
                <a:chExt cx="2774950" cy="235791"/>
              </a:xfrm>
            </p:grpSpPr>
            <p:cxnSp>
              <p:nvCxnSpPr>
                <p:cNvPr id="94" name="Straight Connector 93">
                  <a:extLst>
                    <a:ext uri="{FF2B5EF4-FFF2-40B4-BE49-F238E27FC236}">
                      <a16:creationId xmlns:a16="http://schemas.microsoft.com/office/drawing/2014/main" id="{B8DC771C-3FBD-2747-9F87-9ED9BB8478E7}"/>
                    </a:ext>
                  </a:extLst>
                </p:cNvPr>
                <p:cNvCxnSpPr>
                  <a:cxnSpLocks/>
                </p:cNvCxnSpPr>
                <p:nvPr userDrawn="1"/>
              </p:nvCxnSpPr>
              <p:spPr>
                <a:xfrm flipV="1">
                  <a:off x="318452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FE5CA426-9DD9-D944-BE42-16A5DAC54CDC}"/>
                    </a:ext>
                  </a:extLst>
                </p:cNvPr>
                <p:cNvCxnSpPr>
                  <a:cxnSpLocks/>
                </p:cNvCxnSpPr>
                <p:nvPr userDrawn="1"/>
              </p:nvCxnSpPr>
              <p:spPr>
                <a:xfrm flipV="1">
                  <a:off x="4569513"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2052529-8A86-4346-9F9F-9FB1DD488169}"/>
                    </a:ext>
                  </a:extLst>
                </p:cNvPr>
                <p:cNvCxnSpPr>
                  <a:cxnSpLocks/>
                </p:cNvCxnSpPr>
                <p:nvPr userDrawn="1"/>
              </p:nvCxnSpPr>
              <p:spPr>
                <a:xfrm flipV="1">
                  <a:off x="5959475" y="6869196"/>
                  <a:ext cx="0" cy="235791"/>
                </a:xfrm>
                <a:prstGeom prst="line">
                  <a:avLst/>
                </a:prstGeom>
                <a:ln w="25400">
                  <a:solidFill>
                    <a:schemeClr val="accent2"/>
                  </a:solidFill>
                </a:ln>
              </p:spPr>
              <p:style>
                <a:lnRef idx="1">
                  <a:schemeClr val="accent1"/>
                </a:lnRef>
                <a:fillRef idx="0">
                  <a:schemeClr val="accent1"/>
                </a:fillRef>
                <a:effectRef idx="0">
                  <a:schemeClr val="accent1"/>
                </a:effectRef>
                <a:fontRef idx="minor">
                  <a:schemeClr val="tx1"/>
                </a:fontRef>
              </p:style>
            </p:cxnSp>
          </p:grpSp>
        </p:grpSp>
      </p:grpSp>
      <p:sp>
        <p:nvSpPr>
          <p:cNvPr id="98" name="Slide Number Placeholder 97">
            <a:extLst>
              <a:ext uri="{FF2B5EF4-FFF2-40B4-BE49-F238E27FC236}">
                <a16:creationId xmlns:a16="http://schemas.microsoft.com/office/drawing/2014/main" id="{8B997069-D21E-5945-9056-B66AD470AD31}"/>
              </a:ext>
            </a:extLst>
          </p:cNvPr>
          <p:cNvSpPr>
            <a:spLocks noGrp="1"/>
          </p:cNvSpPr>
          <p:nvPr userDrawn="1">
            <p:ph type="sldNum" sz="quarter" idx="4"/>
          </p:nvPr>
        </p:nvSpPr>
        <p:spPr>
          <a:xfrm>
            <a:off x="8790039" y="6516148"/>
            <a:ext cx="350454" cy="174625"/>
          </a:xfrm>
          <a:prstGeom prst="rect">
            <a:avLst/>
          </a:prstGeom>
          <a:noFill/>
          <a:ln>
            <a:noFill/>
          </a:ln>
        </p:spPr>
        <p:txBody>
          <a:bodyPr vert="horz" wrap="square" lIns="0" tIns="0" rIns="0" bIns="0" rtlCol="0" anchor="ctr">
            <a:noAutofit/>
          </a:bodyPr>
          <a:lstStyle>
            <a:lvl1pPr algn="l">
              <a:defRPr sz="900" b="1">
                <a:solidFill>
                  <a:schemeClr val="accent1"/>
                </a:solidFill>
              </a:defRPr>
            </a:lvl1pPr>
          </a:lstStyle>
          <a:p>
            <a:pPr marL="12700"/>
            <a:fld id="{078C017C-E1B9-8443-B047-B08AAA027B45}" type="slidenum">
              <a:rPr lang="en-US" smtClean="0"/>
              <a:pPr marL="12700"/>
              <a:t>‹#›</a:t>
            </a:fld>
            <a:endParaRPr lang="en-US" dirty="0"/>
          </a:p>
        </p:txBody>
      </p:sp>
      <p:sp>
        <p:nvSpPr>
          <p:cNvPr id="5" name="Footer Placeholder 4">
            <a:extLst>
              <a:ext uri="{FF2B5EF4-FFF2-40B4-BE49-F238E27FC236}">
                <a16:creationId xmlns:a16="http://schemas.microsoft.com/office/drawing/2014/main" id="{C9CDD5D0-2B57-DD49-8A52-35BB8429C6FC}"/>
              </a:ext>
            </a:extLst>
          </p:cNvPr>
          <p:cNvSpPr>
            <a:spLocks noGrp="1"/>
          </p:cNvSpPr>
          <p:nvPr userDrawn="1">
            <p:ph type="ftr" sz="quarter" idx="3"/>
          </p:nvPr>
        </p:nvSpPr>
        <p:spPr>
          <a:xfrm>
            <a:off x="0" y="6864579"/>
            <a:ext cx="0" cy="0"/>
          </a:xfrm>
          <a:prstGeom prst="rect">
            <a:avLst/>
          </a:prstGeom>
          <a:ln w="0">
            <a:solidFill>
              <a:schemeClr val="bg1">
                <a:alpha val="0"/>
              </a:schemeClr>
            </a:solidFill>
          </a:ln>
        </p:spPr>
        <p:txBody>
          <a:bodyPr vert="horz" lIns="0" tIns="0" rIns="0" bIns="0" rtlCol="0" anchor="b"/>
          <a:lstStyle>
            <a:lvl1pPr marL="4763" indent="0" algn="l">
              <a:buFont typeface="Arial" panose="020B0604020202020204" pitchFamily="34" charset="0"/>
              <a:buNone/>
              <a:tabLst/>
              <a:defRPr sz="200">
                <a:solidFill>
                  <a:schemeClr val="tx1">
                    <a:alpha val="0"/>
                  </a:schemeClr>
                </a:solidFill>
              </a:defRPr>
            </a:lvl1pPr>
            <a:lvl2pPr marL="4763" indent="0" algn="l">
              <a:tabLst/>
              <a:defRPr sz="1100"/>
            </a:lvl2pPr>
            <a:lvl3pPr marL="4763" indent="0" algn="l">
              <a:tabLst/>
              <a:defRPr sz="1100"/>
            </a:lvl3pPr>
            <a:lvl4pPr marL="4763" indent="0" algn="l">
              <a:tabLst/>
              <a:defRPr sz="1100"/>
            </a:lvl4pPr>
            <a:lvl5pPr marL="4763" indent="0" algn="l">
              <a:tabLst/>
              <a:defRPr sz="1100"/>
            </a:lvl5pPr>
            <a:lvl6pPr marL="4763" indent="0" algn="l">
              <a:tabLst/>
              <a:defRPr sz="1100"/>
            </a:lvl6pPr>
            <a:lvl7pPr marL="4763" indent="0" algn="l">
              <a:tabLst/>
              <a:defRPr sz="1100"/>
            </a:lvl7pPr>
            <a:lvl8pPr marL="4763" indent="0" algn="l">
              <a:tabLst/>
              <a:defRPr sz="1100"/>
            </a:lvl8pPr>
            <a:lvl9pPr marL="4763" indent="0" algn="l">
              <a:tabLst/>
              <a:defRPr sz="1100"/>
            </a:lvl9pPr>
          </a:lstStyle>
          <a:p>
            <a:endParaRPr lang="en-US" dirty="0"/>
          </a:p>
        </p:txBody>
      </p:sp>
    </p:spTree>
    <p:extLst>
      <p:ext uri="{BB962C8B-B14F-4D97-AF65-F5344CB8AC3E}">
        <p14:creationId xmlns:p14="http://schemas.microsoft.com/office/powerpoint/2010/main" val="2250344564"/>
      </p:ext>
    </p:extLst>
  </p:cSld>
  <p:clrMap bg1="lt1" tx1="dk1" bg2="lt2" tx2="dk2" accent1="accent1" accent2="accent2" accent3="accent3" accent4="accent4" accent5="accent5" accent6="accent6" hlink="hlink" folHlink="folHlink"/>
  <p:sldLayoutIdLst>
    <p:sldLayoutId id="2147484024" r:id="rId1"/>
    <p:sldLayoutId id="2147484025" r:id="rId2"/>
    <p:sldLayoutId id="2147484026" r:id="rId3"/>
    <p:sldLayoutId id="2147484027" r:id="rId4"/>
    <p:sldLayoutId id="2147484028" r:id="rId5"/>
    <p:sldLayoutId id="2147484029" r:id="rId6"/>
    <p:sldLayoutId id="2147484030" r:id="rId7"/>
    <p:sldLayoutId id="2147484031" r:id="rId8"/>
    <p:sldLayoutId id="2147484032" r:id="rId9"/>
    <p:sldLayoutId id="2147484033" r:id="rId10"/>
    <p:sldLayoutId id="2147484034" r:id="rId11"/>
    <p:sldLayoutId id="2147484035" r:id="rId12"/>
    <p:sldLayoutId id="2147484036" r:id="rId13"/>
    <p:sldLayoutId id="2147484037" r:id="rId14"/>
    <p:sldLayoutId id="2147484038" r:id="rId15"/>
    <p:sldLayoutId id="2147484039" r:id="rId16"/>
    <p:sldLayoutId id="2147484040" r:id="rId17"/>
    <p:sldLayoutId id="2147484041" r:id="rId18"/>
    <p:sldLayoutId id="2147484042" r:id="rId19"/>
    <p:sldLayoutId id="2147484043" r:id="rId20"/>
    <p:sldLayoutId id="2147484044" r:id="rId21"/>
    <p:sldLayoutId id="2147484045" r:id="rId22"/>
    <p:sldLayoutId id="2147484046" r:id="rId23"/>
    <p:sldLayoutId id="2147484047" r:id="rId24"/>
    <p:sldLayoutId id="2147484048" r:id="rId25"/>
    <p:sldLayoutId id="2147484049" r:id="rId26"/>
    <p:sldLayoutId id="2147484050" r:id="rId27"/>
    <p:sldLayoutId id="2147484051" r:id="rId28"/>
    <p:sldLayoutId id="2147484052" r:id="rId29"/>
    <p:sldLayoutId id="2147484053" r:id="rId30"/>
    <p:sldLayoutId id="2147484054" r:id="rId31"/>
    <p:sldLayoutId id="2147484055" r:id="rId32"/>
    <p:sldLayoutId id="2147484056" r:id="rId33"/>
    <p:sldLayoutId id="2147484057" r:id="rId34"/>
    <p:sldLayoutId id="2147484058" r:id="rId35"/>
    <p:sldLayoutId id="2147484059" r:id="rId36"/>
    <p:sldLayoutId id="2147484060" r:id="rId37"/>
    <p:sldLayoutId id="2147484061" r:id="rId38"/>
    <p:sldLayoutId id="2147484062" r:id="rId39"/>
    <p:sldLayoutId id="2147484063" r:id="rId40"/>
    <p:sldLayoutId id="2147484064" r:id="rId41"/>
    <p:sldLayoutId id="2147484065" r:id="rId42"/>
    <p:sldLayoutId id="2147484066" r:id="rId43"/>
    <p:sldLayoutId id="2147484067" r:id="rId44"/>
    <p:sldLayoutId id="2147484068" r:id="rId45"/>
    <p:sldLayoutId id="2147484069" r:id="rId46"/>
    <p:sldLayoutId id="2147484070" r:id="rId47"/>
    <p:sldLayoutId id="2147484071" r:id="rId48"/>
    <p:sldLayoutId id="2147484072" r:id="rId49"/>
    <p:sldLayoutId id="2147484073" r:id="rId50"/>
    <p:sldLayoutId id="2147484074" r:id="rId51"/>
    <p:sldLayoutId id="2147484075" r:id="rId52"/>
    <p:sldLayoutId id="2147484076" r:id="rId53"/>
    <p:sldLayoutId id="2147484077" r:id="rId54"/>
    <p:sldLayoutId id="2147484078" r:id="rId55"/>
    <p:sldLayoutId id="2147484079" r:id="rId56"/>
    <p:sldLayoutId id="2147484080" r:id="rId57"/>
  </p:sldLayoutIdLst>
  <p:hf hdr="0" ftr="0" dt="0"/>
  <p:txStyles>
    <p:title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p:titleStyle>
    <p:bodyStyle>
      <a:lvl1pPr marL="0" marR="0" indent="0" algn="l" defTabSz="914400" rtl="0" eaLnBrk="1" fontAlgn="auto" latinLnBrk="0" hangingPunct="1">
        <a:lnSpc>
          <a:spcPct val="90000"/>
        </a:lnSpc>
        <a:spcBef>
          <a:spcPts val="600"/>
        </a:spcBef>
        <a:spcAft>
          <a:spcPts val="300"/>
        </a:spcAft>
        <a:buClrTx/>
        <a:buSzTx/>
        <a:buFont typeface="Wingdings" pitchFamily="2" charset="2"/>
        <a:buNone/>
        <a:tabLst/>
        <a:defRPr sz="1400" b="1" kern="1200">
          <a:solidFill>
            <a:schemeClr val="accent1"/>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508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p:bodyStyle>
    <p:otherStyle>
      <a:defPPr>
        <a:defRPr lang="en-US"/>
      </a:defPPr>
      <a:lvl1pPr marL="0" algn="l" defTabSz="914400" rtl="0" eaLnBrk="1" latinLnBrk="0" hangingPunct="1">
        <a:defRPr sz="1200" kern="1200">
          <a:solidFill>
            <a:schemeClr val="tx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p:otherStyle>
  </p:txStyles>
  <p:extLst>
    <p:ext uri="{27BBF7A9-308A-43DC-89C8-2F10F3537804}">
      <p15:sldGuideLst xmlns:p15="http://schemas.microsoft.com/office/powerpoint/2012/main">
        <p15:guide id="2" pos="2880">
          <p15:clr>
            <a:srgbClr val="A4A3A4"/>
          </p15:clr>
        </p15:guide>
        <p15:guide id="3" pos="272">
          <p15:clr>
            <a:srgbClr val="C35EA4"/>
          </p15:clr>
        </p15:guide>
        <p15:guide id="4" pos="5488">
          <p15:clr>
            <a:srgbClr val="C35EA4"/>
          </p15:clr>
        </p15:guide>
        <p15:guide id="5" orient="horz" pos="624">
          <p15:clr>
            <a:srgbClr val="A4A3A4"/>
          </p15:clr>
        </p15:guide>
        <p15:guide id="6" orient="horz" pos="777">
          <p15:clr>
            <a:srgbClr val="F26B43"/>
          </p15:clr>
        </p15:guide>
        <p15:guide id="7" orient="horz" pos="3884">
          <p15:clr>
            <a:srgbClr val="F26B43"/>
          </p15:clr>
        </p15:guide>
        <p15:guide id="9" orient="horz" pos="3906">
          <p15:clr>
            <a:srgbClr val="A4A3A4"/>
          </p15:clr>
        </p15:guide>
        <p15:guide id="10" orient="horz" pos="4224">
          <p15:clr>
            <a:srgbClr val="A4A3A4"/>
          </p15:clr>
        </p15:guide>
        <p15:guide id="11" orient="horz" pos="265">
          <p15:clr>
            <a:srgbClr val="A4A3A4"/>
          </p15:clr>
        </p15:guide>
        <p15:guide id="13" pos="5624">
          <p15:clr>
            <a:srgbClr val="F26B43"/>
          </p15:clr>
        </p15:guide>
        <p15:guide id="14" orient="horz" pos="701">
          <p15:clr>
            <a:srgbClr val="5ACBF0"/>
          </p15:clr>
        </p15:guide>
        <p15:guide id="15" pos="136">
          <p15:clr>
            <a:srgbClr val="F26B43"/>
          </p15:clr>
        </p15:guide>
        <p15:guide id="16" pos="2006">
          <p15:clr>
            <a:srgbClr val="A4A3A4"/>
          </p15:clr>
        </p15:guide>
        <p15:guide id="17" pos="3754">
          <p15:clr>
            <a:srgbClr val="A4A3A4"/>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45.xml"/><Relationship Id="rId7" Type="http://schemas.openxmlformats.org/officeDocument/2006/relationships/image" Target="../media/image43.png"/><Relationship Id="rId2" Type="http://schemas.openxmlformats.org/officeDocument/2006/relationships/tags" Target="../tags/tag11.xml"/><Relationship Id="rId1" Type="http://schemas.openxmlformats.org/officeDocument/2006/relationships/themeOverride" Target="../theme/themeOverride1.xml"/><Relationship Id="rId6" Type="http://schemas.openxmlformats.org/officeDocument/2006/relationships/image" Target="../media/image17.emf"/><Relationship Id="rId5" Type="http://schemas.openxmlformats.org/officeDocument/2006/relationships/oleObject" Target="../embeddings/oleObject10.bin"/><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45.xml"/><Relationship Id="rId2" Type="http://schemas.openxmlformats.org/officeDocument/2006/relationships/tags" Target="../tags/tag20.xml"/><Relationship Id="rId1" Type="http://schemas.openxmlformats.org/officeDocument/2006/relationships/themeOverride" Target="../theme/themeOverride5.xml"/><Relationship Id="rId6" Type="http://schemas.openxmlformats.org/officeDocument/2006/relationships/image" Target="../media/image17.emf"/><Relationship Id="rId5" Type="http://schemas.openxmlformats.org/officeDocument/2006/relationships/oleObject" Target="../embeddings/oleObject19.bin"/><Relationship Id="rId4"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11.xml"/><Relationship Id="rId1" Type="http://schemas.openxmlformats.org/officeDocument/2006/relationships/tags" Target="../tags/tag21.xml"/><Relationship Id="rId5" Type="http://schemas.openxmlformats.org/officeDocument/2006/relationships/image" Target="../media/image17.emf"/><Relationship Id="rId4" Type="http://schemas.openxmlformats.org/officeDocument/2006/relationships/oleObject" Target="../embeddings/oleObject20.bin"/></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263.xml"/><Relationship Id="rId1" Type="http://schemas.openxmlformats.org/officeDocument/2006/relationships/tags" Target="../tags/tag22.xml"/><Relationship Id="rId6" Type="http://schemas.openxmlformats.org/officeDocument/2006/relationships/image" Target="../media/image70.png"/><Relationship Id="rId5" Type="http://schemas.openxmlformats.org/officeDocument/2006/relationships/image" Target="../media/image17.emf"/><Relationship Id="rId4" Type="http://schemas.openxmlformats.org/officeDocument/2006/relationships/oleObject" Target="../embeddings/oleObject21.bin"/></Relationships>
</file>

<file path=ppt/slides/_rels/slide13.xml.rels><?xml version="1.0" encoding="UTF-8" standalone="yes"?>
<Relationships xmlns="http://schemas.openxmlformats.org/package/2006/relationships"><Relationship Id="rId8" Type="http://schemas.openxmlformats.org/officeDocument/2006/relationships/image" Target="../media/image71.jpeg"/><Relationship Id="rId3" Type="http://schemas.openxmlformats.org/officeDocument/2006/relationships/slideLayout" Target="../slideLayouts/slideLayout263.xml"/><Relationship Id="rId7" Type="http://schemas.openxmlformats.org/officeDocument/2006/relationships/image" Target="../media/image45.emf"/><Relationship Id="rId2" Type="http://schemas.openxmlformats.org/officeDocument/2006/relationships/tags" Target="../tags/tag23.xml"/><Relationship Id="rId1" Type="http://schemas.openxmlformats.org/officeDocument/2006/relationships/themeOverride" Target="../theme/themeOverride6.xml"/><Relationship Id="rId6" Type="http://schemas.openxmlformats.org/officeDocument/2006/relationships/oleObject" Target="../embeddings/oleObject22.bin"/><Relationship Id="rId5" Type="http://schemas.openxmlformats.org/officeDocument/2006/relationships/image" Target="../media/image1.png"/><Relationship Id="rId4" Type="http://schemas.openxmlformats.org/officeDocument/2006/relationships/notesSlide" Target="../notesSlides/notesSlide13.xml"/><Relationship Id="rId9" Type="http://schemas.openxmlformats.org/officeDocument/2006/relationships/chart" Target="../charts/chart1.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45.xml"/><Relationship Id="rId2" Type="http://schemas.openxmlformats.org/officeDocument/2006/relationships/tags" Target="../tags/tag24.xml"/><Relationship Id="rId1" Type="http://schemas.openxmlformats.org/officeDocument/2006/relationships/themeOverride" Target="../theme/themeOverride7.xml"/><Relationship Id="rId6" Type="http://schemas.openxmlformats.org/officeDocument/2006/relationships/image" Target="../media/image17.emf"/><Relationship Id="rId5" Type="http://schemas.openxmlformats.org/officeDocument/2006/relationships/oleObject" Target="../embeddings/oleObject23.bin"/><Relationship Id="rId4"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11.xml"/><Relationship Id="rId1" Type="http://schemas.openxmlformats.org/officeDocument/2006/relationships/tags" Target="../tags/tag25.xml"/><Relationship Id="rId5" Type="http://schemas.openxmlformats.org/officeDocument/2006/relationships/image" Target="../media/image17.emf"/><Relationship Id="rId4" Type="http://schemas.openxmlformats.org/officeDocument/2006/relationships/oleObject" Target="../embeddings/oleObject24.bin"/></Relationships>
</file>

<file path=ppt/slides/_rels/slide16.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slideLayout" Target="../slideLayouts/slideLayout16.xml"/><Relationship Id="rId7" Type="http://schemas.openxmlformats.org/officeDocument/2006/relationships/image" Target="../media/image17.emf"/><Relationship Id="rId2" Type="http://schemas.openxmlformats.org/officeDocument/2006/relationships/tags" Target="../tags/tag26.xml"/><Relationship Id="rId1" Type="http://schemas.openxmlformats.org/officeDocument/2006/relationships/themeOverride" Target="../theme/themeOverride8.xml"/><Relationship Id="rId6" Type="http://schemas.openxmlformats.org/officeDocument/2006/relationships/oleObject" Target="../embeddings/oleObject25.bin"/><Relationship Id="rId11" Type="http://schemas.openxmlformats.org/officeDocument/2006/relationships/image" Target="../media/image55.svg"/><Relationship Id="rId5" Type="http://schemas.openxmlformats.org/officeDocument/2006/relationships/image" Target="../media/image1.png"/><Relationship Id="rId10" Type="http://schemas.openxmlformats.org/officeDocument/2006/relationships/image" Target="../media/image54.png"/><Relationship Id="rId4" Type="http://schemas.openxmlformats.org/officeDocument/2006/relationships/notesSlide" Target="../notesSlides/notesSlide16.xml"/><Relationship Id="rId9" Type="http://schemas.openxmlformats.org/officeDocument/2006/relationships/image" Target="../media/image73.sv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11.xml"/><Relationship Id="rId1" Type="http://schemas.openxmlformats.org/officeDocument/2006/relationships/tags" Target="../tags/tag27.xml"/><Relationship Id="rId5" Type="http://schemas.openxmlformats.org/officeDocument/2006/relationships/image" Target="../media/image17.emf"/><Relationship Id="rId4" Type="http://schemas.openxmlformats.org/officeDocument/2006/relationships/oleObject" Target="../embeddings/oleObject26.bin"/></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45.xml"/><Relationship Id="rId2" Type="http://schemas.openxmlformats.org/officeDocument/2006/relationships/tags" Target="../tags/tag28.xml"/><Relationship Id="rId1" Type="http://schemas.openxmlformats.org/officeDocument/2006/relationships/themeOverride" Target="../theme/themeOverride9.xml"/><Relationship Id="rId6" Type="http://schemas.openxmlformats.org/officeDocument/2006/relationships/image" Target="../media/image17.emf"/><Relationship Id="rId5" Type="http://schemas.openxmlformats.org/officeDocument/2006/relationships/oleObject" Target="../embeddings/oleObject27.bin"/><Relationship Id="rId4"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11.xml"/><Relationship Id="rId1" Type="http://schemas.openxmlformats.org/officeDocument/2006/relationships/tags" Target="../tags/tag29.xml"/><Relationship Id="rId5" Type="http://schemas.openxmlformats.org/officeDocument/2006/relationships/image" Target="../media/image17.emf"/><Relationship Id="rId4" Type="http://schemas.openxmlformats.org/officeDocument/2006/relationships/oleObject" Target="../embeddings/oleObject28.bin"/></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1.xml"/><Relationship Id="rId1" Type="http://schemas.openxmlformats.org/officeDocument/2006/relationships/tags" Target="../tags/tag12.xml"/><Relationship Id="rId6" Type="http://schemas.openxmlformats.org/officeDocument/2006/relationships/hyperlink" Target="https://stateofva.sharepoint.com/:b:/s/EC/ESjoI7gojVVAu-bvMNJeSeIBdSgne81SzFZ5VFoI46OkAA?e=pj4LnJ" TargetMode="External"/><Relationship Id="rId5" Type="http://schemas.openxmlformats.org/officeDocument/2006/relationships/image" Target="../media/image17.emf"/><Relationship Id="rId4" Type="http://schemas.openxmlformats.org/officeDocument/2006/relationships/oleObject" Target="../embeddings/oleObject11.bin"/></Relationships>
</file>

<file path=ppt/slides/_rels/slide20.xml.rels><?xml version="1.0" encoding="UTF-8" standalone="yes"?>
<Relationships xmlns="http://schemas.openxmlformats.org/package/2006/relationships"><Relationship Id="rId8" Type="http://schemas.openxmlformats.org/officeDocument/2006/relationships/chart" Target="../charts/chart2.xml"/><Relationship Id="rId3" Type="http://schemas.openxmlformats.org/officeDocument/2006/relationships/slideLayout" Target="../slideLayouts/slideLayout239.xml"/><Relationship Id="rId7" Type="http://schemas.openxmlformats.org/officeDocument/2006/relationships/image" Target="../media/image44.emf"/><Relationship Id="rId2" Type="http://schemas.openxmlformats.org/officeDocument/2006/relationships/tags" Target="../tags/tag30.xml"/><Relationship Id="rId1" Type="http://schemas.openxmlformats.org/officeDocument/2006/relationships/themeOverride" Target="../theme/themeOverride10.xml"/><Relationship Id="rId6" Type="http://schemas.openxmlformats.org/officeDocument/2006/relationships/oleObject" Target="../embeddings/oleObject29.bin"/><Relationship Id="rId5" Type="http://schemas.openxmlformats.org/officeDocument/2006/relationships/image" Target="../media/image1.png"/><Relationship Id="rId4"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45.xml"/><Relationship Id="rId2" Type="http://schemas.openxmlformats.org/officeDocument/2006/relationships/tags" Target="../tags/tag31.xml"/><Relationship Id="rId1" Type="http://schemas.openxmlformats.org/officeDocument/2006/relationships/themeOverride" Target="../theme/themeOverride11.xml"/><Relationship Id="rId6" Type="http://schemas.openxmlformats.org/officeDocument/2006/relationships/image" Target="../media/image17.emf"/><Relationship Id="rId5" Type="http://schemas.openxmlformats.org/officeDocument/2006/relationships/oleObject" Target="../embeddings/oleObject30.bin"/><Relationship Id="rId4"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8" Type="http://schemas.openxmlformats.org/officeDocument/2006/relationships/hyperlink" Target="https://www.cnbc.com/2022/07/13/americas-top-states-for-business-2022-the-full-rankings.html" TargetMode="External"/><Relationship Id="rId3" Type="http://schemas.openxmlformats.org/officeDocument/2006/relationships/slideLayout" Target="../slideLayouts/slideLayout11.xml"/><Relationship Id="rId7" Type="http://schemas.openxmlformats.org/officeDocument/2006/relationships/image" Target="../media/image17.emf"/><Relationship Id="rId2" Type="http://schemas.openxmlformats.org/officeDocument/2006/relationships/tags" Target="../tags/tag32.xml"/><Relationship Id="rId1" Type="http://schemas.openxmlformats.org/officeDocument/2006/relationships/themeOverride" Target="../theme/themeOverride12.xml"/><Relationship Id="rId6" Type="http://schemas.openxmlformats.org/officeDocument/2006/relationships/oleObject" Target="../embeddings/oleObject31.bin"/><Relationship Id="rId5" Type="http://schemas.openxmlformats.org/officeDocument/2006/relationships/image" Target="../media/image1.png"/><Relationship Id="rId4"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239.xml"/><Relationship Id="rId1" Type="http://schemas.openxmlformats.org/officeDocument/2006/relationships/tags" Target="../tags/tag33.xml"/><Relationship Id="rId6" Type="http://schemas.openxmlformats.org/officeDocument/2006/relationships/chart" Target="../charts/chart3.xml"/><Relationship Id="rId5" Type="http://schemas.openxmlformats.org/officeDocument/2006/relationships/image" Target="../media/image45.emf"/><Relationship Id="rId4" Type="http://schemas.openxmlformats.org/officeDocument/2006/relationships/oleObject" Target="../embeddings/oleObject32.bin"/></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45.xml"/><Relationship Id="rId2" Type="http://schemas.openxmlformats.org/officeDocument/2006/relationships/tags" Target="../tags/tag34.xml"/><Relationship Id="rId1" Type="http://schemas.openxmlformats.org/officeDocument/2006/relationships/themeOverride" Target="../theme/themeOverride13.xml"/><Relationship Id="rId6" Type="http://schemas.openxmlformats.org/officeDocument/2006/relationships/image" Target="../media/image17.emf"/><Relationship Id="rId5" Type="http://schemas.openxmlformats.org/officeDocument/2006/relationships/oleObject" Target="../embeddings/oleObject33.bin"/><Relationship Id="rId4"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8" Type="http://schemas.openxmlformats.org/officeDocument/2006/relationships/hyperlink" Target="https://www.cnbc.com/2022/07/13/americas-top-states-for-business-2022-the-full-rankings.html" TargetMode="External"/><Relationship Id="rId3" Type="http://schemas.openxmlformats.org/officeDocument/2006/relationships/notesSlide" Target="../notesSlides/notesSlide25.xml"/><Relationship Id="rId7" Type="http://schemas.openxmlformats.org/officeDocument/2006/relationships/hyperlink" Target="https://indicators.kauffman.org/wp-content/uploads/sites/2/2021/12/2020_Early-Stage-Entrepreneurship-VA_Snapshot.pdf" TargetMode="External"/><Relationship Id="rId2" Type="http://schemas.openxmlformats.org/officeDocument/2006/relationships/slideLayout" Target="../slideLayouts/slideLayout11.xml"/><Relationship Id="rId1" Type="http://schemas.openxmlformats.org/officeDocument/2006/relationships/tags" Target="../tags/tag35.xml"/><Relationship Id="rId6" Type="http://schemas.openxmlformats.org/officeDocument/2006/relationships/hyperlink" Target="https://indicators.kauffman.org/state/virginia" TargetMode="External"/><Relationship Id="rId5" Type="http://schemas.openxmlformats.org/officeDocument/2006/relationships/image" Target="../media/image17.emf"/><Relationship Id="rId4" Type="http://schemas.openxmlformats.org/officeDocument/2006/relationships/oleObject" Target="../embeddings/oleObject34.bin"/></Relationships>
</file>

<file path=ppt/slides/_rels/slide26.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slideLayout" Target="../slideLayouts/slideLayout239.xml"/><Relationship Id="rId7" Type="http://schemas.openxmlformats.org/officeDocument/2006/relationships/image" Target="../media/image45.emf"/><Relationship Id="rId2" Type="http://schemas.openxmlformats.org/officeDocument/2006/relationships/tags" Target="../tags/tag36.xml"/><Relationship Id="rId1" Type="http://schemas.openxmlformats.org/officeDocument/2006/relationships/themeOverride" Target="../theme/themeOverride14.xml"/><Relationship Id="rId6" Type="http://schemas.openxmlformats.org/officeDocument/2006/relationships/oleObject" Target="../embeddings/oleObject35.bin"/><Relationship Id="rId5" Type="http://schemas.openxmlformats.org/officeDocument/2006/relationships/image" Target="../media/image1.png"/><Relationship Id="rId4"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45.xml"/><Relationship Id="rId2" Type="http://schemas.openxmlformats.org/officeDocument/2006/relationships/tags" Target="../tags/tag37.xml"/><Relationship Id="rId1" Type="http://schemas.openxmlformats.org/officeDocument/2006/relationships/themeOverride" Target="../theme/themeOverride15.xml"/><Relationship Id="rId5" Type="http://schemas.openxmlformats.org/officeDocument/2006/relationships/image" Target="../media/image17.emf"/><Relationship Id="rId4" Type="http://schemas.openxmlformats.org/officeDocument/2006/relationships/oleObject" Target="../embeddings/oleObject36.bin"/></Relationships>
</file>

<file path=ppt/slides/_rels/slide28.xml.rels><?xml version="1.0" encoding="UTF-8" standalone="yes"?>
<Relationships xmlns="http://schemas.openxmlformats.org/package/2006/relationships"><Relationship Id="rId3" Type="http://schemas.openxmlformats.org/officeDocument/2006/relationships/slideLayout" Target="../slideLayouts/slideLayout45.xml"/><Relationship Id="rId2" Type="http://schemas.openxmlformats.org/officeDocument/2006/relationships/tags" Target="../tags/tag38.xml"/><Relationship Id="rId1" Type="http://schemas.openxmlformats.org/officeDocument/2006/relationships/themeOverride" Target="../theme/themeOverride16.xml"/><Relationship Id="rId5" Type="http://schemas.openxmlformats.org/officeDocument/2006/relationships/image" Target="../media/image17.emf"/><Relationship Id="rId4" Type="http://schemas.openxmlformats.org/officeDocument/2006/relationships/oleObject" Target="../embeddings/oleObject37.bin"/></Relationships>
</file>

<file path=ppt/slides/_rels/slide29.xml.rels><?xml version="1.0" encoding="UTF-8" standalone="yes"?>
<Relationships xmlns="http://schemas.openxmlformats.org/package/2006/relationships"><Relationship Id="rId3" Type="http://schemas.openxmlformats.org/officeDocument/2006/relationships/slideLayout" Target="../slideLayouts/slideLayout45.xml"/><Relationship Id="rId2" Type="http://schemas.openxmlformats.org/officeDocument/2006/relationships/tags" Target="../tags/tag39.xml"/><Relationship Id="rId1" Type="http://schemas.openxmlformats.org/officeDocument/2006/relationships/themeOverride" Target="../theme/themeOverride17.xml"/><Relationship Id="rId5" Type="http://schemas.openxmlformats.org/officeDocument/2006/relationships/image" Target="../media/image17.emf"/><Relationship Id="rId4" Type="http://schemas.openxmlformats.org/officeDocument/2006/relationships/oleObject" Target="../embeddings/oleObject38.bin"/></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1.xml"/><Relationship Id="rId1" Type="http://schemas.openxmlformats.org/officeDocument/2006/relationships/tags" Target="../tags/tag13.xml"/><Relationship Id="rId5" Type="http://schemas.openxmlformats.org/officeDocument/2006/relationships/image" Target="../media/image44.emf"/><Relationship Id="rId4" Type="http://schemas.openxmlformats.org/officeDocument/2006/relationships/oleObject" Target="../embeddings/oleObject12.bin"/></Relationships>
</file>

<file path=ppt/slides/_rels/slide30.xml.rels><?xml version="1.0" encoding="UTF-8" standalone="yes"?>
<Relationships xmlns="http://schemas.openxmlformats.org/package/2006/relationships"><Relationship Id="rId3" Type="http://schemas.openxmlformats.org/officeDocument/2006/relationships/oleObject" Target="../embeddings/oleObject39.bin"/><Relationship Id="rId2" Type="http://schemas.openxmlformats.org/officeDocument/2006/relationships/slideLayout" Target="../slideLayouts/slideLayout11.xml"/><Relationship Id="rId1" Type="http://schemas.openxmlformats.org/officeDocument/2006/relationships/tags" Target="../tags/tag40.xml"/><Relationship Id="rId4" Type="http://schemas.openxmlformats.org/officeDocument/2006/relationships/image" Target="../media/image17.emf"/></Relationships>
</file>

<file path=ppt/slides/_rels/slide31.xml.rels><?xml version="1.0" encoding="UTF-8" standalone="yes"?>
<Relationships xmlns="http://schemas.openxmlformats.org/package/2006/relationships"><Relationship Id="rId3" Type="http://schemas.openxmlformats.org/officeDocument/2006/relationships/oleObject" Target="../embeddings/oleObject40.bin"/><Relationship Id="rId2" Type="http://schemas.openxmlformats.org/officeDocument/2006/relationships/slideLayout" Target="../slideLayouts/slideLayout11.xml"/><Relationship Id="rId1" Type="http://schemas.openxmlformats.org/officeDocument/2006/relationships/tags" Target="../tags/tag41.xml"/><Relationship Id="rId4" Type="http://schemas.openxmlformats.org/officeDocument/2006/relationships/image" Target="../media/image17.emf"/></Relationships>
</file>

<file path=ppt/slides/_rels/slide32.xml.rels><?xml version="1.0" encoding="UTF-8" standalone="yes"?>
<Relationships xmlns="http://schemas.openxmlformats.org/package/2006/relationships"><Relationship Id="rId3" Type="http://schemas.openxmlformats.org/officeDocument/2006/relationships/slideLayout" Target="../slideLayouts/slideLayout45.xml"/><Relationship Id="rId2" Type="http://schemas.openxmlformats.org/officeDocument/2006/relationships/tags" Target="../tags/tag42.xml"/><Relationship Id="rId1" Type="http://schemas.openxmlformats.org/officeDocument/2006/relationships/themeOverride" Target="../theme/themeOverride18.xml"/><Relationship Id="rId5" Type="http://schemas.openxmlformats.org/officeDocument/2006/relationships/image" Target="../media/image17.emf"/><Relationship Id="rId4" Type="http://schemas.openxmlformats.org/officeDocument/2006/relationships/oleObject" Target="../embeddings/oleObject41.bin"/></Relationships>
</file>

<file path=ppt/slides/_rels/slide33.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slideLayout" Target="../slideLayouts/slideLayout16.xml"/><Relationship Id="rId7" Type="http://schemas.openxmlformats.org/officeDocument/2006/relationships/image" Target="../media/image45.emf"/><Relationship Id="rId2" Type="http://schemas.openxmlformats.org/officeDocument/2006/relationships/tags" Target="../tags/tag43.xml"/><Relationship Id="rId1" Type="http://schemas.openxmlformats.org/officeDocument/2006/relationships/themeOverride" Target="../theme/themeOverride19.xml"/><Relationship Id="rId6" Type="http://schemas.openxmlformats.org/officeDocument/2006/relationships/oleObject" Target="../embeddings/oleObject42.bin"/><Relationship Id="rId5" Type="http://schemas.openxmlformats.org/officeDocument/2006/relationships/image" Target="../media/image1.png"/><Relationship Id="rId4" Type="http://schemas.openxmlformats.org/officeDocument/2006/relationships/notesSlide" Target="../notesSlides/notesSlide27.xml"/></Relationships>
</file>

<file path=ppt/slides/_rels/slide34.xml.rels><?xml version="1.0" encoding="UTF-8" standalone="yes"?>
<Relationships xmlns="http://schemas.openxmlformats.org/package/2006/relationships"><Relationship Id="rId3" Type="http://schemas.openxmlformats.org/officeDocument/2006/relationships/oleObject" Target="../embeddings/oleObject43.bin"/><Relationship Id="rId2" Type="http://schemas.openxmlformats.org/officeDocument/2006/relationships/slideLayout" Target="../slideLayouts/slideLayout16.xml"/><Relationship Id="rId1" Type="http://schemas.openxmlformats.org/officeDocument/2006/relationships/tags" Target="../tags/tag44.xml"/><Relationship Id="rId6" Type="http://schemas.openxmlformats.org/officeDocument/2006/relationships/image" Target="../media/image75.svg"/><Relationship Id="rId5" Type="http://schemas.openxmlformats.org/officeDocument/2006/relationships/image" Target="../media/image74.png"/><Relationship Id="rId4" Type="http://schemas.openxmlformats.org/officeDocument/2006/relationships/image" Target="../media/image17.emf"/></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6.xml"/><Relationship Id="rId1" Type="http://schemas.openxmlformats.org/officeDocument/2006/relationships/tags" Target="../tags/tag45.xml"/><Relationship Id="rId6" Type="http://schemas.openxmlformats.org/officeDocument/2006/relationships/chart" Target="../charts/chart5.xml"/><Relationship Id="rId5" Type="http://schemas.openxmlformats.org/officeDocument/2006/relationships/image" Target="../media/image45.emf"/><Relationship Id="rId4" Type="http://schemas.openxmlformats.org/officeDocument/2006/relationships/oleObject" Target="../embeddings/oleObject44.bin"/></Relationships>
</file>

<file path=ppt/slides/_rels/slide36.xml.rels><?xml version="1.0" encoding="UTF-8" standalone="yes"?>
<Relationships xmlns="http://schemas.openxmlformats.org/package/2006/relationships"><Relationship Id="rId3" Type="http://schemas.openxmlformats.org/officeDocument/2006/relationships/oleObject" Target="../embeddings/oleObject45.bin"/><Relationship Id="rId2" Type="http://schemas.openxmlformats.org/officeDocument/2006/relationships/slideLayout" Target="../slideLayouts/slideLayout16.xml"/><Relationship Id="rId1" Type="http://schemas.openxmlformats.org/officeDocument/2006/relationships/tags" Target="../tags/tag46.xml"/><Relationship Id="rId4" Type="http://schemas.openxmlformats.org/officeDocument/2006/relationships/image" Target="../media/image17.emf"/></Relationships>
</file>

<file path=ppt/slides/_rels/slide37.xml.rels><?xml version="1.0" encoding="UTF-8" standalone="yes"?>
<Relationships xmlns="http://schemas.openxmlformats.org/package/2006/relationships"><Relationship Id="rId8" Type="http://schemas.openxmlformats.org/officeDocument/2006/relationships/chart" Target="../charts/chart6.xml"/><Relationship Id="rId3" Type="http://schemas.openxmlformats.org/officeDocument/2006/relationships/slideLayout" Target="../slideLayouts/slideLayout16.xml"/><Relationship Id="rId7" Type="http://schemas.openxmlformats.org/officeDocument/2006/relationships/image" Target="../media/image17.emf"/><Relationship Id="rId2" Type="http://schemas.openxmlformats.org/officeDocument/2006/relationships/tags" Target="../tags/tag47.xml"/><Relationship Id="rId1" Type="http://schemas.openxmlformats.org/officeDocument/2006/relationships/themeOverride" Target="../theme/themeOverride20.xml"/><Relationship Id="rId6" Type="http://schemas.openxmlformats.org/officeDocument/2006/relationships/oleObject" Target="../embeddings/oleObject46.bin"/><Relationship Id="rId5" Type="http://schemas.openxmlformats.org/officeDocument/2006/relationships/image" Target="../media/image1.png"/><Relationship Id="rId4" Type="http://schemas.openxmlformats.org/officeDocument/2006/relationships/notesSlide" Target="../notesSlides/notesSlide29.xml"/></Relationships>
</file>

<file path=ppt/slides/_rels/slide38.xml.rels><?xml version="1.0" encoding="UTF-8" standalone="yes"?>
<Relationships xmlns="http://schemas.openxmlformats.org/package/2006/relationships"><Relationship Id="rId8" Type="http://schemas.openxmlformats.org/officeDocument/2006/relationships/image" Target="../media/image77.svg"/><Relationship Id="rId13" Type="http://schemas.openxmlformats.org/officeDocument/2006/relationships/image" Target="../media/image82.png"/><Relationship Id="rId18" Type="http://schemas.openxmlformats.org/officeDocument/2006/relationships/image" Target="../media/image87.png"/><Relationship Id="rId26" Type="http://schemas.openxmlformats.org/officeDocument/2006/relationships/image" Target="../media/image95.png"/><Relationship Id="rId3" Type="http://schemas.openxmlformats.org/officeDocument/2006/relationships/slideLayout" Target="../slideLayouts/slideLayout23.xml"/><Relationship Id="rId21" Type="http://schemas.openxmlformats.org/officeDocument/2006/relationships/image" Target="../media/image90.png"/><Relationship Id="rId7" Type="http://schemas.openxmlformats.org/officeDocument/2006/relationships/image" Target="../media/image76.png"/><Relationship Id="rId12" Type="http://schemas.openxmlformats.org/officeDocument/2006/relationships/image" Target="../media/image81.svg"/><Relationship Id="rId17" Type="http://schemas.openxmlformats.org/officeDocument/2006/relationships/image" Target="../media/image86.svg"/><Relationship Id="rId25" Type="http://schemas.openxmlformats.org/officeDocument/2006/relationships/image" Target="../media/image94.svg"/><Relationship Id="rId2" Type="http://schemas.openxmlformats.org/officeDocument/2006/relationships/tags" Target="../tags/tag48.xml"/><Relationship Id="rId16" Type="http://schemas.openxmlformats.org/officeDocument/2006/relationships/image" Target="../media/image85.png"/><Relationship Id="rId20" Type="http://schemas.openxmlformats.org/officeDocument/2006/relationships/image" Target="../media/image89.png"/><Relationship Id="rId29" Type="http://schemas.openxmlformats.org/officeDocument/2006/relationships/image" Target="../media/image98.emf"/><Relationship Id="rId1" Type="http://schemas.openxmlformats.org/officeDocument/2006/relationships/themeOverride" Target="../theme/themeOverride21.xml"/><Relationship Id="rId6" Type="http://schemas.openxmlformats.org/officeDocument/2006/relationships/image" Target="../media/image47.emf"/><Relationship Id="rId11" Type="http://schemas.openxmlformats.org/officeDocument/2006/relationships/image" Target="../media/image80.png"/><Relationship Id="rId24" Type="http://schemas.openxmlformats.org/officeDocument/2006/relationships/image" Target="../media/image93.png"/><Relationship Id="rId32" Type="http://schemas.openxmlformats.org/officeDocument/2006/relationships/image" Target="../media/image101.svg"/><Relationship Id="rId5" Type="http://schemas.openxmlformats.org/officeDocument/2006/relationships/oleObject" Target="../embeddings/oleObject47.bin"/><Relationship Id="rId15" Type="http://schemas.openxmlformats.org/officeDocument/2006/relationships/image" Target="../media/image84.svg"/><Relationship Id="rId23" Type="http://schemas.openxmlformats.org/officeDocument/2006/relationships/image" Target="../media/image92.svg"/><Relationship Id="rId28" Type="http://schemas.openxmlformats.org/officeDocument/2006/relationships/image" Target="../media/image97.svg"/><Relationship Id="rId10" Type="http://schemas.openxmlformats.org/officeDocument/2006/relationships/image" Target="../media/image79.svg"/><Relationship Id="rId19" Type="http://schemas.openxmlformats.org/officeDocument/2006/relationships/image" Target="../media/image88.svg"/><Relationship Id="rId31" Type="http://schemas.openxmlformats.org/officeDocument/2006/relationships/image" Target="../media/image100.png"/><Relationship Id="rId4" Type="http://schemas.openxmlformats.org/officeDocument/2006/relationships/image" Target="../media/image1.png"/><Relationship Id="rId9" Type="http://schemas.openxmlformats.org/officeDocument/2006/relationships/image" Target="../media/image78.png"/><Relationship Id="rId14" Type="http://schemas.openxmlformats.org/officeDocument/2006/relationships/image" Target="../media/image83.png"/><Relationship Id="rId22" Type="http://schemas.openxmlformats.org/officeDocument/2006/relationships/image" Target="../media/image91.png"/><Relationship Id="rId27" Type="http://schemas.openxmlformats.org/officeDocument/2006/relationships/image" Target="../media/image96.png"/><Relationship Id="rId30" Type="http://schemas.openxmlformats.org/officeDocument/2006/relationships/image" Target="../media/image99.png"/></Relationships>
</file>

<file path=ppt/slides/_rels/slide39.xml.rels><?xml version="1.0" encoding="UTF-8" standalone="yes"?>
<Relationships xmlns="http://schemas.openxmlformats.org/package/2006/relationships"><Relationship Id="rId3" Type="http://schemas.openxmlformats.org/officeDocument/2006/relationships/oleObject" Target="../embeddings/oleObject48.bin"/><Relationship Id="rId2" Type="http://schemas.openxmlformats.org/officeDocument/2006/relationships/slideLayout" Target="../slideLayouts/slideLayout11.xml"/><Relationship Id="rId1" Type="http://schemas.openxmlformats.org/officeDocument/2006/relationships/tags" Target="../tags/tag49.xml"/><Relationship Id="rId5" Type="http://schemas.openxmlformats.org/officeDocument/2006/relationships/image" Target="../media/image25.png"/><Relationship Id="rId4" Type="http://schemas.openxmlformats.org/officeDocument/2006/relationships/image" Target="../media/image17.emf"/></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45.xml"/><Relationship Id="rId1" Type="http://schemas.openxmlformats.org/officeDocument/2006/relationships/tags" Target="../tags/tag14.xml"/><Relationship Id="rId5" Type="http://schemas.openxmlformats.org/officeDocument/2006/relationships/image" Target="../media/image17.emf"/><Relationship Id="rId4" Type="http://schemas.openxmlformats.org/officeDocument/2006/relationships/oleObject" Target="../embeddings/oleObject13.bin"/></Relationships>
</file>

<file path=ppt/slides/_rels/slide40.xml.rels><?xml version="1.0" encoding="UTF-8" standalone="yes"?>
<Relationships xmlns="http://schemas.openxmlformats.org/package/2006/relationships"><Relationship Id="rId3" Type="http://schemas.openxmlformats.org/officeDocument/2006/relationships/oleObject" Target="../embeddings/oleObject49.bin"/><Relationship Id="rId2" Type="http://schemas.openxmlformats.org/officeDocument/2006/relationships/slideLayout" Target="../slideLayouts/slideLayout16.xml"/><Relationship Id="rId1" Type="http://schemas.openxmlformats.org/officeDocument/2006/relationships/tags" Target="../tags/tag50.xml"/><Relationship Id="rId5" Type="http://schemas.openxmlformats.org/officeDocument/2006/relationships/chart" Target="../charts/chart7.xml"/><Relationship Id="rId4" Type="http://schemas.openxmlformats.org/officeDocument/2006/relationships/image" Target="../media/image17.emf"/></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16.xml"/><Relationship Id="rId1" Type="http://schemas.openxmlformats.org/officeDocument/2006/relationships/tags" Target="../tags/tag51.xml"/><Relationship Id="rId6" Type="http://schemas.openxmlformats.org/officeDocument/2006/relationships/image" Target="../media/image102.png"/><Relationship Id="rId5" Type="http://schemas.openxmlformats.org/officeDocument/2006/relationships/image" Target="../media/image17.emf"/><Relationship Id="rId4" Type="http://schemas.openxmlformats.org/officeDocument/2006/relationships/oleObject" Target="../embeddings/oleObject50.bin"/></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16.xml"/><Relationship Id="rId1" Type="http://schemas.openxmlformats.org/officeDocument/2006/relationships/tags" Target="../tags/tag52.xml"/><Relationship Id="rId6" Type="http://schemas.openxmlformats.org/officeDocument/2006/relationships/image" Target="../media/image103.png"/><Relationship Id="rId5" Type="http://schemas.openxmlformats.org/officeDocument/2006/relationships/image" Target="../media/image17.emf"/><Relationship Id="rId4" Type="http://schemas.openxmlformats.org/officeDocument/2006/relationships/oleObject" Target="../embeddings/oleObject51.bin"/></Relationships>
</file>

<file path=ppt/slides/_rels/slide43.xml.rels><?xml version="1.0" encoding="UTF-8" standalone="yes"?>
<Relationships xmlns="http://schemas.openxmlformats.org/package/2006/relationships"><Relationship Id="rId3" Type="http://schemas.openxmlformats.org/officeDocument/2006/relationships/slideLayout" Target="../slideLayouts/slideLayout239.xml"/><Relationship Id="rId2" Type="http://schemas.openxmlformats.org/officeDocument/2006/relationships/tags" Target="../tags/tag53.xml"/><Relationship Id="rId1" Type="http://schemas.openxmlformats.org/officeDocument/2006/relationships/themeOverride" Target="../theme/themeOverride22.xml"/><Relationship Id="rId6" Type="http://schemas.openxmlformats.org/officeDocument/2006/relationships/image" Target="../media/image44.emf"/><Relationship Id="rId5" Type="http://schemas.openxmlformats.org/officeDocument/2006/relationships/oleObject" Target="../embeddings/oleObject52.bin"/><Relationship Id="rId4" Type="http://schemas.openxmlformats.org/officeDocument/2006/relationships/image" Target="../media/image1.png"/></Relationships>
</file>

<file path=ppt/slides/_rels/slide44.xml.rels><?xml version="1.0" encoding="UTF-8" standalone="yes"?>
<Relationships xmlns="http://schemas.openxmlformats.org/package/2006/relationships"><Relationship Id="rId3" Type="http://schemas.openxmlformats.org/officeDocument/2006/relationships/oleObject" Target="../embeddings/oleObject53.bin"/><Relationship Id="rId2" Type="http://schemas.openxmlformats.org/officeDocument/2006/relationships/slideLayout" Target="../slideLayouts/slideLayout239.xml"/><Relationship Id="rId1" Type="http://schemas.openxmlformats.org/officeDocument/2006/relationships/tags" Target="../tags/tag54.xml"/><Relationship Id="rId5" Type="http://schemas.openxmlformats.org/officeDocument/2006/relationships/image" Target="../media/image25.png"/><Relationship Id="rId4" Type="http://schemas.openxmlformats.org/officeDocument/2006/relationships/image" Target="../media/image44.emf"/></Relationships>
</file>

<file path=ppt/slides/_rels/slide45.xml.rels><?xml version="1.0" encoding="UTF-8" standalone="yes"?>
<Relationships xmlns="http://schemas.openxmlformats.org/package/2006/relationships"><Relationship Id="rId8" Type="http://schemas.openxmlformats.org/officeDocument/2006/relationships/hyperlink" Target="https://law.lis.virginia.gov/vacode/60.2-528/" TargetMode="External"/><Relationship Id="rId3" Type="http://schemas.openxmlformats.org/officeDocument/2006/relationships/slideLayout" Target="../slideLayouts/slideLayout239.xml"/><Relationship Id="rId7" Type="http://schemas.openxmlformats.org/officeDocument/2006/relationships/hyperlink" Target="https://files.taxfoundation.org/20221025125311/2023-State-Business-Tax-Climate-Index1.pdf?_gl=1*uregt3*_ga*MzQyNjUzOTk4LjE2NjgwMDg0Njc.*_ga_FP7KWDV08V*MTY2ODAwODQ2Ny4xLjEuMTY2ODAwODczNC42MC4wLjA." TargetMode="External"/><Relationship Id="rId2" Type="http://schemas.openxmlformats.org/officeDocument/2006/relationships/tags" Target="../tags/tag55.xml"/><Relationship Id="rId1" Type="http://schemas.openxmlformats.org/officeDocument/2006/relationships/themeOverride" Target="../theme/themeOverride23.xml"/><Relationship Id="rId6" Type="http://schemas.openxmlformats.org/officeDocument/2006/relationships/image" Target="../media/image44.emf"/><Relationship Id="rId5" Type="http://schemas.openxmlformats.org/officeDocument/2006/relationships/oleObject" Target="../embeddings/oleObject54.bin"/><Relationship Id="rId4" Type="http://schemas.openxmlformats.org/officeDocument/2006/relationships/image" Target="../media/image1.png"/><Relationship Id="rId9" Type="http://schemas.openxmlformats.org/officeDocument/2006/relationships/image" Target="../media/image25.png"/></Relationships>
</file>

<file path=ppt/slides/_rels/slide5.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slideLayout" Target="../slideLayouts/slideLayout11.xml"/><Relationship Id="rId7" Type="http://schemas.openxmlformats.org/officeDocument/2006/relationships/image" Target="../media/image45.emf"/><Relationship Id="rId2" Type="http://schemas.openxmlformats.org/officeDocument/2006/relationships/tags" Target="../tags/tag15.xml"/><Relationship Id="rId1" Type="http://schemas.openxmlformats.org/officeDocument/2006/relationships/themeOverride" Target="../theme/themeOverride2.xml"/><Relationship Id="rId6" Type="http://schemas.openxmlformats.org/officeDocument/2006/relationships/oleObject" Target="../embeddings/oleObject14.bin"/><Relationship Id="rId5" Type="http://schemas.openxmlformats.org/officeDocument/2006/relationships/image" Target="../media/image1.png"/><Relationship Id="rId4"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8" Type="http://schemas.openxmlformats.org/officeDocument/2006/relationships/image" Target="../media/image46.png"/><Relationship Id="rId3" Type="http://schemas.openxmlformats.org/officeDocument/2006/relationships/slideLayout" Target="../slideLayouts/slideLayout11.xml"/><Relationship Id="rId7" Type="http://schemas.openxmlformats.org/officeDocument/2006/relationships/image" Target="../media/image45.emf"/><Relationship Id="rId2" Type="http://schemas.openxmlformats.org/officeDocument/2006/relationships/tags" Target="../tags/tag16.xml"/><Relationship Id="rId1" Type="http://schemas.openxmlformats.org/officeDocument/2006/relationships/themeOverride" Target="../theme/themeOverride3.xml"/><Relationship Id="rId6" Type="http://schemas.openxmlformats.org/officeDocument/2006/relationships/oleObject" Target="../embeddings/oleObject15.bin"/><Relationship Id="rId5" Type="http://schemas.openxmlformats.org/officeDocument/2006/relationships/image" Target="../media/image1.png"/><Relationship Id="rId4"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45.xml"/><Relationship Id="rId1" Type="http://schemas.openxmlformats.org/officeDocument/2006/relationships/tags" Target="../tags/tag17.xml"/><Relationship Id="rId5" Type="http://schemas.openxmlformats.org/officeDocument/2006/relationships/image" Target="../media/image17.emf"/><Relationship Id="rId4" Type="http://schemas.openxmlformats.org/officeDocument/2006/relationships/oleObject" Target="../embeddings/oleObject16.bin"/></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1.xml"/><Relationship Id="rId1" Type="http://schemas.openxmlformats.org/officeDocument/2006/relationships/tags" Target="../tags/tag18.xml"/><Relationship Id="rId5" Type="http://schemas.openxmlformats.org/officeDocument/2006/relationships/image" Target="../media/image47.emf"/><Relationship Id="rId4" Type="http://schemas.openxmlformats.org/officeDocument/2006/relationships/oleObject" Target="../embeddings/oleObject17.bin"/></Relationships>
</file>

<file path=ppt/slides/_rels/slide9.xml.rels><?xml version="1.0" encoding="UTF-8" standalone="yes"?>
<Relationships xmlns="http://schemas.openxmlformats.org/package/2006/relationships"><Relationship Id="rId13" Type="http://schemas.openxmlformats.org/officeDocument/2006/relationships/image" Target="../media/image48.png"/><Relationship Id="rId18" Type="http://schemas.openxmlformats.org/officeDocument/2006/relationships/image" Target="../media/image53.svg"/><Relationship Id="rId26" Type="http://schemas.openxmlformats.org/officeDocument/2006/relationships/image" Target="../media/image61.svg"/><Relationship Id="rId3" Type="http://schemas.openxmlformats.org/officeDocument/2006/relationships/slideLayout" Target="../slideLayouts/slideLayout239.xml"/><Relationship Id="rId21" Type="http://schemas.openxmlformats.org/officeDocument/2006/relationships/image" Target="../media/image56.png"/><Relationship Id="rId34" Type="http://schemas.openxmlformats.org/officeDocument/2006/relationships/image" Target="../media/image69.svg"/><Relationship Id="rId7" Type="http://schemas.openxmlformats.org/officeDocument/2006/relationships/image" Target="../media/image45.emf"/><Relationship Id="rId12" Type="http://schemas.microsoft.com/office/2007/relationships/diagramDrawing" Target="../diagrams/drawing1.xml"/><Relationship Id="rId17" Type="http://schemas.openxmlformats.org/officeDocument/2006/relationships/image" Target="../media/image52.png"/><Relationship Id="rId25" Type="http://schemas.openxmlformats.org/officeDocument/2006/relationships/image" Target="../media/image60.png"/><Relationship Id="rId33" Type="http://schemas.openxmlformats.org/officeDocument/2006/relationships/image" Target="../media/image68.png"/><Relationship Id="rId2" Type="http://schemas.openxmlformats.org/officeDocument/2006/relationships/tags" Target="../tags/tag19.xml"/><Relationship Id="rId16" Type="http://schemas.openxmlformats.org/officeDocument/2006/relationships/image" Target="../media/image51.svg"/><Relationship Id="rId20" Type="http://schemas.openxmlformats.org/officeDocument/2006/relationships/image" Target="../media/image55.svg"/><Relationship Id="rId29" Type="http://schemas.openxmlformats.org/officeDocument/2006/relationships/image" Target="../media/image64.png"/><Relationship Id="rId1" Type="http://schemas.openxmlformats.org/officeDocument/2006/relationships/themeOverride" Target="../theme/themeOverride4.xml"/><Relationship Id="rId6" Type="http://schemas.openxmlformats.org/officeDocument/2006/relationships/oleObject" Target="../embeddings/oleObject18.bin"/><Relationship Id="rId11" Type="http://schemas.openxmlformats.org/officeDocument/2006/relationships/diagramColors" Target="../diagrams/colors1.xml"/><Relationship Id="rId24" Type="http://schemas.openxmlformats.org/officeDocument/2006/relationships/image" Target="../media/image59.svg"/><Relationship Id="rId32" Type="http://schemas.openxmlformats.org/officeDocument/2006/relationships/image" Target="../media/image67.svg"/><Relationship Id="rId5" Type="http://schemas.openxmlformats.org/officeDocument/2006/relationships/image" Target="../media/image1.png"/><Relationship Id="rId15" Type="http://schemas.openxmlformats.org/officeDocument/2006/relationships/image" Target="../media/image50.png"/><Relationship Id="rId23" Type="http://schemas.openxmlformats.org/officeDocument/2006/relationships/image" Target="../media/image58.png"/><Relationship Id="rId28" Type="http://schemas.openxmlformats.org/officeDocument/2006/relationships/image" Target="../media/image63.svg"/><Relationship Id="rId10" Type="http://schemas.openxmlformats.org/officeDocument/2006/relationships/diagramQuickStyle" Target="../diagrams/quickStyle1.xml"/><Relationship Id="rId19" Type="http://schemas.openxmlformats.org/officeDocument/2006/relationships/image" Target="../media/image54.png"/><Relationship Id="rId31" Type="http://schemas.openxmlformats.org/officeDocument/2006/relationships/image" Target="../media/image66.png"/><Relationship Id="rId4" Type="http://schemas.openxmlformats.org/officeDocument/2006/relationships/notesSlide" Target="../notesSlides/notesSlide9.xml"/><Relationship Id="rId9" Type="http://schemas.openxmlformats.org/officeDocument/2006/relationships/diagramLayout" Target="../diagrams/layout1.xml"/><Relationship Id="rId14" Type="http://schemas.openxmlformats.org/officeDocument/2006/relationships/image" Target="../media/image49.svg"/><Relationship Id="rId22" Type="http://schemas.openxmlformats.org/officeDocument/2006/relationships/image" Target="../media/image57.svg"/><Relationship Id="rId27" Type="http://schemas.openxmlformats.org/officeDocument/2006/relationships/image" Target="../media/image62.png"/><Relationship Id="rId30" Type="http://schemas.openxmlformats.org/officeDocument/2006/relationships/image" Target="../media/image65.svg"/><Relationship Id="rId8" Type="http://schemas.openxmlformats.org/officeDocument/2006/relationships/diagramData" Target="../diagrams/data1.xml"/></Relationships>
</file>

<file path=ppt/slides/slide1.xml><?xml version="1.0" encoding="utf-8"?>
<p:sld xmlns:a="http://schemas.openxmlformats.org/drawingml/2006/main" xmlns:r="http://schemas.openxmlformats.org/officeDocument/2006/relationships" xmlns:p="http://schemas.openxmlformats.org/presentationml/2006/main">
  <p:cSld>
    <p:bg>
      <p:bgPr>
        <a:pattFill prst="wdUpDiag">
          <a:fgClr>
            <a:schemeClr val="tx2">
              <a:lumMod val="75000"/>
              <a:lumOff val="25000"/>
            </a:schemeClr>
          </a:fgClr>
          <a:bgClr>
            <a:schemeClr val="accent1">
              <a:lumMod val="90000"/>
              <a:lumOff val="10000"/>
            </a:schemeClr>
          </a:bgClr>
        </a:pattFill>
        <a:effectLst/>
      </p:bgPr>
    </p:bg>
    <p:spTree>
      <p:nvGrpSpPr>
        <p:cNvPr id="1" name=""/>
        <p:cNvGrpSpPr/>
        <p:nvPr/>
      </p:nvGrpSpPr>
      <p:grpSpPr>
        <a:xfrm>
          <a:off x="0" y="0"/>
          <a:ext cx="0" cy="0"/>
          <a:chOff x="0" y="0"/>
          <a:chExt cx="0" cy="0"/>
        </a:xfrm>
      </p:grpSpPr>
      <p:graphicFrame>
        <p:nvGraphicFramePr>
          <p:cNvPr id="19" name="Object 18" hidden="1">
            <a:extLst>
              <a:ext uri="{FF2B5EF4-FFF2-40B4-BE49-F238E27FC236}">
                <a16:creationId xmlns:a16="http://schemas.microsoft.com/office/drawing/2014/main" id="{F0546E54-0B83-D8F6-623B-E1C158DBD3C6}"/>
              </a:ext>
            </a:extLst>
          </p:cNvPr>
          <p:cNvGraphicFramePr>
            <a:graphicFrameLocks noChangeAspect="1"/>
          </p:cNvGraphicFramePr>
          <p:nvPr>
            <p:custDataLst>
              <p:tags r:id="rId2"/>
            </p:custDataLst>
            <p:extLst>
              <p:ext uri="{D42A27DB-BD31-4B8C-83A1-F6EECF244321}">
                <p14:modId xmlns:p14="http://schemas.microsoft.com/office/powerpoint/2010/main" val="424939643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60" imgH="360" progId="TCLayout.ActiveDocument.1">
                  <p:embed/>
                </p:oleObj>
              </mc:Choice>
              <mc:Fallback>
                <p:oleObj name="think-cell Slide" r:id="rId5" imgW="360" imgH="360" progId="TCLayout.ActiveDocument.1">
                  <p:embed/>
                  <p:pic>
                    <p:nvPicPr>
                      <p:cNvPr id="19" name="Object 18" hidden="1">
                        <a:extLst>
                          <a:ext uri="{FF2B5EF4-FFF2-40B4-BE49-F238E27FC236}">
                            <a16:creationId xmlns:a16="http://schemas.microsoft.com/office/drawing/2014/main" id="{F0546E54-0B83-D8F6-623B-E1C158DBD3C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5" name="Title 15">
            <a:extLst>
              <a:ext uri="{FF2B5EF4-FFF2-40B4-BE49-F238E27FC236}">
                <a16:creationId xmlns:a16="http://schemas.microsoft.com/office/drawing/2014/main" id="{85EDB4D3-DEA2-8501-79FC-1BF1F8C2DC0E}"/>
              </a:ext>
            </a:extLst>
          </p:cNvPr>
          <p:cNvSpPr txBox="1">
            <a:spLocks/>
          </p:cNvSpPr>
          <p:nvPr/>
        </p:nvSpPr>
        <p:spPr>
          <a:xfrm>
            <a:off x="1754" y="2995369"/>
            <a:ext cx="9140493" cy="867263"/>
          </a:xfrm>
          <a:prstGeom prst="rect">
            <a:avLst/>
          </a:prstGeom>
          <a:solidFill>
            <a:schemeClr val="bg1"/>
          </a:solidFill>
        </p:spPr>
        <p:txBody>
          <a:bodyPr vert="horz" lIns="0" tIns="0" rIns="0" bIns="0" rtlCol="0" anchor="ctr" anchorCtr="0">
            <a:noAutofit/>
          </a:bodyPr>
          <a:lst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a:lstStyle>
          <a:p>
            <a:pPr algn="ctr">
              <a:lnSpc>
                <a:spcPct val="100000"/>
              </a:lnSpc>
            </a:pPr>
            <a:r>
              <a:rPr lang="en-US" sz="3600" dirty="0">
                <a:latin typeface="Verlag Bold" pitchFamily="2" charset="0"/>
              </a:rPr>
              <a:t>COMPETE TO WIN</a:t>
            </a:r>
            <a:endParaRPr lang="en-US" sz="2400" dirty="0">
              <a:latin typeface="Verlag Bold" pitchFamily="2" charset="0"/>
            </a:endParaRPr>
          </a:p>
        </p:txBody>
      </p:sp>
      <p:cxnSp>
        <p:nvCxnSpPr>
          <p:cNvPr id="24" name="Straight Connector 23">
            <a:extLst>
              <a:ext uri="{FF2B5EF4-FFF2-40B4-BE49-F238E27FC236}">
                <a16:creationId xmlns:a16="http://schemas.microsoft.com/office/drawing/2014/main" id="{FFBF2AD6-CFEC-F103-1A33-AF56FD87D34A}"/>
              </a:ext>
            </a:extLst>
          </p:cNvPr>
          <p:cNvCxnSpPr>
            <a:cxnSpLocks/>
          </p:cNvCxnSpPr>
          <p:nvPr/>
        </p:nvCxnSpPr>
        <p:spPr>
          <a:xfrm>
            <a:off x="-6597" y="3815497"/>
            <a:ext cx="9153144" cy="0"/>
          </a:xfrm>
          <a:prstGeom prst="line">
            <a:avLst/>
          </a:prstGeom>
          <a:ln w="38100">
            <a:solidFill>
              <a:srgbClr val="B52C19"/>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E4B7990E-9015-87F9-408E-A578B56C6656}"/>
              </a:ext>
            </a:extLst>
          </p:cNvPr>
          <p:cNvCxnSpPr/>
          <p:nvPr/>
        </p:nvCxnSpPr>
        <p:spPr>
          <a:xfrm>
            <a:off x="-583" y="3041086"/>
            <a:ext cx="9153144" cy="0"/>
          </a:xfrm>
          <a:prstGeom prst="line">
            <a:avLst/>
          </a:prstGeom>
          <a:ln w="38100">
            <a:solidFill>
              <a:srgbClr val="B52C19"/>
            </a:solidFill>
          </a:ln>
        </p:spPr>
        <p:style>
          <a:lnRef idx="1">
            <a:schemeClr val="accent1"/>
          </a:lnRef>
          <a:fillRef idx="0">
            <a:schemeClr val="accent1"/>
          </a:fillRef>
          <a:effectRef idx="0">
            <a:schemeClr val="accent1"/>
          </a:effectRef>
          <a:fontRef idx="minor">
            <a:schemeClr val="tx1"/>
          </a:fontRef>
        </p:style>
      </p:cxnSp>
      <p:sp>
        <p:nvSpPr>
          <p:cNvPr id="34" name="TextBox 33">
            <a:extLst>
              <a:ext uri="{FF2B5EF4-FFF2-40B4-BE49-F238E27FC236}">
                <a16:creationId xmlns:a16="http://schemas.microsoft.com/office/drawing/2014/main" id="{12803A7B-6AA4-18BD-B125-37DC56557618}"/>
              </a:ext>
            </a:extLst>
          </p:cNvPr>
          <p:cNvSpPr txBox="1"/>
          <p:nvPr/>
        </p:nvSpPr>
        <p:spPr>
          <a:xfrm>
            <a:off x="1785501" y="3991231"/>
            <a:ext cx="5572998" cy="738664"/>
          </a:xfrm>
          <a:prstGeom prst="rect">
            <a:avLst/>
          </a:prstGeom>
        </p:spPr>
        <p:txBody>
          <a:bodyPr vert="horz" wrap="square" lIns="0" tIns="0" rIns="0" bIns="0" rtlCol="0" anchor="t">
            <a:spAutoFit/>
          </a:bodyPr>
          <a:lstStyle/>
          <a:p>
            <a:pPr algn="ctr"/>
            <a:r>
              <a:rPr lang="en-US" sz="2400" b="1" dirty="0">
                <a:solidFill>
                  <a:schemeClr val="bg1"/>
                </a:solidFill>
                <a:latin typeface="Verlag Book" pitchFamily="2" charset="0"/>
                <a:ea typeface="Arial" charset="0"/>
                <a:cs typeface="Arial" charset="0"/>
              </a:rPr>
              <a:t>Comprehensive Economic Development Policy for the Youngkin Administration</a:t>
            </a:r>
          </a:p>
        </p:txBody>
      </p:sp>
      <p:pic>
        <p:nvPicPr>
          <p:cNvPr id="1026" name="Picture 2" descr="Seal Pin for 74">
            <a:extLst>
              <a:ext uri="{FF2B5EF4-FFF2-40B4-BE49-F238E27FC236}">
                <a16:creationId xmlns:a16="http://schemas.microsoft.com/office/drawing/2014/main" id="{589BB742-A7E7-1080-86B9-6057058DFDB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59380" y="517222"/>
            <a:ext cx="2214562" cy="22145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80071752"/>
      </p:ext>
    </p:extLst>
  </p:cSld>
  <p:clrMapOvr>
    <a:overrideClrMapping bg1="lt1" tx1="dk1" bg2="lt2" tx2="dk2" accent1="accent1" accent2="accent2" accent3="accent3" accent4="accent4" accent5="accent5" accent6="accent6" hlink="hlink" folHlink="folHlink"/>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Object 18" hidden="1">
            <a:extLst>
              <a:ext uri="{FF2B5EF4-FFF2-40B4-BE49-F238E27FC236}">
                <a16:creationId xmlns:a16="http://schemas.microsoft.com/office/drawing/2014/main" id="{F0546E54-0B83-D8F6-623B-E1C158DBD3C6}"/>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60" imgH="360" progId="TCLayout.ActiveDocument.1">
                  <p:embed/>
                </p:oleObj>
              </mc:Choice>
              <mc:Fallback>
                <p:oleObj name="think-cell Slide" r:id="rId5" imgW="360" imgH="360" progId="TCLayout.ActiveDocument.1">
                  <p:embed/>
                  <p:pic>
                    <p:nvPicPr>
                      <p:cNvPr id="19" name="Object 18" hidden="1">
                        <a:extLst>
                          <a:ext uri="{FF2B5EF4-FFF2-40B4-BE49-F238E27FC236}">
                            <a16:creationId xmlns:a16="http://schemas.microsoft.com/office/drawing/2014/main" id="{F0546E54-0B83-D8F6-623B-E1C158DBD3C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34" name="TextBox 33">
            <a:extLst>
              <a:ext uri="{FF2B5EF4-FFF2-40B4-BE49-F238E27FC236}">
                <a16:creationId xmlns:a16="http://schemas.microsoft.com/office/drawing/2014/main" id="{12803A7B-6AA4-18BD-B125-37DC56557618}"/>
              </a:ext>
            </a:extLst>
          </p:cNvPr>
          <p:cNvSpPr txBox="1"/>
          <p:nvPr/>
        </p:nvSpPr>
        <p:spPr>
          <a:xfrm>
            <a:off x="1785501" y="3991231"/>
            <a:ext cx="5572998" cy="738664"/>
          </a:xfrm>
          <a:prstGeom prst="rect">
            <a:avLst/>
          </a:prstGeom>
        </p:spPr>
        <p:txBody>
          <a:bodyPr vert="horz" wrap="square" lIns="0" tIns="0" rIns="0" bIns="0" rtlCol="0" anchor="t">
            <a:spAutoFit/>
          </a:bodyPr>
          <a:lstStyle/>
          <a:p>
            <a:pPr algn="ctr"/>
            <a:r>
              <a:rPr lang="en-US" sz="2400" b="1" dirty="0">
                <a:solidFill>
                  <a:schemeClr val="bg1"/>
                </a:solidFill>
                <a:latin typeface="Verlag Book" pitchFamily="2" charset="0"/>
                <a:ea typeface="Arial" charset="0"/>
                <a:cs typeface="Arial" charset="0"/>
              </a:rPr>
              <a:t>Comprehensive Economic Development Policy for the Youngkin Administration</a:t>
            </a:r>
          </a:p>
        </p:txBody>
      </p:sp>
      <p:sp>
        <p:nvSpPr>
          <p:cNvPr id="2" name="Rectangle 1">
            <a:extLst>
              <a:ext uri="{FF2B5EF4-FFF2-40B4-BE49-F238E27FC236}">
                <a16:creationId xmlns:a16="http://schemas.microsoft.com/office/drawing/2014/main" id="{5D0C5652-0AF5-CA32-EE60-E0F8EEAAE565}"/>
              </a:ext>
            </a:extLst>
          </p:cNvPr>
          <p:cNvSpPr/>
          <p:nvPr/>
        </p:nvSpPr>
        <p:spPr>
          <a:xfrm>
            <a:off x="-4" y="0"/>
            <a:ext cx="7019929" cy="6858000"/>
          </a:xfrm>
          <a:prstGeom prst="rect">
            <a:avLst/>
          </a:prstGeom>
          <a:pattFill prst="wdUpDiag">
            <a:fgClr>
              <a:schemeClr val="tx2">
                <a:lumMod val="75000"/>
                <a:lumOff val="25000"/>
              </a:schemeClr>
            </a:fgClr>
            <a:bgClr>
              <a:schemeClr val="accent1">
                <a:lumMod val="90000"/>
                <a:lumOff val="1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5" name="Straight Connector 24">
            <a:extLst>
              <a:ext uri="{FF2B5EF4-FFF2-40B4-BE49-F238E27FC236}">
                <a16:creationId xmlns:a16="http://schemas.microsoft.com/office/drawing/2014/main" id="{E4B7990E-9015-87F9-408E-A578B56C6656}"/>
              </a:ext>
            </a:extLst>
          </p:cNvPr>
          <p:cNvCxnSpPr>
            <a:cxnSpLocks/>
          </p:cNvCxnSpPr>
          <p:nvPr/>
        </p:nvCxnSpPr>
        <p:spPr>
          <a:xfrm rot="5400000">
            <a:off x="3636792" y="3428867"/>
            <a:ext cx="6858000" cy="0"/>
          </a:xfrm>
          <a:prstGeom prst="line">
            <a:avLst/>
          </a:prstGeom>
          <a:ln w="38100">
            <a:solidFill>
              <a:srgbClr val="B52C19"/>
            </a:solidFill>
          </a:ln>
        </p:spPr>
        <p:style>
          <a:lnRef idx="1">
            <a:schemeClr val="accent1"/>
          </a:lnRef>
          <a:fillRef idx="0">
            <a:schemeClr val="accent1"/>
          </a:fillRef>
          <a:effectRef idx="0">
            <a:schemeClr val="accent1"/>
          </a:effectRef>
          <a:fontRef idx="minor">
            <a:schemeClr val="tx1"/>
          </a:fontRef>
        </p:style>
      </p:cxnSp>
      <p:sp>
        <p:nvSpPr>
          <p:cNvPr id="5" name="Title 15">
            <a:extLst>
              <a:ext uri="{FF2B5EF4-FFF2-40B4-BE49-F238E27FC236}">
                <a16:creationId xmlns:a16="http://schemas.microsoft.com/office/drawing/2014/main" id="{85EDB4D3-DEA2-8501-79FC-1BF1F8C2DC0E}"/>
              </a:ext>
            </a:extLst>
          </p:cNvPr>
          <p:cNvSpPr txBox="1">
            <a:spLocks/>
          </p:cNvSpPr>
          <p:nvPr/>
        </p:nvSpPr>
        <p:spPr>
          <a:xfrm>
            <a:off x="1399429" y="2995235"/>
            <a:ext cx="4833803" cy="867263"/>
          </a:xfrm>
          <a:prstGeom prst="rect">
            <a:avLst/>
          </a:prstGeom>
          <a:noFill/>
        </p:spPr>
        <p:txBody>
          <a:bodyPr vert="horz" lIns="0" tIns="0" rIns="0" bIns="0" rtlCol="0" anchor="ctr" anchorCtr="0">
            <a:noAutofit/>
          </a:bodyPr>
          <a:lst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a:lstStyle>
          <a:p>
            <a:pPr>
              <a:lnSpc>
                <a:spcPct val="100000"/>
              </a:lnSpc>
            </a:pPr>
            <a:r>
              <a:rPr lang="en-US" sz="3600" cap="none" dirty="0">
                <a:solidFill>
                  <a:schemeClr val="bg1"/>
                </a:solidFill>
                <a:latin typeface="Verlag Bold" pitchFamily="2" charset="0"/>
              </a:rPr>
              <a:t>Unleash a Talented Workforce</a:t>
            </a:r>
            <a:endParaRPr lang="en-US" sz="2400" cap="none" dirty="0">
              <a:solidFill>
                <a:schemeClr val="bg1"/>
              </a:solidFill>
              <a:latin typeface="Verlag Bold" pitchFamily="2" charset="0"/>
            </a:endParaRPr>
          </a:p>
        </p:txBody>
      </p:sp>
      <p:sp>
        <p:nvSpPr>
          <p:cNvPr id="3" name="Slide Number Placeholder 4">
            <a:extLst>
              <a:ext uri="{FF2B5EF4-FFF2-40B4-BE49-F238E27FC236}">
                <a16:creationId xmlns:a16="http://schemas.microsoft.com/office/drawing/2014/main" id="{D643A3EC-E3A7-5015-0C5F-0270C4D48340}"/>
              </a:ext>
            </a:extLst>
          </p:cNvPr>
          <p:cNvSpPr txBox="1">
            <a:spLocks/>
          </p:cNvSpPr>
          <p:nvPr/>
        </p:nvSpPr>
        <p:spPr>
          <a:xfrm>
            <a:off x="8790039" y="6516148"/>
            <a:ext cx="350454" cy="174625"/>
          </a:xfrm>
          <a:prstGeom prst="rect">
            <a:avLst/>
          </a:prstGeom>
          <a:noFill/>
          <a:ln>
            <a:noFill/>
          </a:ln>
        </p:spPr>
        <p:txBody>
          <a:bodyPr vert="horz" wrap="square" lIns="0" tIns="0" rIns="0" bIns="0" rtlCol="0" anchor="ctr">
            <a:noAutofit/>
          </a:bodyPr>
          <a:lstStyle>
            <a:defPPr>
              <a:defRPr lang="en-US"/>
            </a:defPPr>
            <a:lvl1pPr marL="12700">
              <a:buFont typeface="Arial" panose="020B0604020202020204" pitchFamily="34" charset="0"/>
              <a:buNone/>
              <a:defRPr sz="900" b="1">
                <a:solidFill>
                  <a:schemeClr val="accent1"/>
                </a:solidFill>
                <a:latin typeface="Verlag Bold" pitchFamily="2" charset="0"/>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fld id="{078C017C-E1B9-8443-B047-B08AAA027B45}" type="slidenum">
              <a:rPr lang="en-US"/>
              <a:pPr/>
              <a:t>9</a:t>
            </a:fld>
            <a:endParaRPr lang="en-US" dirty="0"/>
          </a:p>
        </p:txBody>
      </p:sp>
      <p:cxnSp>
        <p:nvCxnSpPr>
          <p:cNvPr id="4" name="Straight Connector 3">
            <a:extLst>
              <a:ext uri="{FF2B5EF4-FFF2-40B4-BE49-F238E27FC236}">
                <a16:creationId xmlns:a16="http://schemas.microsoft.com/office/drawing/2014/main" id="{8B7F2EFE-6707-E284-442D-8964DA98B4B2}"/>
              </a:ext>
            </a:extLst>
          </p:cNvPr>
          <p:cNvCxnSpPr>
            <a:cxnSpLocks/>
          </p:cNvCxnSpPr>
          <p:nvPr/>
        </p:nvCxnSpPr>
        <p:spPr>
          <a:xfrm>
            <a:off x="1399430" y="3991231"/>
            <a:ext cx="562049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02619295"/>
      </p:ext>
    </p:extLst>
  </p:cSld>
  <p:clrMapOvr>
    <a:overrideClrMapping bg1="lt1" tx1="dk1" bg2="lt2" tx2="dk2" accent1="accent1" accent2="accent2" accent3="accent3" accent4="accent4" accent5="accent5" accent6="accent6" hlink="hlink" folHlink="folHlink"/>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CF669542-599B-704E-D515-E0469F4E210C}"/>
              </a:ext>
            </a:extLst>
          </p:cNvPr>
          <p:cNvGraphicFramePr>
            <a:graphicFrameLocks noChangeAspect="1"/>
          </p:cNvGraphicFramePr>
          <p:nvPr>
            <p:custDataLst>
              <p:tags r:id="rId1"/>
            </p:custDataLst>
            <p:extLst>
              <p:ext uri="{D42A27DB-BD31-4B8C-83A1-F6EECF244321}">
                <p14:modId xmlns:p14="http://schemas.microsoft.com/office/powerpoint/2010/main" val="260498576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7" name="Object 6" hidden="1">
                        <a:extLst>
                          <a:ext uri="{FF2B5EF4-FFF2-40B4-BE49-F238E27FC236}">
                            <a16:creationId xmlns:a16="http://schemas.microsoft.com/office/drawing/2014/main" id="{CF669542-599B-704E-D515-E0469F4E210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Content Placeholder 1">
            <a:extLst>
              <a:ext uri="{FF2B5EF4-FFF2-40B4-BE49-F238E27FC236}">
                <a16:creationId xmlns:a16="http://schemas.microsoft.com/office/drawing/2014/main" id="{FB7F8B9B-F682-88AB-41EF-2B2E86DCABEA}"/>
              </a:ext>
            </a:extLst>
          </p:cNvPr>
          <p:cNvSpPr>
            <a:spLocks noGrp="1"/>
          </p:cNvSpPr>
          <p:nvPr>
            <p:ph sz="quarter" idx="200"/>
          </p:nvPr>
        </p:nvSpPr>
        <p:spPr>
          <a:xfrm>
            <a:off x="431799" y="961390"/>
            <a:ext cx="8358240" cy="5597601"/>
          </a:xfrm>
        </p:spPr>
        <p:txBody>
          <a:bodyPr vert="horz" lIns="0" tIns="0" rIns="0" bIns="0" rtlCol="0" anchor="t">
            <a:noAutofit/>
          </a:bodyPr>
          <a:lstStyle/>
          <a:p>
            <a:pPr marL="0" lvl="2" indent="0">
              <a:buNone/>
            </a:pPr>
            <a:r>
              <a:rPr lang="en-US" sz="1500" b="1" dirty="0">
                <a:solidFill>
                  <a:schemeClr val="accent1"/>
                </a:solidFill>
              </a:rPr>
              <a:t>Focus Area Summary</a:t>
            </a:r>
          </a:p>
          <a:p>
            <a:pPr lvl="2"/>
            <a:r>
              <a:rPr lang="en-US" sz="1500" dirty="0"/>
              <a:t>Grow Virginia’s workforce, improve connections between talent and businesses, and give Virginians the skills to meet employers’ needs</a:t>
            </a:r>
          </a:p>
          <a:p>
            <a:pPr marL="0" lvl="2" indent="0">
              <a:buNone/>
            </a:pPr>
            <a:endParaRPr lang="en-US" sz="600" dirty="0"/>
          </a:p>
          <a:p>
            <a:pPr marL="0" lvl="2" indent="0">
              <a:buNone/>
            </a:pPr>
            <a:r>
              <a:rPr lang="en-US" sz="1500" b="1" dirty="0">
                <a:solidFill>
                  <a:schemeClr val="accent1"/>
                </a:solidFill>
              </a:rPr>
              <a:t>Key issues</a:t>
            </a:r>
          </a:p>
          <a:p>
            <a:pPr lvl="2"/>
            <a:r>
              <a:rPr lang="en-US" sz="1500" dirty="0"/>
              <a:t>Many of Virginia’s employment metrics (labor force participation rate, jobs recovered, open positions) continue to lag pre-pandemic levels while many competitors have seen growth in these areas</a:t>
            </a:r>
          </a:p>
          <a:p>
            <a:pPr lvl="2"/>
            <a:r>
              <a:rPr lang="en-US" sz="1500" dirty="0"/>
              <a:t>Virginia is losing residents to competitors, with over 100,000 Virginians moving to other states from 2013-2021</a:t>
            </a:r>
          </a:p>
          <a:p>
            <a:pPr lvl="2"/>
            <a:r>
              <a:rPr lang="en-US" sz="1500" dirty="0"/>
              <a:t>Virginia’s fragmented network of workforce development programs spans multiple entities, creating opportunities for enhanced efficiencies</a:t>
            </a:r>
          </a:p>
          <a:p>
            <a:pPr marL="0" lvl="2" indent="0">
              <a:buNone/>
            </a:pPr>
            <a:endParaRPr lang="en-US" sz="600" dirty="0"/>
          </a:p>
          <a:p>
            <a:pPr marL="0" lvl="2" indent="0">
              <a:buNone/>
            </a:pPr>
            <a:r>
              <a:rPr lang="en-US" sz="1500" b="1" dirty="0">
                <a:solidFill>
                  <a:schemeClr val="accent1"/>
                </a:solidFill>
              </a:rPr>
              <a:t>Initiatives</a:t>
            </a:r>
          </a:p>
          <a:p>
            <a:pPr lvl="2"/>
            <a:r>
              <a:rPr lang="en-US" sz="1500" dirty="0"/>
              <a:t>Consolidate Virginia’s numerous workforce development programs into a single, centralized state agency to promote collaboration and regional flexibility, improve job placement performance tracking, enhance access to workforce information and program access for job seekers, and better meet the needs of businesses</a:t>
            </a:r>
          </a:p>
          <a:p>
            <a:pPr lvl="2"/>
            <a:r>
              <a:rPr lang="en-US" sz="1500" dirty="0"/>
              <a:t>Deploy accelerator programs to provide opportunities for every Virginia high schooler to graduate with a credential or associate degree, promoting college and career readiness among high school students</a:t>
            </a:r>
          </a:p>
          <a:p>
            <a:pPr lvl="2"/>
            <a:r>
              <a:rPr lang="en-US" sz="1500" dirty="0"/>
              <a:t>Accelerate career-ready workforce programs, including community college/K-12 partnerships, expanded work-based learning opportunities such as internship and apprenticeship programs, accelerated credentialing, and career navigation resources</a:t>
            </a:r>
          </a:p>
          <a:p>
            <a:pPr lvl="2"/>
            <a:r>
              <a:rPr lang="en-US" sz="1500" dirty="0"/>
              <a:t>Invest in quality-of-life amenities and tourism assets such as outdoor recreation offerings, arts and culture venues, vibrant downtowns, and transportation infrastructure to attract and retain young talent to backfill workers lost through a surge in retirements</a:t>
            </a:r>
          </a:p>
          <a:p>
            <a:pPr lvl="2"/>
            <a:r>
              <a:rPr lang="en-US" sz="1500" dirty="0"/>
              <a:t>Develop strategies for rural development including additional dedicated resources to secure more economic development wins and drive employment growth in rural Virginia</a:t>
            </a:r>
            <a:endParaRPr lang="en-US" b="1" dirty="0">
              <a:solidFill>
                <a:schemeClr val="accent1"/>
              </a:solidFill>
              <a:highlight>
                <a:srgbClr val="FFFF00"/>
              </a:highlight>
              <a:cs typeface="Arial"/>
            </a:endParaRPr>
          </a:p>
        </p:txBody>
      </p:sp>
      <p:sp>
        <p:nvSpPr>
          <p:cNvPr id="3" name="Title 2">
            <a:extLst>
              <a:ext uri="{FF2B5EF4-FFF2-40B4-BE49-F238E27FC236}">
                <a16:creationId xmlns:a16="http://schemas.microsoft.com/office/drawing/2014/main" id="{D2C3D60C-DE1C-0DF0-7EF7-0069ABF6B7EB}"/>
              </a:ext>
            </a:extLst>
          </p:cNvPr>
          <p:cNvSpPr>
            <a:spLocks noGrp="1"/>
          </p:cNvSpPr>
          <p:nvPr>
            <p:ph type="title"/>
          </p:nvPr>
        </p:nvSpPr>
        <p:spPr>
          <a:xfrm>
            <a:off x="431799" y="244633"/>
            <a:ext cx="8280400" cy="567394"/>
          </a:xfrm>
        </p:spPr>
        <p:txBody>
          <a:bodyPr vert="horz"/>
          <a:lstStyle/>
          <a:p>
            <a:r>
              <a:rPr lang="en-US" dirty="0"/>
              <a:t>UNLEASH A TALENTED WORKFORCE: WORKFORCE DEVELOPMENT &amp; GROWTH</a:t>
            </a:r>
          </a:p>
        </p:txBody>
      </p:sp>
      <p:sp>
        <p:nvSpPr>
          <p:cNvPr id="23" name="Slide Number Placeholder 4">
            <a:extLst>
              <a:ext uri="{FF2B5EF4-FFF2-40B4-BE49-F238E27FC236}">
                <a16:creationId xmlns:a16="http://schemas.microsoft.com/office/drawing/2014/main" id="{17B7EED0-CAD2-C813-C9C9-EF3A31E4FE68}"/>
              </a:ext>
            </a:extLst>
          </p:cNvPr>
          <p:cNvSpPr>
            <a:spLocks noGrp="1"/>
          </p:cNvSpPr>
          <p:nvPr>
            <p:ph type="sldNum" sz="quarter" idx="4294967295"/>
          </p:nvPr>
        </p:nvSpPr>
        <p:spPr>
          <a:xfrm>
            <a:off x="8793163" y="6516688"/>
            <a:ext cx="350837" cy="174625"/>
          </a:xfrm>
          <a:prstGeom prst="rect">
            <a:avLst/>
          </a:prstGeom>
          <a:noFill/>
          <a:ln>
            <a:noFill/>
          </a:ln>
        </p:spPr>
        <p:txBody>
          <a:bodyPr vert="horz" wrap="square" lIns="0" tIns="0" rIns="0" bIns="0" rtlCol="0" anchor="ctr">
            <a:noAutofit/>
          </a:bodyPr>
          <a:lstStyle>
            <a:defPPr>
              <a:defRPr lang="en-US"/>
            </a:defPPr>
            <a:lvl1pPr marL="0" algn="l" defTabSz="914400" rtl="0" eaLnBrk="1" latinLnBrk="0" hangingPunct="1">
              <a:defRPr sz="900" b="1" kern="1200">
                <a:solidFill>
                  <a:schemeClr val="accent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10</a:t>
            </a:fld>
            <a:endParaRPr lang="en-US" sz="900" b="1" dirty="0">
              <a:solidFill>
                <a:schemeClr val="accent1"/>
              </a:solidFill>
              <a:latin typeface="Verlag Bold" pitchFamily="2" charset="0"/>
            </a:endParaRPr>
          </a:p>
        </p:txBody>
      </p:sp>
    </p:spTree>
    <p:extLst>
      <p:ext uri="{BB962C8B-B14F-4D97-AF65-F5344CB8AC3E}">
        <p14:creationId xmlns:p14="http://schemas.microsoft.com/office/powerpoint/2010/main" val="223809391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Object 5" hidden="1">
            <a:extLst>
              <a:ext uri="{FF2B5EF4-FFF2-40B4-BE49-F238E27FC236}">
                <a16:creationId xmlns:a16="http://schemas.microsoft.com/office/drawing/2014/main" id="{5745F2DF-E734-3651-31E1-F6705F213FBA}"/>
              </a:ext>
            </a:extLst>
          </p:cNvPr>
          <p:cNvGraphicFramePr>
            <a:graphicFrameLocks noChangeAspect="1"/>
          </p:cNvGraphicFramePr>
          <p:nvPr>
            <p:custDataLst>
              <p:tags r:id="rId1"/>
            </p:custDataLst>
            <p:extLst>
              <p:ext uri="{D42A27DB-BD31-4B8C-83A1-F6EECF244321}">
                <p14:modId xmlns:p14="http://schemas.microsoft.com/office/powerpoint/2010/main" val="296712955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231" imgH="232" progId="TCLayout.ActiveDocument.1">
                  <p:embed/>
                </p:oleObj>
              </mc:Choice>
              <mc:Fallback>
                <p:oleObj name="think-cell Slide" r:id="rId4" imgW="231" imgH="232" progId="TCLayout.ActiveDocument.1">
                  <p:embed/>
                  <p:pic>
                    <p:nvPicPr>
                      <p:cNvPr id="6" name="Object 5" hidden="1">
                        <a:extLst>
                          <a:ext uri="{FF2B5EF4-FFF2-40B4-BE49-F238E27FC236}">
                            <a16:creationId xmlns:a16="http://schemas.microsoft.com/office/drawing/2014/main" id="{5745F2DF-E734-3651-31E1-F6705F213FBA}"/>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42420021-C4B9-4BEC-B0DC-007E9052F9F5}"/>
              </a:ext>
            </a:extLst>
          </p:cNvPr>
          <p:cNvSpPr>
            <a:spLocks noGrp="1"/>
          </p:cNvSpPr>
          <p:nvPr>
            <p:ph type="title"/>
          </p:nvPr>
        </p:nvSpPr>
        <p:spPr>
          <a:xfrm>
            <a:off x="267747" y="490365"/>
            <a:ext cx="8608505" cy="567394"/>
          </a:xfrm>
        </p:spPr>
        <p:txBody>
          <a:bodyPr vert="horz"/>
          <a:lstStyle/>
          <a:p>
            <a:r>
              <a:rPr lang="en-US" dirty="0">
                <a:latin typeface="Verlag Bold" pitchFamily="2" charset="0"/>
              </a:rPr>
              <a:t>Virginia’s fragmented workforce development environment spans multiple state agencies and secretariats</a:t>
            </a:r>
            <a:endParaRPr lang="en-US" dirty="0">
              <a:solidFill>
                <a:srgbClr val="B52C19"/>
              </a:solidFill>
              <a:latin typeface="Verlag Bold" pitchFamily="2" charset="0"/>
            </a:endParaRPr>
          </a:p>
        </p:txBody>
      </p:sp>
      <p:sp>
        <p:nvSpPr>
          <p:cNvPr id="4" name="Subtitle 3">
            <a:extLst>
              <a:ext uri="{FF2B5EF4-FFF2-40B4-BE49-F238E27FC236}">
                <a16:creationId xmlns:a16="http://schemas.microsoft.com/office/drawing/2014/main" id="{C6524CEA-9BF5-468B-A203-D9C7664CB49F}"/>
              </a:ext>
            </a:extLst>
          </p:cNvPr>
          <p:cNvSpPr>
            <a:spLocks noGrp="1"/>
          </p:cNvSpPr>
          <p:nvPr>
            <p:ph type="subTitle" sz="quarter" idx="1000"/>
          </p:nvPr>
        </p:nvSpPr>
        <p:spPr/>
        <p:txBody>
          <a:bodyPr/>
          <a:lstStyle/>
          <a:p>
            <a:br>
              <a:rPr lang="en-US" dirty="0"/>
            </a:br>
            <a:br>
              <a:rPr lang="en-US" dirty="0">
                <a:latin typeface="Verlag Book" pitchFamily="2" charset="0"/>
              </a:rPr>
            </a:br>
            <a:r>
              <a:rPr lang="en-US" dirty="0">
                <a:latin typeface="Verlag Book" pitchFamily="2" charset="0"/>
              </a:rPr>
              <a:t>Source: Secretary of Labor Bryan Slater’s presentation to Senate Finance Committee (11/18/22)</a:t>
            </a:r>
          </a:p>
        </p:txBody>
      </p:sp>
      <p:sp>
        <p:nvSpPr>
          <p:cNvPr id="5" name="Slide Number Placeholder 4">
            <a:extLst>
              <a:ext uri="{FF2B5EF4-FFF2-40B4-BE49-F238E27FC236}">
                <a16:creationId xmlns:a16="http://schemas.microsoft.com/office/drawing/2014/main" id="{0217BA43-2843-4F2B-8234-4E1D5013B5E0}"/>
              </a:ext>
            </a:extLst>
          </p:cNvPr>
          <p:cNvSpPr>
            <a:spLocks noGrp="1"/>
          </p:cNvSpPr>
          <p:nvPr>
            <p:ph type="sldNum" sz="quarter" idx="103"/>
          </p:nvPr>
        </p:nvSpPr>
        <p:spPr>
          <a:noFill/>
          <a:ln>
            <a:noFill/>
          </a:ln>
        </p:spPr>
        <p:txBody>
          <a:bodyPr vert="horz" wrap="square" lIns="0" tIns="0" rIns="0" bIns="0" rtlCol="0" anchor="ctr">
            <a:noAutofit/>
          </a:bodyPr>
          <a:lstStyle/>
          <a:p>
            <a:pPr marL="12700"/>
            <a:fld id="{078C017C-E1B9-8443-B047-B08AAA027B45}" type="slidenum">
              <a:rPr lang="en-US">
                <a:latin typeface="Verlag Bold" pitchFamily="2" charset="0"/>
              </a:rPr>
              <a:pPr marL="12700"/>
              <a:t>11</a:t>
            </a:fld>
            <a:endParaRPr lang="en-US" dirty="0">
              <a:latin typeface="Verlag Bold" pitchFamily="2" charset="0"/>
            </a:endParaRPr>
          </a:p>
        </p:txBody>
      </p:sp>
      <p:sp>
        <p:nvSpPr>
          <p:cNvPr id="9" name="TextBox 8">
            <a:extLst>
              <a:ext uri="{FF2B5EF4-FFF2-40B4-BE49-F238E27FC236}">
                <a16:creationId xmlns:a16="http://schemas.microsoft.com/office/drawing/2014/main" id="{ED394696-92A0-0F0B-C5E6-FAE07240FBC2}"/>
              </a:ext>
            </a:extLst>
          </p:cNvPr>
          <p:cNvSpPr txBox="1"/>
          <p:nvPr/>
        </p:nvSpPr>
        <p:spPr>
          <a:xfrm>
            <a:off x="8534400" y="5301343"/>
            <a:ext cx="435429" cy="293914"/>
          </a:xfrm>
          <a:prstGeom prst="rect">
            <a:avLst/>
          </a:prstGeom>
          <a:solidFill>
            <a:schemeClr val="bg1"/>
          </a:solidFill>
        </p:spPr>
        <p:txBody>
          <a:bodyPr vert="horz" wrap="square" lIns="0" tIns="0" rIns="0" bIns="0" rtlCol="0" anchor="t">
            <a:spAutoFit/>
          </a:bodyPr>
          <a:lstStyle/>
          <a:p>
            <a:pPr algn="l"/>
            <a:endParaRPr lang="en-US" sz="1400" dirty="0">
              <a:latin typeface="Arial" charset="0"/>
              <a:ea typeface="Arial" charset="0"/>
              <a:cs typeface="Arial" charset="0"/>
            </a:endParaRPr>
          </a:p>
        </p:txBody>
      </p:sp>
      <p:sp>
        <p:nvSpPr>
          <p:cNvPr id="10" name="TextBox 9">
            <a:extLst>
              <a:ext uri="{FF2B5EF4-FFF2-40B4-BE49-F238E27FC236}">
                <a16:creationId xmlns:a16="http://schemas.microsoft.com/office/drawing/2014/main" id="{95F8354E-C470-00F7-7CC5-D80453FECE62}"/>
              </a:ext>
            </a:extLst>
          </p:cNvPr>
          <p:cNvSpPr txBox="1"/>
          <p:nvPr/>
        </p:nvSpPr>
        <p:spPr>
          <a:xfrm>
            <a:off x="174172" y="5406714"/>
            <a:ext cx="2340430" cy="188543"/>
          </a:xfrm>
          <a:prstGeom prst="rect">
            <a:avLst/>
          </a:prstGeom>
          <a:solidFill>
            <a:schemeClr val="bg1"/>
          </a:solidFill>
        </p:spPr>
        <p:txBody>
          <a:bodyPr vert="horz" wrap="square" lIns="0" tIns="0" rIns="0" bIns="0" rtlCol="0" anchor="t">
            <a:spAutoFit/>
          </a:bodyPr>
          <a:lstStyle/>
          <a:p>
            <a:pPr algn="l"/>
            <a:endParaRPr lang="en-US" sz="1400" dirty="0">
              <a:latin typeface="Arial" charset="0"/>
              <a:ea typeface="Arial" charset="0"/>
              <a:cs typeface="Arial" charset="0"/>
            </a:endParaRPr>
          </a:p>
        </p:txBody>
      </p:sp>
      <p:pic>
        <p:nvPicPr>
          <p:cNvPr id="14" name="Picture 13">
            <a:extLst>
              <a:ext uri="{FF2B5EF4-FFF2-40B4-BE49-F238E27FC236}">
                <a16:creationId xmlns:a16="http://schemas.microsoft.com/office/drawing/2014/main" id="{C578003B-BBE6-2A57-032A-B3C943D15DB5}"/>
              </a:ext>
            </a:extLst>
          </p:cNvPr>
          <p:cNvPicPr>
            <a:picLocks noChangeAspect="1"/>
          </p:cNvPicPr>
          <p:nvPr/>
        </p:nvPicPr>
        <p:blipFill rotWithShape="1">
          <a:blip r:embed="rId6">
            <a:extLst>
              <a:ext uri="{28A0092B-C50C-407E-A947-70E740481C1C}">
                <a14:useLocalDpi xmlns:a14="http://schemas.microsoft.com/office/drawing/2010/main" val="0"/>
              </a:ext>
            </a:extLst>
          </a:blip>
          <a:srcRect t="16019" b="46127"/>
          <a:stretch/>
        </p:blipFill>
        <p:spPr>
          <a:xfrm>
            <a:off x="0" y="1571836"/>
            <a:ext cx="9104952" cy="4468585"/>
          </a:xfrm>
          <a:prstGeom prst="rect">
            <a:avLst/>
          </a:prstGeom>
        </p:spPr>
      </p:pic>
    </p:spTree>
    <p:extLst>
      <p:ext uri="{BB962C8B-B14F-4D97-AF65-F5344CB8AC3E}">
        <p14:creationId xmlns:p14="http://schemas.microsoft.com/office/powerpoint/2010/main" val="309432745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12" name="Object 11" hidden="1">
            <a:extLst>
              <a:ext uri="{FF2B5EF4-FFF2-40B4-BE49-F238E27FC236}">
                <a16:creationId xmlns:a16="http://schemas.microsoft.com/office/drawing/2014/main" id="{FF86AA81-B9C4-0876-4C78-91488846EF68}"/>
              </a:ext>
            </a:extLst>
          </p:cNvPr>
          <p:cNvGraphicFramePr>
            <a:graphicFrameLocks noChangeAspect="1"/>
          </p:cNvGraphicFramePr>
          <p:nvPr>
            <p:custDataLst>
              <p:tags r:id="rId2"/>
            </p:custDataLst>
            <p:extLst>
              <p:ext uri="{D42A27DB-BD31-4B8C-83A1-F6EECF244321}">
                <p14:modId xmlns:p14="http://schemas.microsoft.com/office/powerpoint/2010/main" val="301753694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592" imgH="595" progId="TCLayout.ActiveDocument.1">
                  <p:embed/>
                </p:oleObj>
              </mc:Choice>
              <mc:Fallback>
                <p:oleObj name="think-cell Slide" r:id="rId6" imgW="592" imgH="595" progId="TCLayout.ActiveDocument.1">
                  <p:embed/>
                  <p:pic>
                    <p:nvPicPr>
                      <p:cNvPr id="12" name="Object 11" hidden="1">
                        <a:extLst>
                          <a:ext uri="{FF2B5EF4-FFF2-40B4-BE49-F238E27FC236}">
                            <a16:creationId xmlns:a16="http://schemas.microsoft.com/office/drawing/2014/main" id="{FF86AA81-B9C4-0876-4C78-91488846EF68}"/>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pic>
        <p:nvPicPr>
          <p:cNvPr id="7" name="Picture Placeholder 6">
            <a:extLst>
              <a:ext uri="{FF2B5EF4-FFF2-40B4-BE49-F238E27FC236}">
                <a16:creationId xmlns:a16="http://schemas.microsoft.com/office/drawing/2014/main" id="{A32CF745-409E-49CF-BA08-17775F76B3A7}"/>
              </a:ext>
            </a:extLst>
          </p:cNvPr>
          <p:cNvPicPr>
            <a:picLocks noGrp="1" noChangeAspect="1"/>
          </p:cNvPicPr>
          <p:nvPr>
            <p:ph type="pic" sz="quarter" idx="10"/>
          </p:nvPr>
        </p:nvPicPr>
        <p:blipFill>
          <a:blip r:embed="rId8">
            <a:extLst>
              <a:ext uri="{28A0092B-C50C-407E-A947-70E740481C1C}">
                <a14:useLocalDpi xmlns:a14="http://schemas.microsoft.com/office/drawing/2010/main" val="0"/>
              </a:ext>
            </a:extLst>
          </a:blip>
          <a:srcRect/>
          <a:stretch/>
        </p:blipFill>
        <p:spPr>
          <a:xfrm>
            <a:off x="-2918" y="0"/>
            <a:ext cx="9143411" cy="6857986"/>
          </a:xfrm>
        </p:spPr>
      </p:pic>
      <p:sp>
        <p:nvSpPr>
          <p:cNvPr id="3" name="Title 2">
            <a:extLst>
              <a:ext uri="{FF2B5EF4-FFF2-40B4-BE49-F238E27FC236}">
                <a16:creationId xmlns:a16="http://schemas.microsoft.com/office/drawing/2014/main" id="{42420021-C4B9-4BEC-B0DC-007E9052F9F5}"/>
              </a:ext>
            </a:extLst>
          </p:cNvPr>
          <p:cNvSpPr>
            <a:spLocks noGrp="1"/>
          </p:cNvSpPr>
          <p:nvPr>
            <p:ph type="title"/>
          </p:nvPr>
        </p:nvSpPr>
        <p:spPr/>
        <p:txBody>
          <a:bodyPr vert="horz"/>
          <a:lstStyle/>
          <a:p>
            <a:r>
              <a:rPr lang="en-US" dirty="0">
                <a:latin typeface="Verlag Bold" pitchFamily="2" charset="0"/>
              </a:rPr>
              <a:t>Virginia has seen the progressive recovery of jobs lost, with several regions reaching pre-pandemic employment levels</a:t>
            </a:r>
          </a:p>
        </p:txBody>
      </p:sp>
      <p:sp>
        <p:nvSpPr>
          <p:cNvPr id="4" name="Subtitle 3">
            <a:extLst>
              <a:ext uri="{FF2B5EF4-FFF2-40B4-BE49-F238E27FC236}">
                <a16:creationId xmlns:a16="http://schemas.microsoft.com/office/drawing/2014/main" id="{C6524CEA-9BF5-468B-A203-D9C7664CB49F}"/>
              </a:ext>
            </a:extLst>
          </p:cNvPr>
          <p:cNvSpPr>
            <a:spLocks noGrp="1"/>
          </p:cNvSpPr>
          <p:nvPr>
            <p:ph type="subTitle" sz="quarter" idx="1000"/>
          </p:nvPr>
        </p:nvSpPr>
        <p:spPr/>
        <p:txBody>
          <a:bodyPr/>
          <a:lstStyle/>
          <a:p>
            <a:br>
              <a:rPr lang="en-US" dirty="0">
                <a:latin typeface="Verlag Book" pitchFamily="2" charset="0"/>
              </a:rPr>
            </a:br>
            <a:r>
              <a:rPr lang="en-US" dirty="0">
                <a:latin typeface="Verlag Book" pitchFamily="2" charset="0"/>
              </a:rPr>
              <a:t>Source: Bureau of Labor Statistics, Local Area Unemployment Statistics</a:t>
            </a:r>
          </a:p>
        </p:txBody>
      </p:sp>
      <p:sp>
        <p:nvSpPr>
          <p:cNvPr id="5" name="Slide Number Placeholder 4">
            <a:extLst>
              <a:ext uri="{FF2B5EF4-FFF2-40B4-BE49-F238E27FC236}">
                <a16:creationId xmlns:a16="http://schemas.microsoft.com/office/drawing/2014/main" id="{0217BA43-2843-4F2B-8234-4E1D5013B5E0}"/>
              </a:ext>
            </a:extLst>
          </p:cNvPr>
          <p:cNvSpPr>
            <a:spLocks noGrp="1"/>
          </p:cNvSpPr>
          <p:nvPr>
            <p:ph type="sldNum" sz="quarter" idx="103"/>
          </p:nvPr>
        </p:nvSpPr>
        <p:spPr/>
        <p:txBody>
          <a:bodyPr/>
          <a:lstStyle/>
          <a:p>
            <a:pPr marL="1270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fld id="{078C017C-E1B9-8443-B047-B08AAA027B45}" type="slidenum">
              <a:rPr lang="en-US">
                <a:latin typeface="Verlag Bold" pitchFamily="2" charset="0"/>
              </a:rPr>
              <a:pPr marL="1270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t>12</a:t>
            </a:fld>
            <a:endParaRPr lang="en-US" dirty="0">
              <a:latin typeface="Verlag Bold" pitchFamily="2" charset="0"/>
            </a:endParaRPr>
          </a:p>
        </p:txBody>
      </p:sp>
      <p:sp>
        <p:nvSpPr>
          <p:cNvPr id="8" name="Rectangle 7">
            <a:extLst>
              <a:ext uri="{FF2B5EF4-FFF2-40B4-BE49-F238E27FC236}">
                <a16:creationId xmlns:a16="http://schemas.microsoft.com/office/drawing/2014/main" id="{F5A09ECF-9720-41A7-8E82-2D53C3A374E1}"/>
              </a:ext>
            </a:extLst>
          </p:cNvPr>
          <p:cNvSpPr/>
          <p:nvPr/>
        </p:nvSpPr>
        <p:spPr>
          <a:xfrm rot="10800000">
            <a:off x="1065266" y="1793357"/>
            <a:ext cx="2227151" cy="254180"/>
          </a:xfrm>
          <a:prstGeom prst="rect">
            <a:avLst/>
          </a:prstGeom>
          <a:gradFill flip="none" rotWithShape="1">
            <a:gsLst>
              <a:gs pos="39000">
                <a:srgbClr val="FEFEFE"/>
              </a:gs>
              <a:gs pos="14000">
                <a:srgbClr val="C5564B"/>
              </a:gs>
              <a:gs pos="60000">
                <a:srgbClr val="C5D3C6"/>
              </a:gs>
              <a:gs pos="0">
                <a:srgbClr val="BA2833"/>
              </a:gs>
              <a:gs pos="29000">
                <a:srgbClr val="DEA091"/>
              </a:gs>
              <a:gs pos="80000">
                <a:srgbClr val="6FA875"/>
              </a:gs>
              <a:gs pos="100000">
                <a:srgbClr val="438249"/>
              </a:gs>
            </a:gsLst>
            <a:lin ang="10800000" scaled="0"/>
            <a:tileRect/>
          </a:gradFill>
          <a:ln w="9525">
            <a:solidFill>
              <a:schemeClr val="bg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9" name="TextBox 8">
            <a:extLst>
              <a:ext uri="{FF2B5EF4-FFF2-40B4-BE49-F238E27FC236}">
                <a16:creationId xmlns:a16="http://schemas.microsoft.com/office/drawing/2014/main" id="{5F988274-779E-49C7-A425-43811008F89C}"/>
              </a:ext>
            </a:extLst>
          </p:cNvPr>
          <p:cNvSpPr txBox="1"/>
          <p:nvPr/>
        </p:nvSpPr>
        <p:spPr>
          <a:xfrm>
            <a:off x="249936" y="1828114"/>
            <a:ext cx="786903" cy="184666"/>
          </a:xfrm>
          <a:prstGeom prst="rect">
            <a:avLst/>
          </a:prstGeom>
        </p:spPr>
        <p:txBody>
          <a:bodyPr vert="horz" wrap="square" lIns="0" tIns="0" rIns="0" bIns="0" rtlCol="0" anchor="t">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Verlag Book" pitchFamily="2" charset="0"/>
                <a:ea typeface="Arial" charset="0"/>
                <a:cs typeface="Arial" charset="0"/>
              </a:rPr>
              <a:t>   -4.6%</a:t>
            </a:r>
          </a:p>
        </p:txBody>
      </p:sp>
      <p:sp>
        <p:nvSpPr>
          <p:cNvPr id="10" name="TextBox 9">
            <a:extLst>
              <a:ext uri="{FF2B5EF4-FFF2-40B4-BE49-F238E27FC236}">
                <a16:creationId xmlns:a16="http://schemas.microsoft.com/office/drawing/2014/main" id="{F0915301-E84F-40E3-BCE1-95C948CDA342}"/>
              </a:ext>
            </a:extLst>
          </p:cNvPr>
          <p:cNvSpPr txBox="1"/>
          <p:nvPr/>
        </p:nvSpPr>
        <p:spPr>
          <a:xfrm>
            <a:off x="3276417" y="1828114"/>
            <a:ext cx="587244" cy="184666"/>
          </a:xfrm>
          <a:prstGeom prst="rect">
            <a:avLst/>
          </a:prstGeom>
        </p:spPr>
        <p:txBody>
          <a:bodyPr vert="horz" wrap="square" lIns="0" tIns="0" rIns="0" bIns="0" rtlCol="0" anchor="t">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Verlag Book" pitchFamily="2" charset="0"/>
                <a:ea typeface="Arial" charset="0"/>
                <a:cs typeface="Arial" charset="0"/>
              </a:rPr>
              <a:t>  7.2%</a:t>
            </a:r>
          </a:p>
        </p:txBody>
      </p:sp>
      <p:sp>
        <p:nvSpPr>
          <p:cNvPr id="13" name="Isosceles Triangle 12">
            <a:extLst>
              <a:ext uri="{FF2B5EF4-FFF2-40B4-BE49-F238E27FC236}">
                <a16:creationId xmlns:a16="http://schemas.microsoft.com/office/drawing/2014/main" id="{60EA8601-EB43-483B-9244-B36E5F3ACAD0}"/>
              </a:ext>
            </a:extLst>
          </p:cNvPr>
          <p:cNvSpPr/>
          <p:nvPr/>
        </p:nvSpPr>
        <p:spPr>
          <a:xfrm>
            <a:off x="1305951" y="1992950"/>
            <a:ext cx="294850" cy="254181"/>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200" kern="1200">
                <a:solidFill>
                  <a:schemeClr val="lt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lt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lt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lt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lt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lt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lt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lt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14" name="TextBox 12">
            <a:extLst>
              <a:ext uri="{FF2B5EF4-FFF2-40B4-BE49-F238E27FC236}">
                <a16:creationId xmlns:a16="http://schemas.microsoft.com/office/drawing/2014/main" id="{9A2480CA-0ED0-4E23-AA87-0488734F0EFA}"/>
              </a:ext>
            </a:extLst>
          </p:cNvPr>
          <p:cNvSpPr txBox="1"/>
          <p:nvPr/>
        </p:nvSpPr>
        <p:spPr>
          <a:xfrm>
            <a:off x="1203483" y="2247131"/>
            <a:ext cx="1950719" cy="184666"/>
          </a:xfrm>
          <a:prstGeom prst="rect">
            <a:avLst/>
          </a:prstGeom>
        </p:spPr>
        <p:txBody>
          <a:bodyPr vert="horz" wrap="square" lIns="0" tIns="0" rIns="0" bIns="0" rtlCol="0" anchor="t">
            <a:spAutoFit/>
          </a:bodyPr>
          <a:lstStyle>
            <a:defPPr>
              <a:defRPr lang="en-US"/>
            </a:defPPr>
            <a:lvl1pPr marL="0" algn="l" defTabSz="914400" rtl="0" eaLnBrk="1" latinLnBrk="0" hangingPunct="1">
              <a:defRPr sz="1200" kern="1200">
                <a:solidFill>
                  <a:schemeClr val="tx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00"/>
                </a:solidFill>
                <a:effectLst/>
                <a:uLnTx/>
                <a:uFillTx/>
                <a:latin typeface="Verlag Book" pitchFamily="2" charset="0"/>
                <a:ea typeface="Arial" charset="0"/>
                <a:cs typeface="Arial" charset="0"/>
              </a:rPr>
              <a:t>Statewide </a:t>
            </a:r>
            <a:r>
              <a:rPr lang="en-US" dirty="0">
                <a:solidFill>
                  <a:srgbClr val="000000"/>
                </a:solidFill>
                <a:latin typeface="Verlag Book" pitchFamily="2" charset="0"/>
                <a:ea typeface="Arial" charset="0"/>
                <a:cs typeface="Arial" charset="0"/>
              </a:rPr>
              <a:t>% change</a:t>
            </a:r>
            <a:r>
              <a:rPr kumimoji="0" lang="en-US" b="0" i="0" u="none" strike="noStrike" kern="1200" cap="none" spc="0" normalizeH="0" baseline="0" noProof="0" dirty="0">
                <a:ln>
                  <a:noFill/>
                </a:ln>
                <a:solidFill>
                  <a:srgbClr val="000000"/>
                </a:solidFill>
                <a:effectLst/>
                <a:uLnTx/>
                <a:uFillTx/>
                <a:latin typeface="Verlag Book" pitchFamily="2" charset="0"/>
                <a:ea typeface="Arial" charset="0"/>
                <a:cs typeface="Arial" charset="0"/>
              </a:rPr>
              <a:t>: -2.6%</a:t>
            </a:r>
          </a:p>
        </p:txBody>
      </p:sp>
      <p:sp>
        <p:nvSpPr>
          <p:cNvPr id="15" name="Text Placeholder 4">
            <a:extLst>
              <a:ext uri="{FF2B5EF4-FFF2-40B4-BE49-F238E27FC236}">
                <a16:creationId xmlns:a16="http://schemas.microsoft.com/office/drawing/2014/main" id="{AC699264-37F4-4869-A86C-8FC357B502A8}"/>
              </a:ext>
            </a:extLst>
          </p:cNvPr>
          <p:cNvSpPr txBox="1">
            <a:spLocks/>
          </p:cNvSpPr>
          <p:nvPr/>
        </p:nvSpPr>
        <p:spPr>
          <a:xfrm>
            <a:off x="431799" y="1225964"/>
            <a:ext cx="4701989" cy="567393"/>
          </a:xfrm>
          <a:prstGeom prst="rect">
            <a:avLst/>
          </a:prstGeom>
        </p:spPr>
        <p:txBody>
          <a:bodyPr/>
          <a:lstStyle>
            <a:lvl1pPr marL="0" marR="0" indent="0" algn="l" defTabSz="914400" rtl="0" eaLnBrk="1" fontAlgn="auto" latinLnBrk="0" hangingPunct="1">
              <a:lnSpc>
                <a:spcPct val="90000"/>
              </a:lnSpc>
              <a:spcBef>
                <a:spcPts val="600"/>
              </a:spcBef>
              <a:spcAft>
                <a:spcPts val="300"/>
              </a:spcAft>
              <a:buClrTx/>
              <a:buSzTx/>
              <a:buFont typeface="Wingdings" pitchFamily="2" charset="2"/>
              <a:buNone/>
              <a:tabLst/>
              <a:defRPr sz="1400" b="1" kern="1200">
                <a:solidFill>
                  <a:schemeClr val="accent1"/>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sz="1400" kern="1200">
                <a:solidFill>
                  <a:schemeClr val="tx1"/>
                </a:solidFill>
                <a:latin typeface="+mn-lt"/>
                <a:ea typeface="+mn-ea"/>
                <a:cs typeface="+mn-cs"/>
              </a:defRPr>
            </a:lvl3pPr>
            <a:lvl4pPr marL="5508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pPr lvl="0">
              <a:spcAft>
                <a:spcPts val="0"/>
              </a:spcAft>
            </a:pPr>
            <a:r>
              <a:rPr kumimoji="0" lang="en-US" sz="1200" b="1" i="0" u="none" strike="noStrike" kern="1200" cap="none" spc="0" normalizeH="0" baseline="0" noProof="0" dirty="0">
                <a:ln>
                  <a:noFill/>
                </a:ln>
                <a:solidFill>
                  <a:srgbClr val="000000"/>
                </a:solidFill>
                <a:effectLst/>
                <a:uLnTx/>
                <a:uFillTx/>
                <a:latin typeface="Verlag Book" pitchFamily="2" charset="0"/>
              </a:rPr>
              <a:t>Employment change from Feb</a:t>
            </a:r>
            <a:r>
              <a:rPr lang="en-US" sz="1200" dirty="0">
                <a:solidFill>
                  <a:srgbClr val="000000"/>
                </a:solidFill>
                <a:latin typeface="Verlag Book" pitchFamily="2" charset="0"/>
              </a:rPr>
              <a:t> ‘2</a:t>
            </a:r>
            <a:r>
              <a:rPr kumimoji="0" lang="en-US" sz="1200" b="1" i="0" u="none" strike="noStrike" kern="1200" cap="none" spc="0" normalizeH="0" baseline="0" noProof="0" dirty="0">
                <a:ln>
                  <a:noFill/>
                </a:ln>
                <a:solidFill>
                  <a:srgbClr val="000000"/>
                </a:solidFill>
                <a:effectLst/>
                <a:uLnTx/>
                <a:uFillTx/>
                <a:latin typeface="Verlag Book" pitchFamily="2" charset="0"/>
              </a:rPr>
              <a:t>0 - </a:t>
            </a:r>
            <a:r>
              <a:rPr lang="en-US" sz="1200" dirty="0">
                <a:solidFill>
                  <a:srgbClr val="000000"/>
                </a:solidFill>
                <a:latin typeface="Verlag Book" pitchFamily="2" charset="0"/>
              </a:rPr>
              <a:t>Oct</a:t>
            </a:r>
            <a:r>
              <a:rPr kumimoji="0" lang="en-US" sz="1200" b="1" i="0" u="none" strike="noStrike" kern="1200" cap="none" spc="0" normalizeH="0" baseline="0" noProof="0" dirty="0">
                <a:ln>
                  <a:noFill/>
                </a:ln>
                <a:solidFill>
                  <a:srgbClr val="000000"/>
                </a:solidFill>
                <a:effectLst/>
                <a:uLnTx/>
                <a:uFillTx/>
                <a:latin typeface="Verlag Book" pitchFamily="2" charset="0"/>
              </a:rPr>
              <a:t> ‘22</a:t>
            </a:r>
          </a:p>
          <a:p>
            <a:pPr>
              <a:spcBef>
                <a:spcPts val="0"/>
              </a:spcBef>
            </a:pPr>
            <a:r>
              <a:rPr lang="en-US" sz="1200" b="0" dirty="0">
                <a:solidFill>
                  <a:schemeClr val="tx1"/>
                </a:solidFill>
                <a:latin typeface="Verlag Book" pitchFamily="2" charset="0"/>
              </a:rPr>
              <a:t>% | absolute employment change, not seasonally adjusted</a:t>
            </a:r>
          </a:p>
        </p:txBody>
      </p:sp>
      <p:cxnSp>
        <p:nvCxnSpPr>
          <p:cNvPr id="16" name="Straight Connector 15">
            <a:extLst>
              <a:ext uri="{FF2B5EF4-FFF2-40B4-BE49-F238E27FC236}">
                <a16:creationId xmlns:a16="http://schemas.microsoft.com/office/drawing/2014/main" id="{E5FC8927-95CA-4023-8E42-25CEA0FA9237}"/>
              </a:ext>
            </a:extLst>
          </p:cNvPr>
          <p:cNvCxnSpPr>
            <a:cxnSpLocks/>
          </p:cNvCxnSpPr>
          <p:nvPr/>
        </p:nvCxnSpPr>
        <p:spPr>
          <a:xfrm>
            <a:off x="515154" y="1641927"/>
            <a:ext cx="3963540" cy="0"/>
          </a:xfrm>
          <a:prstGeom prst="line">
            <a:avLst/>
          </a:prstGeom>
        </p:spPr>
        <p:style>
          <a:lnRef idx="3">
            <a:schemeClr val="dk1"/>
          </a:lnRef>
          <a:fillRef idx="0">
            <a:schemeClr val="dk1"/>
          </a:fillRef>
          <a:effectRef idx="2">
            <a:schemeClr val="dk1"/>
          </a:effectRef>
          <a:fontRef idx="minor">
            <a:schemeClr val="tx1"/>
          </a:fontRef>
        </p:style>
      </p:cxnSp>
      <p:graphicFrame>
        <p:nvGraphicFramePr>
          <p:cNvPr id="11" name="Chart 10">
            <a:extLst>
              <a:ext uri="{FF2B5EF4-FFF2-40B4-BE49-F238E27FC236}">
                <a16:creationId xmlns:a16="http://schemas.microsoft.com/office/drawing/2014/main" id="{1A954186-EA07-1CC9-E084-D102BB6F3480}"/>
              </a:ext>
            </a:extLst>
          </p:cNvPr>
          <p:cNvGraphicFramePr/>
          <p:nvPr/>
        </p:nvGraphicFramePr>
        <p:xfrm>
          <a:off x="3518" y="7743053"/>
          <a:ext cx="3702850" cy="1568966"/>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2780101092"/>
      </p:ext>
    </p:extLst>
  </p:cSld>
  <p:clrMapOvr>
    <a:overrideClrMapping bg1="lt1" tx1="dk1" bg2="lt2" tx2="dk2" accent1="accent1" accent2="accent2" accent3="accent3" accent4="accent4" accent5="accent5" accent6="accent6" hlink="hlink" folHlink="folHlink"/>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Object 18" hidden="1">
            <a:extLst>
              <a:ext uri="{FF2B5EF4-FFF2-40B4-BE49-F238E27FC236}">
                <a16:creationId xmlns:a16="http://schemas.microsoft.com/office/drawing/2014/main" id="{F0546E54-0B83-D8F6-623B-E1C158DBD3C6}"/>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60" imgH="360" progId="TCLayout.ActiveDocument.1">
                  <p:embed/>
                </p:oleObj>
              </mc:Choice>
              <mc:Fallback>
                <p:oleObj name="think-cell Slide" r:id="rId5" imgW="360" imgH="360" progId="TCLayout.ActiveDocument.1">
                  <p:embed/>
                  <p:pic>
                    <p:nvPicPr>
                      <p:cNvPr id="19" name="Object 18" hidden="1">
                        <a:extLst>
                          <a:ext uri="{FF2B5EF4-FFF2-40B4-BE49-F238E27FC236}">
                            <a16:creationId xmlns:a16="http://schemas.microsoft.com/office/drawing/2014/main" id="{F0546E54-0B83-D8F6-623B-E1C158DBD3C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34" name="TextBox 33">
            <a:extLst>
              <a:ext uri="{FF2B5EF4-FFF2-40B4-BE49-F238E27FC236}">
                <a16:creationId xmlns:a16="http://schemas.microsoft.com/office/drawing/2014/main" id="{12803A7B-6AA4-18BD-B125-37DC56557618}"/>
              </a:ext>
            </a:extLst>
          </p:cNvPr>
          <p:cNvSpPr txBox="1"/>
          <p:nvPr/>
        </p:nvSpPr>
        <p:spPr>
          <a:xfrm>
            <a:off x="1785501" y="3991231"/>
            <a:ext cx="5572998" cy="738664"/>
          </a:xfrm>
          <a:prstGeom prst="rect">
            <a:avLst/>
          </a:prstGeom>
        </p:spPr>
        <p:txBody>
          <a:bodyPr vert="horz" wrap="square" lIns="0" tIns="0" rIns="0" bIns="0" rtlCol="0" anchor="t">
            <a:spAutoFit/>
          </a:bodyPr>
          <a:lstStyle/>
          <a:p>
            <a:pPr algn="ctr"/>
            <a:r>
              <a:rPr lang="en-US" sz="2400" b="1" dirty="0">
                <a:solidFill>
                  <a:schemeClr val="bg1"/>
                </a:solidFill>
                <a:latin typeface="Verlag Book" pitchFamily="2" charset="0"/>
                <a:ea typeface="Arial" charset="0"/>
                <a:cs typeface="Arial" charset="0"/>
              </a:rPr>
              <a:t>Comprehensive Economic Development Policy for the Youngkin Administration</a:t>
            </a:r>
          </a:p>
        </p:txBody>
      </p:sp>
      <p:sp>
        <p:nvSpPr>
          <p:cNvPr id="2" name="Rectangle 1">
            <a:extLst>
              <a:ext uri="{FF2B5EF4-FFF2-40B4-BE49-F238E27FC236}">
                <a16:creationId xmlns:a16="http://schemas.microsoft.com/office/drawing/2014/main" id="{5D0C5652-0AF5-CA32-EE60-E0F8EEAAE565}"/>
              </a:ext>
            </a:extLst>
          </p:cNvPr>
          <p:cNvSpPr/>
          <p:nvPr/>
        </p:nvSpPr>
        <p:spPr>
          <a:xfrm>
            <a:off x="-4" y="0"/>
            <a:ext cx="7019929" cy="6858000"/>
          </a:xfrm>
          <a:prstGeom prst="rect">
            <a:avLst/>
          </a:prstGeom>
          <a:pattFill prst="wdUpDiag">
            <a:fgClr>
              <a:schemeClr val="tx2">
                <a:lumMod val="75000"/>
                <a:lumOff val="25000"/>
              </a:schemeClr>
            </a:fgClr>
            <a:bgClr>
              <a:schemeClr val="accent1">
                <a:lumMod val="90000"/>
                <a:lumOff val="1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5" name="Straight Connector 24">
            <a:extLst>
              <a:ext uri="{FF2B5EF4-FFF2-40B4-BE49-F238E27FC236}">
                <a16:creationId xmlns:a16="http://schemas.microsoft.com/office/drawing/2014/main" id="{E4B7990E-9015-87F9-408E-A578B56C6656}"/>
              </a:ext>
            </a:extLst>
          </p:cNvPr>
          <p:cNvCxnSpPr>
            <a:cxnSpLocks/>
          </p:cNvCxnSpPr>
          <p:nvPr/>
        </p:nvCxnSpPr>
        <p:spPr>
          <a:xfrm rot="5400000">
            <a:off x="3636792" y="3428867"/>
            <a:ext cx="6858000" cy="0"/>
          </a:xfrm>
          <a:prstGeom prst="line">
            <a:avLst/>
          </a:prstGeom>
          <a:ln w="38100">
            <a:solidFill>
              <a:srgbClr val="B52C19"/>
            </a:solidFill>
          </a:ln>
        </p:spPr>
        <p:style>
          <a:lnRef idx="1">
            <a:schemeClr val="accent1"/>
          </a:lnRef>
          <a:fillRef idx="0">
            <a:schemeClr val="accent1"/>
          </a:fillRef>
          <a:effectRef idx="0">
            <a:schemeClr val="accent1"/>
          </a:effectRef>
          <a:fontRef idx="minor">
            <a:schemeClr val="tx1"/>
          </a:fontRef>
        </p:style>
      </p:cxnSp>
      <p:sp>
        <p:nvSpPr>
          <p:cNvPr id="5" name="Title 15">
            <a:extLst>
              <a:ext uri="{FF2B5EF4-FFF2-40B4-BE49-F238E27FC236}">
                <a16:creationId xmlns:a16="http://schemas.microsoft.com/office/drawing/2014/main" id="{85EDB4D3-DEA2-8501-79FC-1BF1F8C2DC0E}"/>
              </a:ext>
            </a:extLst>
          </p:cNvPr>
          <p:cNvSpPr txBox="1">
            <a:spLocks/>
          </p:cNvSpPr>
          <p:nvPr/>
        </p:nvSpPr>
        <p:spPr>
          <a:xfrm>
            <a:off x="1399430" y="2966954"/>
            <a:ext cx="5446546" cy="867263"/>
          </a:xfrm>
          <a:prstGeom prst="rect">
            <a:avLst/>
          </a:prstGeom>
          <a:noFill/>
        </p:spPr>
        <p:txBody>
          <a:bodyPr vert="horz" lIns="0" tIns="0" rIns="0" bIns="0" rtlCol="0" anchor="ctr" anchorCtr="0">
            <a:noAutofit/>
          </a:bodyPr>
          <a:lst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a:lstStyle>
          <a:p>
            <a:pPr>
              <a:lnSpc>
                <a:spcPct val="100000"/>
              </a:lnSpc>
            </a:pPr>
            <a:r>
              <a:rPr lang="en-US" sz="3600" cap="none" dirty="0">
                <a:solidFill>
                  <a:schemeClr val="bg1"/>
                </a:solidFill>
                <a:latin typeface="Verlag Bold" pitchFamily="2" charset="0"/>
              </a:rPr>
              <a:t>Accelerate Site &amp; Infrastructure Development</a:t>
            </a:r>
            <a:endParaRPr lang="en-US" sz="2400" cap="none" dirty="0">
              <a:solidFill>
                <a:schemeClr val="bg1"/>
              </a:solidFill>
              <a:latin typeface="Verlag Bold" pitchFamily="2" charset="0"/>
            </a:endParaRPr>
          </a:p>
        </p:txBody>
      </p:sp>
      <p:sp>
        <p:nvSpPr>
          <p:cNvPr id="3" name="Slide Number Placeholder 4">
            <a:extLst>
              <a:ext uri="{FF2B5EF4-FFF2-40B4-BE49-F238E27FC236}">
                <a16:creationId xmlns:a16="http://schemas.microsoft.com/office/drawing/2014/main" id="{5FA50E4A-362B-BED5-CDD5-9D9A78E568FF}"/>
              </a:ext>
            </a:extLst>
          </p:cNvPr>
          <p:cNvSpPr txBox="1">
            <a:spLocks/>
          </p:cNvSpPr>
          <p:nvPr/>
        </p:nvSpPr>
        <p:spPr>
          <a:xfrm>
            <a:off x="8790039" y="6516148"/>
            <a:ext cx="350454" cy="174625"/>
          </a:xfrm>
          <a:prstGeom prst="rect">
            <a:avLst/>
          </a:prstGeom>
          <a:noFill/>
          <a:ln>
            <a:noFill/>
          </a:ln>
        </p:spPr>
        <p:txBody>
          <a:bodyPr vert="horz" wrap="square" lIns="0" tIns="0" rIns="0" bIns="0" rtlCol="0" anchor="ctr">
            <a:noAutofit/>
          </a:bodyPr>
          <a:lstStyle>
            <a:defPPr>
              <a:defRPr lang="en-US"/>
            </a:defPPr>
            <a:lvl1pPr marL="12700" marR="0" lvl="0" indent="0" fontAlgn="auto">
              <a:lnSpc>
                <a:spcPct val="100000"/>
              </a:lnSpc>
              <a:spcBef>
                <a:spcPts val="0"/>
              </a:spcBef>
              <a:spcAft>
                <a:spcPts val="0"/>
              </a:spcAft>
              <a:buClrTx/>
              <a:buSzTx/>
              <a:buFont typeface="Arial" panose="020B0604020202020204" pitchFamily="34" charset="0"/>
              <a:buNone/>
              <a:tabLst/>
              <a:defRPr sz="900" b="1">
                <a:solidFill>
                  <a:schemeClr val="accent1"/>
                </a:solidFill>
                <a:latin typeface="Verlag Bold" pitchFamily="2" charset="0"/>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fld id="{078C017C-E1B9-8443-B047-B08AAA027B45}" type="slidenum">
              <a:rPr lang="en-US"/>
              <a:pPr/>
              <a:t>13</a:t>
            </a:fld>
            <a:endParaRPr lang="en-US" dirty="0"/>
          </a:p>
        </p:txBody>
      </p:sp>
      <p:cxnSp>
        <p:nvCxnSpPr>
          <p:cNvPr id="4" name="Straight Connector 3">
            <a:extLst>
              <a:ext uri="{FF2B5EF4-FFF2-40B4-BE49-F238E27FC236}">
                <a16:creationId xmlns:a16="http://schemas.microsoft.com/office/drawing/2014/main" id="{3CA1A720-E815-656A-FB9C-1956C1953BD3}"/>
              </a:ext>
            </a:extLst>
          </p:cNvPr>
          <p:cNvCxnSpPr>
            <a:cxnSpLocks/>
          </p:cNvCxnSpPr>
          <p:nvPr/>
        </p:nvCxnSpPr>
        <p:spPr>
          <a:xfrm>
            <a:off x="1399430" y="3991231"/>
            <a:ext cx="562049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76977976"/>
      </p:ext>
    </p:extLst>
  </p:cSld>
  <p:clrMapOvr>
    <a:overrideClrMapping bg1="lt1" tx1="dk1" bg2="lt2" tx2="dk2" accent1="accent1" accent2="accent2" accent3="accent3" accent4="accent4" accent5="accent5" accent6="accent6" hlink="hlink" folHlink="folHlink"/>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CF669542-599B-704E-D515-E0469F4E210C}"/>
              </a:ext>
            </a:extLst>
          </p:cNvPr>
          <p:cNvGraphicFramePr>
            <a:graphicFrameLocks noChangeAspect="1"/>
          </p:cNvGraphicFramePr>
          <p:nvPr>
            <p:custDataLst>
              <p:tags r:id="rId1"/>
            </p:custDataLst>
            <p:extLst>
              <p:ext uri="{D42A27DB-BD31-4B8C-83A1-F6EECF244321}">
                <p14:modId xmlns:p14="http://schemas.microsoft.com/office/powerpoint/2010/main" val="381713802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7" name="Object 6" hidden="1">
                        <a:extLst>
                          <a:ext uri="{FF2B5EF4-FFF2-40B4-BE49-F238E27FC236}">
                            <a16:creationId xmlns:a16="http://schemas.microsoft.com/office/drawing/2014/main" id="{CF669542-599B-704E-D515-E0469F4E210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Content Placeholder 1">
            <a:extLst>
              <a:ext uri="{FF2B5EF4-FFF2-40B4-BE49-F238E27FC236}">
                <a16:creationId xmlns:a16="http://schemas.microsoft.com/office/drawing/2014/main" id="{FB7F8B9B-F682-88AB-41EF-2B2E86DCABEA}"/>
              </a:ext>
            </a:extLst>
          </p:cNvPr>
          <p:cNvSpPr>
            <a:spLocks noGrp="1"/>
          </p:cNvSpPr>
          <p:nvPr>
            <p:ph sz="quarter" idx="200"/>
          </p:nvPr>
        </p:nvSpPr>
        <p:spPr>
          <a:xfrm>
            <a:off x="431800" y="1186125"/>
            <a:ext cx="8280400" cy="6072650"/>
          </a:xfrm>
        </p:spPr>
        <p:txBody>
          <a:bodyPr vert="horz" lIns="0" tIns="0" rIns="0" bIns="0" rtlCol="0" anchor="t">
            <a:noAutofit/>
          </a:bodyPr>
          <a:lstStyle/>
          <a:p>
            <a:pPr marL="0" lvl="2" indent="0">
              <a:buNone/>
            </a:pPr>
            <a:r>
              <a:rPr lang="en-US" sz="1500" b="1" dirty="0">
                <a:solidFill>
                  <a:schemeClr val="accent1"/>
                </a:solidFill>
              </a:rPr>
              <a:t>Focus Area Summary</a:t>
            </a:r>
          </a:p>
          <a:p>
            <a:pPr lvl="2"/>
            <a:r>
              <a:rPr lang="en-US" sz="1500" dirty="0"/>
              <a:t>Develop the sites and utilities to meet market demand, streamline Virginia’s permitting processes to increase speed to market, and proactively invest in the necessary infrastructure to support growth</a:t>
            </a:r>
          </a:p>
          <a:p>
            <a:pPr marL="0" lvl="2" indent="0">
              <a:buNone/>
            </a:pPr>
            <a:endParaRPr lang="en-US" sz="600" b="1" dirty="0">
              <a:solidFill>
                <a:schemeClr val="accent1"/>
              </a:solidFill>
            </a:endParaRPr>
          </a:p>
          <a:p>
            <a:pPr marL="0" lvl="2" indent="0">
              <a:buNone/>
            </a:pPr>
            <a:r>
              <a:rPr lang="en-US" sz="1500" b="1" dirty="0">
                <a:solidFill>
                  <a:schemeClr val="accent1"/>
                </a:solidFill>
              </a:rPr>
              <a:t>Key issues</a:t>
            </a:r>
          </a:p>
          <a:p>
            <a:pPr lvl="2"/>
            <a:r>
              <a:rPr lang="en-US" sz="1500" dirty="0"/>
              <a:t>Site Development</a:t>
            </a:r>
          </a:p>
          <a:p>
            <a:pPr lvl="3"/>
            <a:r>
              <a:rPr lang="en-US" sz="1500" dirty="0"/>
              <a:t>Lack of large business-ready sites and longevity of funding puts Virginia behind competitor states, especially for transformational projects</a:t>
            </a:r>
          </a:p>
          <a:p>
            <a:pPr lvl="3"/>
            <a:r>
              <a:rPr lang="en-US" sz="1500" dirty="0"/>
              <a:t>Lengthy and opaque permitting processes and other regulatory challenges reduce Virginia's ability to compete for economic development projects that prioritize speed and certainty</a:t>
            </a:r>
          </a:p>
          <a:p>
            <a:pPr lvl="2"/>
            <a:r>
              <a:rPr lang="en-US" sz="1500" dirty="0"/>
              <a:t>Energy</a:t>
            </a:r>
          </a:p>
          <a:p>
            <a:pPr lvl="3"/>
            <a:r>
              <a:rPr lang="en-US" sz="1500" dirty="0"/>
              <a:t>Virginia’s current renewable energy goals present risks related to electricity affordability and the reliability of the electrical grid, with a reliance on importing power from other states</a:t>
            </a:r>
          </a:p>
          <a:p>
            <a:pPr lvl="3"/>
            <a:r>
              <a:rPr lang="en-US" sz="1500" dirty="0"/>
              <a:t>The unpredictable nature of electricity costs creates risk for ratepayers and businesses, increasing cost of living and cost of doing business in Virginia</a:t>
            </a:r>
          </a:p>
          <a:p>
            <a:pPr lvl="3"/>
            <a:r>
              <a:rPr lang="en-US" sz="1500" dirty="0"/>
              <a:t>Complex regulatory processes present challenges to getting energy infrastructure to economic development sites in a timely manner</a:t>
            </a:r>
          </a:p>
        </p:txBody>
      </p:sp>
      <p:sp>
        <p:nvSpPr>
          <p:cNvPr id="3" name="Title 2">
            <a:extLst>
              <a:ext uri="{FF2B5EF4-FFF2-40B4-BE49-F238E27FC236}">
                <a16:creationId xmlns:a16="http://schemas.microsoft.com/office/drawing/2014/main" id="{D2C3D60C-DE1C-0DF0-7EF7-0069ABF6B7EB}"/>
              </a:ext>
            </a:extLst>
          </p:cNvPr>
          <p:cNvSpPr>
            <a:spLocks noGrp="1"/>
          </p:cNvSpPr>
          <p:nvPr>
            <p:ph type="title"/>
          </p:nvPr>
        </p:nvSpPr>
        <p:spPr>
          <a:xfrm>
            <a:off x="431800" y="344558"/>
            <a:ext cx="8280400" cy="567394"/>
          </a:xfrm>
        </p:spPr>
        <p:txBody>
          <a:bodyPr vert="horz"/>
          <a:lstStyle/>
          <a:p>
            <a:r>
              <a:rPr lang="en-US" dirty="0"/>
              <a:t>ACCELERATE SITE &amp; INFRASTRUCTURE DEVELOPMENT (1/2)</a:t>
            </a:r>
            <a:endParaRPr lang="en-US" dirty="0">
              <a:highlight>
                <a:srgbClr val="FFFF00"/>
              </a:highlight>
            </a:endParaRPr>
          </a:p>
        </p:txBody>
      </p:sp>
      <p:sp>
        <p:nvSpPr>
          <p:cNvPr id="5" name="Slide Number Placeholder 4">
            <a:extLst>
              <a:ext uri="{FF2B5EF4-FFF2-40B4-BE49-F238E27FC236}">
                <a16:creationId xmlns:a16="http://schemas.microsoft.com/office/drawing/2014/main" id="{00637F8E-9D4E-2CFE-D420-E6641310B98A}"/>
              </a:ext>
            </a:extLst>
          </p:cNvPr>
          <p:cNvSpPr>
            <a:spLocks noGrp="1"/>
          </p:cNvSpPr>
          <p:nvPr>
            <p:ph type="sldNum" sz="quarter" idx="4294967295"/>
          </p:nvPr>
        </p:nvSpPr>
        <p:spPr>
          <a:xfrm>
            <a:off x="8793163" y="6516688"/>
            <a:ext cx="350837" cy="174625"/>
          </a:xfrm>
          <a:prstGeom prst="rect">
            <a:avLst/>
          </a:prstGeom>
          <a:noFill/>
          <a:ln>
            <a:noFill/>
          </a:ln>
        </p:spPr>
        <p:txBody>
          <a:bodyPr vert="horz" wrap="square" lIns="0" tIns="0" rIns="0" bIns="0" rtlCol="0" anchor="ctr">
            <a:noAutofit/>
          </a:bodyPr>
          <a:lstStyle>
            <a:defPPr>
              <a:defRPr lang="en-US"/>
            </a:defPPr>
            <a:lvl1pPr marL="0" algn="l" defTabSz="914400" rtl="0" eaLnBrk="1" latinLnBrk="0" hangingPunct="1">
              <a:defRPr sz="900" b="1" kern="1200">
                <a:solidFill>
                  <a:schemeClr val="accent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14</a:t>
            </a:fld>
            <a:endParaRPr lang="en-US" sz="900" b="1" dirty="0">
              <a:solidFill>
                <a:schemeClr val="accent1"/>
              </a:solidFill>
              <a:latin typeface="Verlag Bold" pitchFamily="2" charset="0"/>
            </a:endParaRPr>
          </a:p>
        </p:txBody>
      </p:sp>
    </p:spTree>
    <p:extLst>
      <p:ext uri="{BB962C8B-B14F-4D97-AF65-F5344CB8AC3E}">
        <p14:creationId xmlns:p14="http://schemas.microsoft.com/office/powerpoint/2010/main" val="309209110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6F63A89F-3657-F4B0-6FA3-F52EECB39407}"/>
              </a:ext>
            </a:extLst>
          </p:cNvPr>
          <p:cNvGraphicFramePr>
            <a:graphicFrameLocks noChangeAspect="1"/>
          </p:cNvGraphicFramePr>
          <p:nvPr>
            <p:custDataLst>
              <p:tags r:id="rId2"/>
            </p:custDataLst>
            <p:extLst>
              <p:ext uri="{D42A27DB-BD31-4B8C-83A1-F6EECF244321}">
                <p14:modId xmlns:p14="http://schemas.microsoft.com/office/powerpoint/2010/main" val="290301688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231" imgH="232" progId="TCLayout.ActiveDocument.1">
                  <p:embed/>
                </p:oleObj>
              </mc:Choice>
              <mc:Fallback>
                <p:oleObj name="think-cell Slide" r:id="rId6" imgW="231" imgH="232" progId="TCLayout.ActiveDocument.1">
                  <p:embed/>
                  <p:pic>
                    <p:nvPicPr>
                      <p:cNvPr id="13" name="Object 12" hidden="1">
                        <a:extLst>
                          <a:ext uri="{FF2B5EF4-FFF2-40B4-BE49-F238E27FC236}">
                            <a16:creationId xmlns:a16="http://schemas.microsoft.com/office/drawing/2014/main" id="{6F63A89F-3657-F4B0-6FA3-F52EECB39407}"/>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title"/>
          </p:nvPr>
        </p:nvSpPr>
        <p:spPr>
          <a:xfrm>
            <a:off x="431799" y="652978"/>
            <a:ext cx="8406854" cy="567394"/>
          </a:xfrm>
        </p:spPr>
        <p:txBody>
          <a:bodyPr vert="horz"/>
          <a:lstStyle/>
          <a:p>
            <a:r>
              <a:rPr lang="en-US" dirty="0">
                <a:latin typeface="Verlag Bold" pitchFamily="2" charset="0"/>
              </a:rPr>
              <a:t>Virginia’s lack of project-ready sites has led to massive missed opportunities for the Commonwealth</a:t>
            </a:r>
          </a:p>
        </p:txBody>
      </p:sp>
      <p:sp>
        <p:nvSpPr>
          <p:cNvPr id="4" name="Subtitle 3"/>
          <p:cNvSpPr>
            <a:spLocks noGrp="1"/>
          </p:cNvSpPr>
          <p:nvPr>
            <p:ph type="subTitle" sz="quarter" idx="1000"/>
          </p:nvPr>
        </p:nvSpPr>
        <p:spPr>
          <a:xfrm>
            <a:off x="431799" y="5896947"/>
            <a:ext cx="8158943" cy="809336"/>
          </a:xfrm>
        </p:spPr>
        <p:txBody>
          <a:bodyPr/>
          <a:lstStyle/>
          <a:p>
            <a:pPr marL="4763" lvl="1" indent="0">
              <a:buNone/>
            </a:pPr>
            <a:r>
              <a:rPr lang="en-US" dirty="0">
                <a:latin typeface="Verlag Book" pitchFamily="2" charset="0"/>
              </a:rPr>
              <a:t>Source: Virginia Economic Development Partnership project data as of November 9, 2022</a:t>
            </a:r>
          </a:p>
        </p:txBody>
      </p:sp>
      <p:sp>
        <p:nvSpPr>
          <p:cNvPr id="6" name="Slide Number Placeholder 5"/>
          <p:cNvSpPr>
            <a:spLocks noGrp="1"/>
          </p:cNvSpPr>
          <p:nvPr>
            <p:ph type="sldNum" sz="quarter" idx="116"/>
          </p:nvPr>
        </p:nvSpPr>
        <p:spPr/>
        <p:txBody>
          <a:bodyPr/>
          <a:lstStyle/>
          <a:p>
            <a:pPr marL="1270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fld id="{078C017C-E1B9-8443-B047-B08AAA027B45}" type="slidenum">
              <a:rPr kumimoji="0" lang="en-US" sz="900" b="1" i="0" u="none" strike="noStrike" kern="1200" cap="none" spc="0" normalizeH="0" baseline="0" noProof="0" smtClean="0">
                <a:ln>
                  <a:noFill/>
                </a:ln>
                <a:solidFill>
                  <a:srgbClr val="003865"/>
                </a:solidFill>
                <a:effectLst/>
                <a:uLnTx/>
                <a:uFillTx/>
                <a:latin typeface="Verlag Bold" pitchFamily="2" charset="0"/>
              </a:rPr>
              <a:pPr marL="1270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t>15</a:t>
            </a:fld>
            <a:endParaRPr kumimoji="0" lang="en-US" sz="900" b="1" i="0" u="none" strike="noStrike" kern="1200" cap="none" spc="0" normalizeH="0" baseline="0" noProof="0" dirty="0">
              <a:ln>
                <a:noFill/>
              </a:ln>
              <a:solidFill>
                <a:srgbClr val="003865"/>
              </a:solidFill>
              <a:effectLst/>
              <a:uLnTx/>
              <a:uFillTx/>
              <a:latin typeface="Verlag Bold" pitchFamily="2" charset="0"/>
            </a:endParaRPr>
          </a:p>
        </p:txBody>
      </p:sp>
      <p:sp>
        <p:nvSpPr>
          <p:cNvPr id="37" name="Rectangle 36">
            <a:extLst>
              <a:ext uri="{FF2B5EF4-FFF2-40B4-BE49-F238E27FC236}">
                <a16:creationId xmlns:a16="http://schemas.microsoft.com/office/drawing/2014/main" id="{D94FF5BF-2D44-48C5-830D-549C5ED747D1}"/>
              </a:ext>
            </a:extLst>
          </p:cNvPr>
          <p:cNvSpPr/>
          <p:nvPr/>
        </p:nvSpPr>
        <p:spPr>
          <a:xfrm>
            <a:off x="1837327" y="5764863"/>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38" name="Rectangle 37">
            <a:extLst>
              <a:ext uri="{FF2B5EF4-FFF2-40B4-BE49-F238E27FC236}">
                <a16:creationId xmlns:a16="http://schemas.microsoft.com/office/drawing/2014/main" id="{6A4A47A6-63E1-426F-A3BE-152D266BDA11}"/>
              </a:ext>
            </a:extLst>
          </p:cNvPr>
          <p:cNvSpPr/>
          <p:nvPr/>
        </p:nvSpPr>
        <p:spPr>
          <a:xfrm>
            <a:off x="2641237" y="5764863"/>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4" name="Rectangle 43">
            <a:extLst>
              <a:ext uri="{FF2B5EF4-FFF2-40B4-BE49-F238E27FC236}">
                <a16:creationId xmlns:a16="http://schemas.microsoft.com/office/drawing/2014/main" id="{7B3A6C0F-4532-4B0A-80B5-ED6F0C6374CB}"/>
              </a:ext>
            </a:extLst>
          </p:cNvPr>
          <p:cNvSpPr/>
          <p:nvPr/>
        </p:nvSpPr>
        <p:spPr>
          <a:xfrm>
            <a:off x="1030891" y="5760755"/>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9" name="Rectangle 48">
            <a:extLst>
              <a:ext uri="{FF2B5EF4-FFF2-40B4-BE49-F238E27FC236}">
                <a16:creationId xmlns:a16="http://schemas.microsoft.com/office/drawing/2014/main" id="{F95AF44F-E80F-96F8-61F2-8C6EEC13FBF8}"/>
              </a:ext>
            </a:extLst>
          </p:cNvPr>
          <p:cNvSpPr/>
          <p:nvPr/>
        </p:nvSpPr>
        <p:spPr>
          <a:xfrm>
            <a:off x="3451029" y="5729895"/>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50" name="Rectangle 49">
            <a:extLst>
              <a:ext uri="{FF2B5EF4-FFF2-40B4-BE49-F238E27FC236}">
                <a16:creationId xmlns:a16="http://schemas.microsoft.com/office/drawing/2014/main" id="{C22076DB-7FB4-4EEE-E204-9F3FA09CD4D5}"/>
              </a:ext>
            </a:extLst>
          </p:cNvPr>
          <p:cNvSpPr/>
          <p:nvPr/>
        </p:nvSpPr>
        <p:spPr>
          <a:xfrm>
            <a:off x="4254939" y="5781640"/>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51" name="Rectangle 50">
            <a:extLst>
              <a:ext uri="{FF2B5EF4-FFF2-40B4-BE49-F238E27FC236}">
                <a16:creationId xmlns:a16="http://schemas.microsoft.com/office/drawing/2014/main" id="{360FD103-297C-1F86-27B2-94AF8D6236F1}"/>
              </a:ext>
            </a:extLst>
          </p:cNvPr>
          <p:cNvSpPr/>
          <p:nvPr/>
        </p:nvSpPr>
        <p:spPr>
          <a:xfrm>
            <a:off x="5062062" y="5768763"/>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52" name="Rectangle 51">
            <a:extLst>
              <a:ext uri="{FF2B5EF4-FFF2-40B4-BE49-F238E27FC236}">
                <a16:creationId xmlns:a16="http://schemas.microsoft.com/office/drawing/2014/main" id="{77F70986-6D31-7C47-A0DC-8287E7166DD4}"/>
              </a:ext>
            </a:extLst>
          </p:cNvPr>
          <p:cNvSpPr/>
          <p:nvPr/>
        </p:nvSpPr>
        <p:spPr>
          <a:xfrm>
            <a:off x="5846603" y="5760755"/>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53" name="Rectangle 52">
            <a:extLst>
              <a:ext uri="{FF2B5EF4-FFF2-40B4-BE49-F238E27FC236}">
                <a16:creationId xmlns:a16="http://schemas.microsoft.com/office/drawing/2014/main" id="{AB63EDA9-9D48-6F99-FFC1-41D3FACF1256}"/>
              </a:ext>
            </a:extLst>
          </p:cNvPr>
          <p:cNvSpPr/>
          <p:nvPr/>
        </p:nvSpPr>
        <p:spPr>
          <a:xfrm>
            <a:off x="6650513" y="5768763"/>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5" name="TextBox 9">
            <a:extLst>
              <a:ext uri="{FF2B5EF4-FFF2-40B4-BE49-F238E27FC236}">
                <a16:creationId xmlns:a16="http://schemas.microsoft.com/office/drawing/2014/main" id="{4376B026-8A42-C30F-0CF4-3D5CD6E4BE44}"/>
              </a:ext>
            </a:extLst>
          </p:cNvPr>
          <p:cNvSpPr txBox="1"/>
          <p:nvPr/>
        </p:nvSpPr>
        <p:spPr>
          <a:xfrm>
            <a:off x="1139241" y="3660738"/>
            <a:ext cx="2882498" cy="416457"/>
          </a:xfrm>
          <a:prstGeom prst="rect">
            <a:avLst/>
          </a:prstGeom>
        </p:spPr>
        <p:txBody>
          <a:bodyPr vert="horz" wrap="square" lIns="0" tIns="0" rIns="0" bIns="0" rtlCol="0" anchor="t">
            <a:noAutofit/>
          </a:bodyPr>
          <a:lstStyle/>
          <a:p>
            <a:pPr marL="0" marR="0">
              <a:lnSpc>
                <a:spcPct val="107000"/>
              </a:lnSpc>
              <a:spcBef>
                <a:spcPts val="0"/>
              </a:spcBef>
              <a:spcAft>
                <a:spcPts val="800"/>
              </a:spcAft>
            </a:pPr>
            <a:r>
              <a:rPr lang="en-US" sz="2400" b="1" kern="1200" dirty="0">
                <a:solidFill>
                  <a:srgbClr val="002060"/>
                </a:solidFill>
                <a:effectLst/>
                <a:latin typeface="Verlag Book" pitchFamily="2" charset="0"/>
                <a:ea typeface="Arial" panose="020B0604020202020204" pitchFamily="34" charset="0"/>
                <a:cs typeface="Arial" panose="020B0604020202020204" pitchFamily="34" charset="0"/>
              </a:rPr>
              <a:t>Direct Jobs Forgone</a:t>
            </a:r>
            <a:endParaRPr lang="en-US" dirty="0">
              <a:effectLst/>
              <a:latin typeface="Verlag Book" pitchFamily="2" charset="0"/>
              <a:ea typeface="Calibri" panose="020F0502020204030204" pitchFamily="34" charset="0"/>
              <a:cs typeface="Times New Roman" panose="02020603050405020304" pitchFamily="18" charset="0"/>
            </a:endParaRPr>
          </a:p>
        </p:txBody>
      </p:sp>
      <p:sp>
        <p:nvSpPr>
          <p:cNvPr id="7" name="TextBox 10">
            <a:extLst>
              <a:ext uri="{FF2B5EF4-FFF2-40B4-BE49-F238E27FC236}">
                <a16:creationId xmlns:a16="http://schemas.microsoft.com/office/drawing/2014/main" id="{B7B5E413-0EBE-18C7-91DD-E13DAEFD316E}"/>
              </a:ext>
            </a:extLst>
          </p:cNvPr>
          <p:cNvSpPr txBox="1"/>
          <p:nvPr/>
        </p:nvSpPr>
        <p:spPr>
          <a:xfrm>
            <a:off x="4572000" y="3660738"/>
            <a:ext cx="3771423" cy="416457"/>
          </a:xfrm>
          <a:prstGeom prst="rect">
            <a:avLst/>
          </a:prstGeom>
        </p:spPr>
        <p:txBody>
          <a:bodyPr vert="horz" wrap="square" lIns="0" tIns="0" rIns="0" bIns="0" rtlCol="0" anchor="t">
            <a:noAutofit/>
          </a:bodyPr>
          <a:lstStyle/>
          <a:p>
            <a:pPr marL="0" marR="0">
              <a:lnSpc>
                <a:spcPct val="107000"/>
              </a:lnSpc>
              <a:spcBef>
                <a:spcPts val="0"/>
              </a:spcBef>
              <a:spcAft>
                <a:spcPts val="800"/>
              </a:spcAft>
            </a:pPr>
            <a:r>
              <a:rPr lang="en-US" sz="2400" b="1" kern="1200" dirty="0">
                <a:solidFill>
                  <a:srgbClr val="002060"/>
                </a:solidFill>
                <a:effectLst/>
                <a:latin typeface="Verlag Book" pitchFamily="2" charset="0"/>
                <a:ea typeface="Arial" panose="020B0604020202020204" pitchFamily="34" charset="0"/>
                <a:cs typeface="Arial" panose="020B0604020202020204" pitchFamily="34" charset="0"/>
              </a:rPr>
              <a:t>In Forgone Capital Investment</a:t>
            </a:r>
            <a:endParaRPr lang="en-US" dirty="0">
              <a:effectLst/>
              <a:latin typeface="Verlag Book" pitchFamily="2" charset="0"/>
              <a:ea typeface="Calibri" panose="020F0502020204030204" pitchFamily="34" charset="0"/>
              <a:cs typeface="Times New Roman" panose="02020603050405020304" pitchFamily="18" charset="0"/>
            </a:endParaRPr>
          </a:p>
        </p:txBody>
      </p:sp>
      <p:sp>
        <p:nvSpPr>
          <p:cNvPr id="8" name="TextBox 11">
            <a:extLst>
              <a:ext uri="{FF2B5EF4-FFF2-40B4-BE49-F238E27FC236}">
                <a16:creationId xmlns:a16="http://schemas.microsoft.com/office/drawing/2014/main" id="{8623C430-E553-C724-6D4C-B0AD738865EC}"/>
              </a:ext>
            </a:extLst>
          </p:cNvPr>
          <p:cNvSpPr txBox="1"/>
          <p:nvPr/>
        </p:nvSpPr>
        <p:spPr>
          <a:xfrm>
            <a:off x="6154033" y="2764880"/>
            <a:ext cx="1807030" cy="668490"/>
          </a:xfrm>
          <a:prstGeom prst="rect">
            <a:avLst/>
          </a:prstGeom>
        </p:spPr>
        <p:txBody>
          <a:bodyPr vert="horz" wrap="square" lIns="0" tIns="0" rIns="0" bIns="0" rtlCol="0" anchor="t">
            <a:noAutofit/>
          </a:bodyPr>
          <a:lstStyle/>
          <a:p>
            <a:pPr marL="0" marR="0">
              <a:lnSpc>
                <a:spcPct val="107000"/>
              </a:lnSpc>
              <a:spcBef>
                <a:spcPts val="0"/>
              </a:spcBef>
              <a:spcAft>
                <a:spcPts val="800"/>
              </a:spcAft>
            </a:pPr>
            <a:r>
              <a:rPr lang="en-US" sz="4000" b="1" kern="1200" dirty="0">
                <a:solidFill>
                  <a:srgbClr val="002060"/>
                </a:solidFill>
                <a:effectLst/>
                <a:latin typeface="Verlag Book" pitchFamily="2" charset="0"/>
                <a:ea typeface="Arial" panose="020B0604020202020204" pitchFamily="34" charset="0"/>
                <a:cs typeface="Arial" panose="020B0604020202020204" pitchFamily="34" charset="0"/>
              </a:rPr>
              <a:t>$124B+</a:t>
            </a:r>
            <a:endParaRPr lang="en-US" dirty="0">
              <a:effectLst/>
              <a:latin typeface="Verlag Book" pitchFamily="2" charset="0"/>
              <a:ea typeface="Calibri" panose="020F0502020204030204" pitchFamily="34" charset="0"/>
              <a:cs typeface="Times New Roman" panose="02020603050405020304" pitchFamily="18" charset="0"/>
            </a:endParaRPr>
          </a:p>
        </p:txBody>
      </p:sp>
      <p:sp>
        <p:nvSpPr>
          <p:cNvPr id="9" name="TextBox 12">
            <a:extLst>
              <a:ext uri="{FF2B5EF4-FFF2-40B4-BE49-F238E27FC236}">
                <a16:creationId xmlns:a16="http://schemas.microsoft.com/office/drawing/2014/main" id="{C0733007-C18A-A43F-AAF6-570AD35A1E0C}"/>
              </a:ext>
            </a:extLst>
          </p:cNvPr>
          <p:cNvSpPr txBox="1"/>
          <p:nvPr/>
        </p:nvSpPr>
        <p:spPr>
          <a:xfrm>
            <a:off x="2451829" y="2764238"/>
            <a:ext cx="1230260" cy="668490"/>
          </a:xfrm>
          <a:prstGeom prst="rect">
            <a:avLst/>
          </a:prstGeom>
        </p:spPr>
        <p:txBody>
          <a:bodyPr vert="horz" wrap="square" lIns="0" tIns="0" rIns="0" bIns="0" rtlCol="0" anchor="t">
            <a:noAutofit/>
          </a:bodyPr>
          <a:lstStyle/>
          <a:p>
            <a:pPr marL="0" marR="0">
              <a:lnSpc>
                <a:spcPct val="107000"/>
              </a:lnSpc>
              <a:spcBef>
                <a:spcPts val="0"/>
              </a:spcBef>
              <a:spcAft>
                <a:spcPts val="800"/>
              </a:spcAft>
            </a:pPr>
            <a:r>
              <a:rPr lang="en-US" sz="4000" b="1" kern="1200" dirty="0">
                <a:solidFill>
                  <a:srgbClr val="002060"/>
                </a:solidFill>
                <a:effectLst/>
                <a:latin typeface="Verlag Book" pitchFamily="2" charset="0"/>
                <a:ea typeface="Arial" panose="020B0604020202020204" pitchFamily="34" charset="0"/>
                <a:cs typeface="Arial" panose="020B0604020202020204" pitchFamily="34" charset="0"/>
              </a:rPr>
              <a:t>55K+</a:t>
            </a:r>
            <a:endParaRPr lang="en-US" dirty="0">
              <a:effectLst/>
              <a:latin typeface="Verlag Book" pitchFamily="2" charset="0"/>
              <a:ea typeface="Calibri" panose="020F0502020204030204" pitchFamily="34" charset="0"/>
              <a:cs typeface="Times New Roman" panose="02020603050405020304" pitchFamily="18" charset="0"/>
            </a:endParaRPr>
          </a:p>
        </p:txBody>
      </p:sp>
      <p:pic>
        <p:nvPicPr>
          <p:cNvPr id="17" name="Graphic 16">
            <a:extLst>
              <a:ext uri="{FF2B5EF4-FFF2-40B4-BE49-F238E27FC236}">
                <a16:creationId xmlns:a16="http://schemas.microsoft.com/office/drawing/2014/main" id="{0060AA12-0E67-023C-680D-102FEC07D4C1}"/>
              </a:ext>
            </a:extLst>
          </p:cNvPr>
          <p:cNvPicPr>
            <a:picLocks noChangeAspect="1"/>
          </p:cNvPicPr>
          <p:nvPr/>
        </p:nvPicPr>
        <p:blipFill>
          <a:blip r:embed="rId8">
            <a:extLst>
              <a:ext uri="{96DAC541-7B7A-43D3-8B79-37D633B846F1}">
                <asvg:svgBlip xmlns:asvg="http://schemas.microsoft.com/office/drawing/2016/SVG/main" r:embed="rId9"/>
              </a:ext>
            </a:extLst>
          </a:blip>
          <a:srcRect/>
          <a:stretch/>
        </p:blipFill>
        <p:spPr>
          <a:xfrm>
            <a:off x="4913738" y="2510698"/>
            <a:ext cx="1042416" cy="1042416"/>
          </a:xfrm>
          <a:prstGeom prst="rect">
            <a:avLst/>
          </a:prstGeom>
        </p:spPr>
      </p:pic>
      <p:pic>
        <p:nvPicPr>
          <p:cNvPr id="18" name="Graphic 17">
            <a:extLst>
              <a:ext uri="{FF2B5EF4-FFF2-40B4-BE49-F238E27FC236}">
                <a16:creationId xmlns:a16="http://schemas.microsoft.com/office/drawing/2014/main" id="{09DC3397-F55C-5BF3-0392-2612811B21ED}"/>
              </a:ext>
            </a:extLst>
          </p:cNvPr>
          <p:cNvPicPr>
            <a:picLocks noChangeAspect="1"/>
          </p:cNvPicPr>
          <p:nvPr/>
        </p:nvPicPr>
        <p:blipFill>
          <a:blip r:embed="rId10">
            <a:extLst>
              <a:ext uri="{96DAC541-7B7A-43D3-8B79-37D633B846F1}">
                <asvg:svgBlip xmlns:asvg="http://schemas.microsoft.com/office/drawing/2016/SVG/main" r:embed="rId11"/>
              </a:ext>
            </a:extLst>
          </a:blip>
          <a:srcRect/>
          <a:stretch/>
        </p:blipFill>
        <p:spPr>
          <a:xfrm>
            <a:off x="1075163" y="2503697"/>
            <a:ext cx="1041734" cy="1041734"/>
          </a:xfrm>
          <a:prstGeom prst="rect">
            <a:avLst/>
          </a:prstGeom>
        </p:spPr>
      </p:pic>
    </p:spTree>
    <p:extLst>
      <p:ext uri="{BB962C8B-B14F-4D97-AF65-F5344CB8AC3E}">
        <p14:creationId xmlns:p14="http://schemas.microsoft.com/office/powerpoint/2010/main" val="1899592287"/>
      </p:ext>
    </p:extLst>
  </p:cSld>
  <p:clrMapOvr>
    <a:overrideClrMapping bg1="lt1" tx1="dk1" bg2="lt2" tx2="dk2" accent1="accent1" accent2="accent2" accent3="accent3" accent4="accent4" accent5="accent5" accent6="accent6" hlink="hlink" folHlink="folHlink"/>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CF669542-599B-704E-D515-E0469F4E210C}"/>
              </a:ext>
            </a:extLst>
          </p:cNvPr>
          <p:cNvGraphicFramePr>
            <a:graphicFrameLocks noChangeAspect="1"/>
          </p:cNvGraphicFramePr>
          <p:nvPr>
            <p:custDataLst>
              <p:tags r:id="rId1"/>
            </p:custDataLst>
            <p:extLst>
              <p:ext uri="{D42A27DB-BD31-4B8C-83A1-F6EECF244321}">
                <p14:modId xmlns:p14="http://schemas.microsoft.com/office/powerpoint/2010/main" val="21786433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7" name="Object 6" hidden="1">
                        <a:extLst>
                          <a:ext uri="{FF2B5EF4-FFF2-40B4-BE49-F238E27FC236}">
                            <a16:creationId xmlns:a16="http://schemas.microsoft.com/office/drawing/2014/main" id="{CF669542-599B-704E-D515-E0469F4E210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Content Placeholder 1">
            <a:extLst>
              <a:ext uri="{FF2B5EF4-FFF2-40B4-BE49-F238E27FC236}">
                <a16:creationId xmlns:a16="http://schemas.microsoft.com/office/drawing/2014/main" id="{FB7F8B9B-F682-88AB-41EF-2B2E86DCABEA}"/>
              </a:ext>
            </a:extLst>
          </p:cNvPr>
          <p:cNvSpPr>
            <a:spLocks noGrp="1"/>
          </p:cNvSpPr>
          <p:nvPr>
            <p:ph sz="quarter" idx="200"/>
          </p:nvPr>
        </p:nvSpPr>
        <p:spPr>
          <a:xfrm>
            <a:off x="431800" y="914869"/>
            <a:ext cx="8280400" cy="6162205"/>
          </a:xfrm>
        </p:spPr>
        <p:txBody>
          <a:bodyPr vert="horz" lIns="0" tIns="0" rIns="0" bIns="0" rtlCol="0" anchor="t">
            <a:noAutofit/>
          </a:bodyPr>
          <a:lstStyle/>
          <a:p>
            <a:pPr marL="0" lvl="2" indent="0">
              <a:buNone/>
            </a:pPr>
            <a:r>
              <a:rPr lang="en-US" sz="1500" b="1" dirty="0">
                <a:solidFill>
                  <a:schemeClr val="accent1"/>
                </a:solidFill>
              </a:rPr>
              <a:t>Initiatives</a:t>
            </a:r>
          </a:p>
          <a:p>
            <a:pPr lvl="2"/>
            <a:r>
              <a:rPr lang="en-US" sz="1500" dirty="0"/>
              <a:t>Site Development</a:t>
            </a:r>
          </a:p>
          <a:p>
            <a:pPr lvl="3"/>
            <a:r>
              <a:rPr lang="en-US" sz="1500" dirty="0"/>
              <a:t>Make transformational investments in site development funding through the Virginia Business Ready Sites Program and a state-led site development fund to identify and prepare large sites to compete for high-impact economic development projects</a:t>
            </a:r>
          </a:p>
          <a:p>
            <a:pPr lvl="3"/>
            <a:r>
              <a:rPr lang="en-US" sz="1500" dirty="0"/>
              <a:t>Leverage all-of-government to holistically prepare sites and promote speed-to-market by developing housing plans to support major economic development projects, providing adequate transportation access, including rail and road, and reducing barriers to utility extensions</a:t>
            </a:r>
          </a:p>
          <a:p>
            <a:pPr lvl="3"/>
            <a:r>
              <a:rPr lang="en-US" sz="1500" dirty="0"/>
              <a:t>Continue to streamline Virginia’s regulatory and permitting processes through expanded transparency and efficiency and apply this model to other aspects of government regulation</a:t>
            </a:r>
          </a:p>
          <a:p>
            <a:pPr lvl="3"/>
            <a:endParaRPr lang="en-US" sz="600" dirty="0"/>
          </a:p>
          <a:p>
            <a:pPr lvl="2"/>
            <a:r>
              <a:rPr lang="en-US" sz="1500" dirty="0">
                <a:cs typeface="Arial" panose="020B0604020202020204"/>
              </a:rPr>
              <a:t>Energy</a:t>
            </a:r>
          </a:p>
          <a:p>
            <a:pPr lvl="3"/>
            <a:r>
              <a:rPr lang="en-US" sz="1500" dirty="0">
                <a:cs typeface="Arial" panose="020B0604020202020204"/>
              </a:rPr>
              <a:t>Promote innovation, reliability, affordability, and competition within Virginia’s energy economy and cultivate each generation source in an environmentally responsible manner</a:t>
            </a:r>
          </a:p>
          <a:p>
            <a:pPr lvl="3"/>
            <a:r>
              <a:rPr lang="en-US" sz="1500" dirty="0">
                <a:cs typeface="Arial" panose="020B0604020202020204"/>
              </a:rPr>
              <a:t>Leverage the proposed Virginia Power Innovation Fund to support research and development of innovative energy technologies, including the creation of the Virginia Nuclear Innovation Hub to spur advancements in nuclear technologies and establish a small modular reactor in Southwest Virginia</a:t>
            </a:r>
          </a:p>
          <a:p>
            <a:pPr lvl="3"/>
            <a:r>
              <a:rPr lang="en-US" sz="1500" dirty="0">
                <a:cs typeface="Arial" panose="020B0604020202020204"/>
              </a:rPr>
              <a:t>Leverage Virginia’s competitive advantages to establish the Commonwealth as a global leader in offshore wind supply chain development</a:t>
            </a:r>
          </a:p>
          <a:p>
            <a:pPr lvl="3"/>
            <a:r>
              <a:rPr lang="en-US" sz="1500" dirty="0">
                <a:cs typeface="Arial" panose="020B0604020202020204"/>
              </a:rPr>
              <a:t>Establish safeguards to promote energy affordability for Virginians</a:t>
            </a:r>
          </a:p>
          <a:p>
            <a:pPr lvl="3"/>
            <a:r>
              <a:rPr lang="en-US" sz="1500" dirty="0">
                <a:cs typeface="Arial" panose="020B0604020202020204"/>
              </a:rPr>
              <a:t>Promote renewable energy infrastructure to accommodate major economic development projects</a:t>
            </a:r>
          </a:p>
          <a:p>
            <a:pPr lvl="3"/>
            <a:endParaRPr lang="en-US" sz="1500" dirty="0"/>
          </a:p>
        </p:txBody>
      </p:sp>
      <p:sp>
        <p:nvSpPr>
          <p:cNvPr id="3" name="Title 2">
            <a:extLst>
              <a:ext uri="{FF2B5EF4-FFF2-40B4-BE49-F238E27FC236}">
                <a16:creationId xmlns:a16="http://schemas.microsoft.com/office/drawing/2014/main" id="{D2C3D60C-DE1C-0DF0-7EF7-0069ABF6B7EB}"/>
              </a:ext>
            </a:extLst>
          </p:cNvPr>
          <p:cNvSpPr>
            <a:spLocks noGrp="1"/>
          </p:cNvSpPr>
          <p:nvPr>
            <p:ph type="title"/>
          </p:nvPr>
        </p:nvSpPr>
        <p:spPr>
          <a:xfrm>
            <a:off x="431800" y="219075"/>
            <a:ext cx="8280400" cy="567394"/>
          </a:xfrm>
        </p:spPr>
        <p:txBody>
          <a:bodyPr vert="horz"/>
          <a:lstStyle/>
          <a:p>
            <a:r>
              <a:rPr lang="en-US" dirty="0"/>
              <a:t>ACCELERATE SITE &amp; INFRASTRUCTURE DEVELOPMENT (2/2)</a:t>
            </a:r>
            <a:endParaRPr lang="en-US" dirty="0">
              <a:highlight>
                <a:srgbClr val="FFFF00"/>
              </a:highlight>
            </a:endParaRPr>
          </a:p>
        </p:txBody>
      </p:sp>
      <p:sp>
        <p:nvSpPr>
          <p:cNvPr id="5" name="Slide Number Placeholder 4">
            <a:extLst>
              <a:ext uri="{FF2B5EF4-FFF2-40B4-BE49-F238E27FC236}">
                <a16:creationId xmlns:a16="http://schemas.microsoft.com/office/drawing/2014/main" id="{00637F8E-9D4E-2CFE-D420-E6641310B98A}"/>
              </a:ext>
            </a:extLst>
          </p:cNvPr>
          <p:cNvSpPr>
            <a:spLocks noGrp="1"/>
          </p:cNvSpPr>
          <p:nvPr>
            <p:ph type="sldNum" sz="quarter" idx="4294967295"/>
          </p:nvPr>
        </p:nvSpPr>
        <p:spPr>
          <a:xfrm>
            <a:off x="8793163" y="6516688"/>
            <a:ext cx="350837" cy="174625"/>
          </a:xfrm>
          <a:prstGeom prst="rect">
            <a:avLst/>
          </a:prstGeom>
          <a:noFill/>
          <a:ln>
            <a:noFill/>
          </a:ln>
        </p:spPr>
        <p:txBody>
          <a:bodyPr vert="horz" wrap="square" lIns="0" tIns="0" rIns="0" bIns="0" rtlCol="0" anchor="ctr">
            <a:noAutofit/>
          </a:bodyPr>
          <a:lstStyle>
            <a:defPPr>
              <a:defRPr lang="en-US"/>
            </a:defPPr>
            <a:lvl1pPr marL="0" algn="l" defTabSz="914400" rtl="0" eaLnBrk="1" latinLnBrk="0" hangingPunct="1">
              <a:defRPr sz="900" b="1" kern="1200">
                <a:solidFill>
                  <a:schemeClr val="accent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16</a:t>
            </a:fld>
            <a:endParaRPr lang="en-US" sz="900" b="1" dirty="0">
              <a:solidFill>
                <a:schemeClr val="accent1"/>
              </a:solidFill>
              <a:latin typeface="Verlag Bold" pitchFamily="2" charset="0"/>
            </a:endParaRPr>
          </a:p>
        </p:txBody>
      </p:sp>
    </p:spTree>
    <p:extLst>
      <p:ext uri="{BB962C8B-B14F-4D97-AF65-F5344CB8AC3E}">
        <p14:creationId xmlns:p14="http://schemas.microsoft.com/office/powerpoint/2010/main" val="339573882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Object 18" hidden="1">
            <a:extLst>
              <a:ext uri="{FF2B5EF4-FFF2-40B4-BE49-F238E27FC236}">
                <a16:creationId xmlns:a16="http://schemas.microsoft.com/office/drawing/2014/main" id="{F0546E54-0B83-D8F6-623B-E1C158DBD3C6}"/>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60" imgH="360" progId="TCLayout.ActiveDocument.1">
                  <p:embed/>
                </p:oleObj>
              </mc:Choice>
              <mc:Fallback>
                <p:oleObj name="think-cell Slide" r:id="rId5" imgW="360" imgH="360" progId="TCLayout.ActiveDocument.1">
                  <p:embed/>
                  <p:pic>
                    <p:nvPicPr>
                      <p:cNvPr id="19" name="Object 18" hidden="1">
                        <a:extLst>
                          <a:ext uri="{FF2B5EF4-FFF2-40B4-BE49-F238E27FC236}">
                            <a16:creationId xmlns:a16="http://schemas.microsoft.com/office/drawing/2014/main" id="{F0546E54-0B83-D8F6-623B-E1C158DBD3C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34" name="TextBox 33">
            <a:extLst>
              <a:ext uri="{FF2B5EF4-FFF2-40B4-BE49-F238E27FC236}">
                <a16:creationId xmlns:a16="http://schemas.microsoft.com/office/drawing/2014/main" id="{12803A7B-6AA4-18BD-B125-37DC56557618}"/>
              </a:ext>
            </a:extLst>
          </p:cNvPr>
          <p:cNvSpPr txBox="1"/>
          <p:nvPr/>
        </p:nvSpPr>
        <p:spPr>
          <a:xfrm>
            <a:off x="1785501" y="3991231"/>
            <a:ext cx="5572998" cy="738664"/>
          </a:xfrm>
          <a:prstGeom prst="rect">
            <a:avLst/>
          </a:prstGeom>
        </p:spPr>
        <p:txBody>
          <a:bodyPr vert="horz" wrap="square" lIns="0" tIns="0" rIns="0" bIns="0" rtlCol="0" anchor="t">
            <a:spAutoFit/>
          </a:bodyPr>
          <a:lstStyle/>
          <a:p>
            <a:pPr algn="ctr"/>
            <a:r>
              <a:rPr lang="en-US" sz="2400" b="1" dirty="0">
                <a:solidFill>
                  <a:schemeClr val="bg1"/>
                </a:solidFill>
                <a:latin typeface="Verlag Book" pitchFamily="2" charset="0"/>
                <a:ea typeface="Arial" charset="0"/>
                <a:cs typeface="Arial" charset="0"/>
              </a:rPr>
              <a:t>Comprehensive Economic Development Policy for the Youngkin Administration</a:t>
            </a:r>
          </a:p>
        </p:txBody>
      </p:sp>
      <p:sp>
        <p:nvSpPr>
          <p:cNvPr id="2" name="Rectangle 1">
            <a:extLst>
              <a:ext uri="{FF2B5EF4-FFF2-40B4-BE49-F238E27FC236}">
                <a16:creationId xmlns:a16="http://schemas.microsoft.com/office/drawing/2014/main" id="{5D0C5652-0AF5-CA32-EE60-E0F8EEAAE565}"/>
              </a:ext>
            </a:extLst>
          </p:cNvPr>
          <p:cNvSpPr/>
          <p:nvPr/>
        </p:nvSpPr>
        <p:spPr>
          <a:xfrm>
            <a:off x="-4" y="0"/>
            <a:ext cx="7019929" cy="6858000"/>
          </a:xfrm>
          <a:prstGeom prst="rect">
            <a:avLst/>
          </a:prstGeom>
          <a:pattFill prst="wdUpDiag">
            <a:fgClr>
              <a:schemeClr val="tx2">
                <a:lumMod val="75000"/>
                <a:lumOff val="25000"/>
              </a:schemeClr>
            </a:fgClr>
            <a:bgClr>
              <a:schemeClr val="accent1">
                <a:lumMod val="90000"/>
                <a:lumOff val="1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5" name="Straight Connector 24">
            <a:extLst>
              <a:ext uri="{FF2B5EF4-FFF2-40B4-BE49-F238E27FC236}">
                <a16:creationId xmlns:a16="http://schemas.microsoft.com/office/drawing/2014/main" id="{E4B7990E-9015-87F9-408E-A578B56C6656}"/>
              </a:ext>
            </a:extLst>
          </p:cNvPr>
          <p:cNvCxnSpPr>
            <a:cxnSpLocks/>
          </p:cNvCxnSpPr>
          <p:nvPr/>
        </p:nvCxnSpPr>
        <p:spPr>
          <a:xfrm rot="5400000">
            <a:off x="3636792" y="3428867"/>
            <a:ext cx="6858000" cy="0"/>
          </a:xfrm>
          <a:prstGeom prst="line">
            <a:avLst/>
          </a:prstGeom>
          <a:ln w="38100">
            <a:solidFill>
              <a:srgbClr val="B52C19"/>
            </a:solidFill>
          </a:ln>
        </p:spPr>
        <p:style>
          <a:lnRef idx="1">
            <a:schemeClr val="accent1"/>
          </a:lnRef>
          <a:fillRef idx="0">
            <a:schemeClr val="accent1"/>
          </a:fillRef>
          <a:effectRef idx="0">
            <a:schemeClr val="accent1"/>
          </a:effectRef>
          <a:fontRef idx="minor">
            <a:schemeClr val="tx1"/>
          </a:fontRef>
        </p:style>
      </p:cxnSp>
      <p:sp>
        <p:nvSpPr>
          <p:cNvPr id="5" name="Title 15">
            <a:extLst>
              <a:ext uri="{FF2B5EF4-FFF2-40B4-BE49-F238E27FC236}">
                <a16:creationId xmlns:a16="http://schemas.microsoft.com/office/drawing/2014/main" id="{85EDB4D3-DEA2-8501-79FC-1BF1F8C2DC0E}"/>
              </a:ext>
            </a:extLst>
          </p:cNvPr>
          <p:cNvSpPr txBox="1">
            <a:spLocks/>
          </p:cNvSpPr>
          <p:nvPr/>
        </p:nvSpPr>
        <p:spPr>
          <a:xfrm>
            <a:off x="1611983" y="2995235"/>
            <a:ext cx="4621249" cy="867263"/>
          </a:xfrm>
          <a:prstGeom prst="rect">
            <a:avLst/>
          </a:prstGeom>
          <a:noFill/>
        </p:spPr>
        <p:txBody>
          <a:bodyPr vert="horz" lIns="0" tIns="0" rIns="0" bIns="0" rtlCol="0" anchor="ctr" anchorCtr="0">
            <a:noAutofit/>
          </a:bodyPr>
          <a:lst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a:lstStyle>
          <a:p>
            <a:pPr>
              <a:lnSpc>
                <a:spcPct val="100000"/>
              </a:lnSpc>
            </a:pPr>
            <a:r>
              <a:rPr lang="en-US" sz="3600" cap="none" dirty="0">
                <a:solidFill>
                  <a:schemeClr val="bg1"/>
                </a:solidFill>
                <a:latin typeface="Verlag Bold" pitchFamily="2" charset="0"/>
              </a:rPr>
              <a:t>Make Virginia </a:t>
            </a:r>
          </a:p>
          <a:p>
            <a:pPr>
              <a:lnSpc>
                <a:spcPct val="100000"/>
              </a:lnSpc>
            </a:pPr>
            <a:r>
              <a:rPr lang="en-US" sz="3600" cap="none" dirty="0">
                <a:solidFill>
                  <a:schemeClr val="bg1"/>
                </a:solidFill>
                <a:latin typeface="Verlag Bold" pitchFamily="2" charset="0"/>
              </a:rPr>
              <a:t>More Affordable</a:t>
            </a:r>
            <a:endParaRPr lang="en-US" sz="2400" cap="none" dirty="0">
              <a:solidFill>
                <a:schemeClr val="bg1"/>
              </a:solidFill>
              <a:latin typeface="Verlag Bold" pitchFamily="2" charset="0"/>
            </a:endParaRPr>
          </a:p>
        </p:txBody>
      </p:sp>
      <p:sp>
        <p:nvSpPr>
          <p:cNvPr id="3" name="Slide Number Placeholder 4">
            <a:extLst>
              <a:ext uri="{FF2B5EF4-FFF2-40B4-BE49-F238E27FC236}">
                <a16:creationId xmlns:a16="http://schemas.microsoft.com/office/drawing/2014/main" id="{77BF0979-9489-84B2-16A8-A0ED4F7102EB}"/>
              </a:ext>
            </a:extLst>
          </p:cNvPr>
          <p:cNvSpPr txBox="1">
            <a:spLocks/>
          </p:cNvSpPr>
          <p:nvPr/>
        </p:nvSpPr>
        <p:spPr>
          <a:xfrm>
            <a:off x="8790039" y="6516148"/>
            <a:ext cx="350454" cy="174625"/>
          </a:xfrm>
          <a:prstGeom prst="rect">
            <a:avLst/>
          </a:prstGeom>
          <a:noFill/>
          <a:ln>
            <a:noFill/>
          </a:ln>
        </p:spPr>
        <p:txBody>
          <a:bodyPr vert="horz" wrap="square" lIns="0" tIns="0" rIns="0" bIns="0" rtlCol="0" anchor="ctr">
            <a:noAutofit/>
          </a:bodyPr>
          <a:lstStyle>
            <a:defPPr>
              <a:defRPr lang="en-US"/>
            </a:defPPr>
            <a:lvl1pPr marL="0" algn="l" defTabSz="914400" rtl="0" eaLnBrk="1" latinLnBrk="0" hangingPunct="1">
              <a:defRPr sz="900" b="1" kern="1200">
                <a:solidFill>
                  <a:schemeClr val="accent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17</a:t>
            </a:fld>
            <a:endParaRPr lang="en-US" dirty="0">
              <a:latin typeface="Verlag Bold" pitchFamily="2" charset="0"/>
            </a:endParaRPr>
          </a:p>
        </p:txBody>
      </p:sp>
      <p:cxnSp>
        <p:nvCxnSpPr>
          <p:cNvPr id="4" name="Straight Connector 3">
            <a:extLst>
              <a:ext uri="{FF2B5EF4-FFF2-40B4-BE49-F238E27FC236}">
                <a16:creationId xmlns:a16="http://schemas.microsoft.com/office/drawing/2014/main" id="{33D380BF-A767-4536-1E70-6A46C0A2AF23}"/>
              </a:ext>
            </a:extLst>
          </p:cNvPr>
          <p:cNvCxnSpPr>
            <a:cxnSpLocks/>
          </p:cNvCxnSpPr>
          <p:nvPr/>
        </p:nvCxnSpPr>
        <p:spPr>
          <a:xfrm>
            <a:off x="1611984" y="3991231"/>
            <a:ext cx="540794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01081971"/>
      </p:ext>
    </p:extLst>
  </p:cSld>
  <p:clrMapOvr>
    <a:overrideClrMapping bg1="lt1" tx1="dk1" bg2="lt2" tx2="dk2" accent1="accent1" accent2="accent2" accent3="accent3" accent4="accent4" accent5="accent5" accent6="accent6" hlink="hlink" folHlink="folHlink"/>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CF669542-599B-704E-D515-E0469F4E210C}"/>
              </a:ext>
            </a:extLst>
          </p:cNvPr>
          <p:cNvGraphicFramePr>
            <a:graphicFrameLocks noChangeAspect="1"/>
          </p:cNvGraphicFramePr>
          <p:nvPr>
            <p:custDataLst>
              <p:tags r:id="rId1"/>
            </p:custDataLst>
            <p:extLst>
              <p:ext uri="{D42A27DB-BD31-4B8C-83A1-F6EECF244321}">
                <p14:modId xmlns:p14="http://schemas.microsoft.com/office/powerpoint/2010/main" val="243008641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7" name="Object 6" hidden="1">
                        <a:extLst>
                          <a:ext uri="{FF2B5EF4-FFF2-40B4-BE49-F238E27FC236}">
                            <a16:creationId xmlns:a16="http://schemas.microsoft.com/office/drawing/2014/main" id="{CF669542-599B-704E-D515-E0469F4E210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Content Placeholder 1">
            <a:extLst>
              <a:ext uri="{FF2B5EF4-FFF2-40B4-BE49-F238E27FC236}">
                <a16:creationId xmlns:a16="http://schemas.microsoft.com/office/drawing/2014/main" id="{FB7F8B9B-F682-88AB-41EF-2B2E86DCABEA}"/>
              </a:ext>
            </a:extLst>
          </p:cNvPr>
          <p:cNvSpPr>
            <a:spLocks noGrp="1"/>
          </p:cNvSpPr>
          <p:nvPr>
            <p:ph sz="quarter" idx="200"/>
          </p:nvPr>
        </p:nvSpPr>
        <p:spPr>
          <a:xfrm>
            <a:off x="404090" y="787036"/>
            <a:ext cx="8483601" cy="5955899"/>
          </a:xfrm>
        </p:spPr>
        <p:txBody>
          <a:bodyPr vert="horz" lIns="0" tIns="0" rIns="0" bIns="0" rtlCol="0" anchor="t">
            <a:noAutofit/>
          </a:bodyPr>
          <a:lstStyle/>
          <a:p>
            <a:pPr marL="0" lvl="2" indent="0">
              <a:buNone/>
            </a:pPr>
            <a:r>
              <a:rPr lang="en-US" sz="1500" b="1" dirty="0">
                <a:solidFill>
                  <a:schemeClr val="accent1"/>
                </a:solidFill>
              </a:rPr>
              <a:t>Focus Area Summary</a:t>
            </a:r>
          </a:p>
          <a:p>
            <a:pPr lvl="2"/>
            <a:r>
              <a:rPr lang="en-US" sz="1500" dirty="0"/>
              <a:t>Address housing supply shortages, energy costs, and individual taxes to reduce the cost of living to reduce outmigration, and attract talent and businesses to Virginia</a:t>
            </a:r>
          </a:p>
          <a:p>
            <a:pPr marL="0" lvl="2" indent="0">
              <a:buNone/>
            </a:pPr>
            <a:endParaRPr lang="en-US" sz="600" dirty="0"/>
          </a:p>
          <a:p>
            <a:pPr marL="0" lvl="2" indent="0">
              <a:buNone/>
            </a:pPr>
            <a:r>
              <a:rPr lang="en-US" sz="1500" b="1" dirty="0">
                <a:solidFill>
                  <a:schemeClr val="accent1"/>
                </a:solidFill>
              </a:rPr>
              <a:t>Key issues</a:t>
            </a:r>
          </a:p>
          <a:p>
            <a:pPr lvl="2"/>
            <a:r>
              <a:rPr lang="en-US" sz="1500" dirty="0"/>
              <a:t>Virginia's personal income tax structure has seen few changes since 1990 while many peer states have aggressively reformed taxes to promote economic growth</a:t>
            </a:r>
          </a:p>
          <a:p>
            <a:pPr lvl="2"/>
            <a:r>
              <a:rPr lang="en-US" sz="1500" dirty="0"/>
              <a:t>Since 2008, housing production in the Commonwealth has lagged overall population growth, intensifying demand for housing in Virginia, particularly in metro areas in the Urban Crescent</a:t>
            </a:r>
          </a:p>
          <a:p>
            <a:pPr marL="0" lvl="2" indent="0">
              <a:buNone/>
            </a:pPr>
            <a:endParaRPr lang="en-US" sz="600" b="1" dirty="0">
              <a:solidFill>
                <a:schemeClr val="accent1"/>
              </a:solidFill>
            </a:endParaRPr>
          </a:p>
          <a:p>
            <a:pPr marL="0" lvl="2" indent="0">
              <a:buNone/>
            </a:pPr>
            <a:r>
              <a:rPr lang="en-US" sz="1500" b="1" dirty="0">
                <a:solidFill>
                  <a:schemeClr val="accent1"/>
                </a:solidFill>
              </a:rPr>
              <a:t>Initiatives</a:t>
            </a:r>
          </a:p>
          <a:p>
            <a:pPr marL="303530" lvl="3" indent="-285750">
              <a:buFont typeface="Wingdings" panose="05000000000000000000" pitchFamily="2" charset="2"/>
              <a:buChar char="§"/>
            </a:pPr>
            <a:r>
              <a:rPr lang="en-US" sz="1500" dirty="0">
                <a:solidFill>
                  <a:srgbClr val="000000"/>
                </a:solidFill>
                <a:cs typeface="Arial" panose="020B0604020202020204"/>
              </a:rPr>
              <a:t>Reform individual income tax burdens to align with high-growth states to make Virginia a more affordable place to live and work</a:t>
            </a:r>
          </a:p>
          <a:p>
            <a:pPr marL="303530" lvl="3" indent="-285750">
              <a:buFont typeface="Wingdings" panose="05000000000000000000" pitchFamily="2" charset="2"/>
              <a:buChar char="§"/>
            </a:pPr>
            <a:r>
              <a:rPr lang="en-US" sz="1500" dirty="0">
                <a:solidFill>
                  <a:srgbClr val="000000"/>
                </a:solidFill>
                <a:cs typeface="Arial" panose="020B0604020202020204"/>
              </a:rPr>
              <a:t>Develop housing plans in coordination with economic development site plans to promote ample, affordable worker housing when businesses locate in Virginia</a:t>
            </a:r>
          </a:p>
          <a:p>
            <a:pPr marL="303530" lvl="3" indent="-285750">
              <a:buFont typeface="Wingdings" panose="05000000000000000000" pitchFamily="2" charset="2"/>
              <a:buChar char="§"/>
            </a:pPr>
            <a:r>
              <a:rPr lang="en-US" sz="1500" dirty="0">
                <a:solidFill>
                  <a:srgbClr val="000000"/>
                </a:solidFill>
                <a:cs typeface="Arial" panose="020B0604020202020204"/>
              </a:rPr>
              <a:t>Align housing development with economic growth through public/private partnerships with developers and include workforce housing in the early stages of the site development and selection process</a:t>
            </a:r>
          </a:p>
          <a:p>
            <a:pPr marL="303530" lvl="3" indent="-285750">
              <a:buFont typeface="Wingdings" panose="05000000000000000000" pitchFamily="2" charset="2"/>
              <a:buChar char="§"/>
            </a:pPr>
            <a:r>
              <a:rPr lang="en-US" sz="1500" dirty="0">
                <a:solidFill>
                  <a:srgbClr val="000000"/>
                </a:solidFill>
                <a:cs typeface="Arial" panose="020B0604020202020204"/>
              </a:rPr>
              <a:t>Invest in innovation in housing construction and modernize regulatory processes to reduce the cost of housing construction and materials</a:t>
            </a:r>
          </a:p>
          <a:p>
            <a:pPr marL="303530" lvl="3" indent="-285750">
              <a:buFont typeface="Wingdings" panose="05000000000000000000" pitchFamily="2" charset="2"/>
              <a:buChar char="§"/>
            </a:pPr>
            <a:r>
              <a:rPr lang="en-US" sz="1500" dirty="0">
                <a:solidFill>
                  <a:srgbClr val="000000"/>
                </a:solidFill>
                <a:cs typeface="Arial" panose="020B0604020202020204"/>
              </a:rPr>
              <a:t>Continue to reduce or eliminate taxes on military retirement pay to retain veterans in the Commonwealth</a:t>
            </a:r>
          </a:p>
          <a:p>
            <a:endParaRPr lang="en-US" dirty="0">
              <a:cs typeface="Arial" panose="020B0604020202020204"/>
            </a:endParaRPr>
          </a:p>
        </p:txBody>
      </p:sp>
      <p:sp>
        <p:nvSpPr>
          <p:cNvPr id="10" name="Title 2">
            <a:extLst>
              <a:ext uri="{FF2B5EF4-FFF2-40B4-BE49-F238E27FC236}">
                <a16:creationId xmlns:a16="http://schemas.microsoft.com/office/drawing/2014/main" id="{2F8B7626-8D49-68AE-F415-34DB604D5F0C}"/>
              </a:ext>
            </a:extLst>
          </p:cNvPr>
          <p:cNvSpPr>
            <a:spLocks noGrp="1"/>
          </p:cNvSpPr>
          <p:nvPr>
            <p:ph type="title"/>
          </p:nvPr>
        </p:nvSpPr>
        <p:spPr>
          <a:xfrm>
            <a:off x="431799" y="79131"/>
            <a:ext cx="8280400" cy="567394"/>
          </a:xfrm>
        </p:spPr>
        <p:txBody>
          <a:bodyPr vert="horz"/>
          <a:lstStyle/>
          <a:p>
            <a:r>
              <a:rPr lang="en-US" dirty="0"/>
              <a:t>MAKE VIRGINIA MORE AFFORDABLE: HOUSING &amp; COST OF LIVING</a:t>
            </a:r>
            <a:endParaRPr lang="en-US" dirty="0">
              <a:highlight>
                <a:srgbClr val="FFFF00"/>
              </a:highlight>
            </a:endParaRPr>
          </a:p>
        </p:txBody>
      </p:sp>
      <p:sp>
        <p:nvSpPr>
          <p:cNvPr id="4" name="Subtitle 3">
            <a:extLst>
              <a:ext uri="{FF2B5EF4-FFF2-40B4-BE49-F238E27FC236}">
                <a16:creationId xmlns:a16="http://schemas.microsoft.com/office/drawing/2014/main" id="{C8E4F9ED-32D7-0FD5-C63D-EE864638CB28}"/>
              </a:ext>
            </a:extLst>
          </p:cNvPr>
          <p:cNvSpPr>
            <a:spLocks noGrp="1"/>
          </p:cNvSpPr>
          <p:nvPr>
            <p:ph type="subTitle" sz="quarter" idx="1000"/>
          </p:nvPr>
        </p:nvSpPr>
        <p:spPr>
          <a:xfrm>
            <a:off x="431798" y="6240513"/>
            <a:ext cx="8617934" cy="505508"/>
          </a:xfrm>
        </p:spPr>
        <p:txBody>
          <a:bodyPr vert="horz" lIns="0" tIns="0" rIns="0" bIns="0" rtlCol="0" anchor="b">
            <a:noAutofit/>
          </a:bodyPr>
          <a:lstStyle/>
          <a:p>
            <a:pPr indent="-1270"/>
            <a:r>
              <a:rPr lang="en-US" dirty="0">
                <a:latin typeface="Verlag Book" pitchFamily="2" charset="0"/>
              </a:rPr>
              <a:t>Source: Council for Community and Economic Research Cost of Living Index (2022); Moody’s Cost of Living Index (2021); </a:t>
            </a:r>
          </a:p>
          <a:p>
            <a:pPr indent="-1270"/>
            <a:r>
              <a:rPr lang="en-US" dirty="0">
                <a:latin typeface="Verlag Book" pitchFamily="2" charset="0"/>
              </a:rPr>
              <a:t>Virginia Statewide Housing Study, January 2022</a:t>
            </a:r>
          </a:p>
        </p:txBody>
      </p:sp>
      <p:sp>
        <p:nvSpPr>
          <p:cNvPr id="5" name="Slide Number Placeholder 4">
            <a:extLst>
              <a:ext uri="{FF2B5EF4-FFF2-40B4-BE49-F238E27FC236}">
                <a16:creationId xmlns:a16="http://schemas.microsoft.com/office/drawing/2014/main" id="{00637F8E-9D4E-2CFE-D420-E6641310B98A}"/>
              </a:ext>
            </a:extLst>
          </p:cNvPr>
          <p:cNvSpPr>
            <a:spLocks noGrp="1"/>
          </p:cNvSpPr>
          <p:nvPr>
            <p:ph type="sldNum" sz="quarter" idx="4294967295"/>
          </p:nvPr>
        </p:nvSpPr>
        <p:spPr>
          <a:xfrm>
            <a:off x="8793163" y="6516688"/>
            <a:ext cx="350837" cy="174625"/>
          </a:xfrm>
          <a:prstGeom prst="rect">
            <a:avLst/>
          </a:prstGeom>
          <a:noFill/>
          <a:ln>
            <a:noFill/>
          </a:ln>
        </p:spPr>
        <p:txBody>
          <a:bodyPr vert="horz" wrap="square" lIns="0" tIns="0" rIns="0" bIns="0" rtlCol="0" anchor="ctr">
            <a:noAutofit/>
          </a:bodyPr>
          <a:lstStyle>
            <a:defPPr>
              <a:defRPr lang="en-US"/>
            </a:defPPr>
            <a:lvl1pPr marL="0" algn="l" defTabSz="914400" rtl="0" eaLnBrk="1" latinLnBrk="0" hangingPunct="1">
              <a:defRPr sz="900" b="1" kern="1200">
                <a:solidFill>
                  <a:schemeClr val="accent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18</a:t>
            </a:fld>
            <a:endParaRPr lang="en-US" sz="900" b="1" dirty="0">
              <a:solidFill>
                <a:schemeClr val="accent1"/>
              </a:solidFill>
              <a:latin typeface="Verlag Bold" pitchFamily="2" charset="0"/>
            </a:endParaRPr>
          </a:p>
        </p:txBody>
      </p:sp>
    </p:spTree>
    <p:extLst>
      <p:ext uri="{BB962C8B-B14F-4D97-AF65-F5344CB8AC3E}">
        <p14:creationId xmlns:p14="http://schemas.microsoft.com/office/powerpoint/2010/main" val="37421725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Object 18" hidden="1">
            <a:extLst>
              <a:ext uri="{FF2B5EF4-FFF2-40B4-BE49-F238E27FC236}">
                <a16:creationId xmlns:a16="http://schemas.microsoft.com/office/drawing/2014/main" id="{F0546E54-0B83-D8F6-623B-E1C158DBD3C6}"/>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19" name="Object 18" hidden="1">
                        <a:extLst>
                          <a:ext uri="{FF2B5EF4-FFF2-40B4-BE49-F238E27FC236}">
                            <a16:creationId xmlns:a16="http://schemas.microsoft.com/office/drawing/2014/main" id="{F0546E54-0B83-D8F6-623B-E1C158DBD3C6}"/>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17" name="Content Placeholder 16">
            <a:extLst>
              <a:ext uri="{FF2B5EF4-FFF2-40B4-BE49-F238E27FC236}">
                <a16:creationId xmlns:a16="http://schemas.microsoft.com/office/drawing/2014/main" id="{E46960AA-7173-5FAA-964E-3E06AA69FACB}"/>
              </a:ext>
            </a:extLst>
          </p:cNvPr>
          <p:cNvSpPr>
            <a:spLocks noGrp="1"/>
          </p:cNvSpPr>
          <p:nvPr>
            <p:ph sz="quarter" idx="200"/>
          </p:nvPr>
        </p:nvSpPr>
        <p:spPr>
          <a:xfrm>
            <a:off x="431800" y="1246932"/>
            <a:ext cx="8280400" cy="4932362"/>
          </a:xfrm>
        </p:spPr>
        <p:txBody>
          <a:bodyPr vert="horz" lIns="0" tIns="0" rIns="0" bIns="0" rtlCol="0" anchor="t">
            <a:noAutofit/>
          </a:bodyPr>
          <a:lstStyle/>
          <a:p>
            <a:r>
              <a:rPr lang="en-US" sz="1500" dirty="0">
                <a:latin typeface="Verlag Book" pitchFamily="2" charset="0"/>
              </a:rPr>
              <a:t>Objectives of the Governor's Economic Development Policy</a:t>
            </a:r>
          </a:p>
          <a:p>
            <a:pPr lvl="2"/>
            <a:r>
              <a:rPr lang="en-US" sz="1500" dirty="0"/>
              <a:t>State publicly the Administration's priorities and strategies for economic development</a:t>
            </a:r>
          </a:p>
          <a:p>
            <a:pPr marL="550545" lvl="3" indent="-266065"/>
            <a:r>
              <a:rPr lang="en-US" sz="1500" dirty="0"/>
              <a:t>This differs from The Strategic Plan for Economic Development of the Commonwealth, a confidential plan developed by VEDP that lays out the details of the same or similar strategies</a:t>
            </a:r>
            <a:endParaRPr lang="en-US" sz="1500" dirty="0">
              <a:cs typeface="Arial" panose="020B0604020202020204"/>
            </a:endParaRPr>
          </a:p>
          <a:p>
            <a:pPr lvl="2"/>
            <a:r>
              <a:rPr lang="en-US" sz="1500" dirty="0"/>
              <a:t>Provide a reference point and a coherent narrative for subsequent legislative and budget proposals</a:t>
            </a:r>
            <a:endParaRPr lang="en-US" sz="1500" dirty="0">
              <a:cs typeface="Arial"/>
            </a:endParaRPr>
          </a:p>
          <a:p>
            <a:pPr marL="0" lvl="2" indent="0">
              <a:buNone/>
            </a:pPr>
            <a:endParaRPr lang="en-US" sz="600" dirty="0">
              <a:cs typeface="Arial"/>
            </a:endParaRPr>
          </a:p>
          <a:p>
            <a:r>
              <a:rPr lang="en-US" sz="1500" dirty="0">
                <a:latin typeface="Verlag Book" pitchFamily="2" charset="0"/>
              </a:rPr>
              <a:t>Code of Virginia (§ 2.2-205) outlines the timing and process for the Governor's Comprehensive Economic Development Policy</a:t>
            </a:r>
          </a:p>
          <a:p>
            <a:pPr lvl="2"/>
            <a:r>
              <a:rPr lang="en-US" sz="1500" dirty="0"/>
              <a:t>Required to occur in the first year of the Governor’s Administration</a:t>
            </a:r>
          </a:p>
          <a:p>
            <a:pPr lvl="2"/>
            <a:r>
              <a:rPr lang="en-US" sz="1500" dirty="0"/>
              <a:t>A steering committee, led by the Secretary of Commerce and Trade and including the Governor's cabinet, will develop the policy</a:t>
            </a:r>
          </a:p>
          <a:p>
            <a:pPr marL="550545" lvl="3" indent="-266065"/>
            <a:r>
              <a:rPr lang="en-US" sz="1500" dirty="0"/>
              <a:t>More than ten secretariats and eight Commerce &amp; Trade agencies were engaged to solicit input on the plan</a:t>
            </a:r>
            <a:endParaRPr lang="en-US" sz="1500" dirty="0">
              <a:cs typeface="Arial" panose="020B0604020202020204"/>
            </a:endParaRPr>
          </a:p>
          <a:p>
            <a:pPr marL="550545" lvl="3" indent="-266065"/>
            <a:r>
              <a:rPr lang="en-US" sz="1500" dirty="0"/>
              <a:t>Key non-government stakeholders such as the Virginia Chamber, the Virginia Manufacturers Association, and the Virginia Economic Developers Association, among others, were engaged for input</a:t>
            </a:r>
            <a:endParaRPr lang="en-US" sz="1500" dirty="0">
              <a:cs typeface="Arial" panose="020B0604020202020204"/>
            </a:endParaRPr>
          </a:p>
          <a:p>
            <a:pPr marL="0" lvl="2" indent="0">
              <a:buNone/>
            </a:pPr>
            <a:endParaRPr lang="en-US" dirty="0">
              <a:cs typeface="Arial" panose="020B0604020202020204"/>
            </a:endParaRPr>
          </a:p>
          <a:p>
            <a:pPr marL="550545" lvl="3" indent="-266065"/>
            <a:endParaRPr lang="en-US" dirty="0">
              <a:cs typeface="Arial" panose="020B0604020202020204"/>
            </a:endParaRPr>
          </a:p>
        </p:txBody>
      </p:sp>
      <p:sp>
        <p:nvSpPr>
          <p:cNvPr id="16" name="Title 15">
            <a:extLst>
              <a:ext uri="{FF2B5EF4-FFF2-40B4-BE49-F238E27FC236}">
                <a16:creationId xmlns:a16="http://schemas.microsoft.com/office/drawing/2014/main" id="{0C021B23-639D-6E59-2FB2-8FE735D70FCA}"/>
              </a:ext>
            </a:extLst>
          </p:cNvPr>
          <p:cNvSpPr>
            <a:spLocks noGrp="1"/>
          </p:cNvSpPr>
          <p:nvPr>
            <p:ph type="title"/>
          </p:nvPr>
        </p:nvSpPr>
        <p:spPr>
          <a:xfrm>
            <a:off x="431800" y="426518"/>
            <a:ext cx="8465751" cy="593872"/>
          </a:xfrm>
        </p:spPr>
        <p:txBody>
          <a:bodyPr vert="horz"/>
          <a:lstStyle/>
          <a:p>
            <a:r>
              <a:rPr lang="en-US" dirty="0"/>
              <a:t>Governor’s economic development policy Executive Summary (1/2)</a:t>
            </a:r>
          </a:p>
        </p:txBody>
      </p:sp>
      <p:sp>
        <p:nvSpPr>
          <p:cNvPr id="18" name="Subtitle 17">
            <a:extLst>
              <a:ext uri="{FF2B5EF4-FFF2-40B4-BE49-F238E27FC236}">
                <a16:creationId xmlns:a16="http://schemas.microsoft.com/office/drawing/2014/main" id="{B6212B0A-95A9-11EC-0CC2-83EA51C17039}"/>
              </a:ext>
            </a:extLst>
          </p:cNvPr>
          <p:cNvSpPr>
            <a:spLocks noGrp="1"/>
          </p:cNvSpPr>
          <p:nvPr>
            <p:ph type="subTitle" sz="quarter" idx="1000"/>
          </p:nvPr>
        </p:nvSpPr>
        <p:spPr/>
        <p:txBody>
          <a:bodyPr/>
          <a:lstStyle/>
          <a:p>
            <a:r>
              <a:rPr lang="en-US" dirty="0">
                <a:latin typeface="Verlag Book" pitchFamily="2" charset="0"/>
              </a:rPr>
              <a:t>Source: </a:t>
            </a:r>
            <a:r>
              <a:rPr lang="en-US" dirty="0">
                <a:latin typeface="Verlag Book" pitchFamily="2" charset="0"/>
                <a:hlinkClick r:id="rId6"/>
              </a:rPr>
              <a:t>Code of Virginia</a:t>
            </a:r>
            <a:endParaRPr lang="en-US" dirty="0">
              <a:latin typeface="Verlag Book" pitchFamily="2" charset="0"/>
            </a:endParaRPr>
          </a:p>
        </p:txBody>
      </p:sp>
      <p:sp>
        <p:nvSpPr>
          <p:cNvPr id="15" name="Slide Number Placeholder 14">
            <a:extLst>
              <a:ext uri="{FF2B5EF4-FFF2-40B4-BE49-F238E27FC236}">
                <a16:creationId xmlns:a16="http://schemas.microsoft.com/office/drawing/2014/main" id="{B78C67FA-CBC7-1749-BF7F-FF17C69ADC74}"/>
              </a:ext>
            </a:extLst>
          </p:cNvPr>
          <p:cNvSpPr>
            <a:spLocks noGrp="1"/>
          </p:cNvSpPr>
          <p:nvPr>
            <p:ph type="sldNum" sz="quarter" idx="107"/>
          </p:nvPr>
        </p:nvSpPr>
        <p:spPr>
          <a:xfrm>
            <a:off x="8790039" y="6516148"/>
            <a:ext cx="350454" cy="174625"/>
          </a:xfrm>
          <a:prstGeom prst="rect">
            <a:avLst/>
          </a:prstGeom>
          <a:noFill/>
          <a:ln>
            <a:noFill/>
          </a:ln>
        </p:spPr>
        <p:txBody>
          <a:bodyPr vert="horz" wrap="square" lIns="0" tIns="0" rIns="0" bIns="0" rtlCol="0" anchor="ctr">
            <a:noAutofit/>
          </a:bodyPr>
          <a:lstStyle>
            <a:defPPr>
              <a:defRPr lang="en-US"/>
            </a:defPPr>
            <a:lvl1pPr marL="0" algn="l" defTabSz="914400" rtl="0" eaLnBrk="1" latinLnBrk="0" hangingPunct="1">
              <a:defRPr sz="900" b="1" kern="1200">
                <a:solidFill>
                  <a:schemeClr val="accent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pPr marL="1270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fld id="{078C017C-E1B9-8443-B047-B08AAA027B45}" type="slidenum">
              <a:rPr lang="en-US" smtClean="0">
                <a:latin typeface="Verlag Bold" pitchFamily="2" charset="0"/>
              </a:rPr>
              <a:pPr marL="1270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t>1</a:t>
            </a:fld>
            <a:endParaRPr kumimoji="0" lang="en-US" sz="900" b="1" i="0" u="none" strike="noStrike" kern="1200" cap="none" spc="0" normalizeH="0" baseline="0" noProof="0" dirty="0">
              <a:ln>
                <a:noFill/>
              </a:ln>
              <a:solidFill>
                <a:srgbClr val="003865"/>
              </a:solidFill>
              <a:effectLst/>
              <a:uLnTx/>
              <a:uFillTx/>
              <a:latin typeface="Verlag Bold" pitchFamily="2" charset="0"/>
            </a:endParaRPr>
          </a:p>
        </p:txBody>
      </p:sp>
    </p:spTree>
    <p:extLst>
      <p:ext uri="{BB962C8B-B14F-4D97-AF65-F5344CB8AC3E}">
        <p14:creationId xmlns:p14="http://schemas.microsoft.com/office/powerpoint/2010/main" val="163604821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10" name="Object 9" hidden="1">
            <a:extLst>
              <a:ext uri="{FF2B5EF4-FFF2-40B4-BE49-F238E27FC236}">
                <a16:creationId xmlns:a16="http://schemas.microsoft.com/office/drawing/2014/main" id="{0EA29452-1D63-0C2D-8C74-01A7AD89C458}"/>
              </a:ext>
            </a:extLst>
          </p:cNvPr>
          <p:cNvGraphicFramePr>
            <a:graphicFrameLocks noChangeAspect="1"/>
          </p:cNvGraphicFramePr>
          <p:nvPr>
            <p:custDataLst>
              <p:tags r:id="rId2"/>
            </p:custDataLst>
            <p:extLst>
              <p:ext uri="{D42A27DB-BD31-4B8C-83A1-F6EECF244321}">
                <p14:modId xmlns:p14="http://schemas.microsoft.com/office/powerpoint/2010/main" val="401103992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95" imgH="394" progId="TCLayout.ActiveDocument.1">
                  <p:embed/>
                </p:oleObj>
              </mc:Choice>
              <mc:Fallback>
                <p:oleObj name="think-cell Slide" r:id="rId6" imgW="395" imgH="394" progId="TCLayout.ActiveDocument.1">
                  <p:embed/>
                  <p:pic>
                    <p:nvPicPr>
                      <p:cNvPr id="10" name="Object 9" hidden="1">
                        <a:extLst>
                          <a:ext uri="{FF2B5EF4-FFF2-40B4-BE49-F238E27FC236}">
                            <a16:creationId xmlns:a16="http://schemas.microsoft.com/office/drawing/2014/main" id="{0EA29452-1D63-0C2D-8C74-01A7AD89C458}"/>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grpSp>
        <p:nvGrpSpPr>
          <p:cNvPr id="20" name="Group 19">
            <a:extLst>
              <a:ext uri="{FF2B5EF4-FFF2-40B4-BE49-F238E27FC236}">
                <a16:creationId xmlns:a16="http://schemas.microsoft.com/office/drawing/2014/main" id="{7A498768-5F61-24AE-37E2-E1B9FDF0AD41}"/>
              </a:ext>
            </a:extLst>
          </p:cNvPr>
          <p:cNvGrpSpPr/>
          <p:nvPr/>
        </p:nvGrpSpPr>
        <p:grpSpPr>
          <a:xfrm>
            <a:off x="704931" y="1136232"/>
            <a:ext cx="7570617" cy="4826364"/>
            <a:chOff x="705298" y="1256304"/>
            <a:chExt cx="7570617" cy="4826364"/>
          </a:xfrm>
        </p:grpSpPr>
        <p:grpSp>
          <p:nvGrpSpPr>
            <p:cNvPr id="18" name="Group 17">
              <a:extLst>
                <a:ext uri="{FF2B5EF4-FFF2-40B4-BE49-F238E27FC236}">
                  <a16:creationId xmlns:a16="http://schemas.microsoft.com/office/drawing/2014/main" id="{16E0DD24-9E9D-F3CD-CF05-6DF0B19E1BBA}"/>
                </a:ext>
              </a:extLst>
            </p:cNvPr>
            <p:cNvGrpSpPr/>
            <p:nvPr/>
          </p:nvGrpSpPr>
          <p:grpSpPr>
            <a:xfrm>
              <a:off x="1061411" y="1256304"/>
              <a:ext cx="7214504" cy="4826364"/>
              <a:chOff x="1061411" y="1256304"/>
              <a:chExt cx="7214504" cy="4826364"/>
            </a:xfrm>
          </p:grpSpPr>
          <p:graphicFrame>
            <p:nvGraphicFramePr>
              <p:cNvPr id="3" name="Chart 2">
                <a:extLst>
                  <a:ext uri="{FF2B5EF4-FFF2-40B4-BE49-F238E27FC236}">
                    <a16:creationId xmlns:a16="http://schemas.microsoft.com/office/drawing/2014/main" id="{ED47854F-CECE-EA49-17B5-67E58E2D85CA}"/>
                  </a:ext>
                </a:extLst>
              </p:cNvPr>
              <p:cNvGraphicFramePr>
                <a:graphicFrameLocks/>
              </p:cNvGraphicFramePr>
              <p:nvPr>
                <p:extLst>
                  <p:ext uri="{D42A27DB-BD31-4B8C-83A1-F6EECF244321}">
                    <p14:modId xmlns:p14="http://schemas.microsoft.com/office/powerpoint/2010/main" val="285565937"/>
                  </p:ext>
                </p:extLst>
              </p:nvPr>
            </p:nvGraphicFramePr>
            <p:xfrm>
              <a:off x="1061411" y="1256304"/>
              <a:ext cx="7043057" cy="4826364"/>
            </p:xfrm>
            <a:graphic>
              <a:graphicData uri="http://schemas.openxmlformats.org/drawingml/2006/chart">
                <c:chart xmlns:c="http://schemas.openxmlformats.org/drawingml/2006/chart" xmlns:r="http://schemas.openxmlformats.org/officeDocument/2006/relationships" r:id="rId8"/>
              </a:graphicData>
            </a:graphic>
          </p:graphicFrame>
          <p:cxnSp>
            <p:nvCxnSpPr>
              <p:cNvPr id="8" name="Straight Connector 7">
                <a:extLst>
                  <a:ext uri="{FF2B5EF4-FFF2-40B4-BE49-F238E27FC236}">
                    <a16:creationId xmlns:a16="http://schemas.microsoft.com/office/drawing/2014/main" id="{4E0D283E-5A5E-7781-CA6B-8F2DECF89ADA}"/>
                  </a:ext>
                </a:extLst>
              </p:cNvPr>
              <p:cNvCxnSpPr/>
              <p:nvPr/>
            </p:nvCxnSpPr>
            <p:spPr>
              <a:xfrm flipV="1">
                <a:off x="4951882" y="1900487"/>
                <a:ext cx="0" cy="3593592"/>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ACF642DD-5F0A-FE26-D51A-166F74F40B3A}"/>
                  </a:ext>
                </a:extLst>
              </p:cNvPr>
              <p:cNvSpPr txBox="1"/>
              <p:nvPr/>
            </p:nvSpPr>
            <p:spPr>
              <a:xfrm>
                <a:off x="7937158" y="2647709"/>
                <a:ext cx="260009" cy="184666"/>
              </a:xfrm>
              <a:prstGeom prst="rect">
                <a:avLst/>
              </a:prstGeom>
            </p:spPr>
            <p:txBody>
              <a:bodyPr vert="horz" wrap="square" lIns="0" tIns="0" rIns="0" bIns="0" rtlCol="0" anchor="t">
                <a:spAutoFit/>
              </a:bodyPr>
              <a:lstStyle/>
              <a:p>
                <a:pPr algn="l"/>
                <a:r>
                  <a:rPr lang="en-US" dirty="0">
                    <a:latin typeface="Verlag Book" pitchFamily="2" charset="0"/>
                    <a:ea typeface="Arial" charset="0"/>
                    <a:cs typeface="Arial" charset="0"/>
                  </a:rPr>
                  <a:t>SC</a:t>
                </a:r>
                <a:endParaRPr lang="en-US" sz="1400" dirty="0">
                  <a:latin typeface="Verlag Book" pitchFamily="2" charset="0"/>
                  <a:ea typeface="Arial" charset="0"/>
                  <a:cs typeface="Arial" charset="0"/>
                </a:endParaRPr>
              </a:p>
            </p:txBody>
          </p:sp>
          <p:sp>
            <p:nvSpPr>
              <p:cNvPr id="13" name="TextBox 12">
                <a:extLst>
                  <a:ext uri="{FF2B5EF4-FFF2-40B4-BE49-F238E27FC236}">
                    <a16:creationId xmlns:a16="http://schemas.microsoft.com/office/drawing/2014/main" id="{A9F45DEB-05F4-B56D-2261-84167E30F330}"/>
                  </a:ext>
                </a:extLst>
              </p:cNvPr>
              <p:cNvSpPr txBox="1"/>
              <p:nvPr/>
            </p:nvSpPr>
            <p:spPr>
              <a:xfrm>
                <a:off x="7937158" y="2873659"/>
                <a:ext cx="260009" cy="184666"/>
              </a:xfrm>
              <a:prstGeom prst="rect">
                <a:avLst/>
              </a:prstGeom>
            </p:spPr>
            <p:txBody>
              <a:bodyPr vert="horz" wrap="square" lIns="0" tIns="0" rIns="0" bIns="0" rtlCol="0" anchor="t">
                <a:spAutoFit/>
              </a:bodyPr>
              <a:lstStyle/>
              <a:p>
                <a:pPr algn="l"/>
                <a:r>
                  <a:rPr lang="en-US" dirty="0">
                    <a:latin typeface="Verlag Book" pitchFamily="2" charset="0"/>
                    <a:ea typeface="Arial" charset="0"/>
                    <a:cs typeface="Arial" charset="0"/>
                  </a:rPr>
                  <a:t>VA</a:t>
                </a:r>
                <a:endParaRPr lang="en-US" sz="1400" dirty="0">
                  <a:latin typeface="Verlag Book" pitchFamily="2" charset="0"/>
                  <a:ea typeface="Arial" charset="0"/>
                  <a:cs typeface="Arial" charset="0"/>
                </a:endParaRPr>
              </a:p>
            </p:txBody>
          </p:sp>
          <p:sp>
            <p:nvSpPr>
              <p:cNvPr id="14" name="TextBox 13">
                <a:extLst>
                  <a:ext uri="{FF2B5EF4-FFF2-40B4-BE49-F238E27FC236}">
                    <a16:creationId xmlns:a16="http://schemas.microsoft.com/office/drawing/2014/main" id="{ABFAB664-4E07-72F0-7D21-D5BD26B7D8A0}"/>
                  </a:ext>
                </a:extLst>
              </p:cNvPr>
              <p:cNvSpPr txBox="1"/>
              <p:nvPr/>
            </p:nvSpPr>
            <p:spPr>
              <a:xfrm>
                <a:off x="7937158" y="3175627"/>
                <a:ext cx="260009" cy="184666"/>
              </a:xfrm>
              <a:prstGeom prst="rect">
                <a:avLst/>
              </a:prstGeom>
            </p:spPr>
            <p:txBody>
              <a:bodyPr vert="horz" wrap="square" lIns="0" tIns="0" rIns="0" bIns="0" rtlCol="0" anchor="t">
                <a:spAutoFit/>
              </a:bodyPr>
              <a:lstStyle/>
              <a:p>
                <a:pPr algn="l"/>
                <a:r>
                  <a:rPr lang="en-US" dirty="0">
                    <a:latin typeface="Verlag Book" pitchFamily="2" charset="0"/>
                    <a:ea typeface="Arial" charset="0"/>
                    <a:cs typeface="Arial" charset="0"/>
                  </a:rPr>
                  <a:t>GA</a:t>
                </a:r>
                <a:endParaRPr lang="en-US" sz="1400" baseline="30000" dirty="0">
                  <a:latin typeface="Verlag Book" pitchFamily="2" charset="0"/>
                  <a:ea typeface="Arial" charset="0"/>
                  <a:cs typeface="Arial" charset="0"/>
                </a:endParaRPr>
              </a:p>
            </p:txBody>
          </p:sp>
          <p:sp>
            <p:nvSpPr>
              <p:cNvPr id="15" name="TextBox 14">
                <a:extLst>
                  <a:ext uri="{FF2B5EF4-FFF2-40B4-BE49-F238E27FC236}">
                    <a16:creationId xmlns:a16="http://schemas.microsoft.com/office/drawing/2014/main" id="{15DF8C8B-E5EA-FAC1-66E3-E75637A588D2}"/>
                  </a:ext>
                </a:extLst>
              </p:cNvPr>
              <p:cNvSpPr txBox="1"/>
              <p:nvPr/>
            </p:nvSpPr>
            <p:spPr>
              <a:xfrm>
                <a:off x="7937158" y="3625719"/>
                <a:ext cx="260009" cy="184666"/>
              </a:xfrm>
              <a:prstGeom prst="rect">
                <a:avLst/>
              </a:prstGeom>
            </p:spPr>
            <p:txBody>
              <a:bodyPr vert="horz" wrap="square" lIns="0" tIns="0" rIns="0" bIns="0" rtlCol="0" anchor="t">
                <a:spAutoFit/>
              </a:bodyPr>
              <a:lstStyle/>
              <a:p>
                <a:pPr algn="l"/>
                <a:r>
                  <a:rPr lang="en-US" dirty="0">
                    <a:latin typeface="Verlag Book" pitchFamily="2" charset="0"/>
                    <a:ea typeface="Arial" charset="0"/>
                    <a:cs typeface="Arial" charset="0"/>
                  </a:rPr>
                  <a:t>NC</a:t>
                </a:r>
                <a:endParaRPr lang="en-US" sz="1400" dirty="0">
                  <a:latin typeface="Verlag Book" pitchFamily="2" charset="0"/>
                  <a:ea typeface="Arial" charset="0"/>
                  <a:cs typeface="Arial" charset="0"/>
                </a:endParaRPr>
              </a:p>
            </p:txBody>
          </p:sp>
          <p:sp>
            <p:nvSpPr>
              <p:cNvPr id="17" name="TextBox 16">
                <a:extLst>
                  <a:ext uri="{FF2B5EF4-FFF2-40B4-BE49-F238E27FC236}">
                    <a16:creationId xmlns:a16="http://schemas.microsoft.com/office/drawing/2014/main" id="{96FC1F6C-FD69-D969-B3DD-18EDCA0253A4}"/>
                  </a:ext>
                </a:extLst>
              </p:cNvPr>
              <p:cNvSpPr txBox="1"/>
              <p:nvPr/>
            </p:nvSpPr>
            <p:spPr>
              <a:xfrm>
                <a:off x="7933021" y="5360468"/>
                <a:ext cx="342894" cy="184666"/>
              </a:xfrm>
              <a:prstGeom prst="rect">
                <a:avLst/>
              </a:prstGeom>
            </p:spPr>
            <p:txBody>
              <a:bodyPr vert="horz" wrap="square" lIns="0" tIns="0" rIns="0" bIns="0" rtlCol="0" anchor="t">
                <a:spAutoFit/>
              </a:bodyPr>
              <a:lstStyle/>
              <a:p>
                <a:pPr algn="l"/>
                <a:r>
                  <a:rPr lang="en-US" dirty="0">
                    <a:latin typeface="Verlag Book" pitchFamily="2" charset="0"/>
                    <a:ea typeface="Arial" charset="0"/>
                    <a:cs typeface="Arial" charset="0"/>
                  </a:rPr>
                  <a:t>TN</a:t>
                </a:r>
                <a:endParaRPr lang="en-US" sz="1400" dirty="0">
                  <a:latin typeface="Verlag Book" pitchFamily="2" charset="0"/>
                  <a:ea typeface="Arial" charset="0"/>
                  <a:cs typeface="Arial" charset="0"/>
                </a:endParaRPr>
              </a:p>
            </p:txBody>
          </p:sp>
        </p:grpSp>
        <p:sp>
          <p:nvSpPr>
            <p:cNvPr id="19" name="TextBox 18">
              <a:extLst>
                <a:ext uri="{FF2B5EF4-FFF2-40B4-BE49-F238E27FC236}">
                  <a16:creationId xmlns:a16="http://schemas.microsoft.com/office/drawing/2014/main" id="{7F5A9784-57E0-B847-65AD-6C50409AC807}"/>
                </a:ext>
              </a:extLst>
            </p:cNvPr>
            <p:cNvSpPr txBox="1"/>
            <p:nvPr/>
          </p:nvSpPr>
          <p:spPr>
            <a:xfrm rot="16200000">
              <a:off x="92996" y="3352344"/>
              <a:ext cx="1409269" cy="184666"/>
            </a:xfrm>
            <a:prstGeom prst="rect">
              <a:avLst/>
            </a:prstGeom>
          </p:spPr>
          <p:txBody>
            <a:bodyPr vert="horz" wrap="square" lIns="0" tIns="0" rIns="0" bIns="0" rtlCol="0" anchor="t">
              <a:spAutoFit/>
            </a:bodyPr>
            <a:lstStyle/>
            <a:p>
              <a:pPr algn="l"/>
              <a:r>
                <a:rPr lang="en-US" dirty="0">
                  <a:latin typeface="Verlag Book" pitchFamily="2" charset="0"/>
                  <a:ea typeface="Arial" charset="0"/>
                  <a:cs typeface="Arial" charset="0"/>
                </a:rPr>
                <a:t>Statutory Rate (%)</a:t>
              </a:r>
              <a:endParaRPr lang="en-US" sz="1400" dirty="0">
                <a:latin typeface="Verlag Book" pitchFamily="2" charset="0"/>
                <a:ea typeface="Arial" charset="0"/>
                <a:cs typeface="Arial" charset="0"/>
              </a:endParaRPr>
            </a:p>
          </p:txBody>
        </p:sp>
      </p:grpSp>
      <p:sp>
        <p:nvSpPr>
          <p:cNvPr id="7" name="Title 6">
            <a:extLst>
              <a:ext uri="{FF2B5EF4-FFF2-40B4-BE49-F238E27FC236}">
                <a16:creationId xmlns:a16="http://schemas.microsoft.com/office/drawing/2014/main" id="{C1D0C9A9-0B17-3C86-E142-1ACADB775522}"/>
              </a:ext>
            </a:extLst>
          </p:cNvPr>
          <p:cNvSpPr>
            <a:spLocks noGrp="1"/>
          </p:cNvSpPr>
          <p:nvPr>
            <p:ph type="title"/>
          </p:nvPr>
        </p:nvSpPr>
        <p:spPr>
          <a:xfrm>
            <a:off x="350040" y="496683"/>
            <a:ext cx="8280400" cy="567394"/>
          </a:xfrm>
        </p:spPr>
        <p:txBody>
          <a:bodyPr vert="horz"/>
          <a:lstStyle/>
          <a:p>
            <a:r>
              <a:rPr lang="en-US" dirty="0"/>
              <a:t>North Carolina, Tennessee, and Georgia have reduced personal income tax rates, while Virginia holds steady</a:t>
            </a:r>
          </a:p>
        </p:txBody>
      </p:sp>
      <p:sp>
        <p:nvSpPr>
          <p:cNvPr id="9" name="Subtitle 8">
            <a:extLst>
              <a:ext uri="{FF2B5EF4-FFF2-40B4-BE49-F238E27FC236}">
                <a16:creationId xmlns:a16="http://schemas.microsoft.com/office/drawing/2014/main" id="{179963E5-D97C-B774-64BA-A768630193EC}"/>
              </a:ext>
            </a:extLst>
          </p:cNvPr>
          <p:cNvSpPr>
            <a:spLocks noGrp="1"/>
          </p:cNvSpPr>
          <p:nvPr>
            <p:ph type="subTitle" sz="quarter" idx="1000"/>
          </p:nvPr>
        </p:nvSpPr>
        <p:spPr>
          <a:xfrm>
            <a:off x="350040" y="6263394"/>
            <a:ext cx="6117047" cy="505508"/>
          </a:xfrm>
        </p:spPr>
        <p:txBody>
          <a:bodyPr/>
          <a:lstStyle/>
          <a:p>
            <a:pPr marL="6350" marR="0" lvl="0" indent="-1588" algn="l" defTabSz="914400" rtl="0" eaLnBrk="1" fontAlgn="auto" latinLnBrk="0" hangingPunct="1">
              <a:lnSpc>
                <a:spcPct val="90000"/>
              </a:lnSpc>
              <a:spcBef>
                <a:spcPts val="75"/>
              </a:spcBef>
              <a:spcAft>
                <a:spcPts val="75"/>
              </a:spcAft>
              <a:buClrTx/>
              <a:buSzPct val="100000"/>
              <a:buFontTx/>
              <a:buNone/>
              <a:tabLst/>
              <a:defRPr/>
            </a:pPr>
            <a:r>
              <a:rPr lang="en-US" dirty="0">
                <a:latin typeface="Verlag Book" pitchFamily="2" charset="0"/>
              </a:rPr>
              <a:t>Source: Statutory tax rates in respective states</a:t>
            </a:r>
          </a:p>
          <a:p>
            <a:r>
              <a:rPr lang="en-US" dirty="0">
                <a:latin typeface="Verlag Book" pitchFamily="2" charset="0"/>
              </a:rPr>
              <a:t>*Tennessee’s Hall Income tax applied only to investment income and was phased out in 2021; Georgia will begin lowering its personal income tax rate in 2024, reaching a rate of 5% in 2029; Florida and Texas do not levy a personal income tax</a:t>
            </a:r>
          </a:p>
        </p:txBody>
      </p:sp>
      <p:sp>
        <p:nvSpPr>
          <p:cNvPr id="6" name="Slide Number Placeholder 5">
            <a:extLst>
              <a:ext uri="{FF2B5EF4-FFF2-40B4-BE49-F238E27FC236}">
                <a16:creationId xmlns:a16="http://schemas.microsoft.com/office/drawing/2014/main" id="{7EB90EA3-F4DD-F4CE-DBEE-B5517961E983}"/>
              </a:ext>
            </a:extLst>
          </p:cNvPr>
          <p:cNvSpPr>
            <a:spLocks noGrp="1"/>
          </p:cNvSpPr>
          <p:nvPr>
            <p:ph type="sldNum" sz="quarter" idx="107"/>
          </p:nvPr>
        </p:nvSpPr>
        <p:spPr/>
        <p:txBody>
          <a:bodyPr/>
          <a:lstStyle/>
          <a:p>
            <a:pPr marL="1270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fld id="{078C017C-E1B9-8443-B047-B08AAA027B45}" type="slidenum">
              <a:rPr kumimoji="0" lang="en-US" sz="900" b="1" i="0" u="none" strike="noStrike" kern="1200" cap="none" spc="0" normalizeH="0" baseline="0" noProof="0" smtClean="0">
                <a:ln>
                  <a:noFill/>
                </a:ln>
                <a:solidFill>
                  <a:srgbClr val="003865"/>
                </a:solidFill>
                <a:effectLst/>
                <a:uLnTx/>
                <a:uFillTx/>
                <a:latin typeface="Verlag Bold" pitchFamily="2" charset="0"/>
              </a:rPr>
              <a:pPr marL="1270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t>19</a:t>
            </a:fld>
            <a:endParaRPr kumimoji="0" lang="en-US" sz="900" b="1" i="0" u="none" strike="noStrike" kern="1200" cap="none" spc="0" normalizeH="0" baseline="0" noProof="0" dirty="0">
              <a:ln>
                <a:noFill/>
              </a:ln>
              <a:solidFill>
                <a:srgbClr val="003865"/>
              </a:solidFill>
              <a:effectLst/>
              <a:uLnTx/>
              <a:uFillTx/>
              <a:latin typeface="Verlag Bold" pitchFamily="2" charset="0"/>
            </a:endParaRPr>
          </a:p>
        </p:txBody>
      </p:sp>
    </p:spTree>
    <p:extLst>
      <p:ext uri="{BB962C8B-B14F-4D97-AF65-F5344CB8AC3E}">
        <p14:creationId xmlns:p14="http://schemas.microsoft.com/office/powerpoint/2010/main" val="248594990"/>
      </p:ext>
    </p:extLst>
  </p:cSld>
  <p:clrMapOvr>
    <a:overrideClrMapping bg1="lt1" tx1="dk1" bg2="lt2" tx2="dk2" accent1="accent1" accent2="accent2" accent3="accent3" accent4="accent4" accent5="accent5" accent6="accent6" hlink="hlink" folHlink="folHlink"/>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Object 18" hidden="1">
            <a:extLst>
              <a:ext uri="{FF2B5EF4-FFF2-40B4-BE49-F238E27FC236}">
                <a16:creationId xmlns:a16="http://schemas.microsoft.com/office/drawing/2014/main" id="{F0546E54-0B83-D8F6-623B-E1C158DBD3C6}"/>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60" imgH="360" progId="TCLayout.ActiveDocument.1">
                  <p:embed/>
                </p:oleObj>
              </mc:Choice>
              <mc:Fallback>
                <p:oleObj name="think-cell Slide" r:id="rId5" imgW="360" imgH="360" progId="TCLayout.ActiveDocument.1">
                  <p:embed/>
                  <p:pic>
                    <p:nvPicPr>
                      <p:cNvPr id="19" name="Object 18" hidden="1">
                        <a:extLst>
                          <a:ext uri="{FF2B5EF4-FFF2-40B4-BE49-F238E27FC236}">
                            <a16:creationId xmlns:a16="http://schemas.microsoft.com/office/drawing/2014/main" id="{F0546E54-0B83-D8F6-623B-E1C158DBD3C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34" name="TextBox 33">
            <a:extLst>
              <a:ext uri="{FF2B5EF4-FFF2-40B4-BE49-F238E27FC236}">
                <a16:creationId xmlns:a16="http://schemas.microsoft.com/office/drawing/2014/main" id="{12803A7B-6AA4-18BD-B125-37DC56557618}"/>
              </a:ext>
            </a:extLst>
          </p:cNvPr>
          <p:cNvSpPr txBox="1"/>
          <p:nvPr/>
        </p:nvSpPr>
        <p:spPr>
          <a:xfrm>
            <a:off x="1785501" y="3991231"/>
            <a:ext cx="5572998" cy="738664"/>
          </a:xfrm>
          <a:prstGeom prst="rect">
            <a:avLst/>
          </a:prstGeom>
        </p:spPr>
        <p:txBody>
          <a:bodyPr vert="horz" wrap="square" lIns="0" tIns="0" rIns="0" bIns="0" rtlCol="0" anchor="t">
            <a:spAutoFit/>
          </a:bodyPr>
          <a:lstStyle/>
          <a:p>
            <a:pPr algn="ctr"/>
            <a:r>
              <a:rPr lang="en-US" sz="2400" b="1" dirty="0">
                <a:solidFill>
                  <a:schemeClr val="bg1"/>
                </a:solidFill>
                <a:latin typeface="Verlag Book" pitchFamily="2" charset="0"/>
                <a:ea typeface="Arial" charset="0"/>
                <a:cs typeface="Arial" charset="0"/>
              </a:rPr>
              <a:t>Comprehensive Economic Development Policy for the Youngkin Administration</a:t>
            </a:r>
          </a:p>
        </p:txBody>
      </p:sp>
      <p:sp>
        <p:nvSpPr>
          <p:cNvPr id="2" name="Rectangle 1">
            <a:extLst>
              <a:ext uri="{FF2B5EF4-FFF2-40B4-BE49-F238E27FC236}">
                <a16:creationId xmlns:a16="http://schemas.microsoft.com/office/drawing/2014/main" id="{5D0C5652-0AF5-CA32-EE60-E0F8EEAAE565}"/>
              </a:ext>
            </a:extLst>
          </p:cNvPr>
          <p:cNvSpPr/>
          <p:nvPr/>
        </p:nvSpPr>
        <p:spPr>
          <a:xfrm>
            <a:off x="-4" y="0"/>
            <a:ext cx="7019929" cy="6858000"/>
          </a:xfrm>
          <a:prstGeom prst="rect">
            <a:avLst/>
          </a:prstGeom>
          <a:pattFill prst="wdUpDiag">
            <a:fgClr>
              <a:schemeClr val="tx2">
                <a:lumMod val="75000"/>
                <a:lumOff val="25000"/>
              </a:schemeClr>
            </a:fgClr>
            <a:bgClr>
              <a:schemeClr val="accent1">
                <a:lumMod val="90000"/>
                <a:lumOff val="1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5" name="Straight Connector 24">
            <a:extLst>
              <a:ext uri="{FF2B5EF4-FFF2-40B4-BE49-F238E27FC236}">
                <a16:creationId xmlns:a16="http://schemas.microsoft.com/office/drawing/2014/main" id="{E4B7990E-9015-87F9-408E-A578B56C6656}"/>
              </a:ext>
            </a:extLst>
          </p:cNvPr>
          <p:cNvCxnSpPr>
            <a:cxnSpLocks/>
          </p:cNvCxnSpPr>
          <p:nvPr/>
        </p:nvCxnSpPr>
        <p:spPr>
          <a:xfrm rot="5400000">
            <a:off x="3636792" y="3428867"/>
            <a:ext cx="6858000" cy="0"/>
          </a:xfrm>
          <a:prstGeom prst="line">
            <a:avLst/>
          </a:prstGeom>
          <a:ln w="38100">
            <a:solidFill>
              <a:srgbClr val="B52C19"/>
            </a:solidFill>
          </a:ln>
        </p:spPr>
        <p:style>
          <a:lnRef idx="1">
            <a:schemeClr val="accent1"/>
          </a:lnRef>
          <a:fillRef idx="0">
            <a:schemeClr val="accent1"/>
          </a:fillRef>
          <a:effectRef idx="0">
            <a:schemeClr val="accent1"/>
          </a:effectRef>
          <a:fontRef idx="minor">
            <a:schemeClr val="tx1"/>
          </a:fontRef>
        </p:style>
      </p:cxnSp>
      <p:sp>
        <p:nvSpPr>
          <p:cNvPr id="5" name="Title 15">
            <a:extLst>
              <a:ext uri="{FF2B5EF4-FFF2-40B4-BE49-F238E27FC236}">
                <a16:creationId xmlns:a16="http://schemas.microsoft.com/office/drawing/2014/main" id="{85EDB4D3-DEA2-8501-79FC-1BF1F8C2DC0E}"/>
              </a:ext>
            </a:extLst>
          </p:cNvPr>
          <p:cNvSpPr txBox="1">
            <a:spLocks/>
          </p:cNvSpPr>
          <p:nvPr/>
        </p:nvSpPr>
        <p:spPr>
          <a:xfrm>
            <a:off x="786687" y="2995235"/>
            <a:ext cx="5446546" cy="867263"/>
          </a:xfrm>
          <a:prstGeom prst="rect">
            <a:avLst/>
          </a:prstGeom>
          <a:noFill/>
        </p:spPr>
        <p:txBody>
          <a:bodyPr vert="horz" lIns="0" tIns="0" rIns="0" bIns="0" rtlCol="0" anchor="ctr" anchorCtr="0">
            <a:noAutofit/>
          </a:bodyPr>
          <a:lst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a:lstStyle>
          <a:p>
            <a:pPr algn="ctr">
              <a:lnSpc>
                <a:spcPct val="100000"/>
              </a:lnSpc>
            </a:pPr>
            <a:r>
              <a:rPr lang="en-US" sz="3600" cap="none" dirty="0">
                <a:solidFill>
                  <a:schemeClr val="bg1"/>
                </a:solidFill>
                <a:latin typeface="Verlag Bold" pitchFamily="2" charset="0"/>
              </a:rPr>
              <a:t>Break Down Barriers</a:t>
            </a:r>
            <a:endParaRPr lang="en-US" sz="2400" cap="none" dirty="0">
              <a:solidFill>
                <a:schemeClr val="bg1"/>
              </a:solidFill>
              <a:latin typeface="Verlag Bold" pitchFamily="2" charset="0"/>
            </a:endParaRPr>
          </a:p>
        </p:txBody>
      </p:sp>
      <p:sp>
        <p:nvSpPr>
          <p:cNvPr id="3" name="Slide Number Placeholder 4">
            <a:extLst>
              <a:ext uri="{FF2B5EF4-FFF2-40B4-BE49-F238E27FC236}">
                <a16:creationId xmlns:a16="http://schemas.microsoft.com/office/drawing/2014/main" id="{33991DD9-00C3-9B24-B7FE-5749A6E8C2D0}"/>
              </a:ext>
            </a:extLst>
          </p:cNvPr>
          <p:cNvSpPr txBox="1">
            <a:spLocks/>
          </p:cNvSpPr>
          <p:nvPr/>
        </p:nvSpPr>
        <p:spPr>
          <a:xfrm>
            <a:off x="8790039" y="6516148"/>
            <a:ext cx="350454" cy="174625"/>
          </a:xfrm>
          <a:prstGeom prst="rect">
            <a:avLst/>
          </a:prstGeom>
          <a:noFill/>
          <a:ln>
            <a:noFill/>
          </a:ln>
        </p:spPr>
        <p:txBody>
          <a:bodyPr vert="horz" wrap="square" lIns="0" tIns="0" rIns="0" bIns="0" rtlCol="0" anchor="ctr">
            <a:noAutofit/>
          </a:bodyPr>
          <a:lstStyle>
            <a:defPPr>
              <a:defRPr lang="en-US"/>
            </a:defPPr>
            <a:lvl1pPr marL="0" algn="l" defTabSz="914400" rtl="0" eaLnBrk="1" latinLnBrk="0" hangingPunct="1">
              <a:defRPr sz="900" b="1" kern="1200">
                <a:solidFill>
                  <a:schemeClr val="accent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20</a:t>
            </a:fld>
            <a:endParaRPr lang="en-US" dirty="0">
              <a:latin typeface="Verlag Bold" pitchFamily="2" charset="0"/>
            </a:endParaRPr>
          </a:p>
        </p:txBody>
      </p:sp>
      <p:cxnSp>
        <p:nvCxnSpPr>
          <p:cNvPr id="4" name="Straight Connector 3">
            <a:extLst>
              <a:ext uri="{FF2B5EF4-FFF2-40B4-BE49-F238E27FC236}">
                <a16:creationId xmlns:a16="http://schemas.microsoft.com/office/drawing/2014/main" id="{7B26ADCC-C5D2-DB98-2184-E442A328AA79}"/>
              </a:ext>
            </a:extLst>
          </p:cNvPr>
          <p:cNvCxnSpPr>
            <a:cxnSpLocks/>
          </p:cNvCxnSpPr>
          <p:nvPr/>
        </p:nvCxnSpPr>
        <p:spPr>
          <a:xfrm>
            <a:off x="1611984" y="3774413"/>
            <a:ext cx="540794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90712578"/>
      </p:ext>
    </p:extLst>
  </p:cSld>
  <p:clrMapOvr>
    <a:overrideClrMapping bg1="lt1" tx1="dk1" bg2="lt2" tx2="dk2" accent1="accent1" accent2="accent2" accent3="accent3" accent4="accent4" accent5="accent5" accent6="accent6" hlink="hlink" folHlink="folHlink"/>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CF669542-599B-704E-D515-E0469F4E210C}"/>
              </a:ext>
            </a:extLst>
          </p:cNvPr>
          <p:cNvGraphicFramePr>
            <a:graphicFrameLocks noChangeAspect="1"/>
          </p:cNvGraphicFramePr>
          <p:nvPr>
            <p:custDataLst>
              <p:tags r:id="rId2"/>
            </p:custDataLst>
            <p:extLst>
              <p:ext uri="{D42A27DB-BD31-4B8C-83A1-F6EECF244321}">
                <p14:modId xmlns:p14="http://schemas.microsoft.com/office/powerpoint/2010/main" val="39432519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7" name="Object 6" hidden="1">
                        <a:extLst>
                          <a:ext uri="{FF2B5EF4-FFF2-40B4-BE49-F238E27FC236}">
                            <a16:creationId xmlns:a16="http://schemas.microsoft.com/office/drawing/2014/main" id="{CF669542-599B-704E-D515-E0469F4E210C}"/>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Content Placeholder 1">
            <a:extLst>
              <a:ext uri="{FF2B5EF4-FFF2-40B4-BE49-F238E27FC236}">
                <a16:creationId xmlns:a16="http://schemas.microsoft.com/office/drawing/2014/main" id="{FB7F8B9B-F682-88AB-41EF-2B2E86DCABEA}"/>
              </a:ext>
            </a:extLst>
          </p:cNvPr>
          <p:cNvSpPr>
            <a:spLocks noGrp="1"/>
          </p:cNvSpPr>
          <p:nvPr>
            <p:ph sz="quarter" idx="200"/>
          </p:nvPr>
        </p:nvSpPr>
        <p:spPr>
          <a:xfrm>
            <a:off x="434924" y="1344517"/>
            <a:ext cx="8358239" cy="5090797"/>
          </a:xfrm>
        </p:spPr>
        <p:txBody>
          <a:bodyPr vert="horz" lIns="0" tIns="0" rIns="0" bIns="0" rtlCol="0" anchor="t">
            <a:noAutofit/>
          </a:bodyPr>
          <a:lstStyle/>
          <a:p>
            <a:pPr marL="0" lvl="2" indent="0">
              <a:buNone/>
            </a:pPr>
            <a:r>
              <a:rPr lang="en-US" sz="1500" b="1" dirty="0">
                <a:solidFill>
                  <a:schemeClr val="accent1"/>
                </a:solidFill>
              </a:rPr>
              <a:t>Focus Area Summary</a:t>
            </a:r>
          </a:p>
          <a:p>
            <a:pPr lvl="2"/>
            <a:r>
              <a:rPr lang="en-US" sz="1500" dirty="0"/>
              <a:t>Evaluate Virginia’s business taxes, licensing, and other costs, and modernize Virginia’s regulatory framework to reduce costs of doing business.</a:t>
            </a:r>
          </a:p>
          <a:p>
            <a:pPr lvl="2"/>
            <a:endParaRPr lang="en-US" sz="600" dirty="0"/>
          </a:p>
          <a:p>
            <a:pPr marL="0" lvl="2" indent="0">
              <a:buNone/>
            </a:pPr>
            <a:r>
              <a:rPr lang="en-US" sz="1500" b="1" dirty="0">
                <a:solidFill>
                  <a:schemeClr val="accent1"/>
                </a:solidFill>
              </a:rPr>
              <a:t>Key issues</a:t>
            </a:r>
          </a:p>
          <a:p>
            <a:pPr lvl="2"/>
            <a:r>
              <a:rPr lang="en-US" sz="1500" dirty="0"/>
              <a:t>The Commonwealth has higher corporate income taxes than many competitor states such as Texas, North Carolina, South Carolina, Florida, and Georgia</a:t>
            </a:r>
          </a:p>
          <a:p>
            <a:pPr lvl="2"/>
            <a:r>
              <a:rPr lang="en-US" sz="1500" dirty="0"/>
              <a:t>Virginia’s unemployment insurance tax charging methods are the least employer-friendly among southeastern peer states</a:t>
            </a:r>
          </a:p>
          <a:p>
            <a:pPr lvl="2"/>
            <a:r>
              <a:rPr lang="en-US" sz="1500" dirty="0"/>
              <a:t>Despite Virginia’s cost of doing business comparing favorably to some peer states, unique aspects of Virginia’s cost structure including local BPOL and M&amp;T tax, and cumbersome regulatory processes contribute to perceptions of Virginia as having higher costs of doing business than some of its competitors</a:t>
            </a:r>
          </a:p>
          <a:p>
            <a:pPr marL="0" lvl="2" indent="0">
              <a:buNone/>
            </a:pPr>
            <a:endParaRPr lang="en-US" sz="600" b="1" dirty="0">
              <a:solidFill>
                <a:schemeClr val="accent1"/>
              </a:solidFill>
            </a:endParaRPr>
          </a:p>
          <a:p>
            <a:pPr marL="0" lvl="2" indent="0">
              <a:buNone/>
            </a:pPr>
            <a:r>
              <a:rPr lang="en-US" sz="1500" b="1" dirty="0">
                <a:solidFill>
                  <a:schemeClr val="accent1"/>
                </a:solidFill>
              </a:rPr>
              <a:t>Initiatives</a:t>
            </a:r>
          </a:p>
          <a:p>
            <a:pPr lvl="2"/>
            <a:r>
              <a:rPr lang="en-US" sz="1500" dirty="0"/>
              <a:t>Reform corporate tax burdens to make Virginia a more attractive place to do business</a:t>
            </a:r>
          </a:p>
          <a:p>
            <a:pPr lvl="2"/>
            <a:r>
              <a:rPr lang="en-US" sz="1500" dirty="0"/>
              <a:t>Evaluate Virginia’s unemployment insurance policies to reduce the burdens to individual employers and bring them more in line with competitor states</a:t>
            </a:r>
          </a:p>
          <a:p>
            <a:pPr lvl="2"/>
            <a:r>
              <a:rPr lang="en-US" sz="1500" dirty="0"/>
              <a:t>Continue to modernize Virginia's regulatory and permitting processes to reduce costs associated with navigating complex regulations</a:t>
            </a:r>
          </a:p>
          <a:p>
            <a:pPr lvl="2"/>
            <a:r>
              <a:rPr lang="en-US" sz="1500" dirty="0"/>
              <a:t>Market regulatory improvements to enhance perceptions of Virginia as a top state for business</a:t>
            </a:r>
          </a:p>
          <a:p>
            <a:pPr marL="0" lvl="2" indent="0">
              <a:buNone/>
            </a:pPr>
            <a:endParaRPr lang="en-US" sz="1500" dirty="0"/>
          </a:p>
          <a:p>
            <a:pPr marL="17780" lvl="3" indent="0">
              <a:buNone/>
            </a:pPr>
            <a:endParaRPr lang="en-US" sz="1500" dirty="0">
              <a:solidFill>
                <a:srgbClr val="000000"/>
              </a:solidFill>
              <a:cs typeface="Arial" panose="020B0604020202020204"/>
            </a:endParaRPr>
          </a:p>
          <a:p>
            <a:pPr lvl="2"/>
            <a:endParaRPr lang="en-US" sz="1500" dirty="0"/>
          </a:p>
          <a:p>
            <a:pPr marL="0" lvl="2" indent="0">
              <a:buNone/>
            </a:pPr>
            <a:endParaRPr lang="en-US" sz="1500" dirty="0"/>
          </a:p>
          <a:p>
            <a:endParaRPr lang="en-US" sz="1500" dirty="0">
              <a:cs typeface="Arial" panose="020B0604020202020204"/>
            </a:endParaRPr>
          </a:p>
        </p:txBody>
      </p:sp>
      <p:sp>
        <p:nvSpPr>
          <p:cNvPr id="10" name="Title 2">
            <a:extLst>
              <a:ext uri="{FF2B5EF4-FFF2-40B4-BE49-F238E27FC236}">
                <a16:creationId xmlns:a16="http://schemas.microsoft.com/office/drawing/2014/main" id="{2F8B7626-8D49-68AE-F415-34DB604D5F0C}"/>
              </a:ext>
            </a:extLst>
          </p:cNvPr>
          <p:cNvSpPr>
            <a:spLocks noGrp="1"/>
          </p:cNvSpPr>
          <p:nvPr>
            <p:ph type="title"/>
          </p:nvPr>
        </p:nvSpPr>
        <p:spPr>
          <a:xfrm>
            <a:off x="431799" y="347617"/>
            <a:ext cx="8280400" cy="567394"/>
          </a:xfrm>
        </p:spPr>
        <p:txBody>
          <a:bodyPr vert="horz"/>
          <a:lstStyle/>
          <a:p>
            <a:r>
              <a:rPr lang="en-US" dirty="0"/>
              <a:t>BREAK DOWN BARRIERS: COST &amp; EASE OF DOING BUSINESS</a:t>
            </a:r>
            <a:endParaRPr lang="en-US" dirty="0">
              <a:highlight>
                <a:srgbClr val="FFFF00"/>
              </a:highlight>
            </a:endParaRPr>
          </a:p>
        </p:txBody>
      </p:sp>
      <p:sp>
        <p:nvSpPr>
          <p:cNvPr id="4" name="Subtitle 3">
            <a:extLst>
              <a:ext uri="{FF2B5EF4-FFF2-40B4-BE49-F238E27FC236}">
                <a16:creationId xmlns:a16="http://schemas.microsoft.com/office/drawing/2014/main" id="{C8E4F9ED-32D7-0FD5-C63D-EE864638CB28}"/>
              </a:ext>
            </a:extLst>
          </p:cNvPr>
          <p:cNvSpPr>
            <a:spLocks noGrp="1"/>
          </p:cNvSpPr>
          <p:nvPr>
            <p:ph type="subTitle" sz="quarter" idx="1000"/>
          </p:nvPr>
        </p:nvSpPr>
        <p:spPr>
          <a:xfrm>
            <a:off x="431799" y="6435314"/>
            <a:ext cx="7440613" cy="182292"/>
          </a:xfrm>
        </p:spPr>
        <p:txBody>
          <a:bodyPr/>
          <a:lstStyle/>
          <a:p>
            <a:pPr indent="-1270"/>
            <a:r>
              <a:rPr lang="en-US" dirty="0">
                <a:latin typeface="Verlag Book" pitchFamily="2" charset="0"/>
              </a:rPr>
              <a:t>Source: </a:t>
            </a:r>
            <a:r>
              <a:rPr lang="en-US" dirty="0">
                <a:latin typeface="Verlag Book" pitchFamily="2" charset="0"/>
                <a:hlinkClick r:id="rId8"/>
              </a:rPr>
              <a:t>2022 CNBC Top States for Business Rankings</a:t>
            </a:r>
            <a:r>
              <a:rPr lang="en-US" dirty="0">
                <a:latin typeface="Verlag Book" pitchFamily="2" charset="0"/>
              </a:rPr>
              <a:t>; Tax Foundation; Code of Virginia</a:t>
            </a:r>
          </a:p>
        </p:txBody>
      </p:sp>
      <p:sp>
        <p:nvSpPr>
          <p:cNvPr id="5" name="Slide Number Placeholder 4">
            <a:extLst>
              <a:ext uri="{FF2B5EF4-FFF2-40B4-BE49-F238E27FC236}">
                <a16:creationId xmlns:a16="http://schemas.microsoft.com/office/drawing/2014/main" id="{00637F8E-9D4E-2CFE-D420-E6641310B98A}"/>
              </a:ext>
            </a:extLst>
          </p:cNvPr>
          <p:cNvSpPr>
            <a:spLocks noGrp="1"/>
          </p:cNvSpPr>
          <p:nvPr>
            <p:ph type="sldNum" sz="quarter" idx="4294967295"/>
          </p:nvPr>
        </p:nvSpPr>
        <p:spPr>
          <a:xfrm>
            <a:off x="8793163" y="6516688"/>
            <a:ext cx="350837" cy="174625"/>
          </a:xfrm>
          <a:prstGeom prst="rect">
            <a:avLst/>
          </a:prstGeom>
          <a:noFill/>
          <a:ln>
            <a:noFill/>
          </a:ln>
        </p:spPr>
        <p:txBody>
          <a:bodyPr vert="horz" wrap="square" lIns="0" tIns="0" rIns="0" bIns="0" rtlCol="0" anchor="ctr">
            <a:noAutofit/>
          </a:bodyPr>
          <a:lstStyle>
            <a:defPPr>
              <a:defRPr lang="en-US"/>
            </a:defPPr>
            <a:lvl1pPr marL="0" algn="l" defTabSz="914400" rtl="0" eaLnBrk="1" latinLnBrk="0" hangingPunct="1">
              <a:defRPr sz="900" b="1" kern="1200">
                <a:solidFill>
                  <a:schemeClr val="accent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21</a:t>
            </a:fld>
            <a:endParaRPr lang="en-US" sz="900" b="1" dirty="0">
              <a:solidFill>
                <a:schemeClr val="accent1"/>
              </a:solidFill>
              <a:latin typeface="Verlag Bold" pitchFamily="2" charset="0"/>
            </a:endParaRPr>
          </a:p>
        </p:txBody>
      </p:sp>
    </p:spTree>
    <p:extLst>
      <p:ext uri="{BB962C8B-B14F-4D97-AF65-F5344CB8AC3E}">
        <p14:creationId xmlns:p14="http://schemas.microsoft.com/office/powerpoint/2010/main" val="1950990667"/>
      </p:ext>
    </p:extLst>
  </p:cSld>
  <p:clrMapOvr>
    <a:overrideClrMapping bg1="lt1" tx1="dk1" bg2="lt2" tx2="dk2" accent1="accent1" accent2="accent2" accent3="accent3" accent4="accent4" accent5="accent5" accent6="accent6" hlink="hlink" folHlink="folHlink"/>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3" name="Object 82" hidden="1">
            <a:extLst>
              <a:ext uri="{FF2B5EF4-FFF2-40B4-BE49-F238E27FC236}">
                <a16:creationId xmlns:a16="http://schemas.microsoft.com/office/drawing/2014/main" id="{E1084622-6F0F-A30B-B5C5-3280A732496F}"/>
              </a:ext>
            </a:extLst>
          </p:cNvPr>
          <p:cNvGraphicFramePr>
            <a:graphicFrameLocks noChangeAspect="1"/>
          </p:cNvGraphicFramePr>
          <p:nvPr>
            <p:custDataLst>
              <p:tags r:id="rId1"/>
            </p:custDataLst>
            <p:extLst>
              <p:ext uri="{D42A27DB-BD31-4B8C-83A1-F6EECF244321}">
                <p14:modId xmlns:p14="http://schemas.microsoft.com/office/powerpoint/2010/main" val="28618372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6" progId="TCLayout.ActiveDocument.1">
                  <p:embed/>
                </p:oleObj>
              </mc:Choice>
              <mc:Fallback>
                <p:oleObj name="think-cell Slide" r:id="rId4" imgW="395" imgH="396" progId="TCLayout.ActiveDocument.1">
                  <p:embed/>
                  <p:pic>
                    <p:nvPicPr>
                      <p:cNvPr id="83" name="Object 82" hidden="1">
                        <a:extLst>
                          <a:ext uri="{FF2B5EF4-FFF2-40B4-BE49-F238E27FC236}">
                            <a16:creationId xmlns:a16="http://schemas.microsoft.com/office/drawing/2014/main" id="{E1084622-6F0F-A30B-B5C5-3280A732496F}"/>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7C31B922-FCD1-4880-8A44-04E5BDD484BA}"/>
              </a:ext>
            </a:extLst>
          </p:cNvPr>
          <p:cNvSpPr>
            <a:spLocks noGrp="1"/>
          </p:cNvSpPr>
          <p:nvPr>
            <p:ph type="title"/>
          </p:nvPr>
        </p:nvSpPr>
        <p:spPr>
          <a:xfrm>
            <a:off x="431799" y="450519"/>
            <a:ext cx="8280400" cy="567394"/>
          </a:xfrm>
        </p:spPr>
        <p:txBody>
          <a:bodyPr vert="horz"/>
          <a:lstStyle/>
          <a:p>
            <a:r>
              <a:rPr lang="en-US" dirty="0">
                <a:latin typeface="Verlag Bold" pitchFamily="2" charset="0"/>
              </a:rPr>
              <a:t>Virginia’s corporate income tax rates remain flat while competitors lower rates to enhance their business climate</a:t>
            </a:r>
          </a:p>
        </p:txBody>
      </p:sp>
      <p:sp>
        <p:nvSpPr>
          <p:cNvPr id="5" name="Slide Number Placeholder 4">
            <a:extLst>
              <a:ext uri="{FF2B5EF4-FFF2-40B4-BE49-F238E27FC236}">
                <a16:creationId xmlns:a16="http://schemas.microsoft.com/office/drawing/2014/main" id="{94CFD307-6DAB-473D-AF83-06BB85B99DE9}"/>
              </a:ext>
            </a:extLst>
          </p:cNvPr>
          <p:cNvSpPr>
            <a:spLocks noGrp="1"/>
          </p:cNvSpPr>
          <p:nvPr>
            <p:ph type="sldNum" sz="quarter" idx="107"/>
          </p:nvPr>
        </p:nvSpPr>
        <p:spPr/>
        <p:txBody>
          <a:body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22</a:t>
            </a:fld>
            <a:endParaRPr lang="en-US" sz="900" b="1" dirty="0">
              <a:solidFill>
                <a:schemeClr val="accent1"/>
              </a:solidFill>
              <a:latin typeface="Verlag Bold" pitchFamily="2" charset="0"/>
            </a:endParaRPr>
          </a:p>
        </p:txBody>
      </p:sp>
      <p:sp>
        <p:nvSpPr>
          <p:cNvPr id="35" name="Subtitle 8">
            <a:extLst>
              <a:ext uri="{FF2B5EF4-FFF2-40B4-BE49-F238E27FC236}">
                <a16:creationId xmlns:a16="http://schemas.microsoft.com/office/drawing/2014/main" id="{B6B8C041-3061-37F7-68FE-4AA402720C9A}"/>
              </a:ext>
            </a:extLst>
          </p:cNvPr>
          <p:cNvSpPr>
            <a:spLocks noGrp="1"/>
          </p:cNvSpPr>
          <p:nvPr>
            <p:ph type="subTitle" sz="quarter" idx="1000"/>
          </p:nvPr>
        </p:nvSpPr>
        <p:spPr>
          <a:xfrm>
            <a:off x="350040" y="6097952"/>
            <a:ext cx="6117047" cy="505508"/>
          </a:xfrm>
        </p:spPr>
        <p:txBody>
          <a:bodyPr/>
          <a:lstStyle/>
          <a:p>
            <a:pPr marL="6350" marR="0" lvl="0" indent="-1588" algn="l" defTabSz="914400" rtl="0" eaLnBrk="1" fontAlgn="auto" latinLnBrk="0" hangingPunct="1">
              <a:lnSpc>
                <a:spcPct val="90000"/>
              </a:lnSpc>
              <a:spcBef>
                <a:spcPts val="75"/>
              </a:spcBef>
              <a:spcAft>
                <a:spcPts val="75"/>
              </a:spcAft>
              <a:buClrTx/>
              <a:buSzPct val="100000"/>
              <a:buFontTx/>
              <a:buNone/>
              <a:tabLst/>
              <a:defRPr/>
            </a:pPr>
            <a:r>
              <a:rPr lang="en-US" dirty="0">
                <a:latin typeface="Verlag Book" pitchFamily="2" charset="0"/>
              </a:rPr>
              <a:t>Source: Statutory tax rates in respective states</a:t>
            </a:r>
          </a:p>
          <a:p>
            <a:pPr marL="6350" marR="0" lvl="0" indent="-1588" fontAlgn="auto">
              <a:buClrTx/>
              <a:buFontTx/>
              <a:buNone/>
              <a:defRPr/>
            </a:pPr>
            <a:r>
              <a:rPr lang="en-US" dirty="0">
                <a:latin typeface="Verlag Book" pitchFamily="2" charset="0"/>
              </a:rPr>
              <a:t>Texas does not levy a corporate income tax. However, it does levy statewide gross receipts taxes of 0.375% on retail and wholesale firms, and of 0.75%</a:t>
            </a:r>
          </a:p>
        </p:txBody>
      </p:sp>
      <p:cxnSp>
        <p:nvCxnSpPr>
          <p:cNvPr id="9" name="Straight Connector 8">
            <a:extLst>
              <a:ext uri="{FF2B5EF4-FFF2-40B4-BE49-F238E27FC236}">
                <a16:creationId xmlns:a16="http://schemas.microsoft.com/office/drawing/2014/main" id="{6BBEA575-4E31-6F13-3732-0CEF8B324E7A}"/>
              </a:ext>
            </a:extLst>
          </p:cNvPr>
          <p:cNvCxnSpPr/>
          <p:nvPr/>
        </p:nvCxnSpPr>
        <p:spPr>
          <a:xfrm flipV="1">
            <a:off x="4920792" y="1847651"/>
            <a:ext cx="0" cy="3429000"/>
          </a:xfrm>
          <a:prstGeom prst="line">
            <a:avLst/>
          </a:prstGeom>
          <a:ln>
            <a:solidFill>
              <a:schemeClr val="bg1">
                <a:lumMod val="75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27AD6CA7-7084-F855-FED7-BC0A10D12F7A}"/>
              </a:ext>
            </a:extLst>
          </p:cNvPr>
          <p:cNvGrpSpPr/>
          <p:nvPr/>
        </p:nvGrpSpPr>
        <p:grpSpPr>
          <a:xfrm>
            <a:off x="1038672" y="1017913"/>
            <a:ext cx="6766384" cy="4659085"/>
            <a:chOff x="1038673" y="1175658"/>
            <a:chExt cx="6766384" cy="4659085"/>
          </a:xfrm>
        </p:grpSpPr>
        <p:graphicFrame>
          <p:nvGraphicFramePr>
            <p:cNvPr id="7" name="Chart 6">
              <a:extLst>
                <a:ext uri="{FF2B5EF4-FFF2-40B4-BE49-F238E27FC236}">
                  <a16:creationId xmlns:a16="http://schemas.microsoft.com/office/drawing/2014/main" id="{ED47854F-CECE-EA49-17B5-67E58E2D85CA}"/>
                </a:ext>
              </a:extLst>
            </p:cNvPr>
            <p:cNvGraphicFramePr>
              <a:graphicFrameLocks/>
            </p:cNvGraphicFramePr>
            <p:nvPr>
              <p:extLst>
                <p:ext uri="{D42A27DB-BD31-4B8C-83A1-F6EECF244321}">
                  <p14:modId xmlns:p14="http://schemas.microsoft.com/office/powerpoint/2010/main" val="629527501"/>
                </p:ext>
              </p:extLst>
            </p:nvPr>
          </p:nvGraphicFramePr>
          <p:xfrm>
            <a:off x="1338943" y="1175658"/>
            <a:ext cx="6466114" cy="4659085"/>
          </p:xfrm>
          <a:graphic>
            <a:graphicData uri="http://schemas.openxmlformats.org/drawingml/2006/chart">
              <c:chart xmlns:c="http://schemas.openxmlformats.org/drawingml/2006/chart" xmlns:r="http://schemas.openxmlformats.org/officeDocument/2006/relationships" r:id="rId6"/>
            </a:graphicData>
          </a:graphic>
        </p:graphicFrame>
        <p:sp>
          <p:nvSpPr>
            <p:cNvPr id="11" name="TextBox 10">
              <a:extLst>
                <a:ext uri="{FF2B5EF4-FFF2-40B4-BE49-F238E27FC236}">
                  <a16:creationId xmlns:a16="http://schemas.microsoft.com/office/drawing/2014/main" id="{7B53F4C4-0B02-F3AB-149E-237C3E936E16}"/>
                </a:ext>
              </a:extLst>
            </p:cNvPr>
            <p:cNvSpPr txBox="1"/>
            <p:nvPr/>
          </p:nvSpPr>
          <p:spPr>
            <a:xfrm rot="16200000">
              <a:off x="426371" y="3352344"/>
              <a:ext cx="1409269" cy="184666"/>
            </a:xfrm>
            <a:prstGeom prst="rect">
              <a:avLst/>
            </a:prstGeom>
          </p:spPr>
          <p:txBody>
            <a:bodyPr vert="horz" wrap="square" lIns="0" tIns="0" rIns="0" bIns="0" rtlCol="0" anchor="t">
              <a:spAutoFit/>
            </a:bodyPr>
            <a:lstStyle/>
            <a:p>
              <a:pPr algn="l"/>
              <a:r>
                <a:rPr lang="en-US" dirty="0">
                  <a:latin typeface="Verlag Book" pitchFamily="2" charset="0"/>
                  <a:ea typeface="Arial" charset="0"/>
                  <a:cs typeface="Arial" charset="0"/>
                </a:rPr>
                <a:t>Statutory Rate (%)</a:t>
              </a:r>
              <a:endParaRPr lang="en-US" sz="1400" dirty="0">
                <a:latin typeface="Verlag Book" pitchFamily="2" charset="0"/>
                <a:ea typeface="Arial" charset="0"/>
                <a:cs typeface="Arial" charset="0"/>
              </a:endParaRPr>
            </a:p>
          </p:txBody>
        </p:sp>
      </p:grpSp>
      <p:sp>
        <p:nvSpPr>
          <p:cNvPr id="13" name="TextBox 12">
            <a:extLst>
              <a:ext uri="{FF2B5EF4-FFF2-40B4-BE49-F238E27FC236}">
                <a16:creationId xmlns:a16="http://schemas.microsoft.com/office/drawing/2014/main" id="{5A02AE1F-DE12-71FD-3E17-C2D6EE1C89DD}"/>
              </a:ext>
            </a:extLst>
          </p:cNvPr>
          <p:cNvSpPr txBox="1"/>
          <p:nvPr/>
        </p:nvSpPr>
        <p:spPr>
          <a:xfrm>
            <a:off x="7675052" y="2890166"/>
            <a:ext cx="260009" cy="184666"/>
          </a:xfrm>
          <a:prstGeom prst="rect">
            <a:avLst/>
          </a:prstGeom>
        </p:spPr>
        <p:txBody>
          <a:bodyPr vert="horz" wrap="square" lIns="0" tIns="0" rIns="0" bIns="0" rtlCol="0" anchor="t">
            <a:spAutoFit/>
          </a:bodyPr>
          <a:lstStyle/>
          <a:p>
            <a:pPr algn="l"/>
            <a:r>
              <a:rPr lang="en-US" dirty="0">
                <a:latin typeface="Verlag Book" pitchFamily="2" charset="0"/>
                <a:ea typeface="Arial" charset="0"/>
                <a:cs typeface="Arial" charset="0"/>
              </a:rPr>
              <a:t>SC</a:t>
            </a:r>
            <a:endParaRPr lang="en-US" sz="1400" dirty="0">
              <a:latin typeface="Verlag Book" pitchFamily="2" charset="0"/>
              <a:ea typeface="Arial" charset="0"/>
              <a:cs typeface="Arial" charset="0"/>
            </a:endParaRPr>
          </a:p>
        </p:txBody>
      </p:sp>
      <p:sp>
        <p:nvSpPr>
          <p:cNvPr id="14" name="TextBox 13">
            <a:extLst>
              <a:ext uri="{FF2B5EF4-FFF2-40B4-BE49-F238E27FC236}">
                <a16:creationId xmlns:a16="http://schemas.microsoft.com/office/drawing/2014/main" id="{71D0D8D5-5492-DA59-8A5A-53DADE212C36}"/>
              </a:ext>
            </a:extLst>
          </p:cNvPr>
          <p:cNvSpPr txBox="1"/>
          <p:nvPr/>
        </p:nvSpPr>
        <p:spPr>
          <a:xfrm>
            <a:off x="7660652" y="2242466"/>
            <a:ext cx="260009" cy="184666"/>
          </a:xfrm>
          <a:prstGeom prst="rect">
            <a:avLst/>
          </a:prstGeom>
        </p:spPr>
        <p:txBody>
          <a:bodyPr vert="horz" wrap="square" lIns="0" tIns="0" rIns="0" bIns="0" rtlCol="0" anchor="t">
            <a:spAutoFit/>
          </a:bodyPr>
          <a:lstStyle/>
          <a:p>
            <a:pPr algn="l"/>
            <a:r>
              <a:rPr lang="en-US" dirty="0">
                <a:latin typeface="Verlag Book" pitchFamily="2" charset="0"/>
                <a:ea typeface="Arial" charset="0"/>
                <a:cs typeface="Arial" charset="0"/>
              </a:rPr>
              <a:t>TN</a:t>
            </a:r>
            <a:endParaRPr lang="en-US" sz="1400" dirty="0">
              <a:latin typeface="Verlag Book" pitchFamily="2" charset="0"/>
              <a:ea typeface="Arial" charset="0"/>
              <a:cs typeface="Arial" charset="0"/>
            </a:endParaRPr>
          </a:p>
        </p:txBody>
      </p:sp>
      <p:sp>
        <p:nvSpPr>
          <p:cNvPr id="16" name="TextBox 15">
            <a:extLst>
              <a:ext uri="{FF2B5EF4-FFF2-40B4-BE49-F238E27FC236}">
                <a16:creationId xmlns:a16="http://schemas.microsoft.com/office/drawing/2014/main" id="{66778C78-281A-A2FF-7CC9-4858B65B0E1C}"/>
              </a:ext>
            </a:extLst>
          </p:cNvPr>
          <p:cNvSpPr txBox="1"/>
          <p:nvPr/>
        </p:nvSpPr>
        <p:spPr>
          <a:xfrm>
            <a:off x="7675052" y="2473983"/>
            <a:ext cx="260009" cy="184666"/>
          </a:xfrm>
          <a:prstGeom prst="rect">
            <a:avLst/>
          </a:prstGeom>
        </p:spPr>
        <p:txBody>
          <a:bodyPr vert="horz" wrap="square" lIns="0" tIns="0" rIns="0" bIns="0" rtlCol="0" anchor="t">
            <a:spAutoFit/>
          </a:bodyPr>
          <a:lstStyle/>
          <a:p>
            <a:pPr algn="l"/>
            <a:r>
              <a:rPr lang="en-US" dirty="0">
                <a:latin typeface="Verlag Book" pitchFamily="2" charset="0"/>
                <a:ea typeface="Arial" charset="0"/>
                <a:cs typeface="Arial" charset="0"/>
              </a:rPr>
              <a:t>VA</a:t>
            </a:r>
            <a:endParaRPr lang="en-US" sz="1400" dirty="0">
              <a:latin typeface="Verlag Book" pitchFamily="2" charset="0"/>
              <a:ea typeface="Arial" charset="0"/>
              <a:cs typeface="Arial" charset="0"/>
            </a:endParaRPr>
          </a:p>
        </p:txBody>
      </p:sp>
      <p:sp>
        <p:nvSpPr>
          <p:cNvPr id="17" name="TextBox 16">
            <a:extLst>
              <a:ext uri="{FF2B5EF4-FFF2-40B4-BE49-F238E27FC236}">
                <a16:creationId xmlns:a16="http://schemas.microsoft.com/office/drawing/2014/main" id="{5B725D1D-40A9-612E-9EF0-876005462C64}"/>
              </a:ext>
            </a:extLst>
          </p:cNvPr>
          <p:cNvSpPr txBox="1"/>
          <p:nvPr/>
        </p:nvSpPr>
        <p:spPr>
          <a:xfrm>
            <a:off x="7675052" y="2682074"/>
            <a:ext cx="260009" cy="184666"/>
          </a:xfrm>
          <a:prstGeom prst="rect">
            <a:avLst/>
          </a:prstGeom>
        </p:spPr>
        <p:txBody>
          <a:bodyPr vert="horz" wrap="square" lIns="0" tIns="0" rIns="0" bIns="0" rtlCol="0" anchor="t">
            <a:spAutoFit/>
          </a:bodyPr>
          <a:lstStyle/>
          <a:p>
            <a:pPr algn="l"/>
            <a:r>
              <a:rPr lang="en-US" dirty="0">
                <a:latin typeface="Verlag Book" pitchFamily="2" charset="0"/>
                <a:ea typeface="Arial" charset="0"/>
                <a:cs typeface="Arial" charset="0"/>
              </a:rPr>
              <a:t>FL</a:t>
            </a:r>
            <a:endParaRPr lang="en-US" sz="1400" dirty="0">
              <a:latin typeface="Verlag Book" pitchFamily="2" charset="0"/>
              <a:ea typeface="Arial" charset="0"/>
              <a:cs typeface="Arial" charset="0"/>
            </a:endParaRPr>
          </a:p>
        </p:txBody>
      </p:sp>
      <p:sp>
        <p:nvSpPr>
          <p:cNvPr id="18" name="TextBox 17">
            <a:extLst>
              <a:ext uri="{FF2B5EF4-FFF2-40B4-BE49-F238E27FC236}">
                <a16:creationId xmlns:a16="http://schemas.microsoft.com/office/drawing/2014/main" id="{4F65E62E-F98E-EEA2-2D81-BECCF57B9AC4}"/>
              </a:ext>
            </a:extLst>
          </p:cNvPr>
          <p:cNvSpPr txBox="1"/>
          <p:nvPr/>
        </p:nvSpPr>
        <p:spPr>
          <a:xfrm>
            <a:off x="7675052" y="4953442"/>
            <a:ext cx="260009" cy="184666"/>
          </a:xfrm>
          <a:prstGeom prst="rect">
            <a:avLst/>
          </a:prstGeom>
        </p:spPr>
        <p:txBody>
          <a:bodyPr vert="horz" wrap="square" lIns="0" tIns="0" rIns="0" bIns="0" rtlCol="0" anchor="t">
            <a:spAutoFit/>
          </a:bodyPr>
          <a:lstStyle/>
          <a:p>
            <a:pPr algn="l"/>
            <a:r>
              <a:rPr lang="en-US" dirty="0">
                <a:latin typeface="Verlag Book" pitchFamily="2" charset="0"/>
                <a:ea typeface="Arial" charset="0"/>
                <a:cs typeface="Arial" charset="0"/>
              </a:rPr>
              <a:t>NC</a:t>
            </a:r>
            <a:endParaRPr lang="en-US" sz="1400" dirty="0">
              <a:latin typeface="Verlag Book" pitchFamily="2" charset="0"/>
              <a:ea typeface="Arial" charset="0"/>
              <a:cs typeface="Arial" charset="0"/>
            </a:endParaRPr>
          </a:p>
        </p:txBody>
      </p:sp>
    </p:spTree>
    <p:extLst>
      <p:ext uri="{BB962C8B-B14F-4D97-AF65-F5344CB8AC3E}">
        <p14:creationId xmlns:p14="http://schemas.microsoft.com/office/powerpoint/2010/main" val="415944626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Object 18" hidden="1">
            <a:extLst>
              <a:ext uri="{FF2B5EF4-FFF2-40B4-BE49-F238E27FC236}">
                <a16:creationId xmlns:a16="http://schemas.microsoft.com/office/drawing/2014/main" id="{F0546E54-0B83-D8F6-623B-E1C158DBD3C6}"/>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60" imgH="360" progId="TCLayout.ActiveDocument.1">
                  <p:embed/>
                </p:oleObj>
              </mc:Choice>
              <mc:Fallback>
                <p:oleObj name="think-cell Slide" r:id="rId5" imgW="360" imgH="360" progId="TCLayout.ActiveDocument.1">
                  <p:embed/>
                  <p:pic>
                    <p:nvPicPr>
                      <p:cNvPr id="19" name="Object 18" hidden="1">
                        <a:extLst>
                          <a:ext uri="{FF2B5EF4-FFF2-40B4-BE49-F238E27FC236}">
                            <a16:creationId xmlns:a16="http://schemas.microsoft.com/office/drawing/2014/main" id="{F0546E54-0B83-D8F6-623B-E1C158DBD3C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34" name="TextBox 33">
            <a:extLst>
              <a:ext uri="{FF2B5EF4-FFF2-40B4-BE49-F238E27FC236}">
                <a16:creationId xmlns:a16="http://schemas.microsoft.com/office/drawing/2014/main" id="{12803A7B-6AA4-18BD-B125-37DC56557618}"/>
              </a:ext>
            </a:extLst>
          </p:cNvPr>
          <p:cNvSpPr txBox="1"/>
          <p:nvPr/>
        </p:nvSpPr>
        <p:spPr>
          <a:xfrm>
            <a:off x="1785501" y="3991231"/>
            <a:ext cx="5572998" cy="738664"/>
          </a:xfrm>
          <a:prstGeom prst="rect">
            <a:avLst/>
          </a:prstGeom>
        </p:spPr>
        <p:txBody>
          <a:bodyPr vert="horz" wrap="square" lIns="0" tIns="0" rIns="0" bIns="0" rtlCol="0" anchor="t">
            <a:spAutoFit/>
          </a:bodyPr>
          <a:lstStyle/>
          <a:p>
            <a:pPr algn="ctr"/>
            <a:r>
              <a:rPr lang="en-US" sz="2400" b="1" dirty="0">
                <a:solidFill>
                  <a:schemeClr val="bg1"/>
                </a:solidFill>
                <a:latin typeface="Verlag Book" pitchFamily="2" charset="0"/>
                <a:ea typeface="Arial" charset="0"/>
                <a:cs typeface="Arial" charset="0"/>
              </a:rPr>
              <a:t>Comprehensive Economic Development Policy for the Youngkin Administration</a:t>
            </a:r>
          </a:p>
        </p:txBody>
      </p:sp>
      <p:sp>
        <p:nvSpPr>
          <p:cNvPr id="2" name="Rectangle 1">
            <a:extLst>
              <a:ext uri="{FF2B5EF4-FFF2-40B4-BE49-F238E27FC236}">
                <a16:creationId xmlns:a16="http://schemas.microsoft.com/office/drawing/2014/main" id="{5D0C5652-0AF5-CA32-EE60-E0F8EEAAE565}"/>
              </a:ext>
            </a:extLst>
          </p:cNvPr>
          <p:cNvSpPr/>
          <p:nvPr/>
        </p:nvSpPr>
        <p:spPr>
          <a:xfrm>
            <a:off x="-4" y="0"/>
            <a:ext cx="7019929" cy="6858000"/>
          </a:xfrm>
          <a:prstGeom prst="rect">
            <a:avLst/>
          </a:prstGeom>
          <a:pattFill prst="wdUpDiag">
            <a:fgClr>
              <a:schemeClr val="tx2">
                <a:lumMod val="75000"/>
                <a:lumOff val="25000"/>
              </a:schemeClr>
            </a:fgClr>
            <a:bgClr>
              <a:schemeClr val="accent1">
                <a:lumMod val="90000"/>
                <a:lumOff val="1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5" name="Straight Connector 24">
            <a:extLst>
              <a:ext uri="{FF2B5EF4-FFF2-40B4-BE49-F238E27FC236}">
                <a16:creationId xmlns:a16="http://schemas.microsoft.com/office/drawing/2014/main" id="{E4B7990E-9015-87F9-408E-A578B56C6656}"/>
              </a:ext>
            </a:extLst>
          </p:cNvPr>
          <p:cNvCxnSpPr>
            <a:cxnSpLocks/>
          </p:cNvCxnSpPr>
          <p:nvPr/>
        </p:nvCxnSpPr>
        <p:spPr>
          <a:xfrm rot="5400000">
            <a:off x="3636792" y="3428867"/>
            <a:ext cx="6858000" cy="0"/>
          </a:xfrm>
          <a:prstGeom prst="line">
            <a:avLst/>
          </a:prstGeom>
          <a:ln w="38100">
            <a:solidFill>
              <a:srgbClr val="B52C19"/>
            </a:solidFill>
          </a:ln>
        </p:spPr>
        <p:style>
          <a:lnRef idx="1">
            <a:schemeClr val="accent1"/>
          </a:lnRef>
          <a:fillRef idx="0">
            <a:schemeClr val="accent1"/>
          </a:fillRef>
          <a:effectRef idx="0">
            <a:schemeClr val="accent1"/>
          </a:effectRef>
          <a:fontRef idx="minor">
            <a:schemeClr val="tx1"/>
          </a:fontRef>
        </p:style>
      </p:cxnSp>
      <p:sp>
        <p:nvSpPr>
          <p:cNvPr id="5" name="Title 15">
            <a:extLst>
              <a:ext uri="{FF2B5EF4-FFF2-40B4-BE49-F238E27FC236}">
                <a16:creationId xmlns:a16="http://schemas.microsoft.com/office/drawing/2014/main" id="{85EDB4D3-DEA2-8501-79FC-1BF1F8C2DC0E}"/>
              </a:ext>
            </a:extLst>
          </p:cNvPr>
          <p:cNvSpPr txBox="1">
            <a:spLocks/>
          </p:cNvSpPr>
          <p:nvPr/>
        </p:nvSpPr>
        <p:spPr>
          <a:xfrm>
            <a:off x="786687" y="2995235"/>
            <a:ext cx="5446546" cy="867263"/>
          </a:xfrm>
          <a:prstGeom prst="rect">
            <a:avLst/>
          </a:prstGeom>
          <a:noFill/>
        </p:spPr>
        <p:txBody>
          <a:bodyPr vert="horz" lIns="0" tIns="0" rIns="0" bIns="0" rtlCol="0" anchor="ctr" anchorCtr="0">
            <a:noAutofit/>
          </a:bodyPr>
          <a:lst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a:lstStyle>
          <a:p>
            <a:pPr algn="ctr">
              <a:lnSpc>
                <a:spcPct val="100000"/>
              </a:lnSpc>
            </a:pPr>
            <a:r>
              <a:rPr lang="en-US" sz="3600" cap="none" dirty="0">
                <a:solidFill>
                  <a:schemeClr val="bg1"/>
                </a:solidFill>
                <a:latin typeface="Verlag Bold" pitchFamily="2" charset="0"/>
              </a:rPr>
              <a:t>Drive Innovation</a:t>
            </a:r>
            <a:endParaRPr lang="en-US" sz="2400" cap="none" dirty="0">
              <a:solidFill>
                <a:schemeClr val="bg1"/>
              </a:solidFill>
              <a:latin typeface="Verlag Bold" pitchFamily="2" charset="0"/>
            </a:endParaRPr>
          </a:p>
        </p:txBody>
      </p:sp>
      <p:sp>
        <p:nvSpPr>
          <p:cNvPr id="3" name="Slide Number Placeholder 4">
            <a:extLst>
              <a:ext uri="{FF2B5EF4-FFF2-40B4-BE49-F238E27FC236}">
                <a16:creationId xmlns:a16="http://schemas.microsoft.com/office/drawing/2014/main" id="{20ABA388-E7FC-1E5B-72E1-C83F779E0DF4}"/>
              </a:ext>
            </a:extLst>
          </p:cNvPr>
          <p:cNvSpPr txBox="1">
            <a:spLocks/>
          </p:cNvSpPr>
          <p:nvPr/>
        </p:nvSpPr>
        <p:spPr>
          <a:xfrm>
            <a:off x="8790039" y="6516148"/>
            <a:ext cx="350454" cy="174625"/>
          </a:xfrm>
          <a:prstGeom prst="rect">
            <a:avLst/>
          </a:prstGeom>
          <a:noFill/>
          <a:ln>
            <a:noFill/>
          </a:ln>
        </p:spPr>
        <p:txBody>
          <a:bodyPr vert="horz" wrap="square" lIns="0" tIns="0" rIns="0" bIns="0" rtlCol="0" anchor="ctr">
            <a:noAutofit/>
          </a:bodyPr>
          <a:lstStyle>
            <a:defPPr>
              <a:defRPr lang="en-US"/>
            </a:defPPr>
            <a:lvl1pPr marL="0" algn="l" defTabSz="914400" rtl="0" eaLnBrk="1" latinLnBrk="0" hangingPunct="1">
              <a:defRPr sz="900" b="1" kern="1200">
                <a:solidFill>
                  <a:schemeClr val="accent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23</a:t>
            </a:fld>
            <a:endParaRPr lang="en-US" dirty="0">
              <a:latin typeface="Verlag Bold" pitchFamily="2" charset="0"/>
            </a:endParaRPr>
          </a:p>
        </p:txBody>
      </p:sp>
      <p:cxnSp>
        <p:nvCxnSpPr>
          <p:cNvPr id="4" name="Straight Connector 3">
            <a:extLst>
              <a:ext uri="{FF2B5EF4-FFF2-40B4-BE49-F238E27FC236}">
                <a16:creationId xmlns:a16="http://schemas.microsoft.com/office/drawing/2014/main" id="{DADD8E75-7B2E-F91E-5988-D1E949BA42B2}"/>
              </a:ext>
            </a:extLst>
          </p:cNvPr>
          <p:cNvCxnSpPr>
            <a:cxnSpLocks/>
          </p:cNvCxnSpPr>
          <p:nvPr/>
        </p:nvCxnSpPr>
        <p:spPr>
          <a:xfrm>
            <a:off x="1932495" y="3774415"/>
            <a:ext cx="508743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0705522"/>
      </p:ext>
    </p:extLst>
  </p:cSld>
  <p:clrMapOvr>
    <a:overrideClrMapping bg1="lt1" tx1="dk1" bg2="lt2" tx2="dk2" accent1="accent1" accent2="accent2" accent3="accent3" accent4="accent4" accent5="accent5" accent6="accent6" hlink="hlink" folHlink="folHlink"/>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CF669542-599B-704E-D515-E0469F4E210C}"/>
              </a:ext>
            </a:extLst>
          </p:cNvPr>
          <p:cNvGraphicFramePr>
            <a:graphicFrameLocks noChangeAspect="1"/>
          </p:cNvGraphicFramePr>
          <p:nvPr>
            <p:custDataLst>
              <p:tags r:id="rId1"/>
            </p:custDataLst>
            <p:extLst>
              <p:ext uri="{D42A27DB-BD31-4B8C-83A1-F6EECF244321}">
                <p14:modId xmlns:p14="http://schemas.microsoft.com/office/powerpoint/2010/main" val="147204021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7" name="Object 6" hidden="1">
                        <a:extLst>
                          <a:ext uri="{FF2B5EF4-FFF2-40B4-BE49-F238E27FC236}">
                            <a16:creationId xmlns:a16="http://schemas.microsoft.com/office/drawing/2014/main" id="{CF669542-599B-704E-D515-E0469F4E210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Content Placeholder 1">
            <a:extLst>
              <a:ext uri="{FF2B5EF4-FFF2-40B4-BE49-F238E27FC236}">
                <a16:creationId xmlns:a16="http://schemas.microsoft.com/office/drawing/2014/main" id="{FB7F8B9B-F682-88AB-41EF-2B2E86DCABEA}"/>
              </a:ext>
            </a:extLst>
          </p:cNvPr>
          <p:cNvSpPr>
            <a:spLocks noGrp="1"/>
          </p:cNvSpPr>
          <p:nvPr>
            <p:ph sz="quarter" idx="200"/>
          </p:nvPr>
        </p:nvSpPr>
        <p:spPr>
          <a:xfrm>
            <a:off x="405606" y="778676"/>
            <a:ext cx="8562975" cy="5738012"/>
          </a:xfrm>
        </p:spPr>
        <p:txBody>
          <a:bodyPr vert="horz" lIns="0" tIns="0" rIns="0" bIns="0" rtlCol="0" anchor="t">
            <a:noAutofit/>
          </a:bodyPr>
          <a:lstStyle/>
          <a:p>
            <a:pPr marL="0" lvl="2" indent="0">
              <a:buNone/>
            </a:pPr>
            <a:r>
              <a:rPr lang="en-US" sz="1500" b="1" dirty="0">
                <a:solidFill>
                  <a:schemeClr val="accent1"/>
                </a:solidFill>
              </a:rPr>
              <a:t>Focus Area Summary</a:t>
            </a:r>
          </a:p>
          <a:p>
            <a:pPr lvl="2"/>
            <a:r>
              <a:rPr lang="en-US" sz="1500" dirty="0"/>
              <a:t>Create a statewide culture conducive to entrepreneurship by enhancing connections between businesses, universities, investors, and talent, and reduce regulations and cost burdens for small businesses and early-stage companies</a:t>
            </a:r>
          </a:p>
          <a:p>
            <a:pPr marL="0" lvl="2" indent="0">
              <a:buNone/>
            </a:pPr>
            <a:endParaRPr lang="en-US" sz="600" b="1" dirty="0">
              <a:solidFill>
                <a:schemeClr val="accent1"/>
              </a:solidFill>
            </a:endParaRPr>
          </a:p>
          <a:p>
            <a:pPr marL="0" lvl="2" indent="0">
              <a:buNone/>
            </a:pPr>
            <a:r>
              <a:rPr lang="en-US" sz="1500" b="1" dirty="0">
                <a:solidFill>
                  <a:schemeClr val="accent1"/>
                </a:solidFill>
              </a:rPr>
              <a:t>Key issues</a:t>
            </a:r>
          </a:p>
          <a:p>
            <a:pPr lvl="2"/>
            <a:r>
              <a:rPr lang="en-US" sz="1500" dirty="0"/>
              <a:t>Virginia compares unfavorably to most other U.S. states in entrepreneurship rates, ranking below national averages in early-stage entrepreneurship and new employer business indicators</a:t>
            </a:r>
          </a:p>
          <a:p>
            <a:pPr lvl="3"/>
            <a:r>
              <a:rPr lang="en-US" sz="1500" dirty="0"/>
              <a:t>In 2021, Virginia ranked 41st among states in rates of new entrepreneurs and 36th in startup survival rates (percentage of startups still active after one year)</a:t>
            </a:r>
          </a:p>
          <a:p>
            <a:pPr lvl="2"/>
            <a:r>
              <a:rPr lang="en-US" sz="1500" dirty="0"/>
              <a:t>Virginia’s decentralized university structure and limited commercialization create challenges to entrepreneurship in the Commonwealth</a:t>
            </a:r>
          </a:p>
          <a:p>
            <a:pPr marL="0" lvl="2" indent="0">
              <a:buNone/>
            </a:pPr>
            <a:endParaRPr lang="en-US" sz="600" dirty="0"/>
          </a:p>
          <a:p>
            <a:pPr marL="0" lvl="2" indent="0">
              <a:buNone/>
            </a:pPr>
            <a:r>
              <a:rPr lang="en-US" sz="1500" b="1" dirty="0">
                <a:solidFill>
                  <a:schemeClr val="accent1"/>
                </a:solidFill>
              </a:rPr>
              <a:t>Initiatives</a:t>
            </a:r>
          </a:p>
          <a:p>
            <a:pPr lvl="2"/>
            <a:r>
              <a:rPr lang="en-US" sz="1500" dirty="0"/>
              <a:t>Identify opportunities to enhance state business culture to attract early-stage investors, including potential incentives for early-stage capital investments and enhancements to related regulations</a:t>
            </a:r>
          </a:p>
          <a:p>
            <a:pPr lvl="2"/>
            <a:r>
              <a:rPr lang="en-US" sz="1500" dirty="0"/>
              <a:t>Expand and leverage accelerator and incubator networks to spur innovation and startup creation in Virginia</a:t>
            </a:r>
          </a:p>
          <a:p>
            <a:pPr lvl="2"/>
            <a:r>
              <a:rPr lang="en-US" sz="1500" dirty="0">
                <a:cs typeface="Arial" panose="020B0604020202020204"/>
              </a:rPr>
              <a:t>Leverage VIPC’s recently relaunched Entrepreneur-in-Residence Program to promote expanded tech transfer and commercialization support for Virginia’s universities</a:t>
            </a:r>
          </a:p>
          <a:p>
            <a:pPr lvl="2"/>
            <a:r>
              <a:rPr lang="en-US" sz="1500" dirty="0">
                <a:cs typeface="Arial" panose="020B0604020202020204"/>
              </a:rPr>
              <a:t>Leverage GO Virginia and VIPC’s Regional Innovation Fund to expand investment in regional innovation ecosystems and staff to connect entrepreneurs, universities, and businesses</a:t>
            </a:r>
          </a:p>
          <a:p>
            <a:pPr lvl="2"/>
            <a:r>
              <a:rPr lang="en-US" sz="1500" dirty="0">
                <a:cs typeface="Arial" panose="020B0604020202020204"/>
              </a:rPr>
              <a:t>Identify opportunities to ease regulatory and tax burdens for Virginia small businesses and startups, including business registration costs, BPOL, property, and unemployment insurance tax reform</a:t>
            </a:r>
          </a:p>
        </p:txBody>
      </p:sp>
      <p:sp>
        <p:nvSpPr>
          <p:cNvPr id="10" name="Title 2">
            <a:extLst>
              <a:ext uri="{FF2B5EF4-FFF2-40B4-BE49-F238E27FC236}">
                <a16:creationId xmlns:a16="http://schemas.microsoft.com/office/drawing/2014/main" id="{2F8B7626-8D49-68AE-F415-34DB604D5F0C}"/>
              </a:ext>
            </a:extLst>
          </p:cNvPr>
          <p:cNvSpPr>
            <a:spLocks noGrp="1"/>
          </p:cNvSpPr>
          <p:nvPr>
            <p:ph type="title"/>
          </p:nvPr>
        </p:nvSpPr>
        <p:spPr>
          <a:xfrm>
            <a:off x="405606" y="110926"/>
            <a:ext cx="8280400" cy="567394"/>
          </a:xfrm>
        </p:spPr>
        <p:txBody>
          <a:bodyPr vert="horz"/>
          <a:lstStyle/>
          <a:p>
            <a:r>
              <a:rPr lang="en-US" dirty="0"/>
              <a:t>DRIVE INNOVATION: entrepreneurship &amp; SMALL BUSINESS</a:t>
            </a:r>
          </a:p>
        </p:txBody>
      </p:sp>
      <p:sp>
        <p:nvSpPr>
          <p:cNvPr id="4" name="Subtitle 3">
            <a:extLst>
              <a:ext uri="{FF2B5EF4-FFF2-40B4-BE49-F238E27FC236}">
                <a16:creationId xmlns:a16="http://schemas.microsoft.com/office/drawing/2014/main" id="{C8E4F9ED-32D7-0FD5-C63D-EE864638CB28}"/>
              </a:ext>
            </a:extLst>
          </p:cNvPr>
          <p:cNvSpPr>
            <a:spLocks noGrp="1"/>
          </p:cNvSpPr>
          <p:nvPr>
            <p:ph type="subTitle" sz="quarter" idx="1000"/>
          </p:nvPr>
        </p:nvSpPr>
        <p:spPr>
          <a:xfrm>
            <a:off x="405606" y="6185805"/>
            <a:ext cx="7440613" cy="505508"/>
          </a:xfrm>
        </p:spPr>
        <p:txBody>
          <a:bodyPr/>
          <a:lstStyle/>
          <a:p>
            <a:pPr indent="-1270"/>
            <a:r>
              <a:rPr lang="en-US" dirty="0">
                <a:latin typeface="Verlag Book" pitchFamily="2" charset="0"/>
              </a:rPr>
              <a:t>Source: </a:t>
            </a:r>
            <a:r>
              <a:rPr lang="en-US" dirty="0">
                <a:latin typeface="Verlag Book" pitchFamily="2" charset="0"/>
                <a:hlinkClick r:id="rId6"/>
              </a:rPr>
              <a:t>Kauffman Indicators of Entrepreneurship</a:t>
            </a:r>
            <a:r>
              <a:rPr lang="en-US" dirty="0">
                <a:latin typeface="Verlag Book" pitchFamily="2" charset="0"/>
              </a:rPr>
              <a:t>; </a:t>
            </a:r>
            <a:r>
              <a:rPr lang="en-US" dirty="0">
                <a:latin typeface="Verlag Book" pitchFamily="2" charset="0"/>
                <a:hlinkClick r:id="rId7"/>
              </a:rPr>
              <a:t>Entrepreneurship in 2020: VA Snapshot</a:t>
            </a:r>
            <a:r>
              <a:rPr lang="en-US" dirty="0">
                <a:latin typeface="Verlag Book" pitchFamily="2" charset="0"/>
              </a:rPr>
              <a:t>; </a:t>
            </a:r>
            <a:r>
              <a:rPr lang="en-US" dirty="0">
                <a:latin typeface="Verlag Book" pitchFamily="2" charset="0"/>
                <a:hlinkClick r:id="rId8"/>
              </a:rPr>
              <a:t>2022 CNBC Top States for Business Rankings</a:t>
            </a:r>
            <a:endParaRPr lang="en-US" dirty="0">
              <a:latin typeface="Verlag Book" pitchFamily="2" charset="0"/>
              <a:cs typeface="Arial"/>
            </a:endParaRPr>
          </a:p>
        </p:txBody>
      </p:sp>
      <p:sp>
        <p:nvSpPr>
          <p:cNvPr id="5" name="Slide Number Placeholder 4">
            <a:extLst>
              <a:ext uri="{FF2B5EF4-FFF2-40B4-BE49-F238E27FC236}">
                <a16:creationId xmlns:a16="http://schemas.microsoft.com/office/drawing/2014/main" id="{00637F8E-9D4E-2CFE-D420-E6641310B98A}"/>
              </a:ext>
            </a:extLst>
          </p:cNvPr>
          <p:cNvSpPr>
            <a:spLocks noGrp="1"/>
          </p:cNvSpPr>
          <p:nvPr>
            <p:ph type="sldNum" sz="quarter" idx="4294967295"/>
          </p:nvPr>
        </p:nvSpPr>
        <p:spPr>
          <a:xfrm>
            <a:off x="8793163" y="6516688"/>
            <a:ext cx="350837" cy="174625"/>
          </a:xfrm>
          <a:prstGeom prst="rect">
            <a:avLst/>
          </a:prstGeom>
          <a:noFill/>
          <a:ln>
            <a:noFill/>
          </a:ln>
        </p:spPr>
        <p:txBody>
          <a:bodyPr vert="horz" wrap="square" lIns="0" tIns="0" rIns="0" bIns="0" rtlCol="0" anchor="ctr">
            <a:noAutofit/>
          </a:bodyPr>
          <a:lstStyle>
            <a:defPPr>
              <a:defRPr lang="en-US"/>
            </a:defPPr>
            <a:lvl1pPr marL="0" algn="l" defTabSz="914400" rtl="0" eaLnBrk="1" latinLnBrk="0" hangingPunct="1">
              <a:defRPr sz="900" b="1" kern="1200">
                <a:solidFill>
                  <a:schemeClr val="accent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24</a:t>
            </a:fld>
            <a:endParaRPr lang="en-US" sz="900" b="1" dirty="0">
              <a:solidFill>
                <a:schemeClr val="accent1"/>
              </a:solidFill>
              <a:latin typeface="Verlag Bold" pitchFamily="2" charset="0"/>
            </a:endParaRPr>
          </a:p>
        </p:txBody>
      </p:sp>
    </p:spTree>
    <p:extLst>
      <p:ext uri="{BB962C8B-B14F-4D97-AF65-F5344CB8AC3E}">
        <p14:creationId xmlns:p14="http://schemas.microsoft.com/office/powerpoint/2010/main" val="2734459530"/>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6D4D037B-80E6-74D7-E94C-63C328C4832C}"/>
              </a:ext>
            </a:extLst>
          </p:cNvPr>
          <p:cNvGraphicFramePr>
            <a:graphicFrameLocks noChangeAspect="1"/>
          </p:cNvGraphicFramePr>
          <p:nvPr>
            <p:custDataLst>
              <p:tags r:id="rId2"/>
            </p:custDataLst>
            <p:extLst>
              <p:ext uri="{D42A27DB-BD31-4B8C-83A1-F6EECF244321}">
                <p14:modId xmlns:p14="http://schemas.microsoft.com/office/powerpoint/2010/main" val="320422345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95" imgH="396" progId="TCLayout.ActiveDocument.1">
                  <p:embed/>
                </p:oleObj>
              </mc:Choice>
              <mc:Fallback>
                <p:oleObj name="think-cell Slide" r:id="rId6" imgW="395" imgH="396" progId="TCLayout.ActiveDocument.1">
                  <p:embed/>
                  <p:pic>
                    <p:nvPicPr>
                      <p:cNvPr id="8" name="Object 7" hidden="1">
                        <a:extLst>
                          <a:ext uri="{FF2B5EF4-FFF2-40B4-BE49-F238E27FC236}">
                            <a16:creationId xmlns:a16="http://schemas.microsoft.com/office/drawing/2014/main" id="{6D4D037B-80E6-74D7-E94C-63C328C4832C}"/>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graphicFrame>
        <p:nvGraphicFramePr>
          <p:cNvPr id="6" name="Table 6">
            <a:extLst>
              <a:ext uri="{FF2B5EF4-FFF2-40B4-BE49-F238E27FC236}">
                <a16:creationId xmlns:a16="http://schemas.microsoft.com/office/drawing/2014/main" id="{DD3A0A27-6585-CDF7-2CCA-C2DF30B2AD06}"/>
              </a:ext>
            </a:extLst>
          </p:cNvPr>
          <p:cNvGraphicFramePr>
            <a:graphicFrameLocks noGrp="1"/>
          </p:cNvGraphicFramePr>
          <p:nvPr>
            <p:ph sz="quarter" idx="200"/>
            <p:extLst>
              <p:ext uri="{D42A27DB-BD31-4B8C-83A1-F6EECF244321}">
                <p14:modId xmlns:p14="http://schemas.microsoft.com/office/powerpoint/2010/main" val="575268547"/>
              </p:ext>
            </p:extLst>
          </p:nvPr>
        </p:nvGraphicFramePr>
        <p:xfrm>
          <a:off x="509641" y="1965960"/>
          <a:ext cx="8297331" cy="2926080"/>
        </p:xfrm>
        <a:graphic>
          <a:graphicData uri="http://schemas.openxmlformats.org/drawingml/2006/table">
            <a:tbl>
              <a:tblPr firstRow="1" bandRow="1"/>
              <a:tblGrid>
                <a:gridCol w="1567007">
                  <a:extLst>
                    <a:ext uri="{9D8B030D-6E8A-4147-A177-3AD203B41FA5}">
                      <a16:colId xmlns:a16="http://schemas.microsoft.com/office/drawing/2014/main" val="1475643083"/>
                    </a:ext>
                  </a:extLst>
                </a:gridCol>
                <a:gridCol w="1459340">
                  <a:extLst>
                    <a:ext uri="{9D8B030D-6E8A-4147-A177-3AD203B41FA5}">
                      <a16:colId xmlns:a16="http://schemas.microsoft.com/office/drawing/2014/main" val="1870050528"/>
                    </a:ext>
                  </a:extLst>
                </a:gridCol>
                <a:gridCol w="1923169">
                  <a:extLst>
                    <a:ext uri="{9D8B030D-6E8A-4147-A177-3AD203B41FA5}">
                      <a16:colId xmlns:a16="http://schemas.microsoft.com/office/drawing/2014/main" val="1431674723"/>
                    </a:ext>
                  </a:extLst>
                </a:gridCol>
                <a:gridCol w="1630542">
                  <a:extLst>
                    <a:ext uri="{9D8B030D-6E8A-4147-A177-3AD203B41FA5}">
                      <a16:colId xmlns:a16="http://schemas.microsoft.com/office/drawing/2014/main" val="1653691609"/>
                    </a:ext>
                  </a:extLst>
                </a:gridCol>
                <a:gridCol w="1717273">
                  <a:extLst>
                    <a:ext uri="{9D8B030D-6E8A-4147-A177-3AD203B41FA5}">
                      <a16:colId xmlns:a16="http://schemas.microsoft.com/office/drawing/2014/main" val="2564067598"/>
                    </a:ext>
                  </a:extLst>
                </a:gridCol>
              </a:tblGrid>
              <a:tr h="468190">
                <a:tc>
                  <a:txBody>
                    <a:bodyPr/>
                    <a:lstStyle/>
                    <a:p>
                      <a:pPr marL="0" algn="l" defTabSz="914400" rtl="0" eaLnBrk="1" fontAlgn="ctr" latinLnBrk="0" hangingPunct="1"/>
                      <a:r>
                        <a:rPr lang="en-US" sz="1600" b="1" kern="1200" dirty="0">
                          <a:solidFill>
                            <a:schemeClr val="accent1"/>
                          </a:solidFill>
                          <a:effectLst/>
                          <a:latin typeface="Verlag Book" pitchFamily="2" charset="0"/>
                          <a:ea typeface="+mn-ea"/>
                          <a:cs typeface="+mn-cs"/>
                        </a:rPr>
                        <a:t>State</a:t>
                      </a:r>
                    </a:p>
                  </a:txBody>
                  <a:tcPr anchor="b">
                    <a:lnL w="12700" cmpd="sng">
                      <a:noFill/>
                      <a:prstDash val="solid"/>
                    </a:lnL>
                    <a:lnR w="12700" cmpd="sng">
                      <a:noFill/>
                      <a:prstDash val="soli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1" kern="1200" dirty="0">
                          <a:solidFill>
                            <a:schemeClr val="accent1"/>
                          </a:solidFill>
                          <a:effectLst/>
                          <a:latin typeface="Verlag Book" pitchFamily="2" charset="0"/>
                          <a:ea typeface="+mn-ea"/>
                          <a:cs typeface="+mn-cs"/>
                        </a:rPr>
                        <a:t>Rate of New Entrepreneurs</a:t>
                      </a:r>
                      <a:r>
                        <a:rPr lang="en-US" sz="1600" b="1" kern="1200" baseline="30000" dirty="0">
                          <a:solidFill>
                            <a:schemeClr val="accent1"/>
                          </a:solidFill>
                          <a:effectLst/>
                          <a:latin typeface="Verlag Book" pitchFamily="2" charset="0"/>
                          <a:ea typeface="+mn-ea"/>
                          <a:cs typeface="+mn-cs"/>
                        </a:rPr>
                        <a:t>1</a:t>
                      </a:r>
                    </a:p>
                  </a:txBody>
                  <a:tcPr anchor="b">
                    <a:lnL w="12700" cmpd="sng">
                      <a:noFill/>
                      <a:prstDash val="solid"/>
                    </a:lnL>
                    <a:lnR w="12700" cmpd="sng">
                      <a:noFill/>
                      <a:prstDash val="soli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1" kern="1200" dirty="0">
                          <a:solidFill>
                            <a:schemeClr val="accent1"/>
                          </a:solidFill>
                          <a:effectLst/>
                          <a:latin typeface="Verlag Book" pitchFamily="2" charset="0"/>
                          <a:ea typeface="+mn-ea"/>
                          <a:cs typeface="+mn-cs"/>
                        </a:rPr>
                        <a:t>Opportunity Share of New Entrepreneurs</a:t>
                      </a:r>
                      <a:r>
                        <a:rPr lang="en-US" sz="1600" b="1" kern="1200" baseline="30000" dirty="0">
                          <a:solidFill>
                            <a:schemeClr val="accent1"/>
                          </a:solidFill>
                          <a:effectLst/>
                          <a:latin typeface="Verlag Book" pitchFamily="2" charset="0"/>
                          <a:ea typeface="+mn-ea"/>
                          <a:cs typeface="+mn-cs"/>
                        </a:rPr>
                        <a:t>2</a:t>
                      </a:r>
                    </a:p>
                  </a:txBody>
                  <a:tcPr anchor="b">
                    <a:lnL w="12700" cmpd="sng">
                      <a:noFill/>
                      <a:prstDash val="solid"/>
                    </a:lnL>
                    <a:lnR w="12700" cmpd="sng">
                      <a:noFill/>
                      <a:prstDash val="soli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1" kern="1200" dirty="0">
                          <a:solidFill>
                            <a:schemeClr val="accent1"/>
                          </a:solidFill>
                          <a:effectLst/>
                          <a:latin typeface="Verlag Book" pitchFamily="2" charset="0"/>
                          <a:ea typeface="+mn-ea"/>
                          <a:cs typeface="+mn-cs"/>
                        </a:rPr>
                        <a:t>Startup Early Job Creation</a:t>
                      </a:r>
                      <a:r>
                        <a:rPr lang="en-US" sz="1600" b="1" kern="1200" baseline="30000" dirty="0">
                          <a:solidFill>
                            <a:schemeClr val="accent1"/>
                          </a:solidFill>
                          <a:effectLst/>
                          <a:latin typeface="Verlag Book" pitchFamily="2" charset="0"/>
                          <a:ea typeface="+mn-ea"/>
                          <a:cs typeface="+mn-cs"/>
                        </a:rPr>
                        <a:t>3</a:t>
                      </a:r>
                    </a:p>
                  </a:txBody>
                  <a:tcPr anchor="b">
                    <a:lnL w="12700" cmpd="sng">
                      <a:noFill/>
                      <a:prstDash val="solid"/>
                    </a:lnL>
                    <a:lnR w="12700" cmpd="sng">
                      <a:noFill/>
                      <a:prstDash val="soli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1" kern="1200" dirty="0">
                          <a:solidFill>
                            <a:schemeClr val="accent1"/>
                          </a:solidFill>
                          <a:effectLst/>
                          <a:latin typeface="Verlag Book" pitchFamily="2" charset="0"/>
                          <a:ea typeface="+mn-ea"/>
                          <a:cs typeface="+mn-cs"/>
                        </a:rPr>
                        <a:t>Startup </a:t>
                      </a:r>
                    </a:p>
                    <a:p>
                      <a:pPr marL="0" algn="r" defTabSz="914400" rtl="0" eaLnBrk="1" fontAlgn="ctr" latinLnBrk="0" hangingPunct="1"/>
                      <a:r>
                        <a:rPr lang="en-US" sz="1600" b="1" kern="1200" dirty="0">
                          <a:solidFill>
                            <a:schemeClr val="accent1"/>
                          </a:solidFill>
                          <a:effectLst/>
                          <a:latin typeface="Verlag Book" pitchFamily="2" charset="0"/>
                          <a:ea typeface="+mn-ea"/>
                          <a:cs typeface="+mn-cs"/>
                        </a:rPr>
                        <a:t>Early Survival Rate</a:t>
                      </a:r>
                      <a:r>
                        <a:rPr lang="en-US" sz="1600" b="1" kern="1200" baseline="30000" dirty="0">
                          <a:solidFill>
                            <a:schemeClr val="accent1"/>
                          </a:solidFill>
                          <a:effectLst/>
                          <a:latin typeface="Verlag Book" pitchFamily="2" charset="0"/>
                          <a:ea typeface="+mn-ea"/>
                          <a:cs typeface="+mn-cs"/>
                        </a:rPr>
                        <a:t>4</a:t>
                      </a:r>
                    </a:p>
                  </a:txBody>
                  <a:tcPr anchor="b">
                    <a:lnL w="12700" cmpd="sng">
                      <a:noFill/>
                      <a:prstDash val="solid"/>
                    </a:lnL>
                    <a:lnR w="12700" cmpd="sng">
                      <a:noFill/>
                      <a:prstDash val="soli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75336147"/>
                  </a:ext>
                </a:extLst>
              </a:tr>
              <a:tr h="271253">
                <a:tc>
                  <a:txBody>
                    <a:bodyPr/>
                    <a:lstStyle/>
                    <a:p>
                      <a:pPr marL="0" algn="l" defTabSz="914400" rtl="0" eaLnBrk="1" fontAlgn="ctr" latinLnBrk="0" hangingPunct="1"/>
                      <a:r>
                        <a:rPr lang="en-US" sz="1600" b="0" i="0" u="none" strike="noStrike" kern="1200" dirty="0">
                          <a:solidFill>
                            <a:srgbClr val="000000"/>
                          </a:solidFill>
                          <a:effectLst/>
                          <a:latin typeface="Verlag Book" pitchFamily="2" charset="0"/>
                          <a:ea typeface="+mn-ea"/>
                          <a:cs typeface="+mn-cs"/>
                        </a:rPr>
                        <a:t>Florida</a:t>
                      </a:r>
                    </a:p>
                  </a:txBody>
                  <a:tcPr anchor="b">
                    <a:lnL w="12700" cmpd="sng">
                      <a:noFill/>
                      <a:prstDash val="solid"/>
                    </a:lnL>
                    <a:lnR w="12700" cmpd="sng">
                      <a:noFill/>
                      <a:prstDash val="solid"/>
                    </a:lnR>
                    <a:lnT w="12700" cap="flat" cmpd="sng" algn="ctr">
                      <a:solidFill>
                        <a:schemeClr val="tx1"/>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1</a:t>
                      </a:r>
                    </a:p>
                  </a:txBody>
                  <a:tcPr marL="6350" marR="6350" marT="6350" marB="0" anchor="ctr">
                    <a:lnL w="12700" cmpd="sng">
                      <a:noFill/>
                      <a:prstDash val="solid"/>
                    </a:lnL>
                    <a:lnR w="12700" cmpd="sng">
                      <a:noFill/>
                      <a:prstDash val="solid"/>
                    </a:lnR>
                    <a:lnT w="12700" cap="flat" cmpd="sng" algn="ctr">
                      <a:solidFill>
                        <a:schemeClr val="tx1"/>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7</a:t>
                      </a:r>
                    </a:p>
                  </a:txBody>
                  <a:tcPr marL="6350" marR="6350" marT="6350" marB="0" anchor="ctr">
                    <a:lnL w="12700" cmpd="sng">
                      <a:noFill/>
                      <a:prstDash val="solid"/>
                    </a:lnL>
                    <a:lnR w="12700" cmpd="sng">
                      <a:noFill/>
                      <a:prstDash val="solid"/>
                    </a:lnR>
                    <a:lnT w="12700" cap="flat" cmpd="sng" algn="ctr">
                      <a:solidFill>
                        <a:schemeClr val="tx1"/>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1</a:t>
                      </a:r>
                    </a:p>
                  </a:txBody>
                  <a:tcPr marL="6350" marR="6350" marT="6350" marB="0" anchor="ctr">
                    <a:lnL w="12700" cmpd="sng">
                      <a:noFill/>
                      <a:prstDash val="solid"/>
                    </a:lnL>
                    <a:lnR w="12700" cmpd="sng">
                      <a:noFill/>
                      <a:prstDash val="solid"/>
                    </a:lnR>
                    <a:lnT w="12700" cap="flat" cmpd="sng" algn="ctr">
                      <a:solidFill>
                        <a:schemeClr val="tx1"/>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30</a:t>
                      </a:r>
                    </a:p>
                  </a:txBody>
                  <a:tcPr marL="6350" marR="6350" marT="6350" marB="0" anchor="ctr">
                    <a:lnL w="12700" cmpd="sng">
                      <a:noFill/>
                      <a:prstDash val="solid"/>
                    </a:lnL>
                    <a:lnR w="12700" cmpd="sng">
                      <a:noFill/>
                      <a:prstDash val="solid"/>
                    </a:lnR>
                    <a:lnT w="12700" cap="flat" cmpd="sng" algn="ctr">
                      <a:solidFill>
                        <a:schemeClr val="tx1"/>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346488786"/>
                  </a:ext>
                </a:extLst>
              </a:tr>
              <a:tr h="271253">
                <a:tc>
                  <a:txBody>
                    <a:bodyPr/>
                    <a:lstStyle/>
                    <a:p>
                      <a:pPr marL="0" algn="l" defTabSz="914400" rtl="0" eaLnBrk="1" fontAlgn="ctr" latinLnBrk="0" hangingPunct="1"/>
                      <a:r>
                        <a:rPr lang="en-US" sz="1600" b="0" i="0" u="none" strike="noStrike" kern="1200" dirty="0">
                          <a:solidFill>
                            <a:srgbClr val="000000"/>
                          </a:solidFill>
                          <a:effectLst/>
                          <a:latin typeface="Verlag Book" pitchFamily="2" charset="0"/>
                          <a:ea typeface="+mn-ea"/>
                          <a:cs typeface="+mn-cs"/>
                        </a:rPr>
                        <a:t>Georgia</a:t>
                      </a:r>
                    </a:p>
                  </a:txBody>
                  <a:tcPr anchor="b">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3</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19</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10</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35</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47652344"/>
                  </a:ext>
                </a:extLst>
              </a:tr>
              <a:tr h="271253">
                <a:tc>
                  <a:txBody>
                    <a:bodyPr/>
                    <a:lstStyle/>
                    <a:p>
                      <a:pPr marL="0" algn="l" defTabSz="914400" rtl="0" eaLnBrk="1" fontAlgn="ctr" latinLnBrk="0" hangingPunct="1"/>
                      <a:r>
                        <a:rPr lang="en-US" sz="1600" b="0" i="0" u="none" strike="noStrike" kern="1200" dirty="0">
                          <a:solidFill>
                            <a:srgbClr val="000000"/>
                          </a:solidFill>
                          <a:effectLst/>
                          <a:latin typeface="Verlag Book" pitchFamily="2" charset="0"/>
                          <a:ea typeface="+mn-ea"/>
                          <a:cs typeface="+mn-cs"/>
                        </a:rPr>
                        <a:t>Texas</a:t>
                      </a:r>
                    </a:p>
                  </a:txBody>
                  <a:tcPr anchor="b">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15</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25</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13</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18</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208983037"/>
                  </a:ext>
                </a:extLst>
              </a:tr>
              <a:tr h="271253">
                <a:tc>
                  <a:txBody>
                    <a:bodyPr/>
                    <a:lstStyle/>
                    <a:p>
                      <a:pPr marL="0" algn="l" defTabSz="914400" rtl="0" eaLnBrk="1" fontAlgn="ctr" latinLnBrk="0" hangingPunct="1"/>
                      <a:r>
                        <a:rPr lang="en-US" sz="1600" b="0" i="0" u="none" strike="noStrike" kern="1200" dirty="0">
                          <a:solidFill>
                            <a:srgbClr val="000000"/>
                          </a:solidFill>
                          <a:effectLst/>
                          <a:latin typeface="Verlag Book" pitchFamily="2" charset="0"/>
                          <a:ea typeface="+mn-ea"/>
                          <a:cs typeface="+mn-cs"/>
                        </a:rPr>
                        <a:t>Tennessee</a:t>
                      </a:r>
                    </a:p>
                  </a:txBody>
                  <a:tcPr anchor="b">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21</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20</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20</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28</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14545691"/>
                  </a:ext>
                </a:extLst>
              </a:tr>
              <a:tr h="271253">
                <a:tc>
                  <a:txBody>
                    <a:bodyPr/>
                    <a:lstStyle/>
                    <a:p>
                      <a:pPr marL="0" algn="l" defTabSz="914400" rtl="0" eaLnBrk="1" fontAlgn="ctr" latinLnBrk="0" hangingPunct="1"/>
                      <a:r>
                        <a:rPr lang="en-US" sz="1600" b="0" i="0" u="none" strike="noStrike" kern="1200" dirty="0">
                          <a:solidFill>
                            <a:srgbClr val="000000"/>
                          </a:solidFill>
                          <a:effectLst/>
                          <a:latin typeface="Verlag Book" pitchFamily="2" charset="0"/>
                          <a:ea typeface="+mn-ea"/>
                          <a:cs typeface="+mn-cs"/>
                        </a:rPr>
                        <a:t>North Carolina</a:t>
                      </a:r>
                    </a:p>
                  </a:txBody>
                  <a:tcPr anchor="b">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22</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35</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9</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8</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37982370"/>
                  </a:ext>
                </a:extLst>
              </a:tr>
              <a:tr h="271253">
                <a:tc>
                  <a:txBody>
                    <a:bodyPr/>
                    <a:lstStyle/>
                    <a:p>
                      <a:pPr marL="0" algn="l" defTabSz="914400" rtl="0" eaLnBrk="1" fontAlgn="ctr" latinLnBrk="0" hangingPunct="1"/>
                      <a:r>
                        <a:rPr lang="en-US" sz="1600" b="0" i="0" u="none" strike="noStrike" kern="1200" dirty="0">
                          <a:solidFill>
                            <a:srgbClr val="000000"/>
                          </a:solidFill>
                          <a:effectLst/>
                          <a:latin typeface="Verlag Book" pitchFamily="2" charset="0"/>
                          <a:ea typeface="+mn-ea"/>
                          <a:cs typeface="+mn-cs"/>
                        </a:rPr>
                        <a:t>South Carolina</a:t>
                      </a:r>
                    </a:p>
                  </a:txBody>
                  <a:tcPr anchor="b">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30</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12</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29</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r" defTabSz="914400" rtl="0" eaLnBrk="1" fontAlgn="ctr" latinLnBrk="0" hangingPunct="1"/>
                      <a:r>
                        <a:rPr lang="en-US" sz="1600" b="0" i="0" u="none" strike="noStrike" kern="1200" dirty="0">
                          <a:solidFill>
                            <a:srgbClr val="000000"/>
                          </a:solidFill>
                          <a:effectLst/>
                          <a:latin typeface="Verlag Book" pitchFamily="2" charset="0"/>
                          <a:ea typeface="+mn-ea"/>
                          <a:cs typeface="+mn-cs"/>
                        </a:rPr>
                        <a:t>12</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292076632"/>
                  </a:ext>
                </a:extLst>
              </a:tr>
              <a:tr h="271253">
                <a:tc>
                  <a:txBody>
                    <a:bodyPr/>
                    <a:lstStyle/>
                    <a:p>
                      <a:pPr marL="0" algn="l" defTabSz="914400" rtl="0" eaLnBrk="1" fontAlgn="ctr" latinLnBrk="0" hangingPunct="1"/>
                      <a:r>
                        <a:rPr lang="en-US" sz="1600" b="1" i="0" u="none" strike="noStrike" kern="1200" dirty="0">
                          <a:solidFill>
                            <a:schemeClr val="bg1"/>
                          </a:solidFill>
                          <a:effectLst/>
                          <a:latin typeface="Verlag Book" pitchFamily="2" charset="0"/>
                          <a:ea typeface="+mn-ea"/>
                          <a:cs typeface="+mn-cs"/>
                        </a:rPr>
                        <a:t>Virginia</a:t>
                      </a:r>
                    </a:p>
                  </a:txBody>
                  <a:tcPr anchor="b">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r" defTabSz="914400" rtl="0" eaLnBrk="1" fontAlgn="ctr" latinLnBrk="0" hangingPunct="1"/>
                      <a:r>
                        <a:rPr lang="en-US" sz="1600" b="1" i="0" u="none" strike="noStrike" kern="1200" dirty="0">
                          <a:solidFill>
                            <a:schemeClr val="bg1"/>
                          </a:solidFill>
                          <a:effectLst/>
                          <a:latin typeface="Verlag Book" pitchFamily="2" charset="0"/>
                          <a:ea typeface="+mn-ea"/>
                          <a:cs typeface="+mn-cs"/>
                        </a:rPr>
                        <a:t>41</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r" defTabSz="914400" rtl="0" eaLnBrk="1" fontAlgn="ctr" latinLnBrk="0" hangingPunct="1"/>
                      <a:r>
                        <a:rPr lang="en-US" sz="1600" b="1" i="0" u="none" strike="noStrike" kern="1200" dirty="0">
                          <a:solidFill>
                            <a:schemeClr val="bg1"/>
                          </a:solidFill>
                          <a:effectLst/>
                          <a:latin typeface="Verlag Book" pitchFamily="2" charset="0"/>
                          <a:ea typeface="+mn-ea"/>
                          <a:cs typeface="+mn-cs"/>
                        </a:rPr>
                        <a:t>23</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r" defTabSz="914400" rtl="0" eaLnBrk="1" fontAlgn="ctr" latinLnBrk="0" hangingPunct="1"/>
                      <a:r>
                        <a:rPr lang="en-US" sz="1600" b="1" i="0" u="none" strike="noStrike" kern="1200" dirty="0">
                          <a:solidFill>
                            <a:schemeClr val="bg1"/>
                          </a:solidFill>
                          <a:effectLst/>
                          <a:latin typeface="Verlag Book" pitchFamily="2" charset="0"/>
                          <a:ea typeface="+mn-ea"/>
                          <a:cs typeface="+mn-cs"/>
                        </a:rPr>
                        <a:t>19</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r" defTabSz="914400" rtl="0" eaLnBrk="1" fontAlgn="ctr" latinLnBrk="0" hangingPunct="1"/>
                      <a:r>
                        <a:rPr lang="en-US" sz="1600" b="1" i="0" u="none" strike="noStrike" kern="1200" dirty="0">
                          <a:solidFill>
                            <a:schemeClr val="bg1"/>
                          </a:solidFill>
                          <a:effectLst/>
                          <a:latin typeface="Verlag Book" pitchFamily="2" charset="0"/>
                          <a:ea typeface="+mn-ea"/>
                          <a:cs typeface="+mn-cs"/>
                        </a:rPr>
                        <a:t>36</a:t>
                      </a:r>
                    </a:p>
                  </a:txBody>
                  <a:tcPr marL="6350" marR="6350" marT="6350" marB="0"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4070080163"/>
                  </a:ext>
                </a:extLst>
              </a:tr>
            </a:tbl>
          </a:graphicData>
        </a:graphic>
      </p:graphicFrame>
      <p:sp>
        <p:nvSpPr>
          <p:cNvPr id="3" name="Title 2">
            <a:extLst>
              <a:ext uri="{FF2B5EF4-FFF2-40B4-BE49-F238E27FC236}">
                <a16:creationId xmlns:a16="http://schemas.microsoft.com/office/drawing/2014/main" id="{655A26EB-2B87-44CF-9189-EED39DA9EE8F}"/>
              </a:ext>
            </a:extLst>
          </p:cNvPr>
          <p:cNvSpPr>
            <a:spLocks noGrp="1"/>
          </p:cNvSpPr>
          <p:nvPr>
            <p:ph type="title"/>
          </p:nvPr>
        </p:nvSpPr>
        <p:spPr>
          <a:xfrm>
            <a:off x="431800" y="470173"/>
            <a:ext cx="8280400" cy="567394"/>
          </a:xfrm>
        </p:spPr>
        <p:txBody>
          <a:bodyPr vert="horz"/>
          <a:lstStyle/>
          <a:p>
            <a:r>
              <a:rPr lang="en-US" dirty="0">
                <a:latin typeface="Verlag Bold" pitchFamily="2" charset="0"/>
              </a:rPr>
              <a:t>Virginia trails peer states in multiple measures of entrepreneurship</a:t>
            </a:r>
            <a:endParaRPr lang="en-CA" dirty="0">
              <a:latin typeface="Verlag Bold" pitchFamily="2" charset="0"/>
            </a:endParaRPr>
          </a:p>
        </p:txBody>
      </p:sp>
      <p:sp>
        <p:nvSpPr>
          <p:cNvPr id="4" name="Subtitle 3">
            <a:extLst>
              <a:ext uri="{FF2B5EF4-FFF2-40B4-BE49-F238E27FC236}">
                <a16:creationId xmlns:a16="http://schemas.microsoft.com/office/drawing/2014/main" id="{4B5B3183-C25F-404E-84CD-784F3095FC09}"/>
              </a:ext>
            </a:extLst>
          </p:cNvPr>
          <p:cNvSpPr>
            <a:spLocks noGrp="1"/>
          </p:cNvSpPr>
          <p:nvPr>
            <p:ph type="subTitle" sz="quarter" idx="1000"/>
          </p:nvPr>
        </p:nvSpPr>
        <p:spPr>
          <a:xfrm>
            <a:off x="509641" y="6135073"/>
            <a:ext cx="7440613" cy="505508"/>
          </a:xfrm>
        </p:spPr>
        <p:txBody>
          <a:bodyPr/>
          <a:lstStyle/>
          <a:p>
            <a:pPr marL="4763" lvl="1" indent="0">
              <a:buNone/>
            </a:pPr>
            <a:endParaRPr lang="en-US" dirty="0">
              <a:latin typeface="Verlag Book" pitchFamily="2" charset="0"/>
            </a:endParaRPr>
          </a:p>
          <a:p>
            <a:pPr lvl="1"/>
            <a:endParaRPr lang="en-US" dirty="0">
              <a:latin typeface="Verlag Book" pitchFamily="2" charset="0"/>
            </a:endParaRPr>
          </a:p>
          <a:p>
            <a:pPr marL="4763" marR="0" lvl="4" indent="0" algn="l" defTabSz="914400" rtl="0" eaLnBrk="1" fontAlgn="auto" latinLnBrk="0" hangingPunct="1">
              <a:lnSpc>
                <a:spcPct val="90000"/>
              </a:lnSpc>
              <a:spcBef>
                <a:spcPts val="75"/>
              </a:spcBef>
              <a:spcAft>
                <a:spcPts val="75"/>
              </a:spcAft>
              <a:buClrTx/>
              <a:buSzPct val="100000"/>
              <a:buFont typeface="System Font Regular"/>
              <a:buNone/>
              <a:tabLst/>
              <a:defRPr/>
            </a:pPr>
            <a:r>
              <a:rPr lang="en-CA" dirty="0">
                <a:latin typeface="Verlag Book" pitchFamily="2" charset="0"/>
              </a:rPr>
              <a:t>Source: </a:t>
            </a:r>
            <a:r>
              <a:rPr lang="en-US" dirty="0">
                <a:latin typeface="Verlag Book" pitchFamily="2" charset="0"/>
              </a:rPr>
              <a:t>Kauffman Foundation (2021 Early-Stage Entrepreneurship State Report)</a:t>
            </a:r>
          </a:p>
          <a:p>
            <a:pPr lvl="1"/>
            <a:r>
              <a:rPr lang="en-US" dirty="0">
                <a:latin typeface="Verlag Book" pitchFamily="2" charset="0"/>
              </a:rPr>
              <a:t>Rank of the percent of adults becoming entrepreneurs in a given month, one-year average</a:t>
            </a:r>
          </a:p>
          <a:p>
            <a:pPr lvl="2"/>
            <a:r>
              <a:rPr lang="en-US" dirty="0">
                <a:latin typeface="Verlag Book" pitchFamily="2" charset="0"/>
              </a:rPr>
              <a:t>Rank of the percent of new entrepreneurs who left other economic and educational activities to start a business, as opposed to leaving unemployment to start a business</a:t>
            </a:r>
          </a:p>
          <a:p>
            <a:pPr lvl="3"/>
            <a:r>
              <a:rPr lang="en-US" dirty="0">
                <a:latin typeface="Verlag Book" pitchFamily="2" charset="0"/>
              </a:rPr>
              <a:t>Rank of the jobs created by start-ups per 1,000 people</a:t>
            </a:r>
          </a:p>
          <a:p>
            <a:pPr lvl="4"/>
            <a:r>
              <a:rPr lang="en-US" dirty="0">
                <a:latin typeface="Verlag Book" pitchFamily="2" charset="0"/>
              </a:rPr>
              <a:t>Rank of the percent of firms surviving one year after founding</a:t>
            </a:r>
          </a:p>
        </p:txBody>
      </p:sp>
      <p:sp>
        <p:nvSpPr>
          <p:cNvPr id="5" name="Slide Number Placeholder 4">
            <a:extLst>
              <a:ext uri="{FF2B5EF4-FFF2-40B4-BE49-F238E27FC236}">
                <a16:creationId xmlns:a16="http://schemas.microsoft.com/office/drawing/2014/main" id="{54952ADA-E738-4AFC-807B-D7C88E1A0B26}"/>
              </a:ext>
            </a:extLst>
          </p:cNvPr>
          <p:cNvSpPr>
            <a:spLocks noGrp="1"/>
          </p:cNvSpPr>
          <p:nvPr>
            <p:ph type="sldNum" sz="quarter" idx="107"/>
          </p:nvPr>
        </p:nvSpPr>
        <p:spPr/>
        <p:txBody>
          <a:body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25</a:t>
            </a:fld>
            <a:endParaRPr lang="en-US" sz="900" b="1" dirty="0">
              <a:solidFill>
                <a:schemeClr val="accent1"/>
              </a:solidFill>
              <a:latin typeface="Verlag Bold" pitchFamily="2" charset="0"/>
            </a:endParaRPr>
          </a:p>
        </p:txBody>
      </p:sp>
      <p:sp>
        <p:nvSpPr>
          <p:cNvPr id="16" name="TextBox 15">
            <a:extLst>
              <a:ext uri="{FF2B5EF4-FFF2-40B4-BE49-F238E27FC236}">
                <a16:creationId xmlns:a16="http://schemas.microsoft.com/office/drawing/2014/main" id="{A3B4B6E6-F4FA-BF5A-07D5-4FD055344572}"/>
              </a:ext>
            </a:extLst>
          </p:cNvPr>
          <p:cNvSpPr txBox="1"/>
          <p:nvPr/>
        </p:nvSpPr>
        <p:spPr>
          <a:xfrm>
            <a:off x="509641" y="1261363"/>
            <a:ext cx="3265317" cy="399750"/>
          </a:xfrm>
          <a:prstGeom prst="rect">
            <a:avLst/>
          </a:prstGeom>
          <a:blipFill dpi="0" rotWithShape="1">
            <a:blip r:embed="rId8"/>
            <a:srcRect/>
            <a:tile tx="0" ty="0" sx="100000" sy="100000" flip="xy" algn="b"/>
          </a:blipFill>
          <a:effectLst/>
        </p:spPr>
        <p:txBody>
          <a:bodyPr vert="horz" wrap="none" lIns="0" tIns="0" rIns="0" bIns="54000" rtlCol="0" anchor="b">
            <a:spAutoFit/>
          </a:bodyPr>
          <a:lstStyle>
            <a:defPPr>
              <a:defRPr lang="en-US"/>
            </a:defPPr>
            <a:lvl1pPr marL="3175" marR="0" indent="0" fontAlgn="auto">
              <a:lnSpc>
                <a:spcPct val="90000"/>
              </a:lnSpc>
              <a:spcBef>
                <a:spcPts val="100"/>
              </a:spcBef>
              <a:spcAft>
                <a:spcPts val="0"/>
              </a:spcAft>
              <a:buClrTx/>
              <a:buSzTx/>
              <a:buFont typeface="Wingdings" pitchFamily="2" charset="2"/>
              <a:buNone/>
              <a:tabLst/>
              <a:defRPr b="1"/>
            </a:lvl1pPr>
            <a:lvl2pPr marL="3175" indent="0">
              <a:spcAft>
                <a:spcPts val="0"/>
              </a:spcAft>
              <a:buFont typeface="Arial" panose="020B0604020202020204" pitchFamily="34" charset="0"/>
              <a:buNone/>
            </a:lvl2pPr>
            <a:lvl3pPr marL="3175" indent="0">
              <a:buFont typeface="Wingdings" pitchFamily="2" charset="2"/>
              <a:buNone/>
            </a:lvl3pPr>
            <a:lvl4pPr marL="3175" indent="0">
              <a:spcAft>
                <a:spcPts val="0"/>
              </a:spcAft>
              <a:buNone/>
            </a:lvl4pPr>
            <a:lvl5pPr marL="3175" indent="0">
              <a:spcAft>
                <a:spcPts val="0"/>
              </a:spcAft>
              <a:buFont typeface="Arial" panose="020B0604020202020204" pitchFamily="34" charset="0"/>
              <a:buNone/>
            </a:lvl5pPr>
            <a:lvl6pPr marL="3175" indent="0">
              <a:spcAft>
                <a:spcPts val="0"/>
              </a:spcAft>
              <a:buNone/>
            </a:lvl6pPr>
            <a:lvl7pPr marL="3175" indent="0">
              <a:spcAft>
                <a:spcPts val="0"/>
              </a:spcAft>
              <a:buNone/>
            </a:lvl7pPr>
            <a:lvl8pPr marL="3175" indent="0">
              <a:spcAft>
                <a:spcPts val="0"/>
              </a:spcAft>
              <a:buNone/>
            </a:lvl8pPr>
            <a:lvl9pPr marL="3175" indent="0">
              <a:spcAft>
                <a:spcPts val="0"/>
              </a:spcAft>
              <a:buNone/>
            </a:lvl9pPr>
          </a:lstStyle>
          <a:p>
            <a:r>
              <a:rPr lang="en-US" dirty="0">
                <a:latin typeface="Verlag Book" pitchFamily="2" charset="0"/>
              </a:rPr>
              <a:t>Early-stage entrepreneurship indicators by state (ranks)</a:t>
            </a:r>
          </a:p>
          <a:p>
            <a:r>
              <a:rPr lang="en-US" b="0" dirty="0">
                <a:latin typeface="Verlag Book" pitchFamily="2" charset="0"/>
              </a:rPr>
              <a:t>2021</a:t>
            </a:r>
          </a:p>
        </p:txBody>
      </p:sp>
    </p:spTree>
    <p:extLst>
      <p:ext uri="{BB962C8B-B14F-4D97-AF65-F5344CB8AC3E}">
        <p14:creationId xmlns:p14="http://schemas.microsoft.com/office/powerpoint/2010/main" val="1386922653"/>
      </p:ext>
    </p:extLst>
  </p:cSld>
  <p:clrMapOvr>
    <a:overrideClrMapping bg1="lt1" tx1="dk1" bg2="lt2" tx2="dk2" accent1="accent1" accent2="accent2" accent3="accent3" accent4="accent4" accent5="accent5" accent6="accent6" hlink="hlink" folHlink="folHlink"/>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Object 18" hidden="1">
            <a:extLst>
              <a:ext uri="{FF2B5EF4-FFF2-40B4-BE49-F238E27FC236}">
                <a16:creationId xmlns:a16="http://schemas.microsoft.com/office/drawing/2014/main" id="{F0546E54-0B83-D8F6-623B-E1C158DBD3C6}"/>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19" name="Object 18" hidden="1">
                        <a:extLst>
                          <a:ext uri="{FF2B5EF4-FFF2-40B4-BE49-F238E27FC236}">
                            <a16:creationId xmlns:a16="http://schemas.microsoft.com/office/drawing/2014/main" id="{F0546E54-0B83-D8F6-623B-E1C158DBD3C6}"/>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4" name="TextBox 33">
            <a:extLst>
              <a:ext uri="{FF2B5EF4-FFF2-40B4-BE49-F238E27FC236}">
                <a16:creationId xmlns:a16="http://schemas.microsoft.com/office/drawing/2014/main" id="{12803A7B-6AA4-18BD-B125-37DC56557618}"/>
              </a:ext>
            </a:extLst>
          </p:cNvPr>
          <p:cNvSpPr txBox="1"/>
          <p:nvPr/>
        </p:nvSpPr>
        <p:spPr>
          <a:xfrm>
            <a:off x="1785501" y="3991231"/>
            <a:ext cx="5572998" cy="738664"/>
          </a:xfrm>
          <a:prstGeom prst="rect">
            <a:avLst/>
          </a:prstGeom>
        </p:spPr>
        <p:txBody>
          <a:bodyPr vert="horz" wrap="square" lIns="0" tIns="0" rIns="0" bIns="0" rtlCol="0" anchor="t">
            <a:spAutoFit/>
          </a:bodyPr>
          <a:lstStyle/>
          <a:p>
            <a:pPr algn="ctr"/>
            <a:r>
              <a:rPr lang="en-US" sz="2400" b="1" dirty="0">
                <a:solidFill>
                  <a:schemeClr val="bg1"/>
                </a:solidFill>
                <a:latin typeface="Verlag Book" pitchFamily="2" charset="0"/>
                <a:ea typeface="Arial" charset="0"/>
                <a:cs typeface="Arial" charset="0"/>
              </a:rPr>
              <a:t>Comprehensive Economic Development Policy for the Youngkin Administration</a:t>
            </a:r>
          </a:p>
        </p:txBody>
      </p:sp>
      <p:sp>
        <p:nvSpPr>
          <p:cNvPr id="2" name="Rectangle 1">
            <a:extLst>
              <a:ext uri="{FF2B5EF4-FFF2-40B4-BE49-F238E27FC236}">
                <a16:creationId xmlns:a16="http://schemas.microsoft.com/office/drawing/2014/main" id="{5D0C5652-0AF5-CA32-EE60-E0F8EEAAE565}"/>
              </a:ext>
            </a:extLst>
          </p:cNvPr>
          <p:cNvSpPr/>
          <p:nvPr/>
        </p:nvSpPr>
        <p:spPr>
          <a:xfrm>
            <a:off x="-4" y="0"/>
            <a:ext cx="7019929" cy="6858000"/>
          </a:xfrm>
          <a:prstGeom prst="rect">
            <a:avLst/>
          </a:prstGeom>
          <a:pattFill prst="wdUpDiag">
            <a:fgClr>
              <a:schemeClr val="tx2">
                <a:lumMod val="75000"/>
                <a:lumOff val="25000"/>
              </a:schemeClr>
            </a:fgClr>
            <a:bgClr>
              <a:schemeClr val="accent1">
                <a:lumMod val="90000"/>
                <a:lumOff val="1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5" name="Straight Connector 24">
            <a:extLst>
              <a:ext uri="{FF2B5EF4-FFF2-40B4-BE49-F238E27FC236}">
                <a16:creationId xmlns:a16="http://schemas.microsoft.com/office/drawing/2014/main" id="{E4B7990E-9015-87F9-408E-A578B56C6656}"/>
              </a:ext>
            </a:extLst>
          </p:cNvPr>
          <p:cNvCxnSpPr>
            <a:cxnSpLocks/>
          </p:cNvCxnSpPr>
          <p:nvPr/>
        </p:nvCxnSpPr>
        <p:spPr>
          <a:xfrm rot="5400000">
            <a:off x="3636792" y="3428867"/>
            <a:ext cx="6858000" cy="0"/>
          </a:xfrm>
          <a:prstGeom prst="line">
            <a:avLst/>
          </a:prstGeom>
          <a:ln w="38100">
            <a:solidFill>
              <a:srgbClr val="B52C19"/>
            </a:solidFill>
          </a:ln>
        </p:spPr>
        <p:style>
          <a:lnRef idx="1">
            <a:schemeClr val="accent1"/>
          </a:lnRef>
          <a:fillRef idx="0">
            <a:schemeClr val="accent1"/>
          </a:fillRef>
          <a:effectRef idx="0">
            <a:schemeClr val="accent1"/>
          </a:effectRef>
          <a:fontRef idx="minor">
            <a:schemeClr val="tx1"/>
          </a:fontRef>
        </p:style>
      </p:cxnSp>
      <p:sp>
        <p:nvSpPr>
          <p:cNvPr id="5" name="Title 15">
            <a:extLst>
              <a:ext uri="{FF2B5EF4-FFF2-40B4-BE49-F238E27FC236}">
                <a16:creationId xmlns:a16="http://schemas.microsoft.com/office/drawing/2014/main" id="{85EDB4D3-DEA2-8501-79FC-1BF1F8C2DC0E}"/>
              </a:ext>
            </a:extLst>
          </p:cNvPr>
          <p:cNvSpPr txBox="1">
            <a:spLocks/>
          </p:cNvSpPr>
          <p:nvPr/>
        </p:nvSpPr>
        <p:spPr>
          <a:xfrm>
            <a:off x="1939636" y="2780146"/>
            <a:ext cx="4833449" cy="1185452"/>
          </a:xfrm>
          <a:prstGeom prst="rect">
            <a:avLst/>
          </a:prstGeom>
          <a:noFill/>
        </p:spPr>
        <p:txBody>
          <a:bodyPr vert="horz" lIns="0" tIns="0" rIns="0" bIns="0" rtlCol="0" anchor="ctr" anchorCtr="0">
            <a:noAutofit/>
          </a:bodyPr>
          <a:lst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a:lstStyle>
          <a:p>
            <a:pPr>
              <a:lnSpc>
                <a:spcPct val="100000"/>
              </a:lnSpc>
            </a:pPr>
            <a:r>
              <a:rPr lang="en-US" sz="3600" cap="none" dirty="0">
                <a:solidFill>
                  <a:schemeClr val="bg1"/>
                </a:solidFill>
                <a:latin typeface="Verlag Bold" pitchFamily="2" charset="0"/>
              </a:rPr>
              <a:t>Thank you!</a:t>
            </a:r>
          </a:p>
          <a:p>
            <a:pPr>
              <a:lnSpc>
                <a:spcPct val="100000"/>
              </a:lnSpc>
            </a:pPr>
            <a:r>
              <a:rPr lang="en-US" sz="3600" cap="none" dirty="0">
                <a:solidFill>
                  <a:schemeClr val="bg1"/>
                </a:solidFill>
                <a:latin typeface="Verlag Bold" pitchFamily="2" charset="0"/>
              </a:rPr>
              <a:t>Questions?</a:t>
            </a:r>
            <a:endParaRPr lang="en-US" sz="2400" cap="none" dirty="0">
              <a:solidFill>
                <a:schemeClr val="bg1"/>
              </a:solidFill>
              <a:latin typeface="Verlag Bold" pitchFamily="2" charset="0"/>
            </a:endParaRPr>
          </a:p>
        </p:txBody>
      </p:sp>
      <p:sp>
        <p:nvSpPr>
          <p:cNvPr id="3" name="Slide Number Placeholder 4">
            <a:extLst>
              <a:ext uri="{FF2B5EF4-FFF2-40B4-BE49-F238E27FC236}">
                <a16:creationId xmlns:a16="http://schemas.microsoft.com/office/drawing/2014/main" id="{E5F47DA8-4ADC-32EF-4827-FCFBCD51CC91}"/>
              </a:ext>
            </a:extLst>
          </p:cNvPr>
          <p:cNvSpPr txBox="1">
            <a:spLocks/>
          </p:cNvSpPr>
          <p:nvPr/>
        </p:nvSpPr>
        <p:spPr>
          <a:xfrm>
            <a:off x="8790039" y="6516148"/>
            <a:ext cx="350454" cy="174625"/>
          </a:xfrm>
          <a:prstGeom prst="rect">
            <a:avLst/>
          </a:prstGeom>
          <a:noFill/>
          <a:ln>
            <a:noFill/>
          </a:ln>
        </p:spPr>
        <p:txBody>
          <a:bodyPr vert="horz" wrap="square" lIns="0" tIns="0" rIns="0" bIns="0" rtlCol="0" anchor="ctr">
            <a:noAutofit/>
          </a:bodyPr>
          <a:lstStyle>
            <a:defPPr>
              <a:defRPr lang="en-US"/>
            </a:defPPr>
            <a:lvl1pPr marL="0" algn="l" defTabSz="914400" rtl="0" eaLnBrk="1" latinLnBrk="0" hangingPunct="1">
              <a:defRPr sz="900" b="1" kern="1200">
                <a:solidFill>
                  <a:schemeClr val="accent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26</a:t>
            </a:fld>
            <a:endParaRPr lang="en-US" dirty="0">
              <a:latin typeface="Verlag Bold" pitchFamily="2" charset="0"/>
            </a:endParaRPr>
          </a:p>
        </p:txBody>
      </p:sp>
      <p:cxnSp>
        <p:nvCxnSpPr>
          <p:cNvPr id="6" name="Straight Connector 5">
            <a:extLst>
              <a:ext uri="{FF2B5EF4-FFF2-40B4-BE49-F238E27FC236}">
                <a16:creationId xmlns:a16="http://schemas.microsoft.com/office/drawing/2014/main" id="{850564CB-1D2B-934D-6BF6-EC4E611E1A8C}"/>
              </a:ext>
            </a:extLst>
          </p:cNvPr>
          <p:cNvCxnSpPr>
            <a:cxnSpLocks/>
          </p:cNvCxnSpPr>
          <p:nvPr/>
        </p:nvCxnSpPr>
        <p:spPr>
          <a:xfrm flipV="1">
            <a:off x="1939636" y="3965597"/>
            <a:ext cx="5080289" cy="1"/>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82402027"/>
      </p:ext>
    </p:extLst>
  </p:cSld>
  <p:clrMapOvr>
    <a:overrideClrMapping bg1="lt1" tx1="dk1" bg2="lt2" tx2="dk2" accent1="accent1" accent2="accent2" accent3="accent3" accent4="accent4" accent5="accent5" accent6="accent6" hlink="hlink" folHlink="folHlink"/>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Object 18" hidden="1">
            <a:extLst>
              <a:ext uri="{FF2B5EF4-FFF2-40B4-BE49-F238E27FC236}">
                <a16:creationId xmlns:a16="http://schemas.microsoft.com/office/drawing/2014/main" id="{F0546E54-0B83-D8F6-623B-E1C158DBD3C6}"/>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19" name="Object 18" hidden="1">
                        <a:extLst>
                          <a:ext uri="{FF2B5EF4-FFF2-40B4-BE49-F238E27FC236}">
                            <a16:creationId xmlns:a16="http://schemas.microsoft.com/office/drawing/2014/main" id="{F0546E54-0B83-D8F6-623B-E1C158DBD3C6}"/>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4" name="TextBox 33">
            <a:extLst>
              <a:ext uri="{FF2B5EF4-FFF2-40B4-BE49-F238E27FC236}">
                <a16:creationId xmlns:a16="http://schemas.microsoft.com/office/drawing/2014/main" id="{12803A7B-6AA4-18BD-B125-37DC56557618}"/>
              </a:ext>
            </a:extLst>
          </p:cNvPr>
          <p:cNvSpPr txBox="1"/>
          <p:nvPr/>
        </p:nvSpPr>
        <p:spPr>
          <a:xfrm>
            <a:off x="1785501" y="3991231"/>
            <a:ext cx="5572998" cy="738664"/>
          </a:xfrm>
          <a:prstGeom prst="rect">
            <a:avLst/>
          </a:prstGeom>
        </p:spPr>
        <p:txBody>
          <a:bodyPr vert="horz" wrap="square" lIns="0" tIns="0" rIns="0" bIns="0" rtlCol="0" anchor="t">
            <a:spAutoFit/>
          </a:bodyPr>
          <a:lstStyle/>
          <a:p>
            <a:pPr algn="ctr"/>
            <a:r>
              <a:rPr lang="en-US" sz="2400" b="1" dirty="0">
                <a:solidFill>
                  <a:schemeClr val="bg1"/>
                </a:solidFill>
                <a:latin typeface="Verlag Book" pitchFamily="2" charset="0"/>
                <a:ea typeface="Arial" charset="0"/>
                <a:cs typeface="Arial" charset="0"/>
              </a:rPr>
              <a:t>Comprehensive Economic Development Policy for the Youngkin Administration</a:t>
            </a:r>
          </a:p>
        </p:txBody>
      </p:sp>
      <p:sp>
        <p:nvSpPr>
          <p:cNvPr id="2" name="Rectangle 1">
            <a:extLst>
              <a:ext uri="{FF2B5EF4-FFF2-40B4-BE49-F238E27FC236}">
                <a16:creationId xmlns:a16="http://schemas.microsoft.com/office/drawing/2014/main" id="{5D0C5652-0AF5-CA32-EE60-E0F8EEAAE565}"/>
              </a:ext>
            </a:extLst>
          </p:cNvPr>
          <p:cNvSpPr/>
          <p:nvPr/>
        </p:nvSpPr>
        <p:spPr>
          <a:xfrm>
            <a:off x="-4" y="0"/>
            <a:ext cx="7019929" cy="6858000"/>
          </a:xfrm>
          <a:prstGeom prst="rect">
            <a:avLst/>
          </a:prstGeom>
          <a:pattFill prst="wdUpDiag">
            <a:fgClr>
              <a:schemeClr val="tx2">
                <a:lumMod val="75000"/>
                <a:lumOff val="25000"/>
              </a:schemeClr>
            </a:fgClr>
            <a:bgClr>
              <a:schemeClr val="accent1">
                <a:lumMod val="90000"/>
                <a:lumOff val="1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5" name="Straight Connector 24">
            <a:extLst>
              <a:ext uri="{FF2B5EF4-FFF2-40B4-BE49-F238E27FC236}">
                <a16:creationId xmlns:a16="http://schemas.microsoft.com/office/drawing/2014/main" id="{E4B7990E-9015-87F9-408E-A578B56C6656}"/>
              </a:ext>
            </a:extLst>
          </p:cNvPr>
          <p:cNvCxnSpPr>
            <a:cxnSpLocks/>
          </p:cNvCxnSpPr>
          <p:nvPr/>
        </p:nvCxnSpPr>
        <p:spPr>
          <a:xfrm rot="5400000">
            <a:off x="3636792" y="3428867"/>
            <a:ext cx="6858000" cy="0"/>
          </a:xfrm>
          <a:prstGeom prst="line">
            <a:avLst/>
          </a:prstGeom>
          <a:ln w="38100">
            <a:solidFill>
              <a:srgbClr val="B52C19"/>
            </a:solidFill>
          </a:ln>
        </p:spPr>
        <p:style>
          <a:lnRef idx="1">
            <a:schemeClr val="accent1"/>
          </a:lnRef>
          <a:fillRef idx="0">
            <a:schemeClr val="accent1"/>
          </a:fillRef>
          <a:effectRef idx="0">
            <a:schemeClr val="accent1"/>
          </a:effectRef>
          <a:fontRef idx="minor">
            <a:schemeClr val="tx1"/>
          </a:fontRef>
        </p:style>
      </p:cxnSp>
      <p:sp>
        <p:nvSpPr>
          <p:cNvPr id="5" name="Title 15">
            <a:extLst>
              <a:ext uri="{FF2B5EF4-FFF2-40B4-BE49-F238E27FC236}">
                <a16:creationId xmlns:a16="http://schemas.microsoft.com/office/drawing/2014/main" id="{85EDB4D3-DEA2-8501-79FC-1BF1F8C2DC0E}"/>
              </a:ext>
            </a:extLst>
          </p:cNvPr>
          <p:cNvSpPr txBox="1">
            <a:spLocks/>
          </p:cNvSpPr>
          <p:nvPr/>
        </p:nvSpPr>
        <p:spPr>
          <a:xfrm>
            <a:off x="1080654" y="2913206"/>
            <a:ext cx="5692431" cy="867263"/>
          </a:xfrm>
          <a:prstGeom prst="rect">
            <a:avLst/>
          </a:prstGeom>
          <a:noFill/>
        </p:spPr>
        <p:txBody>
          <a:bodyPr vert="horz" lIns="0" tIns="0" rIns="0" bIns="0" rtlCol="0" anchor="ctr" anchorCtr="0">
            <a:noAutofit/>
          </a:bodyPr>
          <a:lst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a:lstStyle>
          <a:p>
            <a:pPr>
              <a:lnSpc>
                <a:spcPct val="100000"/>
              </a:lnSpc>
            </a:pPr>
            <a:r>
              <a:rPr lang="en-US" sz="3600" cap="none" dirty="0">
                <a:solidFill>
                  <a:schemeClr val="bg1"/>
                </a:solidFill>
                <a:latin typeface="Verlag Bold" pitchFamily="2" charset="0"/>
              </a:rPr>
              <a:t>Appendix</a:t>
            </a:r>
          </a:p>
        </p:txBody>
      </p:sp>
      <p:sp>
        <p:nvSpPr>
          <p:cNvPr id="3" name="Slide Number Placeholder 4">
            <a:extLst>
              <a:ext uri="{FF2B5EF4-FFF2-40B4-BE49-F238E27FC236}">
                <a16:creationId xmlns:a16="http://schemas.microsoft.com/office/drawing/2014/main" id="{E5F47DA8-4ADC-32EF-4827-FCFBCD51CC91}"/>
              </a:ext>
            </a:extLst>
          </p:cNvPr>
          <p:cNvSpPr txBox="1">
            <a:spLocks/>
          </p:cNvSpPr>
          <p:nvPr/>
        </p:nvSpPr>
        <p:spPr>
          <a:xfrm>
            <a:off x="8790039" y="6516148"/>
            <a:ext cx="350454" cy="174625"/>
          </a:xfrm>
          <a:prstGeom prst="rect">
            <a:avLst/>
          </a:prstGeom>
          <a:noFill/>
          <a:ln>
            <a:noFill/>
          </a:ln>
        </p:spPr>
        <p:txBody>
          <a:bodyPr vert="horz" wrap="square" lIns="0" tIns="0" rIns="0" bIns="0" rtlCol="0" anchor="ctr">
            <a:noAutofit/>
          </a:bodyPr>
          <a:lstStyle>
            <a:defPPr>
              <a:defRPr lang="en-US"/>
            </a:defPPr>
            <a:lvl1pPr marL="0" algn="l" defTabSz="914400" rtl="0" eaLnBrk="1" latinLnBrk="0" hangingPunct="1">
              <a:defRPr sz="900" b="1" kern="1200">
                <a:solidFill>
                  <a:schemeClr val="accent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27</a:t>
            </a:fld>
            <a:endParaRPr lang="en-US" dirty="0">
              <a:latin typeface="Verlag Bold" pitchFamily="2" charset="0"/>
            </a:endParaRPr>
          </a:p>
        </p:txBody>
      </p:sp>
      <p:cxnSp>
        <p:nvCxnSpPr>
          <p:cNvPr id="6" name="Straight Connector 5">
            <a:extLst>
              <a:ext uri="{FF2B5EF4-FFF2-40B4-BE49-F238E27FC236}">
                <a16:creationId xmlns:a16="http://schemas.microsoft.com/office/drawing/2014/main" id="{850564CB-1D2B-934D-6BF6-EC4E611E1A8C}"/>
              </a:ext>
            </a:extLst>
          </p:cNvPr>
          <p:cNvCxnSpPr>
            <a:cxnSpLocks/>
          </p:cNvCxnSpPr>
          <p:nvPr/>
        </p:nvCxnSpPr>
        <p:spPr>
          <a:xfrm flipV="1">
            <a:off x="1080654" y="3646621"/>
            <a:ext cx="5939271" cy="2563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54646361"/>
      </p:ext>
    </p:extLst>
  </p:cSld>
  <p:clrMapOvr>
    <a:overrideClrMapping bg1="lt1" tx1="dk1" bg2="lt2" tx2="dk2" accent1="accent1" accent2="accent2" accent3="accent3" accent4="accent4" accent5="accent5" accent6="accent6" hlink="hlink" folHlink="folHlink"/>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Object 18" hidden="1">
            <a:extLst>
              <a:ext uri="{FF2B5EF4-FFF2-40B4-BE49-F238E27FC236}">
                <a16:creationId xmlns:a16="http://schemas.microsoft.com/office/drawing/2014/main" id="{F0546E54-0B83-D8F6-623B-E1C158DBD3C6}"/>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19" name="Object 18" hidden="1">
                        <a:extLst>
                          <a:ext uri="{FF2B5EF4-FFF2-40B4-BE49-F238E27FC236}">
                            <a16:creationId xmlns:a16="http://schemas.microsoft.com/office/drawing/2014/main" id="{F0546E54-0B83-D8F6-623B-E1C158DBD3C6}"/>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4" name="TextBox 33">
            <a:extLst>
              <a:ext uri="{FF2B5EF4-FFF2-40B4-BE49-F238E27FC236}">
                <a16:creationId xmlns:a16="http://schemas.microsoft.com/office/drawing/2014/main" id="{12803A7B-6AA4-18BD-B125-37DC56557618}"/>
              </a:ext>
            </a:extLst>
          </p:cNvPr>
          <p:cNvSpPr txBox="1"/>
          <p:nvPr/>
        </p:nvSpPr>
        <p:spPr>
          <a:xfrm>
            <a:off x="1785501" y="3991231"/>
            <a:ext cx="5572998" cy="738664"/>
          </a:xfrm>
          <a:prstGeom prst="rect">
            <a:avLst/>
          </a:prstGeom>
        </p:spPr>
        <p:txBody>
          <a:bodyPr vert="horz" wrap="square" lIns="0" tIns="0" rIns="0" bIns="0" rtlCol="0" anchor="t">
            <a:spAutoFit/>
          </a:bodyPr>
          <a:lstStyle/>
          <a:p>
            <a:pPr algn="ctr"/>
            <a:r>
              <a:rPr lang="en-US" sz="2400" b="1" dirty="0">
                <a:solidFill>
                  <a:schemeClr val="bg1"/>
                </a:solidFill>
                <a:latin typeface="Verlag Book" pitchFamily="2" charset="0"/>
                <a:ea typeface="Arial" charset="0"/>
                <a:cs typeface="Arial" charset="0"/>
              </a:rPr>
              <a:t>Comprehensive Economic Development Policy for the Youngkin Administration</a:t>
            </a:r>
          </a:p>
        </p:txBody>
      </p:sp>
      <p:sp>
        <p:nvSpPr>
          <p:cNvPr id="2" name="Rectangle 1">
            <a:extLst>
              <a:ext uri="{FF2B5EF4-FFF2-40B4-BE49-F238E27FC236}">
                <a16:creationId xmlns:a16="http://schemas.microsoft.com/office/drawing/2014/main" id="{5D0C5652-0AF5-CA32-EE60-E0F8EEAAE565}"/>
              </a:ext>
            </a:extLst>
          </p:cNvPr>
          <p:cNvSpPr/>
          <p:nvPr/>
        </p:nvSpPr>
        <p:spPr>
          <a:xfrm>
            <a:off x="-4" y="0"/>
            <a:ext cx="7019929" cy="6858000"/>
          </a:xfrm>
          <a:prstGeom prst="rect">
            <a:avLst/>
          </a:prstGeom>
          <a:pattFill prst="wdUpDiag">
            <a:fgClr>
              <a:schemeClr val="tx2">
                <a:lumMod val="75000"/>
                <a:lumOff val="25000"/>
              </a:schemeClr>
            </a:fgClr>
            <a:bgClr>
              <a:schemeClr val="accent1">
                <a:lumMod val="90000"/>
                <a:lumOff val="1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5" name="Straight Connector 24">
            <a:extLst>
              <a:ext uri="{FF2B5EF4-FFF2-40B4-BE49-F238E27FC236}">
                <a16:creationId xmlns:a16="http://schemas.microsoft.com/office/drawing/2014/main" id="{E4B7990E-9015-87F9-408E-A578B56C6656}"/>
              </a:ext>
            </a:extLst>
          </p:cNvPr>
          <p:cNvCxnSpPr>
            <a:cxnSpLocks/>
          </p:cNvCxnSpPr>
          <p:nvPr/>
        </p:nvCxnSpPr>
        <p:spPr>
          <a:xfrm rot="5400000">
            <a:off x="3636792" y="3428867"/>
            <a:ext cx="6858000" cy="0"/>
          </a:xfrm>
          <a:prstGeom prst="line">
            <a:avLst/>
          </a:prstGeom>
          <a:ln w="38100">
            <a:solidFill>
              <a:srgbClr val="B52C19"/>
            </a:solidFill>
          </a:ln>
        </p:spPr>
        <p:style>
          <a:lnRef idx="1">
            <a:schemeClr val="accent1"/>
          </a:lnRef>
          <a:fillRef idx="0">
            <a:schemeClr val="accent1"/>
          </a:fillRef>
          <a:effectRef idx="0">
            <a:schemeClr val="accent1"/>
          </a:effectRef>
          <a:fontRef idx="minor">
            <a:schemeClr val="tx1"/>
          </a:fontRef>
        </p:style>
      </p:cxnSp>
      <p:sp>
        <p:nvSpPr>
          <p:cNvPr id="5" name="Title 15">
            <a:extLst>
              <a:ext uri="{FF2B5EF4-FFF2-40B4-BE49-F238E27FC236}">
                <a16:creationId xmlns:a16="http://schemas.microsoft.com/office/drawing/2014/main" id="{85EDB4D3-DEA2-8501-79FC-1BF1F8C2DC0E}"/>
              </a:ext>
            </a:extLst>
          </p:cNvPr>
          <p:cNvSpPr txBox="1">
            <a:spLocks/>
          </p:cNvSpPr>
          <p:nvPr/>
        </p:nvSpPr>
        <p:spPr>
          <a:xfrm>
            <a:off x="1080654" y="2913206"/>
            <a:ext cx="5692431" cy="867263"/>
          </a:xfrm>
          <a:prstGeom prst="rect">
            <a:avLst/>
          </a:prstGeom>
          <a:noFill/>
        </p:spPr>
        <p:txBody>
          <a:bodyPr vert="horz" lIns="0" tIns="0" rIns="0" bIns="0" rtlCol="0" anchor="ctr" anchorCtr="0">
            <a:noAutofit/>
          </a:bodyPr>
          <a:lst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a:lstStyle>
          <a:p>
            <a:pPr>
              <a:lnSpc>
                <a:spcPct val="100000"/>
              </a:lnSpc>
            </a:pPr>
            <a:r>
              <a:rPr lang="en-US" sz="3600" cap="none" dirty="0">
                <a:solidFill>
                  <a:schemeClr val="bg1"/>
                </a:solidFill>
                <a:latin typeface="Verlag Bold" pitchFamily="2" charset="0"/>
              </a:rPr>
              <a:t>Appendix:</a:t>
            </a:r>
          </a:p>
          <a:p>
            <a:pPr>
              <a:lnSpc>
                <a:spcPct val="100000"/>
              </a:lnSpc>
            </a:pPr>
            <a:r>
              <a:rPr lang="en-US" sz="3600" cap="none" dirty="0">
                <a:solidFill>
                  <a:schemeClr val="bg1"/>
                </a:solidFill>
                <a:latin typeface="Verlag Bold" pitchFamily="2" charset="0"/>
              </a:rPr>
              <a:t>Additional Initiatives</a:t>
            </a:r>
            <a:endParaRPr lang="en-US" sz="2400" cap="none" dirty="0">
              <a:solidFill>
                <a:schemeClr val="bg1"/>
              </a:solidFill>
              <a:latin typeface="Verlag Bold" pitchFamily="2" charset="0"/>
            </a:endParaRPr>
          </a:p>
        </p:txBody>
      </p:sp>
      <p:sp>
        <p:nvSpPr>
          <p:cNvPr id="3" name="Slide Number Placeholder 4">
            <a:extLst>
              <a:ext uri="{FF2B5EF4-FFF2-40B4-BE49-F238E27FC236}">
                <a16:creationId xmlns:a16="http://schemas.microsoft.com/office/drawing/2014/main" id="{E5F47DA8-4ADC-32EF-4827-FCFBCD51CC91}"/>
              </a:ext>
            </a:extLst>
          </p:cNvPr>
          <p:cNvSpPr txBox="1">
            <a:spLocks/>
          </p:cNvSpPr>
          <p:nvPr/>
        </p:nvSpPr>
        <p:spPr>
          <a:xfrm>
            <a:off x="8790039" y="6516148"/>
            <a:ext cx="350454" cy="174625"/>
          </a:xfrm>
          <a:prstGeom prst="rect">
            <a:avLst/>
          </a:prstGeom>
          <a:noFill/>
          <a:ln>
            <a:noFill/>
          </a:ln>
        </p:spPr>
        <p:txBody>
          <a:bodyPr vert="horz" wrap="square" lIns="0" tIns="0" rIns="0" bIns="0" rtlCol="0" anchor="ctr">
            <a:noAutofit/>
          </a:bodyPr>
          <a:lstStyle>
            <a:defPPr>
              <a:defRPr lang="en-US"/>
            </a:defPPr>
            <a:lvl1pPr marL="0" algn="l" defTabSz="914400" rtl="0" eaLnBrk="1" latinLnBrk="0" hangingPunct="1">
              <a:defRPr sz="900" b="1" kern="1200">
                <a:solidFill>
                  <a:schemeClr val="accent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28</a:t>
            </a:fld>
            <a:endParaRPr lang="en-US" dirty="0">
              <a:latin typeface="Verlag Bold" pitchFamily="2" charset="0"/>
            </a:endParaRPr>
          </a:p>
        </p:txBody>
      </p:sp>
      <p:cxnSp>
        <p:nvCxnSpPr>
          <p:cNvPr id="6" name="Straight Connector 5">
            <a:extLst>
              <a:ext uri="{FF2B5EF4-FFF2-40B4-BE49-F238E27FC236}">
                <a16:creationId xmlns:a16="http://schemas.microsoft.com/office/drawing/2014/main" id="{850564CB-1D2B-934D-6BF6-EC4E611E1A8C}"/>
              </a:ext>
            </a:extLst>
          </p:cNvPr>
          <p:cNvCxnSpPr>
            <a:cxnSpLocks/>
          </p:cNvCxnSpPr>
          <p:nvPr/>
        </p:nvCxnSpPr>
        <p:spPr>
          <a:xfrm flipV="1">
            <a:off x="1080654" y="3965597"/>
            <a:ext cx="5939271" cy="2563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91257791"/>
      </p:ext>
    </p:extLst>
  </p:cSld>
  <p:clrMapOvr>
    <a:overrideClrMapping bg1="lt1" tx1="dk1" bg2="lt2" tx2="dk2" accent1="accent1" accent2="accent2" accent3="accent3" accent4="accent4" accent5="accent5" accent6="accent6" hlink="hlink" folHlink="folHlink"/>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4CFF9E3F-C324-45DE-87F2-99549FA114F1}"/>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7" name="Object 6" hidden="1">
                        <a:extLst>
                          <a:ext uri="{FF2B5EF4-FFF2-40B4-BE49-F238E27FC236}">
                            <a16:creationId xmlns:a16="http://schemas.microsoft.com/office/drawing/2014/main" id="{4CFF9E3F-C324-45DE-87F2-99549FA114F1}"/>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Content Placeholder 1">
            <a:extLst>
              <a:ext uri="{FF2B5EF4-FFF2-40B4-BE49-F238E27FC236}">
                <a16:creationId xmlns:a16="http://schemas.microsoft.com/office/drawing/2014/main" id="{AEF5B551-3BE1-4B9C-8E49-8582FF788A9F}"/>
              </a:ext>
            </a:extLst>
          </p:cNvPr>
          <p:cNvSpPr>
            <a:spLocks noGrp="1"/>
          </p:cNvSpPr>
          <p:nvPr>
            <p:ph sz="quarter" idx="200"/>
          </p:nvPr>
        </p:nvSpPr>
        <p:spPr>
          <a:xfrm>
            <a:off x="431799" y="1233489"/>
            <a:ext cx="8358239" cy="4932362"/>
          </a:xfrm>
        </p:spPr>
        <p:txBody>
          <a:bodyPr vert="horz" lIns="0" tIns="0" rIns="0" bIns="0" rtlCol="0" anchor="t">
            <a:noAutofit/>
          </a:bodyPr>
          <a:lstStyle/>
          <a:p>
            <a:r>
              <a:rPr lang="en-US" sz="1500" dirty="0">
                <a:latin typeface="Verlag Book" pitchFamily="2" charset="0"/>
              </a:rPr>
              <a:t>The Comprehensive Economic Development Policy consists of the following primary components:</a:t>
            </a:r>
          </a:p>
          <a:p>
            <a:pPr lvl="2"/>
            <a:r>
              <a:rPr lang="en-US" sz="1500" dirty="0"/>
              <a:t>Four overarching goals </a:t>
            </a:r>
          </a:p>
          <a:p>
            <a:pPr lvl="2"/>
            <a:r>
              <a:rPr lang="en-US" sz="1500" dirty="0"/>
              <a:t>Six strategic focus areas</a:t>
            </a:r>
          </a:p>
          <a:p>
            <a:pPr lvl="2"/>
            <a:r>
              <a:rPr lang="en-US" sz="1500" dirty="0"/>
              <a:t>Supporting initiatives for each strategic focus area</a:t>
            </a:r>
          </a:p>
          <a:p>
            <a:pPr marL="550545" lvl="3" indent="-266065"/>
            <a:r>
              <a:rPr lang="en-US" sz="1500" dirty="0"/>
              <a:t>Leveraging key assets and building on progress to-date to address challenges within each focus area</a:t>
            </a:r>
            <a:endParaRPr lang="en-US" sz="1500" dirty="0">
              <a:cs typeface="Arial" panose="020B0604020202020204"/>
            </a:endParaRPr>
          </a:p>
          <a:p>
            <a:pPr lvl="1"/>
            <a:endParaRPr lang="en-US" sz="600" u="sng" dirty="0">
              <a:highlight>
                <a:srgbClr val="FFFF00"/>
              </a:highlight>
            </a:endParaRPr>
          </a:p>
          <a:p>
            <a:r>
              <a:rPr lang="en-US" sz="1500" dirty="0">
                <a:latin typeface="Verlag Book" pitchFamily="2" charset="0"/>
              </a:rPr>
              <a:t>Overarching Goals </a:t>
            </a:r>
            <a:endParaRPr lang="en-US" sz="1500" dirty="0">
              <a:latin typeface="Verlag Book" pitchFamily="2" charset="0"/>
              <a:cs typeface="Arial"/>
            </a:endParaRPr>
          </a:p>
          <a:p>
            <a:pPr lvl="2"/>
            <a:r>
              <a:rPr lang="en-US" sz="1500" dirty="0"/>
              <a:t>Drive job growth and labor participation</a:t>
            </a:r>
          </a:p>
          <a:p>
            <a:pPr lvl="2"/>
            <a:r>
              <a:rPr lang="en-US" sz="1500" dirty="0"/>
              <a:t>Reverse Virginia’s years-long trend of out-migration</a:t>
            </a:r>
          </a:p>
          <a:p>
            <a:pPr lvl="2"/>
            <a:r>
              <a:rPr lang="en-US" sz="1500" dirty="0"/>
              <a:t>Enhance Virginia’s economic competitiveness with key competitor states</a:t>
            </a:r>
          </a:p>
          <a:p>
            <a:pPr lvl="2"/>
            <a:r>
              <a:rPr lang="en-US" sz="1500" dirty="0"/>
              <a:t>Expand Virginia’s entrepreneurial ecosystem to spur startup and new business formation</a:t>
            </a:r>
          </a:p>
          <a:p>
            <a:pPr lvl="2"/>
            <a:endParaRPr lang="en-US" sz="600" dirty="0"/>
          </a:p>
          <a:p>
            <a:r>
              <a:rPr lang="en-US" sz="1500" dirty="0">
                <a:latin typeface="Verlag Book" pitchFamily="2" charset="0"/>
              </a:rPr>
              <a:t>Virginia will undertake initiatives in six Strategic Focus Areas to achieve the Overarching Goals</a:t>
            </a:r>
            <a:endParaRPr lang="en-US" sz="1500" dirty="0">
              <a:latin typeface="Verlag Book" pitchFamily="2" charset="0"/>
              <a:cs typeface="Arial"/>
            </a:endParaRPr>
          </a:p>
          <a:p>
            <a:pPr lvl="2"/>
            <a:r>
              <a:rPr lang="en-US" sz="1500" dirty="0"/>
              <a:t>Accelerate Support for Target Industries &amp; </a:t>
            </a:r>
          </a:p>
          <a:p>
            <a:pPr marL="284100" lvl="3" indent="0">
              <a:buNone/>
            </a:pPr>
            <a:r>
              <a:rPr lang="en-US" sz="1500" dirty="0"/>
              <a:t>New Sectors</a:t>
            </a:r>
          </a:p>
          <a:p>
            <a:pPr lvl="2"/>
            <a:r>
              <a:rPr lang="en-US" sz="1500" dirty="0"/>
              <a:t>Unleash a Talented Workforce: </a:t>
            </a:r>
          </a:p>
          <a:p>
            <a:pPr lvl="3"/>
            <a:r>
              <a:rPr lang="en-US" sz="1500" dirty="0"/>
              <a:t>Workforce Development &amp; Growth</a:t>
            </a:r>
          </a:p>
          <a:p>
            <a:pPr lvl="2"/>
            <a:r>
              <a:rPr lang="en-US" sz="1500" dirty="0"/>
              <a:t>Accelerate Site &amp; Infrastructure Development:</a:t>
            </a:r>
          </a:p>
          <a:p>
            <a:pPr marL="550545" lvl="3" indent="-266065"/>
            <a:r>
              <a:rPr lang="en-US" sz="1500" dirty="0"/>
              <a:t>Site Development</a:t>
            </a:r>
          </a:p>
          <a:p>
            <a:pPr marL="550545" lvl="3" indent="-266065"/>
            <a:r>
              <a:rPr lang="en-US" sz="1500" dirty="0"/>
              <a:t>Transportation</a:t>
            </a:r>
            <a:endParaRPr lang="en-US" sz="1500" dirty="0">
              <a:cs typeface="Arial" panose="020B0604020202020204"/>
            </a:endParaRPr>
          </a:p>
          <a:p>
            <a:pPr marL="550545" lvl="3" indent="-266065"/>
            <a:r>
              <a:rPr lang="en-US" sz="1500" dirty="0"/>
              <a:t>Broadband</a:t>
            </a:r>
            <a:endParaRPr lang="en-US" sz="1500" dirty="0">
              <a:cs typeface="Arial" panose="020B0604020202020204"/>
            </a:endParaRPr>
          </a:p>
          <a:p>
            <a:pPr marL="550545" lvl="3" indent="-266065"/>
            <a:r>
              <a:rPr lang="en-US" sz="1500" dirty="0"/>
              <a:t>Energy</a:t>
            </a:r>
            <a:endParaRPr lang="en-US" sz="1500" dirty="0">
              <a:cs typeface="Arial" panose="020B0604020202020204"/>
            </a:endParaRPr>
          </a:p>
          <a:p>
            <a:pPr lvl="1"/>
            <a:endParaRPr lang="en-US" sz="1500" u="sng" dirty="0"/>
          </a:p>
        </p:txBody>
      </p:sp>
      <p:sp>
        <p:nvSpPr>
          <p:cNvPr id="3" name="Title 2">
            <a:extLst>
              <a:ext uri="{FF2B5EF4-FFF2-40B4-BE49-F238E27FC236}">
                <a16:creationId xmlns:a16="http://schemas.microsoft.com/office/drawing/2014/main" id="{F809CFDF-7E64-4D21-A0D1-934115CF3021}"/>
              </a:ext>
            </a:extLst>
          </p:cNvPr>
          <p:cNvSpPr>
            <a:spLocks noGrp="1"/>
          </p:cNvSpPr>
          <p:nvPr>
            <p:ph type="title"/>
          </p:nvPr>
        </p:nvSpPr>
        <p:spPr/>
        <p:txBody>
          <a:bodyPr vert="horz"/>
          <a:lstStyle/>
          <a:p>
            <a:r>
              <a:rPr lang="en-US" dirty="0">
                <a:ea typeface="+mj-lt"/>
                <a:cs typeface="+mj-lt"/>
              </a:rPr>
              <a:t>Governor’s economic development policy Executive Summary (2/2)</a:t>
            </a:r>
            <a:endParaRPr lang="en-US" dirty="0"/>
          </a:p>
        </p:txBody>
      </p:sp>
      <p:sp>
        <p:nvSpPr>
          <p:cNvPr id="5" name="Slide Number Placeholder 4">
            <a:extLst>
              <a:ext uri="{FF2B5EF4-FFF2-40B4-BE49-F238E27FC236}">
                <a16:creationId xmlns:a16="http://schemas.microsoft.com/office/drawing/2014/main" id="{F55CACB5-3DA5-4E10-A7EA-F4CA7C180120}"/>
              </a:ext>
            </a:extLst>
          </p:cNvPr>
          <p:cNvSpPr>
            <a:spLocks noGrp="1"/>
          </p:cNvSpPr>
          <p:nvPr>
            <p:ph type="sldNum" sz="quarter" idx="107"/>
          </p:nvPr>
        </p:nvSpPr>
        <p:spPr>
          <a:xfrm>
            <a:off x="8790039" y="6516148"/>
            <a:ext cx="350454" cy="174625"/>
          </a:xfrm>
          <a:prstGeom prst="rect">
            <a:avLst/>
          </a:prstGeom>
          <a:noFill/>
          <a:ln>
            <a:noFill/>
          </a:ln>
        </p:spPr>
        <p:txBody>
          <a:bodyPr vert="horz" wrap="square" lIns="0" tIns="0" rIns="0" bIns="0" rtlCol="0" anchor="ctr">
            <a:noAutofit/>
          </a:bodyPr>
          <a:lstStyle>
            <a:defPPr>
              <a:defRPr lang="en-US"/>
            </a:defPPr>
            <a:lvl1pPr marL="0" algn="l" defTabSz="914400" rtl="0" eaLnBrk="1" latinLnBrk="0" hangingPunct="1">
              <a:defRPr sz="900" b="1" kern="1200">
                <a:solidFill>
                  <a:schemeClr val="accent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2</a:t>
            </a:fld>
            <a:endParaRPr lang="en-US" sz="900" b="1" dirty="0">
              <a:solidFill>
                <a:schemeClr val="accent1"/>
              </a:solidFill>
              <a:latin typeface="Verlag Bold" pitchFamily="2" charset="0"/>
            </a:endParaRPr>
          </a:p>
        </p:txBody>
      </p:sp>
      <p:sp>
        <p:nvSpPr>
          <p:cNvPr id="4" name="Content Placeholder 1">
            <a:extLst>
              <a:ext uri="{FF2B5EF4-FFF2-40B4-BE49-F238E27FC236}">
                <a16:creationId xmlns:a16="http://schemas.microsoft.com/office/drawing/2014/main" id="{FDAB3763-2778-18E4-AA37-7002C60AE8BF}"/>
              </a:ext>
            </a:extLst>
          </p:cNvPr>
          <p:cNvSpPr txBox="1">
            <a:spLocks/>
          </p:cNvSpPr>
          <p:nvPr/>
        </p:nvSpPr>
        <p:spPr>
          <a:xfrm>
            <a:off x="4457045" y="4339685"/>
            <a:ext cx="3793447" cy="1493072"/>
          </a:xfrm>
          <a:prstGeom prst="rect">
            <a:avLst/>
          </a:prstGeom>
        </p:spPr>
        <p:txBody>
          <a:bodyPr vert="horz" lIns="0" tIns="0" rIns="0" bIns="0" rtlCol="0">
            <a:noAutofit/>
          </a:bodyPr>
          <a:lstStyle>
            <a:lvl1pPr marL="0" marR="0" indent="0" algn="l" defTabSz="914400" rtl="0" eaLnBrk="1" fontAlgn="auto" latinLnBrk="0" hangingPunct="1">
              <a:lnSpc>
                <a:spcPct val="90000"/>
              </a:lnSpc>
              <a:spcBef>
                <a:spcPts val="600"/>
              </a:spcBef>
              <a:spcAft>
                <a:spcPts val="300"/>
              </a:spcAft>
              <a:buClrTx/>
              <a:buSzTx/>
              <a:buFont typeface="Wingdings" pitchFamily="2" charset="2"/>
              <a:buNone/>
              <a:tabLst/>
              <a:defRPr lang="en-US" sz="1400" b="1" kern="1200">
                <a:solidFill>
                  <a:schemeClr val="accent1"/>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lang="en-US"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lang="en-US" sz="1400" kern="1200">
                <a:solidFill>
                  <a:schemeClr val="tx1"/>
                </a:solidFill>
                <a:latin typeface="+mn-lt"/>
                <a:ea typeface="+mn-ea"/>
                <a:cs typeface="+mn-cs"/>
              </a:defRPr>
            </a:lvl3pPr>
            <a:lvl4pPr marL="550800" indent="-266400" algn="l" defTabSz="914400" rtl="0" eaLnBrk="1" latinLnBrk="0" hangingPunct="1">
              <a:lnSpc>
                <a:spcPct val="90000"/>
              </a:lnSpc>
              <a:spcBef>
                <a:spcPts val="0"/>
              </a:spcBef>
              <a:spcAft>
                <a:spcPts val="300"/>
              </a:spcAft>
              <a:buFont typeface="System Font Regular"/>
              <a:buChar char="–"/>
              <a:tabLst/>
              <a:defRPr lang="en-US" sz="14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lang="en-US" sz="1400" kern="1200" dirty="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pPr lvl="2"/>
            <a:r>
              <a:rPr lang="en-US" sz="1500" dirty="0">
                <a:latin typeface="Verlag Book" pitchFamily="2" charset="0"/>
              </a:rPr>
              <a:t>Make Virginia More Affordable:</a:t>
            </a:r>
          </a:p>
          <a:p>
            <a:pPr lvl="3"/>
            <a:r>
              <a:rPr lang="en-US" sz="1500" dirty="0">
                <a:latin typeface="Verlag Book" pitchFamily="2" charset="0"/>
              </a:rPr>
              <a:t> Housing &amp; Cost of Living </a:t>
            </a:r>
          </a:p>
          <a:p>
            <a:pPr lvl="2"/>
            <a:r>
              <a:rPr lang="en-US" sz="1500" dirty="0">
                <a:latin typeface="Verlag Book" pitchFamily="2" charset="0"/>
              </a:rPr>
              <a:t>Break Down Barriers:</a:t>
            </a:r>
          </a:p>
          <a:p>
            <a:pPr lvl="3"/>
            <a:r>
              <a:rPr lang="en-US" sz="1500" dirty="0">
                <a:latin typeface="Verlag Book" pitchFamily="2" charset="0"/>
              </a:rPr>
              <a:t>Cost and Ease of Doing Business </a:t>
            </a:r>
          </a:p>
          <a:p>
            <a:pPr lvl="2"/>
            <a:r>
              <a:rPr lang="en-US" sz="1500" dirty="0">
                <a:latin typeface="Verlag Book" pitchFamily="2" charset="0"/>
              </a:rPr>
              <a:t>Drive Innovation:</a:t>
            </a:r>
          </a:p>
          <a:p>
            <a:pPr lvl="3"/>
            <a:r>
              <a:rPr lang="en-US" sz="1500" dirty="0">
                <a:latin typeface="Verlag Book" pitchFamily="2" charset="0"/>
              </a:rPr>
              <a:t>Entrepreneurship and Small Businesses</a:t>
            </a:r>
          </a:p>
        </p:txBody>
      </p:sp>
    </p:spTree>
    <p:extLst>
      <p:ext uri="{BB962C8B-B14F-4D97-AF65-F5344CB8AC3E}">
        <p14:creationId xmlns:p14="http://schemas.microsoft.com/office/powerpoint/2010/main" val="130101749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CF669542-599B-704E-D515-E0469F4E210C}"/>
              </a:ext>
            </a:extLst>
          </p:cNvPr>
          <p:cNvGraphicFramePr>
            <a:graphicFrameLocks noChangeAspect="1"/>
          </p:cNvGraphicFramePr>
          <p:nvPr>
            <p:custDataLst>
              <p:tags r:id="rId1"/>
            </p:custDataLst>
            <p:extLst>
              <p:ext uri="{D42A27DB-BD31-4B8C-83A1-F6EECF244321}">
                <p14:modId xmlns:p14="http://schemas.microsoft.com/office/powerpoint/2010/main" val="341408756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7" name="Object 6" hidden="1">
                        <a:extLst>
                          <a:ext uri="{FF2B5EF4-FFF2-40B4-BE49-F238E27FC236}">
                            <a16:creationId xmlns:a16="http://schemas.microsoft.com/office/drawing/2014/main" id="{CF669542-599B-704E-D515-E0469F4E210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Content Placeholder 1">
            <a:extLst>
              <a:ext uri="{FF2B5EF4-FFF2-40B4-BE49-F238E27FC236}">
                <a16:creationId xmlns:a16="http://schemas.microsoft.com/office/drawing/2014/main" id="{FB7F8B9B-F682-88AB-41EF-2B2E86DCABEA}"/>
              </a:ext>
            </a:extLst>
          </p:cNvPr>
          <p:cNvSpPr>
            <a:spLocks noGrp="1"/>
          </p:cNvSpPr>
          <p:nvPr>
            <p:ph sz="quarter" idx="200"/>
          </p:nvPr>
        </p:nvSpPr>
        <p:spPr>
          <a:xfrm>
            <a:off x="431800" y="1195525"/>
            <a:ext cx="8280400" cy="6072650"/>
          </a:xfrm>
        </p:spPr>
        <p:txBody>
          <a:bodyPr vert="horz" lIns="0" tIns="0" rIns="0" bIns="0" rtlCol="0" anchor="t">
            <a:noAutofit/>
          </a:bodyPr>
          <a:lstStyle/>
          <a:p>
            <a:pPr marL="0" lvl="2" indent="0">
              <a:buNone/>
            </a:pPr>
            <a:r>
              <a:rPr lang="en-US" sz="1500" b="1" dirty="0">
                <a:solidFill>
                  <a:schemeClr val="accent1"/>
                </a:solidFill>
              </a:rPr>
              <a:t>Focus Area Summary</a:t>
            </a:r>
          </a:p>
          <a:p>
            <a:pPr lvl="2"/>
            <a:r>
              <a:rPr lang="en-US" sz="1500" dirty="0"/>
              <a:t>Develop the sites and utilities to meet market demand, streamline Virginia’s permitting processes to increase speed to market, and proactively invest in the necessary infrastructure to support growth</a:t>
            </a:r>
          </a:p>
          <a:p>
            <a:pPr marL="0" lvl="2" indent="0">
              <a:buNone/>
            </a:pPr>
            <a:endParaRPr lang="en-US" sz="600" b="1" dirty="0">
              <a:solidFill>
                <a:schemeClr val="accent1"/>
              </a:solidFill>
            </a:endParaRPr>
          </a:p>
          <a:p>
            <a:pPr marL="0" lvl="2" indent="0">
              <a:buNone/>
            </a:pPr>
            <a:r>
              <a:rPr lang="en-US" sz="1500" b="1" dirty="0">
                <a:solidFill>
                  <a:schemeClr val="accent1"/>
                </a:solidFill>
              </a:rPr>
              <a:t>Key issues</a:t>
            </a:r>
          </a:p>
          <a:p>
            <a:pPr lvl="2"/>
            <a:r>
              <a:rPr lang="en-US" sz="1500" dirty="0"/>
              <a:t>Transportation </a:t>
            </a:r>
          </a:p>
          <a:p>
            <a:pPr lvl="3"/>
            <a:r>
              <a:rPr lang="en-US" sz="1500" dirty="0"/>
              <a:t>Virginia’s transportation infrastructure funding system relies on a reactive approach, creating hurdles to Virginia’s ability to meet the needs of economic development projects quickly</a:t>
            </a:r>
          </a:p>
          <a:p>
            <a:pPr lvl="3"/>
            <a:r>
              <a:rPr lang="en-US" sz="1500" dirty="0"/>
              <a:t>Road and air infrastructure limitations present challenges to moving people and goods efficiently throughout Virginia</a:t>
            </a:r>
          </a:p>
          <a:p>
            <a:pPr lvl="2"/>
            <a:r>
              <a:rPr lang="en-US" sz="1500" dirty="0"/>
              <a:t>Broadband</a:t>
            </a:r>
          </a:p>
          <a:p>
            <a:pPr lvl="3"/>
            <a:r>
              <a:rPr lang="en-US" sz="1500" dirty="0"/>
              <a:t>Large swaths of Virginia lack access to broadband, impeding economic development opportunities for rural communities and preventing citizens from participating in the digital economy</a:t>
            </a:r>
          </a:p>
          <a:p>
            <a:pPr lvl="3"/>
            <a:r>
              <a:rPr lang="en-US" sz="1500" dirty="0"/>
              <a:t>A shortage of workers needed to fulfill broadband deployment threatens to hinder Virginia’s momentum in expanding broadband access</a:t>
            </a:r>
            <a:endParaRPr lang="en-US" dirty="0">
              <a:cs typeface="Arial" panose="020B0604020202020204"/>
            </a:endParaRPr>
          </a:p>
        </p:txBody>
      </p:sp>
      <p:sp>
        <p:nvSpPr>
          <p:cNvPr id="3" name="Title 2">
            <a:extLst>
              <a:ext uri="{FF2B5EF4-FFF2-40B4-BE49-F238E27FC236}">
                <a16:creationId xmlns:a16="http://schemas.microsoft.com/office/drawing/2014/main" id="{D2C3D60C-DE1C-0DF0-7EF7-0069ABF6B7EB}"/>
              </a:ext>
            </a:extLst>
          </p:cNvPr>
          <p:cNvSpPr>
            <a:spLocks noGrp="1"/>
          </p:cNvSpPr>
          <p:nvPr>
            <p:ph type="title"/>
          </p:nvPr>
        </p:nvSpPr>
        <p:spPr>
          <a:xfrm>
            <a:off x="431800" y="287079"/>
            <a:ext cx="8280400" cy="567394"/>
          </a:xfrm>
        </p:spPr>
        <p:txBody>
          <a:bodyPr vert="horz"/>
          <a:lstStyle/>
          <a:p>
            <a:r>
              <a:rPr lang="en-US" dirty="0"/>
              <a:t>ACCELERATE SITE &amp; INFRASTRUCTURE DEVELOPMENT (1/2)</a:t>
            </a:r>
            <a:endParaRPr lang="en-US" dirty="0">
              <a:highlight>
                <a:srgbClr val="FFFF00"/>
              </a:highlight>
            </a:endParaRPr>
          </a:p>
        </p:txBody>
      </p:sp>
      <p:sp>
        <p:nvSpPr>
          <p:cNvPr id="5" name="Slide Number Placeholder 4">
            <a:extLst>
              <a:ext uri="{FF2B5EF4-FFF2-40B4-BE49-F238E27FC236}">
                <a16:creationId xmlns:a16="http://schemas.microsoft.com/office/drawing/2014/main" id="{00637F8E-9D4E-2CFE-D420-E6641310B98A}"/>
              </a:ext>
            </a:extLst>
          </p:cNvPr>
          <p:cNvSpPr>
            <a:spLocks noGrp="1"/>
          </p:cNvSpPr>
          <p:nvPr>
            <p:ph type="sldNum" sz="quarter" idx="4294967295"/>
          </p:nvPr>
        </p:nvSpPr>
        <p:spPr>
          <a:xfrm>
            <a:off x="8793163" y="6516688"/>
            <a:ext cx="350837" cy="174625"/>
          </a:xfrm>
          <a:prstGeom prst="rect">
            <a:avLst/>
          </a:prstGeom>
          <a:noFill/>
          <a:ln>
            <a:noFill/>
          </a:ln>
        </p:spPr>
        <p:txBody>
          <a:bodyPr vert="horz" wrap="square" lIns="0" tIns="0" rIns="0" bIns="0" rtlCol="0" anchor="ctr">
            <a:noAutofit/>
          </a:bodyPr>
          <a:lstStyle>
            <a:defPPr>
              <a:defRPr lang="en-US"/>
            </a:defPPr>
            <a:lvl1pPr marL="0" algn="l" defTabSz="914400" rtl="0" eaLnBrk="1" latinLnBrk="0" hangingPunct="1">
              <a:defRPr sz="900" b="1" kern="1200">
                <a:solidFill>
                  <a:schemeClr val="accent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29</a:t>
            </a:fld>
            <a:endParaRPr lang="en-US" sz="900" b="1" dirty="0">
              <a:solidFill>
                <a:schemeClr val="accent1"/>
              </a:solidFill>
              <a:latin typeface="Verlag Bold" pitchFamily="2" charset="0"/>
            </a:endParaRPr>
          </a:p>
        </p:txBody>
      </p:sp>
    </p:spTree>
    <p:extLst>
      <p:ext uri="{BB962C8B-B14F-4D97-AF65-F5344CB8AC3E}">
        <p14:creationId xmlns:p14="http://schemas.microsoft.com/office/powerpoint/2010/main" val="69443509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CF669542-599B-704E-D515-E0469F4E210C}"/>
              </a:ext>
            </a:extLst>
          </p:cNvPr>
          <p:cNvGraphicFramePr>
            <a:graphicFrameLocks noChangeAspect="1"/>
          </p:cNvGraphicFramePr>
          <p:nvPr>
            <p:custDataLst>
              <p:tags r:id="rId1"/>
            </p:custDataLst>
            <p:extLst>
              <p:ext uri="{D42A27DB-BD31-4B8C-83A1-F6EECF244321}">
                <p14:modId xmlns:p14="http://schemas.microsoft.com/office/powerpoint/2010/main" val="422254650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7" name="Object 6" hidden="1">
                        <a:extLst>
                          <a:ext uri="{FF2B5EF4-FFF2-40B4-BE49-F238E27FC236}">
                            <a16:creationId xmlns:a16="http://schemas.microsoft.com/office/drawing/2014/main" id="{CF669542-599B-704E-D515-E0469F4E210C}"/>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Content Placeholder 1">
            <a:extLst>
              <a:ext uri="{FF2B5EF4-FFF2-40B4-BE49-F238E27FC236}">
                <a16:creationId xmlns:a16="http://schemas.microsoft.com/office/drawing/2014/main" id="{FB7F8B9B-F682-88AB-41EF-2B2E86DCABEA}"/>
              </a:ext>
            </a:extLst>
          </p:cNvPr>
          <p:cNvSpPr>
            <a:spLocks noGrp="1"/>
          </p:cNvSpPr>
          <p:nvPr>
            <p:ph sz="quarter" idx="200"/>
          </p:nvPr>
        </p:nvSpPr>
        <p:spPr>
          <a:xfrm>
            <a:off x="431800" y="1255111"/>
            <a:ext cx="8280400" cy="6162205"/>
          </a:xfrm>
        </p:spPr>
        <p:txBody>
          <a:bodyPr vert="horz" lIns="0" tIns="0" rIns="0" bIns="0" rtlCol="0" anchor="t">
            <a:noAutofit/>
          </a:bodyPr>
          <a:lstStyle/>
          <a:p>
            <a:pPr marL="0" lvl="2" indent="0">
              <a:buNone/>
            </a:pPr>
            <a:r>
              <a:rPr lang="en-US" sz="1500" b="1" dirty="0">
                <a:solidFill>
                  <a:schemeClr val="accent1"/>
                </a:solidFill>
              </a:rPr>
              <a:t>Initiatives</a:t>
            </a:r>
          </a:p>
          <a:p>
            <a:pPr lvl="2"/>
            <a:r>
              <a:rPr lang="en-US" sz="1500" dirty="0">
                <a:cs typeface="Arial" panose="020B0604020202020204"/>
              </a:rPr>
              <a:t>Transportation </a:t>
            </a:r>
          </a:p>
          <a:p>
            <a:pPr lvl="3"/>
            <a:r>
              <a:rPr lang="en-US" sz="1500" dirty="0">
                <a:cs typeface="Arial" panose="020B0604020202020204"/>
              </a:rPr>
              <a:t>Create a new fund to accelerate delivery of infrastructure projects to support economic development</a:t>
            </a:r>
          </a:p>
          <a:p>
            <a:pPr lvl="3"/>
            <a:r>
              <a:rPr lang="en-US" sz="1500" dirty="0">
                <a:cs typeface="Arial" panose="020B0604020202020204"/>
              </a:rPr>
              <a:t>Explore alternative project delivery mechanisms to expedite improvements on I-81</a:t>
            </a:r>
          </a:p>
          <a:p>
            <a:pPr lvl="3"/>
            <a:r>
              <a:rPr lang="en-US" sz="1500" dirty="0">
                <a:cs typeface="Arial" panose="020B0604020202020204"/>
              </a:rPr>
              <a:t>Leverage Virginia’s world-class port infrastructure, access to global markets, and supply chain connectivity to attract businesses to the Commonwealth</a:t>
            </a:r>
          </a:p>
          <a:p>
            <a:pPr lvl="3"/>
            <a:r>
              <a:rPr lang="en-US" sz="1500" dirty="0">
                <a:cs typeface="Arial" panose="020B0604020202020204"/>
              </a:rPr>
              <a:t>Continue to explore the feasibility of additional inland ports</a:t>
            </a:r>
          </a:p>
          <a:p>
            <a:pPr lvl="3"/>
            <a:r>
              <a:rPr lang="en-US" sz="1500" dirty="0">
                <a:cs typeface="Arial" panose="020B0604020202020204"/>
              </a:rPr>
              <a:t>Enhance funding for the New Air Service Incentive Fund to expand air transportation options in Virginia through the attraction of new carriers and routes</a:t>
            </a:r>
          </a:p>
          <a:p>
            <a:pPr lvl="3"/>
            <a:r>
              <a:rPr lang="en-US" sz="1500" dirty="0">
                <a:cs typeface="Arial" panose="020B0604020202020204"/>
              </a:rPr>
              <a:t>Prepare infrastructure at Wallops Island, including road, power, broadband, and natural gas to generate growth in space-related industries</a:t>
            </a:r>
          </a:p>
          <a:p>
            <a:pPr lvl="2"/>
            <a:r>
              <a:rPr lang="en-US" sz="1500" dirty="0">
                <a:cs typeface="Arial" panose="020B0604020202020204"/>
              </a:rPr>
              <a:t>Broadband </a:t>
            </a:r>
          </a:p>
          <a:p>
            <a:pPr lvl="3"/>
            <a:r>
              <a:rPr lang="en-US" sz="1500" dirty="0">
                <a:cs typeface="Arial" panose="020B0604020202020204"/>
              </a:rPr>
              <a:t>Leverage public-private partnerships and federal resources to expand broadband infrastructure, allowing all residents of the Commonwealth to participate in the digital economy and providing business-grade internet for economic development project readiness</a:t>
            </a:r>
          </a:p>
          <a:p>
            <a:pPr lvl="3"/>
            <a:r>
              <a:rPr lang="en-US" sz="1500" dirty="0">
                <a:cs typeface="Arial" panose="020B0604020202020204"/>
              </a:rPr>
              <a:t>Utilize the Broadband Equity, Access, and Deployment (BEAD) program and other federal funding to close the state’s digital divide by achieving universal broadband access and begin to address barriers to broadband affordability and adoption</a:t>
            </a:r>
          </a:p>
          <a:p>
            <a:pPr lvl="3"/>
            <a:r>
              <a:rPr lang="en-US" sz="1500" dirty="0">
                <a:cs typeface="Arial" panose="020B0604020202020204"/>
              </a:rPr>
              <a:t>Continue to support the Virginia Telecommunication Initiative (VATI) and support broadband workforce training programs to ease labor shortages that might hinder broadband expansion in Virginia</a:t>
            </a:r>
          </a:p>
          <a:p>
            <a:pPr marL="0" lvl="2" indent="0">
              <a:buNone/>
            </a:pPr>
            <a:endParaRPr lang="en-US" sz="1500" dirty="0">
              <a:cs typeface="Arial" panose="020B0604020202020204"/>
            </a:endParaRPr>
          </a:p>
          <a:p>
            <a:pPr lvl="3"/>
            <a:endParaRPr lang="en-US" sz="1500" dirty="0">
              <a:cs typeface="Arial" panose="020B0604020202020204"/>
            </a:endParaRPr>
          </a:p>
          <a:p>
            <a:pPr lvl="3"/>
            <a:endParaRPr lang="en-US" sz="1500" dirty="0">
              <a:cs typeface="Arial" panose="020B0604020202020204"/>
            </a:endParaRPr>
          </a:p>
        </p:txBody>
      </p:sp>
      <p:sp>
        <p:nvSpPr>
          <p:cNvPr id="3" name="Title 2">
            <a:extLst>
              <a:ext uri="{FF2B5EF4-FFF2-40B4-BE49-F238E27FC236}">
                <a16:creationId xmlns:a16="http://schemas.microsoft.com/office/drawing/2014/main" id="{D2C3D60C-DE1C-0DF0-7EF7-0069ABF6B7EB}"/>
              </a:ext>
            </a:extLst>
          </p:cNvPr>
          <p:cNvSpPr>
            <a:spLocks noGrp="1"/>
          </p:cNvSpPr>
          <p:nvPr>
            <p:ph type="title"/>
          </p:nvPr>
        </p:nvSpPr>
        <p:spPr>
          <a:xfrm>
            <a:off x="431800" y="421093"/>
            <a:ext cx="8280400" cy="567394"/>
          </a:xfrm>
        </p:spPr>
        <p:txBody>
          <a:bodyPr vert="horz"/>
          <a:lstStyle/>
          <a:p>
            <a:r>
              <a:rPr lang="en-US" dirty="0"/>
              <a:t>ACCELERATE SITE &amp; INFRASTRUCTURE DEVELOPMENT (2/2)</a:t>
            </a:r>
            <a:endParaRPr lang="en-US" dirty="0">
              <a:highlight>
                <a:srgbClr val="FFFF00"/>
              </a:highlight>
            </a:endParaRPr>
          </a:p>
        </p:txBody>
      </p:sp>
      <p:sp>
        <p:nvSpPr>
          <p:cNvPr id="5" name="Slide Number Placeholder 4">
            <a:extLst>
              <a:ext uri="{FF2B5EF4-FFF2-40B4-BE49-F238E27FC236}">
                <a16:creationId xmlns:a16="http://schemas.microsoft.com/office/drawing/2014/main" id="{00637F8E-9D4E-2CFE-D420-E6641310B98A}"/>
              </a:ext>
            </a:extLst>
          </p:cNvPr>
          <p:cNvSpPr>
            <a:spLocks noGrp="1"/>
          </p:cNvSpPr>
          <p:nvPr>
            <p:ph type="sldNum" sz="quarter" idx="4294967295"/>
          </p:nvPr>
        </p:nvSpPr>
        <p:spPr>
          <a:xfrm>
            <a:off x="8793163" y="6516688"/>
            <a:ext cx="350837" cy="174625"/>
          </a:xfrm>
          <a:prstGeom prst="rect">
            <a:avLst/>
          </a:prstGeom>
          <a:noFill/>
          <a:ln>
            <a:noFill/>
          </a:ln>
        </p:spPr>
        <p:txBody>
          <a:bodyPr vert="horz" wrap="square" lIns="0" tIns="0" rIns="0" bIns="0" rtlCol="0" anchor="ctr">
            <a:noAutofit/>
          </a:bodyPr>
          <a:lstStyle>
            <a:defPPr>
              <a:defRPr lang="en-US"/>
            </a:defPPr>
            <a:lvl1pPr marL="0" algn="l" defTabSz="914400" rtl="0" eaLnBrk="1" latinLnBrk="0" hangingPunct="1">
              <a:defRPr sz="900" b="1" kern="1200">
                <a:solidFill>
                  <a:schemeClr val="accent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30</a:t>
            </a:fld>
            <a:endParaRPr lang="en-US" sz="900" b="1" dirty="0">
              <a:solidFill>
                <a:schemeClr val="accent1"/>
              </a:solidFill>
              <a:latin typeface="Verlag Bold" pitchFamily="2" charset="0"/>
            </a:endParaRPr>
          </a:p>
        </p:txBody>
      </p:sp>
    </p:spTree>
    <p:extLst>
      <p:ext uri="{BB962C8B-B14F-4D97-AF65-F5344CB8AC3E}">
        <p14:creationId xmlns:p14="http://schemas.microsoft.com/office/powerpoint/2010/main" val="393521145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Object 18" hidden="1">
            <a:extLst>
              <a:ext uri="{FF2B5EF4-FFF2-40B4-BE49-F238E27FC236}">
                <a16:creationId xmlns:a16="http://schemas.microsoft.com/office/drawing/2014/main" id="{F0546E54-0B83-D8F6-623B-E1C158DBD3C6}"/>
              </a:ext>
            </a:extLst>
          </p:cNvPr>
          <p:cNvGraphicFramePr>
            <a:graphicFrameLocks noChangeAspect="1"/>
          </p:cNvGraphicFramePr>
          <p:nvPr>
            <p:custDataLst>
              <p:tags r:id="rId2"/>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19" name="Object 18" hidden="1">
                        <a:extLst>
                          <a:ext uri="{FF2B5EF4-FFF2-40B4-BE49-F238E27FC236}">
                            <a16:creationId xmlns:a16="http://schemas.microsoft.com/office/drawing/2014/main" id="{F0546E54-0B83-D8F6-623B-E1C158DBD3C6}"/>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4" name="TextBox 33">
            <a:extLst>
              <a:ext uri="{FF2B5EF4-FFF2-40B4-BE49-F238E27FC236}">
                <a16:creationId xmlns:a16="http://schemas.microsoft.com/office/drawing/2014/main" id="{12803A7B-6AA4-18BD-B125-37DC56557618}"/>
              </a:ext>
            </a:extLst>
          </p:cNvPr>
          <p:cNvSpPr txBox="1"/>
          <p:nvPr/>
        </p:nvSpPr>
        <p:spPr>
          <a:xfrm>
            <a:off x="1785501" y="3991231"/>
            <a:ext cx="5572998" cy="738664"/>
          </a:xfrm>
          <a:prstGeom prst="rect">
            <a:avLst/>
          </a:prstGeom>
        </p:spPr>
        <p:txBody>
          <a:bodyPr vert="horz" wrap="square" lIns="0" tIns="0" rIns="0" bIns="0" rtlCol="0" anchor="t">
            <a:spAutoFit/>
          </a:bodyPr>
          <a:lstStyle/>
          <a:p>
            <a:pPr algn="ctr"/>
            <a:r>
              <a:rPr lang="en-US" sz="2400" b="1" dirty="0">
                <a:solidFill>
                  <a:schemeClr val="bg1"/>
                </a:solidFill>
                <a:latin typeface="Verlag Book" pitchFamily="2" charset="0"/>
                <a:ea typeface="Arial" charset="0"/>
                <a:cs typeface="Arial" charset="0"/>
              </a:rPr>
              <a:t>Comprehensive Economic Development Policy for the Youngkin Administration</a:t>
            </a:r>
          </a:p>
        </p:txBody>
      </p:sp>
      <p:sp>
        <p:nvSpPr>
          <p:cNvPr id="2" name="Rectangle 1">
            <a:extLst>
              <a:ext uri="{FF2B5EF4-FFF2-40B4-BE49-F238E27FC236}">
                <a16:creationId xmlns:a16="http://schemas.microsoft.com/office/drawing/2014/main" id="{5D0C5652-0AF5-CA32-EE60-E0F8EEAAE565}"/>
              </a:ext>
            </a:extLst>
          </p:cNvPr>
          <p:cNvSpPr/>
          <p:nvPr/>
        </p:nvSpPr>
        <p:spPr>
          <a:xfrm>
            <a:off x="-4" y="0"/>
            <a:ext cx="7019929" cy="6858000"/>
          </a:xfrm>
          <a:prstGeom prst="rect">
            <a:avLst/>
          </a:prstGeom>
          <a:pattFill prst="wdUpDiag">
            <a:fgClr>
              <a:schemeClr val="tx2">
                <a:lumMod val="75000"/>
                <a:lumOff val="25000"/>
              </a:schemeClr>
            </a:fgClr>
            <a:bgClr>
              <a:schemeClr val="accent1">
                <a:lumMod val="90000"/>
                <a:lumOff val="1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5" name="Straight Connector 24">
            <a:extLst>
              <a:ext uri="{FF2B5EF4-FFF2-40B4-BE49-F238E27FC236}">
                <a16:creationId xmlns:a16="http://schemas.microsoft.com/office/drawing/2014/main" id="{E4B7990E-9015-87F9-408E-A578B56C6656}"/>
              </a:ext>
            </a:extLst>
          </p:cNvPr>
          <p:cNvCxnSpPr>
            <a:cxnSpLocks/>
          </p:cNvCxnSpPr>
          <p:nvPr/>
        </p:nvCxnSpPr>
        <p:spPr>
          <a:xfrm rot="5400000">
            <a:off x="3636792" y="3428867"/>
            <a:ext cx="6858000" cy="0"/>
          </a:xfrm>
          <a:prstGeom prst="line">
            <a:avLst/>
          </a:prstGeom>
          <a:ln w="38100">
            <a:solidFill>
              <a:srgbClr val="B52C19"/>
            </a:solidFill>
          </a:ln>
        </p:spPr>
        <p:style>
          <a:lnRef idx="1">
            <a:schemeClr val="accent1"/>
          </a:lnRef>
          <a:fillRef idx="0">
            <a:schemeClr val="accent1"/>
          </a:fillRef>
          <a:effectRef idx="0">
            <a:schemeClr val="accent1"/>
          </a:effectRef>
          <a:fontRef idx="minor">
            <a:schemeClr val="tx1"/>
          </a:fontRef>
        </p:style>
      </p:cxnSp>
      <p:sp>
        <p:nvSpPr>
          <p:cNvPr id="5" name="Title 15">
            <a:extLst>
              <a:ext uri="{FF2B5EF4-FFF2-40B4-BE49-F238E27FC236}">
                <a16:creationId xmlns:a16="http://schemas.microsoft.com/office/drawing/2014/main" id="{85EDB4D3-DEA2-8501-79FC-1BF1F8C2DC0E}"/>
              </a:ext>
            </a:extLst>
          </p:cNvPr>
          <p:cNvSpPr txBox="1">
            <a:spLocks/>
          </p:cNvSpPr>
          <p:nvPr/>
        </p:nvSpPr>
        <p:spPr>
          <a:xfrm>
            <a:off x="1080654" y="2913206"/>
            <a:ext cx="5692431" cy="867263"/>
          </a:xfrm>
          <a:prstGeom prst="rect">
            <a:avLst/>
          </a:prstGeom>
          <a:noFill/>
        </p:spPr>
        <p:txBody>
          <a:bodyPr vert="horz" lIns="0" tIns="0" rIns="0" bIns="0" rtlCol="0" anchor="ctr" anchorCtr="0">
            <a:noAutofit/>
          </a:bodyPr>
          <a:lst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a:lstStyle>
          <a:p>
            <a:pPr>
              <a:lnSpc>
                <a:spcPct val="100000"/>
              </a:lnSpc>
            </a:pPr>
            <a:r>
              <a:rPr lang="en-US" sz="3600" cap="none" dirty="0">
                <a:solidFill>
                  <a:schemeClr val="bg1"/>
                </a:solidFill>
                <a:latin typeface="Verlag Bold" pitchFamily="2" charset="0"/>
              </a:rPr>
              <a:t>Appendix:</a:t>
            </a:r>
          </a:p>
          <a:p>
            <a:pPr>
              <a:lnSpc>
                <a:spcPct val="100000"/>
              </a:lnSpc>
            </a:pPr>
            <a:r>
              <a:rPr lang="en-US" sz="3600" cap="none" dirty="0">
                <a:solidFill>
                  <a:schemeClr val="bg1"/>
                </a:solidFill>
                <a:latin typeface="Verlag Bold" pitchFamily="2" charset="0"/>
              </a:rPr>
              <a:t>Supporting Charts &amp; Graphics</a:t>
            </a:r>
            <a:endParaRPr lang="en-US" sz="2400" cap="none" dirty="0">
              <a:solidFill>
                <a:schemeClr val="bg1"/>
              </a:solidFill>
              <a:latin typeface="Verlag Bold" pitchFamily="2" charset="0"/>
            </a:endParaRPr>
          </a:p>
        </p:txBody>
      </p:sp>
      <p:sp>
        <p:nvSpPr>
          <p:cNvPr id="3" name="Slide Number Placeholder 4">
            <a:extLst>
              <a:ext uri="{FF2B5EF4-FFF2-40B4-BE49-F238E27FC236}">
                <a16:creationId xmlns:a16="http://schemas.microsoft.com/office/drawing/2014/main" id="{E5F47DA8-4ADC-32EF-4827-FCFBCD51CC91}"/>
              </a:ext>
            </a:extLst>
          </p:cNvPr>
          <p:cNvSpPr txBox="1">
            <a:spLocks/>
          </p:cNvSpPr>
          <p:nvPr/>
        </p:nvSpPr>
        <p:spPr>
          <a:xfrm>
            <a:off x="8790039" y="6516148"/>
            <a:ext cx="350454" cy="174625"/>
          </a:xfrm>
          <a:prstGeom prst="rect">
            <a:avLst/>
          </a:prstGeom>
          <a:noFill/>
          <a:ln>
            <a:noFill/>
          </a:ln>
        </p:spPr>
        <p:txBody>
          <a:bodyPr vert="horz" wrap="square" lIns="0" tIns="0" rIns="0" bIns="0" rtlCol="0" anchor="ctr">
            <a:noAutofit/>
          </a:bodyPr>
          <a:lstStyle>
            <a:defPPr>
              <a:defRPr lang="en-US"/>
            </a:defPPr>
            <a:lvl1pPr marL="0" algn="l" defTabSz="914400" rtl="0" eaLnBrk="1" latinLnBrk="0" hangingPunct="1">
              <a:defRPr sz="900" b="1" kern="1200">
                <a:solidFill>
                  <a:schemeClr val="accent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pPr marL="12700">
              <a:buFont typeface="Arial" panose="020B0604020202020204" pitchFamily="34" charset="0"/>
              <a:buNone/>
            </a:pPr>
            <a:fld id="{078C017C-E1B9-8443-B047-B08AAA027B45}" type="slidenum">
              <a:rPr lang="en-US">
                <a:latin typeface="Verlag Bold" pitchFamily="2" charset="0"/>
              </a:rPr>
              <a:pPr marL="12700">
                <a:buFont typeface="Arial" panose="020B0604020202020204" pitchFamily="34" charset="0"/>
                <a:buNone/>
              </a:pPr>
              <a:t>31</a:t>
            </a:fld>
            <a:endParaRPr lang="en-US" dirty="0">
              <a:latin typeface="Verlag Bold" pitchFamily="2" charset="0"/>
            </a:endParaRPr>
          </a:p>
        </p:txBody>
      </p:sp>
      <p:cxnSp>
        <p:nvCxnSpPr>
          <p:cNvPr id="6" name="Straight Connector 5">
            <a:extLst>
              <a:ext uri="{FF2B5EF4-FFF2-40B4-BE49-F238E27FC236}">
                <a16:creationId xmlns:a16="http://schemas.microsoft.com/office/drawing/2014/main" id="{850564CB-1D2B-934D-6BF6-EC4E611E1A8C}"/>
              </a:ext>
            </a:extLst>
          </p:cNvPr>
          <p:cNvCxnSpPr>
            <a:cxnSpLocks/>
          </p:cNvCxnSpPr>
          <p:nvPr/>
        </p:nvCxnSpPr>
        <p:spPr>
          <a:xfrm flipV="1">
            <a:off x="1080654" y="3965597"/>
            <a:ext cx="5939271" cy="2563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51328446"/>
      </p:ext>
    </p:extLst>
  </p:cSld>
  <p:clrMapOvr>
    <a:overrideClrMapping bg1="lt1" tx1="dk1" bg2="lt2" tx2="dk2" accent1="accent1" accent2="accent2" accent3="accent3" accent4="accent4" accent5="accent5" accent6="accent6" hlink="hlink" folHlink="folHlink"/>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EBBF01A9-6FA8-514B-E908-D2602B740E0B}"/>
              </a:ext>
            </a:extLst>
          </p:cNvPr>
          <p:cNvGraphicFramePr>
            <a:graphicFrameLocks noChangeAspect="1"/>
          </p:cNvGraphicFramePr>
          <p:nvPr>
            <p:custDataLst>
              <p:tags r:id="rId2"/>
            </p:custDataLst>
            <p:extLst>
              <p:ext uri="{D42A27DB-BD31-4B8C-83A1-F6EECF244321}">
                <p14:modId xmlns:p14="http://schemas.microsoft.com/office/powerpoint/2010/main" val="332076219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95" imgH="396" progId="TCLayout.ActiveDocument.1">
                  <p:embed/>
                </p:oleObj>
              </mc:Choice>
              <mc:Fallback>
                <p:oleObj name="think-cell Slide" r:id="rId6" imgW="395" imgH="396" progId="TCLayout.ActiveDocument.1">
                  <p:embed/>
                  <p:pic>
                    <p:nvPicPr>
                      <p:cNvPr id="5" name="Object 4" hidden="1">
                        <a:extLst>
                          <a:ext uri="{FF2B5EF4-FFF2-40B4-BE49-F238E27FC236}">
                            <a16:creationId xmlns:a16="http://schemas.microsoft.com/office/drawing/2014/main" id="{EBBF01A9-6FA8-514B-E908-D2602B740E0B}"/>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4" name="Title 1">
            <a:extLst>
              <a:ext uri="{FF2B5EF4-FFF2-40B4-BE49-F238E27FC236}">
                <a16:creationId xmlns:a16="http://schemas.microsoft.com/office/drawing/2014/main" id="{484386E8-48A6-4030-A8D5-7C089E4350F2}"/>
              </a:ext>
            </a:extLst>
          </p:cNvPr>
          <p:cNvSpPr>
            <a:spLocks noGrp="1"/>
          </p:cNvSpPr>
          <p:nvPr>
            <p:ph type="title"/>
          </p:nvPr>
        </p:nvSpPr>
        <p:spPr>
          <a:xfrm>
            <a:off x="393699" y="468758"/>
            <a:ext cx="8521701" cy="567394"/>
          </a:xfrm>
        </p:spPr>
        <p:txBody>
          <a:bodyPr vert="horz"/>
          <a:lstStyle/>
          <a:p>
            <a:r>
              <a:rPr lang="en-US" dirty="0">
                <a:latin typeface="Verlag Bold" pitchFamily="2" charset="0"/>
              </a:rPr>
              <a:t>For over a decade, Virginia's employment growth rate has been  middle-of-the-pack among U.S. States but the Commonwealth is seeing a rebound in 2022</a:t>
            </a:r>
          </a:p>
        </p:txBody>
      </p:sp>
      <p:sp>
        <p:nvSpPr>
          <p:cNvPr id="4" name="Subtitle 3">
            <a:extLst>
              <a:ext uri="{FF2B5EF4-FFF2-40B4-BE49-F238E27FC236}">
                <a16:creationId xmlns:a16="http://schemas.microsoft.com/office/drawing/2014/main" id="{F6E5CF59-3406-4822-8836-62D3A1B2B9F4}"/>
              </a:ext>
            </a:extLst>
          </p:cNvPr>
          <p:cNvSpPr>
            <a:spLocks noGrp="1"/>
          </p:cNvSpPr>
          <p:nvPr>
            <p:ph type="subTitle" sz="quarter" idx="1000"/>
          </p:nvPr>
        </p:nvSpPr>
        <p:spPr>
          <a:xfrm>
            <a:off x="431799" y="6389242"/>
            <a:ext cx="7440613" cy="317040"/>
          </a:xfrm>
        </p:spPr>
        <p:txBody>
          <a:bodyPr/>
          <a:lstStyle/>
          <a:p>
            <a:endParaRPr lang="en-US" dirty="0"/>
          </a:p>
          <a:p>
            <a:endParaRPr lang="en-US" dirty="0"/>
          </a:p>
          <a:p>
            <a:r>
              <a:rPr lang="en-US" dirty="0"/>
              <a:t>Source: Bureau of Labor Statistics, Current Employment Statistics</a:t>
            </a:r>
          </a:p>
        </p:txBody>
      </p:sp>
      <p:sp>
        <p:nvSpPr>
          <p:cNvPr id="26" name="Text Placeholder 4">
            <a:extLst>
              <a:ext uri="{FF2B5EF4-FFF2-40B4-BE49-F238E27FC236}">
                <a16:creationId xmlns:a16="http://schemas.microsoft.com/office/drawing/2014/main" id="{8DC2BF2D-2A5C-41CF-A01F-454727682E36}"/>
              </a:ext>
            </a:extLst>
          </p:cNvPr>
          <p:cNvSpPr>
            <a:spLocks noGrp="1"/>
          </p:cNvSpPr>
          <p:nvPr>
            <p:ph type="body" sz="quarter" idx="108"/>
          </p:nvPr>
        </p:nvSpPr>
        <p:spPr>
          <a:xfrm>
            <a:off x="431800" y="1239775"/>
            <a:ext cx="6408614" cy="399750"/>
          </a:xfrm>
        </p:spPr>
        <p:txBody>
          <a:bodyPr/>
          <a:lstStyle/>
          <a:p>
            <a:pPr lvl="2">
              <a:spcBef>
                <a:spcPts val="100"/>
              </a:spcBef>
              <a:spcAft>
                <a:spcPts val="0"/>
              </a:spcAft>
            </a:pPr>
            <a:r>
              <a:rPr lang="en-US" b="1" dirty="0"/>
              <a:t>Virginia employment growth compared to competitor states</a:t>
            </a:r>
          </a:p>
          <a:p>
            <a:r>
              <a:rPr lang="en-US" b="0" dirty="0"/>
              <a:t>Jan 2011 – Jan 2022 compound annual growth rate (CAGR) &amp; year-to-date (YTD) growth rate </a:t>
            </a:r>
          </a:p>
        </p:txBody>
      </p:sp>
      <p:sp>
        <p:nvSpPr>
          <p:cNvPr id="3" name="Slide Number Placeholder 2">
            <a:extLst>
              <a:ext uri="{FF2B5EF4-FFF2-40B4-BE49-F238E27FC236}">
                <a16:creationId xmlns:a16="http://schemas.microsoft.com/office/drawing/2014/main" id="{29B5CDC5-1424-4C38-8B02-8F278252DE39}"/>
              </a:ext>
            </a:extLst>
          </p:cNvPr>
          <p:cNvSpPr>
            <a:spLocks noGrp="1"/>
          </p:cNvSpPr>
          <p:nvPr>
            <p:ph type="sldNum" sz="quarter" idx="116"/>
          </p:nvPr>
        </p:nvSpPr>
        <p:spPr/>
        <p:txBody>
          <a:body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32</a:t>
            </a:fld>
            <a:endParaRPr lang="en-US" sz="900" b="1" dirty="0">
              <a:solidFill>
                <a:schemeClr val="accent1"/>
              </a:solidFill>
              <a:latin typeface="Verlag Bold" pitchFamily="2" charset="0"/>
            </a:endParaRPr>
          </a:p>
        </p:txBody>
      </p:sp>
      <p:graphicFrame>
        <p:nvGraphicFramePr>
          <p:cNvPr id="8" name="Chart 7">
            <a:extLst>
              <a:ext uri="{FF2B5EF4-FFF2-40B4-BE49-F238E27FC236}">
                <a16:creationId xmlns:a16="http://schemas.microsoft.com/office/drawing/2014/main" id="{9166DA0E-38D7-6B50-3A56-887174B2802D}"/>
              </a:ext>
            </a:extLst>
          </p:cNvPr>
          <p:cNvGraphicFramePr/>
          <p:nvPr>
            <p:extLst>
              <p:ext uri="{D42A27DB-BD31-4B8C-83A1-F6EECF244321}">
                <p14:modId xmlns:p14="http://schemas.microsoft.com/office/powerpoint/2010/main" val="3635071984"/>
              </p:ext>
            </p:extLst>
          </p:nvPr>
        </p:nvGraphicFramePr>
        <p:xfrm>
          <a:off x="1044945" y="1757444"/>
          <a:ext cx="7219207" cy="4758704"/>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958965548"/>
      </p:ext>
    </p:extLst>
  </p:cSld>
  <p:clrMapOvr>
    <a:overrideClrMapping bg1="lt1" tx1="dk1" bg2="lt2" tx2="dk2" accent1="accent1" accent2="accent2" accent3="accent3" accent4="accent4" accent5="accent5" accent6="accent6" hlink="hlink" folHlink="folHlink"/>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85FD8D94-DA0D-CC58-AC3F-620E024CA2A1}"/>
              </a:ext>
            </a:extLst>
          </p:cNvPr>
          <p:cNvGraphicFramePr>
            <a:graphicFrameLocks noChangeAspect="1"/>
          </p:cNvGraphicFramePr>
          <p:nvPr>
            <p:custDataLst>
              <p:tags r:id="rId1"/>
            </p:custDataLst>
            <p:extLst>
              <p:ext uri="{D42A27DB-BD31-4B8C-83A1-F6EECF244321}">
                <p14:modId xmlns:p14="http://schemas.microsoft.com/office/powerpoint/2010/main" val="22613066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9" name="Object 8" hidden="1">
                        <a:extLst>
                          <a:ext uri="{FF2B5EF4-FFF2-40B4-BE49-F238E27FC236}">
                            <a16:creationId xmlns:a16="http://schemas.microsoft.com/office/drawing/2014/main" id="{85FD8D94-DA0D-CC58-AC3F-620E024CA2A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8" name="Title 7">
            <a:extLst>
              <a:ext uri="{FF2B5EF4-FFF2-40B4-BE49-F238E27FC236}">
                <a16:creationId xmlns:a16="http://schemas.microsoft.com/office/drawing/2014/main" id="{658B3A2B-AAD7-BB17-9E7A-EEE42118211C}"/>
              </a:ext>
            </a:extLst>
          </p:cNvPr>
          <p:cNvSpPr>
            <a:spLocks noGrp="1"/>
          </p:cNvSpPr>
          <p:nvPr>
            <p:ph type="title"/>
          </p:nvPr>
        </p:nvSpPr>
        <p:spPr>
          <a:xfrm>
            <a:off x="326059" y="514462"/>
            <a:ext cx="8623710" cy="567394"/>
          </a:xfrm>
        </p:spPr>
        <p:txBody>
          <a:bodyPr vert="horz"/>
          <a:lstStyle/>
          <a:p>
            <a:r>
              <a:rPr lang="en-US" dirty="0">
                <a:latin typeface="Verlag Bold" pitchFamily="2" charset="0"/>
              </a:rPr>
              <a:t>Virginia saw more than 100,000 residents move to competitor states from 2020-2021, many in key demographic segments</a:t>
            </a:r>
            <a:endParaRPr lang="en-US" dirty="0">
              <a:solidFill>
                <a:srgbClr val="B52C19"/>
              </a:solidFill>
              <a:latin typeface="Verlag Bold" pitchFamily="2" charset="0"/>
            </a:endParaRPr>
          </a:p>
        </p:txBody>
      </p:sp>
      <p:sp>
        <p:nvSpPr>
          <p:cNvPr id="2" name="Text Placeholder 4">
            <a:extLst>
              <a:ext uri="{FF2B5EF4-FFF2-40B4-BE49-F238E27FC236}">
                <a16:creationId xmlns:a16="http://schemas.microsoft.com/office/drawing/2014/main" id="{9882A856-476D-0465-A10E-58432032EC0F}"/>
              </a:ext>
            </a:extLst>
          </p:cNvPr>
          <p:cNvSpPr>
            <a:spLocks noGrp="1"/>
          </p:cNvSpPr>
          <p:nvPr>
            <p:ph type="body" sz="quarter" idx="108"/>
          </p:nvPr>
        </p:nvSpPr>
        <p:spPr>
          <a:xfrm>
            <a:off x="436418" y="1408666"/>
            <a:ext cx="3783536" cy="578773"/>
          </a:xfrm>
        </p:spPr>
        <p:txBody>
          <a:bodyPr/>
          <a:lstStyle/>
          <a:p>
            <a:pPr lvl="2">
              <a:spcBef>
                <a:spcPts val="100"/>
              </a:spcBef>
              <a:spcAft>
                <a:spcPts val="0"/>
              </a:spcAft>
            </a:pPr>
            <a:r>
              <a:rPr lang="en-US" b="1" dirty="0"/>
              <a:t>Gross migration from Virginia to competitor states, </a:t>
            </a:r>
          </a:p>
          <a:p>
            <a:pPr lvl="2">
              <a:spcBef>
                <a:spcPts val="100"/>
              </a:spcBef>
              <a:spcAft>
                <a:spcPts val="0"/>
              </a:spcAft>
            </a:pPr>
            <a:r>
              <a:rPr lang="en-US" b="1" dirty="0"/>
              <a:t>including key demographic segments</a:t>
            </a:r>
          </a:p>
          <a:p>
            <a:pPr lvl="2">
              <a:spcBef>
                <a:spcPts val="100"/>
              </a:spcBef>
              <a:spcAft>
                <a:spcPts val="0"/>
              </a:spcAft>
            </a:pPr>
            <a:r>
              <a:rPr lang="en-US" b="0" dirty="0"/>
              <a:t>2020-2021</a:t>
            </a:r>
          </a:p>
        </p:txBody>
      </p:sp>
      <p:sp>
        <p:nvSpPr>
          <p:cNvPr id="17" name="TextBox 16">
            <a:extLst>
              <a:ext uri="{FF2B5EF4-FFF2-40B4-BE49-F238E27FC236}">
                <a16:creationId xmlns:a16="http://schemas.microsoft.com/office/drawing/2014/main" id="{E0220FE4-261F-078A-7648-B4F707899C72}"/>
              </a:ext>
            </a:extLst>
          </p:cNvPr>
          <p:cNvSpPr txBox="1"/>
          <p:nvPr/>
        </p:nvSpPr>
        <p:spPr>
          <a:xfrm>
            <a:off x="919018" y="5535561"/>
            <a:ext cx="7305964" cy="430887"/>
          </a:xfrm>
          <a:prstGeom prst="rect">
            <a:avLst/>
          </a:prstGeom>
        </p:spPr>
        <p:txBody>
          <a:bodyPr vert="horz" wrap="square" lIns="0" tIns="0" rIns="0" bIns="0" rtlCol="0" anchor="t">
            <a:spAutoFit/>
          </a:bodyPr>
          <a:lstStyle/>
          <a:p>
            <a:pPr algn="l"/>
            <a:r>
              <a:rPr lang="en-US" sz="1400" dirty="0">
                <a:latin typeface="Arial" charset="0"/>
                <a:ea typeface="Arial" charset="0"/>
                <a:cs typeface="Arial" charset="0"/>
              </a:rPr>
              <a:t>Source: Census Bureau, American Community Survey, Bureau of Economic Analysis; VEDP analysis</a:t>
            </a:r>
          </a:p>
        </p:txBody>
      </p:sp>
      <p:sp>
        <p:nvSpPr>
          <p:cNvPr id="5" name="Slide Number Placeholder 5">
            <a:extLst>
              <a:ext uri="{FF2B5EF4-FFF2-40B4-BE49-F238E27FC236}">
                <a16:creationId xmlns:a16="http://schemas.microsoft.com/office/drawing/2014/main" id="{BCD64456-65B2-EB1B-A047-236A0E432776}"/>
              </a:ext>
            </a:extLst>
          </p:cNvPr>
          <p:cNvSpPr txBox="1">
            <a:spLocks/>
          </p:cNvSpPr>
          <p:nvPr/>
        </p:nvSpPr>
        <p:spPr>
          <a:xfrm>
            <a:off x="8766796" y="6497676"/>
            <a:ext cx="365947" cy="189452"/>
          </a:xfrm>
          <a:prstGeom prst="rect">
            <a:avLst/>
          </a:prstGeom>
          <a:noFill/>
          <a:ln>
            <a:noFill/>
          </a:ln>
        </p:spPr>
        <p:txBody>
          <a:bodyPr vert="horz" wrap="square" lIns="0" tIns="0" rIns="0" bIns="0" rtlCol="0" anchor="ctr">
            <a:noAutofit/>
          </a:bodyPr>
          <a:lstStyle>
            <a:defPPr>
              <a:defRPr lang="en-US"/>
            </a:defPPr>
            <a:lvl1pPr marL="12700">
              <a:buFont typeface="Arial" panose="020B0604020202020204" pitchFamily="34" charset="0"/>
              <a:buNone/>
              <a:defRPr sz="900" b="1">
                <a:solidFill>
                  <a:schemeClr val="accent1"/>
                </a:solidFill>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fld id="{078C017C-E1B9-8443-B047-B08AAA027B45}" type="slidenum">
              <a:rPr lang="en-US">
                <a:latin typeface="Verlag Bold" pitchFamily="2" charset="0"/>
              </a:rPr>
              <a:pPr/>
              <a:t>33</a:t>
            </a:fld>
            <a:endParaRPr lang="en-US" dirty="0">
              <a:latin typeface="Verlag Bold" pitchFamily="2" charset="0"/>
            </a:endParaRPr>
          </a:p>
        </p:txBody>
      </p:sp>
      <p:pic>
        <p:nvPicPr>
          <p:cNvPr id="10" name="Graphic 9">
            <a:extLst>
              <a:ext uri="{FF2B5EF4-FFF2-40B4-BE49-F238E27FC236}">
                <a16:creationId xmlns:a16="http://schemas.microsoft.com/office/drawing/2014/main" id="{E143605C-405B-2611-6CB6-A4AF2BCA5B53}"/>
              </a:ext>
            </a:extLst>
          </p:cNvPr>
          <p:cNvPicPr>
            <a:picLocks noChangeAspect="1"/>
          </p:cNvPicPr>
          <p:nvPr/>
        </p:nvPicPr>
        <p:blipFill rotWithShape="1">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l="-998" r="-182"/>
          <a:stretch/>
        </p:blipFill>
        <p:spPr bwMode="auto">
          <a:xfrm>
            <a:off x="305437" y="2073665"/>
            <a:ext cx="8116456" cy="2710670"/>
          </a:xfrm>
          <a:prstGeom prst="rect">
            <a:avLst/>
          </a:prstGeom>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214702710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EBBF01A9-6FA8-514B-E908-D2602B740E0B}"/>
              </a:ext>
            </a:extLst>
          </p:cNvPr>
          <p:cNvGraphicFramePr>
            <a:graphicFrameLocks noChangeAspect="1"/>
          </p:cNvGraphicFramePr>
          <p:nvPr>
            <p:custDataLst>
              <p:tags r:id="rId1"/>
            </p:custDataLst>
            <p:extLst>
              <p:ext uri="{D42A27DB-BD31-4B8C-83A1-F6EECF244321}">
                <p14:modId xmlns:p14="http://schemas.microsoft.com/office/powerpoint/2010/main" val="293672201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6" progId="TCLayout.ActiveDocument.1">
                  <p:embed/>
                </p:oleObj>
              </mc:Choice>
              <mc:Fallback>
                <p:oleObj name="think-cell Slide" r:id="rId4" imgW="395" imgH="396" progId="TCLayout.ActiveDocument.1">
                  <p:embed/>
                  <p:pic>
                    <p:nvPicPr>
                      <p:cNvPr id="5" name="Object 4" hidden="1">
                        <a:extLst>
                          <a:ext uri="{FF2B5EF4-FFF2-40B4-BE49-F238E27FC236}">
                            <a16:creationId xmlns:a16="http://schemas.microsoft.com/office/drawing/2014/main" id="{EBBF01A9-6FA8-514B-E908-D2602B740E0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4" name="Title 1">
            <a:extLst>
              <a:ext uri="{FF2B5EF4-FFF2-40B4-BE49-F238E27FC236}">
                <a16:creationId xmlns:a16="http://schemas.microsoft.com/office/drawing/2014/main" id="{484386E8-48A6-4030-A8D5-7C089E4350F2}"/>
              </a:ext>
            </a:extLst>
          </p:cNvPr>
          <p:cNvSpPr>
            <a:spLocks noGrp="1"/>
          </p:cNvSpPr>
          <p:nvPr>
            <p:ph type="title"/>
          </p:nvPr>
        </p:nvSpPr>
        <p:spPr>
          <a:xfrm>
            <a:off x="431799" y="408453"/>
            <a:ext cx="8521701" cy="567394"/>
          </a:xfrm>
        </p:spPr>
        <p:txBody>
          <a:bodyPr vert="horz"/>
          <a:lstStyle/>
          <a:p>
            <a:r>
              <a:rPr lang="en-US" dirty="0">
                <a:latin typeface="Verlag Bold" pitchFamily="2" charset="0"/>
              </a:rPr>
              <a:t>Despite recent progress, Virginia has underperformed during recovery compared with aspirational growth states</a:t>
            </a:r>
          </a:p>
        </p:txBody>
      </p:sp>
      <p:graphicFrame>
        <p:nvGraphicFramePr>
          <p:cNvPr id="25" name="Chart Placeholder 8">
            <a:extLst>
              <a:ext uri="{FF2B5EF4-FFF2-40B4-BE49-F238E27FC236}">
                <a16:creationId xmlns:a16="http://schemas.microsoft.com/office/drawing/2014/main" id="{8AC61B89-3FCB-4B63-A641-CD140DB95AE4}"/>
              </a:ext>
            </a:extLst>
          </p:cNvPr>
          <p:cNvGraphicFramePr>
            <a:graphicFrameLocks noGrp="1"/>
          </p:cNvGraphicFramePr>
          <p:nvPr>
            <p:ph type="chart" sz="quarter" idx="113"/>
            <p:extLst>
              <p:ext uri="{D42A27DB-BD31-4B8C-83A1-F6EECF244321}">
                <p14:modId xmlns:p14="http://schemas.microsoft.com/office/powerpoint/2010/main" val="123493742"/>
              </p:ext>
            </p:extLst>
          </p:nvPr>
        </p:nvGraphicFramePr>
        <p:xfrm>
          <a:off x="431800" y="1735138"/>
          <a:ext cx="8221133" cy="4430712"/>
        </p:xfrm>
        <a:graphic>
          <a:graphicData uri="http://schemas.openxmlformats.org/drawingml/2006/chart">
            <c:chart xmlns:c="http://schemas.openxmlformats.org/drawingml/2006/chart" xmlns:r="http://schemas.openxmlformats.org/officeDocument/2006/relationships" r:id="rId6"/>
          </a:graphicData>
        </a:graphic>
      </p:graphicFrame>
      <p:sp>
        <p:nvSpPr>
          <p:cNvPr id="4" name="Subtitle 3">
            <a:extLst>
              <a:ext uri="{FF2B5EF4-FFF2-40B4-BE49-F238E27FC236}">
                <a16:creationId xmlns:a16="http://schemas.microsoft.com/office/drawing/2014/main" id="{F6E5CF59-3406-4822-8836-62D3A1B2B9F4}"/>
              </a:ext>
            </a:extLst>
          </p:cNvPr>
          <p:cNvSpPr>
            <a:spLocks noGrp="1"/>
          </p:cNvSpPr>
          <p:nvPr>
            <p:ph type="subTitle" sz="quarter" idx="1000"/>
          </p:nvPr>
        </p:nvSpPr>
        <p:spPr>
          <a:xfrm>
            <a:off x="431799" y="6389242"/>
            <a:ext cx="7440613" cy="317040"/>
          </a:xfrm>
        </p:spPr>
        <p:txBody>
          <a:bodyPr/>
          <a:lstStyle/>
          <a:p>
            <a:endParaRPr lang="en-US" dirty="0"/>
          </a:p>
          <a:p>
            <a:endParaRPr lang="en-US" dirty="0"/>
          </a:p>
          <a:p>
            <a:r>
              <a:rPr lang="en-US" dirty="0"/>
              <a:t>Source: Local Area Unemployment Statistics, Bureau of Labor Statistics</a:t>
            </a:r>
          </a:p>
        </p:txBody>
      </p:sp>
      <p:sp>
        <p:nvSpPr>
          <p:cNvPr id="26" name="Text Placeholder 4">
            <a:extLst>
              <a:ext uri="{FF2B5EF4-FFF2-40B4-BE49-F238E27FC236}">
                <a16:creationId xmlns:a16="http://schemas.microsoft.com/office/drawing/2014/main" id="{8DC2BF2D-2A5C-41CF-A01F-454727682E36}"/>
              </a:ext>
            </a:extLst>
          </p:cNvPr>
          <p:cNvSpPr>
            <a:spLocks noGrp="1"/>
          </p:cNvSpPr>
          <p:nvPr>
            <p:ph type="body" sz="quarter" idx="108"/>
          </p:nvPr>
        </p:nvSpPr>
        <p:spPr>
          <a:xfrm>
            <a:off x="431800" y="1239775"/>
            <a:ext cx="5716308" cy="399750"/>
          </a:xfrm>
        </p:spPr>
        <p:txBody>
          <a:bodyPr/>
          <a:lstStyle/>
          <a:p>
            <a:pPr lvl="2">
              <a:spcBef>
                <a:spcPts val="100"/>
              </a:spcBef>
              <a:spcAft>
                <a:spcPts val="0"/>
              </a:spcAft>
            </a:pPr>
            <a:r>
              <a:rPr lang="en-US" b="1" dirty="0"/>
              <a:t>Virginia employment compared to aspirational growth states</a:t>
            </a:r>
          </a:p>
          <a:p>
            <a:r>
              <a:rPr lang="en-US" b="0" dirty="0"/>
              <a:t>Employment level, Feb ’20 – Nov ‘22, seasonally adjusted, indexed to Feb ’20 levels</a:t>
            </a:r>
          </a:p>
        </p:txBody>
      </p:sp>
      <p:sp>
        <p:nvSpPr>
          <p:cNvPr id="3" name="Slide Number Placeholder 2">
            <a:extLst>
              <a:ext uri="{FF2B5EF4-FFF2-40B4-BE49-F238E27FC236}">
                <a16:creationId xmlns:a16="http://schemas.microsoft.com/office/drawing/2014/main" id="{29B5CDC5-1424-4C38-8B02-8F278252DE39}"/>
              </a:ext>
            </a:extLst>
          </p:cNvPr>
          <p:cNvSpPr>
            <a:spLocks noGrp="1"/>
          </p:cNvSpPr>
          <p:nvPr>
            <p:ph type="sldNum" sz="quarter" idx="116"/>
          </p:nvPr>
        </p:nvSpPr>
        <p:spPr/>
        <p:txBody>
          <a:body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34</a:t>
            </a:fld>
            <a:endParaRPr lang="en-US" sz="900" b="1" dirty="0">
              <a:solidFill>
                <a:schemeClr val="accent1"/>
              </a:solidFill>
              <a:latin typeface="Verlag Bold" pitchFamily="2" charset="0"/>
            </a:endParaRPr>
          </a:p>
        </p:txBody>
      </p:sp>
      <p:sp>
        <p:nvSpPr>
          <p:cNvPr id="30" name="TextBox 29">
            <a:extLst>
              <a:ext uri="{FF2B5EF4-FFF2-40B4-BE49-F238E27FC236}">
                <a16:creationId xmlns:a16="http://schemas.microsoft.com/office/drawing/2014/main" id="{724A73D6-7575-4FB7-AD82-B0D3293A7958}"/>
              </a:ext>
            </a:extLst>
          </p:cNvPr>
          <p:cNvSpPr txBox="1"/>
          <p:nvPr/>
        </p:nvSpPr>
        <p:spPr>
          <a:xfrm>
            <a:off x="2582043" y="6092574"/>
            <a:ext cx="339837" cy="184666"/>
          </a:xfrm>
          <a:prstGeom prst="rect">
            <a:avLst/>
          </a:prstGeom>
        </p:spPr>
        <p:txBody>
          <a:bodyPr vert="horz" wrap="none" lIns="0" tIns="0" rIns="0" bIns="0" rtlCol="0" anchor="t">
            <a:spAutoFit/>
          </a:bodyPr>
          <a:lstStyle/>
          <a:p>
            <a:pPr algn="r"/>
            <a:r>
              <a:rPr lang="en-US" dirty="0">
                <a:latin typeface="Arial" charset="0"/>
                <a:ea typeface="Arial" charset="0"/>
                <a:cs typeface="Arial" charset="0"/>
              </a:rPr>
              <a:t>2020</a:t>
            </a:r>
          </a:p>
        </p:txBody>
      </p:sp>
      <p:sp>
        <p:nvSpPr>
          <p:cNvPr id="31" name="TextBox 30">
            <a:extLst>
              <a:ext uri="{FF2B5EF4-FFF2-40B4-BE49-F238E27FC236}">
                <a16:creationId xmlns:a16="http://schemas.microsoft.com/office/drawing/2014/main" id="{4DFC81CE-41FE-4C5E-8370-0F1518E32A43}"/>
              </a:ext>
            </a:extLst>
          </p:cNvPr>
          <p:cNvSpPr txBox="1"/>
          <p:nvPr/>
        </p:nvSpPr>
        <p:spPr>
          <a:xfrm>
            <a:off x="3127998" y="6092574"/>
            <a:ext cx="438808" cy="184666"/>
          </a:xfrm>
          <a:prstGeom prst="rect">
            <a:avLst/>
          </a:prstGeom>
        </p:spPr>
        <p:txBody>
          <a:bodyPr vert="horz" wrap="square" lIns="0" tIns="0" rIns="0" bIns="0" rtlCol="0" anchor="t">
            <a:spAutoFit/>
          </a:bodyPr>
          <a:lstStyle/>
          <a:p>
            <a:r>
              <a:rPr lang="en-US" dirty="0">
                <a:latin typeface="Arial" charset="0"/>
                <a:ea typeface="Arial" charset="0"/>
                <a:cs typeface="Arial" charset="0"/>
              </a:rPr>
              <a:t>2021</a:t>
            </a:r>
          </a:p>
        </p:txBody>
      </p:sp>
      <p:cxnSp>
        <p:nvCxnSpPr>
          <p:cNvPr id="32" name="Straight Connector 31">
            <a:extLst>
              <a:ext uri="{FF2B5EF4-FFF2-40B4-BE49-F238E27FC236}">
                <a16:creationId xmlns:a16="http://schemas.microsoft.com/office/drawing/2014/main" id="{BC78FD67-3C15-43F2-8DE9-101FB6E05B4B}"/>
              </a:ext>
            </a:extLst>
          </p:cNvPr>
          <p:cNvCxnSpPr/>
          <p:nvPr/>
        </p:nvCxnSpPr>
        <p:spPr>
          <a:xfrm>
            <a:off x="3010345" y="5518925"/>
            <a:ext cx="0" cy="246490"/>
          </a:xfrm>
          <a:prstGeom prst="line">
            <a:avLst/>
          </a:prstGeom>
        </p:spPr>
        <p:style>
          <a:lnRef idx="1">
            <a:schemeClr val="accent1"/>
          </a:lnRef>
          <a:fillRef idx="0">
            <a:schemeClr val="accent1"/>
          </a:fillRef>
          <a:effectRef idx="0">
            <a:schemeClr val="accent1"/>
          </a:effectRef>
          <a:fontRef idx="minor">
            <a:schemeClr val="tx1"/>
          </a:fontRef>
        </p:style>
      </p:cxnSp>
      <p:sp>
        <p:nvSpPr>
          <p:cNvPr id="33" name="Isosceles Triangle 32">
            <a:extLst>
              <a:ext uri="{FF2B5EF4-FFF2-40B4-BE49-F238E27FC236}">
                <a16:creationId xmlns:a16="http://schemas.microsoft.com/office/drawing/2014/main" id="{50824153-E669-49FF-AE05-EB54F94C2A16}"/>
              </a:ext>
            </a:extLst>
          </p:cNvPr>
          <p:cNvSpPr/>
          <p:nvPr/>
        </p:nvSpPr>
        <p:spPr>
          <a:xfrm rot="16200000">
            <a:off x="2431626" y="6114733"/>
            <a:ext cx="103367" cy="13716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Isosceles Triangle 33">
            <a:extLst>
              <a:ext uri="{FF2B5EF4-FFF2-40B4-BE49-F238E27FC236}">
                <a16:creationId xmlns:a16="http://schemas.microsoft.com/office/drawing/2014/main" id="{B4D53328-ED44-4091-9DEC-99B84FBB6FB7}"/>
              </a:ext>
            </a:extLst>
          </p:cNvPr>
          <p:cNvSpPr/>
          <p:nvPr/>
        </p:nvSpPr>
        <p:spPr>
          <a:xfrm rot="5400000">
            <a:off x="3502574" y="6114734"/>
            <a:ext cx="103367" cy="13716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452B3F9A-BE06-447B-8538-D9C8D335F3D0}"/>
              </a:ext>
            </a:extLst>
          </p:cNvPr>
          <p:cNvSpPr txBox="1"/>
          <p:nvPr/>
        </p:nvSpPr>
        <p:spPr>
          <a:xfrm>
            <a:off x="5301340" y="6092574"/>
            <a:ext cx="438808" cy="184666"/>
          </a:xfrm>
          <a:prstGeom prst="rect">
            <a:avLst/>
          </a:prstGeom>
        </p:spPr>
        <p:txBody>
          <a:bodyPr vert="horz" wrap="square" lIns="0" tIns="0" rIns="0" bIns="0" rtlCol="0" anchor="t">
            <a:spAutoFit/>
          </a:bodyPr>
          <a:lstStyle/>
          <a:p>
            <a:r>
              <a:rPr lang="en-US" dirty="0">
                <a:latin typeface="Arial" charset="0"/>
                <a:ea typeface="Arial" charset="0"/>
                <a:cs typeface="Arial" charset="0"/>
              </a:rPr>
              <a:t>2022</a:t>
            </a:r>
          </a:p>
        </p:txBody>
      </p:sp>
      <p:cxnSp>
        <p:nvCxnSpPr>
          <p:cNvPr id="15" name="Straight Connector 14">
            <a:extLst>
              <a:ext uri="{FF2B5EF4-FFF2-40B4-BE49-F238E27FC236}">
                <a16:creationId xmlns:a16="http://schemas.microsoft.com/office/drawing/2014/main" id="{BE90070A-DBC2-4566-98D2-B47A1EC80C16}"/>
              </a:ext>
            </a:extLst>
          </p:cNvPr>
          <p:cNvCxnSpPr/>
          <p:nvPr/>
        </p:nvCxnSpPr>
        <p:spPr>
          <a:xfrm>
            <a:off x="5154596" y="5518925"/>
            <a:ext cx="0" cy="246490"/>
          </a:xfrm>
          <a:prstGeom prst="line">
            <a:avLst/>
          </a:prstGeom>
        </p:spPr>
        <p:style>
          <a:lnRef idx="1">
            <a:schemeClr val="accent1"/>
          </a:lnRef>
          <a:fillRef idx="0">
            <a:schemeClr val="accent1"/>
          </a:fillRef>
          <a:effectRef idx="0">
            <a:schemeClr val="accent1"/>
          </a:effectRef>
          <a:fontRef idx="minor">
            <a:schemeClr val="tx1"/>
          </a:fontRef>
        </p:style>
      </p:cxnSp>
      <p:sp>
        <p:nvSpPr>
          <p:cNvPr id="16" name="Isosceles Triangle 15">
            <a:extLst>
              <a:ext uri="{FF2B5EF4-FFF2-40B4-BE49-F238E27FC236}">
                <a16:creationId xmlns:a16="http://schemas.microsoft.com/office/drawing/2014/main" id="{E4E75CE2-5FAC-4616-B5C8-431C2BDB2DEB}"/>
              </a:ext>
            </a:extLst>
          </p:cNvPr>
          <p:cNvSpPr/>
          <p:nvPr/>
        </p:nvSpPr>
        <p:spPr>
          <a:xfrm rot="5400000">
            <a:off x="5688464" y="6114734"/>
            <a:ext cx="103367" cy="13716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77573338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85FD8D94-DA0D-CC58-AC3F-620E024CA2A1}"/>
              </a:ext>
            </a:extLst>
          </p:cNvPr>
          <p:cNvGraphicFramePr>
            <a:graphicFrameLocks noChangeAspect="1"/>
          </p:cNvGraphicFramePr>
          <p:nvPr>
            <p:custDataLst>
              <p:tags r:id="rId1"/>
            </p:custDataLst>
            <p:extLst>
              <p:ext uri="{D42A27DB-BD31-4B8C-83A1-F6EECF244321}">
                <p14:modId xmlns:p14="http://schemas.microsoft.com/office/powerpoint/2010/main" val="24474797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9" name="Object 8" hidden="1">
                        <a:extLst>
                          <a:ext uri="{FF2B5EF4-FFF2-40B4-BE49-F238E27FC236}">
                            <a16:creationId xmlns:a16="http://schemas.microsoft.com/office/drawing/2014/main" id="{85FD8D94-DA0D-CC58-AC3F-620E024CA2A1}"/>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graphicFrame>
        <p:nvGraphicFramePr>
          <p:cNvPr id="10" name="Table 9">
            <a:extLst>
              <a:ext uri="{FF2B5EF4-FFF2-40B4-BE49-F238E27FC236}">
                <a16:creationId xmlns:a16="http://schemas.microsoft.com/office/drawing/2014/main" id="{72C3903D-8C03-CF13-E372-DAB3E125E0CB}"/>
              </a:ext>
            </a:extLst>
          </p:cNvPr>
          <p:cNvGraphicFramePr>
            <a:graphicFrameLocks noGrp="1"/>
          </p:cNvGraphicFramePr>
          <p:nvPr>
            <p:extLst>
              <p:ext uri="{D42A27DB-BD31-4B8C-83A1-F6EECF244321}">
                <p14:modId xmlns:p14="http://schemas.microsoft.com/office/powerpoint/2010/main" val="2194813917"/>
              </p:ext>
            </p:extLst>
          </p:nvPr>
        </p:nvGraphicFramePr>
        <p:xfrm>
          <a:off x="304800" y="1569847"/>
          <a:ext cx="8407401" cy="4197358"/>
        </p:xfrm>
        <a:graphic>
          <a:graphicData uri="http://schemas.openxmlformats.org/drawingml/2006/table">
            <a:tbl>
              <a:tblPr firstRow="1" firstCol="1" bandRow="1"/>
              <a:tblGrid>
                <a:gridCol w="1467439">
                  <a:extLst>
                    <a:ext uri="{9D8B030D-6E8A-4147-A177-3AD203B41FA5}">
                      <a16:colId xmlns:a16="http://schemas.microsoft.com/office/drawing/2014/main" val="3191868448"/>
                    </a:ext>
                  </a:extLst>
                </a:gridCol>
                <a:gridCol w="876693">
                  <a:extLst>
                    <a:ext uri="{9D8B030D-6E8A-4147-A177-3AD203B41FA5}">
                      <a16:colId xmlns:a16="http://schemas.microsoft.com/office/drawing/2014/main" val="4250489611"/>
                    </a:ext>
                  </a:extLst>
                </a:gridCol>
                <a:gridCol w="863929">
                  <a:extLst>
                    <a:ext uri="{9D8B030D-6E8A-4147-A177-3AD203B41FA5}">
                      <a16:colId xmlns:a16="http://schemas.microsoft.com/office/drawing/2014/main" val="1807560086"/>
                    </a:ext>
                  </a:extLst>
                </a:gridCol>
                <a:gridCol w="1039868">
                  <a:extLst>
                    <a:ext uri="{9D8B030D-6E8A-4147-A177-3AD203B41FA5}">
                      <a16:colId xmlns:a16="http://schemas.microsoft.com/office/drawing/2014/main" val="2942906598"/>
                    </a:ext>
                  </a:extLst>
                </a:gridCol>
                <a:gridCol w="1039868">
                  <a:extLst>
                    <a:ext uri="{9D8B030D-6E8A-4147-A177-3AD203B41FA5}">
                      <a16:colId xmlns:a16="http://schemas.microsoft.com/office/drawing/2014/main" val="954268124"/>
                    </a:ext>
                  </a:extLst>
                </a:gridCol>
                <a:gridCol w="1039868">
                  <a:extLst>
                    <a:ext uri="{9D8B030D-6E8A-4147-A177-3AD203B41FA5}">
                      <a16:colId xmlns:a16="http://schemas.microsoft.com/office/drawing/2014/main" val="2258731747"/>
                    </a:ext>
                  </a:extLst>
                </a:gridCol>
                <a:gridCol w="1039868">
                  <a:extLst>
                    <a:ext uri="{9D8B030D-6E8A-4147-A177-3AD203B41FA5}">
                      <a16:colId xmlns:a16="http://schemas.microsoft.com/office/drawing/2014/main" val="1486754341"/>
                    </a:ext>
                  </a:extLst>
                </a:gridCol>
                <a:gridCol w="1039868">
                  <a:extLst>
                    <a:ext uri="{9D8B030D-6E8A-4147-A177-3AD203B41FA5}">
                      <a16:colId xmlns:a16="http://schemas.microsoft.com/office/drawing/2014/main" val="648357325"/>
                    </a:ext>
                  </a:extLst>
                </a:gridCol>
              </a:tblGrid>
              <a:tr h="698972">
                <a:tc>
                  <a:txBody>
                    <a:bodyPr/>
                    <a:lstStyle/>
                    <a:p>
                      <a:pPr marL="0" marR="0">
                        <a:lnSpc>
                          <a:spcPct val="107000"/>
                        </a:lnSpc>
                        <a:spcBef>
                          <a:spcPts val="0"/>
                        </a:spcBef>
                        <a:spcAft>
                          <a:spcPts val="0"/>
                        </a:spcAft>
                      </a:pPr>
                      <a:r>
                        <a:rPr lang="en-US" sz="1350" dirty="0">
                          <a:effectLst/>
                          <a:latin typeface="Arial" panose="020B0604020202020204" pitchFamily="34" charset="0"/>
                          <a:ea typeface="Calibri" panose="020F0502020204030204" pitchFamily="34" charset="0"/>
                          <a:cs typeface="Arial" panose="020B0604020202020204" pitchFamily="34" charset="0"/>
                        </a:rPr>
                        <a:t> </a:t>
                      </a:r>
                    </a:p>
                  </a:txBody>
                  <a:tcPr marL="68580" marR="68580" marT="27305" marB="27305">
                    <a:lnL>
                      <a:noFill/>
                    </a:lnL>
                    <a:lnR w="12700" cap="flat" cmpd="sng" algn="ctr">
                      <a:no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b="1"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Virginia</a:t>
                      </a:r>
                    </a:p>
                  </a:txBody>
                  <a:tcPr marL="68580" marR="68580" marT="27305" marB="27305"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rgbClr val="003865"/>
                    </a:solidFill>
                  </a:tcPr>
                </a:tc>
                <a:tc>
                  <a:txBody>
                    <a:bodyPr/>
                    <a:lstStyle/>
                    <a:p>
                      <a:pPr marL="0" marR="0" algn="r" defTabSz="914400" rtl="0" eaLnBrk="1" latinLnBrk="0" hangingPunct="1">
                        <a:lnSpc>
                          <a:spcPct val="107000"/>
                        </a:lnSpc>
                        <a:spcBef>
                          <a:spcPts val="0"/>
                        </a:spcBef>
                        <a:spcAft>
                          <a:spcPts val="0"/>
                        </a:spcAft>
                      </a:pPr>
                      <a:r>
                        <a:rPr lang="en-US" sz="1350" b="1" strike="noStrike" kern="1200" dirty="0">
                          <a:solidFill>
                            <a:srgbClr val="002060"/>
                          </a:solidFill>
                          <a:effectLst/>
                          <a:latin typeface="Arial" panose="020B0604020202020204" pitchFamily="34" charset="0"/>
                          <a:ea typeface="Calibri" panose="020F0502020204030204" pitchFamily="34" charset="0"/>
                          <a:cs typeface="Arial" panose="020B0604020202020204" pitchFamily="34" charset="0"/>
                        </a:rPr>
                        <a:t>Texas</a:t>
                      </a:r>
                    </a:p>
                  </a:txBody>
                  <a:tcPr marL="68580" marR="68580" marT="27305" marB="27305" anchor="b">
                    <a:lnL w="12700" cap="flat" cmpd="sng" algn="ctr">
                      <a:no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b="1" strike="noStrike" kern="1200" dirty="0">
                          <a:solidFill>
                            <a:srgbClr val="002060"/>
                          </a:solidFill>
                          <a:effectLst/>
                          <a:latin typeface="Arial" panose="020B0604020202020204" pitchFamily="34" charset="0"/>
                          <a:ea typeface="Calibri" panose="020F0502020204030204" pitchFamily="34" charset="0"/>
                          <a:cs typeface="Arial" panose="020B0604020202020204" pitchFamily="34" charset="0"/>
                        </a:rPr>
                        <a:t>Florida</a:t>
                      </a:r>
                    </a:p>
                  </a:txBody>
                  <a:tcPr marL="68580" marR="68580" marT="27305" marB="27305" anchor="b">
                    <a:lnL>
                      <a:noFill/>
                    </a:lnL>
                    <a:lnR>
                      <a:noFill/>
                    </a:lnR>
                    <a:lnT>
                      <a:noFill/>
                    </a:lnT>
                    <a:lnB w="12700" cap="flat" cmpd="sng" algn="ctr">
                      <a:solidFill>
                        <a:schemeClr val="tx1"/>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b="1" strike="noStrike" kern="1200" dirty="0">
                          <a:solidFill>
                            <a:srgbClr val="002060"/>
                          </a:solidFill>
                          <a:effectLst/>
                          <a:latin typeface="Arial" panose="020B0604020202020204" pitchFamily="34" charset="0"/>
                          <a:ea typeface="Calibri" panose="020F0502020204030204" pitchFamily="34" charset="0"/>
                          <a:cs typeface="Arial" panose="020B0604020202020204" pitchFamily="34" charset="0"/>
                        </a:rPr>
                        <a:t>North Carolina</a:t>
                      </a:r>
                    </a:p>
                  </a:txBody>
                  <a:tcPr marL="68580" marR="68580" marT="27305" marB="27305" anchor="b">
                    <a:lnL>
                      <a:noFill/>
                    </a:lnL>
                    <a:lnR>
                      <a:noFill/>
                    </a:lnR>
                    <a:lnT>
                      <a:noFill/>
                    </a:lnT>
                    <a:lnB w="12700" cap="flat" cmpd="sng" algn="ctr">
                      <a:solidFill>
                        <a:schemeClr val="tx1"/>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b="1" strike="noStrike" kern="1200" dirty="0">
                          <a:solidFill>
                            <a:srgbClr val="002060"/>
                          </a:solidFill>
                          <a:effectLst/>
                          <a:latin typeface="Arial" panose="020B0604020202020204" pitchFamily="34" charset="0"/>
                          <a:ea typeface="Calibri" panose="020F0502020204030204" pitchFamily="34" charset="0"/>
                          <a:cs typeface="Arial" panose="020B0604020202020204" pitchFamily="34" charset="0"/>
                        </a:rPr>
                        <a:t>South Carolina </a:t>
                      </a:r>
                    </a:p>
                  </a:txBody>
                  <a:tcPr marL="68580" marR="68580" marT="27305" marB="27305" anchor="b">
                    <a:lnL>
                      <a:noFill/>
                    </a:lnL>
                    <a:lnR>
                      <a:noFill/>
                    </a:lnR>
                    <a:lnT>
                      <a:noFill/>
                    </a:lnT>
                    <a:lnB w="12700" cap="flat" cmpd="sng" algn="ctr">
                      <a:solidFill>
                        <a:schemeClr val="tx1"/>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b="1" strike="noStrike" kern="1200" dirty="0">
                          <a:solidFill>
                            <a:srgbClr val="002060"/>
                          </a:solidFill>
                          <a:effectLst/>
                          <a:latin typeface="Arial" panose="020B0604020202020204" pitchFamily="34" charset="0"/>
                          <a:ea typeface="Calibri" panose="020F0502020204030204" pitchFamily="34" charset="0"/>
                          <a:cs typeface="Arial" panose="020B0604020202020204" pitchFamily="34" charset="0"/>
                        </a:rPr>
                        <a:t>Tennessee</a:t>
                      </a:r>
                    </a:p>
                  </a:txBody>
                  <a:tcPr marL="68580" marR="68580" marT="27305" marB="27305" anchor="b">
                    <a:lnL>
                      <a:noFill/>
                    </a:lnL>
                    <a:lnR>
                      <a:noFill/>
                    </a:lnR>
                    <a:lnT>
                      <a:noFill/>
                    </a:lnT>
                    <a:lnB w="12700" cap="flat" cmpd="sng" algn="ctr">
                      <a:solidFill>
                        <a:schemeClr val="tx1"/>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b="1" strike="noStrike" kern="1200" dirty="0">
                          <a:solidFill>
                            <a:srgbClr val="002060"/>
                          </a:solidFill>
                          <a:effectLst/>
                          <a:latin typeface="Arial" panose="020B0604020202020204" pitchFamily="34" charset="0"/>
                          <a:ea typeface="Calibri" panose="020F0502020204030204" pitchFamily="34" charset="0"/>
                          <a:cs typeface="Arial" panose="020B0604020202020204" pitchFamily="34" charset="0"/>
                        </a:rPr>
                        <a:t>Georgia</a:t>
                      </a:r>
                    </a:p>
                  </a:txBody>
                  <a:tcPr marL="68580" marR="68580" marT="27305" marB="27305" anchor="b">
                    <a:lnL>
                      <a:noFill/>
                    </a:lnL>
                    <a:lnR>
                      <a:noFill/>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670456458"/>
                  </a:ext>
                </a:extLst>
              </a:tr>
              <a:tr h="700635">
                <a:tc>
                  <a:txBody>
                    <a:bodyPr/>
                    <a:lstStyle/>
                    <a:p>
                      <a:pPr marL="0" marR="0" algn="l" defTabSz="914400" rtl="0" eaLnBrk="1" latinLnBrk="0" hangingPunct="1">
                        <a:lnSpc>
                          <a:spcPct val="107000"/>
                        </a:lnSpc>
                        <a:spcBef>
                          <a:spcPts val="0"/>
                        </a:spcBef>
                        <a:spcAft>
                          <a:spcPts val="0"/>
                        </a:spcAft>
                      </a:pPr>
                      <a:r>
                        <a:rPr lang="en-US" sz="1350"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Nonfarm payroll job change*</a:t>
                      </a:r>
                    </a:p>
                    <a:p>
                      <a:pPr marL="0" marR="0" algn="l" defTabSz="914400" rtl="0" eaLnBrk="1" latinLnBrk="0" hangingPunct="1">
                        <a:lnSpc>
                          <a:spcPct val="107000"/>
                        </a:lnSpc>
                        <a:spcBef>
                          <a:spcPts val="0"/>
                        </a:spcBef>
                        <a:spcAft>
                          <a:spcPts val="0"/>
                        </a:spcAft>
                      </a:pPr>
                      <a:r>
                        <a:rPr lang="en-US" sz="1350"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 change)</a:t>
                      </a:r>
                    </a:p>
                  </a:txBody>
                  <a:tcPr marL="68580" marR="68580" marT="27305" marB="27305">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b="1"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101,500</a:t>
                      </a:r>
                    </a:p>
                    <a:p>
                      <a:pPr marL="0" marR="0" algn="r" defTabSz="914400" rtl="0" eaLnBrk="1" latinLnBrk="0" hangingPunct="1">
                        <a:lnSpc>
                          <a:spcPct val="107000"/>
                        </a:lnSpc>
                        <a:spcBef>
                          <a:spcPts val="0"/>
                        </a:spcBef>
                        <a:spcAft>
                          <a:spcPts val="0"/>
                        </a:spcAft>
                      </a:pPr>
                      <a:r>
                        <a:rPr lang="en-US" sz="1350" b="1"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(+2.5%)</a:t>
                      </a:r>
                    </a:p>
                  </a:txBody>
                  <a:tcPr marL="68580" marR="68580" marT="27305" marB="2730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003865"/>
                    </a:solidFill>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566,600</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(+4.3%)</a:t>
                      </a:r>
                    </a:p>
                  </a:txBody>
                  <a:tcPr marL="68580" marR="68580" marT="27305" marB="27305" anchor="ctr">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386,400</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(+4.2%)</a:t>
                      </a:r>
                    </a:p>
                  </a:txBody>
                  <a:tcPr marL="68580" marR="68580" marT="27305" marB="27305"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172,500</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(+3.7%)</a:t>
                      </a:r>
                    </a:p>
                  </a:txBody>
                  <a:tcPr marL="68580" marR="68580" marT="27305" marB="27305"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67,700</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(+3.1%)</a:t>
                      </a:r>
                    </a:p>
                  </a:txBody>
                  <a:tcPr marL="68580" marR="68580" marT="27305" marB="27305"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95,100</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(+3.0%)</a:t>
                      </a:r>
                    </a:p>
                  </a:txBody>
                  <a:tcPr marL="68580" marR="68580" marT="27305" marB="27305"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133,900</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(+2.8%)</a:t>
                      </a:r>
                    </a:p>
                  </a:txBody>
                  <a:tcPr marL="68580" marR="68580" marT="27305" marB="27305"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967607437"/>
                  </a:ext>
                </a:extLst>
              </a:tr>
              <a:tr h="700635">
                <a:tc>
                  <a:txBody>
                    <a:bodyPr/>
                    <a:lstStyle/>
                    <a:p>
                      <a:pPr marL="0" marR="0">
                        <a:lnSpc>
                          <a:spcPct val="107000"/>
                        </a:lnSpc>
                        <a:spcBef>
                          <a:spcPts val="0"/>
                        </a:spcBef>
                        <a:spcAft>
                          <a:spcPts val="0"/>
                        </a:spcAft>
                      </a:pPr>
                      <a:r>
                        <a:rPr lang="en-US" sz="1350" kern="1200" dirty="0">
                          <a:effectLst/>
                          <a:latin typeface="Arial" panose="020B0604020202020204" pitchFamily="34" charset="0"/>
                          <a:ea typeface="Calibri" panose="020F0502020204030204" pitchFamily="34" charset="0"/>
                          <a:cs typeface="Arial" panose="020B0604020202020204" pitchFamily="34" charset="0"/>
                        </a:rPr>
                        <a:t>Employment change** </a:t>
                      </a:r>
                    </a:p>
                    <a:p>
                      <a:pPr marL="0" marR="0">
                        <a:lnSpc>
                          <a:spcPct val="107000"/>
                        </a:lnSpc>
                        <a:spcBef>
                          <a:spcPts val="0"/>
                        </a:spcBef>
                        <a:spcAft>
                          <a:spcPts val="0"/>
                        </a:spcAft>
                      </a:pPr>
                      <a:r>
                        <a:rPr lang="en-US" sz="1350" kern="1200" dirty="0">
                          <a:effectLst/>
                          <a:latin typeface="Arial" panose="020B0604020202020204" pitchFamily="34" charset="0"/>
                          <a:ea typeface="Calibri" panose="020F0502020204030204" pitchFamily="34" charset="0"/>
                          <a:cs typeface="Arial" panose="020B0604020202020204" pitchFamily="34" charset="0"/>
                        </a:rPr>
                        <a:t>(% change)</a:t>
                      </a:r>
                      <a:endParaRPr lang="en-US" sz="1350" dirty="0">
                        <a:effectLst/>
                        <a:latin typeface="Arial" panose="020B0604020202020204" pitchFamily="34" charset="0"/>
                        <a:ea typeface="Calibri" panose="020F0502020204030204" pitchFamily="34" charset="0"/>
                        <a:cs typeface="Arial" panose="020B0604020202020204" pitchFamily="34" charset="0"/>
                      </a:endParaRPr>
                    </a:p>
                  </a:txBody>
                  <a:tcPr marL="68580" marR="68580" marT="27305" marB="27305">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b="1"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85,247 (+2.1%) </a:t>
                      </a:r>
                    </a:p>
                  </a:txBody>
                  <a:tcPr marL="68580" marR="68580" marT="27305" marB="2730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noFill/>
                      <a:prstDash val="solid"/>
                      <a:round/>
                      <a:headEnd type="none" w="med" len="med"/>
                      <a:tailEnd type="none" w="med" len="med"/>
                    </a:lnT>
                    <a:lnB>
                      <a:noFill/>
                    </a:lnB>
                    <a:lnTlToBr w="12700" cmpd="sng">
                      <a:noFill/>
                      <a:prstDash val="solid"/>
                    </a:lnTlToBr>
                    <a:lnBlToTr w="12700" cmpd="sng">
                      <a:noFill/>
                      <a:prstDash val="solid"/>
                    </a:lnBlToTr>
                    <a:solidFill>
                      <a:srgbClr val="003865"/>
                    </a:solidFill>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369,996</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(+2.7%)</a:t>
                      </a:r>
                    </a:p>
                  </a:txBody>
                  <a:tcPr marL="68580" marR="68580" marT="27305" marB="27305" anchor="ctr">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391,309</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(+3.9%)</a:t>
                      </a:r>
                    </a:p>
                  </a:txBody>
                  <a:tcPr marL="68580" marR="68580" marT="27305" marB="27305" anchor="ctr">
                    <a:lnL>
                      <a:noFill/>
                    </a:lnL>
                    <a:lnR>
                      <a:noFill/>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115,835</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(+2.4%)</a:t>
                      </a:r>
                    </a:p>
                  </a:txBody>
                  <a:tcPr marL="68580" marR="68580" marT="27305" marB="27305" anchor="ctr">
                    <a:lnL>
                      <a:noFill/>
                    </a:lnL>
                    <a:lnR>
                      <a:noFill/>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10,301</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(+0.4%)</a:t>
                      </a:r>
                    </a:p>
                  </a:txBody>
                  <a:tcPr marL="68580" marR="68580" marT="27305" marB="27305" anchor="ctr">
                    <a:lnL>
                      <a:noFill/>
                    </a:lnL>
                    <a:lnR>
                      <a:noFill/>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-2,009</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(-0.1%)</a:t>
                      </a:r>
                    </a:p>
                  </a:txBody>
                  <a:tcPr marL="68580" marR="68580" marT="27305" marB="27305" anchor="ctr">
                    <a:lnL>
                      <a:noFill/>
                    </a:lnL>
                    <a:lnR>
                      <a:noFill/>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58,792</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(+1.2%)</a:t>
                      </a:r>
                    </a:p>
                  </a:txBody>
                  <a:tcPr marL="68580" marR="68580" marT="27305" marB="27305" anchor="ctr">
                    <a:lnL>
                      <a:noFill/>
                    </a:lnL>
                    <a:lnR>
                      <a:noFill/>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6261551"/>
                  </a:ext>
                </a:extLst>
              </a:tr>
              <a:tr h="698972">
                <a:tc>
                  <a:txBody>
                    <a:bodyPr/>
                    <a:lstStyle/>
                    <a:p>
                      <a:pPr marL="0" marR="0">
                        <a:lnSpc>
                          <a:spcPct val="107000"/>
                        </a:lnSpc>
                        <a:spcBef>
                          <a:spcPts val="0"/>
                        </a:spcBef>
                        <a:spcAft>
                          <a:spcPts val="0"/>
                        </a:spcAft>
                      </a:pPr>
                      <a:r>
                        <a:rPr lang="en-US" sz="1350" kern="1200" dirty="0">
                          <a:effectLst/>
                          <a:latin typeface="Arial" panose="020B0604020202020204" pitchFamily="34" charset="0"/>
                          <a:ea typeface="Calibri" panose="020F0502020204030204" pitchFamily="34" charset="0"/>
                          <a:cs typeface="Arial" panose="020B0604020202020204" pitchFamily="34" charset="0"/>
                        </a:rPr>
                        <a:t>Labor force change </a:t>
                      </a:r>
                    </a:p>
                    <a:p>
                      <a:pPr marL="0" marR="0">
                        <a:lnSpc>
                          <a:spcPct val="107000"/>
                        </a:lnSpc>
                        <a:spcBef>
                          <a:spcPts val="0"/>
                        </a:spcBef>
                        <a:spcAft>
                          <a:spcPts val="0"/>
                        </a:spcAft>
                      </a:pPr>
                      <a:r>
                        <a:rPr lang="en-US" sz="1350" kern="1200" dirty="0">
                          <a:effectLst/>
                          <a:latin typeface="Arial" panose="020B0604020202020204" pitchFamily="34" charset="0"/>
                          <a:ea typeface="Calibri" panose="020F0502020204030204" pitchFamily="34" charset="0"/>
                          <a:cs typeface="Arial" panose="020B0604020202020204" pitchFamily="34" charset="0"/>
                        </a:rPr>
                        <a:t>(% change)</a:t>
                      </a:r>
                      <a:endParaRPr lang="en-US" sz="1350" dirty="0">
                        <a:effectLst/>
                        <a:latin typeface="Arial" panose="020B0604020202020204" pitchFamily="34" charset="0"/>
                        <a:ea typeface="Calibri" panose="020F0502020204030204" pitchFamily="34" charset="0"/>
                        <a:cs typeface="Arial" panose="020B0604020202020204" pitchFamily="34" charset="0"/>
                      </a:endParaRPr>
                    </a:p>
                  </a:txBody>
                  <a:tcPr marL="68580" marR="68580" marT="27305" marB="27305">
                    <a:lnL>
                      <a:noFill/>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b="1"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   69,703 (+1.6%) </a:t>
                      </a:r>
                    </a:p>
                  </a:txBody>
                  <a:tcPr marL="68580" marR="68580" marT="27305" marB="2730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003865"/>
                    </a:solidFill>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260,889</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(+1.8%)</a:t>
                      </a:r>
                    </a:p>
                  </a:txBody>
                  <a:tcPr marL="68580" marR="68580" marT="27305" marB="27305" anchor="ctr">
                    <a:lnL w="12700" cap="flat" cmpd="sng" algn="ctr">
                      <a:no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307,789</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(+2.9%)</a:t>
                      </a:r>
                    </a:p>
                  </a:txBody>
                  <a:tcPr marL="68580" marR="68580" marT="27305" marB="27305"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118,943</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(+2.4%)</a:t>
                      </a:r>
                    </a:p>
                  </a:txBody>
                  <a:tcPr marL="68580" marR="68580" marT="27305" marB="27305"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6,212</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(+0.3%)</a:t>
                      </a:r>
                    </a:p>
                  </a:txBody>
                  <a:tcPr marL="68580" marR="68580" marT="27305" marB="27305"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-415</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(0.0%)</a:t>
                      </a:r>
                    </a:p>
                  </a:txBody>
                  <a:tcPr marL="68580" marR="68580" marT="27305" marB="27305"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46,502</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(+0.9%)</a:t>
                      </a:r>
                    </a:p>
                  </a:txBody>
                  <a:tcPr marL="68580" marR="68580" marT="27305" marB="27305"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38486822"/>
                  </a:ext>
                </a:extLst>
              </a:tr>
              <a:tr h="698972">
                <a:tc>
                  <a:txBody>
                    <a:bodyPr/>
                    <a:lstStyle/>
                    <a:p>
                      <a:pPr marL="0" marR="0">
                        <a:lnSpc>
                          <a:spcPct val="107000"/>
                        </a:lnSpc>
                        <a:spcBef>
                          <a:spcPts val="0"/>
                        </a:spcBef>
                        <a:spcAft>
                          <a:spcPts val="0"/>
                        </a:spcAft>
                      </a:pPr>
                      <a:r>
                        <a:rPr lang="en-US" sz="1350" kern="1200" dirty="0">
                          <a:effectLst/>
                          <a:latin typeface="Arial" panose="020B0604020202020204" pitchFamily="34" charset="0"/>
                          <a:ea typeface="Calibri" panose="020F0502020204030204" pitchFamily="34" charset="0"/>
                          <a:cs typeface="Arial" panose="020B0604020202020204" pitchFamily="34" charset="0"/>
                        </a:rPr>
                        <a:t>Labor force participation rate (change)</a:t>
                      </a:r>
                      <a:endParaRPr lang="en-US" sz="1350" dirty="0">
                        <a:effectLst/>
                        <a:latin typeface="Arial" panose="020B0604020202020204" pitchFamily="34" charset="0"/>
                        <a:ea typeface="Calibri" panose="020F0502020204030204" pitchFamily="34" charset="0"/>
                        <a:cs typeface="Arial" panose="020B0604020202020204" pitchFamily="34" charset="0"/>
                      </a:endParaRPr>
                    </a:p>
                  </a:txBody>
                  <a:tcPr marL="68580" marR="68580" marT="27305" marB="27305">
                    <a:lnL>
                      <a:noFill/>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b="1"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63.6 (+0.7)</a:t>
                      </a:r>
                    </a:p>
                  </a:txBody>
                  <a:tcPr marL="68580" marR="68580" marT="27305" marB="2730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a:noFill/>
                    </a:lnB>
                    <a:lnTlToBr w="12700" cmpd="sng">
                      <a:noFill/>
                      <a:prstDash val="solid"/>
                    </a:lnTlToBr>
                    <a:lnBlToTr w="12700" cmpd="sng">
                      <a:noFill/>
                      <a:prstDash val="solid"/>
                    </a:lnBlToTr>
                    <a:solidFill>
                      <a:srgbClr val="003865"/>
                    </a:solidFill>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63.5 </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(+0.2)</a:t>
                      </a:r>
                    </a:p>
                  </a:txBody>
                  <a:tcPr marL="68580" marR="68580" marT="27305" marB="27305" anchor="ctr">
                    <a:lnL w="12700" cap="flat" cmpd="sng" algn="ctr">
                      <a:no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59.5</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(+0.9)</a:t>
                      </a:r>
                    </a:p>
                  </a:txBody>
                  <a:tcPr marL="68580" marR="68580" marT="27305" marB="27305"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60.4</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(+0.7)</a:t>
                      </a:r>
                    </a:p>
                  </a:txBody>
                  <a:tcPr marL="68580" marR="68580" marT="27305" marB="27305"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56.4</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(-0.7)</a:t>
                      </a:r>
                    </a:p>
                  </a:txBody>
                  <a:tcPr marL="68580" marR="68580" marT="27305" marB="27305"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59.6</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(-0.7)</a:t>
                      </a:r>
                    </a:p>
                  </a:txBody>
                  <a:tcPr marL="68580" marR="68580" marT="27305" marB="27305"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61.7</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(-0.1)</a:t>
                      </a:r>
                    </a:p>
                  </a:txBody>
                  <a:tcPr marL="68580" marR="68580" marT="27305" marB="27305"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80871673"/>
                  </a:ext>
                </a:extLst>
              </a:tr>
              <a:tr h="698972">
                <a:tc>
                  <a:txBody>
                    <a:bodyPr/>
                    <a:lstStyle/>
                    <a:p>
                      <a:pPr marL="0" marR="0">
                        <a:lnSpc>
                          <a:spcPct val="107000"/>
                        </a:lnSpc>
                        <a:spcBef>
                          <a:spcPts val="0"/>
                        </a:spcBef>
                        <a:spcAft>
                          <a:spcPts val="0"/>
                        </a:spcAft>
                      </a:pPr>
                      <a:r>
                        <a:rPr lang="en-US" sz="1350" kern="1200" dirty="0">
                          <a:effectLst/>
                          <a:latin typeface="Arial" panose="020B0604020202020204" pitchFamily="34" charset="0"/>
                          <a:ea typeface="Calibri" panose="020F0502020204030204" pitchFamily="34" charset="0"/>
                          <a:cs typeface="Arial" panose="020B0604020202020204" pitchFamily="34" charset="0"/>
                        </a:rPr>
                        <a:t>Unemployment rate (change)</a:t>
                      </a:r>
                      <a:endParaRPr lang="en-US" sz="1350" dirty="0">
                        <a:effectLst/>
                        <a:latin typeface="Arial" panose="020B0604020202020204" pitchFamily="34" charset="0"/>
                        <a:ea typeface="Calibri" panose="020F0502020204030204" pitchFamily="34" charset="0"/>
                        <a:cs typeface="Arial" panose="020B0604020202020204" pitchFamily="34" charset="0"/>
                      </a:endParaRPr>
                    </a:p>
                  </a:txBody>
                  <a:tcPr marL="68580" marR="68580" marT="27305" marB="27305">
                    <a:lnL>
                      <a:noFill/>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b="1"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2.8 </a:t>
                      </a:r>
                    </a:p>
                    <a:p>
                      <a:pPr marL="0" marR="0" algn="r" defTabSz="914400" rtl="0" eaLnBrk="1" latinLnBrk="0" hangingPunct="1">
                        <a:lnSpc>
                          <a:spcPct val="107000"/>
                        </a:lnSpc>
                        <a:spcBef>
                          <a:spcPts val="0"/>
                        </a:spcBef>
                        <a:spcAft>
                          <a:spcPts val="0"/>
                        </a:spcAft>
                      </a:pPr>
                      <a:r>
                        <a:rPr lang="en-US" sz="1350" b="1" kern="1200" dirty="0">
                          <a:solidFill>
                            <a:srgbClr val="FFFFFF"/>
                          </a:solidFill>
                          <a:effectLst/>
                          <a:latin typeface="Arial" panose="020B0604020202020204" pitchFamily="34" charset="0"/>
                          <a:ea typeface="Calibri" panose="020F0502020204030204" pitchFamily="34" charset="0"/>
                          <a:cs typeface="Arial" panose="020B0604020202020204" pitchFamily="34" charset="0"/>
                        </a:rPr>
                        <a:t>(-0.5)</a:t>
                      </a:r>
                    </a:p>
                  </a:txBody>
                  <a:tcPr marL="68580" marR="68580" marT="27305" marB="27305"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3865"/>
                    </a:solidFill>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4.0</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(-0.8)</a:t>
                      </a:r>
                    </a:p>
                  </a:txBody>
                  <a:tcPr marL="68580" marR="68580" marT="27305" marB="27305" anchor="ctr">
                    <a:lnL w="12700" cap="flat" cmpd="sng" algn="ctr">
                      <a:no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2.6</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(-0.9)</a:t>
                      </a:r>
                    </a:p>
                  </a:txBody>
                  <a:tcPr marL="68580" marR="68580" marT="27305" marB="27305"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3.9</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(0.0)</a:t>
                      </a:r>
                    </a:p>
                  </a:txBody>
                  <a:tcPr marL="68580" marR="68580" marT="27305" marB="27305"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3.3</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(-0.2)</a:t>
                      </a:r>
                    </a:p>
                  </a:txBody>
                  <a:tcPr marL="68580" marR="68580" marT="27305" marB="27305"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3.5</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(0.0)</a:t>
                      </a:r>
                    </a:p>
                  </a:txBody>
                  <a:tcPr marL="68580" marR="68580" marT="27305" marB="27305"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3.0</a:t>
                      </a:r>
                    </a:p>
                    <a:p>
                      <a:pPr marL="0" marR="0" algn="r" defTabSz="914400" rtl="0" eaLnBrk="1" latinLnBrk="0" hangingPunct="1">
                        <a:lnSpc>
                          <a:spcPct val="107000"/>
                        </a:lnSpc>
                        <a:spcBef>
                          <a:spcPts val="0"/>
                        </a:spcBef>
                        <a:spcAft>
                          <a:spcPts val="0"/>
                        </a:spcAft>
                      </a:pPr>
                      <a:r>
                        <a:rPr lang="en-US" sz="1350" strike="noStrike"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(-0.2)</a:t>
                      </a:r>
                    </a:p>
                  </a:txBody>
                  <a:tcPr marL="68580" marR="68580" marT="27305" marB="27305"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20031334"/>
                  </a:ext>
                </a:extLst>
              </a:tr>
            </a:tbl>
          </a:graphicData>
        </a:graphic>
      </p:graphicFrame>
      <p:sp>
        <p:nvSpPr>
          <p:cNvPr id="8" name="Title 7">
            <a:extLst>
              <a:ext uri="{FF2B5EF4-FFF2-40B4-BE49-F238E27FC236}">
                <a16:creationId xmlns:a16="http://schemas.microsoft.com/office/drawing/2014/main" id="{658B3A2B-AAD7-BB17-9E7A-EEE42118211C}"/>
              </a:ext>
            </a:extLst>
          </p:cNvPr>
          <p:cNvSpPr>
            <a:spLocks noGrp="1"/>
          </p:cNvSpPr>
          <p:nvPr>
            <p:ph type="title"/>
          </p:nvPr>
        </p:nvSpPr>
        <p:spPr>
          <a:xfrm>
            <a:off x="304800" y="397616"/>
            <a:ext cx="8280400" cy="567394"/>
          </a:xfrm>
        </p:spPr>
        <p:txBody>
          <a:bodyPr vert="horz"/>
          <a:lstStyle/>
          <a:p>
            <a:r>
              <a:rPr lang="en-US" dirty="0">
                <a:latin typeface="Verlag Bold" pitchFamily="2" charset="0"/>
              </a:rPr>
              <a:t>Since January 2022, the Commonwealth has made noteworthy progress across key economic indicators</a:t>
            </a:r>
            <a:endParaRPr lang="en-US" dirty="0">
              <a:solidFill>
                <a:srgbClr val="B52C19"/>
              </a:solidFill>
              <a:latin typeface="Verlag Bold" pitchFamily="2" charset="0"/>
            </a:endParaRPr>
          </a:p>
        </p:txBody>
      </p:sp>
      <p:sp>
        <p:nvSpPr>
          <p:cNvPr id="30" name="Text Placeholder 29">
            <a:extLst>
              <a:ext uri="{FF2B5EF4-FFF2-40B4-BE49-F238E27FC236}">
                <a16:creationId xmlns:a16="http://schemas.microsoft.com/office/drawing/2014/main" id="{1D5F94CD-B7F1-DA59-B8F0-341C2C63302C}"/>
              </a:ext>
            </a:extLst>
          </p:cNvPr>
          <p:cNvSpPr>
            <a:spLocks noGrp="1"/>
          </p:cNvSpPr>
          <p:nvPr>
            <p:ph type="body" sz="quarter" idx="108"/>
          </p:nvPr>
        </p:nvSpPr>
        <p:spPr>
          <a:xfrm>
            <a:off x="304800" y="1138014"/>
            <a:ext cx="4007957" cy="399750"/>
          </a:xfrm>
        </p:spPr>
        <p:txBody>
          <a:bodyPr/>
          <a:lstStyle/>
          <a:p>
            <a:r>
              <a:rPr lang="en-US" dirty="0"/>
              <a:t>Key economic indicators since Youngkin inauguration</a:t>
            </a:r>
          </a:p>
          <a:p>
            <a:r>
              <a:rPr lang="en-US" b="0" dirty="0"/>
              <a:t>January 2022 – November 2022</a:t>
            </a:r>
          </a:p>
        </p:txBody>
      </p:sp>
      <p:sp>
        <p:nvSpPr>
          <p:cNvPr id="3" name="TextBox 2">
            <a:extLst>
              <a:ext uri="{FF2B5EF4-FFF2-40B4-BE49-F238E27FC236}">
                <a16:creationId xmlns:a16="http://schemas.microsoft.com/office/drawing/2014/main" id="{FDF32B2E-3D65-76E8-D6EC-DE154A01467D}"/>
              </a:ext>
            </a:extLst>
          </p:cNvPr>
          <p:cNvSpPr txBox="1"/>
          <p:nvPr/>
        </p:nvSpPr>
        <p:spPr>
          <a:xfrm>
            <a:off x="368300" y="5863494"/>
            <a:ext cx="8407400" cy="830997"/>
          </a:xfrm>
          <a:prstGeom prst="rect">
            <a:avLst/>
          </a:prstGeom>
        </p:spPr>
        <p:txBody>
          <a:bodyPr vert="horz" wrap="square" lIns="0" tIns="0" rIns="0" bIns="0" rtlCol="0" anchor="t">
            <a:spAutoFit/>
          </a:bodyPr>
          <a:lstStyle/>
          <a:p>
            <a:pPr algn="l"/>
            <a:r>
              <a:rPr lang="en-US" sz="900" dirty="0">
                <a:latin typeface="Arial" charset="0"/>
                <a:ea typeface="Arial" charset="0"/>
                <a:cs typeface="Arial" charset="0"/>
              </a:rPr>
              <a:t>Source: Bureau of Labor Statistics, Current Employment Statistics; Bureau of Labor Statistics, Local Area Unemployment Statistics (seasonally adjusted); VEDP calculations</a:t>
            </a:r>
          </a:p>
          <a:p>
            <a:pPr algn="l"/>
            <a:r>
              <a:rPr lang="en-US" sz="900" dirty="0">
                <a:latin typeface="Arial" charset="0"/>
                <a:ea typeface="Arial" charset="0"/>
                <a:cs typeface="Arial" charset="0"/>
              </a:rPr>
              <a:t>*The Current Employment Statistics (CES) program produces detailed monthly industry estimates of nonfarm employment, hours, and earnings of workers based on payroll records of business establishments.</a:t>
            </a:r>
          </a:p>
          <a:p>
            <a:pPr algn="l"/>
            <a:r>
              <a:rPr lang="en-US" sz="900" dirty="0">
                <a:latin typeface="Arial" charset="0"/>
                <a:ea typeface="Arial" charset="0"/>
                <a:cs typeface="Arial" charset="0"/>
              </a:rPr>
              <a:t>**The Local Area Unemployment Statistics (LAUS) program produces monthly and annual employment, unemployment, and labor force data for Census regions and divisions, States, counties, metropolitan areas, and many cities, by place of residence based on a household survey.</a:t>
            </a:r>
          </a:p>
        </p:txBody>
      </p:sp>
      <p:sp>
        <p:nvSpPr>
          <p:cNvPr id="4" name="Slide Number Placeholder 5">
            <a:extLst>
              <a:ext uri="{FF2B5EF4-FFF2-40B4-BE49-F238E27FC236}">
                <a16:creationId xmlns:a16="http://schemas.microsoft.com/office/drawing/2014/main" id="{C08CFB46-C39B-FF12-5EBE-837683F25E13}"/>
              </a:ext>
            </a:extLst>
          </p:cNvPr>
          <p:cNvSpPr txBox="1">
            <a:spLocks/>
          </p:cNvSpPr>
          <p:nvPr/>
        </p:nvSpPr>
        <p:spPr>
          <a:xfrm>
            <a:off x="8766796" y="6497676"/>
            <a:ext cx="365947" cy="189452"/>
          </a:xfrm>
          <a:prstGeom prst="rect">
            <a:avLst/>
          </a:prstGeom>
          <a:noFill/>
          <a:ln>
            <a:noFill/>
          </a:ln>
        </p:spPr>
        <p:txBody>
          <a:bodyPr vert="horz" wrap="square" lIns="0" tIns="0" rIns="0" bIns="0" rtlCol="0" anchor="ctr">
            <a:noAutofit/>
          </a:bodyPr>
          <a:lstStyle>
            <a:defPPr>
              <a:defRPr lang="en-US"/>
            </a:defPPr>
            <a:lvl1pPr marL="12700">
              <a:buFont typeface="Arial" panose="020B0604020202020204" pitchFamily="34" charset="0"/>
              <a:buNone/>
              <a:defRPr sz="900" b="1">
                <a:solidFill>
                  <a:schemeClr val="accent1"/>
                </a:solidFill>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fld id="{078C017C-E1B9-8443-B047-B08AAA027B45}" type="slidenum">
              <a:rPr lang="en-US">
                <a:latin typeface="Verlag Bold" pitchFamily="2" charset="0"/>
              </a:rPr>
              <a:pPr/>
              <a:t>35</a:t>
            </a:fld>
            <a:endParaRPr lang="en-US" dirty="0">
              <a:latin typeface="Verlag Bold" pitchFamily="2" charset="0"/>
            </a:endParaRPr>
          </a:p>
        </p:txBody>
      </p:sp>
    </p:spTree>
    <p:extLst>
      <p:ext uri="{BB962C8B-B14F-4D97-AF65-F5344CB8AC3E}">
        <p14:creationId xmlns:p14="http://schemas.microsoft.com/office/powerpoint/2010/main" val="328066886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23EF3A8D-2C05-D808-10DE-465CFBC26E0B}"/>
              </a:ext>
            </a:extLst>
          </p:cNvPr>
          <p:cNvGraphicFramePr>
            <a:graphicFrameLocks noChangeAspect="1"/>
          </p:cNvGraphicFramePr>
          <p:nvPr>
            <p:custDataLst>
              <p:tags r:id="rId2"/>
            </p:custDataLst>
            <p:extLst>
              <p:ext uri="{D42A27DB-BD31-4B8C-83A1-F6EECF244321}">
                <p14:modId xmlns:p14="http://schemas.microsoft.com/office/powerpoint/2010/main" val="104804808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60" imgH="360" progId="TCLayout.ActiveDocument.1">
                  <p:embed/>
                </p:oleObj>
              </mc:Choice>
              <mc:Fallback>
                <p:oleObj name="think-cell Slide" r:id="rId6" imgW="360" imgH="360" progId="TCLayout.ActiveDocument.1">
                  <p:embed/>
                  <p:pic>
                    <p:nvPicPr>
                      <p:cNvPr id="5" name="Object 4" hidden="1">
                        <a:extLst>
                          <a:ext uri="{FF2B5EF4-FFF2-40B4-BE49-F238E27FC236}">
                            <a16:creationId xmlns:a16="http://schemas.microsoft.com/office/drawing/2014/main" id="{23EF3A8D-2C05-D808-10DE-465CFBC26E0B}"/>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370F2107-EC28-4E55-BAC5-2C3F9B5A6937}"/>
              </a:ext>
            </a:extLst>
          </p:cNvPr>
          <p:cNvSpPr>
            <a:spLocks noGrp="1"/>
          </p:cNvSpPr>
          <p:nvPr>
            <p:ph type="title"/>
          </p:nvPr>
        </p:nvSpPr>
        <p:spPr>
          <a:xfrm>
            <a:off x="431799" y="423038"/>
            <a:ext cx="8358239" cy="567394"/>
          </a:xfrm>
        </p:spPr>
        <p:txBody>
          <a:bodyPr vert="horz"/>
          <a:lstStyle/>
          <a:p>
            <a:r>
              <a:rPr lang="en-US" dirty="0">
                <a:latin typeface="Verlag Bold" pitchFamily="2" charset="0"/>
              </a:rPr>
              <a:t>Job Openings in Virginia have continued to rise over the course of 2021 and 2022, reaching historic heights</a:t>
            </a:r>
          </a:p>
        </p:txBody>
      </p:sp>
      <p:graphicFrame>
        <p:nvGraphicFramePr>
          <p:cNvPr id="19" name="Chart Placeholder 8">
            <a:extLst>
              <a:ext uri="{FF2B5EF4-FFF2-40B4-BE49-F238E27FC236}">
                <a16:creationId xmlns:a16="http://schemas.microsoft.com/office/drawing/2014/main" id="{735A10B1-88A9-5E25-A47B-C957CCB1B8E4}"/>
              </a:ext>
            </a:extLst>
          </p:cNvPr>
          <p:cNvGraphicFramePr>
            <a:graphicFrameLocks noGrp="1"/>
          </p:cNvGraphicFramePr>
          <p:nvPr>
            <p:ph type="chart" sz="quarter" idx="113"/>
            <p:extLst>
              <p:ext uri="{D42A27DB-BD31-4B8C-83A1-F6EECF244321}">
                <p14:modId xmlns:p14="http://schemas.microsoft.com/office/powerpoint/2010/main" val="3714062358"/>
              </p:ext>
            </p:extLst>
          </p:nvPr>
        </p:nvGraphicFramePr>
        <p:xfrm>
          <a:off x="431800" y="1735138"/>
          <a:ext cx="8280400" cy="4430712"/>
        </p:xfrm>
        <a:graphic>
          <a:graphicData uri="http://schemas.openxmlformats.org/drawingml/2006/chart">
            <c:chart xmlns:c="http://schemas.openxmlformats.org/drawingml/2006/chart" xmlns:r="http://schemas.openxmlformats.org/officeDocument/2006/relationships" r:id="rId8"/>
          </a:graphicData>
        </a:graphic>
      </p:graphicFrame>
      <p:sp>
        <p:nvSpPr>
          <p:cNvPr id="4" name="Subtitle 3">
            <a:extLst>
              <a:ext uri="{FF2B5EF4-FFF2-40B4-BE49-F238E27FC236}">
                <a16:creationId xmlns:a16="http://schemas.microsoft.com/office/drawing/2014/main" id="{758EF9AA-ECF3-43F0-ADE1-4F5C5FDB7F29}"/>
              </a:ext>
            </a:extLst>
          </p:cNvPr>
          <p:cNvSpPr>
            <a:spLocks noGrp="1"/>
          </p:cNvSpPr>
          <p:nvPr>
            <p:ph type="subTitle" sz="quarter" idx="1000"/>
          </p:nvPr>
        </p:nvSpPr>
        <p:spPr/>
        <p:txBody>
          <a:bodyPr/>
          <a:lstStyle/>
          <a:p>
            <a:r>
              <a:rPr lang="en-US" dirty="0"/>
              <a:t>Source: Job Openings and Labor Turnover Survey, Bureau of Labor Statistics </a:t>
            </a:r>
          </a:p>
        </p:txBody>
      </p:sp>
      <p:sp>
        <p:nvSpPr>
          <p:cNvPr id="20" name="Text Placeholder 4">
            <a:extLst>
              <a:ext uri="{FF2B5EF4-FFF2-40B4-BE49-F238E27FC236}">
                <a16:creationId xmlns:a16="http://schemas.microsoft.com/office/drawing/2014/main" id="{B49CD012-0E01-7F13-181D-6236BC5D9759}"/>
              </a:ext>
            </a:extLst>
          </p:cNvPr>
          <p:cNvSpPr>
            <a:spLocks noGrp="1"/>
          </p:cNvSpPr>
          <p:nvPr>
            <p:ph type="body" sz="quarter" idx="108"/>
          </p:nvPr>
        </p:nvSpPr>
        <p:spPr>
          <a:xfrm>
            <a:off x="431800" y="1249594"/>
            <a:ext cx="5825313" cy="399750"/>
          </a:xfrm>
        </p:spPr>
        <p:txBody>
          <a:bodyPr/>
          <a:lstStyle/>
          <a:p>
            <a:r>
              <a:rPr lang="en-US" dirty="0"/>
              <a:t>Monthly hires, openings, and separations in Virginia</a:t>
            </a:r>
          </a:p>
          <a:p>
            <a:r>
              <a:rPr lang="en-US" b="0" dirty="0"/>
              <a:t>Thousands of hires, openings, and separations, Feb ’20 –Sep’22, seasonally adjusted</a:t>
            </a:r>
          </a:p>
        </p:txBody>
      </p:sp>
      <p:sp>
        <p:nvSpPr>
          <p:cNvPr id="6" name="Slide Number Placeholder 5">
            <a:extLst>
              <a:ext uri="{FF2B5EF4-FFF2-40B4-BE49-F238E27FC236}">
                <a16:creationId xmlns:a16="http://schemas.microsoft.com/office/drawing/2014/main" id="{BA41DDCF-60B5-457F-A72D-54CF8942B917}"/>
              </a:ext>
            </a:extLst>
          </p:cNvPr>
          <p:cNvSpPr>
            <a:spLocks noGrp="1"/>
          </p:cNvSpPr>
          <p:nvPr>
            <p:ph type="sldNum" sz="quarter" idx="116"/>
          </p:nvPr>
        </p:nvSpPr>
        <p:spPr/>
        <p:txBody>
          <a:body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36</a:t>
            </a:fld>
            <a:endParaRPr lang="en-US" sz="900" b="1" dirty="0">
              <a:solidFill>
                <a:schemeClr val="accent1"/>
              </a:solidFill>
              <a:latin typeface="Verlag Bold" pitchFamily="2" charset="0"/>
            </a:endParaRPr>
          </a:p>
        </p:txBody>
      </p:sp>
      <p:sp>
        <p:nvSpPr>
          <p:cNvPr id="21" name="TextBox 20">
            <a:extLst>
              <a:ext uri="{FF2B5EF4-FFF2-40B4-BE49-F238E27FC236}">
                <a16:creationId xmlns:a16="http://schemas.microsoft.com/office/drawing/2014/main" id="{0282BD4F-4D31-B58C-3237-A0035CDDBB4D}"/>
              </a:ext>
            </a:extLst>
          </p:cNvPr>
          <p:cNvSpPr txBox="1"/>
          <p:nvPr/>
        </p:nvSpPr>
        <p:spPr>
          <a:xfrm>
            <a:off x="3026310" y="6167488"/>
            <a:ext cx="339837" cy="184666"/>
          </a:xfrm>
          <a:prstGeom prst="rect">
            <a:avLst/>
          </a:prstGeom>
        </p:spPr>
        <p:txBody>
          <a:bodyPr vert="horz" wrap="none" lIns="0" tIns="0" rIns="0" bIns="0" rtlCol="0" anchor="t">
            <a:spAutoFit/>
          </a:bodyPr>
          <a:lstStyle/>
          <a:p>
            <a:pPr algn="r"/>
            <a:r>
              <a:rPr lang="en-US" dirty="0">
                <a:latin typeface="Arial" charset="0"/>
                <a:ea typeface="Arial" charset="0"/>
                <a:cs typeface="Arial" charset="0"/>
              </a:rPr>
              <a:t>2020</a:t>
            </a:r>
          </a:p>
        </p:txBody>
      </p:sp>
      <p:sp>
        <p:nvSpPr>
          <p:cNvPr id="22" name="TextBox 21">
            <a:extLst>
              <a:ext uri="{FF2B5EF4-FFF2-40B4-BE49-F238E27FC236}">
                <a16:creationId xmlns:a16="http://schemas.microsoft.com/office/drawing/2014/main" id="{5580E04F-5AB9-4027-C375-50F30F6A4553}"/>
              </a:ext>
            </a:extLst>
          </p:cNvPr>
          <p:cNvSpPr txBox="1"/>
          <p:nvPr/>
        </p:nvSpPr>
        <p:spPr>
          <a:xfrm>
            <a:off x="3587012" y="6167488"/>
            <a:ext cx="438808" cy="184666"/>
          </a:xfrm>
          <a:prstGeom prst="rect">
            <a:avLst/>
          </a:prstGeom>
        </p:spPr>
        <p:txBody>
          <a:bodyPr vert="horz" wrap="square" lIns="0" tIns="0" rIns="0" bIns="0" rtlCol="0" anchor="t">
            <a:spAutoFit/>
          </a:bodyPr>
          <a:lstStyle/>
          <a:p>
            <a:r>
              <a:rPr lang="en-US" dirty="0">
                <a:latin typeface="Arial" charset="0"/>
                <a:ea typeface="Arial" charset="0"/>
                <a:cs typeface="Arial" charset="0"/>
              </a:rPr>
              <a:t>2021</a:t>
            </a:r>
          </a:p>
        </p:txBody>
      </p:sp>
      <p:cxnSp>
        <p:nvCxnSpPr>
          <p:cNvPr id="23" name="Straight Connector 22">
            <a:extLst>
              <a:ext uri="{FF2B5EF4-FFF2-40B4-BE49-F238E27FC236}">
                <a16:creationId xmlns:a16="http://schemas.microsoft.com/office/drawing/2014/main" id="{325DA63E-92DB-E4EC-118D-6218931E748E}"/>
              </a:ext>
            </a:extLst>
          </p:cNvPr>
          <p:cNvCxnSpPr/>
          <p:nvPr/>
        </p:nvCxnSpPr>
        <p:spPr>
          <a:xfrm>
            <a:off x="3469844" y="5576834"/>
            <a:ext cx="0" cy="246490"/>
          </a:xfrm>
          <a:prstGeom prst="line">
            <a:avLst/>
          </a:prstGeom>
        </p:spPr>
        <p:style>
          <a:lnRef idx="1">
            <a:schemeClr val="accent1"/>
          </a:lnRef>
          <a:fillRef idx="0">
            <a:schemeClr val="accent1"/>
          </a:fillRef>
          <a:effectRef idx="0">
            <a:schemeClr val="accent1"/>
          </a:effectRef>
          <a:fontRef idx="minor">
            <a:schemeClr val="tx1"/>
          </a:fontRef>
        </p:style>
      </p:cxnSp>
      <p:sp>
        <p:nvSpPr>
          <p:cNvPr id="24" name="Isosceles Triangle 23">
            <a:extLst>
              <a:ext uri="{FF2B5EF4-FFF2-40B4-BE49-F238E27FC236}">
                <a16:creationId xmlns:a16="http://schemas.microsoft.com/office/drawing/2014/main" id="{2F981298-14D5-1545-A462-DA761DD30087}"/>
              </a:ext>
            </a:extLst>
          </p:cNvPr>
          <p:cNvSpPr/>
          <p:nvPr/>
        </p:nvSpPr>
        <p:spPr>
          <a:xfrm rot="16200000">
            <a:off x="2882084" y="6191241"/>
            <a:ext cx="103367" cy="13716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Isosceles Triangle 24">
            <a:extLst>
              <a:ext uri="{FF2B5EF4-FFF2-40B4-BE49-F238E27FC236}">
                <a16:creationId xmlns:a16="http://schemas.microsoft.com/office/drawing/2014/main" id="{5252973C-86E3-2F8B-4258-A8D40E86DC8F}"/>
              </a:ext>
            </a:extLst>
          </p:cNvPr>
          <p:cNvSpPr/>
          <p:nvPr/>
        </p:nvSpPr>
        <p:spPr>
          <a:xfrm rot="5400000">
            <a:off x="3972725" y="6191241"/>
            <a:ext cx="103367" cy="13716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0B5AA4E5-83A3-0EC0-210D-43D8446FC9B5}"/>
              </a:ext>
            </a:extLst>
          </p:cNvPr>
          <p:cNvSpPr txBox="1"/>
          <p:nvPr/>
        </p:nvSpPr>
        <p:spPr>
          <a:xfrm>
            <a:off x="6381046" y="6160706"/>
            <a:ext cx="438808" cy="184666"/>
          </a:xfrm>
          <a:prstGeom prst="rect">
            <a:avLst/>
          </a:prstGeom>
        </p:spPr>
        <p:txBody>
          <a:bodyPr vert="horz" wrap="square" lIns="0" tIns="0" rIns="0" bIns="0" rtlCol="0" anchor="t">
            <a:spAutoFit/>
          </a:bodyPr>
          <a:lstStyle/>
          <a:p>
            <a:r>
              <a:rPr lang="en-US" dirty="0">
                <a:latin typeface="Arial" charset="0"/>
                <a:ea typeface="Arial" charset="0"/>
                <a:cs typeface="Arial" charset="0"/>
              </a:rPr>
              <a:t>2022</a:t>
            </a:r>
          </a:p>
        </p:txBody>
      </p:sp>
      <p:cxnSp>
        <p:nvCxnSpPr>
          <p:cNvPr id="27" name="Straight Connector 26">
            <a:extLst>
              <a:ext uri="{FF2B5EF4-FFF2-40B4-BE49-F238E27FC236}">
                <a16:creationId xmlns:a16="http://schemas.microsoft.com/office/drawing/2014/main" id="{57D8E6F7-BC60-D292-497A-994F3EB63B46}"/>
              </a:ext>
            </a:extLst>
          </p:cNvPr>
          <p:cNvCxnSpPr/>
          <p:nvPr/>
        </p:nvCxnSpPr>
        <p:spPr>
          <a:xfrm>
            <a:off x="6257113" y="5576834"/>
            <a:ext cx="0" cy="246490"/>
          </a:xfrm>
          <a:prstGeom prst="line">
            <a:avLst/>
          </a:prstGeom>
        </p:spPr>
        <p:style>
          <a:lnRef idx="1">
            <a:schemeClr val="accent1"/>
          </a:lnRef>
          <a:fillRef idx="0">
            <a:schemeClr val="accent1"/>
          </a:fillRef>
          <a:effectRef idx="0">
            <a:schemeClr val="accent1"/>
          </a:effectRef>
          <a:fontRef idx="minor">
            <a:schemeClr val="tx1"/>
          </a:fontRef>
        </p:style>
      </p:cxnSp>
      <p:sp>
        <p:nvSpPr>
          <p:cNvPr id="28" name="Isosceles Triangle 27">
            <a:extLst>
              <a:ext uri="{FF2B5EF4-FFF2-40B4-BE49-F238E27FC236}">
                <a16:creationId xmlns:a16="http://schemas.microsoft.com/office/drawing/2014/main" id="{A7DD1001-1318-C44D-467B-3D536B98CD21}"/>
              </a:ext>
            </a:extLst>
          </p:cNvPr>
          <p:cNvSpPr/>
          <p:nvPr/>
        </p:nvSpPr>
        <p:spPr>
          <a:xfrm rot="5400000">
            <a:off x="6779458" y="6191242"/>
            <a:ext cx="103367" cy="13716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945115355"/>
      </p:ext>
    </p:extLst>
  </p:cSld>
  <p:clrMapOvr>
    <a:overrideClrMapping bg1="lt1" tx1="dk1" bg2="lt2" tx2="dk2" accent1="accent1" accent2="accent2" accent3="accent3" accent4="accent4" accent5="accent5" accent6="accent6" hlink="hlink" folHlink="folHlink"/>
  </p:clrMapOvr>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444FC1CA-C14B-7072-4696-7DDD55D51DC0}"/>
              </a:ext>
            </a:extLst>
          </p:cNvPr>
          <p:cNvGraphicFramePr>
            <a:graphicFrameLocks noChangeAspect="1"/>
          </p:cNvGraphicFramePr>
          <p:nvPr>
            <p:custDataLst>
              <p:tags r:id="rId2"/>
            </p:custDataLst>
            <p:extLst>
              <p:ext uri="{D42A27DB-BD31-4B8C-83A1-F6EECF244321}">
                <p14:modId xmlns:p14="http://schemas.microsoft.com/office/powerpoint/2010/main" val="25167516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60" imgH="360" progId="TCLayout.ActiveDocument.1">
                  <p:embed/>
                </p:oleObj>
              </mc:Choice>
              <mc:Fallback>
                <p:oleObj name="think-cell Slide" r:id="rId5" imgW="360" imgH="360" progId="TCLayout.ActiveDocument.1">
                  <p:embed/>
                  <p:pic>
                    <p:nvPicPr>
                      <p:cNvPr id="8" name="Object 7" hidden="1">
                        <a:extLst>
                          <a:ext uri="{FF2B5EF4-FFF2-40B4-BE49-F238E27FC236}">
                            <a16:creationId xmlns:a16="http://schemas.microsoft.com/office/drawing/2014/main" id="{444FC1CA-C14B-7072-4696-7DDD55D51DC0}"/>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4" name="Title 3">
            <a:extLst>
              <a:ext uri="{FF2B5EF4-FFF2-40B4-BE49-F238E27FC236}">
                <a16:creationId xmlns:a16="http://schemas.microsoft.com/office/drawing/2014/main" id="{5D4B5529-1EB4-841B-FD1A-D6BC6E8E91A1}"/>
              </a:ext>
            </a:extLst>
          </p:cNvPr>
          <p:cNvSpPr>
            <a:spLocks noGrp="1"/>
          </p:cNvSpPr>
          <p:nvPr>
            <p:ph type="title"/>
          </p:nvPr>
        </p:nvSpPr>
        <p:spPr>
          <a:xfrm>
            <a:off x="431800" y="224258"/>
            <a:ext cx="8280400" cy="567394"/>
          </a:xfrm>
        </p:spPr>
        <p:txBody>
          <a:bodyPr vert="horz"/>
          <a:lstStyle/>
          <a:p>
            <a:r>
              <a:rPr lang="en-US" dirty="0">
                <a:latin typeface="Verlag Bold" pitchFamily="2" charset="0"/>
              </a:rPr>
              <a:t>Virginia currently pursues a broad set of target industries</a:t>
            </a:r>
          </a:p>
        </p:txBody>
      </p:sp>
      <p:sp>
        <p:nvSpPr>
          <p:cNvPr id="33" name="Rectangle 32">
            <a:extLst>
              <a:ext uri="{FF2B5EF4-FFF2-40B4-BE49-F238E27FC236}">
                <a16:creationId xmlns:a16="http://schemas.microsoft.com/office/drawing/2014/main" id="{EF8ED604-14F5-C19E-EF17-8AAFFD800E68}"/>
              </a:ext>
            </a:extLst>
          </p:cNvPr>
          <p:cNvSpPr/>
          <p:nvPr/>
        </p:nvSpPr>
        <p:spPr>
          <a:xfrm>
            <a:off x="238125" y="1076325"/>
            <a:ext cx="2857500" cy="56739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dirty="0"/>
              <a:t>Manufacturing</a:t>
            </a:r>
          </a:p>
        </p:txBody>
      </p:sp>
      <p:sp>
        <p:nvSpPr>
          <p:cNvPr id="34" name="Rectangle 33">
            <a:extLst>
              <a:ext uri="{FF2B5EF4-FFF2-40B4-BE49-F238E27FC236}">
                <a16:creationId xmlns:a16="http://schemas.microsoft.com/office/drawing/2014/main" id="{273638FA-1C4B-C260-D533-8412CB6B45B6}"/>
              </a:ext>
            </a:extLst>
          </p:cNvPr>
          <p:cNvSpPr/>
          <p:nvPr/>
        </p:nvSpPr>
        <p:spPr>
          <a:xfrm>
            <a:off x="3143250" y="1076325"/>
            <a:ext cx="2857500" cy="56739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dirty="0"/>
              <a:t>Information Technology</a:t>
            </a:r>
          </a:p>
        </p:txBody>
      </p:sp>
      <p:sp>
        <p:nvSpPr>
          <p:cNvPr id="35" name="Rectangle 34">
            <a:extLst>
              <a:ext uri="{FF2B5EF4-FFF2-40B4-BE49-F238E27FC236}">
                <a16:creationId xmlns:a16="http://schemas.microsoft.com/office/drawing/2014/main" id="{49727EE6-9DEF-5C17-6366-B3EE3291A094}"/>
              </a:ext>
            </a:extLst>
          </p:cNvPr>
          <p:cNvSpPr/>
          <p:nvPr/>
        </p:nvSpPr>
        <p:spPr>
          <a:xfrm>
            <a:off x="6048375" y="1076325"/>
            <a:ext cx="2857500" cy="56739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dirty="0"/>
              <a:t>Services and Others</a:t>
            </a:r>
          </a:p>
        </p:txBody>
      </p:sp>
      <p:pic>
        <p:nvPicPr>
          <p:cNvPr id="36" name="Graphic 35">
            <a:extLst>
              <a:ext uri="{FF2B5EF4-FFF2-40B4-BE49-F238E27FC236}">
                <a16:creationId xmlns:a16="http://schemas.microsoft.com/office/drawing/2014/main" id="{2459576B-9BFF-D602-DBE4-6A733A6A95A6}"/>
              </a:ext>
            </a:extLst>
          </p:cNvPr>
          <p:cNvPicPr>
            <a:picLocks noChangeAspect="1"/>
          </p:cNvPicPr>
          <p:nvPr/>
        </p:nvPicPr>
        <p:blipFill rotWithShape="1">
          <a:blip r:embed="rId7">
            <a:extLst>
              <a:ext uri="{28A0092B-C50C-407E-A947-70E740481C1C}">
                <a14:useLocalDpi xmlns:a14="http://schemas.microsoft.com/office/drawing/2010/main"/>
              </a:ext>
              <a:ext uri="{96DAC541-7B7A-43D3-8B79-37D633B846F1}">
                <asvg:svgBlip xmlns:asvg="http://schemas.microsoft.com/office/drawing/2016/SVG/main" r:embed="rId8"/>
              </a:ext>
            </a:extLst>
          </a:blip>
          <a:srcRect l="5732" t="4916" r="4695" b="24795"/>
          <a:stretch/>
        </p:blipFill>
        <p:spPr>
          <a:xfrm>
            <a:off x="208286" y="3494872"/>
            <a:ext cx="1226773" cy="962639"/>
          </a:xfrm>
          <a:prstGeom prst="rect">
            <a:avLst/>
          </a:prstGeom>
        </p:spPr>
      </p:pic>
      <p:sp>
        <p:nvSpPr>
          <p:cNvPr id="37" name="TextBox 36">
            <a:extLst>
              <a:ext uri="{FF2B5EF4-FFF2-40B4-BE49-F238E27FC236}">
                <a16:creationId xmlns:a16="http://schemas.microsoft.com/office/drawing/2014/main" id="{98D0BC3D-2992-3BC7-27AD-A567E1677B5D}"/>
              </a:ext>
            </a:extLst>
          </p:cNvPr>
          <p:cNvSpPr txBox="1"/>
          <p:nvPr/>
        </p:nvSpPr>
        <p:spPr>
          <a:xfrm>
            <a:off x="452982" y="4391078"/>
            <a:ext cx="737381" cy="235550"/>
          </a:xfrm>
          <a:prstGeom prst="rect">
            <a:avLst/>
          </a:prstGeom>
        </p:spPr>
        <p:txBody>
          <a:bodyPr vert="horz" wrap="none" lIns="0" tIns="0" rIns="0" bIns="0" rtlCol="0" anchor="t">
            <a:spAutoFit/>
          </a:bodyPr>
          <a:lstStyle/>
          <a:p>
            <a:pPr algn="l"/>
            <a:r>
              <a:rPr lang="en-US" sz="1150" dirty="0">
                <a:latin typeface="Arial" charset="0"/>
                <a:ea typeface="Arial" charset="0"/>
                <a:cs typeface="Arial" charset="0"/>
              </a:rPr>
              <a:t>Automotive</a:t>
            </a:r>
          </a:p>
        </p:txBody>
      </p:sp>
      <p:pic>
        <p:nvPicPr>
          <p:cNvPr id="38" name="Graphic 37">
            <a:extLst>
              <a:ext uri="{FF2B5EF4-FFF2-40B4-BE49-F238E27FC236}">
                <a16:creationId xmlns:a16="http://schemas.microsoft.com/office/drawing/2014/main" id="{E21A6795-CD3B-09DA-6D18-6AA299B55EC1}"/>
              </a:ext>
            </a:extLst>
          </p:cNvPr>
          <p:cNvPicPr>
            <a:picLocks noChangeAspect="1"/>
          </p:cNvPicPr>
          <p:nvPr/>
        </p:nvPicPr>
        <p:blipFill rotWithShape="1">
          <a:blip r:embed="rId9">
            <a:extLst>
              <a:ext uri="{28A0092B-C50C-407E-A947-70E740481C1C}">
                <a14:useLocalDpi xmlns:a14="http://schemas.microsoft.com/office/drawing/2010/main"/>
              </a:ext>
              <a:ext uri="{96DAC541-7B7A-43D3-8B79-37D633B846F1}">
                <asvg:svgBlip xmlns:asvg="http://schemas.microsoft.com/office/drawing/2016/SVG/main" r:embed="rId10"/>
              </a:ext>
            </a:extLst>
          </a:blip>
          <a:srcRect l="11941" t="12608" r="10786" b="11055"/>
          <a:stretch/>
        </p:blipFill>
        <p:spPr>
          <a:xfrm>
            <a:off x="7086644" y="1663896"/>
            <a:ext cx="858312" cy="847928"/>
          </a:xfrm>
          <a:prstGeom prst="rect">
            <a:avLst/>
          </a:prstGeom>
        </p:spPr>
      </p:pic>
      <p:sp>
        <p:nvSpPr>
          <p:cNvPr id="39" name="TextBox 38">
            <a:extLst>
              <a:ext uri="{FF2B5EF4-FFF2-40B4-BE49-F238E27FC236}">
                <a16:creationId xmlns:a16="http://schemas.microsoft.com/office/drawing/2014/main" id="{16D9BFD4-DBF9-CA48-F73C-4AC624606FD1}"/>
              </a:ext>
            </a:extLst>
          </p:cNvPr>
          <p:cNvSpPr txBox="1"/>
          <p:nvPr/>
        </p:nvSpPr>
        <p:spPr>
          <a:xfrm>
            <a:off x="7069364" y="2415789"/>
            <a:ext cx="892873" cy="235550"/>
          </a:xfrm>
          <a:prstGeom prst="rect">
            <a:avLst/>
          </a:prstGeom>
        </p:spPr>
        <p:txBody>
          <a:bodyPr vert="horz" wrap="none" lIns="0" tIns="0" rIns="0" bIns="0" rtlCol="0" anchor="t">
            <a:spAutoFit/>
          </a:bodyPr>
          <a:lstStyle/>
          <a:p>
            <a:pPr algn="l"/>
            <a:r>
              <a:rPr lang="en-US" sz="1150" dirty="0">
                <a:latin typeface="Arial" charset="0"/>
                <a:ea typeface="Arial" charset="0"/>
                <a:cs typeface="Arial" charset="0"/>
              </a:rPr>
              <a:t>Headquarters</a:t>
            </a:r>
          </a:p>
        </p:txBody>
      </p:sp>
      <p:pic>
        <p:nvPicPr>
          <p:cNvPr id="40" name="Graphic 39">
            <a:extLst>
              <a:ext uri="{FF2B5EF4-FFF2-40B4-BE49-F238E27FC236}">
                <a16:creationId xmlns:a16="http://schemas.microsoft.com/office/drawing/2014/main" id="{340F4869-3DCC-952D-E71B-8DD64478B8AE}"/>
              </a:ext>
            </a:extLst>
          </p:cNvPr>
          <p:cNvPicPr>
            <a:picLocks noChangeAspect="1"/>
          </p:cNvPicPr>
          <p:nvPr/>
        </p:nvPicPr>
        <p:blipFill rotWithShape="1">
          <a:blip r:embed="rId11">
            <a:extLst>
              <a:ext uri="{28A0092B-C50C-407E-A947-70E740481C1C}">
                <a14:useLocalDpi xmlns:a14="http://schemas.microsoft.com/office/drawing/2010/main"/>
              </a:ext>
              <a:ext uri="{96DAC541-7B7A-43D3-8B79-37D633B846F1}">
                <asvg:svgBlip xmlns:asvg="http://schemas.microsoft.com/office/drawing/2016/SVG/main" r:embed="rId12"/>
              </a:ext>
            </a:extLst>
          </a:blip>
          <a:srcRect l="9204" t="16095" r="12816" b="12929"/>
          <a:stretch/>
        </p:blipFill>
        <p:spPr>
          <a:xfrm>
            <a:off x="3959149" y="1618912"/>
            <a:ext cx="1095965" cy="997527"/>
          </a:xfrm>
          <a:prstGeom prst="rect">
            <a:avLst/>
          </a:prstGeom>
        </p:spPr>
      </p:pic>
      <p:sp>
        <p:nvSpPr>
          <p:cNvPr id="41" name="TextBox 40">
            <a:extLst>
              <a:ext uri="{FF2B5EF4-FFF2-40B4-BE49-F238E27FC236}">
                <a16:creationId xmlns:a16="http://schemas.microsoft.com/office/drawing/2014/main" id="{7AAA188E-A856-AE27-0E33-5312B73EA26F}"/>
              </a:ext>
            </a:extLst>
          </p:cNvPr>
          <p:cNvSpPr txBox="1"/>
          <p:nvPr/>
        </p:nvSpPr>
        <p:spPr>
          <a:xfrm>
            <a:off x="4014750" y="2426320"/>
            <a:ext cx="984761" cy="176972"/>
          </a:xfrm>
          <a:prstGeom prst="rect">
            <a:avLst/>
          </a:prstGeom>
        </p:spPr>
        <p:txBody>
          <a:bodyPr vert="horz" wrap="square" lIns="0" tIns="0" rIns="0" bIns="0" rtlCol="0" anchor="t">
            <a:spAutoFit/>
          </a:bodyPr>
          <a:lstStyle/>
          <a:p>
            <a:pPr algn="ctr"/>
            <a:r>
              <a:rPr lang="en-US" sz="1150" dirty="0">
                <a:latin typeface="Arial" charset="0"/>
                <a:ea typeface="Arial" charset="0"/>
                <a:cs typeface="Arial" charset="0"/>
              </a:rPr>
              <a:t>Data Centers</a:t>
            </a:r>
          </a:p>
        </p:txBody>
      </p:sp>
      <p:pic>
        <p:nvPicPr>
          <p:cNvPr id="42" name="Picture 41" descr="A picture containing text, container&#10;&#10;Description automatically generated">
            <a:extLst>
              <a:ext uri="{FF2B5EF4-FFF2-40B4-BE49-F238E27FC236}">
                <a16:creationId xmlns:a16="http://schemas.microsoft.com/office/drawing/2014/main" id="{CDB33746-B47D-0025-2C9D-643D9AB87CB9}"/>
              </a:ext>
            </a:extLst>
          </p:cNvPr>
          <p:cNvPicPr>
            <a:picLocks noChangeAspect="1"/>
          </p:cNvPicPr>
          <p:nvPr/>
        </p:nvPicPr>
        <p:blipFill>
          <a:blip r:embed="rId13">
            <a:extLst>
              <a:ext uri="{28A0092B-C50C-407E-A947-70E740481C1C}">
                <a14:useLocalDpi xmlns:a14="http://schemas.microsoft.com/office/drawing/2010/main"/>
              </a:ext>
            </a:extLst>
          </a:blip>
          <a:stretch>
            <a:fillRect/>
          </a:stretch>
        </p:blipFill>
        <p:spPr>
          <a:xfrm>
            <a:off x="1719359" y="1708012"/>
            <a:ext cx="874841" cy="803812"/>
          </a:xfrm>
          <a:prstGeom prst="rect">
            <a:avLst/>
          </a:prstGeom>
        </p:spPr>
      </p:pic>
      <p:sp>
        <p:nvSpPr>
          <p:cNvPr id="43" name="TextBox 42">
            <a:extLst>
              <a:ext uri="{FF2B5EF4-FFF2-40B4-BE49-F238E27FC236}">
                <a16:creationId xmlns:a16="http://schemas.microsoft.com/office/drawing/2014/main" id="{BA6E74D8-6E62-32C4-C9C9-6FCC5E4BC70A}"/>
              </a:ext>
            </a:extLst>
          </p:cNvPr>
          <p:cNvSpPr txBox="1"/>
          <p:nvPr/>
        </p:nvSpPr>
        <p:spPr>
          <a:xfrm>
            <a:off x="1628589" y="2426320"/>
            <a:ext cx="1056380" cy="235550"/>
          </a:xfrm>
          <a:prstGeom prst="rect">
            <a:avLst/>
          </a:prstGeom>
        </p:spPr>
        <p:txBody>
          <a:bodyPr vert="horz" wrap="none" lIns="0" tIns="0" rIns="0" bIns="0" rtlCol="0" anchor="t">
            <a:spAutoFit/>
          </a:bodyPr>
          <a:lstStyle/>
          <a:p>
            <a:pPr algn="l"/>
            <a:r>
              <a:rPr lang="en-US" sz="1150" dirty="0">
                <a:latin typeface="Arial" charset="0"/>
                <a:ea typeface="Arial" charset="0"/>
                <a:cs typeface="Arial" charset="0"/>
              </a:rPr>
              <a:t>Semiconductors</a:t>
            </a:r>
          </a:p>
        </p:txBody>
      </p:sp>
      <p:pic>
        <p:nvPicPr>
          <p:cNvPr id="44" name="Graphic 43">
            <a:extLst>
              <a:ext uri="{FF2B5EF4-FFF2-40B4-BE49-F238E27FC236}">
                <a16:creationId xmlns:a16="http://schemas.microsoft.com/office/drawing/2014/main" id="{4F614F3E-2B19-E06B-A1A3-617DC1E89236}"/>
              </a:ext>
            </a:extLst>
          </p:cNvPr>
          <p:cNvPicPr>
            <a:picLocks noChangeAspect="1"/>
          </p:cNvPicPr>
          <p:nvPr/>
        </p:nvPicPr>
        <p:blipFill rotWithShape="1">
          <a:blip r:embed="rId14">
            <a:extLst>
              <a:ext uri="{28A0092B-C50C-407E-A947-70E740481C1C}">
                <a14:useLocalDpi xmlns:a14="http://schemas.microsoft.com/office/drawing/2010/main"/>
              </a:ext>
              <a:ext uri="{96DAC541-7B7A-43D3-8B79-37D633B846F1}">
                <asvg:svgBlip xmlns:asvg="http://schemas.microsoft.com/office/drawing/2016/SVG/main" r:embed="rId15"/>
              </a:ext>
            </a:extLst>
          </a:blip>
          <a:srcRect l="22164" t="18669" r="20896" b="17857"/>
          <a:stretch/>
        </p:blipFill>
        <p:spPr>
          <a:xfrm>
            <a:off x="441283" y="1673680"/>
            <a:ext cx="760778" cy="848065"/>
          </a:xfrm>
          <a:prstGeom prst="rect">
            <a:avLst/>
          </a:prstGeom>
        </p:spPr>
      </p:pic>
      <p:sp>
        <p:nvSpPr>
          <p:cNvPr id="45" name="TextBox 44">
            <a:extLst>
              <a:ext uri="{FF2B5EF4-FFF2-40B4-BE49-F238E27FC236}">
                <a16:creationId xmlns:a16="http://schemas.microsoft.com/office/drawing/2014/main" id="{4D20487F-FD8E-FA2B-CAD9-74F5BD5B4150}"/>
              </a:ext>
            </a:extLst>
          </p:cNvPr>
          <p:cNvSpPr txBox="1"/>
          <p:nvPr/>
        </p:nvSpPr>
        <p:spPr>
          <a:xfrm>
            <a:off x="384052" y="2426320"/>
            <a:ext cx="875240" cy="235550"/>
          </a:xfrm>
          <a:prstGeom prst="rect">
            <a:avLst/>
          </a:prstGeom>
        </p:spPr>
        <p:txBody>
          <a:bodyPr vert="horz" wrap="none" lIns="0" tIns="0" rIns="0" bIns="0" rtlCol="0" anchor="t">
            <a:spAutoFit/>
          </a:bodyPr>
          <a:lstStyle/>
          <a:p>
            <a:pPr algn="ctr"/>
            <a:r>
              <a:rPr lang="en-US" sz="1150" dirty="0">
                <a:latin typeface="Arial" charset="0"/>
                <a:ea typeface="Arial" charset="0"/>
                <a:cs typeface="Arial" charset="0"/>
              </a:rPr>
              <a:t>Life Sciences</a:t>
            </a:r>
          </a:p>
        </p:txBody>
      </p:sp>
      <p:pic>
        <p:nvPicPr>
          <p:cNvPr id="46" name="Graphic 45">
            <a:extLst>
              <a:ext uri="{FF2B5EF4-FFF2-40B4-BE49-F238E27FC236}">
                <a16:creationId xmlns:a16="http://schemas.microsoft.com/office/drawing/2014/main" id="{F51B2BC3-379C-D886-3E24-7EB7FB9A870B}"/>
              </a:ext>
            </a:extLst>
          </p:cNvPr>
          <p:cNvPicPr>
            <a:picLocks noChangeAspect="1"/>
          </p:cNvPicPr>
          <p:nvPr/>
        </p:nvPicPr>
        <p:blipFill>
          <a:blip r:embed="rId16">
            <a:extLst>
              <a:ext uri="{28A0092B-C50C-407E-A947-70E740481C1C}">
                <a14:useLocalDpi xmlns:a14="http://schemas.microsoft.com/office/drawing/2010/main"/>
              </a:ext>
              <a:ext uri="{96DAC541-7B7A-43D3-8B79-37D633B846F1}">
                <asvg:svgBlip xmlns:asvg="http://schemas.microsoft.com/office/drawing/2016/SVG/main" r:embed="rId17"/>
              </a:ext>
            </a:extLst>
          </a:blip>
          <a:srcRect/>
          <a:stretch/>
        </p:blipFill>
        <p:spPr>
          <a:xfrm>
            <a:off x="7218565" y="2679961"/>
            <a:ext cx="594471" cy="523135"/>
          </a:xfrm>
          <a:prstGeom prst="rect">
            <a:avLst/>
          </a:prstGeom>
        </p:spPr>
      </p:pic>
      <p:sp>
        <p:nvSpPr>
          <p:cNvPr id="47" name="TextBox 46">
            <a:extLst>
              <a:ext uri="{FF2B5EF4-FFF2-40B4-BE49-F238E27FC236}">
                <a16:creationId xmlns:a16="http://schemas.microsoft.com/office/drawing/2014/main" id="{3D83A249-28D8-95E6-2C80-A9ED5807A541}"/>
              </a:ext>
            </a:extLst>
          </p:cNvPr>
          <p:cNvSpPr txBox="1"/>
          <p:nvPr/>
        </p:nvSpPr>
        <p:spPr>
          <a:xfrm>
            <a:off x="6930704" y="3262350"/>
            <a:ext cx="1170192" cy="471098"/>
          </a:xfrm>
          <a:prstGeom prst="rect">
            <a:avLst/>
          </a:prstGeom>
        </p:spPr>
        <p:txBody>
          <a:bodyPr vert="horz" wrap="none" lIns="0" tIns="0" rIns="0" bIns="0" rtlCol="0" anchor="t">
            <a:spAutoFit/>
          </a:bodyPr>
          <a:lstStyle/>
          <a:p>
            <a:pPr algn="ctr"/>
            <a:r>
              <a:rPr lang="en-US" sz="1150" dirty="0">
                <a:latin typeface="Arial" charset="0"/>
                <a:ea typeface="Arial" charset="0"/>
                <a:cs typeface="Arial" charset="0"/>
              </a:rPr>
              <a:t>Business Process</a:t>
            </a:r>
          </a:p>
          <a:p>
            <a:pPr algn="ctr"/>
            <a:r>
              <a:rPr lang="en-US" sz="1150" dirty="0">
                <a:latin typeface="Arial" charset="0"/>
                <a:ea typeface="Arial" charset="0"/>
                <a:cs typeface="Arial" charset="0"/>
              </a:rPr>
              <a:t>Services</a:t>
            </a:r>
          </a:p>
        </p:txBody>
      </p:sp>
      <p:pic>
        <p:nvPicPr>
          <p:cNvPr id="48" name="Graphic 47">
            <a:extLst>
              <a:ext uri="{FF2B5EF4-FFF2-40B4-BE49-F238E27FC236}">
                <a16:creationId xmlns:a16="http://schemas.microsoft.com/office/drawing/2014/main" id="{C2EE33E5-253D-3C3A-8E33-0D9C5165BA96}"/>
              </a:ext>
            </a:extLst>
          </p:cNvPr>
          <p:cNvPicPr>
            <a:picLocks noChangeAspect="1"/>
          </p:cNvPicPr>
          <p:nvPr/>
        </p:nvPicPr>
        <p:blipFill>
          <a:blip r:embed="rId18">
            <a:extLst>
              <a:ext uri="{28A0092B-C50C-407E-A947-70E740481C1C}">
                <a14:useLocalDpi xmlns:a14="http://schemas.microsoft.com/office/drawing/2010/main"/>
              </a:ext>
              <a:ext uri="{96DAC541-7B7A-43D3-8B79-37D633B846F1}">
                <asvg:svgBlip xmlns:asvg="http://schemas.microsoft.com/office/drawing/2016/SVG/main" r:embed="rId19"/>
              </a:ext>
            </a:extLst>
          </a:blip>
          <a:srcRect/>
          <a:stretch/>
        </p:blipFill>
        <p:spPr>
          <a:xfrm>
            <a:off x="513856" y="2683175"/>
            <a:ext cx="615633" cy="746833"/>
          </a:xfrm>
          <a:prstGeom prst="rect">
            <a:avLst/>
          </a:prstGeom>
        </p:spPr>
      </p:pic>
      <p:sp>
        <p:nvSpPr>
          <p:cNvPr id="49" name="TextBox 48">
            <a:extLst>
              <a:ext uri="{FF2B5EF4-FFF2-40B4-BE49-F238E27FC236}">
                <a16:creationId xmlns:a16="http://schemas.microsoft.com/office/drawing/2014/main" id="{CAAB64E4-1AEB-6975-C60C-D421422B2A5F}"/>
              </a:ext>
            </a:extLst>
          </p:cNvPr>
          <p:cNvSpPr txBox="1"/>
          <p:nvPr/>
        </p:nvSpPr>
        <p:spPr>
          <a:xfrm>
            <a:off x="469812" y="3433800"/>
            <a:ext cx="703720" cy="235550"/>
          </a:xfrm>
          <a:prstGeom prst="rect">
            <a:avLst/>
          </a:prstGeom>
        </p:spPr>
        <p:txBody>
          <a:bodyPr vert="horz" wrap="none" lIns="0" tIns="0" rIns="0" bIns="0" rtlCol="0" anchor="t">
            <a:spAutoFit/>
          </a:bodyPr>
          <a:lstStyle/>
          <a:p>
            <a:pPr algn="l"/>
            <a:r>
              <a:rPr lang="en-US" sz="1150" dirty="0">
                <a:latin typeface="Arial" charset="0"/>
                <a:ea typeface="Arial" charset="0"/>
                <a:cs typeface="Arial" charset="0"/>
              </a:rPr>
              <a:t>Aerospace</a:t>
            </a:r>
          </a:p>
        </p:txBody>
      </p:sp>
      <p:pic>
        <p:nvPicPr>
          <p:cNvPr id="50" name="Picture 49" descr="Icon&#10;&#10;Description automatically generated">
            <a:extLst>
              <a:ext uri="{FF2B5EF4-FFF2-40B4-BE49-F238E27FC236}">
                <a16:creationId xmlns:a16="http://schemas.microsoft.com/office/drawing/2014/main" id="{5F751248-C73B-DEDB-0349-49B2ACBCAFE5}"/>
              </a:ext>
            </a:extLst>
          </p:cNvPr>
          <p:cNvPicPr>
            <a:picLocks noChangeAspect="1"/>
          </p:cNvPicPr>
          <p:nvPr/>
        </p:nvPicPr>
        <p:blipFill>
          <a:blip r:embed="rId20">
            <a:extLst>
              <a:ext uri="{28A0092B-C50C-407E-A947-70E740481C1C}">
                <a14:useLocalDpi xmlns:a14="http://schemas.microsoft.com/office/drawing/2010/main"/>
              </a:ext>
            </a:extLst>
          </a:blip>
          <a:stretch>
            <a:fillRect/>
          </a:stretch>
        </p:blipFill>
        <p:spPr>
          <a:xfrm>
            <a:off x="323134" y="4744289"/>
            <a:ext cx="997076" cy="916124"/>
          </a:xfrm>
          <a:prstGeom prst="rect">
            <a:avLst/>
          </a:prstGeom>
        </p:spPr>
      </p:pic>
      <p:sp>
        <p:nvSpPr>
          <p:cNvPr id="51" name="TextBox 50">
            <a:extLst>
              <a:ext uri="{FF2B5EF4-FFF2-40B4-BE49-F238E27FC236}">
                <a16:creationId xmlns:a16="http://schemas.microsoft.com/office/drawing/2014/main" id="{44DA3443-0AD0-BA29-488D-30C36B85F66B}"/>
              </a:ext>
            </a:extLst>
          </p:cNvPr>
          <p:cNvSpPr txBox="1"/>
          <p:nvPr/>
        </p:nvSpPr>
        <p:spPr>
          <a:xfrm>
            <a:off x="236456" y="5620090"/>
            <a:ext cx="1170432" cy="471098"/>
          </a:xfrm>
          <a:prstGeom prst="rect">
            <a:avLst/>
          </a:prstGeom>
        </p:spPr>
        <p:txBody>
          <a:bodyPr vert="horz" wrap="none" lIns="0" tIns="0" rIns="0" bIns="0" rtlCol="0" anchor="t">
            <a:spAutoFit/>
          </a:bodyPr>
          <a:lstStyle/>
          <a:p>
            <a:pPr algn="ctr"/>
            <a:r>
              <a:rPr lang="en-US" sz="1150" dirty="0">
                <a:latin typeface="Arial" charset="0"/>
                <a:ea typeface="Arial" charset="0"/>
                <a:cs typeface="Arial" charset="0"/>
              </a:rPr>
              <a:t>Food &amp; Beverage</a:t>
            </a:r>
          </a:p>
          <a:p>
            <a:pPr algn="ctr"/>
            <a:r>
              <a:rPr lang="en-US" sz="1150" dirty="0">
                <a:latin typeface="Arial" charset="0"/>
                <a:ea typeface="Arial" charset="0"/>
                <a:cs typeface="Arial" charset="0"/>
              </a:rPr>
              <a:t>Processing</a:t>
            </a:r>
          </a:p>
        </p:txBody>
      </p:sp>
      <p:sp>
        <p:nvSpPr>
          <p:cNvPr id="52" name="TextBox 51">
            <a:extLst>
              <a:ext uri="{FF2B5EF4-FFF2-40B4-BE49-F238E27FC236}">
                <a16:creationId xmlns:a16="http://schemas.microsoft.com/office/drawing/2014/main" id="{A6795476-EC0D-0DEB-E7A3-2B33E64D0BD1}"/>
              </a:ext>
            </a:extLst>
          </p:cNvPr>
          <p:cNvSpPr txBox="1"/>
          <p:nvPr/>
        </p:nvSpPr>
        <p:spPr>
          <a:xfrm>
            <a:off x="4034427" y="3433800"/>
            <a:ext cx="900888" cy="176972"/>
          </a:xfrm>
          <a:prstGeom prst="rect">
            <a:avLst/>
          </a:prstGeom>
        </p:spPr>
        <p:txBody>
          <a:bodyPr vert="horz" wrap="none" lIns="0" tIns="0" rIns="0" bIns="0" rtlCol="0" anchor="t">
            <a:spAutoFit/>
          </a:bodyPr>
          <a:lstStyle/>
          <a:p>
            <a:pPr algn="l"/>
            <a:r>
              <a:rPr lang="en-US" sz="1150" dirty="0">
                <a:latin typeface="Arial" charset="0"/>
                <a:ea typeface="Arial" charset="0"/>
                <a:cs typeface="Arial" charset="0"/>
              </a:rPr>
              <a:t>Cybersecurity</a:t>
            </a:r>
          </a:p>
        </p:txBody>
      </p:sp>
      <p:pic>
        <p:nvPicPr>
          <p:cNvPr id="53" name="Picture 52">
            <a:extLst>
              <a:ext uri="{FF2B5EF4-FFF2-40B4-BE49-F238E27FC236}">
                <a16:creationId xmlns:a16="http://schemas.microsoft.com/office/drawing/2014/main" id="{D12FF16E-41F8-BB98-270F-06596D057E88}"/>
              </a:ext>
            </a:extLst>
          </p:cNvPr>
          <p:cNvPicPr>
            <a:picLocks noChangeAspect="1"/>
          </p:cNvPicPr>
          <p:nvPr/>
        </p:nvPicPr>
        <p:blipFill>
          <a:blip r:embed="rId21">
            <a:extLst>
              <a:ext uri="{28A0092B-C50C-407E-A947-70E740481C1C}">
                <a14:useLocalDpi xmlns:a14="http://schemas.microsoft.com/office/drawing/2010/main"/>
              </a:ext>
            </a:extLst>
          </a:blip>
          <a:stretch>
            <a:fillRect/>
          </a:stretch>
        </p:blipFill>
        <p:spPr>
          <a:xfrm>
            <a:off x="4238791" y="2744565"/>
            <a:ext cx="509465" cy="604562"/>
          </a:xfrm>
          <a:prstGeom prst="rect">
            <a:avLst/>
          </a:prstGeom>
        </p:spPr>
      </p:pic>
      <p:sp>
        <p:nvSpPr>
          <p:cNvPr id="54" name="TextBox 53">
            <a:extLst>
              <a:ext uri="{FF2B5EF4-FFF2-40B4-BE49-F238E27FC236}">
                <a16:creationId xmlns:a16="http://schemas.microsoft.com/office/drawing/2014/main" id="{3032041D-42C3-204C-B49A-27E5E6FDC64A}"/>
              </a:ext>
            </a:extLst>
          </p:cNvPr>
          <p:cNvSpPr txBox="1"/>
          <p:nvPr/>
        </p:nvSpPr>
        <p:spPr>
          <a:xfrm>
            <a:off x="1808928" y="4391078"/>
            <a:ext cx="695703" cy="353943"/>
          </a:xfrm>
          <a:prstGeom prst="rect">
            <a:avLst/>
          </a:prstGeom>
        </p:spPr>
        <p:txBody>
          <a:bodyPr vert="horz" wrap="none" lIns="0" tIns="0" rIns="0" bIns="0" rtlCol="0" anchor="t">
            <a:spAutoFit/>
          </a:bodyPr>
          <a:lstStyle/>
          <a:p>
            <a:pPr algn="ctr"/>
            <a:r>
              <a:rPr lang="en-US" sz="1150" dirty="0">
                <a:solidFill>
                  <a:schemeClr val="tx2"/>
                </a:solidFill>
                <a:latin typeface="Arial" charset="0"/>
                <a:ea typeface="Arial" charset="0"/>
                <a:cs typeface="Arial" charset="0"/>
              </a:rPr>
              <a:t>Advanced </a:t>
            </a:r>
            <a:br>
              <a:rPr lang="en-US" sz="1150" dirty="0">
                <a:solidFill>
                  <a:schemeClr val="tx2"/>
                </a:solidFill>
                <a:latin typeface="Arial" charset="0"/>
                <a:ea typeface="Arial" charset="0"/>
                <a:cs typeface="Arial" charset="0"/>
              </a:rPr>
            </a:br>
            <a:r>
              <a:rPr lang="en-US" sz="1150" dirty="0">
                <a:solidFill>
                  <a:schemeClr val="tx2"/>
                </a:solidFill>
                <a:latin typeface="Arial" charset="0"/>
                <a:ea typeface="Arial" charset="0"/>
                <a:cs typeface="Arial" charset="0"/>
              </a:rPr>
              <a:t>Materials</a:t>
            </a:r>
          </a:p>
        </p:txBody>
      </p:sp>
      <p:pic>
        <p:nvPicPr>
          <p:cNvPr id="55" name="Graphic 54">
            <a:extLst>
              <a:ext uri="{FF2B5EF4-FFF2-40B4-BE49-F238E27FC236}">
                <a16:creationId xmlns:a16="http://schemas.microsoft.com/office/drawing/2014/main" id="{8B4B4EBB-F288-8504-668B-31FAD9EBF9A0}"/>
              </a:ext>
            </a:extLst>
          </p:cNvPr>
          <p:cNvPicPr>
            <a:picLocks noChangeAspect="1"/>
          </p:cNvPicPr>
          <p:nvPr/>
        </p:nvPicPr>
        <p:blipFill rotWithShape="1">
          <a:blip r:embed="rId22">
            <a:extLst>
              <a:ext uri="{28A0092B-C50C-407E-A947-70E740481C1C}">
                <a14:useLocalDpi xmlns:a14="http://schemas.microsoft.com/office/drawing/2010/main"/>
              </a:ext>
              <a:ext uri="{96DAC541-7B7A-43D3-8B79-37D633B846F1}">
                <asvg:svgBlip xmlns:asvg="http://schemas.microsoft.com/office/drawing/2016/SVG/main" r:embed="rId23"/>
              </a:ext>
            </a:extLst>
          </a:blip>
          <a:srcRect l="9205" t="11314" r="12815" b="20348"/>
          <a:stretch/>
        </p:blipFill>
        <p:spPr>
          <a:xfrm>
            <a:off x="1718943" y="3596290"/>
            <a:ext cx="875673" cy="800132"/>
          </a:xfrm>
          <a:prstGeom prst="rect">
            <a:avLst/>
          </a:prstGeom>
        </p:spPr>
      </p:pic>
      <p:pic>
        <p:nvPicPr>
          <p:cNvPr id="56" name="Graphic 55">
            <a:extLst>
              <a:ext uri="{FF2B5EF4-FFF2-40B4-BE49-F238E27FC236}">
                <a16:creationId xmlns:a16="http://schemas.microsoft.com/office/drawing/2014/main" id="{54494F26-B438-02B1-310F-57B89B68F669}"/>
              </a:ext>
            </a:extLst>
          </p:cNvPr>
          <p:cNvPicPr>
            <a:picLocks noChangeAspect="1"/>
          </p:cNvPicPr>
          <p:nvPr/>
        </p:nvPicPr>
        <p:blipFill rotWithShape="1">
          <a:blip r:embed="rId24">
            <a:extLst>
              <a:ext uri="{28A0092B-C50C-407E-A947-70E740481C1C}">
                <a14:useLocalDpi xmlns:a14="http://schemas.microsoft.com/office/drawing/2010/main"/>
              </a:ext>
              <a:ext uri="{96DAC541-7B7A-43D3-8B79-37D633B846F1}">
                <asvg:svgBlip xmlns:asvg="http://schemas.microsoft.com/office/drawing/2016/SVG/main" r:embed="rId25"/>
              </a:ext>
            </a:extLst>
          </a:blip>
          <a:srcRect l="15384" t="17509" r="10703" b="15375"/>
          <a:stretch/>
        </p:blipFill>
        <p:spPr>
          <a:xfrm>
            <a:off x="1770849" y="2698365"/>
            <a:ext cx="771861" cy="700880"/>
          </a:xfrm>
          <a:prstGeom prst="rect">
            <a:avLst/>
          </a:prstGeom>
        </p:spPr>
      </p:pic>
      <p:sp>
        <p:nvSpPr>
          <p:cNvPr id="57" name="TextBox 56">
            <a:extLst>
              <a:ext uri="{FF2B5EF4-FFF2-40B4-BE49-F238E27FC236}">
                <a16:creationId xmlns:a16="http://schemas.microsoft.com/office/drawing/2014/main" id="{2B46808C-D694-F5D2-9D66-B4C0FC477393}"/>
              </a:ext>
            </a:extLst>
          </p:cNvPr>
          <p:cNvSpPr txBox="1"/>
          <p:nvPr/>
        </p:nvSpPr>
        <p:spPr>
          <a:xfrm>
            <a:off x="1493136" y="3433800"/>
            <a:ext cx="1327286" cy="176972"/>
          </a:xfrm>
          <a:prstGeom prst="rect">
            <a:avLst/>
          </a:prstGeom>
        </p:spPr>
        <p:txBody>
          <a:bodyPr vert="horz" wrap="none" lIns="0" tIns="0" rIns="0" bIns="0" rtlCol="0" anchor="t">
            <a:spAutoFit/>
          </a:bodyPr>
          <a:lstStyle/>
          <a:p>
            <a:pPr algn="ctr"/>
            <a:r>
              <a:rPr lang="en-US" sz="1150" dirty="0">
                <a:latin typeface="Arial" charset="0"/>
                <a:ea typeface="Arial" charset="0"/>
                <a:cs typeface="Arial" charset="0"/>
              </a:rPr>
              <a:t>Unmanned Systems</a:t>
            </a:r>
          </a:p>
        </p:txBody>
      </p:sp>
      <p:sp>
        <p:nvSpPr>
          <p:cNvPr id="58" name="TextBox 57">
            <a:extLst>
              <a:ext uri="{FF2B5EF4-FFF2-40B4-BE49-F238E27FC236}">
                <a16:creationId xmlns:a16="http://schemas.microsoft.com/office/drawing/2014/main" id="{7DA8C3B6-4273-802A-7245-E83619CB8743}"/>
              </a:ext>
            </a:extLst>
          </p:cNvPr>
          <p:cNvSpPr txBox="1"/>
          <p:nvPr/>
        </p:nvSpPr>
        <p:spPr>
          <a:xfrm>
            <a:off x="1652635" y="5635402"/>
            <a:ext cx="1008289" cy="176972"/>
          </a:xfrm>
          <a:prstGeom prst="rect">
            <a:avLst/>
          </a:prstGeom>
        </p:spPr>
        <p:txBody>
          <a:bodyPr vert="horz" wrap="none" lIns="0" tIns="0" rIns="0" bIns="0" rtlCol="0" anchor="t">
            <a:spAutoFit/>
          </a:bodyPr>
          <a:lstStyle/>
          <a:p>
            <a:pPr algn="ctr"/>
            <a:r>
              <a:rPr lang="en-US" sz="1150" dirty="0">
                <a:latin typeface="Arial" charset="0"/>
                <a:ea typeface="Arial" charset="0"/>
                <a:cs typeface="Arial" charset="0"/>
              </a:rPr>
              <a:t>Wood Products</a:t>
            </a:r>
          </a:p>
        </p:txBody>
      </p:sp>
      <p:pic>
        <p:nvPicPr>
          <p:cNvPr id="59" name="Picture 58" descr="Icon&#10;&#10;Description automatically generated">
            <a:extLst>
              <a:ext uri="{FF2B5EF4-FFF2-40B4-BE49-F238E27FC236}">
                <a16:creationId xmlns:a16="http://schemas.microsoft.com/office/drawing/2014/main" id="{3C57482B-FEFB-8AF0-E063-B29015102E4D}"/>
              </a:ext>
            </a:extLst>
          </p:cNvPr>
          <p:cNvPicPr>
            <a:picLocks noChangeAspect="1"/>
          </p:cNvPicPr>
          <p:nvPr/>
        </p:nvPicPr>
        <p:blipFill>
          <a:blip r:embed="rId26">
            <a:extLst>
              <a:ext uri="{28A0092B-C50C-407E-A947-70E740481C1C}">
                <a14:useLocalDpi xmlns:a14="http://schemas.microsoft.com/office/drawing/2010/main"/>
              </a:ext>
            </a:extLst>
          </a:blip>
          <a:stretch>
            <a:fillRect/>
          </a:stretch>
        </p:blipFill>
        <p:spPr>
          <a:xfrm>
            <a:off x="1704399" y="4827940"/>
            <a:ext cx="904761" cy="832429"/>
          </a:xfrm>
          <a:prstGeom prst="rect">
            <a:avLst/>
          </a:prstGeom>
        </p:spPr>
      </p:pic>
      <p:pic>
        <p:nvPicPr>
          <p:cNvPr id="60" name="Graphic 59">
            <a:extLst>
              <a:ext uri="{FF2B5EF4-FFF2-40B4-BE49-F238E27FC236}">
                <a16:creationId xmlns:a16="http://schemas.microsoft.com/office/drawing/2014/main" id="{42BD3261-DBAA-5714-1A32-C47D38D17C12}"/>
              </a:ext>
            </a:extLst>
          </p:cNvPr>
          <p:cNvPicPr>
            <a:picLocks noChangeAspect="1"/>
          </p:cNvPicPr>
          <p:nvPr/>
        </p:nvPicPr>
        <p:blipFill rotWithShape="1">
          <a:blip r:embed="rId27">
            <a:extLst>
              <a:ext uri="{28A0092B-C50C-407E-A947-70E740481C1C}">
                <a14:useLocalDpi xmlns:a14="http://schemas.microsoft.com/office/drawing/2010/main"/>
              </a:ext>
              <a:ext uri="{96DAC541-7B7A-43D3-8B79-37D633B846F1}">
                <asvg:svgBlip xmlns:asvg="http://schemas.microsoft.com/office/drawing/2016/SVG/main" r:embed="rId28"/>
              </a:ext>
            </a:extLst>
          </a:blip>
          <a:srcRect l="16231" t="14715" r="17668" b="16768"/>
          <a:stretch/>
        </p:blipFill>
        <p:spPr>
          <a:xfrm>
            <a:off x="4053902" y="3583625"/>
            <a:ext cx="825571" cy="855774"/>
          </a:xfrm>
          <a:prstGeom prst="rect">
            <a:avLst/>
          </a:prstGeom>
        </p:spPr>
      </p:pic>
      <p:sp>
        <p:nvSpPr>
          <p:cNvPr id="61" name="TextBox 60">
            <a:extLst>
              <a:ext uri="{FF2B5EF4-FFF2-40B4-BE49-F238E27FC236}">
                <a16:creationId xmlns:a16="http://schemas.microsoft.com/office/drawing/2014/main" id="{6178A88F-6495-EA59-E777-8A28156819F4}"/>
              </a:ext>
            </a:extLst>
          </p:cNvPr>
          <p:cNvSpPr txBox="1"/>
          <p:nvPr/>
        </p:nvSpPr>
        <p:spPr>
          <a:xfrm>
            <a:off x="4175742" y="4391078"/>
            <a:ext cx="581891" cy="176972"/>
          </a:xfrm>
          <a:prstGeom prst="rect">
            <a:avLst/>
          </a:prstGeom>
        </p:spPr>
        <p:txBody>
          <a:bodyPr vert="horz" wrap="none" lIns="0" tIns="0" rIns="0" bIns="0" rtlCol="0" anchor="t">
            <a:spAutoFit/>
          </a:bodyPr>
          <a:lstStyle/>
          <a:p>
            <a:pPr algn="l"/>
            <a:r>
              <a:rPr lang="en-US" sz="1150" dirty="0">
                <a:latin typeface="Arial" charset="0"/>
                <a:ea typeface="Arial" charset="0"/>
                <a:cs typeface="Arial" charset="0"/>
              </a:rPr>
              <a:t>Software</a:t>
            </a:r>
          </a:p>
        </p:txBody>
      </p:sp>
      <p:pic>
        <p:nvPicPr>
          <p:cNvPr id="62" name="Picture 61">
            <a:extLst>
              <a:ext uri="{FF2B5EF4-FFF2-40B4-BE49-F238E27FC236}">
                <a16:creationId xmlns:a16="http://schemas.microsoft.com/office/drawing/2014/main" id="{45098789-D484-97E1-7854-7883440AD1F8}"/>
              </a:ext>
            </a:extLst>
          </p:cNvPr>
          <p:cNvPicPr>
            <a:picLocks noChangeAspect="1"/>
          </p:cNvPicPr>
          <p:nvPr/>
        </p:nvPicPr>
        <p:blipFill>
          <a:blip r:embed="rId29"/>
          <a:stretch>
            <a:fillRect/>
          </a:stretch>
        </p:blipFill>
        <p:spPr>
          <a:xfrm>
            <a:off x="6636985" y="3681348"/>
            <a:ext cx="531458" cy="671960"/>
          </a:xfrm>
          <a:prstGeom prst="rect">
            <a:avLst/>
          </a:prstGeom>
        </p:spPr>
      </p:pic>
      <p:sp>
        <p:nvSpPr>
          <p:cNvPr id="63" name="TextBox 62">
            <a:extLst>
              <a:ext uri="{FF2B5EF4-FFF2-40B4-BE49-F238E27FC236}">
                <a16:creationId xmlns:a16="http://schemas.microsoft.com/office/drawing/2014/main" id="{3B6EB51E-1946-2EDD-72B4-3C70BF05D244}"/>
              </a:ext>
            </a:extLst>
          </p:cNvPr>
          <p:cNvSpPr txBox="1"/>
          <p:nvPr/>
        </p:nvSpPr>
        <p:spPr>
          <a:xfrm>
            <a:off x="6430630" y="4391078"/>
            <a:ext cx="944169" cy="176972"/>
          </a:xfrm>
          <a:prstGeom prst="rect">
            <a:avLst/>
          </a:prstGeom>
        </p:spPr>
        <p:txBody>
          <a:bodyPr vert="horz" wrap="none" lIns="0" tIns="0" rIns="0" bIns="0" rtlCol="0" anchor="t">
            <a:spAutoFit/>
          </a:bodyPr>
          <a:lstStyle/>
          <a:p>
            <a:pPr algn="ctr"/>
            <a:r>
              <a:rPr lang="en-US" sz="1150" dirty="0">
                <a:solidFill>
                  <a:schemeClr val="tx2"/>
                </a:solidFill>
                <a:latin typeface="Arial" charset="0"/>
                <a:ea typeface="Arial" charset="0"/>
                <a:cs typeface="Arial" charset="0"/>
              </a:rPr>
              <a:t>Offshore Wind</a:t>
            </a:r>
          </a:p>
        </p:txBody>
      </p:sp>
      <p:pic>
        <p:nvPicPr>
          <p:cNvPr id="64" name="Picture 63" descr="A picture containing background pattern&#10;&#10;Description automatically generated">
            <a:extLst>
              <a:ext uri="{FF2B5EF4-FFF2-40B4-BE49-F238E27FC236}">
                <a16:creationId xmlns:a16="http://schemas.microsoft.com/office/drawing/2014/main" id="{BC52768A-CD0F-7D40-B2D9-578FC756BEF6}"/>
              </a:ext>
            </a:extLst>
          </p:cNvPr>
          <p:cNvPicPr>
            <a:picLocks noChangeAspect="1"/>
          </p:cNvPicPr>
          <p:nvPr/>
        </p:nvPicPr>
        <p:blipFill>
          <a:blip r:embed="rId30">
            <a:extLst>
              <a:ext uri="{28A0092B-C50C-407E-A947-70E740481C1C}">
                <a14:useLocalDpi xmlns:a14="http://schemas.microsoft.com/office/drawing/2010/main"/>
              </a:ext>
            </a:extLst>
          </a:blip>
          <a:stretch>
            <a:fillRect/>
          </a:stretch>
        </p:blipFill>
        <p:spPr>
          <a:xfrm>
            <a:off x="7121707" y="4857625"/>
            <a:ext cx="788186" cy="725174"/>
          </a:xfrm>
          <a:prstGeom prst="rect">
            <a:avLst/>
          </a:prstGeom>
        </p:spPr>
      </p:pic>
      <p:sp>
        <p:nvSpPr>
          <p:cNvPr id="65" name="TextBox 64">
            <a:extLst>
              <a:ext uri="{FF2B5EF4-FFF2-40B4-BE49-F238E27FC236}">
                <a16:creationId xmlns:a16="http://schemas.microsoft.com/office/drawing/2014/main" id="{8AA95AE8-16CB-C29C-F4D0-D925B16CB293}"/>
              </a:ext>
            </a:extLst>
          </p:cNvPr>
          <p:cNvSpPr txBox="1"/>
          <p:nvPr/>
        </p:nvSpPr>
        <p:spPr>
          <a:xfrm>
            <a:off x="6683447" y="5635402"/>
            <a:ext cx="1664707" cy="353943"/>
          </a:xfrm>
          <a:prstGeom prst="rect">
            <a:avLst/>
          </a:prstGeom>
        </p:spPr>
        <p:txBody>
          <a:bodyPr vert="horz" wrap="square" lIns="0" tIns="0" rIns="0" bIns="0" rtlCol="0" anchor="t">
            <a:spAutoFit/>
          </a:bodyPr>
          <a:lstStyle/>
          <a:p>
            <a:pPr algn="ctr"/>
            <a:r>
              <a:rPr lang="en-US" sz="1150" dirty="0">
                <a:latin typeface="Arial" charset="0"/>
                <a:ea typeface="Arial" charset="0"/>
                <a:cs typeface="Arial" charset="0"/>
              </a:rPr>
              <a:t>Controlled Environment </a:t>
            </a:r>
            <a:br>
              <a:rPr lang="en-US" sz="1150" dirty="0">
                <a:latin typeface="Arial" charset="0"/>
                <a:ea typeface="Arial" charset="0"/>
                <a:cs typeface="Arial" charset="0"/>
              </a:rPr>
            </a:br>
            <a:r>
              <a:rPr lang="en-US" sz="1150" dirty="0">
                <a:latin typeface="Arial" charset="0"/>
                <a:ea typeface="Arial" charset="0"/>
                <a:cs typeface="Arial" charset="0"/>
              </a:rPr>
              <a:t>Agriculture</a:t>
            </a:r>
          </a:p>
        </p:txBody>
      </p:sp>
      <p:pic>
        <p:nvPicPr>
          <p:cNvPr id="66" name="Graphic 65">
            <a:extLst>
              <a:ext uri="{FF2B5EF4-FFF2-40B4-BE49-F238E27FC236}">
                <a16:creationId xmlns:a16="http://schemas.microsoft.com/office/drawing/2014/main" id="{0DB22DDF-645C-7198-0259-FEB5153691EA}"/>
              </a:ext>
            </a:extLst>
          </p:cNvPr>
          <p:cNvPicPr>
            <a:picLocks noChangeAspect="1"/>
          </p:cNvPicPr>
          <p:nvPr/>
        </p:nvPicPr>
        <p:blipFill rotWithShape="1">
          <a:blip r:embed="rId31">
            <a:extLst>
              <a:ext uri="{28A0092B-C50C-407E-A947-70E740481C1C}">
                <a14:useLocalDpi xmlns:a14="http://schemas.microsoft.com/office/drawing/2010/main"/>
              </a:ext>
              <a:ext uri="{96DAC541-7B7A-43D3-8B79-37D633B846F1}">
                <asvg:svgBlip xmlns:asvg="http://schemas.microsoft.com/office/drawing/2016/SVG/main" r:embed="rId32"/>
              </a:ext>
            </a:extLst>
          </a:blip>
          <a:srcRect l="14461" t="13480" r="11497"/>
          <a:stretch/>
        </p:blipFill>
        <p:spPr>
          <a:xfrm>
            <a:off x="7794148" y="3602545"/>
            <a:ext cx="918114" cy="1072849"/>
          </a:xfrm>
          <a:prstGeom prst="rect">
            <a:avLst/>
          </a:prstGeom>
        </p:spPr>
      </p:pic>
      <p:sp>
        <p:nvSpPr>
          <p:cNvPr id="67" name="TextBox 66">
            <a:extLst>
              <a:ext uri="{FF2B5EF4-FFF2-40B4-BE49-F238E27FC236}">
                <a16:creationId xmlns:a16="http://schemas.microsoft.com/office/drawing/2014/main" id="{565D0BA9-5B4F-9EC4-48F3-82A97AE9F5AD}"/>
              </a:ext>
            </a:extLst>
          </p:cNvPr>
          <p:cNvSpPr txBox="1"/>
          <p:nvPr/>
        </p:nvSpPr>
        <p:spPr>
          <a:xfrm>
            <a:off x="7452724" y="4391078"/>
            <a:ext cx="1581912" cy="353943"/>
          </a:xfrm>
          <a:prstGeom prst="rect">
            <a:avLst/>
          </a:prstGeom>
        </p:spPr>
        <p:txBody>
          <a:bodyPr vert="horz" wrap="none" lIns="0" tIns="0" rIns="0" bIns="0" rtlCol="0" anchor="t">
            <a:spAutoFit/>
          </a:bodyPr>
          <a:lstStyle/>
          <a:p>
            <a:pPr algn="ctr"/>
            <a:r>
              <a:rPr lang="en-US" sz="1150" dirty="0">
                <a:latin typeface="Arial" charset="0"/>
                <a:ea typeface="Arial" charset="0"/>
                <a:cs typeface="Arial" charset="0"/>
              </a:rPr>
              <a:t>Supply Chain</a:t>
            </a:r>
          </a:p>
          <a:p>
            <a:pPr algn="ctr"/>
            <a:r>
              <a:rPr lang="en-US" sz="1150" dirty="0">
                <a:latin typeface="Arial" charset="0"/>
                <a:ea typeface="Arial" charset="0"/>
                <a:cs typeface="Arial" charset="0"/>
              </a:rPr>
              <a:t>Management</a:t>
            </a:r>
          </a:p>
        </p:txBody>
      </p:sp>
      <p:sp>
        <p:nvSpPr>
          <p:cNvPr id="2" name="TextBox 1">
            <a:extLst>
              <a:ext uri="{FF2B5EF4-FFF2-40B4-BE49-F238E27FC236}">
                <a16:creationId xmlns:a16="http://schemas.microsoft.com/office/drawing/2014/main" id="{8C9F7AF3-64A6-8056-13C5-7F9F30EB9E0E}"/>
              </a:ext>
            </a:extLst>
          </p:cNvPr>
          <p:cNvSpPr txBox="1"/>
          <p:nvPr/>
        </p:nvSpPr>
        <p:spPr>
          <a:xfrm>
            <a:off x="488184" y="6425667"/>
            <a:ext cx="7305964" cy="215444"/>
          </a:xfrm>
          <a:prstGeom prst="rect">
            <a:avLst/>
          </a:prstGeom>
        </p:spPr>
        <p:txBody>
          <a:bodyPr vert="horz" wrap="square" lIns="0" tIns="0" rIns="0" bIns="0" rtlCol="0" anchor="t">
            <a:spAutoFit/>
          </a:bodyPr>
          <a:lstStyle/>
          <a:p>
            <a:pPr algn="l"/>
            <a:r>
              <a:rPr lang="en-US" sz="1400" dirty="0">
                <a:latin typeface="Arial" charset="0"/>
                <a:ea typeface="Arial" charset="0"/>
                <a:cs typeface="Arial" charset="0"/>
              </a:rPr>
              <a:t>Source: Virginia Economic Development Partnership</a:t>
            </a:r>
          </a:p>
        </p:txBody>
      </p:sp>
      <p:sp>
        <p:nvSpPr>
          <p:cNvPr id="5" name="Slide Number Placeholder 5">
            <a:extLst>
              <a:ext uri="{FF2B5EF4-FFF2-40B4-BE49-F238E27FC236}">
                <a16:creationId xmlns:a16="http://schemas.microsoft.com/office/drawing/2014/main" id="{4D0DE4E5-F4E0-6735-5FDC-4648F1C36CE3}"/>
              </a:ext>
            </a:extLst>
          </p:cNvPr>
          <p:cNvSpPr txBox="1">
            <a:spLocks/>
          </p:cNvSpPr>
          <p:nvPr/>
        </p:nvSpPr>
        <p:spPr>
          <a:xfrm>
            <a:off x="8766796" y="6497676"/>
            <a:ext cx="365947" cy="189452"/>
          </a:xfrm>
          <a:prstGeom prst="rect">
            <a:avLst/>
          </a:prstGeom>
          <a:noFill/>
          <a:ln>
            <a:noFill/>
          </a:ln>
        </p:spPr>
        <p:txBody>
          <a:bodyPr vert="horz" wrap="square" lIns="0" tIns="0" rIns="0" bIns="0" rtlCol="0" anchor="ctr">
            <a:noAutofit/>
          </a:bodyPr>
          <a:lstStyle>
            <a:defPPr>
              <a:defRPr lang="en-US"/>
            </a:defPPr>
            <a:lvl1pPr marL="12700">
              <a:buFont typeface="Arial" panose="020B0604020202020204" pitchFamily="34" charset="0"/>
              <a:buNone/>
              <a:defRPr sz="900" b="1">
                <a:solidFill>
                  <a:schemeClr val="accent1"/>
                </a:solidFill>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fld id="{078C017C-E1B9-8443-B047-B08AAA027B45}" type="slidenum">
              <a:rPr lang="en-US">
                <a:latin typeface="Verlag Bold" pitchFamily="2" charset="0"/>
              </a:rPr>
              <a:pPr/>
              <a:t>37</a:t>
            </a:fld>
            <a:endParaRPr lang="en-US" dirty="0">
              <a:latin typeface="Verlag Bold" pitchFamily="2" charset="0"/>
            </a:endParaRPr>
          </a:p>
        </p:txBody>
      </p:sp>
    </p:spTree>
    <p:extLst>
      <p:ext uri="{BB962C8B-B14F-4D97-AF65-F5344CB8AC3E}">
        <p14:creationId xmlns:p14="http://schemas.microsoft.com/office/powerpoint/2010/main" val="1807319201"/>
      </p:ext>
    </p:extLst>
  </p:cSld>
  <p:clrMapOvr>
    <a:overrideClrMapping bg1="lt1" tx1="dk1" bg2="lt2" tx2="dk2" accent1="accent1" accent2="accent2" accent3="accent3" accent4="accent4" accent5="accent5" accent6="accent6" hlink="hlink" folHlink="folHlink"/>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AFB37155-22B7-4716-3DBD-D71E6C384456}"/>
              </a:ext>
            </a:extLst>
          </p:cNvPr>
          <p:cNvGraphicFramePr>
            <a:graphicFrameLocks noChangeAspect="1"/>
          </p:cNvGraphicFramePr>
          <p:nvPr>
            <p:custDataLst>
              <p:tags r:id="rId1"/>
            </p:custDataLst>
            <p:extLst>
              <p:ext uri="{D42A27DB-BD31-4B8C-83A1-F6EECF244321}">
                <p14:modId xmlns:p14="http://schemas.microsoft.com/office/powerpoint/2010/main" val="23108584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8" name="Object 7" hidden="1">
                        <a:extLst>
                          <a:ext uri="{FF2B5EF4-FFF2-40B4-BE49-F238E27FC236}">
                            <a16:creationId xmlns:a16="http://schemas.microsoft.com/office/drawing/2014/main" id="{AFB37155-22B7-4716-3DBD-D71E6C38445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graphicFrame>
        <p:nvGraphicFramePr>
          <p:cNvPr id="6" name="Table 6">
            <a:extLst>
              <a:ext uri="{FF2B5EF4-FFF2-40B4-BE49-F238E27FC236}">
                <a16:creationId xmlns:a16="http://schemas.microsoft.com/office/drawing/2014/main" id="{855AC827-0948-4B95-B6BF-4F65130ED537}"/>
              </a:ext>
            </a:extLst>
          </p:cNvPr>
          <p:cNvGraphicFramePr>
            <a:graphicFrameLocks noGrp="1"/>
          </p:cNvGraphicFramePr>
          <p:nvPr>
            <p:ph sz="quarter" idx="200"/>
            <p:extLst>
              <p:ext uri="{D42A27DB-BD31-4B8C-83A1-F6EECF244321}">
                <p14:modId xmlns:p14="http://schemas.microsoft.com/office/powerpoint/2010/main" val="285349015"/>
              </p:ext>
            </p:extLst>
          </p:nvPr>
        </p:nvGraphicFramePr>
        <p:xfrm>
          <a:off x="431799" y="2107936"/>
          <a:ext cx="8280400" cy="2859436"/>
        </p:xfrm>
        <a:graphic>
          <a:graphicData uri="http://schemas.openxmlformats.org/drawingml/2006/table">
            <a:tbl>
              <a:tblPr firstRow="1" bandRow="1"/>
              <a:tblGrid>
                <a:gridCol w="1479296">
                  <a:extLst>
                    <a:ext uri="{9D8B030D-6E8A-4147-A177-3AD203B41FA5}">
                      <a16:colId xmlns:a16="http://schemas.microsoft.com/office/drawing/2014/main" val="3196038417"/>
                    </a:ext>
                  </a:extLst>
                </a:gridCol>
                <a:gridCol w="1700276">
                  <a:extLst>
                    <a:ext uri="{9D8B030D-6E8A-4147-A177-3AD203B41FA5}">
                      <a16:colId xmlns:a16="http://schemas.microsoft.com/office/drawing/2014/main" val="713721031"/>
                    </a:ext>
                  </a:extLst>
                </a:gridCol>
                <a:gridCol w="1479103">
                  <a:extLst>
                    <a:ext uri="{9D8B030D-6E8A-4147-A177-3AD203B41FA5}">
                      <a16:colId xmlns:a16="http://schemas.microsoft.com/office/drawing/2014/main" val="2029083960"/>
                    </a:ext>
                  </a:extLst>
                </a:gridCol>
                <a:gridCol w="1921449">
                  <a:extLst>
                    <a:ext uri="{9D8B030D-6E8A-4147-A177-3AD203B41FA5}">
                      <a16:colId xmlns:a16="http://schemas.microsoft.com/office/drawing/2014/main" val="3661485250"/>
                    </a:ext>
                  </a:extLst>
                </a:gridCol>
                <a:gridCol w="1700276">
                  <a:extLst>
                    <a:ext uri="{9D8B030D-6E8A-4147-A177-3AD203B41FA5}">
                      <a16:colId xmlns:a16="http://schemas.microsoft.com/office/drawing/2014/main" val="942054594"/>
                    </a:ext>
                  </a:extLst>
                </a:gridCol>
              </a:tblGrid>
              <a:tr h="508510">
                <a:tc>
                  <a:txBody>
                    <a:bodyPr/>
                    <a:lstStyle/>
                    <a:p>
                      <a:r>
                        <a:rPr lang="en-US" sz="1400" b="1" dirty="0">
                          <a:solidFill>
                            <a:schemeClr val="accent1"/>
                          </a:solidFill>
                        </a:rPr>
                        <a:t>State</a:t>
                      </a:r>
                    </a:p>
                  </a:txBody>
                  <a:tcPr anchor="b">
                    <a:lnL w="12700" cmpd="sng">
                      <a:noFill/>
                      <a:prstDash val="solid"/>
                    </a:lnL>
                    <a:lnR w="12700" cmpd="sng">
                      <a:noFill/>
                      <a:prstDash val="soli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1400" b="1" dirty="0">
                          <a:solidFill>
                            <a:schemeClr val="accent1"/>
                          </a:solidFill>
                        </a:rPr>
                        <a:t>2014 – 2021 </a:t>
                      </a:r>
                    </a:p>
                    <a:p>
                      <a:pPr algn="r"/>
                      <a:r>
                        <a:rPr lang="en-US" sz="1400" b="1" dirty="0">
                          <a:solidFill>
                            <a:schemeClr val="accent1"/>
                          </a:solidFill>
                        </a:rPr>
                        <a:t>net in-migration</a:t>
                      </a:r>
                    </a:p>
                  </a:txBody>
                  <a:tcPr anchor="b">
                    <a:lnL w="12700" cmpd="sng">
                      <a:noFill/>
                      <a:prstDash val="solid"/>
                    </a:lnL>
                    <a:lnR w="12700" cmpd="sng">
                      <a:noFill/>
                      <a:prstDash val="soli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1400" b="1" dirty="0">
                          <a:solidFill>
                            <a:schemeClr val="accent1"/>
                          </a:solidFill>
                        </a:rPr>
                        <a:t>State </a:t>
                      </a:r>
                    </a:p>
                    <a:p>
                      <a:pPr algn="r"/>
                      <a:r>
                        <a:rPr lang="en-US" sz="1400" b="1" dirty="0">
                          <a:solidFill>
                            <a:schemeClr val="accent1"/>
                          </a:solidFill>
                        </a:rPr>
                        <a:t>rank</a:t>
                      </a:r>
                      <a:r>
                        <a:rPr lang="en-US" sz="1400" b="1" baseline="30000" dirty="0">
                          <a:solidFill>
                            <a:schemeClr val="accent1"/>
                          </a:solidFill>
                        </a:rPr>
                        <a:t>1</a:t>
                      </a:r>
                    </a:p>
                  </a:txBody>
                  <a:tcPr anchor="b">
                    <a:lnL w="12700" cmpd="sng">
                      <a:noFill/>
                      <a:prstDash val="solid"/>
                    </a:lnL>
                    <a:lnR w="12700" cmpd="sng">
                      <a:noFill/>
                      <a:prstDash val="soli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1400" b="1" dirty="0">
                          <a:solidFill>
                            <a:schemeClr val="accent1"/>
                          </a:solidFill>
                        </a:rPr>
                        <a:t>2021 net </a:t>
                      </a:r>
                      <a:br>
                        <a:rPr lang="en-US" sz="1400" b="1" dirty="0">
                          <a:solidFill>
                            <a:schemeClr val="accent1"/>
                          </a:solidFill>
                        </a:rPr>
                      </a:br>
                      <a:r>
                        <a:rPr lang="en-US" sz="1400" b="1" dirty="0">
                          <a:solidFill>
                            <a:schemeClr val="accent1"/>
                          </a:solidFill>
                        </a:rPr>
                        <a:t>in-migration</a:t>
                      </a:r>
                    </a:p>
                  </a:txBody>
                  <a:tcPr anchor="b">
                    <a:lnL w="12700" cmpd="sng">
                      <a:noFill/>
                      <a:prstDash val="solid"/>
                    </a:lnL>
                    <a:lnR w="12700" cmpd="sng">
                      <a:noFill/>
                      <a:prstDash val="soli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a:r>
                        <a:rPr lang="en-US" sz="1400" b="1" dirty="0">
                          <a:solidFill>
                            <a:schemeClr val="accent1"/>
                          </a:solidFill>
                        </a:rPr>
                        <a:t>State </a:t>
                      </a:r>
                    </a:p>
                    <a:p>
                      <a:pPr algn="r"/>
                      <a:r>
                        <a:rPr lang="en-US" sz="1400" b="1" dirty="0">
                          <a:solidFill>
                            <a:schemeClr val="accent1"/>
                          </a:solidFill>
                        </a:rPr>
                        <a:t>rank</a:t>
                      </a:r>
                      <a:r>
                        <a:rPr lang="en-US" sz="1400" b="1" baseline="30000" dirty="0">
                          <a:solidFill>
                            <a:schemeClr val="accent1"/>
                          </a:solidFill>
                        </a:rPr>
                        <a:t>1</a:t>
                      </a:r>
                    </a:p>
                  </a:txBody>
                  <a:tcPr anchor="b">
                    <a:lnL w="12700" cmpd="sng">
                      <a:noFill/>
                      <a:prstDash val="solid"/>
                    </a:lnL>
                    <a:lnR w="12700" cmpd="sng">
                      <a:noFill/>
                      <a:prstDash val="soli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826043156"/>
                  </a:ext>
                </a:extLst>
              </a:tr>
              <a:tr h="334468">
                <a:tc>
                  <a:txBody>
                    <a:bodyPr/>
                    <a:lstStyle/>
                    <a:p>
                      <a:pPr algn="l" rtl="0" fontAlgn="b"/>
                      <a:r>
                        <a:rPr lang="en-US" sz="1400" b="0" i="0" u="none" strike="noStrike" dirty="0">
                          <a:solidFill>
                            <a:schemeClr val="tx1"/>
                          </a:solidFill>
                          <a:effectLst/>
                          <a:latin typeface="+mn-lt"/>
                        </a:rPr>
                        <a:t>South Carolina</a:t>
                      </a:r>
                    </a:p>
                  </a:txBody>
                  <a:tcPr>
                    <a:lnL w="12700" cmpd="sng">
                      <a:noFill/>
                      <a:prstDash val="solid"/>
                    </a:lnL>
                    <a:lnR w="12700" cmpd="sng">
                      <a:noFill/>
                      <a:prstDash val="solid"/>
                    </a:lnR>
                    <a:lnT w="12700" cap="flat" cmpd="sng" algn="ctr">
                      <a:solidFill>
                        <a:schemeClr val="tx1"/>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dirty="0"/>
                        <a:t>411,940</a:t>
                      </a:r>
                    </a:p>
                  </a:txBody>
                  <a:tcPr anchor="ctr">
                    <a:lnL w="12700" cmpd="sng">
                      <a:noFill/>
                      <a:prstDash val="solid"/>
                    </a:lnL>
                    <a:lnR w="12700" cmpd="sng">
                      <a:noFill/>
                      <a:prstDash val="solid"/>
                    </a:lnR>
                    <a:lnT w="12700" cap="flat" cmpd="sng" algn="ctr">
                      <a:solidFill>
                        <a:schemeClr val="tx1"/>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dirty="0"/>
                        <a:t>4</a:t>
                      </a:r>
                    </a:p>
                  </a:txBody>
                  <a:tcPr anchor="ctr">
                    <a:lnL w="12700" cmpd="sng">
                      <a:noFill/>
                      <a:prstDash val="solid"/>
                    </a:lnL>
                    <a:lnR w="12700" cmpd="sng">
                      <a:noFill/>
                      <a:prstDash val="solid"/>
                    </a:lnR>
                    <a:lnT w="12700" cap="flat" cmpd="sng" algn="ctr">
                      <a:solidFill>
                        <a:schemeClr val="tx1"/>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b="0" i="0" u="none" strike="noStrike" dirty="0">
                          <a:solidFill>
                            <a:schemeClr val="tx1"/>
                          </a:solidFill>
                          <a:effectLst/>
                          <a:latin typeface="+mn-lt"/>
                        </a:rPr>
                        <a:t>     64,833 </a:t>
                      </a:r>
                    </a:p>
                  </a:txBody>
                  <a:tcPr>
                    <a:lnL w="12700" cmpd="sng">
                      <a:noFill/>
                      <a:prstDash val="solid"/>
                    </a:lnL>
                    <a:lnR w="12700" cmpd="sng">
                      <a:noFill/>
                      <a:prstDash val="solid"/>
                    </a:lnR>
                    <a:lnT w="12700" cap="flat" cmpd="sng" algn="ctr">
                      <a:solidFill>
                        <a:schemeClr val="tx1"/>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b="0" i="0" u="none" strike="noStrike" dirty="0">
                          <a:solidFill>
                            <a:schemeClr val="tx1"/>
                          </a:solidFill>
                          <a:effectLst/>
                          <a:latin typeface="+mn-lt"/>
                        </a:rPr>
                        <a:t>                4 </a:t>
                      </a:r>
                    </a:p>
                  </a:txBody>
                  <a:tcPr>
                    <a:lnL w="12700" cmpd="sng">
                      <a:noFill/>
                      <a:prstDash val="solid"/>
                    </a:lnL>
                    <a:lnR w="12700" cmpd="sng">
                      <a:noFill/>
                      <a:prstDash val="solid"/>
                    </a:lnR>
                    <a:lnT w="12700" cap="flat" cmpd="sng" algn="ctr">
                      <a:solidFill>
                        <a:schemeClr val="tx1"/>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866319496"/>
                  </a:ext>
                </a:extLst>
              </a:tr>
              <a:tr h="334468">
                <a:tc>
                  <a:txBody>
                    <a:bodyPr/>
                    <a:lstStyle/>
                    <a:p>
                      <a:pPr algn="l" rtl="0" fontAlgn="b"/>
                      <a:r>
                        <a:rPr lang="en-US" sz="1400" b="0" i="0" u="none" strike="noStrike" dirty="0">
                          <a:solidFill>
                            <a:schemeClr val="tx1"/>
                          </a:solidFill>
                          <a:effectLst/>
                          <a:latin typeface="+mn-lt"/>
                        </a:rPr>
                        <a:t>Florida</a:t>
                      </a:r>
                    </a:p>
                  </a:txBody>
                  <a:tcP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dirty="0"/>
                        <a:t>1,388,975</a:t>
                      </a:r>
                    </a:p>
                  </a:txBody>
                  <a:tcPr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dirty="0"/>
                        <a:t>5</a:t>
                      </a:r>
                    </a:p>
                  </a:txBody>
                  <a:tcPr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b="0" i="0" u="none" strike="noStrike" dirty="0">
                          <a:solidFill>
                            <a:schemeClr val="tx1"/>
                          </a:solidFill>
                          <a:effectLst/>
                          <a:latin typeface="+mn-lt"/>
                        </a:rPr>
                        <a:t>   220,890 </a:t>
                      </a:r>
                    </a:p>
                  </a:txBody>
                  <a:tcP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b="0" i="0" u="none" strike="noStrike" dirty="0">
                          <a:solidFill>
                            <a:schemeClr val="tx1"/>
                          </a:solidFill>
                          <a:effectLst/>
                          <a:latin typeface="+mn-lt"/>
                        </a:rPr>
                        <a:t>                7 </a:t>
                      </a:r>
                    </a:p>
                  </a:txBody>
                  <a:tcP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860850090"/>
                  </a:ext>
                </a:extLst>
              </a:tr>
              <a:tr h="334468">
                <a:tc>
                  <a:txBody>
                    <a:bodyPr/>
                    <a:lstStyle/>
                    <a:p>
                      <a:pPr algn="l" rtl="0" fontAlgn="b"/>
                      <a:r>
                        <a:rPr lang="en-US" sz="1400" b="0" i="0" u="none" strike="noStrike" dirty="0">
                          <a:solidFill>
                            <a:schemeClr val="tx1"/>
                          </a:solidFill>
                          <a:effectLst/>
                          <a:latin typeface="+mn-lt"/>
                        </a:rPr>
                        <a:t>Tennessee</a:t>
                      </a:r>
                    </a:p>
                  </a:txBody>
                  <a:tcP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dirty="0"/>
                        <a:t>310,251</a:t>
                      </a:r>
                    </a:p>
                  </a:txBody>
                  <a:tcPr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dirty="0"/>
                        <a:t>11</a:t>
                      </a:r>
                    </a:p>
                  </a:txBody>
                  <a:tcPr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b="0" i="0" u="none" strike="noStrike" dirty="0">
                          <a:solidFill>
                            <a:schemeClr val="tx1"/>
                          </a:solidFill>
                          <a:effectLst/>
                          <a:latin typeface="+mn-lt"/>
                        </a:rPr>
                        <a:t>     61,390 </a:t>
                      </a:r>
                    </a:p>
                  </a:txBody>
                  <a:tcP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b="0" i="0" u="none" strike="noStrike" dirty="0">
                          <a:solidFill>
                            <a:schemeClr val="tx1"/>
                          </a:solidFill>
                          <a:effectLst/>
                          <a:latin typeface="+mn-lt"/>
                        </a:rPr>
                        <a:t>              10 </a:t>
                      </a:r>
                    </a:p>
                  </a:txBody>
                  <a:tcP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11514688"/>
                  </a:ext>
                </a:extLst>
              </a:tr>
              <a:tr h="334468">
                <a:tc>
                  <a:txBody>
                    <a:bodyPr/>
                    <a:lstStyle/>
                    <a:p>
                      <a:pPr algn="l" rtl="0" fontAlgn="b"/>
                      <a:r>
                        <a:rPr lang="en-US" sz="1400" b="0" i="0" u="none" strike="noStrike" dirty="0">
                          <a:solidFill>
                            <a:schemeClr val="tx1"/>
                          </a:solidFill>
                          <a:effectLst/>
                          <a:latin typeface="+mn-lt"/>
                        </a:rPr>
                        <a:t>North Carolina</a:t>
                      </a:r>
                    </a:p>
                  </a:txBody>
                  <a:tcP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dirty="0"/>
                        <a:t>516,392</a:t>
                      </a:r>
                    </a:p>
                  </a:txBody>
                  <a:tcPr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dirty="0"/>
                        <a:t>10</a:t>
                      </a:r>
                    </a:p>
                  </a:txBody>
                  <a:tcPr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b="0" i="0" u="none" strike="noStrike" dirty="0">
                          <a:solidFill>
                            <a:schemeClr val="tx1"/>
                          </a:solidFill>
                          <a:effectLst/>
                          <a:latin typeface="+mn-lt"/>
                        </a:rPr>
                        <a:t>     88,673 </a:t>
                      </a:r>
                    </a:p>
                  </a:txBody>
                  <a:tcP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b="0" i="0" u="none" strike="noStrike" dirty="0">
                          <a:solidFill>
                            <a:schemeClr val="tx1"/>
                          </a:solidFill>
                          <a:effectLst/>
                          <a:latin typeface="+mn-lt"/>
                        </a:rPr>
                        <a:t>              11 </a:t>
                      </a:r>
                    </a:p>
                  </a:txBody>
                  <a:tcP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90837767"/>
                  </a:ext>
                </a:extLst>
              </a:tr>
              <a:tr h="334468">
                <a:tc>
                  <a:txBody>
                    <a:bodyPr/>
                    <a:lstStyle/>
                    <a:p>
                      <a:pPr algn="l" rtl="0" fontAlgn="b"/>
                      <a:r>
                        <a:rPr lang="en-US" sz="1400" b="0" i="0" u="none" strike="noStrike" dirty="0">
                          <a:solidFill>
                            <a:schemeClr val="tx1"/>
                          </a:solidFill>
                          <a:effectLst/>
                          <a:latin typeface="+mn-lt"/>
                        </a:rPr>
                        <a:t>Texas</a:t>
                      </a:r>
                    </a:p>
                  </a:txBody>
                  <a:tcP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dirty="0"/>
                        <a:t>1,076,451</a:t>
                      </a:r>
                    </a:p>
                  </a:txBody>
                  <a:tcPr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dirty="0"/>
                        <a:t>14</a:t>
                      </a:r>
                    </a:p>
                  </a:txBody>
                  <a:tcPr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b="0" i="0" u="none" strike="noStrike" dirty="0">
                          <a:solidFill>
                            <a:schemeClr val="tx1"/>
                          </a:solidFill>
                          <a:effectLst/>
                          <a:latin typeface="+mn-lt"/>
                        </a:rPr>
                        <a:t>   170,307 </a:t>
                      </a:r>
                    </a:p>
                  </a:txBody>
                  <a:tcP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b="0" i="0" u="none" strike="noStrike" dirty="0">
                          <a:solidFill>
                            <a:schemeClr val="tx1"/>
                          </a:solidFill>
                          <a:effectLst/>
                          <a:latin typeface="+mn-lt"/>
                        </a:rPr>
                        <a:t>              16 </a:t>
                      </a:r>
                    </a:p>
                  </a:txBody>
                  <a:tcP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96995214"/>
                  </a:ext>
                </a:extLst>
              </a:tr>
              <a:tr h="334468">
                <a:tc>
                  <a:txBody>
                    <a:bodyPr/>
                    <a:lstStyle/>
                    <a:p>
                      <a:pPr algn="l" rtl="0" fontAlgn="b"/>
                      <a:r>
                        <a:rPr lang="en-US" sz="1400" b="0" i="0" u="none" strike="noStrike" dirty="0">
                          <a:solidFill>
                            <a:schemeClr val="tx1"/>
                          </a:solidFill>
                          <a:effectLst/>
                          <a:latin typeface="+mn-lt"/>
                        </a:rPr>
                        <a:t>Georgia</a:t>
                      </a:r>
                    </a:p>
                  </a:txBody>
                  <a:tcP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dirty="0"/>
                        <a:t>315,830</a:t>
                      </a:r>
                    </a:p>
                  </a:txBody>
                  <a:tcPr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dirty="0"/>
                        <a:t>15</a:t>
                      </a:r>
                    </a:p>
                  </a:txBody>
                  <a:tcPr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b="0" i="0" u="none" strike="noStrike" dirty="0">
                          <a:solidFill>
                            <a:schemeClr val="tx1"/>
                          </a:solidFill>
                          <a:effectLst/>
                          <a:latin typeface="+mn-lt"/>
                        </a:rPr>
                        <a:t>     50,632 </a:t>
                      </a:r>
                    </a:p>
                  </a:txBody>
                  <a:tcP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tc>
                  <a:txBody>
                    <a:bodyPr/>
                    <a:lstStyle/>
                    <a:p>
                      <a:pPr algn="r" fontAlgn="b"/>
                      <a:r>
                        <a:rPr lang="en-US" sz="1400" b="0" i="0" u="none" strike="noStrike" dirty="0">
                          <a:solidFill>
                            <a:schemeClr val="tx1"/>
                          </a:solidFill>
                          <a:effectLst/>
                          <a:latin typeface="+mn-lt"/>
                        </a:rPr>
                        <a:t>              18 </a:t>
                      </a:r>
                    </a:p>
                  </a:txBody>
                  <a:tcP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accent3"/>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3825785"/>
                  </a:ext>
                </a:extLst>
              </a:tr>
              <a:tr h="334468">
                <a:tc>
                  <a:txBody>
                    <a:bodyPr/>
                    <a:lstStyle/>
                    <a:p>
                      <a:pPr algn="l" rtl="0" fontAlgn="b"/>
                      <a:r>
                        <a:rPr lang="en-US" sz="1400" b="1" i="0" u="none" strike="noStrike" dirty="0">
                          <a:solidFill>
                            <a:schemeClr val="bg1"/>
                          </a:solidFill>
                          <a:effectLst/>
                          <a:latin typeface="+mn-lt"/>
                        </a:rPr>
                        <a:t>Virginia</a:t>
                      </a:r>
                    </a:p>
                  </a:txBody>
                  <a:tcP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fontAlgn="b"/>
                      <a:r>
                        <a:rPr lang="en-US" sz="1400" b="1" dirty="0">
                          <a:solidFill>
                            <a:schemeClr val="bg1"/>
                          </a:solidFill>
                        </a:rPr>
                        <a:t>-115,329</a:t>
                      </a:r>
                    </a:p>
                  </a:txBody>
                  <a:tcPr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fontAlgn="b"/>
                      <a:r>
                        <a:rPr lang="en-US" sz="1400" b="1" dirty="0">
                          <a:solidFill>
                            <a:schemeClr val="bg1"/>
                          </a:solidFill>
                        </a:rPr>
                        <a:t>31</a:t>
                      </a:r>
                    </a:p>
                  </a:txBody>
                  <a:tcPr anchor="ct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fontAlgn="b"/>
                      <a:r>
                        <a:rPr lang="en-US" sz="1400" b="1" i="0" u="none" strike="noStrike" dirty="0">
                          <a:solidFill>
                            <a:schemeClr val="bg1"/>
                          </a:solidFill>
                          <a:effectLst/>
                          <a:latin typeface="+mn-lt"/>
                        </a:rPr>
                        <a:t>     -8,995</a:t>
                      </a:r>
                    </a:p>
                  </a:txBody>
                  <a:tcP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algn="r" fontAlgn="b"/>
                      <a:r>
                        <a:rPr lang="en-US" sz="1400" b="1" i="0" u="none" strike="noStrike" dirty="0">
                          <a:solidFill>
                            <a:schemeClr val="bg1"/>
                          </a:solidFill>
                          <a:effectLst/>
                          <a:latin typeface="+mn-lt"/>
                        </a:rPr>
                        <a:t>              36 </a:t>
                      </a:r>
                    </a:p>
                  </a:txBody>
                  <a:tcPr>
                    <a:lnL w="12700" cmpd="sng">
                      <a:noFill/>
                      <a:prstDash val="solid"/>
                    </a:lnL>
                    <a:lnR w="12700" cmpd="sng">
                      <a:noFill/>
                      <a:prstDash val="solid"/>
                    </a:lnR>
                    <a:lnT w="12700" cap="flat" cmpd="sng" algn="ctr">
                      <a:solidFill>
                        <a:schemeClr val="accent3"/>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2891131956"/>
                  </a:ext>
                </a:extLst>
              </a:tr>
            </a:tbl>
          </a:graphicData>
        </a:graphic>
      </p:graphicFrame>
      <p:sp>
        <p:nvSpPr>
          <p:cNvPr id="3" name="Title 2">
            <a:extLst>
              <a:ext uri="{FF2B5EF4-FFF2-40B4-BE49-F238E27FC236}">
                <a16:creationId xmlns:a16="http://schemas.microsoft.com/office/drawing/2014/main" id="{98A7FF60-63D7-46A3-B148-F8BA20087FE5}"/>
              </a:ext>
            </a:extLst>
          </p:cNvPr>
          <p:cNvSpPr>
            <a:spLocks noGrp="1"/>
          </p:cNvSpPr>
          <p:nvPr>
            <p:ph type="title"/>
          </p:nvPr>
        </p:nvSpPr>
        <p:spPr>
          <a:xfrm>
            <a:off x="431799" y="473859"/>
            <a:ext cx="8280400" cy="567394"/>
          </a:xfrm>
        </p:spPr>
        <p:txBody>
          <a:bodyPr vert="horz"/>
          <a:lstStyle/>
          <a:p>
            <a:r>
              <a:rPr lang="en-US" dirty="0"/>
              <a:t>Virginia has attracted fewer movers than COMPETITOR STATES since 2014</a:t>
            </a:r>
          </a:p>
        </p:txBody>
      </p:sp>
      <p:sp>
        <p:nvSpPr>
          <p:cNvPr id="4" name="Subtitle 3">
            <a:extLst>
              <a:ext uri="{FF2B5EF4-FFF2-40B4-BE49-F238E27FC236}">
                <a16:creationId xmlns:a16="http://schemas.microsoft.com/office/drawing/2014/main" id="{C61E6A08-58BA-4731-9E0C-EF17C2BAEF22}"/>
              </a:ext>
            </a:extLst>
          </p:cNvPr>
          <p:cNvSpPr>
            <a:spLocks noGrp="1"/>
          </p:cNvSpPr>
          <p:nvPr>
            <p:ph type="subTitle" sz="quarter" idx="1000"/>
          </p:nvPr>
        </p:nvSpPr>
        <p:spPr>
          <a:xfrm>
            <a:off x="431799" y="5175988"/>
            <a:ext cx="7440613" cy="505508"/>
          </a:xfrm>
        </p:spPr>
        <p:txBody>
          <a:bodyPr/>
          <a:lstStyle/>
          <a:p>
            <a:pPr lvl="1"/>
            <a:r>
              <a:rPr lang="en-US" dirty="0"/>
              <a:t>State rank based on domestic net migration as percent of total state population</a:t>
            </a:r>
          </a:p>
          <a:p>
            <a:r>
              <a:rPr lang="en-US" sz="1400" dirty="0"/>
              <a:t>Source: Census Bureau, Population Estimates Program</a:t>
            </a:r>
          </a:p>
        </p:txBody>
      </p:sp>
      <p:sp>
        <p:nvSpPr>
          <p:cNvPr id="5" name="Slide Number Placeholder 4">
            <a:extLst>
              <a:ext uri="{FF2B5EF4-FFF2-40B4-BE49-F238E27FC236}">
                <a16:creationId xmlns:a16="http://schemas.microsoft.com/office/drawing/2014/main" id="{3F5693F2-5705-4513-9A8C-8F612E7CD72E}"/>
              </a:ext>
            </a:extLst>
          </p:cNvPr>
          <p:cNvSpPr>
            <a:spLocks noGrp="1"/>
          </p:cNvSpPr>
          <p:nvPr>
            <p:ph type="sldNum" sz="quarter" idx="4294967295"/>
          </p:nvPr>
        </p:nvSpPr>
        <p:spPr>
          <a:xfrm>
            <a:off x="8793163" y="6516688"/>
            <a:ext cx="350837" cy="174625"/>
          </a:xfrm>
        </p:spPr>
        <p:txBody>
          <a:bodyPr/>
          <a:lstStyle/>
          <a:p>
            <a:pPr marL="1270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fld id="{078C017C-E1B9-8443-B047-B08AAA027B45}" type="slidenum">
              <a:rPr kumimoji="0" lang="en-US" sz="900" b="1" i="0" u="none" strike="noStrike" kern="1200" cap="none" spc="0" normalizeH="0" baseline="0" noProof="0" smtClean="0">
                <a:ln>
                  <a:noFill/>
                </a:ln>
                <a:solidFill>
                  <a:srgbClr val="003865"/>
                </a:solidFill>
                <a:effectLst/>
                <a:uLnTx/>
                <a:uFillTx/>
                <a:latin typeface="Verlag Bold" pitchFamily="2" charset="0"/>
              </a:rPr>
              <a:pPr marL="1270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t>38</a:t>
            </a:fld>
            <a:endParaRPr kumimoji="0" lang="en-US" sz="900" b="1" i="0" u="none" strike="noStrike" kern="1200" cap="none" spc="0" normalizeH="0" baseline="0" noProof="0" dirty="0">
              <a:ln>
                <a:noFill/>
              </a:ln>
              <a:solidFill>
                <a:srgbClr val="003865"/>
              </a:solidFill>
              <a:effectLst/>
              <a:uLnTx/>
              <a:uFillTx/>
              <a:latin typeface="Verlag Bold" pitchFamily="2" charset="0"/>
            </a:endParaRPr>
          </a:p>
        </p:txBody>
      </p:sp>
      <p:sp>
        <p:nvSpPr>
          <p:cNvPr id="17" name="Text Placeholder 4">
            <a:extLst>
              <a:ext uri="{FF2B5EF4-FFF2-40B4-BE49-F238E27FC236}">
                <a16:creationId xmlns:a16="http://schemas.microsoft.com/office/drawing/2014/main" id="{C09EE465-4536-63BB-C734-C698126FA272}"/>
              </a:ext>
            </a:extLst>
          </p:cNvPr>
          <p:cNvSpPr txBox="1">
            <a:spLocks/>
          </p:cNvSpPr>
          <p:nvPr/>
        </p:nvSpPr>
        <p:spPr>
          <a:xfrm>
            <a:off x="431799" y="1429258"/>
            <a:ext cx="4225965" cy="399750"/>
          </a:xfrm>
          <a:prstGeom prst="rect">
            <a:avLst/>
          </a:prstGeom>
          <a:blipFill dpi="0" rotWithShape="1">
            <a:blip r:embed="rId5"/>
            <a:srcRect/>
            <a:tile tx="0" ty="0" sx="100000" sy="100000" flip="xy" algn="b"/>
          </a:blipFill>
          <a:effectLst/>
        </p:spPr>
        <p:txBody>
          <a:bodyPr vert="horz" wrap="none" lIns="0" tIns="0" rIns="0" bIns="54000" rtlCol="0" anchor="b">
            <a:spAutoFit/>
          </a:bodyPr>
          <a:lstStyle>
            <a:lvl1pPr marL="3175" marR="0" indent="0" fontAlgn="auto">
              <a:lnSpc>
                <a:spcPct val="90000"/>
              </a:lnSpc>
              <a:spcBef>
                <a:spcPts val="100"/>
              </a:spcBef>
              <a:spcAft>
                <a:spcPts val="0"/>
              </a:spcAft>
              <a:buClrTx/>
              <a:buSzTx/>
              <a:buFont typeface="Wingdings" pitchFamily="2" charset="2"/>
              <a:buNone/>
              <a:tabLst/>
              <a:defRPr b="1"/>
            </a:lvl1pPr>
            <a:lvl2pPr marL="3175" indent="0">
              <a:spcAft>
                <a:spcPts val="0"/>
              </a:spcAft>
              <a:buFont typeface="Arial" panose="020B0604020202020204" pitchFamily="34" charset="0"/>
              <a:buNone/>
            </a:lvl2pPr>
            <a:lvl3pPr marL="3175" indent="0">
              <a:buFont typeface="Wingdings" pitchFamily="2" charset="2"/>
              <a:buNone/>
            </a:lvl3pPr>
            <a:lvl4pPr marL="3175" indent="0">
              <a:spcAft>
                <a:spcPts val="0"/>
              </a:spcAft>
              <a:buNone/>
            </a:lvl4pPr>
            <a:lvl5pPr marL="3175" indent="0">
              <a:spcAft>
                <a:spcPts val="0"/>
              </a:spcAft>
              <a:buFont typeface="Arial" panose="020B0604020202020204" pitchFamily="34" charset="0"/>
              <a:buNone/>
            </a:lvl5pPr>
            <a:lvl6pPr marL="3175" indent="0">
              <a:spcAft>
                <a:spcPts val="0"/>
              </a:spcAft>
              <a:buNone/>
            </a:lvl6pPr>
            <a:lvl7pPr marL="3175" indent="0">
              <a:spcAft>
                <a:spcPts val="0"/>
              </a:spcAft>
              <a:buNone/>
            </a:lvl7pPr>
            <a:lvl8pPr marL="3175" indent="0">
              <a:spcAft>
                <a:spcPts val="0"/>
              </a:spcAft>
              <a:buNone/>
            </a:lvl8pPr>
            <a:lvl9pPr marL="3175" indent="0">
              <a:spcAft>
                <a:spcPts val="0"/>
              </a:spcAft>
              <a:buNone/>
            </a:lvl9pPr>
          </a:lstStyle>
          <a:p>
            <a:r>
              <a:rPr lang="en-US" dirty="0"/>
              <a:t>Net domestic migration, Virginia compared to peer states </a:t>
            </a:r>
          </a:p>
          <a:p>
            <a:r>
              <a:rPr lang="en-US" b="0" dirty="0"/>
              <a:t>2014-2021</a:t>
            </a:r>
          </a:p>
        </p:txBody>
      </p:sp>
    </p:spTree>
    <p:extLst>
      <p:ext uri="{BB962C8B-B14F-4D97-AF65-F5344CB8AC3E}">
        <p14:creationId xmlns:p14="http://schemas.microsoft.com/office/powerpoint/2010/main" val="71811798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Object 18" hidden="1">
            <a:extLst>
              <a:ext uri="{FF2B5EF4-FFF2-40B4-BE49-F238E27FC236}">
                <a16:creationId xmlns:a16="http://schemas.microsoft.com/office/drawing/2014/main" id="{F0546E54-0B83-D8F6-623B-E1C158DBD3C6}"/>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19" name="Object 18" hidden="1">
                        <a:extLst>
                          <a:ext uri="{FF2B5EF4-FFF2-40B4-BE49-F238E27FC236}">
                            <a16:creationId xmlns:a16="http://schemas.microsoft.com/office/drawing/2014/main" id="{F0546E54-0B83-D8F6-623B-E1C158DBD3C6}"/>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4" name="TextBox 33">
            <a:extLst>
              <a:ext uri="{FF2B5EF4-FFF2-40B4-BE49-F238E27FC236}">
                <a16:creationId xmlns:a16="http://schemas.microsoft.com/office/drawing/2014/main" id="{12803A7B-6AA4-18BD-B125-37DC56557618}"/>
              </a:ext>
            </a:extLst>
          </p:cNvPr>
          <p:cNvSpPr txBox="1"/>
          <p:nvPr/>
        </p:nvSpPr>
        <p:spPr>
          <a:xfrm>
            <a:off x="1785501" y="3991231"/>
            <a:ext cx="5572998" cy="738664"/>
          </a:xfrm>
          <a:prstGeom prst="rect">
            <a:avLst/>
          </a:prstGeom>
        </p:spPr>
        <p:txBody>
          <a:bodyPr vert="horz" wrap="square" lIns="0" tIns="0" rIns="0" bIns="0" rtlCol="0" anchor="t">
            <a:spAutoFit/>
          </a:bodyPr>
          <a:lstStyle/>
          <a:p>
            <a:pPr algn="ctr"/>
            <a:r>
              <a:rPr lang="en-US" sz="2400" b="1" dirty="0">
                <a:solidFill>
                  <a:schemeClr val="bg1"/>
                </a:solidFill>
                <a:latin typeface="Verlag Book" pitchFamily="2" charset="0"/>
                <a:ea typeface="Arial" charset="0"/>
                <a:cs typeface="Arial" charset="0"/>
              </a:rPr>
              <a:t>Comprehensive Economic Development Policy for the Youngkin Administration</a:t>
            </a:r>
          </a:p>
        </p:txBody>
      </p:sp>
      <p:sp>
        <p:nvSpPr>
          <p:cNvPr id="2" name="Rectangle 1">
            <a:extLst>
              <a:ext uri="{FF2B5EF4-FFF2-40B4-BE49-F238E27FC236}">
                <a16:creationId xmlns:a16="http://schemas.microsoft.com/office/drawing/2014/main" id="{5D0C5652-0AF5-CA32-EE60-E0F8EEAAE565}"/>
              </a:ext>
            </a:extLst>
          </p:cNvPr>
          <p:cNvSpPr/>
          <p:nvPr/>
        </p:nvSpPr>
        <p:spPr>
          <a:xfrm>
            <a:off x="-4" y="0"/>
            <a:ext cx="7019929" cy="6858000"/>
          </a:xfrm>
          <a:prstGeom prst="rect">
            <a:avLst/>
          </a:prstGeom>
          <a:pattFill prst="wdUpDiag">
            <a:fgClr>
              <a:schemeClr val="tx2">
                <a:lumMod val="75000"/>
                <a:lumOff val="25000"/>
              </a:schemeClr>
            </a:fgClr>
            <a:bgClr>
              <a:schemeClr val="accent1">
                <a:lumMod val="90000"/>
                <a:lumOff val="1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5" name="Straight Connector 24">
            <a:extLst>
              <a:ext uri="{FF2B5EF4-FFF2-40B4-BE49-F238E27FC236}">
                <a16:creationId xmlns:a16="http://schemas.microsoft.com/office/drawing/2014/main" id="{E4B7990E-9015-87F9-408E-A578B56C6656}"/>
              </a:ext>
            </a:extLst>
          </p:cNvPr>
          <p:cNvCxnSpPr>
            <a:cxnSpLocks/>
          </p:cNvCxnSpPr>
          <p:nvPr/>
        </p:nvCxnSpPr>
        <p:spPr>
          <a:xfrm rot="5400000">
            <a:off x="3636792" y="3428867"/>
            <a:ext cx="6858000" cy="0"/>
          </a:xfrm>
          <a:prstGeom prst="line">
            <a:avLst/>
          </a:prstGeom>
          <a:ln w="38100">
            <a:solidFill>
              <a:srgbClr val="B52C19"/>
            </a:solidFill>
          </a:ln>
        </p:spPr>
        <p:style>
          <a:lnRef idx="1">
            <a:schemeClr val="accent1"/>
          </a:lnRef>
          <a:fillRef idx="0">
            <a:schemeClr val="accent1"/>
          </a:fillRef>
          <a:effectRef idx="0">
            <a:schemeClr val="accent1"/>
          </a:effectRef>
          <a:fontRef idx="minor">
            <a:schemeClr val="tx1"/>
          </a:fontRef>
        </p:style>
      </p:cxnSp>
      <p:sp>
        <p:nvSpPr>
          <p:cNvPr id="5" name="Title 15">
            <a:extLst>
              <a:ext uri="{FF2B5EF4-FFF2-40B4-BE49-F238E27FC236}">
                <a16:creationId xmlns:a16="http://schemas.microsoft.com/office/drawing/2014/main" id="{85EDB4D3-DEA2-8501-79FC-1BF1F8C2DC0E}"/>
              </a:ext>
            </a:extLst>
          </p:cNvPr>
          <p:cNvSpPr txBox="1">
            <a:spLocks/>
          </p:cNvSpPr>
          <p:nvPr/>
        </p:nvSpPr>
        <p:spPr>
          <a:xfrm>
            <a:off x="1027523" y="2948100"/>
            <a:ext cx="5745564" cy="867263"/>
          </a:xfrm>
          <a:prstGeom prst="rect">
            <a:avLst/>
          </a:prstGeom>
          <a:noFill/>
        </p:spPr>
        <p:txBody>
          <a:bodyPr vert="horz" lIns="0" tIns="0" rIns="0" bIns="0" rtlCol="0" anchor="ctr" anchorCtr="0">
            <a:noAutofit/>
          </a:bodyPr>
          <a:lst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a:lstStyle>
          <a:p>
            <a:pPr>
              <a:lnSpc>
                <a:spcPct val="100000"/>
              </a:lnSpc>
            </a:pPr>
            <a:r>
              <a:rPr lang="en-US" sz="3600" cap="none" dirty="0">
                <a:solidFill>
                  <a:schemeClr val="bg1"/>
                </a:solidFill>
                <a:latin typeface="Verlag Bold" pitchFamily="2" charset="0"/>
              </a:rPr>
              <a:t>Virginia’s </a:t>
            </a:r>
          </a:p>
          <a:p>
            <a:pPr>
              <a:lnSpc>
                <a:spcPct val="100000"/>
              </a:lnSpc>
            </a:pPr>
            <a:r>
              <a:rPr lang="en-US" sz="3600" cap="none" dirty="0">
                <a:solidFill>
                  <a:schemeClr val="bg1"/>
                </a:solidFill>
                <a:latin typeface="Verlag Bold" pitchFamily="2" charset="0"/>
              </a:rPr>
              <a:t>Competitive Landscape</a:t>
            </a:r>
            <a:endParaRPr lang="en-US" sz="2400" cap="none" dirty="0">
              <a:solidFill>
                <a:schemeClr val="bg1"/>
              </a:solidFill>
              <a:latin typeface="Verlag Bold" pitchFamily="2" charset="0"/>
            </a:endParaRPr>
          </a:p>
        </p:txBody>
      </p:sp>
      <p:sp>
        <p:nvSpPr>
          <p:cNvPr id="3" name="Slide Number Placeholder 4">
            <a:extLst>
              <a:ext uri="{FF2B5EF4-FFF2-40B4-BE49-F238E27FC236}">
                <a16:creationId xmlns:a16="http://schemas.microsoft.com/office/drawing/2014/main" id="{1916AE7E-E4CD-A38D-B7F4-18B3975E8161}"/>
              </a:ext>
            </a:extLst>
          </p:cNvPr>
          <p:cNvSpPr txBox="1">
            <a:spLocks/>
          </p:cNvSpPr>
          <p:nvPr/>
        </p:nvSpPr>
        <p:spPr>
          <a:xfrm>
            <a:off x="8790039" y="6516148"/>
            <a:ext cx="350454" cy="174625"/>
          </a:xfrm>
          <a:prstGeom prst="rect">
            <a:avLst/>
          </a:prstGeom>
          <a:noFill/>
          <a:ln>
            <a:noFill/>
          </a:ln>
        </p:spPr>
        <p:txBody>
          <a:bodyPr vert="horz" wrap="square" lIns="0" tIns="0" rIns="0" bIns="0" rtlCol="0" anchor="ctr">
            <a:noAutofit/>
          </a:bodyPr>
          <a:lstStyle>
            <a:defPPr>
              <a:defRPr lang="en-US"/>
            </a:defPPr>
            <a:lvl1pPr marL="0" algn="l" defTabSz="914400" rtl="0" eaLnBrk="1" latinLnBrk="0" hangingPunct="1">
              <a:defRPr sz="900" b="1" kern="1200">
                <a:solidFill>
                  <a:schemeClr val="accent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3</a:t>
            </a:fld>
            <a:endParaRPr lang="en-US" dirty="0">
              <a:latin typeface="Verlag Bold" pitchFamily="2" charset="0"/>
            </a:endParaRPr>
          </a:p>
        </p:txBody>
      </p:sp>
      <p:cxnSp>
        <p:nvCxnSpPr>
          <p:cNvPr id="4" name="Straight Connector 3">
            <a:extLst>
              <a:ext uri="{FF2B5EF4-FFF2-40B4-BE49-F238E27FC236}">
                <a16:creationId xmlns:a16="http://schemas.microsoft.com/office/drawing/2014/main" id="{5E3BE8CF-4A39-F58D-5DED-BD1BBC54A3CE}"/>
              </a:ext>
            </a:extLst>
          </p:cNvPr>
          <p:cNvCxnSpPr>
            <a:cxnSpLocks/>
          </p:cNvCxnSpPr>
          <p:nvPr/>
        </p:nvCxnSpPr>
        <p:spPr>
          <a:xfrm>
            <a:off x="1027523" y="3991231"/>
            <a:ext cx="599240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1481589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89DE4125-3BC5-723C-2199-5AF2E87F139D}"/>
              </a:ext>
            </a:extLst>
          </p:cNvPr>
          <p:cNvGraphicFramePr>
            <a:graphicFrameLocks noChangeAspect="1"/>
          </p:cNvGraphicFramePr>
          <p:nvPr>
            <p:custDataLst>
              <p:tags r:id="rId1"/>
            </p:custDataLst>
            <p:extLst>
              <p:ext uri="{D42A27DB-BD31-4B8C-83A1-F6EECF244321}">
                <p14:modId xmlns:p14="http://schemas.microsoft.com/office/powerpoint/2010/main" val="210003320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60" imgH="360" progId="TCLayout.ActiveDocument.1">
                  <p:embed/>
                </p:oleObj>
              </mc:Choice>
              <mc:Fallback>
                <p:oleObj name="think-cell Slide" r:id="rId3" imgW="360" imgH="360" progId="TCLayout.ActiveDocument.1">
                  <p:embed/>
                  <p:pic>
                    <p:nvPicPr>
                      <p:cNvPr id="8" name="Object 7" hidden="1">
                        <a:extLst>
                          <a:ext uri="{FF2B5EF4-FFF2-40B4-BE49-F238E27FC236}">
                            <a16:creationId xmlns:a16="http://schemas.microsoft.com/office/drawing/2014/main" id="{89DE4125-3BC5-723C-2199-5AF2E87F139D}"/>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11B50BBA-42E1-468F-A098-2D509D21E99E}"/>
              </a:ext>
            </a:extLst>
          </p:cNvPr>
          <p:cNvSpPr>
            <a:spLocks noGrp="1"/>
          </p:cNvSpPr>
          <p:nvPr>
            <p:ph type="title"/>
          </p:nvPr>
        </p:nvSpPr>
        <p:spPr>
          <a:xfrm>
            <a:off x="431800" y="532843"/>
            <a:ext cx="8280400" cy="567394"/>
          </a:xfrm>
        </p:spPr>
        <p:txBody>
          <a:bodyPr vert="horz"/>
          <a:lstStyle/>
          <a:p>
            <a:r>
              <a:rPr lang="en-US" dirty="0">
                <a:latin typeface="Verlag Bold" pitchFamily="2" charset="0"/>
              </a:rPr>
              <a:t>Despite a trend of losing movers to other states, Virginia’s loss of residents has begun to stabilize</a:t>
            </a:r>
          </a:p>
        </p:txBody>
      </p:sp>
      <p:graphicFrame>
        <p:nvGraphicFramePr>
          <p:cNvPr id="7" name="Chart Placeholder 8">
            <a:extLst>
              <a:ext uri="{FF2B5EF4-FFF2-40B4-BE49-F238E27FC236}">
                <a16:creationId xmlns:a16="http://schemas.microsoft.com/office/drawing/2014/main" id="{F0689B78-1E5E-42C0-BCCA-5CED594D3BE7}"/>
              </a:ext>
            </a:extLst>
          </p:cNvPr>
          <p:cNvGraphicFramePr>
            <a:graphicFrameLocks noGrp="1"/>
          </p:cNvGraphicFramePr>
          <p:nvPr>
            <p:ph type="chart" sz="quarter" idx="113"/>
            <p:extLst>
              <p:ext uri="{D42A27DB-BD31-4B8C-83A1-F6EECF244321}">
                <p14:modId xmlns:p14="http://schemas.microsoft.com/office/powerpoint/2010/main" val="3471901962"/>
              </p:ext>
            </p:extLst>
          </p:nvPr>
        </p:nvGraphicFramePr>
        <p:xfrm>
          <a:off x="431800" y="1735138"/>
          <a:ext cx="8280400" cy="4430712"/>
        </p:xfrm>
        <a:graphic>
          <a:graphicData uri="http://schemas.openxmlformats.org/drawingml/2006/chart">
            <c:chart xmlns:c="http://schemas.openxmlformats.org/drawingml/2006/chart" xmlns:r="http://schemas.openxmlformats.org/officeDocument/2006/relationships" r:id="rId5"/>
          </a:graphicData>
        </a:graphic>
      </p:graphicFrame>
      <p:sp>
        <p:nvSpPr>
          <p:cNvPr id="4" name="Subtitle 3">
            <a:extLst>
              <a:ext uri="{FF2B5EF4-FFF2-40B4-BE49-F238E27FC236}">
                <a16:creationId xmlns:a16="http://schemas.microsoft.com/office/drawing/2014/main" id="{D07148E8-C903-4155-AB81-A5AA3BF20E2C}"/>
              </a:ext>
            </a:extLst>
          </p:cNvPr>
          <p:cNvSpPr>
            <a:spLocks noGrp="1"/>
          </p:cNvSpPr>
          <p:nvPr>
            <p:ph type="subTitle" sz="quarter" idx="1000"/>
          </p:nvPr>
        </p:nvSpPr>
        <p:spPr>
          <a:xfrm>
            <a:off x="431800" y="5934182"/>
            <a:ext cx="7440613" cy="505508"/>
          </a:xfrm>
        </p:spPr>
        <p:txBody>
          <a:bodyPr/>
          <a:lstStyle/>
          <a:p>
            <a:r>
              <a:rPr lang="en-US" sz="1400" dirty="0"/>
              <a:t>Source: Census Bureau, Population Estimates Program</a:t>
            </a:r>
          </a:p>
        </p:txBody>
      </p:sp>
      <p:sp>
        <p:nvSpPr>
          <p:cNvPr id="5" name="Text Placeholder 4">
            <a:extLst>
              <a:ext uri="{FF2B5EF4-FFF2-40B4-BE49-F238E27FC236}">
                <a16:creationId xmlns:a16="http://schemas.microsoft.com/office/drawing/2014/main" id="{F915B568-11ED-42B4-B475-B65F7BDC25C3}"/>
              </a:ext>
            </a:extLst>
          </p:cNvPr>
          <p:cNvSpPr>
            <a:spLocks noGrp="1"/>
          </p:cNvSpPr>
          <p:nvPr>
            <p:ph type="body" sz="quarter" idx="108"/>
          </p:nvPr>
        </p:nvSpPr>
        <p:spPr>
          <a:xfrm>
            <a:off x="431800" y="1211494"/>
            <a:ext cx="2723502" cy="399750"/>
          </a:xfrm>
        </p:spPr>
        <p:txBody>
          <a:bodyPr/>
          <a:lstStyle/>
          <a:p>
            <a:r>
              <a:rPr lang="en-US" dirty="0"/>
              <a:t>Virginia net domestic in-migration</a:t>
            </a:r>
          </a:p>
          <a:p>
            <a:r>
              <a:rPr lang="en-US" b="0" dirty="0"/>
              <a:t>Net domestic in-migration, 2013 – 2021</a:t>
            </a:r>
          </a:p>
        </p:txBody>
      </p:sp>
      <p:sp>
        <p:nvSpPr>
          <p:cNvPr id="6" name="Slide Number Placeholder 5">
            <a:extLst>
              <a:ext uri="{FF2B5EF4-FFF2-40B4-BE49-F238E27FC236}">
                <a16:creationId xmlns:a16="http://schemas.microsoft.com/office/drawing/2014/main" id="{3412A7A5-6506-4898-B299-04B43FD0ECAF}"/>
              </a:ext>
            </a:extLst>
          </p:cNvPr>
          <p:cNvSpPr>
            <a:spLocks noGrp="1"/>
          </p:cNvSpPr>
          <p:nvPr>
            <p:ph type="sldNum" sz="quarter" idx="116"/>
          </p:nvPr>
        </p:nvSpPr>
        <p:spPr/>
        <p:txBody>
          <a:body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39</a:t>
            </a:fld>
            <a:endParaRPr lang="en-US" sz="900" b="1" dirty="0">
              <a:solidFill>
                <a:schemeClr val="accent1"/>
              </a:solidFill>
              <a:latin typeface="Verlag Bold" pitchFamily="2" charset="0"/>
            </a:endParaRPr>
          </a:p>
        </p:txBody>
      </p:sp>
    </p:spTree>
    <p:extLst>
      <p:ext uri="{BB962C8B-B14F-4D97-AF65-F5344CB8AC3E}">
        <p14:creationId xmlns:p14="http://schemas.microsoft.com/office/powerpoint/2010/main" val="315913394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6F63A89F-3657-F4B0-6FA3-F52EECB39407}"/>
              </a:ext>
            </a:extLst>
          </p:cNvPr>
          <p:cNvGraphicFramePr>
            <a:graphicFrameLocks noChangeAspect="1"/>
          </p:cNvGraphicFramePr>
          <p:nvPr>
            <p:custDataLst>
              <p:tags r:id="rId1"/>
            </p:custDataLst>
            <p:extLst>
              <p:ext uri="{D42A27DB-BD31-4B8C-83A1-F6EECF244321}">
                <p14:modId xmlns:p14="http://schemas.microsoft.com/office/powerpoint/2010/main" val="189456191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231" imgH="232" progId="TCLayout.ActiveDocument.1">
                  <p:embed/>
                </p:oleObj>
              </mc:Choice>
              <mc:Fallback>
                <p:oleObj name="think-cell Slide" r:id="rId4" imgW="231" imgH="232" progId="TCLayout.ActiveDocument.1">
                  <p:embed/>
                  <p:pic>
                    <p:nvPicPr>
                      <p:cNvPr id="13" name="Object 12" hidden="1">
                        <a:extLst>
                          <a:ext uri="{FF2B5EF4-FFF2-40B4-BE49-F238E27FC236}">
                            <a16:creationId xmlns:a16="http://schemas.microsoft.com/office/drawing/2014/main" id="{6F63A89F-3657-F4B0-6FA3-F52EECB39407}"/>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title"/>
          </p:nvPr>
        </p:nvSpPr>
        <p:spPr>
          <a:xfrm>
            <a:off x="328899" y="722234"/>
            <a:ext cx="8636367" cy="567394"/>
          </a:xfrm>
        </p:spPr>
        <p:txBody>
          <a:bodyPr vert="horz"/>
          <a:lstStyle/>
          <a:p>
            <a:r>
              <a:rPr lang="en-US" dirty="0">
                <a:latin typeface="Verlag Bold" pitchFamily="2" charset="0"/>
              </a:rPr>
              <a:t>Reliability, affordability, innovation, competition, and environmental stewardship will guide Virginia’s energy future</a:t>
            </a:r>
          </a:p>
        </p:txBody>
      </p:sp>
      <p:sp>
        <p:nvSpPr>
          <p:cNvPr id="4" name="Subtitle 3"/>
          <p:cNvSpPr>
            <a:spLocks noGrp="1"/>
          </p:cNvSpPr>
          <p:nvPr>
            <p:ph type="subTitle" sz="quarter" idx="1000"/>
          </p:nvPr>
        </p:nvSpPr>
        <p:spPr>
          <a:xfrm>
            <a:off x="431799" y="5896947"/>
            <a:ext cx="8280400" cy="809336"/>
          </a:xfrm>
        </p:spPr>
        <p:txBody>
          <a:bodyPr/>
          <a:lstStyle/>
          <a:p>
            <a:pPr marL="4763" lvl="1" indent="0">
              <a:buNone/>
            </a:pPr>
            <a:r>
              <a:rPr lang="en-US" sz="1400" dirty="0"/>
              <a:t>Source: Virginia Energy Plan (October 2022)</a:t>
            </a:r>
          </a:p>
        </p:txBody>
      </p:sp>
      <p:sp>
        <p:nvSpPr>
          <p:cNvPr id="6" name="Slide Number Placeholder 5"/>
          <p:cNvSpPr>
            <a:spLocks noGrp="1"/>
          </p:cNvSpPr>
          <p:nvPr>
            <p:ph type="sldNum" sz="quarter" idx="116"/>
          </p:nvPr>
        </p:nvSpPr>
        <p:spPr/>
        <p:txBody>
          <a:bodyPr/>
          <a:lstStyle/>
          <a:p>
            <a:pPr marL="1270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fld id="{078C017C-E1B9-8443-B047-B08AAA027B45}" type="slidenum">
              <a:rPr kumimoji="0" lang="en-US" sz="900" b="1" i="0" u="none" strike="noStrike" kern="1200" cap="none" spc="0" normalizeH="0" baseline="0" noProof="0" smtClean="0">
                <a:ln>
                  <a:noFill/>
                </a:ln>
                <a:solidFill>
                  <a:srgbClr val="003865"/>
                </a:solidFill>
                <a:effectLst/>
                <a:uLnTx/>
                <a:uFillTx/>
                <a:latin typeface="Verlag Bold" pitchFamily="2" charset="0"/>
              </a:rPr>
              <a:pPr marL="1270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t>40</a:t>
            </a:fld>
            <a:endParaRPr kumimoji="0" lang="en-US" sz="900" b="1" i="0" u="none" strike="noStrike" kern="1200" cap="none" spc="0" normalizeH="0" baseline="0" noProof="0" dirty="0">
              <a:ln>
                <a:noFill/>
              </a:ln>
              <a:solidFill>
                <a:srgbClr val="003865"/>
              </a:solidFill>
              <a:effectLst/>
              <a:uLnTx/>
              <a:uFillTx/>
              <a:latin typeface="Verlag Bold" pitchFamily="2" charset="0"/>
            </a:endParaRPr>
          </a:p>
        </p:txBody>
      </p:sp>
      <p:sp>
        <p:nvSpPr>
          <p:cNvPr id="37" name="Rectangle 36">
            <a:extLst>
              <a:ext uri="{FF2B5EF4-FFF2-40B4-BE49-F238E27FC236}">
                <a16:creationId xmlns:a16="http://schemas.microsoft.com/office/drawing/2014/main" id="{D94FF5BF-2D44-48C5-830D-549C5ED747D1}"/>
              </a:ext>
            </a:extLst>
          </p:cNvPr>
          <p:cNvSpPr/>
          <p:nvPr/>
        </p:nvSpPr>
        <p:spPr>
          <a:xfrm>
            <a:off x="1837327" y="5764863"/>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38" name="Rectangle 37">
            <a:extLst>
              <a:ext uri="{FF2B5EF4-FFF2-40B4-BE49-F238E27FC236}">
                <a16:creationId xmlns:a16="http://schemas.microsoft.com/office/drawing/2014/main" id="{6A4A47A6-63E1-426F-A3BE-152D266BDA11}"/>
              </a:ext>
            </a:extLst>
          </p:cNvPr>
          <p:cNvSpPr/>
          <p:nvPr/>
        </p:nvSpPr>
        <p:spPr>
          <a:xfrm>
            <a:off x="2641237" y="5764863"/>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4" name="Rectangle 43">
            <a:extLst>
              <a:ext uri="{FF2B5EF4-FFF2-40B4-BE49-F238E27FC236}">
                <a16:creationId xmlns:a16="http://schemas.microsoft.com/office/drawing/2014/main" id="{7B3A6C0F-4532-4B0A-80B5-ED6F0C6374CB}"/>
              </a:ext>
            </a:extLst>
          </p:cNvPr>
          <p:cNvSpPr/>
          <p:nvPr/>
        </p:nvSpPr>
        <p:spPr>
          <a:xfrm>
            <a:off x="1030891" y="5760755"/>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9" name="Rectangle 48">
            <a:extLst>
              <a:ext uri="{FF2B5EF4-FFF2-40B4-BE49-F238E27FC236}">
                <a16:creationId xmlns:a16="http://schemas.microsoft.com/office/drawing/2014/main" id="{F95AF44F-E80F-96F8-61F2-8C6EEC13FBF8}"/>
              </a:ext>
            </a:extLst>
          </p:cNvPr>
          <p:cNvSpPr/>
          <p:nvPr/>
        </p:nvSpPr>
        <p:spPr>
          <a:xfrm>
            <a:off x="3451029" y="5729895"/>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50" name="Rectangle 49">
            <a:extLst>
              <a:ext uri="{FF2B5EF4-FFF2-40B4-BE49-F238E27FC236}">
                <a16:creationId xmlns:a16="http://schemas.microsoft.com/office/drawing/2014/main" id="{C22076DB-7FB4-4EEE-E204-9F3FA09CD4D5}"/>
              </a:ext>
            </a:extLst>
          </p:cNvPr>
          <p:cNvSpPr/>
          <p:nvPr/>
        </p:nvSpPr>
        <p:spPr>
          <a:xfrm>
            <a:off x="4254939" y="5781640"/>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51" name="Rectangle 50">
            <a:extLst>
              <a:ext uri="{FF2B5EF4-FFF2-40B4-BE49-F238E27FC236}">
                <a16:creationId xmlns:a16="http://schemas.microsoft.com/office/drawing/2014/main" id="{360FD103-297C-1F86-27B2-94AF8D6236F1}"/>
              </a:ext>
            </a:extLst>
          </p:cNvPr>
          <p:cNvSpPr/>
          <p:nvPr/>
        </p:nvSpPr>
        <p:spPr>
          <a:xfrm>
            <a:off x="5062062" y="5768763"/>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52" name="Rectangle 51">
            <a:extLst>
              <a:ext uri="{FF2B5EF4-FFF2-40B4-BE49-F238E27FC236}">
                <a16:creationId xmlns:a16="http://schemas.microsoft.com/office/drawing/2014/main" id="{77F70986-6D31-7C47-A0DC-8287E7166DD4}"/>
              </a:ext>
            </a:extLst>
          </p:cNvPr>
          <p:cNvSpPr/>
          <p:nvPr/>
        </p:nvSpPr>
        <p:spPr>
          <a:xfrm>
            <a:off x="5846603" y="5760755"/>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53" name="Rectangle 52">
            <a:extLst>
              <a:ext uri="{FF2B5EF4-FFF2-40B4-BE49-F238E27FC236}">
                <a16:creationId xmlns:a16="http://schemas.microsoft.com/office/drawing/2014/main" id="{AB63EDA9-9D48-6F99-FFC1-41D3FACF1256}"/>
              </a:ext>
            </a:extLst>
          </p:cNvPr>
          <p:cNvSpPr/>
          <p:nvPr/>
        </p:nvSpPr>
        <p:spPr>
          <a:xfrm>
            <a:off x="6650513" y="5768763"/>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pic>
        <p:nvPicPr>
          <p:cNvPr id="10" name="Picture 9" descr="Graphical user interface, application, Word&#10;&#10;Description automatically generated">
            <a:extLst>
              <a:ext uri="{FF2B5EF4-FFF2-40B4-BE49-F238E27FC236}">
                <a16:creationId xmlns:a16="http://schemas.microsoft.com/office/drawing/2014/main" id="{9DD02747-AA1A-E205-EA46-4A1BE14B7188}"/>
              </a:ext>
            </a:extLst>
          </p:cNvPr>
          <p:cNvPicPr>
            <a:picLocks noChangeAspect="1"/>
          </p:cNvPicPr>
          <p:nvPr/>
        </p:nvPicPr>
        <p:blipFill rotWithShape="1">
          <a:blip r:embed="rId6">
            <a:extLst>
              <a:ext uri="{28A0092B-C50C-407E-A947-70E740481C1C}">
                <a14:useLocalDpi xmlns:a14="http://schemas.microsoft.com/office/drawing/2010/main" val="0"/>
              </a:ext>
            </a:extLst>
          </a:blip>
          <a:srcRect l="34455" t="32248" r="34776" b="22783"/>
          <a:stretch/>
        </p:blipFill>
        <p:spPr bwMode="auto">
          <a:xfrm>
            <a:off x="2167821" y="1613089"/>
            <a:ext cx="4808358" cy="3807330"/>
          </a:xfrm>
          <a:prstGeom prst="rect">
            <a:avLst/>
          </a:prstGeom>
          <a:ln>
            <a:no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371041336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6F63A89F-3657-F4B0-6FA3-F52EECB39407}"/>
              </a:ext>
            </a:extLst>
          </p:cNvPr>
          <p:cNvGraphicFramePr>
            <a:graphicFrameLocks noChangeAspect="1"/>
          </p:cNvGraphicFramePr>
          <p:nvPr>
            <p:custDataLst>
              <p:tags r:id="rId1"/>
            </p:custDataLst>
            <p:extLst>
              <p:ext uri="{D42A27DB-BD31-4B8C-83A1-F6EECF244321}">
                <p14:modId xmlns:p14="http://schemas.microsoft.com/office/powerpoint/2010/main" val="258517800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231" imgH="232" progId="TCLayout.ActiveDocument.1">
                  <p:embed/>
                </p:oleObj>
              </mc:Choice>
              <mc:Fallback>
                <p:oleObj name="think-cell Slide" r:id="rId4" imgW="231" imgH="232" progId="TCLayout.ActiveDocument.1">
                  <p:embed/>
                  <p:pic>
                    <p:nvPicPr>
                      <p:cNvPr id="13" name="Object 12" hidden="1">
                        <a:extLst>
                          <a:ext uri="{FF2B5EF4-FFF2-40B4-BE49-F238E27FC236}">
                            <a16:creationId xmlns:a16="http://schemas.microsoft.com/office/drawing/2014/main" id="{6F63A89F-3657-F4B0-6FA3-F52EECB39407}"/>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p:cNvSpPr>
            <a:spLocks noGrp="1"/>
          </p:cNvSpPr>
          <p:nvPr>
            <p:ph type="title"/>
          </p:nvPr>
        </p:nvSpPr>
        <p:spPr>
          <a:xfrm>
            <a:off x="432071" y="716373"/>
            <a:ext cx="8279855" cy="567394"/>
          </a:xfrm>
        </p:spPr>
        <p:txBody>
          <a:bodyPr vert="horz"/>
          <a:lstStyle/>
          <a:p>
            <a:r>
              <a:rPr lang="en-US" dirty="0">
                <a:latin typeface="Verlag Bold" pitchFamily="2" charset="0"/>
              </a:rPr>
              <a:t>The Commonwealth’s recent investments in broadband have cemented its status as a national leader in high-speed internet expansion</a:t>
            </a:r>
          </a:p>
        </p:txBody>
      </p:sp>
      <p:sp>
        <p:nvSpPr>
          <p:cNvPr id="26" name="Text Placeholder 4">
            <a:extLst>
              <a:ext uri="{FF2B5EF4-FFF2-40B4-BE49-F238E27FC236}">
                <a16:creationId xmlns:a16="http://schemas.microsoft.com/office/drawing/2014/main" id="{383D082C-F111-F22C-109C-3F32B948B401}"/>
              </a:ext>
            </a:extLst>
          </p:cNvPr>
          <p:cNvSpPr>
            <a:spLocks noGrp="1"/>
          </p:cNvSpPr>
          <p:nvPr>
            <p:ph type="body" sz="quarter" idx="108"/>
          </p:nvPr>
        </p:nvSpPr>
        <p:spPr>
          <a:xfrm>
            <a:off x="368028" y="1421042"/>
            <a:ext cx="5772734" cy="399750"/>
          </a:xfrm>
        </p:spPr>
        <p:txBody>
          <a:bodyPr/>
          <a:lstStyle/>
          <a:p>
            <a:r>
              <a:rPr lang="en-US" dirty="0"/>
              <a:t>Map of Virginia Telecommunication Initiative (VATI) projects funded in Virginia*</a:t>
            </a:r>
          </a:p>
          <a:p>
            <a:r>
              <a:rPr lang="en-US" b="0" dirty="0"/>
              <a:t>Since January 2021</a:t>
            </a:r>
          </a:p>
        </p:txBody>
      </p:sp>
      <p:sp>
        <p:nvSpPr>
          <p:cNvPr id="6" name="Slide Number Placeholder 5"/>
          <p:cNvSpPr>
            <a:spLocks noGrp="1"/>
          </p:cNvSpPr>
          <p:nvPr>
            <p:ph type="sldNum" sz="quarter" idx="116"/>
          </p:nvPr>
        </p:nvSpPr>
        <p:spPr/>
        <p:txBody>
          <a:bodyPr/>
          <a:lstStyle/>
          <a:p>
            <a:pPr marL="1270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fld id="{078C017C-E1B9-8443-B047-B08AAA027B45}" type="slidenum">
              <a:rPr kumimoji="0" lang="en-US" sz="900" b="1" i="0" u="none" strike="noStrike" kern="1200" cap="none" spc="0" normalizeH="0" baseline="0" noProof="0" smtClean="0">
                <a:ln>
                  <a:noFill/>
                </a:ln>
                <a:solidFill>
                  <a:srgbClr val="003865"/>
                </a:solidFill>
                <a:effectLst/>
                <a:uLnTx/>
                <a:uFillTx/>
                <a:latin typeface="Verlag Bold" pitchFamily="2" charset="0"/>
              </a:rPr>
              <a:pPr marL="1270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t>41</a:t>
            </a:fld>
            <a:endParaRPr kumimoji="0" lang="en-US" sz="900" b="1" i="0" u="none" strike="noStrike" kern="1200" cap="none" spc="0" normalizeH="0" baseline="0" noProof="0" dirty="0">
              <a:ln>
                <a:noFill/>
              </a:ln>
              <a:solidFill>
                <a:srgbClr val="003865"/>
              </a:solidFill>
              <a:effectLst/>
              <a:uLnTx/>
              <a:uFillTx/>
              <a:latin typeface="Verlag Bold" pitchFamily="2" charset="0"/>
            </a:endParaRPr>
          </a:p>
        </p:txBody>
      </p:sp>
      <p:sp>
        <p:nvSpPr>
          <p:cNvPr id="37" name="Rectangle 36">
            <a:extLst>
              <a:ext uri="{FF2B5EF4-FFF2-40B4-BE49-F238E27FC236}">
                <a16:creationId xmlns:a16="http://schemas.microsoft.com/office/drawing/2014/main" id="{D94FF5BF-2D44-48C5-830D-549C5ED747D1}"/>
              </a:ext>
            </a:extLst>
          </p:cNvPr>
          <p:cNvSpPr/>
          <p:nvPr/>
        </p:nvSpPr>
        <p:spPr>
          <a:xfrm>
            <a:off x="1837327" y="5764863"/>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38" name="Rectangle 37">
            <a:extLst>
              <a:ext uri="{FF2B5EF4-FFF2-40B4-BE49-F238E27FC236}">
                <a16:creationId xmlns:a16="http://schemas.microsoft.com/office/drawing/2014/main" id="{6A4A47A6-63E1-426F-A3BE-152D266BDA11}"/>
              </a:ext>
            </a:extLst>
          </p:cNvPr>
          <p:cNvSpPr/>
          <p:nvPr/>
        </p:nvSpPr>
        <p:spPr>
          <a:xfrm>
            <a:off x="2641237" y="5764863"/>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4" name="Rectangle 43">
            <a:extLst>
              <a:ext uri="{FF2B5EF4-FFF2-40B4-BE49-F238E27FC236}">
                <a16:creationId xmlns:a16="http://schemas.microsoft.com/office/drawing/2014/main" id="{7B3A6C0F-4532-4B0A-80B5-ED6F0C6374CB}"/>
              </a:ext>
            </a:extLst>
          </p:cNvPr>
          <p:cNvSpPr/>
          <p:nvPr/>
        </p:nvSpPr>
        <p:spPr>
          <a:xfrm>
            <a:off x="1030891" y="5760755"/>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49" name="Rectangle 48">
            <a:extLst>
              <a:ext uri="{FF2B5EF4-FFF2-40B4-BE49-F238E27FC236}">
                <a16:creationId xmlns:a16="http://schemas.microsoft.com/office/drawing/2014/main" id="{F95AF44F-E80F-96F8-61F2-8C6EEC13FBF8}"/>
              </a:ext>
            </a:extLst>
          </p:cNvPr>
          <p:cNvSpPr/>
          <p:nvPr/>
        </p:nvSpPr>
        <p:spPr>
          <a:xfrm>
            <a:off x="3451029" y="5729895"/>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50" name="Rectangle 49">
            <a:extLst>
              <a:ext uri="{FF2B5EF4-FFF2-40B4-BE49-F238E27FC236}">
                <a16:creationId xmlns:a16="http://schemas.microsoft.com/office/drawing/2014/main" id="{C22076DB-7FB4-4EEE-E204-9F3FA09CD4D5}"/>
              </a:ext>
            </a:extLst>
          </p:cNvPr>
          <p:cNvSpPr/>
          <p:nvPr/>
        </p:nvSpPr>
        <p:spPr>
          <a:xfrm>
            <a:off x="4254939" y="5781640"/>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51" name="Rectangle 50">
            <a:extLst>
              <a:ext uri="{FF2B5EF4-FFF2-40B4-BE49-F238E27FC236}">
                <a16:creationId xmlns:a16="http://schemas.microsoft.com/office/drawing/2014/main" id="{360FD103-297C-1F86-27B2-94AF8D6236F1}"/>
              </a:ext>
            </a:extLst>
          </p:cNvPr>
          <p:cNvSpPr/>
          <p:nvPr/>
        </p:nvSpPr>
        <p:spPr>
          <a:xfrm>
            <a:off x="5062062" y="5768763"/>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52" name="Rectangle 51">
            <a:extLst>
              <a:ext uri="{FF2B5EF4-FFF2-40B4-BE49-F238E27FC236}">
                <a16:creationId xmlns:a16="http://schemas.microsoft.com/office/drawing/2014/main" id="{77F70986-6D31-7C47-A0DC-8287E7166DD4}"/>
              </a:ext>
            </a:extLst>
          </p:cNvPr>
          <p:cNvSpPr/>
          <p:nvPr/>
        </p:nvSpPr>
        <p:spPr>
          <a:xfrm>
            <a:off x="5846603" y="5760755"/>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sp>
        <p:nvSpPr>
          <p:cNvPr id="53" name="Rectangle 52">
            <a:extLst>
              <a:ext uri="{FF2B5EF4-FFF2-40B4-BE49-F238E27FC236}">
                <a16:creationId xmlns:a16="http://schemas.microsoft.com/office/drawing/2014/main" id="{AB63EDA9-9D48-6F99-FFC1-41D3FACF1256}"/>
              </a:ext>
            </a:extLst>
          </p:cNvPr>
          <p:cNvSpPr/>
          <p:nvPr/>
        </p:nvSpPr>
        <p:spPr>
          <a:xfrm>
            <a:off x="6650513" y="5768763"/>
            <a:ext cx="45720" cy="1599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endParaRPr>
          </a:p>
        </p:txBody>
      </p:sp>
      <p:pic>
        <p:nvPicPr>
          <p:cNvPr id="3" name="Picture 2">
            <a:extLst>
              <a:ext uri="{FF2B5EF4-FFF2-40B4-BE49-F238E27FC236}">
                <a16:creationId xmlns:a16="http://schemas.microsoft.com/office/drawing/2014/main" id="{2A771A60-9222-5FEA-E8EC-E9A8A402525C}"/>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24493" t="33186" r="8510" b="8801"/>
          <a:stretch/>
        </p:blipFill>
        <p:spPr bwMode="auto">
          <a:xfrm>
            <a:off x="368028" y="1736873"/>
            <a:ext cx="8407942" cy="3943926"/>
          </a:xfrm>
          <a:prstGeom prst="rect">
            <a:avLst/>
          </a:prstGeom>
          <a:noFill/>
          <a:ln>
            <a:noFill/>
          </a:ln>
          <a:extLst>
            <a:ext uri="{53640926-AAD7-44D8-BBD7-CCE9431645EC}">
              <a14:shadowObscured xmlns:a14="http://schemas.microsoft.com/office/drawing/2010/main"/>
            </a:ext>
          </a:extLst>
        </p:spPr>
      </p:pic>
      <p:sp>
        <p:nvSpPr>
          <p:cNvPr id="28" name="TextBox 27">
            <a:extLst>
              <a:ext uri="{FF2B5EF4-FFF2-40B4-BE49-F238E27FC236}">
                <a16:creationId xmlns:a16="http://schemas.microsoft.com/office/drawing/2014/main" id="{977306CB-44D3-16E6-1F31-199F7AA8CDB0}"/>
              </a:ext>
            </a:extLst>
          </p:cNvPr>
          <p:cNvSpPr txBox="1"/>
          <p:nvPr/>
        </p:nvSpPr>
        <p:spPr>
          <a:xfrm>
            <a:off x="774700" y="5784521"/>
            <a:ext cx="7305964" cy="646331"/>
          </a:xfrm>
          <a:prstGeom prst="rect">
            <a:avLst/>
          </a:prstGeom>
        </p:spPr>
        <p:txBody>
          <a:bodyPr vert="horz" wrap="square" lIns="0" tIns="0" rIns="0" bIns="0" rtlCol="0" anchor="t">
            <a:spAutoFit/>
          </a:bodyPr>
          <a:lstStyle/>
          <a:p>
            <a:pPr algn="l"/>
            <a:r>
              <a:rPr lang="en-US" sz="1400" dirty="0">
                <a:latin typeface="Arial" charset="0"/>
                <a:ea typeface="Arial" charset="0"/>
                <a:cs typeface="Arial" charset="0"/>
              </a:rPr>
              <a:t>Source: Virginia Department of Housing and Community Development (October 2022) </a:t>
            </a:r>
          </a:p>
          <a:p>
            <a:pPr algn="l"/>
            <a:r>
              <a:rPr lang="en-US" sz="1400" dirty="0">
                <a:latin typeface="Arial" charset="0"/>
                <a:ea typeface="Arial" charset="0"/>
                <a:cs typeface="Arial" charset="0"/>
              </a:rPr>
              <a:t>*VATI projects under contract are shaded in color, while projects not yet under contract are shaded in grey</a:t>
            </a:r>
          </a:p>
        </p:txBody>
      </p:sp>
    </p:spTree>
    <p:extLst>
      <p:ext uri="{BB962C8B-B14F-4D97-AF65-F5344CB8AC3E}">
        <p14:creationId xmlns:p14="http://schemas.microsoft.com/office/powerpoint/2010/main" val="237581171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9D951C07-C2E6-34E8-A2C5-9562AD0137D6}"/>
              </a:ext>
            </a:extLst>
          </p:cNvPr>
          <p:cNvGraphicFramePr>
            <a:graphicFrameLocks noChangeAspect="1"/>
          </p:cNvGraphicFramePr>
          <p:nvPr>
            <p:custDataLst>
              <p:tags r:id="rId2"/>
            </p:custDataLst>
            <p:extLst>
              <p:ext uri="{D42A27DB-BD31-4B8C-83A1-F6EECF244321}">
                <p14:modId xmlns:p14="http://schemas.microsoft.com/office/powerpoint/2010/main" val="44714957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592" imgH="591" progId="TCLayout.ActiveDocument.1">
                  <p:embed/>
                </p:oleObj>
              </mc:Choice>
              <mc:Fallback>
                <p:oleObj name="think-cell Slide" r:id="rId5" imgW="592" imgH="591" progId="TCLayout.ActiveDocument.1">
                  <p:embed/>
                  <p:pic>
                    <p:nvPicPr>
                      <p:cNvPr id="7" name="Object 6" hidden="1">
                        <a:extLst>
                          <a:ext uri="{FF2B5EF4-FFF2-40B4-BE49-F238E27FC236}">
                            <a16:creationId xmlns:a16="http://schemas.microsoft.com/office/drawing/2014/main" id="{9D951C07-C2E6-34E8-A2C5-9562AD0137D6}"/>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8EA20FCF-9014-359B-400C-A3619A8AA2C0}"/>
              </a:ext>
            </a:extLst>
          </p:cNvPr>
          <p:cNvSpPr>
            <a:spLocks noGrp="1"/>
          </p:cNvSpPr>
          <p:nvPr>
            <p:ph type="title"/>
          </p:nvPr>
        </p:nvSpPr>
        <p:spPr/>
        <p:txBody>
          <a:bodyPr vert="horz"/>
          <a:lstStyle/>
          <a:p>
            <a:r>
              <a:rPr lang="en-US" dirty="0">
                <a:latin typeface="Verlag Bold" pitchFamily="2" charset="0"/>
              </a:rPr>
              <a:t>VIRGINIA’s COST OF LIVING CONTINUES TO TRAIL COMPETITOR STATES, EXPERIENCING MINIMIAL CHANGE SINCE 2018</a:t>
            </a:r>
          </a:p>
        </p:txBody>
      </p:sp>
      <p:sp>
        <p:nvSpPr>
          <p:cNvPr id="4" name="Subtitle 3">
            <a:extLst>
              <a:ext uri="{FF2B5EF4-FFF2-40B4-BE49-F238E27FC236}">
                <a16:creationId xmlns:a16="http://schemas.microsoft.com/office/drawing/2014/main" id="{781C86E4-837D-ABAA-C5C0-09721A86220B}"/>
              </a:ext>
            </a:extLst>
          </p:cNvPr>
          <p:cNvSpPr>
            <a:spLocks noGrp="1"/>
          </p:cNvSpPr>
          <p:nvPr>
            <p:ph type="subTitle" sz="quarter" idx="1000"/>
          </p:nvPr>
        </p:nvSpPr>
        <p:spPr/>
        <p:txBody>
          <a:bodyPr/>
          <a:lstStyle/>
          <a:p>
            <a:endParaRPr lang="en-US" dirty="0"/>
          </a:p>
        </p:txBody>
      </p:sp>
      <p:sp>
        <p:nvSpPr>
          <p:cNvPr id="5" name="Slide Number Placeholder 4">
            <a:extLst>
              <a:ext uri="{FF2B5EF4-FFF2-40B4-BE49-F238E27FC236}">
                <a16:creationId xmlns:a16="http://schemas.microsoft.com/office/drawing/2014/main" id="{EA6EFA06-10A7-0DAC-FE2F-2DB9C090A3F1}"/>
              </a:ext>
            </a:extLst>
          </p:cNvPr>
          <p:cNvSpPr>
            <a:spLocks noGrp="1"/>
          </p:cNvSpPr>
          <p:nvPr>
            <p:ph type="sldNum" sz="quarter" idx="107"/>
          </p:nvPr>
        </p:nvSpPr>
        <p:spPr/>
        <p:txBody>
          <a:body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42</a:t>
            </a:fld>
            <a:endParaRPr lang="en-US" sz="900" b="1" dirty="0">
              <a:solidFill>
                <a:schemeClr val="accent1"/>
              </a:solidFill>
              <a:latin typeface="Verlag Bold" pitchFamily="2" charset="0"/>
            </a:endParaRPr>
          </a:p>
        </p:txBody>
      </p:sp>
      <p:graphicFrame>
        <p:nvGraphicFramePr>
          <p:cNvPr id="9" name="Content Placeholder 5">
            <a:extLst>
              <a:ext uri="{FF2B5EF4-FFF2-40B4-BE49-F238E27FC236}">
                <a16:creationId xmlns:a16="http://schemas.microsoft.com/office/drawing/2014/main" id="{37895A5C-557B-7C47-4992-423508D82F9A}"/>
              </a:ext>
            </a:extLst>
          </p:cNvPr>
          <p:cNvGraphicFramePr>
            <a:graphicFrameLocks/>
          </p:cNvGraphicFramePr>
          <p:nvPr>
            <p:extLst>
              <p:ext uri="{D42A27DB-BD31-4B8C-83A1-F6EECF244321}">
                <p14:modId xmlns:p14="http://schemas.microsoft.com/office/powerpoint/2010/main" val="2197621518"/>
              </p:ext>
            </p:extLst>
          </p:nvPr>
        </p:nvGraphicFramePr>
        <p:xfrm>
          <a:off x="431799" y="1107138"/>
          <a:ext cx="7947697" cy="3118064"/>
        </p:xfrm>
        <a:graphic>
          <a:graphicData uri="http://schemas.openxmlformats.org/drawingml/2006/table">
            <a:tbl>
              <a:tblPr firstRow="1"/>
              <a:tblGrid>
                <a:gridCol w="2091842">
                  <a:extLst>
                    <a:ext uri="{9D8B030D-6E8A-4147-A177-3AD203B41FA5}">
                      <a16:colId xmlns:a16="http://schemas.microsoft.com/office/drawing/2014/main" val="3634476122"/>
                    </a:ext>
                  </a:extLst>
                </a:gridCol>
                <a:gridCol w="1071418">
                  <a:extLst>
                    <a:ext uri="{9D8B030D-6E8A-4147-A177-3AD203B41FA5}">
                      <a16:colId xmlns:a16="http://schemas.microsoft.com/office/drawing/2014/main" val="3484772269"/>
                    </a:ext>
                  </a:extLst>
                </a:gridCol>
                <a:gridCol w="934122">
                  <a:extLst>
                    <a:ext uri="{9D8B030D-6E8A-4147-A177-3AD203B41FA5}">
                      <a16:colId xmlns:a16="http://schemas.microsoft.com/office/drawing/2014/main" val="882252230"/>
                    </a:ext>
                  </a:extLst>
                </a:gridCol>
                <a:gridCol w="1168003">
                  <a:extLst>
                    <a:ext uri="{9D8B030D-6E8A-4147-A177-3AD203B41FA5}">
                      <a16:colId xmlns:a16="http://schemas.microsoft.com/office/drawing/2014/main" val="786037782"/>
                    </a:ext>
                  </a:extLst>
                </a:gridCol>
                <a:gridCol w="1341156">
                  <a:extLst>
                    <a:ext uri="{9D8B030D-6E8A-4147-A177-3AD203B41FA5}">
                      <a16:colId xmlns:a16="http://schemas.microsoft.com/office/drawing/2014/main" val="641509711"/>
                    </a:ext>
                  </a:extLst>
                </a:gridCol>
                <a:gridCol w="1341156">
                  <a:extLst>
                    <a:ext uri="{9D8B030D-6E8A-4147-A177-3AD203B41FA5}">
                      <a16:colId xmlns:a16="http://schemas.microsoft.com/office/drawing/2014/main" val="141363149"/>
                    </a:ext>
                  </a:extLst>
                </a:gridCol>
              </a:tblGrid>
              <a:tr h="492232">
                <a:tc>
                  <a:txBody>
                    <a:bodyPr/>
                    <a:lstStyle/>
                    <a:p>
                      <a:pPr lvl="0" algn="ctr"/>
                      <a:endParaRPr lang="en-US" sz="1400" b="1" kern="1200" dirty="0">
                        <a:solidFill>
                          <a:schemeClr val="accent1"/>
                        </a:solidFill>
                        <a:effectLst/>
                        <a:latin typeface="Arial   "/>
                        <a:ea typeface="+mn-ea"/>
                        <a:cs typeface="+mn-cs"/>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5">
                  <a:txBody>
                    <a:bodyPr/>
                    <a:lstStyle/>
                    <a:p>
                      <a:pPr marL="0" algn="ctr" defTabSz="914400" rtl="0" eaLnBrk="1" fontAlgn="ctr" latinLnBrk="0" hangingPunct="1"/>
                      <a:r>
                        <a:rPr lang="en-US" sz="1400" b="1" kern="1200" dirty="0">
                          <a:solidFill>
                            <a:schemeClr val="accent1"/>
                          </a:solidFill>
                          <a:effectLst/>
                          <a:latin typeface="Arial   "/>
                          <a:ea typeface="+mn-ea"/>
                          <a:cs typeface="+mn-cs"/>
                        </a:rPr>
                        <a:t>State Cost of Living Rankings</a:t>
                      </a:r>
                      <a:endParaRPr lang="en-US" sz="1400" b="1" kern="1200" baseline="30000" dirty="0">
                        <a:solidFill>
                          <a:schemeClr val="accent1"/>
                        </a:solidFill>
                        <a:effectLst/>
                        <a:latin typeface="Arial   "/>
                        <a:ea typeface="+mn-ea"/>
                        <a:cs typeface="+mn-cs"/>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400" b="1" kern="1200">
                        <a:solidFill>
                          <a:schemeClr val="accent1"/>
                        </a:solidFill>
                        <a:effectLst/>
                        <a:latin typeface="Arial   "/>
                        <a:ea typeface="+mn-ea"/>
                        <a:cs typeface="+mn-cs"/>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400" b="1" kern="1200">
                        <a:solidFill>
                          <a:schemeClr val="accent1"/>
                        </a:solidFill>
                        <a:effectLst/>
                        <a:latin typeface="Arial   "/>
                        <a:ea typeface="+mn-ea"/>
                        <a:cs typeface="+mn-cs"/>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400" b="1" kern="1200">
                        <a:solidFill>
                          <a:schemeClr val="accent1"/>
                        </a:solidFill>
                        <a:effectLst/>
                        <a:latin typeface="Arial   "/>
                        <a:ea typeface="+mn-ea"/>
                        <a:cs typeface="+mn-cs"/>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400" b="1" kern="1200">
                        <a:solidFill>
                          <a:schemeClr val="accent1"/>
                        </a:solidFill>
                        <a:effectLst/>
                        <a:latin typeface="Arial   "/>
                        <a:ea typeface="+mn-ea"/>
                        <a:cs typeface="+mn-cs"/>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80195494"/>
                  </a:ext>
                </a:extLst>
              </a:tr>
              <a:tr h="492232">
                <a:tc>
                  <a:txBody>
                    <a:bodyPr/>
                    <a:lstStyle/>
                    <a:p>
                      <a:pPr lvl="0" algn="ctr"/>
                      <a:r>
                        <a:rPr lang="en-US" sz="1400" b="1" kern="1200" dirty="0">
                          <a:solidFill>
                            <a:schemeClr val="accent1"/>
                          </a:solidFill>
                          <a:effectLst/>
                        </a:rPr>
                        <a:t>State</a:t>
                      </a:r>
                      <a:endParaRPr lang="en-US" sz="1400" b="1" kern="1200" dirty="0">
                        <a:solidFill>
                          <a:schemeClr val="accent1"/>
                        </a:solidFill>
                        <a:effectLst/>
                        <a:latin typeface="Arial   "/>
                        <a:ea typeface="+mn-ea"/>
                        <a:cs typeface="+mn-cs"/>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1" kern="1200" dirty="0">
                          <a:solidFill>
                            <a:schemeClr val="accent1"/>
                          </a:solidFill>
                          <a:effectLst/>
                          <a:latin typeface="Arial   "/>
                          <a:ea typeface="+mn-ea"/>
                          <a:cs typeface="+mn-cs"/>
                        </a:rPr>
                        <a:t>2018</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1" kern="1200" dirty="0">
                          <a:solidFill>
                            <a:schemeClr val="accent1"/>
                          </a:solidFill>
                          <a:effectLst/>
                          <a:latin typeface="Arial   "/>
                          <a:ea typeface="+mn-ea"/>
                          <a:cs typeface="+mn-cs"/>
                        </a:rPr>
                        <a:t>2019</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1" kern="1200" dirty="0">
                          <a:solidFill>
                            <a:schemeClr val="accent1"/>
                          </a:solidFill>
                          <a:effectLst/>
                          <a:latin typeface="Arial   "/>
                          <a:ea typeface="+mn-ea"/>
                          <a:cs typeface="+mn-cs"/>
                        </a:rPr>
                        <a:t>2020</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1" kern="1200" dirty="0">
                          <a:solidFill>
                            <a:schemeClr val="accent1"/>
                          </a:solidFill>
                          <a:effectLst/>
                          <a:latin typeface="Arial   "/>
                          <a:ea typeface="+mn-ea"/>
                          <a:cs typeface="+mn-cs"/>
                        </a:rPr>
                        <a:t>2021</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1" kern="1200" dirty="0">
                          <a:solidFill>
                            <a:schemeClr val="accent1"/>
                          </a:solidFill>
                          <a:effectLst/>
                          <a:latin typeface="Arial   "/>
                          <a:ea typeface="+mn-ea"/>
                          <a:cs typeface="+mn-cs"/>
                        </a:rPr>
                        <a:t>2022</a:t>
                      </a: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02059228"/>
                  </a:ext>
                </a:extLst>
              </a:tr>
              <a:tr h="282378">
                <a:tc>
                  <a:txBody>
                    <a:bodyPr/>
                    <a:lstStyle/>
                    <a:p>
                      <a:pPr marL="0" algn="ctr" defTabSz="914400" rtl="0" eaLnBrk="1" fontAlgn="ctr" latinLnBrk="0" hangingPunct="1"/>
                      <a:r>
                        <a:rPr lang="en-US" sz="1400" b="1" u="none" strike="noStrike" kern="1200" dirty="0">
                          <a:solidFill>
                            <a:srgbClr val="000000"/>
                          </a:solidFill>
                          <a:effectLst/>
                        </a:rPr>
                        <a:t>Tennessee</a:t>
                      </a:r>
                      <a:endParaRPr lang="en-US" sz="1400" b="1"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mn-cs"/>
                        </a:rPr>
                        <a:t>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597979786"/>
                  </a:ext>
                </a:extLst>
              </a:tr>
              <a:tr h="282378">
                <a:tc>
                  <a:txBody>
                    <a:bodyPr/>
                    <a:lstStyle/>
                    <a:p>
                      <a:pPr marL="0" algn="ctr" defTabSz="914400" rtl="0" eaLnBrk="1" fontAlgn="ctr" latinLnBrk="0" hangingPunct="1"/>
                      <a:r>
                        <a:rPr lang="en-US" sz="1400" b="1" u="none" strike="noStrike" kern="1200" dirty="0">
                          <a:solidFill>
                            <a:srgbClr val="000000"/>
                          </a:solidFill>
                          <a:effectLst/>
                        </a:rPr>
                        <a:t>Georgia</a:t>
                      </a:r>
                      <a:endParaRPr lang="en-US" sz="1400" b="1"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mn-cs"/>
                        </a:rPr>
                        <a:t>15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10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10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47739869"/>
                  </a:ext>
                </a:extLst>
              </a:tr>
              <a:tr h="282378">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mn-cs"/>
                        </a:rPr>
                        <a:t>North Carolina</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mn-cs"/>
                        </a:rPr>
                        <a:t>12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11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12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13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11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61219142"/>
                  </a:ext>
                </a:extLst>
              </a:tr>
              <a:tr h="282378">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mn-cs"/>
                        </a:rPr>
                        <a:t>Texas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mn-cs"/>
                        </a:rPr>
                        <a:t>20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14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14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14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14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48614771"/>
                  </a:ext>
                </a:extLst>
              </a:tr>
              <a:tr h="282378">
                <a:tc>
                  <a:txBody>
                    <a:bodyPr/>
                    <a:lstStyle/>
                    <a:p>
                      <a:pPr marL="0" algn="ctr" defTabSz="914400" rtl="0" eaLnBrk="1" fontAlgn="ctr" latinLnBrk="0" hangingPunct="1"/>
                      <a:r>
                        <a:rPr lang="en-US" sz="1400" b="1" u="none" strike="noStrike" kern="1200" dirty="0">
                          <a:solidFill>
                            <a:srgbClr val="000000"/>
                          </a:solidFill>
                          <a:effectLst/>
                        </a:rPr>
                        <a:t>South Carolina</a:t>
                      </a:r>
                      <a:endParaRPr lang="en-US" sz="1400" b="1"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mn-cs"/>
                        </a:rPr>
                        <a:t>23</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17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18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18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18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990362538"/>
                  </a:ext>
                </a:extLst>
              </a:tr>
              <a:tr h="282378">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mn-cs"/>
                        </a:rPr>
                        <a:t>Florida</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27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24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25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25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25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030007606"/>
                  </a:ext>
                </a:extLst>
              </a:tr>
              <a:tr h="282378">
                <a:tc>
                  <a:txBody>
                    <a:bodyPr/>
                    <a:lstStyle/>
                    <a:p>
                      <a:pPr marL="0" algn="ctr" defTabSz="914400" rtl="0" eaLnBrk="1" fontAlgn="ctr" latinLnBrk="0" hangingPunct="1"/>
                      <a:r>
                        <a:rPr lang="en-US" sz="1400" b="1" u="none" strike="noStrike" kern="1200" dirty="0">
                          <a:solidFill>
                            <a:schemeClr val="bg1"/>
                          </a:solidFill>
                          <a:effectLst/>
                        </a:rPr>
                        <a:t>Virginia</a:t>
                      </a:r>
                      <a:endParaRPr lang="en-US" sz="1400" b="1" i="0" u="none" strike="noStrike" kern="1200" dirty="0">
                        <a:solidFill>
                          <a:schemeClr val="bg1"/>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914400" rtl="0" eaLnBrk="1" fontAlgn="ctr" latinLnBrk="0" hangingPunct="1"/>
                      <a:r>
                        <a:rPr lang="en-US" sz="1400" b="1" i="0" u="none" strike="noStrike" kern="1200" dirty="0">
                          <a:solidFill>
                            <a:schemeClr val="bg1"/>
                          </a:solidFill>
                          <a:effectLst/>
                          <a:latin typeface="Arial" panose="020B0604020202020204" pitchFamily="34" charset="0"/>
                          <a:ea typeface="+mn-ea"/>
                          <a:cs typeface="+mn-cs"/>
                        </a:rPr>
                        <a:t>30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914400" rtl="0" eaLnBrk="1" fontAlgn="ctr" latinLnBrk="0" hangingPunct="1"/>
                      <a:r>
                        <a:rPr lang="en-US" sz="1400" b="1" i="0" u="none" strike="noStrike" kern="1200" dirty="0">
                          <a:solidFill>
                            <a:schemeClr val="bg1"/>
                          </a:solidFill>
                          <a:effectLst/>
                          <a:latin typeface="Arial" panose="020B0604020202020204" pitchFamily="34" charset="0"/>
                          <a:ea typeface="+mn-ea"/>
                          <a:cs typeface="+mn-cs"/>
                        </a:rPr>
                        <a:t>26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914400" rtl="0" eaLnBrk="1" fontAlgn="ctr" latinLnBrk="0" hangingPunct="1"/>
                      <a:r>
                        <a:rPr lang="en-US" sz="1400" b="1" i="0" u="none" strike="noStrike" kern="1200" dirty="0">
                          <a:solidFill>
                            <a:schemeClr val="bg1"/>
                          </a:solidFill>
                          <a:effectLst/>
                          <a:latin typeface="Arial" panose="020B0604020202020204" pitchFamily="34" charset="0"/>
                          <a:ea typeface="+mn-ea"/>
                          <a:cs typeface="+mn-cs"/>
                        </a:rPr>
                        <a:t>30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914400" rtl="0" eaLnBrk="1" fontAlgn="ctr" latinLnBrk="0" hangingPunct="1"/>
                      <a:r>
                        <a:rPr lang="en-US" sz="1400" b="1" i="0" u="none" strike="noStrike" kern="1200" dirty="0">
                          <a:solidFill>
                            <a:schemeClr val="bg1"/>
                          </a:solidFill>
                          <a:effectLst/>
                          <a:latin typeface="Arial" panose="020B0604020202020204" pitchFamily="34" charset="0"/>
                          <a:ea typeface="+mn-ea"/>
                          <a:cs typeface="+mn-cs"/>
                        </a:rPr>
                        <a:t>28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914400" rtl="0" eaLnBrk="1" fontAlgn="ctr" latinLnBrk="0" hangingPunct="1"/>
                      <a:r>
                        <a:rPr lang="en-US" sz="1400" b="1" i="0" u="none" strike="noStrike" kern="1200" dirty="0">
                          <a:solidFill>
                            <a:schemeClr val="bg1"/>
                          </a:solidFill>
                          <a:effectLst/>
                          <a:latin typeface="Arial" panose="020B0604020202020204" pitchFamily="34" charset="0"/>
                          <a:ea typeface="+mn-ea"/>
                          <a:cs typeface="+mn-cs"/>
                        </a:rPr>
                        <a:t>28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881028999"/>
                  </a:ext>
                </a:extLst>
              </a:tr>
            </a:tbl>
          </a:graphicData>
        </a:graphic>
      </p:graphicFrame>
      <p:sp>
        <p:nvSpPr>
          <p:cNvPr id="21" name="Subtitle 9">
            <a:extLst>
              <a:ext uri="{FF2B5EF4-FFF2-40B4-BE49-F238E27FC236}">
                <a16:creationId xmlns:a16="http://schemas.microsoft.com/office/drawing/2014/main" id="{57F6D372-844D-2FD6-0931-07F48E764B8D}"/>
              </a:ext>
            </a:extLst>
          </p:cNvPr>
          <p:cNvSpPr txBox="1">
            <a:spLocks/>
          </p:cNvSpPr>
          <p:nvPr/>
        </p:nvSpPr>
        <p:spPr>
          <a:xfrm>
            <a:off x="519446" y="4454726"/>
            <a:ext cx="7440613" cy="505508"/>
          </a:xfrm>
          <a:prstGeom prst="rect">
            <a:avLst/>
          </a:prstGeom>
        </p:spPr>
        <p:txBody>
          <a:bodyPr vert="horz" lIns="0" tIns="0" rIns="0" bIns="0" rtlCol="0" anchor="b">
            <a:noAutofit/>
          </a:bodyPr>
          <a:lstStyle>
            <a:lvl1pPr marL="6350" marR="0" indent="-1588" algn="l" defTabSz="914400" rtl="0" eaLnBrk="1" fontAlgn="auto" latinLnBrk="0" hangingPunct="1">
              <a:lnSpc>
                <a:spcPct val="90000"/>
              </a:lnSpc>
              <a:spcBef>
                <a:spcPts val="75"/>
              </a:spcBef>
              <a:spcAft>
                <a:spcPts val="75"/>
              </a:spcAft>
              <a:buClrTx/>
              <a:buSzPct val="100000"/>
              <a:buFontTx/>
              <a:buNone/>
              <a:tabLst/>
              <a:defRPr sz="1100" b="0" kern="1200">
                <a:solidFill>
                  <a:schemeClr val="tx1"/>
                </a:solidFill>
                <a:latin typeface="+mn-lt"/>
                <a:ea typeface="+mn-ea"/>
                <a:cs typeface="+mn-cs"/>
              </a:defRPr>
            </a:lvl1pPr>
            <a:lvl2pPr marL="55563" indent="-50800" algn="l" defTabSz="914400" rtl="0" eaLnBrk="1" latinLnBrk="0" hangingPunct="1">
              <a:lnSpc>
                <a:spcPct val="90000"/>
              </a:lnSpc>
              <a:spcBef>
                <a:spcPts val="75"/>
              </a:spcBef>
              <a:spcAft>
                <a:spcPts val="75"/>
              </a:spcAft>
              <a:buSzPct val="100000"/>
              <a:buFont typeface="System Font Regular"/>
              <a:buChar char="¹"/>
              <a:tabLst/>
              <a:defRPr sz="1100" b="0" i="0" kern="1200">
                <a:solidFill>
                  <a:schemeClr val="tx1"/>
                </a:solidFill>
                <a:latin typeface="+mn-lt"/>
                <a:ea typeface="+mn-ea"/>
                <a:cs typeface="+mn-cs"/>
              </a:defRPr>
            </a:lvl2pPr>
            <a:lvl3pPr marL="55563" indent="-50800" algn="l" defTabSz="914400" rtl="0" eaLnBrk="1" latinLnBrk="0" hangingPunct="1">
              <a:lnSpc>
                <a:spcPct val="90000"/>
              </a:lnSpc>
              <a:spcBef>
                <a:spcPts val="75"/>
              </a:spcBef>
              <a:spcAft>
                <a:spcPts val="75"/>
              </a:spcAft>
              <a:buSzPct val="100000"/>
              <a:buFont typeface="System Font Regular"/>
              <a:buChar char="²"/>
              <a:tabLst/>
              <a:defRPr sz="1100" kern="1200">
                <a:solidFill>
                  <a:schemeClr val="tx1"/>
                </a:solidFill>
                <a:latin typeface="+mn-lt"/>
                <a:ea typeface="+mn-ea"/>
                <a:cs typeface="+mn-cs"/>
              </a:defRPr>
            </a:lvl3pPr>
            <a:lvl4pPr marL="55563" indent="-50800" algn="l" defTabSz="914400" rtl="0" eaLnBrk="1" latinLnBrk="0" hangingPunct="1">
              <a:lnSpc>
                <a:spcPct val="90000"/>
              </a:lnSpc>
              <a:spcBef>
                <a:spcPts val="75"/>
              </a:spcBef>
              <a:spcAft>
                <a:spcPts val="75"/>
              </a:spcAft>
              <a:buSzPct val="100000"/>
              <a:buFont typeface="System Font Regular"/>
              <a:buChar char="³"/>
              <a:tabLst/>
              <a:defRPr sz="1100" kern="1200">
                <a:solidFill>
                  <a:schemeClr val="tx1"/>
                </a:solidFill>
                <a:latin typeface="+mn-lt"/>
                <a:ea typeface="+mn-ea"/>
                <a:cs typeface="+mn-cs"/>
              </a:defRPr>
            </a:lvl4pPr>
            <a:lvl5pPr marL="55563" indent="-50800" algn="l" defTabSz="914400" rtl="0" eaLnBrk="1" latinLnBrk="0" hangingPunct="1">
              <a:lnSpc>
                <a:spcPct val="90000"/>
              </a:lnSpc>
              <a:spcBef>
                <a:spcPts val="75"/>
              </a:spcBef>
              <a:spcAft>
                <a:spcPts val="75"/>
              </a:spcAft>
              <a:buSzPct val="100000"/>
              <a:buFont typeface="System Font Regular"/>
              <a:buChar char="⁴"/>
              <a:tabLst/>
              <a:defRPr sz="1100" kern="1200">
                <a:solidFill>
                  <a:schemeClr val="tx1"/>
                </a:solidFill>
                <a:latin typeface="+mn-lt"/>
                <a:ea typeface="+mn-ea"/>
                <a:cs typeface="+mn-cs"/>
              </a:defRPr>
            </a:lvl5pPr>
            <a:lvl6pPr marL="55563" indent="-50800" algn="l" defTabSz="914400" rtl="0" eaLnBrk="1" latinLnBrk="0" hangingPunct="1">
              <a:lnSpc>
                <a:spcPct val="90000"/>
              </a:lnSpc>
              <a:spcBef>
                <a:spcPts val="75"/>
              </a:spcBef>
              <a:spcAft>
                <a:spcPts val="75"/>
              </a:spcAft>
              <a:buSzPct val="100000"/>
              <a:buFont typeface="System Font Regular"/>
              <a:buChar char="⁵"/>
              <a:tabLst/>
              <a:defRPr sz="1100" kern="1200">
                <a:solidFill>
                  <a:schemeClr val="tx1"/>
                </a:solidFill>
                <a:latin typeface="+mn-lt"/>
                <a:ea typeface="+mn-ea"/>
                <a:cs typeface="+mn-cs"/>
              </a:defRPr>
            </a:lvl6pPr>
            <a:lvl7pPr marL="55563" indent="-50800" algn="l" defTabSz="914400" rtl="0" eaLnBrk="1" latinLnBrk="0" hangingPunct="1">
              <a:lnSpc>
                <a:spcPct val="90000"/>
              </a:lnSpc>
              <a:spcBef>
                <a:spcPts val="75"/>
              </a:spcBef>
              <a:spcAft>
                <a:spcPts val="75"/>
              </a:spcAft>
              <a:buSzPct val="100000"/>
              <a:buFont typeface="System Font Regular"/>
              <a:buChar char="⁶"/>
              <a:tabLst/>
              <a:defRPr sz="1100" kern="1200">
                <a:solidFill>
                  <a:schemeClr val="tx1"/>
                </a:solidFill>
                <a:latin typeface="+mn-lt"/>
                <a:ea typeface="+mn-ea"/>
                <a:cs typeface="+mn-cs"/>
              </a:defRPr>
            </a:lvl7pPr>
            <a:lvl8pPr marL="55563" indent="-50800" algn="l" defTabSz="914400" rtl="0" eaLnBrk="1" latinLnBrk="0" hangingPunct="1">
              <a:lnSpc>
                <a:spcPct val="90000"/>
              </a:lnSpc>
              <a:spcBef>
                <a:spcPts val="75"/>
              </a:spcBef>
              <a:spcAft>
                <a:spcPts val="75"/>
              </a:spcAft>
              <a:buSzPct val="100000"/>
              <a:buFont typeface="System Font Regular"/>
              <a:buChar char="⁷"/>
              <a:tabLst/>
              <a:defRPr sz="1100" kern="1200">
                <a:solidFill>
                  <a:schemeClr val="tx1"/>
                </a:solidFill>
                <a:latin typeface="+mn-lt"/>
                <a:ea typeface="+mn-ea"/>
                <a:cs typeface="+mn-cs"/>
              </a:defRPr>
            </a:lvl8pPr>
            <a:lvl9pPr marL="55563" indent="-50800" algn="l" defTabSz="914400" rtl="0" eaLnBrk="1" latinLnBrk="0" hangingPunct="1">
              <a:lnSpc>
                <a:spcPct val="90000"/>
              </a:lnSpc>
              <a:spcBef>
                <a:spcPts val="75"/>
              </a:spcBef>
              <a:spcAft>
                <a:spcPts val="75"/>
              </a:spcAft>
              <a:buSzPct val="100000"/>
              <a:buFont typeface="System Font Regular"/>
              <a:buChar char="⁸"/>
              <a:tabLst/>
              <a:defRPr sz="1100" kern="1200">
                <a:solidFill>
                  <a:schemeClr val="tx1"/>
                </a:solidFill>
                <a:latin typeface="+mn-lt"/>
                <a:ea typeface="+mn-ea"/>
                <a:cs typeface="+mn-cs"/>
              </a:defRPr>
            </a:lvl9pPr>
          </a:lstStyle>
          <a:p>
            <a:pPr>
              <a:defRPr/>
            </a:pPr>
            <a:r>
              <a:rPr lang="en-US" sz="1400" dirty="0">
                <a:solidFill>
                  <a:srgbClr val="000000"/>
                </a:solidFill>
                <a:latin typeface="Arial" panose="020B0604020202020204"/>
              </a:rPr>
              <a:t>Source: Council for Community and Economic Research (C2ER) Cost of Living Indexes (2018 – 2022)</a:t>
            </a:r>
            <a:endParaRPr lang="en-US" dirty="0"/>
          </a:p>
          <a:p>
            <a:pPr lvl="1"/>
            <a:r>
              <a:rPr lang="en-US" dirty="0"/>
              <a:t>Rankings closer to one reflect a lower cost of living</a:t>
            </a:r>
          </a:p>
        </p:txBody>
      </p:sp>
    </p:spTree>
    <p:extLst>
      <p:ext uri="{BB962C8B-B14F-4D97-AF65-F5344CB8AC3E}">
        <p14:creationId xmlns:p14="http://schemas.microsoft.com/office/powerpoint/2010/main" val="3845148101"/>
      </p:ext>
    </p:extLst>
  </p:cSld>
  <p:clrMapOvr>
    <a:overrideClrMapping bg1="lt1" tx1="dk1" bg2="lt2" tx2="dk2" accent1="accent1" accent2="accent2" accent3="accent3" accent4="accent4" accent5="accent5" accent6="accent6" hlink="hlink" folHlink="folHlink"/>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Object 10" hidden="1"/>
          <p:cNvGraphicFramePr>
            <a:graphicFrameLocks noChangeAspect="1"/>
          </p:cNvGraphicFramePr>
          <p:nvPr>
            <p:custDataLst>
              <p:tags r:id="rId1"/>
            </p:custDataLst>
            <p:extLst>
              <p:ext uri="{D42A27DB-BD31-4B8C-83A1-F6EECF244321}">
                <p14:modId xmlns:p14="http://schemas.microsoft.com/office/powerpoint/2010/main" val="220911478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395" imgH="394" progId="TCLayout.ActiveDocument.1">
                  <p:embed/>
                </p:oleObj>
              </mc:Choice>
              <mc:Fallback>
                <p:oleObj name="think-cell Slide" r:id="rId3" imgW="395" imgH="394" progId="TCLayout.ActiveDocument.1">
                  <p:embed/>
                  <p:pic>
                    <p:nvPicPr>
                      <p:cNvPr id="11" name="Object 10" hidden="1"/>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8" name="Title 7"/>
          <p:cNvSpPr>
            <a:spLocks noGrp="1"/>
          </p:cNvSpPr>
          <p:nvPr>
            <p:ph type="title"/>
          </p:nvPr>
        </p:nvSpPr>
        <p:spPr>
          <a:xfrm>
            <a:off x="431800" y="571105"/>
            <a:ext cx="8280400" cy="567394"/>
          </a:xfrm>
        </p:spPr>
        <p:txBody>
          <a:bodyPr vert="horz"/>
          <a:lstStyle/>
          <a:p>
            <a:r>
              <a:rPr lang="en-US" dirty="0">
                <a:latin typeface="Verlag Bold" pitchFamily="2" charset="0"/>
              </a:rPr>
              <a:t>Virginia’s peer states have more competitive tax environments for new firms</a:t>
            </a:r>
            <a:endParaRPr lang="en-US" dirty="0">
              <a:highlight>
                <a:srgbClr val="FFFF00"/>
              </a:highlight>
              <a:latin typeface="Verlag Bold" pitchFamily="2" charset="0"/>
            </a:endParaRPr>
          </a:p>
        </p:txBody>
      </p:sp>
      <p:sp>
        <p:nvSpPr>
          <p:cNvPr id="10" name="Subtitle 9"/>
          <p:cNvSpPr>
            <a:spLocks noGrp="1"/>
          </p:cNvSpPr>
          <p:nvPr>
            <p:ph type="subTitle" sz="quarter" idx="1000"/>
          </p:nvPr>
        </p:nvSpPr>
        <p:spPr>
          <a:xfrm>
            <a:off x="431798" y="5114137"/>
            <a:ext cx="4509201" cy="418695"/>
          </a:xfrm>
        </p:spPr>
        <p:txBody>
          <a:bodyPr vert="horz" lIns="0" tIns="0" rIns="0" bIns="0" rtlCol="0" anchor="b">
            <a:noAutofit/>
          </a:bodyPr>
          <a:lstStyle/>
          <a:p>
            <a:pPr marL="6350" marR="0" lvl="0" indent="-1588" algn="l" defTabSz="914400" rtl="0" eaLnBrk="1" fontAlgn="auto" latinLnBrk="0" hangingPunct="1">
              <a:lnSpc>
                <a:spcPct val="90000"/>
              </a:lnSpc>
              <a:spcBef>
                <a:spcPts val="75"/>
              </a:spcBef>
              <a:spcAft>
                <a:spcPts val="75"/>
              </a:spcAft>
              <a:buClrTx/>
              <a:buSzPct val="100000"/>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Source: Tax Foundation, 2021 Location Matters Report</a:t>
            </a:r>
          </a:p>
          <a:p>
            <a:pPr lvl="1"/>
            <a:r>
              <a:rPr lang="en-US" dirty="0"/>
              <a:t>Rankings closer to one reflect a lower estimated tax burden</a:t>
            </a:r>
          </a:p>
        </p:txBody>
      </p:sp>
      <p:sp>
        <p:nvSpPr>
          <p:cNvPr id="3" name="Slide Number Placeholder 2">
            <a:extLst>
              <a:ext uri="{FF2B5EF4-FFF2-40B4-BE49-F238E27FC236}">
                <a16:creationId xmlns:a16="http://schemas.microsoft.com/office/drawing/2014/main" id="{2A7F4E72-D080-6F74-D03F-D40E8EF020C5}"/>
              </a:ext>
            </a:extLst>
          </p:cNvPr>
          <p:cNvSpPr>
            <a:spLocks noGrp="1"/>
          </p:cNvSpPr>
          <p:nvPr>
            <p:ph type="sldNum" sz="quarter" idx="107"/>
          </p:nvPr>
        </p:nvSpPr>
        <p:spPr/>
        <p:txBody>
          <a:bodyPr/>
          <a:lstStyle/>
          <a:p>
            <a:pPr marL="1270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fld id="{078C017C-E1B9-8443-B047-B08AAA027B45}" type="slidenum">
              <a:rPr kumimoji="0" lang="en-US" sz="900" b="1" i="0" u="none" strike="noStrike" kern="1200" cap="none" spc="0" normalizeH="0" baseline="0" noProof="0" smtClean="0">
                <a:ln>
                  <a:noFill/>
                </a:ln>
                <a:solidFill>
                  <a:srgbClr val="003865"/>
                </a:solidFill>
                <a:effectLst/>
                <a:uLnTx/>
                <a:uFillTx/>
                <a:latin typeface="Verlag Bold" pitchFamily="2" charset="0"/>
              </a:rPr>
              <a:pPr marL="1270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t>43</a:t>
            </a:fld>
            <a:endParaRPr kumimoji="0" lang="en-US" sz="900" b="1" i="0" u="none" strike="noStrike" kern="1200" cap="none" spc="0" normalizeH="0" baseline="0" noProof="0" dirty="0">
              <a:ln>
                <a:noFill/>
              </a:ln>
              <a:solidFill>
                <a:srgbClr val="003865"/>
              </a:solidFill>
              <a:effectLst/>
              <a:uLnTx/>
              <a:uFillTx/>
              <a:latin typeface="Verlag Bold" pitchFamily="2" charset="0"/>
            </a:endParaRPr>
          </a:p>
        </p:txBody>
      </p:sp>
      <p:graphicFrame>
        <p:nvGraphicFramePr>
          <p:cNvPr id="4" name="Content Placeholder 5">
            <a:extLst>
              <a:ext uri="{FF2B5EF4-FFF2-40B4-BE49-F238E27FC236}">
                <a16:creationId xmlns:a16="http://schemas.microsoft.com/office/drawing/2014/main" id="{94BCBC64-0333-37F8-125B-E8308A458514}"/>
              </a:ext>
            </a:extLst>
          </p:cNvPr>
          <p:cNvGraphicFramePr>
            <a:graphicFrameLocks/>
          </p:cNvGraphicFramePr>
          <p:nvPr>
            <p:extLst>
              <p:ext uri="{D42A27DB-BD31-4B8C-83A1-F6EECF244321}">
                <p14:modId xmlns:p14="http://schemas.microsoft.com/office/powerpoint/2010/main" val="3141137160"/>
              </p:ext>
            </p:extLst>
          </p:nvPr>
        </p:nvGraphicFramePr>
        <p:xfrm>
          <a:off x="431798" y="2103120"/>
          <a:ext cx="8358518" cy="2651760"/>
        </p:xfrm>
        <a:graphic>
          <a:graphicData uri="http://schemas.openxmlformats.org/drawingml/2006/table">
            <a:tbl>
              <a:tblPr firstRow="1"/>
              <a:tblGrid>
                <a:gridCol w="665480">
                  <a:extLst>
                    <a:ext uri="{9D8B030D-6E8A-4147-A177-3AD203B41FA5}">
                      <a16:colId xmlns:a16="http://schemas.microsoft.com/office/drawing/2014/main" val="3634476122"/>
                    </a:ext>
                  </a:extLst>
                </a:gridCol>
                <a:gridCol w="1177835">
                  <a:extLst>
                    <a:ext uri="{9D8B030D-6E8A-4147-A177-3AD203B41FA5}">
                      <a16:colId xmlns:a16="http://schemas.microsoft.com/office/drawing/2014/main" val="3484772269"/>
                    </a:ext>
                  </a:extLst>
                </a:gridCol>
                <a:gridCol w="729343">
                  <a:extLst>
                    <a:ext uri="{9D8B030D-6E8A-4147-A177-3AD203B41FA5}">
                      <a16:colId xmlns:a16="http://schemas.microsoft.com/office/drawing/2014/main" val="882252230"/>
                    </a:ext>
                  </a:extLst>
                </a:gridCol>
                <a:gridCol w="733368">
                  <a:extLst>
                    <a:ext uri="{9D8B030D-6E8A-4147-A177-3AD203B41FA5}">
                      <a16:colId xmlns:a16="http://schemas.microsoft.com/office/drawing/2014/main" val="786037782"/>
                    </a:ext>
                  </a:extLst>
                </a:gridCol>
                <a:gridCol w="842082">
                  <a:extLst>
                    <a:ext uri="{9D8B030D-6E8A-4147-A177-3AD203B41FA5}">
                      <a16:colId xmlns:a16="http://schemas.microsoft.com/office/drawing/2014/main" val="641509711"/>
                    </a:ext>
                  </a:extLst>
                </a:gridCol>
                <a:gridCol w="842082">
                  <a:extLst>
                    <a:ext uri="{9D8B030D-6E8A-4147-A177-3AD203B41FA5}">
                      <a16:colId xmlns:a16="http://schemas.microsoft.com/office/drawing/2014/main" val="141363149"/>
                    </a:ext>
                  </a:extLst>
                </a:gridCol>
                <a:gridCol w="842082">
                  <a:extLst>
                    <a:ext uri="{9D8B030D-6E8A-4147-A177-3AD203B41FA5}">
                      <a16:colId xmlns:a16="http://schemas.microsoft.com/office/drawing/2014/main" val="1457493836"/>
                    </a:ext>
                  </a:extLst>
                </a:gridCol>
                <a:gridCol w="842082">
                  <a:extLst>
                    <a:ext uri="{9D8B030D-6E8A-4147-A177-3AD203B41FA5}">
                      <a16:colId xmlns:a16="http://schemas.microsoft.com/office/drawing/2014/main" val="3037985988"/>
                    </a:ext>
                  </a:extLst>
                </a:gridCol>
                <a:gridCol w="742447">
                  <a:extLst>
                    <a:ext uri="{9D8B030D-6E8A-4147-A177-3AD203B41FA5}">
                      <a16:colId xmlns:a16="http://schemas.microsoft.com/office/drawing/2014/main" val="178131608"/>
                    </a:ext>
                  </a:extLst>
                </a:gridCol>
                <a:gridCol w="941717">
                  <a:extLst>
                    <a:ext uri="{9D8B030D-6E8A-4147-A177-3AD203B41FA5}">
                      <a16:colId xmlns:a16="http://schemas.microsoft.com/office/drawing/2014/main" val="697245774"/>
                    </a:ext>
                  </a:extLst>
                </a:gridCol>
              </a:tblGrid>
              <a:tr h="492232">
                <a:tc>
                  <a:txBody>
                    <a:bodyPr/>
                    <a:lstStyle/>
                    <a:p>
                      <a:pPr lvl="0" algn="ctr"/>
                      <a:r>
                        <a:rPr lang="en-US" sz="1400" b="1" kern="1200" dirty="0">
                          <a:solidFill>
                            <a:schemeClr val="accent1"/>
                          </a:solidFill>
                          <a:effectLst/>
                        </a:rPr>
                        <a:t>State</a:t>
                      </a:r>
                      <a:endParaRPr lang="en-US" sz="1400" b="1" kern="1200" dirty="0">
                        <a:solidFill>
                          <a:schemeClr val="accent1"/>
                        </a:solidFill>
                        <a:effectLst/>
                        <a:latin typeface="Arial   "/>
                        <a:ea typeface="+mn-ea"/>
                        <a:cs typeface="+mn-cs"/>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1" kern="1200" dirty="0">
                          <a:solidFill>
                            <a:schemeClr val="accent1"/>
                          </a:solidFill>
                          <a:effectLst/>
                        </a:rPr>
                        <a:t>New Firm Avg. Rank</a:t>
                      </a:r>
                      <a:r>
                        <a:rPr lang="en-US" sz="1400" b="1" kern="1200" baseline="30000" dirty="0">
                          <a:solidFill>
                            <a:schemeClr val="accent1"/>
                          </a:solidFill>
                          <a:effectLst/>
                        </a:rPr>
                        <a:t>1</a:t>
                      </a:r>
                      <a:endParaRPr lang="en-US" sz="1400" b="1" kern="1200" baseline="30000" dirty="0">
                        <a:solidFill>
                          <a:schemeClr val="accent1"/>
                        </a:solidFill>
                        <a:effectLst/>
                        <a:latin typeface="Arial   "/>
                        <a:ea typeface="+mn-ea"/>
                        <a:cs typeface="+mn-cs"/>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1" kern="1200" dirty="0">
                          <a:solidFill>
                            <a:schemeClr val="accent1"/>
                          </a:solidFill>
                          <a:effectLst/>
                        </a:rPr>
                        <a:t>Corp. HQ</a:t>
                      </a:r>
                      <a:endParaRPr lang="en-US" sz="1400" b="1" kern="1200" dirty="0">
                        <a:solidFill>
                          <a:schemeClr val="accent1"/>
                        </a:solidFill>
                        <a:effectLst/>
                        <a:latin typeface="Arial   "/>
                        <a:ea typeface="+mn-ea"/>
                        <a:cs typeface="+mn-cs"/>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1" kern="1200" dirty="0">
                          <a:solidFill>
                            <a:schemeClr val="accent1"/>
                          </a:solidFill>
                          <a:effectLst/>
                        </a:rPr>
                        <a:t>R&amp;D</a:t>
                      </a:r>
                      <a:endParaRPr lang="en-US" sz="1400" b="1" kern="1200" dirty="0">
                        <a:solidFill>
                          <a:schemeClr val="accent1"/>
                        </a:solidFill>
                        <a:effectLst/>
                        <a:latin typeface="Arial   "/>
                        <a:ea typeface="+mn-ea"/>
                        <a:cs typeface="+mn-cs"/>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1" kern="1200" dirty="0">
                          <a:solidFill>
                            <a:schemeClr val="accent1"/>
                          </a:solidFill>
                          <a:effectLst/>
                        </a:rPr>
                        <a:t>Tech Center</a:t>
                      </a:r>
                      <a:endParaRPr lang="en-US" sz="1400" b="1" kern="1200" dirty="0">
                        <a:solidFill>
                          <a:schemeClr val="accent1"/>
                        </a:solidFill>
                        <a:effectLst/>
                        <a:latin typeface="Arial   "/>
                        <a:ea typeface="+mn-ea"/>
                        <a:cs typeface="+mn-cs"/>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1" kern="1200" dirty="0">
                          <a:solidFill>
                            <a:schemeClr val="accent1"/>
                          </a:solidFill>
                          <a:effectLst/>
                        </a:rPr>
                        <a:t>Data Center</a:t>
                      </a:r>
                      <a:endParaRPr lang="en-US" sz="1400" b="1" kern="1200" dirty="0">
                        <a:solidFill>
                          <a:schemeClr val="accent1"/>
                        </a:solidFill>
                        <a:effectLst/>
                        <a:latin typeface="Arial   "/>
                        <a:ea typeface="+mn-ea"/>
                        <a:cs typeface="+mn-cs"/>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1" kern="1200" dirty="0">
                          <a:solidFill>
                            <a:schemeClr val="accent1"/>
                          </a:solidFill>
                          <a:effectLst/>
                        </a:rPr>
                        <a:t>Distr. </a:t>
                      </a:r>
                    </a:p>
                    <a:p>
                      <a:pPr algn="ctr" fontAlgn="ctr"/>
                      <a:r>
                        <a:rPr lang="en-US" sz="1400" b="1" kern="1200" dirty="0">
                          <a:solidFill>
                            <a:schemeClr val="accent1"/>
                          </a:solidFill>
                          <a:effectLst/>
                        </a:rPr>
                        <a:t>Center</a:t>
                      </a:r>
                      <a:endParaRPr lang="en-US" sz="1400" b="1" kern="1200" dirty="0">
                        <a:solidFill>
                          <a:schemeClr val="accent1"/>
                        </a:solidFill>
                        <a:effectLst/>
                        <a:latin typeface="Arial   "/>
                        <a:ea typeface="+mn-ea"/>
                        <a:cs typeface="+mn-cs"/>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1" kern="1200" dirty="0">
                          <a:solidFill>
                            <a:schemeClr val="accent1"/>
                          </a:solidFill>
                          <a:effectLst/>
                        </a:rPr>
                        <a:t>Capital Mfg.</a:t>
                      </a:r>
                      <a:endParaRPr lang="en-US" sz="1400" b="1" kern="1200" dirty="0">
                        <a:solidFill>
                          <a:schemeClr val="accent1"/>
                        </a:solidFill>
                        <a:effectLst/>
                        <a:latin typeface="Arial   "/>
                        <a:ea typeface="+mn-ea"/>
                        <a:cs typeface="+mn-cs"/>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1" kern="1200" dirty="0">
                          <a:solidFill>
                            <a:schemeClr val="accent1"/>
                          </a:solidFill>
                          <a:effectLst/>
                        </a:rPr>
                        <a:t>Labor Mfg.</a:t>
                      </a:r>
                      <a:endParaRPr lang="en-US" sz="1400" b="1" kern="1200" dirty="0">
                        <a:solidFill>
                          <a:schemeClr val="accent1"/>
                        </a:solidFill>
                        <a:effectLst/>
                        <a:latin typeface="Arial   "/>
                        <a:ea typeface="+mn-ea"/>
                        <a:cs typeface="+mn-cs"/>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1" kern="1200" dirty="0">
                          <a:solidFill>
                            <a:schemeClr val="accent1"/>
                          </a:solidFill>
                          <a:effectLst/>
                        </a:rPr>
                        <a:t>Shared Services</a:t>
                      </a:r>
                      <a:endParaRPr lang="en-US" sz="1400" b="1" kern="1200" dirty="0">
                        <a:solidFill>
                          <a:schemeClr val="accent1"/>
                        </a:solidFill>
                        <a:effectLst/>
                        <a:latin typeface="Arial   "/>
                        <a:ea typeface="+mn-ea"/>
                        <a:cs typeface="+mn-cs"/>
                      </a:endParaRPr>
                    </a:p>
                  </a:txBody>
                  <a:tcPr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02059228"/>
                  </a:ext>
                </a:extLst>
              </a:tr>
              <a:tr h="282378">
                <a:tc>
                  <a:txBody>
                    <a:bodyPr/>
                    <a:lstStyle/>
                    <a:p>
                      <a:pPr marL="0" algn="ctr" defTabSz="914400" rtl="0" eaLnBrk="1" fontAlgn="ctr" latinLnBrk="0" hangingPunct="1"/>
                      <a:r>
                        <a:rPr lang="en-US" sz="1400" b="1" u="none" strike="noStrike" kern="1200" dirty="0">
                          <a:solidFill>
                            <a:srgbClr val="000000"/>
                          </a:solidFill>
                          <a:effectLst/>
                        </a:rPr>
                        <a:t>NC</a:t>
                      </a:r>
                      <a:endParaRPr lang="en-US" sz="1400" b="1"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1" u="none" strike="noStrike" kern="1200" dirty="0">
                          <a:solidFill>
                            <a:srgbClr val="000000"/>
                          </a:solidFill>
                          <a:effectLst/>
                        </a:rPr>
                        <a:t>11</a:t>
                      </a:r>
                      <a:endParaRPr lang="en-US" sz="1400" b="1"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1</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5</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3</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21</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9</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29</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8</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13</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597979786"/>
                  </a:ext>
                </a:extLst>
              </a:tr>
              <a:tr h="282378">
                <a:tc>
                  <a:txBody>
                    <a:bodyPr/>
                    <a:lstStyle/>
                    <a:p>
                      <a:pPr marL="0" algn="ctr" defTabSz="914400" rtl="0" eaLnBrk="1" fontAlgn="ctr" latinLnBrk="0" hangingPunct="1"/>
                      <a:r>
                        <a:rPr lang="en-US" sz="1400" b="1" u="none" strike="noStrike" kern="1200" dirty="0">
                          <a:solidFill>
                            <a:srgbClr val="000000"/>
                          </a:solidFill>
                          <a:effectLst/>
                        </a:rPr>
                        <a:t>GA</a:t>
                      </a:r>
                      <a:endParaRPr lang="en-US" sz="1400" b="1"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1" u="none" strike="noStrike" kern="1200" dirty="0">
                          <a:solidFill>
                            <a:srgbClr val="000000"/>
                          </a:solidFill>
                          <a:effectLst/>
                        </a:rPr>
                        <a:t>12</a:t>
                      </a:r>
                      <a:endParaRPr lang="en-US" sz="1400" b="1"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29</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7</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12</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11</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10</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20</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6</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1</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247739869"/>
                  </a:ext>
                </a:extLst>
              </a:tr>
              <a:tr h="282378">
                <a:tc>
                  <a:txBody>
                    <a:bodyPr/>
                    <a:lstStyle/>
                    <a:p>
                      <a:pPr marL="0" algn="ctr" defTabSz="914400" rtl="0" eaLnBrk="1" fontAlgn="ctr" latinLnBrk="0" hangingPunct="1"/>
                      <a:r>
                        <a:rPr lang="en-US" sz="1400" b="1" u="none" strike="noStrike" kern="1200" dirty="0">
                          <a:solidFill>
                            <a:srgbClr val="000000"/>
                          </a:solidFill>
                          <a:effectLst/>
                        </a:rPr>
                        <a:t>TN</a:t>
                      </a:r>
                      <a:endParaRPr lang="en-US" sz="1400" b="1"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1" u="none" strike="noStrike" kern="1200" dirty="0">
                          <a:solidFill>
                            <a:srgbClr val="000000"/>
                          </a:solidFill>
                          <a:effectLst/>
                        </a:rPr>
                        <a:t>20</a:t>
                      </a:r>
                      <a:endParaRPr lang="en-US" sz="1400" b="1"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30</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31</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30</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8</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7</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16</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20</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18</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990362538"/>
                  </a:ext>
                </a:extLst>
              </a:tr>
              <a:tr h="282378">
                <a:tc>
                  <a:txBody>
                    <a:bodyPr/>
                    <a:lstStyle/>
                    <a:p>
                      <a:pPr marL="0" algn="ctr" defTabSz="914400" rtl="0" eaLnBrk="1" fontAlgn="ctr" latinLnBrk="0" hangingPunct="1"/>
                      <a:r>
                        <a:rPr lang="en-US" sz="1400" b="1" u="none" strike="noStrike" kern="1200" dirty="0">
                          <a:solidFill>
                            <a:schemeClr val="bg1"/>
                          </a:solidFill>
                          <a:effectLst/>
                        </a:rPr>
                        <a:t>VA</a:t>
                      </a:r>
                      <a:endParaRPr lang="en-US" sz="1400" b="1" i="0" u="none" strike="noStrike" kern="1200" dirty="0">
                        <a:solidFill>
                          <a:schemeClr val="bg1"/>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914400" rtl="0" eaLnBrk="1" fontAlgn="ctr" latinLnBrk="0" hangingPunct="1"/>
                      <a:r>
                        <a:rPr lang="en-US" sz="1400" b="1" u="none" strike="noStrike" kern="1200" dirty="0">
                          <a:solidFill>
                            <a:schemeClr val="bg1"/>
                          </a:solidFill>
                          <a:effectLst/>
                        </a:rPr>
                        <a:t>25</a:t>
                      </a:r>
                      <a:endParaRPr lang="en-US" sz="1400" b="1" i="0" u="none" strike="noStrike" kern="1200" dirty="0">
                        <a:solidFill>
                          <a:schemeClr val="bg1"/>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914400" rtl="0" eaLnBrk="1" fontAlgn="ctr" latinLnBrk="0" hangingPunct="1"/>
                      <a:r>
                        <a:rPr lang="en-US" sz="1400" b="1" u="none" strike="noStrike" kern="1200" dirty="0">
                          <a:solidFill>
                            <a:schemeClr val="bg1"/>
                          </a:solidFill>
                          <a:effectLst/>
                        </a:rPr>
                        <a:t>21</a:t>
                      </a:r>
                      <a:endParaRPr lang="en-US" sz="1400" b="1" i="0" u="none" strike="noStrike" kern="1200" dirty="0">
                        <a:solidFill>
                          <a:schemeClr val="bg1"/>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914400" rtl="0" eaLnBrk="1" fontAlgn="ctr" latinLnBrk="0" hangingPunct="1"/>
                      <a:r>
                        <a:rPr lang="en-US" sz="1400" b="1" u="none" strike="noStrike" kern="1200" dirty="0">
                          <a:solidFill>
                            <a:schemeClr val="bg1"/>
                          </a:solidFill>
                          <a:effectLst/>
                        </a:rPr>
                        <a:t>40</a:t>
                      </a:r>
                      <a:endParaRPr lang="en-US" sz="1400" b="1" i="0" u="none" strike="noStrike" kern="1200" dirty="0">
                        <a:solidFill>
                          <a:schemeClr val="bg1"/>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914400" rtl="0" eaLnBrk="1" fontAlgn="ctr" latinLnBrk="0" hangingPunct="1"/>
                      <a:r>
                        <a:rPr lang="en-US" sz="1400" b="1" u="none" strike="noStrike" kern="1200" dirty="0">
                          <a:solidFill>
                            <a:schemeClr val="bg1"/>
                          </a:solidFill>
                          <a:effectLst/>
                        </a:rPr>
                        <a:t>40</a:t>
                      </a:r>
                      <a:endParaRPr lang="en-US" sz="1400" b="1" i="0" u="none" strike="noStrike" kern="1200" dirty="0">
                        <a:solidFill>
                          <a:schemeClr val="bg1"/>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914400" rtl="0" eaLnBrk="1" fontAlgn="ctr" latinLnBrk="0" hangingPunct="1"/>
                      <a:r>
                        <a:rPr lang="en-US" sz="1400" b="1" u="none" strike="noStrike" kern="1200" dirty="0">
                          <a:solidFill>
                            <a:schemeClr val="bg1"/>
                          </a:solidFill>
                          <a:effectLst/>
                        </a:rPr>
                        <a:t>26</a:t>
                      </a:r>
                      <a:endParaRPr lang="en-US" sz="1400" b="1" i="0" u="none" strike="noStrike" kern="1200" dirty="0">
                        <a:solidFill>
                          <a:schemeClr val="bg1"/>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914400" rtl="0" eaLnBrk="1" fontAlgn="ctr" latinLnBrk="0" hangingPunct="1"/>
                      <a:r>
                        <a:rPr lang="en-US" sz="1400" b="1" u="none" strike="noStrike" kern="1200" dirty="0">
                          <a:solidFill>
                            <a:schemeClr val="bg1"/>
                          </a:solidFill>
                          <a:effectLst/>
                        </a:rPr>
                        <a:t>20</a:t>
                      </a:r>
                      <a:endParaRPr lang="en-US" sz="1400" b="1" i="0" u="none" strike="noStrike" kern="1200" dirty="0">
                        <a:solidFill>
                          <a:schemeClr val="bg1"/>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914400" rtl="0" eaLnBrk="1" fontAlgn="ctr" latinLnBrk="0" hangingPunct="1"/>
                      <a:r>
                        <a:rPr lang="en-US" sz="1400" b="1" u="none" strike="noStrike" kern="1200" dirty="0">
                          <a:solidFill>
                            <a:schemeClr val="bg1"/>
                          </a:solidFill>
                          <a:effectLst/>
                        </a:rPr>
                        <a:t>15</a:t>
                      </a:r>
                      <a:endParaRPr lang="en-US" sz="1400" b="1" i="0" u="none" strike="noStrike" kern="1200" dirty="0">
                        <a:solidFill>
                          <a:schemeClr val="bg1"/>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914400" rtl="0" eaLnBrk="1" fontAlgn="ctr" latinLnBrk="0" hangingPunct="1"/>
                      <a:r>
                        <a:rPr lang="en-US" sz="1400" b="1" u="none" strike="noStrike" kern="1200" dirty="0">
                          <a:solidFill>
                            <a:schemeClr val="bg1"/>
                          </a:solidFill>
                          <a:effectLst/>
                        </a:rPr>
                        <a:t>12</a:t>
                      </a:r>
                      <a:endParaRPr lang="en-US" sz="1400" b="1" i="0" u="none" strike="noStrike" kern="1200" dirty="0">
                        <a:solidFill>
                          <a:schemeClr val="bg1"/>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algn="ctr" defTabSz="914400" rtl="0" eaLnBrk="1" fontAlgn="ctr" latinLnBrk="0" hangingPunct="1"/>
                      <a:r>
                        <a:rPr lang="en-US" sz="1400" b="1" u="none" strike="noStrike" kern="1200" dirty="0">
                          <a:solidFill>
                            <a:schemeClr val="bg1"/>
                          </a:solidFill>
                          <a:effectLst/>
                        </a:rPr>
                        <a:t>23</a:t>
                      </a:r>
                      <a:endParaRPr lang="en-US" sz="1400" b="1" i="0" u="none" strike="noStrike" kern="1200" dirty="0">
                        <a:solidFill>
                          <a:schemeClr val="bg1"/>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solidFill>
                  </a:tcPr>
                </a:tc>
                <a:extLst>
                  <a:ext uri="{0D108BD9-81ED-4DB2-BD59-A6C34878D82A}">
                    <a16:rowId xmlns:a16="http://schemas.microsoft.com/office/drawing/2014/main" val="1881028999"/>
                  </a:ext>
                </a:extLst>
              </a:tr>
              <a:tr h="282378">
                <a:tc>
                  <a:txBody>
                    <a:bodyPr/>
                    <a:lstStyle/>
                    <a:p>
                      <a:pPr marL="0" algn="ctr" defTabSz="914400" rtl="0" eaLnBrk="1" fontAlgn="ctr" latinLnBrk="0" hangingPunct="1"/>
                      <a:r>
                        <a:rPr lang="en-US" sz="1400" b="1" u="none" strike="noStrike" kern="1200" dirty="0">
                          <a:solidFill>
                            <a:srgbClr val="000000"/>
                          </a:solidFill>
                          <a:effectLst/>
                        </a:rPr>
                        <a:t>SC</a:t>
                      </a:r>
                      <a:endParaRPr lang="en-US" sz="1400" b="1"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1" u="none" strike="noStrike" kern="1200" dirty="0">
                          <a:solidFill>
                            <a:srgbClr val="000000"/>
                          </a:solidFill>
                          <a:effectLst/>
                        </a:rPr>
                        <a:t>34</a:t>
                      </a:r>
                      <a:endParaRPr lang="en-US" sz="1400" b="1"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25</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46</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39</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42</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43</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39</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10</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u="none" strike="noStrike" kern="1200" dirty="0">
                          <a:solidFill>
                            <a:srgbClr val="000000"/>
                          </a:solidFill>
                          <a:effectLst/>
                        </a:rPr>
                        <a:t>28</a:t>
                      </a:r>
                      <a:endParaRPr lang="en-US" sz="1400" b="0" i="0" u="none" strike="noStrike" kern="1200" dirty="0">
                        <a:solidFill>
                          <a:srgbClr val="000000"/>
                        </a:solidFill>
                        <a:effectLst/>
                        <a:latin typeface="Arial" panose="020B0604020202020204" pitchFamily="34" charset="0"/>
                        <a:ea typeface="+mn-ea"/>
                        <a:cs typeface="+mn-cs"/>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48678622"/>
                  </a:ext>
                </a:extLst>
              </a:tr>
              <a:tr h="282378">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mn-cs"/>
                        </a:rPr>
                        <a:t>FL</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mn-cs"/>
                        </a:rPr>
                        <a:t>34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28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39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32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29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35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42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36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32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83061927"/>
                  </a:ext>
                </a:extLst>
              </a:tr>
              <a:tr h="282378">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mn-cs"/>
                        </a:rPr>
                        <a:t>TX</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1" i="0" u="none" strike="noStrike" kern="1200" dirty="0">
                          <a:solidFill>
                            <a:srgbClr val="000000"/>
                          </a:solidFill>
                          <a:effectLst/>
                          <a:latin typeface="Arial" panose="020B0604020202020204" pitchFamily="34" charset="0"/>
                          <a:ea typeface="+mn-ea"/>
                          <a:cs typeface="+mn-cs"/>
                        </a:rPr>
                        <a:t>41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36</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47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45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34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39</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48</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40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en-US" sz="1400" b="0" i="0" u="none" strike="noStrike" kern="1200" dirty="0">
                          <a:solidFill>
                            <a:srgbClr val="000000"/>
                          </a:solidFill>
                          <a:effectLst/>
                          <a:latin typeface="Arial" panose="020B0604020202020204" pitchFamily="34" charset="0"/>
                          <a:ea typeface="+mn-ea"/>
                          <a:cs typeface="+mn-cs"/>
                        </a:rPr>
                        <a:t>37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144345386"/>
                  </a:ext>
                </a:extLst>
              </a:tr>
            </a:tbl>
          </a:graphicData>
        </a:graphic>
      </p:graphicFrame>
      <p:sp>
        <p:nvSpPr>
          <p:cNvPr id="15" name="TextBox 14">
            <a:extLst>
              <a:ext uri="{FF2B5EF4-FFF2-40B4-BE49-F238E27FC236}">
                <a16:creationId xmlns:a16="http://schemas.microsoft.com/office/drawing/2014/main" id="{D7753EC1-7047-6E5E-6601-CA8238F83E82}"/>
              </a:ext>
            </a:extLst>
          </p:cNvPr>
          <p:cNvSpPr txBox="1"/>
          <p:nvPr/>
        </p:nvSpPr>
        <p:spPr>
          <a:xfrm>
            <a:off x="431798" y="1558452"/>
            <a:ext cx="3894849" cy="220727"/>
          </a:xfrm>
          <a:prstGeom prst="rect">
            <a:avLst/>
          </a:prstGeom>
          <a:blipFill dpi="0" rotWithShape="1">
            <a:blip r:embed="rId5"/>
            <a:srcRect/>
            <a:tile tx="0" ty="0" sx="100000" sy="100000" flip="xy" algn="b"/>
          </a:blipFill>
          <a:effectLst/>
        </p:spPr>
        <p:txBody>
          <a:bodyPr vert="horz" wrap="none" lIns="0" tIns="0" rIns="0" bIns="54000" rtlCol="0" anchor="b">
            <a:spAutoFit/>
          </a:bodyPr>
          <a:lstStyle>
            <a:defPPr>
              <a:defRPr lang="en-US"/>
            </a:defPPr>
            <a:lvl1pPr marL="3175" marR="0" indent="0" fontAlgn="auto">
              <a:lnSpc>
                <a:spcPct val="90000"/>
              </a:lnSpc>
              <a:spcBef>
                <a:spcPts val="100"/>
              </a:spcBef>
              <a:spcAft>
                <a:spcPts val="0"/>
              </a:spcAft>
              <a:buClrTx/>
              <a:buSzTx/>
              <a:buFont typeface="Wingdings" pitchFamily="2" charset="2"/>
              <a:buNone/>
              <a:tabLst/>
              <a:defRPr b="1"/>
            </a:lvl1pPr>
            <a:lvl2pPr marL="3175" indent="0">
              <a:spcAft>
                <a:spcPts val="0"/>
              </a:spcAft>
              <a:buFont typeface="Arial" panose="020B0604020202020204" pitchFamily="34" charset="0"/>
              <a:buNone/>
            </a:lvl2pPr>
            <a:lvl3pPr marL="3175" indent="0">
              <a:buFont typeface="Wingdings" pitchFamily="2" charset="2"/>
              <a:buNone/>
            </a:lvl3pPr>
            <a:lvl4pPr marL="3175" indent="0">
              <a:spcAft>
                <a:spcPts val="0"/>
              </a:spcAft>
              <a:buNone/>
            </a:lvl4pPr>
            <a:lvl5pPr marL="3175" indent="0">
              <a:spcAft>
                <a:spcPts val="0"/>
              </a:spcAft>
              <a:buFont typeface="Arial" panose="020B0604020202020204" pitchFamily="34" charset="0"/>
              <a:buNone/>
            </a:lvl5pPr>
            <a:lvl6pPr marL="3175" indent="0">
              <a:spcAft>
                <a:spcPts val="0"/>
              </a:spcAft>
              <a:buNone/>
            </a:lvl6pPr>
            <a:lvl7pPr marL="3175" indent="0">
              <a:spcAft>
                <a:spcPts val="0"/>
              </a:spcAft>
              <a:buNone/>
            </a:lvl7pPr>
            <a:lvl8pPr marL="3175" indent="0">
              <a:spcAft>
                <a:spcPts val="0"/>
              </a:spcAft>
              <a:buNone/>
            </a:lvl8pPr>
            <a:lvl9pPr marL="3175" indent="0">
              <a:spcAft>
                <a:spcPts val="0"/>
              </a:spcAft>
              <a:buNone/>
            </a:lvl9pPr>
          </a:lstStyle>
          <a:p>
            <a:r>
              <a:rPr lang="en-US" dirty="0"/>
              <a:t>Virginia’s tax competitiveness rankings for new firms</a:t>
            </a:r>
          </a:p>
        </p:txBody>
      </p:sp>
    </p:spTree>
    <p:extLst>
      <p:ext uri="{BB962C8B-B14F-4D97-AF65-F5344CB8AC3E}">
        <p14:creationId xmlns:p14="http://schemas.microsoft.com/office/powerpoint/2010/main" val="35642709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graphicFrame>
        <p:nvGraphicFramePr>
          <p:cNvPr id="11" name="Object 10" hidden="1">
            <a:extLst>
              <a:ext uri="{FF2B5EF4-FFF2-40B4-BE49-F238E27FC236}">
                <a16:creationId xmlns:a16="http://schemas.microsoft.com/office/drawing/2014/main" id="{6D1655AD-0F8D-AE8E-8B54-54B8463EDCCB}"/>
              </a:ext>
            </a:extLst>
          </p:cNvPr>
          <p:cNvGraphicFramePr>
            <a:graphicFrameLocks noChangeAspect="1"/>
          </p:cNvGraphicFramePr>
          <p:nvPr>
            <p:custDataLst>
              <p:tags r:id="rId2"/>
            </p:custDataLst>
            <p:extLst>
              <p:ext uri="{D42A27DB-BD31-4B8C-83A1-F6EECF244321}">
                <p14:modId xmlns:p14="http://schemas.microsoft.com/office/powerpoint/2010/main" val="299502789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95" imgH="394" progId="TCLayout.ActiveDocument.1">
                  <p:embed/>
                </p:oleObj>
              </mc:Choice>
              <mc:Fallback>
                <p:oleObj name="think-cell Slide" r:id="rId5" imgW="395" imgH="394" progId="TCLayout.ActiveDocument.1">
                  <p:embed/>
                  <p:pic>
                    <p:nvPicPr>
                      <p:cNvPr id="11" name="Object 10" hidden="1">
                        <a:extLst>
                          <a:ext uri="{FF2B5EF4-FFF2-40B4-BE49-F238E27FC236}">
                            <a16:creationId xmlns:a16="http://schemas.microsoft.com/office/drawing/2014/main" id="{6D1655AD-0F8D-AE8E-8B54-54B8463EDCCB}"/>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graphicFrame>
        <p:nvGraphicFramePr>
          <p:cNvPr id="12" name="Table 12">
            <a:extLst>
              <a:ext uri="{FF2B5EF4-FFF2-40B4-BE49-F238E27FC236}">
                <a16:creationId xmlns:a16="http://schemas.microsoft.com/office/drawing/2014/main" id="{44D39562-4FC4-4D16-01D2-7DDA05F8C975}"/>
              </a:ext>
            </a:extLst>
          </p:cNvPr>
          <p:cNvGraphicFramePr>
            <a:graphicFrameLocks noGrp="1"/>
          </p:cNvGraphicFramePr>
          <p:nvPr>
            <p:ph sz="quarter" idx="200"/>
            <p:extLst>
              <p:ext uri="{D42A27DB-BD31-4B8C-83A1-F6EECF244321}">
                <p14:modId xmlns:p14="http://schemas.microsoft.com/office/powerpoint/2010/main" val="2751858688"/>
              </p:ext>
            </p:extLst>
          </p:nvPr>
        </p:nvGraphicFramePr>
        <p:xfrm>
          <a:off x="431798" y="1576348"/>
          <a:ext cx="7975598" cy="3994372"/>
        </p:xfrm>
        <a:graphic>
          <a:graphicData uri="http://schemas.openxmlformats.org/drawingml/2006/table">
            <a:tbl>
              <a:tblPr firstRow="1" bandRow="1">
                <a:tableStyleId>{5C22544A-7EE6-4342-B048-85BDC9FD1C3A}</a:tableStyleId>
              </a:tblPr>
              <a:tblGrid>
                <a:gridCol w="1126731">
                  <a:extLst>
                    <a:ext uri="{9D8B030D-6E8A-4147-A177-3AD203B41FA5}">
                      <a16:colId xmlns:a16="http://schemas.microsoft.com/office/drawing/2014/main" val="4121101153"/>
                    </a:ext>
                  </a:extLst>
                </a:gridCol>
                <a:gridCol w="1215211">
                  <a:extLst>
                    <a:ext uri="{9D8B030D-6E8A-4147-A177-3AD203B41FA5}">
                      <a16:colId xmlns:a16="http://schemas.microsoft.com/office/drawing/2014/main" val="2069098632"/>
                    </a:ext>
                  </a:extLst>
                </a:gridCol>
                <a:gridCol w="1126731">
                  <a:extLst>
                    <a:ext uri="{9D8B030D-6E8A-4147-A177-3AD203B41FA5}">
                      <a16:colId xmlns:a16="http://schemas.microsoft.com/office/drawing/2014/main" val="3455468593"/>
                    </a:ext>
                  </a:extLst>
                </a:gridCol>
                <a:gridCol w="1242346">
                  <a:extLst>
                    <a:ext uri="{9D8B030D-6E8A-4147-A177-3AD203B41FA5}">
                      <a16:colId xmlns:a16="http://schemas.microsoft.com/office/drawing/2014/main" val="767167701"/>
                    </a:ext>
                  </a:extLst>
                </a:gridCol>
                <a:gridCol w="1171486">
                  <a:extLst>
                    <a:ext uri="{9D8B030D-6E8A-4147-A177-3AD203B41FA5}">
                      <a16:colId xmlns:a16="http://schemas.microsoft.com/office/drawing/2014/main" val="532420505"/>
                    </a:ext>
                  </a:extLst>
                </a:gridCol>
                <a:gridCol w="966362">
                  <a:extLst>
                    <a:ext uri="{9D8B030D-6E8A-4147-A177-3AD203B41FA5}">
                      <a16:colId xmlns:a16="http://schemas.microsoft.com/office/drawing/2014/main" val="188416773"/>
                    </a:ext>
                  </a:extLst>
                </a:gridCol>
                <a:gridCol w="1126731">
                  <a:extLst>
                    <a:ext uri="{9D8B030D-6E8A-4147-A177-3AD203B41FA5}">
                      <a16:colId xmlns:a16="http://schemas.microsoft.com/office/drawing/2014/main" val="2491732469"/>
                    </a:ext>
                  </a:extLst>
                </a:gridCol>
              </a:tblGrid>
              <a:tr h="336772">
                <a:tc>
                  <a:txBody>
                    <a:bodyPr/>
                    <a:lstStyle/>
                    <a:p>
                      <a:endParaRPr lang="en-US" dirty="0">
                        <a:solidFill>
                          <a:schemeClr val="accent1"/>
                        </a:solidFill>
                      </a:endParaRPr>
                    </a:p>
                  </a:txBody>
                  <a:tcPr anchor="b">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dirty="0">
                        <a:solidFill>
                          <a:schemeClr val="accent1"/>
                        </a:solidFill>
                      </a:endParaRPr>
                    </a:p>
                  </a:txBody>
                  <a:tcPr anchor="b">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5">
                  <a:txBody>
                    <a:bodyPr/>
                    <a:lstStyle/>
                    <a:p>
                      <a:pPr algn="ctr"/>
                      <a:r>
                        <a:rPr lang="en-US" dirty="0">
                          <a:solidFill>
                            <a:schemeClr val="accent1"/>
                          </a:solidFill>
                        </a:rPr>
                        <a:t>Firm charged when employee:</a:t>
                      </a:r>
                    </a:p>
                  </a:txBody>
                  <a:tcPr anchor="b">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ysDash"/>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a:solidFill>
                          <a:schemeClr val="accent1"/>
                        </a:solidFill>
                      </a:endParaRPr>
                    </a:p>
                  </a:txBody>
                  <a:tcPr anchor="b">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a:solidFill>
                          <a:schemeClr val="accent1"/>
                        </a:solidFill>
                      </a:endParaRPr>
                    </a:p>
                  </a:txBody>
                  <a:tcPr anchor="b">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a:solidFill>
                          <a:schemeClr val="accent1"/>
                        </a:solidFill>
                      </a:endParaRPr>
                    </a:p>
                  </a:txBody>
                  <a:tcPr anchor="b">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US">
                        <a:solidFill>
                          <a:schemeClr val="accent1"/>
                        </a:solidFill>
                      </a:endParaRPr>
                    </a:p>
                  </a:txBody>
                  <a:tcPr anchor="b">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775357"/>
                  </a:ext>
                </a:extLst>
              </a:tr>
              <a:tr h="415198">
                <a:tc>
                  <a:txBody>
                    <a:bodyPr/>
                    <a:lstStyle/>
                    <a:p>
                      <a:r>
                        <a:rPr lang="en-US" b="1" dirty="0">
                          <a:solidFill>
                            <a:schemeClr val="accent1"/>
                          </a:solidFill>
                        </a:rPr>
                        <a:t>State</a:t>
                      </a:r>
                    </a:p>
                  </a:txBody>
                  <a:tcPr anchor="b">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b="1" dirty="0">
                          <a:solidFill>
                            <a:schemeClr val="accent1"/>
                          </a:solidFill>
                        </a:rPr>
                        <a:t>Charges</a:t>
                      </a:r>
                      <a:r>
                        <a:rPr lang="en-US" b="1" baseline="30000" dirty="0">
                          <a:solidFill>
                            <a:schemeClr val="accent1"/>
                          </a:solidFill>
                        </a:rPr>
                        <a:t>1</a:t>
                      </a:r>
                      <a:endParaRPr lang="en-US" b="1" dirty="0">
                        <a:solidFill>
                          <a:schemeClr val="accent1"/>
                        </a:solidFill>
                      </a:endParaRPr>
                    </a:p>
                  </a:txBody>
                  <a:tcPr anchor="b">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chemeClr val="accent1"/>
                          </a:solidFill>
                        </a:rPr>
                        <a:t>Award reversed</a:t>
                      </a:r>
                    </a:p>
                  </a:txBody>
                  <a:tcPr anchor="b">
                    <a:lnL w="12700" cmpd="sng">
                      <a:noFill/>
                    </a:lnL>
                    <a:lnR w="12700" cmpd="sng">
                      <a:noFill/>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chemeClr val="accent1"/>
                          </a:solidFill>
                        </a:rPr>
                        <a:t>Voluntary departure</a:t>
                      </a:r>
                    </a:p>
                  </a:txBody>
                  <a:tcPr anchor="b">
                    <a:lnL w="12700" cmpd="sng">
                      <a:noFill/>
                    </a:lnL>
                    <a:lnR w="12700" cmpd="sng">
                      <a:noFill/>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chemeClr val="accent1"/>
                          </a:solidFill>
                        </a:rPr>
                        <a:t>Committed misconduct</a:t>
                      </a:r>
                    </a:p>
                  </a:txBody>
                  <a:tcPr anchor="b">
                    <a:lnL w="12700" cmpd="sng">
                      <a:noFill/>
                    </a:lnL>
                    <a:lnR w="12700" cmpd="sng">
                      <a:noFill/>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chemeClr val="accent1"/>
                          </a:solidFill>
                        </a:rPr>
                        <a:t>Refused work</a:t>
                      </a:r>
                    </a:p>
                  </a:txBody>
                  <a:tcPr anchor="b">
                    <a:lnL w="12700" cmpd="sng">
                      <a:noFill/>
                    </a:lnL>
                    <a:lnR w="12700" cmpd="sng">
                      <a:noFill/>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chemeClr val="accent1"/>
                          </a:solidFill>
                        </a:rPr>
                        <a:t>Continues part-time</a:t>
                      </a:r>
                    </a:p>
                  </a:txBody>
                  <a:tcPr anchor="b">
                    <a:lnL w="12700" cmpd="sng">
                      <a:noFill/>
                    </a:lnL>
                    <a:lnR w="12700" cmpd="sng">
                      <a:noFill/>
                    </a:lnR>
                    <a:lnT w="12700" cap="flat" cmpd="sng" algn="ctr">
                      <a:solidFill>
                        <a:schemeClr val="tx1"/>
                      </a:solidFill>
                      <a:prstDash val="sysDash"/>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40085552"/>
                  </a:ext>
                </a:extLst>
              </a:tr>
              <a:tr h="415198">
                <a:tc>
                  <a:txBody>
                    <a:bodyPr/>
                    <a:lstStyle/>
                    <a:p>
                      <a:r>
                        <a:rPr lang="en-US" dirty="0"/>
                        <a:t>FL</a:t>
                      </a:r>
                    </a:p>
                  </a:txBody>
                  <a:tcPr>
                    <a:lnL w="12700" cmpd="sng">
                      <a:noFill/>
                    </a:lnL>
                    <a:lnR w="12700" cmpd="sng">
                      <a:noFill/>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b="1" dirty="0">
                          <a:solidFill>
                            <a:srgbClr val="428249"/>
                          </a:solidFill>
                        </a:rPr>
                        <a:t>All employers</a:t>
                      </a:r>
                    </a:p>
                    <a:p>
                      <a:r>
                        <a:rPr lang="en-US" b="1" dirty="0">
                          <a:solidFill>
                            <a:srgbClr val="428249"/>
                          </a:solidFill>
                        </a:rPr>
                        <a:t>(proportional)</a:t>
                      </a:r>
                    </a:p>
                  </a:txBody>
                  <a:tcPr>
                    <a:lnL w="12700" cmpd="sng">
                      <a:noFill/>
                    </a:lnL>
                    <a:lnR w="12700" cmpd="sng">
                      <a:noFill/>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12700"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4613019"/>
                  </a:ext>
                </a:extLst>
              </a:tr>
              <a:tr h="415198">
                <a:tc>
                  <a:txBody>
                    <a:bodyPr/>
                    <a:lstStyle/>
                    <a:p>
                      <a:r>
                        <a:rPr lang="en-US" dirty="0"/>
                        <a:t>GA</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en-US" b="1" dirty="0">
                          <a:solidFill>
                            <a:srgbClr val="B52C19"/>
                          </a:solidFill>
                        </a:rPr>
                        <a:t>Most recent employer</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B52C19"/>
                          </a:solidFill>
                        </a:rPr>
                        <a:t>Y</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83193413"/>
                  </a:ext>
                </a:extLst>
              </a:tr>
              <a:tr h="415198">
                <a:tc>
                  <a:txBody>
                    <a:bodyPr/>
                    <a:lstStyle/>
                    <a:p>
                      <a:r>
                        <a:rPr lang="en-US" dirty="0"/>
                        <a:t>NC</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r>
                        <a:rPr lang="en-US" sz="1200" b="1" kern="1200" dirty="0">
                          <a:solidFill>
                            <a:srgbClr val="428249"/>
                          </a:solidFill>
                          <a:latin typeface="+mn-lt"/>
                          <a:ea typeface="+mn-ea"/>
                          <a:cs typeface="+mn-cs"/>
                        </a:rPr>
                        <a:t>All employers</a:t>
                      </a:r>
                    </a:p>
                    <a:p>
                      <a:pPr marL="0" algn="l" defTabSz="914400" rtl="0" eaLnBrk="1" latinLnBrk="0" hangingPunct="1"/>
                      <a:r>
                        <a:rPr lang="en-US" sz="1200" b="1" kern="1200" dirty="0">
                          <a:solidFill>
                            <a:srgbClr val="428249"/>
                          </a:solidFill>
                          <a:latin typeface="+mn-lt"/>
                          <a:ea typeface="+mn-ea"/>
                          <a:cs typeface="+mn-cs"/>
                        </a:rPr>
                        <a:t>(proportional)</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B52C19"/>
                          </a:solidFill>
                        </a:rPr>
                        <a:t>Y</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B52C19"/>
                          </a:solidFill>
                        </a:rPr>
                        <a:t>Y</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85470878"/>
                  </a:ext>
                </a:extLst>
              </a:tr>
              <a:tr h="415198">
                <a:tc>
                  <a:txBody>
                    <a:bodyPr/>
                    <a:lstStyle/>
                    <a:p>
                      <a:r>
                        <a:rPr lang="en-US" dirty="0"/>
                        <a:t>SC</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r>
                        <a:rPr lang="en-US" sz="1200" b="1" kern="1200" dirty="0">
                          <a:solidFill>
                            <a:srgbClr val="B52C19"/>
                          </a:solidFill>
                          <a:latin typeface="+mn-lt"/>
                          <a:ea typeface="+mn-ea"/>
                          <a:cs typeface="+mn-cs"/>
                        </a:rPr>
                        <a:t>Most recent employer</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693768"/>
                  </a:ext>
                </a:extLst>
              </a:tr>
              <a:tr h="415198">
                <a:tc>
                  <a:txBody>
                    <a:bodyPr/>
                    <a:lstStyle/>
                    <a:p>
                      <a:r>
                        <a:rPr lang="en-US" dirty="0"/>
                        <a:t>TN</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r>
                        <a:rPr lang="en-US" sz="1200" b="1" kern="1200" dirty="0">
                          <a:solidFill>
                            <a:srgbClr val="428249"/>
                          </a:solidFill>
                          <a:latin typeface="+mn-lt"/>
                          <a:ea typeface="+mn-ea"/>
                          <a:cs typeface="+mn-cs"/>
                        </a:rPr>
                        <a:t>All employers</a:t>
                      </a:r>
                    </a:p>
                    <a:p>
                      <a:pPr marL="0" algn="l" defTabSz="914400" rtl="0" eaLnBrk="1" latinLnBrk="0" hangingPunct="1"/>
                      <a:r>
                        <a:rPr lang="en-US" sz="1200" b="1" kern="1200" dirty="0">
                          <a:solidFill>
                            <a:srgbClr val="428249"/>
                          </a:solidFill>
                          <a:latin typeface="+mn-lt"/>
                          <a:ea typeface="+mn-ea"/>
                          <a:cs typeface="+mn-cs"/>
                        </a:rPr>
                        <a:t>(proportional)</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B52C19"/>
                          </a:solidFill>
                        </a:rPr>
                        <a:t>Y</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404131"/>
                  </a:ext>
                </a:extLst>
              </a:tr>
              <a:tr h="415198">
                <a:tc>
                  <a:txBody>
                    <a:bodyPr/>
                    <a:lstStyle/>
                    <a:p>
                      <a:r>
                        <a:rPr lang="en-US" dirty="0"/>
                        <a:t>TX</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r>
                        <a:rPr lang="en-US" sz="1200" b="1" kern="1200" dirty="0">
                          <a:solidFill>
                            <a:srgbClr val="428249"/>
                          </a:solidFill>
                          <a:latin typeface="+mn-lt"/>
                          <a:ea typeface="+mn-ea"/>
                          <a:cs typeface="+mn-cs"/>
                        </a:rPr>
                        <a:t>All employers</a:t>
                      </a:r>
                    </a:p>
                    <a:p>
                      <a:pPr marL="0" algn="l" defTabSz="914400" rtl="0" eaLnBrk="1" latinLnBrk="0" hangingPunct="1"/>
                      <a:r>
                        <a:rPr lang="en-US" sz="1200" b="1" kern="1200" dirty="0">
                          <a:solidFill>
                            <a:srgbClr val="428249"/>
                          </a:solidFill>
                          <a:latin typeface="+mn-lt"/>
                          <a:ea typeface="+mn-ea"/>
                          <a:cs typeface="+mn-cs"/>
                        </a:rPr>
                        <a:t>(proportional)</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428249"/>
                          </a:solidFill>
                        </a:rPr>
                        <a:t>N</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B52C19"/>
                          </a:solidFill>
                        </a:rPr>
                        <a:t>Y</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B52C19"/>
                          </a:solidFill>
                        </a:rPr>
                        <a:t>Y</a:t>
                      </a:r>
                    </a:p>
                  </a:txBody>
                  <a:tcPr>
                    <a:lnL w="12700" cmpd="sng">
                      <a:noFill/>
                    </a:lnL>
                    <a:lnR w="12700" cmpd="sng">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7591447"/>
                  </a:ext>
                </a:extLst>
              </a:tr>
              <a:tr h="415198">
                <a:tc>
                  <a:txBody>
                    <a:bodyPr/>
                    <a:lstStyle/>
                    <a:p>
                      <a:r>
                        <a:rPr lang="en-US" b="1" dirty="0">
                          <a:solidFill>
                            <a:schemeClr val="accent1"/>
                          </a:solidFill>
                        </a:rPr>
                        <a:t>VA</a:t>
                      </a:r>
                    </a:p>
                  </a:txBody>
                  <a:tcPr>
                    <a:lnL w="12700" cmpd="sng">
                      <a:noFill/>
                    </a:lnL>
                    <a:lnR w="12700" cmpd="sng">
                      <a:noFill/>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r>
                        <a:rPr lang="en-US" sz="1200" b="1" kern="1200" dirty="0">
                          <a:solidFill>
                            <a:srgbClr val="B52C19"/>
                          </a:solidFill>
                          <a:latin typeface="+mn-lt"/>
                          <a:ea typeface="+mn-ea"/>
                          <a:cs typeface="+mn-cs"/>
                        </a:rPr>
                        <a:t>Most recent employer</a:t>
                      </a:r>
                    </a:p>
                  </a:txBody>
                  <a:tcPr>
                    <a:lnL w="12700" cmpd="sng">
                      <a:noFill/>
                    </a:lnL>
                    <a:lnR w="12700" cmpd="sng">
                      <a:noFill/>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B52C19"/>
                          </a:solidFill>
                        </a:rPr>
                        <a:t>Y</a:t>
                      </a:r>
                    </a:p>
                  </a:txBody>
                  <a:tcPr>
                    <a:lnL w="12700" cmpd="sng">
                      <a:noFill/>
                    </a:lnL>
                    <a:lnR w="12700" cmpd="sng">
                      <a:noFill/>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B52C19"/>
                          </a:solidFill>
                        </a:rPr>
                        <a:t>Y</a:t>
                      </a:r>
                      <a:r>
                        <a:rPr lang="en-US" b="1" baseline="30000" dirty="0">
                          <a:solidFill>
                            <a:srgbClr val="B52C19"/>
                          </a:solidFill>
                        </a:rPr>
                        <a:t>2</a:t>
                      </a:r>
                      <a:endParaRPr lang="en-US" b="1" dirty="0">
                        <a:solidFill>
                          <a:srgbClr val="B52C19"/>
                        </a:solidFill>
                      </a:endParaRPr>
                    </a:p>
                  </a:txBody>
                  <a:tcPr>
                    <a:lnL w="12700" cmpd="sng">
                      <a:noFill/>
                    </a:lnL>
                    <a:lnR w="12700" cmpd="sng">
                      <a:noFill/>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B52C19"/>
                          </a:solidFill>
                        </a:rPr>
                        <a:t>Y</a:t>
                      </a:r>
                      <a:r>
                        <a:rPr lang="en-US" b="1" baseline="30000" dirty="0">
                          <a:solidFill>
                            <a:srgbClr val="B52C19"/>
                          </a:solidFill>
                        </a:rPr>
                        <a:t>3</a:t>
                      </a:r>
                      <a:endParaRPr lang="en-US" b="1" dirty="0">
                        <a:solidFill>
                          <a:srgbClr val="B52C19"/>
                        </a:solidFill>
                      </a:endParaRPr>
                    </a:p>
                  </a:txBody>
                  <a:tcPr>
                    <a:lnL w="12700" cmpd="sng">
                      <a:noFill/>
                    </a:lnL>
                    <a:lnR w="12700" cmpd="sng">
                      <a:noFill/>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B52C19"/>
                          </a:solidFill>
                        </a:rPr>
                        <a:t>Y</a:t>
                      </a:r>
                    </a:p>
                  </a:txBody>
                  <a:tcPr>
                    <a:lnL w="12700" cmpd="sng">
                      <a:noFill/>
                    </a:lnL>
                    <a:lnR w="12700" cmpd="sng">
                      <a:noFill/>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b="1" dirty="0">
                          <a:solidFill>
                            <a:srgbClr val="B52C19"/>
                          </a:solidFill>
                        </a:rPr>
                        <a:t>Y</a:t>
                      </a:r>
                    </a:p>
                  </a:txBody>
                  <a:tcPr>
                    <a:lnL w="12700" cmpd="sng">
                      <a:noFill/>
                    </a:lnL>
                    <a:lnR w="12700" cmpd="sng">
                      <a:noFill/>
                    </a:lnR>
                    <a:lnT w="31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84772548"/>
                  </a:ext>
                </a:extLst>
              </a:tr>
            </a:tbl>
          </a:graphicData>
        </a:graphic>
      </p:graphicFrame>
      <p:sp>
        <p:nvSpPr>
          <p:cNvPr id="8" name="Title 7">
            <a:extLst>
              <a:ext uri="{FF2B5EF4-FFF2-40B4-BE49-F238E27FC236}">
                <a16:creationId xmlns:a16="http://schemas.microsoft.com/office/drawing/2014/main" id="{ABB5F394-BB1E-9BD3-4ABD-E0D3CE304721}"/>
              </a:ext>
            </a:extLst>
          </p:cNvPr>
          <p:cNvSpPr>
            <a:spLocks noGrp="1"/>
          </p:cNvSpPr>
          <p:nvPr>
            <p:ph type="title"/>
          </p:nvPr>
        </p:nvSpPr>
        <p:spPr>
          <a:xfrm>
            <a:off x="431798" y="596370"/>
            <a:ext cx="8280400" cy="567394"/>
          </a:xfrm>
        </p:spPr>
        <p:txBody>
          <a:bodyPr vert="horz"/>
          <a:lstStyle/>
          <a:p>
            <a:r>
              <a:rPr lang="en-US" dirty="0">
                <a:latin typeface="Verlag Bold" pitchFamily="2" charset="0"/>
              </a:rPr>
              <a:t>Virginia’s unemployment insurance charging policies are the least employer-friendly of any southeastern peers</a:t>
            </a:r>
          </a:p>
        </p:txBody>
      </p:sp>
      <p:sp>
        <p:nvSpPr>
          <p:cNvPr id="10" name="Subtitle 9">
            <a:extLst>
              <a:ext uri="{FF2B5EF4-FFF2-40B4-BE49-F238E27FC236}">
                <a16:creationId xmlns:a16="http://schemas.microsoft.com/office/drawing/2014/main" id="{F222D8F9-CF4E-77E8-B426-FD23B32144A7}"/>
              </a:ext>
            </a:extLst>
          </p:cNvPr>
          <p:cNvSpPr>
            <a:spLocks noGrp="1"/>
          </p:cNvSpPr>
          <p:nvPr>
            <p:ph type="subTitle" sz="quarter" idx="1000"/>
          </p:nvPr>
        </p:nvSpPr>
        <p:spPr>
          <a:xfrm>
            <a:off x="431799" y="6267001"/>
            <a:ext cx="7440613" cy="505508"/>
          </a:xfrm>
        </p:spPr>
        <p:txBody>
          <a:bodyPr/>
          <a:lstStyle/>
          <a:p>
            <a:pPr marL="6350" marR="0" lvl="0" indent="-1588" algn="l" defTabSz="914400" rtl="0" eaLnBrk="1" fontAlgn="auto" latinLnBrk="0" hangingPunct="1">
              <a:lnSpc>
                <a:spcPct val="90000"/>
              </a:lnSpc>
              <a:spcBef>
                <a:spcPts val="75"/>
              </a:spcBef>
              <a:spcAft>
                <a:spcPts val="75"/>
              </a:spcAft>
              <a:buClrTx/>
              <a:buSzPct val="100000"/>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Source: </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hlinkClick r:id="rId7"/>
              </a:rPr>
              <a:t>State Business Tax Climate Index 2023</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en-US" sz="1400" b="0" i="0" u="none" strike="noStrike" kern="1200" cap="none" spc="0" normalizeH="0" baseline="0" noProof="0" dirty="0">
                <a:ln>
                  <a:noFill/>
                </a:ln>
                <a:solidFill>
                  <a:srgbClr val="000000"/>
                </a:solidFill>
                <a:effectLst/>
                <a:uLnTx/>
                <a:uFillTx/>
                <a:latin typeface="Arial" panose="020B0604020202020204"/>
                <a:ea typeface="+mn-ea"/>
                <a:cs typeface="+mn-cs"/>
                <a:hlinkClick r:id="rId8"/>
              </a:rPr>
              <a:t>Code of Virginia</a:t>
            </a:r>
            <a:endParaRPr lang="en-US" sz="1400" dirty="0">
              <a:solidFill>
                <a:srgbClr val="000000"/>
              </a:solidFill>
              <a:latin typeface="Arial" panose="020B0604020202020204"/>
            </a:endParaRPr>
          </a:p>
          <a:p>
            <a:pPr marL="6350" marR="0" lvl="0" indent="-1588" algn="l" defTabSz="914400" rtl="0" eaLnBrk="1" fontAlgn="auto" latinLnBrk="0" hangingPunct="1">
              <a:lnSpc>
                <a:spcPct val="90000"/>
              </a:lnSpc>
              <a:spcBef>
                <a:spcPts val="75"/>
              </a:spcBef>
              <a:spcAft>
                <a:spcPts val="75"/>
              </a:spcAft>
              <a:buClrTx/>
              <a:buSzPct val="100000"/>
              <a:buFontTx/>
              <a:buNone/>
              <a:tabLst/>
              <a:defRPr/>
            </a:pPr>
            <a:endParaRPr lang="en-US" sz="800" dirty="0"/>
          </a:p>
          <a:p>
            <a:pPr lvl="1"/>
            <a:r>
              <a:rPr lang="en-US" dirty="0"/>
              <a:t>Reflects which employer is charged when an employee receives benefits. Proportionally charging all employers in the base period diffuses the tax burden, while charging only the most recent employer concentrates it</a:t>
            </a:r>
          </a:p>
          <a:p>
            <a:pPr lvl="3"/>
            <a:r>
              <a:rPr lang="en-US" dirty="0"/>
              <a:t>Virginia does not charge firms if the discharged employee voluntarily left to accept other employment they believed to be permanent</a:t>
            </a:r>
          </a:p>
          <a:p>
            <a:pPr lvl="3"/>
            <a:r>
              <a:rPr lang="en-US" dirty="0"/>
              <a:t>Virginia does not charge firms if the discharged employee was imprisoned as a result of legal violations</a:t>
            </a:r>
          </a:p>
        </p:txBody>
      </p:sp>
      <p:sp>
        <p:nvSpPr>
          <p:cNvPr id="6" name="Slide Number Placeholder 5">
            <a:extLst>
              <a:ext uri="{FF2B5EF4-FFF2-40B4-BE49-F238E27FC236}">
                <a16:creationId xmlns:a16="http://schemas.microsoft.com/office/drawing/2014/main" id="{DDCDC516-90C9-DD88-C690-8A9C33EC3C69}"/>
              </a:ext>
            </a:extLst>
          </p:cNvPr>
          <p:cNvSpPr>
            <a:spLocks noGrp="1"/>
          </p:cNvSpPr>
          <p:nvPr>
            <p:ph type="sldNum" sz="quarter" idx="107"/>
          </p:nvPr>
        </p:nvSpPr>
        <p:spPr/>
        <p:txBody>
          <a:body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44</a:t>
            </a:fld>
            <a:endParaRPr lang="en-US" sz="900" b="1" dirty="0">
              <a:solidFill>
                <a:schemeClr val="accent1"/>
              </a:solidFill>
              <a:latin typeface="Verlag Bold" pitchFamily="2" charset="0"/>
            </a:endParaRPr>
          </a:p>
        </p:txBody>
      </p:sp>
      <p:sp>
        <p:nvSpPr>
          <p:cNvPr id="3" name="TextBox 2">
            <a:extLst>
              <a:ext uri="{FF2B5EF4-FFF2-40B4-BE49-F238E27FC236}">
                <a16:creationId xmlns:a16="http://schemas.microsoft.com/office/drawing/2014/main" id="{161EC5D5-1A0C-6064-62C8-D6BE62DF0EFC}"/>
              </a:ext>
            </a:extLst>
          </p:cNvPr>
          <p:cNvSpPr txBox="1"/>
          <p:nvPr/>
        </p:nvSpPr>
        <p:spPr>
          <a:xfrm>
            <a:off x="431798" y="1355621"/>
            <a:ext cx="4219104" cy="220727"/>
          </a:xfrm>
          <a:prstGeom prst="rect">
            <a:avLst/>
          </a:prstGeom>
          <a:blipFill dpi="0" rotWithShape="1">
            <a:blip r:embed="rId9"/>
            <a:srcRect/>
            <a:tile tx="0" ty="0" sx="100000" sy="100000" flip="xy" algn="b"/>
          </a:blipFill>
          <a:effectLst/>
        </p:spPr>
        <p:txBody>
          <a:bodyPr vert="horz" wrap="none" lIns="0" tIns="0" rIns="0" bIns="54000" rtlCol="0" anchor="b">
            <a:spAutoFit/>
          </a:bodyPr>
          <a:lstStyle>
            <a:defPPr>
              <a:defRPr lang="en-US"/>
            </a:defPPr>
            <a:lvl1pPr marL="3175" marR="0" indent="0" fontAlgn="auto">
              <a:lnSpc>
                <a:spcPct val="90000"/>
              </a:lnSpc>
              <a:spcBef>
                <a:spcPts val="100"/>
              </a:spcBef>
              <a:spcAft>
                <a:spcPts val="0"/>
              </a:spcAft>
              <a:buClrTx/>
              <a:buSzTx/>
              <a:buFont typeface="Wingdings" pitchFamily="2" charset="2"/>
              <a:buNone/>
              <a:tabLst/>
              <a:defRPr b="1"/>
            </a:lvl1pPr>
            <a:lvl2pPr marL="3175" indent="0">
              <a:spcAft>
                <a:spcPts val="0"/>
              </a:spcAft>
              <a:buFont typeface="Arial" panose="020B0604020202020204" pitchFamily="34" charset="0"/>
              <a:buNone/>
            </a:lvl2pPr>
            <a:lvl3pPr marL="3175" indent="0">
              <a:buFont typeface="Wingdings" pitchFamily="2" charset="2"/>
              <a:buNone/>
            </a:lvl3pPr>
            <a:lvl4pPr marL="3175" indent="0">
              <a:spcAft>
                <a:spcPts val="0"/>
              </a:spcAft>
              <a:buNone/>
            </a:lvl4pPr>
            <a:lvl5pPr marL="3175" indent="0">
              <a:spcAft>
                <a:spcPts val="0"/>
              </a:spcAft>
              <a:buFont typeface="Arial" panose="020B0604020202020204" pitchFamily="34" charset="0"/>
              <a:buNone/>
            </a:lvl5pPr>
            <a:lvl6pPr marL="3175" indent="0">
              <a:spcAft>
                <a:spcPts val="0"/>
              </a:spcAft>
              <a:buNone/>
            </a:lvl6pPr>
            <a:lvl7pPr marL="3175" indent="0">
              <a:spcAft>
                <a:spcPts val="0"/>
              </a:spcAft>
              <a:buNone/>
            </a:lvl7pPr>
            <a:lvl8pPr marL="3175" indent="0">
              <a:spcAft>
                <a:spcPts val="0"/>
              </a:spcAft>
              <a:buNone/>
            </a:lvl8pPr>
            <a:lvl9pPr marL="3175" indent="0">
              <a:spcAft>
                <a:spcPts val="0"/>
              </a:spcAft>
              <a:buNone/>
            </a:lvl9pPr>
          </a:lstStyle>
          <a:p>
            <a:r>
              <a:rPr lang="en-US" dirty="0"/>
              <a:t>Peer state unemployment insurance tax charging policies</a:t>
            </a:r>
          </a:p>
        </p:txBody>
      </p:sp>
    </p:spTree>
    <p:extLst>
      <p:ext uri="{BB962C8B-B14F-4D97-AF65-F5344CB8AC3E}">
        <p14:creationId xmlns:p14="http://schemas.microsoft.com/office/powerpoint/2010/main" val="3682123704"/>
      </p:ext>
    </p:extLst>
  </p:cSld>
  <p:clrMapOvr>
    <a:overrideClrMapping bg1="lt1" tx1="dk1" bg2="lt2" tx2="dk2" accent1="accent1" accent2="accent2" accent3="accent3" accent4="accent4" accent5="accent5" accent6="accent6" hlink="hlink" folHlink="folHlink"/>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83" name="Object 82" hidden="1">
            <a:extLst>
              <a:ext uri="{FF2B5EF4-FFF2-40B4-BE49-F238E27FC236}">
                <a16:creationId xmlns:a16="http://schemas.microsoft.com/office/drawing/2014/main" id="{E1084622-6F0F-A30B-B5C5-3280A732496F}"/>
              </a:ext>
            </a:extLst>
          </p:cNvPr>
          <p:cNvGraphicFramePr>
            <a:graphicFrameLocks noChangeAspect="1"/>
          </p:cNvGraphicFramePr>
          <p:nvPr>
            <p:custDataLst>
              <p:tags r:id="rId2"/>
            </p:custDataLst>
            <p:extLst>
              <p:ext uri="{D42A27DB-BD31-4B8C-83A1-F6EECF244321}">
                <p14:modId xmlns:p14="http://schemas.microsoft.com/office/powerpoint/2010/main" val="214875117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95" imgH="396" progId="TCLayout.ActiveDocument.1">
                  <p:embed/>
                </p:oleObj>
              </mc:Choice>
              <mc:Fallback>
                <p:oleObj name="think-cell Slide" r:id="rId6" imgW="395" imgH="396" progId="TCLayout.ActiveDocument.1">
                  <p:embed/>
                  <p:pic>
                    <p:nvPicPr>
                      <p:cNvPr id="83" name="Object 82" hidden="1">
                        <a:extLst>
                          <a:ext uri="{FF2B5EF4-FFF2-40B4-BE49-F238E27FC236}">
                            <a16:creationId xmlns:a16="http://schemas.microsoft.com/office/drawing/2014/main" id="{E1084622-6F0F-A30B-B5C5-3280A732496F}"/>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grpSp>
        <p:nvGrpSpPr>
          <p:cNvPr id="86" name="Group 85">
            <a:extLst>
              <a:ext uri="{FF2B5EF4-FFF2-40B4-BE49-F238E27FC236}">
                <a16:creationId xmlns:a16="http://schemas.microsoft.com/office/drawing/2014/main" id="{B68C7E5B-99E2-413B-B6C5-2445E2CBFD70}"/>
              </a:ext>
            </a:extLst>
          </p:cNvPr>
          <p:cNvGrpSpPr/>
          <p:nvPr/>
        </p:nvGrpSpPr>
        <p:grpSpPr>
          <a:xfrm>
            <a:off x="1956165" y="2023732"/>
            <a:ext cx="6691314" cy="3803651"/>
            <a:chOff x="1872502" y="1398588"/>
            <a:chExt cx="6691314" cy="3803651"/>
          </a:xfrm>
        </p:grpSpPr>
        <p:sp>
          <p:nvSpPr>
            <p:cNvPr id="6" name="Freeform 3">
              <a:extLst>
                <a:ext uri="{FF2B5EF4-FFF2-40B4-BE49-F238E27FC236}">
                  <a16:creationId xmlns:a16="http://schemas.microsoft.com/office/drawing/2014/main" id="{09CEFF52-D3CA-41B2-9AE2-08858832798F}"/>
                </a:ext>
              </a:extLst>
            </p:cNvPr>
            <p:cNvSpPr>
              <a:spLocks/>
            </p:cNvSpPr>
            <p:nvPr/>
          </p:nvSpPr>
          <p:spPr bwMode="auto">
            <a:xfrm>
              <a:off x="7955803" y="2312987"/>
              <a:ext cx="423863" cy="203200"/>
            </a:xfrm>
            <a:custGeom>
              <a:avLst/>
              <a:gdLst>
                <a:gd name="T0" fmla="*/ 56 w 270"/>
                <a:gd name="T1" fmla="*/ 46 h 139"/>
                <a:gd name="T2" fmla="*/ 144 w 270"/>
                <a:gd name="T3" fmla="*/ 23 h 139"/>
                <a:gd name="T4" fmla="*/ 149 w 270"/>
                <a:gd name="T5" fmla="*/ 23 h 139"/>
                <a:gd name="T6" fmla="*/ 149 w 270"/>
                <a:gd name="T7" fmla="*/ 14 h 139"/>
                <a:gd name="T8" fmla="*/ 162 w 270"/>
                <a:gd name="T9" fmla="*/ 2 h 139"/>
                <a:gd name="T10" fmla="*/ 173 w 270"/>
                <a:gd name="T11" fmla="*/ 2 h 139"/>
                <a:gd name="T12" fmla="*/ 186 w 270"/>
                <a:gd name="T13" fmla="*/ 22 h 139"/>
                <a:gd name="T14" fmla="*/ 187 w 270"/>
                <a:gd name="T15" fmla="*/ 30 h 139"/>
                <a:gd name="T16" fmla="*/ 178 w 270"/>
                <a:gd name="T17" fmla="*/ 42 h 139"/>
                <a:gd name="T18" fmla="*/ 175 w 270"/>
                <a:gd name="T19" fmla="*/ 59 h 139"/>
                <a:gd name="T20" fmla="*/ 195 w 270"/>
                <a:gd name="T21" fmla="*/ 65 h 139"/>
                <a:gd name="T22" fmla="*/ 217 w 270"/>
                <a:gd name="T23" fmla="*/ 91 h 139"/>
                <a:gd name="T24" fmla="*/ 242 w 270"/>
                <a:gd name="T25" fmla="*/ 101 h 139"/>
                <a:gd name="T26" fmla="*/ 259 w 270"/>
                <a:gd name="T27" fmla="*/ 84 h 139"/>
                <a:gd name="T28" fmla="*/ 249 w 270"/>
                <a:gd name="T29" fmla="*/ 74 h 139"/>
                <a:gd name="T30" fmla="*/ 240 w 270"/>
                <a:gd name="T31" fmla="*/ 66 h 139"/>
                <a:gd name="T32" fmla="*/ 250 w 270"/>
                <a:gd name="T33" fmla="*/ 66 h 139"/>
                <a:gd name="T34" fmla="*/ 270 w 270"/>
                <a:gd name="T35" fmla="*/ 101 h 139"/>
                <a:gd name="T36" fmla="*/ 262 w 270"/>
                <a:gd name="T37" fmla="*/ 104 h 139"/>
                <a:gd name="T38" fmla="*/ 240 w 270"/>
                <a:gd name="T39" fmla="*/ 116 h 139"/>
                <a:gd name="T40" fmla="*/ 223 w 270"/>
                <a:gd name="T41" fmla="*/ 127 h 139"/>
                <a:gd name="T42" fmla="*/ 221 w 270"/>
                <a:gd name="T43" fmla="*/ 121 h 139"/>
                <a:gd name="T44" fmla="*/ 216 w 270"/>
                <a:gd name="T45" fmla="*/ 112 h 139"/>
                <a:gd name="T46" fmla="*/ 199 w 270"/>
                <a:gd name="T47" fmla="*/ 136 h 139"/>
                <a:gd name="T48" fmla="*/ 191 w 270"/>
                <a:gd name="T49" fmla="*/ 133 h 139"/>
                <a:gd name="T50" fmla="*/ 187 w 270"/>
                <a:gd name="T51" fmla="*/ 129 h 139"/>
                <a:gd name="T52" fmla="*/ 180 w 270"/>
                <a:gd name="T53" fmla="*/ 123 h 139"/>
                <a:gd name="T54" fmla="*/ 166 w 270"/>
                <a:gd name="T55" fmla="*/ 117 h 139"/>
                <a:gd name="T56" fmla="*/ 158 w 270"/>
                <a:gd name="T57" fmla="*/ 105 h 139"/>
                <a:gd name="T58" fmla="*/ 126 w 270"/>
                <a:gd name="T59" fmla="*/ 102 h 139"/>
                <a:gd name="T60" fmla="*/ 56 w 270"/>
                <a:gd name="T61" fmla="*/ 124 h 139"/>
                <a:gd name="T62" fmla="*/ 50 w 270"/>
                <a:gd name="T63" fmla="*/ 120 h 139"/>
                <a:gd name="T64" fmla="*/ 0 w 270"/>
                <a:gd name="T65" fmla="*/ 12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0" h="139">
                  <a:moveTo>
                    <a:pt x="1" y="58"/>
                  </a:moveTo>
                  <a:lnTo>
                    <a:pt x="56" y="46"/>
                  </a:lnTo>
                  <a:lnTo>
                    <a:pt x="143" y="26"/>
                  </a:lnTo>
                  <a:lnTo>
                    <a:pt x="144" y="23"/>
                  </a:lnTo>
                  <a:lnTo>
                    <a:pt x="146" y="21"/>
                  </a:lnTo>
                  <a:lnTo>
                    <a:pt x="149" y="23"/>
                  </a:lnTo>
                  <a:lnTo>
                    <a:pt x="150" y="21"/>
                  </a:lnTo>
                  <a:lnTo>
                    <a:pt x="149" y="14"/>
                  </a:lnTo>
                  <a:lnTo>
                    <a:pt x="156" y="12"/>
                  </a:lnTo>
                  <a:lnTo>
                    <a:pt x="162" y="2"/>
                  </a:lnTo>
                  <a:lnTo>
                    <a:pt x="168" y="0"/>
                  </a:lnTo>
                  <a:lnTo>
                    <a:pt x="173" y="2"/>
                  </a:lnTo>
                  <a:lnTo>
                    <a:pt x="176" y="14"/>
                  </a:lnTo>
                  <a:lnTo>
                    <a:pt x="186" y="22"/>
                  </a:lnTo>
                  <a:lnTo>
                    <a:pt x="189" y="27"/>
                  </a:lnTo>
                  <a:lnTo>
                    <a:pt x="187" y="30"/>
                  </a:lnTo>
                  <a:lnTo>
                    <a:pt x="182" y="34"/>
                  </a:lnTo>
                  <a:lnTo>
                    <a:pt x="178" y="42"/>
                  </a:lnTo>
                  <a:lnTo>
                    <a:pt x="174" y="54"/>
                  </a:lnTo>
                  <a:lnTo>
                    <a:pt x="175" y="59"/>
                  </a:lnTo>
                  <a:lnTo>
                    <a:pt x="186" y="59"/>
                  </a:lnTo>
                  <a:lnTo>
                    <a:pt x="195" y="65"/>
                  </a:lnTo>
                  <a:lnTo>
                    <a:pt x="211" y="81"/>
                  </a:lnTo>
                  <a:lnTo>
                    <a:pt x="217" y="91"/>
                  </a:lnTo>
                  <a:lnTo>
                    <a:pt x="224" y="100"/>
                  </a:lnTo>
                  <a:lnTo>
                    <a:pt x="242" y="101"/>
                  </a:lnTo>
                  <a:lnTo>
                    <a:pt x="253" y="96"/>
                  </a:lnTo>
                  <a:lnTo>
                    <a:pt x="259" y="84"/>
                  </a:lnTo>
                  <a:lnTo>
                    <a:pt x="256" y="82"/>
                  </a:lnTo>
                  <a:lnTo>
                    <a:pt x="249" y="74"/>
                  </a:lnTo>
                  <a:lnTo>
                    <a:pt x="239" y="70"/>
                  </a:lnTo>
                  <a:lnTo>
                    <a:pt x="240" y="66"/>
                  </a:lnTo>
                  <a:lnTo>
                    <a:pt x="247" y="66"/>
                  </a:lnTo>
                  <a:lnTo>
                    <a:pt x="250" y="66"/>
                  </a:lnTo>
                  <a:lnTo>
                    <a:pt x="262" y="83"/>
                  </a:lnTo>
                  <a:lnTo>
                    <a:pt x="270" y="101"/>
                  </a:lnTo>
                  <a:lnTo>
                    <a:pt x="269" y="110"/>
                  </a:lnTo>
                  <a:lnTo>
                    <a:pt x="262" y="104"/>
                  </a:lnTo>
                  <a:lnTo>
                    <a:pt x="253" y="110"/>
                  </a:lnTo>
                  <a:lnTo>
                    <a:pt x="240" y="116"/>
                  </a:lnTo>
                  <a:lnTo>
                    <a:pt x="227" y="127"/>
                  </a:lnTo>
                  <a:lnTo>
                    <a:pt x="223" y="127"/>
                  </a:lnTo>
                  <a:lnTo>
                    <a:pt x="221" y="126"/>
                  </a:lnTo>
                  <a:lnTo>
                    <a:pt x="221" y="121"/>
                  </a:lnTo>
                  <a:lnTo>
                    <a:pt x="218" y="112"/>
                  </a:lnTo>
                  <a:lnTo>
                    <a:pt x="216" y="112"/>
                  </a:lnTo>
                  <a:lnTo>
                    <a:pt x="209" y="125"/>
                  </a:lnTo>
                  <a:lnTo>
                    <a:pt x="199" y="136"/>
                  </a:lnTo>
                  <a:lnTo>
                    <a:pt x="197" y="139"/>
                  </a:lnTo>
                  <a:lnTo>
                    <a:pt x="191" y="133"/>
                  </a:lnTo>
                  <a:lnTo>
                    <a:pt x="190" y="130"/>
                  </a:lnTo>
                  <a:lnTo>
                    <a:pt x="187" y="129"/>
                  </a:lnTo>
                  <a:lnTo>
                    <a:pt x="186" y="126"/>
                  </a:lnTo>
                  <a:lnTo>
                    <a:pt x="180" y="123"/>
                  </a:lnTo>
                  <a:lnTo>
                    <a:pt x="180" y="120"/>
                  </a:lnTo>
                  <a:lnTo>
                    <a:pt x="166" y="117"/>
                  </a:lnTo>
                  <a:lnTo>
                    <a:pt x="162" y="106"/>
                  </a:lnTo>
                  <a:lnTo>
                    <a:pt x="158" y="105"/>
                  </a:lnTo>
                  <a:lnTo>
                    <a:pt x="154" y="95"/>
                  </a:lnTo>
                  <a:lnTo>
                    <a:pt x="126" y="102"/>
                  </a:lnTo>
                  <a:lnTo>
                    <a:pt x="57" y="120"/>
                  </a:lnTo>
                  <a:lnTo>
                    <a:pt x="56" y="124"/>
                  </a:lnTo>
                  <a:lnTo>
                    <a:pt x="54" y="125"/>
                  </a:lnTo>
                  <a:lnTo>
                    <a:pt x="50" y="120"/>
                  </a:lnTo>
                  <a:lnTo>
                    <a:pt x="3" y="131"/>
                  </a:lnTo>
                  <a:lnTo>
                    <a:pt x="0" y="129"/>
                  </a:lnTo>
                  <a:lnTo>
                    <a:pt x="1" y="58"/>
                  </a:lnTo>
                  <a:close/>
                </a:path>
              </a:pathLst>
            </a:custGeom>
            <a:solidFill>
              <a:schemeClr val="accent3"/>
            </a:solid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grpSp>
          <p:nvGrpSpPr>
            <p:cNvPr id="80" name="Group 79">
              <a:extLst>
                <a:ext uri="{FF2B5EF4-FFF2-40B4-BE49-F238E27FC236}">
                  <a16:creationId xmlns:a16="http://schemas.microsoft.com/office/drawing/2014/main" id="{CE37F2B1-833C-4A6B-BCF9-076C9486C047}"/>
                </a:ext>
              </a:extLst>
            </p:cNvPr>
            <p:cNvGrpSpPr/>
            <p:nvPr/>
          </p:nvGrpSpPr>
          <p:grpSpPr>
            <a:xfrm>
              <a:off x="1872502" y="1398588"/>
              <a:ext cx="6691314" cy="3803651"/>
              <a:chOff x="1872502" y="1398588"/>
              <a:chExt cx="6691314" cy="3803651"/>
            </a:xfrm>
          </p:grpSpPr>
          <p:sp>
            <p:nvSpPr>
              <p:cNvPr id="7" name="Freeform 4">
                <a:extLst>
                  <a:ext uri="{FF2B5EF4-FFF2-40B4-BE49-F238E27FC236}">
                    <a16:creationId xmlns:a16="http://schemas.microsoft.com/office/drawing/2014/main" id="{39F53633-3B9F-4B0B-AA63-E3179DEEBA4C}"/>
                  </a:ext>
                </a:extLst>
              </p:cNvPr>
              <p:cNvSpPr>
                <a:spLocks/>
              </p:cNvSpPr>
              <p:nvPr/>
            </p:nvSpPr>
            <p:spPr bwMode="auto">
              <a:xfrm>
                <a:off x="8095503" y="1598612"/>
                <a:ext cx="468313" cy="693738"/>
              </a:xfrm>
              <a:custGeom>
                <a:avLst/>
                <a:gdLst>
                  <a:gd name="T0" fmla="*/ 57 w 297"/>
                  <a:gd name="T1" fmla="*/ 429 h 477"/>
                  <a:gd name="T2" fmla="*/ 57 w 297"/>
                  <a:gd name="T3" fmla="*/ 439 h 477"/>
                  <a:gd name="T4" fmla="*/ 73 w 297"/>
                  <a:gd name="T5" fmla="*/ 453 h 477"/>
                  <a:gd name="T6" fmla="*/ 77 w 297"/>
                  <a:gd name="T7" fmla="*/ 460 h 477"/>
                  <a:gd name="T8" fmla="*/ 85 w 297"/>
                  <a:gd name="T9" fmla="*/ 477 h 477"/>
                  <a:gd name="T10" fmla="*/ 89 w 297"/>
                  <a:gd name="T11" fmla="*/ 464 h 477"/>
                  <a:gd name="T12" fmla="*/ 97 w 297"/>
                  <a:gd name="T13" fmla="*/ 438 h 477"/>
                  <a:gd name="T14" fmla="*/ 109 w 297"/>
                  <a:gd name="T15" fmla="*/ 412 h 477"/>
                  <a:gd name="T16" fmla="*/ 105 w 297"/>
                  <a:gd name="T17" fmla="*/ 405 h 477"/>
                  <a:gd name="T18" fmla="*/ 121 w 297"/>
                  <a:gd name="T19" fmla="*/ 377 h 477"/>
                  <a:gd name="T20" fmla="*/ 127 w 297"/>
                  <a:gd name="T21" fmla="*/ 387 h 477"/>
                  <a:gd name="T22" fmla="*/ 132 w 297"/>
                  <a:gd name="T23" fmla="*/ 386 h 477"/>
                  <a:gd name="T24" fmla="*/ 133 w 297"/>
                  <a:gd name="T25" fmla="*/ 373 h 477"/>
                  <a:gd name="T26" fmla="*/ 154 w 297"/>
                  <a:gd name="T27" fmla="*/ 365 h 477"/>
                  <a:gd name="T28" fmla="*/ 157 w 297"/>
                  <a:gd name="T29" fmla="*/ 355 h 477"/>
                  <a:gd name="T30" fmla="*/ 169 w 297"/>
                  <a:gd name="T31" fmla="*/ 352 h 477"/>
                  <a:gd name="T32" fmla="*/ 175 w 297"/>
                  <a:gd name="T33" fmla="*/ 336 h 477"/>
                  <a:gd name="T34" fmla="*/ 183 w 297"/>
                  <a:gd name="T35" fmla="*/ 316 h 477"/>
                  <a:gd name="T36" fmla="*/ 187 w 297"/>
                  <a:gd name="T37" fmla="*/ 309 h 477"/>
                  <a:gd name="T38" fmla="*/ 202 w 297"/>
                  <a:gd name="T39" fmla="*/ 309 h 477"/>
                  <a:gd name="T40" fmla="*/ 209 w 297"/>
                  <a:gd name="T41" fmla="*/ 293 h 477"/>
                  <a:gd name="T42" fmla="*/ 220 w 297"/>
                  <a:gd name="T43" fmla="*/ 281 h 477"/>
                  <a:gd name="T44" fmla="*/ 239 w 297"/>
                  <a:gd name="T45" fmla="*/ 290 h 477"/>
                  <a:gd name="T46" fmla="*/ 260 w 297"/>
                  <a:gd name="T47" fmla="*/ 265 h 477"/>
                  <a:gd name="T48" fmla="*/ 279 w 297"/>
                  <a:gd name="T49" fmla="*/ 245 h 477"/>
                  <a:gd name="T50" fmla="*/ 285 w 297"/>
                  <a:gd name="T51" fmla="*/ 243 h 477"/>
                  <a:gd name="T52" fmla="*/ 297 w 297"/>
                  <a:gd name="T53" fmla="*/ 230 h 477"/>
                  <a:gd name="T54" fmla="*/ 289 w 297"/>
                  <a:gd name="T55" fmla="*/ 221 h 477"/>
                  <a:gd name="T56" fmla="*/ 284 w 297"/>
                  <a:gd name="T57" fmla="*/ 220 h 477"/>
                  <a:gd name="T58" fmla="*/ 289 w 297"/>
                  <a:gd name="T59" fmla="*/ 211 h 477"/>
                  <a:gd name="T60" fmla="*/ 282 w 297"/>
                  <a:gd name="T61" fmla="*/ 193 h 477"/>
                  <a:gd name="T62" fmla="*/ 269 w 297"/>
                  <a:gd name="T63" fmla="*/ 189 h 477"/>
                  <a:gd name="T64" fmla="*/ 261 w 297"/>
                  <a:gd name="T65" fmla="*/ 194 h 477"/>
                  <a:gd name="T66" fmla="*/ 247 w 297"/>
                  <a:gd name="T67" fmla="*/ 166 h 477"/>
                  <a:gd name="T68" fmla="*/ 248 w 297"/>
                  <a:gd name="T69" fmla="*/ 158 h 477"/>
                  <a:gd name="T70" fmla="*/ 241 w 297"/>
                  <a:gd name="T71" fmla="*/ 155 h 477"/>
                  <a:gd name="T72" fmla="*/ 227 w 297"/>
                  <a:gd name="T73" fmla="*/ 153 h 477"/>
                  <a:gd name="T74" fmla="*/ 217 w 297"/>
                  <a:gd name="T75" fmla="*/ 151 h 477"/>
                  <a:gd name="T76" fmla="*/ 212 w 297"/>
                  <a:gd name="T77" fmla="*/ 132 h 477"/>
                  <a:gd name="T78" fmla="*/ 145 w 297"/>
                  <a:gd name="T79" fmla="*/ 1 h 477"/>
                  <a:gd name="T80" fmla="*/ 129 w 297"/>
                  <a:gd name="T81" fmla="*/ 0 h 477"/>
                  <a:gd name="T82" fmla="*/ 125 w 297"/>
                  <a:gd name="T83" fmla="*/ 10 h 477"/>
                  <a:gd name="T84" fmla="*/ 109 w 297"/>
                  <a:gd name="T85" fmla="*/ 16 h 477"/>
                  <a:gd name="T86" fmla="*/ 89 w 297"/>
                  <a:gd name="T87" fmla="*/ 30 h 477"/>
                  <a:gd name="T88" fmla="*/ 84 w 297"/>
                  <a:gd name="T89" fmla="*/ 11 h 477"/>
                  <a:gd name="T90" fmla="*/ 76 w 297"/>
                  <a:gd name="T91" fmla="*/ 6 h 477"/>
                  <a:gd name="T92" fmla="*/ 38 w 297"/>
                  <a:gd name="T93" fmla="*/ 98 h 477"/>
                  <a:gd name="T94" fmla="*/ 41 w 297"/>
                  <a:gd name="T95" fmla="*/ 117 h 477"/>
                  <a:gd name="T96" fmla="*/ 39 w 297"/>
                  <a:gd name="T97" fmla="*/ 133 h 477"/>
                  <a:gd name="T98" fmla="*/ 32 w 297"/>
                  <a:gd name="T99" fmla="*/ 145 h 477"/>
                  <a:gd name="T100" fmla="*/ 36 w 297"/>
                  <a:gd name="T101" fmla="*/ 192 h 477"/>
                  <a:gd name="T102" fmla="*/ 23 w 297"/>
                  <a:gd name="T103" fmla="*/ 218 h 477"/>
                  <a:gd name="T104" fmla="*/ 26 w 297"/>
                  <a:gd name="T105" fmla="*/ 237 h 477"/>
                  <a:gd name="T106" fmla="*/ 18 w 297"/>
                  <a:gd name="T107" fmla="*/ 238 h 477"/>
                  <a:gd name="T108" fmla="*/ 17 w 297"/>
                  <a:gd name="T109" fmla="*/ 253 h 477"/>
                  <a:gd name="T110" fmla="*/ 7 w 297"/>
                  <a:gd name="T111" fmla="*/ 249 h 4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7" h="477">
                    <a:moveTo>
                      <a:pt x="0" y="256"/>
                    </a:moveTo>
                    <a:lnTo>
                      <a:pt x="57" y="429"/>
                    </a:lnTo>
                    <a:lnTo>
                      <a:pt x="58" y="432"/>
                    </a:lnTo>
                    <a:lnTo>
                      <a:pt x="57" y="439"/>
                    </a:lnTo>
                    <a:lnTo>
                      <a:pt x="58" y="442"/>
                    </a:lnTo>
                    <a:lnTo>
                      <a:pt x="73" y="453"/>
                    </a:lnTo>
                    <a:lnTo>
                      <a:pt x="76" y="454"/>
                    </a:lnTo>
                    <a:lnTo>
                      <a:pt x="77" y="460"/>
                    </a:lnTo>
                    <a:lnTo>
                      <a:pt x="77" y="464"/>
                    </a:lnTo>
                    <a:lnTo>
                      <a:pt x="85" y="477"/>
                    </a:lnTo>
                    <a:lnTo>
                      <a:pt x="87" y="473"/>
                    </a:lnTo>
                    <a:lnTo>
                      <a:pt x="89" y="464"/>
                    </a:lnTo>
                    <a:lnTo>
                      <a:pt x="90" y="451"/>
                    </a:lnTo>
                    <a:lnTo>
                      <a:pt x="97" y="438"/>
                    </a:lnTo>
                    <a:lnTo>
                      <a:pt x="101" y="419"/>
                    </a:lnTo>
                    <a:lnTo>
                      <a:pt x="109" y="412"/>
                    </a:lnTo>
                    <a:lnTo>
                      <a:pt x="109" y="408"/>
                    </a:lnTo>
                    <a:lnTo>
                      <a:pt x="105" y="405"/>
                    </a:lnTo>
                    <a:lnTo>
                      <a:pt x="101" y="394"/>
                    </a:lnTo>
                    <a:lnTo>
                      <a:pt x="121" y="377"/>
                    </a:lnTo>
                    <a:lnTo>
                      <a:pt x="124" y="379"/>
                    </a:lnTo>
                    <a:lnTo>
                      <a:pt x="127" y="387"/>
                    </a:lnTo>
                    <a:lnTo>
                      <a:pt x="129" y="389"/>
                    </a:lnTo>
                    <a:lnTo>
                      <a:pt x="132" y="386"/>
                    </a:lnTo>
                    <a:lnTo>
                      <a:pt x="132" y="377"/>
                    </a:lnTo>
                    <a:lnTo>
                      <a:pt x="133" y="373"/>
                    </a:lnTo>
                    <a:lnTo>
                      <a:pt x="148" y="371"/>
                    </a:lnTo>
                    <a:lnTo>
                      <a:pt x="154" y="365"/>
                    </a:lnTo>
                    <a:lnTo>
                      <a:pt x="154" y="358"/>
                    </a:lnTo>
                    <a:lnTo>
                      <a:pt x="157" y="355"/>
                    </a:lnTo>
                    <a:lnTo>
                      <a:pt x="164" y="355"/>
                    </a:lnTo>
                    <a:lnTo>
                      <a:pt x="169" y="352"/>
                    </a:lnTo>
                    <a:lnTo>
                      <a:pt x="172" y="349"/>
                    </a:lnTo>
                    <a:lnTo>
                      <a:pt x="175" y="336"/>
                    </a:lnTo>
                    <a:lnTo>
                      <a:pt x="173" y="326"/>
                    </a:lnTo>
                    <a:lnTo>
                      <a:pt x="183" y="316"/>
                    </a:lnTo>
                    <a:lnTo>
                      <a:pt x="183" y="309"/>
                    </a:lnTo>
                    <a:lnTo>
                      <a:pt x="187" y="309"/>
                    </a:lnTo>
                    <a:lnTo>
                      <a:pt x="197" y="311"/>
                    </a:lnTo>
                    <a:lnTo>
                      <a:pt x="202" y="309"/>
                    </a:lnTo>
                    <a:lnTo>
                      <a:pt x="205" y="303"/>
                    </a:lnTo>
                    <a:lnTo>
                      <a:pt x="209" y="293"/>
                    </a:lnTo>
                    <a:lnTo>
                      <a:pt x="213" y="293"/>
                    </a:lnTo>
                    <a:lnTo>
                      <a:pt x="220" y="281"/>
                    </a:lnTo>
                    <a:lnTo>
                      <a:pt x="231" y="282"/>
                    </a:lnTo>
                    <a:lnTo>
                      <a:pt x="239" y="290"/>
                    </a:lnTo>
                    <a:lnTo>
                      <a:pt x="250" y="270"/>
                    </a:lnTo>
                    <a:lnTo>
                      <a:pt x="260" y="265"/>
                    </a:lnTo>
                    <a:lnTo>
                      <a:pt x="275" y="252"/>
                    </a:lnTo>
                    <a:lnTo>
                      <a:pt x="279" y="245"/>
                    </a:lnTo>
                    <a:lnTo>
                      <a:pt x="281" y="243"/>
                    </a:lnTo>
                    <a:lnTo>
                      <a:pt x="285" y="243"/>
                    </a:lnTo>
                    <a:lnTo>
                      <a:pt x="293" y="239"/>
                    </a:lnTo>
                    <a:lnTo>
                      <a:pt x="297" y="230"/>
                    </a:lnTo>
                    <a:lnTo>
                      <a:pt x="295" y="224"/>
                    </a:lnTo>
                    <a:lnTo>
                      <a:pt x="289" y="221"/>
                    </a:lnTo>
                    <a:lnTo>
                      <a:pt x="288" y="221"/>
                    </a:lnTo>
                    <a:lnTo>
                      <a:pt x="284" y="220"/>
                    </a:lnTo>
                    <a:lnTo>
                      <a:pt x="286" y="213"/>
                    </a:lnTo>
                    <a:lnTo>
                      <a:pt x="289" y="211"/>
                    </a:lnTo>
                    <a:lnTo>
                      <a:pt x="289" y="205"/>
                    </a:lnTo>
                    <a:lnTo>
                      <a:pt x="282" y="193"/>
                    </a:lnTo>
                    <a:lnTo>
                      <a:pt x="274" y="189"/>
                    </a:lnTo>
                    <a:lnTo>
                      <a:pt x="269" y="189"/>
                    </a:lnTo>
                    <a:lnTo>
                      <a:pt x="267" y="193"/>
                    </a:lnTo>
                    <a:lnTo>
                      <a:pt x="261" y="194"/>
                    </a:lnTo>
                    <a:lnTo>
                      <a:pt x="253" y="192"/>
                    </a:lnTo>
                    <a:lnTo>
                      <a:pt x="247" y="166"/>
                    </a:lnTo>
                    <a:lnTo>
                      <a:pt x="249" y="163"/>
                    </a:lnTo>
                    <a:lnTo>
                      <a:pt x="248" y="158"/>
                    </a:lnTo>
                    <a:lnTo>
                      <a:pt x="245" y="155"/>
                    </a:lnTo>
                    <a:lnTo>
                      <a:pt x="241" y="155"/>
                    </a:lnTo>
                    <a:lnTo>
                      <a:pt x="238" y="157"/>
                    </a:lnTo>
                    <a:lnTo>
                      <a:pt x="227" y="153"/>
                    </a:lnTo>
                    <a:lnTo>
                      <a:pt x="221" y="153"/>
                    </a:lnTo>
                    <a:lnTo>
                      <a:pt x="217" y="151"/>
                    </a:lnTo>
                    <a:lnTo>
                      <a:pt x="213" y="136"/>
                    </a:lnTo>
                    <a:lnTo>
                      <a:pt x="212" y="132"/>
                    </a:lnTo>
                    <a:lnTo>
                      <a:pt x="177" y="20"/>
                    </a:lnTo>
                    <a:lnTo>
                      <a:pt x="145" y="1"/>
                    </a:lnTo>
                    <a:lnTo>
                      <a:pt x="137" y="0"/>
                    </a:lnTo>
                    <a:lnTo>
                      <a:pt x="129" y="0"/>
                    </a:lnTo>
                    <a:lnTo>
                      <a:pt x="127" y="5"/>
                    </a:lnTo>
                    <a:lnTo>
                      <a:pt x="125" y="10"/>
                    </a:lnTo>
                    <a:lnTo>
                      <a:pt x="121" y="10"/>
                    </a:lnTo>
                    <a:lnTo>
                      <a:pt x="109" y="16"/>
                    </a:lnTo>
                    <a:lnTo>
                      <a:pt x="93" y="29"/>
                    </a:lnTo>
                    <a:lnTo>
                      <a:pt x="89" y="30"/>
                    </a:lnTo>
                    <a:lnTo>
                      <a:pt x="82" y="22"/>
                    </a:lnTo>
                    <a:lnTo>
                      <a:pt x="84" y="11"/>
                    </a:lnTo>
                    <a:lnTo>
                      <a:pt x="81" y="6"/>
                    </a:lnTo>
                    <a:lnTo>
                      <a:pt x="76" y="6"/>
                    </a:lnTo>
                    <a:lnTo>
                      <a:pt x="64" y="11"/>
                    </a:lnTo>
                    <a:lnTo>
                      <a:pt x="38" y="98"/>
                    </a:lnTo>
                    <a:lnTo>
                      <a:pt x="37" y="111"/>
                    </a:lnTo>
                    <a:lnTo>
                      <a:pt x="41" y="117"/>
                    </a:lnTo>
                    <a:lnTo>
                      <a:pt x="42" y="127"/>
                    </a:lnTo>
                    <a:lnTo>
                      <a:pt x="39" y="133"/>
                    </a:lnTo>
                    <a:lnTo>
                      <a:pt x="35" y="137"/>
                    </a:lnTo>
                    <a:lnTo>
                      <a:pt x="32" y="145"/>
                    </a:lnTo>
                    <a:lnTo>
                      <a:pt x="41" y="181"/>
                    </a:lnTo>
                    <a:lnTo>
                      <a:pt x="36" y="192"/>
                    </a:lnTo>
                    <a:lnTo>
                      <a:pt x="36" y="201"/>
                    </a:lnTo>
                    <a:lnTo>
                      <a:pt x="23" y="218"/>
                    </a:lnTo>
                    <a:lnTo>
                      <a:pt x="21" y="225"/>
                    </a:lnTo>
                    <a:lnTo>
                      <a:pt x="26" y="237"/>
                    </a:lnTo>
                    <a:lnTo>
                      <a:pt x="25" y="238"/>
                    </a:lnTo>
                    <a:lnTo>
                      <a:pt x="18" y="238"/>
                    </a:lnTo>
                    <a:lnTo>
                      <a:pt x="19" y="247"/>
                    </a:lnTo>
                    <a:lnTo>
                      <a:pt x="17" y="253"/>
                    </a:lnTo>
                    <a:lnTo>
                      <a:pt x="13" y="252"/>
                    </a:lnTo>
                    <a:lnTo>
                      <a:pt x="7" y="249"/>
                    </a:lnTo>
                    <a:lnTo>
                      <a:pt x="0" y="256"/>
                    </a:lnTo>
                    <a:close/>
                  </a:path>
                </a:pathLst>
              </a:custGeom>
              <a:solidFill>
                <a:srgbClr val="C0C0C0"/>
              </a:solid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grpSp>
            <p:nvGrpSpPr>
              <p:cNvPr id="8" name="Group 5">
                <a:extLst>
                  <a:ext uri="{FF2B5EF4-FFF2-40B4-BE49-F238E27FC236}">
                    <a16:creationId xmlns:a16="http://schemas.microsoft.com/office/drawing/2014/main" id="{3F621E20-43B5-40EA-8EEC-43938531DA6A}"/>
                  </a:ext>
                </a:extLst>
              </p:cNvPr>
              <p:cNvGrpSpPr>
                <a:grpSpLocks/>
              </p:cNvGrpSpPr>
              <p:nvPr/>
            </p:nvGrpSpPr>
            <p:grpSpPr bwMode="auto">
              <a:xfrm>
                <a:off x="1872502" y="1398588"/>
                <a:ext cx="6392861" cy="3803651"/>
                <a:chOff x="1822" y="960"/>
                <a:chExt cx="3717" cy="2396"/>
              </a:xfrm>
              <a:solidFill>
                <a:schemeClr val="accent3"/>
              </a:solidFill>
            </p:grpSpPr>
            <p:grpSp>
              <p:nvGrpSpPr>
                <p:cNvPr id="9" name="Group 6">
                  <a:extLst>
                    <a:ext uri="{FF2B5EF4-FFF2-40B4-BE49-F238E27FC236}">
                      <a16:creationId xmlns:a16="http://schemas.microsoft.com/office/drawing/2014/main" id="{F11636D8-E041-462B-BFFC-2F00AB4ECBBB}"/>
                    </a:ext>
                  </a:extLst>
                </p:cNvPr>
                <p:cNvGrpSpPr>
                  <a:grpSpLocks/>
                </p:cNvGrpSpPr>
                <p:nvPr/>
              </p:nvGrpSpPr>
              <p:grpSpPr bwMode="auto">
                <a:xfrm>
                  <a:off x="4735" y="1971"/>
                  <a:ext cx="588" cy="324"/>
                  <a:chOff x="4770" y="2346"/>
                  <a:chExt cx="711" cy="392"/>
                </a:xfrm>
                <a:grpFill/>
              </p:grpSpPr>
              <p:sp>
                <p:nvSpPr>
                  <p:cNvPr id="62" name="Freeform 7">
                    <a:extLst>
                      <a:ext uri="{FF2B5EF4-FFF2-40B4-BE49-F238E27FC236}">
                        <a16:creationId xmlns:a16="http://schemas.microsoft.com/office/drawing/2014/main" id="{AA6FA3AD-2646-40CC-BF1E-DCAE5B9F6E00}"/>
                      </a:ext>
                    </a:extLst>
                  </p:cNvPr>
                  <p:cNvSpPr>
                    <a:spLocks/>
                  </p:cNvSpPr>
                  <p:nvPr/>
                </p:nvSpPr>
                <p:spPr bwMode="auto">
                  <a:xfrm>
                    <a:off x="4770" y="2346"/>
                    <a:ext cx="687" cy="392"/>
                  </a:xfrm>
                  <a:custGeom>
                    <a:avLst/>
                    <a:gdLst>
                      <a:gd name="T0" fmla="*/ 192 w 619"/>
                      <a:gd name="T1" fmla="*/ 332 h 354"/>
                      <a:gd name="T2" fmla="*/ 156 w 619"/>
                      <a:gd name="T3" fmla="*/ 335 h 354"/>
                      <a:gd name="T4" fmla="*/ 136 w 619"/>
                      <a:gd name="T5" fmla="*/ 338 h 354"/>
                      <a:gd name="T6" fmla="*/ 35 w 619"/>
                      <a:gd name="T7" fmla="*/ 335 h 354"/>
                      <a:gd name="T8" fmla="*/ 55 w 619"/>
                      <a:gd name="T9" fmla="*/ 310 h 354"/>
                      <a:gd name="T10" fmla="*/ 66 w 619"/>
                      <a:gd name="T11" fmla="*/ 292 h 354"/>
                      <a:gd name="T12" fmla="*/ 118 w 619"/>
                      <a:gd name="T13" fmla="*/ 241 h 354"/>
                      <a:gd name="T14" fmla="*/ 131 w 619"/>
                      <a:gd name="T15" fmla="*/ 263 h 354"/>
                      <a:gd name="T16" fmla="*/ 166 w 619"/>
                      <a:gd name="T17" fmla="*/ 262 h 354"/>
                      <a:gd name="T18" fmla="*/ 180 w 619"/>
                      <a:gd name="T19" fmla="*/ 259 h 354"/>
                      <a:gd name="T20" fmla="*/ 210 w 619"/>
                      <a:gd name="T21" fmla="*/ 252 h 354"/>
                      <a:gd name="T22" fmla="*/ 220 w 619"/>
                      <a:gd name="T23" fmla="*/ 243 h 354"/>
                      <a:gd name="T24" fmla="*/ 256 w 619"/>
                      <a:gd name="T25" fmla="*/ 214 h 354"/>
                      <a:gd name="T26" fmla="*/ 267 w 619"/>
                      <a:gd name="T27" fmla="*/ 170 h 354"/>
                      <a:gd name="T28" fmla="*/ 297 w 619"/>
                      <a:gd name="T29" fmla="*/ 109 h 354"/>
                      <a:gd name="T30" fmla="*/ 314 w 619"/>
                      <a:gd name="T31" fmla="*/ 116 h 354"/>
                      <a:gd name="T32" fmla="*/ 333 w 619"/>
                      <a:gd name="T33" fmla="*/ 70 h 354"/>
                      <a:gd name="T34" fmla="*/ 356 w 619"/>
                      <a:gd name="T35" fmla="*/ 57 h 354"/>
                      <a:gd name="T36" fmla="*/ 371 w 619"/>
                      <a:gd name="T37" fmla="*/ 32 h 354"/>
                      <a:gd name="T38" fmla="*/ 370 w 619"/>
                      <a:gd name="T39" fmla="*/ 6 h 354"/>
                      <a:gd name="T40" fmla="*/ 412 w 619"/>
                      <a:gd name="T41" fmla="*/ 23 h 354"/>
                      <a:gd name="T42" fmla="*/ 423 w 619"/>
                      <a:gd name="T43" fmla="*/ 3 h 354"/>
                      <a:gd name="T44" fmla="*/ 444 w 619"/>
                      <a:gd name="T45" fmla="*/ 8 h 354"/>
                      <a:gd name="T46" fmla="*/ 463 w 619"/>
                      <a:gd name="T47" fmla="*/ 26 h 354"/>
                      <a:gd name="T48" fmla="*/ 487 w 619"/>
                      <a:gd name="T49" fmla="*/ 46 h 354"/>
                      <a:gd name="T50" fmla="*/ 469 w 619"/>
                      <a:gd name="T51" fmla="*/ 84 h 354"/>
                      <a:gd name="T52" fmla="*/ 493 w 619"/>
                      <a:gd name="T53" fmla="*/ 90 h 354"/>
                      <a:gd name="T54" fmla="*/ 510 w 619"/>
                      <a:gd name="T55" fmla="*/ 102 h 354"/>
                      <a:gd name="T56" fmla="*/ 525 w 619"/>
                      <a:gd name="T57" fmla="*/ 106 h 354"/>
                      <a:gd name="T58" fmla="*/ 560 w 619"/>
                      <a:gd name="T59" fmla="*/ 120 h 354"/>
                      <a:gd name="T60" fmla="*/ 561 w 619"/>
                      <a:gd name="T61" fmla="*/ 136 h 354"/>
                      <a:gd name="T62" fmla="*/ 557 w 619"/>
                      <a:gd name="T63" fmla="*/ 154 h 354"/>
                      <a:gd name="T64" fmla="*/ 577 w 619"/>
                      <a:gd name="T65" fmla="*/ 172 h 354"/>
                      <a:gd name="T66" fmla="*/ 562 w 619"/>
                      <a:gd name="T67" fmla="*/ 177 h 354"/>
                      <a:gd name="T68" fmla="*/ 567 w 619"/>
                      <a:gd name="T69" fmla="*/ 186 h 354"/>
                      <a:gd name="T70" fmla="*/ 557 w 619"/>
                      <a:gd name="T71" fmla="*/ 192 h 354"/>
                      <a:gd name="T72" fmla="*/ 570 w 619"/>
                      <a:gd name="T73" fmla="*/ 198 h 354"/>
                      <a:gd name="T74" fmla="*/ 572 w 619"/>
                      <a:gd name="T75" fmla="*/ 216 h 354"/>
                      <a:gd name="T76" fmla="*/ 555 w 619"/>
                      <a:gd name="T77" fmla="*/ 217 h 354"/>
                      <a:gd name="T78" fmla="*/ 579 w 619"/>
                      <a:gd name="T79" fmla="*/ 224 h 354"/>
                      <a:gd name="T80" fmla="*/ 609 w 619"/>
                      <a:gd name="T81" fmla="*/ 218 h 354"/>
                      <a:gd name="T82" fmla="*/ 612 w 619"/>
                      <a:gd name="T83" fmla="*/ 254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9" h="354">
                        <a:moveTo>
                          <a:pt x="611" y="258"/>
                        </a:moveTo>
                        <a:lnTo>
                          <a:pt x="407" y="297"/>
                        </a:lnTo>
                        <a:lnTo>
                          <a:pt x="192" y="332"/>
                        </a:lnTo>
                        <a:lnTo>
                          <a:pt x="188" y="330"/>
                        </a:lnTo>
                        <a:lnTo>
                          <a:pt x="179" y="333"/>
                        </a:lnTo>
                        <a:lnTo>
                          <a:pt x="156" y="335"/>
                        </a:lnTo>
                        <a:lnTo>
                          <a:pt x="158" y="331"/>
                        </a:lnTo>
                        <a:lnTo>
                          <a:pt x="136" y="335"/>
                        </a:lnTo>
                        <a:lnTo>
                          <a:pt x="136" y="338"/>
                        </a:lnTo>
                        <a:lnTo>
                          <a:pt x="0" y="354"/>
                        </a:lnTo>
                        <a:lnTo>
                          <a:pt x="6" y="349"/>
                        </a:lnTo>
                        <a:lnTo>
                          <a:pt x="35" y="335"/>
                        </a:lnTo>
                        <a:lnTo>
                          <a:pt x="38" y="328"/>
                        </a:lnTo>
                        <a:lnTo>
                          <a:pt x="54" y="317"/>
                        </a:lnTo>
                        <a:lnTo>
                          <a:pt x="55" y="310"/>
                        </a:lnTo>
                        <a:lnTo>
                          <a:pt x="57" y="306"/>
                        </a:lnTo>
                        <a:lnTo>
                          <a:pt x="65" y="301"/>
                        </a:lnTo>
                        <a:lnTo>
                          <a:pt x="66" y="292"/>
                        </a:lnTo>
                        <a:lnTo>
                          <a:pt x="74" y="285"/>
                        </a:lnTo>
                        <a:lnTo>
                          <a:pt x="116" y="249"/>
                        </a:lnTo>
                        <a:lnTo>
                          <a:pt x="118" y="241"/>
                        </a:lnTo>
                        <a:lnTo>
                          <a:pt x="121" y="243"/>
                        </a:lnTo>
                        <a:lnTo>
                          <a:pt x="118" y="251"/>
                        </a:lnTo>
                        <a:lnTo>
                          <a:pt x="131" y="263"/>
                        </a:lnTo>
                        <a:lnTo>
                          <a:pt x="148" y="270"/>
                        </a:lnTo>
                        <a:lnTo>
                          <a:pt x="156" y="270"/>
                        </a:lnTo>
                        <a:lnTo>
                          <a:pt x="166" y="262"/>
                        </a:lnTo>
                        <a:lnTo>
                          <a:pt x="167" y="257"/>
                        </a:lnTo>
                        <a:lnTo>
                          <a:pt x="173" y="254"/>
                        </a:lnTo>
                        <a:lnTo>
                          <a:pt x="180" y="259"/>
                        </a:lnTo>
                        <a:lnTo>
                          <a:pt x="184" y="262"/>
                        </a:lnTo>
                        <a:lnTo>
                          <a:pt x="190" y="260"/>
                        </a:lnTo>
                        <a:lnTo>
                          <a:pt x="210" y="252"/>
                        </a:lnTo>
                        <a:lnTo>
                          <a:pt x="213" y="239"/>
                        </a:lnTo>
                        <a:lnTo>
                          <a:pt x="216" y="239"/>
                        </a:lnTo>
                        <a:lnTo>
                          <a:pt x="220" y="243"/>
                        </a:lnTo>
                        <a:lnTo>
                          <a:pt x="236" y="229"/>
                        </a:lnTo>
                        <a:lnTo>
                          <a:pt x="242" y="232"/>
                        </a:lnTo>
                        <a:lnTo>
                          <a:pt x="256" y="214"/>
                        </a:lnTo>
                        <a:lnTo>
                          <a:pt x="252" y="207"/>
                        </a:lnTo>
                        <a:lnTo>
                          <a:pt x="253" y="195"/>
                        </a:lnTo>
                        <a:lnTo>
                          <a:pt x="267" y="170"/>
                        </a:lnTo>
                        <a:lnTo>
                          <a:pt x="284" y="103"/>
                        </a:lnTo>
                        <a:lnTo>
                          <a:pt x="288" y="102"/>
                        </a:lnTo>
                        <a:lnTo>
                          <a:pt x="297" y="109"/>
                        </a:lnTo>
                        <a:lnTo>
                          <a:pt x="299" y="113"/>
                        </a:lnTo>
                        <a:lnTo>
                          <a:pt x="304" y="118"/>
                        </a:lnTo>
                        <a:lnTo>
                          <a:pt x="314" y="116"/>
                        </a:lnTo>
                        <a:lnTo>
                          <a:pt x="321" y="104"/>
                        </a:lnTo>
                        <a:lnTo>
                          <a:pt x="328" y="79"/>
                        </a:lnTo>
                        <a:lnTo>
                          <a:pt x="333" y="70"/>
                        </a:lnTo>
                        <a:lnTo>
                          <a:pt x="343" y="74"/>
                        </a:lnTo>
                        <a:lnTo>
                          <a:pt x="349" y="59"/>
                        </a:lnTo>
                        <a:lnTo>
                          <a:pt x="356" y="57"/>
                        </a:lnTo>
                        <a:lnTo>
                          <a:pt x="362" y="49"/>
                        </a:lnTo>
                        <a:lnTo>
                          <a:pt x="367" y="35"/>
                        </a:lnTo>
                        <a:lnTo>
                          <a:pt x="371" y="32"/>
                        </a:lnTo>
                        <a:lnTo>
                          <a:pt x="372" y="29"/>
                        </a:lnTo>
                        <a:lnTo>
                          <a:pt x="369" y="26"/>
                        </a:lnTo>
                        <a:lnTo>
                          <a:pt x="370" y="6"/>
                        </a:lnTo>
                        <a:lnTo>
                          <a:pt x="372" y="2"/>
                        </a:lnTo>
                        <a:lnTo>
                          <a:pt x="375" y="0"/>
                        </a:lnTo>
                        <a:lnTo>
                          <a:pt x="412" y="23"/>
                        </a:lnTo>
                        <a:lnTo>
                          <a:pt x="417" y="25"/>
                        </a:lnTo>
                        <a:lnTo>
                          <a:pt x="419" y="23"/>
                        </a:lnTo>
                        <a:lnTo>
                          <a:pt x="423" y="3"/>
                        </a:lnTo>
                        <a:lnTo>
                          <a:pt x="429" y="3"/>
                        </a:lnTo>
                        <a:lnTo>
                          <a:pt x="436" y="6"/>
                        </a:lnTo>
                        <a:lnTo>
                          <a:pt x="444" y="8"/>
                        </a:lnTo>
                        <a:lnTo>
                          <a:pt x="439" y="16"/>
                        </a:lnTo>
                        <a:lnTo>
                          <a:pt x="448" y="26"/>
                        </a:lnTo>
                        <a:lnTo>
                          <a:pt x="463" y="26"/>
                        </a:lnTo>
                        <a:lnTo>
                          <a:pt x="470" y="33"/>
                        </a:lnTo>
                        <a:lnTo>
                          <a:pt x="480" y="37"/>
                        </a:lnTo>
                        <a:lnTo>
                          <a:pt x="487" y="46"/>
                        </a:lnTo>
                        <a:lnTo>
                          <a:pt x="485" y="50"/>
                        </a:lnTo>
                        <a:lnTo>
                          <a:pt x="476" y="68"/>
                        </a:lnTo>
                        <a:lnTo>
                          <a:pt x="469" y="84"/>
                        </a:lnTo>
                        <a:lnTo>
                          <a:pt x="471" y="95"/>
                        </a:lnTo>
                        <a:lnTo>
                          <a:pt x="483" y="96"/>
                        </a:lnTo>
                        <a:lnTo>
                          <a:pt x="493" y="90"/>
                        </a:lnTo>
                        <a:lnTo>
                          <a:pt x="501" y="99"/>
                        </a:lnTo>
                        <a:lnTo>
                          <a:pt x="506" y="102"/>
                        </a:lnTo>
                        <a:lnTo>
                          <a:pt x="510" y="102"/>
                        </a:lnTo>
                        <a:lnTo>
                          <a:pt x="517" y="108"/>
                        </a:lnTo>
                        <a:lnTo>
                          <a:pt x="520" y="109"/>
                        </a:lnTo>
                        <a:lnTo>
                          <a:pt x="525" y="106"/>
                        </a:lnTo>
                        <a:lnTo>
                          <a:pt x="529" y="106"/>
                        </a:lnTo>
                        <a:lnTo>
                          <a:pt x="547" y="116"/>
                        </a:lnTo>
                        <a:lnTo>
                          <a:pt x="560" y="120"/>
                        </a:lnTo>
                        <a:lnTo>
                          <a:pt x="567" y="128"/>
                        </a:lnTo>
                        <a:lnTo>
                          <a:pt x="566" y="132"/>
                        </a:lnTo>
                        <a:lnTo>
                          <a:pt x="561" y="136"/>
                        </a:lnTo>
                        <a:lnTo>
                          <a:pt x="564" y="149"/>
                        </a:lnTo>
                        <a:lnTo>
                          <a:pt x="561" y="151"/>
                        </a:lnTo>
                        <a:lnTo>
                          <a:pt x="557" y="154"/>
                        </a:lnTo>
                        <a:lnTo>
                          <a:pt x="557" y="155"/>
                        </a:lnTo>
                        <a:lnTo>
                          <a:pt x="572" y="162"/>
                        </a:lnTo>
                        <a:lnTo>
                          <a:pt x="577" y="172"/>
                        </a:lnTo>
                        <a:lnTo>
                          <a:pt x="576" y="176"/>
                        </a:lnTo>
                        <a:lnTo>
                          <a:pt x="573" y="179"/>
                        </a:lnTo>
                        <a:lnTo>
                          <a:pt x="562" y="177"/>
                        </a:lnTo>
                        <a:lnTo>
                          <a:pt x="561" y="182"/>
                        </a:lnTo>
                        <a:lnTo>
                          <a:pt x="565" y="186"/>
                        </a:lnTo>
                        <a:lnTo>
                          <a:pt x="567" y="186"/>
                        </a:lnTo>
                        <a:lnTo>
                          <a:pt x="567" y="190"/>
                        </a:lnTo>
                        <a:lnTo>
                          <a:pt x="561" y="192"/>
                        </a:lnTo>
                        <a:lnTo>
                          <a:pt x="557" y="192"/>
                        </a:lnTo>
                        <a:lnTo>
                          <a:pt x="557" y="194"/>
                        </a:lnTo>
                        <a:lnTo>
                          <a:pt x="561" y="198"/>
                        </a:lnTo>
                        <a:lnTo>
                          <a:pt x="570" y="198"/>
                        </a:lnTo>
                        <a:lnTo>
                          <a:pt x="579" y="202"/>
                        </a:lnTo>
                        <a:lnTo>
                          <a:pt x="581" y="206"/>
                        </a:lnTo>
                        <a:lnTo>
                          <a:pt x="572" y="216"/>
                        </a:lnTo>
                        <a:lnTo>
                          <a:pt x="567" y="216"/>
                        </a:lnTo>
                        <a:lnTo>
                          <a:pt x="555" y="212"/>
                        </a:lnTo>
                        <a:lnTo>
                          <a:pt x="555" y="217"/>
                        </a:lnTo>
                        <a:lnTo>
                          <a:pt x="563" y="221"/>
                        </a:lnTo>
                        <a:lnTo>
                          <a:pt x="570" y="227"/>
                        </a:lnTo>
                        <a:lnTo>
                          <a:pt x="579" y="224"/>
                        </a:lnTo>
                        <a:lnTo>
                          <a:pt x="588" y="218"/>
                        </a:lnTo>
                        <a:lnTo>
                          <a:pt x="597" y="218"/>
                        </a:lnTo>
                        <a:lnTo>
                          <a:pt x="609" y="218"/>
                        </a:lnTo>
                        <a:lnTo>
                          <a:pt x="609" y="219"/>
                        </a:lnTo>
                        <a:lnTo>
                          <a:pt x="619" y="247"/>
                        </a:lnTo>
                        <a:lnTo>
                          <a:pt x="612" y="254"/>
                        </a:lnTo>
                        <a:lnTo>
                          <a:pt x="610" y="254"/>
                        </a:lnTo>
                        <a:lnTo>
                          <a:pt x="611" y="258"/>
                        </a:lnTo>
                        <a:close/>
                      </a:path>
                    </a:pathLst>
                  </a:custGeom>
                  <a:solidFill>
                    <a:schemeClr val="accent2"/>
                  </a:solid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63" name="Freeform 8">
                    <a:extLst>
                      <a:ext uri="{FF2B5EF4-FFF2-40B4-BE49-F238E27FC236}">
                        <a16:creationId xmlns:a16="http://schemas.microsoft.com/office/drawing/2014/main" id="{2F8A1F56-0F6F-4380-B7B0-4DF19BA27108}"/>
                      </a:ext>
                    </a:extLst>
                  </p:cNvPr>
                  <p:cNvSpPr>
                    <a:spLocks/>
                  </p:cNvSpPr>
                  <p:nvPr/>
                </p:nvSpPr>
                <p:spPr bwMode="auto">
                  <a:xfrm>
                    <a:off x="5433" y="2450"/>
                    <a:ext cx="48" cy="112"/>
                  </a:xfrm>
                  <a:custGeom>
                    <a:avLst/>
                    <a:gdLst>
                      <a:gd name="T0" fmla="*/ 10 w 43"/>
                      <a:gd name="T1" fmla="*/ 16 h 101"/>
                      <a:gd name="T2" fmla="*/ 12 w 43"/>
                      <a:gd name="T3" fmla="*/ 17 h 101"/>
                      <a:gd name="T4" fmla="*/ 13 w 43"/>
                      <a:gd name="T5" fmla="*/ 26 h 101"/>
                      <a:gd name="T6" fmla="*/ 12 w 43"/>
                      <a:gd name="T7" fmla="*/ 31 h 101"/>
                      <a:gd name="T8" fmla="*/ 6 w 43"/>
                      <a:gd name="T9" fmla="*/ 38 h 101"/>
                      <a:gd name="T10" fmla="*/ 3 w 43"/>
                      <a:gd name="T11" fmla="*/ 44 h 101"/>
                      <a:gd name="T12" fmla="*/ 0 w 43"/>
                      <a:gd name="T13" fmla="*/ 60 h 101"/>
                      <a:gd name="T14" fmla="*/ 3 w 43"/>
                      <a:gd name="T15" fmla="*/ 75 h 101"/>
                      <a:gd name="T16" fmla="*/ 3 w 43"/>
                      <a:gd name="T17" fmla="*/ 90 h 101"/>
                      <a:gd name="T18" fmla="*/ 7 w 43"/>
                      <a:gd name="T19" fmla="*/ 101 h 101"/>
                      <a:gd name="T20" fmla="*/ 9 w 43"/>
                      <a:gd name="T21" fmla="*/ 86 h 101"/>
                      <a:gd name="T22" fmla="*/ 14 w 43"/>
                      <a:gd name="T23" fmla="*/ 71 h 101"/>
                      <a:gd name="T24" fmla="*/ 24 w 43"/>
                      <a:gd name="T25" fmla="*/ 48 h 101"/>
                      <a:gd name="T26" fmla="*/ 28 w 43"/>
                      <a:gd name="T27" fmla="*/ 39 h 101"/>
                      <a:gd name="T28" fmla="*/ 30 w 43"/>
                      <a:gd name="T29" fmla="*/ 30 h 101"/>
                      <a:gd name="T30" fmla="*/ 29 w 43"/>
                      <a:gd name="T31" fmla="*/ 17 h 101"/>
                      <a:gd name="T32" fmla="*/ 30 w 43"/>
                      <a:gd name="T33" fmla="*/ 12 h 101"/>
                      <a:gd name="T34" fmla="*/ 41 w 43"/>
                      <a:gd name="T35" fmla="*/ 4 h 101"/>
                      <a:gd name="T36" fmla="*/ 43 w 43"/>
                      <a:gd name="T37" fmla="*/ 0 h 101"/>
                      <a:gd name="T38" fmla="*/ 16 w 43"/>
                      <a:gd name="T39" fmla="*/ 8 h 101"/>
                      <a:gd name="T40" fmla="*/ 10 w 43"/>
                      <a:gd name="T41"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101">
                        <a:moveTo>
                          <a:pt x="10" y="16"/>
                        </a:moveTo>
                        <a:lnTo>
                          <a:pt x="12" y="17"/>
                        </a:lnTo>
                        <a:lnTo>
                          <a:pt x="13" y="26"/>
                        </a:lnTo>
                        <a:lnTo>
                          <a:pt x="12" y="31"/>
                        </a:lnTo>
                        <a:lnTo>
                          <a:pt x="6" y="38"/>
                        </a:lnTo>
                        <a:lnTo>
                          <a:pt x="3" y="44"/>
                        </a:lnTo>
                        <a:lnTo>
                          <a:pt x="0" y="60"/>
                        </a:lnTo>
                        <a:lnTo>
                          <a:pt x="3" y="75"/>
                        </a:lnTo>
                        <a:lnTo>
                          <a:pt x="3" y="90"/>
                        </a:lnTo>
                        <a:lnTo>
                          <a:pt x="7" y="101"/>
                        </a:lnTo>
                        <a:lnTo>
                          <a:pt x="9" y="86"/>
                        </a:lnTo>
                        <a:lnTo>
                          <a:pt x="14" y="71"/>
                        </a:lnTo>
                        <a:lnTo>
                          <a:pt x="24" y="48"/>
                        </a:lnTo>
                        <a:lnTo>
                          <a:pt x="28" y="39"/>
                        </a:lnTo>
                        <a:lnTo>
                          <a:pt x="30" y="30"/>
                        </a:lnTo>
                        <a:lnTo>
                          <a:pt x="29" y="17"/>
                        </a:lnTo>
                        <a:lnTo>
                          <a:pt x="30" y="12"/>
                        </a:lnTo>
                        <a:lnTo>
                          <a:pt x="41" y="4"/>
                        </a:lnTo>
                        <a:lnTo>
                          <a:pt x="43" y="0"/>
                        </a:lnTo>
                        <a:lnTo>
                          <a:pt x="16" y="8"/>
                        </a:lnTo>
                        <a:lnTo>
                          <a:pt x="10" y="16"/>
                        </a:lnTo>
                        <a:close/>
                      </a:path>
                    </a:pathLst>
                  </a:custGeom>
                  <a:solidFill>
                    <a:schemeClr val="accent2"/>
                  </a:solid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grpSp>
            <p:grpSp>
              <p:nvGrpSpPr>
                <p:cNvPr id="10" name="Group 9">
                  <a:extLst>
                    <a:ext uri="{FF2B5EF4-FFF2-40B4-BE49-F238E27FC236}">
                      <a16:creationId xmlns:a16="http://schemas.microsoft.com/office/drawing/2014/main" id="{63D8D3A3-AFD9-42A6-AEBF-4BBAEC5DD22C}"/>
                    </a:ext>
                  </a:extLst>
                </p:cNvPr>
                <p:cNvGrpSpPr>
                  <a:grpSpLocks/>
                </p:cNvGrpSpPr>
                <p:nvPr/>
              </p:nvGrpSpPr>
              <p:grpSpPr bwMode="auto">
                <a:xfrm>
                  <a:off x="1822" y="1564"/>
                  <a:ext cx="595" cy="1017"/>
                  <a:chOff x="1247" y="1854"/>
                  <a:chExt cx="720" cy="1230"/>
                </a:xfrm>
                <a:grpFill/>
              </p:grpSpPr>
              <p:sp>
                <p:nvSpPr>
                  <p:cNvPr id="58" name="Freeform 10">
                    <a:extLst>
                      <a:ext uri="{FF2B5EF4-FFF2-40B4-BE49-F238E27FC236}">
                        <a16:creationId xmlns:a16="http://schemas.microsoft.com/office/drawing/2014/main" id="{5F4876FC-2C58-4C26-AEE3-4E54FC15FDF3}"/>
                      </a:ext>
                    </a:extLst>
                  </p:cNvPr>
                  <p:cNvSpPr>
                    <a:spLocks/>
                  </p:cNvSpPr>
                  <p:nvPr/>
                </p:nvSpPr>
                <p:spPr bwMode="auto">
                  <a:xfrm>
                    <a:off x="1247" y="1854"/>
                    <a:ext cx="720" cy="1230"/>
                  </a:xfrm>
                  <a:custGeom>
                    <a:avLst/>
                    <a:gdLst>
                      <a:gd name="T0" fmla="*/ 366 w 649"/>
                      <a:gd name="T1" fmla="*/ 1083 h 1109"/>
                      <a:gd name="T2" fmla="*/ 368 w 649"/>
                      <a:gd name="T3" fmla="*/ 1067 h 1109"/>
                      <a:gd name="T4" fmla="*/ 361 w 649"/>
                      <a:gd name="T5" fmla="*/ 1055 h 1109"/>
                      <a:gd name="T6" fmla="*/ 344 w 649"/>
                      <a:gd name="T7" fmla="*/ 983 h 1109"/>
                      <a:gd name="T8" fmla="*/ 306 w 649"/>
                      <a:gd name="T9" fmla="*/ 941 h 1109"/>
                      <a:gd name="T10" fmla="*/ 291 w 649"/>
                      <a:gd name="T11" fmla="*/ 925 h 1109"/>
                      <a:gd name="T12" fmla="*/ 282 w 649"/>
                      <a:gd name="T13" fmla="*/ 905 h 1109"/>
                      <a:gd name="T14" fmla="*/ 235 w 649"/>
                      <a:gd name="T15" fmla="*/ 885 h 1109"/>
                      <a:gd name="T16" fmla="*/ 201 w 649"/>
                      <a:gd name="T17" fmla="*/ 849 h 1109"/>
                      <a:gd name="T18" fmla="*/ 137 w 649"/>
                      <a:gd name="T19" fmla="*/ 822 h 1109"/>
                      <a:gd name="T20" fmla="*/ 133 w 649"/>
                      <a:gd name="T21" fmla="*/ 798 h 1109"/>
                      <a:gd name="T22" fmla="*/ 141 w 649"/>
                      <a:gd name="T23" fmla="*/ 765 h 1109"/>
                      <a:gd name="T24" fmla="*/ 127 w 649"/>
                      <a:gd name="T25" fmla="*/ 736 h 1109"/>
                      <a:gd name="T26" fmla="*/ 133 w 649"/>
                      <a:gd name="T27" fmla="*/ 722 h 1109"/>
                      <a:gd name="T28" fmla="*/ 97 w 649"/>
                      <a:gd name="T29" fmla="*/ 658 h 1109"/>
                      <a:gd name="T30" fmla="*/ 73 w 649"/>
                      <a:gd name="T31" fmla="*/ 613 h 1109"/>
                      <a:gd name="T32" fmla="*/ 84 w 649"/>
                      <a:gd name="T33" fmla="*/ 581 h 1109"/>
                      <a:gd name="T34" fmla="*/ 89 w 649"/>
                      <a:gd name="T35" fmla="*/ 549 h 1109"/>
                      <a:gd name="T36" fmla="*/ 58 w 649"/>
                      <a:gd name="T37" fmla="*/ 520 h 1109"/>
                      <a:gd name="T38" fmla="*/ 60 w 649"/>
                      <a:gd name="T39" fmla="*/ 472 h 1109"/>
                      <a:gd name="T40" fmla="*/ 70 w 649"/>
                      <a:gd name="T41" fmla="*/ 453 h 1109"/>
                      <a:gd name="T42" fmla="*/ 74 w 649"/>
                      <a:gd name="T43" fmla="*/ 476 h 1109"/>
                      <a:gd name="T44" fmla="*/ 90 w 649"/>
                      <a:gd name="T45" fmla="*/ 472 h 1109"/>
                      <a:gd name="T46" fmla="*/ 84 w 649"/>
                      <a:gd name="T47" fmla="*/ 428 h 1109"/>
                      <a:gd name="T48" fmla="*/ 73 w 649"/>
                      <a:gd name="T49" fmla="*/ 441 h 1109"/>
                      <a:gd name="T50" fmla="*/ 46 w 649"/>
                      <a:gd name="T51" fmla="*/ 425 h 1109"/>
                      <a:gd name="T52" fmla="*/ 41 w 649"/>
                      <a:gd name="T53" fmla="*/ 373 h 1109"/>
                      <a:gd name="T54" fmla="*/ 6 w 649"/>
                      <a:gd name="T55" fmla="*/ 310 h 1109"/>
                      <a:gd name="T56" fmla="*/ 9 w 649"/>
                      <a:gd name="T57" fmla="*/ 282 h 1109"/>
                      <a:gd name="T58" fmla="*/ 25 w 649"/>
                      <a:gd name="T59" fmla="*/ 242 h 1109"/>
                      <a:gd name="T60" fmla="*/ 12 w 649"/>
                      <a:gd name="T61" fmla="*/ 193 h 1109"/>
                      <a:gd name="T62" fmla="*/ 2 w 649"/>
                      <a:gd name="T63" fmla="*/ 173 h 1109"/>
                      <a:gd name="T64" fmla="*/ 2 w 649"/>
                      <a:gd name="T65" fmla="*/ 146 h 1109"/>
                      <a:gd name="T66" fmla="*/ 41 w 649"/>
                      <a:gd name="T67" fmla="*/ 91 h 1109"/>
                      <a:gd name="T68" fmla="*/ 57 w 649"/>
                      <a:gd name="T69" fmla="*/ 60 h 1109"/>
                      <a:gd name="T70" fmla="*/ 59 w 649"/>
                      <a:gd name="T71" fmla="*/ 6 h 1109"/>
                      <a:gd name="T72" fmla="*/ 290 w 649"/>
                      <a:gd name="T73" fmla="*/ 387 h 1109"/>
                      <a:gd name="T74" fmla="*/ 626 w 649"/>
                      <a:gd name="T75" fmla="*/ 900 h 1109"/>
                      <a:gd name="T76" fmla="*/ 631 w 649"/>
                      <a:gd name="T77" fmla="*/ 926 h 1109"/>
                      <a:gd name="T78" fmla="*/ 642 w 649"/>
                      <a:gd name="T79" fmla="*/ 949 h 1109"/>
                      <a:gd name="T80" fmla="*/ 647 w 649"/>
                      <a:gd name="T81" fmla="*/ 968 h 1109"/>
                      <a:gd name="T82" fmla="*/ 622 w 649"/>
                      <a:gd name="T83" fmla="*/ 978 h 1109"/>
                      <a:gd name="T84" fmla="*/ 590 w 649"/>
                      <a:gd name="T85" fmla="*/ 1039 h 1109"/>
                      <a:gd name="T86" fmla="*/ 583 w 649"/>
                      <a:gd name="T87" fmla="*/ 1052 h 1109"/>
                      <a:gd name="T88" fmla="*/ 582 w 649"/>
                      <a:gd name="T89" fmla="*/ 1077 h 1109"/>
                      <a:gd name="T90" fmla="*/ 591 w 649"/>
                      <a:gd name="T91" fmla="*/ 1095 h 1109"/>
                      <a:gd name="T92" fmla="*/ 578 w 649"/>
                      <a:gd name="T93" fmla="*/ 1108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49" h="1109">
                        <a:moveTo>
                          <a:pt x="566" y="1105"/>
                        </a:moveTo>
                        <a:lnTo>
                          <a:pt x="368" y="1086"/>
                        </a:lnTo>
                        <a:lnTo>
                          <a:pt x="366" y="1083"/>
                        </a:lnTo>
                        <a:lnTo>
                          <a:pt x="364" y="1073"/>
                        </a:lnTo>
                        <a:lnTo>
                          <a:pt x="366" y="1068"/>
                        </a:lnTo>
                        <a:lnTo>
                          <a:pt x="368" y="1067"/>
                        </a:lnTo>
                        <a:lnTo>
                          <a:pt x="366" y="1064"/>
                        </a:lnTo>
                        <a:lnTo>
                          <a:pt x="364" y="1064"/>
                        </a:lnTo>
                        <a:lnTo>
                          <a:pt x="361" y="1055"/>
                        </a:lnTo>
                        <a:lnTo>
                          <a:pt x="362" y="1052"/>
                        </a:lnTo>
                        <a:lnTo>
                          <a:pt x="361" y="1019"/>
                        </a:lnTo>
                        <a:lnTo>
                          <a:pt x="344" y="983"/>
                        </a:lnTo>
                        <a:lnTo>
                          <a:pt x="334" y="973"/>
                        </a:lnTo>
                        <a:lnTo>
                          <a:pt x="326" y="958"/>
                        </a:lnTo>
                        <a:lnTo>
                          <a:pt x="306" y="941"/>
                        </a:lnTo>
                        <a:lnTo>
                          <a:pt x="294" y="941"/>
                        </a:lnTo>
                        <a:lnTo>
                          <a:pt x="287" y="934"/>
                        </a:lnTo>
                        <a:lnTo>
                          <a:pt x="291" y="925"/>
                        </a:lnTo>
                        <a:lnTo>
                          <a:pt x="288" y="918"/>
                        </a:lnTo>
                        <a:lnTo>
                          <a:pt x="289" y="913"/>
                        </a:lnTo>
                        <a:lnTo>
                          <a:pt x="282" y="905"/>
                        </a:lnTo>
                        <a:lnTo>
                          <a:pt x="262" y="902"/>
                        </a:lnTo>
                        <a:lnTo>
                          <a:pt x="250" y="897"/>
                        </a:lnTo>
                        <a:lnTo>
                          <a:pt x="235" y="885"/>
                        </a:lnTo>
                        <a:lnTo>
                          <a:pt x="226" y="862"/>
                        </a:lnTo>
                        <a:lnTo>
                          <a:pt x="214" y="853"/>
                        </a:lnTo>
                        <a:lnTo>
                          <a:pt x="201" y="849"/>
                        </a:lnTo>
                        <a:lnTo>
                          <a:pt x="164" y="833"/>
                        </a:lnTo>
                        <a:lnTo>
                          <a:pt x="152" y="833"/>
                        </a:lnTo>
                        <a:lnTo>
                          <a:pt x="137" y="822"/>
                        </a:lnTo>
                        <a:lnTo>
                          <a:pt x="127" y="813"/>
                        </a:lnTo>
                        <a:lnTo>
                          <a:pt x="127" y="805"/>
                        </a:lnTo>
                        <a:lnTo>
                          <a:pt x="133" y="798"/>
                        </a:lnTo>
                        <a:lnTo>
                          <a:pt x="136" y="781"/>
                        </a:lnTo>
                        <a:lnTo>
                          <a:pt x="138" y="769"/>
                        </a:lnTo>
                        <a:lnTo>
                          <a:pt x="141" y="765"/>
                        </a:lnTo>
                        <a:lnTo>
                          <a:pt x="138" y="752"/>
                        </a:lnTo>
                        <a:lnTo>
                          <a:pt x="128" y="747"/>
                        </a:lnTo>
                        <a:lnTo>
                          <a:pt x="127" y="736"/>
                        </a:lnTo>
                        <a:lnTo>
                          <a:pt x="130" y="733"/>
                        </a:lnTo>
                        <a:lnTo>
                          <a:pt x="132" y="733"/>
                        </a:lnTo>
                        <a:lnTo>
                          <a:pt x="133" y="722"/>
                        </a:lnTo>
                        <a:lnTo>
                          <a:pt x="123" y="714"/>
                        </a:lnTo>
                        <a:lnTo>
                          <a:pt x="98" y="670"/>
                        </a:lnTo>
                        <a:lnTo>
                          <a:pt x="97" y="658"/>
                        </a:lnTo>
                        <a:lnTo>
                          <a:pt x="92" y="649"/>
                        </a:lnTo>
                        <a:lnTo>
                          <a:pt x="90" y="639"/>
                        </a:lnTo>
                        <a:lnTo>
                          <a:pt x="73" y="613"/>
                        </a:lnTo>
                        <a:lnTo>
                          <a:pt x="74" y="588"/>
                        </a:lnTo>
                        <a:lnTo>
                          <a:pt x="79" y="583"/>
                        </a:lnTo>
                        <a:lnTo>
                          <a:pt x="84" y="581"/>
                        </a:lnTo>
                        <a:lnTo>
                          <a:pt x="93" y="572"/>
                        </a:lnTo>
                        <a:lnTo>
                          <a:pt x="94" y="555"/>
                        </a:lnTo>
                        <a:lnTo>
                          <a:pt x="89" y="549"/>
                        </a:lnTo>
                        <a:lnTo>
                          <a:pt x="76" y="543"/>
                        </a:lnTo>
                        <a:lnTo>
                          <a:pt x="63" y="532"/>
                        </a:lnTo>
                        <a:lnTo>
                          <a:pt x="58" y="520"/>
                        </a:lnTo>
                        <a:lnTo>
                          <a:pt x="59" y="485"/>
                        </a:lnTo>
                        <a:lnTo>
                          <a:pt x="62" y="481"/>
                        </a:lnTo>
                        <a:lnTo>
                          <a:pt x="60" y="472"/>
                        </a:lnTo>
                        <a:lnTo>
                          <a:pt x="64" y="470"/>
                        </a:lnTo>
                        <a:lnTo>
                          <a:pt x="66" y="454"/>
                        </a:lnTo>
                        <a:lnTo>
                          <a:pt x="70" y="453"/>
                        </a:lnTo>
                        <a:lnTo>
                          <a:pt x="73" y="459"/>
                        </a:lnTo>
                        <a:lnTo>
                          <a:pt x="73" y="472"/>
                        </a:lnTo>
                        <a:lnTo>
                          <a:pt x="74" y="476"/>
                        </a:lnTo>
                        <a:lnTo>
                          <a:pt x="86" y="485"/>
                        </a:lnTo>
                        <a:lnTo>
                          <a:pt x="89" y="481"/>
                        </a:lnTo>
                        <a:lnTo>
                          <a:pt x="90" y="472"/>
                        </a:lnTo>
                        <a:lnTo>
                          <a:pt x="84" y="453"/>
                        </a:lnTo>
                        <a:lnTo>
                          <a:pt x="82" y="442"/>
                        </a:lnTo>
                        <a:lnTo>
                          <a:pt x="84" y="428"/>
                        </a:lnTo>
                        <a:lnTo>
                          <a:pt x="82" y="427"/>
                        </a:lnTo>
                        <a:lnTo>
                          <a:pt x="73" y="436"/>
                        </a:lnTo>
                        <a:lnTo>
                          <a:pt x="73" y="441"/>
                        </a:lnTo>
                        <a:lnTo>
                          <a:pt x="70" y="446"/>
                        </a:lnTo>
                        <a:lnTo>
                          <a:pt x="58" y="442"/>
                        </a:lnTo>
                        <a:lnTo>
                          <a:pt x="46" y="425"/>
                        </a:lnTo>
                        <a:lnTo>
                          <a:pt x="35" y="421"/>
                        </a:lnTo>
                        <a:lnTo>
                          <a:pt x="41" y="409"/>
                        </a:lnTo>
                        <a:lnTo>
                          <a:pt x="41" y="373"/>
                        </a:lnTo>
                        <a:lnTo>
                          <a:pt x="25" y="355"/>
                        </a:lnTo>
                        <a:lnTo>
                          <a:pt x="18" y="341"/>
                        </a:lnTo>
                        <a:lnTo>
                          <a:pt x="6" y="310"/>
                        </a:lnTo>
                        <a:lnTo>
                          <a:pt x="13" y="300"/>
                        </a:lnTo>
                        <a:lnTo>
                          <a:pt x="10" y="290"/>
                        </a:lnTo>
                        <a:lnTo>
                          <a:pt x="9" y="282"/>
                        </a:lnTo>
                        <a:lnTo>
                          <a:pt x="15" y="259"/>
                        </a:lnTo>
                        <a:lnTo>
                          <a:pt x="22" y="248"/>
                        </a:lnTo>
                        <a:lnTo>
                          <a:pt x="25" y="242"/>
                        </a:lnTo>
                        <a:lnTo>
                          <a:pt x="22" y="220"/>
                        </a:lnTo>
                        <a:lnTo>
                          <a:pt x="13" y="199"/>
                        </a:lnTo>
                        <a:lnTo>
                          <a:pt x="12" y="193"/>
                        </a:lnTo>
                        <a:lnTo>
                          <a:pt x="10" y="188"/>
                        </a:lnTo>
                        <a:lnTo>
                          <a:pt x="5" y="183"/>
                        </a:lnTo>
                        <a:lnTo>
                          <a:pt x="2" y="173"/>
                        </a:lnTo>
                        <a:lnTo>
                          <a:pt x="0" y="160"/>
                        </a:lnTo>
                        <a:lnTo>
                          <a:pt x="2" y="156"/>
                        </a:lnTo>
                        <a:lnTo>
                          <a:pt x="2" y="146"/>
                        </a:lnTo>
                        <a:lnTo>
                          <a:pt x="12" y="129"/>
                        </a:lnTo>
                        <a:lnTo>
                          <a:pt x="41" y="97"/>
                        </a:lnTo>
                        <a:lnTo>
                          <a:pt x="41" y="91"/>
                        </a:lnTo>
                        <a:lnTo>
                          <a:pt x="43" y="78"/>
                        </a:lnTo>
                        <a:lnTo>
                          <a:pt x="50" y="72"/>
                        </a:lnTo>
                        <a:lnTo>
                          <a:pt x="57" y="60"/>
                        </a:lnTo>
                        <a:lnTo>
                          <a:pt x="59" y="32"/>
                        </a:lnTo>
                        <a:lnTo>
                          <a:pt x="54" y="20"/>
                        </a:lnTo>
                        <a:lnTo>
                          <a:pt x="59" y="6"/>
                        </a:lnTo>
                        <a:lnTo>
                          <a:pt x="63" y="0"/>
                        </a:lnTo>
                        <a:lnTo>
                          <a:pt x="367" y="84"/>
                        </a:lnTo>
                        <a:lnTo>
                          <a:pt x="290" y="387"/>
                        </a:lnTo>
                        <a:lnTo>
                          <a:pt x="626" y="880"/>
                        </a:lnTo>
                        <a:lnTo>
                          <a:pt x="625" y="894"/>
                        </a:lnTo>
                        <a:lnTo>
                          <a:pt x="626" y="900"/>
                        </a:lnTo>
                        <a:lnTo>
                          <a:pt x="625" y="904"/>
                        </a:lnTo>
                        <a:lnTo>
                          <a:pt x="631" y="917"/>
                        </a:lnTo>
                        <a:lnTo>
                          <a:pt x="631" y="926"/>
                        </a:lnTo>
                        <a:lnTo>
                          <a:pt x="634" y="933"/>
                        </a:lnTo>
                        <a:lnTo>
                          <a:pt x="638" y="945"/>
                        </a:lnTo>
                        <a:lnTo>
                          <a:pt x="642" y="949"/>
                        </a:lnTo>
                        <a:lnTo>
                          <a:pt x="647" y="955"/>
                        </a:lnTo>
                        <a:lnTo>
                          <a:pt x="649" y="965"/>
                        </a:lnTo>
                        <a:lnTo>
                          <a:pt x="647" y="968"/>
                        </a:lnTo>
                        <a:lnTo>
                          <a:pt x="644" y="965"/>
                        </a:lnTo>
                        <a:lnTo>
                          <a:pt x="634" y="974"/>
                        </a:lnTo>
                        <a:lnTo>
                          <a:pt x="622" y="978"/>
                        </a:lnTo>
                        <a:lnTo>
                          <a:pt x="613" y="990"/>
                        </a:lnTo>
                        <a:lnTo>
                          <a:pt x="606" y="1018"/>
                        </a:lnTo>
                        <a:lnTo>
                          <a:pt x="590" y="1039"/>
                        </a:lnTo>
                        <a:lnTo>
                          <a:pt x="582" y="1039"/>
                        </a:lnTo>
                        <a:lnTo>
                          <a:pt x="581" y="1045"/>
                        </a:lnTo>
                        <a:lnTo>
                          <a:pt x="583" y="1052"/>
                        </a:lnTo>
                        <a:lnTo>
                          <a:pt x="582" y="1057"/>
                        </a:lnTo>
                        <a:lnTo>
                          <a:pt x="578" y="1070"/>
                        </a:lnTo>
                        <a:lnTo>
                          <a:pt x="582" y="1077"/>
                        </a:lnTo>
                        <a:lnTo>
                          <a:pt x="593" y="1086"/>
                        </a:lnTo>
                        <a:lnTo>
                          <a:pt x="594" y="1090"/>
                        </a:lnTo>
                        <a:lnTo>
                          <a:pt x="591" y="1095"/>
                        </a:lnTo>
                        <a:lnTo>
                          <a:pt x="590" y="1101"/>
                        </a:lnTo>
                        <a:lnTo>
                          <a:pt x="582" y="1109"/>
                        </a:lnTo>
                        <a:lnTo>
                          <a:pt x="578" y="1108"/>
                        </a:lnTo>
                        <a:lnTo>
                          <a:pt x="566" y="1105"/>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59" name="Freeform 11">
                    <a:extLst>
                      <a:ext uri="{FF2B5EF4-FFF2-40B4-BE49-F238E27FC236}">
                        <a16:creationId xmlns:a16="http://schemas.microsoft.com/office/drawing/2014/main" id="{BE08DDC3-B2A1-4F97-A6C1-2DEC9F135702}"/>
                      </a:ext>
                    </a:extLst>
                  </p:cNvPr>
                  <p:cNvSpPr>
                    <a:spLocks/>
                  </p:cNvSpPr>
                  <p:nvPr/>
                </p:nvSpPr>
                <p:spPr bwMode="auto">
                  <a:xfrm>
                    <a:off x="1533" y="2965"/>
                    <a:ext cx="20" cy="34"/>
                  </a:xfrm>
                  <a:custGeom>
                    <a:avLst/>
                    <a:gdLst>
                      <a:gd name="T0" fmla="*/ 0 w 18"/>
                      <a:gd name="T1" fmla="*/ 0 h 31"/>
                      <a:gd name="T2" fmla="*/ 18 w 18"/>
                      <a:gd name="T3" fmla="*/ 31 h 31"/>
                      <a:gd name="T4" fmla="*/ 9 w 18"/>
                      <a:gd name="T5" fmla="*/ 31 h 31"/>
                      <a:gd name="T6" fmla="*/ 0 w 18"/>
                      <a:gd name="T7" fmla="*/ 0 h 31"/>
                    </a:gdLst>
                    <a:ahLst/>
                    <a:cxnLst>
                      <a:cxn ang="0">
                        <a:pos x="T0" y="T1"/>
                      </a:cxn>
                      <a:cxn ang="0">
                        <a:pos x="T2" y="T3"/>
                      </a:cxn>
                      <a:cxn ang="0">
                        <a:pos x="T4" y="T5"/>
                      </a:cxn>
                      <a:cxn ang="0">
                        <a:pos x="T6" y="T7"/>
                      </a:cxn>
                    </a:cxnLst>
                    <a:rect l="0" t="0" r="r" b="b"/>
                    <a:pathLst>
                      <a:path w="18" h="31">
                        <a:moveTo>
                          <a:pt x="0" y="0"/>
                        </a:moveTo>
                        <a:lnTo>
                          <a:pt x="18" y="31"/>
                        </a:lnTo>
                        <a:lnTo>
                          <a:pt x="9" y="31"/>
                        </a:lnTo>
                        <a:lnTo>
                          <a:pt x="0" y="0"/>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60" name="Freeform 12">
                    <a:extLst>
                      <a:ext uri="{FF2B5EF4-FFF2-40B4-BE49-F238E27FC236}">
                        <a16:creationId xmlns:a16="http://schemas.microsoft.com/office/drawing/2014/main" id="{3EAFB083-DAF2-4F4C-9A24-7D8B975DA537}"/>
                      </a:ext>
                    </a:extLst>
                  </p:cNvPr>
                  <p:cNvSpPr>
                    <a:spLocks/>
                  </p:cNvSpPr>
                  <p:nvPr/>
                </p:nvSpPr>
                <p:spPr bwMode="auto">
                  <a:xfrm>
                    <a:off x="1448" y="2810"/>
                    <a:ext cx="25" cy="22"/>
                  </a:xfrm>
                  <a:custGeom>
                    <a:avLst/>
                    <a:gdLst>
                      <a:gd name="T0" fmla="*/ 0 w 23"/>
                      <a:gd name="T1" fmla="*/ 0 h 19"/>
                      <a:gd name="T2" fmla="*/ 23 w 23"/>
                      <a:gd name="T3" fmla="*/ 16 h 19"/>
                      <a:gd name="T4" fmla="*/ 6 w 23"/>
                      <a:gd name="T5" fmla="*/ 19 h 19"/>
                      <a:gd name="T6" fmla="*/ 0 w 23"/>
                      <a:gd name="T7" fmla="*/ 0 h 19"/>
                    </a:gdLst>
                    <a:ahLst/>
                    <a:cxnLst>
                      <a:cxn ang="0">
                        <a:pos x="T0" y="T1"/>
                      </a:cxn>
                      <a:cxn ang="0">
                        <a:pos x="T2" y="T3"/>
                      </a:cxn>
                      <a:cxn ang="0">
                        <a:pos x="T4" y="T5"/>
                      </a:cxn>
                      <a:cxn ang="0">
                        <a:pos x="T6" y="T7"/>
                      </a:cxn>
                    </a:cxnLst>
                    <a:rect l="0" t="0" r="r" b="b"/>
                    <a:pathLst>
                      <a:path w="23" h="19">
                        <a:moveTo>
                          <a:pt x="0" y="0"/>
                        </a:moveTo>
                        <a:lnTo>
                          <a:pt x="23" y="16"/>
                        </a:lnTo>
                        <a:lnTo>
                          <a:pt x="6" y="19"/>
                        </a:lnTo>
                        <a:lnTo>
                          <a:pt x="0" y="0"/>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61" name="Freeform 13">
                    <a:extLst>
                      <a:ext uri="{FF2B5EF4-FFF2-40B4-BE49-F238E27FC236}">
                        <a16:creationId xmlns:a16="http://schemas.microsoft.com/office/drawing/2014/main" id="{24F38E7E-E5F5-4263-BF43-2A95B70304B9}"/>
                      </a:ext>
                    </a:extLst>
                  </p:cNvPr>
                  <p:cNvSpPr>
                    <a:spLocks/>
                  </p:cNvSpPr>
                  <p:nvPr/>
                </p:nvSpPr>
                <p:spPr bwMode="auto">
                  <a:xfrm>
                    <a:off x="1413" y="2809"/>
                    <a:ext cx="19" cy="16"/>
                  </a:xfrm>
                  <a:custGeom>
                    <a:avLst/>
                    <a:gdLst>
                      <a:gd name="T0" fmla="*/ 0 w 17"/>
                      <a:gd name="T1" fmla="*/ 3 h 14"/>
                      <a:gd name="T2" fmla="*/ 11 w 17"/>
                      <a:gd name="T3" fmla="*/ 0 h 14"/>
                      <a:gd name="T4" fmla="*/ 17 w 17"/>
                      <a:gd name="T5" fmla="*/ 14 h 14"/>
                      <a:gd name="T6" fmla="*/ 0 w 17"/>
                      <a:gd name="T7" fmla="*/ 3 h 14"/>
                    </a:gdLst>
                    <a:ahLst/>
                    <a:cxnLst>
                      <a:cxn ang="0">
                        <a:pos x="T0" y="T1"/>
                      </a:cxn>
                      <a:cxn ang="0">
                        <a:pos x="T2" y="T3"/>
                      </a:cxn>
                      <a:cxn ang="0">
                        <a:pos x="T4" y="T5"/>
                      </a:cxn>
                      <a:cxn ang="0">
                        <a:pos x="T6" y="T7"/>
                      </a:cxn>
                    </a:cxnLst>
                    <a:rect l="0" t="0" r="r" b="b"/>
                    <a:pathLst>
                      <a:path w="17" h="14">
                        <a:moveTo>
                          <a:pt x="0" y="3"/>
                        </a:moveTo>
                        <a:lnTo>
                          <a:pt x="11" y="0"/>
                        </a:lnTo>
                        <a:lnTo>
                          <a:pt x="17" y="14"/>
                        </a:lnTo>
                        <a:lnTo>
                          <a:pt x="0" y="3"/>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grpSp>
            <p:sp>
              <p:nvSpPr>
                <p:cNvPr id="11" name="Freeform 14">
                  <a:extLst>
                    <a:ext uri="{FF2B5EF4-FFF2-40B4-BE49-F238E27FC236}">
                      <a16:creationId xmlns:a16="http://schemas.microsoft.com/office/drawing/2014/main" id="{8CF6F16B-CD1B-41CB-8E50-1EF8A036E8F8}"/>
                    </a:ext>
                  </a:extLst>
                </p:cNvPr>
                <p:cNvSpPr>
                  <a:spLocks/>
                </p:cNvSpPr>
                <p:nvPr/>
              </p:nvSpPr>
              <p:spPr bwMode="auto">
                <a:xfrm>
                  <a:off x="2088" y="1641"/>
                  <a:ext cx="477" cy="730"/>
                </a:xfrm>
                <a:custGeom>
                  <a:avLst/>
                  <a:gdLst>
                    <a:gd name="T0" fmla="*/ 77 w 519"/>
                    <a:gd name="T1" fmla="*/ 0 h 796"/>
                    <a:gd name="T2" fmla="*/ 0 w 519"/>
                    <a:gd name="T3" fmla="*/ 303 h 796"/>
                    <a:gd name="T4" fmla="*/ 336 w 519"/>
                    <a:gd name="T5" fmla="*/ 796 h 796"/>
                    <a:gd name="T6" fmla="*/ 335 w 519"/>
                    <a:gd name="T7" fmla="*/ 791 h 796"/>
                    <a:gd name="T8" fmla="*/ 339 w 519"/>
                    <a:gd name="T9" fmla="*/ 784 h 796"/>
                    <a:gd name="T10" fmla="*/ 345 w 519"/>
                    <a:gd name="T11" fmla="*/ 762 h 796"/>
                    <a:gd name="T12" fmla="*/ 341 w 519"/>
                    <a:gd name="T13" fmla="*/ 755 h 796"/>
                    <a:gd name="T14" fmla="*/ 346 w 519"/>
                    <a:gd name="T15" fmla="*/ 706 h 796"/>
                    <a:gd name="T16" fmla="*/ 343 w 519"/>
                    <a:gd name="T17" fmla="*/ 687 h 796"/>
                    <a:gd name="T18" fmla="*/ 347 w 519"/>
                    <a:gd name="T19" fmla="*/ 682 h 796"/>
                    <a:gd name="T20" fmla="*/ 359 w 519"/>
                    <a:gd name="T21" fmla="*/ 680 h 796"/>
                    <a:gd name="T22" fmla="*/ 375 w 519"/>
                    <a:gd name="T23" fmla="*/ 684 h 796"/>
                    <a:gd name="T24" fmla="*/ 380 w 519"/>
                    <a:gd name="T25" fmla="*/ 691 h 796"/>
                    <a:gd name="T26" fmla="*/ 380 w 519"/>
                    <a:gd name="T27" fmla="*/ 694 h 796"/>
                    <a:gd name="T28" fmla="*/ 386 w 519"/>
                    <a:gd name="T29" fmla="*/ 701 h 796"/>
                    <a:gd name="T30" fmla="*/ 395 w 519"/>
                    <a:gd name="T31" fmla="*/ 701 h 796"/>
                    <a:gd name="T32" fmla="*/ 410 w 519"/>
                    <a:gd name="T33" fmla="*/ 657 h 796"/>
                    <a:gd name="T34" fmla="*/ 421 w 519"/>
                    <a:gd name="T35" fmla="*/ 605 h 796"/>
                    <a:gd name="T36" fmla="*/ 519 w 519"/>
                    <a:gd name="T37" fmla="*/ 97 h 796"/>
                    <a:gd name="T38" fmla="*/ 296 w 519"/>
                    <a:gd name="T39" fmla="*/ 51 h 796"/>
                    <a:gd name="T40" fmla="*/ 77 w 519"/>
                    <a:gd name="T41" fmla="*/ 0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9" h="796">
                      <a:moveTo>
                        <a:pt x="77" y="0"/>
                      </a:moveTo>
                      <a:lnTo>
                        <a:pt x="0" y="303"/>
                      </a:lnTo>
                      <a:lnTo>
                        <a:pt x="336" y="796"/>
                      </a:lnTo>
                      <a:lnTo>
                        <a:pt x="335" y="791"/>
                      </a:lnTo>
                      <a:lnTo>
                        <a:pt x="339" y="784"/>
                      </a:lnTo>
                      <a:lnTo>
                        <a:pt x="345" y="762"/>
                      </a:lnTo>
                      <a:lnTo>
                        <a:pt x="341" y="755"/>
                      </a:lnTo>
                      <a:lnTo>
                        <a:pt x="346" y="706"/>
                      </a:lnTo>
                      <a:lnTo>
                        <a:pt x="343" y="687"/>
                      </a:lnTo>
                      <a:lnTo>
                        <a:pt x="347" y="682"/>
                      </a:lnTo>
                      <a:lnTo>
                        <a:pt x="359" y="680"/>
                      </a:lnTo>
                      <a:lnTo>
                        <a:pt x="375" y="684"/>
                      </a:lnTo>
                      <a:lnTo>
                        <a:pt x="380" y="691"/>
                      </a:lnTo>
                      <a:lnTo>
                        <a:pt x="380" y="694"/>
                      </a:lnTo>
                      <a:lnTo>
                        <a:pt x="386" y="701"/>
                      </a:lnTo>
                      <a:lnTo>
                        <a:pt x="395" y="701"/>
                      </a:lnTo>
                      <a:lnTo>
                        <a:pt x="410" y="657"/>
                      </a:lnTo>
                      <a:lnTo>
                        <a:pt x="421" y="605"/>
                      </a:lnTo>
                      <a:lnTo>
                        <a:pt x="519" y="97"/>
                      </a:lnTo>
                      <a:lnTo>
                        <a:pt x="296" y="51"/>
                      </a:lnTo>
                      <a:lnTo>
                        <a:pt x="77" y="0"/>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12" name="Freeform 15">
                  <a:extLst>
                    <a:ext uri="{FF2B5EF4-FFF2-40B4-BE49-F238E27FC236}">
                      <a16:creationId xmlns:a16="http://schemas.microsoft.com/office/drawing/2014/main" id="{037F28B7-1C58-4A4E-8FC3-86DD4BBB8F40}"/>
                    </a:ext>
                  </a:extLst>
                </p:cNvPr>
                <p:cNvSpPr>
                  <a:spLocks/>
                </p:cNvSpPr>
                <p:nvPr/>
              </p:nvSpPr>
              <p:spPr bwMode="auto">
                <a:xfrm>
                  <a:off x="2335" y="2196"/>
                  <a:ext cx="508" cy="588"/>
                </a:xfrm>
                <a:custGeom>
                  <a:avLst/>
                  <a:gdLst>
                    <a:gd name="T0" fmla="*/ 472 w 554"/>
                    <a:gd name="T1" fmla="*/ 640 h 640"/>
                    <a:gd name="T2" fmla="*/ 554 w 554"/>
                    <a:gd name="T3" fmla="*/ 63 h 640"/>
                    <a:gd name="T4" fmla="*/ 152 w 554"/>
                    <a:gd name="T5" fmla="*/ 0 h 640"/>
                    <a:gd name="T6" fmla="*/ 141 w 554"/>
                    <a:gd name="T7" fmla="*/ 52 h 640"/>
                    <a:gd name="T8" fmla="*/ 126 w 554"/>
                    <a:gd name="T9" fmla="*/ 96 h 640"/>
                    <a:gd name="T10" fmla="*/ 117 w 554"/>
                    <a:gd name="T11" fmla="*/ 96 h 640"/>
                    <a:gd name="T12" fmla="*/ 111 w 554"/>
                    <a:gd name="T13" fmla="*/ 89 h 640"/>
                    <a:gd name="T14" fmla="*/ 111 w 554"/>
                    <a:gd name="T15" fmla="*/ 86 h 640"/>
                    <a:gd name="T16" fmla="*/ 106 w 554"/>
                    <a:gd name="T17" fmla="*/ 79 h 640"/>
                    <a:gd name="T18" fmla="*/ 90 w 554"/>
                    <a:gd name="T19" fmla="*/ 75 h 640"/>
                    <a:gd name="T20" fmla="*/ 78 w 554"/>
                    <a:gd name="T21" fmla="*/ 77 h 640"/>
                    <a:gd name="T22" fmla="*/ 74 w 554"/>
                    <a:gd name="T23" fmla="*/ 82 h 640"/>
                    <a:gd name="T24" fmla="*/ 77 w 554"/>
                    <a:gd name="T25" fmla="*/ 101 h 640"/>
                    <a:gd name="T26" fmla="*/ 72 w 554"/>
                    <a:gd name="T27" fmla="*/ 150 h 640"/>
                    <a:gd name="T28" fmla="*/ 76 w 554"/>
                    <a:gd name="T29" fmla="*/ 157 h 640"/>
                    <a:gd name="T30" fmla="*/ 70 w 554"/>
                    <a:gd name="T31" fmla="*/ 179 h 640"/>
                    <a:gd name="T32" fmla="*/ 66 w 554"/>
                    <a:gd name="T33" fmla="*/ 186 h 640"/>
                    <a:gd name="T34" fmla="*/ 67 w 554"/>
                    <a:gd name="T35" fmla="*/ 191 h 640"/>
                    <a:gd name="T36" fmla="*/ 66 w 554"/>
                    <a:gd name="T37" fmla="*/ 205 h 640"/>
                    <a:gd name="T38" fmla="*/ 67 w 554"/>
                    <a:gd name="T39" fmla="*/ 211 h 640"/>
                    <a:gd name="T40" fmla="*/ 66 w 554"/>
                    <a:gd name="T41" fmla="*/ 215 h 640"/>
                    <a:gd name="T42" fmla="*/ 72 w 554"/>
                    <a:gd name="T43" fmla="*/ 228 h 640"/>
                    <a:gd name="T44" fmla="*/ 72 w 554"/>
                    <a:gd name="T45" fmla="*/ 237 h 640"/>
                    <a:gd name="T46" fmla="*/ 75 w 554"/>
                    <a:gd name="T47" fmla="*/ 244 h 640"/>
                    <a:gd name="T48" fmla="*/ 79 w 554"/>
                    <a:gd name="T49" fmla="*/ 256 h 640"/>
                    <a:gd name="T50" fmla="*/ 83 w 554"/>
                    <a:gd name="T51" fmla="*/ 260 h 640"/>
                    <a:gd name="T52" fmla="*/ 88 w 554"/>
                    <a:gd name="T53" fmla="*/ 266 h 640"/>
                    <a:gd name="T54" fmla="*/ 90 w 554"/>
                    <a:gd name="T55" fmla="*/ 276 h 640"/>
                    <a:gd name="T56" fmla="*/ 88 w 554"/>
                    <a:gd name="T57" fmla="*/ 279 h 640"/>
                    <a:gd name="T58" fmla="*/ 85 w 554"/>
                    <a:gd name="T59" fmla="*/ 276 h 640"/>
                    <a:gd name="T60" fmla="*/ 75 w 554"/>
                    <a:gd name="T61" fmla="*/ 285 h 640"/>
                    <a:gd name="T62" fmla="*/ 63 w 554"/>
                    <a:gd name="T63" fmla="*/ 289 h 640"/>
                    <a:gd name="T64" fmla="*/ 54 w 554"/>
                    <a:gd name="T65" fmla="*/ 301 h 640"/>
                    <a:gd name="T66" fmla="*/ 47 w 554"/>
                    <a:gd name="T67" fmla="*/ 329 h 640"/>
                    <a:gd name="T68" fmla="*/ 31 w 554"/>
                    <a:gd name="T69" fmla="*/ 350 h 640"/>
                    <a:gd name="T70" fmla="*/ 23 w 554"/>
                    <a:gd name="T71" fmla="*/ 350 h 640"/>
                    <a:gd name="T72" fmla="*/ 22 w 554"/>
                    <a:gd name="T73" fmla="*/ 356 h 640"/>
                    <a:gd name="T74" fmla="*/ 24 w 554"/>
                    <a:gd name="T75" fmla="*/ 363 h 640"/>
                    <a:gd name="T76" fmla="*/ 23 w 554"/>
                    <a:gd name="T77" fmla="*/ 368 h 640"/>
                    <a:gd name="T78" fmla="*/ 19 w 554"/>
                    <a:gd name="T79" fmla="*/ 381 h 640"/>
                    <a:gd name="T80" fmla="*/ 23 w 554"/>
                    <a:gd name="T81" fmla="*/ 388 h 640"/>
                    <a:gd name="T82" fmla="*/ 34 w 554"/>
                    <a:gd name="T83" fmla="*/ 397 h 640"/>
                    <a:gd name="T84" fmla="*/ 35 w 554"/>
                    <a:gd name="T85" fmla="*/ 401 h 640"/>
                    <a:gd name="T86" fmla="*/ 32 w 554"/>
                    <a:gd name="T87" fmla="*/ 406 h 640"/>
                    <a:gd name="T88" fmla="*/ 31 w 554"/>
                    <a:gd name="T89" fmla="*/ 412 h 640"/>
                    <a:gd name="T90" fmla="*/ 23 w 554"/>
                    <a:gd name="T91" fmla="*/ 420 h 640"/>
                    <a:gd name="T92" fmla="*/ 19 w 554"/>
                    <a:gd name="T93" fmla="*/ 419 h 640"/>
                    <a:gd name="T94" fmla="*/ 7 w 554"/>
                    <a:gd name="T95" fmla="*/ 416 h 640"/>
                    <a:gd name="T96" fmla="*/ 0 w 554"/>
                    <a:gd name="T97" fmla="*/ 440 h 640"/>
                    <a:gd name="T98" fmla="*/ 299 w 554"/>
                    <a:gd name="T99" fmla="*/ 612 h 640"/>
                    <a:gd name="T100" fmla="*/ 472 w 554"/>
                    <a:gd name="T101" fmla="*/ 64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4" h="640">
                      <a:moveTo>
                        <a:pt x="472" y="640"/>
                      </a:moveTo>
                      <a:lnTo>
                        <a:pt x="554" y="63"/>
                      </a:lnTo>
                      <a:lnTo>
                        <a:pt x="152" y="0"/>
                      </a:lnTo>
                      <a:lnTo>
                        <a:pt x="141" y="52"/>
                      </a:lnTo>
                      <a:lnTo>
                        <a:pt x="126" y="96"/>
                      </a:lnTo>
                      <a:lnTo>
                        <a:pt x="117" y="96"/>
                      </a:lnTo>
                      <a:lnTo>
                        <a:pt x="111" y="89"/>
                      </a:lnTo>
                      <a:lnTo>
                        <a:pt x="111" y="86"/>
                      </a:lnTo>
                      <a:lnTo>
                        <a:pt x="106" y="79"/>
                      </a:lnTo>
                      <a:lnTo>
                        <a:pt x="90" y="75"/>
                      </a:lnTo>
                      <a:lnTo>
                        <a:pt x="78" y="77"/>
                      </a:lnTo>
                      <a:lnTo>
                        <a:pt x="74" y="82"/>
                      </a:lnTo>
                      <a:lnTo>
                        <a:pt x="77" y="101"/>
                      </a:lnTo>
                      <a:lnTo>
                        <a:pt x="72" y="150"/>
                      </a:lnTo>
                      <a:lnTo>
                        <a:pt x="76" y="157"/>
                      </a:lnTo>
                      <a:lnTo>
                        <a:pt x="70" y="179"/>
                      </a:lnTo>
                      <a:lnTo>
                        <a:pt x="66" y="186"/>
                      </a:lnTo>
                      <a:lnTo>
                        <a:pt x="67" y="191"/>
                      </a:lnTo>
                      <a:lnTo>
                        <a:pt x="66" y="205"/>
                      </a:lnTo>
                      <a:lnTo>
                        <a:pt x="67" y="211"/>
                      </a:lnTo>
                      <a:lnTo>
                        <a:pt x="66" y="215"/>
                      </a:lnTo>
                      <a:lnTo>
                        <a:pt x="72" y="228"/>
                      </a:lnTo>
                      <a:lnTo>
                        <a:pt x="72" y="237"/>
                      </a:lnTo>
                      <a:lnTo>
                        <a:pt x="75" y="244"/>
                      </a:lnTo>
                      <a:lnTo>
                        <a:pt x="79" y="256"/>
                      </a:lnTo>
                      <a:lnTo>
                        <a:pt x="83" y="260"/>
                      </a:lnTo>
                      <a:lnTo>
                        <a:pt x="88" y="266"/>
                      </a:lnTo>
                      <a:lnTo>
                        <a:pt x="90" y="276"/>
                      </a:lnTo>
                      <a:lnTo>
                        <a:pt x="88" y="279"/>
                      </a:lnTo>
                      <a:lnTo>
                        <a:pt x="85" y="276"/>
                      </a:lnTo>
                      <a:lnTo>
                        <a:pt x="75" y="285"/>
                      </a:lnTo>
                      <a:lnTo>
                        <a:pt x="63" y="289"/>
                      </a:lnTo>
                      <a:lnTo>
                        <a:pt x="54" y="301"/>
                      </a:lnTo>
                      <a:lnTo>
                        <a:pt x="47" y="329"/>
                      </a:lnTo>
                      <a:lnTo>
                        <a:pt x="31" y="350"/>
                      </a:lnTo>
                      <a:lnTo>
                        <a:pt x="23" y="350"/>
                      </a:lnTo>
                      <a:lnTo>
                        <a:pt x="22" y="356"/>
                      </a:lnTo>
                      <a:lnTo>
                        <a:pt x="24" y="363"/>
                      </a:lnTo>
                      <a:lnTo>
                        <a:pt x="23" y="368"/>
                      </a:lnTo>
                      <a:lnTo>
                        <a:pt x="19" y="381"/>
                      </a:lnTo>
                      <a:lnTo>
                        <a:pt x="23" y="388"/>
                      </a:lnTo>
                      <a:lnTo>
                        <a:pt x="34" y="397"/>
                      </a:lnTo>
                      <a:lnTo>
                        <a:pt x="35" y="401"/>
                      </a:lnTo>
                      <a:lnTo>
                        <a:pt x="32" y="406"/>
                      </a:lnTo>
                      <a:lnTo>
                        <a:pt x="31" y="412"/>
                      </a:lnTo>
                      <a:lnTo>
                        <a:pt x="23" y="420"/>
                      </a:lnTo>
                      <a:lnTo>
                        <a:pt x="19" y="419"/>
                      </a:lnTo>
                      <a:lnTo>
                        <a:pt x="7" y="416"/>
                      </a:lnTo>
                      <a:lnTo>
                        <a:pt x="0" y="440"/>
                      </a:lnTo>
                      <a:lnTo>
                        <a:pt x="299" y="612"/>
                      </a:lnTo>
                      <a:lnTo>
                        <a:pt x="472" y="640"/>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13" name="Freeform 16">
                  <a:extLst>
                    <a:ext uri="{FF2B5EF4-FFF2-40B4-BE49-F238E27FC236}">
                      <a16:creationId xmlns:a16="http://schemas.microsoft.com/office/drawing/2014/main" id="{CFFD31DD-1C6E-4607-AA73-C4128FD18599}"/>
                    </a:ext>
                  </a:extLst>
                </p:cNvPr>
                <p:cNvSpPr>
                  <a:spLocks/>
                </p:cNvSpPr>
                <p:nvPr/>
              </p:nvSpPr>
              <p:spPr bwMode="auto">
                <a:xfrm>
                  <a:off x="2768" y="2253"/>
                  <a:ext cx="521" cy="537"/>
                </a:xfrm>
                <a:custGeom>
                  <a:avLst/>
                  <a:gdLst>
                    <a:gd name="T0" fmla="*/ 82 w 568"/>
                    <a:gd name="T1" fmla="*/ 0 h 585"/>
                    <a:gd name="T2" fmla="*/ 0 w 568"/>
                    <a:gd name="T3" fmla="*/ 577 h 585"/>
                    <a:gd name="T4" fmla="*/ 75 w 568"/>
                    <a:gd name="T5" fmla="*/ 585 h 585"/>
                    <a:gd name="T6" fmla="*/ 80 w 568"/>
                    <a:gd name="T7" fmla="*/ 541 h 585"/>
                    <a:gd name="T8" fmla="*/ 221 w 568"/>
                    <a:gd name="T9" fmla="*/ 558 h 585"/>
                    <a:gd name="T10" fmla="*/ 220 w 568"/>
                    <a:gd name="T11" fmla="*/ 557 h 585"/>
                    <a:gd name="T12" fmla="*/ 216 w 568"/>
                    <a:gd name="T13" fmla="*/ 549 h 585"/>
                    <a:gd name="T14" fmla="*/ 220 w 568"/>
                    <a:gd name="T15" fmla="*/ 542 h 585"/>
                    <a:gd name="T16" fmla="*/ 219 w 568"/>
                    <a:gd name="T17" fmla="*/ 541 h 585"/>
                    <a:gd name="T18" fmla="*/ 216 w 568"/>
                    <a:gd name="T19" fmla="*/ 537 h 585"/>
                    <a:gd name="T20" fmla="*/ 218 w 568"/>
                    <a:gd name="T21" fmla="*/ 536 h 585"/>
                    <a:gd name="T22" fmla="*/ 524 w 568"/>
                    <a:gd name="T23" fmla="*/ 565 h 585"/>
                    <a:gd name="T24" fmla="*/ 561 w 568"/>
                    <a:gd name="T25" fmla="*/ 104 h 585"/>
                    <a:gd name="T26" fmla="*/ 565 w 568"/>
                    <a:gd name="T27" fmla="*/ 104 h 585"/>
                    <a:gd name="T28" fmla="*/ 568 w 568"/>
                    <a:gd name="T29" fmla="*/ 54 h 585"/>
                    <a:gd name="T30" fmla="*/ 82 w 568"/>
                    <a:gd name="T31"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8" h="585">
                      <a:moveTo>
                        <a:pt x="82" y="0"/>
                      </a:moveTo>
                      <a:lnTo>
                        <a:pt x="0" y="577"/>
                      </a:lnTo>
                      <a:lnTo>
                        <a:pt x="75" y="585"/>
                      </a:lnTo>
                      <a:lnTo>
                        <a:pt x="80" y="541"/>
                      </a:lnTo>
                      <a:lnTo>
                        <a:pt x="221" y="558"/>
                      </a:lnTo>
                      <a:lnTo>
                        <a:pt x="220" y="557"/>
                      </a:lnTo>
                      <a:lnTo>
                        <a:pt x="216" y="549"/>
                      </a:lnTo>
                      <a:lnTo>
                        <a:pt x="220" y="542"/>
                      </a:lnTo>
                      <a:lnTo>
                        <a:pt x="219" y="541"/>
                      </a:lnTo>
                      <a:lnTo>
                        <a:pt x="216" y="537"/>
                      </a:lnTo>
                      <a:lnTo>
                        <a:pt x="218" y="536"/>
                      </a:lnTo>
                      <a:lnTo>
                        <a:pt x="524" y="565"/>
                      </a:lnTo>
                      <a:lnTo>
                        <a:pt x="561" y="104"/>
                      </a:lnTo>
                      <a:lnTo>
                        <a:pt x="565" y="104"/>
                      </a:lnTo>
                      <a:lnTo>
                        <a:pt x="568" y="54"/>
                      </a:lnTo>
                      <a:lnTo>
                        <a:pt x="82" y="0"/>
                      </a:lnTo>
                      <a:close/>
                    </a:path>
                  </a:pathLst>
                </a:custGeom>
                <a:grpFill/>
                <a:ln w="6350"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grpSp>
              <p:nvGrpSpPr>
                <p:cNvPr id="14" name="Group 17">
                  <a:extLst>
                    <a:ext uri="{FF2B5EF4-FFF2-40B4-BE49-F238E27FC236}">
                      <a16:creationId xmlns:a16="http://schemas.microsoft.com/office/drawing/2014/main" id="{AB0045A2-EB87-4612-814A-1BFE59F79576}"/>
                    </a:ext>
                  </a:extLst>
                </p:cNvPr>
                <p:cNvGrpSpPr>
                  <a:grpSpLocks/>
                </p:cNvGrpSpPr>
                <p:nvPr/>
              </p:nvGrpSpPr>
              <p:grpSpPr bwMode="auto">
                <a:xfrm>
                  <a:off x="2966" y="2346"/>
                  <a:ext cx="1051" cy="1010"/>
                  <a:chOff x="2610" y="2817"/>
                  <a:chExt cx="1261" cy="1228"/>
                </a:xfrm>
                <a:grpFill/>
              </p:grpSpPr>
              <p:sp>
                <p:nvSpPr>
                  <p:cNvPr id="56" name="Freeform 18">
                    <a:extLst>
                      <a:ext uri="{FF2B5EF4-FFF2-40B4-BE49-F238E27FC236}">
                        <a16:creationId xmlns:a16="http://schemas.microsoft.com/office/drawing/2014/main" id="{7E433BE9-AC4A-424D-8249-7EC0C6D1D93D}"/>
                      </a:ext>
                    </a:extLst>
                  </p:cNvPr>
                  <p:cNvSpPr>
                    <a:spLocks/>
                  </p:cNvSpPr>
                  <p:nvPr/>
                </p:nvSpPr>
                <p:spPr bwMode="auto">
                  <a:xfrm>
                    <a:off x="3533" y="3755"/>
                    <a:ext cx="60" cy="62"/>
                  </a:xfrm>
                  <a:custGeom>
                    <a:avLst/>
                    <a:gdLst>
                      <a:gd name="T0" fmla="*/ 14 w 54"/>
                      <a:gd name="T1" fmla="*/ 32 h 56"/>
                      <a:gd name="T2" fmla="*/ 54 w 54"/>
                      <a:gd name="T3" fmla="*/ 0 h 56"/>
                      <a:gd name="T4" fmla="*/ 7 w 54"/>
                      <a:gd name="T5" fmla="*/ 56 h 56"/>
                      <a:gd name="T6" fmla="*/ 0 w 54"/>
                      <a:gd name="T7" fmla="*/ 53 h 56"/>
                      <a:gd name="T8" fmla="*/ 14 w 54"/>
                      <a:gd name="T9" fmla="*/ 32 h 56"/>
                    </a:gdLst>
                    <a:ahLst/>
                    <a:cxnLst>
                      <a:cxn ang="0">
                        <a:pos x="T0" y="T1"/>
                      </a:cxn>
                      <a:cxn ang="0">
                        <a:pos x="T2" y="T3"/>
                      </a:cxn>
                      <a:cxn ang="0">
                        <a:pos x="T4" y="T5"/>
                      </a:cxn>
                      <a:cxn ang="0">
                        <a:pos x="T6" y="T7"/>
                      </a:cxn>
                      <a:cxn ang="0">
                        <a:pos x="T8" y="T9"/>
                      </a:cxn>
                    </a:cxnLst>
                    <a:rect l="0" t="0" r="r" b="b"/>
                    <a:pathLst>
                      <a:path w="54" h="56">
                        <a:moveTo>
                          <a:pt x="14" y="32"/>
                        </a:moveTo>
                        <a:lnTo>
                          <a:pt x="54" y="0"/>
                        </a:lnTo>
                        <a:lnTo>
                          <a:pt x="7" y="56"/>
                        </a:lnTo>
                        <a:lnTo>
                          <a:pt x="0" y="53"/>
                        </a:lnTo>
                        <a:lnTo>
                          <a:pt x="14" y="32"/>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57" name="Freeform 19">
                    <a:extLst>
                      <a:ext uri="{FF2B5EF4-FFF2-40B4-BE49-F238E27FC236}">
                        <a16:creationId xmlns:a16="http://schemas.microsoft.com/office/drawing/2014/main" id="{661C11C7-1935-4812-999A-D434A648DDB5}"/>
                      </a:ext>
                    </a:extLst>
                  </p:cNvPr>
                  <p:cNvSpPr>
                    <a:spLocks/>
                  </p:cNvSpPr>
                  <p:nvPr/>
                </p:nvSpPr>
                <p:spPr bwMode="auto">
                  <a:xfrm>
                    <a:off x="2610" y="2817"/>
                    <a:ext cx="1261" cy="1228"/>
                  </a:xfrm>
                  <a:custGeom>
                    <a:avLst/>
                    <a:gdLst>
                      <a:gd name="T0" fmla="*/ 1032 w 1136"/>
                      <a:gd name="T1" fmla="*/ 304 h 1107"/>
                      <a:gd name="T2" fmla="*/ 958 w 1136"/>
                      <a:gd name="T3" fmla="*/ 286 h 1107"/>
                      <a:gd name="T4" fmla="*/ 912 w 1136"/>
                      <a:gd name="T5" fmla="*/ 294 h 1107"/>
                      <a:gd name="T6" fmla="*/ 872 w 1136"/>
                      <a:gd name="T7" fmla="*/ 294 h 1107"/>
                      <a:gd name="T8" fmla="*/ 860 w 1136"/>
                      <a:gd name="T9" fmla="*/ 294 h 1107"/>
                      <a:gd name="T10" fmla="*/ 843 w 1136"/>
                      <a:gd name="T11" fmla="*/ 284 h 1107"/>
                      <a:gd name="T12" fmla="*/ 824 w 1136"/>
                      <a:gd name="T13" fmla="*/ 307 h 1107"/>
                      <a:gd name="T14" fmla="*/ 814 w 1136"/>
                      <a:gd name="T15" fmla="*/ 288 h 1107"/>
                      <a:gd name="T16" fmla="*/ 776 w 1136"/>
                      <a:gd name="T17" fmla="*/ 281 h 1107"/>
                      <a:gd name="T18" fmla="*/ 753 w 1136"/>
                      <a:gd name="T19" fmla="*/ 277 h 1107"/>
                      <a:gd name="T20" fmla="*/ 716 w 1136"/>
                      <a:gd name="T21" fmla="*/ 269 h 1107"/>
                      <a:gd name="T22" fmla="*/ 694 w 1136"/>
                      <a:gd name="T23" fmla="*/ 260 h 1107"/>
                      <a:gd name="T24" fmla="*/ 656 w 1136"/>
                      <a:gd name="T25" fmla="*/ 250 h 1107"/>
                      <a:gd name="T26" fmla="*/ 640 w 1136"/>
                      <a:gd name="T27" fmla="*/ 229 h 1107"/>
                      <a:gd name="T28" fmla="*/ 600 w 1136"/>
                      <a:gd name="T29" fmla="*/ 217 h 1107"/>
                      <a:gd name="T30" fmla="*/ 349 w 1136"/>
                      <a:gd name="T31" fmla="*/ 0 h 1107"/>
                      <a:gd name="T32" fmla="*/ 0 w 1136"/>
                      <a:gd name="T33" fmla="*/ 433 h 1107"/>
                      <a:gd name="T34" fmla="*/ 4 w 1136"/>
                      <a:gd name="T35" fmla="*/ 453 h 1107"/>
                      <a:gd name="T36" fmla="*/ 32 w 1136"/>
                      <a:gd name="T37" fmla="*/ 489 h 1107"/>
                      <a:gd name="T38" fmla="*/ 138 w 1136"/>
                      <a:gd name="T39" fmla="*/ 594 h 1107"/>
                      <a:gd name="T40" fmla="*/ 152 w 1136"/>
                      <a:gd name="T41" fmla="*/ 629 h 1107"/>
                      <a:gd name="T42" fmla="*/ 228 w 1136"/>
                      <a:gd name="T43" fmla="*/ 739 h 1107"/>
                      <a:gd name="T44" fmla="*/ 296 w 1136"/>
                      <a:gd name="T45" fmla="*/ 751 h 1107"/>
                      <a:gd name="T46" fmla="*/ 336 w 1136"/>
                      <a:gd name="T47" fmla="*/ 689 h 1107"/>
                      <a:gd name="T48" fmla="*/ 360 w 1136"/>
                      <a:gd name="T49" fmla="*/ 681 h 1107"/>
                      <a:gd name="T50" fmla="*/ 404 w 1136"/>
                      <a:gd name="T51" fmla="*/ 696 h 1107"/>
                      <a:gd name="T52" fmla="*/ 449 w 1136"/>
                      <a:gd name="T53" fmla="*/ 717 h 1107"/>
                      <a:gd name="T54" fmla="*/ 465 w 1136"/>
                      <a:gd name="T55" fmla="*/ 729 h 1107"/>
                      <a:gd name="T56" fmla="*/ 503 w 1136"/>
                      <a:gd name="T57" fmla="*/ 778 h 1107"/>
                      <a:gd name="T58" fmla="*/ 564 w 1136"/>
                      <a:gd name="T59" fmla="*/ 895 h 1107"/>
                      <a:gd name="T60" fmla="*/ 600 w 1136"/>
                      <a:gd name="T61" fmla="*/ 935 h 1107"/>
                      <a:gd name="T62" fmla="*/ 614 w 1136"/>
                      <a:gd name="T63" fmla="*/ 997 h 1107"/>
                      <a:gd name="T64" fmla="*/ 667 w 1136"/>
                      <a:gd name="T65" fmla="*/ 1059 h 1107"/>
                      <a:gd name="T66" fmla="*/ 761 w 1136"/>
                      <a:gd name="T67" fmla="*/ 1088 h 1107"/>
                      <a:gd name="T68" fmla="*/ 811 w 1136"/>
                      <a:gd name="T69" fmla="*/ 1097 h 1107"/>
                      <a:gd name="T70" fmla="*/ 807 w 1136"/>
                      <a:gd name="T71" fmla="*/ 1082 h 1107"/>
                      <a:gd name="T72" fmla="*/ 788 w 1136"/>
                      <a:gd name="T73" fmla="*/ 976 h 1107"/>
                      <a:gd name="T74" fmla="*/ 780 w 1136"/>
                      <a:gd name="T75" fmla="*/ 962 h 1107"/>
                      <a:gd name="T76" fmla="*/ 803 w 1136"/>
                      <a:gd name="T77" fmla="*/ 924 h 1107"/>
                      <a:gd name="T78" fmla="*/ 809 w 1136"/>
                      <a:gd name="T79" fmla="*/ 907 h 1107"/>
                      <a:gd name="T80" fmla="*/ 824 w 1136"/>
                      <a:gd name="T81" fmla="*/ 871 h 1107"/>
                      <a:gd name="T82" fmla="*/ 839 w 1136"/>
                      <a:gd name="T83" fmla="*/ 872 h 1107"/>
                      <a:gd name="T84" fmla="*/ 848 w 1136"/>
                      <a:gd name="T85" fmla="*/ 856 h 1107"/>
                      <a:gd name="T86" fmla="*/ 860 w 1136"/>
                      <a:gd name="T87" fmla="*/ 854 h 1107"/>
                      <a:gd name="T88" fmla="*/ 884 w 1136"/>
                      <a:gd name="T89" fmla="*/ 841 h 1107"/>
                      <a:gd name="T90" fmla="*/ 896 w 1136"/>
                      <a:gd name="T91" fmla="*/ 821 h 1107"/>
                      <a:gd name="T92" fmla="*/ 904 w 1136"/>
                      <a:gd name="T93" fmla="*/ 829 h 1107"/>
                      <a:gd name="T94" fmla="*/ 994 w 1136"/>
                      <a:gd name="T95" fmla="*/ 782 h 1107"/>
                      <a:gd name="T96" fmla="*/ 1011 w 1136"/>
                      <a:gd name="T97" fmla="*/ 731 h 1107"/>
                      <a:gd name="T98" fmla="*/ 1030 w 1136"/>
                      <a:gd name="T99" fmla="*/ 726 h 1107"/>
                      <a:gd name="T100" fmla="*/ 1090 w 1136"/>
                      <a:gd name="T101" fmla="*/ 717 h 1107"/>
                      <a:gd name="T102" fmla="*/ 1108 w 1136"/>
                      <a:gd name="T103" fmla="*/ 707 h 1107"/>
                      <a:gd name="T104" fmla="*/ 1117 w 1136"/>
                      <a:gd name="T105" fmla="*/ 685 h 1107"/>
                      <a:gd name="T106" fmla="*/ 1121 w 1136"/>
                      <a:gd name="T107" fmla="*/ 641 h 1107"/>
                      <a:gd name="T108" fmla="*/ 1133 w 1136"/>
                      <a:gd name="T109" fmla="*/ 607 h 1107"/>
                      <a:gd name="T110" fmla="*/ 1126 w 1136"/>
                      <a:gd name="T111" fmla="*/ 550 h 1107"/>
                      <a:gd name="T112" fmla="*/ 1117 w 1136"/>
                      <a:gd name="T113" fmla="*/ 528 h 1107"/>
                      <a:gd name="T114" fmla="*/ 1105 w 1136"/>
                      <a:gd name="T115" fmla="*/ 494 h 1107"/>
                      <a:gd name="T116" fmla="*/ 1087 w 1136"/>
                      <a:gd name="T117" fmla="*/ 320 h 1107"/>
                      <a:gd name="T118" fmla="*/ 1046 w 1136"/>
                      <a:gd name="T119" fmla="*/ 311 h 1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36" h="1107">
                        <a:moveTo>
                          <a:pt x="1046" y="311"/>
                        </a:moveTo>
                        <a:lnTo>
                          <a:pt x="1042" y="310"/>
                        </a:lnTo>
                        <a:lnTo>
                          <a:pt x="1039" y="306"/>
                        </a:lnTo>
                        <a:lnTo>
                          <a:pt x="1032" y="304"/>
                        </a:lnTo>
                        <a:lnTo>
                          <a:pt x="991" y="282"/>
                        </a:lnTo>
                        <a:lnTo>
                          <a:pt x="989" y="285"/>
                        </a:lnTo>
                        <a:lnTo>
                          <a:pt x="977" y="289"/>
                        </a:lnTo>
                        <a:lnTo>
                          <a:pt x="958" y="286"/>
                        </a:lnTo>
                        <a:lnTo>
                          <a:pt x="951" y="286"/>
                        </a:lnTo>
                        <a:lnTo>
                          <a:pt x="945" y="287"/>
                        </a:lnTo>
                        <a:lnTo>
                          <a:pt x="930" y="293"/>
                        </a:lnTo>
                        <a:lnTo>
                          <a:pt x="912" y="294"/>
                        </a:lnTo>
                        <a:lnTo>
                          <a:pt x="907" y="297"/>
                        </a:lnTo>
                        <a:lnTo>
                          <a:pt x="893" y="307"/>
                        </a:lnTo>
                        <a:lnTo>
                          <a:pt x="881" y="298"/>
                        </a:lnTo>
                        <a:lnTo>
                          <a:pt x="872" y="294"/>
                        </a:lnTo>
                        <a:lnTo>
                          <a:pt x="872" y="292"/>
                        </a:lnTo>
                        <a:lnTo>
                          <a:pt x="870" y="290"/>
                        </a:lnTo>
                        <a:lnTo>
                          <a:pt x="864" y="289"/>
                        </a:lnTo>
                        <a:lnTo>
                          <a:pt x="860" y="294"/>
                        </a:lnTo>
                        <a:lnTo>
                          <a:pt x="856" y="294"/>
                        </a:lnTo>
                        <a:lnTo>
                          <a:pt x="847" y="291"/>
                        </a:lnTo>
                        <a:lnTo>
                          <a:pt x="846" y="285"/>
                        </a:lnTo>
                        <a:lnTo>
                          <a:pt x="843" y="284"/>
                        </a:lnTo>
                        <a:lnTo>
                          <a:pt x="835" y="289"/>
                        </a:lnTo>
                        <a:lnTo>
                          <a:pt x="828" y="297"/>
                        </a:lnTo>
                        <a:lnTo>
                          <a:pt x="829" y="303"/>
                        </a:lnTo>
                        <a:lnTo>
                          <a:pt x="824" y="307"/>
                        </a:lnTo>
                        <a:lnTo>
                          <a:pt x="820" y="301"/>
                        </a:lnTo>
                        <a:lnTo>
                          <a:pt x="822" y="292"/>
                        </a:lnTo>
                        <a:lnTo>
                          <a:pt x="821" y="288"/>
                        </a:lnTo>
                        <a:lnTo>
                          <a:pt x="814" y="288"/>
                        </a:lnTo>
                        <a:lnTo>
                          <a:pt x="805" y="294"/>
                        </a:lnTo>
                        <a:lnTo>
                          <a:pt x="802" y="294"/>
                        </a:lnTo>
                        <a:lnTo>
                          <a:pt x="782" y="279"/>
                        </a:lnTo>
                        <a:lnTo>
                          <a:pt x="776" y="281"/>
                        </a:lnTo>
                        <a:lnTo>
                          <a:pt x="772" y="292"/>
                        </a:lnTo>
                        <a:lnTo>
                          <a:pt x="756" y="289"/>
                        </a:lnTo>
                        <a:lnTo>
                          <a:pt x="756" y="278"/>
                        </a:lnTo>
                        <a:lnTo>
                          <a:pt x="753" y="277"/>
                        </a:lnTo>
                        <a:lnTo>
                          <a:pt x="744" y="269"/>
                        </a:lnTo>
                        <a:lnTo>
                          <a:pt x="744" y="265"/>
                        </a:lnTo>
                        <a:lnTo>
                          <a:pt x="722" y="262"/>
                        </a:lnTo>
                        <a:lnTo>
                          <a:pt x="716" y="269"/>
                        </a:lnTo>
                        <a:lnTo>
                          <a:pt x="708" y="265"/>
                        </a:lnTo>
                        <a:lnTo>
                          <a:pt x="702" y="257"/>
                        </a:lnTo>
                        <a:lnTo>
                          <a:pt x="696" y="258"/>
                        </a:lnTo>
                        <a:lnTo>
                          <a:pt x="694" y="260"/>
                        </a:lnTo>
                        <a:lnTo>
                          <a:pt x="689" y="260"/>
                        </a:lnTo>
                        <a:lnTo>
                          <a:pt x="681" y="256"/>
                        </a:lnTo>
                        <a:lnTo>
                          <a:pt x="659" y="252"/>
                        </a:lnTo>
                        <a:lnTo>
                          <a:pt x="656" y="250"/>
                        </a:lnTo>
                        <a:lnTo>
                          <a:pt x="652" y="243"/>
                        </a:lnTo>
                        <a:lnTo>
                          <a:pt x="652" y="238"/>
                        </a:lnTo>
                        <a:lnTo>
                          <a:pt x="650" y="233"/>
                        </a:lnTo>
                        <a:lnTo>
                          <a:pt x="640" y="229"/>
                        </a:lnTo>
                        <a:lnTo>
                          <a:pt x="635" y="233"/>
                        </a:lnTo>
                        <a:lnTo>
                          <a:pt x="618" y="235"/>
                        </a:lnTo>
                        <a:lnTo>
                          <a:pt x="612" y="233"/>
                        </a:lnTo>
                        <a:lnTo>
                          <a:pt x="600" y="217"/>
                        </a:lnTo>
                        <a:lnTo>
                          <a:pt x="596" y="213"/>
                        </a:lnTo>
                        <a:lnTo>
                          <a:pt x="587" y="212"/>
                        </a:lnTo>
                        <a:lnTo>
                          <a:pt x="593" y="14"/>
                        </a:lnTo>
                        <a:lnTo>
                          <a:pt x="349" y="0"/>
                        </a:lnTo>
                        <a:lnTo>
                          <a:pt x="345" y="0"/>
                        </a:lnTo>
                        <a:lnTo>
                          <a:pt x="308" y="461"/>
                        </a:lnTo>
                        <a:lnTo>
                          <a:pt x="2" y="432"/>
                        </a:lnTo>
                        <a:lnTo>
                          <a:pt x="0" y="433"/>
                        </a:lnTo>
                        <a:lnTo>
                          <a:pt x="3" y="437"/>
                        </a:lnTo>
                        <a:lnTo>
                          <a:pt x="4" y="438"/>
                        </a:lnTo>
                        <a:lnTo>
                          <a:pt x="0" y="445"/>
                        </a:lnTo>
                        <a:lnTo>
                          <a:pt x="4" y="453"/>
                        </a:lnTo>
                        <a:lnTo>
                          <a:pt x="5" y="454"/>
                        </a:lnTo>
                        <a:lnTo>
                          <a:pt x="21" y="465"/>
                        </a:lnTo>
                        <a:lnTo>
                          <a:pt x="25" y="475"/>
                        </a:lnTo>
                        <a:lnTo>
                          <a:pt x="32" y="489"/>
                        </a:lnTo>
                        <a:lnTo>
                          <a:pt x="48" y="500"/>
                        </a:lnTo>
                        <a:lnTo>
                          <a:pt x="95" y="557"/>
                        </a:lnTo>
                        <a:lnTo>
                          <a:pt x="135" y="589"/>
                        </a:lnTo>
                        <a:lnTo>
                          <a:pt x="138" y="594"/>
                        </a:lnTo>
                        <a:lnTo>
                          <a:pt x="140" y="601"/>
                        </a:lnTo>
                        <a:lnTo>
                          <a:pt x="140" y="610"/>
                        </a:lnTo>
                        <a:lnTo>
                          <a:pt x="143" y="615"/>
                        </a:lnTo>
                        <a:lnTo>
                          <a:pt x="152" y="629"/>
                        </a:lnTo>
                        <a:lnTo>
                          <a:pt x="151" y="662"/>
                        </a:lnTo>
                        <a:lnTo>
                          <a:pt x="153" y="672"/>
                        </a:lnTo>
                        <a:lnTo>
                          <a:pt x="168" y="695"/>
                        </a:lnTo>
                        <a:lnTo>
                          <a:pt x="228" y="739"/>
                        </a:lnTo>
                        <a:lnTo>
                          <a:pt x="268" y="765"/>
                        </a:lnTo>
                        <a:lnTo>
                          <a:pt x="280" y="766"/>
                        </a:lnTo>
                        <a:lnTo>
                          <a:pt x="288" y="762"/>
                        </a:lnTo>
                        <a:lnTo>
                          <a:pt x="296" y="751"/>
                        </a:lnTo>
                        <a:lnTo>
                          <a:pt x="304" y="745"/>
                        </a:lnTo>
                        <a:lnTo>
                          <a:pt x="321" y="705"/>
                        </a:lnTo>
                        <a:lnTo>
                          <a:pt x="329" y="693"/>
                        </a:lnTo>
                        <a:lnTo>
                          <a:pt x="336" y="689"/>
                        </a:lnTo>
                        <a:lnTo>
                          <a:pt x="350" y="693"/>
                        </a:lnTo>
                        <a:lnTo>
                          <a:pt x="353" y="693"/>
                        </a:lnTo>
                        <a:lnTo>
                          <a:pt x="356" y="686"/>
                        </a:lnTo>
                        <a:lnTo>
                          <a:pt x="360" y="681"/>
                        </a:lnTo>
                        <a:lnTo>
                          <a:pt x="368" y="685"/>
                        </a:lnTo>
                        <a:lnTo>
                          <a:pt x="375" y="689"/>
                        </a:lnTo>
                        <a:lnTo>
                          <a:pt x="398" y="693"/>
                        </a:lnTo>
                        <a:lnTo>
                          <a:pt x="404" y="696"/>
                        </a:lnTo>
                        <a:lnTo>
                          <a:pt x="419" y="700"/>
                        </a:lnTo>
                        <a:lnTo>
                          <a:pt x="427" y="697"/>
                        </a:lnTo>
                        <a:lnTo>
                          <a:pt x="445" y="707"/>
                        </a:lnTo>
                        <a:lnTo>
                          <a:pt x="449" y="717"/>
                        </a:lnTo>
                        <a:lnTo>
                          <a:pt x="452" y="719"/>
                        </a:lnTo>
                        <a:lnTo>
                          <a:pt x="454" y="723"/>
                        </a:lnTo>
                        <a:lnTo>
                          <a:pt x="457" y="724"/>
                        </a:lnTo>
                        <a:lnTo>
                          <a:pt x="465" y="729"/>
                        </a:lnTo>
                        <a:lnTo>
                          <a:pt x="476" y="743"/>
                        </a:lnTo>
                        <a:lnTo>
                          <a:pt x="493" y="758"/>
                        </a:lnTo>
                        <a:lnTo>
                          <a:pt x="502" y="772"/>
                        </a:lnTo>
                        <a:lnTo>
                          <a:pt x="503" y="778"/>
                        </a:lnTo>
                        <a:lnTo>
                          <a:pt x="529" y="841"/>
                        </a:lnTo>
                        <a:lnTo>
                          <a:pt x="533" y="854"/>
                        </a:lnTo>
                        <a:lnTo>
                          <a:pt x="562" y="887"/>
                        </a:lnTo>
                        <a:lnTo>
                          <a:pt x="564" y="895"/>
                        </a:lnTo>
                        <a:lnTo>
                          <a:pt x="584" y="917"/>
                        </a:lnTo>
                        <a:lnTo>
                          <a:pt x="590" y="920"/>
                        </a:lnTo>
                        <a:lnTo>
                          <a:pt x="598" y="929"/>
                        </a:lnTo>
                        <a:lnTo>
                          <a:pt x="600" y="935"/>
                        </a:lnTo>
                        <a:lnTo>
                          <a:pt x="599" y="957"/>
                        </a:lnTo>
                        <a:lnTo>
                          <a:pt x="605" y="965"/>
                        </a:lnTo>
                        <a:lnTo>
                          <a:pt x="608" y="989"/>
                        </a:lnTo>
                        <a:lnTo>
                          <a:pt x="614" y="997"/>
                        </a:lnTo>
                        <a:lnTo>
                          <a:pt x="635" y="1037"/>
                        </a:lnTo>
                        <a:lnTo>
                          <a:pt x="636" y="1048"/>
                        </a:lnTo>
                        <a:lnTo>
                          <a:pt x="651" y="1049"/>
                        </a:lnTo>
                        <a:lnTo>
                          <a:pt x="667" y="1059"/>
                        </a:lnTo>
                        <a:lnTo>
                          <a:pt x="686" y="1065"/>
                        </a:lnTo>
                        <a:lnTo>
                          <a:pt x="715" y="1084"/>
                        </a:lnTo>
                        <a:lnTo>
                          <a:pt x="753" y="1087"/>
                        </a:lnTo>
                        <a:lnTo>
                          <a:pt x="761" y="1088"/>
                        </a:lnTo>
                        <a:lnTo>
                          <a:pt x="782" y="1102"/>
                        </a:lnTo>
                        <a:lnTo>
                          <a:pt x="792" y="1107"/>
                        </a:lnTo>
                        <a:lnTo>
                          <a:pt x="802" y="1095"/>
                        </a:lnTo>
                        <a:lnTo>
                          <a:pt x="811" y="1097"/>
                        </a:lnTo>
                        <a:lnTo>
                          <a:pt x="814" y="1094"/>
                        </a:lnTo>
                        <a:lnTo>
                          <a:pt x="814" y="1089"/>
                        </a:lnTo>
                        <a:lnTo>
                          <a:pt x="805" y="1085"/>
                        </a:lnTo>
                        <a:lnTo>
                          <a:pt x="807" y="1082"/>
                        </a:lnTo>
                        <a:lnTo>
                          <a:pt x="798" y="1072"/>
                        </a:lnTo>
                        <a:lnTo>
                          <a:pt x="785" y="1024"/>
                        </a:lnTo>
                        <a:lnTo>
                          <a:pt x="779" y="1005"/>
                        </a:lnTo>
                        <a:lnTo>
                          <a:pt x="788" y="976"/>
                        </a:lnTo>
                        <a:lnTo>
                          <a:pt x="787" y="966"/>
                        </a:lnTo>
                        <a:lnTo>
                          <a:pt x="784" y="965"/>
                        </a:lnTo>
                        <a:lnTo>
                          <a:pt x="782" y="964"/>
                        </a:lnTo>
                        <a:lnTo>
                          <a:pt x="780" y="962"/>
                        </a:lnTo>
                        <a:lnTo>
                          <a:pt x="780" y="960"/>
                        </a:lnTo>
                        <a:lnTo>
                          <a:pt x="782" y="958"/>
                        </a:lnTo>
                        <a:lnTo>
                          <a:pt x="795" y="950"/>
                        </a:lnTo>
                        <a:lnTo>
                          <a:pt x="803" y="924"/>
                        </a:lnTo>
                        <a:lnTo>
                          <a:pt x="796" y="921"/>
                        </a:lnTo>
                        <a:lnTo>
                          <a:pt x="794" y="909"/>
                        </a:lnTo>
                        <a:lnTo>
                          <a:pt x="800" y="901"/>
                        </a:lnTo>
                        <a:lnTo>
                          <a:pt x="809" y="907"/>
                        </a:lnTo>
                        <a:lnTo>
                          <a:pt x="824" y="897"/>
                        </a:lnTo>
                        <a:lnTo>
                          <a:pt x="828" y="883"/>
                        </a:lnTo>
                        <a:lnTo>
                          <a:pt x="820" y="877"/>
                        </a:lnTo>
                        <a:lnTo>
                          <a:pt x="824" y="871"/>
                        </a:lnTo>
                        <a:lnTo>
                          <a:pt x="827" y="873"/>
                        </a:lnTo>
                        <a:lnTo>
                          <a:pt x="831" y="873"/>
                        </a:lnTo>
                        <a:lnTo>
                          <a:pt x="834" y="869"/>
                        </a:lnTo>
                        <a:lnTo>
                          <a:pt x="839" y="872"/>
                        </a:lnTo>
                        <a:lnTo>
                          <a:pt x="844" y="872"/>
                        </a:lnTo>
                        <a:lnTo>
                          <a:pt x="848" y="870"/>
                        </a:lnTo>
                        <a:lnTo>
                          <a:pt x="848" y="867"/>
                        </a:lnTo>
                        <a:lnTo>
                          <a:pt x="848" y="856"/>
                        </a:lnTo>
                        <a:lnTo>
                          <a:pt x="850" y="853"/>
                        </a:lnTo>
                        <a:lnTo>
                          <a:pt x="854" y="852"/>
                        </a:lnTo>
                        <a:lnTo>
                          <a:pt x="856" y="853"/>
                        </a:lnTo>
                        <a:lnTo>
                          <a:pt x="860" y="854"/>
                        </a:lnTo>
                        <a:lnTo>
                          <a:pt x="882" y="849"/>
                        </a:lnTo>
                        <a:lnTo>
                          <a:pt x="885" y="848"/>
                        </a:lnTo>
                        <a:lnTo>
                          <a:pt x="885" y="844"/>
                        </a:lnTo>
                        <a:lnTo>
                          <a:pt x="884" y="841"/>
                        </a:lnTo>
                        <a:lnTo>
                          <a:pt x="872" y="835"/>
                        </a:lnTo>
                        <a:lnTo>
                          <a:pt x="872" y="830"/>
                        </a:lnTo>
                        <a:lnTo>
                          <a:pt x="893" y="825"/>
                        </a:lnTo>
                        <a:lnTo>
                          <a:pt x="896" y="821"/>
                        </a:lnTo>
                        <a:lnTo>
                          <a:pt x="901" y="819"/>
                        </a:lnTo>
                        <a:lnTo>
                          <a:pt x="903" y="821"/>
                        </a:lnTo>
                        <a:lnTo>
                          <a:pt x="901" y="823"/>
                        </a:lnTo>
                        <a:lnTo>
                          <a:pt x="904" y="829"/>
                        </a:lnTo>
                        <a:lnTo>
                          <a:pt x="907" y="829"/>
                        </a:lnTo>
                        <a:lnTo>
                          <a:pt x="911" y="825"/>
                        </a:lnTo>
                        <a:lnTo>
                          <a:pt x="942" y="816"/>
                        </a:lnTo>
                        <a:lnTo>
                          <a:pt x="994" y="782"/>
                        </a:lnTo>
                        <a:lnTo>
                          <a:pt x="997" y="769"/>
                        </a:lnTo>
                        <a:lnTo>
                          <a:pt x="1021" y="749"/>
                        </a:lnTo>
                        <a:lnTo>
                          <a:pt x="1021" y="745"/>
                        </a:lnTo>
                        <a:lnTo>
                          <a:pt x="1011" y="731"/>
                        </a:lnTo>
                        <a:lnTo>
                          <a:pt x="1013" y="720"/>
                        </a:lnTo>
                        <a:lnTo>
                          <a:pt x="1029" y="713"/>
                        </a:lnTo>
                        <a:lnTo>
                          <a:pt x="1033" y="713"/>
                        </a:lnTo>
                        <a:lnTo>
                          <a:pt x="1030" y="726"/>
                        </a:lnTo>
                        <a:lnTo>
                          <a:pt x="1032" y="730"/>
                        </a:lnTo>
                        <a:lnTo>
                          <a:pt x="1050" y="728"/>
                        </a:lnTo>
                        <a:lnTo>
                          <a:pt x="1053" y="733"/>
                        </a:lnTo>
                        <a:lnTo>
                          <a:pt x="1090" y="717"/>
                        </a:lnTo>
                        <a:lnTo>
                          <a:pt x="1112" y="714"/>
                        </a:lnTo>
                        <a:lnTo>
                          <a:pt x="1113" y="713"/>
                        </a:lnTo>
                        <a:lnTo>
                          <a:pt x="1112" y="711"/>
                        </a:lnTo>
                        <a:lnTo>
                          <a:pt x="1108" y="707"/>
                        </a:lnTo>
                        <a:lnTo>
                          <a:pt x="1106" y="701"/>
                        </a:lnTo>
                        <a:lnTo>
                          <a:pt x="1109" y="697"/>
                        </a:lnTo>
                        <a:lnTo>
                          <a:pt x="1111" y="691"/>
                        </a:lnTo>
                        <a:lnTo>
                          <a:pt x="1117" y="685"/>
                        </a:lnTo>
                        <a:lnTo>
                          <a:pt x="1125" y="662"/>
                        </a:lnTo>
                        <a:lnTo>
                          <a:pt x="1119" y="653"/>
                        </a:lnTo>
                        <a:lnTo>
                          <a:pt x="1119" y="645"/>
                        </a:lnTo>
                        <a:lnTo>
                          <a:pt x="1121" y="641"/>
                        </a:lnTo>
                        <a:lnTo>
                          <a:pt x="1120" y="634"/>
                        </a:lnTo>
                        <a:lnTo>
                          <a:pt x="1122" y="621"/>
                        </a:lnTo>
                        <a:lnTo>
                          <a:pt x="1129" y="617"/>
                        </a:lnTo>
                        <a:lnTo>
                          <a:pt x="1133" y="607"/>
                        </a:lnTo>
                        <a:lnTo>
                          <a:pt x="1136" y="589"/>
                        </a:lnTo>
                        <a:lnTo>
                          <a:pt x="1136" y="577"/>
                        </a:lnTo>
                        <a:lnTo>
                          <a:pt x="1133" y="561"/>
                        </a:lnTo>
                        <a:lnTo>
                          <a:pt x="1126" y="550"/>
                        </a:lnTo>
                        <a:lnTo>
                          <a:pt x="1123" y="547"/>
                        </a:lnTo>
                        <a:lnTo>
                          <a:pt x="1125" y="541"/>
                        </a:lnTo>
                        <a:lnTo>
                          <a:pt x="1121" y="537"/>
                        </a:lnTo>
                        <a:lnTo>
                          <a:pt x="1117" y="528"/>
                        </a:lnTo>
                        <a:lnTo>
                          <a:pt x="1111" y="523"/>
                        </a:lnTo>
                        <a:lnTo>
                          <a:pt x="1109" y="520"/>
                        </a:lnTo>
                        <a:lnTo>
                          <a:pt x="1113" y="509"/>
                        </a:lnTo>
                        <a:lnTo>
                          <a:pt x="1105" y="494"/>
                        </a:lnTo>
                        <a:lnTo>
                          <a:pt x="1093" y="483"/>
                        </a:lnTo>
                        <a:lnTo>
                          <a:pt x="1089" y="477"/>
                        </a:lnTo>
                        <a:lnTo>
                          <a:pt x="1087" y="374"/>
                        </a:lnTo>
                        <a:lnTo>
                          <a:pt x="1087" y="320"/>
                        </a:lnTo>
                        <a:lnTo>
                          <a:pt x="1074" y="317"/>
                        </a:lnTo>
                        <a:lnTo>
                          <a:pt x="1063" y="321"/>
                        </a:lnTo>
                        <a:lnTo>
                          <a:pt x="1059" y="321"/>
                        </a:lnTo>
                        <a:lnTo>
                          <a:pt x="1046" y="311"/>
                        </a:lnTo>
                        <a:close/>
                      </a:path>
                    </a:pathLst>
                  </a:custGeom>
                  <a:solidFill>
                    <a:srgbClr val="002060"/>
                  </a:solid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grpSp>
            <p:sp>
              <p:nvSpPr>
                <p:cNvPr id="15" name="Freeform 20">
                  <a:extLst>
                    <a:ext uri="{FF2B5EF4-FFF2-40B4-BE49-F238E27FC236}">
                      <a16:creationId xmlns:a16="http://schemas.microsoft.com/office/drawing/2014/main" id="{FE6BAAEB-7752-411F-9052-09705B8AAEC2}"/>
                    </a:ext>
                  </a:extLst>
                </p:cNvPr>
                <p:cNvSpPr>
                  <a:spLocks/>
                </p:cNvSpPr>
                <p:nvPr/>
              </p:nvSpPr>
              <p:spPr bwMode="auto">
                <a:xfrm>
                  <a:off x="1872" y="1188"/>
                  <a:ext cx="598" cy="500"/>
                </a:xfrm>
                <a:custGeom>
                  <a:avLst/>
                  <a:gdLst>
                    <a:gd name="T0" fmla="*/ 5 w 652"/>
                    <a:gd name="T1" fmla="*/ 405 h 544"/>
                    <a:gd name="T2" fmla="*/ 4 w 652"/>
                    <a:gd name="T3" fmla="*/ 373 h 544"/>
                    <a:gd name="T4" fmla="*/ 11 w 652"/>
                    <a:gd name="T5" fmla="*/ 349 h 544"/>
                    <a:gd name="T6" fmla="*/ 12 w 652"/>
                    <a:gd name="T7" fmla="*/ 309 h 544"/>
                    <a:gd name="T8" fmla="*/ 23 w 652"/>
                    <a:gd name="T9" fmla="*/ 301 h 544"/>
                    <a:gd name="T10" fmla="*/ 31 w 652"/>
                    <a:gd name="T11" fmla="*/ 286 h 544"/>
                    <a:gd name="T12" fmla="*/ 36 w 652"/>
                    <a:gd name="T13" fmla="*/ 271 h 544"/>
                    <a:gd name="T14" fmla="*/ 64 w 652"/>
                    <a:gd name="T15" fmla="*/ 226 h 544"/>
                    <a:gd name="T16" fmla="*/ 100 w 652"/>
                    <a:gd name="T17" fmla="*/ 138 h 544"/>
                    <a:gd name="T18" fmla="*/ 125 w 652"/>
                    <a:gd name="T19" fmla="*/ 79 h 544"/>
                    <a:gd name="T20" fmla="*/ 145 w 652"/>
                    <a:gd name="T21" fmla="*/ 20 h 544"/>
                    <a:gd name="T22" fmla="*/ 148 w 652"/>
                    <a:gd name="T23" fmla="*/ 2 h 544"/>
                    <a:gd name="T24" fmla="*/ 163 w 652"/>
                    <a:gd name="T25" fmla="*/ 2 h 544"/>
                    <a:gd name="T26" fmla="*/ 180 w 652"/>
                    <a:gd name="T27" fmla="*/ 6 h 544"/>
                    <a:gd name="T28" fmla="*/ 188 w 652"/>
                    <a:gd name="T29" fmla="*/ 16 h 544"/>
                    <a:gd name="T30" fmla="*/ 215 w 652"/>
                    <a:gd name="T31" fmla="*/ 29 h 544"/>
                    <a:gd name="T32" fmla="*/ 216 w 652"/>
                    <a:gd name="T33" fmla="*/ 49 h 544"/>
                    <a:gd name="T34" fmla="*/ 218 w 652"/>
                    <a:gd name="T35" fmla="*/ 83 h 544"/>
                    <a:gd name="T36" fmla="*/ 264 w 652"/>
                    <a:gd name="T37" fmla="*/ 96 h 544"/>
                    <a:gd name="T38" fmla="*/ 293 w 652"/>
                    <a:gd name="T39" fmla="*/ 96 h 544"/>
                    <a:gd name="T40" fmla="*/ 327 w 652"/>
                    <a:gd name="T41" fmla="*/ 113 h 544"/>
                    <a:gd name="T42" fmla="*/ 370 w 652"/>
                    <a:gd name="T43" fmla="*/ 113 h 544"/>
                    <a:gd name="T44" fmla="*/ 392 w 652"/>
                    <a:gd name="T45" fmla="*/ 118 h 544"/>
                    <a:gd name="T46" fmla="*/ 411 w 652"/>
                    <a:gd name="T47" fmla="*/ 112 h 544"/>
                    <a:gd name="T48" fmla="*/ 430 w 652"/>
                    <a:gd name="T49" fmla="*/ 114 h 544"/>
                    <a:gd name="T50" fmla="*/ 445 w 652"/>
                    <a:gd name="T51" fmla="*/ 112 h 544"/>
                    <a:gd name="T52" fmla="*/ 460 w 652"/>
                    <a:gd name="T53" fmla="*/ 115 h 544"/>
                    <a:gd name="T54" fmla="*/ 475 w 652"/>
                    <a:gd name="T55" fmla="*/ 117 h 544"/>
                    <a:gd name="T56" fmla="*/ 628 w 652"/>
                    <a:gd name="T57" fmla="*/ 146 h 544"/>
                    <a:gd name="T58" fmla="*/ 636 w 652"/>
                    <a:gd name="T59" fmla="*/ 165 h 544"/>
                    <a:gd name="T60" fmla="*/ 650 w 652"/>
                    <a:gd name="T61" fmla="*/ 173 h 544"/>
                    <a:gd name="T62" fmla="*/ 617 w 652"/>
                    <a:gd name="T63" fmla="*/ 241 h 544"/>
                    <a:gd name="T64" fmla="*/ 611 w 652"/>
                    <a:gd name="T65" fmla="*/ 254 h 544"/>
                    <a:gd name="T66" fmla="*/ 592 w 652"/>
                    <a:gd name="T67" fmla="*/ 268 h 544"/>
                    <a:gd name="T68" fmla="*/ 570 w 652"/>
                    <a:gd name="T69" fmla="*/ 308 h 544"/>
                    <a:gd name="T70" fmla="*/ 584 w 652"/>
                    <a:gd name="T71" fmla="*/ 320 h 544"/>
                    <a:gd name="T72" fmla="*/ 586 w 652"/>
                    <a:gd name="T73" fmla="*/ 333 h 544"/>
                    <a:gd name="T74" fmla="*/ 583 w 652"/>
                    <a:gd name="T75" fmla="*/ 338 h 544"/>
                    <a:gd name="T76" fmla="*/ 572 w 652"/>
                    <a:gd name="T77" fmla="*/ 363 h 544"/>
                    <a:gd name="T78" fmla="*/ 313 w 652"/>
                    <a:gd name="T79" fmla="*/ 493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52" h="544">
                      <a:moveTo>
                        <a:pt x="9" y="409"/>
                      </a:moveTo>
                      <a:lnTo>
                        <a:pt x="5" y="405"/>
                      </a:lnTo>
                      <a:lnTo>
                        <a:pt x="0" y="384"/>
                      </a:lnTo>
                      <a:lnTo>
                        <a:pt x="4" y="373"/>
                      </a:lnTo>
                      <a:lnTo>
                        <a:pt x="4" y="365"/>
                      </a:lnTo>
                      <a:lnTo>
                        <a:pt x="11" y="349"/>
                      </a:lnTo>
                      <a:lnTo>
                        <a:pt x="8" y="317"/>
                      </a:lnTo>
                      <a:lnTo>
                        <a:pt x="12" y="309"/>
                      </a:lnTo>
                      <a:lnTo>
                        <a:pt x="19" y="306"/>
                      </a:lnTo>
                      <a:lnTo>
                        <a:pt x="23" y="301"/>
                      </a:lnTo>
                      <a:lnTo>
                        <a:pt x="27" y="290"/>
                      </a:lnTo>
                      <a:lnTo>
                        <a:pt x="31" y="286"/>
                      </a:lnTo>
                      <a:lnTo>
                        <a:pt x="32" y="272"/>
                      </a:lnTo>
                      <a:lnTo>
                        <a:pt x="36" y="271"/>
                      </a:lnTo>
                      <a:lnTo>
                        <a:pt x="55" y="248"/>
                      </a:lnTo>
                      <a:lnTo>
                        <a:pt x="64" y="226"/>
                      </a:lnTo>
                      <a:lnTo>
                        <a:pt x="81" y="195"/>
                      </a:lnTo>
                      <a:lnTo>
                        <a:pt x="100" y="138"/>
                      </a:lnTo>
                      <a:lnTo>
                        <a:pt x="113" y="114"/>
                      </a:lnTo>
                      <a:lnTo>
                        <a:pt x="125" y="79"/>
                      </a:lnTo>
                      <a:lnTo>
                        <a:pt x="140" y="35"/>
                      </a:lnTo>
                      <a:lnTo>
                        <a:pt x="145" y="20"/>
                      </a:lnTo>
                      <a:lnTo>
                        <a:pt x="148" y="6"/>
                      </a:lnTo>
                      <a:lnTo>
                        <a:pt x="148" y="2"/>
                      </a:lnTo>
                      <a:lnTo>
                        <a:pt x="155" y="0"/>
                      </a:lnTo>
                      <a:lnTo>
                        <a:pt x="163" y="2"/>
                      </a:lnTo>
                      <a:lnTo>
                        <a:pt x="168" y="1"/>
                      </a:lnTo>
                      <a:lnTo>
                        <a:pt x="180" y="6"/>
                      </a:lnTo>
                      <a:lnTo>
                        <a:pt x="187" y="13"/>
                      </a:lnTo>
                      <a:lnTo>
                        <a:pt x="188" y="16"/>
                      </a:lnTo>
                      <a:lnTo>
                        <a:pt x="200" y="17"/>
                      </a:lnTo>
                      <a:lnTo>
                        <a:pt x="215" y="29"/>
                      </a:lnTo>
                      <a:lnTo>
                        <a:pt x="217" y="45"/>
                      </a:lnTo>
                      <a:lnTo>
                        <a:pt x="216" y="49"/>
                      </a:lnTo>
                      <a:lnTo>
                        <a:pt x="214" y="75"/>
                      </a:lnTo>
                      <a:lnTo>
                        <a:pt x="218" y="83"/>
                      </a:lnTo>
                      <a:lnTo>
                        <a:pt x="239" y="94"/>
                      </a:lnTo>
                      <a:lnTo>
                        <a:pt x="264" y="96"/>
                      </a:lnTo>
                      <a:lnTo>
                        <a:pt x="280" y="94"/>
                      </a:lnTo>
                      <a:lnTo>
                        <a:pt x="293" y="96"/>
                      </a:lnTo>
                      <a:lnTo>
                        <a:pt x="320" y="104"/>
                      </a:lnTo>
                      <a:lnTo>
                        <a:pt x="327" y="113"/>
                      </a:lnTo>
                      <a:lnTo>
                        <a:pt x="360" y="109"/>
                      </a:lnTo>
                      <a:lnTo>
                        <a:pt x="370" y="113"/>
                      </a:lnTo>
                      <a:lnTo>
                        <a:pt x="375" y="116"/>
                      </a:lnTo>
                      <a:lnTo>
                        <a:pt x="392" y="118"/>
                      </a:lnTo>
                      <a:lnTo>
                        <a:pt x="400" y="117"/>
                      </a:lnTo>
                      <a:lnTo>
                        <a:pt x="411" y="112"/>
                      </a:lnTo>
                      <a:lnTo>
                        <a:pt x="420" y="112"/>
                      </a:lnTo>
                      <a:lnTo>
                        <a:pt x="430" y="114"/>
                      </a:lnTo>
                      <a:lnTo>
                        <a:pt x="438" y="112"/>
                      </a:lnTo>
                      <a:lnTo>
                        <a:pt x="445" y="112"/>
                      </a:lnTo>
                      <a:lnTo>
                        <a:pt x="451" y="114"/>
                      </a:lnTo>
                      <a:lnTo>
                        <a:pt x="460" y="115"/>
                      </a:lnTo>
                      <a:lnTo>
                        <a:pt x="468" y="117"/>
                      </a:lnTo>
                      <a:lnTo>
                        <a:pt x="475" y="117"/>
                      </a:lnTo>
                      <a:lnTo>
                        <a:pt x="485" y="113"/>
                      </a:lnTo>
                      <a:lnTo>
                        <a:pt x="628" y="146"/>
                      </a:lnTo>
                      <a:lnTo>
                        <a:pt x="629" y="155"/>
                      </a:lnTo>
                      <a:lnTo>
                        <a:pt x="636" y="165"/>
                      </a:lnTo>
                      <a:lnTo>
                        <a:pt x="643" y="166"/>
                      </a:lnTo>
                      <a:lnTo>
                        <a:pt x="650" y="173"/>
                      </a:lnTo>
                      <a:lnTo>
                        <a:pt x="652" y="187"/>
                      </a:lnTo>
                      <a:lnTo>
                        <a:pt x="617" y="241"/>
                      </a:lnTo>
                      <a:lnTo>
                        <a:pt x="611" y="247"/>
                      </a:lnTo>
                      <a:lnTo>
                        <a:pt x="611" y="254"/>
                      </a:lnTo>
                      <a:lnTo>
                        <a:pt x="603" y="262"/>
                      </a:lnTo>
                      <a:lnTo>
                        <a:pt x="592" y="268"/>
                      </a:lnTo>
                      <a:lnTo>
                        <a:pt x="573" y="296"/>
                      </a:lnTo>
                      <a:lnTo>
                        <a:pt x="570" y="308"/>
                      </a:lnTo>
                      <a:lnTo>
                        <a:pt x="572" y="314"/>
                      </a:lnTo>
                      <a:lnTo>
                        <a:pt x="584" y="320"/>
                      </a:lnTo>
                      <a:lnTo>
                        <a:pt x="589" y="328"/>
                      </a:lnTo>
                      <a:lnTo>
                        <a:pt x="586" y="333"/>
                      </a:lnTo>
                      <a:lnTo>
                        <a:pt x="585" y="337"/>
                      </a:lnTo>
                      <a:lnTo>
                        <a:pt x="583" y="338"/>
                      </a:lnTo>
                      <a:lnTo>
                        <a:pt x="582" y="350"/>
                      </a:lnTo>
                      <a:lnTo>
                        <a:pt x="572" y="363"/>
                      </a:lnTo>
                      <a:lnTo>
                        <a:pt x="532" y="544"/>
                      </a:lnTo>
                      <a:lnTo>
                        <a:pt x="313" y="493"/>
                      </a:lnTo>
                      <a:lnTo>
                        <a:pt x="9" y="409"/>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16" name="Freeform 21">
                  <a:extLst>
                    <a:ext uri="{FF2B5EF4-FFF2-40B4-BE49-F238E27FC236}">
                      <a16:creationId xmlns:a16="http://schemas.microsoft.com/office/drawing/2014/main" id="{46D661A1-0FD0-4998-9B19-0B25D35C49A0}"/>
                    </a:ext>
                  </a:extLst>
                </p:cNvPr>
                <p:cNvSpPr>
                  <a:spLocks/>
                </p:cNvSpPr>
                <p:nvPr/>
              </p:nvSpPr>
              <p:spPr bwMode="auto">
                <a:xfrm>
                  <a:off x="2006" y="960"/>
                  <a:ext cx="496" cy="362"/>
                </a:xfrm>
                <a:custGeom>
                  <a:avLst/>
                  <a:gdLst>
                    <a:gd name="T0" fmla="*/ 483 w 540"/>
                    <a:gd name="T1" fmla="*/ 378 h 395"/>
                    <a:gd name="T2" fmla="*/ 481 w 540"/>
                    <a:gd name="T3" fmla="*/ 395 h 395"/>
                    <a:gd name="T4" fmla="*/ 328 w 540"/>
                    <a:gd name="T5" fmla="*/ 366 h 395"/>
                    <a:gd name="T6" fmla="*/ 313 w 540"/>
                    <a:gd name="T7" fmla="*/ 364 h 395"/>
                    <a:gd name="T8" fmla="*/ 298 w 540"/>
                    <a:gd name="T9" fmla="*/ 361 h 395"/>
                    <a:gd name="T10" fmla="*/ 283 w 540"/>
                    <a:gd name="T11" fmla="*/ 363 h 395"/>
                    <a:gd name="T12" fmla="*/ 264 w 540"/>
                    <a:gd name="T13" fmla="*/ 361 h 395"/>
                    <a:gd name="T14" fmla="*/ 245 w 540"/>
                    <a:gd name="T15" fmla="*/ 367 h 395"/>
                    <a:gd name="T16" fmla="*/ 223 w 540"/>
                    <a:gd name="T17" fmla="*/ 362 h 395"/>
                    <a:gd name="T18" fmla="*/ 180 w 540"/>
                    <a:gd name="T19" fmla="*/ 362 h 395"/>
                    <a:gd name="T20" fmla="*/ 146 w 540"/>
                    <a:gd name="T21" fmla="*/ 345 h 395"/>
                    <a:gd name="T22" fmla="*/ 117 w 540"/>
                    <a:gd name="T23" fmla="*/ 345 h 395"/>
                    <a:gd name="T24" fmla="*/ 71 w 540"/>
                    <a:gd name="T25" fmla="*/ 332 h 395"/>
                    <a:gd name="T26" fmla="*/ 69 w 540"/>
                    <a:gd name="T27" fmla="*/ 298 h 395"/>
                    <a:gd name="T28" fmla="*/ 68 w 540"/>
                    <a:gd name="T29" fmla="*/ 278 h 395"/>
                    <a:gd name="T30" fmla="*/ 41 w 540"/>
                    <a:gd name="T31" fmla="*/ 265 h 395"/>
                    <a:gd name="T32" fmla="*/ 33 w 540"/>
                    <a:gd name="T33" fmla="*/ 255 h 395"/>
                    <a:gd name="T34" fmla="*/ 19 w 540"/>
                    <a:gd name="T35" fmla="*/ 248 h 395"/>
                    <a:gd name="T36" fmla="*/ 2 w 540"/>
                    <a:gd name="T37" fmla="*/ 239 h 395"/>
                    <a:gd name="T38" fmla="*/ 0 w 540"/>
                    <a:gd name="T39" fmla="*/ 234 h 395"/>
                    <a:gd name="T40" fmla="*/ 5 w 540"/>
                    <a:gd name="T41" fmla="*/ 217 h 395"/>
                    <a:gd name="T42" fmla="*/ 5 w 540"/>
                    <a:gd name="T43" fmla="*/ 209 h 395"/>
                    <a:gd name="T44" fmla="*/ 9 w 540"/>
                    <a:gd name="T45" fmla="*/ 209 h 395"/>
                    <a:gd name="T46" fmla="*/ 9 w 540"/>
                    <a:gd name="T47" fmla="*/ 220 h 395"/>
                    <a:gd name="T48" fmla="*/ 9 w 540"/>
                    <a:gd name="T49" fmla="*/ 226 h 395"/>
                    <a:gd name="T50" fmla="*/ 18 w 540"/>
                    <a:gd name="T51" fmla="*/ 214 h 395"/>
                    <a:gd name="T52" fmla="*/ 22 w 540"/>
                    <a:gd name="T53" fmla="*/ 204 h 395"/>
                    <a:gd name="T54" fmla="*/ 13 w 540"/>
                    <a:gd name="T55" fmla="*/ 196 h 395"/>
                    <a:gd name="T56" fmla="*/ 15 w 540"/>
                    <a:gd name="T57" fmla="*/ 179 h 395"/>
                    <a:gd name="T58" fmla="*/ 22 w 540"/>
                    <a:gd name="T59" fmla="*/ 178 h 395"/>
                    <a:gd name="T60" fmla="*/ 25 w 540"/>
                    <a:gd name="T61" fmla="*/ 170 h 395"/>
                    <a:gd name="T62" fmla="*/ 23 w 540"/>
                    <a:gd name="T63" fmla="*/ 166 h 395"/>
                    <a:gd name="T64" fmla="*/ 16 w 540"/>
                    <a:gd name="T65" fmla="*/ 159 h 395"/>
                    <a:gd name="T66" fmla="*/ 18 w 540"/>
                    <a:gd name="T67" fmla="*/ 140 h 395"/>
                    <a:gd name="T68" fmla="*/ 16 w 540"/>
                    <a:gd name="T69" fmla="*/ 122 h 395"/>
                    <a:gd name="T70" fmla="*/ 20 w 540"/>
                    <a:gd name="T71" fmla="*/ 92 h 395"/>
                    <a:gd name="T72" fmla="*/ 12 w 540"/>
                    <a:gd name="T73" fmla="*/ 45 h 395"/>
                    <a:gd name="T74" fmla="*/ 17 w 540"/>
                    <a:gd name="T75" fmla="*/ 20 h 395"/>
                    <a:gd name="T76" fmla="*/ 94 w 540"/>
                    <a:gd name="T77" fmla="*/ 70 h 395"/>
                    <a:gd name="T78" fmla="*/ 127 w 540"/>
                    <a:gd name="T79" fmla="*/ 83 h 395"/>
                    <a:gd name="T80" fmla="*/ 141 w 540"/>
                    <a:gd name="T81" fmla="*/ 86 h 395"/>
                    <a:gd name="T82" fmla="*/ 147 w 540"/>
                    <a:gd name="T83" fmla="*/ 117 h 395"/>
                    <a:gd name="T84" fmla="*/ 137 w 540"/>
                    <a:gd name="T85" fmla="*/ 128 h 395"/>
                    <a:gd name="T86" fmla="*/ 134 w 540"/>
                    <a:gd name="T87" fmla="*/ 148 h 395"/>
                    <a:gd name="T88" fmla="*/ 134 w 540"/>
                    <a:gd name="T89" fmla="*/ 158 h 395"/>
                    <a:gd name="T90" fmla="*/ 132 w 540"/>
                    <a:gd name="T91" fmla="*/ 166 h 395"/>
                    <a:gd name="T92" fmla="*/ 146 w 540"/>
                    <a:gd name="T93" fmla="*/ 165 h 395"/>
                    <a:gd name="T94" fmla="*/ 157 w 540"/>
                    <a:gd name="T95" fmla="*/ 138 h 395"/>
                    <a:gd name="T96" fmla="*/ 174 w 540"/>
                    <a:gd name="T97" fmla="*/ 114 h 395"/>
                    <a:gd name="T98" fmla="*/ 169 w 540"/>
                    <a:gd name="T99" fmla="*/ 88 h 395"/>
                    <a:gd name="T100" fmla="*/ 158 w 540"/>
                    <a:gd name="T101" fmla="*/ 55 h 395"/>
                    <a:gd name="T102" fmla="*/ 167 w 540"/>
                    <a:gd name="T103" fmla="*/ 55 h 395"/>
                    <a:gd name="T104" fmla="*/ 173 w 540"/>
                    <a:gd name="T105" fmla="*/ 28 h 395"/>
                    <a:gd name="T106" fmla="*/ 163 w 540"/>
                    <a:gd name="T107" fmla="*/ 18 h 395"/>
                    <a:gd name="T108" fmla="*/ 269 w 540"/>
                    <a:gd name="T109" fmla="*/ 30 h 395"/>
                    <a:gd name="T110" fmla="*/ 540 w 540"/>
                    <a:gd name="T111" fmla="*/ 98 h 395"/>
                    <a:gd name="T112" fmla="*/ 480 w 540"/>
                    <a:gd name="T113" fmla="*/ 355 h 395"/>
                    <a:gd name="T114" fmla="*/ 485 w 540"/>
                    <a:gd name="T115" fmla="*/ 372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0" h="395">
                      <a:moveTo>
                        <a:pt x="485" y="372"/>
                      </a:moveTo>
                      <a:lnTo>
                        <a:pt x="483" y="378"/>
                      </a:lnTo>
                      <a:lnTo>
                        <a:pt x="480" y="382"/>
                      </a:lnTo>
                      <a:lnTo>
                        <a:pt x="481" y="395"/>
                      </a:lnTo>
                      <a:lnTo>
                        <a:pt x="338" y="362"/>
                      </a:lnTo>
                      <a:lnTo>
                        <a:pt x="328" y="366"/>
                      </a:lnTo>
                      <a:lnTo>
                        <a:pt x="321" y="366"/>
                      </a:lnTo>
                      <a:lnTo>
                        <a:pt x="313" y="364"/>
                      </a:lnTo>
                      <a:lnTo>
                        <a:pt x="304" y="363"/>
                      </a:lnTo>
                      <a:lnTo>
                        <a:pt x="298" y="361"/>
                      </a:lnTo>
                      <a:lnTo>
                        <a:pt x="291" y="361"/>
                      </a:lnTo>
                      <a:lnTo>
                        <a:pt x="283" y="363"/>
                      </a:lnTo>
                      <a:lnTo>
                        <a:pt x="273" y="361"/>
                      </a:lnTo>
                      <a:lnTo>
                        <a:pt x="264" y="361"/>
                      </a:lnTo>
                      <a:lnTo>
                        <a:pt x="253" y="366"/>
                      </a:lnTo>
                      <a:lnTo>
                        <a:pt x="245" y="367"/>
                      </a:lnTo>
                      <a:lnTo>
                        <a:pt x="228" y="365"/>
                      </a:lnTo>
                      <a:lnTo>
                        <a:pt x="223" y="362"/>
                      </a:lnTo>
                      <a:lnTo>
                        <a:pt x="213" y="358"/>
                      </a:lnTo>
                      <a:lnTo>
                        <a:pt x="180" y="362"/>
                      </a:lnTo>
                      <a:lnTo>
                        <a:pt x="173" y="353"/>
                      </a:lnTo>
                      <a:lnTo>
                        <a:pt x="146" y="345"/>
                      </a:lnTo>
                      <a:lnTo>
                        <a:pt x="133" y="343"/>
                      </a:lnTo>
                      <a:lnTo>
                        <a:pt x="117" y="345"/>
                      </a:lnTo>
                      <a:lnTo>
                        <a:pt x="92" y="343"/>
                      </a:lnTo>
                      <a:lnTo>
                        <a:pt x="71" y="332"/>
                      </a:lnTo>
                      <a:lnTo>
                        <a:pt x="67" y="324"/>
                      </a:lnTo>
                      <a:lnTo>
                        <a:pt x="69" y="298"/>
                      </a:lnTo>
                      <a:lnTo>
                        <a:pt x="70" y="294"/>
                      </a:lnTo>
                      <a:lnTo>
                        <a:pt x="68" y="278"/>
                      </a:lnTo>
                      <a:lnTo>
                        <a:pt x="53" y="266"/>
                      </a:lnTo>
                      <a:lnTo>
                        <a:pt x="41" y="265"/>
                      </a:lnTo>
                      <a:lnTo>
                        <a:pt x="40" y="262"/>
                      </a:lnTo>
                      <a:lnTo>
                        <a:pt x="33" y="255"/>
                      </a:lnTo>
                      <a:lnTo>
                        <a:pt x="21" y="250"/>
                      </a:lnTo>
                      <a:lnTo>
                        <a:pt x="19" y="248"/>
                      </a:lnTo>
                      <a:lnTo>
                        <a:pt x="6" y="240"/>
                      </a:lnTo>
                      <a:lnTo>
                        <a:pt x="2" y="239"/>
                      </a:lnTo>
                      <a:lnTo>
                        <a:pt x="0" y="238"/>
                      </a:lnTo>
                      <a:lnTo>
                        <a:pt x="0" y="234"/>
                      </a:lnTo>
                      <a:lnTo>
                        <a:pt x="3" y="222"/>
                      </a:lnTo>
                      <a:lnTo>
                        <a:pt x="5" y="217"/>
                      </a:lnTo>
                      <a:lnTo>
                        <a:pt x="5" y="212"/>
                      </a:lnTo>
                      <a:lnTo>
                        <a:pt x="5" y="209"/>
                      </a:lnTo>
                      <a:lnTo>
                        <a:pt x="8" y="208"/>
                      </a:lnTo>
                      <a:lnTo>
                        <a:pt x="9" y="209"/>
                      </a:lnTo>
                      <a:lnTo>
                        <a:pt x="10" y="216"/>
                      </a:lnTo>
                      <a:lnTo>
                        <a:pt x="9" y="220"/>
                      </a:lnTo>
                      <a:lnTo>
                        <a:pt x="9" y="222"/>
                      </a:lnTo>
                      <a:lnTo>
                        <a:pt x="9" y="226"/>
                      </a:lnTo>
                      <a:lnTo>
                        <a:pt x="19" y="217"/>
                      </a:lnTo>
                      <a:lnTo>
                        <a:pt x="18" y="214"/>
                      </a:lnTo>
                      <a:lnTo>
                        <a:pt x="18" y="209"/>
                      </a:lnTo>
                      <a:lnTo>
                        <a:pt x="22" y="204"/>
                      </a:lnTo>
                      <a:lnTo>
                        <a:pt x="19" y="198"/>
                      </a:lnTo>
                      <a:lnTo>
                        <a:pt x="13" y="196"/>
                      </a:lnTo>
                      <a:lnTo>
                        <a:pt x="13" y="181"/>
                      </a:lnTo>
                      <a:lnTo>
                        <a:pt x="15" y="179"/>
                      </a:lnTo>
                      <a:lnTo>
                        <a:pt x="21" y="181"/>
                      </a:lnTo>
                      <a:lnTo>
                        <a:pt x="22" y="178"/>
                      </a:lnTo>
                      <a:lnTo>
                        <a:pt x="33" y="176"/>
                      </a:lnTo>
                      <a:lnTo>
                        <a:pt x="25" y="170"/>
                      </a:lnTo>
                      <a:lnTo>
                        <a:pt x="25" y="168"/>
                      </a:lnTo>
                      <a:lnTo>
                        <a:pt x="23" y="166"/>
                      </a:lnTo>
                      <a:lnTo>
                        <a:pt x="16" y="170"/>
                      </a:lnTo>
                      <a:lnTo>
                        <a:pt x="16" y="159"/>
                      </a:lnTo>
                      <a:lnTo>
                        <a:pt x="16" y="153"/>
                      </a:lnTo>
                      <a:lnTo>
                        <a:pt x="18" y="140"/>
                      </a:lnTo>
                      <a:lnTo>
                        <a:pt x="17" y="130"/>
                      </a:lnTo>
                      <a:lnTo>
                        <a:pt x="16" y="122"/>
                      </a:lnTo>
                      <a:lnTo>
                        <a:pt x="18" y="101"/>
                      </a:lnTo>
                      <a:lnTo>
                        <a:pt x="20" y="92"/>
                      </a:lnTo>
                      <a:lnTo>
                        <a:pt x="11" y="64"/>
                      </a:lnTo>
                      <a:lnTo>
                        <a:pt x="12" y="45"/>
                      </a:lnTo>
                      <a:lnTo>
                        <a:pt x="15" y="34"/>
                      </a:lnTo>
                      <a:lnTo>
                        <a:pt x="17" y="20"/>
                      </a:lnTo>
                      <a:lnTo>
                        <a:pt x="68" y="55"/>
                      </a:lnTo>
                      <a:lnTo>
                        <a:pt x="94" y="70"/>
                      </a:lnTo>
                      <a:lnTo>
                        <a:pt x="115" y="76"/>
                      </a:lnTo>
                      <a:lnTo>
                        <a:pt x="127" y="83"/>
                      </a:lnTo>
                      <a:lnTo>
                        <a:pt x="137" y="83"/>
                      </a:lnTo>
                      <a:lnTo>
                        <a:pt x="141" y="86"/>
                      </a:lnTo>
                      <a:lnTo>
                        <a:pt x="145" y="92"/>
                      </a:lnTo>
                      <a:lnTo>
                        <a:pt x="147" y="117"/>
                      </a:lnTo>
                      <a:lnTo>
                        <a:pt x="145" y="122"/>
                      </a:lnTo>
                      <a:lnTo>
                        <a:pt x="137" y="128"/>
                      </a:lnTo>
                      <a:lnTo>
                        <a:pt x="134" y="139"/>
                      </a:lnTo>
                      <a:lnTo>
                        <a:pt x="134" y="148"/>
                      </a:lnTo>
                      <a:lnTo>
                        <a:pt x="135" y="153"/>
                      </a:lnTo>
                      <a:lnTo>
                        <a:pt x="134" y="158"/>
                      </a:lnTo>
                      <a:lnTo>
                        <a:pt x="132" y="162"/>
                      </a:lnTo>
                      <a:lnTo>
                        <a:pt x="132" y="166"/>
                      </a:lnTo>
                      <a:lnTo>
                        <a:pt x="137" y="170"/>
                      </a:lnTo>
                      <a:lnTo>
                        <a:pt x="146" y="165"/>
                      </a:lnTo>
                      <a:lnTo>
                        <a:pt x="153" y="142"/>
                      </a:lnTo>
                      <a:lnTo>
                        <a:pt x="157" y="138"/>
                      </a:lnTo>
                      <a:lnTo>
                        <a:pt x="161" y="127"/>
                      </a:lnTo>
                      <a:lnTo>
                        <a:pt x="174" y="114"/>
                      </a:lnTo>
                      <a:lnTo>
                        <a:pt x="175" y="108"/>
                      </a:lnTo>
                      <a:lnTo>
                        <a:pt x="169" y="88"/>
                      </a:lnTo>
                      <a:lnTo>
                        <a:pt x="159" y="60"/>
                      </a:lnTo>
                      <a:lnTo>
                        <a:pt x="158" y="55"/>
                      </a:lnTo>
                      <a:lnTo>
                        <a:pt x="161" y="54"/>
                      </a:lnTo>
                      <a:lnTo>
                        <a:pt x="167" y="55"/>
                      </a:lnTo>
                      <a:lnTo>
                        <a:pt x="173" y="42"/>
                      </a:lnTo>
                      <a:lnTo>
                        <a:pt x="173" y="28"/>
                      </a:lnTo>
                      <a:lnTo>
                        <a:pt x="164" y="28"/>
                      </a:lnTo>
                      <a:lnTo>
                        <a:pt x="163" y="18"/>
                      </a:lnTo>
                      <a:lnTo>
                        <a:pt x="162" y="0"/>
                      </a:lnTo>
                      <a:lnTo>
                        <a:pt x="269" y="30"/>
                      </a:lnTo>
                      <a:lnTo>
                        <a:pt x="371" y="57"/>
                      </a:lnTo>
                      <a:lnTo>
                        <a:pt x="540" y="98"/>
                      </a:lnTo>
                      <a:lnTo>
                        <a:pt x="483" y="351"/>
                      </a:lnTo>
                      <a:lnTo>
                        <a:pt x="480" y="355"/>
                      </a:lnTo>
                      <a:lnTo>
                        <a:pt x="480" y="364"/>
                      </a:lnTo>
                      <a:lnTo>
                        <a:pt x="485" y="372"/>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17" name="Freeform 22">
                  <a:extLst>
                    <a:ext uri="{FF2B5EF4-FFF2-40B4-BE49-F238E27FC236}">
                      <a16:creationId xmlns:a16="http://schemas.microsoft.com/office/drawing/2014/main" id="{607D9F45-8707-4E8D-A6F6-4BB80B4C207D}"/>
                    </a:ext>
                  </a:extLst>
                </p:cNvPr>
                <p:cNvSpPr>
                  <a:spLocks/>
                </p:cNvSpPr>
                <p:nvPr/>
              </p:nvSpPr>
              <p:spPr bwMode="auto">
                <a:xfrm>
                  <a:off x="2360" y="1050"/>
                  <a:ext cx="444" cy="716"/>
                </a:xfrm>
                <a:custGeom>
                  <a:avLst/>
                  <a:gdLst>
                    <a:gd name="T0" fmla="*/ 220 w 485"/>
                    <a:gd name="T1" fmla="*/ 13 h 781"/>
                    <a:gd name="T2" fmla="*/ 214 w 485"/>
                    <a:gd name="T3" fmla="*/ 137 h 781"/>
                    <a:gd name="T4" fmla="*/ 214 w 485"/>
                    <a:gd name="T5" fmla="*/ 164 h 781"/>
                    <a:gd name="T6" fmla="*/ 215 w 485"/>
                    <a:gd name="T7" fmla="*/ 175 h 781"/>
                    <a:gd name="T8" fmla="*/ 241 w 485"/>
                    <a:gd name="T9" fmla="*/ 203 h 781"/>
                    <a:gd name="T10" fmla="*/ 255 w 485"/>
                    <a:gd name="T11" fmla="*/ 243 h 781"/>
                    <a:gd name="T12" fmla="*/ 272 w 485"/>
                    <a:gd name="T13" fmla="*/ 256 h 781"/>
                    <a:gd name="T14" fmla="*/ 288 w 485"/>
                    <a:gd name="T15" fmla="*/ 267 h 781"/>
                    <a:gd name="T16" fmla="*/ 277 w 485"/>
                    <a:gd name="T17" fmla="*/ 305 h 781"/>
                    <a:gd name="T18" fmla="*/ 272 w 485"/>
                    <a:gd name="T19" fmla="*/ 316 h 781"/>
                    <a:gd name="T20" fmla="*/ 273 w 485"/>
                    <a:gd name="T21" fmla="*/ 333 h 781"/>
                    <a:gd name="T22" fmla="*/ 260 w 485"/>
                    <a:gd name="T23" fmla="*/ 350 h 781"/>
                    <a:gd name="T24" fmla="*/ 261 w 485"/>
                    <a:gd name="T25" fmla="*/ 365 h 781"/>
                    <a:gd name="T26" fmla="*/ 271 w 485"/>
                    <a:gd name="T27" fmla="*/ 388 h 781"/>
                    <a:gd name="T28" fmla="*/ 297 w 485"/>
                    <a:gd name="T29" fmla="*/ 368 h 781"/>
                    <a:gd name="T30" fmla="*/ 303 w 485"/>
                    <a:gd name="T31" fmla="*/ 368 h 781"/>
                    <a:gd name="T32" fmla="*/ 309 w 485"/>
                    <a:gd name="T33" fmla="*/ 378 h 781"/>
                    <a:gd name="T34" fmla="*/ 310 w 485"/>
                    <a:gd name="T35" fmla="*/ 394 h 781"/>
                    <a:gd name="T36" fmla="*/ 315 w 485"/>
                    <a:gd name="T37" fmla="*/ 428 h 781"/>
                    <a:gd name="T38" fmla="*/ 323 w 485"/>
                    <a:gd name="T39" fmla="*/ 446 h 781"/>
                    <a:gd name="T40" fmla="*/ 326 w 485"/>
                    <a:gd name="T41" fmla="*/ 468 h 781"/>
                    <a:gd name="T42" fmla="*/ 342 w 485"/>
                    <a:gd name="T43" fmla="*/ 477 h 781"/>
                    <a:gd name="T44" fmla="*/ 341 w 485"/>
                    <a:gd name="T45" fmla="*/ 497 h 781"/>
                    <a:gd name="T46" fmla="*/ 346 w 485"/>
                    <a:gd name="T47" fmla="*/ 512 h 781"/>
                    <a:gd name="T48" fmla="*/ 361 w 485"/>
                    <a:gd name="T49" fmla="*/ 508 h 781"/>
                    <a:gd name="T50" fmla="*/ 381 w 485"/>
                    <a:gd name="T51" fmla="*/ 512 h 781"/>
                    <a:gd name="T52" fmla="*/ 395 w 485"/>
                    <a:gd name="T53" fmla="*/ 506 h 781"/>
                    <a:gd name="T54" fmla="*/ 405 w 485"/>
                    <a:gd name="T55" fmla="*/ 509 h 781"/>
                    <a:gd name="T56" fmla="*/ 433 w 485"/>
                    <a:gd name="T57" fmla="*/ 515 h 781"/>
                    <a:gd name="T58" fmla="*/ 457 w 485"/>
                    <a:gd name="T59" fmla="*/ 513 h 781"/>
                    <a:gd name="T60" fmla="*/ 465 w 485"/>
                    <a:gd name="T61" fmla="*/ 498 h 781"/>
                    <a:gd name="T62" fmla="*/ 478 w 485"/>
                    <a:gd name="T63" fmla="*/ 521 h 781"/>
                    <a:gd name="T64" fmla="*/ 449 w 485"/>
                    <a:gd name="T65" fmla="*/ 781 h 781"/>
                    <a:gd name="T66" fmla="*/ 223 w 485"/>
                    <a:gd name="T67" fmla="*/ 741 h 781"/>
                    <a:gd name="T68" fmla="*/ 40 w 485"/>
                    <a:gd name="T69" fmla="*/ 514 h 781"/>
                    <a:gd name="T70" fmla="*/ 51 w 485"/>
                    <a:gd name="T71" fmla="*/ 489 h 781"/>
                    <a:gd name="T72" fmla="*/ 54 w 485"/>
                    <a:gd name="T73" fmla="*/ 484 h 781"/>
                    <a:gd name="T74" fmla="*/ 52 w 485"/>
                    <a:gd name="T75" fmla="*/ 471 h 781"/>
                    <a:gd name="T76" fmla="*/ 38 w 485"/>
                    <a:gd name="T77" fmla="*/ 459 h 781"/>
                    <a:gd name="T78" fmla="*/ 60 w 485"/>
                    <a:gd name="T79" fmla="*/ 419 h 781"/>
                    <a:gd name="T80" fmla="*/ 79 w 485"/>
                    <a:gd name="T81" fmla="*/ 405 h 781"/>
                    <a:gd name="T82" fmla="*/ 85 w 485"/>
                    <a:gd name="T83" fmla="*/ 392 h 781"/>
                    <a:gd name="T84" fmla="*/ 118 w 485"/>
                    <a:gd name="T85" fmla="*/ 324 h 781"/>
                    <a:gd name="T86" fmla="*/ 104 w 485"/>
                    <a:gd name="T87" fmla="*/ 316 h 781"/>
                    <a:gd name="T88" fmla="*/ 96 w 485"/>
                    <a:gd name="T89" fmla="*/ 297 h 781"/>
                    <a:gd name="T90" fmla="*/ 98 w 485"/>
                    <a:gd name="T91" fmla="*/ 280 h 781"/>
                    <a:gd name="T92" fmla="*/ 95 w 485"/>
                    <a:gd name="T93" fmla="*/ 266 h 781"/>
                    <a:gd name="T94" fmla="*/ 98 w 485"/>
                    <a:gd name="T95" fmla="*/ 253 h 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5" h="781">
                      <a:moveTo>
                        <a:pt x="155" y="0"/>
                      </a:moveTo>
                      <a:lnTo>
                        <a:pt x="220" y="13"/>
                      </a:lnTo>
                      <a:lnTo>
                        <a:pt x="202" y="111"/>
                      </a:lnTo>
                      <a:lnTo>
                        <a:pt x="214" y="137"/>
                      </a:lnTo>
                      <a:lnTo>
                        <a:pt x="217" y="154"/>
                      </a:lnTo>
                      <a:lnTo>
                        <a:pt x="214" y="164"/>
                      </a:lnTo>
                      <a:lnTo>
                        <a:pt x="210" y="169"/>
                      </a:lnTo>
                      <a:lnTo>
                        <a:pt x="215" y="175"/>
                      </a:lnTo>
                      <a:lnTo>
                        <a:pt x="223" y="186"/>
                      </a:lnTo>
                      <a:lnTo>
                        <a:pt x="241" y="203"/>
                      </a:lnTo>
                      <a:lnTo>
                        <a:pt x="253" y="230"/>
                      </a:lnTo>
                      <a:lnTo>
                        <a:pt x="255" y="243"/>
                      </a:lnTo>
                      <a:lnTo>
                        <a:pt x="261" y="256"/>
                      </a:lnTo>
                      <a:lnTo>
                        <a:pt x="272" y="256"/>
                      </a:lnTo>
                      <a:lnTo>
                        <a:pt x="273" y="264"/>
                      </a:lnTo>
                      <a:lnTo>
                        <a:pt x="288" y="267"/>
                      </a:lnTo>
                      <a:lnTo>
                        <a:pt x="293" y="272"/>
                      </a:lnTo>
                      <a:lnTo>
                        <a:pt x="277" y="305"/>
                      </a:lnTo>
                      <a:lnTo>
                        <a:pt x="277" y="311"/>
                      </a:lnTo>
                      <a:lnTo>
                        <a:pt x="272" y="316"/>
                      </a:lnTo>
                      <a:lnTo>
                        <a:pt x="271" y="332"/>
                      </a:lnTo>
                      <a:lnTo>
                        <a:pt x="273" y="333"/>
                      </a:lnTo>
                      <a:lnTo>
                        <a:pt x="272" y="342"/>
                      </a:lnTo>
                      <a:lnTo>
                        <a:pt x="260" y="350"/>
                      </a:lnTo>
                      <a:lnTo>
                        <a:pt x="260" y="359"/>
                      </a:lnTo>
                      <a:lnTo>
                        <a:pt x="261" y="365"/>
                      </a:lnTo>
                      <a:lnTo>
                        <a:pt x="257" y="373"/>
                      </a:lnTo>
                      <a:lnTo>
                        <a:pt x="271" y="388"/>
                      </a:lnTo>
                      <a:lnTo>
                        <a:pt x="275" y="386"/>
                      </a:lnTo>
                      <a:lnTo>
                        <a:pt x="297" y="368"/>
                      </a:lnTo>
                      <a:lnTo>
                        <a:pt x="301" y="367"/>
                      </a:lnTo>
                      <a:lnTo>
                        <a:pt x="303" y="368"/>
                      </a:lnTo>
                      <a:lnTo>
                        <a:pt x="306" y="376"/>
                      </a:lnTo>
                      <a:lnTo>
                        <a:pt x="309" y="378"/>
                      </a:lnTo>
                      <a:lnTo>
                        <a:pt x="313" y="381"/>
                      </a:lnTo>
                      <a:lnTo>
                        <a:pt x="310" y="394"/>
                      </a:lnTo>
                      <a:lnTo>
                        <a:pt x="310" y="415"/>
                      </a:lnTo>
                      <a:lnTo>
                        <a:pt x="315" y="428"/>
                      </a:lnTo>
                      <a:lnTo>
                        <a:pt x="323" y="440"/>
                      </a:lnTo>
                      <a:lnTo>
                        <a:pt x="323" y="446"/>
                      </a:lnTo>
                      <a:lnTo>
                        <a:pt x="318" y="455"/>
                      </a:lnTo>
                      <a:lnTo>
                        <a:pt x="326" y="468"/>
                      </a:lnTo>
                      <a:lnTo>
                        <a:pt x="335" y="468"/>
                      </a:lnTo>
                      <a:lnTo>
                        <a:pt x="342" y="477"/>
                      </a:lnTo>
                      <a:lnTo>
                        <a:pt x="344" y="484"/>
                      </a:lnTo>
                      <a:lnTo>
                        <a:pt x="341" y="497"/>
                      </a:lnTo>
                      <a:lnTo>
                        <a:pt x="341" y="501"/>
                      </a:lnTo>
                      <a:lnTo>
                        <a:pt x="346" y="512"/>
                      </a:lnTo>
                      <a:lnTo>
                        <a:pt x="357" y="518"/>
                      </a:lnTo>
                      <a:lnTo>
                        <a:pt x="361" y="508"/>
                      </a:lnTo>
                      <a:lnTo>
                        <a:pt x="365" y="505"/>
                      </a:lnTo>
                      <a:lnTo>
                        <a:pt x="381" y="512"/>
                      </a:lnTo>
                      <a:lnTo>
                        <a:pt x="389" y="512"/>
                      </a:lnTo>
                      <a:lnTo>
                        <a:pt x="395" y="506"/>
                      </a:lnTo>
                      <a:lnTo>
                        <a:pt x="401" y="505"/>
                      </a:lnTo>
                      <a:lnTo>
                        <a:pt x="405" y="509"/>
                      </a:lnTo>
                      <a:lnTo>
                        <a:pt x="424" y="510"/>
                      </a:lnTo>
                      <a:lnTo>
                        <a:pt x="433" y="515"/>
                      </a:lnTo>
                      <a:lnTo>
                        <a:pt x="436" y="513"/>
                      </a:lnTo>
                      <a:lnTo>
                        <a:pt x="457" y="513"/>
                      </a:lnTo>
                      <a:lnTo>
                        <a:pt x="456" y="505"/>
                      </a:lnTo>
                      <a:lnTo>
                        <a:pt x="465" y="498"/>
                      </a:lnTo>
                      <a:lnTo>
                        <a:pt x="475" y="509"/>
                      </a:lnTo>
                      <a:lnTo>
                        <a:pt x="478" y="521"/>
                      </a:lnTo>
                      <a:lnTo>
                        <a:pt x="485" y="528"/>
                      </a:lnTo>
                      <a:lnTo>
                        <a:pt x="449" y="781"/>
                      </a:lnTo>
                      <a:lnTo>
                        <a:pt x="448" y="781"/>
                      </a:lnTo>
                      <a:lnTo>
                        <a:pt x="223" y="741"/>
                      </a:lnTo>
                      <a:lnTo>
                        <a:pt x="0" y="695"/>
                      </a:lnTo>
                      <a:lnTo>
                        <a:pt x="40" y="514"/>
                      </a:lnTo>
                      <a:lnTo>
                        <a:pt x="50" y="501"/>
                      </a:lnTo>
                      <a:lnTo>
                        <a:pt x="51" y="489"/>
                      </a:lnTo>
                      <a:lnTo>
                        <a:pt x="53" y="488"/>
                      </a:lnTo>
                      <a:lnTo>
                        <a:pt x="54" y="484"/>
                      </a:lnTo>
                      <a:lnTo>
                        <a:pt x="57" y="479"/>
                      </a:lnTo>
                      <a:lnTo>
                        <a:pt x="52" y="471"/>
                      </a:lnTo>
                      <a:lnTo>
                        <a:pt x="40" y="465"/>
                      </a:lnTo>
                      <a:lnTo>
                        <a:pt x="38" y="459"/>
                      </a:lnTo>
                      <a:lnTo>
                        <a:pt x="41" y="447"/>
                      </a:lnTo>
                      <a:lnTo>
                        <a:pt x="60" y="419"/>
                      </a:lnTo>
                      <a:lnTo>
                        <a:pt x="71" y="413"/>
                      </a:lnTo>
                      <a:lnTo>
                        <a:pt x="79" y="405"/>
                      </a:lnTo>
                      <a:lnTo>
                        <a:pt x="79" y="398"/>
                      </a:lnTo>
                      <a:lnTo>
                        <a:pt x="85" y="392"/>
                      </a:lnTo>
                      <a:lnTo>
                        <a:pt x="120" y="338"/>
                      </a:lnTo>
                      <a:lnTo>
                        <a:pt x="118" y="324"/>
                      </a:lnTo>
                      <a:lnTo>
                        <a:pt x="111" y="317"/>
                      </a:lnTo>
                      <a:lnTo>
                        <a:pt x="104" y="316"/>
                      </a:lnTo>
                      <a:lnTo>
                        <a:pt x="97" y="306"/>
                      </a:lnTo>
                      <a:lnTo>
                        <a:pt x="96" y="297"/>
                      </a:lnTo>
                      <a:lnTo>
                        <a:pt x="95" y="284"/>
                      </a:lnTo>
                      <a:lnTo>
                        <a:pt x="98" y="280"/>
                      </a:lnTo>
                      <a:lnTo>
                        <a:pt x="100" y="274"/>
                      </a:lnTo>
                      <a:lnTo>
                        <a:pt x="95" y="266"/>
                      </a:lnTo>
                      <a:lnTo>
                        <a:pt x="95" y="257"/>
                      </a:lnTo>
                      <a:lnTo>
                        <a:pt x="98" y="253"/>
                      </a:lnTo>
                      <a:lnTo>
                        <a:pt x="155" y="0"/>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18" name="Freeform 23">
                  <a:extLst>
                    <a:ext uri="{FF2B5EF4-FFF2-40B4-BE49-F238E27FC236}">
                      <a16:creationId xmlns:a16="http://schemas.microsoft.com/office/drawing/2014/main" id="{81BFB04D-2C01-47EE-A178-E7BD9D3DFACD}"/>
                    </a:ext>
                  </a:extLst>
                </p:cNvPr>
                <p:cNvSpPr>
                  <a:spLocks/>
                </p:cNvSpPr>
                <p:nvPr/>
              </p:nvSpPr>
              <p:spPr bwMode="auto">
                <a:xfrm>
                  <a:off x="2545" y="1062"/>
                  <a:ext cx="761" cy="482"/>
                </a:xfrm>
                <a:custGeom>
                  <a:avLst/>
                  <a:gdLst>
                    <a:gd name="T0" fmla="*/ 291 w 830"/>
                    <a:gd name="T1" fmla="*/ 463 h 525"/>
                    <a:gd name="T2" fmla="*/ 276 w 830"/>
                    <a:gd name="T3" fmla="*/ 508 h 525"/>
                    <a:gd name="T4" fmla="*/ 263 w 830"/>
                    <a:gd name="T5" fmla="*/ 485 h 525"/>
                    <a:gd name="T6" fmla="*/ 255 w 830"/>
                    <a:gd name="T7" fmla="*/ 500 h 525"/>
                    <a:gd name="T8" fmla="*/ 231 w 830"/>
                    <a:gd name="T9" fmla="*/ 502 h 525"/>
                    <a:gd name="T10" fmla="*/ 203 w 830"/>
                    <a:gd name="T11" fmla="*/ 496 h 525"/>
                    <a:gd name="T12" fmla="*/ 193 w 830"/>
                    <a:gd name="T13" fmla="*/ 493 h 525"/>
                    <a:gd name="T14" fmla="*/ 179 w 830"/>
                    <a:gd name="T15" fmla="*/ 499 h 525"/>
                    <a:gd name="T16" fmla="*/ 159 w 830"/>
                    <a:gd name="T17" fmla="*/ 495 h 525"/>
                    <a:gd name="T18" fmla="*/ 144 w 830"/>
                    <a:gd name="T19" fmla="*/ 499 h 525"/>
                    <a:gd name="T20" fmla="*/ 139 w 830"/>
                    <a:gd name="T21" fmla="*/ 484 h 525"/>
                    <a:gd name="T22" fmla="*/ 140 w 830"/>
                    <a:gd name="T23" fmla="*/ 464 h 525"/>
                    <a:gd name="T24" fmla="*/ 124 w 830"/>
                    <a:gd name="T25" fmla="*/ 455 h 525"/>
                    <a:gd name="T26" fmla="*/ 121 w 830"/>
                    <a:gd name="T27" fmla="*/ 433 h 525"/>
                    <a:gd name="T28" fmla="*/ 113 w 830"/>
                    <a:gd name="T29" fmla="*/ 415 h 525"/>
                    <a:gd name="T30" fmla="*/ 108 w 830"/>
                    <a:gd name="T31" fmla="*/ 381 h 525"/>
                    <a:gd name="T32" fmla="*/ 107 w 830"/>
                    <a:gd name="T33" fmla="*/ 365 h 525"/>
                    <a:gd name="T34" fmla="*/ 101 w 830"/>
                    <a:gd name="T35" fmla="*/ 355 h 525"/>
                    <a:gd name="T36" fmla="*/ 95 w 830"/>
                    <a:gd name="T37" fmla="*/ 355 h 525"/>
                    <a:gd name="T38" fmla="*/ 69 w 830"/>
                    <a:gd name="T39" fmla="*/ 375 h 525"/>
                    <a:gd name="T40" fmla="*/ 59 w 830"/>
                    <a:gd name="T41" fmla="*/ 352 h 525"/>
                    <a:gd name="T42" fmla="*/ 58 w 830"/>
                    <a:gd name="T43" fmla="*/ 337 h 525"/>
                    <a:gd name="T44" fmla="*/ 71 w 830"/>
                    <a:gd name="T45" fmla="*/ 320 h 525"/>
                    <a:gd name="T46" fmla="*/ 70 w 830"/>
                    <a:gd name="T47" fmla="*/ 303 h 525"/>
                    <a:gd name="T48" fmla="*/ 75 w 830"/>
                    <a:gd name="T49" fmla="*/ 292 h 525"/>
                    <a:gd name="T50" fmla="*/ 86 w 830"/>
                    <a:gd name="T51" fmla="*/ 254 h 525"/>
                    <a:gd name="T52" fmla="*/ 70 w 830"/>
                    <a:gd name="T53" fmla="*/ 243 h 525"/>
                    <a:gd name="T54" fmla="*/ 53 w 830"/>
                    <a:gd name="T55" fmla="*/ 230 h 525"/>
                    <a:gd name="T56" fmla="*/ 39 w 830"/>
                    <a:gd name="T57" fmla="*/ 190 h 525"/>
                    <a:gd name="T58" fmla="*/ 13 w 830"/>
                    <a:gd name="T59" fmla="*/ 162 h 525"/>
                    <a:gd name="T60" fmla="*/ 12 w 830"/>
                    <a:gd name="T61" fmla="*/ 151 h 525"/>
                    <a:gd name="T62" fmla="*/ 12 w 830"/>
                    <a:gd name="T63" fmla="*/ 124 h 525"/>
                    <a:gd name="T64" fmla="*/ 18 w 830"/>
                    <a:gd name="T65" fmla="*/ 0 h 525"/>
                    <a:gd name="T66" fmla="*/ 297 w 830"/>
                    <a:gd name="T67" fmla="*/ 47 h 525"/>
                    <a:gd name="T68" fmla="*/ 830 w 830"/>
                    <a:gd name="T69" fmla="*/ 116 h 525"/>
                    <a:gd name="T70" fmla="*/ 795 w 830"/>
                    <a:gd name="T71" fmla="*/ 525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0" h="525">
                      <a:moveTo>
                        <a:pt x="795" y="525"/>
                      </a:moveTo>
                      <a:lnTo>
                        <a:pt x="291" y="463"/>
                      </a:lnTo>
                      <a:lnTo>
                        <a:pt x="283" y="515"/>
                      </a:lnTo>
                      <a:lnTo>
                        <a:pt x="276" y="508"/>
                      </a:lnTo>
                      <a:lnTo>
                        <a:pt x="273" y="496"/>
                      </a:lnTo>
                      <a:lnTo>
                        <a:pt x="263" y="485"/>
                      </a:lnTo>
                      <a:lnTo>
                        <a:pt x="254" y="492"/>
                      </a:lnTo>
                      <a:lnTo>
                        <a:pt x="255" y="500"/>
                      </a:lnTo>
                      <a:lnTo>
                        <a:pt x="234" y="500"/>
                      </a:lnTo>
                      <a:lnTo>
                        <a:pt x="231" y="502"/>
                      </a:lnTo>
                      <a:lnTo>
                        <a:pt x="222" y="497"/>
                      </a:lnTo>
                      <a:lnTo>
                        <a:pt x="203" y="496"/>
                      </a:lnTo>
                      <a:lnTo>
                        <a:pt x="199" y="492"/>
                      </a:lnTo>
                      <a:lnTo>
                        <a:pt x="193" y="493"/>
                      </a:lnTo>
                      <a:lnTo>
                        <a:pt x="187" y="499"/>
                      </a:lnTo>
                      <a:lnTo>
                        <a:pt x="179" y="499"/>
                      </a:lnTo>
                      <a:lnTo>
                        <a:pt x="163" y="492"/>
                      </a:lnTo>
                      <a:lnTo>
                        <a:pt x="159" y="495"/>
                      </a:lnTo>
                      <a:lnTo>
                        <a:pt x="155" y="505"/>
                      </a:lnTo>
                      <a:lnTo>
                        <a:pt x="144" y="499"/>
                      </a:lnTo>
                      <a:lnTo>
                        <a:pt x="139" y="488"/>
                      </a:lnTo>
                      <a:lnTo>
                        <a:pt x="139" y="484"/>
                      </a:lnTo>
                      <a:lnTo>
                        <a:pt x="142" y="471"/>
                      </a:lnTo>
                      <a:lnTo>
                        <a:pt x="140" y="464"/>
                      </a:lnTo>
                      <a:lnTo>
                        <a:pt x="133" y="455"/>
                      </a:lnTo>
                      <a:lnTo>
                        <a:pt x="124" y="455"/>
                      </a:lnTo>
                      <a:lnTo>
                        <a:pt x="116" y="442"/>
                      </a:lnTo>
                      <a:lnTo>
                        <a:pt x="121" y="433"/>
                      </a:lnTo>
                      <a:lnTo>
                        <a:pt x="121" y="427"/>
                      </a:lnTo>
                      <a:lnTo>
                        <a:pt x="113" y="415"/>
                      </a:lnTo>
                      <a:lnTo>
                        <a:pt x="108" y="402"/>
                      </a:lnTo>
                      <a:lnTo>
                        <a:pt x="108" y="381"/>
                      </a:lnTo>
                      <a:lnTo>
                        <a:pt x="111" y="368"/>
                      </a:lnTo>
                      <a:lnTo>
                        <a:pt x="107" y="365"/>
                      </a:lnTo>
                      <a:lnTo>
                        <a:pt x="104" y="363"/>
                      </a:lnTo>
                      <a:lnTo>
                        <a:pt x="101" y="355"/>
                      </a:lnTo>
                      <a:lnTo>
                        <a:pt x="99" y="354"/>
                      </a:lnTo>
                      <a:lnTo>
                        <a:pt x="95" y="355"/>
                      </a:lnTo>
                      <a:lnTo>
                        <a:pt x="73" y="373"/>
                      </a:lnTo>
                      <a:lnTo>
                        <a:pt x="69" y="375"/>
                      </a:lnTo>
                      <a:lnTo>
                        <a:pt x="55" y="360"/>
                      </a:lnTo>
                      <a:lnTo>
                        <a:pt x="59" y="352"/>
                      </a:lnTo>
                      <a:lnTo>
                        <a:pt x="58" y="346"/>
                      </a:lnTo>
                      <a:lnTo>
                        <a:pt x="58" y="337"/>
                      </a:lnTo>
                      <a:lnTo>
                        <a:pt x="70" y="329"/>
                      </a:lnTo>
                      <a:lnTo>
                        <a:pt x="71" y="320"/>
                      </a:lnTo>
                      <a:lnTo>
                        <a:pt x="69" y="319"/>
                      </a:lnTo>
                      <a:lnTo>
                        <a:pt x="70" y="303"/>
                      </a:lnTo>
                      <a:lnTo>
                        <a:pt x="75" y="298"/>
                      </a:lnTo>
                      <a:lnTo>
                        <a:pt x="75" y="292"/>
                      </a:lnTo>
                      <a:lnTo>
                        <a:pt x="91" y="259"/>
                      </a:lnTo>
                      <a:lnTo>
                        <a:pt x="86" y="254"/>
                      </a:lnTo>
                      <a:lnTo>
                        <a:pt x="71" y="251"/>
                      </a:lnTo>
                      <a:lnTo>
                        <a:pt x="70" y="243"/>
                      </a:lnTo>
                      <a:lnTo>
                        <a:pt x="59" y="243"/>
                      </a:lnTo>
                      <a:lnTo>
                        <a:pt x="53" y="230"/>
                      </a:lnTo>
                      <a:lnTo>
                        <a:pt x="51" y="217"/>
                      </a:lnTo>
                      <a:lnTo>
                        <a:pt x="39" y="190"/>
                      </a:lnTo>
                      <a:lnTo>
                        <a:pt x="21" y="173"/>
                      </a:lnTo>
                      <a:lnTo>
                        <a:pt x="13" y="162"/>
                      </a:lnTo>
                      <a:lnTo>
                        <a:pt x="8" y="156"/>
                      </a:lnTo>
                      <a:lnTo>
                        <a:pt x="12" y="151"/>
                      </a:lnTo>
                      <a:lnTo>
                        <a:pt x="15" y="141"/>
                      </a:lnTo>
                      <a:lnTo>
                        <a:pt x="12" y="124"/>
                      </a:lnTo>
                      <a:lnTo>
                        <a:pt x="0" y="98"/>
                      </a:lnTo>
                      <a:lnTo>
                        <a:pt x="18" y="0"/>
                      </a:lnTo>
                      <a:lnTo>
                        <a:pt x="94" y="13"/>
                      </a:lnTo>
                      <a:lnTo>
                        <a:pt x="297" y="47"/>
                      </a:lnTo>
                      <a:lnTo>
                        <a:pt x="505" y="83"/>
                      </a:lnTo>
                      <a:lnTo>
                        <a:pt x="830" y="116"/>
                      </a:lnTo>
                      <a:lnTo>
                        <a:pt x="804" y="426"/>
                      </a:lnTo>
                      <a:lnTo>
                        <a:pt x="795" y="525"/>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19" name="Freeform 24">
                  <a:extLst>
                    <a:ext uri="{FF2B5EF4-FFF2-40B4-BE49-F238E27FC236}">
                      <a16:creationId xmlns:a16="http://schemas.microsoft.com/office/drawing/2014/main" id="{273AE841-101F-4DE7-A7F7-ADAFD9998DCF}"/>
                    </a:ext>
                  </a:extLst>
                </p:cNvPr>
                <p:cNvSpPr>
                  <a:spLocks/>
                </p:cNvSpPr>
                <p:nvPr/>
              </p:nvSpPr>
              <p:spPr bwMode="auto">
                <a:xfrm>
                  <a:off x="2756" y="1487"/>
                  <a:ext cx="518" cy="431"/>
                </a:xfrm>
                <a:custGeom>
                  <a:avLst/>
                  <a:gdLst>
                    <a:gd name="T0" fmla="*/ 531 w 565"/>
                    <a:gd name="T1" fmla="*/ 470 h 470"/>
                    <a:gd name="T2" fmla="*/ 549 w 565"/>
                    <a:gd name="T3" fmla="*/ 264 h 470"/>
                    <a:gd name="T4" fmla="*/ 565 w 565"/>
                    <a:gd name="T5" fmla="*/ 62 h 470"/>
                    <a:gd name="T6" fmla="*/ 61 w 565"/>
                    <a:gd name="T7" fmla="*/ 0 h 470"/>
                    <a:gd name="T8" fmla="*/ 53 w 565"/>
                    <a:gd name="T9" fmla="*/ 52 h 470"/>
                    <a:gd name="T10" fmla="*/ 17 w 565"/>
                    <a:gd name="T11" fmla="*/ 305 h 470"/>
                    <a:gd name="T12" fmla="*/ 16 w 565"/>
                    <a:gd name="T13" fmla="*/ 305 h 470"/>
                    <a:gd name="T14" fmla="*/ 0 w 565"/>
                    <a:gd name="T15" fmla="*/ 405 h 470"/>
                    <a:gd name="T16" fmla="*/ 150 w 565"/>
                    <a:gd name="T17" fmla="*/ 429 h 470"/>
                    <a:gd name="T18" fmla="*/ 531 w 565"/>
                    <a:gd name="T19" fmla="*/ 470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5" h="470">
                      <a:moveTo>
                        <a:pt x="531" y="470"/>
                      </a:moveTo>
                      <a:lnTo>
                        <a:pt x="549" y="264"/>
                      </a:lnTo>
                      <a:lnTo>
                        <a:pt x="565" y="62"/>
                      </a:lnTo>
                      <a:lnTo>
                        <a:pt x="61" y="0"/>
                      </a:lnTo>
                      <a:lnTo>
                        <a:pt x="53" y="52"/>
                      </a:lnTo>
                      <a:lnTo>
                        <a:pt x="17" y="305"/>
                      </a:lnTo>
                      <a:lnTo>
                        <a:pt x="16" y="305"/>
                      </a:lnTo>
                      <a:lnTo>
                        <a:pt x="0" y="405"/>
                      </a:lnTo>
                      <a:lnTo>
                        <a:pt x="150" y="429"/>
                      </a:lnTo>
                      <a:lnTo>
                        <a:pt x="531" y="470"/>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20" name="Freeform 25">
                  <a:extLst>
                    <a:ext uri="{FF2B5EF4-FFF2-40B4-BE49-F238E27FC236}">
                      <a16:creationId xmlns:a16="http://schemas.microsoft.com/office/drawing/2014/main" id="{11FC18DC-93D3-478B-AF06-1C2779458A84}"/>
                    </a:ext>
                  </a:extLst>
                </p:cNvPr>
                <p:cNvSpPr>
                  <a:spLocks/>
                </p:cNvSpPr>
                <p:nvPr/>
              </p:nvSpPr>
              <p:spPr bwMode="auto">
                <a:xfrm>
                  <a:off x="2843" y="1880"/>
                  <a:ext cx="541" cy="428"/>
                </a:xfrm>
                <a:custGeom>
                  <a:avLst/>
                  <a:gdLst>
                    <a:gd name="T0" fmla="*/ 0 w 590"/>
                    <a:gd name="T1" fmla="*/ 407 h 466"/>
                    <a:gd name="T2" fmla="*/ 55 w 590"/>
                    <a:gd name="T3" fmla="*/ 0 h 466"/>
                    <a:gd name="T4" fmla="*/ 436 w 590"/>
                    <a:gd name="T5" fmla="*/ 41 h 466"/>
                    <a:gd name="T6" fmla="*/ 590 w 590"/>
                    <a:gd name="T7" fmla="*/ 54 h 466"/>
                    <a:gd name="T8" fmla="*/ 583 w 590"/>
                    <a:gd name="T9" fmla="*/ 156 h 466"/>
                    <a:gd name="T10" fmla="*/ 566 w 590"/>
                    <a:gd name="T11" fmla="*/ 466 h 466"/>
                    <a:gd name="T12" fmla="*/ 486 w 590"/>
                    <a:gd name="T13" fmla="*/ 461 h 466"/>
                    <a:gd name="T14" fmla="*/ 0 w 590"/>
                    <a:gd name="T15" fmla="*/ 407 h 4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0" h="466">
                      <a:moveTo>
                        <a:pt x="0" y="407"/>
                      </a:moveTo>
                      <a:lnTo>
                        <a:pt x="55" y="0"/>
                      </a:lnTo>
                      <a:lnTo>
                        <a:pt x="436" y="41"/>
                      </a:lnTo>
                      <a:lnTo>
                        <a:pt x="590" y="54"/>
                      </a:lnTo>
                      <a:lnTo>
                        <a:pt x="583" y="156"/>
                      </a:lnTo>
                      <a:lnTo>
                        <a:pt x="566" y="466"/>
                      </a:lnTo>
                      <a:lnTo>
                        <a:pt x="486" y="461"/>
                      </a:lnTo>
                      <a:lnTo>
                        <a:pt x="0" y="407"/>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21" name="Freeform 26">
                  <a:extLst>
                    <a:ext uri="{FF2B5EF4-FFF2-40B4-BE49-F238E27FC236}">
                      <a16:creationId xmlns:a16="http://schemas.microsoft.com/office/drawing/2014/main" id="{F11A59FD-C8DF-47BF-9C52-B48CEA379C12}"/>
                    </a:ext>
                  </a:extLst>
                </p:cNvPr>
                <p:cNvSpPr>
                  <a:spLocks/>
                </p:cNvSpPr>
                <p:nvPr/>
              </p:nvSpPr>
              <p:spPr bwMode="auto">
                <a:xfrm>
                  <a:off x="2474" y="1730"/>
                  <a:ext cx="420" cy="523"/>
                </a:xfrm>
                <a:custGeom>
                  <a:avLst/>
                  <a:gdLst>
                    <a:gd name="T0" fmla="*/ 402 w 457"/>
                    <a:gd name="T1" fmla="*/ 571 h 571"/>
                    <a:gd name="T2" fmla="*/ 457 w 457"/>
                    <a:gd name="T3" fmla="*/ 164 h 571"/>
                    <a:gd name="T4" fmla="*/ 307 w 457"/>
                    <a:gd name="T5" fmla="*/ 140 h 571"/>
                    <a:gd name="T6" fmla="*/ 323 w 457"/>
                    <a:gd name="T7" fmla="*/ 40 h 571"/>
                    <a:gd name="T8" fmla="*/ 98 w 457"/>
                    <a:gd name="T9" fmla="*/ 0 h 571"/>
                    <a:gd name="T10" fmla="*/ 0 w 457"/>
                    <a:gd name="T11" fmla="*/ 508 h 571"/>
                    <a:gd name="T12" fmla="*/ 402 w 457"/>
                    <a:gd name="T13" fmla="*/ 571 h 571"/>
                  </a:gdLst>
                  <a:ahLst/>
                  <a:cxnLst>
                    <a:cxn ang="0">
                      <a:pos x="T0" y="T1"/>
                    </a:cxn>
                    <a:cxn ang="0">
                      <a:pos x="T2" y="T3"/>
                    </a:cxn>
                    <a:cxn ang="0">
                      <a:pos x="T4" y="T5"/>
                    </a:cxn>
                    <a:cxn ang="0">
                      <a:pos x="T6" y="T7"/>
                    </a:cxn>
                    <a:cxn ang="0">
                      <a:pos x="T8" y="T9"/>
                    </a:cxn>
                    <a:cxn ang="0">
                      <a:pos x="T10" y="T11"/>
                    </a:cxn>
                    <a:cxn ang="0">
                      <a:pos x="T12" y="T13"/>
                    </a:cxn>
                  </a:cxnLst>
                  <a:rect l="0" t="0" r="r" b="b"/>
                  <a:pathLst>
                    <a:path w="457" h="571">
                      <a:moveTo>
                        <a:pt x="402" y="571"/>
                      </a:moveTo>
                      <a:lnTo>
                        <a:pt x="457" y="164"/>
                      </a:lnTo>
                      <a:lnTo>
                        <a:pt x="307" y="140"/>
                      </a:lnTo>
                      <a:lnTo>
                        <a:pt x="323" y="40"/>
                      </a:lnTo>
                      <a:lnTo>
                        <a:pt x="98" y="0"/>
                      </a:lnTo>
                      <a:lnTo>
                        <a:pt x="0" y="508"/>
                      </a:lnTo>
                      <a:lnTo>
                        <a:pt x="402" y="571"/>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22" name="Freeform 27">
                  <a:extLst>
                    <a:ext uri="{FF2B5EF4-FFF2-40B4-BE49-F238E27FC236}">
                      <a16:creationId xmlns:a16="http://schemas.microsoft.com/office/drawing/2014/main" id="{8C5CB296-9269-4C99-BB2E-AE00155734EB}"/>
                    </a:ext>
                  </a:extLst>
                </p:cNvPr>
                <p:cNvSpPr>
                  <a:spLocks/>
                </p:cNvSpPr>
                <p:nvPr/>
              </p:nvSpPr>
              <p:spPr bwMode="auto">
                <a:xfrm>
                  <a:off x="3363" y="2024"/>
                  <a:ext cx="550" cy="296"/>
                </a:xfrm>
                <a:custGeom>
                  <a:avLst/>
                  <a:gdLst>
                    <a:gd name="T0" fmla="*/ 17 w 601"/>
                    <a:gd name="T1" fmla="*/ 0 h 323"/>
                    <a:gd name="T2" fmla="*/ 540 w 601"/>
                    <a:gd name="T3" fmla="*/ 12 h 323"/>
                    <a:gd name="T4" fmla="*/ 573 w 601"/>
                    <a:gd name="T5" fmla="*/ 38 h 323"/>
                    <a:gd name="T6" fmla="*/ 563 w 601"/>
                    <a:gd name="T7" fmla="*/ 51 h 323"/>
                    <a:gd name="T8" fmla="*/ 561 w 601"/>
                    <a:gd name="T9" fmla="*/ 64 h 323"/>
                    <a:gd name="T10" fmla="*/ 566 w 601"/>
                    <a:gd name="T11" fmla="*/ 70 h 323"/>
                    <a:gd name="T12" fmla="*/ 575 w 601"/>
                    <a:gd name="T13" fmla="*/ 74 h 323"/>
                    <a:gd name="T14" fmla="*/ 580 w 601"/>
                    <a:gd name="T15" fmla="*/ 92 h 323"/>
                    <a:gd name="T16" fmla="*/ 588 w 601"/>
                    <a:gd name="T17" fmla="*/ 97 h 323"/>
                    <a:gd name="T18" fmla="*/ 596 w 601"/>
                    <a:gd name="T19" fmla="*/ 99 h 323"/>
                    <a:gd name="T20" fmla="*/ 599 w 601"/>
                    <a:gd name="T21" fmla="*/ 101 h 323"/>
                    <a:gd name="T22" fmla="*/ 601 w 601"/>
                    <a:gd name="T23" fmla="*/ 323 h 323"/>
                    <a:gd name="T24" fmla="*/ 0 w 601"/>
                    <a:gd name="T25" fmla="*/ 310 h 323"/>
                    <a:gd name="T26" fmla="*/ 17 w 601"/>
                    <a:gd name="T27"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1" h="323">
                      <a:moveTo>
                        <a:pt x="17" y="0"/>
                      </a:moveTo>
                      <a:lnTo>
                        <a:pt x="540" y="12"/>
                      </a:lnTo>
                      <a:lnTo>
                        <a:pt x="573" y="38"/>
                      </a:lnTo>
                      <a:lnTo>
                        <a:pt x="563" y="51"/>
                      </a:lnTo>
                      <a:lnTo>
                        <a:pt x="561" y="64"/>
                      </a:lnTo>
                      <a:lnTo>
                        <a:pt x="566" y="70"/>
                      </a:lnTo>
                      <a:lnTo>
                        <a:pt x="575" y="74"/>
                      </a:lnTo>
                      <a:lnTo>
                        <a:pt x="580" y="92"/>
                      </a:lnTo>
                      <a:lnTo>
                        <a:pt x="588" y="97"/>
                      </a:lnTo>
                      <a:lnTo>
                        <a:pt x="596" y="99"/>
                      </a:lnTo>
                      <a:lnTo>
                        <a:pt x="599" y="101"/>
                      </a:lnTo>
                      <a:lnTo>
                        <a:pt x="601" y="323"/>
                      </a:lnTo>
                      <a:lnTo>
                        <a:pt x="0" y="310"/>
                      </a:lnTo>
                      <a:lnTo>
                        <a:pt x="17" y="0"/>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23" name="Freeform 28">
                  <a:extLst>
                    <a:ext uri="{FF2B5EF4-FFF2-40B4-BE49-F238E27FC236}">
                      <a16:creationId xmlns:a16="http://schemas.microsoft.com/office/drawing/2014/main" id="{3495D3BB-64C9-4583-90EE-1015284CD2EB}"/>
                    </a:ext>
                  </a:extLst>
                </p:cNvPr>
                <p:cNvSpPr>
                  <a:spLocks/>
                </p:cNvSpPr>
                <p:nvPr/>
              </p:nvSpPr>
              <p:spPr bwMode="auto">
                <a:xfrm>
                  <a:off x="3287" y="2303"/>
                  <a:ext cx="641" cy="332"/>
                </a:xfrm>
                <a:custGeom>
                  <a:avLst/>
                  <a:gdLst>
                    <a:gd name="T0" fmla="*/ 83 w 700"/>
                    <a:gd name="T1" fmla="*/ 5 h 361"/>
                    <a:gd name="T2" fmla="*/ 0 w 700"/>
                    <a:gd name="T3" fmla="*/ 50 h 361"/>
                    <a:gd name="T4" fmla="*/ 238 w 700"/>
                    <a:gd name="T5" fmla="*/ 262 h 361"/>
                    <a:gd name="T6" fmla="*/ 251 w 700"/>
                    <a:gd name="T7" fmla="*/ 267 h 361"/>
                    <a:gd name="T8" fmla="*/ 269 w 700"/>
                    <a:gd name="T9" fmla="*/ 285 h 361"/>
                    <a:gd name="T10" fmla="*/ 291 w 700"/>
                    <a:gd name="T11" fmla="*/ 279 h 361"/>
                    <a:gd name="T12" fmla="*/ 303 w 700"/>
                    <a:gd name="T13" fmla="*/ 288 h 361"/>
                    <a:gd name="T14" fmla="*/ 307 w 700"/>
                    <a:gd name="T15" fmla="*/ 300 h 361"/>
                    <a:gd name="T16" fmla="*/ 332 w 700"/>
                    <a:gd name="T17" fmla="*/ 306 h 361"/>
                    <a:gd name="T18" fmla="*/ 345 w 700"/>
                    <a:gd name="T19" fmla="*/ 310 h 361"/>
                    <a:gd name="T20" fmla="*/ 353 w 700"/>
                    <a:gd name="T21" fmla="*/ 307 h 361"/>
                    <a:gd name="T22" fmla="*/ 367 w 700"/>
                    <a:gd name="T23" fmla="*/ 319 h 361"/>
                    <a:gd name="T24" fmla="*/ 395 w 700"/>
                    <a:gd name="T25" fmla="*/ 315 h 361"/>
                    <a:gd name="T26" fmla="*/ 404 w 700"/>
                    <a:gd name="T27" fmla="*/ 327 h 361"/>
                    <a:gd name="T28" fmla="*/ 407 w 700"/>
                    <a:gd name="T29" fmla="*/ 339 h 361"/>
                    <a:gd name="T30" fmla="*/ 427 w 700"/>
                    <a:gd name="T31" fmla="*/ 331 h 361"/>
                    <a:gd name="T32" fmla="*/ 453 w 700"/>
                    <a:gd name="T33" fmla="*/ 344 h 361"/>
                    <a:gd name="T34" fmla="*/ 465 w 700"/>
                    <a:gd name="T35" fmla="*/ 338 h 361"/>
                    <a:gd name="T36" fmla="*/ 473 w 700"/>
                    <a:gd name="T37" fmla="*/ 342 h 361"/>
                    <a:gd name="T38" fmla="*/ 475 w 700"/>
                    <a:gd name="T39" fmla="*/ 357 h 361"/>
                    <a:gd name="T40" fmla="*/ 479 w 700"/>
                    <a:gd name="T41" fmla="*/ 347 h 361"/>
                    <a:gd name="T42" fmla="*/ 494 w 700"/>
                    <a:gd name="T43" fmla="*/ 334 h 361"/>
                    <a:gd name="T44" fmla="*/ 498 w 700"/>
                    <a:gd name="T45" fmla="*/ 341 h 361"/>
                    <a:gd name="T46" fmla="*/ 511 w 700"/>
                    <a:gd name="T47" fmla="*/ 344 h 361"/>
                    <a:gd name="T48" fmla="*/ 521 w 700"/>
                    <a:gd name="T49" fmla="*/ 340 h 361"/>
                    <a:gd name="T50" fmla="*/ 523 w 700"/>
                    <a:gd name="T51" fmla="*/ 344 h 361"/>
                    <a:gd name="T52" fmla="*/ 544 w 700"/>
                    <a:gd name="T53" fmla="*/ 357 h 361"/>
                    <a:gd name="T54" fmla="*/ 563 w 700"/>
                    <a:gd name="T55" fmla="*/ 344 h 361"/>
                    <a:gd name="T56" fmla="*/ 596 w 700"/>
                    <a:gd name="T57" fmla="*/ 337 h 361"/>
                    <a:gd name="T58" fmla="*/ 609 w 700"/>
                    <a:gd name="T59" fmla="*/ 336 h 361"/>
                    <a:gd name="T60" fmla="*/ 640 w 700"/>
                    <a:gd name="T61" fmla="*/ 335 h 361"/>
                    <a:gd name="T62" fmla="*/ 683 w 700"/>
                    <a:gd name="T63" fmla="*/ 354 h 361"/>
                    <a:gd name="T64" fmla="*/ 693 w 700"/>
                    <a:gd name="T65" fmla="*/ 360 h 361"/>
                    <a:gd name="T66" fmla="*/ 700 w 700"/>
                    <a:gd name="T67" fmla="*/ 181 h 361"/>
                    <a:gd name="T68" fmla="*/ 684 w 700"/>
                    <a:gd name="T69" fmla="*/ 1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0" h="361">
                      <a:moveTo>
                        <a:pt x="684" y="18"/>
                      </a:moveTo>
                      <a:lnTo>
                        <a:pt x="83" y="5"/>
                      </a:lnTo>
                      <a:lnTo>
                        <a:pt x="3" y="0"/>
                      </a:lnTo>
                      <a:lnTo>
                        <a:pt x="0" y="50"/>
                      </a:lnTo>
                      <a:lnTo>
                        <a:pt x="244" y="64"/>
                      </a:lnTo>
                      <a:lnTo>
                        <a:pt x="238" y="262"/>
                      </a:lnTo>
                      <a:lnTo>
                        <a:pt x="247" y="263"/>
                      </a:lnTo>
                      <a:lnTo>
                        <a:pt x="251" y="267"/>
                      </a:lnTo>
                      <a:lnTo>
                        <a:pt x="263" y="283"/>
                      </a:lnTo>
                      <a:lnTo>
                        <a:pt x="269" y="285"/>
                      </a:lnTo>
                      <a:lnTo>
                        <a:pt x="286" y="283"/>
                      </a:lnTo>
                      <a:lnTo>
                        <a:pt x="291" y="279"/>
                      </a:lnTo>
                      <a:lnTo>
                        <a:pt x="301" y="283"/>
                      </a:lnTo>
                      <a:lnTo>
                        <a:pt x="303" y="288"/>
                      </a:lnTo>
                      <a:lnTo>
                        <a:pt x="303" y="293"/>
                      </a:lnTo>
                      <a:lnTo>
                        <a:pt x="307" y="300"/>
                      </a:lnTo>
                      <a:lnTo>
                        <a:pt x="310" y="302"/>
                      </a:lnTo>
                      <a:lnTo>
                        <a:pt x="332" y="306"/>
                      </a:lnTo>
                      <a:lnTo>
                        <a:pt x="340" y="310"/>
                      </a:lnTo>
                      <a:lnTo>
                        <a:pt x="345" y="310"/>
                      </a:lnTo>
                      <a:lnTo>
                        <a:pt x="347" y="308"/>
                      </a:lnTo>
                      <a:lnTo>
                        <a:pt x="353" y="307"/>
                      </a:lnTo>
                      <a:lnTo>
                        <a:pt x="359" y="315"/>
                      </a:lnTo>
                      <a:lnTo>
                        <a:pt x="367" y="319"/>
                      </a:lnTo>
                      <a:lnTo>
                        <a:pt x="373" y="312"/>
                      </a:lnTo>
                      <a:lnTo>
                        <a:pt x="395" y="315"/>
                      </a:lnTo>
                      <a:lnTo>
                        <a:pt x="395" y="319"/>
                      </a:lnTo>
                      <a:lnTo>
                        <a:pt x="404" y="327"/>
                      </a:lnTo>
                      <a:lnTo>
                        <a:pt x="407" y="328"/>
                      </a:lnTo>
                      <a:lnTo>
                        <a:pt x="407" y="339"/>
                      </a:lnTo>
                      <a:lnTo>
                        <a:pt x="423" y="342"/>
                      </a:lnTo>
                      <a:lnTo>
                        <a:pt x="427" y="331"/>
                      </a:lnTo>
                      <a:lnTo>
                        <a:pt x="433" y="329"/>
                      </a:lnTo>
                      <a:lnTo>
                        <a:pt x="453" y="344"/>
                      </a:lnTo>
                      <a:lnTo>
                        <a:pt x="456" y="344"/>
                      </a:lnTo>
                      <a:lnTo>
                        <a:pt x="465" y="338"/>
                      </a:lnTo>
                      <a:lnTo>
                        <a:pt x="472" y="338"/>
                      </a:lnTo>
                      <a:lnTo>
                        <a:pt x="473" y="342"/>
                      </a:lnTo>
                      <a:lnTo>
                        <a:pt x="471" y="351"/>
                      </a:lnTo>
                      <a:lnTo>
                        <a:pt x="475" y="357"/>
                      </a:lnTo>
                      <a:lnTo>
                        <a:pt x="480" y="353"/>
                      </a:lnTo>
                      <a:lnTo>
                        <a:pt x="479" y="347"/>
                      </a:lnTo>
                      <a:lnTo>
                        <a:pt x="486" y="339"/>
                      </a:lnTo>
                      <a:lnTo>
                        <a:pt x="494" y="334"/>
                      </a:lnTo>
                      <a:lnTo>
                        <a:pt x="497" y="335"/>
                      </a:lnTo>
                      <a:lnTo>
                        <a:pt x="498" y="341"/>
                      </a:lnTo>
                      <a:lnTo>
                        <a:pt x="507" y="344"/>
                      </a:lnTo>
                      <a:lnTo>
                        <a:pt x="511" y="344"/>
                      </a:lnTo>
                      <a:lnTo>
                        <a:pt x="515" y="339"/>
                      </a:lnTo>
                      <a:lnTo>
                        <a:pt x="521" y="340"/>
                      </a:lnTo>
                      <a:lnTo>
                        <a:pt x="523" y="342"/>
                      </a:lnTo>
                      <a:lnTo>
                        <a:pt x="523" y="344"/>
                      </a:lnTo>
                      <a:lnTo>
                        <a:pt x="532" y="348"/>
                      </a:lnTo>
                      <a:lnTo>
                        <a:pt x="544" y="357"/>
                      </a:lnTo>
                      <a:lnTo>
                        <a:pt x="558" y="347"/>
                      </a:lnTo>
                      <a:lnTo>
                        <a:pt x="563" y="344"/>
                      </a:lnTo>
                      <a:lnTo>
                        <a:pt x="581" y="343"/>
                      </a:lnTo>
                      <a:lnTo>
                        <a:pt x="596" y="337"/>
                      </a:lnTo>
                      <a:lnTo>
                        <a:pt x="602" y="336"/>
                      </a:lnTo>
                      <a:lnTo>
                        <a:pt x="609" y="336"/>
                      </a:lnTo>
                      <a:lnTo>
                        <a:pt x="628" y="339"/>
                      </a:lnTo>
                      <a:lnTo>
                        <a:pt x="640" y="335"/>
                      </a:lnTo>
                      <a:lnTo>
                        <a:pt x="642" y="332"/>
                      </a:lnTo>
                      <a:lnTo>
                        <a:pt x="683" y="354"/>
                      </a:lnTo>
                      <a:lnTo>
                        <a:pt x="690" y="356"/>
                      </a:lnTo>
                      <a:lnTo>
                        <a:pt x="693" y="360"/>
                      </a:lnTo>
                      <a:lnTo>
                        <a:pt x="697" y="361"/>
                      </a:lnTo>
                      <a:lnTo>
                        <a:pt x="700" y="181"/>
                      </a:lnTo>
                      <a:lnTo>
                        <a:pt x="685" y="69"/>
                      </a:lnTo>
                      <a:lnTo>
                        <a:pt x="684" y="18"/>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24" name="Freeform 29">
                  <a:extLst>
                    <a:ext uri="{FF2B5EF4-FFF2-40B4-BE49-F238E27FC236}">
                      <a16:creationId xmlns:a16="http://schemas.microsoft.com/office/drawing/2014/main" id="{E37641EC-2CB8-4CA2-8CBC-EB553517A166}"/>
                    </a:ext>
                  </a:extLst>
                </p:cNvPr>
                <p:cNvSpPr>
                  <a:spLocks/>
                </p:cNvSpPr>
                <p:nvPr/>
              </p:nvSpPr>
              <p:spPr bwMode="auto">
                <a:xfrm>
                  <a:off x="3243" y="1729"/>
                  <a:ext cx="616" cy="305"/>
                </a:xfrm>
                <a:custGeom>
                  <a:avLst/>
                  <a:gdLst>
                    <a:gd name="T0" fmla="*/ 0 w 671"/>
                    <a:gd name="T1" fmla="*/ 206 h 333"/>
                    <a:gd name="T2" fmla="*/ 18 w 671"/>
                    <a:gd name="T3" fmla="*/ 0 h 333"/>
                    <a:gd name="T4" fmla="*/ 430 w 671"/>
                    <a:gd name="T5" fmla="*/ 22 h 333"/>
                    <a:gd name="T6" fmla="*/ 442 w 671"/>
                    <a:gd name="T7" fmla="*/ 38 h 333"/>
                    <a:gd name="T8" fmla="*/ 455 w 671"/>
                    <a:gd name="T9" fmla="*/ 38 h 333"/>
                    <a:gd name="T10" fmla="*/ 466 w 671"/>
                    <a:gd name="T11" fmla="*/ 36 h 333"/>
                    <a:gd name="T12" fmla="*/ 474 w 671"/>
                    <a:gd name="T13" fmla="*/ 41 h 333"/>
                    <a:gd name="T14" fmla="*/ 480 w 671"/>
                    <a:gd name="T15" fmla="*/ 55 h 333"/>
                    <a:gd name="T16" fmla="*/ 490 w 671"/>
                    <a:gd name="T17" fmla="*/ 57 h 333"/>
                    <a:gd name="T18" fmla="*/ 502 w 671"/>
                    <a:gd name="T19" fmla="*/ 55 h 333"/>
                    <a:gd name="T20" fmla="*/ 512 w 671"/>
                    <a:gd name="T21" fmla="*/ 47 h 333"/>
                    <a:gd name="T22" fmla="*/ 526 w 671"/>
                    <a:gd name="T23" fmla="*/ 47 h 333"/>
                    <a:gd name="T24" fmla="*/ 534 w 671"/>
                    <a:gd name="T25" fmla="*/ 49 h 333"/>
                    <a:gd name="T26" fmla="*/ 566 w 671"/>
                    <a:gd name="T27" fmla="*/ 71 h 333"/>
                    <a:gd name="T28" fmla="*/ 583 w 671"/>
                    <a:gd name="T29" fmla="*/ 82 h 333"/>
                    <a:gd name="T30" fmla="*/ 583 w 671"/>
                    <a:gd name="T31" fmla="*/ 93 h 333"/>
                    <a:gd name="T32" fmla="*/ 595 w 671"/>
                    <a:gd name="T33" fmla="*/ 100 h 333"/>
                    <a:gd name="T34" fmla="*/ 595 w 671"/>
                    <a:gd name="T35" fmla="*/ 107 h 333"/>
                    <a:gd name="T36" fmla="*/ 590 w 671"/>
                    <a:gd name="T37" fmla="*/ 121 h 333"/>
                    <a:gd name="T38" fmla="*/ 598 w 671"/>
                    <a:gd name="T39" fmla="*/ 129 h 333"/>
                    <a:gd name="T40" fmla="*/ 603 w 671"/>
                    <a:gd name="T41" fmla="*/ 145 h 333"/>
                    <a:gd name="T42" fmla="*/ 611 w 671"/>
                    <a:gd name="T43" fmla="*/ 153 h 333"/>
                    <a:gd name="T44" fmla="*/ 608 w 671"/>
                    <a:gd name="T45" fmla="*/ 161 h 333"/>
                    <a:gd name="T46" fmla="*/ 611 w 671"/>
                    <a:gd name="T47" fmla="*/ 170 h 333"/>
                    <a:gd name="T48" fmla="*/ 622 w 671"/>
                    <a:gd name="T49" fmla="*/ 178 h 333"/>
                    <a:gd name="T50" fmla="*/ 625 w 671"/>
                    <a:gd name="T51" fmla="*/ 186 h 333"/>
                    <a:gd name="T52" fmla="*/ 622 w 671"/>
                    <a:gd name="T53" fmla="*/ 195 h 333"/>
                    <a:gd name="T54" fmla="*/ 619 w 671"/>
                    <a:gd name="T55" fmla="*/ 211 h 333"/>
                    <a:gd name="T56" fmla="*/ 630 w 671"/>
                    <a:gd name="T57" fmla="*/ 217 h 333"/>
                    <a:gd name="T58" fmla="*/ 633 w 671"/>
                    <a:gd name="T59" fmla="*/ 225 h 333"/>
                    <a:gd name="T60" fmla="*/ 627 w 671"/>
                    <a:gd name="T61" fmla="*/ 233 h 333"/>
                    <a:gd name="T62" fmla="*/ 630 w 671"/>
                    <a:gd name="T63" fmla="*/ 241 h 333"/>
                    <a:gd name="T64" fmla="*/ 635 w 671"/>
                    <a:gd name="T65" fmla="*/ 249 h 333"/>
                    <a:gd name="T66" fmla="*/ 633 w 671"/>
                    <a:gd name="T67" fmla="*/ 257 h 333"/>
                    <a:gd name="T68" fmla="*/ 635 w 671"/>
                    <a:gd name="T69" fmla="*/ 268 h 333"/>
                    <a:gd name="T70" fmla="*/ 639 w 671"/>
                    <a:gd name="T71" fmla="*/ 273 h 333"/>
                    <a:gd name="T72" fmla="*/ 644 w 671"/>
                    <a:gd name="T73" fmla="*/ 281 h 333"/>
                    <a:gd name="T74" fmla="*/ 652 w 671"/>
                    <a:gd name="T75" fmla="*/ 289 h 333"/>
                    <a:gd name="T76" fmla="*/ 655 w 671"/>
                    <a:gd name="T77" fmla="*/ 303 h 333"/>
                    <a:gd name="T78" fmla="*/ 666 w 671"/>
                    <a:gd name="T79" fmla="*/ 317 h 333"/>
                    <a:gd name="T80" fmla="*/ 671 w 671"/>
                    <a:gd name="T81" fmla="*/ 320 h 333"/>
                    <a:gd name="T82" fmla="*/ 668 w 671"/>
                    <a:gd name="T83" fmla="*/ 330 h 333"/>
                    <a:gd name="T84" fmla="*/ 670 w 671"/>
                    <a:gd name="T85" fmla="*/ 333 h 333"/>
                    <a:gd name="T86" fmla="*/ 147 w 671"/>
                    <a:gd name="T87" fmla="*/ 321 h 333"/>
                    <a:gd name="T88" fmla="*/ 154 w 671"/>
                    <a:gd name="T89" fmla="*/ 219 h 333"/>
                    <a:gd name="T90" fmla="*/ 0 w 671"/>
                    <a:gd name="T91" fmla="*/ 206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1" h="333">
                      <a:moveTo>
                        <a:pt x="0" y="206"/>
                      </a:moveTo>
                      <a:lnTo>
                        <a:pt x="18" y="0"/>
                      </a:lnTo>
                      <a:lnTo>
                        <a:pt x="430" y="22"/>
                      </a:lnTo>
                      <a:lnTo>
                        <a:pt x="442" y="38"/>
                      </a:lnTo>
                      <a:lnTo>
                        <a:pt x="455" y="38"/>
                      </a:lnTo>
                      <a:lnTo>
                        <a:pt x="466" y="36"/>
                      </a:lnTo>
                      <a:lnTo>
                        <a:pt x="474" y="41"/>
                      </a:lnTo>
                      <a:lnTo>
                        <a:pt x="480" y="55"/>
                      </a:lnTo>
                      <a:lnTo>
                        <a:pt x="490" y="57"/>
                      </a:lnTo>
                      <a:lnTo>
                        <a:pt x="502" y="55"/>
                      </a:lnTo>
                      <a:lnTo>
                        <a:pt x="512" y="47"/>
                      </a:lnTo>
                      <a:lnTo>
                        <a:pt x="526" y="47"/>
                      </a:lnTo>
                      <a:lnTo>
                        <a:pt x="534" y="49"/>
                      </a:lnTo>
                      <a:lnTo>
                        <a:pt x="566" y="71"/>
                      </a:lnTo>
                      <a:lnTo>
                        <a:pt x="583" y="82"/>
                      </a:lnTo>
                      <a:lnTo>
                        <a:pt x="583" y="93"/>
                      </a:lnTo>
                      <a:lnTo>
                        <a:pt x="595" y="100"/>
                      </a:lnTo>
                      <a:lnTo>
                        <a:pt x="595" y="107"/>
                      </a:lnTo>
                      <a:lnTo>
                        <a:pt x="590" y="121"/>
                      </a:lnTo>
                      <a:lnTo>
                        <a:pt x="598" y="129"/>
                      </a:lnTo>
                      <a:lnTo>
                        <a:pt x="603" y="145"/>
                      </a:lnTo>
                      <a:lnTo>
                        <a:pt x="611" y="153"/>
                      </a:lnTo>
                      <a:lnTo>
                        <a:pt x="608" y="161"/>
                      </a:lnTo>
                      <a:lnTo>
                        <a:pt x="611" y="170"/>
                      </a:lnTo>
                      <a:lnTo>
                        <a:pt x="622" y="178"/>
                      </a:lnTo>
                      <a:lnTo>
                        <a:pt x="625" y="186"/>
                      </a:lnTo>
                      <a:lnTo>
                        <a:pt x="622" y="195"/>
                      </a:lnTo>
                      <a:lnTo>
                        <a:pt x="619" y="211"/>
                      </a:lnTo>
                      <a:lnTo>
                        <a:pt x="630" y="217"/>
                      </a:lnTo>
                      <a:lnTo>
                        <a:pt x="633" y="225"/>
                      </a:lnTo>
                      <a:lnTo>
                        <a:pt x="627" y="233"/>
                      </a:lnTo>
                      <a:lnTo>
                        <a:pt x="630" y="241"/>
                      </a:lnTo>
                      <a:lnTo>
                        <a:pt x="635" y="249"/>
                      </a:lnTo>
                      <a:lnTo>
                        <a:pt x="633" y="257"/>
                      </a:lnTo>
                      <a:lnTo>
                        <a:pt x="635" y="268"/>
                      </a:lnTo>
                      <a:lnTo>
                        <a:pt x="639" y="273"/>
                      </a:lnTo>
                      <a:lnTo>
                        <a:pt x="644" y="281"/>
                      </a:lnTo>
                      <a:lnTo>
                        <a:pt x="652" y="289"/>
                      </a:lnTo>
                      <a:lnTo>
                        <a:pt x="655" y="303"/>
                      </a:lnTo>
                      <a:lnTo>
                        <a:pt x="666" y="317"/>
                      </a:lnTo>
                      <a:lnTo>
                        <a:pt x="671" y="320"/>
                      </a:lnTo>
                      <a:lnTo>
                        <a:pt x="668" y="330"/>
                      </a:lnTo>
                      <a:lnTo>
                        <a:pt x="670" y="333"/>
                      </a:lnTo>
                      <a:lnTo>
                        <a:pt x="147" y="321"/>
                      </a:lnTo>
                      <a:lnTo>
                        <a:pt x="154" y="219"/>
                      </a:lnTo>
                      <a:lnTo>
                        <a:pt x="0" y="206"/>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25" name="Freeform 30">
                  <a:extLst>
                    <a:ext uri="{FF2B5EF4-FFF2-40B4-BE49-F238E27FC236}">
                      <a16:creationId xmlns:a16="http://schemas.microsoft.com/office/drawing/2014/main" id="{C220F322-3AAC-464E-86DE-B8DB65482B2C}"/>
                    </a:ext>
                  </a:extLst>
                </p:cNvPr>
                <p:cNvSpPr>
                  <a:spLocks/>
                </p:cNvSpPr>
                <p:nvPr/>
              </p:nvSpPr>
              <p:spPr bwMode="auto">
                <a:xfrm>
                  <a:off x="3259" y="1453"/>
                  <a:ext cx="523" cy="351"/>
                </a:xfrm>
                <a:custGeom>
                  <a:avLst/>
                  <a:gdLst>
                    <a:gd name="T0" fmla="*/ 0 w 569"/>
                    <a:gd name="T1" fmla="*/ 301 h 383"/>
                    <a:gd name="T2" fmla="*/ 16 w 569"/>
                    <a:gd name="T3" fmla="*/ 99 h 383"/>
                    <a:gd name="T4" fmla="*/ 25 w 569"/>
                    <a:gd name="T5" fmla="*/ 0 h 383"/>
                    <a:gd name="T6" fmla="*/ 558 w 569"/>
                    <a:gd name="T7" fmla="*/ 23 h 383"/>
                    <a:gd name="T8" fmla="*/ 559 w 569"/>
                    <a:gd name="T9" fmla="*/ 32 h 383"/>
                    <a:gd name="T10" fmla="*/ 553 w 569"/>
                    <a:gd name="T11" fmla="*/ 42 h 383"/>
                    <a:gd name="T12" fmla="*/ 540 w 569"/>
                    <a:gd name="T13" fmla="*/ 56 h 383"/>
                    <a:gd name="T14" fmla="*/ 541 w 569"/>
                    <a:gd name="T15" fmla="*/ 65 h 383"/>
                    <a:gd name="T16" fmla="*/ 568 w 569"/>
                    <a:gd name="T17" fmla="*/ 89 h 383"/>
                    <a:gd name="T18" fmla="*/ 569 w 569"/>
                    <a:gd name="T19" fmla="*/ 276 h 383"/>
                    <a:gd name="T20" fmla="*/ 564 w 569"/>
                    <a:gd name="T21" fmla="*/ 275 h 383"/>
                    <a:gd name="T22" fmla="*/ 557 w 569"/>
                    <a:gd name="T23" fmla="*/ 276 h 383"/>
                    <a:gd name="T24" fmla="*/ 560 w 569"/>
                    <a:gd name="T25" fmla="*/ 282 h 383"/>
                    <a:gd name="T26" fmla="*/ 563 w 569"/>
                    <a:gd name="T27" fmla="*/ 288 h 383"/>
                    <a:gd name="T28" fmla="*/ 559 w 569"/>
                    <a:gd name="T29" fmla="*/ 298 h 383"/>
                    <a:gd name="T30" fmla="*/ 565 w 569"/>
                    <a:gd name="T31" fmla="*/ 304 h 383"/>
                    <a:gd name="T32" fmla="*/ 568 w 569"/>
                    <a:gd name="T33" fmla="*/ 319 h 383"/>
                    <a:gd name="T34" fmla="*/ 562 w 569"/>
                    <a:gd name="T35" fmla="*/ 324 h 383"/>
                    <a:gd name="T36" fmla="*/ 564 w 569"/>
                    <a:gd name="T37" fmla="*/ 333 h 383"/>
                    <a:gd name="T38" fmla="*/ 556 w 569"/>
                    <a:gd name="T39" fmla="*/ 351 h 383"/>
                    <a:gd name="T40" fmla="*/ 564 w 569"/>
                    <a:gd name="T41" fmla="*/ 370 h 383"/>
                    <a:gd name="T42" fmla="*/ 565 w 569"/>
                    <a:gd name="T43" fmla="*/ 381 h 383"/>
                    <a:gd name="T44" fmla="*/ 565 w 569"/>
                    <a:gd name="T45" fmla="*/ 383 h 383"/>
                    <a:gd name="T46" fmla="*/ 548 w 569"/>
                    <a:gd name="T47" fmla="*/ 372 h 383"/>
                    <a:gd name="T48" fmla="*/ 516 w 569"/>
                    <a:gd name="T49" fmla="*/ 350 h 383"/>
                    <a:gd name="T50" fmla="*/ 508 w 569"/>
                    <a:gd name="T51" fmla="*/ 348 h 383"/>
                    <a:gd name="T52" fmla="*/ 494 w 569"/>
                    <a:gd name="T53" fmla="*/ 348 h 383"/>
                    <a:gd name="T54" fmla="*/ 484 w 569"/>
                    <a:gd name="T55" fmla="*/ 356 h 383"/>
                    <a:gd name="T56" fmla="*/ 472 w 569"/>
                    <a:gd name="T57" fmla="*/ 358 h 383"/>
                    <a:gd name="T58" fmla="*/ 462 w 569"/>
                    <a:gd name="T59" fmla="*/ 356 h 383"/>
                    <a:gd name="T60" fmla="*/ 456 w 569"/>
                    <a:gd name="T61" fmla="*/ 342 h 383"/>
                    <a:gd name="T62" fmla="*/ 448 w 569"/>
                    <a:gd name="T63" fmla="*/ 337 h 383"/>
                    <a:gd name="T64" fmla="*/ 437 w 569"/>
                    <a:gd name="T65" fmla="*/ 339 h 383"/>
                    <a:gd name="T66" fmla="*/ 424 w 569"/>
                    <a:gd name="T67" fmla="*/ 339 h 383"/>
                    <a:gd name="T68" fmla="*/ 412 w 569"/>
                    <a:gd name="T69" fmla="*/ 323 h 383"/>
                    <a:gd name="T70" fmla="*/ 0 w 569"/>
                    <a:gd name="T71" fmla="*/ 301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9" h="383">
                      <a:moveTo>
                        <a:pt x="0" y="301"/>
                      </a:moveTo>
                      <a:lnTo>
                        <a:pt x="16" y="99"/>
                      </a:lnTo>
                      <a:lnTo>
                        <a:pt x="25" y="0"/>
                      </a:lnTo>
                      <a:lnTo>
                        <a:pt x="558" y="23"/>
                      </a:lnTo>
                      <a:lnTo>
                        <a:pt x="559" y="32"/>
                      </a:lnTo>
                      <a:lnTo>
                        <a:pt x="553" y="42"/>
                      </a:lnTo>
                      <a:lnTo>
                        <a:pt x="540" y="56"/>
                      </a:lnTo>
                      <a:lnTo>
                        <a:pt x="541" y="65"/>
                      </a:lnTo>
                      <a:lnTo>
                        <a:pt x="568" y="89"/>
                      </a:lnTo>
                      <a:lnTo>
                        <a:pt x="569" y="276"/>
                      </a:lnTo>
                      <a:lnTo>
                        <a:pt x="564" y="275"/>
                      </a:lnTo>
                      <a:lnTo>
                        <a:pt x="557" y="276"/>
                      </a:lnTo>
                      <a:lnTo>
                        <a:pt x="560" y="282"/>
                      </a:lnTo>
                      <a:lnTo>
                        <a:pt x="563" y="288"/>
                      </a:lnTo>
                      <a:lnTo>
                        <a:pt x="559" y="298"/>
                      </a:lnTo>
                      <a:lnTo>
                        <a:pt x="565" y="304"/>
                      </a:lnTo>
                      <a:lnTo>
                        <a:pt x="568" y="319"/>
                      </a:lnTo>
                      <a:lnTo>
                        <a:pt x="562" y="324"/>
                      </a:lnTo>
                      <a:lnTo>
                        <a:pt x="564" y="333"/>
                      </a:lnTo>
                      <a:lnTo>
                        <a:pt x="556" y="351"/>
                      </a:lnTo>
                      <a:lnTo>
                        <a:pt x="564" y="370"/>
                      </a:lnTo>
                      <a:lnTo>
                        <a:pt x="565" y="381"/>
                      </a:lnTo>
                      <a:lnTo>
                        <a:pt x="565" y="383"/>
                      </a:lnTo>
                      <a:lnTo>
                        <a:pt x="548" y="372"/>
                      </a:lnTo>
                      <a:lnTo>
                        <a:pt x="516" y="350"/>
                      </a:lnTo>
                      <a:lnTo>
                        <a:pt x="508" y="348"/>
                      </a:lnTo>
                      <a:lnTo>
                        <a:pt x="494" y="348"/>
                      </a:lnTo>
                      <a:lnTo>
                        <a:pt x="484" y="356"/>
                      </a:lnTo>
                      <a:lnTo>
                        <a:pt x="472" y="358"/>
                      </a:lnTo>
                      <a:lnTo>
                        <a:pt x="462" y="356"/>
                      </a:lnTo>
                      <a:lnTo>
                        <a:pt x="456" y="342"/>
                      </a:lnTo>
                      <a:lnTo>
                        <a:pt x="448" y="337"/>
                      </a:lnTo>
                      <a:lnTo>
                        <a:pt x="437" y="339"/>
                      </a:lnTo>
                      <a:lnTo>
                        <a:pt x="424" y="339"/>
                      </a:lnTo>
                      <a:lnTo>
                        <a:pt x="412" y="323"/>
                      </a:lnTo>
                      <a:lnTo>
                        <a:pt x="0" y="301"/>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26" name="Freeform 31">
                  <a:extLst>
                    <a:ext uri="{FF2B5EF4-FFF2-40B4-BE49-F238E27FC236}">
                      <a16:creationId xmlns:a16="http://schemas.microsoft.com/office/drawing/2014/main" id="{071F05BD-E558-4023-A8EC-5D553424BBB6}"/>
                    </a:ext>
                  </a:extLst>
                </p:cNvPr>
                <p:cNvSpPr>
                  <a:spLocks/>
                </p:cNvSpPr>
                <p:nvPr/>
              </p:nvSpPr>
              <p:spPr bwMode="auto">
                <a:xfrm>
                  <a:off x="3282" y="1168"/>
                  <a:ext cx="491" cy="306"/>
                </a:xfrm>
                <a:custGeom>
                  <a:avLst/>
                  <a:gdLst>
                    <a:gd name="T0" fmla="*/ 0 w 534"/>
                    <a:gd name="T1" fmla="*/ 310 h 333"/>
                    <a:gd name="T2" fmla="*/ 26 w 534"/>
                    <a:gd name="T3" fmla="*/ 0 h 333"/>
                    <a:gd name="T4" fmla="*/ 163 w 534"/>
                    <a:gd name="T5" fmla="*/ 10 h 333"/>
                    <a:gd name="T6" fmla="*/ 261 w 534"/>
                    <a:gd name="T7" fmla="*/ 17 h 333"/>
                    <a:gd name="T8" fmla="*/ 491 w 534"/>
                    <a:gd name="T9" fmla="*/ 23 h 333"/>
                    <a:gd name="T10" fmla="*/ 491 w 534"/>
                    <a:gd name="T11" fmla="*/ 31 h 333"/>
                    <a:gd name="T12" fmla="*/ 499 w 534"/>
                    <a:gd name="T13" fmla="*/ 55 h 333"/>
                    <a:gd name="T14" fmla="*/ 496 w 534"/>
                    <a:gd name="T15" fmla="*/ 63 h 333"/>
                    <a:gd name="T16" fmla="*/ 494 w 534"/>
                    <a:gd name="T17" fmla="*/ 79 h 333"/>
                    <a:gd name="T18" fmla="*/ 495 w 534"/>
                    <a:gd name="T19" fmla="*/ 108 h 333"/>
                    <a:gd name="T20" fmla="*/ 501 w 534"/>
                    <a:gd name="T21" fmla="*/ 141 h 333"/>
                    <a:gd name="T22" fmla="*/ 510 w 534"/>
                    <a:gd name="T23" fmla="*/ 151 h 333"/>
                    <a:gd name="T24" fmla="*/ 515 w 534"/>
                    <a:gd name="T25" fmla="*/ 180 h 333"/>
                    <a:gd name="T26" fmla="*/ 517 w 534"/>
                    <a:gd name="T27" fmla="*/ 231 h 333"/>
                    <a:gd name="T28" fmla="*/ 520 w 534"/>
                    <a:gd name="T29" fmla="*/ 242 h 333"/>
                    <a:gd name="T30" fmla="*/ 520 w 534"/>
                    <a:gd name="T31" fmla="*/ 260 h 333"/>
                    <a:gd name="T32" fmla="*/ 521 w 534"/>
                    <a:gd name="T33" fmla="*/ 268 h 333"/>
                    <a:gd name="T34" fmla="*/ 534 w 534"/>
                    <a:gd name="T35" fmla="*/ 304 h 333"/>
                    <a:gd name="T36" fmla="*/ 532 w 534"/>
                    <a:gd name="T37" fmla="*/ 318 h 333"/>
                    <a:gd name="T38" fmla="*/ 533 w 534"/>
                    <a:gd name="T39" fmla="*/ 333 h 333"/>
                    <a:gd name="T40" fmla="*/ 0 w 534"/>
                    <a:gd name="T41" fmla="*/ 310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4" h="333">
                      <a:moveTo>
                        <a:pt x="0" y="310"/>
                      </a:moveTo>
                      <a:lnTo>
                        <a:pt x="26" y="0"/>
                      </a:lnTo>
                      <a:lnTo>
                        <a:pt x="163" y="10"/>
                      </a:lnTo>
                      <a:lnTo>
                        <a:pt x="261" y="17"/>
                      </a:lnTo>
                      <a:lnTo>
                        <a:pt x="491" y="23"/>
                      </a:lnTo>
                      <a:lnTo>
                        <a:pt x="491" y="31"/>
                      </a:lnTo>
                      <a:lnTo>
                        <a:pt x="499" y="55"/>
                      </a:lnTo>
                      <a:lnTo>
                        <a:pt x="496" y="63"/>
                      </a:lnTo>
                      <a:lnTo>
                        <a:pt x="494" y="79"/>
                      </a:lnTo>
                      <a:lnTo>
                        <a:pt x="495" y="108"/>
                      </a:lnTo>
                      <a:lnTo>
                        <a:pt x="501" y="141"/>
                      </a:lnTo>
                      <a:lnTo>
                        <a:pt x="510" y="151"/>
                      </a:lnTo>
                      <a:lnTo>
                        <a:pt x="515" y="180"/>
                      </a:lnTo>
                      <a:lnTo>
                        <a:pt x="517" y="231"/>
                      </a:lnTo>
                      <a:lnTo>
                        <a:pt x="520" y="242"/>
                      </a:lnTo>
                      <a:lnTo>
                        <a:pt x="520" y="260"/>
                      </a:lnTo>
                      <a:lnTo>
                        <a:pt x="521" y="268"/>
                      </a:lnTo>
                      <a:lnTo>
                        <a:pt x="534" y="304"/>
                      </a:lnTo>
                      <a:lnTo>
                        <a:pt x="532" y="318"/>
                      </a:lnTo>
                      <a:lnTo>
                        <a:pt x="533" y="333"/>
                      </a:lnTo>
                      <a:lnTo>
                        <a:pt x="0" y="310"/>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27" name="Freeform 32">
                  <a:extLst>
                    <a:ext uri="{FF2B5EF4-FFF2-40B4-BE49-F238E27FC236}">
                      <a16:creationId xmlns:a16="http://schemas.microsoft.com/office/drawing/2014/main" id="{BE2FAF10-8802-4F39-BE4B-084794C89704}"/>
                    </a:ext>
                  </a:extLst>
                </p:cNvPr>
                <p:cNvSpPr>
                  <a:spLocks/>
                </p:cNvSpPr>
                <p:nvPr/>
              </p:nvSpPr>
              <p:spPr bwMode="auto">
                <a:xfrm>
                  <a:off x="3733" y="1155"/>
                  <a:ext cx="490" cy="551"/>
                </a:xfrm>
                <a:custGeom>
                  <a:avLst/>
                  <a:gdLst>
                    <a:gd name="T0" fmla="*/ 52 w 534"/>
                    <a:gd name="T1" fmla="*/ 413 h 600"/>
                    <a:gd name="T2" fmla="*/ 24 w 534"/>
                    <a:gd name="T3" fmla="*/ 380 h 600"/>
                    <a:gd name="T4" fmla="*/ 43 w 534"/>
                    <a:gd name="T5" fmla="*/ 356 h 600"/>
                    <a:gd name="T6" fmla="*/ 41 w 534"/>
                    <a:gd name="T7" fmla="*/ 332 h 600"/>
                    <a:gd name="T8" fmla="*/ 30 w 534"/>
                    <a:gd name="T9" fmla="*/ 282 h 600"/>
                    <a:gd name="T10" fmla="*/ 29 w 534"/>
                    <a:gd name="T11" fmla="*/ 256 h 600"/>
                    <a:gd name="T12" fmla="*/ 24 w 534"/>
                    <a:gd name="T13" fmla="*/ 194 h 600"/>
                    <a:gd name="T14" fmla="*/ 10 w 534"/>
                    <a:gd name="T15" fmla="*/ 155 h 600"/>
                    <a:gd name="T16" fmla="*/ 3 w 534"/>
                    <a:gd name="T17" fmla="*/ 93 h 600"/>
                    <a:gd name="T18" fmla="*/ 8 w 534"/>
                    <a:gd name="T19" fmla="*/ 69 h 600"/>
                    <a:gd name="T20" fmla="*/ 0 w 534"/>
                    <a:gd name="T21" fmla="*/ 37 h 600"/>
                    <a:gd name="T22" fmla="*/ 140 w 534"/>
                    <a:gd name="T23" fmla="*/ 13 h 600"/>
                    <a:gd name="T24" fmla="*/ 152 w 534"/>
                    <a:gd name="T25" fmla="*/ 0 h 600"/>
                    <a:gd name="T26" fmla="*/ 168 w 534"/>
                    <a:gd name="T27" fmla="*/ 28 h 600"/>
                    <a:gd name="T28" fmla="*/ 171 w 534"/>
                    <a:gd name="T29" fmla="*/ 57 h 600"/>
                    <a:gd name="T30" fmla="*/ 192 w 534"/>
                    <a:gd name="T31" fmla="*/ 66 h 600"/>
                    <a:gd name="T32" fmla="*/ 207 w 534"/>
                    <a:gd name="T33" fmla="*/ 73 h 600"/>
                    <a:gd name="T34" fmla="*/ 232 w 534"/>
                    <a:gd name="T35" fmla="*/ 74 h 600"/>
                    <a:gd name="T36" fmla="*/ 235 w 534"/>
                    <a:gd name="T37" fmla="*/ 83 h 600"/>
                    <a:gd name="T38" fmla="*/ 261 w 534"/>
                    <a:gd name="T39" fmla="*/ 74 h 600"/>
                    <a:gd name="T40" fmla="*/ 310 w 534"/>
                    <a:gd name="T41" fmla="*/ 78 h 600"/>
                    <a:gd name="T42" fmla="*/ 312 w 534"/>
                    <a:gd name="T43" fmla="*/ 84 h 600"/>
                    <a:gd name="T44" fmla="*/ 321 w 534"/>
                    <a:gd name="T45" fmla="*/ 88 h 600"/>
                    <a:gd name="T46" fmla="*/ 328 w 534"/>
                    <a:gd name="T47" fmla="*/ 105 h 600"/>
                    <a:gd name="T48" fmla="*/ 343 w 534"/>
                    <a:gd name="T49" fmla="*/ 99 h 600"/>
                    <a:gd name="T50" fmla="*/ 355 w 534"/>
                    <a:gd name="T51" fmla="*/ 99 h 600"/>
                    <a:gd name="T52" fmla="*/ 376 w 534"/>
                    <a:gd name="T53" fmla="*/ 113 h 600"/>
                    <a:gd name="T54" fmla="*/ 388 w 534"/>
                    <a:gd name="T55" fmla="*/ 125 h 600"/>
                    <a:gd name="T56" fmla="*/ 409 w 534"/>
                    <a:gd name="T57" fmla="*/ 122 h 600"/>
                    <a:gd name="T58" fmla="*/ 439 w 534"/>
                    <a:gd name="T59" fmla="*/ 106 h 600"/>
                    <a:gd name="T60" fmla="*/ 486 w 534"/>
                    <a:gd name="T61" fmla="*/ 114 h 600"/>
                    <a:gd name="T62" fmla="*/ 497 w 534"/>
                    <a:gd name="T63" fmla="*/ 119 h 600"/>
                    <a:gd name="T64" fmla="*/ 517 w 534"/>
                    <a:gd name="T65" fmla="*/ 122 h 600"/>
                    <a:gd name="T66" fmla="*/ 524 w 534"/>
                    <a:gd name="T67" fmla="*/ 131 h 600"/>
                    <a:gd name="T68" fmla="*/ 488 w 534"/>
                    <a:gd name="T69" fmla="*/ 148 h 600"/>
                    <a:gd name="T70" fmla="*/ 468 w 534"/>
                    <a:gd name="T71" fmla="*/ 162 h 600"/>
                    <a:gd name="T72" fmla="*/ 438 w 534"/>
                    <a:gd name="T73" fmla="*/ 178 h 600"/>
                    <a:gd name="T74" fmla="*/ 357 w 534"/>
                    <a:gd name="T75" fmla="*/ 259 h 600"/>
                    <a:gd name="T76" fmla="*/ 346 w 534"/>
                    <a:gd name="T77" fmla="*/ 271 h 600"/>
                    <a:gd name="T78" fmla="*/ 342 w 534"/>
                    <a:gd name="T79" fmla="*/ 333 h 600"/>
                    <a:gd name="T80" fmla="*/ 315 w 534"/>
                    <a:gd name="T81" fmla="*/ 353 h 600"/>
                    <a:gd name="T82" fmla="*/ 312 w 534"/>
                    <a:gd name="T83" fmla="*/ 364 h 600"/>
                    <a:gd name="T84" fmla="*/ 317 w 534"/>
                    <a:gd name="T85" fmla="*/ 385 h 600"/>
                    <a:gd name="T86" fmla="*/ 318 w 534"/>
                    <a:gd name="T87" fmla="*/ 409 h 600"/>
                    <a:gd name="T88" fmla="*/ 317 w 534"/>
                    <a:gd name="T89" fmla="*/ 437 h 600"/>
                    <a:gd name="T90" fmla="*/ 321 w 534"/>
                    <a:gd name="T91" fmla="*/ 469 h 600"/>
                    <a:gd name="T92" fmla="*/ 331 w 534"/>
                    <a:gd name="T93" fmla="*/ 480 h 600"/>
                    <a:gd name="T94" fmla="*/ 353 w 534"/>
                    <a:gd name="T95" fmla="*/ 485 h 600"/>
                    <a:gd name="T96" fmla="*/ 359 w 534"/>
                    <a:gd name="T97" fmla="*/ 493 h 600"/>
                    <a:gd name="T98" fmla="*/ 389 w 534"/>
                    <a:gd name="T99" fmla="*/ 519 h 600"/>
                    <a:gd name="T100" fmla="*/ 432 w 534"/>
                    <a:gd name="T101" fmla="*/ 550 h 600"/>
                    <a:gd name="T102" fmla="*/ 434 w 534"/>
                    <a:gd name="T103" fmla="*/ 569 h 600"/>
                    <a:gd name="T104" fmla="*/ 53 w 534"/>
                    <a:gd name="T105"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34" h="600">
                      <a:moveTo>
                        <a:pt x="53" y="600"/>
                      </a:moveTo>
                      <a:lnTo>
                        <a:pt x="52" y="413"/>
                      </a:lnTo>
                      <a:lnTo>
                        <a:pt x="25" y="389"/>
                      </a:lnTo>
                      <a:lnTo>
                        <a:pt x="24" y="380"/>
                      </a:lnTo>
                      <a:lnTo>
                        <a:pt x="37" y="366"/>
                      </a:lnTo>
                      <a:lnTo>
                        <a:pt x="43" y="356"/>
                      </a:lnTo>
                      <a:lnTo>
                        <a:pt x="42" y="347"/>
                      </a:lnTo>
                      <a:lnTo>
                        <a:pt x="41" y="332"/>
                      </a:lnTo>
                      <a:lnTo>
                        <a:pt x="43" y="318"/>
                      </a:lnTo>
                      <a:lnTo>
                        <a:pt x="30" y="282"/>
                      </a:lnTo>
                      <a:lnTo>
                        <a:pt x="29" y="274"/>
                      </a:lnTo>
                      <a:lnTo>
                        <a:pt x="29" y="256"/>
                      </a:lnTo>
                      <a:lnTo>
                        <a:pt x="26" y="245"/>
                      </a:lnTo>
                      <a:lnTo>
                        <a:pt x="24" y="194"/>
                      </a:lnTo>
                      <a:lnTo>
                        <a:pt x="19" y="165"/>
                      </a:lnTo>
                      <a:lnTo>
                        <a:pt x="10" y="155"/>
                      </a:lnTo>
                      <a:lnTo>
                        <a:pt x="4" y="122"/>
                      </a:lnTo>
                      <a:lnTo>
                        <a:pt x="3" y="93"/>
                      </a:lnTo>
                      <a:lnTo>
                        <a:pt x="5" y="77"/>
                      </a:lnTo>
                      <a:lnTo>
                        <a:pt x="8" y="69"/>
                      </a:lnTo>
                      <a:lnTo>
                        <a:pt x="0" y="45"/>
                      </a:lnTo>
                      <a:lnTo>
                        <a:pt x="0" y="37"/>
                      </a:lnTo>
                      <a:lnTo>
                        <a:pt x="139" y="37"/>
                      </a:lnTo>
                      <a:lnTo>
                        <a:pt x="140" y="13"/>
                      </a:lnTo>
                      <a:lnTo>
                        <a:pt x="141" y="0"/>
                      </a:lnTo>
                      <a:lnTo>
                        <a:pt x="152" y="0"/>
                      </a:lnTo>
                      <a:lnTo>
                        <a:pt x="166" y="5"/>
                      </a:lnTo>
                      <a:lnTo>
                        <a:pt x="168" y="28"/>
                      </a:lnTo>
                      <a:lnTo>
                        <a:pt x="172" y="43"/>
                      </a:lnTo>
                      <a:lnTo>
                        <a:pt x="171" y="57"/>
                      </a:lnTo>
                      <a:lnTo>
                        <a:pt x="186" y="68"/>
                      </a:lnTo>
                      <a:lnTo>
                        <a:pt x="192" y="66"/>
                      </a:lnTo>
                      <a:lnTo>
                        <a:pt x="202" y="68"/>
                      </a:lnTo>
                      <a:lnTo>
                        <a:pt x="207" y="73"/>
                      </a:lnTo>
                      <a:lnTo>
                        <a:pt x="219" y="72"/>
                      </a:lnTo>
                      <a:lnTo>
                        <a:pt x="232" y="74"/>
                      </a:lnTo>
                      <a:lnTo>
                        <a:pt x="235" y="79"/>
                      </a:lnTo>
                      <a:lnTo>
                        <a:pt x="235" y="83"/>
                      </a:lnTo>
                      <a:lnTo>
                        <a:pt x="255" y="82"/>
                      </a:lnTo>
                      <a:lnTo>
                        <a:pt x="261" y="74"/>
                      </a:lnTo>
                      <a:lnTo>
                        <a:pt x="291" y="73"/>
                      </a:lnTo>
                      <a:lnTo>
                        <a:pt x="310" y="78"/>
                      </a:lnTo>
                      <a:lnTo>
                        <a:pt x="315" y="78"/>
                      </a:lnTo>
                      <a:lnTo>
                        <a:pt x="312" y="84"/>
                      </a:lnTo>
                      <a:lnTo>
                        <a:pt x="318" y="89"/>
                      </a:lnTo>
                      <a:lnTo>
                        <a:pt x="321" y="88"/>
                      </a:lnTo>
                      <a:lnTo>
                        <a:pt x="325" y="91"/>
                      </a:lnTo>
                      <a:lnTo>
                        <a:pt x="328" y="105"/>
                      </a:lnTo>
                      <a:lnTo>
                        <a:pt x="335" y="109"/>
                      </a:lnTo>
                      <a:lnTo>
                        <a:pt x="343" y="99"/>
                      </a:lnTo>
                      <a:lnTo>
                        <a:pt x="347" y="97"/>
                      </a:lnTo>
                      <a:lnTo>
                        <a:pt x="355" y="99"/>
                      </a:lnTo>
                      <a:lnTo>
                        <a:pt x="360" y="109"/>
                      </a:lnTo>
                      <a:lnTo>
                        <a:pt x="376" y="113"/>
                      </a:lnTo>
                      <a:lnTo>
                        <a:pt x="381" y="119"/>
                      </a:lnTo>
                      <a:lnTo>
                        <a:pt x="388" y="125"/>
                      </a:lnTo>
                      <a:lnTo>
                        <a:pt x="398" y="125"/>
                      </a:lnTo>
                      <a:lnTo>
                        <a:pt x="409" y="122"/>
                      </a:lnTo>
                      <a:lnTo>
                        <a:pt x="435" y="104"/>
                      </a:lnTo>
                      <a:lnTo>
                        <a:pt x="439" y="106"/>
                      </a:lnTo>
                      <a:lnTo>
                        <a:pt x="446" y="115"/>
                      </a:lnTo>
                      <a:lnTo>
                        <a:pt x="486" y="114"/>
                      </a:lnTo>
                      <a:lnTo>
                        <a:pt x="493" y="116"/>
                      </a:lnTo>
                      <a:lnTo>
                        <a:pt x="497" y="119"/>
                      </a:lnTo>
                      <a:lnTo>
                        <a:pt x="508" y="126"/>
                      </a:lnTo>
                      <a:lnTo>
                        <a:pt x="517" y="122"/>
                      </a:lnTo>
                      <a:lnTo>
                        <a:pt x="534" y="121"/>
                      </a:lnTo>
                      <a:lnTo>
                        <a:pt x="524" y="131"/>
                      </a:lnTo>
                      <a:lnTo>
                        <a:pt x="501" y="145"/>
                      </a:lnTo>
                      <a:lnTo>
                        <a:pt x="488" y="148"/>
                      </a:lnTo>
                      <a:lnTo>
                        <a:pt x="478" y="152"/>
                      </a:lnTo>
                      <a:lnTo>
                        <a:pt x="468" y="162"/>
                      </a:lnTo>
                      <a:lnTo>
                        <a:pt x="447" y="171"/>
                      </a:lnTo>
                      <a:lnTo>
                        <a:pt x="438" y="178"/>
                      </a:lnTo>
                      <a:lnTo>
                        <a:pt x="405" y="215"/>
                      </a:lnTo>
                      <a:lnTo>
                        <a:pt x="357" y="259"/>
                      </a:lnTo>
                      <a:lnTo>
                        <a:pt x="351" y="266"/>
                      </a:lnTo>
                      <a:lnTo>
                        <a:pt x="346" y="271"/>
                      </a:lnTo>
                      <a:lnTo>
                        <a:pt x="348" y="326"/>
                      </a:lnTo>
                      <a:lnTo>
                        <a:pt x="342" y="333"/>
                      </a:lnTo>
                      <a:lnTo>
                        <a:pt x="336" y="336"/>
                      </a:lnTo>
                      <a:lnTo>
                        <a:pt x="315" y="353"/>
                      </a:lnTo>
                      <a:lnTo>
                        <a:pt x="314" y="361"/>
                      </a:lnTo>
                      <a:lnTo>
                        <a:pt x="312" y="364"/>
                      </a:lnTo>
                      <a:lnTo>
                        <a:pt x="306" y="379"/>
                      </a:lnTo>
                      <a:lnTo>
                        <a:pt x="317" y="385"/>
                      </a:lnTo>
                      <a:lnTo>
                        <a:pt x="325" y="397"/>
                      </a:lnTo>
                      <a:lnTo>
                        <a:pt x="318" y="409"/>
                      </a:lnTo>
                      <a:lnTo>
                        <a:pt x="319" y="420"/>
                      </a:lnTo>
                      <a:lnTo>
                        <a:pt x="317" y="437"/>
                      </a:lnTo>
                      <a:lnTo>
                        <a:pt x="317" y="464"/>
                      </a:lnTo>
                      <a:lnTo>
                        <a:pt x="321" y="469"/>
                      </a:lnTo>
                      <a:lnTo>
                        <a:pt x="329" y="475"/>
                      </a:lnTo>
                      <a:lnTo>
                        <a:pt x="331" y="480"/>
                      </a:lnTo>
                      <a:lnTo>
                        <a:pt x="350" y="483"/>
                      </a:lnTo>
                      <a:lnTo>
                        <a:pt x="353" y="485"/>
                      </a:lnTo>
                      <a:lnTo>
                        <a:pt x="354" y="490"/>
                      </a:lnTo>
                      <a:lnTo>
                        <a:pt x="359" y="493"/>
                      </a:lnTo>
                      <a:lnTo>
                        <a:pt x="381" y="503"/>
                      </a:lnTo>
                      <a:lnTo>
                        <a:pt x="389" y="519"/>
                      </a:lnTo>
                      <a:lnTo>
                        <a:pt x="409" y="534"/>
                      </a:lnTo>
                      <a:lnTo>
                        <a:pt x="432" y="550"/>
                      </a:lnTo>
                      <a:lnTo>
                        <a:pt x="435" y="556"/>
                      </a:lnTo>
                      <a:lnTo>
                        <a:pt x="434" y="569"/>
                      </a:lnTo>
                      <a:lnTo>
                        <a:pt x="437" y="587"/>
                      </a:lnTo>
                      <a:lnTo>
                        <a:pt x="53" y="600"/>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28" name="Freeform 33">
                  <a:extLst>
                    <a:ext uri="{FF2B5EF4-FFF2-40B4-BE49-F238E27FC236}">
                      <a16:creationId xmlns:a16="http://schemas.microsoft.com/office/drawing/2014/main" id="{C6689DEB-8F87-4425-A5ED-A7786F8F1FC2}"/>
                    </a:ext>
                  </a:extLst>
                </p:cNvPr>
                <p:cNvSpPr>
                  <a:spLocks/>
                </p:cNvSpPr>
                <p:nvPr/>
              </p:nvSpPr>
              <p:spPr bwMode="auto">
                <a:xfrm>
                  <a:off x="3770" y="1694"/>
                  <a:ext cx="448" cy="297"/>
                </a:xfrm>
                <a:custGeom>
                  <a:avLst/>
                  <a:gdLst>
                    <a:gd name="T0" fmla="*/ 397 w 488"/>
                    <a:gd name="T1" fmla="*/ 0 h 324"/>
                    <a:gd name="T2" fmla="*/ 409 w 488"/>
                    <a:gd name="T3" fmla="*/ 21 h 324"/>
                    <a:gd name="T4" fmla="*/ 403 w 488"/>
                    <a:gd name="T5" fmla="*/ 37 h 324"/>
                    <a:gd name="T6" fmla="*/ 414 w 488"/>
                    <a:gd name="T7" fmla="*/ 78 h 324"/>
                    <a:gd name="T8" fmla="*/ 445 w 488"/>
                    <a:gd name="T9" fmla="*/ 92 h 324"/>
                    <a:gd name="T10" fmla="*/ 451 w 488"/>
                    <a:gd name="T11" fmla="*/ 107 h 324"/>
                    <a:gd name="T12" fmla="*/ 468 w 488"/>
                    <a:gd name="T13" fmla="*/ 128 h 324"/>
                    <a:gd name="T14" fmla="*/ 488 w 488"/>
                    <a:gd name="T15" fmla="*/ 155 h 324"/>
                    <a:gd name="T16" fmla="*/ 482 w 488"/>
                    <a:gd name="T17" fmla="*/ 174 h 324"/>
                    <a:gd name="T18" fmla="*/ 477 w 488"/>
                    <a:gd name="T19" fmla="*/ 188 h 324"/>
                    <a:gd name="T20" fmla="*/ 451 w 488"/>
                    <a:gd name="T21" fmla="*/ 207 h 324"/>
                    <a:gd name="T22" fmla="*/ 432 w 488"/>
                    <a:gd name="T23" fmla="*/ 211 h 324"/>
                    <a:gd name="T24" fmla="*/ 419 w 488"/>
                    <a:gd name="T25" fmla="*/ 227 h 324"/>
                    <a:gd name="T26" fmla="*/ 429 w 488"/>
                    <a:gd name="T27" fmla="*/ 245 h 324"/>
                    <a:gd name="T28" fmla="*/ 429 w 488"/>
                    <a:gd name="T29" fmla="*/ 267 h 324"/>
                    <a:gd name="T30" fmla="*/ 406 w 488"/>
                    <a:gd name="T31" fmla="*/ 299 h 324"/>
                    <a:gd name="T32" fmla="*/ 403 w 488"/>
                    <a:gd name="T33" fmla="*/ 315 h 324"/>
                    <a:gd name="T34" fmla="*/ 374 w 488"/>
                    <a:gd name="T35" fmla="*/ 301 h 324"/>
                    <a:gd name="T36" fmla="*/ 61 w 488"/>
                    <a:gd name="T37" fmla="*/ 306 h 324"/>
                    <a:gd name="T38" fmla="*/ 61 w 488"/>
                    <a:gd name="T39" fmla="*/ 287 h 324"/>
                    <a:gd name="T40" fmla="*/ 53 w 488"/>
                    <a:gd name="T41" fmla="*/ 271 h 324"/>
                    <a:gd name="T42" fmla="*/ 56 w 488"/>
                    <a:gd name="T43" fmla="*/ 255 h 324"/>
                    <a:gd name="T44" fmla="*/ 48 w 488"/>
                    <a:gd name="T45" fmla="*/ 233 h 324"/>
                    <a:gd name="T46" fmla="*/ 48 w 488"/>
                    <a:gd name="T47" fmla="*/ 216 h 324"/>
                    <a:gd name="T48" fmla="*/ 34 w 488"/>
                    <a:gd name="T49" fmla="*/ 199 h 324"/>
                    <a:gd name="T50" fmla="*/ 29 w 488"/>
                    <a:gd name="T51" fmla="*/ 183 h 324"/>
                    <a:gd name="T52" fmla="*/ 16 w 488"/>
                    <a:gd name="T53" fmla="*/ 159 h 324"/>
                    <a:gd name="T54" fmla="*/ 21 w 488"/>
                    <a:gd name="T55" fmla="*/ 138 h 324"/>
                    <a:gd name="T56" fmla="*/ 9 w 488"/>
                    <a:gd name="T57" fmla="*/ 120 h 324"/>
                    <a:gd name="T58" fmla="*/ 8 w 488"/>
                    <a:gd name="T59" fmla="*/ 107 h 324"/>
                    <a:gd name="T60" fmla="*/ 8 w 488"/>
                    <a:gd name="T61" fmla="*/ 70 h 324"/>
                    <a:gd name="T62" fmla="*/ 12 w 488"/>
                    <a:gd name="T63" fmla="*/ 56 h 324"/>
                    <a:gd name="T64" fmla="*/ 3 w 488"/>
                    <a:gd name="T65" fmla="*/ 35 h 324"/>
                    <a:gd name="T66" fmla="*/ 4 w 488"/>
                    <a:gd name="T67" fmla="*/ 19 h 324"/>
                    <a:gd name="T68" fmla="*/ 8 w 488"/>
                    <a:gd name="T69" fmla="*/ 12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8" h="324">
                      <a:moveTo>
                        <a:pt x="13" y="13"/>
                      </a:moveTo>
                      <a:lnTo>
                        <a:pt x="397" y="0"/>
                      </a:lnTo>
                      <a:lnTo>
                        <a:pt x="401" y="13"/>
                      </a:lnTo>
                      <a:lnTo>
                        <a:pt x="409" y="21"/>
                      </a:lnTo>
                      <a:lnTo>
                        <a:pt x="409" y="27"/>
                      </a:lnTo>
                      <a:lnTo>
                        <a:pt x="403" y="37"/>
                      </a:lnTo>
                      <a:lnTo>
                        <a:pt x="407" y="50"/>
                      </a:lnTo>
                      <a:lnTo>
                        <a:pt x="414" y="78"/>
                      </a:lnTo>
                      <a:lnTo>
                        <a:pt x="437" y="86"/>
                      </a:lnTo>
                      <a:lnTo>
                        <a:pt x="445" y="92"/>
                      </a:lnTo>
                      <a:lnTo>
                        <a:pt x="448" y="102"/>
                      </a:lnTo>
                      <a:lnTo>
                        <a:pt x="451" y="107"/>
                      </a:lnTo>
                      <a:lnTo>
                        <a:pt x="466" y="118"/>
                      </a:lnTo>
                      <a:lnTo>
                        <a:pt x="468" y="128"/>
                      </a:lnTo>
                      <a:lnTo>
                        <a:pt x="483" y="137"/>
                      </a:lnTo>
                      <a:lnTo>
                        <a:pt x="488" y="155"/>
                      </a:lnTo>
                      <a:lnTo>
                        <a:pt x="487" y="163"/>
                      </a:lnTo>
                      <a:lnTo>
                        <a:pt x="482" y="174"/>
                      </a:lnTo>
                      <a:lnTo>
                        <a:pt x="477" y="179"/>
                      </a:lnTo>
                      <a:lnTo>
                        <a:pt x="477" y="188"/>
                      </a:lnTo>
                      <a:lnTo>
                        <a:pt x="463" y="203"/>
                      </a:lnTo>
                      <a:lnTo>
                        <a:pt x="451" y="207"/>
                      </a:lnTo>
                      <a:lnTo>
                        <a:pt x="447" y="211"/>
                      </a:lnTo>
                      <a:lnTo>
                        <a:pt x="432" y="211"/>
                      </a:lnTo>
                      <a:lnTo>
                        <a:pt x="424" y="216"/>
                      </a:lnTo>
                      <a:lnTo>
                        <a:pt x="419" y="227"/>
                      </a:lnTo>
                      <a:lnTo>
                        <a:pt x="420" y="235"/>
                      </a:lnTo>
                      <a:lnTo>
                        <a:pt x="429" y="245"/>
                      </a:lnTo>
                      <a:lnTo>
                        <a:pt x="432" y="251"/>
                      </a:lnTo>
                      <a:lnTo>
                        <a:pt x="429" y="267"/>
                      </a:lnTo>
                      <a:lnTo>
                        <a:pt x="418" y="291"/>
                      </a:lnTo>
                      <a:lnTo>
                        <a:pt x="406" y="299"/>
                      </a:lnTo>
                      <a:lnTo>
                        <a:pt x="402" y="307"/>
                      </a:lnTo>
                      <a:lnTo>
                        <a:pt x="403" y="315"/>
                      </a:lnTo>
                      <a:lnTo>
                        <a:pt x="397" y="324"/>
                      </a:lnTo>
                      <a:lnTo>
                        <a:pt x="374" y="301"/>
                      </a:lnTo>
                      <a:lnTo>
                        <a:pt x="65" y="311"/>
                      </a:lnTo>
                      <a:lnTo>
                        <a:pt x="61" y="306"/>
                      </a:lnTo>
                      <a:lnTo>
                        <a:pt x="59" y="295"/>
                      </a:lnTo>
                      <a:lnTo>
                        <a:pt x="61" y="287"/>
                      </a:lnTo>
                      <a:lnTo>
                        <a:pt x="56" y="279"/>
                      </a:lnTo>
                      <a:lnTo>
                        <a:pt x="53" y="271"/>
                      </a:lnTo>
                      <a:lnTo>
                        <a:pt x="59" y="263"/>
                      </a:lnTo>
                      <a:lnTo>
                        <a:pt x="56" y="255"/>
                      </a:lnTo>
                      <a:lnTo>
                        <a:pt x="45" y="249"/>
                      </a:lnTo>
                      <a:lnTo>
                        <a:pt x="48" y="233"/>
                      </a:lnTo>
                      <a:lnTo>
                        <a:pt x="51" y="224"/>
                      </a:lnTo>
                      <a:lnTo>
                        <a:pt x="48" y="216"/>
                      </a:lnTo>
                      <a:lnTo>
                        <a:pt x="37" y="208"/>
                      </a:lnTo>
                      <a:lnTo>
                        <a:pt x="34" y="199"/>
                      </a:lnTo>
                      <a:lnTo>
                        <a:pt x="37" y="191"/>
                      </a:lnTo>
                      <a:lnTo>
                        <a:pt x="29" y="183"/>
                      </a:lnTo>
                      <a:lnTo>
                        <a:pt x="24" y="167"/>
                      </a:lnTo>
                      <a:lnTo>
                        <a:pt x="16" y="159"/>
                      </a:lnTo>
                      <a:lnTo>
                        <a:pt x="21" y="145"/>
                      </a:lnTo>
                      <a:lnTo>
                        <a:pt x="21" y="138"/>
                      </a:lnTo>
                      <a:lnTo>
                        <a:pt x="9" y="131"/>
                      </a:lnTo>
                      <a:lnTo>
                        <a:pt x="9" y="120"/>
                      </a:lnTo>
                      <a:lnTo>
                        <a:pt x="9" y="118"/>
                      </a:lnTo>
                      <a:lnTo>
                        <a:pt x="8" y="107"/>
                      </a:lnTo>
                      <a:lnTo>
                        <a:pt x="0" y="88"/>
                      </a:lnTo>
                      <a:lnTo>
                        <a:pt x="8" y="70"/>
                      </a:lnTo>
                      <a:lnTo>
                        <a:pt x="6" y="61"/>
                      </a:lnTo>
                      <a:lnTo>
                        <a:pt x="12" y="56"/>
                      </a:lnTo>
                      <a:lnTo>
                        <a:pt x="9" y="41"/>
                      </a:lnTo>
                      <a:lnTo>
                        <a:pt x="3" y="35"/>
                      </a:lnTo>
                      <a:lnTo>
                        <a:pt x="7" y="25"/>
                      </a:lnTo>
                      <a:lnTo>
                        <a:pt x="4" y="19"/>
                      </a:lnTo>
                      <a:lnTo>
                        <a:pt x="1" y="13"/>
                      </a:lnTo>
                      <a:lnTo>
                        <a:pt x="8" y="12"/>
                      </a:lnTo>
                      <a:lnTo>
                        <a:pt x="13" y="13"/>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29" name="Freeform 34">
                  <a:extLst>
                    <a:ext uri="{FF2B5EF4-FFF2-40B4-BE49-F238E27FC236}">
                      <a16:creationId xmlns:a16="http://schemas.microsoft.com/office/drawing/2014/main" id="{61E09E86-D94A-4E33-B419-87794A8C44B5}"/>
                    </a:ext>
                  </a:extLst>
                </p:cNvPr>
                <p:cNvSpPr>
                  <a:spLocks/>
                </p:cNvSpPr>
                <p:nvPr/>
              </p:nvSpPr>
              <p:spPr bwMode="auto">
                <a:xfrm>
                  <a:off x="3829" y="1971"/>
                  <a:ext cx="499" cy="431"/>
                </a:xfrm>
                <a:custGeom>
                  <a:avLst/>
                  <a:gdLst>
                    <a:gd name="T0" fmla="*/ 456 w 543"/>
                    <a:gd name="T1" fmla="*/ 416 h 470"/>
                    <a:gd name="T2" fmla="*/ 463 w 543"/>
                    <a:gd name="T3" fmla="*/ 426 h 470"/>
                    <a:gd name="T4" fmla="*/ 464 w 543"/>
                    <a:gd name="T5" fmla="*/ 442 h 470"/>
                    <a:gd name="T6" fmla="*/ 444 w 543"/>
                    <a:gd name="T7" fmla="*/ 462 h 470"/>
                    <a:gd name="T8" fmla="*/ 498 w 543"/>
                    <a:gd name="T9" fmla="*/ 466 h 470"/>
                    <a:gd name="T10" fmla="*/ 500 w 543"/>
                    <a:gd name="T11" fmla="*/ 445 h 470"/>
                    <a:gd name="T12" fmla="*/ 511 w 543"/>
                    <a:gd name="T13" fmla="*/ 413 h 470"/>
                    <a:gd name="T14" fmla="*/ 526 w 543"/>
                    <a:gd name="T15" fmla="*/ 401 h 470"/>
                    <a:gd name="T16" fmla="*/ 535 w 543"/>
                    <a:gd name="T17" fmla="*/ 400 h 470"/>
                    <a:gd name="T18" fmla="*/ 540 w 543"/>
                    <a:gd name="T19" fmla="*/ 365 h 470"/>
                    <a:gd name="T20" fmla="*/ 533 w 543"/>
                    <a:gd name="T21" fmla="*/ 360 h 470"/>
                    <a:gd name="T22" fmla="*/ 530 w 543"/>
                    <a:gd name="T23" fmla="*/ 356 h 470"/>
                    <a:gd name="T24" fmla="*/ 524 w 543"/>
                    <a:gd name="T25" fmla="*/ 360 h 470"/>
                    <a:gd name="T26" fmla="*/ 504 w 543"/>
                    <a:gd name="T27" fmla="*/ 334 h 470"/>
                    <a:gd name="T28" fmla="*/ 511 w 543"/>
                    <a:gd name="T29" fmla="*/ 323 h 470"/>
                    <a:gd name="T30" fmla="*/ 504 w 543"/>
                    <a:gd name="T31" fmla="*/ 310 h 470"/>
                    <a:gd name="T32" fmla="*/ 476 w 543"/>
                    <a:gd name="T33" fmla="*/ 273 h 470"/>
                    <a:gd name="T34" fmla="*/ 443 w 543"/>
                    <a:gd name="T35" fmla="*/ 254 h 470"/>
                    <a:gd name="T36" fmla="*/ 424 w 543"/>
                    <a:gd name="T37" fmla="*/ 230 h 470"/>
                    <a:gd name="T38" fmla="*/ 441 w 543"/>
                    <a:gd name="T39" fmla="*/ 206 h 470"/>
                    <a:gd name="T40" fmla="*/ 444 w 543"/>
                    <a:gd name="T41" fmla="*/ 179 h 470"/>
                    <a:gd name="T42" fmla="*/ 421 w 543"/>
                    <a:gd name="T43" fmla="*/ 163 h 470"/>
                    <a:gd name="T44" fmla="*/ 408 w 543"/>
                    <a:gd name="T45" fmla="*/ 174 h 470"/>
                    <a:gd name="T46" fmla="*/ 390 w 543"/>
                    <a:gd name="T47" fmla="*/ 134 h 470"/>
                    <a:gd name="T48" fmla="*/ 360 w 543"/>
                    <a:gd name="T49" fmla="*/ 109 h 470"/>
                    <a:gd name="T50" fmla="*/ 336 w 543"/>
                    <a:gd name="T51" fmla="*/ 74 h 470"/>
                    <a:gd name="T52" fmla="*/ 328 w 543"/>
                    <a:gd name="T53" fmla="*/ 38 h 470"/>
                    <a:gd name="T54" fmla="*/ 332 w 543"/>
                    <a:gd name="T55" fmla="*/ 23 h 470"/>
                    <a:gd name="T56" fmla="*/ 0 w 543"/>
                    <a:gd name="T57" fmla="*/ 10 h 470"/>
                    <a:gd name="T58" fmla="*/ 13 w 543"/>
                    <a:gd name="T59" fmla="*/ 26 h 470"/>
                    <a:gd name="T60" fmla="*/ 27 w 543"/>
                    <a:gd name="T61" fmla="*/ 54 h 470"/>
                    <a:gd name="T62" fmla="*/ 29 w 543"/>
                    <a:gd name="T63" fmla="*/ 67 h 470"/>
                    <a:gd name="T64" fmla="*/ 64 w 543"/>
                    <a:gd name="T65" fmla="*/ 96 h 470"/>
                    <a:gd name="T66" fmla="*/ 52 w 543"/>
                    <a:gd name="T67" fmla="*/ 122 h 470"/>
                    <a:gd name="T68" fmla="*/ 66 w 543"/>
                    <a:gd name="T69" fmla="*/ 132 h 470"/>
                    <a:gd name="T70" fmla="*/ 79 w 543"/>
                    <a:gd name="T71" fmla="*/ 155 h 470"/>
                    <a:gd name="T72" fmla="*/ 90 w 543"/>
                    <a:gd name="T73" fmla="*/ 159 h 470"/>
                    <a:gd name="T74" fmla="*/ 93 w 543"/>
                    <a:gd name="T75" fmla="*/ 432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3" h="470">
                      <a:moveTo>
                        <a:pt x="93" y="432"/>
                      </a:moveTo>
                      <a:lnTo>
                        <a:pt x="456" y="416"/>
                      </a:lnTo>
                      <a:lnTo>
                        <a:pt x="455" y="420"/>
                      </a:lnTo>
                      <a:lnTo>
                        <a:pt x="463" y="426"/>
                      </a:lnTo>
                      <a:lnTo>
                        <a:pt x="466" y="434"/>
                      </a:lnTo>
                      <a:lnTo>
                        <a:pt x="464" y="442"/>
                      </a:lnTo>
                      <a:lnTo>
                        <a:pt x="453" y="451"/>
                      </a:lnTo>
                      <a:lnTo>
                        <a:pt x="444" y="462"/>
                      </a:lnTo>
                      <a:lnTo>
                        <a:pt x="443" y="470"/>
                      </a:lnTo>
                      <a:lnTo>
                        <a:pt x="498" y="466"/>
                      </a:lnTo>
                      <a:lnTo>
                        <a:pt x="502" y="450"/>
                      </a:lnTo>
                      <a:lnTo>
                        <a:pt x="500" y="445"/>
                      </a:lnTo>
                      <a:lnTo>
                        <a:pt x="504" y="427"/>
                      </a:lnTo>
                      <a:lnTo>
                        <a:pt x="511" y="413"/>
                      </a:lnTo>
                      <a:lnTo>
                        <a:pt x="516" y="406"/>
                      </a:lnTo>
                      <a:lnTo>
                        <a:pt x="526" y="401"/>
                      </a:lnTo>
                      <a:lnTo>
                        <a:pt x="530" y="403"/>
                      </a:lnTo>
                      <a:lnTo>
                        <a:pt x="535" y="400"/>
                      </a:lnTo>
                      <a:lnTo>
                        <a:pt x="543" y="374"/>
                      </a:lnTo>
                      <a:lnTo>
                        <a:pt x="540" y="365"/>
                      </a:lnTo>
                      <a:lnTo>
                        <a:pt x="536" y="362"/>
                      </a:lnTo>
                      <a:lnTo>
                        <a:pt x="533" y="360"/>
                      </a:lnTo>
                      <a:lnTo>
                        <a:pt x="532" y="358"/>
                      </a:lnTo>
                      <a:lnTo>
                        <a:pt x="530" y="356"/>
                      </a:lnTo>
                      <a:lnTo>
                        <a:pt x="524" y="356"/>
                      </a:lnTo>
                      <a:lnTo>
                        <a:pt x="524" y="360"/>
                      </a:lnTo>
                      <a:lnTo>
                        <a:pt x="520" y="362"/>
                      </a:lnTo>
                      <a:lnTo>
                        <a:pt x="504" y="334"/>
                      </a:lnTo>
                      <a:lnTo>
                        <a:pt x="504" y="330"/>
                      </a:lnTo>
                      <a:lnTo>
                        <a:pt x="511" y="323"/>
                      </a:lnTo>
                      <a:lnTo>
                        <a:pt x="511" y="319"/>
                      </a:lnTo>
                      <a:lnTo>
                        <a:pt x="504" y="310"/>
                      </a:lnTo>
                      <a:lnTo>
                        <a:pt x="500" y="293"/>
                      </a:lnTo>
                      <a:lnTo>
                        <a:pt x="476" y="273"/>
                      </a:lnTo>
                      <a:lnTo>
                        <a:pt x="465" y="269"/>
                      </a:lnTo>
                      <a:lnTo>
                        <a:pt x="443" y="254"/>
                      </a:lnTo>
                      <a:lnTo>
                        <a:pt x="429" y="242"/>
                      </a:lnTo>
                      <a:lnTo>
                        <a:pt x="424" y="230"/>
                      </a:lnTo>
                      <a:lnTo>
                        <a:pt x="427" y="223"/>
                      </a:lnTo>
                      <a:lnTo>
                        <a:pt x="441" y="206"/>
                      </a:lnTo>
                      <a:lnTo>
                        <a:pt x="440" y="192"/>
                      </a:lnTo>
                      <a:lnTo>
                        <a:pt x="444" y="179"/>
                      </a:lnTo>
                      <a:lnTo>
                        <a:pt x="440" y="173"/>
                      </a:lnTo>
                      <a:lnTo>
                        <a:pt x="421" y="163"/>
                      </a:lnTo>
                      <a:lnTo>
                        <a:pt x="415" y="166"/>
                      </a:lnTo>
                      <a:lnTo>
                        <a:pt x="408" y="174"/>
                      </a:lnTo>
                      <a:lnTo>
                        <a:pt x="404" y="170"/>
                      </a:lnTo>
                      <a:lnTo>
                        <a:pt x="390" y="134"/>
                      </a:lnTo>
                      <a:lnTo>
                        <a:pt x="384" y="127"/>
                      </a:lnTo>
                      <a:lnTo>
                        <a:pt x="360" y="109"/>
                      </a:lnTo>
                      <a:lnTo>
                        <a:pt x="337" y="82"/>
                      </a:lnTo>
                      <a:lnTo>
                        <a:pt x="336" y="74"/>
                      </a:lnTo>
                      <a:lnTo>
                        <a:pt x="330" y="58"/>
                      </a:lnTo>
                      <a:lnTo>
                        <a:pt x="328" y="38"/>
                      </a:lnTo>
                      <a:lnTo>
                        <a:pt x="332" y="27"/>
                      </a:lnTo>
                      <a:lnTo>
                        <a:pt x="332" y="23"/>
                      </a:lnTo>
                      <a:lnTo>
                        <a:pt x="309" y="0"/>
                      </a:lnTo>
                      <a:lnTo>
                        <a:pt x="0" y="10"/>
                      </a:lnTo>
                      <a:lnTo>
                        <a:pt x="5" y="18"/>
                      </a:lnTo>
                      <a:lnTo>
                        <a:pt x="13" y="26"/>
                      </a:lnTo>
                      <a:lnTo>
                        <a:pt x="16" y="40"/>
                      </a:lnTo>
                      <a:lnTo>
                        <a:pt x="27" y="54"/>
                      </a:lnTo>
                      <a:lnTo>
                        <a:pt x="32" y="57"/>
                      </a:lnTo>
                      <a:lnTo>
                        <a:pt x="29" y="67"/>
                      </a:lnTo>
                      <a:lnTo>
                        <a:pt x="31" y="70"/>
                      </a:lnTo>
                      <a:lnTo>
                        <a:pt x="64" y="96"/>
                      </a:lnTo>
                      <a:lnTo>
                        <a:pt x="54" y="109"/>
                      </a:lnTo>
                      <a:lnTo>
                        <a:pt x="52" y="122"/>
                      </a:lnTo>
                      <a:lnTo>
                        <a:pt x="57" y="128"/>
                      </a:lnTo>
                      <a:lnTo>
                        <a:pt x="66" y="132"/>
                      </a:lnTo>
                      <a:lnTo>
                        <a:pt x="71" y="150"/>
                      </a:lnTo>
                      <a:lnTo>
                        <a:pt x="79" y="155"/>
                      </a:lnTo>
                      <a:lnTo>
                        <a:pt x="87" y="157"/>
                      </a:lnTo>
                      <a:lnTo>
                        <a:pt x="90" y="159"/>
                      </a:lnTo>
                      <a:lnTo>
                        <a:pt x="92" y="381"/>
                      </a:lnTo>
                      <a:lnTo>
                        <a:pt x="93" y="432"/>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30" name="Freeform 35">
                  <a:extLst>
                    <a:ext uri="{FF2B5EF4-FFF2-40B4-BE49-F238E27FC236}">
                      <a16:creationId xmlns:a16="http://schemas.microsoft.com/office/drawing/2014/main" id="{0542BE4E-D6B3-4357-AC09-05ACADA57D29}"/>
                    </a:ext>
                  </a:extLst>
                </p:cNvPr>
                <p:cNvSpPr>
                  <a:spLocks/>
                </p:cNvSpPr>
                <p:nvPr/>
              </p:nvSpPr>
              <p:spPr bwMode="auto">
                <a:xfrm>
                  <a:off x="3915" y="2352"/>
                  <a:ext cx="371" cy="341"/>
                </a:xfrm>
                <a:custGeom>
                  <a:avLst/>
                  <a:gdLst>
                    <a:gd name="T0" fmla="*/ 0 w 405"/>
                    <a:gd name="T1" fmla="*/ 16 h 371"/>
                    <a:gd name="T2" fmla="*/ 363 w 405"/>
                    <a:gd name="T3" fmla="*/ 0 h 371"/>
                    <a:gd name="T4" fmla="*/ 362 w 405"/>
                    <a:gd name="T5" fmla="*/ 4 h 371"/>
                    <a:gd name="T6" fmla="*/ 370 w 405"/>
                    <a:gd name="T7" fmla="*/ 10 h 371"/>
                    <a:gd name="T8" fmla="*/ 373 w 405"/>
                    <a:gd name="T9" fmla="*/ 18 h 371"/>
                    <a:gd name="T10" fmla="*/ 371 w 405"/>
                    <a:gd name="T11" fmla="*/ 26 h 371"/>
                    <a:gd name="T12" fmla="*/ 360 w 405"/>
                    <a:gd name="T13" fmla="*/ 35 h 371"/>
                    <a:gd name="T14" fmla="*/ 351 w 405"/>
                    <a:gd name="T15" fmla="*/ 46 h 371"/>
                    <a:gd name="T16" fmla="*/ 350 w 405"/>
                    <a:gd name="T17" fmla="*/ 54 h 371"/>
                    <a:gd name="T18" fmla="*/ 405 w 405"/>
                    <a:gd name="T19" fmla="*/ 50 h 371"/>
                    <a:gd name="T20" fmla="*/ 402 w 405"/>
                    <a:gd name="T21" fmla="*/ 54 h 371"/>
                    <a:gd name="T22" fmla="*/ 403 w 405"/>
                    <a:gd name="T23" fmla="*/ 59 h 371"/>
                    <a:gd name="T24" fmla="*/ 400 w 405"/>
                    <a:gd name="T25" fmla="*/ 68 h 371"/>
                    <a:gd name="T26" fmla="*/ 390 w 405"/>
                    <a:gd name="T27" fmla="*/ 79 h 371"/>
                    <a:gd name="T28" fmla="*/ 386 w 405"/>
                    <a:gd name="T29" fmla="*/ 100 h 371"/>
                    <a:gd name="T30" fmla="*/ 375 w 405"/>
                    <a:gd name="T31" fmla="*/ 114 h 371"/>
                    <a:gd name="T32" fmla="*/ 377 w 405"/>
                    <a:gd name="T33" fmla="*/ 128 h 371"/>
                    <a:gd name="T34" fmla="*/ 376 w 405"/>
                    <a:gd name="T35" fmla="*/ 146 h 371"/>
                    <a:gd name="T36" fmla="*/ 373 w 405"/>
                    <a:gd name="T37" fmla="*/ 147 h 371"/>
                    <a:gd name="T38" fmla="*/ 364 w 405"/>
                    <a:gd name="T39" fmla="*/ 155 h 371"/>
                    <a:gd name="T40" fmla="*/ 363 w 405"/>
                    <a:gd name="T41" fmla="*/ 161 h 371"/>
                    <a:gd name="T42" fmla="*/ 347 w 405"/>
                    <a:gd name="T43" fmla="*/ 175 h 371"/>
                    <a:gd name="T44" fmla="*/ 342 w 405"/>
                    <a:gd name="T45" fmla="*/ 190 h 371"/>
                    <a:gd name="T46" fmla="*/ 343 w 405"/>
                    <a:gd name="T47" fmla="*/ 207 h 371"/>
                    <a:gd name="T48" fmla="*/ 341 w 405"/>
                    <a:gd name="T49" fmla="*/ 216 h 371"/>
                    <a:gd name="T50" fmla="*/ 326 w 405"/>
                    <a:gd name="T51" fmla="*/ 226 h 371"/>
                    <a:gd name="T52" fmla="*/ 315 w 405"/>
                    <a:gd name="T53" fmla="*/ 240 h 371"/>
                    <a:gd name="T54" fmla="*/ 311 w 405"/>
                    <a:gd name="T55" fmla="*/ 245 h 371"/>
                    <a:gd name="T56" fmla="*/ 311 w 405"/>
                    <a:gd name="T57" fmla="*/ 258 h 371"/>
                    <a:gd name="T58" fmla="*/ 304 w 405"/>
                    <a:gd name="T59" fmla="*/ 267 h 371"/>
                    <a:gd name="T60" fmla="*/ 304 w 405"/>
                    <a:gd name="T61" fmla="*/ 278 h 371"/>
                    <a:gd name="T62" fmla="*/ 299 w 405"/>
                    <a:gd name="T63" fmla="*/ 291 h 371"/>
                    <a:gd name="T64" fmla="*/ 291 w 405"/>
                    <a:gd name="T65" fmla="*/ 305 h 371"/>
                    <a:gd name="T66" fmla="*/ 295 w 405"/>
                    <a:gd name="T67" fmla="*/ 320 h 371"/>
                    <a:gd name="T68" fmla="*/ 302 w 405"/>
                    <a:gd name="T69" fmla="*/ 329 h 371"/>
                    <a:gd name="T70" fmla="*/ 303 w 405"/>
                    <a:gd name="T71" fmla="*/ 339 h 371"/>
                    <a:gd name="T72" fmla="*/ 306 w 405"/>
                    <a:gd name="T73" fmla="*/ 342 h 371"/>
                    <a:gd name="T74" fmla="*/ 306 w 405"/>
                    <a:gd name="T75" fmla="*/ 346 h 371"/>
                    <a:gd name="T76" fmla="*/ 301 w 405"/>
                    <a:gd name="T77" fmla="*/ 350 h 371"/>
                    <a:gd name="T78" fmla="*/ 299 w 405"/>
                    <a:gd name="T79" fmla="*/ 358 h 371"/>
                    <a:gd name="T80" fmla="*/ 299 w 405"/>
                    <a:gd name="T81" fmla="*/ 364 h 371"/>
                    <a:gd name="T82" fmla="*/ 53 w 405"/>
                    <a:gd name="T83" fmla="*/ 371 h 371"/>
                    <a:gd name="T84" fmla="*/ 53 w 405"/>
                    <a:gd name="T85" fmla="*/ 317 h 371"/>
                    <a:gd name="T86" fmla="*/ 40 w 405"/>
                    <a:gd name="T87" fmla="*/ 314 h 371"/>
                    <a:gd name="T88" fmla="*/ 29 w 405"/>
                    <a:gd name="T89" fmla="*/ 318 h 371"/>
                    <a:gd name="T90" fmla="*/ 25 w 405"/>
                    <a:gd name="T91" fmla="*/ 318 h 371"/>
                    <a:gd name="T92" fmla="*/ 12 w 405"/>
                    <a:gd name="T93" fmla="*/ 308 h 371"/>
                    <a:gd name="T94" fmla="*/ 15 w 405"/>
                    <a:gd name="T95" fmla="*/ 128 h 371"/>
                    <a:gd name="T96" fmla="*/ 0 w 405"/>
                    <a:gd name="T97" fmla="*/ 1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5" h="371">
                      <a:moveTo>
                        <a:pt x="0" y="16"/>
                      </a:moveTo>
                      <a:lnTo>
                        <a:pt x="363" y="0"/>
                      </a:lnTo>
                      <a:lnTo>
                        <a:pt x="362" y="4"/>
                      </a:lnTo>
                      <a:lnTo>
                        <a:pt x="370" y="10"/>
                      </a:lnTo>
                      <a:lnTo>
                        <a:pt x="373" y="18"/>
                      </a:lnTo>
                      <a:lnTo>
                        <a:pt x="371" y="26"/>
                      </a:lnTo>
                      <a:lnTo>
                        <a:pt x="360" y="35"/>
                      </a:lnTo>
                      <a:lnTo>
                        <a:pt x="351" y="46"/>
                      </a:lnTo>
                      <a:lnTo>
                        <a:pt x="350" y="54"/>
                      </a:lnTo>
                      <a:lnTo>
                        <a:pt x="405" y="50"/>
                      </a:lnTo>
                      <a:lnTo>
                        <a:pt x="402" y="54"/>
                      </a:lnTo>
                      <a:lnTo>
                        <a:pt x="403" y="59"/>
                      </a:lnTo>
                      <a:lnTo>
                        <a:pt x="400" y="68"/>
                      </a:lnTo>
                      <a:lnTo>
                        <a:pt x="390" y="79"/>
                      </a:lnTo>
                      <a:lnTo>
                        <a:pt x="386" y="100"/>
                      </a:lnTo>
                      <a:lnTo>
                        <a:pt x="375" y="114"/>
                      </a:lnTo>
                      <a:lnTo>
                        <a:pt x="377" y="128"/>
                      </a:lnTo>
                      <a:lnTo>
                        <a:pt x="376" y="146"/>
                      </a:lnTo>
                      <a:lnTo>
                        <a:pt x="373" y="147"/>
                      </a:lnTo>
                      <a:lnTo>
                        <a:pt x="364" y="155"/>
                      </a:lnTo>
                      <a:lnTo>
                        <a:pt x="363" y="161"/>
                      </a:lnTo>
                      <a:lnTo>
                        <a:pt x="347" y="175"/>
                      </a:lnTo>
                      <a:lnTo>
                        <a:pt x="342" y="190"/>
                      </a:lnTo>
                      <a:lnTo>
                        <a:pt x="343" y="207"/>
                      </a:lnTo>
                      <a:lnTo>
                        <a:pt x="341" y="216"/>
                      </a:lnTo>
                      <a:lnTo>
                        <a:pt x="326" y="226"/>
                      </a:lnTo>
                      <a:lnTo>
                        <a:pt x="315" y="240"/>
                      </a:lnTo>
                      <a:lnTo>
                        <a:pt x="311" y="245"/>
                      </a:lnTo>
                      <a:lnTo>
                        <a:pt x="311" y="258"/>
                      </a:lnTo>
                      <a:lnTo>
                        <a:pt x="304" y="267"/>
                      </a:lnTo>
                      <a:lnTo>
                        <a:pt x="304" y="278"/>
                      </a:lnTo>
                      <a:lnTo>
                        <a:pt x="299" y="291"/>
                      </a:lnTo>
                      <a:lnTo>
                        <a:pt x="291" y="305"/>
                      </a:lnTo>
                      <a:lnTo>
                        <a:pt x="295" y="320"/>
                      </a:lnTo>
                      <a:lnTo>
                        <a:pt x="302" y="329"/>
                      </a:lnTo>
                      <a:lnTo>
                        <a:pt x="303" y="339"/>
                      </a:lnTo>
                      <a:lnTo>
                        <a:pt x="306" y="342"/>
                      </a:lnTo>
                      <a:lnTo>
                        <a:pt x="306" y="346"/>
                      </a:lnTo>
                      <a:lnTo>
                        <a:pt x="301" y="350"/>
                      </a:lnTo>
                      <a:lnTo>
                        <a:pt x="299" y="358"/>
                      </a:lnTo>
                      <a:lnTo>
                        <a:pt x="299" y="364"/>
                      </a:lnTo>
                      <a:lnTo>
                        <a:pt x="53" y="371"/>
                      </a:lnTo>
                      <a:lnTo>
                        <a:pt x="53" y="317"/>
                      </a:lnTo>
                      <a:lnTo>
                        <a:pt x="40" y="314"/>
                      </a:lnTo>
                      <a:lnTo>
                        <a:pt x="29" y="318"/>
                      </a:lnTo>
                      <a:lnTo>
                        <a:pt x="25" y="318"/>
                      </a:lnTo>
                      <a:lnTo>
                        <a:pt x="12" y="308"/>
                      </a:lnTo>
                      <a:lnTo>
                        <a:pt x="15" y="128"/>
                      </a:lnTo>
                      <a:lnTo>
                        <a:pt x="0" y="16"/>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31" name="Freeform 36">
                  <a:extLst>
                    <a:ext uri="{FF2B5EF4-FFF2-40B4-BE49-F238E27FC236}">
                      <a16:creationId xmlns:a16="http://schemas.microsoft.com/office/drawing/2014/main" id="{876062F2-0C7B-45CC-8B2B-A73590011704}"/>
                    </a:ext>
                  </a:extLst>
                </p:cNvPr>
                <p:cNvSpPr>
                  <a:spLocks/>
                </p:cNvSpPr>
                <p:nvPr/>
              </p:nvSpPr>
              <p:spPr bwMode="auto">
                <a:xfrm>
                  <a:off x="3963" y="2686"/>
                  <a:ext cx="424" cy="368"/>
                </a:xfrm>
                <a:custGeom>
                  <a:avLst/>
                  <a:gdLst>
                    <a:gd name="T0" fmla="*/ 246 w 461"/>
                    <a:gd name="T1" fmla="*/ 9 h 401"/>
                    <a:gd name="T2" fmla="*/ 264 w 461"/>
                    <a:gd name="T3" fmla="*/ 59 h 401"/>
                    <a:gd name="T4" fmla="*/ 258 w 461"/>
                    <a:gd name="T5" fmla="*/ 81 h 401"/>
                    <a:gd name="T6" fmla="*/ 234 w 461"/>
                    <a:gd name="T7" fmla="*/ 130 h 401"/>
                    <a:gd name="T8" fmla="*/ 379 w 461"/>
                    <a:gd name="T9" fmla="*/ 198 h 401"/>
                    <a:gd name="T10" fmla="*/ 378 w 461"/>
                    <a:gd name="T11" fmla="*/ 242 h 401"/>
                    <a:gd name="T12" fmla="*/ 377 w 461"/>
                    <a:gd name="T13" fmla="*/ 273 h 401"/>
                    <a:gd name="T14" fmla="*/ 345 w 461"/>
                    <a:gd name="T15" fmla="*/ 266 h 401"/>
                    <a:gd name="T16" fmla="*/ 335 w 461"/>
                    <a:gd name="T17" fmla="*/ 294 h 401"/>
                    <a:gd name="T18" fmla="*/ 370 w 461"/>
                    <a:gd name="T19" fmla="*/ 289 h 401"/>
                    <a:gd name="T20" fmla="*/ 392 w 461"/>
                    <a:gd name="T21" fmla="*/ 285 h 401"/>
                    <a:gd name="T22" fmla="*/ 384 w 461"/>
                    <a:gd name="T23" fmla="*/ 298 h 401"/>
                    <a:gd name="T24" fmla="*/ 397 w 461"/>
                    <a:gd name="T25" fmla="*/ 310 h 401"/>
                    <a:gd name="T26" fmla="*/ 426 w 461"/>
                    <a:gd name="T27" fmla="*/ 286 h 401"/>
                    <a:gd name="T28" fmla="*/ 440 w 461"/>
                    <a:gd name="T29" fmla="*/ 288 h 401"/>
                    <a:gd name="T30" fmla="*/ 439 w 461"/>
                    <a:gd name="T31" fmla="*/ 305 h 401"/>
                    <a:gd name="T32" fmla="*/ 405 w 461"/>
                    <a:gd name="T33" fmla="*/ 337 h 401"/>
                    <a:gd name="T34" fmla="*/ 426 w 461"/>
                    <a:gd name="T35" fmla="*/ 364 h 401"/>
                    <a:gd name="T36" fmla="*/ 458 w 461"/>
                    <a:gd name="T37" fmla="*/ 389 h 401"/>
                    <a:gd name="T38" fmla="*/ 426 w 461"/>
                    <a:gd name="T39" fmla="*/ 382 h 401"/>
                    <a:gd name="T40" fmla="*/ 382 w 461"/>
                    <a:gd name="T41" fmla="*/ 356 h 401"/>
                    <a:gd name="T42" fmla="*/ 366 w 461"/>
                    <a:gd name="T43" fmla="*/ 375 h 401"/>
                    <a:gd name="T44" fmla="*/ 356 w 461"/>
                    <a:gd name="T45" fmla="*/ 391 h 401"/>
                    <a:gd name="T46" fmla="*/ 339 w 461"/>
                    <a:gd name="T47" fmla="*/ 378 h 401"/>
                    <a:gd name="T48" fmla="*/ 322 w 461"/>
                    <a:gd name="T49" fmla="*/ 378 h 401"/>
                    <a:gd name="T50" fmla="*/ 292 w 461"/>
                    <a:gd name="T51" fmla="*/ 389 h 401"/>
                    <a:gd name="T52" fmla="*/ 244 w 461"/>
                    <a:gd name="T53" fmla="*/ 357 h 401"/>
                    <a:gd name="T54" fmla="*/ 224 w 461"/>
                    <a:gd name="T55" fmla="*/ 343 h 401"/>
                    <a:gd name="T56" fmla="*/ 223 w 461"/>
                    <a:gd name="T57" fmla="*/ 335 h 401"/>
                    <a:gd name="T58" fmla="*/ 205 w 461"/>
                    <a:gd name="T59" fmla="*/ 334 h 401"/>
                    <a:gd name="T60" fmla="*/ 195 w 461"/>
                    <a:gd name="T61" fmla="*/ 326 h 401"/>
                    <a:gd name="T62" fmla="*/ 183 w 461"/>
                    <a:gd name="T63" fmla="*/ 353 h 401"/>
                    <a:gd name="T64" fmla="*/ 85 w 461"/>
                    <a:gd name="T65" fmla="*/ 335 h 401"/>
                    <a:gd name="T66" fmla="*/ 19 w 461"/>
                    <a:gd name="T67" fmla="*/ 334 h 401"/>
                    <a:gd name="T68" fmla="*/ 30 w 461"/>
                    <a:gd name="T69" fmla="*/ 318 h 401"/>
                    <a:gd name="T70" fmla="*/ 32 w 461"/>
                    <a:gd name="T71" fmla="*/ 278 h 401"/>
                    <a:gd name="T72" fmla="*/ 35 w 461"/>
                    <a:gd name="T73" fmla="*/ 254 h 401"/>
                    <a:gd name="T74" fmla="*/ 49 w 461"/>
                    <a:gd name="T75" fmla="*/ 222 h 401"/>
                    <a:gd name="T76" fmla="*/ 39 w 461"/>
                    <a:gd name="T77" fmla="*/ 183 h 401"/>
                    <a:gd name="T78" fmla="*/ 34 w 461"/>
                    <a:gd name="T79" fmla="*/ 170 h 401"/>
                    <a:gd name="T80" fmla="*/ 22 w 461"/>
                    <a:gd name="T81" fmla="*/ 153 h 401"/>
                    <a:gd name="T82" fmla="*/ 6 w 461"/>
                    <a:gd name="T83" fmla="*/ 11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1" h="401">
                      <a:moveTo>
                        <a:pt x="0" y="7"/>
                      </a:moveTo>
                      <a:lnTo>
                        <a:pt x="246" y="0"/>
                      </a:lnTo>
                      <a:lnTo>
                        <a:pt x="246" y="9"/>
                      </a:lnTo>
                      <a:lnTo>
                        <a:pt x="257" y="30"/>
                      </a:lnTo>
                      <a:lnTo>
                        <a:pt x="258" y="49"/>
                      </a:lnTo>
                      <a:lnTo>
                        <a:pt x="264" y="59"/>
                      </a:lnTo>
                      <a:lnTo>
                        <a:pt x="269" y="65"/>
                      </a:lnTo>
                      <a:lnTo>
                        <a:pt x="270" y="74"/>
                      </a:lnTo>
                      <a:lnTo>
                        <a:pt x="258" y="81"/>
                      </a:lnTo>
                      <a:lnTo>
                        <a:pt x="256" y="84"/>
                      </a:lnTo>
                      <a:lnTo>
                        <a:pt x="250" y="106"/>
                      </a:lnTo>
                      <a:lnTo>
                        <a:pt x="234" y="130"/>
                      </a:lnTo>
                      <a:lnTo>
                        <a:pt x="221" y="174"/>
                      </a:lnTo>
                      <a:lnTo>
                        <a:pt x="219" y="206"/>
                      </a:lnTo>
                      <a:lnTo>
                        <a:pt x="379" y="198"/>
                      </a:lnTo>
                      <a:lnTo>
                        <a:pt x="383" y="203"/>
                      </a:lnTo>
                      <a:lnTo>
                        <a:pt x="378" y="219"/>
                      </a:lnTo>
                      <a:lnTo>
                        <a:pt x="378" y="242"/>
                      </a:lnTo>
                      <a:lnTo>
                        <a:pt x="396" y="258"/>
                      </a:lnTo>
                      <a:lnTo>
                        <a:pt x="400" y="278"/>
                      </a:lnTo>
                      <a:lnTo>
                        <a:pt x="377" y="273"/>
                      </a:lnTo>
                      <a:lnTo>
                        <a:pt x="356" y="263"/>
                      </a:lnTo>
                      <a:lnTo>
                        <a:pt x="350" y="262"/>
                      </a:lnTo>
                      <a:lnTo>
                        <a:pt x="345" y="266"/>
                      </a:lnTo>
                      <a:lnTo>
                        <a:pt x="330" y="279"/>
                      </a:lnTo>
                      <a:lnTo>
                        <a:pt x="329" y="286"/>
                      </a:lnTo>
                      <a:lnTo>
                        <a:pt x="335" y="294"/>
                      </a:lnTo>
                      <a:lnTo>
                        <a:pt x="343" y="297"/>
                      </a:lnTo>
                      <a:lnTo>
                        <a:pt x="361" y="295"/>
                      </a:lnTo>
                      <a:lnTo>
                        <a:pt x="370" y="289"/>
                      </a:lnTo>
                      <a:lnTo>
                        <a:pt x="377" y="286"/>
                      </a:lnTo>
                      <a:lnTo>
                        <a:pt x="387" y="286"/>
                      </a:lnTo>
                      <a:lnTo>
                        <a:pt x="392" y="285"/>
                      </a:lnTo>
                      <a:lnTo>
                        <a:pt x="393" y="289"/>
                      </a:lnTo>
                      <a:lnTo>
                        <a:pt x="390" y="293"/>
                      </a:lnTo>
                      <a:lnTo>
                        <a:pt x="384" y="298"/>
                      </a:lnTo>
                      <a:lnTo>
                        <a:pt x="386" y="305"/>
                      </a:lnTo>
                      <a:lnTo>
                        <a:pt x="392" y="308"/>
                      </a:lnTo>
                      <a:lnTo>
                        <a:pt x="397" y="310"/>
                      </a:lnTo>
                      <a:lnTo>
                        <a:pt x="401" y="306"/>
                      </a:lnTo>
                      <a:lnTo>
                        <a:pt x="408" y="293"/>
                      </a:lnTo>
                      <a:lnTo>
                        <a:pt x="426" y="286"/>
                      </a:lnTo>
                      <a:lnTo>
                        <a:pt x="432" y="282"/>
                      </a:lnTo>
                      <a:lnTo>
                        <a:pt x="436" y="282"/>
                      </a:lnTo>
                      <a:lnTo>
                        <a:pt x="440" y="288"/>
                      </a:lnTo>
                      <a:lnTo>
                        <a:pt x="438" y="295"/>
                      </a:lnTo>
                      <a:lnTo>
                        <a:pt x="440" y="299"/>
                      </a:lnTo>
                      <a:lnTo>
                        <a:pt x="439" y="305"/>
                      </a:lnTo>
                      <a:lnTo>
                        <a:pt x="431" y="310"/>
                      </a:lnTo>
                      <a:lnTo>
                        <a:pt x="418" y="327"/>
                      </a:lnTo>
                      <a:lnTo>
                        <a:pt x="405" y="337"/>
                      </a:lnTo>
                      <a:lnTo>
                        <a:pt x="404" y="346"/>
                      </a:lnTo>
                      <a:lnTo>
                        <a:pt x="409" y="354"/>
                      </a:lnTo>
                      <a:lnTo>
                        <a:pt x="426" y="364"/>
                      </a:lnTo>
                      <a:lnTo>
                        <a:pt x="457" y="376"/>
                      </a:lnTo>
                      <a:lnTo>
                        <a:pt x="461" y="382"/>
                      </a:lnTo>
                      <a:lnTo>
                        <a:pt x="458" y="389"/>
                      </a:lnTo>
                      <a:lnTo>
                        <a:pt x="451" y="390"/>
                      </a:lnTo>
                      <a:lnTo>
                        <a:pt x="428" y="401"/>
                      </a:lnTo>
                      <a:lnTo>
                        <a:pt x="426" y="382"/>
                      </a:lnTo>
                      <a:lnTo>
                        <a:pt x="412" y="375"/>
                      </a:lnTo>
                      <a:lnTo>
                        <a:pt x="386" y="365"/>
                      </a:lnTo>
                      <a:lnTo>
                        <a:pt x="382" y="356"/>
                      </a:lnTo>
                      <a:lnTo>
                        <a:pt x="378" y="353"/>
                      </a:lnTo>
                      <a:lnTo>
                        <a:pt x="370" y="357"/>
                      </a:lnTo>
                      <a:lnTo>
                        <a:pt x="366" y="375"/>
                      </a:lnTo>
                      <a:lnTo>
                        <a:pt x="369" y="378"/>
                      </a:lnTo>
                      <a:lnTo>
                        <a:pt x="370" y="382"/>
                      </a:lnTo>
                      <a:lnTo>
                        <a:pt x="356" y="391"/>
                      </a:lnTo>
                      <a:lnTo>
                        <a:pt x="350" y="390"/>
                      </a:lnTo>
                      <a:lnTo>
                        <a:pt x="343" y="379"/>
                      </a:lnTo>
                      <a:lnTo>
                        <a:pt x="339" y="378"/>
                      </a:lnTo>
                      <a:lnTo>
                        <a:pt x="330" y="382"/>
                      </a:lnTo>
                      <a:lnTo>
                        <a:pt x="326" y="378"/>
                      </a:lnTo>
                      <a:lnTo>
                        <a:pt x="322" y="378"/>
                      </a:lnTo>
                      <a:lnTo>
                        <a:pt x="310" y="391"/>
                      </a:lnTo>
                      <a:lnTo>
                        <a:pt x="297" y="392"/>
                      </a:lnTo>
                      <a:lnTo>
                        <a:pt x="292" y="389"/>
                      </a:lnTo>
                      <a:lnTo>
                        <a:pt x="278" y="386"/>
                      </a:lnTo>
                      <a:lnTo>
                        <a:pt x="256" y="359"/>
                      </a:lnTo>
                      <a:lnTo>
                        <a:pt x="244" y="357"/>
                      </a:lnTo>
                      <a:lnTo>
                        <a:pt x="232" y="351"/>
                      </a:lnTo>
                      <a:lnTo>
                        <a:pt x="227" y="343"/>
                      </a:lnTo>
                      <a:lnTo>
                        <a:pt x="224" y="343"/>
                      </a:lnTo>
                      <a:lnTo>
                        <a:pt x="223" y="342"/>
                      </a:lnTo>
                      <a:lnTo>
                        <a:pt x="222" y="340"/>
                      </a:lnTo>
                      <a:lnTo>
                        <a:pt x="223" y="335"/>
                      </a:lnTo>
                      <a:lnTo>
                        <a:pt x="218" y="334"/>
                      </a:lnTo>
                      <a:lnTo>
                        <a:pt x="214" y="335"/>
                      </a:lnTo>
                      <a:lnTo>
                        <a:pt x="205" y="334"/>
                      </a:lnTo>
                      <a:lnTo>
                        <a:pt x="202" y="332"/>
                      </a:lnTo>
                      <a:lnTo>
                        <a:pt x="201" y="326"/>
                      </a:lnTo>
                      <a:lnTo>
                        <a:pt x="195" y="326"/>
                      </a:lnTo>
                      <a:lnTo>
                        <a:pt x="178" y="341"/>
                      </a:lnTo>
                      <a:lnTo>
                        <a:pt x="186" y="350"/>
                      </a:lnTo>
                      <a:lnTo>
                        <a:pt x="183" y="353"/>
                      </a:lnTo>
                      <a:lnTo>
                        <a:pt x="157" y="354"/>
                      </a:lnTo>
                      <a:lnTo>
                        <a:pt x="111" y="346"/>
                      </a:lnTo>
                      <a:lnTo>
                        <a:pt x="85" y="335"/>
                      </a:lnTo>
                      <a:lnTo>
                        <a:pt x="25" y="344"/>
                      </a:lnTo>
                      <a:lnTo>
                        <a:pt x="21" y="340"/>
                      </a:lnTo>
                      <a:lnTo>
                        <a:pt x="19" y="334"/>
                      </a:lnTo>
                      <a:lnTo>
                        <a:pt x="22" y="330"/>
                      </a:lnTo>
                      <a:lnTo>
                        <a:pt x="24" y="324"/>
                      </a:lnTo>
                      <a:lnTo>
                        <a:pt x="30" y="318"/>
                      </a:lnTo>
                      <a:lnTo>
                        <a:pt x="38" y="295"/>
                      </a:lnTo>
                      <a:lnTo>
                        <a:pt x="32" y="286"/>
                      </a:lnTo>
                      <a:lnTo>
                        <a:pt x="32" y="278"/>
                      </a:lnTo>
                      <a:lnTo>
                        <a:pt x="34" y="274"/>
                      </a:lnTo>
                      <a:lnTo>
                        <a:pt x="33" y="267"/>
                      </a:lnTo>
                      <a:lnTo>
                        <a:pt x="35" y="254"/>
                      </a:lnTo>
                      <a:lnTo>
                        <a:pt x="42" y="250"/>
                      </a:lnTo>
                      <a:lnTo>
                        <a:pt x="46" y="240"/>
                      </a:lnTo>
                      <a:lnTo>
                        <a:pt x="49" y="222"/>
                      </a:lnTo>
                      <a:lnTo>
                        <a:pt x="49" y="210"/>
                      </a:lnTo>
                      <a:lnTo>
                        <a:pt x="46" y="194"/>
                      </a:lnTo>
                      <a:lnTo>
                        <a:pt x="39" y="183"/>
                      </a:lnTo>
                      <a:lnTo>
                        <a:pt x="36" y="180"/>
                      </a:lnTo>
                      <a:lnTo>
                        <a:pt x="38" y="174"/>
                      </a:lnTo>
                      <a:lnTo>
                        <a:pt x="34" y="170"/>
                      </a:lnTo>
                      <a:lnTo>
                        <a:pt x="30" y="161"/>
                      </a:lnTo>
                      <a:lnTo>
                        <a:pt x="24" y="156"/>
                      </a:lnTo>
                      <a:lnTo>
                        <a:pt x="22" y="153"/>
                      </a:lnTo>
                      <a:lnTo>
                        <a:pt x="26" y="142"/>
                      </a:lnTo>
                      <a:lnTo>
                        <a:pt x="18" y="127"/>
                      </a:lnTo>
                      <a:lnTo>
                        <a:pt x="6" y="116"/>
                      </a:lnTo>
                      <a:lnTo>
                        <a:pt x="2" y="110"/>
                      </a:lnTo>
                      <a:lnTo>
                        <a:pt x="0" y="7"/>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32" name="Freeform 37">
                  <a:extLst>
                    <a:ext uri="{FF2B5EF4-FFF2-40B4-BE49-F238E27FC236}">
                      <a16:creationId xmlns:a16="http://schemas.microsoft.com/office/drawing/2014/main" id="{F88410AE-CFE7-441F-8D41-C667A649D543}"/>
                    </a:ext>
                  </a:extLst>
                </p:cNvPr>
                <p:cNvSpPr>
                  <a:spLocks/>
                </p:cNvSpPr>
                <p:nvPr/>
              </p:nvSpPr>
              <p:spPr bwMode="auto">
                <a:xfrm>
                  <a:off x="4164" y="2483"/>
                  <a:ext cx="263" cy="458"/>
                </a:xfrm>
                <a:custGeom>
                  <a:avLst/>
                  <a:gdLst>
                    <a:gd name="T0" fmla="*/ 264 w 286"/>
                    <a:gd name="T1" fmla="*/ 0 h 499"/>
                    <a:gd name="T2" fmla="*/ 92 w 286"/>
                    <a:gd name="T3" fmla="*/ 12 h 499"/>
                    <a:gd name="T4" fmla="*/ 91 w 286"/>
                    <a:gd name="T5" fmla="*/ 18 h 499"/>
                    <a:gd name="T6" fmla="*/ 75 w 286"/>
                    <a:gd name="T7" fmla="*/ 32 h 499"/>
                    <a:gd name="T8" fmla="*/ 70 w 286"/>
                    <a:gd name="T9" fmla="*/ 47 h 499"/>
                    <a:gd name="T10" fmla="*/ 71 w 286"/>
                    <a:gd name="T11" fmla="*/ 64 h 499"/>
                    <a:gd name="T12" fmla="*/ 69 w 286"/>
                    <a:gd name="T13" fmla="*/ 73 h 499"/>
                    <a:gd name="T14" fmla="*/ 54 w 286"/>
                    <a:gd name="T15" fmla="*/ 83 h 499"/>
                    <a:gd name="T16" fmla="*/ 43 w 286"/>
                    <a:gd name="T17" fmla="*/ 97 h 499"/>
                    <a:gd name="T18" fmla="*/ 39 w 286"/>
                    <a:gd name="T19" fmla="*/ 102 h 499"/>
                    <a:gd name="T20" fmla="*/ 39 w 286"/>
                    <a:gd name="T21" fmla="*/ 115 h 499"/>
                    <a:gd name="T22" fmla="*/ 32 w 286"/>
                    <a:gd name="T23" fmla="*/ 124 h 499"/>
                    <a:gd name="T24" fmla="*/ 32 w 286"/>
                    <a:gd name="T25" fmla="*/ 135 h 499"/>
                    <a:gd name="T26" fmla="*/ 27 w 286"/>
                    <a:gd name="T27" fmla="*/ 148 h 499"/>
                    <a:gd name="T28" fmla="*/ 19 w 286"/>
                    <a:gd name="T29" fmla="*/ 162 h 499"/>
                    <a:gd name="T30" fmla="*/ 23 w 286"/>
                    <a:gd name="T31" fmla="*/ 177 h 499"/>
                    <a:gd name="T32" fmla="*/ 30 w 286"/>
                    <a:gd name="T33" fmla="*/ 186 h 499"/>
                    <a:gd name="T34" fmla="*/ 31 w 286"/>
                    <a:gd name="T35" fmla="*/ 196 h 499"/>
                    <a:gd name="T36" fmla="*/ 34 w 286"/>
                    <a:gd name="T37" fmla="*/ 199 h 499"/>
                    <a:gd name="T38" fmla="*/ 34 w 286"/>
                    <a:gd name="T39" fmla="*/ 203 h 499"/>
                    <a:gd name="T40" fmla="*/ 29 w 286"/>
                    <a:gd name="T41" fmla="*/ 207 h 499"/>
                    <a:gd name="T42" fmla="*/ 27 w 286"/>
                    <a:gd name="T43" fmla="*/ 215 h 499"/>
                    <a:gd name="T44" fmla="*/ 27 w 286"/>
                    <a:gd name="T45" fmla="*/ 221 h 499"/>
                    <a:gd name="T46" fmla="*/ 27 w 286"/>
                    <a:gd name="T47" fmla="*/ 230 h 499"/>
                    <a:gd name="T48" fmla="*/ 38 w 286"/>
                    <a:gd name="T49" fmla="*/ 251 h 499"/>
                    <a:gd name="T50" fmla="*/ 39 w 286"/>
                    <a:gd name="T51" fmla="*/ 270 h 499"/>
                    <a:gd name="T52" fmla="*/ 45 w 286"/>
                    <a:gd name="T53" fmla="*/ 280 h 499"/>
                    <a:gd name="T54" fmla="*/ 50 w 286"/>
                    <a:gd name="T55" fmla="*/ 286 h 499"/>
                    <a:gd name="T56" fmla="*/ 51 w 286"/>
                    <a:gd name="T57" fmla="*/ 295 h 499"/>
                    <a:gd name="T58" fmla="*/ 39 w 286"/>
                    <a:gd name="T59" fmla="*/ 302 h 499"/>
                    <a:gd name="T60" fmla="*/ 37 w 286"/>
                    <a:gd name="T61" fmla="*/ 305 h 499"/>
                    <a:gd name="T62" fmla="*/ 31 w 286"/>
                    <a:gd name="T63" fmla="*/ 327 h 499"/>
                    <a:gd name="T64" fmla="*/ 15 w 286"/>
                    <a:gd name="T65" fmla="*/ 351 h 499"/>
                    <a:gd name="T66" fmla="*/ 2 w 286"/>
                    <a:gd name="T67" fmla="*/ 395 h 499"/>
                    <a:gd name="T68" fmla="*/ 0 w 286"/>
                    <a:gd name="T69" fmla="*/ 427 h 499"/>
                    <a:gd name="T70" fmla="*/ 160 w 286"/>
                    <a:gd name="T71" fmla="*/ 419 h 499"/>
                    <a:gd name="T72" fmla="*/ 164 w 286"/>
                    <a:gd name="T73" fmla="*/ 424 h 499"/>
                    <a:gd name="T74" fmla="*/ 159 w 286"/>
                    <a:gd name="T75" fmla="*/ 440 h 499"/>
                    <a:gd name="T76" fmla="*/ 159 w 286"/>
                    <a:gd name="T77" fmla="*/ 463 h 499"/>
                    <a:gd name="T78" fmla="*/ 177 w 286"/>
                    <a:gd name="T79" fmla="*/ 479 h 499"/>
                    <a:gd name="T80" fmla="*/ 181 w 286"/>
                    <a:gd name="T81" fmla="*/ 499 h 499"/>
                    <a:gd name="T82" fmla="*/ 192 w 286"/>
                    <a:gd name="T83" fmla="*/ 499 h 499"/>
                    <a:gd name="T84" fmla="*/ 209 w 286"/>
                    <a:gd name="T85" fmla="*/ 485 h 499"/>
                    <a:gd name="T86" fmla="*/ 248 w 286"/>
                    <a:gd name="T87" fmla="*/ 473 h 499"/>
                    <a:gd name="T88" fmla="*/ 258 w 286"/>
                    <a:gd name="T89" fmla="*/ 476 h 499"/>
                    <a:gd name="T90" fmla="*/ 271 w 286"/>
                    <a:gd name="T91" fmla="*/ 471 h 499"/>
                    <a:gd name="T92" fmla="*/ 274 w 286"/>
                    <a:gd name="T93" fmla="*/ 475 h 499"/>
                    <a:gd name="T94" fmla="*/ 283 w 286"/>
                    <a:gd name="T95" fmla="*/ 478 h 499"/>
                    <a:gd name="T96" fmla="*/ 286 w 286"/>
                    <a:gd name="T97" fmla="*/ 476 h 499"/>
                    <a:gd name="T98" fmla="*/ 267 w 286"/>
                    <a:gd name="T99" fmla="*/ 324 h 499"/>
                    <a:gd name="T100" fmla="*/ 266 w 286"/>
                    <a:gd name="T101" fmla="*/ 310 h 499"/>
                    <a:gd name="T102" fmla="*/ 272 w 286"/>
                    <a:gd name="T103" fmla="*/ 9 h 499"/>
                    <a:gd name="T104" fmla="*/ 264 w 286"/>
                    <a:gd name="T105" fmla="*/ 0 h 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6" h="499">
                      <a:moveTo>
                        <a:pt x="264" y="0"/>
                      </a:moveTo>
                      <a:lnTo>
                        <a:pt x="92" y="12"/>
                      </a:lnTo>
                      <a:lnTo>
                        <a:pt x="91" y="18"/>
                      </a:lnTo>
                      <a:lnTo>
                        <a:pt x="75" y="32"/>
                      </a:lnTo>
                      <a:lnTo>
                        <a:pt x="70" y="47"/>
                      </a:lnTo>
                      <a:lnTo>
                        <a:pt x="71" y="64"/>
                      </a:lnTo>
                      <a:lnTo>
                        <a:pt x="69" y="73"/>
                      </a:lnTo>
                      <a:lnTo>
                        <a:pt x="54" y="83"/>
                      </a:lnTo>
                      <a:lnTo>
                        <a:pt x="43" y="97"/>
                      </a:lnTo>
                      <a:lnTo>
                        <a:pt x="39" y="102"/>
                      </a:lnTo>
                      <a:lnTo>
                        <a:pt x="39" y="115"/>
                      </a:lnTo>
                      <a:lnTo>
                        <a:pt x="32" y="124"/>
                      </a:lnTo>
                      <a:lnTo>
                        <a:pt x="32" y="135"/>
                      </a:lnTo>
                      <a:lnTo>
                        <a:pt x="27" y="148"/>
                      </a:lnTo>
                      <a:lnTo>
                        <a:pt x="19" y="162"/>
                      </a:lnTo>
                      <a:lnTo>
                        <a:pt x="23" y="177"/>
                      </a:lnTo>
                      <a:lnTo>
                        <a:pt x="30" y="186"/>
                      </a:lnTo>
                      <a:lnTo>
                        <a:pt x="31" y="196"/>
                      </a:lnTo>
                      <a:lnTo>
                        <a:pt x="34" y="199"/>
                      </a:lnTo>
                      <a:lnTo>
                        <a:pt x="34" y="203"/>
                      </a:lnTo>
                      <a:lnTo>
                        <a:pt x="29" y="207"/>
                      </a:lnTo>
                      <a:lnTo>
                        <a:pt x="27" y="215"/>
                      </a:lnTo>
                      <a:lnTo>
                        <a:pt x="27" y="221"/>
                      </a:lnTo>
                      <a:lnTo>
                        <a:pt x="27" y="230"/>
                      </a:lnTo>
                      <a:lnTo>
                        <a:pt x="38" y="251"/>
                      </a:lnTo>
                      <a:lnTo>
                        <a:pt x="39" y="270"/>
                      </a:lnTo>
                      <a:lnTo>
                        <a:pt x="45" y="280"/>
                      </a:lnTo>
                      <a:lnTo>
                        <a:pt x="50" y="286"/>
                      </a:lnTo>
                      <a:lnTo>
                        <a:pt x="51" y="295"/>
                      </a:lnTo>
                      <a:lnTo>
                        <a:pt x="39" y="302"/>
                      </a:lnTo>
                      <a:lnTo>
                        <a:pt x="37" y="305"/>
                      </a:lnTo>
                      <a:lnTo>
                        <a:pt x="31" y="327"/>
                      </a:lnTo>
                      <a:lnTo>
                        <a:pt x="15" y="351"/>
                      </a:lnTo>
                      <a:lnTo>
                        <a:pt x="2" y="395"/>
                      </a:lnTo>
                      <a:lnTo>
                        <a:pt x="0" y="427"/>
                      </a:lnTo>
                      <a:lnTo>
                        <a:pt x="160" y="419"/>
                      </a:lnTo>
                      <a:lnTo>
                        <a:pt x="164" y="424"/>
                      </a:lnTo>
                      <a:lnTo>
                        <a:pt x="159" y="440"/>
                      </a:lnTo>
                      <a:lnTo>
                        <a:pt x="159" y="463"/>
                      </a:lnTo>
                      <a:lnTo>
                        <a:pt x="177" y="479"/>
                      </a:lnTo>
                      <a:lnTo>
                        <a:pt x="181" y="499"/>
                      </a:lnTo>
                      <a:lnTo>
                        <a:pt x="192" y="499"/>
                      </a:lnTo>
                      <a:lnTo>
                        <a:pt x="209" y="485"/>
                      </a:lnTo>
                      <a:lnTo>
                        <a:pt x="248" y="473"/>
                      </a:lnTo>
                      <a:lnTo>
                        <a:pt x="258" y="476"/>
                      </a:lnTo>
                      <a:lnTo>
                        <a:pt x="271" y="471"/>
                      </a:lnTo>
                      <a:lnTo>
                        <a:pt x="274" y="475"/>
                      </a:lnTo>
                      <a:lnTo>
                        <a:pt x="283" y="478"/>
                      </a:lnTo>
                      <a:lnTo>
                        <a:pt x="286" y="476"/>
                      </a:lnTo>
                      <a:lnTo>
                        <a:pt x="267" y="324"/>
                      </a:lnTo>
                      <a:lnTo>
                        <a:pt x="266" y="310"/>
                      </a:lnTo>
                      <a:lnTo>
                        <a:pt x="272" y="9"/>
                      </a:lnTo>
                      <a:lnTo>
                        <a:pt x="264" y="0"/>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33" name="Freeform 38">
                  <a:extLst>
                    <a:ext uri="{FF2B5EF4-FFF2-40B4-BE49-F238E27FC236}">
                      <a16:creationId xmlns:a16="http://schemas.microsoft.com/office/drawing/2014/main" id="{9451604A-67A9-443C-8682-B9276C86DE81}"/>
                    </a:ext>
                  </a:extLst>
                </p:cNvPr>
                <p:cNvSpPr>
                  <a:spLocks/>
                </p:cNvSpPr>
                <p:nvPr/>
              </p:nvSpPr>
              <p:spPr bwMode="auto">
                <a:xfrm>
                  <a:off x="4130" y="1774"/>
                  <a:ext cx="298" cy="528"/>
                </a:xfrm>
                <a:custGeom>
                  <a:avLst/>
                  <a:gdLst>
                    <a:gd name="T0" fmla="*/ 55 w 324"/>
                    <a:gd name="T1" fmla="*/ 15 h 576"/>
                    <a:gd name="T2" fmla="*/ 73 w 324"/>
                    <a:gd name="T3" fmla="*/ 31 h 576"/>
                    <a:gd name="T4" fmla="*/ 90 w 324"/>
                    <a:gd name="T5" fmla="*/ 50 h 576"/>
                    <a:gd name="T6" fmla="*/ 94 w 324"/>
                    <a:gd name="T7" fmla="*/ 76 h 576"/>
                    <a:gd name="T8" fmla="*/ 84 w 324"/>
                    <a:gd name="T9" fmla="*/ 92 h 576"/>
                    <a:gd name="T10" fmla="*/ 70 w 324"/>
                    <a:gd name="T11" fmla="*/ 116 h 576"/>
                    <a:gd name="T12" fmla="*/ 54 w 324"/>
                    <a:gd name="T13" fmla="*/ 124 h 576"/>
                    <a:gd name="T14" fmla="*/ 31 w 324"/>
                    <a:gd name="T15" fmla="*/ 129 h 576"/>
                    <a:gd name="T16" fmla="*/ 27 w 324"/>
                    <a:gd name="T17" fmla="*/ 148 h 576"/>
                    <a:gd name="T18" fmla="*/ 39 w 324"/>
                    <a:gd name="T19" fmla="*/ 164 h 576"/>
                    <a:gd name="T20" fmla="*/ 25 w 324"/>
                    <a:gd name="T21" fmla="*/ 204 h 576"/>
                    <a:gd name="T22" fmla="*/ 9 w 324"/>
                    <a:gd name="T23" fmla="*/ 220 h 576"/>
                    <a:gd name="T24" fmla="*/ 4 w 324"/>
                    <a:gd name="T25" fmla="*/ 237 h 576"/>
                    <a:gd name="T26" fmla="*/ 0 w 324"/>
                    <a:gd name="T27" fmla="*/ 252 h 576"/>
                    <a:gd name="T28" fmla="*/ 8 w 324"/>
                    <a:gd name="T29" fmla="*/ 288 h 576"/>
                    <a:gd name="T30" fmla="*/ 32 w 324"/>
                    <a:gd name="T31" fmla="*/ 323 h 576"/>
                    <a:gd name="T32" fmla="*/ 62 w 324"/>
                    <a:gd name="T33" fmla="*/ 348 h 576"/>
                    <a:gd name="T34" fmla="*/ 80 w 324"/>
                    <a:gd name="T35" fmla="*/ 388 h 576"/>
                    <a:gd name="T36" fmla="*/ 93 w 324"/>
                    <a:gd name="T37" fmla="*/ 377 h 576"/>
                    <a:gd name="T38" fmla="*/ 116 w 324"/>
                    <a:gd name="T39" fmla="*/ 393 h 576"/>
                    <a:gd name="T40" fmla="*/ 113 w 324"/>
                    <a:gd name="T41" fmla="*/ 420 h 576"/>
                    <a:gd name="T42" fmla="*/ 96 w 324"/>
                    <a:gd name="T43" fmla="*/ 444 h 576"/>
                    <a:gd name="T44" fmla="*/ 115 w 324"/>
                    <a:gd name="T45" fmla="*/ 468 h 576"/>
                    <a:gd name="T46" fmla="*/ 148 w 324"/>
                    <a:gd name="T47" fmla="*/ 487 h 576"/>
                    <a:gd name="T48" fmla="*/ 176 w 324"/>
                    <a:gd name="T49" fmla="*/ 524 h 576"/>
                    <a:gd name="T50" fmla="*/ 183 w 324"/>
                    <a:gd name="T51" fmla="*/ 537 h 576"/>
                    <a:gd name="T52" fmla="*/ 176 w 324"/>
                    <a:gd name="T53" fmla="*/ 548 h 576"/>
                    <a:gd name="T54" fmla="*/ 196 w 324"/>
                    <a:gd name="T55" fmla="*/ 574 h 576"/>
                    <a:gd name="T56" fmla="*/ 202 w 324"/>
                    <a:gd name="T57" fmla="*/ 570 h 576"/>
                    <a:gd name="T58" fmla="*/ 208 w 324"/>
                    <a:gd name="T59" fmla="*/ 554 h 576"/>
                    <a:gd name="T60" fmla="*/ 232 w 324"/>
                    <a:gd name="T61" fmla="*/ 552 h 576"/>
                    <a:gd name="T62" fmla="*/ 252 w 324"/>
                    <a:gd name="T63" fmla="*/ 564 h 576"/>
                    <a:gd name="T64" fmla="*/ 258 w 324"/>
                    <a:gd name="T65" fmla="*/ 538 h 576"/>
                    <a:gd name="T66" fmla="*/ 264 w 324"/>
                    <a:gd name="T67" fmla="*/ 524 h 576"/>
                    <a:gd name="T68" fmla="*/ 290 w 324"/>
                    <a:gd name="T69" fmla="*/ 515 h 576"/>
                    <a:gd name="T70" fmla="*/ 282 w 324"/>
                    <a:gd name="T71" fmla="*/ 501 h 576"/>
                    <a:gd name="T72" fmla="*/ 287 w 324"/>
                    <a:gd name="T73" fmla="*/ 491 h 576"/>
                    <a:gd name="T74" fmla="*/ 288 w 324"/>
                    <a:gd name="T75" fmla="*/ 484 h 576"/>
                    <a:gd name="T76" fmla="*/ 288 w 324"/>
                    <a:gd name="T77" fmla="*/ 476 h 576"/>
                    <a:gd name="T78" fmla="*/ 292 w 324"/>
                    <a:gd name="T79" fmla="*/ 442 h 576"/>
                    <a:gd name="T80" fmla="*/ 312 w 324"/>
                    <a:gd name="T81" fmla="*/ 414 h 576"/>
                    <a:gd name="T82" fmla="*/ 324 w 324"/>
                    <a:gd name="T83" fmla="*/ 388 h 576"/>
                    <a:gd name="T84" fmla="*/ 311 w 324"/>
                    <a:gd name="T85" fmla="*/ 347 h 576"/>
                    <a:gd name="T86" fmla="*/ 312 w 324"/>
                    <a:gd name="T87" fmla="*/ 325 h 576"/>
                    <a:gd name="T88" fmla="*/ 296 w 324"/>
                    <a:gd name="T89" fmla="*/ 79 h 576"/>
                    <a:gd name="T90" fmla="*/ 288 w 324"/>
                    <a:gd name="T91" fmla="*/ 70 h 576"/>
                    <a:gd name="T92" fmla="*/ 280 w 324"/>
                    <a:gd name="T93" fmla="*/ 41 h 576"/>
                    <a:gd name="T94" fmla="*/ 266 w 324"/>
                    <a:gd name="T95" fmla="*/ 19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4" h="576">
                      <a:moveTo>
                        <a:pt x="266" y="0"/>
                      </a:moveTo>
                      <a:lnTo>
                        <a:pt x="55" y="15"/>
                      </a:lnTo>
                      <a:lnTo>
                        <a:pt x="58" y="20"/>
                      </a:lnTo>
                      <a:lnTo>
                        <a:pt x="73" y="31"/>
                      </a:lnTo>
                      <a:lnTo>
                        <a:pt x="75" y="41"/>
                      </a:lnTo>
                      <a:lnTo>
                        <a:pt x="90" y="50"/>
                      </a:lnTo>
                      <a:lnTo>
                        <a:pt x="95" y="68"/>
                      </a:lnTo>
                      <a:lnTo>
                        <a:pt x="94" y="76"/>
                      </a:lnTo>
                      <a:lnTo>
                        <a:pt x="89" y="87"/>
                      </a:lnTo>
                      <a:lnTo>
                        <a:pt x="84" y="92"/>
                      </a:lnTo>
                      <a:lnTo>
                        <a:pt x="84" y="101"/>
                      </a:lnTo>
                      <a:lnTo>
                        <a:pt x="70" y="116"/>
                      </a:lnTo>
                      <a:lnTo>
                        <a:pt x="58" y="120"/>
                      </a:lnTo>
                      <a:lnTo>
                        <a:pt x="54" y="124"/>
                      </a:lnTo>
                      <a:lnTo>
                        <a:pt x="39" y="124"/>
                      </a:lnTo>
                      <a:lnTo>
                        <a:pt x="31" y="129"/>
                      </a:lnTo>
                      <a:lnTo>
                        <a:pt x="26" y="140"/>
                      </a:lnTo>
                      <a:lnTo>
                        <a:pt x="27" y="148"/>
                      </a:lnTo>
                      <a:lnTo>
                        <a:pt x="36" y="158"/>
                      </a:lnTo>
                      <a:lnTo>
                        <a:pt x="39" y="164"/>
                      </a:lnTo>
                      <a:lnTo>
                        <a:pt x="36" y="180"/>
                      </a:lnTo>
                      <a:lnTo>
                        <a:pt x="25" y="204"/>
                      </a:lnTo>
                      <a:lnTo>
                        <a:pt x="13" y="212"/>
                      </a:lnTo>
                      <a:lnTo>
                        <a:pt x="9" y="220"/>
                      </a:lnTo>
                      <a:lnTo>
                        <a:pt x="10" y="228"/>
                      </a:lnTo>
                      <a:lnTo>
                        <a:pt x="4" y="237"/>
                      </a:lnTo>
                      <a:lnTo>
                        <a:pt x="4" y="241"/>
                      </a:lnTo>
                      <a:lnTo>
                        <a:pt x="0" y="252"/>
                      </a:lnTo>
                      <a:lnTo>
                        <a:pt x="2" y="272"/>
                      </a:lnTo>
                      <a:lnTo>
                        <a:pt x="8" y="288"/>
                      </a:lnTo>
                      <a:lnTo>
                        <a:pt x="9" y="296"/>
                      </a:lnTo>
                      <a:lnTo>
                        <a:pt x="32" y="323"/>
                      </a:lnTo>
                      <a:lnTo>
                        <a:pt x="56" y="341"/>
                      </a:lnTo>
                      <a:lnTo>
                        <a:pt x="62" y="348"/>
                      </a:lnTo>
                      <a:lnTo>
                        <a:pt x="76" y="384"/>
                      </a:lnTo>
                      <a:lnTo>
                        <a:pt x="80" y="388"/>
                      </a:lnTo>
                      <a:lnTo>
                        <a:pt x="87" y="380"/>
                      </a:lnTo>
                      <a:lnTo>
                        <a:pt x="93" y="377"/>
                      </a:lnTo>
                      <a:lnTo>
                        <a:pt x="112" y="387"/>
                      </a:lnTo>
                      <a:lnTo>
                        <a:pt x="116" y="393"/>
                      </a:lnTo>
                      <a:lnTo>
                        <a:pt x="112" y="406"/>
                      </a:lnTo>
                      <a:lnTo>
                        <a:pt x="113" y="420"/>
                      </a:lnTo>
                      <a:lnTo>
                        <a:pt x="99" y="437"/>
                      </a:lnTo>
                      <a:lnTo>
                        <a:pt x="96" y="444"/>
                      </a:lnTo>
                      <a:lnTo>
                        <a:pt x="101" y="456"/>
                      </a:lnTo>
                      <a:lnTo>
                        <a:pt x="115" y="468"/>
                      </a:lnTo>
                      <a:lnTo>
                        <a:pt x="137" y="483"/>
                      </a:lnTo>
                      <a:lnTo>
                        <a:pt x="148" y="487"/>
                      </a:lnTo>
                      <a:lnTo>
                        <a:pt x="172" y="507"/>
                      </a:lnTo>
                      <a:lnTo>
                        <a:pt x="176" y="524"/>
                      </a:lnTo>
                      <a:lnTo>
                        <a:pt x="183" y="533"/>
                      </a:lnTo>
                      <a:lnTo>
                        <a:pt x="183" y="537"/>
                      </a:lnTo>
                      <a:lnTo>
                        <a:pt x="176" y="544"/>
                      </a:lnTo>
                      <a:lnTo>
                        <a:pt x="176" y="548"/>
                      </a:lnTo>
                      <a:lnTo>
                        <a:pt x="192" y="576"/>
                      </a:lnTo>
                      <a:lnTo>
                        <a:pt x="196" y="574"/>
                      </a:lnTo>
                      <a:lnTo>
                        <a:pt x="196" y="570"/>
                      </a:lnTo>
                      <a:lnTo>
                        <a:pt x="202" y="570"/>
                      </a:lnTo>
                      <a:lnTo>
                        <a:pt x="204" y="572"/>
                      </a:lnTo>
                      <a:lnTo>
                        <a:pt x="208" y="554"/>
                      </a:lnTo>
                      <a:lnTo>
                        <a:pt x="218" y="549"/>
                      </a:lnTo>
                      <a:lnTo>
                        <a:pt x="232" y="552"/>
                      </a:lnTo>
                      <a:lnTo>
                        <a:pt x="242" y="556"/>
                      </a:lnTo>
                      <a:lnTo>
                        <a:pt x="252" y="564"/>
                      </a:lnTo>
                      <a:lnTo>
                        <a:pt x="263" y="559"/>
                      </a:lnTo>
                      <a:lnTo>
                        <a:pt x="258" y="538"/>
                      </a:lnTo>
                      <a:lnTo>
                        <a:pt x="256" y="528"/>
                      </a:lnTo>
                      <a:lnTo>
                        <a:pt x="264" y="524"/>
                      </a:lnTo>
                      <a:lnTo>
                        <a:pt x="288" y="516"/>
                      </a:lnTo>
                      <a:lnTo>
                        <a:pt x="290" y="515"/>
                      </a:lnTo>
                      <a:lnTo>
                        <a:pt x="282" y="504"/>
                      </a:lnTo>
                      <a:lnTo>
                        <a:pt x="282" y="501"/>
                      </a:lnTo>
                      <a:lnTo>
                        <a:pt x="285" y="499"/>
                      </a:lnTo>
                      <a:lnTo>
                        <a:pt x="287" y="491"/>
                      </a:lnTo>
                      <a:lnTo>
                        <a:pt x="290" y="486"/>
                      </a:lnTo>
                      <a:lnTo>
                        <a:pt x="288" y="484"/>
                      </a:lnTo>
                      <a:lnTo>
                        <a:pt x="288" y="480"/>
                      </a:lnTo>
                      <a:lnTo>
                        <a:pt x="288" y="476"/>
                      </a:lnTo>
                      <a:lnTo>
                        <a:pt x="292" y="457"/>
                      </a:lnTo>
                      <a:lnTo>
                        <a:pt x="292" y="442"/>
                      </a:lnTo>
                      <a:lnTo>
                        <a:pt x="304" y="430"/>
                      </a:lnTo>
                      <a:lnTo>
                        <a:pt x="312" y="414"/>
                      </a:lnTo>
                      <a:lnTo>
                        <a:pt x="312" y="408"/>
                      </a:lnTo>
                      <a:lnTo>
                        <a:pt x="324" y="388"/>
                      </a:lnTo>
                      <a:lnTo>
                        <a:pt x="320" y="365"/>
                      </a:lnTo>
                      <a:lnTo>
                        <a:pt x="311" y="347"/>
                      </a:lnTo>
                      <a:lnTo>
                        <a:pt x="314" y="334"/>
                      </a:lnTo>
                      <a:lnTo>
                        <a:pt x="312" y="325"/>
                      </a:lnTo>
                      <a:lnTo>
                        <a:pt x="316" y="321"/>
                      </a:lnTo>
                      <a:lnTo>
                        <a:pt x="296" y="79"/>
                      </a:lnTo>
                      <a:lnTo>
                        <a:pt x="292" y="76"/>
                      </a:lnTo>
                      <a:lnTo>
                        <a:pt x="288" y="70"/>
                      </a:lnTo>
                      <a:lnTo>
                        <a:pt x="284" y="48"/>
                      </a:lnTo>
                      <a:lnTo>
                        <a:pt x="280" y="41"/>
                      </a:lnTo>
                      <a:lnTo>
                        <a:pt x="273" y="34"/>
                      </a:lnTo>
                      <a:lnTo>
                        <a:pt x="266" y="19"/>
                      </a:lnTo>
                      <a:lnTo>
                        <a:pt x="266" y="0"/>
                      </a:lnTo>
                      <a:close/>
                    </a:path>
                  </a:pathLst>
                </a:custGeom>
                <a:solidFill>
                  <a:schemeClr val="accent3"/>
                </a:solid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34" name="Freeform 39">
                  <a:extLst>
                    <a:ext uri="{FF2B5EF4-FFF2-40B4-BE49-F238E27FC236}">
                      <a16:creationId xmlns:a16="http://schemas.microsoft.com/office/drawing/2014/main" id="{7223D2F8-AEBC-4848-83F2-179963B136B1}"/>
                    </a:ext>
                  </a:extLst>
                </p:cNvPr>
                <p:cNvSpPr>
                  <a:spLocks/>
                </p:cNvSpPr>
                <p:nvPr/>
              </p:nvSpPr>
              <p:spPr bwMode="auto">
                <a:xfrm>
                  <a:off x="4014" y="1369"/>
                  <a:ext cx="392" cy="419"/>
                </a:xfrm>
                <a:custGeom>
                  <a:avLst/>
                  <a:gdLst>
                    <a:gd name="T0" fmla="*/ 179 w 428"/>
                    <a:gd name="T1" fmla="*/ 446 h 456"/>
                    <a:gd name="T2" fmla="*/ 148 w 428"/>
                    <a:gd name="T3" fmla="*/ 432 h 456"/>
                    <a:gd name="T4" fmla="*/ 137 w 428"/>
                    <a:gd name="T5" fmla="*/ 391 h 456"/>
                    <a:gd name="T6" fmla="*/ 143 w 428"/>
                    <a:gd name="T7" fmla="*/ 375 h 456"/>
                    <a:gd name="T8" fmla="*/ 131 w 428"/>
                    <a:gd name="T9" fmla="*/ 354 h 456"/>
                    <a:gd name="T10" fmla="*/ 129 w 428"/>
                    <a:gd name="T11" fmla="*/ 323 h 456"/>
                    <a:gd name="T12" fmla="*/ 103 w 428"/>
                    <a:gd name="T13" fmla="*/ 301 h 456"/>
                    <a:gd name="T14" fmla="*/ 75 w 428"/>
                    <a:gd name="T15" fmla="*/ 270 h 456"/>
                    <a:gd name="T16" fmla="*/ 48 w 428"/>
                    <a:gd name="T17" fmla="*/ 257 h 456"/>
                    <a:gd name="T18" fmla="*/ 44 w 428"/>
                    <a:gd name="T19" fmla="*/ 250 h 456"/>
                    <a:gd name="T20" fmla="*/ 23 w 428"/>
                    <a:gd name="T21" fmla="*/ 242 h 456"/>
                    <a:gd name="T22" fmla="*/ 11 w 428"/>
                    <a:gd name="T23" fmla="*/ 231 h 456"/>
                    <a:gd name="T24" fmla="*/ 13 w 428"/>
                    <a:gd name="T25" fmla="*/ 187 h 456"/>
                    <a:gd name="T26" fmla="*/ 19 w 428"/>
                    <a:gd name="T27" fmla="*/ 164 h 456"/>
                    <a:gd name="T28" fmla="*/ 0 w 428"/>
                    <a:gd name="T29" fmla="*/ 146 h 456"/>
                    <a:gd name="T30" fmla="*/ 8 w 428"/>
                    <a:gd name="T31" fmla="*/ 128 h 456"/>
                    <a:gd name="T32" fmla="*/ 30 w 428"/>
                    <a:gd name="T33" fmla="*/ 103 h 456"/>
                    <a:gd name="T34" fmla="*/ 42 w 428"/>
                    <a:gd name="T35" fmla="*/ 93 h 456"/>
                    <a:gd name="T36" fmla="*/ 45 w 428"/>
                    <a:gd name="T37" fmla="*/ 33 h 456"/>
                    <a:gd name="T38" fmla="*/ 58 w 428"/>
                    <a:gd name="T39" fmla="*/ 30 h 456"/>
                    <a:gd name="T40" fmla="*/ 79 w 428"/>
                    <a:gd name="T41" fmla="*/ 31 h 456"/>
                    <a:gd name="T42" fmla="*/ 135 w 428"/>
                    <a:gd name="T43" fmla="*/ 1 h 456"/>
                    <a:gd name="T44" fmla="*/ 143 w 428"/>
                    <a:gd name="T45" fmla="*/ 4 h 456"/>
                    <a:gd name="T46" fmla="*/ 140 w 428"/>
                    <a:gd name="T47" fmla="*/ 17 h 456"/>
                    <a:gd name="T48" fmla="*/ 136 w 428"/>
                    <a:gd name="T49" fmla="*/ 36 h 456"/>
                    <a:gd name="T50" fmla="*/ 157 w 428"/>
                    <a:gd name="T51" fmla="*/ 30 h 456"/>
                    <a:gd name="T52" fmla="*/ 174 w 428"/>
                    <a:gd name="T53" fmla="*/ 36 h 456"/>
                    <a:gd name="T54" fmla="*/ 188 w 428"/>
                    <a:gd name="T55" fmla="*/ 44 h 456"/>
                    <a:gd name="T56" fmla="*/ 196 w 428"/>
                    <a:gd name="T57" fmla="*/ 60 h 456"/>
                    <a:gd name="T58" fmla="*/ 268 w 428"/>
                    <a:gd name="T59" fmla="*/ 76 h 456"/>
                    <a:gd name="T60" fmla="*/ 291 w 428"/>
                    <a:gd name="T61" fmla="*/ 88 h 456"/>
                    <a:gd name="T62" fmla="*/ 303 w 428"/>
                    <a:gd name="T63" fmla="*/ 91 h 456"/>
                    <a:gd name="T64" fmla="*/ 311 w 428"/>
                    <a:gd name="T65" fmla="*/ 88 h 456"/>
                    <a:gd name="T66" fmla="*/ 339 w 428"/>
                    <a:gd name="T67" fmla="*/ 94 h 456"/>
                    <a:gd name="T68" fmla="*/ 341 w 428"/>
                    <a:gd name="T69" fmla="*/ 100 h 456"/>
                    <a:gd name="T70" fmla="*/ 351 w 428"/>
                    <a:gd name="T71" fmla="*/ 107 h 456"/>
                    <a:gd name="T72" fmla="*/ 366 w 428"/>
                    <a:gd name="T73" fmla="*/ 123 h 456"/>
                    <a:gd name="T74" fmla="*/ 364 w 428"/>
                    <a:gd name="T75" fmla="*/ 149 h 456"/>
                    <a:gd name="T76" fmla="*/ 379 w 428"/>
                    <a:gd name="T77" fmla="*/ 148 h 456"/>
                    <a:gd name="T78" fmla="*/ 373 w 428"/>
                    <a:gd name="T79" fmla="*/ 158 h 456"/>
                    <a:gd name="T80" fmla="*/ 387 w 428"/>
                    <a:gd name="T81" fmla="*/ 176 h 456"/>
                    <a:gd name="T82" fmla="*/ 371 w 428"/>
                    <a:gd name="T83" fmla="*/ 193 h 456"/>
                    <a:gd name="T84" fmla="*/ 358 w 428"/>
                    <a:gd name="T85" fmla="*/ 226 h 456"/>
                    <a:gd name="T86" fmla="*/ 359 w 428"/>
                    <a:gd name="T87" fmla="*/ 235 h 456"/>
                    <a:gd name="T88" fmla="*/ 383 w 428"/>
                    <a:gd name="T89" fmla="*/ 207 h 456"/>
                    <a:gd name="T90" fmla="*/ 402 w 428"/>
                    <a:gd name="T91" fmla="*/ 193 h 456"/>
                    <a:gd name="T92" fmla="*/ 409 w 428"/>
                    <a:gd name="T93" fmla="*/ 183 h 456"/>
                    <a:gd name="T94" fmla="*/ 411 w 428"/>
                    <a:gd name="T95" fmla="*/ 169 h 456"/>
                    <a:gd name="T96" fmla="*/ 415 w 428"/>
                    <a:gd name="T97" fmla="*/ 161 h 456"/>
                    <a:gd name="T98" fmla="*/ 422 w 428"/>
                    <a:gd name="T99" fmla="*/ 152 h 456"/>
                    <a:gd name="T100" fmla="*/ 428 w 428"/>
                    <a:gd name="T101" fmla="*/ 155 h 456"/>
                    <a:gd name="T102" fmla="*/ 416 w 428"/>
                    <a:gd name="T103" fmla="*/ 193 h 456"/>
                    <a:gd name="T104" fmla="*/ 409 w 428"/>
                    <a:gd name="T105" fmla="*/ 209 h 456"/>
                    <a:gd name="T106" fmla="*/ 399 w 428"/>
                    <a:gd name="T107" fmla="*/ 236 h 456"/>
                    <a:gd name="T108" fmla="*/ 399 w 428"/>
                    <a:gd name="T109" fmla="*/ 267 h 456"/>
                    <a:gd name="T110" fmla="*/ 387 w 428"/>
                    <a:gd name="T111" fmla="*/ 283 h 456"/>
                    <a:gd name="T112" fmla="*/ 391 w 428"/>
                    <a:gd name="T113" fmla="*/ 322 h 456"/>
                    <a:gd name="T114" fmla="*/ 379 w 428"/>
                    <a:gd name="T115" fmla="*/ 353 h 456"/>
                    <a:gd name="T116" fmla="*/ 394 w 428"/>
                    <a:gd name="T117" fmla="*/ 416 h 456"/>
                    <a:gd name="T118" fmla="*/ 393 w 428"/>
                    <a:gd name="T119" fmla="*/ 426 h 456"/>
                    <a:gd name="T120" fmla="*/ 393 w 428"/>
                    <a:gd name="T121" fmla="*/ 441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8" h="456">
                      <a:moveTo>
                        <a:pt x="182" y="456"/>
                      </a:moveTo>
                      <a:lnTo>
                        <a:pt x="179" y="446"/>
                      </a:lnTo>
                      <a:lnTo>
                        <a:pt x="171" y="440"/>
                      </a:lnTo>
                      <a:lnTo>
                        <a:pt x="148" y="432"/>
                      </a:lnTo>
                      <a:lnTo>
                        <a:pt x="141" y="404"/>
                      </a:lnTo>
                      <a:lnTo>
                        <a:pt x="137" y="391"/>
                      </a:lnTo>
                      <a:lnTo>
                        <a:pt x="143" y="381"/>
                      </a:lnTo>
                      <a:lnTo>
                        <a:pt x="143" y="375"/>
                      </a:lnTo>
                      <a:lnTo>
                        <a:pt x="135" y="367"/>
                      </a:lnTo>
                      <a:lnTo>
                        <a:pt x="131" y="354"/>
                      </a:lnTo>
                      <a:lnTo>
                        <a:pt x="128" y="336"/>
                      </a:lnTo>
                      <a:lnTo>
                        <a:pt x="129" y="323"/>
                      </a:lnTo>
                      <a:lnTo>
                        <a:pt x="126" y="317"/>
                      </a:lnTo>
                      <a:lnTo>
                        <a:pt x="103" y="301"/>
                      </a:lnTo>
                      <a:lnTo>
                        <a:pt x="83" y="286"/>
                      </a:lnTo>
                      <a:lnTo>
                        <a:pt x="75" y="270"/>
                      </a:lnTo>
                      <a:lnTo>
                        <a:pt x="53" y="260"/>
                      </a:lnTo>
                      <a:lnTo>
                        <a:pt x="48" y="257"/>
                      </a:lnTo>
                      <a:lnTo>
                        <a:pt x="47" y="252"/>
                      </a:lnTo>
                      <a:lnTo>
                        <a:pt x="44" y="250"/>
                      </a:lnTo>
                      <a:lnTo>
                        <a:pt x="25" y="247"/>
                      </a:lnTo>
                      <a:lnTo>
                        <a:pt x="23" y="242"/>
                      </a:lnTo>
                      <a:lnTo>
                        <a:pt x="15" y="236"/>
                      </a:lnTo>
                      <a:lnTo>
                        <a:pt x="11" y="231"/>
                      </a:lnTo>
                      <a:lnTo>
                        <a:pt x="11" y="204"/>
                      </a:lnTo>
                      <a:lnTo>
                        <a:pt x="13" y="187"/>
                      </a:lnTo>
                      <a:lnTo>
                        <a:pt x="12" y="176"/>
                      </a:lnTo>
                      <a:lnTo>
                        <a:pt x="19" y="164"/>
                      </a:lnTo>
                      <a:lnTo>
                        <a:pt x="11" y="152"/>
                      </a:lnTo>
                      <a:lnTo>
                        <a:pt x="0" y="146"/>
                      </a:lnTo>
                      <a:lnTo>
                        <a:pt x="6" y="131"/>
                      </a:lnTo>
                      <a:lnTo>
                        <a:pt x="8" y="128"/>
                      </a:lnTo>
                      <a:lnTo>
                        <a:pt x="9" y="120"/>
                      </a:lnTo>
                      <a:lnTo>
                        <a:pt x="30" y="103"/>
                      </a:lnTo>
                      <a:lnTo>
                        <a:pt x="36" y="100"/>
                      </a:lnTo>
                      <a:lnTo>
                        <a:pt x="42" y="93"/>
                      </a:lnTo>
                      <a:lnTo>
                        <a:pt x="40" y="38"/>
                      </a:lnTo>
                      <a:lnTo>
                        <a:pt x="45" y="33"/>
                      </a:lnTo>
                      <a:lnTo>
                        <a:pt x="51" y="26"/>
                      </a:lnTo>
                      <a:lnTo>
                        <a:pt x="58" y="30"/>
                      </a:lnTo>
                      <a:lnTo>
                        <a:pt x="67" y="32"/>
                      </a:lnTo>
                      <a:lnTo>
                        <a:pt x="79" y="31"/>
                      </a:lnTo>
                      <a:lnTo>
                        <a:pt x="99" y="20"/>
                      </a:lnTo>
                      <a:lnTo>
                        <a:pt x="135" y="1"/>
                      </a:lnTo>
                      <a:lnTo>
                        <a:pt x="141" y="0"/>
                      </a:lnTo>
                      <a:lnTo>
                        <a:pt x="143" y="4"/>
                      </a:lnTo>
                      <a:lnTo>
                        <a:pt x="143" y="12"/>
                      </a:lnTo>
                      <a:lnTo>
                        <a:pt x="140" y="17"/>
                      </a:lnTo>
                      <a:lnTo>
                        <a:pt x="140" y="22"/>
                      </a:lnTo>
                      <a:lnTo>
                        <a:pt x="136" y="36"/>
                      </a:lnTo>
                      <a:lnTo>
                        <a:pt x="150" y="30"/>
                      </a:lnTo>
                      <a:lnTo>
                        <a:pt x="157" y="30"/>
                      </a:lnTo>
                      <a:lnTo>
                        <a:pt x="166" y="38"/>
                      </a:lnTo>
                      <a:lnTo>
                        <a:pt x="174" y="36"/>
                      </a:lnTo>
                      <a:lnTo>
                        <a:pt x="178" y="42"/>
                      </a:lnTo>
                      <a:lnTo>
                        <a:pt x="188" y="44"/>
                      </a:lnTo>
                      <a:lnTo>
                        <a:pt x="193" y="48"/>
                      </a:lnTo>
                      <a:lnTo>
                        <a:pt x="196" y="60"/>
                      </a:lnTo>
                      <a:lnTo>
                        <a:pt x="201" y="62"/>
                      </a:lnTo>
                      <a:lnTo>
                        <a:pt x="268" y="76"/>
                      </a:lnTo>
                      <a:lnTo>
                        <a:pt x="276" y="76"/>
                      </a:lnTo>
                      <a:lnTo>
                        <a:pt x="291" y="88"/>
                      </a:lnTo>
                      <a:lnTo>
                        <a:pt x="300" y="88"/>
                      </a:lnTo>
                      <a:lnTo>
                        <a:pt x="303" y="91"/>
                      </a:lnTo>
                      <a:lnTo>
                        <a:pt x="307" y="88"/>
                      </a:lnTo>
                      <a:lnTo>
                        <a:pt x="311" y="88"/>
                      </a:lnTo>
                      <a:lnTo>
                        <a:pt x="328" y="91"/>
                      </a:lnTo>
                      <a:lnTo>
                        <a:pt x="339" y="94"/>
                      </a:lnTo>
                      <a:lnTo>
                        <a:pt x="343" y="98"/>
                      </a:lnTo>
                      <a:lnTo>
                        <a:pt x="341" y="100"/>
                      </a:lnTo>
                      <a:lnTo>
                        <a:pt x="340" y="104"/>
                      </a:lnTo>
                      <a:lnTo>
                        <a:pt x="351" y="107"/>
                      </a:lnTo>
                      <a:lnTo>
                        <a:pt x="364" y="113"/>
                      </a:lnTo>
                      <a:lnTo>
                        <a:pt x="366" y="123"/>
                      </a:lnTo>
                      <a:lnTo>
                        <a:pt x="362" y="148"/>
                      </a:lnTo>
                      <a:lnTo>
                        <a:pt x="364" y="149"/>
                      </a:lnTo>
                      <a:lnTo>
                        <a:pt x="377" y="147"/>
                      </a:lnTo>
                      <a:lnTo>
                        <a:pt x="379" y="148"/>
                      </a:lnTo>
                      <a:lnTo>
                        <a:pt x="377" y="154"/>
                      </a:lnTo>
                      <a:lnTo>
                        <a:pt x="373" y="158"/>
                      </a:lnTo>
                      <a:lnTo>
                        <a:pt x="376" y="170"/>
                      </a:lnTo>
                      <a:lnTo>
                        <a:pt x="387" y="176"/>
                      </a:lnTo>
                      <a:lnTo>
                        <a:pt x="386" y="178"/>
                      </a:lnTo>
                      <a:lnTo>
                        <a:pt x="371" y="193"/>
                      </a:lnTo>
                      <a:lnTo>
                        <a:pt x="361" y="212"/>
                      </a:lnTo>
                      <a:lnTo>
                        <a:pt x="358" y="226"/>
                      </a:lnTo>
                      <a:lnTo>
                        <a:pt x="356" y="232"/>
                      </a:lnTo>
                      <a:lnTo>
                        <a:pt x="359" y="235"/>
                      </a:lnTo>
                      <a:lnTo>
                        <a:pt x="371" y="229"/>
                      </a:lnTo>
                      <a:lnTo>
                        <a:pt x="383" y="207"/>
                      </a:lnTo>
                      <a:lnTo>
                        <a:pt x="395" y="196"/>
                      </a:lnTo>
                      <a:lnTo>
                        <a:pt x="402" y="193"/>
                      </a:lnTo>
                      <a:lnTo>
                        <a:pt x="403" y="188"/>
                      </a:lnTo>
                      <a:lnTo>
                        <a:pt x="409" y="183"/>
                      </a:lnTo>
                      <a:lnTo>
                        <a:pt x="412" y="176"/>
                      </a:lnTo>
                      <a:lnTo>
                        <a:pt x="411" y="169"/>
                      </a:lnTo>
                      <a:lnTo>
                        <a:pt x="412" y="164"/>
                      </a:lnTo>
                      <a:lnTo>
                        <a:pt x="415" y="161"/>
                      </a:lnTo>
                      <a:lnTo>
                        <a:pt x="419" y="155"/>
                      </a:lnTo>
                      <a:lnTo>
                        <a:pt x="422" y="152"/>
                      </a:lnTo>
                      <a:lnTo>
                        <a:pt x="426" y="151"/>
                      </a:lnTo>
                      <a:lnTo>
                        <a:pt x="428" y="155"/>
                      </a:lnTo>
                      <a:lnTo>
                        <a:pt x="427" y="168"/>
                      </a:lnTo>
                      <a:lnTo>
                        <a:pt x="416" y="193"/>
                      </a:lnTo>
                      <a:lnTo>
                        <a:pt x="411" y="200"/>
                      </a:lnTo>
                      <a:lnTo>
                        <a:pt x="409" y="209"/>
                      </a:lnTo>
                      <a:lnTo>
                        <a:pt x="409" y="215"/>
                      </a:lnTo>
                      <a:lnTo>
                        <a:pt x="399" y="236"/>
                      </a:lnTo>
                      <a:lnTo>
                        <a:pt x="399" y="254"/>
                      </a:lnTo>
                      <a:lnTo>
                        <a:pt x="399" y="267"/>
                      </a:lnTo>
                      <a:lnTo>
                        <a:pt x="389" y="276"/>
                      </a:lnTo>
                      <a:lnTo>
                        <a:pt x="387" y="283"/>
                      </a:lnTo>
                      <a:lnTo>
                        <a:pt x="390" y="297"/>
                      </a:lnTo>
                      <a:lnTo>
                        <a:pt x="391" y="322"/>
                      </a:lnTo>
                      <a:lnTo>
                        <a:pt x="387" y="328"/>
                      </a:lnTo>
                      <a:lnTo>
                        <a:pt x="379" y="353"/>
                      </a:lnTo>
                      <a:lnTo>
                        <a:pt x="383" y="391"/>
                      </a:lnTo>
                      <a:lnTo>
                        <a:pt x="394" y="416"/>
                      </a:lnTo>
                      <a:lnTo>
                        <a:pt x="391" y="420"/>
                      </a:lnTo>
                      <a:lnTo>
                        <a:pt x="393" y="426"/>
                      </a:lnTo>
                      <a:lnTo>
                        <a:pt x="392" y="430"/>
                      </a:lnTo>
                      <a:lnTo>
                        <a:pt x="393" y="441"/>
                      </a:lnTo>
                      <a:lnTo>
                        <a:pt x="182" y="456"/>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35" name="Freeform 40">
                  <a:extLst>
                    <a:ext uri="{FF2B5EF4-FFF2-40B4-BE49-F238E27FC236}">
                      <a16:creationId xmlns:a16="http://schemas.microsoft.com/office/drawing/2014/main" id="{92E4D0DE-D4C4-49B0-8259-A5B5602B409A}"/>
                    </a:ext>
                  </a:extLst>
                </p:cNvPr>
                <p:cNvSpPr>
                  <a:spLocks/>
                </p:cNvSpPr>
                <p:nvPr/>
              </p:nvSpPr>
              <p:spPr bwMode="auto">
                <a:xfrm>
                  <a:off x="4173" y="1308"/>
                  <a:ext cx="453" cy="223"/>
                </a:xfrm>
                <a:custGeom>
                  <a:avLst/>
                  <a:gdLst>
                    <a:gd name="T0" fmla="*/ 21 w 493"/>
                    <a:gd name="T1" fmla="*/ 94 h 243"/>
                    <a:gd name="T2" fmla="*/ 46 w 493"/>
                    <a:gd name="T3" fmla="*/ 77 h 243"/>
                    <a:gd name="T4" fmla="*/ 115 w 493"/>
                    <a:gd name="T5" fmla="*/ 33 h 243"/>
                    <a:gd name="T6" fmla="*/ 154 w 493"/>
                    <a:gd name="T7" fmla="*/ 4 h 243"/>
                    <a:gd name="T8" fmla="*/ 181 w 493"/>
                    <a:gd name="T9" fmla="*/ 4 h 243"/>
                    <a:gd name="T10" fmla="*/ 162 w 493"/>
                    <a:gd name="T11" fmla="*/ 23 h 243"/>
                    <a:gd name="T12" fmla="*/ 136 w 493"/>
                    <a:gd name="T13" fmla="*/ 51 h 243"/>
                    <a:gd name="T14" fmla="*/ 138 w 493"/>
                    <a:gd name="T15" fmla="*/ 70 h 243"/>
                    <a:gd name="T16" fmla="*/ 165 w 493"/>
                    <a:gd name="T17" fmla="*/ 59 h 243"/>
                    <a:gd name="T18" fmla="*/ 233 w 493"/>
                    <a:gd name="T19" fmla="*/ 92 h 243"/>
                    <a:gd name="T20" fmla="*/ 254 w 493"/>
                    <a:gd name="T21" fmla="*/ 97 h 243"/>
                    <a:gd name="T22" fmla="*/ 263 w 493"/>
                    <a:gd name="T23" fmla="*/ 102 h 243"/>
                    <a:gd name="T24" fmla="*/ 290 w 493"/>
                    <a:gd name="T25" fmla="*/ 78 h 243"/>
                    <a:gd name="T26" fmla="*/ 379 w 493"/>
                    <a:gd name="T27" fmla="*/ 50 h 243"/>
                    <a:gd name="T28" fmla="*/ 377 w 493"/>
                    <a:gd name="T29" fmla="*/ 68 h 243"/>
                    <a:gd name="T30" fmla="*/ 393 w 493"/>
                    <a:gd name="T31" fmla="*/ 83 h 243"/>
                    <a:gd name="T32" fmla="*/ 429 w 493"/>
                    <a:gd name="T33" fmla="*/ 79 h 243"/>
                    <a:gd name="T34" fmla="*/ 453 w 493"/>
                    <a:gd name="T35" fmla="*/ 107 h 243"/>
                    <a:gd name="T36" fmla="*/ 489 w 493"/>
                    <a:gd name="T37" fmla="*/ 110 h 243"/>
                    <a:gd name="T38" fmla="*/ 487 w 493"/>
                    <a:gd name="T39" fmla="*/ 126 h 243"/>
                    <a:gd name="T40" fmla="*/ 469 w 493"/>
                    <a:gd name="T41" fmla="*/ 123 h 243"/>
                    <a:gd name="T42" fmla="*/ 449 w 493"/>
                    <a:gd name="T43" fmla="*/ 126 h 243"/>
                    <a:gd name="T44" fmla="*/ 414 w 493"/>
                    <a:gd name="T45" fmla="*/ 126 h 243"/>
                    <a:gd name="T46" fmla="*/ 410 w 493"/>
                    <a:gd name="T47" fmla="*/ 142 h 243"/>
                    <a:gd name="T48" fmla="*/ 369 w 493"/>
                    <a:gd name="T49" fmla="*/ 127 h 243"/>
                    <a:gd name="T50" fmla="*/ 338 w 493"/>
                    <a:gd name="T51" fmla="*/ 139 h 243"/>
                    <a:gd name="T52" fmla="*/ 325 w 493"/>
                    <a:gd name="T53" fmla="*/ 147 h 243"/>
                    <a:gd name="T54" fmla="*/ 299 w 493"/>
                    <a:gd name="T55" fmla="*/ 148 h 243"/>
                    <a:gd name="T56" fmla="*/ 273 w 493"/>
                    <a:gd name="T57" fmla="*/ 182 h 243"/>
                    <a:gd name="T58" fmla="*/ 277 w 493"/>
                    <a:gd name="T59" fmla="*/ 164 h 243"/>
                    <a:gd name="T60" fmla="*/ 259 w 493"/>
                    <a:gd name="T61" fmla="*/ 171 h 243"/>
                    <a:gd name="T62" fmla="*/ 248 w 493"/>
                    <a:gd name="T63" fmla="*/ 159 h 243"/>
                    <a:gd name="T64" fmla="*/ 235 w 493"/>
                    <a:gd name="T65" fmla="*/ 189 h 243"/>
                    <a:gd name="T66" fmla="*/ 215 w 493"/>
                    <a:gd name="T67" fmla="*/ 228 h 243"/>
                    <a:gd name="T68" fmla="*/ 202 w 493"/>
                    <a:gd name="T69" fmla="*/ 237 h 243"/>
                    <a:gd name="T70" fmla="*/ 205 w 493"/>
                    <a:gd name="T71" fmla="*/ 215 h 243"/>
                    <a:gd name="T72" fmla="*/ 188 w 493"/>
                    <a:gd name="T73" fmla="*/ 215 h 243"/>
                    <a:gd name="T74" fmla="*/ 177 w 493"/>
                    <a:gd name="T75" fmla="*/ 174 h 243"/>
                    <a:gd name="T76" fmla="*/ 169 w 493"/>
                    <a:gd name="T77" fmla="*/ 165 h 243"/>
                    <a:gd name="T78" fmla="*/ 137 w 493"/>
                    <a:gd name="T79" fmla="*/ 155 h 243"/>
                    <a:gd name="T80" fmla="*/ 126 w 493"/>
                    <a:gd name="T81" fmla="*/ 155 h 243"/>
                    <a:gd name="T82" fmla="*/ 94 w 493"/>
                    <a:gd name="T83" fmla="*/ 143 h 243"/>
                    <a:gd name="T84" fmla="*/ 19 w 493"/>
                    <a:gd name="T85" fmla="*/ 115 h 243"/>
                    <a:gd name="T86" fmla="*/ 0 w 493"/>
                    <a:gd name="T87" fmla="*/ 10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3" h="243">
                      <a:moveTo>
                        <a:pt x="0" y="103"/>
                      </a:moveTo>
                      <a:lnTo>
                        <a:pt x="14" y="99"/>
                      </a:lnTo>
                      <a:lnTo>
                        <a:pt x="21" y="94"/>
                      </a:lnTo>
                      <a:lnTo>
                        <a:pt x="37" y="85"/>
                      </a:lnTo>
                      <a:lnTo>
                        <a:pt x="40" y="78"/>
                      </a:lnTo>
                      <a:lnTo>
                        <a:pt x="46" y="77"/>
                      </a:lnTo>
                      <a:lnTo>
                        <a:pt x="73" y="67"/>
                      </a:lnTo>
                      <a:lnTo>
                        <a:pt x="93" y="56"/>
                      </a:lnTo>
                      <a:lnTo>
                        <a:pt x="115" y="33"/>
                      </a:lnTo>
                      <a:lnTo>
                        <a:pt x="123" y="31"/>
                      </a:lnTo>
                      <a:lnTo>
                        <a:pt x="141" y="11"/>
                      </a:lnTo>
                      <a:lnTo>
                        <a:pt x="154" y="4"/>
                      </a:lnTo>
                      <a:lnTo>
                        <a:pt x="175" y="0"/>
                      </a:lnTo>
                      <a:lnTo>
                        <a:pt x="181" y="2"/>
                      </a:lnTo>
                      <a:lnTo>
                        <a:pt x="181" y="4"/>
                      </a:lnTo>
                      <a:lnTo>
                        <a:pt x="170" y="12"/>
                      </a:lnTo>
                      <a:lnTo>
                        <a:pt x="167" y="13"/>
                      </a:lnTo>
                      <a:lnTo>
                        <a:pt x="162" y="23"/>
                      </a:lnTo>
                      <a:lnTo>
                        <a:pt x="147" y="39"/>
                      </a:lnTo>
                      <a:lnTo>
                        <a:pt x="140" y="46"/>
                      </a:lnTo>
                      <a:lnTo>
                        <a:pt x="136" y="51"/>
                      </a:lnTo>
                      <a:lnTo>
                        <a:pt x="133" y="66"/>
                      </a:lnTo>
                      <a:lnTo>
                        <a:pt x="136" y="75"/>
                      </a:lnTo>
                      <a:lnTo>
                        <a:pt x="138" y="70"/>
                      </a:lnTo>
                      <a:lnTo>
                        <a:pt x="151" y="59"/>
                      </a:lnTo>
                      <a:lnTo>
                        <a:pt x="160" y="60"/>
                      </a:lnTo>
                      <a:lnTo>
                        <a:pt x="165" y="59"/>
                      </a:lnTo>
                      <a:lnTo>
                        <a:pt x="193" y="71"/>
                      </a:lnTo>
                      <a:lnTo>
                        <a:pt x="216" y="95"/>
                      </a:lnTo>
                      <a:lnTo>
                        <a:pt x="233" y="92"/>
                      </a:lnTo>
                      <a:lnTo>
                        <a:pt x="242" y="94"/>
                      </a:lnTo>
                      <a:lnTo>
                        <a:pt x="249" y="97"/>
                      </a:lnTo>
                      <a:lnTo>
                        <a:pt x="254" y="97"/>
                      </a:lnTo>
                      <a:lnTo>
                        <a:pt x="257" y="96"/>
                      </a:lnTo>
                      <a:lnTo>
                        <a:pt x="263" y="99"/>
                      </a:lnTo>
                      <a:lnTo>
                        <a:pt x="263" y="102"/>
                      </a:lnTo>
                      <a:lnTo>
                        <a:pt x="267" y="99"/>
                      </a:lnTo>
                      <a:lnTo>
                        <a:pt x="270" y="92"/>
                      </a:lnTo>
                      <a:lnTo>
                        <a:pt x="290" y="78"/>
                      </a:lnTo>
                      <a:lnTo>
                        <a:pt x="354" y="62"/>
                      </a:lnTo>
                      <a:lnTo>
                        <a:pt x="371" y="52"/>
                      </a:lnTo>
                      <a:lnTo>
                        <a:pt x="379" y="50"/>
                      </a:lnTo>
                      <a:lnTo>
                        <a:pt x="382" y="54"/>
                      </a:lnTo>
                      <a:lnTo>
                        <a:pt x="377" y="63"/>
                      </a:lnTo>
                      <a:lnTo>
                        <a:pt x="377" y="68"/>
                      </a:lnTo>
                      <a:lnTo>
                        <a:pt x="385" y="83"/>
                      </a:lnTo>
                      <a:lnTo>
                        <a:pt x="390" y="85"/>
                      </a:lnTo>
                      <a:lnTo>
                        <a:pt x="393" y="83"/>
                      </a:lnTo>
                      <a:lnTo>
                        <a:pt x="404" y="83"/>
                      </a:lnTo>
                      <a:lnTo>
                        <a:pt x="409" y="81"/>
                      </a:lnTo>
                      <a:lnTo>
                        <a:pt x="429" y="79"/>
                      </a:lnTo>
                      <a:lnTo>
                        <a:pt x="437" y="84"/>
                      </a:lnTo>
                      <a:lnTo>
                        <a:pt x="446" y="100"/>
                      </a:lnTo>
                      <a:lnTo>
                        <a:pt x="453" y="107"/>
                      </a:lnTo>
                      <a:lnTo>
                        <a:pt x="468" y="114"/>
                      </a:lnTo>
                      <a:lnTo>
                        <a:pt x="485" y="110"/>
                      </a:lnTo>
                      <a:lnTo>
                        <a:pt x="489" y="110"/>
                      </a:lnTo>
                      <a:lnTo>
                        <a:pt x="493" y="114"/>
                      </a:lnTo>
                      <a:lnTo>
                        <a:pt x="493" y="119"/>
                      </a:lnTo>
                      <a:lnTo>
                        <a:pt x="487" y="126"/>
                      </a:lnTo>
                      <a:lnTo>
                        <a:pt x="477" y="127"/>
                      </a:lnTo>
                      <a:lnTo>
                        <a:pt x="471" y="126"/>
                      </a:lnTo>
                      <a:lnTo>
                        <a:pt x="469" y="123"/>
                      </a:lnTo>
                      <a:lnTo>
                        <a:pt x="466" y="123"/>
                      </a:lnTo>
                      <a:lnTo>
                        <a:pt x="456" y="128"/>
                      </a:lnTo>
                      <a:lnTo>
                        <a:pt x="449" y="126"/>
                      </a:lnTo>
                      <a:lnTo>
                        <a:pt x="442" y="125"/>
                      </a:lnTo>
                      <a:lnTo>
                        <a:pt x="425" y="129"/>
                      </a:lnTo>
                      <a:lnTo>
                        <a:pt x="414" y="126"/>
                      </a:lnTo>
                      <a:lnTo>
                        <a:pt x="410" y="129"/>
                      </a:lnTo>
                      <a:lnTo>
                        <a:pt x="413" y="139"/>
                      </a:lnTo>
                      <a:lnTo>
                        <a:pt x="410" y="142"/>
                      </a:lnTo>
                      <a:lnTo>
                        <a:pt x="405" y="140"/>
                      </a:lnTo>
                      <a:lnTo>
                        <a:pt x="395" y="131"/>
                      </a:lnTo>
                      <a:lnTo>
                        <a:pt x="369" y="127"/>
                      </a:lnTo>
                      <a:lnTo>
                        <a:pt x="363" y="129"/>
                      </a:lnTo>
                      <a:lnTo>
                        <a:pt x="357" y="126"/>
                      </a:lnTo>
                      <a:lnTo>
                        <a:pt x="338" y="139"/>
                      </a:lnTo>
                      <a:lnTo>
                        <a:pt x="334" y="139"/>
                      </a:lnTo>
                      <a:lnTo>
                        <a:pt x="327" y="143"/>
                      </a:lnTo>
                      <a:lnTo>
                        <a:pt x="325" y="147"/>
                      </a:lnTo>
                      <a:lnTo>
                        <a:pt x="321" y="148"/>
                      </a:lnTo>
                      <a:lnTo>
                        <a:pt x="310" y="146"/>
                      </a:lnTo>
                      <a:lnTo>
                        <a:pt x="299" y="148"/>
                      </a:lnTo>
                      <a:lnTo>
                        <a:pt x="298" y="157"/>
                      </a:lnTo>
                      <a:lnTo>
                        <a:pt x="296" y="162"/>
                      </a:lnTo>
                      <a:lnTo>
                        <a:pt x="273" y="182"/>
                      </a:lnTo>
                      <a:lnTo>
                        <a:pt x="269" y="180"/>
                      </a:lnTo>
                      <a:lnTo>
                        <a:pt x="267" y="177"/>
                      </a:lnTo>
                      <a:lnTo>
                        <a:pt x="277" y="164"/>
                      </a:lnTo>
                      <a:lnTo>
                        <a:pt x="277" y="158"/>
                      </a:lnTo>
                      <a:lnTo>
                        <a:pt x="264" y="159"/>
                      </a:lnTo>
                      <a:lnTo>
                        <a:pt x="259" y="171"/>
                      </a:lnTo>
                      <a:lnTo>
                        <a:pt x="254" y="175"/>
                      </a:lnTo>
                      <a:lnTo>
                        <a:pt x="249" y="170"/>
                      </a:lnTo>
                      <a:lnTo>
                        <a:pt x="248" y="159"/>
                      </a:lnTo>
                      <a:lnTo>
                        <a:pt x="245" y="160"/>
                      </a:lnTo>
                      <a:lnTo>
                        <a:pt x="243" y="175"/>
                      </a:lnTo>
                      <a:lnTo>
                        <a:pt x="235" y="189"/>
                      </a:lnTo>
                      <a:lnTo>
                        <a:pt x="230" y="203"/>
                      </a:lnTo>
                      <a:lnTo>
                        <a:pt x="225" y="212"/>
                      </a:lnTo>
                      <a:lnTo>
                        <a:pt x="215" y="228"/>
                      </a:lnTo>
                      <a:lnTo>
                        <a:pt x="215" y="239"/>
                      </a:lnTo>
                      <a:lnTo>
                        <a:pt x="213" y="243"/>
                      </a:lnTo>
                      <a:lnTo>
                        <a:pt x="202" y="237"/>
                      </a:lnTo>
                      <a:lnTo>
                        <a:pt x="199" y="225"/>
                      </a:lnTo>
                      <a:lnTo>
                        <a:pt x="203" y="221"/>
                      </a:lnTo>
                      <a:lnTo>
                        <a:pt x="205" y="215"/>
                      </a:lnTo>
                      <a:lnTo>
                        <a:pt x="203" y="214"/>
                      </a:lnTo>
                      <a:lnTo>
                        <a:pt x="190" y="216"/>
                      </a:lnTo>
                      <a:lnTo>
                        <a:pt x="188" y="215"/>
                      </a:lnTo>
                      <a:lnTo>
                        <a:pt x="192" y="190"/>
                      </a:lnTo>
                      <a:lnTo>
                        <a:pt x="190" y="180"/>
                      </a:lnTo>
                      <a:lnTo>
                        <a:pt x="177" y="174"/>
                      </a:lnTo>
                      <a:lnTo>
                        <a:pt x="166" y="171"/>
                      </a:lnTo>
                      <a:lnTo>
                        <a:pt x="167" y="167"/>
                      </a:lnTo>
                      <a:lnTo>
                        <a:pt x="169" y="165"/>
                      </a:lnTo>
                      <a:lnTo>
                        <a:pt x="165" y="161"/>
                      </a:lnTo>
                      <a:lnTo>
                        <a:pt x="154" y="158"/>
                      </a:lnTo>
                      <a:lnTo>
                        <a:pt x="137" y="155"/>
                      </a:lnTo>
                      <a:lnTo>
                        <a:pt x="133" y="155"/>
                      </a:lnTo>
                      <a:lnTo>
                        <a:pt x="129" y="158"/>
                      </a:lnTo>
                      <a:lnTo>
                        <a:pt x="126" y="155"/>
                      </a:lnTo>
                      <a:lnTo>
                        <a:pt x="117" y="155"/>
                      </a:lnTo>
                      <a:lnTo>
                        <a:pt x="102" y="143"/>
                      </a:lnTo>
                      <a:lnTo>
                        <a:pt x="94" y="143"/>
                      </a:lnTo>
                      <a:lnTo>
                        <a:pt x="27" y="129"/>
                      </a:lnTo>
                      <a:lnTo>
                        <a:pt x="22" y="127"/>
                      </a:lnTo>
                      <a:lnTo>
                        <a:pt x="19" y="115"/>
                      </a:lnTo>
                      <a:lnTo>
                        <a:pt x="14" y="111"/>
                      </a:lnTo>
                      <a:lnTo>
                        <a:pt x="4" y="109"/>
                      </a:lnTo>
                      <a:lnTo>
                        <a:pt x="0" y="103"/>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36" name="Freeform 41">
                  <a:extLst>
                    <a:ext uri="{FF2B5EF4-FFF2-40B4-BE49-F238E27FC236}">
                      <a16:creationId xmlns:a16="http://schemas.microsoft.com/office/drawing/2014/main" id="{C4773771-37FF-4479-A357-FE1CB587F545}"/>
                    </a:ext>
                  </a:extLst>
                </p:cNvPr>
                <p:cNvSpPr>
                  <a:spLocks/>
                </p:cNvSpPr>
                <p:nvPr/>
              </p:nvSpPr>
              <p:spPr bwMode="auto">
                <a:xfrm>
                  <a:off x="4446" y="1443"/>
                  <a:ext cx="289" cy="397"/>
                </a:xfrm>
                <a:custGeom>
                  <a:avLst/>
                  <a:gdLst>
                    <a:gd name="T0" fmla="*/ 156 w 315"/>
                    <a:gd name="T1" fmla="*/ 413 h 433"/>
                    <a:gd name="T2" fmla="*/ 256 w 315"/>
                    <a:gd name="T3" fmla="*/ 405 h 433"/>
                    <a:gd name="T4" fmla="*/ 270 w 315"/>
                    <a:gd name="T5" fmla="*/ 376 h 433"/>
                    <a:gd name="T6" fmla="*/ 274 w 315"/>
                    <a:gd name="T7" fmla="*/ 353 h 433"/>
                    <a:gd name="T8" fmla="*/ 291 w 315"/>
                    <a:gd name="T9" fmla="*/ 330 h 433"/>
                    <a:gd name="T10" fmla="*/ 293 w 315"/>
                    <a:gd name="T11" fmla="*/ 314 h 433"/>
                    <a:gd name="T12" fmla="*/ 300 w 315"/>
                    <a:gd name="T13" fmla="*/ 300 h 433"/>
                    <a:gd name="T14" fmla="*/ 306 w 315"/>
                    <a:gd name="T15" fmla="*/ 308 h 433"/>
                    <a:gd name="T16" fmla="*/ 313 w 315"/>
                    <a:gd name="T17" fmla="*/ 302 h 433"/>
                    <a:gd name="T18" fmla="*/ 312 w 315"/>
                    <a:gd name="T19" fmla="*/ 281 h 433"/>
                    <a:gd name="T20" fmla="*/ 309 w 315"/>
                    <a:gd name="T21" fmla="*/ 252 h 433"/>
                    <a:gd name="T22" fmla="*/ 284 w 315"/>
                    <a:gd name="T23" fmla="*/ 169 h 433"/>
                    <a:gd name="T24" fmla="*/ 252 w 315"/>
                    <a:gd name="T25" fmla="*/ 168 h 433"/>
                    <a:gd name="T26" fmla="*/ 216 w 315"/>
                    <a:gd name="T27" fmla="*/ 217 h 433"/>
                    <a:gd name="T28" fmla="*/ 211 w 315"/>
                    <a:gd name="T29" fmla="*/ 216 h 433"/>
                    <a:gd name="T30" fmla="*/ 197 w 315"/>
                    <a:gd name="T31" fmla="*/ 208 h 433"/>
                    <a:gd name="T32" fmla="*/ 196 w 315"/>
                    <a:gd name="T33" fmla="*/ 184 h 433"/>
                    <a:gd name="T34" fmla="*/ 214 w 315"/>
                    <a:gd name="T35" fmla="*/ 168 h 433"/>
                    <a:gd name="T36" fmla="*/ 218 w 315"/>
                    <a:gd name="T37" fmla="*/ 156 h 433"/>
                    <a:gd name="T38" fmla="*/ 226 w 315"/>
                    <a:gd name="T39" fmla="*/ 145 h 433"/>
                    <a:gd name="T40" fmla="*/ 232 w 315"/>
                    <a:gd name="T41" fmla="*/ 107 h 433"/>
                    <a:gd name="T42" fmla="*/ 224 w 315"/>
                    <a:gd name="T43" fmla="*/ 87 h 433"/>
                    <a:gd name="T44" fmla="*/ 213 w 315"/>
                    <a:gd name="T45" fmla="*/ 72 h 433"/>
                    <a:gd name="T46" fmla="*/ 224 w 315"/>
                    <a:gd name="T47" fmla="*/ 63 h 433"/>
                    <a:gd name="T48" fmla="*/ 215 w 315"/>
                    <a:gd name="T49" fmla="*/ 42 h 433"/>
                    <a:gd name="T50" fmla="*/ 180 w 315"/>
                    <a:gd name="T51" fmla="*/ 27 h 433"/>
                    <a:gd name="T52" fmla="*/ 154 w 315"/>
                    <a:gd name="T53" fmla="*/ 16 h 433"/>
                    <a:gd name="T54" fmla="*/ 124 w 315"/>
                    <a:gd name="T55" fmla="*/ 8 h 433"/>
                    <a:gd name="T56" fmla="*/ 108 w 315"/>
                    <a:gd name="T57" fmla="*/ 6 h 433"/>
                    <a:gd name="T58" fmla="*/ 92 w 315"/>
                    <a:gd name="T59" fmla="*/ 24 h 433"/>
                    <a:gd name="T60" fmla="*/ 93 w 315"/>
                    <a:gd name="T61" fmla="*/ 40 h 433"/>
                    <a:gd name="T62" fmla="*/ 98 w 315"/>
                    <a:gd name="T63" fmla="*/ 44 h 433"/>
                    <a:gd name="T64" fmla="*/ 88 w 315"/>
                    <a:gd name="T65" fmla="*/ 49 h 433"/>
                    <a:gd name="T66" fmla="*/ 78 w 315"/>
                    <a:gd name="T67" fmla="*/ 60 h 433"/>
                    <a:gd name="T68" fmla="*/ 74 w 315"/>
                    <a:gd name="T69" fmla="*/ 81 h 433"/>
                    <a:gd name="T70" fmla="*/ 69 w 315"/>
                    <a:gd name="T71" fmla="*/ 104 h 433"/>
                    <a:gd name="T72" fmla="*/ 59 w 315"/>
                    <a:gd name="T73" fmla="*/ 100 h 433"/>
                    <a:gd name="T74" fmla="*/ 59 w 315"/>
                    <a:gd name="T75" fmla="*/ 78 h 433"/>
                    <a:gd name="T76" fmla="*/ 60 w 315"/>
                    <a:gd name="T77" fmla="*/ 71 h 433"/>
                    <a:gd name="T78" fmla="*/ 51 w 315"/>
                    <a:gd name="T79" fmla="*/ 81 h 433"/>
                    <a:gd name="T80" fmla="*/ 46 w 315"/>
                    <a:gd name="T81" fmla="*/ 96 h 433"/>
                    <a:gd name="T82" fmla="*/ 31 w 315"/>
                    <a:gd name="T83" fmla="*/ 104 h 433"/>
                    <a:gd name="T84" fmla="*/ 26 w 315"/>
                    <a:gd name="T85" fmla="*/ 117 h 433"/>
                    <a:gd name="T86" fmla="*/ 17 w 315"/>
                    <a:gd name="T87" fmla="*/ 143 h 433"/>
                    <a:gd name="T88" fmla="*/ 15 w 315"/>
                    <a:gd name="T89" fmla="*/ 172 h 433"/>
                    <a:gd name="T90" fmla="*/ 3 w 315"/>
                    <a:gd name="T91" fmla="*/ 193 h 433"/>
                    <a:gd name="T92" fmla="*/ 12 w 315"/>
                    <a:gd name="T93" fmla="*/ 224 h 433"/>
                    <a:gd name="T94" fmla="*/ 13 w 315"/>
                    <a:gd name="T95" fmla="*/ 250 h 433"/>
                    <a:gd name="T96" fmla="*/ 38 w 315"/>
                    <a:gd name="T97" fmla="*/ 305 h 433"/>
                    <a:gd name="T98" fmla="*/ 43 w 315"/>
                    <a:gd name="T99" fmla="*/ 331 h 433"/>
                    <a:gd name="T100" fmla="*/ 40 w 315"/>
                    <a:gd name="T101" fmla="*/ 337 h 433"/>
                    <a:gd name="T102" fmla="*/ 33 w 315"/>
                    <a:gd name="T103" fmla="*/ 374 h 433"/>
                    <a:gd name="T104" fmla="*/ 15 w 315"/>
                    <a:gd name="T105" fmla="*/ 420 h 433"/>
                    <a:gd name="T106" fmla="*/ 0 w 315"/>
                    <a:gd name="T107" fmla="*/ 43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5" h="433">
                      <a:moveTo>
                        <a:pt x="0" y="433"/>
                      </a:moveTo>
                      <a:lnTo>
                        <a:pt x="156" y="413"/>
                      </a:lnTo>
                      <a:lnTo>
                        <a:pt x="157" y="418"/>
                      </a:lnTo>
                      <a:lnTo>
                        <a:pt x="256" y="405"/>
                      </a:lnTo>
                      <a:lnTo>
                        <a:pt x="258" y="400"/>
                      </a:lnTo>
                      <a:lnTo>
                        <a:pt x="270" y="376"/>
                      </a:lnTo>
                      <a:lnTo>
                        <a:pt x="275" y="369"/>
                      </a:lnTo>
                      <a:lnTo>
                        <a:pt x="274" y="353"/>
                      </a:lnTo>
                      <a:lnTo>
                        <a:pt x="278" y="340"/>
                      </a:lnTo>
                      <a:lnTo>
                        <a:pt x="291" y="330"/>
                      </a:lnTo>
                      <a:lnTo>
                        <a:pt x="291" y="316"/>
                      </a:lnTo>
                      <a:lnTo>
                        <a:pt x="293" y="314"/>
                      </a:lnTo>
                      <a:lnTo>
                        <a:pt x="293" y="307"/>
                      </a:lnTo>
                      <a:lnTo>
                        <a:pt x="300" y="300"/>
                      </a:lnTo>
                      <a:lnTo>
                        <a:pt x="304" y="308"/>
                      </a:lnTo>
                      <a:lnTo>
                        <a:pt x="306" y="308"/>
                      </a:lnTo>
                      <a:lnTo>
                        <a:pt x="311" y="305"/>
                      </a:lnTo>
                      <a:lnTo>
                        <a:pt x="313" y="302"/>
                      </a:lnTo>
                      <a:lnTo>
                        <a:pt x="315" y="295"/>
                      </a:lnTo>
                      <a:lnTo>
                        <a:pt x="312" y="281"/>
                      </a:lnTo>
                      <a:lnTo>
                        <a:pt x="314" y="264"/>
                      </a:lnTo>
                      <a:lnTo>
                        <a:pt x="309" y="252"/>
                      </a:lnTo>
                      <a:lnTo>
                        <a:pt x="306" y="228"/>
                      </a:lnTo>
                      <a:lnTo>
                        <a:pt x="284" y="169"/>
                      </a:lnTo>
                      <a:lnTo>
                        <a:pt x="261" y="162"/>
                      </a:lnTo>
                      <a:lnTo>
                        <a:pt x="252" y="168"/>
                      </a:lnTo>
                      <a:lnTo>
                        <a:pt x="242" y="178"/>
                      </a:lnTo>
                      <a:lnTo>
                        <a:pt x="216" y="217"/>
                      </a:lnTo>
                      <a:lnTo>
                        <a:pt x="213" y="217"/>
                      </a:lnTo>
                      <a:lnTo>
                        <a:pt x="211" y="216"/>
                      </a:lnTo>
                      <a:lnTo>
                        <a:pt x="200" y="212"/>
                      </a:lnTo>
                      <a:lnTo>
                        <a:pt x="197" y="208"/>
                      </a:lnTo>
                      <a:lnTo>
                        <a:pt x="193" y="200"/>
                      </a:lnTo>
                      <a:lnTo>
                        <a:pt x="196" y="184"/>
                      </a:lnTo>
                      <a:lnTo>
                        <a:pt x="201" y="176"/>
                      </a:lnTo>
                      <a:lnTo>
                        <a:pt x="214" y="168"/>
                      </a:lnTo>
                      <a:lnTo>
                        <a:pt x="217" y="161"/>
                      </a:lnTo>
                      <a:lnTo>
                        <a:pt x="218" y="156"/>
                      </a:lnTo>
                      <a:lnTo>
                        <a:pt x="220" y="148"/>
                      </a:lnTo>
                      <a:lnTo>
                        <a:pt x="226" y="145"/>
                      </a:lnTo>
                      <a:lnTo>
                        <a:pt x="232" y="132"/>
                      </a:lnTo>
                      <a:lnTo>
                        <a:pt x="232" y="107"/>
                      </a:lnTo>
                      <a:lnTo>
                        <a:pt x="228" y="94"/>
                      </a:lnTo>
                      <a:lnTo>
                        <a:pt x="224" y="87"/>
                      </a:lnTo>
                      <a:lnTo>
                        <a:pt x="216" y="77"/>
                      </a:lnTo>
                      <a:lnTo>
                        <a:pt x="213" y="72"/>
                      </a:lnTo>
                      <a:lnTo>
                        <a:pt x="215" y="66"/>
                      </a:lnTo>
                      <a:lnTo>
                        <a:pt x="224" y="63"/>
                      </a:lnTo>
                      <a:lnTo>
                        <a:pt x="225" y="60"/>
                      </a:lnTo>
                      <a:lnTo>
                        <a:pt x="215" y="42"/>
                      </a:lnTo>
                      <a:lnTo>
                        <a:pt x="206" y="37"/>
                      </a:lnTo>
                      <a:lnTo>
                        <a:pt x="180" y="27"/>
                      </a:lnTo>
                      <a:lnTo>
                        <a:pt x="160" y="24"/>
                      </a:lnTo>
                      <a:lnTo>
                        <a:pt x="154" y="16"/>
                      </a:lnTo>
                      <a:lnTo>
                        <a:pt x="139" y="12"/>
                      </a:lnTo>
                      <a:lnTo>
                        <a:pt x="124" y="8"/>
                      </a:lnTo>
                      <a:lnTo>
                        <a:pt x="114" y="0"/>
                      </a:lnTo>
                      <a:lnTo>
                        <a:pt x="108" y="6"/>
                      </a:lnTo>
                      <a:lnTo>
                        <a:pt x="100" y="9"/>
                      </a:lnTo>
                      <a:lnTo>
                        <a:pt x="92" y="24"/>
                      </a:lnTo>
                      <a:lnTo>
                        <a:pt x="92" y="35"/>
                      </a:lnTo>
                      <a:lnTo>
                        <a:pt x="93" y="40"/>
                      </a:lnTo>
                      <a:lnTo>
                        <a:pt x="96" y="40"/>
                      </a:lnTo>
                      <a:lnTo>
                        <a:pt x="98" y="44"/>
                      </a:lnTo>
                      <a:lnTo>
                        <a:pt x="95" y="46"/>
                      </a:lnTo>
                      <a:lnTo>
                        <a:pt x="88" y="49"/>
                      </a:lnTo>
                      <a:lnTo>
                        <a:pt x="84" y="52"/>
                      </a:lnTo>
                      <a:lnTo>
                        <a:pt x="78" y="60"/>
                      </a:lnTo>
                      <a:lnTo>
                        <a:pt x="72" y="70"/>
                      </a:lnTo>
                      <a:lnTo>
                        <a:pt x="74" y="81"/>
                      </a:lnTo>
                      <a:lnTo>
                        <a:pt x="76" y="92"/>
                      </a:lnTo>
                      <a:lnTo>
                        <a:pt x="69" y="104"/>
                      </a:lnTo>
                      <a:lnTo>
                        <a:pt x="60" y="108"/>
                      </a:lnTo>
                      <a:lnTo>
                        <a:pt x="59" y="100"/>
                      </a:lnTo>
                      <a:lnTo>
                        <a:pt x="63" y="89"/>
                      </a:lnTo>
                      <a:lnTo>
                        <a:pt x="59" y="78"/>
                      </a:lnTo>
                      <a:lnTo>
                        <a:pt x="60" y="74"/>
                      </a:lnTo>
                      <a:lnTo>
                        <a:pt x="60" y="71"/>
                      </a:lnTo>
                      <a:lnTo>
                        <a:pt x="56" y="73"/>
                      </a:lnTo>
                      <a:lnTo>
                        <a:pt x="51" y="81"/>
                      </a:lnTo>
                      <a:lnTo>
                        <a:pt x="49" y="91"/>
                      </a:lnTo>
                      <a:lnTo>
                        <a:pt x="46" y="96"/>
                      </a:lnTo>
                      <a:lnTo>
                        <a:pt x="40" y="96"/>
                      </a:lnTo>
                      <a:lnTo>
                        <a:pt x="31" y="104"/>
                      </a:lnTo>
                      <a:lnTo>
                        <a:pt x="28" y="112"/>
                      </a:lnTo>
                      <a:lnTo>
                        <a:pt x="26" y="117"/>
                      </a:lnTo>
                      <a:lnTo>
                        <a:pt x="18" y="127"/>
                      </a:lnTo>
                      <a:lnTo>
                        <a:pt x="17" y="143"/>
                      </a:lnTo>
                      <a:lnTo>
                        <a:pt x="16" y="161"/>
                      </a:lnTo>
                      <a:lnTo>
                        <a:pt x="15" y="172"/>
                      </a:lnTo>
                      <a:lnTo>
                        <a:pt x="8" y="185"/>
                      </a:lnTo>
                      <a:lnTo>
                        <a:pt x="3" y="193"/>
                      </a:lnTo>
                      <a:lnTo>
                        <a:pt x="4" y="202"/>
                      </a:lnTo>
                      <a:lnTo>
                        <a:pt x="12" y="224"/>
                      </a:lnTo>
                      <a:lnTo>
                        <a:pt x="8" y="238"/>
                      </a:lnTo>
                      <a:lnTo>
                        <a:pt x="13" y="250"/>
                      </a:lnTo>
                      <a:lnTo>
                        <a:pt x="28" y="280"/>
                      </a:lnTo>
                      <a:lnTo>
                        <a:pt x="38" y="305"/>
                      </a:lnTo>
                      <a:lnTo>
                        <a:pt x="38" y="326"/>
                      </a:lnTo>
                      <a:lnTo>
                        <a:pt x="43" y="331"/>
                      </a:lnTo>
                      <a:lnTo>
                        <a:pt x="43" y="334"/>
                      </a:lnTo>
                      <a:lnTo>
                        <a:pt x="40" y="337"/>
                      </a:lnTo>
                      <a:lnTo>
                        <a:pt x="37" y="359"/>
                      </a:lnTo>
                      <a:lnTo>
                        <a:pt x="33" y="374"/>
                      </a:lnTo>
                      <a:lnTo>
                        <a:pt x="28" y="389"/>
                      </a:lnTo>
                      <a:lnTo>
                        <a:pt x="15" y="420"/>
                      </a:lnTo>
                      <a:lnTo>
                        <a:pt x="4" y="429"/>
                      </a:lnTo>
                      <a:lnTo>
                        <a:pt x="0" y="433"/>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37" name="Freeform 42">
                  <a:extLst>
                    <a:ext uri="{FF2B5EF4-FFF2-40B4-BE49-F238E27FC236}">
                      <a16:creationId xmlns:a16="http://schemas.microsoft.com/office/drawing/2014/main" id="{6F8370C6-EFB0-45C4-8731-7C025BFCB233}"/>
                    </a:ext>
                  </a:extLst>
                </p:cNvPr>
                <p:cNvSpPr>
                  <a:spLocks/>
                </p:cNvSpPr>
                <p:nvPr/>
              </p:nvSpPr>
              <p:spPr bwMode="auto">
                <a:xfrm>
                  <a:off x="4395" y="1822"/>
                  <a:ext cx="225" cy="397"/>
                </a:xfrm>
                <a:custGeom>
                  <a:avLst/>
                  <a:gdLst>
                    <a:gd name="T0" fmla="*/ 8 w 245"/>
                    <a:gd name="T1" fmla="*/ 27 h 433"/>
                    <a:gd name="T2" fmla="*/ 28 w 245"/>
                    <a:gd name="T3" fmla="*/ 269 h 433"/>
                    <a:gd name="T4" fmla="*/ 24 w 245"/>
                    <a:gd name="T5" fmla="*/ 273 h 433"/>
                    <a:gd name="T6" fmla="*/ 26 w 245"/>
                    <a:gd name="T7" fmla="*/ 282 h 433"/>
                    <a:gd name="T8" fmla="*/ 23 w 245"/>
                    <a:gd name="T9" fmla="*/ 295 h 433"/>
                    <a:gd name="T10" fmla="*/ 32 w 245"/>
                    <a:gd name="T11" fmla="*/ 313 h 433"/>
                    <a:gd name="T12" fmla="*/ 36 w 245"/>
                    <a:gd name="T13" fmla="*/ 336 h 433"/>
                    <a:gd name="T14" fmla="*/ 24 w 245"/>
                    <a:gd name="T15" fmla="*/ 356 h 433"/>
                    <a:gd name="T16" fmla="*/ 24 w 245"/>
                    <a:gd name="T17" fmla="*/ 362 h 433"/>
                    <a:gd name="T18" fmla="*/ 16 w 245"/>
                    <a:gd name="T19" fmla="*/ 378 h 433"/>
                    <a:gd name="T20" fmla="*/ 4 w 245"/>
                    <a:gd name="T21" fmla="*/ 390 h 433"/>
                    <a:gd name="T22" fmla="*/ 4 w 245"/>
                    <a:gd name="T23" fmla="*/ 405 h 433"/>
                    <a:gd name="T24" fmla="*/ 0 w 245"/>
                    <a:gd name="T25" fmla="*/ 424 h 433"/>
                    <a:gd name="T26" fmla="*/ 0 w 245"/>
                    <a:gd name="T27" fmla="*/ 428 h 433"/>
                    <a:gd name="T28" fmla="*/ 0 w 245"/>
                    <a:gd name="T29" fmla="*/ 432 h 433"/>
                    <a:gd name="T30" fmla="*/ 7 w 245"/>
                    <a:gd name="T31" fmla="*/ 433 h 433"/>
                    <a:gd name="T32" fmla="*/ 13 w 245"/>
                    <a:gd name="T33" fmla="*/ 431 h 433"/>
                    <a:gd name="T34" fmla="*/ 12 w 245"/>
                    <a:gd name="T35" fmla="*/ 428 h 433"/>
                    <a:gd name="T36" fmla="*/ 15 w 245"/>
                    <a:gd name="T37" fmla="*/ 420 h 433"/>
                    <a:gd name="T38" fmla="*/ 30 w 245"/>
                    <a:gd name="T39" fmla="*/ 421 h 433"/>
                    <a:gd name="T40" fmla="*/ 49 w 245"/>
                    <a:gd name="T41" fmla="*/ 414 h 433"/>
                    <a:gd name="T42" fmla="*/ 73 w 245"/>
                    <a:gd name="T43" fmla="*/ 425 h 433"/>
                    <a:gd name="T44" fmla="*/ 76 w 245"/>
                    <a:gd name="T45" fmla="*/ 428 h 433"/>
                    <a:gd name="T46" fmla="*/ 80 w 245"/>
                    <a:gd name="T47" fmla="*/ 426 h 433"/>
                    <a:gd name="T48" fmla="*/ 85 w 245"/>
                    <a:gd name="T49" fmla="*/ 410 h 433"/>
                    <a:gd name="T50" fmla="*/ 99 w 245"/>
                    <a:gd name="T51" fmla="*/ 405 h 433"/>
                    <a:gd name="T52" fmla="*/ 104 w 245"/>
                    <a:gd name="T53" fmla="*/ 412 h 433"/>
                    <a:gd name="T54" fmla="*/ 112 w 245"/>
                    <a:gd name="T55" fmla="*/ 418 h 433"/>
                    <a:gd name="T56" fmla="*/ 119 w 245"/>
                    <a:gd name="T57" fmla="*/ 412 h 433"/>
                    <a:gd name="T58" fmla="*/ 125 w 245"/>
                    <a:gd name="T59" fmla="*/ 392 h 433"/>
                    <a:gd name="T60" fmla="*/ 130 w 245"/>
                    <a:gd name="T61" fmla="*/ 385 h 433"/>
                    <a:gd name="T62" fmla="*/ 136 w 245"/>
                    <a:gd name="T63" fmla="*/ 386 h 433"/>
                    <a:gd name="T64" fmla="*/ 144 w 245"/>
                    <a:gd name="T65" fmla="*/ 396 h 433"/>
                    <a:gd name="T66" fmla="*/ 164 w 245"/>
                    <a:gd name="T67" fmla="*/ 396 h 433"/>
                    <a:gd name="T68" fmla="*/ 170 w 245"/>
                    <a:gd name="T69" fmla="*/ 377 h 433"/>
                    <a:gd name="T70" fmla="*/ 202 w 245"/>
                    <a:gd name="T71" fmla="*/ 336 h 433"/>
                    <a:gd name="T72" fmla="*/ 202 w 245"/>
                    <a:gd name="T73" fmla="*/ 320 h 433"/>
                    <a:gd name="T74" fmla="*/ 208 w 245"/>
                    <a:gd name="T75" fmla="*/ 316 h 433"/>
                    <a:gd name="T76" fmla="*/ 222 w 245"/>
                    <a:gd name="T77" fmla="*/ 319 h 433"/>
                    <a:gd name="T78" fmla="*/ 233 w 245"/>
                    <a:gd name="T79" fmla="*/ 310 h 433"/>
                    <a:gd name="T80" fmla="*/ 242 w 245"/>
                    <a:gd name="T81" fmla="*/ 308 h 433"/>
                    <a:gd name="T82" fmla="*/ 245 w 245"/>
                    <a:gd name="T83" fmla="*/ 301 h 433"/>
                    <a:gd name="T84" fmla="*/ 240 w 245"/>
                    <a:gd name="T85" fmla="*/ 284 h 433"/>
                    <a:gd name="T86" fmla="*/ 240 w 245"/>
                    <a:gd name="T87" fmla="*/ 278 h 433"/>
                    <a:gd name="T88" fmla="*/ 244 w 245"/>
                    <a:gd name="T89" fmla="*/ 271 h 433"/>
                    <a:gd name="T90" fmla="*/ 213 w 245"/>
                    <a:gd name="T91" fmla="*/ 5 h 433"/>
                    <a:gd name="T92" fmla="*/ 212 w 245"/>
                    <a:gd name="T93" fmla="*/ 0 h 433"/>
                    <a:gd name="T94" fmla="*/ 56 w 245"/>
                    <a:gd name="T95" fmla="*/ 20 h 433"/>
                    <a:gd name="T96" fmla="*/ 51 w 245"/>
                    <a:gd name="T97" fmla="*/ 24 h 433"/>
                    <a:gd name="T98" fmla="*/ 39 w 245"/>
                    <a:gd name="T99" fmla="*/ 29 h 433"/>
                    <a:gd name="T100" fmla="*/ 32 w 245"/>
                    <a:gd name="T101" fmla="*/ 32 h 433"/>
                    <a:gd name="T102" fmla="*/ 18 w 245"/>
                    <a:gd name="T103" fmla="*/ 35 h 433"/>
                    <a:gd name="T104" fmla="*/ 8 w 245"/>
                    <a:gd name="T105" fmla="*/ 27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5" h="433">
                      <a:moveTo>
                        <a:pt x="8" y="27"/>
                      </a:moveTo>
                      <a:lnTo>
                        <a:pt x="28" y="269"/>
                      </a:lnTo>
                      <a:lnTo>
                        <a:pt x="24" y="273"/>
                      </a:lnTo>
                      <a:lnTo>
                        <a:pt x="26" y="282"/>
                      </a:lnTo>
                      <a:lnTo>
                        <a:pt x="23" y="295"/>
                      </a:lnTo>
                      <a:lnTo>
                        <a:pt x="32" y="313"/>
                      </a:lnTo>
                      <a:lnTo>
                        <a:pt x="36" y="336"/>
                      </a:lnTo>
                      <a:lnTo>
                        <a:pt x="24" y="356"/>
                      </a:lnTo>
                      <a:lnTo>
                        <a:pt x="24" y="362"/>
                      </a:lnTo>
                      <a:lnTo>
                        <a:pt x="16" y="378"/>
                      </a:lnTo>
                      <a:lnTo>
                        <a:pt x="4" y="390"/>
                      </a:lnTo>
                      <a:lnTo>
                        <a:pt x="4" y="405"/>
                      </a:lnTo>
                      <a:lnTo>
                        <a:pt x="0" y="424"/>
                      </a:lnTo>
                      <a:lnTo>
                        <a:pt x="0" y="428"/>
                      </a:lnTo>
                      <a:lnTo>
                        <a:pt x="0" y="432"/>
                      </a:lnTo>
                      <a:lnTo>
                        <a:pt x="7" y="433"/>
                      </a:lnTo>
                      <a:lnTo>
                        <a:pt x="13" y="431"/>
                      </a:lnTo>
                      <a:lnTo>
                        <a:pt x="12" y="428"/>
                      </a:lnTo>
                      <a:lnTo>
                        <a:pt x="15" y="420"/>
                      </a:lnTo>
                      <a:lnTo>
                        <a:pt x="30" y="421"/>
                      </a:lnTo>
                      <a:lnTo>
                        <a:pt x="49" y="414"/>
                      </a:lnTo>
                      <a:lnTo>
                        <a:pt x="73" y="425"/>
                      </a:lnTo>
                      <a:lnTo>
                        <a:pt x="76" y="428"/>
                      </a:lnTo>
                      <a:lnTo>
                        <a:pt x="80" y="426"/>
                      </a:lnTo>
                      <a:lnTo>
                        <a:pt x="85" y="410"/>
                      </a:lnTo>
                      <a:lnTo>
                        <a:pt x="99" y="405"/>
                      </a:lnTo>
                      <a:lnTo>
                        <a:pt x="104" y="412"/>
                      </a:lnTo>
                      <a:lnTo>
                        <a:pt x="112" y="418"/>
                      </a:lnTo>
                      <a:lnTo>
                        <a:pt x="119" y="412"/>
                      </a:lnTo>
                      <a:lnTo>
                        <a:pt x="125" y="392"/>
                      </a:lnTo>
                      <a:lnTo>
                        <a:pt x="130" y="385"/>
                      </a:lnTo>
                      <a:lnTo>
                        <a:pt x="136" y="386"/>
                      </a:lnTo>
                      <a:lnTo>
                        <a:pt x="144" y="396"/>
                      </a:lnTo>
                      <a:lnTo>
                        <a:pt x="164" y="396"/>
                      </a:lnTo>
                      <a:lnTo>
                        <a:pt x="170" y="377"/>
                      </a:lnTo>
                      <a:lnTo>
                        <a:pt x="202" y="336"/>
                      </a:lnTo>
                      <a:lnTo>
                        <a:pt x="202" y="320"/>
                      </a:lnTo>
                      <a:lnTo>
                        <a:pt x="208" y="316"/>
                      </a:lnTo>
                      <a:lnTo>
                        <a:pt x="222" y="319"/>
                      </a:lnTo>
                      <a:lnTo>
                        <a:pt x="233" y="310"/>
                      </a:lnTo>
                      <a:lnTo>
                        <a:pt x="242" y="308"/>
                      </a:lnTo>
                      <a:lnTo>
                        <a:pt x="245" y="301"/>
                      </a:lnTo>
                      <a:lnTo>
                        <a:pt x="240" y="284"/>
                      </a:lnTo>
                      <a:lnTo>
                        <a:pt x="240" y="278"/>
                      </a:lnTo>
                      <a:lnTo>
                        <a:pt x="244" y="271"/>
                      </a:lnTo>
                      <a:lnTo>
                        <a:pt x="213" y="5"/>
                      </a:lnTo>
                      <a:lnTo>
                        <a:pt x="212" y="0"/>
                      </a:lnTo>
                      <a:lnTo>
                        <a:pt x="56" y="20"/>
                      </a:lnTo>
                      <a:lnTo>
                        <a:pt x="51" y="24"/>
                      </a:lnTo>
                      <a:lnTo>
                        <a:pt x="39" y="29"/>
                      </a:lnTo>
                      <a:lnTo>
                        <a:pt x="32" y="32"/>
                      </a:lnTo>
                      <a:lnTo>
                        <a:pt x="18" y="35"/>
                      </a:lnTo>
                      <a:lnTo>
                        <a:pt x="8" y="27"/>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38" name="Freeform 43">
                  <a:extLst>
                    <a:ext uri="{FF2B5EF4-FFF2-40B4-BE49-F238E27FC236}">
                      <a16:creationId xmlns:a16="http://schemas.microsoft.com/office/drawing/2014/main" id="{B1C5B6A5-D1D8-46D2-A662-8FEF45A93306}"/>
                    </a:ext>
                  </a:extLst>
                </p:cNvPr>
                <p:cNvSpPr>
                  <a:spLocks/>
                </p:cNvSpPr>
                <p:nvPr/>
              </p:nvSpPr>
              <p:spPr bwMode="auto">
                <a:xfrm>
                  <a:off x="4298" y="2069"/>
                  <a:ext cx="546" cy="280"/>
                </a:xfrm>
                <a:custGeom>
                  <a:avLst/>
                  <a:gdLst>
                    <a:gd name="T0" fmla="*/ 118 w 595"/>
                    <a:gd name="T1" fmla="*/ 295 h 305"/>
                    <a:gd name="T2" fmla="*/ 115 w 595"/>
                    <a:gd name="T3" fmla="*/ 280 h 305"/>
                    <a:gd name="T4" fmla="*/ 134 w 595"/>
                    <a:gd name="T5" fmla="*/ 282 h 305"/>
                    <a:gd name="T6" fmla="*/ 477 w 595"/>
                    <a:gd name="T7" fmla="*/ 246 h 305"/>
                    <a:gd name="T8" fmla="*/ 512 w 595"/>
                    <a:gd name="T9" fmla="*/ 227 h 305"/>
                    <a:gd name="T10" fmla="*/ 531 w 595"/>
                    <a:gd name="T11" fmla="*/ 209 h 305"/>
                    <a:gd name="T12" fmla="*/ 534 w 595"/>
                    <a:gd name="T13" fmla="*/ 198 h 305"/>
                    <a:gd name="T14" fmla="*/ 543 w 595"/>
                    <a:gd name="T15" fmla="*/ 184 h 305"/>
                    <a:gd name="T16" fmla="*/ 593 w 595"/>
                    <a:gd name="T17" fmla="*/ 141 h 305"/>
                    <a:gd name="T18" fmla="*/ 589 w 595"/>
                    <a:gd name="T19" fmla="*/ 133 h 305"/>
                    <a:gd name="T20" fmla="*/ 581 w 595"/>
                    <a:gd name="T21" fmla="*/ 129 h 305"/>
                    <a:gd name="T22" fmla="*/ 571 w 595"/>
                    <a:gd name="T23" fmla="*/ 122 h 305"/>
                    <a:gd name="T24" fmla="*/ 565 w 595"/>
                    <a:gd name="T25" fmla="*/ 121 h 305"/>
                    <a:gd name="T26" fmla="*/ 537 w 595"/>
                    <a:gd name="T27" fmla="*/ 84 h 305"/>
                    <a:gd name="T28" fmla="*/ 537 w 595"/>
                    <a:gd name="T29" fmla="*/ 71 h 305"/>
                    <a:gd name="T30" fmla="*/ 534 w 595"/>
                    <a:gd name="T31" fmla="*/ 49 h 305"/>
                    <a:gd name="T32" fmla="*/ 522 w 595"/>
                    <a:gd name="T33" fmla="*/ 39 h 305"/>
                    <a:gd name="T34" fmla="*/ 505 w 595"/>
                    <a:gd name="T35" fmla="*/ 26 h 305"/>
                    <a:gd name="T36" fmla="*/ 492 w 595"/>
                    <a:gd name="T37" fmla="*/ 26 h 305"/>
                    <a:gd name="T38" fmla="*/ 484 w 595"/>
                    <a:gd name="T39" fmla="*/ 34 h 305"/>
                    <a:gd name="T40" fmla="*/ 470 w 595"/>
                    <a:gd name="T41" fmla="*/ 38 h 305"/>
                    <a:gd name="T42" fmla="*/ 450 w 595"/>
                    <a:gd name="T43" fmla="*/ 33 h 305"/>
                    <a:gd name="T44" fmla="*/ 427 w 595"/>
                    <a:gd name="T45" fmla="*/ 30 h 305"/>
                    <a:gd name="T46" fmla="*/ 398 w 595"/>
                    <a:gd name="T47" fmla="*/ 26 h 305"/>
                    <a:gd name="T48" fmla="*/ 377 w 595"/>
                    <a:gd name="T49" fmla="*/ 0 h 305"/>
                    <a:gd name="T50" fmla="*/ 363 w 595"/>
                    <a:gd name="T51" fmla="*/ 5 h 305"/>
                    <a:gd name="T52" fmla="*/ 349 w 595"/>
                    <a:gd name="T53" fmla="*/ 1 h 305"/>
                    <a:gd name="T54" fmla="*/ 345 w 595"/>
                    <a:gd name="T55" fmla="*/ 14 h 305"/>
                    <a:gd name="T56" fmla="*/ 347 w 595"/>
                    <a:gd name="T57" fmla="*/ 38 h 305"/>
                    <a:gd name="T58" fmla="*/ 327 w 595"/>
                    <a:gd name="T59" fmla="*/ 49 h 305"/>
                    <a:gd name="T60" fmla="*/ 307 w 595"/>
                    <a:gd name="T61" fmla="*/ 50 h 305"/>
                    <a:gd name="T62" fmla="*/ 275 w 595"/>
                    <a:gd name="T63" fmla="*/ 107 h 305"/>
                    <a:gd name="T64" fmla="*/ 249 w 595"/>
                    <a:gd name="T65" fmla="*/ 126 h 305"/>
                    <a:gd name="T66" fmla="*/ 235 w 595"/>
                    <a:gd name="T67" fmla="*/ 115 h 305"/>
                    <a:gd name="T68" fmla="*/ 224 w 595"/>
                    <a:gd name="T69" fmla="*/ 142 h 305"/>
                    <a:gd name="T70" fmla="*/ 209 w 595"/>
                    <a:gd name="T71" fmla="*/ 142 h 305"/>
                    <a:gd name="T72" fmla="*/ 190 w 595"/>
                    <a:gd name="T73" fmla="*/ 140 h 305"/>
                    <a:gd name="T74" fmla="*/ 181 w 595"/>
                    <a:gd name="T75" fmla="*/ 158 h 305"/>
                    <a:gd name="T76" fmla="*/ 154 w 595"/>
                    <a:gd name="T77" fmla="*/ 144 h 305"/>
                    <a:gd name="T78" fmla="*/ 120 w 595"/>
                    <a:gd name="T79" fmla="*/ 150 h 305"/>
                    <a:gd name="T80" fmla="*/ 118 w 595"/>
                    <a:gd name="T81" fmla="*/ 161 h 305"/>
                    <a:gd name="T82" fmla="*/ 105 w 595"/>
                    <a:gd name="T83" fmla="*/ 162 h 305"/>
                    <a:gd name="T84" fmla="*/ 104 w 595"/>
                    <a:gd name="T85" fmla="*/ 169 h 305"/>
                    <a:gd name="T86" fmla="*/ 99 w 595"/>
                    <a:gd name="T87" fmla="*/ 179 h 305"/>
                    <a:gd name="T88" fmla="*/ 107 w 595"/>
                    <a:gd name="T89" fmla="*/ 193 h 305"/>
                    <a:gd name="T90" fmla="*/ 81 w 595"/>
                    <a:gd name="T91" fmla="*/ 202 h 305"/>
                    <a:gd name="T92" fmla="*/ 75 w 595"/>
                    <a:gd name="T93" fmla="*/ 216 h 305"/>
                    <a:gd name="T94" fmla="*/ 69 w 595"/>
                    <a:gd name="T95" fmla="*/ 242 h 305"/>
                    <a:gd name="T96" fmla="*/ 49 w 595"/>
                    <a:gd name="T97" fmla="*/ 230 h 305"/>
                    <a:gd name="T98" fmla="*/ 25 w 595"/>
                    <a:gd name="T99" fmla="*/ 232 h 305"/>
                    <a:gd name="T100" fmla="*/ 22 w 595"/>
                    <a:gd name="T101" fmla="*/ 252 h 305"/>
                    <a:gd name="T102" fmla="*/ 29 w 595"/>
                    <a:gd name="T103" fmla="*/ 257 h 305"/>
                    <a:gd name="T104" fmla="*/ 24 w 595"/>
                    <a:gd name="T105" fmla="*/ 292 h 305"/>
                    <a:gd name="T106" fmla="*/ 15 w 595"/>
                    <a:gd name="T107" fmla="*/ 293 h 305"/>
                    <a:gd name="T108" fmla="*/ 0 w 595"/>
                    <a:gd name="T109" fmla="*/ 305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95" h="305">
                      <a:moveTo>
                        <a:pt x="0" y="305"/>
                      </a:moveTo>
                      <a:lnTo>
                        <a:pt x="118" y="295"/>
                      </a:lnTo>
                      <a:lnTo>
                        <a:pt x="118" y="286"/>
                      </a:lnTo>
                      <a:lnTo>
                        <a:pt x="115" y="280"/>
                      </a:lnTo>
                      <a:lnTo>
                        <a:pt x="129" y="278"/>
                      </a:lnTo>
                      <a:lnTo>
                        <a:pt x="134" y="282"/>
                      </a:lnTo>
                      <a:lnTo>
                        <a:pt x="470" y="251"/>
                      </a:lnTo>
                      <a:lnTo>
                        <a:pt x="477" y="246"/>
                      </a:lnTo>
                      <a:lnTo>
                        <a:pt x="483" y="241"/>
                      </a:lnTo>
                      <a:lnTo>
                        <a:pt x="512" y="227"/>
                      </a:lnTo>
                      <a:lnTo>
                        <a:pt x="515" y="220"/>
                      </a:lnTo>
                      <a:lnTo>
                        <a:pt x="531" y="209"/>
                      </a:lnTo>
                      <a:lnTo>
                        <a:pt x="532" y="202"/>
                      </a:lnTo>
                      <a:lnTo>
                        <a:pt x="534" y="198"/>
                      </a:lnTo>
                      <a:lnTo>
                        <a:pt x="542" y="193"/>
                      </a:lnTo>
                      <a:lnTo>
                        <a:pt x="543" y="184"/>
                      </a:lnTo>
                      <a:lnTo>
                        <a:pt x="551" y="177"/>
                      </a:lnTo>
                      <a:lnTo>
                        <a:pt x="593" y="141"/>
                      </a:lnTo>
                      <a:lnTo>
                        <a:pt x="595" y="133"/>
                      </a:lnTo>
                      <a:lnTo>
                        <a:pt x="589" y="133"/>
                      </a:lnTo>
                      <a:lnTo>
                        <a:pt x="584" y="129"/>
                      </a:lnTo>
                      <a:lnTo>
                        <a:pt x="581" y="129"/>
                      </a:lnTo>
                      <a:lnTo>
                        <a:pt x="579" y="126"/>
                      </a:lnTo>
                      <a:lnTo>
                        <a:pt x="571" y="122"/>
                      </a:lnTo>
                      <a:lnTo>
                        <a:pt x="567" y="122"/>
                      </a:lnTo>
                      <a:lnTo>
                        <a:pt x="565" y="121"/>
                      </a:lnTo>
                      <a:lnTo>
                        <a:pt x="554" y="105"/>
                      </a:lnTo>
                      <a:lnTo>
                        <a:pt x="537" y="84"/>
                      </a:lnTo>
                      <a:lnTo>
                        <a:pt x="536" y="78"/>
                      </a:lnTo>
                      <a:lnTo>
                        <a:pt x="537" y="71"/>
                      </a:lnTo>
                      <a:lnTo>
                        <a:pt x="537" y="62"/>
                      </a:lnTo>
                      <a:lnTo>
                        <a:pt x="534" y="49"/>
                      </a:lnTo>
                      <a:lnTo>
                        <a:pt x="531" y="46"/>
                      </a:lnTo>
                      <a:lnTo>
                        <a:pt x="522" y="39"/>
                      </a:lnTo>
                      <a:lnTo>
                        <a:pt x="513" y="37"/>
                      </a:lnTo>
                      <a:lnTo>
                        <a:pt x="505" y="26"/>
                      </a:lnTo>
                      <a:lnTo>
                        <a:pt x="501" y="19"/>
                      </a:lnTo>
                      <a:lnTo>
                        <a:pt x="492" y="26"/>
                      </a:lnTo>
                      <a:lnTo>
                        <a:pt x="489" y="30"/>
                      </a:lnTo>
                      <a:lnTo>
                        <a:pt x="484" y="34"/>
                      </a:lnTo>
                      <a:lnTo>
                        <a:pt x="482" y="36"/>
                      </a:lnTo>
                      <a:lnTo>
                        <a:pt x="470" y="38"/>
                      </a:lnTo>
                      <a:lnTo>
                        <a:pt x="456" y="32"/>
                      </a:lnTo>
                      <a:lnTo>
                        <a:pt x="450" y="33"/>
                      </a:lnTo>
                      <a:lnTo>
                        <a:pt x="444" y="42"/>
                      </a:lnTo>
                      <a:lnTo>
                        <a:pt x="427" y="30"/>
                      </a:lnTo>
                      <a:lnTo>
                        <a:pt x="410" y="31"/>
                      </a:lnTo>
                      <a:lnTo>
                        <a:pt x="398" y="26"/>
                      </a:lnTo>
                      <a:lnTo>
                        <a:pt x="393" y="12"/>
                      </a:lnTo>
                      <a:lnTo>
                        <a:pt x="377" y="0"/>
                      </a:lnTo>
                      <a:lnTo>
                        <a:pt x="368" y="5"/>
                      </a:lnTo>
                      <a:lnTo>
                        <a:pt x="363" y="5"/>
                      </a:lnTo>
                      <a:lnTo>
                        <a:pt x="355" y="1"/>
                      </a:lnTo>
                      <a:lnTo>
                        <a:pt x="349" y="1"/>
                      </a:lnTo>
                      <a:lnTo>
                        <a:pt x="345" y="8"/>
                      </a:lnTo>
                      <a:lnTo>
                        <a:pt x="345" y="14"/>
                      </a:lnTo>
                      <a:lnTo>
                        <a:pt x="350" y="31"/>
                      </a:lnTo>
                      <a:lnTo>
                        <a:pt x="347" y="38"/>
                      </a:lnTo>
                      <a:lnTo>
                        <a:pt x="338" y="40"/>
                      </a:lnTo>
                      <a:lnTo>
                        <a:pt x="327" y="49"/>
                      </a:lnTo>
                      <a:lnTo>
                        <a:pt x="313" y="46"/>
                      </a:lnTo>
                      <a:lnTo>
                        <a:pt x="307" y="50"/>
                      </a:lnTo>
                      <a:lnTo>
                        <a:pt x="307" y="66"/>
                      </a:lnTo>
                      <a:lnTo>
                        <a:pt x="275" y="107"/>
                      </a:lnTo>
                      <a:lnTo>
                        <a:pt x="269" y="126"/>
                      </a:lnTo>
                      <a:lnTo>
                        <a:pt x="249" y="126"/>
                      </a:lnTo>
                      <a:lnTo>
                        <a:pt x="241" y="116"/>
                      </a:lnTo>
                      <a:lnTo>
                        <a:pt x="235" y="115"/>
                      </a:lnTo>
                      <a:lnTo>
                        <a:pt x="230" y="122"/>
                      </a:lnTo>
                      <a:lnTo>
                        <a:pt x="224" y="142"/>
                      </a:lnTo>
                      <a:lnTo>
                        <a:pt x="217" y="148"/>
                      </a:lnTo>
                      <a:lnTo>
                        <a:pt x="209" y="142"/>
                      </a:lnTo>
                      <a:lnTo>
                        <a:pt x="204" y="135"/>
                      </a:lnTo>
                      <a:lnTo>
                        <a:pt x="190" y="140"/>
                      </a:lnTo>
                      <a:lnTo>
                        <a:pt x="185" y="156"/>
                      </a:lnTo>
                      <a:lnTo>
                        <a:pt x="181" y="158"/>
                      </a:lnTo>
                      <a:lnTo>
                        <a:pt x="178" y="155"/>
                      </a:lnTo>
                      <a:lnTo>
                        <a:pt x="154" y="144"/>
                      </a:lnTo>
                      <a:lnTo>
                        <a:pt x="135" y="151"/>
                      </a:lnTo>
                      <a:lnTo>
                        <a:pt x="120" y="150"/>
                      </a:lnTo>
                      <a:lnTo>
                        <a:pt x="117" y="158"/>
                      </a:lnTo>
                      <a:lnTo>
                        <a:pt x="118" y="161"/>
                      </a:lnTo>
                      <a:lnTo>
                        <a:pt x="112" y="163"/>
                      </a:lnTo>
                      <a:lnTo>
                        <a:pt x="105" y="162"/>
                      </a:lnTo>
                      <a:lnTo>
                        <a:pt x="107" y="164"/>
                      </a:lnTo>
                      <a:lnTo>
                        <a:pt x="104" y="169"/>
                      </a:lnTo>
                      <a:lnTo>
                        <a:pt x="102" y="177"/>
                      </a:lnTo>
                      <a:lnTo>
                        <a:pt x="99" y="179"/>
                      </a:lnTo>
                      <a:lnTo>
                        <a:pt x="99" y="182"/>
                      </a:lnTo>
                      <a:lnTo>
                        <a:pt x="107" y="193"/>
                      </a:lnTo>
                      <a:lnTo>
                        <a:pt x="105" y="194"/>
                      </a:lnTo>
                      <a:lnTo>
                        <a:pt x="81" y="202"/>
                      </a:lnTo>
                      <a:lnTo>
                        <a:pt x="73" y="206"/>
                      </a:lnTo>
                      <a:lnTo>
                        <a:pt x="75" y="216"/>
                      </a:lnTo>
                      <a:lnTo>
                        <a:pt x="80" y="237"/>
                      </a:lnTo>
                      <a:lnTo>
                        <a:pt x="69" y="242"/>
                      </a:lnTo>
                      <a:lnTo>
                        <a:pt x="59" y="234"/>
                      </a:lnTo>
                      <a:lnTo>
                        <a:pt x="49" y="230"/>
                      </a:lnTo>
                      <a:lnTo>
                        <a:pt x="35" y="227"/>
                      </a:lnTo>
                      <a:lnTo>
                        <a:pt x="25" y="232"/>
                      </a:lnTo>
                      <a:lnTo>
                        <a:pt x="21" y="250"/>
                      </a:lnTo>
                      <a:lnTo>
                        <a:pt x="22" y="252"/>
                      </a:lnTo>
                      <a:lnTo>
                        <a:pt x="25" y="254"/>
                      </a:lnTo>
                      <a:lnTo>
                        <a:pt x="29" y="257"/>
                      </a:lnTo>
                      <a:lnTo>
                        <a:pt x="32" y="266"/>
                      </a:lnTo>
                      <a:lnTo>
                        <a:pt x="24" y="292"/>
                      </a:lnTo>
                      <a:lnTo>
                        <a:pt x="19" y="295"/>
                      </a:lnTo>
                      <a:lnTo>
                        <a:pt x="15" y="293"/>
                      </a:lnTo>
                      <a:lnTo>
                        <a:pt x="5" y="298"/>
                      </a:lnTo>
                      <a:lnTo>
                        <a:pt x="0" y="305"/>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39" name="Freeform 44">
                  <a:extLst>
                    <a:ext uri="{FF2B5EF4-FFF2-40B4-BE49-F238E27FC236}">
                      <a16:creationId xmlns:a16="http://schemas.microsoft.com/office/drawing/2014/main" id="{C64D16AA-4036-4CD5-86CD-C19D1D91DE81}"/>
                    </a:ext>
                  </a:extLst>
                </p:cNvPr>
                <p:cNvSpPr>
                  <a:spLocks/>
                </p:cNvSpPr>
                <p:nvPr/>
              </p:nvSpPr>
              <p:spPr bwMode="auto">
                <a:xfrm>
                  <a:off x="4248" y="2281"/>
                  <a:ext cx="612" cy="213"/>
                </a:xfrm>
                <a:custGeom>
                  <a:avLst/>
                  <a:gdLst>
                    <a:gd name="T0" fmla="*/ 667 w 667"/>
                    <a:gd name="T1" fmla="*/ 0 h 233"/>
                    <a:gd name="T2" fmla="*/ 531 w 667"/>
                    <a:gd name="T3" fmla="*/ 16 h 233"/>
                    <a:gd name="T4" fmla="*/ 524 w 667"/>
                    <a:gd name="T5" fmla="*/ 21 h 233"/>
                    <a:gd name="T6" fmla="*/ 188 w 667"/>
                    <a:gd name="T7" fmla="*/ 52 h 233"/>
                    <a:gd name="T8" fmla="*/ 183 w 667"/>
                    <a:gd name="T9" fmla="*/ 48 h 233"/>
                    <a:gd name="T10" fmla="*/ 169 w 667"/>
                    <a:gd name="T11" fmla="*/ 50 h 233"/>
                    <a:gd name="T12" fmla="*/ 172 w 667"/>
                    <a:gd name="T13" fmla="*/ 56 h 233"/>
                    <a:gd name="T14" fmla="*/ 172 w 667"/>
                    <a:gd name="T15" fmla="*/ 65 h 233"/>
                    <a:gd name="T16" fmla="*/ 54 w 667"/>
                    <a:gd name="T17" fmla="*/ 75 h 233"/>
                    <a:gd name="T18" fmla="*/ 47 w 667"/>
                    <a:gd name="T19" fmla="*/ 89 h 233"/>
                    <a:gd name="T20" fmla="*/ 43 w 667"/>
                    <a:gd name="T21" fmla="*/ 107 h 233"/>
                    <a:gd name="T22" fmla="*/ 45 w 667"/>
                    <a:gd name="T23" fmla="*/ 112 h 233"/>
                    <a:gd name="T24" fmla="*/ 41 w 667"/>
                    <a:gd name="T25" fmla="*/ 128 h 233"/>
                    <a:gd name="T26" fmla="*/ 38 w 667"/>
                    <a:gd name="T27" fmla="*/ 132 h 233"/>
                    <a:gd name="T28" fmla="*/ 39 w 667"/>
                    <a:gd name="T29" fmla="*/ 137 h 233"/>
                    <a:gd name="T30" fmla="*/ 36 w 667"/>
                    <a:gd name="T31" fmla="*/ 146 h 233"/>
                    <a:gd name="T32" fmla="*/ 26 w 667"/>
                    <a:gd name="T33" fmla="*/ 157 h 233"/>
                    <a:gd name="T34" fmla="*/ 22 w 667"/>
                    <a:gd name="T35" fmla="*/ 178 h 233"/>
                    <a:gd name="T36" fmla="*/ 11 w 667"/>
                    <a:gd name="T37" fmla="*/ 192 h 233"/>
                    <a:gd name="T38" fmla="*/ 13 w 667"/>
                    <a:gd name="T39" fmla="*/ 206 h 233"/>
                    <a:gd name="T40" fmla="*/ 12 w 667"/>
                    <a:gd name="T41" fmla="*/ 224 h 233"/>
                    <a:gd name="T42" fmla="*/ 9 w 667"/>
                    <a:gd name="T43" fmla="*/ 225 h 233"/>
                    <a:gd name="T44" fmla="*/ 0 w 667"/>
                    <a:gd name="T45" fmla="*/ 233 h 233"/>
                    <a:gd name="T46" fmla="*/ 172 w 667"/>
                    <a:gd name="T47" fmla="*/ 221 h 233"/>
                    <a:gd name="T48" fmla="*/ 387 w 667"/>
                    <a:gd name="T49" fmla="*/ 202 h 233"/>
                    <a:gd name="T50" fmla="*/ 470 w 667"/>
                    <a:gd name="T51" fmla="*/ 192 h 233"/>
                    <a:gd name="T52" fmla="*/ 472 w 667"/>
                    <a:gd name="T53" fmla="*/ 168 h 233"/>
                    <a:gd name="T54" fmla="*/ 479 w 667"/>
                    <a:gd name="T55" fmla="*/ 168 h 233"/>
                    <a:gd name="T56" fmla="*/ 483 w 667"/>
                    <a:gd name="T57" fmla="*/ 168 h 233"/>
                    <a:gd name="T58" fmla="*/ 489 w 667"/>
                    <a:gd name="T59" fmla="*/ 161 h 233"/>
                    <a:gd name="T60" fmla="*/ 490 w 667"/>
                    <a:gd name="T61" fmla="*/ 155 h 233"/>
                    <a:gd name="T62" fmla="*/ 489 w 667"/>
                    <a:gd name="T63" fmla="*/ 151 h 233"/>
                    <a:gd name="T64" fmla="*/ 492 w 667"/>
                    <a:gd name="T65" fmla="*/ 145 h 233"/>
                    <a:gd name="T66" fmla="*/ 498 w 667"/>
                    <a:gd name="T67" fmla="*/ 137 h 233"/>
                    <a:gd name="T68" fmla="*/ 515 w 667"/>
                    <a:gd name="T69" fmla="*/ 130 h 233"/>
                    <a:gd name="T70" fmla="*/ 534 w 667"/>
                    <a:gd name="T71" fmla="*/ 125 h 233"/>
                    <a:gd name="T72" fmla="*/ 553 w 667"/>
                    <a:gd name="T73" fmla="*/ 108 h 233"/>
                    <a:gd name="T74" fmla="*/ 561 w 667"/>
                    <a:gd name="T75" fmla="*/ 105 h 233"/>
                    <a:gd name="T76" fmla="*/ 572 w 667"/>
                    <a:gd name="T77" fmla="*/ 94 h 233"/>
                    <a:gd name="T78" fmla="*/ 575 w 667"/>
                    <a:gd name="T79" fmla="*/ 84 h 233"/>
                    <a:gd name="T80" fmla="*/ 577 w 667"/>
                    <a:gd name="T81" fmla="*/ 84 h 233"/>
                    <a:gd name="T82" fmla="*/ 582 w 667"/>
                    <a:gd name="T83" fmla="*/ 84 h 233"/>
                    <a:gd name="T84" fmla="*/ 585 w 667"/>
                    <a:gd name="T85" fmla="*/ 80 h 233"/>
                    <a:gd name="T86" fmla="*/ 587 w 667"/>
                    <a:gd name="T87" fmla="*/ 77 h 233"/>
                    <a:gd name="T88" fmla="*/ 593 w 667"/>
                    <a:gd name="T89" fmla="*/ 71 h 233"/>
                    <a:gd name="T90" fmla="*/ 595 w 667"/>
                    <a:gd name="T91" fmla="*/ 72 h 233"/>
                    <a:gd name="T92" fmla="*/ 601 w 667"/>
                    <a:gd name="T93" fmla="*/ 75 h 233"/>
                    <a:gd name="T94" fmla="*/ 607 w 667"/>
                    <a:gd name="T95" fmla="*/ 72 h 233"/>
                    <a:gd name="T96" fmla="*/ 608 w 667"/>
                    <a:gd name="T97" fmla="*/ 68 h 233"/>
                    <a:gd name="T98" fmla="*/ 619 w 667"/>
                    <a:gd name="T99" fmla="*/ 60 h 233"/>
                    <a:gd name="T100" fmla="*/ 626 w 667"/>
                    <a:gd name="T101" fmla="*/ 57 h 233"/>
                    <a:gd name="T102" fmla="*/ 639 w 667"/>
                    <a:gd name="T103" fmla="*/ 56 h 233"/>
                    <a:gd name="T104" fmla="*/ 652 w 667"/>
                    <a:gd name="T105" fmla="*/ 33 h 233"/>
                    <a:gd name="T106" fmla="*/ 663 w 667"/>
                    <a:gd name="T107" fmla="*/ 27 h 233"/>
                    <a:gd name="T108" fmla="*/ 664 w 667"/>
                    <a:gd name="T109" fmla="*/ 20 h 233"/>
                    <a:gd name="T110" fmla="*/ 666 w 667"/>
                    <a:gd name="T111" fmla="*/ 14 h 233"/>
                    <a:gd name="T112" fmla="*/ 665 w 667"/>
                    <a:gd name="T113" fmla="*/ 6 h 233"/>
                    <a:gd name="T114" fmla="*/ 667 w 667"/>
                    <a:gd name="T115"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67" h="233">
                      <a:moveTo>
                        <a:pt x="667" y="0"/>
                      </a:moveTo>
                      <a:lnTo>
                        <a:pt x="531" y="16"/>
                      </a:lnTo>
                      <a:lnTo>
                        <a:pt x="524" y="21"/>
                      </a:lnTo>
                      <a:lnTo>
                        <a:pt x="188" y="52"/>
                      </a:lnTo>
                      <a:lnTo>
                        <a:pt x="183" y="48"/>
                      </a:lnTo>
                      <a:lnTo>
                        <a:pt x="169" y="50"/>
                      </a:lnTo>
                      <a:lnTo>
                        <a:pt x="172" y="56"/>
                      </a:lnTo>
                      <a:lnTo>
                        <a:pt x="172" y="65"/>
                      </a:lnTo>
                      <a:lnTo>
                        <a:pt x="54" y="75"/>
                      </a:lnTo>
                      <a:lnTo>
                        <a:pt x="47" y="89"/>
                      </a:lnTo>
                      <a:lnTo>
                        <a:pt x="43" y="107"/>
                      </a:lnTo>
                      <a:lnTo>
                        <a:pt x="45" y="112"/>
                      </a:lnTo>
                      <a:lnTo>
                        <a:pt x="41" y="128"/>
                      </a:lnTo>
                      <a:lnTo>
                        <a:pt x="38" y="132"/>
                      </a:lnTo>
                      <a:lnTo>
                        <a:pt x="39" y="137"/>
                      </a:lnTo>
                      <a:lnTo>
                        <a:pt x="36" y="146"/>
                      </a:lnTo>
                      <a:lnTo>
                        <a:pt x="26" y="157"/>
                      </a:lnTo>
                      <a:lnTo>
                        <a:pt x="22" y="178"/>
                      </a:lnTo>
                      <a:lnTo>
                        <a:pt x="11" y="192"/>
                      </a:lnTo>
                      <a:lnTo>
                        <a:pt x="13" y="206"/>
                      </a:lnTo>
                      <a:lnTo>
                        <a:pt x="12" y="224"/>
                      </a:lnTo>
                      <a:lnTo>
                        <a:pt x="9" y="225"/>
                      </a:lnTo>
                      <a:lnTo>
                        <a:pt x="0" y="233"/>
                      </a:lnTo>
                      <a:lnTo>
                        <a:pt x="172" y="221"/>
                      </a:lnTo>
                      <a:lnTo>
                        <a:pt x="387" y="202"/>
                      </a:lnTo>
                      <a:lnTo>
                        <a:pt x="470" y="192"/>
                      </a:lnTo>
                      <a:lnTo>
                        <a:pt x="472" y="168"/>
                      </a:lnTo>
                      <a:lnTo>
                        <a:pt x="479" y="168"/>
                      </a:lnTo>
                      <a:lnTo>
                        <a:pt x="483" y="168"/>
                      </a:lnTo>
                      <a:lnTo>
                        <a:pt x="489" y="161"/>
                      </a:lnTo>
                      <a:lnTo>
                        <a:pt x="490" y="155"/>
                      </a:lnTo>
                      <a:lnTo>
                        <a:pt x="489" y="151"/>
                      </a:lnTo>
                      <a:lnTo>
                        <a:pt x="492" y="145"/>
                      </a:lnTo>
                      <a:lnTo>
                        <a:pt x="498" y="137"/>
                      </a:lnTo>
                      <a:lnTo>
                        <a:pt x="515" y="130"/>
                      </a:lnTo>
                      <a:lnTo>
                        <a:pt x="534" y="125"/>
                      </a:lnTo>
                      <a:lnTo>
                        <a:pt x="553" y="108"/>
                      </a:lnTo>
                      <a:lnTo>
                        <a:pt x="561" y="105"/>
                      </a:lnTo>
                      <a:lnTo>
                        <a:pt x="572" y="94"/>
                      </a:lnTo>
                      <a:lnTo>
                        <a:pt x="575" y="84"/>
                      </a:lnTo>
                      <a:lnTo>
                        <a:pt x="577" y="84"/>
                      </a:lnTo>
                      <a:lnTo>
                        <a:pt x="582" y="84"/>
                      </a:lnTo>
                      <a:lnTo>
                        <a:pt x="585" y="80"/>
                      </a:lnTo>
                      <a:lnTo>
                        <a:pt x="587" y="77"/>
                      </a:lnTo>
                      <a:lnTo>
                        <a:pt x="593" y="71"/>
                      </a:lnTo>
                      <a:lnTo>
                        <a:pt x="595" y="72"/>
                      </a:lnTo>
                      <a:lnTo>
                        <a:pt x="601" y="75"/>
                      </a:lnTo>
                      <a:lnTo>
                        <a:pt x="607" y="72"/>
                      </a:lnTo>
                      <a:lnTo>
                        <a:pt x="608" y="68"/>
                      </a:lnTo>
                      <a:lnTo>
                        <a:pt x="619" y="60"/>
                      </a:lnTo>
                      <a:lnTo>
                        <a:pt x="626" y="57"/>
                      </a:lnTo>
                      <a:lnTo>
                        <a:pt x="639" y="56"/>
                      </a:lnTo>
                      <a:lnTo>
                        <a:pt x="652" y="33"/>
                      </a:lnTo>
                      <a:lnTo>
                        <a:pt x="663" y="27"/>
                      </a:lnTo>
                      <a:lnTo>
                        <a:pt x="664" y="20"/>
                      </a:lnTo>
                      <a:lnTo>
                        <a:pt x="666" y="14"/>
                      </a:lnTo>
                      <a:lnTo>
                        <a:pt x="665" y="6"/>
                      </a:lnTo>
                      <a:lnTo>
                        <a:pt x="667" y="0"/>
                      </a:lnTo>
                      <a:close/>
                    </a:path>
                  </a:pathLst>
                </a:custGeom>
                <a:solidFill>
                  <a:srgbClr val="002060"/>
                </a:solid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40" name="Freeform 45">
                  <a:extLst>
                    <a:ext uri="{FF2B5EF4-FFF2-40B4-BE49-F238E27FC236}">
                      <a16:creationId xmlns:a16="http://schemas.microsoft.com/office/drawing/2014/main" id="{F8A1FB5D-BA62-44FB-A05D-43B1069F4B19}"/>
                    </a:ext>
                  </a:extLst>
                </p:cNvPr>
                <p:cNvSpPr>
                  <a:spLocks/>
                </p:cNvSpPr>
                <p:nvPr/>
              </p:nvSpPr>
              <p:spPr bwMode="auto">
                <a:xfrm>
                  <a:off x="4406" y="2466"/>
                  <a:ext cx="287" cy="457"/>
                </a:xfrm>
                <a:custGeom>
                  <a:avLst/>
                  <a:gdLst>
                    <a:gd name="T0" fmla="*/ 0 w 313"/>
                    <a:gd name="T1" fmla="*/ 19 h 498"/>
                    <a:gd name="T2" fmla="*/ 8 w 313"/>
                    <a:gd name="T3" fmla="*/ 28 h 498"/>
                    <a:gd name="T4" fmla="*/ 2 w 313"/>
                    <a:gd name="T5" fmla="*/ 329 h 498"/>
                    <a:gd name="T6" fmla="*/ 3 w 313"/>
                    <a:gd name="T7" fmla="*/ 343 h 498"/>
                    <a:gd name="T8" fmla="*/ 22 w 313"/>
                    <a:gd name="T9" fmla="*/ 495 h 498"/>
                    <a:gd name="T10" fmla="*/ 26 w 313"/>
                    <a:gd name="T11" fmla="*/ 492 h 498"/>
                    <a:gd name="T12" fmla="*/ 31 w 313"/>
                    <a:gd name="T13" fmla="*/ 489 h 498"/>
                    <a:gd name="T14" fmla="*/ 44 w 313"/>
                    <a:gd name="T15" fmla="*/ 494 h 498"/>
                    <a:gd name="T16" fmla="*/ 47 w 313"/>
                    <a:gd name="T17" fmla="*/ 487 h 498"/>
                    <a:gd name="T18" fmla="*/ 50 w 313"/>
                    <a:gd name="T19" fmla="*/ 466 h 498"/>
                    <a:gd name="T20" fmla="*/ 55 w 313"/>
                    <a:gd name="T21" fmla="*/ 450 h 498"/>
                    <a:gd name="T22" fmla="*/ 64 w 313"/>
                    <a:gd name="T23" fmla="*/ 466 h 498"/>
                    <a:gd name="T24" fmla="*/ 63 w 313"/>
                    <a:gd name="T25" fmla="*/ 471 h 498"/>
                    <a:gd name="T26" fmla="*/ 67 w 313"/>
                    <a:gd name="T27" fmla="*/ 483 h 498"/>
                    <a:gd name="T28" fmla="*/ 77 w 313"/>
                    <a:gd name="T29" fmla="*/ 497 h 498"/>
                    <a:gd name="T30" fmla="*/ 86 w 313"/>
                    <a:gd name="T31" fmla="*/ 498 h 498"/>
                    <a:gd name="T32" fmla="*/ 93 w 313"/>
                    <a:gd name="T33" fmla="*/ 497 h 498"/>
                    <a:gd name="T34" fmla="*/ 103 w 313"/>
                    <a:gd name="T35" fmla="*/ 486 h 498"/>
                    <a:gd name="T36" fmla="*/ 106 w 313"/>
                    <a:gd name="T37" fmla="*/ 485 h 498"/>
                    <a:gd name="T38" fmla="*/ 111 w 313"/>
                    <a:gd name="T39" fmla="*/ 481 h 498"/>
                    <a:gd name="T40" fmla="*/ 111 w 313"/>
                    <a:gd name="T41" fmla="*/ 478 h 498"/>
                    <a:gd name="T42" fmla="*/ 109 w 313"/>
                    <a:gd name="T43" fmla="*/ 476 h 498"/>
                    <a:gd name="T44" fmla="*/ 104 w 313"/>
                    <a:gd name="T45" fmla="*/ 474 h 498"/>
                    <a:gd name="T46" fmla="*/ 104 w 313"/>
                    <a:gd name="T47" fmla="*/ 471 h 498"/>
                    <a:gd name="T48" fmla="*/ 108 w 313"/>
                    <a:gd name="T49" fmla="*/ 462 h 498"/>
                    <a:gd name="T50" fmla="*/ 107 w 313"/>
                    <a:gd name="T51" fmla="*/ 458 h 498"/>
                    <a:gd name="T52" fmla="*/ 100 w 313"/>
                    <a:gd name="T53" fmla="*/ 453 h 498"/>
                    <a:gd name="T54" fmla="*/ 98 w 313"/>
                    <a:gd name="T55" fmla="*/ 453 h 498"/>
                    <a:gd name="T56" fmla="*/ 93 w 313"/>
                    <a:gd name="T57" fmla="*/ 449 h 498"/>
                    <a:gd name="T58" fmla="*/ 87 w 313"/>
                    <a:gd name="T59" fmla="*/ 439 h 498"/>
                    <a:gd name="T60" fmla="*/ 86 w 313"/>
                    <a:gd name="T61" fmla="*/ 432 h 498"/>
                    <a:gd name="T62" fmla="*/ 88 w 313"/>
                    <a:gd name="T63" fmla="*/ 430 h 498"/>
                    <a:gd name="T64" fmla="*/ 87 w 313"/>
                    <a:gd name="T65" fmla="*/ 427 h 498"/>
                    <a:gd name="T66" fmla="*/ 87 w 313"/>
                    <a:gd name="T67" fmla="*/ 423 h 498"/>
                    <a:gd name="T68" fmla="*/ 313 w 313"/>
                    <a:gd name="T69" fmla="*/ 401 h 498"/>
                    <a:gd name="T70" fmla="*/ 311 w 313"/>
                    <a:gd name="T71" fmla="*/ 394 h 498"/>
                    <a:gd name="T72" fmla="*/ 301 w 313"/>
                    <a:gd name="T73" fmla="*/ 378 h 498"/>
                    <a:gd name="T74" fmla="*/ 303 w 313"/>
                    <a:gd name="T75" fmla="*/ 352 h 498"/>
                    <a:gd name="T76" fmla="*/ 292 w 313"/>
                    <a:gd name="T77" fmla="*/ 330 h 498"/>
                    <a:gd name="T78" fmla="*/ 291 w 313"/>
                    <a:gd name="T79" fmla="*/ 311 h 498"/>
                    <a:gd name="T80" fmla="*/ 296 w 313"/>
                    <a:gd name="T81" fmla="*/ 299 h 498"/>
                    <a:gd name="T82" fmla="*/ 296 w 313"/>
                    <a:gd name="T83" fmla="*/ 286 h 498"/>
                    <a:gd name="T84" fmla="*/ 304 w 313"/>
                    <a:gd name="T85" fmla="*/ 274 h 498"/>
                    <a:gd name="T86" fmla="*/ 305 w 313"/>
                    <a:gd name="T87" fmla="*/ 271 h 498"/>
                    <a:gd name="T88" fmla="*/ 298 w 313"/>
                    <a:gd name="T89" fmla="*/ 262 h 498"/>
                    <a:gd name="T90" fmla="*/ 301 w 313"/>
                    <a:gd name="T91" fmla="*/ 254 h 498"/>
                    <a:gd name="T92" fmla="*/ 295 w 313"/>
                    <a:gd name="T93" fmla="*/ 247 h 498"/>
                    <a:gd name="T94" fmla="*/ 288 w 313"/>
                    <a:gd name="T95" fmla="*/ 242 h 498"/>
                    <a:gd name="T96" fmla="*/ 285 w 313"/>
                    <a:gd name="T97" fmla="*/ 236 h 498"/>
                    <a:gd name="T98" fmla="*/ 280 w 313"/>
                    <a:gd name="T99" fmla="*/ 221 h 498"/>
                    <a:gd name="T100" fmla="*/ 275 w 313"/>
                    <a:gd name="T101" fmla="*/ 215 h 498"/>
                    <a:gd name="T102" fmla="*/ 215 w 313"/>
                    <a:gd name="T103" fmla="*/ 0 h 498"/>
                    <a:gd name="T104" fmla="*/ 0 w 313"/>
                    <a:gd name="T105" fmla="*/ 1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3" h="498">
                      <a:moveTo>
                        <a:pt x="0" y="19"/>
                      </a:moveTo>
                      <a:lnTo>
                        <a:pt x="8" y="28"/>
                      </a:lnTo>
                      <a:lnTo>
                        <a:pt x="2" y="329"/>
                      </a:lnTo>
                      <a:lnTo>
                        <a:pt x="3" y="343"/>
                      </a:lnTo>
                      <a:lnTo>
                        <a:pt x="22" y="495"/>
                      </a:lnTo>
                      <a:lnTo>
                        <a:pt x="26" y="492"/>
                      </a:lnTo>
                      <a:lnTo>
                        <a:pt x="31" y="489"/>
                      </a:lnTo>
                      <a:lnTo>
                        <a:pt x="44" y="494"/>
                      </a:lnTo>
                      <a:lnTo>
                        <a:pt x="47" y="487"/>
                      </a:lnTo>
                      <a:lnTo>
                        <a:pt x="50" y="466"/>
                      </a:lnTo>
                      <a:lnTo>
                        <a:pt x="55" y="450"/>
                      </a:lnTo>
                      <a:lnTo>
                        <a:pt x="64" y="466"/>
                      </a:lnTo>
                      <a:lnTo>
                        <a:pt x="63" y="471"/>
                      </a:lnTo>
                      <a:lnTo>
                        <a:pt x="67" y="483"/>
                      </a:lnTo>
                      <a:lnTo>
                        <a:pt x="77" y="497"/>
                      </a:lnTo>
                      <a:lnTo>
                        <a:pt x="86" y="498"/>
                      </a:lnTo>
                      <a:lnTo>
                        <a:pt x="93" y="497"/>
                      </a:lnTo>
                      <a:lnTo>
                        <a:pt x="103" y="486"/>
                      </a:lnTo>
                      <a:lnTo>
                        <a:pt x="106" y="485"/>
                      </a:lnTo>
                      <a:lnTo>
                        <a:pt x="111" y="481"/>
                      </a:lnTo>
                      <a:lnTo>
                        <a:pt x="111" y="478"/>
                      </a:lnTo>
                      <a:lnTo>
                        <a:pt x="109" y="476"/>
                      </a:lnTo>
                      <a:lnTo>
                        <a:pt x="104" y="474"/>
                      </a:lnTo>
                      <a:lnTo>
                        <a:pt x="104" y="471"/>
                      </a:lnTo>
                      <a:lnTo>
                        <a:pt x="108" y="462"/>
                      </a:lnTo>
                      <a:lnTo>
                        <a:pt x="107" y="458"/>
                      </a:lnTo>
                      <a:lnTo>
                        <a:pt x="100" y="453"/>
                      </a:lnTo>
                      <a:lnTo>
                        <a:pt x="98" y="453"/>
                      </a:lnTo>
                      <a:lnTo>
                        <a:pt x="93" y="449"/>
                      </a:lnTo>
                      <a:lnTo>
                        <a:pt x="87" y="439"/>
                      </a:lnTo>
                      <a:lnTo>
                        <a:pt x="86" y="432"/>
                      </a:lnTo>
                      <a:lnTo>
                        <a:pt x="88" y="430"/>
                      </a:lnTo>
                      <a:lnTo>
                        <a:pt x="87" y="427"/>
                      </a:lnTo>
                      <a:lnTo>
                        <a:pt x="87" y="423"/>
                      </a:lnTo>
                      <a:lnTo>
                        <a:pt x="313" y="401"/>
                      </a:lnTo>
                      <a:lnTo>
                        <a:pt x="311" y="394"/>
                      </a:lnTo>
                      <a:lnTo>
                        <a:pt x="301" y="378"/>
                      </a:lnTo>
                      <a:lnTo>
                        <a:pt x="303" y="352"/>
                      </a:lnTo>
                      <a:lnTo>
                        <a:pt x="292" y="330"/>
                      </a:lnTo>
                      <a:lnTo>
                        <a:pt x="291" y="311"/>
                      </a:lnTo>
                      <a:lnTo>
                        <a:pt x="296" y="299"/>
                      </a:lnTo>
                      <a:lnTo>
                        <a:pt x="296" y="286"/>
                      </a:lnTo>
                      <a:lnTo>
                        <a:pt x="304" y="274"/>
                      </a:lnTo>
                      <a:lnTo>
                        <a:pt x="305" y="271"/>
                      </a:lnTo>
                      <a:lnTo>
                        <a:pt x="298" y="262"/>
                      </a:lnTo>
                      <a:lnTo>
                        <a:pt x="301" y="254"/>
                      </a:lnTo>
                      <a:lnTo>
                        <a:pt x="295" y="247"/>
                      </a:lnTo>
                      <a:lnTo>
                        <a:pt x="288" y="242"/>
                      </a:lnTo>
                      <a:lnTo>
                        <a:pt x="285" y="236"/>
                      </a:lnTo>
                      <a:lnTo>
                        <a:pt x="280" y="221"/>
                      </a:lnTo>
                      <a:lnTo>
                        <a:pt x="275" y="215"/>
                      </a:lnTo>
                      <a:lnTo>
                        <a:pt x="215" y="0"/>
                      </a:lnTo>
                      <a:lnTo>
                        <a:pt x="0" y="19"/>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41" name="Freeform 46">
                  <a:extLst>
                    <a:ext uri="{FF2B5EF4-FFF2-40B4-BE49-F238E27FC236}">
                      <a16:creationId xmlns:a16="http://schemas.microsoft.com/office/drawing/2014/main" id="{968B83D1-0B29-424B-97B8-E58B2C873680}"/>
                    </a:ext>
                  </a:extLst>
                </p:cNvPr>
                <p:cNvSpPr>
                  <a:spLocks/>
                </p:cNvSpPr>
                <p:nvPr/>
              </p:nvSpPr>
              <p:spPr bwMode="auto">
                <a:xfrm>
                  <a:off x="4486" y="2814"/>
                  <a:ext cx="680" cy="514"/>
                </a:xfrm>
                <a:custGeom>
                  <a:avLst/>
                  <a:gdLst>
                    <a:gd name="T0" fmla="*/ 1 w 741"/>
                    <a:gd name="T1" fmla="*/ 47 h 559"/>
                    <a:gd name="T2" fmla="*/ 1 w 741"/>
                    <a:gd name="T3" fmla="*/ 59 h 559"/>
                    <a:gd name="T4" fmla="*/ 14 w 741"/>
                    <a:gd name="T5" fmla="*/ 73 h 559"/>
                    <a:gd name="T6" fmla="*/ 18 w 741"/>
                    <a:gd name="T7" fmla="*/ 91 h 559"/>
                    <a:gd name="T8" fmla="*/ 25 w 741"/>
                    <a:gd name="T9" fmla="*/ 98 h 559"/>
                    <a:gd name="T10" fmla="*/ 20 w 741"/>
                    <a:gd name="T11" fmla="*/ 111 h 559"/>
                    <a:gd name="T12" fmla="*/ 39 w 741"/>
                    <a:gd name="T13" fmla="*/ 106 h 559"/>
                    <a:gd name="T14" fmla="*/ 51 w 741"/>
                    <a:gd name="T15" fmla="*/ 91 h 559"/>
                    <a:gd name="T16" fmla="*/ 62 w 741"/>
                    <a:gd name="T17" fmla="*/ 90 h 559"/>
                    <a:gd name="T18" fmla="*/ 54 w 741"/>
                    <a:gd name="T19" fmla="*/ 102 h 559"/>
                    <a:gd name="T20" fmla="*/ 113 w 741"/>
                    <a:gd name="T21" fmla="*/ 85 h 559"/>
                    <a:gd name="T22" fmla="*/ 111 w 741"/>
                    <a:gd name="T23" fmla="*/ 94 h 559"/>
                    <a:gd name="T24" fmla="*/ 149 w 741"/>
                    <a:gd name="T25" fmla="*/ 104 h 559"/>
                    <a:gd name="T26" fmla="*/ 171 w 741"/>
                    <a:gd name="T27" fmla="*/ 109 h 559"/>
                    <a:gd name="T28" fmla="*/ 189 w 741"/>
                    <a:gd name="T29" fmla="*/ 114 h 559"/>
                    <a:gd name="T30" fmla="*/ 189 w 741"/>
                    <a:gd name="T31" fmla="*/ 119 h 559"/>
                    <a:gd name="T32" fmla="*/ 214 w 741"/>
                    <a:gd name="T33" fmla="*/ 146 h 559"/>
                    <a:gd name="T34" fmla="*/ 209 w 741"/>
                    <a:gd name="T35" fmla="*/ 152 h 559"/>
                    <a:gd name="T36" fmla="*/ 206 w 741"/>
                    <a:gd name="T37" fmla="*/ 157 h 559"/>
                    <a:gd name="T38" fmla="*/ 244 w 741"/>
                    <a:gd name="T39" fmla="*/ 146 h 559"/>
                    <a:gd name="T40" fmla="*/ 297 w 741"/>
                    <a:gd name="T41" fmla="*/ 124 h 559"/>
                    <a:gd name="T42" fmla="*/ 300 w 741"/>
                    <a:gd name="T43" fmla="*/ 105 h 559"/>
                    <a:gd name="T44" fmla="*/ 369 w 741"/>
                    <a:gd name="T45" fmla="*/ 128 h 559"/>
                    <a:gd name="T46" fmla="*/ 413 w 741"/>
                    <a:gd name="T47" fmla="*/ 168 h 559"/>
                    <a:gd name="T48" fmla="*/ 443 w 741"/>
                    <a:gd name="T49" fmla="*/ 181 h 559"/>
                    <a:gd name="T50" fmla="*/ 461 w 741"/>
                    <a:gd name="T51" fmla="*/ 213 h 559"/>
                    <a:gd name="T52" fmla="*/ 458 w 741"/>
                    <a:gd name="T53" fmla="*/ 287 h 559"/>
                    <a:gd name="T54" fmla="*/ 477 w 741"/>
                    <a:gd name="T55" fmla="*/ 326 h 559"/>
                    <a:gd name="T56" fmla="*/ 473 w 741"/>
                    <a:gd name="T57" fmla="*/ 299 h 559"/>
                    <a:gd name="T58" fmla="*/ 489 w 741"/>
                    <a:gd name="T59" fmla="*/ 309 h 559"/>
                    <a:gd name="T60" fmla="*/ 497 w 741"/>
                    <a:gd name="T61" fmla="*/ 300 h 559"/>
                    <a:gd name="T62" fmla="*/ 497 w 741"/>
                    <a:gd name="T63" fmla="*/ 317 h 559"/>
                    <a:gd name="T64" fmla="*/ 482 w 741"/>
                    <a:gd name="T65" fmla="*/ 342 h 559"/>
                    <a:gd name="T66" fmla="*/ 497 w 741"/>
                    <a:gd name="T67" fmla="*/ 365 h 559"/>
                    <a:gd name="T68" fmla="*/ 534 w 741"/>
                    <a:gd name="T69" fmla="*/ 408 h 559"/>
                    <a:gd name="T70" fmla="*/ 546 w 741"/>
                    <a:gd name="T71" fmla="*/ 414 h 559"/>
                    <a:gd name="T72" fmla="*/ 563 w 741"/>
                    <a:gd name="T73" fmla="*/ 442 h 559"/>
                    <a:gd name="T74" fmla="*/ 593 w 741"/>
                    <a:gd name="T75" fmla="*/ 491 h 559"/>
                    <a:gd name="T76" fmla="*/ 648 w 741"/>
                    <a:gd name="T77" fmla="*/ 530 h 559"/>
                    <a:gd name="T78" fmla="*/ 669 w 741"/>
                    <a:gd name="T79" fmla="*/ 542 h 559"/>
                    <a:gd name="T80" fmla="*/ 662 w 741"/>
                    <a:gd name="T81" fmla="*/ 547 h 559"/>
                    <a:gd name="T82" fmla="*/ 655 w 741"/>
                    <a:gd name="T83" fmla="*/ 553 h 559"/>
                    <a:gd name="T84" fmla="*/ 677 w 741"/>
                    <a:gd name="T85" fmla="*/ 555 h 559"/>
                    <a:gd name="T86" fmla="*/ 730 w 741"/>
                    <a:gd name="T87" fmla="*/ 526 h 559"/>
                    <a:gd name="T88" fmla="*/ 726 w 741"/>
                    <a:gd name="T89" fmla="*/ 494 h 559"/>
                    <a:gd name="T90" fmla="*/ 732 w 741"/>
                    <a:gd name="T91" fmla="*/ 444 h 559"/>
                    <a:gd name="T92" fmla="*/ 726 w 741"/>
                    <a:gd name="T93" fmla="*/ 367 h 559"/>
                    <a:gd name="T94" fmla="*/ 681 w 741"/>
                    <a:gd name="T95" fmla="*/ 290 h 559"/>
                    <a:gd name="T96" fmla="*/ 661 w 741"/>
                    <a:gd name="T97" fmla="*/ 254 h 559"/>
                    <a:gd name="T98" fmla="*/ 661 w 741"/>
                    <a:gd name="T99" fmla="*/ 226 h 559"/>
                    <a:gd name="T100" fmla="*/ 621 w 741"/>
                    <a:gd name="T101" fmla="*/ 174 h 559"/>
                    <a:gd name="T102" fmla="*/ 593 w 741"/>
                    <a:gd name="T103" fmla="*/ 142 h 559"/>
                    <a:gd name="T104" fmla="*/ 552 w 741"/>
                    <a:gd name="T105" fmla="*/ 50 h 559"/>
                    <a:gd name="T106" fmla="*/ 543 w 741"/>
                    <a:gd name="T107" fmla="*/ 37 h 559"/>
                    <a:gd name="T108" fmla="*/ 530 w 741"/>
                    <a:gd name="T109" fmla="*/ 9 h 559"/>
                    <a:gd name="T110" fmla="*/ 492 w 741"/>
                    <a:gd name="T111" fmla="*/ 5 h 559"/>
                    <a:gd name="T112" fmla="*/ 496 w 741"/>
                    <a:gd name="T113" fmla="*/ 39 h 559"/>
                    <a:gd name="T114" fmla="*/ 477 w 741"/>
                    <a:gd name="T115" fmla="*/ 45 h 559"/>
                    <a:gd name="T116" fmla="*/ 235 w 741"/>
                    <a:gd name="T117" fmla="*/ 40 h 559"/>
                    <a:gd name="T118" fmla="*/ 227 w 741"/>
                    <a:gd name="T119" fmla="*/ 21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1" h="559">
                      <a:moveTo>
                        <a:pt x="227" y="21"/>
                      </a:moveTo>
                      <a:lnTo>
                        <a:pt x="1" y="43"/>
                      </a:lnTo>
                      <a:lnTo>
                        <a:pt x="1" y="47"/>
                      </a:lnTo>
                      <a:lnTo>
                        <a:pt x="2" y="50"/>
                      </a:lnTo>
                      <a:lnTo>
                        <a:pt x="0" y="52"/>
                      </a:lnTo>
                      <a:lnTo>
                        <a:pt x="1" y="59"/>
                      </a:lnTo>
                      <a:lnTo>
                        <a:pt x="7" y="69"/>
                      </a:lnTo>
                      <a:lnTo>
                        <a:pt x="12" y="73"/>
                      </a:lnTo>
                      <a:lnTo>
                        <a:pt x="14" y="73"/>
                      </a:lnTo>
                      <a:lnTo>
                        <a:pt x="21" y="78"/>
                      </a:lnTo>
                      <a:lnTo>
                        <a:pt x="22" y="82"/>
                      </a:lnTo>
                      <a:lnTo>
                        <a:pt x="18" y="91"/>
                      </a:lnTo>
                      <a:lnTo>
                        <a:pt x="18" y="94"/>
                      </a:lnTo>
                      <a:lnTo>
                        <a:pt x="23" y="96"/>
                      </a:lnTo>
                      <a:lnTo>
                        <a:pt x="25" y="98"/>
                      </a:lnTo>
                      <a:lnTo>
                        <a:pt x="25" y="101"/>
                      </a:lnTo>
                      <a:lnTo>
                        <a:pt x="20" y="105"/>
                      </a:lnTo>
                      <a:lnTo>
                        <a:pt x="20" y="111"/>
                      </a:lnTo>
                      <a:lnTo>
                        <a:pt x="22" y="113"/>
                      </a:lnTo>
                      <a:lnTo>
                        <a:pt x="35" y="109"/>
                      </a:lnTo>
                      <a:lnTo>
                        <a:pt x="39" y="106"/>
                      </a:lnTo>
                      <a:lnTo>
                        <a:pt x="44" y="94"/>
                      </a:lnTo>
                      <a:lnTo>
                        <a:pt x="45" y="90"/>
                      </a:lnTo>
                      <a:lnTo>
                        <a:pt x="51" y="91"/>
                      </a:lnTo>
                      <a:lnTo>
                        <a:pt x="56" y="91"/>
                      </a:lnTo>
                      <a:lnTo>
                        <a:pt x="58" y="90"/>
                      </a:lnTo>
                      <a:lnTo>
                        <a:pt x="62" y="90"/>
                      </a:lnTo>
                      <a:lnTo>
                        <a:pt x="61" y="94"/>
                      </a:lnTo>
                      <a:lnTo>
                        <a:pt x="53" y="101"/>
                      </a:lnTo>
                      <a:lnTo>
                        <a:pt x="54" y="102"/>
                      </a:lnTo>
                      <a:lnTo>
                        <a:pt x="61" y="99"/>
                      </a:lnTo>
                      <a:lnTo>
                        <a:pt x="72" y="98"/>
                      </a:lnTo>
                      <a:lnTo>
                        <a:pt x="113" y="85"/>
                      </a:lnTo>
                      <a:lnTo>
                        <a:pt x="118" y="85"/>
                      </a:lnTo>
                      <a:lnTo>
                        <a:pt x="118" y="88"/>
                      </a:lnTo>
                      <a:lnTo>
                        <a:pt x="111" y="94"/>
                      </a:lnTo>
                      <a:lnTo>
                        <a:pt x="114" y="96"/>
                      </a:lnTo>
                      <a:lnTo>
                        <a:pt x="132" y="98"/>
                      </a:lnTo>
                      <a:lnTo>
                        <a:pt x="149" y="104"/>
                      </a:lnTo>
                      <a:lnTo>
                        <a:pt x="167" y="114"/>
                      </a:lnTo>
                      <a:lnTo>
                        <a:pt x="172" y="114"/>
                      </a:lnTo>
                      <a:lnTo>
                        <a:pt x="171" y="109"/>
                      </a:lnTo>
                      <a:lnTo>
                        <a:pt x="175" y="106"/>
                      </a:lnTo>
                      <a:lnTo>
                        <a:pt x="179" y="110"/>
                      </a:lnTo>
                      <a:lnTo>
                        <a:pt x="189" y="114"/>
                      </a:lnTo>
                      <a:lnTo>
                        <a:pt x="192" y="115"/>
                      </a:lnTo>
                      <a:lnTo>
                        <a:pt x="193" y="117"/>
                      </a:lnTo>
                      <a:lnTo>
                        <a:pt x="189" y="119"/>
                      </a:lnTo>
                      <a:lnTo>
                        <a:pt x="190" y="122"/>
                      </a:lnTo>
                      <a:lnTo>
                        <a:pt x="213" y="139"/>
                      </a:lnTo>
                      <a:lnTo>
                        <a:pt x="214" y="146"/>
                      </a:lnTo>
                      <a:lnTo>
                        <a:pt x="213" y="151"/>
                      </a:lnTo>
                      <a:lnTo>
                        <a:pt x="212" y="155"/>
                      </a:lnTo>
                      <a:lnTo>
                        <a:pt x="209" y="152"/>
                      </a:lnTo>
                      <a:lnTo>
                        <a:pt x="207" y="148"/>
                      </a:lnTo>
                      <a:lnTo>
                        <a:pt x="205" y="152"/>
                      </a:lnTo>
                      <a:lnTo>
                        <a:pt x="206" y="157"/>
                      </a:lnTo>
                      <a:lnTo>
                        <a:pt x="211" y="158"/>
                      </a:lnTo>
                      <a:lnTo>
                        <a:pt x="242" y="150"/>
                      </a:lnTo>
                      <a:lnTo>
                        <a:pt x="244" y="146"/>
                      </a:lnTo>
                      <a:lnTo>
                        <a:pt x="255" y="145"/>
                      </a:lnTo>
                      <a:lnTo>
                        <a:pt x="281" y="124"/>
                      </a:lnTo>
                      <a:lnTo>
                        <a:pt x="297" y="124"/>
                      </a:lnTo>
                      <a:lnTo>
                        <a:pt x="297" y="120"/>
                      </a:lnTo>
                      <a:lnTo>
                        <a:pt x="295" y="116"/>
                      </a:lnTo>
                      <a:lnTo>
                        <a:pt x="300" y="105"/>
                      </a:lnTo>
                      <a:lnTo>
                        <a:pt x="327" y="102"/>
                      </a:lnTo>
                      <a:lnTo>
                        <a:pt x="368" y="122"/>
                      </a:lnTo>
                      <a:lnTo>
                        <a:pt x="369" y="128"/>
                      </a:lnTo>
                      <a:lnTo>
                        <a:pt x="379" y="136"/>
                      </a:lnTo>
                      <a:lnTo>
                        <a:pt x="388" y="150"/>
                      </a:lnTo>
                      <a:lnTo>
                        <a:pt x="413" y="168"/>
                      </a:lnTo>
                      <a:lnTo>
                        <a:pt x="417" y="175"/>
                      </a:lnTo>
                      <a:lnTo>
                        <a:pt x="424" y="182"/>
                      </a:lnTo>
                      <a:lnTo>
                        <a:pt x="443" y="181"/>
                      </a:lnTo>
                      <a:lnTo>
                        <a:pt x="458" y="203"/>
                      </a:lnTo>
                      <a:lnTo>
                        <a:pt x="462" y="206"/>
                      </a:lnTo>
                      <a:lnTo>
                        <a:pt x="461" y="213"/>
                      </a:lnTo>
                      <a:lnTo>
                        <a:pt x="467" y="235"/>
                      </a:lnTo>
                      <a:lnTo>
                        <a:pt x="465" y="261"/>
                      </a:lnTo>
                      <a:lnTo>
                        <a:pt x="458" y="287"/>
                      </a:lnTo>
                      <a:lnTo>
                        <a:pt x="459" y="309"/>
                      </a:lnTo>
                      <a:lnTo>
                        <a:pt x="462" y="316"/>
                      </a:lnTo>
                      <a:lnTo>
                        <a:pt x="477" y="326"/>
                      </a:lnTo>
                      <a:lnTo>
                        <a:pt x="482" y="318"/>
                      </a:lnTo>
                      <a:lnTo>
                        <a:pt x="477" y="314"/>
                      </a:lnTo>
                      <a:lnTo>
                        <a:pt x="473" y="299"/>
                      </a:lnTo>
                      <a:lnTo>
                        <a:pt x="474" y="297"/>
                      </a:lnTo>
                      <a:lnTo>
                        <a:pt x="483" y="295"/>
                      </a:lnTo>
                      <a:lnTo>
                        <a:pt x="489" y="309"/>
                      </a:lnTo>
                      <a:lnTo>
                        <a:pt x="493" y="309"/>
                      </a:lnTo>
                      <a:lnTo>
                        <a:pt x="495" y="302"/>
                      </a:lnTo>
                      <a:lnTo>
                        <a:pt x="497" y="300"/>
                      </a:lnTo>
                      <a:lnTo>
                        <a:pt x="501" y="303"/>
                      </a:lnTo>
                      <a:lnTo>
                        <a:pt x="501" y="310"/>
                      </a:lnTo>
                      <a:lnTo>
                        <a:pt x="497" y="317"/>
                      </a:lnTo>
                      <a:lnTo>
                        <a:pt x="493" y="323"/>
                      </a:lnTo>
                      <a:lnTo>
                        <a:pt x="487" y="340"/>
                      </a:lnTo>
                      <a:lnTo>
                        <a:pt x="482" y="342"/>
                      </a:lnTo>
                      <a:lnTo>
                        <a:pt x="482" y="350"/>
                      </a:lnTo>
                      <a:lnTo>
                        <a:pt x="488" y="357"/>
                      </a:lnTo>
                      <a:lnTo>
                        <a:pt x="497" y="365"/>
                      </a:lnTo>
                      <a:lnTo>
                        <a:pt x="510" y="395"/>
                      </a:lnTo>
                      <a:lnTo>
                        <a:pt x="532" y="409"/>
                      </a:lnTo>
                      <a:lnTo>
                        <a:pt x="534" y="408"/>
                      </a:lnTo>
                      <a:lnTo>
                        <a:pt x="535" y="401"/>
                      </a:lnTo>
                      <a:lnTo>
                        <a:pt x="541" y="401"/>
                      </a:lnTo>
                      <a:lnTo>
                        <a:pt x="546" y="414"/>
                      </a:lnTo>
                      <a:lnTo>
                        <a:pt x="547" y="421"/>
                      </a:lnTo>
                      <a:lnTo>
                        <a:pt x="554" y="437"/>
                      </a:lnTo>
                      <a:lnTo>
                        <a:pt x="563" y="442"/>
                      </a:lnTo>
                      <a:lnTo>
                        <a:pt x="573" y="446"/>
                      </a:lnTo>
                      <a:lnTo>
                        <a:pt x="589" y="489"/>
                      </a:lnTo>
                      <a:lnTo>
                        <a:pt x="593" y="491"/>
                      </a:lnTo>
                      <a:lnTo>
                        <a:pt x="614" y="496"/>
                      </a:lnTo>
                      <a:lnTo>
                        <a:pt x="623" y="501"/>
                      </a:lnTo>
                      <a:lnTo>
                        <a:pt x="648" y="530"/>
                      </a:lnTo>
                      <a:lnTo>
                        <a:pt x="658" y="538"/>
                      </a:lnTo>
                      <a:lnTo>
                        <a:pt x="662" y="538"/>
                      </a:lnTo>
                      <a:lnTo>
                        <a:pt x="669" y="542"/>
                      </a:lnTo>
                      <a:lnTo>
                        <a:pt x="670" y="547"/>
                      </a:lnTo>
                      <a:lnTo>
                        <a:pt x="666" y="549"/>
                      </a:lnTo>
                      <a:lnTo>
                        <a:pt x="662" y="547"/>
                      </a:lnTo>
                      <a:lnTo>
                        <a:pt x="659" y="547"/>
                      </a:lnTo>
                      <a:lnTo>
                        <a:pt x="656" y="549"/>
                      </a:lnTo>
                      <a:lnTo>
                        <a:pt x="655" y="553"/>
                      </a:lnTo>
                      <a:lnTo>
                        <a:pt x="658" y="557"/>
                      </a:lnTo>
                      <a:lnTo>
                        <a:pt x="670" y="559"/>
                      </a:lnTo>
                      <a:lnTo>
                        <a:pt x="677" y="555"/>
                      </a:lnTo>
                      <a:lnTo>
                        <a:pt x="686" y="554"/>
                      </a:lnTo>
                      <a:lnTo>
                        <a:pt x="722" y="541"/>
                      </a:lnTo>
                      <a:lnTo>
                        <a:pt x="730" y="526"/>
                      </a:lnTo>
                      <a:lnTo>
                        <a:pt x="730" y="523"/>
                      </a:lnTo>
                      <a:lnTo>
                        <a:pt x="726" y="504"/>
                      </a:lnTo>
                      <a:lnTo>
                        <a:pt x="726" y="494"/>
                      </a:lnTo>
                      <a:lnTo>
                        <a:pt x="734" y="478"/>
                      </a:lnTo>
                      <a:lnTo>
                        <a:pt x="741" y="479"/>
                      </a:lnTo>
                      <a:lnTo>
                        <a:pt x="732" y="444"/>
                      </a:lnTo>
                      <a:lnTo>
                        <a:pt x="734" y="426"/>
                      </a:lnTo>
                      <a:lnTo>
                        <a:pt x="733" y="394"/>
                      </a:lnTo>
                      <a:lnTo>
                        <a:pt x="726" y="367"/>
                      </a:lnTo>
                      <a:lnTo>
                        <a:pt x="721" y="358"/>
                      </a:lnTo>
                      <a:lnTo>
                        <a:pt x="696" y="326"/>
                      </a:lnTo>
                      <a:lnTo>
                        <a:pt x="681" y="290"/>
                      </a:lnTo>
                      <a:lnTo>
                        <a:pt x="662" y="264"/>
                      </a:lnTo>
                      <a:lnTo>
                        <a:pt x="662" y="261"/>
                      </a:lnTo>
                      <a:lnTo>
                        <a:pt x="661" y="254"/>
                      </a:lnTo>
                      <a:lnTo>
                        <a:pt x="654" y="241"/>
                      </a:lnTo>
                      <a:lnTo>
                        <a:pt x="654" y="234"/>
                      </a:lnTo>
                      <a:lnTo>
                        <a:pt x="661" y="226"/>
                      </a:lnTo>
                      <a:lnTo>
                        <a:pt x="661" y="222"/>
                      </a:lnTo>
                      <a:lnTo>
                        <a:pt x="636" y="187"/>
                      </a:lnTo>
                      <a:lnTo>
                        <a:pt x="621" y="174"/>
                      </a:lnTo>
                      <a:lnTo>
                        <a:pt x="611" y="168"/>
                      </a:lnTo>
                      <a:lnTo>
                        <a:pt x="609" y="163"/>
                      </a:lnTo>
                      <a:lnTo>
                        <a:pt x="593" y="142"/>
                      </a:lnTo>
                      <a:lnTo>
                        <a:pt x="571" y="103"/>
                      </a:lnTo>
                      <a:lnTo>
                        <a:pt x="565" y="81"/>
                      </a:lnTo>
                      <a:lnTo>
                        <a:pt x="552" y="50"/>
                      </a:lnTo>
                      <a:lnTo>
                        <a:pt x="552" y="44"/>
                      </a:lnTo>
                      <a:lnTo>
                        <a:pt x="546" y="39"/>
                      </a:lnTo>
                      <a:lnTo>
                        <a:pt x="543" y="37"/>
                      </a:lnTo>
                      <a:lnTo>
                        <a:pt x="541" y="14"/>
                      </a:lnTo>
                      <a:lnTo>
                        <a:pt x="537" y="6"/>
                      </a:lnTo>
                      <a:lnTo>
                        <a:pt x="530" y="9"/>
                      </a:lnTo>
                      <a:lnTo>
                        <a:pt x="515" y="8"/>
                      </a:lnTo>
                      <a:lnTo>
                        <a:pt x="498" y="0"/>
                      </a:lnTo>
                      <a:lnTo>
                        <a:pt x="492" y="5"/>
                      </a:lnTo>
                      <a:lnTo>
                        <a:pt x="489" y="9"/>
                      </a:lnTo>
                      <a:lnTo>
                        <a:pt x="489" y="17"/>
                      </a:lnTo>
                      <a:lnTo>
                        <a:pt x="496" y="39"/>
                      </a:lnTo>
                      <a:lnTo>
                        <a:pt x="493" y="51"/>
                      </a:lnTo>
                      <a:lnTo>
                        <a:pt x="481" y="50"/>
                      </a:lnTo>
                      <a:lnTo>
                        <a:pt x="477" y="45"/>
                      </a:lnTo>
                      <a:lnTo>
                        <a:pt x="474" y="34"/>
                      </a:lnTo>
                      <a:lnTo>
                        <a:pt x="241" y="48"/>
                      </a:lnTo>
                      <a:lnTo>
                        <a:pt x="235" y="40"/>
                      </a:lnTo>
                      <a:lnTo>
                        <a:pt x="236" y="34"/>
                      </a:lnTo>
                      <a:lnTo>
                        <a:pt x="228" y="26"/>
                      </a:lnTo>
                      <a:lnTo>
                        <a:pt x="227" y="21"/>
                      </a:lnTo>
                      <a:close/>
                    </a:path>
                  </a:pathLst>
                </a:custGeom>
                <a:solidFill>
                  <a:srgbClr val="002060"/>
                </a:solid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42" name="Freeform 47">
                  <a:extLst>
                    <a:ext uri="{FF2B5EF4-FFF2-40B4-BE49-F238E27FC236}">
                      <a16:creationId xmlns:a16="http://schemas.microsoft.com/office/drawing/2014/main" id="{82BF537A-57A1-44F4-82DA-01EE8BE32584}"/>
                    </a:ext>
                  </a:extLst>
                </p:cNvPr>
                <p:cNvSpPr>
                  <a:spLocks/>
                </p:cNvSpPr>
                <p:nvPr/>
              </p:nvSpPr>
              <p:spPr bwMode="auto">
                <a:xfrm>
                  <a:off x="4604" y="2441"/>
                  <a:ext cx="407" cy="420"/>
                </a:xfrm>
                <a:custGeom>
                  <a:avLst/>
                  <a:gdLst>
                    <a:gd name="T0" fmla="*/ 60 w 444"/>
                    <a:gd name="T1" fmla="*/ 242 h 458"/>
                    <a:gd name="T2" fmla="*/ 70 w 444"/>
                    <a:gd name="T3" fmla="*/ 263 h 458"/>
                    <a:gd name="T4" fmla="*/ 80 w 444"/>
                    <a:gd name="T5" fmla="*/ 274 h 458"/>
                    <a:gd name="T6" fmla="*/ 83 w 444"/>
                    <a:gd name="T7" fmla="*/ 289 h 458"/>
                    <a:gd name="T8" fmla="*/ 89 w 444"/>
                    <a:gd name="T9" fmla="*/ 301 h 458"/>
                    <a:gd name="T10" fmla="*/ 81 w 444"/>
                    <a:gd name="T11" fmla="*/ 326 h 458"/>
                    <a:gd name="T12" fmla="*/ 77 w 444"/>
                    <a:gd name="T13" fmla="*/ 357 h 458"/>
                    <a:gd name="T14" fmla="*/ 86 w 444"/>
                    <a:gd name="T15" fmla="*/ 405 h 458"/>
                    <a:gd name="T16" fmla="*/ 98 w 444"/>
                    <a:gd name="T17" fmla="*/ 428 h 458"/>
                    <a:gd name="T18" fmla="*/ 107 w 444"/>
                    <a:gd name="T19" fmla="*/ 441 h 458"/>
                    <a:gd name="T20" fmla="*/ 112 w 444"/>
                    <a:gd name="T21" fmla="*/ 455 h 458"/>
                    <a:gd name="T22" fmla="*/ 348 w 444"/>
                    <a:gd name="T23" fmla="*/ 452 h 458"/>
                    <a:gd name="T24" fmla="*/ 364 w 444"/>
                    <a:gd name="T25" fmla="*/ 458 h 458"/>
                    <a:gd name="T26" fmla="*/ 360 w 444"/>
                    <a:gd name="T27" fmla="*/ 424 h 458"/>
                    <a:gd name="T28" fmla="*/ 363 w 444"/>
                    <a:gd name="T29" fmla="*/ 412 h 458"/>
                    <a:gd name="T30" fmla="*/ 386 w 444"/>
                    <a:gd name="T31" fmla="*/ 415 h 458"/>
                    <a:gd name="T32" fmla="*/ 408 w 444"/>
                    <a:gd name="T33" fmla="*/ 413 h 458"/>
                    <a:gd name="T34" fmla="*/ 403 w 444"/>
                    <a:gd name="T35" fmla="*/ 388 h 458"/>
                    <a:gd name="T36" fmla="*/ 404 w 444"/>
                    <a:gd name="T37" fmla="*/ 368 h 458"/>
                    <a:gd name="T38" fmla="*/ 419 w 444"/>
                    <a:gd name="T39" fmla="*/ 317 h 458"/>
                    <a:gd name="T40" fmla="*/ 432 w 444"/>
                    <a:gd name="T41" fmla="*/ 289 h 458"/>
                    <a:gd name="T42" fmla="*/ 443 w 444"/>
                    <a:gd name="T43" fmla="*/ 280 h 458"/>
                    <a:gd name="T44" fmla="*/ 438 w 444"/>
                    <a:gd name="T45" fmla="*/ 273 h 458"/>
                    <a:gd name="T46" fmla="*/ 434 w 444"/>
                    <a:gd name="T47" fmla="*/ 271 h 458"/>
                    <a:gd name="T48" fmla="*/ 419 w 444"/>
                    <a:gd name="T49" fmla="*/ 268 h 458"/>
                    <a:gd name="T50" fmla="*/ 411 w 444"/>
                    <a:gd name="T51" fmla="*/ 242 h 458"/>
                    <a:gd name="T52" fmla="*/ 388 w 444"/>
                    <a:gd name="T53" fmla="*/ 223 h 458"/>
                    <a:gd name="T54" fmla="*/ 373 w 444"/>
                    <a:gd name="T55" fmla="*/ 192 h 458"/>
                    <a:gd name="T56" fmla="*/ 362 w 444"/>
                    <a:gd name="T57" fmla="*/ 177 h 458"/>
                    <a:gd name="T58" fmla="*/ 339 w 444"/>
                    <a:gd name="T59" fmla="*/ 161 h 458"/>
                    <a:gd name="T60" fmla="*/ 328 w 444"/>
                    <a:gd name="T61" fmla="*/ 149 h 458"/>
                    <a:gd name="T62" fmla="*/ 320 w 444"/>
                    <a:gd name="T63" fmla="*/ 135 h 458"/>
                    <a:gd name="T64" fmla="*/ 280 w 444"/>
                    <a:gd name="T65" fmla="*/ 105 h 458"/>
                    <a:gd name="T66" fmla="*/ 265 w 444"/>
                    <a:gd name="T67" fmla="*/ 93 h 458"/>
                    <a:gd name="T68" fmla="*/ 246 w 444"/>
                    <a:gd name="T69" fmla="*/ 68 h 458"/>
                    <a:gd name="T70" fmla="*/ 235 w 444"/>
                    <a:gd name="T71" fmla="*/ 53 h 458"/>
                    <a:gd name="T72" fmla="*/ 196 w 444"/>
                    <a:gd name="T73" fmla="*/ 39 h 458"/>
                    <a:gd name="T74" fmla="*/ 196 w 444"/>
                    <a:gd name="T75" fmla="*/ 16 h 458"/>
                    <a:gd name="T76" fmla="*/ 206 w 444"/>
                    <a:gd name="T77" fmla="*/ 5 h 458"/>
                    <a:gd name="T78" fmla="*/ 206 w 444"/>
                    <a:gd name="T79" fmla="*/ 0 h 458"/>
                    <a:gd name="T80" fmla="*/ 0 w 444"/>
                    <a:gd name="T81" fmla="*/ 27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4" h="458">
                      <a:moveTo>
                        <a:pt x="0" y="27"/>
                      </a:moveTo>
                      <a:lnTo>
                        <a:pt x="60" y="242"/>
                      </a:lnTo>
                      <a:lnTo>
                        <a:pt x="65" y="248"/>
                      </a:lnTo>
                      <a:lnTo>
                        <a:pt x="70" y="263"/>
                      </a:lnTo>
                      <a:lnTo>
                        <a:pt x="73" y="269"/>
                      </a:lnTo>
                      <a:lnTo>
                        <a:pt x="80" y="274"/>
                      </a:lnTo>
                      <a:lnTo>
                        <a:pt x="86" y="281"/>
                      </a:lnTo>
                      <a:lnTo>
                        <a:pt x="83" y="289"/>
                      </a:lnTo>
                      <a:lnTo>
                        <a:pt x="90" y="298"/>
                      </a:lnTo>
                      <a:lnTo>
                        <a:pt x="89" y="301"/>
                      </a:lnTo>
                      <a:lnTo>
                        <a:pt x="81" y="313"/>
                      </a:lnTo>
                      <a:lnTo>
                        <a:pt x="81" y="326"/>
                      </a:lnTo>
                      <a:lnTo>
                        <a:pt x="76" y="338"/>
                      </a:lnTo>
                      <a:lnTo>
                        <a:pt x="77" y="357"/>
                      </a:lnTo>
                      <a:lnTo>
                        <a:pt x="88" y="379"/>
                      </a:lnTo>
                      <a:lnTo>
                        <a:pt x="86" y="405"/>
                      </a:lnTo>
                      <a:lnTo>
                        <a:pt x="96" y="421"/>
                      </a:lnTo>
                      <a:lnTo>
                        <a:pt x="98" y="428"/>
                      </a:lnTo>
                      <a:lnTo>
                        <a:pt x="99" y="433"/>
                      </a:lnTo>
                      <a:lnTo>
                        <a:pt x="107" y="441"/>
                      </a:lnTo>
                      <a:lnTo>
                        <a:pt x="106" y="447"/>
                      </a:lnTo>
                      <a:lnTo>
                        <a:pt x="112" y="455"/>
                      </a:lnTo>
                      <a:lnTo>
                        <a:pt x="345" y="441"/>
                      </a:lnTo>
                      <a:lnTo>
                        <a:pt x="348" y="452"/>
                      </a:lnTo>
                      <a:lnTo>
                        <a:pt x="352" y="457"/>
                      </a:lnTo>
                      <a:lnTo>
                        <a:pt x="364" y="458"/>
                      </a:lnTo>
                      <a:lnTo>
                        <a:pt x="367" y="446"/>
                      </a:lnTo>
                      <a:lnTo>
                        <a:pt x="360" y="424"/>
                      </a:lnTo>
                      <a:lnTo>
                        <a:pt x="360" y="416"/>
                      </a:lnTo>
                      <a:lnTo>
                        <a:pt x="363" y="412"/>
                      </a:lnTo>
                      <a:lnTo>
                        <a:pt x="369" y="407"/>
                      </a:lnTo>
                      <a:lnTo>
                        <a:pt x="386" y="415"/>
                      </a:lnTo>
                      <a:lnTo>
                        <a:pt x="401" y="416"/>
                      </a:lnTo>
                      <a:lnTo>
                        <a:pt x="408" y="413"/>
                      </a:lnTo>
                      <a:lnTo>
                        <a:pt x="406" y="397"/>
                      </a:lnTo>
                      <a:lnTo>
                        <a:pt x="403" y="388"/>
                      </a:lnTo>
                      <a:lnTo>
                        <a:pt x="403" y="377"/>
                      </a:lnTo>
                      <a:lnTo>
                        <a:pt x="404" y="368"/>
                      </a:lnTo>
                      <a:lnTo>
                        <a:pt x="416" y="333"/>
                      </a:lnTo>
                      <a:lnTo>
                        <a:pt x="419" y="317"/>
                      </a:lnTo>
                      <a:lnTo>
                        <a:pt x="424" y="303"/>
                      </a:lnTo>
                      <a:lnTo>
                        <a:pt x="432" y="289"/>
                      </a:lnTo>
                      <a:lnTo>
                        <a:pt x="439" y="281"/>
                      </a:lnTo>
                      <a:lnTo>
                        <a:pt x="443" y="280"/>
                      </a:lnTo>
                      <a:lnTo>
                        <a:pt x="444" y="275"/>
                      </a:lnTo>
                      <a:lnTo>
                        <a:pt x="438" y="273"/>
                      </a:lnTo>
                      <a:lnTo>
                        <a:pt x="438" y="271"/>
                      </a:lnTo>
                      <a:lnTo>
                        <a:pt x="434" y="271"/>
                      </a:lnTo>
                      <a:lnTo>
                        <a:pt x="422" y="270"/>
                      </a:lnTo>
                      <a:lnTo>
                        <a:pt x="419" y="268"/>
                      </a:lnTo>
                      <a:lnTo>
                        <a:pt x="416" y="263"/>
                      </a:lnTo>
                      <a:lnTo>
                        <a:pt x="411" y="242"/>
                      </a:lnTo>
                      <a:lnTo>
                        <a:pt x="400" y="228"/>
                      </a:lnTo>
                      <a:lnTo>
                        <a:pt x="388" y="223"/>
                      </a:lnTo>
                      <a:lnTo>
                        <a:pt x="381" y="201"/>
                      </a:lnTo>
                      <a:lnTo>
                        <a:pt x="373" y="192"/>
                      </a:lnTo>
                      <a:lnTo>
                        <a:pt x="369" y="181"/>
                      </a:lnTo>
                      <a:lnTo>
                        <a:pt x="362" y="177"/>
                      </a:lnTo>
                      <a:lnTo>
                        <a:pt x="348" y="172"/>
                      </a:lnTo>
                      <a:lnTo>
                        <a:pt x="339" y="161"/>
                      </a:lnTo>
                      <a:lnTo>
                        <a:pt x="329" y="154"/>
                      </a:lnTo>
                      <a:lnTo>
                        <a:pt x="328" y="149"/>
                      </a:lnTo>
                      <a:lnTo>
                        <a:pt x="324" y="138"/>
                      </a:lnTo>
                      <a:lnTo>
                        <a:pt x="320" y="135"/>
                      </a:lnTo>
                      <a:lnTo>
                        <a:pt x="307" y="130"/>
                      </a:lnTo>
                      <a:lnTo>
                        <a:pt x="280" y="105"/>
                      </a:lnTo>
                      <a:lnTo>
                        <a:pt x="268" y="101"/>
                      </a:lnTo>
                      <a:lnTo>
                        <a:pt x="265" y="93"/>
                      </a:lnTo>
                      <a:lnTo>
                        <a:pt x="254" y="84"/>
                      </a:lnTo>
                      <a:lnTo>
                        <a:pt x="246" y="68"/>
                      </a:lnTo>
                      <a:lnTo>
                        <a:pt x="238" y="60"/>
                      </a:lnTo>
                      <a:lnTo>
                        <a:pt x="235" y="53"/>
                      </a:lnTo>
                      <a:lnTo>
                        <a:pt x="218" y="50"/>
                      </a:lnTo>
                      <a:lnTo>
                        <a:pt x="196" y="39"/>
                      </a:lnTo>
                      <a:lnTo>
                        <a:pt x="188" y="33"/>
                      </a:lnTo>
                      <a:lnTo>
                        <a:pt x="196" y="16"/>
                      </a:lnTo>
                      <a:lnTo>
                        <a:pt x="202" y="11"/>
                      </a:lnTo>
                      <a:lnTo>
                        <a:pt x="206" y="5"/>
                      </a:lnTo>
                      <a:lnTo>
                        <a:pt x="207" y="1"/>
                      </a:lnTo>
                      <a:lnTo>
                        <a:pt x="206" y="0"/>
                      </a:lnTo>
                      <a:lnTo>
                        <a:pt x="83" y="17"/>
                      </a:lnTo>
                      <a:lnTo>
                        <a:pt x="0" y="27"/>
                      </a:lnTo>
                      <a:close/>
                    </a:path>
                  </a:pathLst>
                </a:custGeom>
                <a:solidFill>
                  <a:srgbClr val="002060"/>
                </a:solid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43" name="Freeform 48">
                  <a:extLst>
                    <a:ext uri="{FF2B5EF4-FFF2-40B4-BE49-F238E27FC236}">
                      <a16:creationId xmlns:a16="http://schemas.microsoft.com/office/drawing/2014/main" id="{45DD18FE-95D3-418E-975E-2CD382FAAFB3}"/>
                    </a:ext>
                  </a:extLst>
                </p:cNvPr>
                <p:cNvSpPr>
                  <a:spLocks/>
                </p:cNvSpPr>
                <p:nvPr/>
              </p:nvSpPr>
              <p:spPr bwMode="auto">
                <a:xfrm>
                  <a:off x="4776" y="2402"/>
                  <a:ext cx="383" cy="287"/>
                </a:xfrm>
                <a:custGeom>
                  <a:avLst/>
                  <a:gdLst>
                    <a:gd name="T0" fmla="*/ 246 w 417"/>
                    <a:gd name="T1" fmla="*/ 314 h 314"/>
                    <a:gd name="T2" fmla="*/ 231 w 417"/>
                    <a:gd name="T3" fmla="*/ 311 h 314"/>
                    <a:gd name="T4" fmla="*/ 223 w 417"/>
                    <a:gd name="T5" fmla="*/ 285 h 314"/>
                    <a:gd name="T6" fmla="*/ 200 w 417"/>
                    <a:gd name="T7" fmla="*/ 266 h 314"/>
                    <a:gd name="T8" fmla="*/ 185 w 417"/>
                    <a:gd name="T9" fmla="*/ 235 h 314"/>
                    <a:gd name="T10" fmla="*/ 174 w 417"/>
                    <a:gd name="T11" fmla="*/ 220 h 314"/>
                    <a:gd name="T12" fmla="*/ 151 w 417"/>
                    <a:gd name="T13" fmla="*/ 204 h 314"/>
                    <a:gd name="T14" fmla="*/ 140 w 417"/>
                    <a:gd name="T15" fmla="*/ 192 h 314"/>
                    <a:gd name="T16" fmla="*/ 132 w 417"/>
                    <a:gd name="T17" fmla="*/ 178 h 314"/>
                    <a:gd name="T18" fmla="*/ 92 w 417"/>
                    <a:gd name="T19" fmla="*/ 148 h 314"/>
                    <a:gd name="T20" fmla="*/ 77 w 417"/>
                    <a:gd name="T21" fmla="*/ 136 h 314"/>
                    <a:gd name="T22" fmla="*/ 58 w 417"/>
                    <a:gd name="T23" fmla="*/ 111 h 314"/>
                    <a:gd name="T24" fmla="*/ 47 w 417"/>
                    <a:gd name="T25" fmla="*/ 96 h 314"/>
                    <a:gd name="T26" fmla="*/ 8 w 417"/>
                    <a:gd name="T27" fmla="*/ 82 h 314"/>
                    <a:gd name="T28" fmla="*/ 8 w 417"/>
                    <a:gd name="T29" fmla="*/ 59 h 314"/>
                    <a:gd name="T30" fmla="*/ 18 w 417"/>
                    <a:gd name="T31" fmla="*/ 48 h 314"/>
                    <a:gd name="T32" fmla="*/ 18 w 417"/>
                    <a:gd name="T33" fmla="*/ 43 h 314"/>
                    <a:gd name="T34" fmla="*/ 49 w 417"/>
                    <a:gd name="T35" fmla="*/ 31 h 314"/>
                    <a:gd name="T36" fmla="*/ 72 w 417"/>
                    <a:gd name="T37" fmla="*/ 16 h 314"/>
                    <a:gd name="T38" fmla="*/ 77 w 417"/>
                    <a:gd name="T39" fmla="*/ 13 h 314"/>
                    <a:gd name="T40" fmla="*/ 186 w 417"/>
                    <a:gd name="T41" fmla="*/ 4 h 314"/>
                    <a:gd name="T42" fmla="*/ 188 w 417"/>
                    <a:gd name="T43" fmla="*/ 11 h 314"/>
                    <a:gd name="T44" fmla="*/ 212 w 417"/>
                    <a:gd name="T45" fmla="*/ 20 h 314"/>
                    <a:gd name="T46" fmla="*/ 307 w 417"/>
                    <a:gd name="T47" fmla="*/ 20 h 314"/>
                    <a:gd name="T48" fmla="*/ 413 w 417"/>
                    <a:gd name="T49" fmla="*/ 99 h 314"/>
                    <a:gd name="T50" fmla="*/ 397 w 417"/>
                    <a:gd name="T51" fmla="*/ 115 h 314"/>
                    <a:gd name="T52" fmla="*/ 380 w 417"/>
                    <a:gd name="T53" fmla="*/ 144 h 314"/>
                    <a:gd name="T54" fmla="*/ 376 w 417"/>
                    <a:gd name="T55" fmla="*/ 166 h 314"/>
                    <a:gd name="T56" fmla="*/ 373 w 417"/>
                    <a:gd name="T57" fmla="*/ 179 h 314"/>
                    <a:gd name="T58" fmla="*/ 363 w 417"/>
                    <a:gd name="T59" fmla="*/ 184 h 314"/>
                    <a:gd name="T60" fmla="*/ 353 w 417"/>
                    <a:gd name="T61" fmla="*/ 196 h 314"/>
                    <a:gd name="T62" fmla="*/ 344 w 417"/>
                    <a:gd name="T63" fmla="*/ 212 h 314"/>
                    <a:gd name="T64" fmla="*/ 322 w 417"/>
                    <a:gd name="T65" fmla="*/ 233 h 314"/>
                    <a:gd name="T66" fmla="*/ 304 w 417"/>
                    <a:gd name="T67" fmla="*/ 247 h 314"/>
                    <a:gd name="T68" fmla="*/ 293 w 417"/>
                    <a:gd name="T69" fmla="*/ 257 h 314"/>
                    <a:gd name="T70" fmla="*/ 280 w 417"/>
                    <a:gd name="T71" fmla="*/ 263 h 314"/>
                    <a:gd name="T72" fmla="*/ 279 w 417"/>
                    <a:gd name="T73" fmla="*/ 269 h 314"/>
                    <a:gd name="T74" fmla="*/ 273 w 417"/>
                    <a:gd name="T75" fmla="*/ 279 h 314"/>
                    <a:gd name="T76" fmla="*/ 260 w 417"/>
                    <a:gd name="T77" fmla="*/ 285 h 314"/>
                    <a:gd name="T78" fmla="*/ 258 w 417"/>
                    <a:gd name="T79" fmla="*/ 288 h 314"/>
                    <a:gd name="T80" fmla="*/ 263 w 417"/>
                    <a:gd name="T81" fmla="*/ 292 h 314"/>
                    <a:gd name="T82" fmla="*/ 264 w 417"/>
                    <a:gd name="T83" fmla="*/ 297 h 314"/>
                    <a:gd name="T84" fmla="*/ 252 w 417"/>
                    <a:gd name="T85" fmla="*/ 307 h 314"/>
                    <a:gd name="T86" fmla="*/ 250 w 417"/>
                    <a:gd name="T87"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7" h="314">
                      <a:moveTo>
                        <a:pt x="250" y="314"/>
                      </a:moveTo>
                      <a:lnTo>
                        <a:pt x="246" y="314"/>
                      </a:lnTo>
                      <a:lnTo>
                        <a:pt x="234" y="313"/>
                      </a:lnTo>
                      <a:lnTo>
                        <a:pt x="231" y="311"/>
                      </a:lnTo>
                      <a:lnTo>
                        <a:pt x="228" y="306"/>
                      </a:lnTo>
                      <a:lnTo>
                        <a:pt x="223" y="285"/>
                      </a:lnTo>
                      <a:lnTo>
                        <a:pt x="212" y="271"/>
                      </a:lnTo>
                      <a:lnTo>
                        <a:pt x="200" y="266"/>
                      </a:lnTo>
                      <a:lnTo>
                        <a:pt x="193" y="244"/>
                      </a:lnTo>
                      <a:lnTo>
                        <a:pt x="185" y="235"/>
                      </a:lnTo>
                      <a:lnTo>
                        <a:pt x="181" y="224"/>
                      </a:lnTo>
                      <a:lnTo>
                        <a:pt x="174" y="220"/>
                      </a:lnTo>
                      <a:lnTo>
                        <a:pt x="160" y="215"/>
                      </a:lnTo>
                      <a:lnTo>
                        <a:pt x="151" y="204"/>
                      </a:lnTo>
                      <a:lnTo>
                        <a:pt x="141" y="197"/>
                      </a:lnTo>
                      <a:lnTo>
                        <a:pt x="140" y="192"/>
                      </a:lnTo>
                      <a:lnTo>
                        <a:pt x="136" y="181"/>
                      </a:lnTo>
                      <a:lnTo>
                        <a:pt x="132" y="178"/>
                      </a:lnTo>
                      <a:lnTo>
                        <a:pt x="119" y="173"/>
                      </a:lnTo>
                      <a:lnTo>
                        <a:pt x="92" y="148"/>
                      </a:lnTo>
                      <a:lnTo>
                        <a:pt x="80" y="144"/>
                      </a:lnTo>
                      <a:lnTo>
                        <a:pt x="77" y="136"/>
                      </a:lnTo>
                      <a:lnTo>
                        <a:pt x="66" y="127"/>
                      </a:lnTo>
                      <a:lnTo>
                        <a:pt x="58" y="111"/>
                      </a:lnTo>
                      <a:lnTo>
                        <a:pt x="50" y="103"/>
                      </a:lnTo>
                      <a:lnTo>
                        <a:pt x="47" y="96"/>
                      </a:lnTo>
                      <a:lnTo>
                        <a:pt x="30" y="93"/>
                      </a:lnTo>
                      <a:lnTo>
                        <a:pt x="8" y="82"/>
                      </a:lnTo>
                      <a:lnTo>
                        <a:pt x="0" y="76"/>
                      </a:lnTo>
                      <a:lnTo>
                        <a:pt x="8" y="59"/>
                      </a:lnTo>
                      <a:lnTo>
                        <a:pt x="14" y="54"/>
                      </a:lnTo>
                      <a:lnTo>
                        <a:pt x="18" y="48"/>
                      </a:lnTo>
                      <a:lnTo>
                        <a:pt x="19" y="44"/>
                      </a:lnTo>
                      <a:lnTo>
                        <a:pt x="18" y="43"/>
                      </a:lnTo>
                      <a:lnTo>
                        <a:pt x="42" y="31"/>
                      </a:lnTo>
                      <a:lnTo>
                        <a:pt x="49" y="31"/>
                      </a:lnTo>
                      <a:lnTo>
                        <a:pt x="50" y="26"/>
                      </a:lnTo>
                      <a:lnTo>
                        <a:pt x="72" y="16"/>
                      </a:lnTo>
                      <a:lnTo>
                        <a:pt x="74" y="13"/>
                      </a:lnTo>
                      <a:lnTo>
                        <a:pt x="77" y="13"/>
                      </a:lnTo>
                      <a:lnTo>
                        <a:pt x="185" y="0"/>
                      </a:lnTo>
                      <a:lnTo>
                        <a:pt x="186" y="4"/>
                      </a:lnTo>
                      <a:lnTo>
                        <a:pt x="184" y="7"/>
                      </a:lnTo>
                      <a:lnTo>
                        <a:pt x="188" y="11"/>
                      </a:lnTo>
                      <a:lnTo>
                        <a:pt x="196" y="7"/>
                      </a:lnTo>
                      <a:lnTo>
                        <a:pt x="212" y="20"/>
                      </a:lnTo>
                      <a:lnTo>
                        <a:pt x="214" y="32"/>
                      </a:lnTo>
                      <a:lnTo>
                        <a:pt x="307" y="20"/>
                      </a:lnTo>
                      <a:lnTo>
                        <a:pt x="417" y="96"/>
                      </a:lnTo>
                      <a:lnTo>
                        <a:pt x="413" y="99"/>
                      </a:lnTo>
                      <a:lnTo>
                        <a:pt x="405" y="104"/>
                      </a:lnTo>
                      <a:lnTo>
                        <a:pt x="397" y="115"/>
                      </a:lnTo>
                      <a:lnTo>
                        <a:pt x="387" y="128"/>
                      </a:lnTo>
                      <a:lnTo>
                        <a:pt x="380" y="144"/>
                      </a:lnTo>
                      <a:lnTo>
                        <a:pt x="376" y="155"/>
                      </a:lnTo>
                      <a:lnTo>
                        <a:pt x="376" y="166"/>
                      </a:lnTo>
                      <a:lnTo>
                        <a:pt x="376" y="176"/>
                      </a:lnTo>
                      <a:lnTo>
                        <a:pt x="373" y="179"/>
                      </a:lnTo>
                      <a:lnTo>
                        <a:pt x="370" y="184"/>
                      </a:lnTo>
                      <a:lnTo>
                        <a:pt x="363" y="184"/>
                      </a:lnTo>
                      <a:lnTo>
                        <a:pt x="359" y="189"/>
                      </a:lnTo>
                      <a:lnTo>
                        <a:pt x="353" y="196"/>
                      </a:lnTo>
                      <a:lnTo>
                        <a:pt x="348" y="204"/>
                      </a:lnTo>
                      <a:lnTo>
                        <a:pt x="344" y="212"/>
                      </a:lnTo>
                      <a:lnTo>
                        <a:pt x="330" y="221"/>
                      </a:lnTo>
                      <a:lnTo>
                        <a:pt x="322" y="233"/>
                      </a:lnTo>
                      <a:lnTo>
                        <a:pt x="314" y="240"/>
                      </a:lnTo>
                      <a:lnTo>
                        <a:pt x="304" y="247"/>
                      </a:lnTo>
                      <a:lnTo>
                        <a:pt x="298" y="253"/>
                      </a:lnTo>
                      <a:lnTo>
                        <a:pt x="293" y="257"/>
                      </a:lnTo>
                      <a:lnTo>
                        <a:pt x="285" y="261"/>
                      </a:lnTo>
                      <a:lnTo>
                        <a:pt x="280" y="263"/>
                      </a:lnTo>
                      <a:lnTo>
                        <a:pt x="278" y="266"/>
                      </a:lnTo>
                      <a:lnTo>
                        <a:pt x="279" y="269"/>
                      </a:lnTo>
                      <a:lnTo>
                        <a:pt x="277" y="271"/>
                      </a:lnTo>
                      <a:lnTo>
                        <a:pt x="273" y="279"/>
                      </a:lnTo>
                      <a:lnTo>
                        <a:pt x="267" y="285"/>
                      </a:lnTo>
                      <a:lnTo>
                        <a:pt x="260" y="285"/>
                      </a:lnTo>
                      <a:lnTo>
                        <a:pt x="259" y="287"/>
                      </a:lnTo>
                      <a:lnTo>
                        <a:pt x="258" y="288"/>
                      </a:lnTo>
                      <a:lnTo>
                        <a:pt x="260" y="291"/>
                      </a:lnTo>
                      <a:lnTo>
                        <a:pt x="263" y="292"/>
                      </a:lnTo>
                      <a:lnTo>
                        <a:pt x="264" y="293"/>
                      </a:lnTo>
                      <a:lnTo>
                        <a:pt x="264" y="297"/>
                      </a:lnTo>
                      <a:lnTo>
                        <a:pt x="260" y="300"/>
                      </a:lnTo>
                      <a:lnTo>
                        <a:pt x="252" y="307"/>
                      </a:lnTo>
                      <a:lnTo>
                        <a:pt x="250" y="312"/>
                      </a:lnTo>
                      <a:lnTo>
                        <a:pt x="250" y="314"/>
                      </a:lnTo>
                      <a:close/>
                    </a:path>
                  </a:pathLst>
                </a:custGeom>
                <a:solidFill>
                  <a:srgbClr val="002060"/>
                </a:solid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44" name="Freeform 49">
                  <a:extLst>
                    <a:ext uri="{FF2B5EF4-FFF2-40B4-BE49-F238E27FC236}">
                      <a16:creationId xmlns:a16="http://schemas.microsoft.com/office/drawing/2014/main" id="{FFEC1AA7-103B-4D2E-8166-01E09B758424}"/>
                    </a:ext>
                  </a:extLst>
                </p:cNvPr>
                <p:cNvSpPr>
                  <a:spLocks/>
                </p:cNvSpPr>
                <p:nvPr/>
              </p:nvSpPr>
              <p:spPr bwMode="auto">
                <a:xfrm>
                  <a:off x="4680" y="2207"/>
                  <a:ext cx="655" cy="283"/>
                </a:xfrm>
                <a:custGeom>
                  <a:avLst/>
                  <a:gdLst>
                    <a:gd name="T0" fmla="*/ 9 w 714"/>
                    <a:gd name="T1" fmla="*/ 248 h 308"/>
                    <a:gd name="T2" fmla="*/ 20 w 714"/>
                    <a:gd name="T3" fmla="*/ 235 h 308"/>
                    <a:gd name="T4" fmla="*/ 28 w 714"/>
                    <a:gd name="T5" fmla="*/ 217 h 308"/>
                    <a:gd name="T6" fmla="*/ 83 w 714"/>
                    <a:gd name="T7" fmla="*/ 188 h 308"/>
                    <a:gd name="T8" fmla="*/ 105 w 714"/>
                    <a:gd name="T9" fmla="*/ 164 h 308"/>
                    <a:gd name="T10" fmla="*/ 115 w 714"/>
                    <a:gd name="T11" fmla="*/ 160 h 308"/>
                    <a:gd name="T12" fmla="*/ 125 w 714"/>
                    <a:gd name="T13" fmla="*/ 152 h 308"/>
                    <a:gd name="T14" fmla="*/ 138 w 714"/>
                    <a:gd name="T15" fmla="*/ 148 h 308"/>
                    <a:gd name="T16" fmla="*/ 169 w 714"/>
                    <a:gd name="T17" fmla="*/ 136 h 308"/>
                    <a:gd name="T18" fmla="*/ 194 w 714"/>
                    <a:gd name="T19" fmla="*/ 100 h 308"/>
                    <a:gd name="T20" fmla="*/ 197 w 714"/>
                    <a:gd name="T21" fmla="*/ 80 h 308"/>
                    <a:gd name="T22" fmla="*/ 217 w 714"/>
                    <a:gd name="T23" fmla="*/ 77 h 308"/>
                    <a:gd name="T24" fmla="*/ 253 w 714"/>
                    <a:gd name="T25" fmla="*/ 74 h 308"/>
                    <a:gd name="T26" fmla="*/ 675 w 714"/>
                    <a:gd name="T27" fmla="*/ 4 h 308"/>
                    <a:gd name="T28" fmla="*/ 686 w 714"/>
                    <a:gd name="T29" fmla="*/ 12 h 308"/>
                    <a:gd name="T30" fmla="*/ 697 w 714"/>
                    <a:gd name="T31" fmla="*/ 29 h 308"/>
                    <a:gd name="T32" fmla="*/ 693 w 714"/>
                    <a:gd name="T33" fmla="*/ 33 h 308"/>
                    <a:gd name="T34" fmla="*/ 682 w 714"/>
                    <a:gd name="T35" fmla="*/ 32 h 308"/>
                    <a:gd name="T36" fmla="*/ 677 w 714"/>
                    <a:gd name="T37" fmla="*/ 35 h 308"/>
                    <a:gd name="T38" fmla="*/ 653 w 714"/>
                    <a:gd name="T39" fmla="*/ 50 h 308"/>
                    <a:gd name="T40" fmla="*/ 631 w 714"/>
                    <a:gd name="T41" fmla="*/ 67 h 308"/>
                    <a:gd name="T42" fmla="*/ 638 w 714"/>
                    <a:gd name="T43" fmla="*/ 69 h 308"/>
                    <a:gd name="T44" fmla="*/ 670 w 714"/>
                    <a:gd name="T45" fmla="*/ 55 h 308"/>
                    <a:gd name="T46" fmla="*/ 682 w 714"/>
                    <a:gd name="T47" fmla="*/ 64 h 308"/>
                    <a:gd name="T48" fmla="*/ 692 w 714"/>
                    <a:gd name="T49" fmla="*/ 68 h 308"/>
                    <a:gd name="T50" fmla="*/ 707 w 714"/>
                    <a:gd name="T51" fmla="*/ 56 h 308"/>
                    <a:gd name="T52" fmla="*/ 714 w 714"/>
                    <a:gd name="T53" fmla="*/ 86 h 308"/>
                    <a:gd name="T54" fmla="*/ 702 w 714"/>
                    <a:gd name="T55" fmla="*/ 104 h 308"/>
                    <a:gd name="T56" fmla="*/ 686 w 714"/>
                    <a:gd name="T57" fmla="*/ 116 h 308"/>
                    <a:gd name="T58" fmla="*/ 662 w 714"/>
                    <a:gd name="T59" fmla="*/ 118 h 308"/>
                    <a:gd name="T60" fmla="*/ 656 w 714"/>
                    <a:gd name="T61" fmla="*/ 113 h 308"/>
                    <a:gd name="T62" fmla="*/ 650 w 714"/>
                    <a:gd name="T63" fmla="*/ 107 h 308"/>
                    <a:gd name="T64" fmla="*/ 648 w 714"/>
                    <a:gd name="T65" fmla="*/ 125 h 308"/>
                    <a:gd name="T66" fmla="*/ 656 w 714"/>
                    <a:gd name="T67" fmla="*/ 130 h 308"/>
                    <a:gd name="T68" fmla="*/ 660 w 714"/>
                    <a:gd name="T69" fmla="*/ 148 h 308"/>
                    <a:gd name="T70" fmla="*/ 631 w 714"/>
                    <a:gd name="T71" fmla="*/ 164 h 308"/>
                    <a:gd name="T72" fmla="*/ 630 w 714"/>
                    <a:gd name="T73" fmla="*/ 172 h 308"/>
                    <a:gd name="T74" fmla="*/ 672 w 714"/>
                    <a:gd name="T75" fmla="*/ 160 h 308"/>
                    <a:gd name="T76" fmla="*/ 683 w 714"/>
                    <a:gd name="T77" fmla="*/ 161 h 308"/>
                    <a:gd name="T78" fmla="*/ 651 w 714"/>
                    <a:gd name="T79" fmla="*/ 190 h 308"/>
                    <a:gd name="T80" fmla="*/ 615 w 714"/>
                    <a:gd name="T81" fmla="*/ 219 h 308"/>
                    <a:gd name="T82" fmla="*/ 610 w 714"/>
                    <a:gd name="T83" fmla="*/ 224 h 308"/>
                    <a:gd name="T84" fmla="*/ 576 w 714"/>
                    <a:gd name="T85" fmla="*/ 265 h 308"/>
                    <a:gd name="T86" fmla="*/ 559 w 714"/>
                    <a:gd name="T87" fmla="*/ 299 h 308"/>
                    <a:gd name="T88" fmla="*/ 412 w 714"/>
                    <a:gd name="T89" fmla="*/ 232 h 308"/>
                    <a:gd name="T90" fmla="*/ 301 w 714"/>
                    <a:gd name="T91" fmla="*/ 219 h 308"/>
                    <a:gd name="T92" fmla="*/ 291 w 714"/>
                    <a:gd name="T93" fmla="*/ 216 h 308"/>
                    <a:gd name="T94" fmla="*/ 179 w 714"/>
                    <a:gd name="T95" fmla="*/ 225 h 308"/>
                    <a:gd name="T96" fmla="*/ 154 w 714"/>
                    <a:gd name="T97" fmla="*/ 243 h 308"/>
                    <a:gd name="T98" fmla="*/ 0 w 714"/>
                    <a:gd name="T99" fmla="*/ 27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14" h="308">
                      <a:moveTo>
                        <a:pt x="0" y="272"/>
                      </a:moveTo>
                      <a:lnTo>
                        <a:pt x="2" y="248"/>
                      </a:lnTo>
                      <a:lnTo>
                        <a:pt x="9" y="248"/>
                      </a:lnTo>
                      <a:lnTo>
                        <a:pt x="13" y="248"/>
                      </a:lnTo>
                      <a:lnTo>
                        <a:pt x="19" y="241"/>
                      </a:lnTo>
                      <a:lnTo>
                        <a:pt x="20" y="235"/>
                      </a:lnTo>
                      <a:lnTo>
                        <a:pt x="19" y="231"/>
                      </a:lnTo>
                      <a:lnTo>
                        <a:pt x="22" y="225"/>
                      </a:lnTo>
                      <a:lnTo>
                        <a:pt x="28" y="217"/>
                      </a:lnTo>
                      <a:lnTo>
                        <a:pt x="45" y="210"/>
                      </a:lnTo>
                      <a:lnTo>
                        <a:pt x="64" y="205"/>
                      </a:lnTo>
                      <a:lnTo>
                        <a:pt x="83" y="188"/>
                      </a:lnTo>
                      <a:lnTo>
                        <a:pt x="91" y="185"/>
                      </a:lnTo>
                      <a:lnTo>
                        <a:pt x="102" y="174"/>
                      </a:lnTo>
                      <a:lnTo>
                        <a:pt x="105" y="164"/>
                      </a:lnTo>
                      <a:lnTo>
                        <a:pt x="107" y="164"/>
                      </a:lnTo>
                      <a:lnTo>
                        <a:pt x="112" y="164"/>
                      </a:lnTo>
                      <a:lnTo>
                        <a:pt x="115" y="160"/>
                      </a:lnTo>
                      <a:lnTo>
                        <a:pt x="117" y="157"/>
                      </a:lnTo>
                      <a:lnTo>
                        <a:pt x="123" y="151"/>
                      </a:lnTo>
                      <a:lnTo>
                        <a:pt x="125" y="152"/>
                      </a:lnTo>
                      <a:lnTo>
                        <a:pt x="131" y="155"/>
                      </a:lnTo>
                      <a:lnTo>
                        <a:pt x="137" y="152"/>
                      </a:lnTo>
                      <a:lnTo>
                        <a:pt x="138" y="148"/>
                      </a:lnTo>
                      <a:lnTo>
                        <a:pt x="149" y="140"/>
                      </a:lnTo>
                      <a:lnTo>
                        <a:pt x="156" y="137"/>
                      </a:lnTo>
                      <a:lnTo>
                        <a:pt x="169" y="136"/>
                      </a:lnTo>
                      <a:lnTo>
                        <a:pt x="182" y="113"/>
                      </a:lnTo>
                      <a:lnTo>
                        <a:pt x="193" y="107"/>
                      </a:lnTo>
                      <a:lnTo>
                        <a:pt x="194" y="100"/>
                      </a:lnTo>
                      <a:lnTo>
                        <a:pt x="196" y="94"/>
                      </a:lnTo>
                      <a:lnTo>
                        <a:pt x="195" y="86"/>
                      </a:lnTo>
                      <a:lnTo>
                        <a:pt x="197" y="80"/>
                      </a:lnTo>
                      <a:lnTo>
                        <a:pt x="197" y="77"/>
                      </a:lnTo>
                      <a:lnTo>
                        <a:pt x="219" y="73"/>
                      </a:lnTo>
                      <a:lnTo>
                        <a:pt x="217" y="77"/>
                      </a:lnTo>
                      <a:lnTo>
                        <a:pt x="240" y="75"/>
                      </a:lnTo>
                      <a:lnTo>
                        <a:pt x="249" y="72"/>
                      </a:lnTo>
                      <a:lnTo>
                        <a:pt x="253" y="74"/>
                      </a:lnTo>
                      <a:lnTo>
                        <a:pt x="468" y="39"/>
                      </a:lnTo>
                      <a:lnTo>
                        <a:pt x="672" y="0"/>
                      </a:lnTo>
                      <a:lnTo>
                        <a:pt x="675" y="4"/>
                      </a:lnTo>
                      <a:lnTo>
                        <a:pt x="677" y="7"/>
                      </a:lnTo>
                      <a:lnTo>
                        <a:pt x="682" y="10"/>
                      </a:lnTo>
                      <a:lnTo>
                        <a:pt x="686" y="12"/>
                      </a:lnTo>
                      <a:lnTo>
                        <a:pt x="690" y="16"/>
                      </a:lnTo>
                      <a:lnTo>
                        <a:pt x="693" y="20"/>
                      </a:lnTo>
                      <a:lnTo>
                        <a:pt x="697" y="29"/>
                      </a:lnTo>
                      <a:lnTo>
                        <a:pt x="695" y="32"/>
                      </a:lnTo>
                      <a:lnTo>
                        <a:pt x="696" y="33"/>
                      </a:lnTo>
                      <a:lnTo>
                        <a:pt x="693" y="33"/>
                      </a:lnTo>
                      <a:lnTo>
                        <a:pt x="692" y="30"/>
                      </a:lnTo>
                      <a:lnTo>
                        <a:pt x="686" y="32"/>
                      </a:lnTo>
                      <a:lnTo>
                        <a:pt x="682" y="32"/>
                      </a:lnTo>
                      <a:lnTo>
                        <a:pt x="678" y="30"/>
                      </a:lnTo>
                      <a:lnTo>
                        <a:pt x="674" y="31"/>
                      </a:lnTo>
                      <a:lnTo>
                        <a:pt x="677" y="35"/>
                      </a:lnTo>
                      <a:lnTo>
                        <a:pt x="676" y="37"/>
                      </a:lnTo>
                      <a:lnTo>
                        <a:pt x="657" y="46"/>
                      </a:lnTo>
                      <a:lnTo>
                        <a:pt x="653" y="50"/>
                      </a:lnTo>
                      <a:lnTo>
                        <a:pt x="646" y="57"/>
                      </a:lnTo>
                      <a:lnTo>
                        <a:pt x="634" y="59"/>
                      </a:lnTo>
                      <a:lnTo>
                        <a:pt x="631" y="67"/>
                      </a:lnTo>
                      <a:lnTo>
                        <a:pt x="631" y="69"/>
                      </a:lnTo>
                      <a:lnTo>
                        <a:pt x="634" y="70"/>
                      </a:lnTo>
                      <a:lnTo>
                        <a:pt x="638" y="69"/>
                      </a:lnTo>
                      <a:lnTo>
                        <a:pt x="650" y="63"/>
                      </a:lnTo>
                      <a:lnTo>
                        <a:pt x="663" y="60"/>
                      </a:lnTo>
                      <a:lnTo>
                        <a:pt x="670" y="55"/>
                      </a:lnTo>
                      <a:lnTo>
                        <a:pt x="682" y="56"/>
                      </a:lnTo>
                      <a:lnTo>
                        <a:pt x="684" y="57"/>
                      </a:lnTo>
                      <a:lnTo>
                        <a:pt x="682" y="64"/>
                      </a:lnTo>
                      <a:lnTo>
                        <a:pt x="684" y="68"/>
                      </a:lnTo>
                      <a:lnTo>
                        <a:pt x="687" y="70"/>
                      </a:lnTo>
                      <a:lnTo>
                        <a:pt x="692" y="68"/>
                      </a:lnTo>
                      <a:lnTo>
                        <a:pt x="694" y="64"/>
                      </a:lnTo>
                      <a:lnTo>
                        <a:pt x="701" y="56"/>
                      </a:lnTo>
                      <a:lnTo>
                        <a:pt x="707" y="56"/>
                      </a:lnTo>
                      <a:lnTo>
                        <a:pt x="711" y="65"/>
                      </a:lnTo>
                      <a:lnTo>
                        <a:pt x="713" y="81"/>
                      </a:lnTo>
                      <a:lnTo>
                        <a:pt x="714" y="86"/>
                      </a:lnTo>
                      <a:lnTo>
                        <a:pt x="714" y="89"/>
                      </a:lnTo>
                      <a:lnTo>
                        <a:pt x="704" y="97"/>
                      </a:lnTo>
                      <a:lnTo>
                        <a:pt x="702" y="104"/>
                      </a:lnTo>
                      <a:lnTo>
                        <a:pt x="700" y="108"/>
                      </a:lnTo>
                      <a:lnTo>
                        <a:pt x="692" y="114"/>
                      </a:lnTo>
                      <a:lnTo>
                        <a:pt x="686" y="116"/>
                      </a:lnTo>
                      <a:lnTo>
                        <a:pt x="680" y="120"/>
                      </a:lnTo>
                      <a:lnTo>
                        <a:pt x="666" y="120"/>
                      </a:lnTo>
                      <a:lnTo>
                        <a:pt x="662" y="118"/>
                      </a:lnTo>
                      <a:lnTo>
                        <a:pt x="660" y="120"/>
                      </a:lnTo>
                      <a:lnTo>
                        <a:pt x="658" y="120"/>
                      </a:lnTo>
                      <a:lnTo>
                        <a:pt x="656" y="113"/>
                      </a:lnTo>
                      <a:lnTo>
                        <a:pt x="656" y="110"/>
                      </a:lnTo>
                      <a:lnTo>
                        <a:pt x="654" y="108"/>
                      </a:lnTo>
                      <a:lnTo>
                        <a:pt x="650" y="107"/>
                      </a:lnTo>
                      <a:lnTo>
                        <a:pt x="648" y="109"/>
                      </a:lnTo>
                      <a:lnTo>
                        <a:pt x="650" y="121"/>
                      </a:lnTo>
                      <a:lnTo>
                        <a:pt x="648" y="125"/>
                      </a:lnTo>
                      <a:lnTo>
                        <a:pt x="646" y="124"/>
                      </a:lnTo>
                      <a:lnTo>
                        <a:pt x="650" y="129"/>
                      </a:lnTo>
                      <a:lnTo>
                        <a:pt x="656" y="130"/>
                      </a:lnTo>
                      <a:lnTo>
                        <a:pt x="662" y="136"/>
                      </a:lnTo>
                      <a:lnTo>
                        <a:pt x="658" y="144"/>
                      </a:lnTo>
                      <a:lnTo>
                        <a:pt x="660" y="148"/>
                      </a:lnTo>
                      <a:lnTo>
                        <a:pt x="645" y="167"/>
                      </a:lnTo>
                      <a:lnTo>
                        <a:pt x="640" y="168"/>
                      </a:lnTo>
                      <a:lnTo>
                        <a:pt x="631" y="164"/>
                      </a:lnTo>
                      <a:lnTo>
                        <a:pt x="625" y="164"/>
                      </a:lnTo>
                      <a:lnTo>
                        <a:pt x="624" y="168"/>
                      </a:lnTo>
                      <a:lnTo>
                        <a:pt x="630" y="172"/>
                      </a:lnTo>
                      <a:lnTo>
                        <a:pt x="646" y="171"/>
                      </a:lnTo>
                      <a:lnTo>
                        <a:pt x="657" y="168"/>
                      </a:lnTo>
                      <a:lnTo>
                        <a:pt x="672" y="160"/>
                      </a:lnTo>
                      <a:lnTo>
                        <a:pt x="674" y="155"/>
                      </a:lnTo>
                      <a:lnTo>
                        <a:pt x="678" y="156"/>
                      </a:lnTo>
                      <a:lnTo>
                        <a:pt x="683" y="161"/>
                      </a:lnTo>
                      <a:lnTo>
                        <a:pt x="678" y="174"/>
                      </a:lnTo>
                      <a:lnTo>
                        <a:pt x="666" y="188"/>
                      </a:lnTo>
                      <a:lnTo>
                        <a:pt x="651" y="190"/>
                      </a:lnTo>
                      <a:lnTo>
                        <a:pt x="646" y="193"/>
                      </a:lnTo>
                      <a:lnTo>
                        <a:pt x="629" y="196"/>
                      </a:lnTo>
                      <a:lnTo>
                        <a:pt x="615" y="219"/>
                      </a:lnTo>
                      <a:lnTo>
                        <a:pt x="609" y="220"/>
                      </a:lnTo>
                      <a:lnTo>
                        <a:pt x="609" y="223"/>
                      </a:lnTo>
                      <a:lnTo>
                        <a:pt x="610" y="224"/>
                      </a:lnTo>
                      <a:lnTo>
                        <a:pt x="594" y="234"/>
                      </a:lnTo>
                      <a:lnTo>
                        <a:pt x="585" y="245"/>
                      </a:lnTo>
                      <a:lnTo>
                        <a:pt x="576" y="265"/>
                      </a:lnTo>
                      <a:lnTo>
                        <a:pt x="571" y="289"/>
                      </a:lnTo>
                      <a:lnTo>
                        <a:pt x="567" y="296"/>
                      </a:lnTo>
                      <a:lnTo>
                        <a:pt x="559" y="299"/>
                      </a:lnTo>
                      <a:lnTo>
                        <a:pt x="526" y="305"/>
                      </a:lnTo>
                      <a:lnTo>
                        <a:pt x="522" y="308"/>
                      </a:lnTo>
                      <a:lnTo>
                        <a:pt x="412" y="232"/>
                      </a:lnTo>
                      <a:lnTo>
                        <a:pt x="319" y="244"/>
                      </a:lnTo>
                      <a:lnTo>
                        <a:pt x="317" y="232"/>
                      </a:lnTo>
                      <a:lnTo>
                        <a:pt x="301" y="219"/>
                      </a:lnTo>
                      <a:lnTo>
                        <a:pt x="293" y="223"/>
                      </a:lnTo>
                      <a:lnTo>
                        <a:pt x="289" y="219"/>
                      </a:lnTo>
                      <a:lnTo>
                        <a:pt x="291" y="216"/>
                      </a:lnTo>
                      <a:lnTo>
                        <a:pt x="290" y="212"/>
                      </a:lnTo>
                      <a:lnTo>
                        <a:pt x="182" y="225"/>
                      </a:lnTo>
                      <a:lnTo>
                        <a:pt x="179" y="225"/>
                      </a:lnTo>
                      <a:lnTo>
                        <a:pt x="177" y="228"/>
                      </a:lnTo>
                      <a:lnTo>
                        <a:pt x="155" y="238"/>
                      </a:lnTo>
                      <a:lnTo>
                        <a:pt x="154" y="243"/>
                      </a:lnTo>
                      <a:lnTo>
                        <a:pt x="147" y="243"/>
                      </a:lnTo>
                      <a:lnTo>
                        <a:pt x="123" y="255"/>
                      </a:lnTo>
                      <a:lnTo>
                        <a:pt x="0" y="272"/>
                      </a:lnTo>
                      <a:close/>
                    </a:path>
                  </a:pathLst>
                </a:custGeom>
                <a:solidFill>
                  <a:srgbClr val="002060"/>
                </a:solid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45" name="Freeform 50">
                  <a:extLst>
                    <a:ext uri="{FF2B5EF4-FFF2-40B4-BE49-F238E27FC236}">
                      <a16:creationId xmlns:a16="http://schemas.microsoft.com/office/drawing/2014/main" id="{6C5AEF24-6FC1-49BF-A9E7-73E9D14B5F9E}"/>
                    </a:ext>
                  </a:extLst>
                </p:cNvPr>
                <p:cNvSpPr>
                  <a:spLocks/>
                </p:cNvSpPr>
                <p:nvPr/>
              </p:nvSpPr>
              <p:spPr bwMode="auto">
                <a:xfrm>
                  <a:off x="4788" y="1888"/>
                  <a:ext cx="336" cy="330"/>
                </a:xfrm>
                <a:custGeom>
                  <a:avLst/>
                  <a:gdLst>
                    <a:gd name="T0" fmla="*/ 122 w 366"/>
                    <a:gd name="T1" fmla="*/ 0 h 360"/>
                    <a:gd name="T2" fmla="*/ 120 w 366"/>
                    <a:gd name="T3" fmla="*/ 15 h 360"/>
                    <a:gd name="T4" fmla="*/ 124 w 366"/>
                    <a:gd name="T5" fmla="*/ 32 h 360"/>
                    <a:gd name="T6" fmla="*/ 115 w 366"/>
                    <a:gd name="T7" fmla="*/ 77 h 360"/>
                    <a:gd name="T8" fmla="*/ 117 w 366"/>
                    <a:gd name="T9" fmla="*/ 91 h 360"/>
                    <a:gd name="T10" fmla="*/ 109 w 366"/>
                    <a:gd name="T11" fmla="*/ 111 h 360"/>
                    <a:gd name="T12" fmla="*/ 90 w 366"/>
                    <a:gd name="T13" fmla="*/ 130 h 360"/>
                    <a:gd name="T14" fmla="*/ 80 w 366"/>
                    <a:gd name="T15" fmla="*/ 136 h 360"/>
                    <a:gd name="T16" fmla="*/ 67 w 366"/>
                    <a:gd name="T17" fmla="*/ 142 h 360"/>
                    <a:gd name="T18" fmla="*/ 59 w 366"/>
                    <a:gd name="T19" fmla="*/ 152 h 360"/>
                    <a:gd name="T20" fmla="*/ 55 w 366"/>
                    <a:gd name="T21" fmla="*/ 183 h 360"/>
                    <a:gd name="T22" fmla="*/ 39 w 366"/>
                    <a:gd name="T23" fmla="*/ 181 h 360"/>
                    <a:gd name="T24" fmla="*/ 24 w 366"/>
                    <a:gd name="T25" fmla="*/ 205 h 360"/>
                    <a:gd name="T26" fmla="*/ 24 w 366"/>
                    <a:gd name="T27" fmla="*/ 228 h 360"/>
                    <a:gd name="T28" fmla="*/ 11 w 366"/>
                    <a:gd name="T29" fmla="*/ 246 h 360"/>
                    <a:gd name="T30" fmla="*/ 3 w 366"/>
                    <a:gd name="T31" fmla="*/ 260 h 360"/>
                    <a:gd name="T32" fmla="*/ 2 w 366"/>
                    <a:gd name="T33" fmla="*/ 276 h 360"/>
                    <a:gd name="T34" fmla="*/ 20 w 366"/>
                    <a:gd name="T35" fmla="*/ 303 h 360"/>
                    <a:gd name="T36" fmla="*/ 33 w 366"/>
                    <a:gd name="T37" fmla="*/ 320 h 360"/>
                    <a:gd name="T38" fmla="*/ 45 w 366"/>
                    <a:gd name="T39" fmla="*/ 324 h 360"/>
                    <a:gd name="T40" fmla="*/ 50 w 366"/>
                    <a:gd name="T41" fmla="*/ 327 h 360"/>
                    <a:gd name="T42" fmla="*/ 61 w 366"/>
                    <a:gd name="T43" fmla="*/ 331 h 360"/>
                    <a:gd name="T44" fmla="*/ 61 w 366"/>
                    <a:gd name="T45" fmla="*/ 341 h 360"/>
                    <a:gd name="T46" fmla="*/ 91 w 366"/>
                    <a:gd name="T47" fmla="*/ 360 h 360"/>
                    <a:gd name="T48" fmla="*/ 109 w 366"/>
                    <a:gd name="T49" fmla="*/ 352 h 360"/>
                    <a:gd name="T50" fmla="*/ 116 w 366"/>
                    <a:gd name="T51" fmla="*/ 344 h 360"/>
                    <a:gd name="T52" fmla="*/ 127 w 366"/>
                    <a:gd name="T53" fmla="*/ 352 h 360"/>
                    <a:gd name="T54" fmla="*/ 153 w 366"/>
                    <a:gd name="T55" fmla="*/ 342 h 360"/>
                    <a:gd name="T56" fmla="*/ 159 w 366"/>
                    <a:gd name="T57" fmla="*/ 329 h 360"/>
                    <a:gd name="T58" fmla="*/ 179 w 366"/>
                    <a:gd name="T59" fmla="*/ 319 h 360"/>
                    <a:gd name="T60" fmla="*/ 199 w 366"/>
                    <a:gd name="T61" fmla="*/ 304 h 360"/>
                    <a:gd name="T62" fmla="*/ 196 w 366"/>
                    <a:gd name="T63" fmla="*/ 285 h 360"/>
                    <a:gd name="T64" fmla="*/ 227 w 366"/>
                    <a:gd name="T65" fmla="*/ 193 h 360"/>
                    <a:gd name="T66" fmla="*/ 240 w 366"/>
                    <a:gd name="T67" fmla="*/ 199 h 360"/>
                    <a:gd name="T68" fmla="*/ 247 w 366"/>
                    <a:gd name="T69" fmla="*/ 208 h 360"/>
                    <a:gd name="T70" fmla="*/ 264 w 366"/>
                    <a:gd name="T71" fmla="*/ 194 h 360"/>
                    <a:gd name="T72" fmla="*/ 276 w 366"/>
                    <a:gd name="T73" fmla="*/ 160 h 360"/>
                    <a:gd name="T74" fmla="*/ 292 w 366"/>
                    <a:gd name="T75" fmla="*/ 149 h 360"/>
                    <a:gd name="T76" fmla="*/ 305 w 366"/>
                    <a:gd name="T77" fmla="*/ 139 h 360"/>
                    <a:gd name="T78" fmla="*/ 314 w 366"/>
                    <a:gd name="T79" fmla="*/ 122 h 360"/>
                    <a:gd name="T80" fmla="*/ 312 w 366"/>
                    <a:gd name="T81" fmla="*/ 116 h 360"/>
                    <a:gd name="T82" fmla="*/ 315 w 366"/>
                    <a:gd name="T83" fmla="*/ 92 h 360"/>
                    <a:gd name="T84" fmla="*/ 355 w 366"/>
                    <a:gd name="T85" fmla="*/ 113 h 360"/>
                    <a:gd name="T86" fmla="*/ 362 w 366"/>
                    <a:gd name="T87" fmla="*/ 113 h 360"/>
                    <a:gd name="T88" fmla="*/ 357 w 366"/>
                    <a:gd name="T89" fmla="*/ 75 h 360"/>
                    <a:gd name="T90" fmla="*/ 350 w 366"/>
                    <a:gd name="T91" fmla="*/ 65 h 360"/>
                    <a:gd name="T92" fmla="*/ 337 w 366"/>
                    <a:gd name="T93" fmla="*/ 68 h 360"/>
                    <a:gd name="T94" fmla="*/ 306 w 366"/>
                    <a:gd name="T95" fmla="*/ 73 h 360"/>
                    <a:gd name="T96" fmla="*/ 292 w 366"/>
                    <a:gd name="T97" fmla="*/ 84 h 360"/>
                    <a:gd name="T98" fmla="*/ 279 w 366"/>
                    <a:gd name="T99" fmla="*/ 76 h 360"/>
                    <a:gd name="T100" fmla="*/ 268 w 366"/>
                    <a:gd name="T101" fmla="*/ 89 h 360"/>
                    <a:gd name="T102" fmla="*/ 255 w 366"/>
                    <a:gd name="T103" fmla="*/ 100 h 360"/>
                    <a:gd name="T104" fmla="*/ 235 w 366"/>
                    <a:gd name="T105" fmla="*/ 121 h 360"/>
                    <a:gd name="T106" fmla="*/ 219 w 366"/>
                    <a:gd name="T107" fmla="*/ 76 h 360"/>
                    <a:gd name="T108" fmla="*/ 124 w 366"/>
                    <a:gd name="T109"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6" h="360">
                      <a:moveTo>
                        <a:pt x="124" y="0"/>
                      </a:moveTo>
                      <a:lnTo>
                        <a:pt x="122" y="0"/>
                      </a:lnTo>
                      <a:lnTo>
                        <a:pt x="116" y="4"/>
                      </a:lnTo>
                      <a:lnTo>
                        <a:pt x="120" y="15"/>
                      </a:lnTo>
                      <a:lnTo>
                        <a:pt x="109" y="24"/>
                      </a:lnTo>
                      <a:lnTo>
                        <a:pt x="124" y="32"/>
                      </a:lnTo>
                      <a:lnTo>
                        <a:pt x="119" y="68"/>
                      </a:lnTo>
                      <a:lnTo>
                        <a:pt x="115" y="77"/>
                      </a:lnTo>
                      <a:lnTo>
                        <a:pt x="115" y="86"/>
                      </a:lnTo>
                      <a:lnTo>
                        <a:pt x="117" y="91"/>
                      </a:lnTo>
                      <a:lnTo>
                        <a:pt x="118" y="103"/>
                      </a:lnTo>
                      <a:lnTo>
                        <a:pt x="109" y="111"/>
                      </a:lnTo>
                      <a:lnTo>
                        <a:pt x="105" y="112"/>
                      </a:lnTo>
                      <a:lnTo>
                        <a:pt x="90" y="130"/>
                      </a:lnTo>
                      <a:lnTo>
                        <a:pt x="90" y="134"/>
                      </a:lnTo>
                      <a:lnTo>
                        <a:pt x="80" y="136"/>
                      </a:lnTo>
                      <a:lnTo>
                        <a:pt x="74" y="135"/>
                      </a:lnTo>
                      <a:lnTo>
                        <a:pt x="67" y="142"/>
                      </a:lnTo>
                      <a:lnTo>
                        <a:pt x="67" y="146"/>
                      </a:lnTo>
                      <a:lnTo>
                        <a:pt x="59" y="152"/>
                      </a:lnTo>
                      <a:lnTo>
                        <a:pt x="51" y="170"/>
                      </a:lnTo>
                      <a:lnTo>
                        <a:pt x="55" y="183"/>
                      </a:lnTo>
                      <a:lnTo>
                        <a:pt x="45" y="193"/>
                      </a:lnTo>
                      <a:lnTo>
                        <a:pt x="39" y="181"/>
                      </a:lnTo>
                      <a:lnTo>
                        <a:pt x="32" y="181"/>
                      </a:lnTo>
                      <a:lnTo>
                        <a:pt x="24" y="205"/>
                      </a:lnTo>
                      <a:lnTo>
                        <a:pt x="26" y="217"/>
                      </a:lnTo>
                      <a:lnTo>
                        <a:pt x="24" y="228"/>
                      </a:lnTo>
                      <a:lnTo>
                        <a:pt x="19" y="232"/>
                      </a:lnTo>
                      <a:lnTo>
                        <a:pt x="11" y="246"/>
                      </a:lnTo>
                      <a:lnTo>
                        <a:pt x="0" y="247"/>
                      </a:lnTo>
                      <a:lnTo>
                        <a:pt x="3" y="260"/>
                      </a:lnTo>
                      <a:lnTo>
                        <a:pt x="3" y="269"/>
                      </a:lnTo>
                      <a:lnTo>
                        <a:pt x="2" y="276"/>
                      </a:lnTo>
                      <a:lnTo>
                        <a:pt x="3" y="282"/>
                      </a:lnTo>
                      <a:lnTo>
                        <a:pt x="20" y="303"/>
                      </a:lnTo>
                      <a:lnTo>
                        <a:pt x="31" y="319"/>
                      </a:lnTo>
                      <a:lnTo>
                        <a:pt x="33" y="320"/>
                      </a:lnTo>
                      <a:lnTo>
                        <a:pt x="37" y="320"/>
                      </a:lnTo>
                      <a:lnTo>
                        <a:pt x="45" y="324"/>
                      </a:lnTo>
                      <a:lnTo>
                        <a:pt x="47" y="327"/>
                      </a:lnTo>
                      <a:lnTo>
                        <a:pt x="50" y="327"/>
                      </a:lnTo>
                      <a:lnTo>
                        <a:pt x="55" y="331"/>
                      </a:lnTo>
                      <a:lnTo>
                        <a:pt x="61" y="331"/>
                      </a:lnTo>
                      <a:lnTo>
                        <a:pt x="64" y="333"/>
                      </a:lnTo>
                      <a:lnTo>
                        <a:pt x="61" y="341"/>
                      </a:lnTo>
                      <a:lnTo>
                        <a:pt x="74" y="353"/>
                      </a:lnTo>
                      <a:lnTo>
                        <a:pt x="91" y="360"/>
                      </a:lnTo>
                      <a:lnTo>
                        <a:pt x="99" y="360"/>
                      </a:lnTo>
                      <a:lnTo>
                        <a:pt x="109" y="352"/>
                      </a:lnTo>
                      <a:lnTo>
                        <a:pt x="110" y="347"/>
                      </a:lnTo>
                      <a:lnTo>
                        <a:pt x="116" y="344"/>
                      </a:lnTo>
                      <a:lnTo>
                        <a:pt x="123" y="349"/>
                      </a:lnTo>
                      <a:lnTo>
                        <a:pt x="127" y="352"/>
                      </a:lnTo>
                      <a:lnTo>
                        <a:pt x="133" y="350"/>
                      </a:lnTo>
                      <a:lnTo>
                        <a:pt x="153" y="342"/>
                      </a:lnTo>
                      <a:lnTo>
                        <a:pt x="156" y="329"/>
                      </a:lnTo>
                      <a:lnTo>
                        <a:pt x="159" y="329"/>
                      </a:lnTo>
                      <a:lnTo>
                        <a:pt x="163" y="333"/>
                      </a:lnTo>
                      <a:lnTo>
                        <a:pt x="179" y="319"/>
                      </a:lnTo>
                      <a:lnTo>
                        <a:pt x="185" y="322"/>
                      </a:lnTo>
                      <a:lnTo>
                        <a:pt x="199" y="304"/>
                      </a:lnTo>
                      <a:lnTo>
                        <a:pt x="195" y="297"/>
                      </a:lnTo>
                      <a:lnTo>
                        <a:pt x="196" y="285"/>
                      </a:lnTo>
                      <a:lnTo>
                        <a:pt x="210" y="260"/>
                      </a:lnTo>
                      <a:lnTo>
                        <a:pt x="227" y="193"/>
                      </a:lnTo>
                      <a:lnTo>
                        <a:pt x="231" y="192"/>
                      </a:lnTo>
                      <a:lnTo>
                        <a:pt x="240" y="199"/>
                      </a:lnTo>
                      <a:lnTo>
                        <a:pt x="242" y="203"/>
                      </a:lnTo>
                      <a:lnTo>
                        <a:pt x="247" y="208"/>
                      </a:lnTo>
                      <a:lnTo>
                        <a:pt x="257" y="206"/>
                      </a:lnTo>
                      <a:lnTo>
                        <a:pt x="264" y="194"/>
                      </a:lnTo>
                      <a:lnTo>
                        <a:pt x="271" y="169"/>
                      </a:lnTo>
                      <a:lnTo>
                        <a:pt x="276" y="160"/>
                      </a:lnTo>
                      <a:lnTo>
                        <a:pt x="286" y="164"/>
                      </a:lnTo>
                      <a:lnTo>
                        <a:pt x="292" y="149"/>
                      </a:lnTo>
                      <a:lnTo>
                        <a:pt x="299" y="147"/>
                      </a:lnTo>
                      <a:lnTo>
                        <a:pt x="305" y="139"/>
                      </a:lnTo>
                      <a:lnTo>
                        <a:pt x="310" y="125"/>
                      </a:lnTo>
                      <a:lnTo>
                        <a:pt x="314" y="122"/>
                      </a:lnTo>
                      <a:lnTo>
                        <a:pt x="315" y="119"/>
                      </a:lnTo>
                      <a:lnTo>
                        <a:pt x="312" y="116"/>
                      </a:lnTo>
                      <a:lnTo>
                        <a:pt x="313" y="96"/>
                      </a:lnTo>
                      <a:lnTo>
                        <a:pt x="315" y="92"/>
                      </a:lnTo>
                      <a:lnTo>
                        <a:pt x="318" y="90"/>
                      </a:lnTo>
                      <a:lnTo>
                        <a:pt x="355" y="113"/>
                      </a:lnTo>
                      <a:lnTo>
                        <a:pt x="360" y="115"/>
                      </a:lnTo>
                      <a:lnTo>
                        <a:pt x="362" y="113"/>
                      </a:lnTo>
                      <a:lnTo>
                        <a:pt x="366" y="93"/>
                      </a:lnTo>
                      <a:lnTo>
                        <a:pt x="357" y="75"/>
                      </a:lnTo>
                      <a:lnTo>
                        <a:pt x="353" y="74"/>
                      </a:lnTo>
                      <a:lnTo>
                        <a:pt x="350" y="65"/>
                      </a:lnTo>
                      <a:lnTo>
                        <a:pt x="344" y="68"/>
                      </a:lnTo>
                      <a:lnTo>
                        <a:pt x="337" y="68"/>
                      </a:lnTo>
                      <a:lnTo>
                        <a:pt x="332" y="64"/>
                      </a:lnTo>
                      <a:lnTo>
                        <a:pt x="306" y="73"/>
                      </a:lnTo>
                      <a:lnTo>
                        <a:pt x="304" y="80"/>
                      </a:lnTo>
                      <a:lnTo>
                        <a:pt x="292" y="84"/>
                      </a:lnTo>
                      <a:lnTo>
                        <a:pt x="283" y="81"/>
                      </a:lnTo>
                      <a:lnTo>
                        <a:pt x="279" y="76"/>
                      </a:lnTo>
                      <a:lnTo>
                        <a:pt x="274" y="87"/>
                      </a:lnTo>
                      <a:lnTo>
                        <a:pt x="268" y="89"/>
                      </a:lnTo>
                      <a:lnTo>
                        <a:pt x="263" y="99"/>
                      </a:lnTo>
                      <a:lnTo>
                        <a:pt x="255" y="100"/>
                      </a:lnTo>
                      <a:lnTo>
                        <a:pt x="239" y="119"/>
                      </a:lnTo>
                      <a:lnTo>
                        <a:pt x="235" y="121"/>
                      </a:lnTo>
                      <a:lnTo>
                        <a:pt x="231" y="128"/>
                      </a:lnTo>
                      <a:lnTo>
                        <a:pt x="219" y="76"/>
                      </a:lnTo>
                      <a:lnTo>
                        <a:pt x="139" y="91"/>
                      </a:lnTo>
                      <a:lnTo>
                        <a:pt x="124" y="0"/>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46" name="Freeform 51">
                  <a:extLst>
                    <a:ext uri="{FF2B5EF4-FFF2-40B4-BE49-F238E27FC236}">
                      <a16:creationId xmlns:a16="http://schemas.microsoft.com/office/drawing/2014/main" id="{685ED57E-D458-4358-A26E-4CEE5B1831C9}"/>
                    </a:ext>
                  </a:extLst>
                </p:cNvPr>
                <p:cNvSpPr>
                  <a:spLocks/>
                </p:cNvSpPr>
                <p:nvPr/>
              </p:nvSpPr>
              <p:spPr bwMode="auto">
                <a:xfrm>
                  <a:off x="4590" y="1764"/>
                  <a:ext cx="312" cy="351"/>
                </a:xfrm>
                <a:custGeom>
                  <a:avLst/>
                  <a:gdLst>
                    <a:gd name="T0" fmla="*/ 31 w 340"/>
                    <a:gd name="T1" fmla="*/ 334 h 382"/>
                    <a:gd name="T2" fmla="*/ 45 w 340"/>
                    <a:gd name="T3" fmla="*/ 338 h 382"/>
                    <a:gd name="T4" fmla="*/ 59 w 340"/>
                    <a:gd name="T5" fmla="*/ 333 h 382"/>
                    <a:gd name="T6" fmla="*/ 80 w 340"/>
                    <a:gd name="T7" fmla="*/ 359 h 382"/>
                    <a:gd name="T8" fmla="*/ 109 w 340"/>
                    <a:gd name="T9" fmla="*/ 363 h 382"/>
                    <a:gd name="T10" fmla="*/ 132 w 340"/>
                    <a:gd name="T11" fmla="*/ 366 h 382"/>
                    <a:gd name="T12" fmla="*/ 152 w 340"/>
                    <a:gd name="T13" fmla="*/ 371 h 382"/>
                    <a:gd name="T14" fmla="*/ 166 w 340"/>
                    <a:gd name="T15" fmla="*/ 367 h 382"/>
                    <a:gd name="T16" fmla="*/ 174 w 340"/>
                    <a:gd name="T17" fmla="*/ 359 h 382"/>
                    <a:gd name="T18" fmla="*/ 187 w 340"/>
                    <a:gd name="T19" fmla="*/ 359 h 382"/>
                    <a:gd name="T20" fmla="*/ 204 w 340"/>
                    <a:gd name="T21" fmla="*/ 372 h 382"/>
                    <a:gd name="T22" fmla="*/ 216 w 340"/>
                    <a:gd name="T23" fmla="*/ 382 h 382"/>
                    <a:gd name="T24" fmla="*/ 235 w 340"/>
                    <a:gd name="T25" fmla="*/ 367 h 382"/>
                    <a:gd name="T26" fmla="*/ 242 w 340"/>
                    <a:gd name="T27" fmla="*/ 352 h 382"/>
                    <a:gd name="T28" fmla="*/ 248 w 340"/>
                    <a:gd name="T29" fmla="*/ 316 h 382"/>
                    <a:gd name="T30" fmla="*/ 261 w 340"/>
                    <a:gd name="T31" fmla="*/ 328 h 382"/>
                    <a:gd name="T32" fmla="*/ 267 w 340"/>
                    <a:gd name="T33" fmla="*/ 305 h 382"/>
                    <a:gd name="T34" fmla="*/ 283 w 340"/>
                    <a:gd name="T35" fmla="*/ 281 h 382"/>
                    <a:gd name="T36" fmla="*/ 290 w 340"/>
                    <a:gd name="T37" fmla="*/ 270 h 382"/>
                    <a:gd name="T38" fmla="*/ 306 w 340"/>
                    <a:gd name="T39" fmla="*/ 269 h 382"/>
                    <a:gd name="T40" fmla="*/ 321 w 340"/>
                    <a:gd name="T41" fmla="*/ 247 h 382"/>
                    <a:gd name="T42" fmla="*/ 334 w 340"/>
                    <a:gd name="T43" fmla="*/ 238 h 382"/>
                    <a:gd name="T44" fmla="*/ 331 w 340"/>
                    <a:gd name="T45" fmla="*/ 221 h 382"/>
                    <a:gd name="T46" fmla="*/ 335 w 340"/>
                    <a:gd name="T47" fmla="*/ 203 h 382"/>
                    <a:gd name="T48" fmla="*/ 325 w 340"/>
                    <a:gd name="T49" fmla="*/ 159 h 382"/>
                    <a:gd name="T50" fmla="*/ 332 w 340"/>
                    <a:gd name="T51" fmla="*/ 139 h 382"/>
                    <a:gd name="T52" fmla="*/ 340 w 340"/>
                    <a:gd name="T53" fmla="*/ 135 h 382"/>
                    <a:gd name="T54" fmla="*/ 278 w 340"/>
                    <a:gd name="T55" fmla="*/ 19 h 382"/>
                    <a:gd name="T56" fmla="*/ 255 w 340"/>
                    <a:gd name="T57" fmla="*/ 35 h 382"/>
                    <a:gd name="T58" fmla="*/ 226 w 340"/>
                    <a:gd name="T59" fmla="*/ 64 h 382"/>
                    <a:gd name="T60" fmla="*/ 207 w 340"/>
                    <a:gd name="T61" fmla="*/ 63 h 382"/>
                    <a:gd name="T62" fmla="*/ 181 w 340"/>
                    <a:gd name="T63" fmla="*/ 81 h 382"/>
                    <a:gd name="T64" fmla="*/ 159 w 340"/>
                    <a:gd name="T65" fmla="*/ 75 h 382"/>
                    <a:gd name="T66" fmla="*/ 150 w 340"/>
                    <a:gd name="T67" fmla="*/ 75 h 382"/>
                    <a:gd name="T68" fmla="*/ 151 w 340"/>
                    <a:gd name="T69" fmla="*/ 68 h 382"/>
                    <a:gd name="T70" fmla="*/ 115 w 340"/>
                    <a:gd name="T71" fmla="*/ 59 h 382"/>
                    <a:gd name="T72" fmla="*/ 99 w 340"/>
                    <a:gd name="T73" fmla="*/ 59 h 382"/>
                    <a:gd name="T74" fmla="*/ 0 w 340"/>
                    <a:gd name="T75" fmla="*/ 6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0" h="382">
                      <a:moveTo>
                        <a:pt x="0" y="68"/>
                      </a:moveTo>
                      <a:lnTo>
                        <a:pt x="31" y="334"/>
                      </a:lnTo>
                      <a:lnTo>
                        <a:pt x="37" y="334"/>
                      </a:lnTo>
                      <a:lnTo>
                        <a:pt x="45" y="338"/>
                      </a:lnTo>
                      <a:lnTo>
                        <a:pt x="50" y="338"/>
                      </a:lnTo>
                      <a:lnTo>
                        <a:pt x="59" y="333"/>
                      </a:lnTo>
                      <a:lnTo>
                        <a:pt x="75" y="345"/>
                      </a:lnTo>
                      <a:lnTo>
                        <a:pt x="80" y="359"/>
                      </a:lnTo>
                      <a:lnTo>
                        <a:pt x="92" y="364"/>
                      </a:lnTo>
                      <a:lnTo>
                        <a:pt x="109" y="363"/>
                      </a:lnTo>
                      <a:lnTo>
                        <a:pt x="126" y="375"/>
                      </a:lnTo>
                      <a:lnTo>
                        <a:pt x="132" y="366"/>
                      </a:lnTo>
                      <a:lnTo>
                        <a:pt x="138" y="365"/>
                      </a:lnTo>
                      <a:lnTo>
                        <a:pt x="152" y="371"/>
                      </a:lnTo>
                      <a:lnTo>
                        <a:pt x="164" y="369"/>
                      </a:lnTo>
                      <a:lnTo>
                        <a:pt x="166" y="367"/>
                      </a:lnTo>
                      <a:lnTo>
                        <a:pt x="171" y="363"/>
                      </a:lnTo>
                      <a:lnTo>
                        <a:pt x="174" y="359"/>
                      </a:lnTo>
                      <a:lnTo>
                        <a:pt x="183" y="352"/>
                      </a:lnTo>
                      <a:lnTo>
                        <a:pt x="187" y="359"/>
                      </a:lnTo>
                      <a:lnTo>
                        <a:pt x="195" y="370"/>
                      </a:lnTo>
                      <a:lnTo>
                        <a:pt x="204" y="372"/>
                      </a:lnTo>
                      <a:lnTo>
                        <a:pt x="213" y="379"/>
                      </a:lnTo>
                      <a:lnTo>
                        <a:pt x="216" y="382"/>
                      </a:lnTo>
                      <a:lnTo>
                        <a:pt x="227" y="381"/>
                      </a:lnTo>
                      <a:lnTo>
                        <a:pt x="235" y="367"/>
                      </a:lnTo>
                      <a:lnTo>
                        <a:pt x="240" y="363"/>
                      </a:lnTo>
                      <a:lnTo>
                        <a:pt x="242" y="352"/>
                      </a:lnTo>
                      <a:lnTo>
                        <a:pt x="240" y="340"/>
                      </a:lnTo>
                      <a:lnTo>
                        <a:pt x="248" y="316"/>
                      </a:lnTo>
                      <a:lnTo>
                        <a:pt x="255" y="316"/>
                      </a:lnTo>
                      <a:lnTo>
                        <a:pt x="261" y="328"/>
                      </a:lnTo>
                      <a:lnTo>
                        <a:pt x="271" y="318"/>
                      </a:lnTo>
                      <a:lnTo>
                        <a:pt x="267" y="305"/>
                      </a:lnTo>
                      <a:lnTo>
                        <a:pt x="275" y="287"/>
                      </a:lnTo>
                      <a:lnTo>
                        <a:pt x="283" y="281"/>
                      </a:lnTo>
                      <a:lnTo>
                        <a:pt x="283" y="277"/>
                      </a:lnTo>
                      <a:lnTo>
                        <a:pt x="290" y="270"/>
                      </a:lnTo>
                      <a:lnTo>
                        <a:pt x="296" y="271"/>
                      </a:lnTo>
                      <a:lnTo>
                        <a:pt x="306" y="269"/>
                      </a:lnTo>
                      <a:lnTo>
                        <a:pt x="306" y="265"/>
                      </a:lnTo>
                      <a:lnTo>
                        <a:pt x="321" y="247"/>
                      </a:lnTo>
                      <a:lnTo>
                        <a:pt x="325" y="246"/>
                      </a:lnTo>
                      <a:lnTo>
                        <a:pt x="334" y="238"/>
                      </a:lnTo>
                      <a:lnTo>
                        <a:pt x="333" y="226"/>
                      </a:lnTo>
                      <a:lnTo>
                        <a:pt x="331" y="221"/>
                      </a:lnTo>
                      <a:lnTo>
                        <a:pt x="331" y="212"/>
                      </a:lnTo>
                      <a:lnTo>
                        <a:pt x="335" y="203"/>
                      </a:lnTo>
                      <a:lnTo>
                        <a:pt x="340" y="167"/>
                      </a:lnTo>
                      <a:lnTo>
                        <a:pt x="325" y="159"/>
                      </a:lnTo>
                      <a:lnTo>
                        <a:pt x="336" y="150"/>
                      </a:lnTo>
                      <a:lnTo>
                        <a:pt x="332" y="139"/>
                      </a:lnTo>
                      <a:lnTo>
                        <a:pt x="338" y="135"/>
                      </a:lnTo>
                      <a:lnTo>
                        <a:pt x="340" y="135"/>
                      </a:lnTo>
                      <a:lnTo>
                        <a:pt x="316" y="0"/>
                      </a:lnTo>
                      <a:lnTo>
                        <a:pt x="278" y="19"/>
                      </a:lnTo>
                      <a:lnTo>
                        <a:pt x="261" y="30"/>
                      </a:lnTo>
                      <a:lnTo>
                        <a:pt x="255" y="35"/>
                      </a:lnTo>
                      <a:lnTo>
                        <a:pt x="232" y="60"/>
                      </a:lnTo>
                      <a:lnTo>
                        <a:pt x="226" y="64"/>
                      </a:lnTo>
                      <a:lnTo>
                        <a:pt x="219" y="63"/>
                      </a:lnTo>
                      <a:lnTo>
                        <a:pt x="207" y="63"/>
                      </a:lnTo>
                      <a:lnTo>
                        <a:pt x="199" y="65"/>
                      </a:lnTo>
                      <a:lnTo>
                        <a:pt x="181" y="81"/>
                      </a:lnTo>
                      <a:lnTo>
                        <a:pt x="174" y="79"/>
                      </a:lnTo>
                      <a:lnTo>
                        <a:pt x="159" y="75"/>
                      </a:lnTo>
                      <a:lnTo>
                        <a:pt x="155" y="77"/>
                      </a:lnTo>
                      <a:lnTo>
                        <a:pt x="150" y="75"/>
                      </a:lnTo>
                      <a:lnTo>
                        <a:pt x="154" y="69"/>
                      </a:lnTo>
                      <a:lnTo>
                        <a:pt x="151" y="68"/>
                      </a:lnTo>
                      <a:lnTo>
                        <a:pt x="139" y="67"/>
                      </a:lnTo>
                      <a:lnTo>
                        <a:pt x="115" y="59"/>
                      </a:lnTo>
                      <a:lnTo>
                        <a:pt x="111" y="57"/>
                      </a:lnTo>
                      <a:lnTo>
                        <a:pt x="99" y="59"/>
                      </a:lnTo>
                      <a:lnTo>
                        <a:pt x="99" y="55"/>
                      </a:lnTo>
                      <a:lnTo>
                        <a:pt x="0" y="68"/>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47" name="Freeform 52">
                  <a:extLst>
                    <a:ext uri="{FF2B5EF4-FFF2-40B4-BE49-F238E27FC236}">
                      <a16:creationId xmlns:a16="http://schemas.microsoft.com/office/drawing/2014/main" id="{35D3CCEE-108E-4404-B032-5E6B0E1AE751}"/>
                    </a:ext>
                  </a:extLst>
                </p:cNvPr>
                <p:cNvSpPr>
                  <a:spLocks/>
                </p:cNvSpPr>
                <p:nvPr/>
              </p:nvSpPr>
              <p:spPr bwMode="auto">
                <a:xfrm>
                  <a:off x="4989" y="1908"/>
                  <a:ext cx="342" cy="164"/>
                </a:xfrm>
                <a:custGeom>
                  <a:avLst/>
                  <a:gdLst>
                    <a:gd name="T0" fmla="*/ 215 w 373"/>
                    <a:gd name="T1" fmla="*/ 12 h 178"/>
                    <a:gd name="T2" fmla="*/ 12 w 373"/>
                    <a:gd name="T3" fmla="*/ 106 h 178"/>
                    <a:gd name="T4" fmla="*/ 20 w 373"/>
                    <a:gd name="T5" fmla="*/ 97 h 178"/>
                    <a:gd name="T6" fmla="*/ 44 w 373"/>
                    <a:gd name="T7" fmla="*/ 77 h 178"/>
                    <a:gd name="T8" fmla="*/ 55 w 373"/>
                    <a:gd name="T9" fmla="*/ 65 h 178"/>
                    <a:gd name="T10" fmla="*/ 64 w 373"/>
                    <a:gd name="T11" fmla="*/ 59 h 178"/>
                    <a:gd name="T12" fmla="*/ 85 w 373"/>
                    <a:gd name="T13" fmla="*/ 58 h 178"/>
                    <a:gd name="T14" fmla="*/ 113 w 373"/>
                    <a:gd name="T15" fmla="*/ 42 h 178"/>
                    <a:gd name="T16" fmla="*/ 125 w 373"/>
                    <a:gd name="T17" fmla="*/ 46 h 178"/>
                    <a:gd name="T18" fmla="*/ 134 w 373"/>
                    <a:gd name="T19" fmla="*/ 52 h 178"/>
                    <a:gd name="T20" fmla="*/ 147 w 373"/>
                    <a:gd name="T21" fmla="*/ 71 h 178"/>
                    <a:gd name="T22" fmla="*/ 160 w 373"/>
                    <a:gd name="T23" fmla="*/ 74 h 178"/>
                    <a:gd name="T24" fmla="*/ 163 w 373"/>
                    <a:gd name="T25" fmla="*/ 84 h 178"/>
                    <a:gd name="T26" fmla="*/ 187 w 373"/>
                    <a:gd name="T27" fmla="*/ 94 h 178"/>
                    <a:gd name="T28" fmla="*/ 204 w 373"/>
                    <a:gd name="T29" fmla="*/ 105 h 178"/>
                    <a:gd name="T30" fmla="*/ 209 w 373"/>
                    <a:gd name="T31" fmla="*/ 118 h 178"/>
                    <a:gd name="T32" fmla="*/ 193 w 373"/>
                    <a:gd name="T33" fmla="*/ 152 h 178"/>
                    <a:gd name="T34" fmla="*/ 207 w 373"/>
                    <a:gd name="T35" fmla="*/ 164 h 178"/>
                    <a:gd name="T36" fmla="*/ 225 w 373"/>
                    <a:gd name="T37" fmla="*/ 167 h 178"/>
                    <a:gd name="T38" fmla="*/ 230 w 373"/>
                    <a:gd name="T39" fmla="*/ 166 h 178"/>
                    <a:gd name="T40" fmla="*/ 253 w 373"/>
                    <a:gd name="T41" fmla="*/ 165 h 178"/>
                    <a:gd name="T42" fmla="*/ 277 w 373"/>
                    <a:gd name="T43" fmla="*/ 174 h 178"/>
                    <a:gd name="T44" fmla="*/ 281 w 373"/>
                    <a:gd name="T45" fmla="*/ 170 h 178"/>
                    <a:gd name="T46" fmla="*/ 270 w 373"/>
                    <a:gd name="T47" fmla="*/ 154 h 178"/>
                    <a:gd name="T48" fmla="*/ 262 w 373"/>
                    <a:gd name="T49" fmla="*/ 151 h 178"/>
                    <a:gd name="T50" fmla="*/ 265 w 373"/>
                    <a:gd name="T51" fmla="*/ 148 h 178"/>
                    <a:gd name="T52" fmla="*/ 260 w 373"/>
                    <a:gd name="T53" fmla="*/ 141 h 178"/>
                    <a:gd name="T54" fmla="*/ 248 w 373"/>
                    <a:gd name="T55" fmla="*/ 113 h 178"/>
                    <a:gd name="T56" fmla="*/ 245 w 373"/>
                    <a:gd name="T57" fmla="*/ 95 h 178"/>
                    <a:gd name="T58" fmla="*/ 247 w 373"/>
                    <a:gd name="T59" fmla="*/ 72 h 178"/>
                    <a:gd name="T60" fmla="*/ 243 w 373"/>
                    <a:gd name="T61" fmla="*/ 64 h 178"/>
                    <a:gd name="T62" fmla="*/ 247 w 373"/>
                    <a:gd name="T63" fmla="*/ 56 h 178"/>
                    <a:gd name="T64" fmla="*/ 263 w 373"/>
                    <a:gd name="T65" fmla="*/ 39 h 178"/>
                    <a:gd name="T66" fmla="*/ 269 w 373"/>
                    <a:gd name="T67" fmla="*/ 22 h 178"/>
                    <a:gd name="T68" fmla="*/ 281 w 373"/>
                    <a:gd name="T69" fmla="*/ 28 h 178"/>
                    <a:gd name="T70" fmla="*/ 270 w 373"/>
                    <a:gd name="T71" fmla="*/ 47 h 178"/>
                    <a:gd name="T72" fmla="*/ 261 w 373"/>
                    <a:gd name="T73" fmla="*/ 62 h 178"/>
                    <a:gd name="T74" fmla="*/ 272 w 373"/>
                    <a:gd name="T75" fmla="*/ 74 h 178"/>
                    <a:gd name="T76" fmla="*/ 275 w 373"/>
                    <a:gd name="T77" fmla="*/ 96 h 178"/>
                    <a:gd name="T78" fmla="*/ 266 w 373"/>
                    <a:gd name="T79" fmla="*/ 106 h 178"/>
                    <a:gd name="T80" fmla="*/ 277 w 373"/>
                    <a:gd name="T81" fmla="*/ 114 h 178"/>
                    <a:gd name="T82" fmla="*/ 277 w 373"/>
                    <a:gd name="T83" fmla="*/ 127 h 178"/>
                    <a:gd name="T84" fmla="*/ 281 w 373"/>
                    <a:gd name="T85" fmla="*/ 143 h 178"/>
                    <a:gd name="T86" fmla="*/ 298 w 373"/>
                    <a:gd name="T87" fmla="*/ 151 h 178"/>
                    <a:gd name="T88" fmla="*/ 309 w 373"/>
                    <a:gd name="T89" fmla="*/ 148 h 178"/>
                    <a:gd name="T90" fmla="*/ 310 w 373"/>
                    <a:gd name="T91" fmla="*/ 156 h 178"/>
                    <a:gd name="T92" fmla="*/ 317 w 373"/>
                    <a:gd name="T93" fmla="*/ 171 h 178"/>
                    <a:gd name="T94" fmla="*/ 330 w 373"/>
                    <a:gd name="T95" fmla="*/ 177 h 178"/>
                    <a:gd name="T96" fmla="*/ 337 w 373"/>
                    <a:gd name="T97" fmla="*/ 170 h 178"/>
                    <a:gd name="T98" fmla="*/ 365 w 373"/>
                    <a:gd name="T99" fmla="*/ 158 h 178"/>
                    <a:gd name="T100" fmla="*/ 373 w 373"/>
                    <a:gd name="T101" fmla="*/ 118 h 178"/>
                    <a:gd name="T102" fmla="*/ 321 w 373"/>
                    <a:gd name="T103" fmla="*/ 12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3" h="178">
                      <a:moveTo>
                        <a:pt x="283" y="0"/>
                      </a:moveTo>
                      <a:lnTo>
                        <a:pt x="215" y="12"/>
                      </a:lnTo>
                      <a:lnTo>
                        <a:pt x="0" y="54"/>
                      </a:lnTo>
                      <a:lnTo>
                        <a:pt x="12" y="106"/>
                      </a:lnTo>
                      <a:lnTo>
                        <a:pt x="16" y="99"/>
                      </a:lnTo>
                      <a:lnTo>
                        <a:pt x="20" y="97"/>
                      </a:lnTo>
                      <a:lnTo>
                        <a:pt x="36" y="78"/>
                      </a:lnTo>
                      <a:lnTo>
                        <a:pt x="44" y="77"/>
                      </a:lnTo>
                      <a:lnTo>
                        <a:pt x="49" y="67"/>
                      </a:lnTo>
                      <a:lnTo>
                        <a:pt x="55" y="65"/>
                      </a:lnTo>
                      <a:lnTo>
                        <a:pt x="60" y="54"/>
                      </a:lnTo>
                      <a:lnTo>
                        <a:pt x="64" y="59"/>
                      </a:lnTo>
                      <a:lnTo>
                        <a:pt x="73" y="62"/>
                      </a:lnTo>
                      <a:lnTo>
                        <a:pt x="85" y="58"/>
                      </a:lnTo>
                      <a:lnTo>
                        <a:pt x="87" y="51"/>
                      </a:lnTo>
                      <a:lnTo>
                        <a:pt x="113" y="42"/>
                      </a:lnTo>
                      <a:lnTo>
                        <a:pt x="118" y="46"/>
                      </a:lnTo>
                      <a:lnTo>
                        <a:pt x="125" y="46"/>
                      </a:lnTo>
                      <a:lnTo>
                        <a:pt x="131" y="43"/>
                      </a:lnTo>
                      <a:lnTo>
                        <a:pt x="134" y="52"/>
                      </a:lnTo>
                      <a:lnTo>
                        <a:pt x="138" y="53"/>
                      </a:lnTo>
                      <a:lnTo>
                        <a:pt x="147" y="71"/>
                      </a:lnTo>
                      <a:lnTo>
                        <a:pt x="153" y="71"/>
                      </a:lnTo>
                      <a:lnTo>
                        <a:pt x="160" y="74"/>
                      </a:lnTo>
                      <a:lnTo>
                        <a:pt x="168" y="76"/>
                      </a:lnTo>
                      <a:lnTo>
                        <a:pt x="163" y="84"/>
                      </a:lnTo>
                      <a:lnTo>
                        <a:pt x="172" y="94"/>
                      </a:lnTo>
                      <a:lnTo>
                        <a:pt x="187" y="94"/>
                      </a:lnTo>
                      <a:lnTo>
                        <a:pt x="194" y="101"/>
                      </a:lnTo>
                      <a:lnTo>
                        <a:pt x="204" y="105"/>
                      </a:lnTo>
                      <a:lnTo>
                        <a:pt x="211" y="114"/>
                      </a:lnTo>
                      <a:lnTo>
                        <a:pt x="209" y="118"/>
                      </a:lnTo>
                      <a:lnTo>
                        <a:pt x="200" y="136"/>
                      </a:lnTo>
                      <a:lnTo>
                        <a:pt x="193" y="152"/>
                      </a:lnTo>
                      <a:lnTo>
                        <a:pt x="195" y="163"/>
                      </a:lnTo>
                      <a:lnTo>
                        <a:pt x="207" y="164"/>
                      </a:lnTo>
                      <a:lnTo>
                        <a:pt x="217" y="158"/>
                      </a:lnTo>
                      <a:lnTo>
                        <a:pt x="225" y="167"/>
                      </a:lnTo>
                      <a:lnTo>
                        <a:pt x="230" y="170"/>
                      </a:lnTo>
                      <a:lnTo>
                        <a:pt x="230" y="166"/>
                      </a:lnTo>
                      <a:lnTo>
                        <a:pt x="241" y="164"/>
                      </a:lnTo>
                      <a:lnTo>
                        <a:pt x="253" y="165"/>
                      </a:lnTo>
                      <a:lnTo>
                        <a:pt x="269" y="170"/>
                      </a:lnTo>
                      <a:lnTo>
                        <a:pt x="277" y="174"/>
                      </a:lnTo>
                      <a:lnTo>
                        <a:pt x="281" y="174"/>
                      </a:lnTo>
                      <a:lnTo>
                        <a:pt x="281" y="170"/>
                      </a:lnTo>
                      <a:lnTo>
                        <a:pt x="277" y="166"/>
                      </a:lnTo>
                      <a:lnTo>
                        <a:pt x="270" y="154"/>
                      </a:lnTo>
                      <a:lnTo>
                        <a:pt x="263" y="153"/>
                      </a:lnTo>
                      <a:lnTo>
                        <a:pt x="262" y="151"/>
                      </a:lnTo>
                      <a:lnTo>
                        <a:pt x="263" y="148"/>
                      </a:lnTo>
                      <a:lnTo>
                        <a:pt x="265" y="148"/>
                      </a:lnTo>
                      <a:lnTo>
                        <a:pt x="269" y="144"/>
                      </a:lnTo>
                      <a:lnTo>
                        <a:pt x="260" y="141"/>
                      </a:lnTo>
                      <a:lnTo>
                        <a:pt x="253" y="130"/>
                      </a:lnTo>
                      <a:lnTo>
                        <a:pt x="248" y="113"/>
                      </a:lnTo>
                      <a:lnTo>
                        <a:pt x="246" y="106"/>
                      </a:lnTo>
                      <a:lnTo>
                        <a:pt x="245" y="95"/>
                      </a:lnTo>
                      <a:lnTo>
                        <a:pt x="248" y="78"/>
                      </a:lnTo>
                      <a:lnTo>
                        <a:pt x="247" y="72"/>
                      </a:lnTo>
                      <a:lnTo>
                        <a:pt x="244" y="69"/>
                      </a:lnTo>
                      <a:lnTo>
                        <a:pt x="243" y="64"/>
                      </a:lnTo>
                      <a:lnTo>
                        <a:pt x="245" y="60"/>
                      </a:lnTo>
                      <a:lnTo>
                        <a:pt x="247" y="56"/>
                      </a:lnTo>
                      <a:lnTo>
                        <a:pt x="249" y="50"/>
                      </a:lnTo>
                      <a:lnTo>
                        <a:pt x="263" y="39"/>
                      </a:lnTo>
                      <a:lnTo>
                        <a:pt x="265" y="36"/>
                      </a:lnTo>
                      <a:lnTo>
                        <a:pt x="269" y="22"/>
                      </a:lnTo>
                      <a:lnTo>
                        <a:pt x="278" y="23"/>
                      </a:lnTo>
                      <a:lnTo>
                        <a:pt x="281" y="28"/>
                      </a:lnTo>
                      <a:lnTo>
                        <a:pt x="275" y="39"/>
                      </a:lnTo>
                      <a:lnTo>
                        <a:pt x="270" y="47"/>
                      </a:lnTo>
                      <a:lnTo>
                        <a:pt x="265" y="54"/>
                      </a:lnTo>
                      <a:lnTo>
                        <a:pt x="261" y="62"/>
                      </a:lnTo>
                      <a:lnTo>
                        <a:pt x="265" y="71"/>
                      </a:lnTo>
                      <a:lnTo>
                        <a:pt x="272" y="74"/>
                      </a:lnTo>
                      <a:lnTo>
                        <a:pt x="276" y="93"/>
                      </a:lnTo>
                      <a:lnTo>
                        <a:pt x="275" y="96"/>
                      </a:lnTo>
                      <a:lnTo>
                        <a:pt x="265" y="102"/>
                      </a:lnTo>
                      <a:lnTo>
                        <a:pt x="266" y="106"/>
                      </a:lnTo>
                      <a:lnTo>
                        <a:pt x="275" y="110"/>
                      </a:lnTo>
                      <a:lnTo>
                        <a:pt x="277" y="114"/>
                      </a:lnTo>
                      <a:lnTo>
                        <a:pt x="275" y="122"/>
                      </a:lnTo>
                      <a:lnTo>
                        <a:pt x="277" y="127"/>
                      </a:lnTo>
                      <a:lnTo>
                        <a:pt x="277" y="132"/>
                      </a:lnTo>
                      <a:lnTo>
                        <a:pt x="281" y="143"/>
                      </a:lnTo>
                      <a:lnTo>
                        <a:pt x="293" y="151"/>
                      </a:lnTo>
                      <a:lnTo>
                        <a:pt x="298" y="151"/>
                      </a:lnTo>
                      <a:lnTo>
                        <a:pt x="302" y="148"/>
                      </a:lnTo>
                      <a:lnTo>
                        <a:pt x="309" y="148"/>
                      </a:lnTo>
                      <a:lnTo>
                        <a:pt x="312" y="150"/>
                      </a:lnTo>
                      <a:lnTo>
                        <a:pt x="310" y="156"/>
                      </a:lnTo>
                      <a:lnTo>
                        <a:pt x="317" y="167"/>
                      </a:lnTo>
                      <a:lnTo>
                        <a:pt x="317" y="171"/>
                      </a:lnTo>
                      <a:lnTo>
                        <a:pt x="321" y="178"/>
                      </a:lnTo>
                      <a:lnTo>
                        <a:pt x="330" y="177"/>
                      </a:lnTo>
                      <a:lnTo>
                        <a:pt x="332" y="178"/>
                      </a:lnTo>
                      <a:lnTo>
                        <a:pt x="337" y="170"/>
                      </a:lnTo>
                      <a:lnTo>
                        <a:pt x="364" y="162"/>
                      </a:lnTo>
                      <a:lnTo>
                        <a:pt x="365" y="158"/>
                      </a:lnTo>
                      <a:lnTo>
                        <a:pt x="366" y="151"/>
                      </a:lnTo>
                      <a:lnTo>
                        <a:pt x="373" y="118"/>
                      </a:lnTo>
                      <a:lnTo>
                        <a:pt x="372" y="114"/>
                      </a:lnTo>
                      <a:lnTo>
                        <a:pt x="321" y="126"/>
                      </a:lnTo>
                      <a:lnTo>
                        <a:pt x="283" y="0"/>
                      </a:lnTo>
                      <a:close/>
                    </a:path>
                  </a:pathLst>
                </a:custGeom>
                <a:solidFill>
                  <a:schemeClr val="accent3"/>
                </a:solid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48" name="Freeform 53">
                  <a:extLst>
                    <a:ext uri="{FF2B5EF4-FFF2-40B4-BE49-F238E27FC236}">
                      <a16:creationId xmlns:a16="http://schemas.microsoft.com/office/drawing/2014/main" id="{C42800BC-AFED-43B0-8C52-BC42749D1CAC}"/>
                    </a:ext>
                  </a:extLst>
                </p:cNvPr>
                <p:cNvSpPr>
                  <a:spLocks/>
                </p:cNvSpPr>
                <p:nvPr/>
              </p:nvSpPr>
              <p:spPr bwMode="auto">
                <a:xfrm>
                  <a:off x="5249" y="1892"/>
                  <a:ext cx="81" cy="132"/>
                </a:xfrm>
                <a:custGeom>
                  <a:avLst/>
                  <a:gdLst>
                    <a:gd name="T0" fmla="*/ 89 w 89"/>
                    <a:gd name="T1" fmla="*/ 131 h 143"/>
                    <a:gd name="T2" fmla="*/ 87 w 89"/>
                    <a:gd name="T3" fmla="*/ 122 h 143"/>
                    <a:gd name="T4" fmla="*/ 82 w 89"/>
                    <a:gd name="T5" fmla="*/ 107 h 143"/>
                    <a:gd name="T6" fmla="*/ 72 w 89"/>
                    <a:gd name="T7" fmla="*/ 98 h 143"/>
                    <a:gd name="T8" fmla="*/ 58 w 89"/>
                    <a:gd name="T9" fmla="*/ 88 h 143"/>
                    <a:gd name="T10" fmla="*/ 53 w 89"/>
                    <a:gd name="T11" fmla="*/ 82 h 143"/>
                    <a:gd name="T12" fmla="*/ 50 w 89"/>
                    <a:gd name="T13" fmla="*/ 75 h 143"/>
                    <a:gd name="T14" fmla="*/ 38 w 89"/>
                    <a:gd name="T15" fmla="*/ 56 h 143"/>
                    <a:gd name="T16" fmla="*/ 34 w 89"/>
                    <a:gd name="T17" fmla="*/ 48 h 143"/>
                    <a:gd name="T18" fmla="*/ 25 w 89"/>
                    <a:gd name="T19" fmla="*/ 38 h 143"/>
                    <a:gd name="T20" fmla="*/ 22 w 89"/>
                    <a:gd name="T21" fmla="*/ 31 h 143"/>
                    <a:gd name="T22" fmla="*/ 21 w 89"/>
                    <a:gd name="T23" fmla="*/ 24 h 143"/>
                    <a:gd name="T24" fmla="*/ 22 w 89"/>
                    <a:gd name="T25" fmla="*/ 23 h 143"/>
                    <a:gd name="T26" fmla="*/ 22 w 89"/>
                    <a:gd name="T27" fmla="*/ 20 h 143"/>
                    <a:gd name="T28" fmla="*/ 26 w 89"/>
                    <a:gd name="T29" fmla="*/ 2 h 143"/>
                    <a:gd name="T30" fmla="*/ 20 w 89"/>
                    <a:gd name="T31" fmla="*/ 0 h 143"/>
                    <a:gd name="T32" fmla="*/ 11 w 89"/>
                    <a:gd name="T33" fmla="*/ 1 h 143"/>
                    <a:gd name="T34" fmla="*/ 4 w 89"/>
                    <a:gd name="T35" fmla="*/ 8 h 143"/>
                    <a:gd name="T36" fmla="*/ 3 w 89"/>
                    <a:gd name="T37" fmla="*/ 15 h 143"/>
                    <a:gd name="T38" fmla="*/ 1 w 89"/>
                    <a:gd name="T39" fmla="*/ 16 h 143"/>
                    <a:gd name="T40" fmla="*/ 0 w 89"/>
                    <a:gd name="T41" fmla="*/ 17 h 143"/>
                    <a:gd name="T42" fmla="*/ 38 w 89"/>
                    <a:gd name="T43" fmla="*/ 143 h 143"/>
                    <a:gd name="T44" fmla="*/ 89 w 89"/>
                    <a:gd name="T45" fmla="*/ 13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 h="143">
                      <a:moveTo>
                        <a:pt x="89" y="131"/>
                      </a:moveTo>
                      <a:lnTo>
                        <a:pt x="87" y="122"/>
                      </a:lnTo>
                      <a:lnTo>
                        <a:pt x="82" y="107"/>
                      </a:lnTo>
                      <a:lnTo>
                        <a:pt x="72" y="98"/>
                      </a:lnTo>
                      <a:lnTo>
                        <a:pt x="58" y="88"/>
                      </a:lnTo>
                      <a:lnTo>
                        <a:pt x="53" y="82"/>
                      </a:lnTo>
                      <a:lnTo>
                        <a:pt x="50" y="75"/>
                      </a:lnTo>
                      <a:lnTo>
                        <a:pt x="38" y="56"/>
                      </a:lnTo>
                      <a:lnTo>
                        <a:pt x="34" y="48"/>
                      </a:lnTo>
                      <a:lnTo>
                        <a:pt x="25" y="38"/>
                      </a:lnTo>
                      <a:lnTo>
                        <a:pt x="22" y="31"/>
                      </a:lnTo>
                      <a:lnTo>
                        <a:pt x="21" y="24"/>
                      </a:lnTo>
                      <a:lnTo>
                        <a:pt x="22" y="23"/>
                      </a:lnTo>
                      <a:lnTo>
                        <a:pt x="22" y="20"/>
                      </a:lnTo>
                      <a:lnTo>
                        <a:pt x="26" y="2"/>
                      </a:lnTo>
                      <a:lnTo>
                        <a:pt x="20" y="0"/>
                      </a:lnTo>
                      <a:lnTo>
                        <a:pt x="11" y="1"/>
                      </a:lnTo>
                      <a:lnTo>
                        <a:pt x="4" y="8"/>
                      </a:lnTo>
                      <a:lnTo>
                        <a:pt x="3" y="15"/>
                      </a:lnTo>
                      <a:lnTo>
                        <a:pt x="1" y="16"/>
                      </a:lnTo>
                      <a:lnTo>
                        <a:pt x="0" y="17"/>
                      </a:lnTo>
                      <a:lnTo>
                        <a:pt x="38" y="143"/>
                      </a:lnTo>
                      <a:lnTo>
                        <a:pt x="89" y="131"/>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49" name="Freeform 54">
                  <a:extLst>
                    <a:ext uri="{FF2B5EF4-FFF2-40B4-BE49-F238E27FC236}">
                      <a16:creationId xmlns:a16="http://schemas.microsoft.com/office/drawing/2014/main" id="{E50E7CFE-A955-4265-B3DE-5B0F78D5CD8B}"/>
                    </a:ext>
                  </a:extLst>
                </p:cNvPr>
                <p:cNvSpPr>
                  <a:spLocks/>
                </p:cNvSpPr>
                <p:nvPr/>
              </p:nvSpPr>
              <p:spPr bwMode="auto">
                <a:xfrm>
                  <a:off x="5269" y="1740"/>
                  <a:ext cx="102" cy="228"/>
                </a:xfrm>
                <a:custGeom>
                  <a:avLst/>
                  <a:gdLst>
                    <a:gd name="T0" fmla="*/ 0 w 111"/>
                    <a:gd name="T1" fmla="*/ 186 h 249"/>
                    <a:gd name="T2" fmla="*/ 3 w 111"/>
                    <a:gd name="T3" fmla="*/ 188 h 249"/>
                    <a:gd name="T4" fmla="*/ 14 w 111"/>
                    <a:gd name="T5" fmla="*/ 205 h 249"/>
                    <a:gd name="T6" fmla="*/ 38 w 111"/>
                    <a:gd name="T7" fmla="*/ 221 h 249"/>
                    <a:gd name="T8" fmla="*/ 56 w 111"/>
                    <a:gd name="T9" fmla="*/ 225 h 249"/>
                    <a:gd name="T10" fmla="*/ 62 w 111"/>
                    <a:gd name="T11" fmla="*/ 237 h 249"/>
                    <a:gd name="T12" fmla="*/ 66 w 111"/>
                    <a:gd name="T13" fmla="*/ 249 h 249"/>
                    <a:gd name="T14" fmla="*/ 76 w 111"/>
                    <a:gd name="T15" fmla="*/ 232 h 249"/>
                    <a:gd name="T16" fmla="*/ 85 w 111"/>
                    <a:gd name="T17" fmla="*/ 206 h 249"/>
                    <a:gd name="T18" fmla="*/ 101 w 111"/>
                    <a:gd name="T19" fmla="*/ 178 h 249"/>
                    <a:gd name="T20" fmla="*/ 111 w 111"/>
                    <a:gd name="T21" fmla="*/ 155 h 249"/>
                    <a:gd name="T22" fmla="*/ 108 w 111"/>
                    <a:gd name="T23" fmla="*/ 113 h 249"/>
                    <a:gd name="T24" fmla="*/ 100 w 111"/>
                    <a:gd name="T25" fmla="*/ 78 h 249"/>
                    <a:gd name="T26" fmla="*/ 84 w 111"/>
                    <a:gd name="T27" fmla="*/ 85 h 249"/>
                    <a:gd name="T28" fmla="*/ 79 w 111"/>
                    <a:gd name="T29" fmla="*/ 81 h 249"/>
                    <a:gd name="T30" fmla="*/ 74 w 111"/>
                    <a:gd name="T31" fmla="*/ 82 h 249"/>
                    <a:gd name="T32" fmla="*/ 80 w 111"/>
                    <a:gd name="T33" fmla="*/ 64 h 249"/>
                    <a:gd name="T34" fmla="*/ 88 w 111"/>
                    <a:gd name="T35" fmla="*/ 60 h 249"/>
                    <a:gd name="T36" fmla="*/ 88 w 111"/>
                    <a:gd name="T37" fmla="*/ 43 h 249"/>
                    <a:gd name="T38" fmla="*/ 96 w 111"/>
                    <a:gd name="T39" fmla="*/ 34 h 249"/>
                    <a:gd name="T40" fmla="*/ 25 w 111"/>
                    <a:gd name="T41" fmla="*/ 0 h 249"/>
                    <a:gd name="T42" fmla="*/ 16 w 111"/>
                    <a:gd name="T43" fmla="*/ 10 h 249"/>
                    <a:gd name="T44" fmla="*/ 13 w 111"/>
                    <a:gd name="T45" fmla="*/ 30 h 249"/>
                    <a:gd name="T46" fmla="*/ 2 w 111"/>
                    <a:gd name="T47" fmla="*/ 42 h 249"/>
                    <a:gd name="T48" fmla="*/ 8 w 111"/>
                    <a:gd name="T49" fmla="*/ 52 h 249"/>
                    <a:gd name="T50" fmla="*/ 4 w 111"/>
                    <a:gd name="T51" fmla="*/ 65 h 249"/>
                    <a:gd name="T52" fmla="*/ 7 w 111"/>
                    <a:gd name="T53" fmla="*/ 86 h 249"/>
                    <a:gd name="T54" fmla="*/ 20 w 111"/>
                    <a:gd name="T55" fmla="*/ 100 h 249"/>
                    <a:gd name="T56" fmla="*/ 31 w 111"/>
                    <a:gd name="T57" fmla="*/ 105 h 249"/>
                    <a:gd name="T58" fmla="*/ 41 w 111"/>
                    <a:gd name="T59" fmla="*/ 113 h 249"/>
                    <a:gd name="T60" fmla="*/ 52 w 111"/>
                    <a:gd name="T61" fmla="*/ 123 h 249"/>
                    <a:gd name="T62" fmla="*/ 27 w 111"/>
                    <a:gd name="T63" fmla="*/ 143 h 249"/>
                    <a:gd name="T64" fmla="*/ 4 w 111"/>
                    <a:gd name="T65" fmla="*/ 16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249">
                      <a:moveTo>
                        <a:pt x="4" y="168"/>
                      </a:moveTo>
                      <a:lnTo>
                        <a:pt x="0" y="186"/>
                      </a:lnTo>
                      <a:lnTo>
                        <a:pt x="0" y="189"/>
                      </a:lnTo>
                      <a:lnTo>
                        <a:pt x="3" y="188"/>
                      </a:lnTo>
                      <a:lnTo>
                        <a:pt x="8" y="197"/>
                      </a:lnTo>
                      <a:lnTo>
                        <a:pt x="14" y="205"/>
                      </a:lnTo>
                      <a:lnTo>
                        <a:pt x="20" y="211"/>
                      </a:lnTo>
                      <a:lnTo>
                        <a:pt x="38" y="221"/>
                      </a:lnTo>
                      <a:lnTo>
                        <a:pt x="44" y="222"/>
                      </a:lnTo>
                      <a:lnTo>
                        <a:pt x="56" y="225"/>
                      </a:lnTo>
                      <a:lnTo>
                        <a:pt x="61" y="225"/>
                      </a:lnTo>
                      <a:lnTo>
                        <a:pt x="62" y="237"/>
                      </a:lnTo>
                      <a:lnTo>
                        <a:pt x="61" y="245"/>
                      </a:lnTo>
                      <a:lnTo>
                        <a:pt x="66" y="249"/>
                      </a:lnTo>
                      <a:lnTo>
                        <a:pt x="71" y="244"/>
                      </a:lnTo>
                      <a:lnTo>
                        <a:pt x="76" y="232"/>
                      </a:lnTo>
                      <a:lnTo>
                        <a:pt x="77" y="221"/>
                      </a:lnTo>
                      <a:lnTo>
                        <a:pt x="85" y="206"/>
                      </a:lnTo>
                      <a:lnTo>
                        <a:pt x="90" y="194"/>
                      </a:lnTo>
                      <a:lnTo>
                        <a:pt x="101" y="178"/>
                      </a:lnTo>
                      <a:lnTo>
                        <a:pt x="106" y="166"/>
                      </a:lnTo>
                      <a:lnTo>
                        <a:pt x="111" y="155"/>
                      </a:lnTo>
                      <a:lnTo>
                        <a:pt x="111" y="147"/>
                      </a:lnTo>
                      <a:lnTo>
                        <a:pt x="108" y="113"/>
                      </a:lnTo>
                      <a:lnTo>
                        <a:pt x="105" y="86"/>
                      </a:lnTo>
                      <a:lnTo>
                        <a:pt x="100" y="78"/>
                      </a:lnTo>
                      <a:lnTo>
                        <a:pt x="88" y="81"/>
                      </a:lnTo>
                      <a:lnTo>
                        <a:pt x="84" y="85"/>
                      </a:lnTo>
                      <a:lnTo>
                        <a:pt x="80" y="83"/>
                      </a:lnTo>
                      <a:lnTo>
                        <a:pt x="79" y="81"/>
                      </a:lnTo>
                      <a:lnTo>
                        <a:pt x="76" y="83"/>
                      </a:lnTo>
                      <a:lnTo>
                        <a:pt x="74" y="82"/>
                      </a:lnTo>
                      <a:lnTo>
                        <a:pt x="74" y="76"/>
                      </a:lnTo>
                      <a:lnTo>
                        <a:pt x="80" y="64"/>
                      </a:lnTo>
                      <a:lnTo>
                        <a:pt x="83" y="61"/>
                      </a:lnTo>
                      <a:lnTo>
                        <a:pt x="88" y="60"/>
                      </a:lnTo>
                      <a:lnTo>
                        <a:pt x="87" y="49"/>
                      </a:lnTo>
                      <a:lnTo>
                        <a:pt x="88" y="43"/>
                      </a:lnTo>
                      <a:lnTo>
                        <a:pt x="92" y="39"/>
                      </a:lnTo>
                      <a:lnTo>
                        <a:pt x="96" y="34"/>
                      </a:lnTo>
                      <a:lnTo>
                        <a:pt x="92" y="23"/>
                      </a:lnTo>
                      <a:lnTo>
                        <a:pt x="25" y="0"/>
                      </a:lnTo>
                      <a:lnTo>
                        <a:pt x="21" y="1"/>
                      </a:lnTo>
                      <a:lnTo>
                        <a:pt x="16" y="10"/>
                      </a:lnTo>
                      <a:lnTo>
                        <a:pt x="16" y="15"/>
                      </a:lnTo>
                      <a:lnTo>
                        <a:pt x="13" y="30"/>
                      </a:lnTo>
                      <a:lnTo>
                        <a:pt x="4" y="39"/>
                      </a:lnTo>
                      <a:lnTo>
                        <a:pt x="2" y="42"/>
                      </a:lnTo>
                      <a:lnTo>
                        <a:pt x="2" y="45"/>
                      </a:lnTo>
                      <a:lnTo>
                        <a:pt x="8" y="52"/>
                      </a:lnTo>
                      <a:lnTo>
                        <a:pt x="9" y="62"/>
                      </a:lnTo>
                      <a:lnTo>
                        <a:pt x="4" y="65"/>
                      </a:lnTo>
                      <a:lnTo>
                        <a:pt x="5" y="85"/>
                      </a:lnTo>
                      <a:lnTo>
                        <a:pt x="7" y="86"/>
                      </a:lnTo>
                      <a:lnTo>
                        <a:pt x="16" y="88"/>
                      </a:lnTo>
                      <a:lnTo>
                        <a:pt x="20" y="100"/>
                      </a:lnTo>
                      <a:lnTo>
                        <a:pt x="28" y="102"/>
                      </a:lnTo>
                      <a:lnTo>
                        <a:pt x="31" y="105"/>
                      </a:lnTo>
                      <a:lnTo>
                        <a:pt x="37" y="108"/>
                      </a:lnTo>
                      <a:lnTo>
                        <a:pt x="41" y="113"/>
                      </a:lnTo>
                      <a:lnTo>
                        <a:pt x="52" y="121"/>
                      </a:lnTo>
                      <a:lnTo>
                        <a:pt x="52" y="123"/>
                      </a:lnTo>
                      <a:lnTo>
                        <a:pt x="40" y="130"/>
                      </a:lnTo>
                      <a:lnTo>
                        <a:pt x="27" y="143"/>
                      </a:lnTo>
                      <a:lnTo>
                        <a:pt x="24" y="154"/>
                      </a:lnTo>
                      <a:lnTo>
                        <a:pt x="4" y="168"/>
                      </a:lnTo>
                      <a:close/>
                    </a:path>
                  </a:pathLst>
                </a:custGeom>
                <a:solidFill>
                  <a:schemeClr val="accent3"/>
                </a:solid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50" name="Freeform 55">
                  <a:extLst>
                    <a:ext uri="{FF2B5EF4-FFF2-40B4-BE49-F238E27FC236}">
                      <a16:creationId xmlns:a16="http://schemas.microsoft.com/office/drawing/2014/main" id="{54117E0F-7E24-4107-9570-3D0824B33765}"/>
                    </a:ext>
                  </a:extLst>
                </p:cNvPr>
                <p:cNvSpPr>
                  <a:spLocks/>
                </p:cNvSpPr>
                <p:nvPr/>
              </p:nvSpPr>
              <p:spPr bwMode="auto">
                <a:xfrm>
                  <a:off x="4927" y="1385"/>
                  <a:ext cx="562" cy="431"/>
                </a:xfrm>
                <a:custGeom>
                  <a:avLst/>
                  <a:gdLst>
                    <a:gd name="T0" fmla="*/ 469 w 613"/>
                    <a:gd name="T1" fmla="*/ 421 h 470"/>
                    <a:gd name="T2" fmla="*/ 460 w 613"/>
                    <a:gd name="T3" fmla="*/ 436 h 470"/>
                    <a:gd name="T4" fmla="*/ 453 w 613"/>
                    <a:gd name="T5" fmla="*/ 451 h 470"/>
                    <a:gd name="T6" fmla="*/ 449 w 613"/>
                    <a:gd name="T7" fmla="*/ 470 h 470"/>
                    <a:gd name="T8" fmla="*/ 464 w 613"/>
                    <a:gd name="T9" fmla="*/ 454 h 470"/>
                    <a:gd name="T10" fmla="*/ 489 w 613"/>
                    <a:gd name="T11" fmla="*/ 451 h 470"/>
                    <a:gd name="T12" fmla="*/ 522 w 613"/>
                    <a:gd name="T13" fmla="*/ 438 h 470"/>
                    <a:gd name="T14" fmla="*/ 577 w 613"/>
                    <a:gd name="T15" fmla="*/ 398 h 470"/>
                    <a:gd name="T16" fmla="*/ 596 w 613"/>
                    <a:gd name="T17" fmla="*/ 384 h 470"/>
                    <a:gd name="T18" fmla="*/ 613 w 613"/>
                    <a:gd name="T19" fmla="*/ 367 h 470"/>
                    <a:gd name="T20" fmla="*/ 604 w 613"/>
                    <a:gd name="T21" fmla="*/ 371 h 470"/>
                    <a:gd name="T22" fmla="*/ 581 w 613"/>
                    <a:gd name="T23" fmla="*/ 382 h 470"/>
                    <a:gd name="T24" fmla="*/ 567 w 613"/>
                    <a:gd name="T25" fmla="*/ 390 h 470"/>
                    <a:gd name="T26" fmla="*/ 584 w 613"/>
                    <a:gd name="T27" fmla="*/ 364 h 470"/>
                    <a:gd name="T28" fmla="*/ 571 w 613"/>
                    <a:gd name="T29" fmla="*/ 375 h 470"/>
                    <a:gd name="T30" fmla="*/ 518 w 613"/>
                    <a:gd name="T31" fmla="*/ 405 h 470"/>
                    <a:gd name="T32" fmla="*/ 481 w 613"/>
                    <a:gd name="T33" fmla="*/ 431 h 470"/>
                    <a:gd name="T34" fmla="*/ 477 w 613"/>
                    <a:gd name="T35" fmla="*/ 410 h 470"/>
                    <a:gd name="T36" fmla="*/ 489 w 613"/>
                    <a:gd name="T37" fmla="*/ 383 h 470"/>
                    <a:gd name="T38" fmla="*/ 474 w 613"/>
                    <a:gd name="T39" fmla="*/ 296 h 470"/>
                    <a:gd name="T40" fmla="*/ 464 w 613"/>
                    <a:gd name="T41" fmla="*/ 207 h 470"/>
                    <a:gd name="T42" fmla="*/ 453 w 613"/>
                    <a:gd name="T43" fmla="*/ 151 h 470"/>
                    <a:gd name="T44" fmla="*/ 442 w 613"/>
                    <a:gd name="T45" fmla="*/ 141 h 470"/>
                    <a:gd name="T46" fmla="*/ 439 w 613"/>
                    <a:gd name="T47" fmla="*/ 124 h 470"/>
                    <a:gd name="T48" fmla="*/ 430 w 613"/>
                    <a:gd name="T49" fmla="*/ 74 h 470"/>
                    <a:gd name="T50" fmla="*/ 414 w 613"/>
                    <a:gd name="T51" fmla="*/ 19 h 470"/>
                    <a:gd name="T52" fmla="*/ 407 w 613"/>
                    <a:gd name="T53" fmla="*/ 0 h 470"/>
                    <a:gd name="T54" fmla="*/ 305 w 613"/>
                    <a:gd name="T55" fmla="*/ 23 h 470"/>
                    <a:gd name="T56" fmla="*/ 252 w 613"/>
                    <a:gd name="T57" fmla="*/ 83 h 470"/>
                    <a:gd name="T58" fmla="*/ 246 w 613"/>
                    <a:gd name="T59" fmla="*/ 106 h 470"/>
                    <a:gd name="T60" fmla="*/ 215 w 613"/>
                    <a:gd name="T61" fmla="*/ 139 h 470"/>
                    <a:gd name="T62" fmla="*/ 227 w 613"/>
                    <a:gd name="T63" fmla="*/ 150 h 470"/>
                    <a:gd name="T64" fmla="*/ 228 w 613"/>
                    <a:gd name="T65" fmla="*/ 163 h 470"/>
                    <a:gd name="T66" fmla="*/ 234 w 613"/>
                    <a:gd name="T67" fmla="*/ 195 h 470"/>
                    <a:gd name="T68" fmla="*/ 180 w 613"/>
                    <a:gd name="T69" fmla="*/ 231 h 470"/>
                    <a:gd name="T70" fmla="*/ 116 w 613"/>
                    <a:gd name="T71" fmla="*/ 235 h 470"/>
                    <a:gd name="T72" fmla="*/ 52 w 613"/>
                    <a:gd name="T73" fmla="*/ 250 h 470"/>
                    <a:gd name="T74" fmla="*/ 38 w 613"/>
                    <a:gd name="T75" fmla="*/ 278 h 470"/>
                    <a:gd name="T76" fmla="*/ 57 w 613"/>
                    <a:gd name="T77" fmla="*/ 305 h 470"/>
                    <a:gd name="T78" fmla="*/ 44 w 613"/>
                    <a:gd name="T79" fmla="*/ 330 h 470"/>
                    <a:gd name="T80" fmla="*/ 6 w 613"/>
                    <a:gd name="T81" fmla="*/ 397 h 470"/>
                    <a:gd name="T82" fmla="*/ 343 w 613"/>
                    <a:gd name="T83" fmla="*/ 341 h 470"/>
                    <a:gd name="T84" fmla="*/ 351 w 613"/>
                    <a:gd name="T85" fmla="*/ 346 h 470"/>
                    <a:gd name="T86" fmla="*/ 369 w 613"/>
                    <a:gd name="T87" fmla="*/ 374 h 470"/>
                    <a:gd name="T88" fmla="*/ 392 w 613"/>
                    <a:gd name="T89" fmla="*/ 381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3" h="470">
                      <a:moveTo>
                        <a:pt x="398" y="387"/>
                      </a:moveTo>
                      <a:lnTo>
                        <a:pt x="465" y="410"/>
                      </a:lnTo>
                      <a:lnTo>
                        <a:pt x="469" y="421"/>
                      </a:lnTo>
                      <a:lnTo>
                        <a:pt x="465" y="426"/>
                      </a:lnTo>
                      <a:lnTo>
                        <a:pt x="461" y="430"/>
                      </a:lnTo>
                      <a:lnTo>
                        <a:pt x="460" y="436"/>
                      </a:lnTo>
                      <a:lnTo>
                        <a:pt x="461" y="447"/>
                      </a:lnTo>
                      <a:lnTo>
                        <a:pt x="456" y="448"/>
                      </a:lnTo>
                      <a:lnTo>
                        <a:pt x="453" y="451"/>
                      </a:lnTo>
                      <a:lnTo>
                        <a:pt x="447" y="463"/>
                      </a:lnTo>
                      <a:lnTo>
                        <a:pt x="447" y="469"/>
                      </a:lnTo>
                      <a:lnTo>
                        <a:pt x="449" y="470"/>
                      </a:lnTo>
                      <a:lnTo>
                        <a:pt x="452" y="468"/>
                      </a:lnTo>
                      <a:lnTo>
                        <a:pt x="453" y="463"/>
                      </a:lnTo>
                      <a:lnTo>
                        <a:pt x="464" y="454"/>
                      </a:lnTo>
                      <a:lnTo>
                        <a:pt x="470" y="455"/>
                      </a:lnTo>
                      <a:lnTo>
                        <a:pt x="485" y="455"/>
                      </a:lnTo>
                      <a:lnTo>
                        <a:pt x="489" y="451"/>
                      </a:lnTo>
                      <a:lnTo>
                        <a:pt x="503" y="447"/>
                      </a:lnTo>
                      <a:lnTo>
                        <a:pt x="514" y="442"/>
                      </a:lnTo>
                      <a:lnTo>
                        <a:pt x="522" y="438"/>
                      </a:lnTo>
                      <a:lnTo>
                        <a:pt x="531" y="429"/>
                      </a:lnTo>
                      <a:lnTo>
                        <a:pt x="568" y="404"/>
                      </a:lnTo>
                      <a:lnTo>
                        <a:pt x="577" y="398"/>
                      </a:lnTo>
                      <a:lnTo>
                        <a:pt x="585" y="391"/>
                      </a:lnTo>
                      <a:lnTo>
                        <a:pt x="592" y="389"/>
                      </a:lnTo>
                      <a:lnTo>
                        <a:pt x="596" y="384"/>
                      </a:lnTo>
                      <a:lnTo>
                        <a:pt x="604" y="379"/>
                      </a:lnTo>
                      <a:lnTo>
                        <a:pt x="609" y="376"/>
                      </a:lnTo>
                      <a:lnTo>
                        <a:pt x="613" y="367"/>
                      </a:lnTo>
                      <a:lnTo>
                        <a:pt x="613" y="364"/>
                      </a:lnTo>
                      <a:lnTo>
                        <a:pt x="612" y="363"/>
                      </a:lnTo>
                      <a:lnTo>
                        <a:pt x="604" y="371"/>
                      </a:lnTo>
                      <a:lnTo>
                        <a:pt x="596" y="373"/>
                      </a:lnTo>
                      <a:lnTo>
                        <a:pt x="586" y="377"/>
                      </a:lnTo>
                      <a:lnTo>
                        <a:pt x="581" y="382"/>
                      </a:lnTo>
                      <a:lnTo>
                        <a:pt x="577" y="388"/>
                      </a:lnTo>
                      <a:lnTo>
                        <a:pt x="569" y="392"/>
                      </a:lnTo>
                      <a:lnTo>
                        <a:pt x="567" y="390"/>
                      </a:lnTo>
                      <a:lnTo>
                        <a:pt x="570" y="383"/>
                      </a:lnTo>
                      <a:lnTo>
                        <a:pt x="577" y="376"/>
                      </a:lnTo>
                      <a:lnTo>
                        <a:pt x="584" y="364"/>
                      </a:lnTo>
                      <a:lnTo>
                        <a:pt x="581" y="362"/>
                      </a:lnTo>
                      <a:lnTo>
                        <a:pt x="575" y="368"/>
                      </a:lnTo>
                      <a:lnTo>
                        <a:pt x="571" y="375"/>
                      </a:lnTo>
                      <a:lnTo>
                        <a:pt x="565" y="380"/>
                      </a:lnTo>
                      <a:lnTo>
                        <a:pt x="545" y="391"/>
                      </a:lnTo>
                      <a:lnTo>
                        <a:pt x="518" y="405"/>
                      </a:lnTo>
                      <a:lnTo>
                        <a:pt x="497" y="415"/>
                      </a:lnTo>
                      <a:lnTo>
                        <a:pt x="489" y="419"/>
                      </a:lnTo>
                      <a:lnTo>
                        <a:pt x="481" y="431"/>
                      </a:lnTo>
                      <a:lnTo>
                        <a:pt x="476" y="427"/>
                      </a:lnTo>
                      <a:lnTo>
                        <a:pt x="474" y="419"/>
                      </a:lnTo>
                      <a:lnTo>
                        <a:pt x="477" y="410"/>
                      </a:lnTo>
                      <a:lnTo>
                        <a:pt x="485" y="404"/>
                      </a:lnTo>
                      <a:lnTo>
                        <a:pt x="477" y="396"/>
                      </a:lnTo>
                      <a:lnTo>
                        <a:pt x="489" y="383"/>
                      </a:lnTo>
                      <a:lnTo>
                        <a:pt x="489" y="378"/>
                      </a:lnTo>
                      <a:lnTo>
                        <a:pt x="484" y="371"/>
                      </a:lnTo>
                      <a:lnTo>
                        <a:pt x="474" y="296"/>
                      </a:lnTo>
                      <a:lnTo>
                        <a:pt x="471" y="294"/>
                      </a:lnTo>
                      <a:lnTo>
                        <a:pt x="472" y="223"/>
                      </a:lnTo>
                      <a:lnTo>
                        <a:pt x="464" y="207"/>
                      </a:lnTo>
                      <a:lnTo>
                        <a:pt x="458" y="190"/>
                      </a:lnTo>
                      <a:lnTo>
                        <a:pt x="458" y="175"/>
                      </a:lnTo>
                      <a:lnTo>
                        <a:pt x="453" y="151"/>
                      </a:lnTo>
                      <a:lnTo>
                        <a:pt x="445" y="138"/>
                      </a:lnTo>
                      <a:lnTo>
                        <a:pt x="441" y="138"/>
                      </a:lnTo>
                      <a:lnTo>
                        <a:pt x="442" y="141"/>
                      </a:lnTo>
                      <a:lnTo>
                        <a:pt x="440" y="142"/>
                      </a:lnTo>
                      <a:lnTo>
                        <a:pt x="437" y="138"/>
                      </a:lnTo>
                      <a:lnTo>
                        <a:pt x="439" y="124"/>
                      </a:lnTo>
                      <a:lnTo>
                        <a:pt x="426" y="95"/>
                      </a:lnTo>
                      <a:lnTo>
                        <a:pt x="425" y="84"/>
                      </a:lnTo>
                      <a:lnTo>
                        <a:pt x="430" y="74"/>
                      </a:lnTo>
                      <a:lnTo>
                        <a:pt x="426" y="52"/>
                      </a:lnTo>
                      <a:lnTo>
                        <a:pt x="415" y="23"/>
                      </a:lnTo>
                      <a:lnTo>
                        <a:pt x="414" y="19"/>
                      </a:lnTo>
                      <a:lnTo>
                        <a:pt x="410" y="15"/>
                      </a:lnTo>
                      <a:lnTo>
                        <a:pt x="413" y="10"/>
                      </a:lnTo>
                      <a:lnTo>
                        <a:pt x="407" y="0"/>
                      </a:lnTo>
                      <a:lnTo>
                        <a:pt x="311" y="24"/>
                      </a:lnTo>
                      <a:lnTo>
                        <a:pt x="309" y="21"/>
                      </a:lnTo>
                      <a:lnTo>
                        <a:pt x="305" y="23"/>
                      </a:lnTo>
                      <a:lnTo>
                        <a:pt x="298" y="27"/>
                      </a:lnTo>
                      <a:lnTo>
                        <a:pt x="275" y="51"/>
                      </a:lnTo>
                      <a:lnTo>
                        <a:pt x="252" y="83"/>
                      </a:lnTo>
                      <a:lnTo>
                        <a:pt x="248" y="88"/>
                      </a:lnTo>
                      <a:lnTo>
                        <a:pt x="250" y="93"/>
                      </a:lnTo>
                      <a:lnTo>
                        <a:pt x="246" y="106"/>
                      </a:lnTo>
                      <a:lnTo>
                        <a:pt x="241" y="111"/>
                      </a:lnTo>
                      <a:lnTo>
                        <a:pt x="217" y="135"/>
                      </a:lnTo>
                      <a:lnTo>
                        <a:pt x="215" y="139"/>
                      </a:lnTo>
                      <a:lnTo>
                        <a:pt x="218" y="149"/>
                      </a:lnTo>
                      <a:lnTo>
                        <a:pt x="221" y="151"/>
                      </a:lnTo>
                      <a:lnTo>
                        <a:pt x="227" y="150"/>
                      </a:lnTo>
                      <a:lnTo>
                        <a:pt x="232" y="153"/>
                      </a:lnTo>
                      <a:lnTo>
                        <a:pt x="233" y="158"/>
                      </a:lnTo>
                      <a:lnTo>
                        <a:pt x="228" y="163"/>
                      </a:lnTo>
                      <a:lnTo>
                        <a:pt x="230" y="171"/>
                      </a:lnTo>
                      <a:lnTo>
                        <a:pt x="236" y="180"/>
                      </a:lnTo>
                      <a:lnTo>
                        <a:pt x="234" y="195"/>
                      </a:lnTo>
                      <a:lnTo>
                        <a:pt x="219" y="201"/>
                      </a:lnTo>
                      <a:lnTo>
                        <a:pt x="197" y="225"/>
                      </a:lnTo>
                      <a:lnTo>
                        <a:pt x="180" y="231"/>
                      </a:lnTo>
                      <a:lnTo>
                        <a:pt x="140" y="242"/>
                      </a:lnTo>
                      <a:lnTo>
                        <a:pt x="128" y="237"/>
                      </a:lnTo>
                      <a:lnTo>
                        <a:pt x="116" y="235"/>
                      </a:lnTo>
                      <a:lnTo>
                        <a:pt x="96" y="237"/>
                      </a:lnTo>
                      <a:lnTo>
                        <a:pt x="75" y="241"/>
                      </a:lnTo>
                      <a:lnTo>
                        <a:pt x="52" y="250"/>
                      </a:lnTo>
                      <a:lnTo>
                        <a:pt x="42" y="257"/>
                      </a:lnTo>
                      <a:lnTo>
                        <a:pt x="38" y="269"/>
                      </a:lnTo>
                      <a:lnTo>
                        <a:pt x="38" y="278"/>
                      </a:lnTo>
                      <a:lnTo>
                        <a:pt x="53" y="295"/>
                      </a:lnTo>
                      <a:lnTo>
                        <a:pt x="56" y="297"/>
                      </a:lnTo>
                      <a:lnTo>
                        <a:pt x="57" y="305"/>
                      </a:lnTo>
                      <a:lnTo>
                        <a:pt x="55" y="311"/>
                      </a:lnTo>
                      <a:lnTo>
                        <a:pt x="49" y="315"/>
                      </a:lnTo>
                      <a:lnTo>
                        <a:pt x="44" y="330"/>
                      </a:lnTo>
                      <a:lnTo>
                        <a:pt x="12" y="362"/>
                      </a:lnTo>
                      <a:lnTo>
                        <a:pt x="0" y="371"/>
                      </a:lnTo>
                      <a:lnTo>
                        <a:pt x="6" y="397"/>
                      </a:lnTo>
                      <a:lnTo>
                        <a:pt x="335" y="331"/>
                      </a:lnTo>
                      <a:lnTo>
                        <a:pt x="341" y="335"/>
                      </a:lnTo>
                      <a:lnTo>
                        <a:pt x="343" y="341"/>
                      </a:lnTo>
                      <a:lnTo>
                        <a:pt x="345" y="343"/>
                      </a:lnTo>
                      <a:lnTo>
                        <a:pt x="348" y="343"/>
                      </a:lnTo>
                      <a:lnTo>
                        <a:pt x="351" y="346"/>
                      </a:lnTo>
                      <a:lnTo>
                        <a:pt x="356" y="347"/>
                      </a:lnTo>
                      <a:lnTo>
                        <a:pt x="366" y="367"/>
                      </a:lnTo>
                      <a:lnTo>
                        <a:pt x="369" y="374"/>
                      </a:lnTo>
                      <a:lnTo>
                        <a:pt x="372" y="377"/>
                      </a:lnTo>
                      <a:lnTo>
                        <a:pt x="373" y="379"/>
                      </a:lnTo>
                      <a:lnTo>
                        <a:pt x="392" y="381"/>
                      </a:lnTo>
                      <a:lnTo>
                        <a:pt x="398" y="387"/>
                      </a:lnTo>
                      <a:close/>
                    </a:path>
                  </a:pathLst>
                </a:custGeom>
                <a:solidFill>
                  <a:schemeClr val="accent3"/>
                </a:solid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51" name="Freeform 56">
                  <a:extLst>
                    <a:ext uri="{FF2B5EF4-FFF2-40B4-BE49-F238E27FC236}">
                      <a16:creationId xmlns:a16="http://schemas.microsoft.com/office/drawing/2014/main" id="{361AE06A-C4B1-4AB4-8171-E64B1CD1E4A1}"/>
                    </a:ext>
                  </a:extLst>
                </p:cNvPr>
                <p:cNvSpPr>
                  <a:spLocks/>
                </p:cNvSpPr>
                <p:nvPr/>
              </p:nvSpPr>
              <p:spPr bwMode="auto">
                <a:xfrm>
                  <a:off x="5362" y="1630"/>
                  <a:ext cx="127" cy="126"/>
                </a:xfrm>
                <a:custGeom>
                  <a:avLst/>
                  <a:gdLst>
                    <a:gd name="T0" fmla="*/ 0 w 139"/>
                    <a:gd name="T1" fmla="*/ 29 h 137"/>
                    <a:gd name="T2" fmla="*/ 47 w 139"/>
                    <a:gd name="T3" fmla="*/ 18 h 137"/>
                    <a:gd name="T4" fmla="*/ 51 w 139"/>
                    <a:gd name="T5" fmla="*/ 23 h 137"/>
                    <a:gd name="T6" fmla="*/ 53 w 139"/>
                    <a:gd name="T7" fmla="*/ 22 h 137"/>
                    <a:gd name="T8" fmla="*/ 54 w 139"/>
                    <a:gd name="T9" fmla="*/ 18 h 137"/>
                    <a:gd name="T10" fmla="*/ 123 w 139"/>
                    <a:gd name="T11" fmla="*/ 0 h 137"/>
                    <a:gd name="T12" fmla="*/ 139 w 139"/>
                    <a:gd name="T13" fmla="*/ 57 h 137"/>
                    <a:gd name="T14" fmla="*/ 137 w 139"/>
                    <a:gd name="T15" fmla="*/ 63 h 137"/>
                    <a:gd name="T16" fmla="*/ 135 w 139"/>
                    <a:gd name="T17" fmla="*/ 66 h 137"/>
                    <a:gd name="T18" fmla="*/ 136 w 139"/>
                    <a:gd name="T19" fmla="*/ 68 h 137"/>
                    <a:gd name="T20" fmla="*/ 137 w 139"/>
                    <a:gd name="T21" fmla="*/ 71 h 137"/>
                    <a:gd name="T22" fmla="*/ 128 w 139"/>
                    <a:gd name="T23" fmla="*/ 72 h 137"/>
                    <a:gd name="T24" fmla="*/ 105 w 139"/>
                    <a:gd name="T25" fmla="*/ 82 h 137"/>
                    <a:gd name="T26" fmla="*/ 99 w 139"/>
                    <a:gd name="T27" fmla="*/ 81 h 137"/>
                    <a:gd name="T28" fmla="*/ 96 w 139"/>
                    <a:gd name="T29" fmla="*/ 84 h 137"/>
                    <a:gd name="T30" fmla="*/ 96 w 139"/>
                    <a:gd name="T31" fmla="*/ 88 h 137"/>
                    <a:gd name="T32" fmla="*/ 94 w 139"/>
                    <a:gd name="T33" fmla="*/ 88 h 137"/>
                    <a:gd name="T34" fmla="*/ 80 w 139"/>
                    <a:gd name="T35" fmla="*/ 91 h 137"/>
                    <a:gd name="T36" fmla="*/ 61 w 139"/>
                    <a:gd name="T37" fmla="*/ 100 h 137"/>
                    <a:gd name="T38" fmla="*/ 59 w 139"/>
                    <a:gd name="T39" fmla="*/ 96 h 137"/>
                    <a:gd name="T40" fmla="*/ 47 w 139"/>
                    <a:gd name="T41" fmla="*/ 109 h 137"/>
                    <a:gd name="T42" fmla="*/ 21 w 139"/>
                    <a:gd name="T43" fmla="*/ 132 h 137"/>
                    <a:gd name="T44" fmla="*/ 11 w 139"/>
                    <a:gd name="T45" fmla="*/ 137 h 137"/>
                    <a:gd name="T46" fmla="*/ 3 w 139"/>
                    <a:gd name="T47" fmla="*/ 129 h 137"/>
                    <a:gd name="T48" fmla="*/ 15 w 139"/>
                    <a:gd name="T49" fmla="*/ 116 h 137"/>
                    <a:gd name="T50" fmla="*/ 15 w 139"/>
                    <a:gd name="T51" fmla="*/ 111 h 137"/>
                    <a:gd name="T52" fmla="*/ 10 w 139"/>
                    <a:gd name="T53" fmla="*/ 104 h 137"/>
                    <a:gd name="T54" fmla="*/ 0 w 139"/>
                    <a:gd name="T55" fmla="*/ 29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137">
                      <a:moveTo>
                        <a:pt x="0" y="29"/>
                      </a:moveTo>
                      <a:lnTo>
                        <a:pt x="47" y="18"/>
                      </a:lnTo>
                      <a:lnTo>
                        <a:pt x="51" y="23"/>
                      </a:lnTo>
                      <a:lnTo>
                        <a:pt x="53" y="22"/>
                      </a:lnTo>
                      <a:lnTo>
                        <a:pt x="54" y="18"/>
                      </a:lnTo>
                      <a:lnTo>
                        <a:pt x="123" y="0"/>
                      </a:lnTo>
                      <a:lnTo>
                        <a:pt x="139" y="57"/>
                      </a:lnTo>
                      <a:lnTo>
                        <a:pt x="137" y="63"/>
                      </a:lnTo>
                      <a:lnTo>
                        <a:pt x="135" y="66"/>
                      </a:lnTo>
                      <a:lnTo>
                        <a:pt x="136" y="68"/>
                      </a:lnTo>
                      <a:lnTo>
                        <a:pt x="137" y="71"/>
                      </a:lnTo>
                      <a:lnTo>
                        <a:pt x="128" y="72"/>
                      </a:lnTo>
                      <a:lnTo>
                        <a:pt x="105" y="82"/>
                      </a:lnTo>
                      <a:lnTo>
                        <a:pt x="99" y="81"/>
                      </a:lnTo>
                      <a:lnTo>
                        <a:pt x="96" y="84"/>
                      </a:lnTo>
                      <a:lnTo>
                        <a:pt x="96" y="88"/>
                      </a:lnTo>
                      <a:lnTo>
                        <a:pt x="94" y="88"/>
                      </a:lnTo>
                      <a:lnTo>
                        <a:pt x="80" y="91"/>
                      </a:lnTo>
                      <a:lnTo>
                        <a:pt x="61" y="100"/>
                      </a:lnTo>
                      <a:lnTo>
                        <a:pt x="59" y="96"/>
                      </a:lnTo>
                      <a:lnTo>
                        <a:pt x="47" y="109"/>
                      </a:lnTo>
                      <a:lnTo>
                        <a:pt x="21" y="132"/>
                      </a:lnTo>
                      <a:lnTo>
                        <a:pt x="11" y="137"/>
                      </a:lnTo>
                      <a:lnTo>
                        <a:pt x="3" y="129"/>
                      </a:lnTo>
                      <a:lnTo>
                        <a:pt x="15" y="116"/>
                      </a:lnTo>
                      <a:lnTo>
                        <a:pt x="15" y="111"/>
                      </a:lnTo>
                      <a:lnTo>
                        <a:pt x="10" y="104"/>
                      </a:lnTo>
                      <a:lnTo>
                        <a:pt x="0" y="29"/>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52" name="Freeform 57">
                  <a:extLst>
                    <a:ext uri="{FF2B5EF4-FFF2-40B4-BE49-F238E27FC236}">
                      <a16:creationId xmlns:a16="http://schemas.microsoft.com/office/drawing/2014/main" id="{0B322DB2-68DA-4905-A6C7-4C47A6D27C92}"/>
                    </a:ext>
                  </a:extLst>
                </p:cNvPr>
                <p:cNvSpPr>
                  <a:spLocks/>
                </p:cNvSpPr>
                <p:nvPr/>
              </p:nvSpPr>
              <p:spPr bwMode="auto">
                <a:xfrm>
                  <a:off x="5475" y="1623"/>
                  <a:ext cx="64" cy="73"/>
                </a:xfrm>
                <a:custGeom>
                  <a:avLst/>
                  <a:gdLst>
                    <a:gd name="T0" fmla="*/ 0 w 71"/>
                    <a:gd name="T1" fmla="*/ 7 h 79"/>
                    <a:gd name="T2" fmla="*/ 16 w 71"/>
                    <a:gd name="T3" fmla="*/ 64 h 79"/>
                    <a:gd name="T4" fmla="*/ 14 w 71"/>
                    <a:gd name="T5" fmla="*/ 70 h 79"/>
                    <a:gd name="T6" fmla="*/ 12 w 71"/>
                    <a:gd name="T7" fmla="*/ 73 h 79"/>
                    <a:gd name="T8" fmla="*/ 13 w 71"/>
                    <a:gd name="T9" fmla="*/ 75 h 79"/>
                    <a:gd name="T10" fmla="*/ 14 w 71"/>
                    <a:gd name="T11" fmla="*/ 78 h 79"/>
                    <a:gd name="T12" fmla="*/ 18 w 71"/>
                    <a:gd name="T13" fmla="*/ 79 h 79"/>
                    <a:gd name="T14" fmla="*/ 32 w 71"/>
                    <a:gd name="T15" fmla="*/ 69 h 79"/>
                    <a:gd name="T16" fmla="*/ 41 w 71"/>
                    <a:gd name="T17" fmla="*/ 61 h 79"/>
                    <a:gd name="T18" fmla="*/ 41 w 71"/>
                    <a:gd name="T19" fmla="*/ 55 h 79"/>
                    <a:gd name="T20" fmla="*/ 39 w 71"/>
                    <a:gd name="T21" fmla="*/ 51 h 79"/>
                    <a:gd name="T22" fmla="*/ 39 w 71"/>
                    <a:gd name="T23" fmla="*/ 41 h 79"/>
                    <a:gd name="T24" fmla="*/ 45 w 71"/>
                    <a:gd name="T25" fmla="*/ 35 h 79"/>
                    <a:gd name="T26" fmla="*/ 48 w 71"/>
                    <a:gd name="T27" fmla="*/ 37 h 79"/>
                    <a:gd name="T28" fmla="*/ 48 w 71"/>
                    <a:gd name="T29" fmla="*/ 43 h 79"/>
                    <a:gd name="T30" fmla="*/ 48 w 71"/>
                    <a:gd name="T31" fmla="*/ 55 h 79"/>
                    <a:gd name="T32" fmla="*/ 50 w 71"/>
                    <a:gd name="T33" fmla="*/ 59 h 79"/>
                    <a:gd name="T34" fmla="*/ 55 w 71"/>
                    <a:gd name="T35" fmla="*/ 58 h 79"/>
                    <a:gd name="T36" fmla="*/ 55 w 71"/>
                    <a:gd name="T37" fmla="*/ 51 h 79"/>
                    <a:gd name="T38" fmla="*/ 58 w 71"/>
                    <a:gd name="T39" fmla="*/ 51 h 79"/>
                    <a:gd name="T40" fmla="*/ 63 w 71"/>
                    <a:gd name="T41" fmla="*/ 46 h 79"/>
                    <a:gd name="T42" fmla="*/ 70 w 71"/>
                    <a:gd name="T43" fmla="*/ 45 h 79"/>
                    <a:gd name="T44" fmla="*/ 71 w 71"/>
                    <a:gd name="T45" fmla="*/ 44 h 79"/>
                    <a:gd name="T46" fmla="*/ 65 w 71"/>
                    <a:gd name="T47" fmla="*/ 38 h 79"/>
                    <a:gd name="T48" fmla="*/ 64 w 71"/>
                    <a:gd name="T49" fmla="*/ 35 h 79"/>
                    <a:gd name="T50" fmla="*/ 61 w 71"/>
                    <a:gd name="T51" fmla="*/ 34 h 79"/>
                    <a:gd name="T52" fmla="*/ 60 w 71"/>
                    <a:gd name="T53" fmla="*/ 31 h 79"/>
                    <a:gd name="T54" fmla="*/ 54 w 71"/>
                    <a:gd name="T55" fmla="*/ 28 h 79"/>
                    <a:gd name="T56" fmla="*/ 54 w 71"/>
                    <a:gd name="T57" fmla="*/ 25 h 79"/>
                    <a:gd name="T58" fmla="*/ 40 w 71"/>
                    <a:gd name="T59" fmla="*/ 22 h 79"/>
                    <a:gd name="T60" fmla="*/ 36 w 71"/>
                    <a:gd name="T61" fmla="*/ 11 h 79"/>
                    <a:gd name="T62" fmla="*/ 32 w 71"/>
                    <a:gd name="T63" fmla="*/ 10 h 79"/>
                    <a:gd name="T64" fmla="*/ 28 w 71"/>
                    <a:gd name="T65" fmla="*/ 0 h 79"/>
                    <a:gd name="T66" fmla="*/ 0 w 71"/>
                    <a:gd name="T67" fmla="*/ 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79">
                      <a:moveTo>
                        <a:pt x="0" y="7"/>
                      </a:moveTo>
                      <a:lnTo>
                        <a:pt x="16" y="64"/>
                      </a:lnTo>
                      <a:lnTo>
                        <a:pt x="14" y="70"/>
                      </a:lnTo>
                      <a:lnTo>
                        <a:pt x="12" y="73"/>
                      </a:lnTo>
                      <a:lnTo>
                        <a:pt x="13" y="75"/>
                      </a:lnTo>
                      <a:lnTo>
                        <a:pt x="14" y="78"/>
                      </a:lnTo>
                      <a:lnTo>
                        <a:pt x="18" y="79"/>
                      </a:lnTo>
                      <a:lnTo>
                        <a:pt x="32" y="69"/>
                      </a:lnTo>
                      <a:lnTo>
                        <a:pt x="41" y="61"/>
                      </a:lnTo>
                      <a:lnTo>
                        <a:pt x="41" y="55"/>
                      </a:lnTo>
                      <a:lnTo>
                        <a:pt x="39" y="51"/>
                      </a:lnTo>
                      <a:lnTo>
                        <a:pt x="39" y="41"/>
                      </a:lnTo>
                      <a:lnTo>
                        <a:pt x="45" y="35"/>
                      </a:lnTo>
                      <a:lnTo>
                        <a:pt x="48" y="37"/>
                      </a:lnTo>
                      <a:lnTo>
                        <a:pt x="48" y="43"/>
                      </a:lnTo>
                      <a:lnTo>
                        <a:pt x="48" y="55"/>
                      </a:lnTo>
                      <a:lnTo>
                        <a:pt x="50" y="59"/>
                      </a:lnTo>
                      <a:lnTo>
                        <a:pt x="55" y="58"/>
                      </a:lnTo>
                      <a:lnTo>
                        <a:pt x="55" y="51"/>
                      </a:lnTo>
                      <a:lnTo>
                        <a:pt x="58" y="51"/>
                      </a:lnTo>
                      <a:lnTo>
                        <a:pt x="63" y="46"/>
                      </a:lnTo>
                      <a:lnTo>
                        <a:pt x="70" y="45"/>
                      </a:lnTo>
                      <a:lnTo>
                        <a:pt x="71" y="44"/>
                      </a:lnTo>
                      <a:lnTo>
                        <a:pt x="65" y="38"/>
                      </a:lnTo>
                      <a:lnTo>
                        <a:pt x="64" y="35"/>
                      </a:lnTo>
                      <a:lnTo>
                        <a:pt x="61" y="34"/>
                      </a:lnTo>
                      <a:lnTo>
                        <a:pt x="60" y="31"/>
                      </a:lnTo>
                      <a:lnTo>
                        <a:pt x="54" y="28"/>
                      </a:lnTo>
                      <a:lnTo>
                        <a:pt x="54" y="25"/>
                      </a:lnTo>
                      <a:lnTo>
                        <a:pt x="40" y="22"/>
                      </a:lnTo>
                      <a:lnTo>
                        <a:pt x="36" y="11"/>
                      </a:lnTo>
                      <a:lnTo>
                        <a:pt x="32" y="10"/>
                      </a:lnTo>
                      <a:lnTo>
                        <a:pt x="28" y="0"/>
                      </a:lnTo>
                      <a:lnTo>
                        <a:pt x="0" y="7"/>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53" name="Freeform 58">
                  <a:extLst>
                    <a:ext uri="{FF2B5EF4-FFF2-40B4-BE49-F238E27FC236}">
                      <a16:creationId xmlns:a16="http://schemas.microsoft.com/office/drawing/2014/main" id="{E11EF7CF-1B26-46DF-BCCB-1073539D1EF8}"/>
                    </a:ext>
                  </a:extLst>
                </p:cNvPr>
                <p:cNvSpPr>
                  <a:spLocks/>
                </p:cNvSpPr>
                <p:nvPr/>
              </p:nvSpPr>
              <p:spPr bwMode="auto">
                <a:xfrm>
                  <a:off x="5300" y="1354"/>
                  <a:ext cx="130" cy="235"/>
                </a:xfrm>
                <a:custGeom>
                  <a:avLst/>
                  <a:gdLst>
                    <a:gd name="T0" fmla="*/ 0 w 142"/>
                    <a:gd name="T1" fmla="*/ 33 h 256"/>
                    <a:gd name="T2" fmla="*/ 6 w 142"/>
                    <a:gd name="T3" fmla="*/ 43 h 256"/>
                    <a:gd name="T4" fmla="*/ 3 w 142"/>
                    <a:gd name="T5" fmla="*/ 48 h 256"/>
                    <a:gd name="T6" fmla="*/ 7 w 142"/>
                    <a:gd name="T7" fmla="*/ 52 h 256"/>
                    <a:gd name="T8" fmla="*/ 8 w 142"/>
                    <a:gd name="T9" fmla="*/ 56 h 256"/>
                    <a:gd name="T10" fmla="*/ 19 w 142"/>
                    <a:gd name="T11" fmla="*/ 85 h 256"/>
                    <a:gd name="T12" fmla="*/ 23 w 142"/>
                    <a:gd name="T13" fmla="*/ 107 h 256"/>
                    <a:gd name="T14" fmla="*/ 18 w 142"/>
                    <a:gd name="T15" fmla="*/ 117 h 256"/>
                    <a:gd name="T16" fmla="*/ 19 w 142"/>
                    <a:gd name="T17" fmla="*/ 128 h 256"/>
                    <a:gd name="T18" fmla="*/ 32 w 142"/>
                    <a:gd name="T19" fmla="*/ 157 h 256"/>
                    <a:gd name="T20" fmla="*/ 30 w 142"/>
                    <a:gd name="T21" fmla="*/ 171 h 256"/>
                    <a:gd name="T22" fmla="*/ 33 w 142"/>
                    <a:gd name="T23" fmla="*/ 175 h 256"/>
                    <a:gd name="T24" fmla="*/ 35 w 142"/>
                    <a:gd name="T25" fmla="*/ 174 h 256"/>
                    <a:gd name="T26" fmla="*/ 34 w 142"/>
                    <a:gd name="T27" fmla="*/ 171 h 256"/>
                    <a:gd name="T28" fmla="*/ 38 w 142"/>
                    <a:gd name="T29" fmla="*/ 171 h 256"/>
                    <a:gd name="T30" fmla="*/ 46 w 142"/>
                    <a:gd name="T31" fmla="*/ 184 h 256"/>
                    <a:gd name="T32" fmla="*/ 51 w 142"/>
                    <a:gd name="T33" fmla="*/ 208 h 256"/>
                    <a:gd name="T34" fmla="*/ 51 w 142"/>
                    <a:gd name="T35" fmla="*/ 223 h 256"/>
                    <a:gd name="T36" fmla="*/ 57 w 142"/>
                    <a:gd name="T37" fmla="*/ 240 h 256"/>
                    <a:gd name="T38" fmla="*/ 65 w 142"/>
                    <a:gd name="T39" fmla="*/ 256 h 256"/>
                    <a:gd name="T40" fmla="*/ 120 w 142"/>
                    <a:gd name="T41" fmla="*/ 244 h 256"/>
                    <a:gd name="T42" fmla="*/ 118 w 142"/>
                    <a:gd name="T43" fmla="*/ 239 h 256"/>
                    <a:gd name="T44" fmla="*/ 112 w 142"/>
                    <a:gd name="T45" fmla="*/ 232 h 256"/>
                    <a:gd name="T46" fmla="*/ 113 w 142"/>
                    <a:gd name="T47" fmla="*/ 222 h 256"/>
                    <a:gd name="T48" fmla="*/ 115 w 142"/>
                    <a:gd name="T49" fmla="*/ 219 h 256"/>
                    <a:gd name="T50" fmla="*/ 112 w 142"/>
                    <a:gd name="T51" fmla="*/ 209 h 256"/>
                    <a:gd name="T52" fmla="*/ 108 w 142"/>
                    <a:gd name="T53" fmla="*/ 168 h 256"/>
                    <a:gd name="T54" fmla="*/ 108 w 142"/>
                    <a:gd name="T55" fmla="*/ 155 h 256"/>
                    <a:gd name="T56" fmla="*/ 113 w 142"/>
                    <a:gd name="T57" fmla="*/ 130 h 256"/>
                    <a:gd name="T58" fmla="*/ 118 w 142"/>
                    <a:gd name="T59" fmla="*/ 114 h 256"/>
                    <a:gd name="T60" fmla="*/ 118 w 142"/>
                    <a:gd name="T61" fmla="*/ 103 h 256"/>
                    <a:gd name="T62" fmla="*/ 114 w 142"/>
                    <a:gd name="T63" fmla="*/ 94 h 256"/>
                    <a:gd name="T64" fmla="*/ 114 w 142"/>
                    <a:gd name="T65" fmla="*/ 84 h 256"/>
                    <a:gd name="T66" fmla="*/ 117 w 142"/>
                    <a:gd name="T67" fmla="*/ 79 h 256"/>
                    <a:gd name="T68" fmla="*/ 133 w 142"/>
                    <a:gd name="T69" fmla="*/ 65 h 256"/>
                    <a:gd name="T70" fmla="*/ 142 w 142"/>
                    <a:gd name="T71" fmla="*/ 43 h 256"/>
                    <a:gd name="T72" fmla="*/ 133 w 142"/>
                    <a:gd name="T73" fmla="*/ 30 h 256"/>
                    <a:gd name="T74" fmla="*/ 131 w 142"/>
                    <a:gd name="T75" fmla="*/ 24 h 256"/>
                    <a:gd name="T76" fmla="*/ 134 w 142"/>
                    <a:gd name="T77" fmla="*/ 20 h 256"/>
                    <a:gd name="T78" fmla="*/ 134 w 142"/>
                    <a:gd name="T79" fmla="*/ 16 h 256"/>
                    <a:gd name="T80" fmla="*/ 130 w 142"/>
                    <a:gd name="T81" fmla="*/ 0 h 256"/>
                    <a:gd name="T82" fmla="*/ 0 w 142"/>
                    <a:gd name="T83" fmla="*/ 33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2" h="256">
                      <a:moveTo>
                        <a:pt x="0" y="33"/>
                      </a:moveTo>
                      <a:lnTo>
                        <a:pt x="6" y="43"/>
                      </a:lnTo>
                      <a:lnTo>
                        <a:pt x="3" y="48"/>
                      </a:lnTo>
                      <a:lnTo>
                        <a:pt x="7" y="52"/>
                      </a:lnTo>
                      <a:lnTo>
                        <a:pt x="8" y="56"/>
                      </a:lnTo>
                      <a:lnTo>
                        <a:pt x="19" y="85"/>
                      </a:lnTo>
                      <a:lnTo>
                        <a:pt x="23" y="107"/>
                      </a:lnTo>
                      <a:lnTo>
                        <a:pt x="18" y="117"/>
                      </a:lnTo>
                      <a:lnTo>
                        <a:pt x="19" y="128"/>
                      </a:lnTo>
                      <a:lnTo>
                        <a:pt x="32" y="157"/>
                      </a:lnTo>
                      <a:lnTo>
                        <a:pt x="30" y="171"/>
                      </a:lnTo>
                      <a:lnTo>
                        <a:pt x="33" y="175"/>
                      </a:lnTo>
                      <a:lnTo>
                        <a:pt x="35" y="174"/>
                      </a:lnTo>
                      <a:lnTo>
                        <a:pt x="34" y="171"/>
                      </a:lnTo>
                      <a:lnTo>
                        <a:pt x="38" y="171"/>
                      </a:lnTo>
                      <a:lnTo>
                        <a:pt x="46" y="184"/>
                      </a:lnTo>
                      <a:lnTo>
                        <a:pt x="51" y="208"/>
                      </a:lnTo>
                      <a:lnTo>
                        <a:pt x="51" y="223"/>
                      </a:lnTo>
                      <a:lnTo>
                        <a:pt x="57" y="240"/>
                      </a:lnTo>
                      <a:lnTo>
                        <a:pt x="65" y="256"/>
                      </a:lnTo>
                      <a:lnTo>
                        <a:pt x="120" y="244"/>
                      </a:lnTo>
                      <a:lnTo>
                        <a:pt x="118" y="239"/>
                      </a:lnTo>
                      <a:lnTo>
                        <a:pt x="112" y="232"/>
                      </a:lnTo>
                      <a:lnTo>
                        <a:pt x="113" y="222"/>
                      </a:lnTo>
                      <a:lnTo>
                        <a:pt x="115" y="219"/>
                      </a:lnTo>
                      <a:lnTo>
                        <a:pt x="112" y="209"/>
                      </a:lnTo>
                      <a:lnTo>
                        <a:pt x="108" y="168"/>
                      </a:lnTo>
                      <a:lnTo>
                        <a:pt x="108" y="155"/>
                      </a:lnTo>
                      <a:lnTo>
                        <a:pt x="113" y="130"/>
                      </a:lnTo>
                      <a:lnTo>
                        <a:pt x="118" y="114"/>
                      </a:lnTo>
                      <a:lnTo>
                        <a:pt x="118" y="103"/>
                      </a:lnTo>
                      <a:lnTo>
                        <a:pt x="114" y="94"/>
                      </a:lnTo>
                      <a:lnTo>
                        <a:pt x="114" y="84"/>
                      </a:lnTo>
                      <a:lnTo>
                        <a:pt x="117" y="79"/>
                      </a:lnTo>
                      <a:lnTo>
                        <a:pt x="133" y="65"/>
                      </a:lnTo>
                      <a:lnTo>
                        <a:pt x="142" y="43"/>
                      </a:lnTo>
                      <a:lnTo>
                        <a:pt x="133" y="30"/>
                      </a:lnTo>
                      <a:lnTo>
                        <a:pt x="131" y="24"/>
                      </a:lnTo>
                      <a:lnTo>
                        <a:pt x="134" y="20"/>
                      </a:lnTo>
                      <a:lnTo>
                        <a:pt x="134" y="16"/>
                      </a:lnTo>
                      <a:lnTo>
                        <a:pt x="130" y="0"/>
                      </a:lnTo>
                      <a:lnTo>
                        <a:pt x="0" y="33"/>
                      </a:lnTo>
                      <a:close/>
                    </a:path>
                  </a:pathLst>
                </a:custGeom>
                <a:grpFill/>
                <a:ln w="6350" cmpd="sng">
                  <a:solidFill>
                    <a:srgbClr val="FFFFFF"/>
                  </a:solidFill>
                  <a:round/>
                  <a:headEnd/>
                  <a:tailEnd/>
                </a:ln>
              </p:spPr>
              <p:txBody>
                <a:bodyPr/>
                <a:lstStyle/>
                <a:p>
                  <a:pPr eaLnBrk="0" fontAlgn="base" hangingPunct="0">
                    <a:spcBef>
                      <a:spcPct val="50000"/>
                    </a:spcBef>
                    <a:spcAft>
                      <a:spcPct val="0"/>
                    </a:spcAft>
                  </a:pPr>
                  <a:endParaRPr lang="fr-FR" kern="0" dirty="0">
                    <a:solidFill>
                      <a:srgbClr val="000000"/>
                    </a:solidFill>
                    <a:latin typeface="Times New Roman" panose="02020603050405020304" pitchFamily="18" charset="0"/>
                  </a:endParaRPr>
                </a:p>
              </p:txBody>
            </p:sp>
            <p:sp>
              <p:nvSpPr>
                <p:cNvPr id="54" name="Freeform 59">
                  <a:extLst>
                    <a:ext uri="{FF2B5EF4-FFF2-40B4-BE49-F238E27FC236}">
                      <a16:creationId xmlns:a16="http://schemas.microsoft.com/office/drawing/2014/main" id="{A08FCBFD-67AB-44E2-A2DF-0000C9CF3D0C}"/>
                    </a:ext>
                  </a:extLst>
                </p:cNvPr>
                <p:cNvSpPr>
                  <a:spLocks/>
                </p:cNvSpPr>
                <p:nvPr/>
              </p:nvSpPr>
              <p:spPr bwMode="auto">
                <a:xfrm>
                  <a:off x="5400" y="1321"/>
                  <a:ext cx="119" cy="258"/>
                </a:xfrm>
                <a:custGeom>
                  <a:avLst/>
                  <a:gdLst>
                    <a:gd name="T0" fmla="*/ 129 w 130"/>
                    <a:gd name="T1" fmla="*/ 237 h 281"/>
                    <a:gd name="T2" fmla="*/ 124 w 130"/>
                    <a:gd name="T3" fmla="*/ 235 h 281"/>
                    <a:gd name="T4" fmla="*/ 118 w 130"/>
                    <a:gd name="T5" fmla="*/ 237 h 281"/>
                    <a:gd name="T6" fmla="*/ 112 w 130"/>
                    <a:gd name="T7" fmla="*/ 247 h 281"/>
                    <a:gd name="T8" fmla="*/ 105 w 130"/>
                    <a:gd name="T9" fmla="*/ 249 h 281"/>
                    <a:gd name="T10" fmla="*/ 106 w 130"/>
                    <a:gd name="T11" fmla="*/ 256 h 281"/>
                    <a:gd name="T12" fmla="*/ 105 w 130"/>
                    <a:gd name="T13" fmla="*/ 258 h 281"/>
                    <a:gd name="T14" fmla="*/ 102 w 130"/>
                    <a:gd name="T15" fmla="*/ 256 h 281"/>
                    <a:gd name="T16" fmla="*/ 100 w 130"/>
                    <a:gd name="T17" fmla="*/ 258 h 281"/>
                    <a:gd name="T18" fmla="*/ 99 w 130"/>
                    <a:gd name="T19" fmla="*/ 261 h 281"/>
                    <a:gd name="T20" fmla="*/ 12 w 130"/>
                    <a:gd name="T21" fmla="*/ 281 h 281"/>
                    <a:gd name="T22" fmla="*/ 10 w 130"/>
                    <a:gd name="T23" fmla="*/ 276 h 281"/>
                    <a:gd name="T24" fmla="*/ 4 w 130"/>
                    <a:gd name="T25" fmla="*/ 269 h 281"/>
                    <a:gd name="T26" fmla="*/ 5 w 130"/>
                    <a:gd name="T27" fmla="*/ 259 h 281"/>
                    <a:gd name="T28" fmla="*/ 7 w 130"/>
                    <a:gd name="T29" fmla="*/ 256 h 281"/>
                    <a:gd name="T30" fmla="*/ 4 w 130"/>
                    <a:gd name="T31" fmla="*/ 246 h 281"/>
                    <a:gd name="T32" fmla="*/ 0 w 130"/>
                    <a:gd name="T33" fmla="*/ 205 h 281"/>
                    <a:gd name="T34" fmla="*/ 0 w 130"/>
                    <a:gd name="T35" fmla="*/ 192 h 281"/>
                    <a:gd name="T36" fmla="*/ 5 w 130"/>
                    <a:gd name="T37" fmla="*/ 167 h 281"/>
                    <a:gd name="T38" fmla="*/ 10 w 130"/>
                    <a:gd name="T39" fmla="*/ 151 h 281"/>
                    <a:gd name="T40" fmla="*/ 10 w 130"/>
                    <a:gd name="T41" fmla="*/ 140 h 281"/>
                    <a:gd name="T42" fmla="*/ 6 w 130"/>
                    <a:gd name="T43" fmla="*/ 131 h 281"/>
                    <a:gd name="T44" fmla="*/ 6 w 130"/>
                    <a:gd name="T45" fmla="*/ 121 h 281"/>
                    <a:gd name="T46" fmla="*/ 9 w 130"/>
                    <a:gd name="T47" fmla="*/ 116 h 281"/>
                    <a:gd name="T48" fmla="*/ 25 w 130"/>
                    <a:gd name="T49" fmla="*/ 102 h 281"/>
                    <a:gd name="T50" fmla="*/ 34 w 130"/>
                    <a:gd name="T51" fmla="*/ 80 h 281"/>
                    <a:gd name="T52" fmla="*/ 25 w 130"/>
                    <a:gd name="T53" fmla="*/ 67 h 281"/>
                    <a:gd name="T54" fmla="*/ 23 w 130"/>
                    <a:gd name="T55" fmla="*/ 61 h 281"/>
                    <a:gd name="T56" fmla="*/ 26 w 130"/>
                    <a:gd name="T57" fmla="*/ 57 h 281"/>
                    <a:gd name="T58" fmla="*/ 26 w 130"/>
                    <a:gd name="T59" fmla="*/ 53 h 281"/>
                    <a:gd name="T60" fmla="*/ 22 w 130"/>
                    <a:gd name="T61" fmla="*/ 37 h 281"/>
                    <a:gd name="T62" fmla="*/ 26 w 130"/>
                    <a:gd name="T63" fmla="*/ 18 h 281"/>
                    <a:gd name="T64" fmla="*/ 21 w 130"/>
                    <a:gd name="T65" fmla="*/ 12 h 281"/>
                    <a:gd name="T66" fmla="*/ 22 w 130"/>
                    <a:gd name="T67" fmla="*/ 9 h 281"/>
                    <a:gd name="T68" fmla="*/ 28 w 130"/>
                    <a:gd name="T69" fmla="*/ 9 h 281"/>
                    <a:gd name="T70" fmla="*/ 30 w 130"/>
                    <a:gd name="T71" fmla="*/ 3 h 281"/>
                    <a:gd name="T72" fmla="*/ 35 w 130"/>
                    <a:gd name="T73" fmla="*/ 5 h 281"/>
                    <a:gd name="T74" fmla="*/ 41 w 130"/>
                    <a:gd name="T75" fmla="*/ 4 h 281"/>
                    <a:gd name="T76" fmla="*/ 45 w 130"/>
                    <a:gd name="T77" fmla="*/ 0 h 281"/>
                    <a:gd name="T78" fmla="*/ 102 w 130"/>
                    <a:gd name="T79" fmla="*/ 173 h 281"/>
                    <a:gd name="T80" fmla="*/ 103 w 130"/>
                    <a:gd name="T81" fmla="*/ 176 h 281"/>
                    <a:gd name="T82" fmla="*/ 102 w 130"/>
                    <a:gd name="T83" fmla="*/ 183 h 281"/>
                    <a:gd name="T84" fmla="*/ 103 w 130"/>
                    <a:gd name="T85" fmla="*/ 186 h 281"/>
                    <a:gd name="T86" fmla="*/ 118 w 130"/>
                    <a:gd name="T87" fmla="*/ 197 h 281"/>
                    <a:gd name="T88" fmla="*/ 121 w 130"/>
                    <a:gd name="T89" fmla="*/ 198 h 281"/>
                    <a:gd name="T90" fmla="*/ 122 w 130"/>
                    <a:gd name="T91" fmla="*/ 204 h 281"/>
                    <a:gd name="T92" fmla="*/ 122 w 130"/>
                    <a:gd name="T93" fmla="*/ 208 h 281"/>
                    <a:gd name="T94" fmla="*/ 130 w 130"/>
                    <a:gd name="T95" fmla="*/ 221 h 281"/>
                    <a:gd name="T96" fmla="*/ 129 w 130"/>
                    <a:gd name="T97" fmla="*/ 224 h 281"/>
                    <a:gd name="T98" fmla="*/ 129 w 130"/>
                    <a:gd name="T99" fmla="*/ 231 h 281"/>
                    <a:gd name="T100" fmla="*/ 129 w 130"/>
                    <a:gd name="T101" fmla="*/ 237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0" h="281">
                      <a:moveTo>
                        <a:pt x="129" y="237"/>
                      </a:moveTo>
                      <a:lnTo>
                        <a:pt x="124" y="235"/>
                      </a:lnTo>
                      <a:lnTo>
                        <a:pt x="118" y="237"/>
                      </a:lnTo>
                      <a:lnTo>
                        <a:pt x="112" y="247"/>
                      </a:lnTo>
                      <a:lnTo>
                        <a:pt x="105" y="249"/>
                      </a:lnTo>
                      <a:lnTo>
                        <a:pt x="106" y="256"/>
                      </a:lnTo>
                      <a:lnTo>
                        <a:pt x="105" y="258"/>
                      </a:lnTo>
                      <a:lnTo>
                        <a:pt x="102" y="256"/>
                      </a:lnTo>
                      <a:lnTo>
                        <a:pt x="100" y="258"/>
                      </a:lnTo>
                      <a:lnTo>
                        <a:pt x="99" y="261"/>
                      </a:lnTo>
                      <a:lnTo>
                        <a:pt x="12" y="281"/>
                      </a:lnTo>
                      <a:lnTo>
                        <a:pt x="10" y="276"/>
                      </a:lnTo>
                      <a:lnTo>
                        <a:pt x="4" y="269"/>
                      </a:lnTo>
                      <a:lnTo>
                        <a:pt x="5" y="259"/>
                      </a:lnTo>
                      <a:lnTo>
                        <a:pt x="7" y="256"/>
                      </a:lnTo>
                      <a:lnTo>
                        <a:pt x="4" y="246"/>
                      </a:lnTo>
                      <a:lnTo>
                        <a:pt x="0" y="205"/>
                      </a:lnTo>
                      <a:lnTo>
                        <a:pt x="0" y="192"/>
                      </a:lnTo>
                      <a:lnTo>
                        <a:pt x="5" y="167"/>
                      </a:lnTo>
                      <a:lnTo>
                        <a:pt x="10" y="151"/>
                      </a:lnTo>
                      <a:lnTo>
                        <a:pt x="10" y="140"/>
                      </a:lnTo>
                      <a:lnTo>
                        <a:pt x="6" y="131"/>
                      </a:lnTo>
                      <a:lnTo>
                        <a:pt x="6" y="121"/>
                      </a:lnTo>
                      <a:lnTo>
                        <a:pt x="9" y="116"/>
                      </a:lnTo>
                      <a:lnTo>
                        <a:pt x="25" y="102"/>
                      </a:lnTo>
                      <a:lnTo>
                        <a:pt x="34" y="80"/>
                      </a:lnTo>
                      <a:lnTo>
                        <a:pt x="25" y="67"/>
                      </a:lnTo>
                      <a:lnTo>
                        <a:pt x="23" y="61"/>
                      </a:lnTo>
                      <a:lnTo>
                        <a:pt x="26" y="57"/>
                      </a:lnTo>
                      <a:lnTo>
                        <a:pt x="26" y="53"/>
                      </a:lnTo>
                      <a:lnTo>
                        <a:pt x="22" y="37"/>
                      </a:lnTo>
                      <a:lnTo>
                        <a:pt x="26" y="18"/>
                      </a:lnTo>
                      <a:lnTo>
                        <a:pt x="21" y="12"/>
                      </a:lnTo>
                      <a:lnTo>
                        <a:pt x="22" y="9"/>
                      </a:lnTo>
                      <a:lnTo>
                        <a:pt x="28" y="9"/>
                      </a:lnTo>
                      <a:lnTo>
                        <a:pt x="30" y="3"/>
                      </a:lnTo>
                      <a:lnTo>
                        <a:pt x="35" y="5"/>
                      </a:lnTo>
                      <a:lnTo>
                        <a:pt x="41" y="4"/>
                      </a:lnTo>
                      <a:lnTo>
                        <a:pt x="45" y="0"/>
                      </a:lnTo>
                      <a:lnTo>
                        <a:pt x="102" y="173"/>
                      </a:lnTo>
                      <a:lnTo>
                        <a:pt x="103" y="176"/>
                      </a:lnTo>
                      <a:lnTo>
                        <a:pt x="102" y="183"/>
                      </a:lnTo>
                      <a:lnTo>
                        <a:pt x="103" y="186"/>
                      </a:lnTo>
                      <a:lnTo>
                        <a:pt x="118" y="197"/>
                      </a:lnTo>
                      <a:lnTo>
                        <a:pt x="121" y="198"/>
                      </a:lnTo>
                      <a:lnTo>
                        <a:pt x="122" y="204"/>
                      </a:lnTo>
                      <a:lnTo>
                        <a:pt x="122" y="208"/>
                      </a:lnTo>
                      <a:lnTo>
                        <a:pt x="130" y="221"/>
                      </a:lnTo>
                      <a:lnTo>
                        <a:pt x="129" y="224"/>
                      </a:lnTo>
                      <a:lnTo>
                        <a:pt x="129" y="231"/>
                      </a:lnTo>
                      <a:lnTo>
                        <a:pt x="129" y="237"/>
                      </a:lnTo>
                      <a:close/>
                    </a:path>
                  </a:pathLst>
                </a:custGeom>
                <a:grp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55" name="Freeform 60">
                  <a:extLst>
                    <a:ext uri="{FF2B5EF4-FFF2-40B4-BE49-F238E27FC236}">
                      <a16:creationId xmlns:a16="http://schemas.microsoft.com/office/drawing/2014/main" id="{813095CF-C219-4A4C-8890-7B6D1A6870F8}"/>
                    </a:ext>
                  </a:extLst>
                </p:cNvPr>
                <p:cNvSpPr>
                  <a:spLocks/>
                </p:cNvSpPr>
                <p:nvPr/>
              </p:nvSpPr>
              <p:spPr bwMode="auto">
                <a:xfrm>
                  <a:off x="4880" y="1689"/>
                  <a:ext cx="437" cy="282"/>
                </a:xfrm>
                <a:custGeom>
                  <a:avLst/>
                  <a:gdLst>
                    <a:gd name="T0" fmla="*/ 119 w 476"/>
                    <a:gd name="T1" fmla="*/ 293 h 308"/>
                    <a:gd name="T2" fmla="*/ 334 w 476"/>
                    <a:gd name="T3" fmla="*/ 251 h 308"/>
                    <a:gd name="T4" fmla="*/ 402 w 476"/>
                    <a:gd name="T5" fmla="*/ 239 h 308"/>
                    <a:gd name="T6" fmla="*/ 403 w 476"/>
                    <a:gd name="T7" fmla="*/ 238 h 308"/>
                    <a:gd name="T8" fmla="*/ 405 w 476"/>
                    <a:gd name="T9" fmla="*/ 237 h 308"/>
                    <a:gd name="T10" fmla="*/ 406 w 476"/>
                    <a:gd name="T11" fmla="*/ 230 h 308"/>
                    <a:gd name="T12" fmla="*/ 413 w 476"/>
                    <a:gd name="T13" fmla="*/ 223 h 308"/>
                    <a:gd name="T14" fmla="*/ 422 w 476"/>
                    <a:gd name="T15" fmla="*/ 222 h 308"/>
                    <a:gd name="T16" fmla="*/ 428 w 476"/>
                    <a:gd name="T17" fmla="*/ 224 h 308"/>
                    <a:gd name="T18" fmla="*/ 448 w 476"/>
                    <a:gd name="T19" fmla="*/ 210 h 308"/>
                    <a:gd name="T20" fmla="*/ 451 w 476"/>
                    <a:gd name="T21" fmla="*/ 199 h 308"/>
                    <a:gd name="T22" fmla="*/ 464 w 476"/>
                    <a:gd name="T23" fmla="*/ 186 h 308"/>
                    <a:gd name="T24" fmla="*/ 476 w 476"/>
                    <a:gd name="T25" fmla="*/ 179 h 308"/>
                    <a:gd name="T26" fmla="*/ 476 w 476"/>
                    <a:gd name="T27" fmla="*/ 177 h 308"/>
                    <a:gd name="T28" fmla="*/ 465 w 476"/>
                    <a:gd name="T29" fmla="*/ 169 h 308"/>
                    <a:gd name="T30" fmla="*/ 461 w 476"/>
                    <a:gd name="T31" fmla="*/ 164 h 308"/>
                    <a:gd name="T32" fmla="*/ 455 w 476"/>
                    <a:gd name="T33" fmla="*/ 161 h 308"/>
                    <a:gd name="T34" fmla="*/ 452 w 476"/>
                    <a:gd name="T35" fmla="*/ 158 h 308"/>
                    <a:gd name="T36" fmla="*/ 444 w 476"/>
                    <a:gd name="T37" fmla="*/ 156 h 308"/>
                    <a:gd name="T38" fmla="*/ 440 w 476"/>
                    <a:gd name="T39" fmla="*/ 144 h 308"/>
                    <a:gd name="T40" fmla="*/ 431 w 476"/>
                    <a:gd name="T41" fmla="*/ 142 h 308"/>
                    <a:gd name="T42" fmla="*/ 429 w 476"/>
                    <a:gd name="T43" fmla="*/ 141 h 308"/>
                    <a:gd name="T44" fmla="*/ 428 w 476"/>
                    <a:gd name="T45" fmla="*/ 121 h 308"/>
                    <a:gd name="T46" fmla="*/ 433 w 476"/>
                    <a:gd name="T47" fmla="*/ 118 h 308"/>
                    <a:gd name="T48" fmla="*/ 432 w 476"/>
                    <a:gd name="T49" fmla="*/ 108 h 308"/>
                    <a:gd name="T50" fmla="*/ 426 w 476"/>
                    <a:gd name="T51" fmla="*/ 101 h 308"/>
                    <a:gd name="T52" fmla="*/ 426 w 476"/>
                    <a:gd name="T53" fmla="*/ 98 h 308"/>
                    <a:gd name="T54" fmla="*/ 428 w 476"/>
                    <a:gd name="T55" fmla="*/ 95 h 308"/>
                    <a:gd name="T56" fmla="*/ 437 w 476"/>
                    <a:gd name="T57" fmla="*/ 86 h 308"/>
                    <a:gd name="T58" fmla="*/ 440 w 476"/>
                    <a:gd name="T59" fmla="*/ 71 h 308"/>
                    <a:gd name="T60" fmla="*/ 440 w 476"/>
                    <a:gd name="T61" fmla="*/ 66 h 308"/>
                    <a:gd name="T62" fmla="*/ 445 w 476"/>
                    <a:gd name="T63" fmla="*/ 57 h 308"/>
                    <a:gd name="T64" fmla="*/ 449 w 476"/>
                    <a:gd name="T65" fmla="*/ 56 h 308"/>
                    <a:gd name="T66" fmla="*/ 443 w 476"/>
                    <a:gd name="T67" fmla="*/ 50 h 308"/>
                    <a:gd name="T68" fmla="*/ 424 w 476"/>
                    <a:gd name="T69" fmla="*/ 48 h 308"/>
                    <a:gd name="T70" fmla="*/ 423 w 476"/>
                    <a:gd name="T71" fmla="*/ 46 h 308"/>
                    <a:gd name="T72" fmla="*/ 420 w 476"/>
                    <a:gd name="T73" fmla="*/ 43 h 308"/>
                    <a:gd name="T74" fmla="*/ 417 w 476"/>
                    <a:gd name="T75" fmla="*/ 36 h 308"/>
                    <a:gd name="T76" fmla="*/ 407 w 476"/>
                    <a:gd name="T77" fmla="*/ 16 h 308"/>
                    <a:gd name="T78" fmla="*/ 402 w 476"/>
                    <a:gd name="T79" fmla="*/ 15 h 308"/>
                    <a:gd name="T80" fmla="*/ 399 w 476"/>
                    <a:gd name="T81" fmla="*/ 12 h 308"/>
                    <a:gd name="T82" fmla="*/ 396 w 476"/>
                    <a:gd name="T83" fmla="*/ 12 h 308"/>
                    <a:gd name="T84" fmla="*/ 394 w 476"/>
                    <a:gd name="T85" fmla="*/ 10 h 308"/>
                    <a:gd name="T86" fmla="*/ 392 w 476"/>
                    <a:gd name="T87" fmla="*/ 4 h 308"/>
                    <a:gd name="T88" fmla="*/ 386 w 476"/>
                    <a:gd name="T89" fmla="*/ 0 h 308"/>
                    <a:gd name="T90" fmla="*/ 57 w 476"/>
                    <a:gd name="T91" fmla="*/ 66 h 308"/>
                    <a:gd name="T92" fmla="*/ 51 w 476"/>
                    <a:gd name="T93" fmla="*/ 40 h 308"/>
                    <a:gd name="T94" fmla="*/ 34 w 476"/>
                    <a:gd name="T95" fmla="*/ 56 h 308"/>
                    <a:gd name="T96" fmla="*/ 31 w 476"/>
                    <a:gd name="T97" fmla="*/ 58 h 308"/>
                    <a:gd name="T98" fmla="*/ 28 w 476"/>
                    <a:gd name="T99" fmla="*/ 55 h 308"/>
                    <a:gd name="T100" fmla="*/ 25 w 476"/>
                    <a:gd name="T101" fmla="*/ 55 h 308"/>
                    <a:gd name="T102" fmla="*/ 21 w 476"/>
                    <a:gd name="T103" fmla="*/ 65 h 308"/>
                    <a:gd name="T104" fmla="*/ 7 w 476"/>
                    <a:gd name="T105" fmla="*/ 78 h 308"/>
                    <a:gd name="T106" fmla="*/ 0 w 476"/>
                    <a:gd name="T107" fmla="*/ 82 h 308"/>
                    <a:gd name="T108" fmla="*/ 24 w 476"/>
                    <a:gd name="T109" fmla="*/ 217 h 308"/>
                    <a:gd name="T110" fmla="*/ 39 w 476"/>
                    <a:gd name="T111" fmla="*/ 308 h 308"/>
                    <a:gd name="T112" fmla="*/ 119 w 476"/>
                    <a:gd name="T113" fmla="*/ 293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6" h="308">
                      <a:moveTo>
                        <a:pt x="119" y="293"/>
                      </a:moveTo>
                      <a:lnTo>
                        <a:pt x="334" y="251"/>
                      </a:lnTo>
                      <a:lnTo>
                        <a:pt x="402" y="239"/>
                      </a:lnTo>
                      <a:lnTo>
                        <a:pt x="403" y="238"/>
                      </a:lnTo>
                      <a:lnTo>
                        <a:pt x="405" y="237"/>
                      </a:lnTo>
                      <a:lnTo>
                        <a:pt x="406" y="230"/>
                      </a:lnTo>
                      <a:lnTo>
                        <a:pt x="413" y="223"/>
                      </a:lnTo>
                      <a:lnTo>
                        <a:pt x="422" y="222"/>
                      </a:lnTo>
                      <a:lnTo>
                        <a:pt x="428" y="224"/>
                      </a:lnTo>
                      <a:lnTo>
                        <a:pt x="448" y="210"/>
                      </a:lnTo>
                      <a:lnTo>
                        <a:pt x="451" y="199"/>
                      </a:lnTo>
                      <a:lnTo>
                        <a:pt x="464" y="186"/>
                      </a:lnTo>
                      <a:lnTo>
                        <a:pt x="476" y="179"/>
                      </a:lnTo>
                      <a:lnTo>
                        <a:pt x="476" y="177"/>
                      </a:lnTo>
                      <a:lnTo>
                        <a:pt x="465" y="169"/>
                      </a:lnTo>
                      <a:lnTo>
                        <a:pt x="461" y="164"/>
                      </a:lnTo>
                      <a:lnTo>
                        <a:pt x="455" y="161"/>
                      </a:lnTo>
                      <a:lnTo>
                        <a:pt x="452" y="158"/>
                      </a:lnTo>
                      <a:lnTo>
                        <a:pt x="444" y="156"/>
                      </a:lnTo>
                      <a:lnTo>
                        <a:pt x="440" y="144"/>
                      </a:lnTo>
                      <a:lnTo>
                        <a:pt x="431" y="142"/>
                      </a:lnTo>
                      <a:lnTo>
                        <a:pt x="429" y="141"/>
                      </a:lnTo>
                      <a:lnTo>
                        <a:pt x="428" y="121"/>
                      </a:lnTo>
                      <a:lnTo>
                        <a:pt x="433" y="118"/>
                      </a:lnTo>
                      <a:lnTo>
                        <a:pt x="432" y="108"/>
                      </a:lnTo>
                      <a:lnTo>
                        <a:pt x="426" y="101"/>
                      </a:lnTo>
                      <a:lnTo>
                        <a:pt x="426" y="98"/>
                      </a:lnTo>
                      <a:lnTo>
                        <a:pt x="428" y="95"/>
                      </a:lnTo>
                      <a:lnTo>
                        <a:pt x="437" y="86"/>
                      </a:lnTo>
                      <a:lnTo>
                        <a:pt x="440" y="71"/>
                      </a:lnTo>
                      <a:lnTo>
                        <a:pt x="440" y="66"/>
                      </a:lnTo>
                      <a:lnTo>
                        <a:pt x="445" y="57"/>
                      </a:lnTo>
                      <a:lnTo>
                        <a:pt x="449" y="56"/>
                      </a:lnTo>
                      <a:lnTo>
                        <a:pt x="443" y="50"/>
                      </a:lnTo>
                      <a:lnTo>
                        <a:pt x="424" y="48"/>
                      </a:lnTo>
                      <a:lnTo>
                        <a:pt x="423" y="46"/>
                      </a:lnTo>
                      <a:lnTo>
                        <a:pt x="420" y="43"/>
                      </a:lnTo>
                      <a:lnTo>
                        <a:pt x="417" y="36"/>
                      </a:lnTo>
                      <a:lnTo>
                        <a:pt x="407" y="16"/>
                      </a:lnTo>
                      <a:lnTo>
                        <a:pt x="402" y="15"/>
                      </a:lnTo>
                      <a:lnTo>
                        <a:pt x="399" y="12"/>
                      </a:lnTo>
                      <a:lnTo>
                        <a:pt x="396" y="12"/>
                      </a:lnTo>
                      <a:lnTo>
                        <a:pt x="394" y="10"/>
                      </a:lnTo>
                      <a:lnTo>
                        <a:pt x="392" y="4"/>
                      </a:lnTo>
                      <a:lnTo>
                        <a:pt x="386" y="0"/>
                      </a:lnTo>
                      <a:lnTo>
                        <a:pt x="57" y="66"/>
                      </a:lnTo>
                      <a:lnTo>
                        <a:pt x="51" y="40"/>
                      </a:lnTo>
                      <a:lnTo>
                        <a:pt x="34" y="56"/>
                      </a:lnTo>
                      <a:lnTo>
                        <a:pt x="31" y="58"/>
                      </a:lnTo>
                      <a:lnTo>
                        <a:pt x="28" y="55"/>
                      </a:lnTo>
                      <a:lnTo>
                        <a:pt x="25" y="55"/>
                      </a:lnTo>
                      <a:lnTo>
                        <a:pt x="21" y="65"/>
                      </a:lnTo>
                      <a:lnTo>
                        <a:pt x="7" y="78"/>
                      </a:lnTo>
                      <a:lnTo>
                        <a:pt x="0" y="82"/>
                      </a:lnTo>
                      <a:lnTo>
                        <a:pt x="24" y="217"/>
                      </a:lnTo>
                      <a:lnTo>
                        <a:pt x="39" y="308"/>
                      </a:lnTo>
                      <a:lnTo>
                        <a:pt x="119" y="293"/>
                      </a:lnTo>
                      <a:close/>
                    </a:path>
                  </a:pathLst>
                </a:custGeom>
                <a:solidFill>
                  <a:schemeClr val="accent3"/>
                </a:solidFill>
                <a:ln w="6350" cmpd="sng">
                  <a:solidFill>
                    <a:srgbClr val="FFFFFF"/>
                  </a:solidFill>
                  <a:round/>
                  <a:headEnd/>
                  <a:tailEnd/>
                </a:ln>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grpSp>
        </p:grpSp>
      </p:grpSp>
      <p:sp>
        <p:nvSpPr>
          <p:cNvPr id="3" name="Title 2">
            <a:extLst>
              <a:ext uri="{FF2B5EF4-FFF2-40B4-BE49-F238E27FC236}">
                <a16:creationId xmlns:a16="http://schemas.microsoft.com/office/drawing/2014/main" id="{7C31B922-FCD1-4880-8A44-04E5BDD484BA}"/>
              </a:ext>
            </a:extLst>
          </p:cNvPr>
          <p:cNvSpPr>
            <a:spLocks noGrp="1"/>
          </p:cNvSpPr>
          <p:nvPr>
            <p:ph type="title"/>
          </p:nvPr>
        </p:nvSpPr>
        <p:spPr>
          <a:xfrm>
            <a:off x="431799" y="423038"/>
            <a:ext cx="8448249" cy="567394"/>
          </a:xfrm>
        </p:spPr>
        <p:txBody>
          <a:bodyPr vert="horz"/>
          <a:lstStyle/>
          <a:p>
            <a:r>
              <a:rPr lang="en-US" dirty="0">
                <a:latin typeface="Verlag Bold" pitchFamily="2" charset="0"/>
                <a:ea typeface="+mj-lt"/>
                <a:cs typeface="+mj-lt"/>
              </a:rPr>
              <a:t>Virginia faces fierce competition from high-job-growth peer states across the South and Southeast</a:t>
            </a:r>
          </a:p>
        </p:txBody>
      </p:sp>
      <p:sp>
        <p:nvSpPr>
          <p:cNvPr id="96" name="Subtitle 3">
            <a:extLst>
              <a:ext uri="{FF2B5EF4-FFF2-40B4-BE49-F238E27FC236}">
                <a16:creationId xmlns:a16="http://schemas.microsoft.com/office/drawing/2014/main" id="{440A45BA-284B-4D59-AEF4-7D0A18BA9F36}"/>
              </a:ext>
            </a:extLst>
          </p:cNvPr>
          <p:cNvSpPr>
            <a:spLocks noGrp="1"/>
          </p:cNvSpPr>
          <p:nvPr>
            <p:ph type="subTitle" sz="quarter" idx="1000"/>
          </p:nvPr>
        </p:nvSpPr>
        <p:spPr/>
        <p:txBody>
          <a:bodyPr/>
          <a:lstStyle/>
          <a:p>
            <a:r>
              <a:rPr lang="en-US" dirty="0">
                <a:latin typeface="Verlag Book" pitchFamily="2" charset="0"/>
              </a:rPr>
              <a:t>Source: Moody’s Analytics, Employment Forecast (December 2022</a:t>
            </a:r>
            <a:r>
              <a:rPr lang="en-US" dirty="0"/>
              <a:t>)</a:t>
            </a:r>
          </a:p>
        </p:txBody>
      </p:sp>
      <p:sp>
        <p:nvSpPr>
          <p:cNvPr id="5" name="Slide Number Placeholder 4">
            <a:extLst>
              <a:ext uri="{FF2B5EF4-FFF2-40B4-BE49-F238E27FC236}">
                <a16:creationId xmlns:a16="http://schemas.microsoft.com/office/drawing/2014/main" id="{94CFD307-6DAB-473D-AF83-06BB85B99DE9}"/>
              </a:ext>
            </a:extLst>
          </p:cNvPr>
          <p:cNvSpPr>
            <a:spLocks noGrp="1"/>
          </p:cNvSpPr>
          <p:nvPr>
            <p:ph type="sldNum" sz="quarter" idx="4294967295"/>
          </p:nvPr>
        </p:nvSpPr>
        <p:spPr>
          <a:xfrm>
            <a:off x="8793163" y="6516688"/>
            <a:ext cx="350837" cy="174625"/>
          </a:xfrm>
        </p:spPr>
        <p:txBody>
          <a:bodyPr/>
          <a:lstStyle/>
          <a:p>
            <a:pPr marL="12700">
              <a:buFont typeface="Arial" panose="020B0604020202020204" pitchFamily="34" charset="0"/>
              <a:buNone/>
            </a:pPr>
            <a:fld id="{078C017C-E1B9-8443-B047-B08AAA027B45}" type="slidenum">
              <a:rPr lang="en-US" smtClean="0">
                <a:latin typeface="Verlag Book" pitchFamily="2" charset="0"/>
              </a:rPr>
              <a:pPr marL="12700">
                <a:buFont typeface="Arial" panose="020B0604020202020204" pitchFamily="34" charset="0"/>
                <a:buNone/>
              </a:pPr>
              <a:t>4</a:t>
            </a:fld>
            <a:endParaRPr lang="en-US" sz="900" b="1" dirty="0">
              <a:solidFill>
                <a:schemeClr val="accent1"/>
              </a:solidFill>
              <a:latin typeface="Verlag Book" pitchFamily="2" charset="0"/>
            </a:endParaRPr>
          </a:p>
        </p:txBody>
      </p:sp>
      <p:grpSp>
        <p:nvGrpSpPr>
          <p:cNvPr id="64" name="Group 61">
            <a:extLst>
              <a:ext uri="{FF2B5EF4-FFF2-40B4-BE49-F238E27FC236}">
                <a16:creationId xmlns:a16="http://schemas.microsoft.com/office/drawing/2014/main" id="{0670A40E-6A46-4601-9F63-82C3665A1A95}"/>
              </a:ext>
            </a:extLst>
          </p:cNvPr>
          <p:cNvGrpSpPr>
            <a:grpSpLocks/>
          </p:cNvGrpSpPr>
          <p:nvPr/>
        </p:nvGrpSpPr>
        <p:grpSpPr bwMode="auto">
          <a:xfrm>
            <a:off x="21983" y="3885870"/>
            <a:ext cx="1398588" cy="1981200"/>
            <a:chOff x="1248" y="2544"/>
            <a:chExt cx="813" cy="1248"/>
          </a:xfrm>
        </p:grpSpPr>
        <p:sp>
          <p:nvSpPr>
            <p:cNvPr id="65" name="Rectangle 62">
              <a:extLst>
                <a:ext uri="{FF2B5EF4-FFF2-40B4-BE49-F238E27FC236}">
                  <a16:creationId xmlns:a16="http://schemas.microsoft.com/office/drawing/2014/main" id="{D8892913-B504-493E-917D-F766CC315D2C}"/>
                </a:ext>
              </a:extLst>
            </p:cNvPr>
            <p:cNvSpPr>
              <a:spLocks noChangeArrowheads="1"/>
            </p:cNvSpPr>
            <p:nvPr/>
          </p:nvSpPr>
          <p:spPr bwMode="auto">
            <a:xfrm>
              <a:off x="1248" y="2544"/>
              <a:ext cx="813" cy="672"/>
            </a:xfrm>
            <a:prstGeom prst="rect">
              <a:avLst/>
            </a:prstGeom>
            <a:noFill/>
            <a:ln w="9525">
              <a:solidFill>
                <a:srgbClr val="F0F0F0"/>
              </a:solidFill>
              <a:miter lim="800000"/>
              <a:headEnd/>
              <a:tailEnd/>
            </a:ln>
            <a:extLst>
              <a:ext uri="{909E8E84-426E-40DD-AFC4-6F175D3DCCD1}">
                <a14:hiddenFill xmlns:a14="http://schemas.microsoft.com/office/drawing/2010/main">
                  <a:solidFill>
                    <a:srgbClr val="B6CAD2"/>
                  </a:solidFill>
                </a14:hiddenFill>
              </a:ext>
            </a:extLst>
          </p:spPr>
          <p:txBody>
            <a:bodyPr/>
            <a:lstStyle>
              <a:lvl1pPr>
                <a:spcBef>
                  <a:spcPct val="0"/>
                </a:spcBef>
                <a:tabLst>
                  <a:tab pos="952500" algn="l"/>
                </a:tabLst>
                <a:defRPr sz="2400">
                  <a:solidFill>
                    <a:schemeClr val="tx1"/>
                  </a:solidFill>
                  <a:latin typeface="Times New Roman" panose="02020603050405020304" pitchFamily="18" charset="0"/>
                </a:defRPr>
              </a:lvl1pPr>
              <a:lvl2pPr>
                <a:spcBef>
                  <a:spcPct val="0"/>
                </a:spcBef>
                <a:tabLst>
                  <a:tab pos="952500" algn="l"/>
                </a:tabLst>
                <a:defRPr sz="2400">
                  <a:solidFill>
                    <a:schemeClr val="tx1"/>
                  </a:solidFill>
                  <a:latin typeface="Times New Roman" panose="02020603050405020304" pitchFamily="18" charset="0"/>
                </a:defRPr>
              </a:lvl2pPr>
              <a:lvl3pPr>
                <a:spcBef>
                  <a:spcPct val="0"/>
                </a:spcBef>
                <a:tabLst>
                  <a:tab pos="952500" algn="l"/>
                </a:tabLst>
                <a:defRPr sz="2400">
                  <a:solidFill>
                    <a:schemeClr val="tx1"/>
                  </a:solidFill>
                  <a:latin typeface="Times New Roman" panose="02020603050405020304" pitchFamily="18" charset="0"/>
                </a:defRPr>
              </a:lvl3pPr>
              <a:lvl4pPr>
                <a:spcBef>
                  <a:spcPct val="0"/>
                </a:spcBef>
                <a:tabLst>
                  <a:tab pos="952500" algn="l"/>
                </a:tabLst>
                <a:defRPr sz="2400">
                  <a:solidFill>
                    <a:schemeClr val="tx1"/>
                  </a:solidFill>
                  <a:latin typeface="Times New Roman" panose="02020603050405020304" pitchFamily="18" charset="0"/>
                </a:defRPr>
              </a:lvl4pPr>
              <a:lvl5pPr>
                <a:spcBef>
                  <a:spcPct val="0"/>
                </a:spcBef>
                <a:tabLst>
                  <a:tab pos="952500" algn="l"/>
                </a:tabLst>
                <a:defRPr sz="2400">
                  <a:solidFill>
                    <a:schemeClr val="tx1"/>
                  </a:solidFill>
                  <a:latin typeface="Times New Roman" panose="02020603050405020304" pitchFamily="18" charset="0"/>
                </a:defRPr>
              </a:lvl5pPr>
              <a:lvl6pPr eaLnBrk="0" fontAlgn="base" hangingPunct="0">
                <a:spcBef>
                  <a:spcPct val="0"/>
                </a:spcBef>
                <a:spcAft>
                  <a:spcPct val="0"/>
                </a:spcAft>
                <a:tabLst>
                  <a:tab pos="952500" algn="l"/>
                </a:tabLst>
                <a:defRPr sz="2400">
                  <a:solidFill>
                    <a:schemeClr val="tx1"/>
                  </a:solidFill>
                  <a:latin typeface="Times New Roman" panose="02020603050405020304" pitchFamily="18" charset="0"/>
                </a:defRPr>
              </a:lvl6pPr>
              <a:lvl7pPr eaLnBrk="0" fontAlgn="base" hangingPunct="0">
                <a:spcBef>
                  <a:spcPct val="0"/>
                </a:spcBef>
                <a:spcAft>
                  <a:spcPct val="0"/>
                </a:spcAft>
                <a:tabLst>
                  <a:tab pos="952500" algn="l"/>
                </a:tabLst>
                <a:defRPr sz="2400">
                  <a:solidFill>
                    <a:schemeClr val="tx1"/>
                  </a:solidFill>
                  <a:latin typeface="Times New Roman" panose="02020603050405020304" pitchFamily="18" charset="0"/>
                </a:defRPr>
              </a:lvl7pPr>
              <a:lvl8pPr eaLnBrk="0" fontAlgn="base" hangingPunct="0">
                <a:spcBef>
                  <a:spcPct val="0"/>
                </a:spcBef>
                <a:spcAft>
                  <a:spcPct val="0"/>
                </a:spcAft>
                <a:tabLst>
                  <a:tab pos="952500" algn="l"/>
                </a:tabLst>
                <a:defRPr sz="2400">
                  <a:solidFill>
                    <a:schemeClr val="tx1"/>
                  </a:solidFill>
                  <a:latin typeface="Times New Roman" panose="02020603050405020304" pitchFamily="18" charset="0"/>
                </a:defRPr>
              </a:lvl8pPr>
              <a:lvl9pPr eaLnBrk="0" fontAlgn="base" hangingPunct="0">
                <a:spcBef>
                  <a:spcPct val="0"/>
                </a:spcBef>
                <a:spcAft>
                  <a:spcPct val="0"/>
                </a:spcAft>
                <a:tabLst>
                  <a:tab pos="952500" algn="l"/>
                </a:tabLst>
                <a:defRPr sz="2400">
                  <a:solidFill>
                    <a:schemeClr val="tx1"/>
                  </a:solidFill>
                  <a:latin typeface="Times New Roman" panose="02020603050405020304" pitchFamily="18" charset="0"/>
                </a:defRPr>
              </a:lvl9pPr>
            </a:lstStyle>
            <a:p>
              <a:pPr marL="0" marR="0" lvl="0" indent="0" defTabSz="914400" eaLnBrk="0" fontAlgn="base" latinLnBrk="0" hangingPunct="0">
                <a:lnSpc>
                  <a:spcPct val="90000"/>
                </a:lnSpc>
                <a:spcBef>
                  <a:spcPct val="10000"/>
                </a:spcBef>
                <a:spcAft>
                  <a:spcPct val="0"/>
                </a:spcAft>
                <a:buClrTx/>
                <a:buSzTx/>
                <a:buFontTx/>
                <a:buNone/>
                <a:tabLst>
                  <a:tab pos="952500" algn="l"/>
                </a:tabLst>
                <a:defRPr/>
              </a:pPr>
              <a:endParaRPr kumimoji="0" lang="fr-FR" altLang="fr-FR" sz="800" b="0" i="0" u="none" strike="noStrike" kern="0" cap="none" spc="0" normalizeH="0" baseline="0" noProof="0" dirty="0">
                <a:ln>
                  <a:noFill/>
                </a:ln>
                <a:solidFill>
                  <a:srgbClr val="000000"/>
                </a:solidFill>
                <a:effectLst/>
                <a:uLnTx/>
                <a:uFillTx/>
                <a:latin typeface="Arial" panose="020B0604020202020204" pitchFamily="34" charset="0"/>
              </a:endParaRPr>
            </a:p>
          </p:txBody>
        </p:sp>
        <p:sp>
          <p:nvSpPr>
            <p:cNvPr id="66" name="Rectangle 63">
              <a:extLst>
                <a:ext uri="{FF2B5EF4-FFF2-40B4-BE49-F238E27FC236}">
                  <a16:creationId xmlns:a16="http://schemas.microsoft.com/office/drawing/2014/main" id="{3D542704-F329-4AC4-B8B9-217022605B9F}"/>
                </a:ext>
              </a:extLst>
            </p:cNvPr>
            <p:cNvSpPr>
              <a:spLocks noChangeArrowheads="1"/>
            </p:cNvSpPr>
            <p:nvPr/>
          </p:nvSpPr>
          <p:spPr bwMode="auto">
            <a:xfrm>
              <a:off x="1248" y="3275"/>
              <a:ext cx="813" cy="517"/>
            </a:xfrm>
            <a:prstGeom prst="rect">
              <a:avLst/>
            </a:prstGeom>
            <a:noFill/>
            <a:ln w="9525">
              <a:solidFill>
                <a:srgbClr val="F0F0F0"/>
              </a:solidFill>
              <a:miter lim="800000"/>
              <a:headEnd/>
              <a:tailEnd/>
            </a:ln>
            <a:extLst>
              <a:ext uri="{909E8E84-426E-40DD-AFC4-6F175D3DCCD1}">
                <a14:hiddenFill xmlns:a14="http://schemas.microsoft.com/office/drawing/2010/main">
                  <a:solidFill>
                    <a:srgbClr val="B6CAD2"/>
                  </a:solidFill>
                </a14:hiddenFill>
              </a:ext>
            </a:extLst>
          </p:spPr>
          <p:txBody>
            <a:bodyPr/>
            <a:lstStyle>
              <a:lvl1pPr>
                <a:spcBef>
                  <a:spcPct val="0"/>
                </a:spcBef>
                <a:tabLst>
                  <a:tab pos="952500" algn="l"/>
                </a:tabLst>
                <a:defRPr sz="2400">
                  <a:solidFill>
                    <a:schemeClr val="tx1"/>
                  </a:solidFill>
                  <a:latin typeface="Times New Roman" panose="02020603050405020304" pitchFamily="18" charset="0"/>
                </a:defRPr>
              </a:lvl1pPr>
              <a:lvl2pPr>
                <a:spcBef>
                  <a:spcPct val="0"/>
                </a:spcBef>
                <a:tabLst>
                  <a:tab pos="952500" algn="l"/>
                </a:tabLst>
                <a:defRPr sz="2400">
                  <a:solidFill>
                    <a:schemeClr val="tx1"/>
                  </a:solidFill>
                  <a:latin typeface="Times New Roman" panose="02020603050405020304" pitchFamily="18" charset="0"/>
                </a:defRPr>
              </a:lvl2pPr>
              <a:lvl3pPr>
                <a:spcBef>
                  <a:spcPct val="0"/>
                </a:spcBef>
                <a:tabLst>
                  <a:tab pos="952500" algn="l"/>
                </a:tabLst>
                <a:defRPr sz="2400">
                  <a:solidFill>
                    <a:schemeClr val="tx1"/>
                  </a:solidFill>
                  <a:latin typeface="Times New Roman" panose="02020603050405020304" pitchFamily="18" charset="0"/>
                </a:defRPr>
              </a:lvl3pPr>
              <a:lvl4pPr>
                <a:spcBef>
                  <a:spcPct val="0"/>
                </a:spcBef>
                <a:tabLst>
                  <a:tab pos="952500" algn="l"/>
                </a:tabLst>
                <a:defRPr sz="2400">
                  <a:solidFill>
                    <a:schemeClr val="tx1"/>
                  </a:solidFill>
                  <a:latin typeface="Times New Roman" panose="02020603050405020304" pitchFamily="18" charset="0"/>
                </a:defRPr>
              </a:lvl4pPr>
              <a:lvl5pPr>
                <a:spcBef>
                  <a:spcPct val="0"/>
                </a:spcBef>
                <a:tabLst>
                  <a:tab pos="952500" algn="l"/>
                </a:tabLst>
                <a:defRPr sz="2400">
                  <a:solidFill>
                    <a:schemeClr val="tx1"/>
                  </a:solidFill>
                  <a:latin typeface="Times New Roman" panose="02020603050405020304" pitchFamily="18" charset="0"/>
                </a:defRPr>
              </a:lvl5pPr>
              <a:lvl6pPr eaLnBrk="0" fontAlgn="base" hangingPunct="0">
                <a:spcBef>
                  <a:spcPct val="0"/>
                </a:spcBef>
                <a:spcAft>
                  <a:spcPct val="0"/>
                </a:spcAft>
                <a:tabLst>
                  <a:tab pos="952500" algn="l"/>
                </a:tabLst>
                <a:defRPr sz="2400">
                  <a:solidFill>
                    <a:schemeClr val="tx1"/>
                  </a:solidFill>
                  <a:latin typeface="Times New Roman" panose="02020603050405020304" pitchFamily="18" charset="0"/>
                </a:defRPr>
              </a:lvl6pPr>
              <a:lvl7pPr eaLnBrk="0" fontAlgn="base" hangingPunct="0">
                <a:spcBef>
                  <a:spcPct val="0"/>
                </a:spcBef>
                <a:spcAft>
                  <a:spcPct val="0"/>
                </a:spcAft>
                <a:tabLst>
                  <a:tab pos="952500" algn="l"/>
                </a:tabLst>
                <a:defRPr sz="2400">
                  <a:solidFill>
                    <a:schemeClr val="tx1"/>
                  </a:solidFill>
                  <a:latin typeface="Times New Roman" panose="02020603050405020304" pitchFamily="18" charset="0"/>
                </a:defRPr>
              </a:lvl7pPr>
              <a:lvl8pPr eaLnBrk="0" fontAlgn="base" hangingPunct="0">
                <a:spcBef>
                  <a:spcPct val="0"/>
                </a:spcBef>
                <a:spcAft>
                  <a:spcPct val="0"/>
                </a:spcAft>
                <a:tabLst>
                  <a:tab pos="952500" algn="l"/>
                </a:tabLst>
                <a:defRPr sz="2400">
                  <a:solidFill>
                    <a:schemeClr val="tx1"/>
                  </a:solidFill>
                  <a:latin typeface="Times New Roman" panose="02020603050405020304" pitchFamily="18" charset="0"/>
                </a:defRPr>
              </a:lvl8pPr>
              <a:lvl9pPr eaLnBrk="0" fontAlgn="base" hangingPunct="0">
                <a:spcBef>
                  <a:spcPct val="0"/>
                </a:spcBef>
                <a:spcAft>
                  <a:spcPct val="0"/>
                </a:spcAft>
                <a:tabLst>
                  <a:tab pos="952500" algn="l"/>
                </a:tabLst>
                <a:defRPr sz="2400">
                  <a:solidFill>
                    <a:schemeClr val="tx1"/>
                  </a:solidFill>
                  <a:latin typeface="Times New Roman" panose="02020603050405020304" pitchFamily="18" charset="0"/>
                </a:defRPr>
              </a:lvl9pPr>
            </a:lstStyle>
            <a:p>
              <a:pPr marL="0" marR="0" lvl="0" indent="0" defTabSz="914400" eaLnBrk="0" fontAlgn="base" latinLnBrk="0" hangingPunct="0">
                <a:lnSpc>
                  <a:spcPct val="90000"/>
                </a:lnSpc>
                <a:spcBef>
                  <a:spcPct val="10000"/>
                </a:spcBef>
                <a:spcAft>
                  <a:spcPct val="0"/>
                </a:spcAft>
                <a:buClrTx/>
                <a:buSzTx/>
                <a:buFontTx/>
                <a:buNone/>
                <a:tabLst>
                  <a:tab pos="952500" algn="l"/>
                </a:tabLst>
                <a:defRPr/>
              </a:pPr>
              <a:endParaRPr kumimoji="0" lang="fr-FR" altLang="fr-FR" sz="800" b="0" i="0" u="none" strike="noStrike" kern="0" cap="none" spc="0" normalizeH="0" baseline="0" noProof="0" dirty="0">
                <a:ln>
                  <a:noFill/>
                </a:ln>
                <a:solidFill>
                  <a:srgbClr val="000000"/>
                </a:solidFill>
                <a:effectLst/>
                <a:uLnTx/>
                <a:uFillTx/>
                <a:latin typeface="Arial" panose="020B0604020202020204" pitchFamily="34" charset="0"/>
              </a:endParaRPr>
            </a:p>
          </p:txBody>
        </p:sp>
        <p:grpSp>
          <p:nvGrpSpPr>
            <p:cNvPr id="67" name="Group 64">
              <a:extLst>
                <a:ext uri="{FF2B5EF4-FFF2-40B4-BE49-F238E27FC236}">
                  <a16:creationId xmlns:a16="http://schemas.microsoft.com/office/drawing/2014/main" id="{73AF3629-BF80-41F1-930F-1871332F0367}"/>
                </a:ext>
              </a:extLst>
            </p:cNvPr>
            <p:cNvGrpSpPr>
              <a:grpSpLocks/>
            </p:cNvGrpSpPr>
            <p:nvPr/>
          </p:nvGrpSpPr>
          <p:grpSpPr bwMode="auto">
            <a:xfrm>
              <a:off x="1335" y="3347"/>
              <a:ext cx="656" cy="393"/>
              <a:chOff x="1421" y="2770"/>
              <a:chExt cx="532" cy="319"/>
            </a:xfrm>
          </p:grpSpPr>
          <p:sp>
            <p:nvSpPr>
              <p:cNvPr id="71" name="Freeform 65">
                <a:extLst>
                  <a:ext uri="{FF2B5EF4-FFF2-40B4-BE49-F238E27FC236}">
                    <a16:creationId xmlns:a16="http://schemas.microsoft.com/office/drawing/2014/main" id="{91DABB8E-68F6-4CE5-BF13-82FF25426EEC}"/>
                  </a:ext>
                </a:extLst>
              </p:cNvPr>
              <p:cNvSpPr>
                <a:spLocks/>
              </p:cNvSpPr>
              <p:nvPr/>
            </p:nvSpPr>
            <p:spPr bwMode="auto">
              <a:xfrm>
                <a:off x="1831" y="2962"/>
                <a:ext cx="122" cy="127"/>
              </a:xfrm>
              <a:custGeom>
                <a:avLst/>
                <a:gdLst>
                  <a:gd name="T0" fmla="*/ 0 w 122"/>
                  <a:gd name="T1" fmla="*/ 49 h 127"/>
                  <a:gd name="T2" fmla="*/ 7 w 122"/>
                  <a:gd name="T3" fmla="*/ 62 h 127"/>
                  <a:gd name="T4" fmla="*/ 17 w 122"/>
                  <a:gd name="T5" fmla="*/ 89 h 127"/>
                  <a:gd name="T6" fmla="*/ 17 w 122"/>
                  <a:gd name="T7" fmla="*/ 119 h 127"/>
                  <a:gd name="T8" fmla="*/ 43 w 122"/>
                  <a:gd name="T9" fmla="*/ 127 h 127"/>
                  <a:gd name="T10" fmla="*/ 54 w 122"/>
                  <a:gd name="T11" fmla="*/ 111 h 127"/>
                  <a:gd name="T12" fmla="*/ 78 w 122"/>
                  <a:gd name="T13" fmla="*/ 97 h 127"/>
                  <a:gd name="T14" fmla="*/ 117 w 122"/>
                  <a:gd name="T15" fmla="*/ 85 h 127"/>
                  <a:gd name="T16" fmla="*/ 122 w 122"/>
                  <a:gd name="T17" fmla="*/ 72 h 127"/>
                  <a:gd name="T18" fmla="*/ 95 w 122"/>
                  <a:gd name="T19" fmla="*/ 52 h 127"/>
                  <a:gd name="T20" fmla="*/ 94 w 122"/>
                  <a:gd name="T21" fmla="*/ 39 h 127"/>
                  <a:gd name="T22" fmla="*/ 84 w 122"/>
                  <a:gd name="T23" fmla="*/ 28 h 127"/>
                  <a:gd name="T24" fmla="*/ 22 w 122"/>
                  <a:gd name="T25" fmla="*/ 0 h 127"/>
                  <a:gd name="T26" fmla="*/ 16 w 122"/>
                  <a:gd name="T27" fmla="*/ 4 h 127"/>
                  <a:gd name="T28" fmla="*/ 17 w 122"/>
                  <a:gd name="T29" fmla="*/ 16 h 127"/>
                  <a:gd name="T30" fmla="*/ 23 w 122"/>
                  <a:gd name="T31" fmla="*/ 27 h 127"/>
                  <a:gd name="T32" fmla="*/ 0 w 122"/>
                  <a:gd name="T33" fmla="*/ 4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2" h="127">
                    <a:moveTo>
                      <a:pt x="0" y="49"/>
                    </a:moveTo>
                    <a:lnTo>
                      <a:pt x="7" y="62"/>
                    </a:lnTo>
                    <a:lnTo>
                      <a:pt x="17" y="89"/>
                    </a:lnTo>
                    <a:lnTo>
                      <a:pt x="17" y="119"/>
                    </a:lnTo>
                    <a:lnTo>
                      <a:pt x="43" y="127"/>
                    </a:lnTo>
                    <a:lnTo>
                      <a:pt x="54" y="111"/>
                    </a:lnTo>
                    <a:lnTo>
                      <a:pt x="78" y="97"/>
                    </a:lnTo>
                    <a:lnTo>
                      <a:pt x="117" y="85"/>
                    </a:lnTo>
                    <a:lnTo>
                      <a:pt x="122" y="72"/>
                    </a:lnTo>
                    <a:lnTo>
                      <a:pt x="95" y="52"/>
                    </a:lnTo>
                    <a:lnTo>
                      <a:pt x="94" y="39"/>
                    </a:lnTo>
                    <a:lnTo>
                      <a:pt x="84" y="28"/>
                    </a:lnTo>
                    <a:lnTo>
                      <a:pt x="22" y="0"/>
                    </a:lnTo>
                    <a:lnTo>
                      <a:pt x="16" y="4"/>
                    </a:lnTo>
                    <a:lnTo>
                      <a:pt x="17" y="16"/>
                    </a:lnTo>
                    <a:lnTo>
                      <a:pt x="23" y="27"/>
                    </a:lnTo>
                    <a:lnTo>
                      <a:pt x="0" y="49"/>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72" name="Freeform 66">
                <a:extLst>
                  <a:ext uri="{FF2B5EF4-FFF2-40B4-BE49-F238E27FC236}">
                    <a16:creationId xmlns:a16="http://schemas.microsoft.com/office/drawing/2014/main" id="{CD864F29-BEF5-4207-80FE-16189A22E701}"/>
                  </a:ext>
                </a:extLst>
              </p:cNvPr>
              <p:cNvSpPr>
                <a:spLocks/>
              </p:cNvSpPr>
              <p:nvPr/>
            </p:nvSpPr>
            <p:spPr bwMode="auto">
              <a:xfrm>
                <a:off x="1771" y="2929"/>
                <a:ext cx="10" cy="9"/>
              </a:xfrm>
              <a:custGeom>
                <a:avLst/>
                <a:gdLst>
                  <a:gd name="T0" fmla="*/ 10 w 10"/>
                  <a:gd name="T1" fmla="*/ 6 h 9"/>
                  <a:gd name="T2" fmla="*/ 1 w 10"/>
                  <a:gd name="T3" fmla="*/ 9 h 9"/>
                  <a:gd name="T4" fmla="*/ 0 w 10"/>
                  <a:gd name="T5" fmla="*/ 4 h 9"/>
                  <a:gd name="T6" fmla="*/ 9 w 10"/>
                  <a:gd name="T7" fmla="*/ 0 h 9"/>
                  <a:gd name="T8" fmla="*/ 10 w 10"/>
                  <a:gd name="T9" fmla="*/ 6 h 9"/>
                </a:gdLst>
                <a:ahLst/>
                <a:cxnLst>
                  <a:cxn ang="0">
                    <a:pos x="T0" y="T1"/>
                  </a:cxn>
                  <a:cxn ang="0">
                    <a:pos x="T2" y="T3"/>
                  </a:cxn>
                  <a:cxn ang="0">
                    <a:pos x="T4" y="T5"/>
                  </a:cxn>
                  <a:cxn ang="0">
                    <a:pos x="T6" y="T7"/>
                  </a:cxn>
                  <a:cxn ang="0">
                    <a:pos x="T8" y="T9"/>
                  </a:cxn>
                </a:cxnLst>
                <a:rect l="0" t="0" r="r" b="b"/>
                <a:pathLst>
                  <a:path w="10" h="9">
                    <a:moveTo>
                      <a:pt x="10" y="6"/>
                    </a:moveTo>
                    <a:lnTo>
                      <a:pt x="1" y="9"/>
                    </a:lnTo>
                    <a:lnTo>
                      <a:pt x="0" y="4"/>
                    </a:lnTo>
                    <a:lnTo>
                      <a:pt x="9" y="0"/>
                    </a:lnTo>
                    <a:lnTo>
                      <a:pt x="10" y="6"/>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73" name="Freeform 67">
                <a:extLst>
                  <a:ext uri="{FF2B5EF4-FFF2-40B4-BE49-F238E27FC236}">
                    <a16:creationId xmlns:a16="http://schemas.microsoft.com/office/drawing/2014/main" id="{422C73AB-AD13-4B78-A7C5-F62164EB6C90}"/>
                  </a:ext>
                </a:extLst>
              </p:cNvPr>
              <p:cNvSpPr>
                <a:spLocks/>
              </p:cNvSpPr>
              <p:nvPr/>
            </p:nvSpPr>
            <p:spPr bwMode="auto">
              <a:xfrm>
                <a:off x="1767" y="2886"/>
                <a:ext cx="69" cy="45"/>
              </a:xfrm>
              <a:custGeom>
                <a:avLst/>
                <a:gdLst>
                  <a:gd name="T0" fmla="*/ 22 w 69"/>
                  <a:gd name="T1" fmla="*/ 25 h 45"/>
                  <a:gd name="T2" fmla="*/ 28 w 69"/>
                  <a:gd name="T3" fmla="*/ 45 h 45"/>
                  <a:gd name="T4" fmla="*/ 40 w 69"/>
                  <a:gd name="T5" fmla="*/ 45 h 45"/>
                  <a:gd name="T6" fmla="*/ 57 w 69"/>
                  <a:gd name="T7" fmla="*/ 40 h 45"/>
                  <a:gd name="T8" fmla="*/ 69 w 69"/>
                  <a:gd name="T9" fmla="*/ 34 h 45"/>
                  <a:gd name="T10" fmla="*/ 68 w 69"/>
                  <a:gd name="T11" fmla="*/ 24 h 45"/>
                  <a:gd name="T12" fmla="*/ 42 w 69"/>
                  <a:gd name="T13" fmla="*/ 11 h 45"/>
                  <a:gd name="T14" fmla="*/ 23 w 69"/>
                  <a:gd name="T15" fmla="*/ 15 h 45"/>
                  <a:gd name="T16" fmla="*/ 10 w 69"/>
                  <a:gd name="T17" fmla="*/ 0 h 45"/>
                  <a:gd name="T18" fmla="*/ 7 w 69"/>
                  <a:gd name="T19" fmla="*/ 1 h 45"/>
                  <a:gd name="T20" fmla="*/ 0 w 69"/>
                  <a:gd name="T21" fmla="*/ 12 h 45"/>
                  <a:gd name="T22" fmla="*/ 7 w 69"/>
                  <a:gd name="T23" fmla="*/ 22 h 45"/>
                  <a:gd name="T24" fmla="*/ 22 w 69"/>
                  <a:gd name="T25"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45">
                    <a:moveTo>
                      <a:pt x="22" y="25"/>
                    </a:moveTo>
                    <a:lnTo>
                      <a:pt x="28" y="45"/>
                    </a:lnTo>
                    <a:lnTo>
                      <a:pt x="40" y="45"/>
                    </a:lnTo>
                    <a:lnTo>
                      <a:pt x="57" y="40"/>
                    </a:lnTo>
                    <a:lnTo>
                      <a:pt x="69" y="34"/>
                    </a:lnTo>
                    <a:lnTo>
                      <a:pt x="68" y="24"/>
                    </a:lnTo>
                    <a:lnTo>
                      <a:pt x="42" y="11"/>
                    </a:lnTo>
                    <a:lnTo>
                      <a:pt x="23" y="15"/>
                    </a:lnTo>
                    <a:lnTo>
                      <a:pt x="10" y="0"/>
                    </a:lnTo>
                    <a:lnTo>
                      <a:pt x="7" y="1"/>
                    </a:lnTo>
                    <a:lnTo>
                      <a:pt x="0" y="12"/>
                    </a:lnTo>
                    <a:lnTo>
                      <a:pt x="7" y="22"/>
                    </a:lnTo>
                    <a:lnTo>
                      <a:pt x="22" y="25"/>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74" name="Freeform 68">
                <a:extLst>
                  <a:ext uri="{FF2B5EF4-FFF2-40B4-BE49-F238E27FC236}">
                    <a16:creationId xmlns:a16="http://schemas.microsoft.com/office/drawing/2014/main" id="{9655A8F1-42D4-4428-9E60-A9838C4F1E17}"/>
                  </a:ext>
                </a:extLst>
              </p:cNvPr>
              <p:cNvSpPr>
                <a:spLocks/>
              </p:cNvSpPr>
              <p:nvPr/>
            </p:nvSpPr>
            <p:spPr bwMode="auto">
              <a:xfrm>
                <a:off x="1733" y="2898"/>
                <a:ext cx="24" cy="18"/>
              </a:xfrm>
              <a:custGeom>
                <a:avLst/>
                <a:gdLst>
                  <a:gd name="T0" fmla="*/ 14 w 24"/>
                  <a:gd name="T1" fmla="*/ 0 h 18"/>
                  <a:gd name="T2" fmla="*/ 24 w 24"/>
                  <a:gd name="T3" fmla="*/ 10 h 18"/>
                  <a:gd name="T4" fmla="*/ 20 w 24"/>
                  <a:gd name="T5" fmla="*/ 16 h 18"/>
                  <a:gd name="T6" fmla="*/ 9 w 24"/>
                  <a:gd name="T7" fmla="*/ 18 h 18"/>
                  <a:gd name="T8" fmla="*/ 7 w 24"/>
                  <a:gd name="T9" fmla="*/ 10 h 18"/>
                  <a:gd name="T10" fmla="*/ 0 w 24"/>
                  <a:gd name="T11" fmla="*/ 4 h 18"/>
                  <a:gd name="T12" fmla="*/ 0 w 24"/>
                  <a:gd name="T13" fmla="*/ 1 h 18"/>
                  <a:gd name="T14" fmla="*/ 14 w 24"/>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8">
                    <a:moveTo>
                      <a:pt x="14" y="0"/>
                    </a:moveTo>
                    <a:lnTo>
                      <a:pt x="24" y="10"/>
                    </a:lnTo>
                    <a:lnTo>
                      <a:pt x="20" y="16"/>
                    </a:lnTo>
                    <a:lnTo>
                      <a:pt x="9" y="18"/>
                    </a:lnTo>
                    <a:lnTo>
                      <a:pt x="7" y="10"/>
                    </a:lnTo>
                    <a:lnTo>
                      <a:pt x="0" y="4"/>
                    </a:lnTo>
                    <a:lnTo>
                      <a:pt x="0" y="1"/>
                    </a:lnTo>
                    <a:lnTo>
                      <a:pt x="14"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75" name="Freeform 69">
                <a:extLst>
                  <a:ext uri="{FF2B5EF4-FFF2-40B4-BE49-F238E27FC236}">
                    <a16:creationId xmlns:a16="http://schemas.microsoft.com/office/drawing/2014/main" id="{DC822C56-1EF0-4BD1-A5D8-EB43F4D05702}"/>
                  </a:ext>
                </a:extLst>
              </p:cNvPr>
              <p:cNvSpPr>
                <a:spLocks/>
              </p:cNvSpPr>
              <p:nvPr/>
            </p:nvSpPr>
            <p:spPr bwMode="auto">
              <a:xfrm>
                <a:off x="1708" y="2869"/>
                <a:ext cx="59" cy="17"/>
              </a:xfrm>
              <a:custGeom>
                <a:avLst/>
                <a:gdLst>
                  <a:gd name="T0" fmla="*/ 45 w 59"/>
                  <a:gd name="T1" fmla="*/ 17 h 17"/>
                  <a:gd name="T2" fmla="*/ 54 w 59"/>
                  <a:gd name="T3" fmla="*/ 15 h 17"/>
                  <a:gd name="T4" fmla="*/ 59 w 59"/>
                  <a:gd name="T5" fmla="*/ 6 h 17"/>
                  <a:gd name="T6" fmla="*/ 5 w 59"/>
                  <a:gd name="T7" fmla="*/ 0 h 17"/>
                  <a:gd name="T8" fmla="*/ 0 w 59"/>
                  <a:gd name="T9" fmla="*/ 12 h 17"/>
                  <a:gd name="T10" fmla="*/ 5 w 59"/>
                  <a:gd name="T11" fmla="*/ 13 h 17"/>
                  <a:gd name="T12" fmla="*/ 23 w 59"/>
                  <a:gd name="T13" fmla="*/ 11 h 17"/>
                  <a:gd name="T14" fmla="*/ 45 w 59"/>
                  <a:gd name="T15" fmla="*/ 17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17">
                    <a:moveTo>
                      <a:pt x="45" y="17"/>
                    </a:moveTo>
                    <a:lnTo>
                      <a:pt x="54" y="15"/>
                    </a:lnTo>
                    <a:lnTo>
                      <a:pt x="59" y="6"/>
                    </a:lnTo>
                    <a:lnTo>
                      <a:pt x="5" y="0"/>
                    </a:lnTo>
                    <a:lnTo>
                      <a:pt x="0" y="12"/>
                    </a:lnTo>
                    <a:lnTo>
                      <a:pt x="5" y="13"/>
                    </a:lnTo>
                    <a:lnTo>
                      <a:pt x="23" y="11"/>
                    </a:lnTo>
                    <a:lnTo>
                      <a:pt x="45" y="17"/>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76" name="Freeform 70">
                <a:extLst>
                  <a:ext uri="{FF2B5EF4-FFF2-40B4-BE49-F238E27FC236}">
                    <a16:creationId xmlns:a16="http://schemas.microsoft.com/office/drawing/2014/main" id="{8DFD12FE-EC88-4EC3-8BF4-63D166BD3526}"/>
                  </a:ext>
                </a:extLst>
              </p:cNvPr>
              <p:cNvSpPr>
                <a:spLocks/>
              </p:cNvSpPr>
              <p:nvPr/>
            </p:nvSpPr>
            <p:spPr bwMode="auto">
              <a:xfrm>
                <a:off x="1613" y="2823"/>
                <a:ext cx="59" cy="41"/>
              </a:xfrm>
              <a:custGeom>
                <a:avLst/>
                <a:gdLst>
                  <a:gd name="T0" fmla="*/ 18 w 59"/>
                  <a:gd name="T1" fmla="*/ 39 h 41"/>
                  <a:gd name="T2" fmla="*/ 38 w 59"/>
                  <a:gd name="T3" fmla="*/ 38 h 41"/>
                  <a:gd name="T4" fmla="*/ 50 w 59"/>
                  <a:gd name="T5" fmla="*/ 41 h 41"/>
                  <a:gd name="T6" fmla="*/ 59 w 59"/>
                  <a:gd name="T7" fmla="*/ 36 h 41"/>
                  <a:gd name="T8" fmla="*/ 42 w 59"/>
                  <a:gd name="T9" fmla="*/ 18 h 41"/>
                  <a:gd name="T10" fmla="*/ 30 w 59"/>
                  <a:gd name="T11" fmla="*/ 0 h 41"/>
                  <a:gd name="T12" fmla="*/ 15 w 59"/>
                  <a:gd name="T13" fmla="*/ 11 h 41"/>
                  <a:gd name="T14" fmla="*/ 0 w 59"/>
                  <a:gd name="T15" fmla="*/ 11 h 41"/>
                  <a:gd name="T16" fmla="*/ 18 w 59"/>
                  <a:gd name="T17"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41">
                    <a:moveTo>
                      <a:pt x="18" y="39"/>
                    </a:moveTo>
                    <a:lnTo>
                      <a:pt x="38" y="38"/>
                    </a:lnTo>
                    <a:lnTo>
                      <a:pt x="50" y="41"/>
                    </a:lnTo>
                    <a:lnTo>
                      <a:pt x="59" y="36"/>
                    </a:lnTo>
                    <a:lnTo>
                      <a:pt x="42" y="18"/>
                    </a:lnTo>
                    <a:lnTo>
                      <a:pt x="30" y="0"/>
                    </a:lnTo>
                    <a:lnTo>
                      <a:pt x="15" y="11"/>
                    </a:lnTo>
                    <a:lnTo>
                      <a:pt x="0" y="11"/>
                    </a:lnTo>
                    <a:lnTo>
                      <a:pt x="18" y="39"/>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77" name="Freeform 71">
                <a:extLst>
                  <a:ext uri="{FF2B5EF4-FFF2-40B4-BE49-F238E27FC236}">
                    <a16:creationId xmlns:a16="http://schemas.microsoft.com/office/drawing/2014/main" id="{DB6677C1-6FFE-4B81-BE70-C6140FEDBF22}"/>
                  </a:ext>
                </a:extLst>
              </p:cNvPr>
              <p:cNvSpPr>
                <a:spLocks/>
              </p:cNvSpPr>
              <p:nvPr/>
            </p:nvSpPr>
            <p:spPr bwMode="auto">
              <a:xfrm>
                <a:off x="1468" y="2770"/>
                <a:ext cx="44" cy="34"/>
              </a:xfrm>
              <a:custGeom>
                <a:avLst/>
                <a:gdLst>
                  <a:gd name="T0" fmla="*/ 34 w 44"/>
                  <a:gd name="T1" fmla="*/ 34 h 34"/>
                  <a:gd name="T2" fmla="*/ 43 w 44"/>
                  <a:gd name="T3" fmla="*/ 27 h 34"/>
                  <a:gd name="T4" fmla="*/ 44 w 44"/>
                  <a:gd name="T5" fmla="*/ 8 h 34"/>
                  <a:gd name="T6" fmla="*/ 35 w 44"/>
                  <a:gd name="T7" fmla="*/ 0 h 34"/>
                  <a:gd name="T8" fmla="*/ 16 w 44"/>
                  <a:gd name="T9" fmla="*/ 3 h 34"/>
                  <a:gd name="T10" fmla="*/ 2 w 44"/>
                  <a:gd name="T11" fmla="*/ 12 h 34"/>
                  <a:gd name="T12" fmla="*/ 0 w 44"/>
                  <a:gd name="T13" fmla="*/ 23 h 34"/>
                  <a:gd name="T14" fmla="*/ 21 w 44"/>
                  <a:gd name="T15" fmla="*/ 34 h 34"/>
                  <a:gd name="T16" fmla="*/ 34 w 44"/>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4">
                    <a:moveTo>
                      <a:pt x="34" y="34"/>
                    </a:moveTo>
                    <a:lnTo>
                      <a:pt x="43" y="27"/>
                    </a:lnTo>
                    <a:lnTo>
                      <a:pt x="44" y="8"/>
                    </a:lnTo>
                    <a:lnTo>
                      <a:pt x="35" y="0"/>
                    </a:lnTo>
                    <a:lnTo>
                      <a:pt x="16" y="3"/>
                    </a:lnTo>
                    <a:lnTo>
                      <a:pt x="2" y="12"/>
                    </a:lnTo>
                    <a:lnTo>
                      <a:pt x="0" y="23"/>
                    </a:lnTo>
                    <a:lnTo>
                      <a:pt x="21" y="34"/>
                    </a:lnTo>
                    <a:lnTo>
                      <a:pt x="34" y="34"/>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78" name="Freeform 72">
                <a:extLst>
                  <a:ext uri="{FF2B5EF4-FFF2-40B4-BE49-F238E27FC236}">
                    <a16:creationId xmlns:a16="http://schemas.microsoft.com/office/drawing/2014/main" id="{3110E274-9F54-4138-9601-A88394E27663}"/>
                  </a:ext>
                </a:extLst>
              </p:cNvPr>
              <p:cNvSpPr>
                <a:spLocks/>
              </p:cNvSpPr>
              <p:nvPr/>
            </p:nvSpPr>
            <p:spPr bwMode="auto">
              <a:xfrm>
                <a:off x="1421" y="2790"/>
                <a:ext cx="18" cy="24"/>
              </a:xfrm>
              <a:custGeom>
                <a:avLst/>
                <a:gdLst>
                  <a:gd name="T0" fmla="*/ 15 w 18"/>
                  <a:gd name="T1" fmla="*/ 0 h 24"/>
                  <a:gd name="T2" fmla="*/ 18 w 18"/>
                  <a:gd name="T3" fmla="*/ 3 h 24"/>
                  <a:gd name="T4" fmla="*/ 5 w 18"/>
                  <a:gd name="T5" fmla="*/ 24 h 24"/>
                  <a:gd name="T6" fmla="*/ 0 w 18"/>
                  <a:gd name="T7" fmla="*/ 22 h 24"/>
                  <a:gd name="T8" fmla="*/ 15 w 18"/>
                  <a:gd name="T9" fmla="*/ 0 h 24"/>
                </a:gdLst>
                <a:ahLst/>
                <a:cxnLst>
                  <a:cxn ang="0">
                    <a:pos x="T0" y="T1"/>
                  </a:cxn>
                  <a:cxn ang="0">
                    <a:pos x="T2" y="T3"/>
                  </a:cxn>
                  <a:cxn ang="0">
                    <a:pos x="T4" y="T5"/>
                  </a:cxn>
                  <a:cxn ang="0">
                    <a:pos x="T6" y="T7"/>
                  </a:cxn>
                  <a:cxn ang="0">
                    <a:pos x="T8" y="T9"/>
                  </a:cxn>
                </a:cxnLst>
                <a:rect l="0" t="0" r="r" b="b"/>
                <a:pathLst>
                  <a:path w="18" h="24">
                    <a:moveTo>
                      <a:pt x="15" y="0"/>
                    </a:moveTo>
                    <a:lnTo>
                      <a:pt x="18" y="3"/>
                    </a:lnTo>
                    <a:lnTo>
                      <a:pt x="5" y="24"/>
                    </a:lnTo>
                    <a:lnTo>
                      <a:pt x="0" y="22"/>
                    </a:lnTo>
                    <a:lnTo>
                      <a:pt x="15" y="0"/>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grpSp>
        <p:sp>
          <p:nvSpPr>
            <p:cNvPr id="68" name="Freeform 73">
              <a:extLst>
                <a:ext uri="{FF2B5EF4-FFF2-40B4-BE49-F238E27FC236}">
                  <a16:creationId xmlns:a16="http://schemas.microsoft.com/office/drawing/2014/main" id="{923DB25D-607E-40C2-AE7D-DF009CF7D3BA}"/>
                </a:ext>
              </a:extLst>
            </p:cNvPr>
            <p:cNvSpPr>
              <a:spLocks/>
            </p:cNvSpPr>
            <p:nvPr/>
          </p:nvSpPr>
          <p:spPr bwMode="auto">
            <a:xfrm>
              <a:off x="1300" y="2580"/>
              <a:ext cx="709" cy="601"/>
            </a:xfrm>
            <a:custGeom>
              <a:avLst/>
              <a:gdLst>
                <a:gd name="T0" fmla="*/ 54 w 709"/>
                <a:gd name="T1" fmla="*/ 115 h 601"/>
                <a:gd name="T2" fmla="*/ 96 w 709"/>
                <a:gd name="T3" fmla="*/ 151 h 601"/>
                <a:gd name="T4" fmla="*/ 67 w 709"/>
                <a:gd name="T5" fmla="*/ 187 h 601"/>
                <a:gd name="T6" fmla="*/ 60 w 709"/>
                <a:gd name="T7" fmla="*/ 163 h 601"/>
                <a:gd name="T8" fmla="*/ 19 w 709"/>
                <a:gd name="T9" fmla="*/ 205 h 601"/>
                <a:gd name="T10" fmla="*/ 43 w 709"/>
                <a:gd name="T11" fmla="*/ 241 h 601"/>
                <a:gd name="T12" fmla="*/ 102 w 709"/>
                <a:gd name="T13" fmla="*/ 229 h 601"/>
                <a:gd name="T14" fmla="*/ 84 w 709"/>
                <a:gd name="T15" fmla="*/ 277 h 601"/>
                <a:gd name="T16" fmla="*/ 67 w 709"/>
                <a:gd name="T17" fmla="*/ 295 h 601"/>
                <a:gd name="T18" fmla="*/ 36 w 709"/>
                <a:gd name="T19" fmla="*/ 307 h 601"/>
                <a:gd name="T20" fmla="*/ 24 w 709"/>
                <a:gd name="T21" fmla="*/ 367 h 601"/>
                <a:gd name="T22" fmla="*/ 43 w 709"/>
                <a:gd name="T23" fmla="*/ 403 h 601"/>
                <a:gd name="T24" fmla="*/ 84 w 709"/>
                <a:gd name="T25" fmla="*/ 421 h 601"/>
                <a:gd name="T26" fmla="*/ 84 w 709"/>
                <a:gd name="T27" fmla="*/ 451 h 601"/>
                <a:gd name="T28" fmla="*/ 132 w 709"/>
                <a:gd name="T29" fmla="*/ 463 h 601"/>
                <a:gd name="T30" fmla="*/ 156 w 709"/>
                <a:gd name="T31" fmla="*/ 469 h 601"/>
                <a:gd name="T32" fmla="*/ 108 w 709"/>
                <a:gd name="T33" fmla="*/ 529 h 601"/>
                <a:gd name="T34" fmla="*/ 72 w 709"/>
                <a:gd name="T35" fmla="*/ 553 h 601"/>
                <a:gd name="T36" fmla="*/ 12 w 709"/>
                <a:gd name="T37" fmla="*/ 583 h 601"/>
                <a:gd name="T38" fmla="*/ 12 w 709"/>
                <a:gd name="T39" fmla="*/ 601 h 601"/>
                <a:gd name="T40" fmla="*/ 108 w 709"/>
                <a:gd name="T41" fmla="*/ 559 h 601"/>
                <a:gd name="T42" fmla="*/ 235 w 709"/>
                <a:gd name="T43" fmla="*/ 451 h 601"/>
                <a:gd name="T44" fmla="*/ 222 w 709"/>
                <a:gd name="T45" fmla="*/ 439 h 601"/>
                <a:gd name="T46" fmla="*/ 288 w 709"/>
                <a:gd name="T47" fmla="*/ 355 h 601"/>
                <a:gd name="T48" fmla="*/ 270 w 709"/>
                <a:gd name="T49" fmla="*/ 379 h 601"/>
                <a:gd name="T50" fmla="*/ 276 w 709"/>
                <a:gd name="T51" fmla="*/ 409 h 601"/>
                <a:gd name="T52" fmla="*/ 270 w 709"/>
                <a:gd name="T53" fmla="*/ 427 h 601"/>
                <a:gd name="T54" fmla="*/ 324 w 709"/>
                <a:gd name="T55" fmla="*/ 397 h 601"/>
                <a:gd name="T56" fmla="*/ 324 w 709"/>
                <a:gd name="T57" fmla="*/ 367 h 601"/>
                <a:gd name="T58" fmla="*/ 404 w 709"/>
                <a:gd name="T59" fmla="*/ 385 h 601"/>
                <a:gd name="T60" fmla="*/ 457 w 709"/>
                <a:gd name="T61" fmla="*/ 379 h 601"/>
                <a:gd name="T62" fmla="*/ 548 w 709"/>
                <a:gd name="T63" fmla="*/ 409 h 601"/>
                <a:gd name="T64" fmla="*/ 577 w 709"/>
                <a:gd name="T65" fmla="*/ 445 h 601"/>
                <a:gd name="T66" fmla="*/ 625 w 709"/>
                <a:gd name="T67" fmla="*/ 481 h 601"/>
                <a:gd name="T68" fmla="*/ 709 w 709"/>
                <a:gd name="T69" fmla="*/ 487 h 601"/>
                <a:gd name="T70" fmla="*/ 697 w 709"/>
                <a:gd name="T71" fmla="*/ 439 h 601"/>
                <a:gd name="T72" fmla="*/ 661 w 709"/>
                <a:gd name="T73" fmla="*/ 433 h 601"/>
                <a:gd name="T74" fmla="*/ 613 w 709"/>
                <a:gd name="T75" fmla="*/ 397 h 601"/>
                <a:gd name="T76" fmla="*/ 553 w 709"/>
                <a:gd name="T77" fmla="*/ 355 h 601"/>
                <a:gd name="T78" fmla="*/ 529 w 709"/>
                <a:gd name="T79" fmla="*/ 385 h 601"/>
                <a:gd name="T80" fmla="*/ 487 w 709"/>
                <a:gd name="T81" fmla="*/ 349 h 601"/>
                <a:gd name="T82" fmla="*/ 439 w 709"/>
                <a:gd name="T83" fmla="*/ 301 h 601"/>
                <a:gd name="T84" fmla="*/ 385 w 709"/>
                <a:gd name="T85" fmla="*/ 79 h 601"/>
                <a:gd name="T86" fmla="*/ 336 w 709"/>
                <a:gd name="T87" fmla="*/ 18 h 601"/>
                <a:gd name="T88" fmla="*/ 259 w 709"/>
                <a:gd name="T89" fmla="*/ 18 h 601"/>
                <a:gd name="T90" fmla="*/ 222 w 709"/>
                <a:gd name="T91" fmla="*/ 18 h 601"/>
                <a:gd name="T92" fmla="*/ 168 w 709"/>
                <a:gd name="T93" fmla="*/ 0 h 601"/>
                <a:gd name="T94" fmla="*/ 132 w 709"/>
                <a:gd name="T95" fmla="*/ 12 h 601"/>
                <a:gd name="T96" fmla="*/ 91 w 709"/>
                <a:gd name="T97" fmla="*/ 48 h 601"/>
                <a:gd name="T98" fmla="*/ 72 w 709"/>
                <a:gd name="T99" fmla="*/ 79 h 601"/>
                <a:gd name="T100" fmla="*/ 36 w 709"/>
                <a:gd name="T101" fmla="*/ 97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9" h="601">
                  <a:moveTo>
                    <a:pt x="36" y="97"/>
                  </a:moveTo>
                  <a:lnTo>
                    <a:pt x="54" y="115"/>
                  </a:lnTo>
                  <a:lnTo>
                    <a:pt x="72" y="145"/>
                  </a:lnTo>
                  <a:lnTo>
                    <a:pt x="96" y="151"/>
                  </a:lnTo>
                  <a:lnTo>
                    <a:pt x="96" y="187"/>
                  </a:lnTo>
                  <a:lnTo>
                    <a:pt x="67" y="187"/>
                  </a:lnTo>
                  <a:lnTo>
                    <a:pt x="67" y="163"/>
                  </a:lnTo>
                  <a:lnTo>
                    <a:pt x="60" y="163"/>
                  </a:lnTo>
                  <a:lnTo>
                    <a:pt x="0" y="187"/>
                  </a:lnTo>
                  <a:lnTo>
                    <a:pt x="19" y="205"/>
                  </a:lnTo>
                  <a:lnTo>
                    <a:pt x="19" y="229"/>
                  </a:lnTo>
                  <a:lnTo>
                    <a:pt x="43" y="241"/>
                  </a:lnTo>
                  <a:lnTo>
                    <a:pt x="78" y="247"/>
                  </a:lnTo>
                  <a:lnTo>
                    <a:pt x="102" y="229"/>
                  </a:lnTo>
                  <a:lnTo>
                    <a:pt x="108" y="271"/>
                  </a:lnTo>
                  <a:lnTo>
                    <a:pt x="84" y="277"/>
                  </a:lnTo>
                  <a:lnTo>
                    <a:pt x="78" y="289"/>
                  </a:lnTo>
                  <a:lnTo>
                    <a:pt x="67" y="295"/>
                  </a:lnTo>
                  <a:lnTo>
                    <a:pt x="48" y="283"/>
                  </a:lnTo>
                  <a:lnTo>
                    <a:pt x="36" y="307"/>
                  </a:lnTo>
                  <a:lnTo>
                    <a:pt x="6" y="337"/>
                  </a:lnTo>
                  <a:lnTo>
                    <a:pt x="24" y="367"/>
                  </a:lnTo>
                  <a:lnTo>
                    <a:pt x="19" y="379"/>
                  </a:lnTo>
                  <a:lnTo>
                    <a:pt x="43" y="403"/>
                  </a:lnTo>
                  <a:lnTo>
                    <a:pt x="72" y="403"/>
                  </a:lnTo>
                  <a:lnTo>
                    <a:pt x="84" y="421"/>
                  </a:lnTo>
                  <a:lnTo>
                    <a:pt x="78" y="433"/>
                  </a:lnTo>
                  <a:lnTo>
                    <a:pt x="84" y="451"/>
                  </a:lnTo>
                  <a:lnTo>
                    <a:pt x="108" y="439"/>
                  </a:lnTo>
                  <a:lnTo>
                    <a:pt x="132" y="463"/>
                  </a:lnTo>
                  <a:lnTo>
                    <a:pt x="168" y="445"/>
                  </a:lnTo>
                  <a:lnTo>
                    <a:pt x="156" y="469"/>
                  </a:lnTo>
                  <a:lnTo>
                    <a:pt x="156" y="493"/>
                  </a:lnTo>
                  <a:lnTo>
                    <a:pt x="108" y="529"/>
                  </a:lnTo>
                  <a:lnTo>
                    <a:pt x="91" y="553"/>
                  </a:lnTo>
                  <a:lnTo>
                    <a:pt x="72" y="553"/>
                  </a:lnTo>
                  <a:lnTo>
                    <a:pt x="43" y="577"/>
                  </a:lnTo>
                  <a:lnTo>
                    <a:pt x="12" y="583"/>
                  </a:lnTo>
                  <a:lnTo>
                    <a:pt x="0" y="595"/>
                  </a:lnTo>
                  <a:lnTo>
                    <a:pt x="12" y="601"/>
                  </a:lnTo>
                  <a:lnTo>
                    <a:pt x="72" y="577"/>
                  </a:lnTo>
                  <a:lnTo>
                    <a:pt x="108" y="559"/>
                  </a:lnTo>
                  <a:lnTo>
                    <a:pt x="180" y="511"/>
                  </a:lnTo>
                  <a:lnTo>
                    <a:pt x="235" y="451"/>
                  </a:lnTo>
                  <a:lnTo>
                    <a:pt x="240" y="439"/>
                  </a:lnTo>
                  <a:lnTo>
                    <a:pt x="222" y="439"/>
                  </a:lnTo>
                  <a:lnTo>
                    <a:pt x="276" y="361"/>
                  </a:lnTo>
                  <a:lnTo>
                    <a:pt x="288" y="355"/>
                  </a:lnTo>
                  <a:lnTo>
                    <a:pt x="288" y="367"/>
                  </a:lnTo>
                  <a:lnTo>
                    <a:pt x="270" y="379"/>
                  </a:lnTo>
                  <a:lnTo>
                    <a:pt x="264" y="415"/>
                  </a:lnTo>
                  <a:lnTo>
                    <a:pt x="276" y="409"/>
                  </a:lnTo>
                  <a:lnTo>
                    <a:pt x="264" y="421"/>
                  </a:lnTo>
                  <a:lnTo>
                    <a:pt x="270" y="427"/>
                  </a:lnTo>
                  <a:lnTo>
                    <a:pt x="307" y="403"/>
                  </a:lnTo>
                  <a:lnTo>
                    <a:pt x="324" y="397"/>
                  </a:lnTo>
                  <a:lnTo>
                    <a:pt x="331" y="379"/>
                  </a:lnTo>
                  <a:lnTo>
                    <a:pt x="324" y="367"/>
                  </a:lnTo>
                  <a:lnTo>
                    <a:pt x="361" y="361"/>
                  </a:lnTo>
                  <a:lnTo>
                    <a:pt x="404" y="385"/>
                  </a:lnTo>
                  <a:lnTo>
                    <a:pt x="439" y="373"/>
                  </a:lnTo>
                  <a:lnTo>
                    <a:pt x="457" y="379"/>
                  </a:lnTo>
                  <a:lnTo>
                    <a:pt x="481" y="379"/>
                  </a:lnTo>
                  <a:lnTo>
                    <a:pt x="548" y="409"/>
                  </a:lnTo>
                  <a:lnTo>
                    <a:pt x="559" y="421"/>
                  </a:lnTo>
                  <a:lnTo>
                    <a:pt x="577" y="445"/>
                  </a:lnTo>
                  <a:lnTo>
                    <a:pt x="613" y="469"/>
                  </a:lnTo>
                  <a:lnTo>
                    <a:pt x="625" y="481"/>
                  </a:lnTo>
                  <a:lnTo>
                    <a:pt x="668" y="505"/>
                  </a:lnTo>
                  <a:lnTo>
                    <a:pt x="709" y="487"/>
                  </a:lnTo>
                  <a:lnTo>
                    <a:pt x="709" y="463"/>
                  </a:lnTo>
                  <a:lnTo>
                    <a:pt x="697" y="439"/>
                  </a:lnTo>
                  <a:lnTo>
                    <a:pt x="679" y="433"/>
                  </a:lnTo>
                  <a:lnTo>
                    <a:pt x="661" y="433"/>
                  </a:lnTo>
                  <a:lnTo>
                    <a:pt x="637" y="415"/>
                  </a:lnTo>
                  <a:lnTo>
                    <a:pt x="613" y="397"/>
                  </a:lnTo>
                  <a:lnTo>
                    <a:pt x="565" y="349"/>
                  </a:lnTo>
                  <a:lnTo>
                    <a:pt x="553" y="355"/>
                  </a:lnTo>
                  <a:lnTo>
                    <a:pt x="541" y="373"/>
                  </a:lnTo>
                  <a:lnTo>
                    <a:pt x="529" y="385"/>
                  </a:lnTo>
                  <a:lnTo>
                    <a:pt x="487" y="361"/>
                  </a:lnTo>
                  <a:lnTo>
                    <a:pt x="487" y="349"/>
                  </a:lnTo>
                  <a:lnTo>
                    <a:pt x="452" y="361"/>
                  </a:lnTo>
                  <a:lnTo>
                    <a:pt x="439" y="301"/>
                  </a:lnTo>
                  <a:lnTo>
                    <a:pt x="409" y="169"/>
                  </a:lnTo>
                  <a:lnTo>
                    <a:pt x="385" y="79"/>
                  </a:lnTo>
                  <a:lnTo>
                    <a:pt x="373" y="36"/>
                  </a:lnTo>
                  <a:lnTo>
                    <a:pt x="336" y="18"/>
                  </a:lnTo>
                  <a:lnTo>
                    <a:pt x="318" y="30"/>
                  </a:lnTo>
                  <a:lnTo>
                    <a:pt x="259" y="18"/>
                  </a:lnTo>
                  <a:lnTo>
                    <a:pt x="240" y="24"/>
                  </a:lnTo>
                  <a:lnTo>
                    <a:pt x="222" y="18"/>
                  </a:lnTo>
                  <a:lnTo>
                    <a:pt x="222" y="12"/>
                  </a:lnTo>
                  <a:lnTo>
                    <a:pt x="168" y="0"/>
                  </a:lnTo>
                  <a:lnTo>
                    <a:pt x="163" y="12"/>
                  </a:lnTo>
                  <a:lnTo>
                    <a:pt x="132" y="12"/>
                  </a:lnTo>
                  <a:lnTo>
                    <a:pt x="108" y="30"/>
                  </a:lnTo>
                  <a:lnTo>
                    <a:pt x="91" y="48"/>
                  </a:lnTo>
                  <a:lnTo>
                    <a:pt x="84" y="67"/>
                  </a:lnTo>
                  <a:lnTo>
                    <a:pt x="72" y="79"/>
                  </a:lnTo>
                  <a:lnTo>
                    <a:pt x="48" y="79"/>
                  </a:lnTo>
                  <a:lnTo>
                    <a:pt x="36" y="97"/>
                  </a:lnTo>
                  <a:close/>
                </a:path>
              </a:pathLst>
            </a:custGeom>
            <a:solidFill>
              <a:srgbClr val="C0C0C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50000"/>
                </a:spcBef>
                <a:spcAft>
                  <a:spcPct val="0"/>
                </a:spcAft>
                <a:buClrTx/>
                <a:buSzTx/>
                <a:buFontTx/>
                <a:buNone/>
                <a:tabLst/>
                <a:defRPr/>
              </a:pPr>
              <a:endParaRPr kumimoji="0" lang="fr-FR" sz="1200" b="0" i="0" u="none" strike="noStrike" kern="0" cap="none" spc="0" normalizeH="0" baseline="0" noProof="0" dirty="0">
                <a:ln>
                  <a:noFill/>
                </a:ln>
                <a:solidFill>
                  <a:srgbClr val="000000"/>
                </a:solidFill>
                <a:effectLst/>
                <a:uLnTx/>
                <a:uFillTx/>
                <a:latin typeface="Times New Roman" panose="02020603050405020304" pitchFamily="18" charset="0"/>
              </a:endParaRPr>
            </a:p>
          </p:txBody>
        </p:sp>
        <p:sp>
          <p:nvSpPr>
            <p:cNvPr id="69" name="Text Box 74">
              <a:extLst>
                <a:ext uri="{FF2B5EF4-FFF2-40B4-BE49-F238E27FC236}">
                  <a16:creationId xmlns:a16="http://schemas.microsoft.com/office/drawing/2014/main" id="{1A62D449-DE70-40AB-AC34-F917130652A7}"/>
                </a:ext>
              </a:extLst>
            </p:cNvPr>
            <p:cNvSpPr txBox="1">
              <a:spLocks noChangeArrowheads="1"/>
            </p:cNvSpPr>
            <p:nvPr/>
          </p:nvSpPr>
          <p:spPr bwMode="gray">
            <a:xfrm>
              <a:off x="1248" y="3648"/>
              <a:ext cx="222" cy="1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6350">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2000" tIns="72000" rIns="72000" bIns="72000">
              <a:spAutoFit/>
            </a:bodyPr>
            <a:lstStyle/>
            <a:p>
              <a:pPr marL="0" marR="0" lvl="0" indent="0" defTabSz="914400" eaLnBrk="0" fontAlgn="base" latinLnBrk="0" hangingPunct="0">
                <a:lnSpc>
                  <a:spcPct val="90000"/>
                </a:lnSpc>
                <a:spcBef>
                  <a:spcPct val="10000"/>
                </a:spcBef>
                <a:spcAft>
                  <a:spcPct val="0"/>
                </a:spcAft>
                <a:buClrTx/>
                <a:buSzTx/>
                <a:buFontTx/>
                <a:buNone/>
                <a:tabLst/>
                <a:defRPr/>
              </a:pPr>
              <a:r>
                <a:rPr kumimoji="0" lang="en-GB" altLang="fr-FR" sz="600" b="1" i="0" u="none" strike="noStrike" kern="0" cap="none" spc="0" normalizeH="0" baseline="0" noProof="0" dirty="0">
                  <a:ln>
                    <a:noFill/>
                  </a:ln>
                  <a:solidFill>
                    <a:srgbClr val="000000"/>
                  </a:solidFill>
                  <a:effectLst/>
                  <a:uLnTx/>
                  <a:uFillTx/>
                  <a:latin typeface="EYInterstate Light" panose="02000506000000020004" pitchFamily="2" charset="0"/>
                </a:rPr>
                <a:t>Hawaii</a:t>
              </a:r>
            </a:p>
          </p:txBody>
        </p:sp>
        <p:sp>
          <p:nvSpPr>
            <p:cNvPr id="70" name="Text Box 75">
              <a:extLst>
                <a:ext uri="{FF2B5EF4-FFF2-40B4-BE49-F238E27FC236}">
                  <a16:creationId xmlns:a16="http://schemas.microsoft.com/office/drawing/2014/main" id="{39C7A9B4-DABD-4550-B0CE-EB6B7D840D3F}"/>
                </a:ext>
              </a:extLst>
            </p:cNvPr>
            <p:cNvSpPr txBox="1">
              <a:spLocks noChangeArrowheads="1"/>
            </p:cNvSpPr>
            <p:nvPr/>
          </p:nvSpPr>
          <p:spPr bwMode="gray">
            <a:xfrm>
              <a:off x="1839" y="3072"/>
              <a:ext cx="222" cy="1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6350">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2000" tIns="72000" rIns="72000" bIns="72000">
              <a:spAutoFit/>
            </a:bodyPr>
            <a:lstStyle/>
            <a:p>
              <a:pPr marL="0" marR="0" lvl="0" indent="0" algn="r" defTabSz="914400" eaLnBrk="0" fontAlgn="base" latinLnBrk="0" hangingPunct="0">
                <a:lnSpc>
                  <a:spcPct val="90000"/>
                </a:lnSpc>
                <a:spcBef>
                  <a:spcPct val="10000"/>
                </a:spcBef>
                <a:spcAft>
                  <a:spcPct val="0"/>
                </a:spcAft>
                <a:buClrTx/>
                <a:buSzTx/>
                <a:buFontTx/>
                <a:buNone/>
                <a:tabLst/>
                <a:defRPr/>
              </a:pPr>
              <a:r>
                <a:rPr kumimoji="0" lang="en-GB" altLang="fr-FR" sz="600" b="1" i="0" u="none" strike="noStrike" kern="0" cap="none" spc="0" normalizeH="0" baseline="0" noProof="0" dirty="0">
                  <a:ln>
                    <a:noFill/>
                  </a:ln>
                  <a:solidFill>
                    <a:srgbClr val="000000"/>
                  </a:solidFill>
                  <a:effectLst/>
                  <a:uLnTx/>
                  <a:uFillTx/>
                  <a:latin typeface="EYInterstate Light" panose="02000506000000020004" pitchFamily="2" charset="0"/>
                </a:rPr>
                <a:t>Alaska</a:t>
              </a:r>
            </a:p>
          </p:txBody>
        </p:sp>
      </p:grpSp>
      <p:grpSp>
        <p:nvGrpSpPr>
          <p:cNvPr id="82" name="Group 81">
            <a:extLst>
              <a:ext uri="{FF2B5EF4-FFF2-40B4-BE49-F238E27FC236}">
                <a16:creationId xmlns:a16="http://schemas.microsoft.com/office/drawing/2014/main" id="{AFB724E9-FDBA-4BD8-B750-E33C12A70AA5}"/>
              </a:ext>
            </a:extLst>
          </p:cNvPr>
          <p:cNvGrpSpPr/>
          <p:nvPr/>
        </p:nvGrpSpPr>
        <p:grpSpPr>
          <a:xfrm>
            <a:off x="214646" y="2234457"/>
            <a:ext cx="5828745" cy="640324"/>
            <a:chOff x="434793" y="1477469"/>
            <a:chExt cx="5741446" cy="640324"/>
          </a:xfrm>
        </p:grpSpPr>
        <p:grpSp>
          <p:nvGrpSpPr>
            <p:cNvPr id="81" name="Group 80">
              <a:extLst>
                <a:ext uri="{FF2B5EF4-FFF2-40B4-BE49-F238E27FC236}">
                  <a16:creationId xmlns:a16="http://schemas.microsoft.com/office/drawing/2014/main" id="{285659F7-3D2E-42A9-921A-5117E146173A}"/>
                </a:ext>
              </a:extLst>
            </p:cNvPr>
            <p:cNvGrpSpPr/>
            <p:nvPr/>
          </p:nvGrpSpPr>
          <p:grpSpPr>
            <a:xfrm>
              <a:off x="434793" y="1477469"/>
              <a:ext cx="5741446" cy="242285"/>
              <a:chOff x="434793" y="1477469"/>
              <a:chExt cx="5741446" cy="242285"/>
            </a:xfrm>
          </p:grpSpPr>
          <p:sp>
            <p:nvSpPr>
              <p:cNvPr id="79" name="Rectangle 78">
                <a:extLst>
                  <a:ext uri="{FF2B5EF4-FFF2-40B4-BE49-F238E27FC236}">
                    <a16:creationId xmlns:a16="http://schemas.microsoft.com/office/drawing/2014/main" id="{AAE477A4-35C8-46B5-B74E-D656616A065F}"/>
                  </a:ext>
                </a:extLst>
              </p:cNvPr>
              <p:cNvSpPr/>
              <p:nvPr/>
            </p:nvSpPr>
            <p:spPr>
              <a:xfrm>
                <a:off x="434793" y="1477469"/>
                <a:ext cx="242285" cy="24228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2A894F24-DB55-4D38-86B8-F9DA0EA7B564}"/>
                  </a:ext>
                </a:extLst>
              </p:cNvPr>
              <p:cNvSpPr txBox="1"/>
              <p:nvPr/>
            </p:nvSpPr>
            <p:spPr>
              <a:xfrm>
                <a:off x="727412" y="1490888"/>
                <a:ext cx="5448827" cy="215444"/>
              </a:xfrm>
              <a:prstGeom prst="rect">
                <a:avLst/>
              </a:prstGeom>
              <a:noFill/>
            </p:spPr>
            <p:txBody>
              <a:bodyPr vert="horz" wrap="square" lIns="0" tIns="0" rIns="0" bIns="0" rtlCol="0" anchor="t">
                <a:spAutoFit/>
              </a:bodyPr>
              <a:lstStyle/>
              <a:p>
                <a:pPr algn="l"/>
                <a:r>
                  <a:rPr lang="en-US" sz="1400" dirty="0">
                    <a:latin typeface="Verlag Book" pitchFamily="2" charset="0"/>
                    <a:ea typeface="Arial" charset="0"/>
                    <a:cs typeface="Arial" charset="0"/>
                  </a:rPr>
                  <a:t>Virginia</a:t>
                </a:r>
              </a:p>
            </p:txBody>
          </p:sp>
        </p:grpSp>
        <p:grpSp>
          <p:nvGrpSpPr>
            <p:cNvPr id="2" name="Group 1">
              <a:extLst>
                <a:ext uri="{FF2B5EF4-FFF2-40B4-BE49-F238E27FC236}">
                  <a16:creationId xmlns:a16="http://schemas.microsoft.com/office/drawing/2014/main" id="{C77B1077-D139-4850-9483-ADD2109F3F22}"/>
                </a:ext>
              </a:extLst>
            </p:cNvPr>
            <p:cNvGrpSpPr/>
            <p:nvPr/>
          </p:nvGrpSpPr>
          <p:grpSpPr>
            <a:xfrm>
              <a:off x="434793" y="1875508"/>
              <a:ext cx="5099924" cy="242285"/>
              <a:chOff x="434793" y="1875508"/>
              <a:chExt cx="5099924" cy="242285"/>
            </a:xfrm>
          </p:grpSpPr>
          <p:sp>
            <p:nvSpPr>
              <p:cNvPr id="87" name="Rectangle 86">
                <a:extLst>
                  <a:ext uri="{FF2B5EF4-FFF2-40B4-BE49-F238E27FC236}">
                    <a16:creationId xmlns:a16="http://schemas.microsoft.com/office/drawing/2014/main" id="{E292CA9D-E8C1-475B-B77E-B68DF1A22A73}"/>
                  </a:ext>
                </a:extLst>
              </p:cNvPr>
              <p:cNvSpPr/>
              <p:nvPr/>
            </p:nvSpPr>
            <p:spPr>
              <a:xfrm>
                <a:off x="434793" y="1875508"/>
                <a:ext cx="242285" cy="2422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TextBox 88">
                <a:extLst>
                  <a:ext uri="{FF2B5EF4-FFF2-40B4-BE49-F238E27FC236}">
                    <a16:creationId xmlns:a16="http://schemas.microsoft.com/office/drawing/2014/main" id="{E8E1A298-8652-40F6-A6E0-EA0BEB4109B1}"/>
                  </a:ext>
                </a:extLst>
              </p:cNvPr>
              <p:cNvSpPr txBox="1"/>
              <p:nvPr/>
            </p:nvSpPr>
            <p:spPr>
              <a:xfrm>
                <a:off x="727413" y="1888928"/>
                <a:ext cx="4807304" cy="215444"/>
              </a:xfrm>
              <a:prstGeom prst="rect">
                <a:avLst/>
              </a:prstGeom>
              <a:noFill/>
            </p:spPr>
            <p:txBody>
              <a:bodyPr vert="horz" wrap="square" lIns="0" tIns="0" rIns="0" bIns="0" rtlCol="0" anchor="t">
                <a:spAutoFit/>
              </a:bodyPr>
              <a:lstStyle/>
              <a:p>
                <a:pPr algn="l"/>
                <a:r>
                  <a:rPr lang="en-US" sz="1400" dirty="0">
                    <a:latin typeface="Verlag Book" pitchFamily="2" charset="0"/>
                    <a:ea typeface="Arial" charset="0"/>
                    <a:cs typeface="Arial" charset="0"/>
                  </a:rPr>
                  <a:t>Competitor States</a:t>
                </a:r>
              </a:p>
            </p:txBody>
          </p:sp>
        </p:grpSp>
      </p:grpSp>
      <p:sp>
        <p:nvSpPr>
          <p:cNvPr id="4" name="TextBox 3">
            <a:extLst>
              <a:ext uri="{FF2B5EF4-FFF2-40B4-BE49-F238E27FC236}">
                <a16:creationId xmlns:a16="http://schemas.microsoft.com/office/drawing/2014/main" id="{6DAE42A6-02E5-ABB0-8232-2AFE0BB76C98}"/>
              </a:ext>
            </a:extLst>
          </p:cNvPr>
          <p:cNvSpPr txBox="1"/>
          <p:nvPr/>
        </p:nvSpPr>
        <p:spPr>
          <a:xfrm>
            <a:off x="7440920" y="3802417"/>
            <a:ext cx="318182" cy="246221"/>
          </a:xfrm>
          <a:prstGeom prst="rect">
            <a:avLst/>
          </a:prstGeom>
        </p:spPr>
        <p:txBody>
          <a:bodyPr vert="horz" wrap="square" lIns="0" tIns="0" rIns="0" bIns="0" rtlCol="0" anchor="t">
            <a:spAutoFit/>
          </a:bodyPr>
          <a:lstStyle/>
          <a:p>
            <a:pPr algn="l"/>
            <a:r>
              <a:rPr lang="en-US" sz="1600" b="1" dirty="0">
                <a:solidFill>
                  <a:schemeClr val="bg1"/>
                </a:solidFill>
                <a:latin typeface="Verlag Book" pitchFamily="2" charset="0"/>
                <a:ea typeface="Arial" charset="0"/>
                <a:cs typeface="Arial" charset="0"/>
              </a:rPr>
              <a:t>#19</a:t>
            </a:r>
          </a:p>
        </p:txBody>
      </p:sp>
      <p:sp>
        <p:nvSpPr>
          <p:cNvPr id="84" name="TextBox 83">
            <a:extLst>
              <a:ext uri="{FF2B5EF4-FFF2-40B4-BE49-F238E27FC236}">
                <a16:creationId xmlns:a16="http://schemas.microsoft.com/office/drawing/2014/main" id="{12B23362-5A84-5E1D-7884-D8AEB6DA22C1}"/>
              </a:ext>
            </a:extLst>
          </p:cNvPr>
          <p:cNvSpPr txBox="1"/>
          <p:nvPr/>
        </p:nvSpPr>
        <p:spPr>
          <a:xfrm>
            <a:off x="7448857" y="4095876"/>
            <a:ext cx="318182" cy="246221"/>
          </a:xfrm>
          <a:prstGeom prst="rect">
            <a:avLst/>
          </a:prstGeom>
        </p:spPr>
        <p:txBody>
          <a:bodyPr vert="horz" wrap="square" lIns="0" tIns="0" rIns="0" bIns="0" rtlCol="0" anchor="t">
            <a:spAutoFit/>
          </a:bodyPr>
          <a:lstStyle/>
          <a:p>
            <a:pPr algn="l"/>
            <a:r>
              <a:rPr lang="en-US" sz="1600" b="1" dirty="0">
                <a:solidFill>
                  <a:schemeClr val="bg1"/>
                </a:solidFill>
                <a:latin typeface="Verlag Book" pitchFamily="2" charset="0"/>
                <a:ea typeface="Arial" charset="0"/>
                <a:cs typeface="Arial" charset="0"/>
              </a:rPr>
              <a:t>#11</a:t>
            </a:r>
          </a:p>
        </p:txBody>
      </p:sp>
      <p:sp>
        <p:nvSpPr>
          <p:cNvPr id="85" name="TextBox 84">
            <a:extLst>
              <a:ext uri="{FF2B5EF4-FFF2-40B4-BE49-F238E27FC236}">
                <a16:creationId xmlns:a16="http://schemas.microsoft.com/office/drawing/2014/main" id="{FBF40091-9D32-7B8C-4A11-1EE82789FF11}"/>
              </a:ext>
            </a:extLst>
          </p:cNvPr>
          <p:cNvSpPr txBox="1"/>
          <p:nvPr/>
        </p:nvSpPr>
        <p:spPr>
          <a:xfrm>
            <a:off x="6494974" y="4170783"/>
            <a:ext cx="318182" cy="246221"/>
          </a:xfrm>
          <a:prstGeom prst="rect">
            <a:avLst/>
          </a:prstGeom>
        </p:spPr>
        <p:txBody>
          <a:bodyPr vert="horz" wrap="square" lIns="0" tIns="0" rIns="0" bIns="0" rtlCol="0" anchor="t">
            <a:spAutoFit/>
          </a:bodyPr>
          <a:lstStyle/>
          <a:p>
            <a:pPr algn="l"/>
            <a:r>
              <a:rPr lang="en-US" sz="1600" b="1" dirty="0">
                <a:solidFill>
                  <a:schemeClr val="bg1"/>
                </a:solidFill>
                <a:latin typeface="Verlag Book" pitchFamily="2" charset="0"/>
                <a:ea typeface="Arial" charset="0"/>
                <a:cs typeface="Arial" charset="0"/>
              </a:rPr>
              <a:t>#15</a:t>
            </a:r>
          </a:p>
        </p:txBody>
      </p:sp>
      <p:sp>
        <p:nvSpPr>
          <p:cNvPr id="92" name="TextBox 91">
            <a:extLst>
              <a:ext uri="{FF2B5EF4-FFF2-40B4-BE49-F238E27FC236}">
                <a16:creationId xmlns:a16="http://schemas.microsoft.com/office/drawing/2014/main" id="{209512EA-B165-FAB5-4A54-0596B023F519}"/>
              </a:ext>
            </a:extLst>
          </p:cNvPr>
          <p:cNvSpPr txBox="1"/>
          <p:nvPr/>
        </p:nvSpPr>
        <p:spPr>
          <a:xfrm>
            <a:off x="4875591" y="4935334"/>
            <a:ext cx="318182" cy="246221"/>
          </a:xfrm>
          <a:prstGeom prst="rect">
            <a:avLst/>
          </a:prstGeom>
        </p:spPr>
        <p:txBody>
          <a:bodyPr vert="horz" wrap="square" lIns="0" tIns="0" rIns="0" bIns="0" rtlCol="0" anchor="t">
            <a:spAutoFit/>
          </a:bodyPr>
          <a:lstStyle/>
          <a:p>
            <a:pPr algn="l"/>
            <a:r>
              <a:rPr lang="en-US" sz="1600" b="1" dirty="0">
                <a:solidFill>
                  <a:schemeClr val="bg1"/>
                </a:solidFill>
                <a:latin typeface="Verlag Book" pitchFamily="2" charset="0"/>
                <a:ea typeface="Arial" charset="0"/>
                <a:cs typeface="Arial" charset="0"/>
              </a:rPr>
              <a:t>#3</a:t>
            </a:r>
          </a:p>
        </p:txBody>
      </p:sp>
      <p:sp>
        <p:nvSpPr>
          <p:cNvPr id="93" name="TextBox 92">
            <a:extLst>
              <a:ext uri="{FF2B5EF4-FFF2-40B4-BE49-F238E27FC236}">
                <a16:creationId xmlns:a16="http://schemas.microsoft.com/office/drawing/2014/main" id="{2D6978D0-7F94-4F90-4720-4138920A5D20}"/>
              </a:ext>
            </a:extLst>
          </p:cNvPr>
          <p:cNvSpPr txBox="1"/>
          <p:nvPr/>
        </p:nvSpPr>
        <p:spPr>
          <a:xfrm>
            <a:off x="6974828" y="4605900"/>
            <a:ext cx="318182" cy="246221"/>
          </a:xfrm>
          <a:prstGeom prst="rect">
            <a:avLst/>
          </a:prstGeom>
        </p:spPr>
        <p:txBody>
          <a:bodyPr vert="horz" wrap="square" lIns="0" tIns="0" rIns="0" bIns="0" rtlCol="0" anchor="t">
            <a:spAutoFit/>
          </a:bodyPr>
          <a:lstStyle/>
          <a:p>
            <a:pPr algn="l"/>
            <a:r>
              <a:rPr lang="en-US" sz="1600" b="1" dirty="0">
                <a:solidFill>
                  <a:schemeClr val="bg1"/>
                </a:solidFill>
                <a:latin typeface="Verlag Book" pitchFamily="2" charset="0"/>
                <a:ea typeface="Arial" charset="0"/>
                <a:cs typeface="Arial" charset="0"/>
              </a:rPr>
              <a:t>#10</a:t>
            </a:r>
          </a:p>
        </p:txBody>
      </p:sp>
      <p:sp>
        <p:nvSpPr>
          <p:cNvPr id="94" name="TextBox 93">
            <a:extLst>
              <a:ext uri="{FF2B5EF4-FFF2-40B4-BE49-F238E27FC236}">
                <a16:creationId xmlns:a16="http://schemas.microsoft.com/office/drawing/2014/main" id="{3C95F75A-8FA9-7D67-D9B5-63A347CBE9ED}"/>
              </a:ext>
            </a:extLst>
          </p:cNvPr>
          <p:cNvSpPr txBox="1"/>
          <p:nvPr/>
        </p:nvSpPr>
        <p:spPr>
          <a:xfrm>
            <a:off x="7307517" y="5178180"/>
            <a:ext cx="318182" cy="246221"/>
          </a:xfrm>
          <a:prstGeom prst="rect">
            <a:avLst/>
          </a:prstGeom>
        </p:spPr>
        <p:txBody>
          <a:bodyPr vert="horz" wrap="square" lIns="0" tIns="0" rIns="0" bIns="0" rtlCol="0" anchor="t">
            <a:spAutoFit/>
          </a:bodyPr>
          <a:lstStyle/>
          <a:p>
            <a:pPr algn="l"/>
            <a:r>
              <a:rPr lang="en-US" sz="1600" b="1" dirty="0">
                <a:solidFill>
                  <a:schemeClr val="bg1"/>
                </a:solidFill>
                <a:latin typeface="Verlag Book" pitchFamily="2" charset="0"/>
                <a:ea typeface="Arial" charset="0"/>
                <a:cs typeface="Arial" charset="0"/>
              </a:rPr>
              <a:t>#2</a:t>
            </a:r>
          </a:p>
        </p:txBody>
      </p:sp>
      <p:sp>
        <p:nvSpPr>
          <p:cNvPr id="95" name="TextBox 94">
            <a:extLst>
              <a:ext uri="{FF2B5EF4-FFF2-40B4-BE49-F238E27FC236}">
                <a16:creationId xmlns:a16="http://schemas.microsoft.com/office/drawing/2014/main" id="{F3441D1A-721D-DE4E-9B0F-96FDA89AF05C}"/>
              </a:ext>
            </a:extLst>
          </p:cNvPr>
          <p:cNvSpPr txBox="1"/>
          <p:nvPr/>
        </p:nvSpPr>
        <p:spPr>
          <a:xfrm>
            <a:off x="7267121" y="4381626"/>
            <a:ext cx="318182" cy="246221"/>
          </a:xfrm>
          <a:prstGeom prst="rect">
            <a:avLst/>
          </a:prstGeom>
        </p:spPr>
        <p:txBody>
          <a:bodyPr vert="horz" wrap="square" lIns="0" tIns="0" rIns="0" bIns="0" rtlCol="0" anchor="t">
            <a:spAutoFit/>
          </a:bodyPr>
          <a:lstStyle/>
          <a:p>
            <a:pPr algn="l"/>
            <a:r>
              <a:rPr lang="en-US" sz="1600" b="1" dirty="0">
                <a:solidFill>
                  <a:schemeClr val="bg1"/>
                </a:solidFill>
                <a:latin typeface="Verlag Book" pitchFamily="2" charset="0"/>
                <a:ea typeface="Arial" charset="0"/>
                <a:cs typeface="Arial" charset="0"/>
              </a:rPr>
              <a:t>#12</a:t>
            </a:r>
          </a:p>
        </p:txBody>
      </p:sp>
      <p:sp>
        <p:nvSpPr>
          <p:cNvPr id="99" name="Text Placeholder 4">
            <a:extLst>
              <a:ext uri="{FF2B5EF4-FFF2-40B4-BE49-F238E27FC236}">
                <a16:creationId xmlns:a16="http://schemas.microsoft.com/office/drawing/2014/main" id="{62E1AC78-8EBC-990E-AAB1-0265E87C4F66}"/>
              </a:ext>
            </a:extLst>
          </p:cNvPr>
          <p:cNvSpPr txBox="1">
            <a:spLocks/>
          </p:cNvSpPr>
          <p:nvPr/>
        </p:nvSpPr>
        <p:spPr>
          <a:xfrm>
            <a:off x="559072" y="1312307"/>
            <a:ext cx="3760645" cy="399750"/>
          </a:xfrm>
          <a:prstGeom prst="rect">
            <a:avLst/>
          </a:prstGeom>
          <a:blipFill dpi="0" rotWithShape="1">
            <a:blip r:embed="rId8"/>
            <a:srcRect/>
            <a:tile tx="0" ty="0" sx="100000" sy="100000" flip="xy" algn="b"/>
          </a:blipFill>
          <a:effectLst/>
        </p:spPr>
        <p:txBody>
          <a:bodyPr vert="horz" wrap="none" lIns="0" tIns="0" rIns="0" bIns="54000" rtlCol="0" anchor="b">
            <a:spAutoFit/>
          </a:bodyPr>
          <a:lstStyle>
            <a:lvl1pPr marL="3175" marR="0" indent="0" algn="l" defTabSz="914400" rtl="0" eaLnBrk="1" fontAlgn="auto" latinLnBrk="0" hangingPunct="1">
              <a:lnSpc>
                <a:spcPct val="90000"/>
              </a:lnSpc>
              <a:spcBef>
                <a:spcPts val="100"/>
              </a:spcBef>
              <a:spcAft>
                <a:spcPts val="0"/>
              </a:spcAft>
              <a:buClrTx/>
              <a:buSzTx/>
              <a:buFont typeface="Wingdings" pitchFamily="2" charset="2"/>
              <a:buNone/>
              <a:tabLst/>
              <a:defRPr sz="1200" b="1" kern="1200">
                <a:solidFill>
                  <a:schemeClr val="tx1"/>
                </a:solidFill>
                <a:latin typeface="+mn-lt"/>
                <a:ea typeface="+mn-ea"/>
                <a:cs typeface="+mn-cs"/>
              </a:defRPr>
            </a:lvl1pPr>
            <a:lvl2pPr marL="3175" indent="0" algn="l" defTabSz="914400" rtl="0" eaLnBrk="1" latinLnBrk="0" hangingPunct="1">
              <a:lnSpc>
                <a:spcPct val="90000"/>
              </a:lnSpc>
              <a:spcBef>
                <a:spcPts val="0"/>
              </a:spcBef>
              <a:spcAft>
                <a:spcPts val="0"/>
              </a:spcAft>
              <a:buFont typeface="Arial" panose="020B0604020202020204" pitchFamily="34" charset="0"/>
              <a:buNone/>
              <a:tabLst/>
              <a:defRPr sz="1200" kern="1200">
                <a:solidFill>
                  <a:schemeClr val="tx1"/>
                </a:solidFill>
                <a:latin typeface="+mn-lt"/>
                <a:ea typeface="+mn-ea"/>
                <a:cs typeface="+mn-cs"/>
              </a:defRPr>
            </a:lvl2pPr>
            <a:lvl3pPr marL="3175" indent="0" algn="l" defTabSz="914400" rtl="0" eaLnBrk="1" latinLnBrk="0" hangingPunct="1">
              <a:lnSpc>
                <a:spcPct val="90000"/>
              </a:lnSpc>
              <a:spcBef>
                <a:spcPts val="0"/>
              </a:spcBef>
              <a:spcAft>
                <a:spcPts val="300"/>
              </a:spcAft>
              <a:buFont typeface="Wingdings" pitchFamily="2" charset="2"/>
              <a:buNone/>
              <a:tabLst/>
              <a:defRPr sz="1200" kern="1200">
                <a:solidFill>
                  <a:schemeClr val="tx1"/>
                </a:solidFill>
                <a:latin typeface="+mn-lt"/>
                <a:ea typeface="+mn-ea"/>
                <a:cs typeface="+mn-cs"/>
              </a:defRPr>
            </a:lvl3pPr>
            <a:lvl4pPr marL="3175" indent="0" algn="l" defTabSz="914400" rtl="0" eaLnBrk="1" latinLnBrk="0" hangingPunct="1">
              <a:lnSpc>
                <a:spcPct val="90000"/>
              </a:lnSpc>
              <a:spcBef>
                <a:spcPts val="0"/>
              </a:spcBef>
              <a:spcAft>
                <a:spcPts val="0"/>
              </a:spcAft>
              <a:buFont typeface="System Font Regular"/>
              <a:buNone/>
              <a:tabLst/>
              <a:defRPr sz="1200" kern="1200">
                <a:solidFill>
                  <a:schemeClr val="tx1"/>
                </a:solidFill>
                <a:latin typeface="+mn-lt"/>
                <a:ea typeface="+mn-ea"/>
                <a:cs typeface="+mn-cs"/>
              </a:defRPr>
            </a:lvl4pPr>
            <a:lvl5pPr marL="3175" indent="0" algn="l" defTabSz="914400" rtl="0" eaLnBrk="1" latinLnBrk="0" hangingPunct="1">
              <a:lnSpc>
                <a:spcPct val="90000"/>
              </a:lnSpc>
              <a:spcBef>
                <a:spcPts val="0"/>
              </a:spcBef>
              <a:spcAft>
                <a:spcPts val="0"/>
              </a:spcAft>
              <a:buFont typeface="Arial" panose="020B0604020202020204" pitchFamily="34" charset="0"/>
              <a:buNone/>
              <a:tabLst/>
              <a:defRPr sz="1200" kern="1200">
                <a:solidFill>
                  <a:schemeClr val="tx1"/>
                </a:solidFill>
                <a:latin typeface="+mn-lt"/>
                <a:ea typeface="+mn-ea"/>
                <a:cs typeface="+mn-cs"/>
              </a:defRPr>
            </a:lvl5pPr>
            <a:lvl6pPr marL="3175" indent="0" algn="l" defTabSz="914400" rtl="0" eaLnBrk="1" latinLnBrk="0" hangingPunct="1">
              <a:lnSpc>
                <a:spcPct val="90000"/>
              </a:lnSpc>
              <a:spcBef>
                <a:spcPts val="0"/>
              </a:spcBef>
              <a:spcAft>
                <a:spcPts val="0"/>
              </a:spcAft>
              <a:buFont typeface="System Font Regular"/>
              <a:buNone/>
              <a:tabLst/>
              <a:defRPr sz="1200" kern="1200">
                <a:solidFill>
                  <a:schemeClr val="tx1"/>
                </a:solidFill>
                <a:latin typeface="+mn-lt"/>
                <a:ea typeface="+mn-ea"/>
                <a:cs typeface="+mn-cs"/>
              </a:defRPr>
            </a:lvl6pPr>
            <a:lvl7pPr marL="3175" indent="0" algn="l" defTabSz="914400" rtl="0" eaLnBrk="1" latinLnBrk="0" hangingPunct="1">
              <a:lnSpc>
                <a:spcPct val="90000"/>
              </a:lnSpc>
              <a:spcBef>
                <a:spcPts val="0"/>
              </a:spcBef>
              <a:spcAft>
                <a:spcPts val="0"/>
              </a:spcAft>
              <a:buFont typeface="System Font Regular"/>
              <a:buNone/>
              <a:tabLst/>
              <a:defRPr sz="1200" kern="1200">
                <a:solidFill>
                  <a:schemeClr val="tx1"/>
                </a:solidFill>
                <a:latin typeface="+mn-lt"/>
                <a:ea typeface="+mn-ea"/>
                <a:cs typeface="+mn-cs"/>
              </a:defRPr>
            </a:lvl7pPr>
            <a:lvl8pPr marL="3175" indent="0" algn="l" defTabSz="914400" rtl="0" eaLnBrk="1" latinLnBrk="0" hangingPunct="1">
              <a:lnSpc>
                <a:spcPct val="90000"/>
              </a:lnSpc>
              <a:spcBef>
                <a:spcPts val="0"/>
              </a:spcBef>
              <a:spcAft>
                <a:spcPts val="0"/>
              </a:spcAft>
              <a:buFont typeface="System Font Regular"/>
              <a:buNone/>
              <a:tabLst/>
              <a:defRPr sz="1200" kern="1200">
                <a:solidFill>
                  <a:schemeClr val="tx1"/>
                </a:solidFill>
                <a:latin typeface="+mn-lt"/>
                <a:ea typeface="+mn-ea"/>
                <a:cs typeface="+mn-cs"/>
              </a:defRPr>
            </a:lvl8pPr>
            <a:lvl9pPr marL="3175" indent="0" algn="l" defTabSz="914400" rtl="0" eaLnBrk="1" latinLnBrk="0" hangingPunct="1">
              <a:lnSpc>
                <a:spcPct val="90000"/>
              </a:lnSpc>
              <a:spcBef>
                <a:spcPts val="0"/>
              </a:spcBef>
              <a:spcAft>
                <a:spcPts val="0"/>
              </a:spcAft>
              <a:buFont typeface="System Font Regular"/>
              <a:buNone/>
              <a:tabLst/>
              <a:defRPr sz="1200" kern="1200">
                <a:solidFill>
                  <a:schemeClr val="tx1"/>
                </a:solidFill>
                <a:latin typeface="+mn-lt"/>
                <a:ea typeface="+mn-ea"/>
                <a:cs typeface="+mn-cs"/>
              </a:defRPr>
            </a:lvl9pPr>
          </a:lstStyle>
          <a:p>
            <a:r>
              <a:rPr lang="en-US" dirty="0">
                <a:latin typeface="Verlag Book" pitchFamily="2" charset="0"/>
              </a:rPr>
              <a:t>Employment growth forecast rankings among competitor states</a:t>
            </a:r>
          </a:p>
          <a:p>
            <a:r>
              <a:rPr lang="en-US" b="0" dirty="0">
                <a:latin typeface="Verlag Book" pitchFamily="2" charset="0"/>
              </a:rPr>
              <a:t>2022-2032 (employment percentage growth)</a:t>
            </a:r>
          </a:p>
        </p:txBody>
      </p:sp>
    </p:spTree>
    <p:extLst>
      <p:ext uri="{BB962C8B-B14F-4D97-AF65-F5344CB8AC3E}">
        <p14:creationId xmlns:p14="http://schemas.microsoft.com/office/powerpoint/2010/main" val="4021357328"/>
      </p:ext>
    </p:extLst>
  </p:cSld>
  <p:clrMapOvr>
    <a:overrideClrMapping bg1="lt1" tx1="dk1" bg2="lt2" tx2="dk2" accent1="accent1" accent2="accent2" accent3="accent3" accent4="accent4" accent5="accent5" accent6="accent6" hlink="hlink" folHlink="folHlink"/>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83" name="Object 82" hidden="1">
            <a:extLst>
              <a:ext uri="{FF2B5EF4-FFF2-40B4-BE49-F238E27FC236}">
                <a16:creationId xmlns:a16="http://schemas.microsoft.com/office/drawing/2014/main" id="{E1084622-6F0F-A30B-B5C5-3280A732496F}"/>
              </a:ext>
            </a:extLst>
          </p:cNvPr>
          <p:cNvGraphicFramePr>
            <a:graphicFrameLocks noChangeAspect="1"/>
          </p:cNvGraphicFramePr>
          <p:nvPr>
            <p:custDataLst>
              <p:tags r:id="rId2"/>
            </p:custDataLst>
            <p:extLst>
              <p:ext uri="{D42A27DB-BD31-4B8C-83A1-F6EECF244321}">
                <p14:modId xmlns:p14="http://schemas.microsoft.com/office/powerpoint/2010/main" val="242472257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95" imgH="396" progId="TCLayout.ActiveDocument.1">
                  <p:embed/>
                </p:oleObj>
              </mc:Choice>
              <mc:Fallback>
                <p:oleObj name="think-cell Slide" r:id="rId6" imgW="395" imgH="396" progId="TCLayout.ActiveDocument.1">
                  <p:embed/>
                  <p:pic>
                    <p:nvPicPr>
                      <p:cNvPr id="83" name="Object 82" hidden="1">
                        <a:extLst>
                          <a:ext uri="{FF2B5EF4-FFF2-40B4-BE49-F238E27FC236}">
                            <a16:creationId xmlns:a16="http://schemas.microsoft.com/office/drawing/2014/main" id="{E1084622-6F0F-A30B-B5C5-3280A732496F}"/>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sp>
        <p:nvSpPr>
          <p:cNvPr id="35" name="Subtitle 8">
            <a:extLst>
              <a:ext uri="{FF2B5EF4-FFF2-40B4-BE49-F238E27FC236}">
                <a16:creationId xmlns:a16="http://schemas.microsoft.com/office/drawing/2014/main" id="{B6B8C041-3061-37F7-68FE-4AA402720C9A}"/>
              </a:ext>
            </a:extLst>
          </p:cNvPr>
          <p:cNvSpPr>
            <a:spLocks noGrp="1"/>
          </p:cNvSpPr>
          <p:nvPr>
            <p:ph type="subTitle" sz="quarter" idx="1000"/>
          </p:nvPr>
        </p:nvSpPr>
        <p:spPr>
          <a:xfrm>
            <a:off x="350040" y="6097952"/>
            <a:ext cx="6117047" cy="505508"/>
          </a:xfrm>
        </p:spPr>
        <p:txBody>
          <a:bodyPr/>
          <a:lstStyle/>
          <a:p>
            <a:pPr marL="6350" marR="0" lvl="0" indent="-1588" algn="l" defTabSz="914400" rtl="0" eaLnBrk="1" fontAlgn="auto" latinLnBrk="0" hangingPunct="1">
              <a:lnSpc>
                <a:spcPct val="90000"/>
              </a:lnSpc>
              <a:spcBef>
                <a:spcPts val="75"/>
              </a:spcBef>
              <a:spcAft>
                <a:spcPts val="75"/>
              </a:spcAft>
              <a:buClrTx/>
              <a:buSzPct val="100000"/>
              <a:buFontTx/>
              <a:buNone/>
              <a:tabLst/>
              <a:defRPr/>
            </a:pPr>
            <a:r>
              <a:rPr lang="en-US" dirty="0">
                <a:latin typeface="Verlag Book" pitchFamily="2" charset="0"/>
              </a:rPr>
              <a:t>*Figures in parentheses represent respective net domestic migration ranks for each state</a:t>
            </a:r>
            <a:endParaRPr lang="en-US" sz="1050" dirty="0">
              <a:latin typeface="Verlag Book" pitchFamily="2" charset="0"/>
            </a:endParaRPr>
          </a:p>
        </p:txBody>
      </p:sp>
      <p:sp>
        <p:nvSpPr>
          <p:cNvPr id="5" name="Slide Number Placeholder 4">
            <a:extLst>
              <a:ext uri="{FF2B5EF4-FFF2-40B4-BE49-F238E27FC236}">
                <a16:creationId xmlns:a16="http://schemas.microsoft.com/office/drawing/2014/main" id="{94CFD307-6DAB-473D-AF83-06BB85B99DE9}"/>
              </a:ext>
            </a:extLst>
          </p:cNvPr>
          <p:cNvSpPr>
            <a:spLocks noGrp="1"/>
          </p:cNvSpPr>
          <p:nvPr>
            <p:ph type="sldNum" sz="quarter" idx="4294967295"/>
          </p:nvPr>
        </p:nvSpPr>
        <p:spPr>
          <a:xfrm>
            <a:off x="8793960" y="6516147"/>
            <a:ext cx="350837" cy="174625"/>
          </a:xfrm>
        </p:spPr>
        <p:txBody>
          <a:bodyPr/>
          <a:lstStyle/>
          <a:p>
            <a:pPr marL="12700">
              <a:buFont typeface="Arial" panose="020B0604020202020204" pitchFamily="34" charset="0"/>
              <a:buNone/>
            </a:pPr>
            <a:fld id="{078C017C-E1B9-8443-B047-B08AAA027B45}" type="slidenum">
              <a:rPr lang="en-US" smtClean="0">
                <a:latin typeface="Verlag Book" pitchFamily="2" charset="0"/>
              </a:rPr>
              <a:pPr marL="12700">
                <a:buFont typeface="Arial" panose="020B0604020202020204" pitchFamily="34" charset="0"/>
                <a:buNone/>
              </a:pPr>
              <a:t>5</a:t>
            </a:fld>
            <a:endParaRPr lang="en-US" sz="900" b="1" dirty="0">
              <a:solidFill>
                <a:schemeClr val="accent1"/>
              </a:solidFill>
              <a:latin typeface="Verlag Book" pitchFamily="2" charset="0"/>
            </a:endParaRPr>
          </a:p>
        </p:txBody>
      </p:sp>
      <p:pic>
        <p:nvPicPr>
          <p:cNvPr id="20" name="Picture 19">
            <a:extLst>
              <a:ext uri="{FF2B5EF4-FFF2-40B4-BE49-F238E27FC236}">
                <a16:creationId xmlns:a16="http://schemas.microsoft.com/office/drawing/2014/main" id="{624139C6-5A46-0ACB-A33B-42F3C9ECA59B}"/>
              </a:ext>
            </a:extLst>
          </p:cNvPr>
          <p:cNvPicPr>
            <a:picLocks noChangeAspect="1"/>
          </p:cNvPicPr>
          <p:nvPr/>
        </p:nvPicPr>
        <p:blipFill rotWithShape="1">
          <a:blip r:embed="rId8"/>
          <a:srcRect l="51314" t="61154" r="1146" b="12692"/>
          <a:stretch/>
        </p:blipFill>
        <p:spPr>
          <a:xfrm>
            <a:off x="1379124" y="3621456"/>
            <a:ext cx="6867621" cy="2046526"/>
          </a:xfrm>
          <a:prstGeom prst="rect">
            <a:avLst/>
          </a:prstGeom>
        </p:spPr>
      </p:pic>
      <p:sp>
        <p:nvSpPr>
          <p:cNvPr id="21" name="Title 2">
            <a:extLst>
              <a:ext uri="{FF2B5EF4-FFF2-40B4-BE49-F238E27FC236}">
                <a16:creationId xmlns:a16="http://schemas.microsoft.com/office/drawing/2014/main" id="{D13524F4-34F2-2BC1-29BB-4A771AD734E3}"/>
              </a:ext>
            </a:extLst>
          </p:cNvPr>
          <p:cNvSpPr txBox="1">
            <a:spLocks/>
          </p:cNvSpPr>
          <p:nvPr/>
        </p:nvSpPr>
        <p:spPr>
          <a:xfrm>
            <a:off x="431800" y="423038"/>
            <a:ext cx="8280400" cy="567394"/>
          </a:xfrm>
          <a:prstGeom prst="rect">
            <a:avLst/>
          </a:prstGeom>
        </p:spPr>
        <p:txBody>
          <a:bodyPr vert="horz" lIns="0" tIns="0" rIns="0" bIns="0" rtlCol="0" anchor="b">
            <a:noAutofit/>
          </a:bodyPr>
          <a:lst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a:lstStyle>
          <a:p>
            <a:r>
              <a:rPr lang="en-US" dirty="0"/>
              <a:t>Competitor states have experienced domestic migration gains from 2014-2021*</a:t>
            </a:r>
          </a:p>
        </p:txBody>
      </p:sp>
      <p:pic>
        <p:nvPicPr>
          <p:cNvPr id="24" name="Picture 23">
            <a:extLst>
              <a:ext uri="{FF2B5EF4-FFF2-40B4-BE49-F238E27FC236}">
                <a16:creationId xmlns:a16="http://schemas.microsoft.com/office/drawing/2014/main" id="{089F0387-795E-7736-338D-8C6B41276B27}"/>
              </a:ext>
            </a:extLst>
          </p:cNvPr>
          <p:cNvPicPr>
            <a:picLocks noChangeAspect="1"/>
          </p:cNvPicPr>
          <p:nvPr/>
        </p:nvPicPr>
        <p:blipFill rotWithShape="1">
          <a:blip r:embed="rId8"/>
          <a:srcRect l="16146" t="61154" r="48394" b="12692"/>
          <a:stretch/>
        </p:blipFill>
        <p:spPr>
          <a:xfrm>
            <a:off x="1836699" y="1443156"/>
            <a:ext cx="5720867" cy="2285505"/>
          </a:xfrm>
          <a:prstGeom prst="rect">
            <a:avLst/>
          </a:prstGeom>
        </p:spPr>
      </p:pic>
    </p:spTree>
    <p:extLst>
      <p:ext uri="{BB962C8B-B14F-4D97-AF65-F5344CB8AC3E}">
        <p14:creationId xmlns:p14="http://schemas.microsoft.com/office/powerpoint/2010/main" val="2373518704"/>
      </p:ext>
    </p:extLst>
  </p:cSld>
  <p:clrMapOvr>
    <a:overrideClrMapping bg1="lt1" tx1="dk1" bg2="lt2" tx2="dk2" accent1="accent1" accent2="accent2" accent3="accent3" accent4="accent4" accent5="accent5" accent6="accent6" hlink="hlink" folHlink="folHlink"/>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 name="Object 18" hidden="1">
            <a:extLst>
              <a:ext uri="{FF2B5EF4-FFF2-40B4-BE49-F238E27FC236}">
                <a16:creationId xmlns:a16="http://schemas.microsoft.com/office/drawing/2014/main" id="{F0546E54-0B83-D8F6-623B-E1C158DBD3C6}"/>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19" name="Object 18" hidden="1">
                        <a:extLst>
                          <a:ext uri="{FF2B5EF4-FFF2-40B4-BE49-F238E27FC236}">
                            <a16:creationId xmlns:a16="http://schemas.microsoft.com/office/drawing/2014/main" id="{F0546E54-0B83-D8F6-623B-E1C158DBD3C6}"/>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4" name="TextBox 33">
            <a:extLst>
              <a:ext uri="{FF2B5EF4-FFF2-40B4-BE49-F238E27FC236}">
                <a16:creationId xmlns:a16="http://schemas.microsoft.com/office/drawing/2014/main" id="{12803A7B-6AA4-18BD-B125-37DC56557618}"/>
              </a:ext>
            </a:extLst>
          </p:cNvPr>
          <p:cNvSpPr txBox="1"/>
          <p:nvPr/>
        </p:nvSpPr>
        <p:spPr>
          <a:xfrm>
            <a:off x="1785501" y="3991231"/>
            <a:ext cx="5572998" cy="738664"/>
          </a:xfrm>
          <a:prstGeom prst="rect">
            <a:avLst/>
          </a:prstGeom>
        </p:spPr>
        <p:txBody>
          <a:bodyPr vert="horz" wrap="square" lIns="0" tIns="0" rIns="0" bIns="0" rtlCol="0" anchor="t">
            <a:spAutoFit/>
          </a:bodyPr>
          <a:lstStyle/>
          <a:p>
            <a:pPr algn="ctr"/>
            <a:r>
              <a:rPr lang="en-US" sz="2400" b="1" dirty="0">
                <a:solidFill>
                  <a:schemeClr val="bg1"/>
                </a:solidFill>
                <a:latin typeface="Verlag Book" pitchFamily="2" charset="0"/>
                <a:ea typeface="Arial" charset="0"/>
                <a:cs typeface="Arial" charset="0"/>
              </a:rPr>
              <a:t>Comprehensive Economic Development Policy for the Youngkin Administration</a:t>
            </a:r>
          </a:p>
        </p:txBody>
      </p:sp>
      <p:sp>
        <p:nvSpPr>
          <p:cNvPr id="2" name="Rectangle 1">
            <a:extLst>
              <a:ext uri="{FF2B5EF4-FFF2-40B4-BE49-F238E27FC236}">
                <a16:creationId xmlns:a16="http://schemas.microsoft.com/office/drawing/2014/main" id="{5D0C5652-0AF5-CA32-EE60-E0F8EEAAE565}"/>
              </a:ext>
            </a:extLst>
          </p:cNvPr>
          <p:cNvSpPr/>
          <p:nvPr/>
        </p:nvSpPr>
        <p:spPr>
          <a:xfrm>
            <a:off x="-4" y="0"/>
            <a:ext cx="7019929" cy="6858000"/>
          </a:xfrm>
          <a:prstGeom prst="rect">
            <a:avLst/>
          </a:prstGeom>
          <a:pattFill prst="wdUpDiag">
            <a:fgClr>
              <a:schemeClr val="tx2">
                <a:lumMod val="75000"/>
                <a:lumOff val="25000"/>
              </a:schemeClr>
            </a:fgClr>
            <a:bgClr>
              <a:schemeClr val="accent1">
                <a:lumMod val="90000"/>
                <a:lumOff val="10000"/>
              </a:schemeClr>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5" name="Straight Connector 24">
            <a:extLst>
              <a:ext uri="{FF2B5EF4-FFF2-40B4-BE49-F238E27FC236}">
                <a16:creationId xmlns:a16="http://schemas.microsoft.com/office/drawing/2014/main" id="{E4B7990E-9015-87F9-408E-A578B56C6656}"/>
              </a:ext>
            </a:extLst>
          </p:cNvPr>
          <p:cNvCxnSpPr>
            <a:cxnSpLocks/>
          </p:cNvCxnSpPr>
          <p:nvPr/>
        </p:nvCxnSpPr>
        <p:spPr>
          <a:xfrm rot="5400000">
            <a:off x="3636792" y="3428867"/>
            <a:ext cx="6858000" cy="0"/>
          </a:xfrm>
          <a:prstGeom prst="line">
            <a:avLst/>
          </a:prstGeom>
          <a:ln w="38100">
            <a:solidFill>
              <a:srgbClr val="B52C19"/>
            </a:solidFill>
          </a:ln>
        </p:spPr>
        <p:style>
          <a:lnRef idx="1">
            <a:schemeClr val="accent1"/>
          </a:lnRef>
          <a:fillRef idx="0">
            <a:schemeClr val="accent1"/>
          </a:fillRef>
          <a:effectRef idx="0">
            <a:schemeClr val="accent1"/>
          </a:effectRef>
          <a:fontRef idx="minor">
            <a:schemeClr val="tx1"/>
          </a:fontRef>
        </p:style>
      </p:cxnSp>
      <p:sp>
        <p:nvSpPr>
          <p:cNvPr id="5" name="Title 15">
            <a:extLst>
              <a:ext uri="{FF2B5EF4-FFF2-40B4-BE49-F238E27FC236}">
                <a16:creationId xmlns:a16="http://schemas.microsoft.com/office/drawing/2014/main" id="{85EDB4D3-DEA2-8501-79FC-1BF1F8C2DC0E}"/>
              </a:ext>
            </a:extLst>
          </p:cNvPr>
          <p:cNvSpPr txBox="1">
            <a:spLocks/>
          </p:cNvSpPr>
          <p:nvPr/>
        </p:nvSpPr>
        <p:spPr>
          <a:xfrm>
            <a:off x="1027523" y="2948100"/>
            <a:ext cx="5745564" cy="867263"/>
          </a:xfrm>
          <a:prstGeom prst="rect">
            <a:avLst/>
          </a:prstGeom>
          <a:noFill/>
        </p:spPr>
        <p:txBody>
          <a:bodyPr vert="horz" lIns="0" tIns="0" rIns="0" bIns="0" rtlCol="0" anchor="ctr" anchorCtr="0">
            <a:noAutofit/>
          </a:bodyPr>
          <a:lst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a:lstStyle>
          <a:p>
            <a:pPr>
              <a:lnSpc>
                <a:spcPct val="100000"/>
              </a:lnSpc>
            </a:pPr>
            <a:r>
              <a:rPr lang="en-US" sz="3600" cap="none" dirty="0">
                <a:solidFill>
                  <a:schemeClr val="bg1"/>
                </a:solidFill>
                <a:latin typeface="Verlag Bold" pitchFamily="2" charset="0"/>
              </a:rPr>
              <a:t>Accelerate Support for Target Industries &amp; New Sectors</a:t>
            </a:r>
            <a:endParaRPr lang="en-US" sz="2400" cap="none" dirty="0">
              <a:solidFill>
                <a:schemeClr val="bg1"/>
              </a:solidFill>
              <a:latin typeface="Verlag Bold" pitchFamily="2" charset="0"/>
            </a:endParaRPr>
          </a:p>
        </p:txBody>
      </p:sp>
      <p:sp>
        <p:nvSpPr>
          <p:cNvPr id="3" name="Slide Number Placeholder 4">
            <a:extLst>
              <a:ext uri="{FF2B5EF4-FFF2-40B4-BE49-F238E27FC236}">
                <a16:creationId xmlns:a16="http://schemas.microsoft.com/office/drawing/2014/main" id="{1916AE7E-E4CD-A38D-B7F4-18B3975E8161}"/>
              </a:ext>
            </a:extLst>
          </p:cNvPr>
          <p:cNvSpPr txBox="1">
            <a:spLocks/>
          </p:cNvSpPr>
          <p:nvPr/>
        </p:nvSpPr>
        <p:spPr>
          <a:xfrm>
            <a:off x="8790039" y="6516148"/>
            <a:ext cx="350454" cy="174625"/>
          </a:xfrm>
          <a:prstGeom prst="rect">
            <a:avLst/>
          </a:prstGeom>
          <a:noFill/>
          <a:ln>
            <a:noFill/>
          </a:ln>
        </p:spPr>
        <p:txBody>
          <a:bodyPr vert="horz" wrap="square" lIns="0" tIns="0" rIns="0" bIns="0" rtlCol="0" anchor="ctr">
            <a:noAutofit/>
          </a:bodyPr>
          <a:lstStyle>
            <a:defPPr>
              <a:defRPr lang="en-US"/>
            </a:defPPr>
            <a:lvl1pPr marL="0" algn="l" defTabSz="914400" rtl="0" eaLnBrk="1" latinLnBrk="0" hangingPunct="1">
              <a:defRPr sz="900" b="1" kern="1200">
                <a:solidFill>
                  <a:schemeClr val="accent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pPr marL="12700">
              <a:buFont typeface="Arial" panose="020B0604020202020204" pitchFamily="34" charset="0"/>
              <a:buNone/>
            </a:pPr>
            <a:fld id="{078C017C-E1B9-8443-B047-B08AAA027B45}" type="slidenum">
              <a:rPr lang="en-US" smtClean="0">
                <a:latin typeface="Verlag Bold" pitchFamily="2" charset="0"/>
              </a:rPr>
              <a:pPr marL="12700">
                <a:buFont typeface="Arial" panose="020B0604020202020204" pitchFamily="34" charset="0"/>
                <a:buNone/>
              </a:pPr>
              <a:t>6</a:t>
            </a:fld>
            <a:endParaRPr lang="en-US" dirty="0">
              <a:latin typeface="Verlag Bold" pitchFamily="2" charset="0"/>
            </a:endParaRPr>
          </a:p>
        </p:txBody>
      </p:sp>
      <p:cxnSp>
        <p:nvCxnSpPr>
          <p:cNvPr id="4" name="Straight Connector 3">
            <a:extLst>
              <a:ext uri="{FF2B5EF4-FFF2-40B4-BE49-F238E27FC236}">
                <a16:creationId xmlns:a16="http://schemas.microsoft.com/office/drawing/2014/main" id="{5E3BE8CF-4A39-F58D-5DED-BD1BBC54A3CE}"/>
              </a:ext>
            </a:extLst>
          </p:cNvPr>
          <p:cNvCxnSpPr>
            <a:cxnSpLocks/>
          </p:cNvCxnSpPr>
          <p:nvPr/>
        </p:nvCxnSpPr>
        <p:spPr>
          <a:xfrm>
            <a:off x="1027523" y="3991231"/>
            <a:ext cx="599240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4316841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8" name="Object 47" hidden="1">
            <a:extLst>
              <a:ext uri="{FF2B5EF4-FFF2-40B4-BE49-F238E27FC236}">
                <a16:creationId xmlns:a16="http://schemas.microsoft.com/office/drawing/2014/main" id="{D674F820-824B-DACF-AE83-EA143A0702C1}"/>
              </a:ext>
            </a:extLst>
          </p:cNvPr>
          <p:cNvGraphicFramePr>
            <a:graphicFrameLocks noChangeAspect="1"/>
          </p:cNvGraphicFramePr>
          <p:nvPr>
            <p:custDataLst>
              <p:tags r:id="rId1"/>
            </p:custDataLst>
            <p:extLst>
              <p:ext uri="{D42A27DB-BD31-4B8C-83A1-F6EECF244321}">
                <p14:modId xmlns:p14="http://schemas.microsoft.com/office/powerpoint/2010/main" val="223373862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60" imgH="360" progId="TCLayout.ActiveDocument.1">
                  <p:embed/>
                </p:oleObj>
              </mc:Choice>
              <mc:Fallback>
                <p:oleObj name="think-cell Slide" r:id="rId4" imgW="360" imgH="360" progId="TCLayout.ActiveDocument.1">
                  <p:embed/>
                  <p:pic>
                    <p:nvPicPr>
                      <p:cNvPr id="48" name="Object 47" hidden="1">
                        <a:extLst>
                          <a:ext uri="{FF2B5EF4-FFF2-40B4-BE49-F238E27FC236}">
                            <a16:creationId xmlns:a16="http://schemas.microsoft.com/office/drawing/2014/main" id="{D674F820-824B-DACF-AE83-EA143A0702C1}"/>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Title 2">
            <a:extLst>
              <a:ext uri="{FF2B5EF4-FFF2-40B4-BE49-F238E27FC236}">
                <a16:creationId xmlns:a16="http://schemas.microsoft.com/office/drawing/2014/main" id="{655A26EB-2B87-44CF-9189-EED39DA9EE8F}"/>
              </a:ext>
            </a:extLst>
          </p:cNvPr>
          <p:cNvSpPr>
            <a:spLocks noGrp="1"/>
          </p:cNvSpPr>
          <p:nvPr>
            <p:ph type="title"/>
          </p:nvPr>
        </p:nvSpPr>
        <p:spPr>
          <a:xfrm>
            <a:off x="435800" y="195386"/>
            <a:ext cx="8357363" cy="567394"/>
          </a:xfrm>
        </p:spPr>
        <p:txBody>
          <a:bodyPr vert="horz"/>
          <a:lstStyle/>
          <a:p>
            <a:r>
              <a:rPr lang="en-CA" dirty="0"/>
              <a:t>ACCELERATE SUPPORT FOR TARGET INDUSTRIES &amp; NEW SECTORS</a:t>
            </a:r>
          </a:p>
        </p:txBody>
      </p:sp>
      <p:sp>
        <p:nvSpPr>
          <p:cNvPr id="21" name="Slide Number Placeholder 14">
            <a:extLst>
              <a:ext uri="{FF2B5EF4-FFF2-40B4-BE49-F238E27FC236}">
                <a16:creationId xmlns:a16="http://schemas.microsoft.com/office/drawing/2014/main" id="{5B14A51B-A4A0-D86E-44E5-C584256E4AA8}"/>
              </a:ext>
            </a:extLst>
          </p:cNvPr>
          <p:cNvSpPr>
            <a:spLocks noGrp="1"/>
          </p:cNvSpPr>
          <p:nvPr>
            <p:ph type="sldNum" sz="quarter" idx="4294967295"/>
          </p:nvPr>
        </p:nvSpPr>
        <p:spPr>
          <a:xfrm>
            <a:off x="8793163" y="6516688"/>
            <a:ext cx="350837" cy="174625"/>
          </a:xfrm>
          <a:prstGeom prst="rect">
            <a:avLst/>
          </a:prstGeom>
          <a:noFill/>
          <a:ln>
            <a:noFill/>
          </a:ln>
        </p:spPr>
        <p:txBody>
          <a:bodyPr vert="horz" wrap="square" lIns="0" tIns="0" rIns="0" bIns="0" rtlCol="0" anchor="ctr">
            <a:noAutofit/>
          </a:bodyPr>
          <a:lstStyle>
            <a:defPPr>
              <a:defRPr lang="en-US"/>
            </a:defPPr>
            <a:lvl1pPr marL="0" algn="l" defTabSz="914400" rtl="0" eaLnBrk="1" latinLnBrk="0" hangingPunct="1">
              <a:defRPr sz="900" b="1" kern="1200">
                <a:solidFill>
                  <a:schemeClr val="accent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pPr marL="1270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fld id="{078C017C-E1B9-8443-B047-B08AAA027B45}" type="slidenum">
              <a:rPr lang="en-US" smtClean="0">
                <a:latin typeface="Verlag Bold" pitchFamily="2" charset="0"/>
              </a:rPr>
              <a:pPr marL="1270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t>7</a:t>
            </a:fld>
            <a:endParaRPr kumimoji="0" lang="en-US" sz="900" b="1" i="0" u="none" strike="noStrike" kern="1200" cap="none" spc="0" normalizeH="0" baseline="0" noProof="0" dirty="0">
              <a:ln>
                <a:noFill/>
              </a:ln>
              <a:solidFill>
                <a:srgbClr val="003865"/>
              </a:solidFill>
              <a:effectLst/>
              <a:uLnTx/>
              <a:uFillTx/>
              <a:latin typeface="Verlag Bold" pitchFamily="2" charset="0"/>
            </a:endParaRPr>
          </a:p>
        </p:txBody>
      </p:sp>
      <p:sp>
        <p:nvSpPr>
          <p:cNvPr id="32" name="Content Placeholder 1">
            <a:extLst>
              <a:ext uri="{FF2B5EF4-FFF2-40B4-BE49-F238E27FC236}">
                <a16:creationId xmlns:a16="http://schemas.microsoft.com/office/drawing/2014/main" id="{75939A2B-9DB6-154C-7C1D-D371F454402B}"/>
              </a:ext>
            </a:extLst>
          </p:cNvPr>
          <p:cNvSpPr txBox="1">
            <a:spLocks/>
          </p:cNvSpPr>
          <p:nvPr/>
        </p:nvSpPr>
        <p:spPr>
          <a:xfrm>
            <a:off x="435800" y="983817"/>
            <a:ext cx="8358240" cy="5532871"/>
          </a:xfrm>
          <a:prstGeom prst="rect">
            <a:avLst/>
          </a:prstGeom>
        </p:spPr>
        <p:txBody>
          <a:bodyPr vert="horz" lIns="0" tIns="0" rIns="0" bIns="0" rtlCol="0" anchor="t">
            <a:noAutofit/>
          </a:bodyPr>
          <a:lstStyle>
            <a:lvl1pPr marL="0" marR="0" indent="0" algn="l" defTabSz="914400" rtl="0" eaLnBrk="1" fontAlgn="auto" latinLnBrk="0" hangingPunct="1">
              <a:lnSpc>
                <a:spcPct val="90000"/>
              </a:lnSpc>
              <a:spcBef>
                <a:spcPts val="600"/>
              </a:spcBef>
              <a:spcAft>
                <a:spcPts val="300"/>
              </a:spcAft>
              <a:buClrTx/>
              <a:buSzTx/>
              <a:buFont typeface="Wingdings" pitchFamily="2" charset="2"/>
              <a:buNone/>
              <a:tabLst/>
              <a:defRPr lang="en-US" sz="1400" b="1" kern="1200">
                <a:solidFill>
                  <a:schemeClr val="accent1"/>
                </a:solidFill>
                <a:latin typeface="+mn-lt"/>
                <a:ea typeface="+mn-ea"/>
                <a:cs typeface="+mn-cs"/>
              </a:defRPr>
            </a:lvl1pPr>
            <a:lvl2pPr marL="0" indent="0" algn="l" defTabSz="914400" rtl="0" eaLnBrk="1" latinLnBrk="0" hangingPunct="1">
              <a:lnSpc>
                <a:spcPct val="90000"/>
              </a:lnSpc>
              <a:spcBef>
                <a:spcPts val="0"/>
              </a:spcBef>
              <a:spcAft>
                <a:spcPts val="300"/>
              </a:spcAft>
              <a:buFont typeface="System Font Regular"/>
              <a:buNone/>
              <a:tabLst/>
              <a:defRPr lang="en-US" sz="1400" kern="1200">
                <a:solidFill>
                  <a:schemeClr val="tx1"/>
                </a:solidFill>
                <a:latin typeface="+mn-lt"/>
                <a:ea typeface="+mn-ea"/>
                <a:cs typeface="+mn-cs"/>
              </a:defRPr>
            </a:lvl2pPr>
            <a:lvl3pPr marL="266700" indent="-266700" algn="l" defTabSz="914400" rtl="0" eaLnBrk="1" latinLnBrk="0" hangingPunct="1">
              <a:lnSpc>
                <a:spcPct val="90000"/>
              </a:lnSpc>
              <a:spcBef>
                <a:spcPts val="0"/>
              </a:spcBef>
              <a:spcAft>
                <a:spcPts val="300"/>
              </a:spcAft>
              <a:buFont typeface="Wingdings" pitchFamily="2" charset="2"/>
              <a:buChar char="§"/>
              <a:tabLst/>
              <a:defRPr lang="en-US" sz="1400" kern="1200">
                <a:solidFill>
                  <a:schemeClr val="tx1"/>
                </a:solidFill>
                <a:latin typeface="+mn-lt"/>
                <a:ea typeface="+mn-ea"/>
                <a:cs typeface="+mn-cs"/>
              </a:defRPr>
            </a:lvl3pPr>
            <a:lvl4pPr marL="550800" indent="-266400" algn="l" defTabSz="914400" rtl="0" eaLnBrk="1" latinLnBrk="0" hangingPunct="1">
              <a:lnSpc>
                <a:spcPct val="90000"/>
              </a:lnSpc>
              <a:spcBef>
                <a:spcPts val="0"/>
              </a:spcBef>
              <a:spcAft>
                <a:spcPts val="300"/>
              </a:spcAft>
              <a:buFont typeface="System Font Regular"/>
              <a:buChar char="–"/>
              <a:tabLst/>
              <a:defRPr lang="en-US" sz="14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lang="en-US" sz="1400" kern="1200" dirty="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400" kern="1200">
                <a:solidFill>
                  <a:schemeClr val="tx1"/>
                </a:solidFill>
                <a:latin typeface="+mn-lt"/>
                <a:ea typeface="+mn-ea"/>
                <a:cs typeface="+mn-cs"/>
              </a:defRPr>
            </a:lvl9pPr>
          </a:lstStyle>
          <a:p>
            <a:pPr marL="0" lvl="2" indent="0">
              <a:buNone/>
            </a:pPr>
            <a:r>
              <a:rPr lang="en-US" sz="1500" b="1" dirty="0">
                <a:solidFill>
                  <a:schemeClr val="accent1"/>
                </a:solidFill>
                <a:latin typeface="Verlag Book" pitchFamily="2" charset="0"/>
              </a:rPr>
              <a:t>Focus Area Summary</a:t>
            </a:r>
          </a:p>
          <a:p>
            <a:pPr lvl="2"/>
            <a:r>
              <a:rPr lang="en-US" sz="1500" dirty="0">
                <a:latin typeface="Verlag Book" pitchFamily="2" charset="0"/>
              </a:rPr>
              <a:t>Elevate industries where Virginia has competitive advantages and establish strategic segments for key sectors to generate growth for rural and urban Virginia, leverage all of government plus enablers to capture growth in industries where Virginia is strongly positioned to win and enhance Virginia’s competitiveness for high-growth industries</a:t>
            </a:r>
          </a:p>
          <a:p>
            <a:pPr lvl="2"/>
            <a:endParaRPr lang="en-US" sz="600" dirty="0">
              <a:latin typeface="Verlag Book" pitchFamily="2" charset="0"/>
            </a:endParaRPr>
          </a:p>
          <a:p>
            <a:pPr marL="0" lvl="2" indent="0">
              <a:buNone/>
            </a:pPr>
            <a:r>
              <a:rPr lang="en-US" sz="1500" b="1" dirty="0">
                <a:solidFill>
                  <a:schemeClr val="accent1"/>
                </a:solidFill>
                <a:latin typeface="Verlag Book" pitchFamily="2" charset="0"/>
              </a:rPr>
              <a:t>Key issues</a:t>
            </a:r>
          </a:p>
          <a:p>
            <a:pPr lvl="2">
              <a:defRPr/>
            </a:pPr>
            <a:r>
              <a:rPr lang="en-US" sz="1500" dirty="0">
                <a:solidFill>
                  <a:srgbClr val="000000"/>
                </a:solidFill>
                <a:latin typeface="Verlag Book" pitchFamily="2" charset="0"/>
              </a:rPr>
              <a:t>Due to the state’s geographical diversity and unique ability to compete across multiple industries, Virginia currently pursues a broad set of target industries; this creates opportunities to more effectively utilize resources</a:t>
            </a:r>
          </a:p>
          <a:p>
            <a:pPr lvl="2">
              <a:defRPr/>
            </a:pPr>
            <a:r>
              <a:rPr lang="en-US" sz="1500" dirty="0">
                <a:solidFill>
                  <a:srgbClr val="000000"/>
                </a:solidFill>
                <a:latin typeface="Verlag Book" pitchFamily="2" charset="0"/>
              </a:rPr>
              <a:t>Lack of large business-ready sites is a competitive disadvantage; competitor states have invested heavily in megasite development for high-growth industries</a:t>
            </a:r>
            <a:endParaRPr lang="en-US" sz="1500" b="1" dirty="0">
              <a:solidFill>
                <a:srgbClr val="000000"/>
              </a:solidFill>
              <a:latin typeface="Verlag Book" pitchFamily="2" charset="0"/>
            </a:endParaRPr>
          </a:p>
          <a:p>
            <a:pPr lvl="2">
              <a:defRPr/>
            </a:pPr>
            <a:endParaRPr lang="en-US" sz="600" b="0" dirty="0">
              <a:solidFill>
                <a:schemeClr val="tx1"/>
              </a:solidFill>
              <a:latin typeface="Verlag Book" pitchFamily="2" charset="0"/>
            </a:endParaRPr>
          </a:p>
          <a:p>
            <a:pPr marL="0" marR="0" lvl="2" indent="0" algn="l" defTabSz="914400" rtl="0" eaLnBrk="1" fontAlgn="auto" latinLnBrk="0" hangingPunct="1">
              <a:lnSpc>
                <a:spcPct val="90000"/>
              </a:lnSpc>
              <a:spcBef>
                <a:spcPts val="0"/>
              </a:spcBef>
              <a:spcAft>
                <a:spcPts val="300"/>
              </a:spcAft>
              <a:buClrTx/>
              <a:buSzTx/>
              <a:buFont typeface="Wingdings" pitchFamily="2" charset="2"/>
              <a:buNone/>
              <a:tabLst/>
              <a:defRPr/>
            </a:pPr>
            <a:r>
              <a:rPr kumimoji="0" lang="en-US" sz="1500" b="1" i="0" u="none" strike="noStrike" kern="1200" cap="none" spc="0" normalizeH="0" baseline="0" noProof="0" dirty="0">
                <a:ln>
                  <a:noFill/>
                </a:ln>
                <a:solidFill>
                  <a:srgbClr val="003865"/>
                </a:solidFill>
                <a:effectLst/>
                <a:uLnTx/>
                <a:uFillTx/>
                <a:latin typeface="Verlag Book" pitchFamily="2" charset="0"/>
              </a:rPr>
              <a:t>Initiatives</a:t>
            </a:r>
            <a:endParaRPr kumimoji="0" lang="en-US" sz="1500" b="1" i="0" u="none" strike="noStrike" kern="1200" cap="none" spc="0" normalizeH="0" baseline="0" noProof="0" dirty="0">
              <a:ln>
                <a:noFill/>
              </a:ln>
              <a:solidFill>
                <a:srgbClr val="003865"/>
              </a:solidFill>
              <a:effectLst/>
              <a:uLnTx/>
              <a:uFillTx/>
              <a:latin typeface="Verlag Book" pitchFamily="2" charset="0"/>
              <a:cs typeface="Arial"/>
            </a:endParaRPr>
          </a:p>
          <a:p>
            <a:pPr marL="266700" marR="0" lvl="2" indent="-266700" algn="l" defTabSz="914400" rtl="0" eaLnBrk="1" fontAlgn="auto" latinLnBrk="0" hangingPunct="1">
              <a:lnSpc>
                <a:spcPct val="90000"/>
              </a:lnSpc>
              <a:spcBef>
                <a:spcPts val="0"/>
              </a:spcBef>
              <a:spcAft>
                <a:spcPts val="300"/>
              </a:spcAft>
              <a:buClrTx/>
              <a:buSzTx/>
              <a:buFont typeface="Wingdings" pitchFamily="2" charset="2"/>
              <a:buChar char="§"/>
              <a:tabLst/>
              <a:defRPr/>
            </a:pPr>
            <a:r>
              <a:rPr kumimoji="0" lang="en-US" sz="1500" b="0" i="0" u="none" strike="noStrike" kern="1200" cap="none" spc="0" normalizeH="0" baseline="0" noProof="0" dirty="0">
                <a:ln>
                  <a:noFill/>
                </a:ln>
                <a:solidFill>
                  <a:srgbClr val="000000"/>
                </a:solidFill>
                <a:effectLst/>
                <a:uLnTx/>
                <a:uFillTx/>
                <a:latin typeface="Verlag Book" pitchFamily="2" charset="0"/>
              </a:rPr>
              <a:t>Segment key industries into strategically defined categories based on Virginia’s competitive advantages</a:t>
            </a:r>
          </a:p>
          <a:p>
            <a:pPr marL="266700" marR="0" lvl="2" indent="-266700" algn="l" defTabSz="914400" rtl="0" eaLnBrk="1" fontAlgn="auto" latinLnBrk="0" hangingPunct="1">
              <a:lnSpc>
                <a:spcPct val="90000"/>
              </a:lnSpc>
              <a:spcBef>
                <a:spcPts val="0"/>
              </a:spcBef>
              <a:spcAft>
                <a:spcPts val="300"/>
              </a:spcAft>
              <a:buClrTx/>
              <a:buSzTx/>
              <a:buFont typeface="Wingdings" pitchFamily="2" charset="2"/>
              <a:buChar char="§"/>
              <a:tabLst/>
              <a:defRPr/>
            </a:pPr>
            <a:r>
              <a:rPr kumimoji="0" lang="en-US" sz="1500" b="0" i="0" u="none" strike="noStrike" kern="1200" cap="none" spc="0" normalizeH="0" baseline="0" noProof="0" dirty="0">
                <a:ln>
                  <a:noFill/>
                </a:ln>
                <a:solidFill>
                  <a:srgbClr val="000000"/>
                </a:solidFill>
                <a:effectLst/>
                <a:uLnTx/>
                <a:uFillTx/>
                <a:latin typeface="Verlag Book" pitchFamily="2" charset="0"/>
              </a:rPr>
              <a:t>Identify and pursue high-growth industries based on the size of the potential economic growth opportunity and Virginia’s unique competitive advantages</a:t>
            </a:r>
          </a:p>
          <a:p>
            <a:pPr marL="266700" marR="0" lvl="2" indent="-266700" algn="l" defTabSz="914400" rtl="0" eaLnBrk="1" fontAlgn="auto" latinLnBrk="0" hangingPunct="1">
              <a:lnSpc>
                <a:spcPct val="90000"/>
              </a:lnSpc>
              <a:spcBef>
                <a:spcPts val="0"/>
              </a:spcBef>
              <a:spcAft>
                <a:spcPts val="300"/>
              </a:spcAft>
              <a:buClrTx/>
              <a:buSzTx/>
              <a:buFont typeface="Wingdings" pitchFamily="2" charset="2"/>
              <a:buChar char="§"/>
              <a:tabLst/>
              <a:defRPr/>
            </a:pPr>
            <a:r>
              <a:rPr kumimoji="0" lang="en-US" sz="1500" b="0" i="0" u="none" strike="noStrike" kern="1200" cap="none" spc="0" normalizeH="0" baseline="0" noProof="0" dirty="0">
                <a:ln>
                  <a:noFill/>
                </a:ln>
                <a:solidFill>
                  <a:srgbClr val="000000"/>
                </a:solidFill>
                <a:effectLst/>
                <a:uLnTx/>
                <a:uFillTx/>
                <a:latin typeface="Verlag Book" pitchFamily="2" charset="0"/>
              </a:rPr>
              <a:t>Develop go-to-market strategies through a coordinated approach, leveraging global best practices for economic development to generate custom business solutions for companies in key sectors</a:t>
            </a:r>
          </a:p>
          <a:p>
            <a:pPr marL="266700" marR="0" lvl="2" indent="-266700" algn="l" defTabSz="914400" rtl="0" eaLnBrk="1" fontAlgn="auto" latinLnBrk="0" hangingPunct="1">
              <a:lnSpc>
                <a:spcPct val="90000"/>
              </a:lnSpc>
              <a:spcBef>
                <a:spcPts val="0"/>
              </a:spcBef>
              <a:spcAft>
                <a:spcPts val="300"/>
              </a:spcAft>
              <a:buClrTx/>
              <a:buSzTx/>
              <a:buFont typeface="Wingdings" pitchFamily="2" charset="2"/>
              <a:buChar char="§"/>
              <a:tabLst/>
              <a:defRPr/>
            </a:pPr>
            <a:r>
              <a:rPr kumimoji="0" lang="en-US" sz="1500" b="0" i="0" u="none" strike="noStrike" kern="1200" cap="none" spc="0" normalizeH="0" baseline="0" noProof="0" dirty="0">
                <a:ln>
                  <a:noFill/>
                </a:ln>
                <a:solidFill>
                  <a:srgbClr val="000000"/>
                </a:solidFill>
                <a:effectLst/>
                <a:uLnTx/>
                <a:uFillTx/>
                <a:latin typeface="Verlag Book" pitchFamily="2" charset="0"/>
              </a:rPr>
              <a:t>Position Virginia to capture long-term economic growth in key industries through structural changes to fundamental aspects of business attraction, including quality of life, education and workforce, cost of living, and cost of doing business</a:t>
            </a:r>
          </a:p>
          <a:p>
            <a:pPr marL="266700" marR="0" lvl="2" indent="-266700" algn="l" defTabSz="914400" rtl="0" eaLnBrk="1" fontAlgn="auto" latinLnBrk="0" hangingPunct="1">
              <a:lnSpc>
                <a:spcPct val="90000"/>
              </a:lnSpc>
              <a:spcBef>
                <a:spcPts val="0"/>
              </a:spcBef>
              <a:spcAft>
                <a:spcPts val="300"/>
              </a:spcAft>
              <a:buClrTx/>
              <a:buSzTx/>
              <a:buFont typeface="Wingdings" pitchFamily="2" charset="2"/>
              <a:buChar char="§"/>
              <a:tabLst/>
              <a:defRPr/>
            </a:pPr>
            <a:r>
              <a:rPr kumimoji="0" lang="en-US" sz="1500" b="0" i="0" u="none" strike="noStrike" kern="1200" cap="none" spc="0" normalizeH="0" baseline="0" noProof="0" dirty="0">
                <a:ln>
                  <a:noFill/>
                </a:ln>
                <a:solidFill>
                  <a:srgbClr val="000000"/>
                </a:solidFill>
                <a:effectLst/>
                <a:uLnTx/>
                <a:uFillTx/>
                <a:latin typeface="Verlag Book" pitchFamily="2" charset="0"/>
              </a:rPr>
              <a:t>Allocate significant resources to capture economic growth and cultivate an ecosystem for each focus sector</a:t>
            </a:r>
            <a:endParaRPr lang="en-US" sz="1500" b="0" dirty="0">
              <a:solidFill>
                <a:schemeClr val="tx1"/>
              </a:solidFill>
              <a:latin typeface="Verlag Book" pitchFamily="2" charset="0"/>
            </a:endParaRPr>
          </a:p>
          <a:p>
            <a:endParaRPr lang="en-US" sz="1500" dirty="0">
              <a:cs typeface="Arial" panose="020B0604020202020204"/>
            </a:endParaRPr>
          </a:p>
        </p:txBody>
      </p:sp>
    </p:spTree>
    <p:extLst>
      <p:ext uri="{BB962C8B-B14F-4D97-AF65-F5344CB8AC3E}">
        <p14:creationId xmlns:p14="http://schemas.microsoft.com/office/powerpoint/2010/main" val="390738215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graphicFrame>
        <p:nvGraphicFramePr>
          <p:cNvPr id="83" name="Object 82" hidden="1">
            <a:extLst>
              <a:ext uri="{FF2B5EF4-FFF2-40B4-BE49-F238E27FC236}">
                <a16:creationId xmlns:a16="http://schemas.microsoft.com/office/drawing/2014/main" id="{E1084622-6F0F-A30B-B5C5-3280A732496F}"/>
              </a:ext>
            </a:extLst>
          </p:cNvPr>
          <p:cNvGraphicFramePr>
            <a:graphicFrameLocks noChangeAspect="1"/>
          </p:cNvGraphicFramePr>
          <p:nvPr>
            <p:custDataLst>
              <p:tags r:id="rId2"/>
            </p:custDataLst>
            <p:extLst>
              <p:ext uri="{D42A27DB-BD31-4B8C-83A1-F6EECF244321}">
                <p14:modId xmlns:p14="http://schemas.microsoft.com/office/powerpoint/2010/main" val="385904172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395" imgH="396" progId="TCLayout.ActiveDocument.1">
                  <p:embed/>
                </p:oleObj>
              </mc:Choice>
              <mc:Fallback>
                <p:oleObj name="think-cell Slide" r:id="rId6" imgW="395" imgH="396" progId="TCLayout.ActiveDocument.1">
                  <p:embed/>
                  <p:pic>
                    <p:nvPicPr>
                      <p:cNvPr id="83" name="Object 82" hidden="1">
                        <a:extLst>
                          <a:ext uri="{FF2B5EF4-FFF2-40B4-BE49-F238E27FC236}">
                            <a16:creationId xmlns:a16="http://schemas.microsoft.com/office/drawing/2014/main" id="{E1084622-6F0F-A30B-B5C5-3280A732496F}"/>
                          </a:ext>
                        </a:extLst>
                      </p:cNvPr>
                      <p:cNvPicPr/>
                      <p:nvPr/>
                    </p:nvPicPr>
                    <p:blipFill>
                      <a:blip r:embed="rId7"/>
                      <a:stretch>
                        <a:fillRect/>
                      </a:stretch>
                    </p:blipFill>
                    <p:spPr>
                      <a:xfrm>
                        <a:off x="1588" y="1588"/>
                        <a:ext cx="1588" cy="1588"/>
                      </a:xfrm>
                      <a:prstGeom prst="rect">
                        <a:avLst/>
                      </a:prstGeom>
                    </p:spPr>
                  </p:pic>
                </p:oleObj>
              </mc:Fallback>
            </mc:AlternateContent>
          </a:graphicData>
        </a:graphic>
      </p:graphicFrame>
      <p:grpSp>
        <p:nvGrpSpPr>
          <p:cNvPr id="59" name="Group 58">
            <a:extLst>
              <a:ext uri="{FF2B5EF4-FFF2-40B4-BE49-F238E27FC236}">
                <a16:creationId xmlns:a16="http://schemas.microsoft.com/office/drawing/2014/main" id="{4ADD53AC-A880-A34D-2075-3A3D8D5D5613}"/>
              </a:ext>
            </a:extLst>
          </p:cNvPr>
          <p:cNvGrpSpPr/>
          <p:nvPr/>
        </p:nvGrpSpPr>
        <p:grpSpPr>
          <a:xfrm>
            <a:off x="136034" y="1489075"/>
            <a:ext cx="8143263" cy="959895"/>
            <a:chOff x="136034" y="1489075"/>
            <a:chExt cx="8143263" cy="959895"/>
          </a:xfrm>
        </p:grpSpPr>
        <p:cxnSp>
          <p:nvCxnSpPr>
            <p:cNvPr id="30" name="Connector: Elbow 29">
              <a:extLst>
                <a:ext uri="{FF2B5EF4-FFF2-40B4-BE49-F238E27FC236}">
                  <a16:creationId xmlns:a16="http://schemas.microsoft.com/office/drawing/2014/main" id="{292A3B56-D856-C279-963D-4B4A5CB5DF2F}"/>
                </a:ext>
              </a:extLst>
            </p:cNvPr>
            <p:cNvCxnSpPr>
              <a:cxnSpLocks/>
            </p:cNvCxnSpPr>
            <p:nvPr/>
          </p:nvCxnSpPr>
          <p:spPr>
            <a:xfrm rot="10800000">
              <a:off x="136034" y="1556856"/>
              <a:ext cx="8143263" cy="789014"/>
            </a:xfrm>
            <a:prstGeom prst="bentConnector3">
              <a:avLst>
                <a:gd name="adj1" fmla="val -7865"/>
              </a:avLst>
            </a:prstGeom>
            <a:ln w="136525">
              <a:solidFill>
                <a:srgbClr val="C00000"/>
              </a:solidFill>
              <a:miter lim="800000"/>
              <a:tailEnd type="none" w="sm" len="sm"/>
            </a:ln>
          </p:spPr>
          <p:style>
            <a:lnRef idx="1">
              <a:schemeClr val="accent1"/>
            </a:lnRef>
            <a:fillRef idx="0">
              <a:schemeClr val="accent1"/>
            </a:fillRef>
            <a:effectRef idx="0">
              <a:schemeClr val="accent1"/>
            </a:effectRef>
            <a:fontRef idx="minor">
              <a:schemeClr val="tx1"/>
            </a:fontRef>
          </p:style>
        </p:cxnSp>
        <p:sp>
          <p:nvSpPr>
            <p:cNvPr id="33" name="Arrow: Down 32">
              <a:extLst>
                <a:ext uri="{FF2B5EF4-FFF2-40B4-BE49-F238E27FC236}">
                  <a16:creationId xmlns:a16="http://schemas.microsoft.com/office/drawing/2014/main" id="{6612F777-EEFD-572C-843D-0A719DE0F702}"/>
                </a:ext>
              </a:extLst>
            </p:cNvPr>
            <p:cNvSpPr/>
            <p:nvPr/>
          </p:nvSpPr>
          <p:spPr>
            <a:xfrm rot="16200000">
              <a:off x="248913" y="2169446"/>
              <a:ext cx="259211" cy="299837"/>
            </a:xfrm>
            <a:prstGeom prst="downArrow">
              <a:avLst>
                <a:gd name="adj1" fmla="val 50000"/>
                <a:gd name="adj2" fmla="val 47890"/>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Verlag Book" pitchFamily="2" charset="0"/>
              </a:endParaRPr>
            </a:p>
          </p:txBody>
        </p:sp>
        <p:cxnSp>
          <p:nvCxnSpPr>
            <p:cNvPr id="44" name="Straight Connector 43">
              <a:extLst>
                <a:ext uri="{FF2B5EF4-FFF2-40B4-BE49-F238E27FC236}">
                  <a16:creationId xmlns:a16="http://schemas.microsoft.com/office/drawing/2014/main" id="{8578B41F-9A85-7191-D138-E0362AE4A6AB}"/>
                </a:ext>
              </a:extLst>
            </p:cNvPr>
            <p:cNvCxnSpPr>
              <a:cxnSpLocks/>
            </p:cNvCxnSpPr>
            <p:nvPr/>
          </p:nvCxnSpPr>
          <p:spPr>
            <a:xfrm>
              <a:off x="200028" y="1489075"/>
              <a:ext cx="0" cy="896112"/>
            </a:xfrm>
            <a:prstGeom prst="line">
              <a:avLst/>
            </a:prstGeom>
            <a:ln w="136525">
              <a:solidFill>
                <a:srgbClr val="C00000"/>
              </a:solidFill>
              <a:miter lim="800000"/>
              <a:tailEnd type="none" w="sm" len="sm"/>
            </a:ln>
          </p:spPr>
          <p:style>
            <a:lnRef idx="1">
              <a:schemeClr val="accent1"/>
            </a:lnRef>
            <a:fillRef idx="0">
              <a:schemeClr val="accent1"/>
            </a:fillRef>
            <a:effectRef idx="0">
              <a:schemeClr val="accent1"/>
            </a:effectRef>
            <a:fontRef idx="minor">
              <a:schemeClr val="tx1"/>
            </a:fontRef>
          </p:style>
        </p:cxnSp>
      </p:grpSp>
      <p:graphicFrame>
        <p:nvGraphicFramePr>
          <p:cNvPr id="20" name="Diagram 19">
            <a:extLst>
              <a:ext uri="{FF2B5EF4-FFF2-40B4-BE49-F238E27FC236}">
                <a16:creationId xmlns:a16="http://schemas.microsoft.com/office/drawing/2014/main" id="{1E4BE318-64A4-50DF-225A-8D3119EE7BD6}"/>
              </a:ext>
            </a:extLst>
          </p:cNvPr>
          <p:cNvGraphicFramePr/>
          <p:nvPr>
            <p:extLst>
              <p:ext uri="{D42A27DB-BD31-4B8C-83A1-F6EECF244321}">
                <p14:modId xmlns:p14="http://schemas.microsoft.com/office/powerpoint/2010/main" val="1911637524"/>
              </p:ext>
            </p:extLst>
          </p:nvPr>
        </p:nvGraphicFramePr>
        <p:xfrm>
          <a:off x="532614" y="1666769"/>
          <a:ext cx="8078771" cy="1313665"/>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3" name="Title 2">
            <a:extLst>
              <a:ext uri="{FF2B5EF4-FFF2-40B4-BE49-F238E27FC236}">
                <a16:creationId xmlns:a16="http://schemas.microsoft.com/office/drawing/2014/main" id="{7C31B922-FCD1-4880-8A44-04E5BDD484BA}"/>
              </a:ext>
            </a:extLst>
          </p:cNvPr>
          <p:cNvSpPr>
            <a:spLocks noGrp="1"/>
          </p:cNvSpPr>
          <p:nvPr>
            <p:ph type="title"/>
          </p:nvPr>
        </p:nvSpPr>
        <p:spPr>
          <a:xfrm>
            <a:off x="267855" y="173157"/>
            <a:ext cx="8669101" cy="567394"/>
          </a:xfrm>
        </p:spPr>
        <p:txBody>
          <a:bodyPr vert="horz"/>
          <a:lstStyle/>
          <a:p>
            <a:r>
              <a:rPr lang="en-US" dirty="0">
                <a:latin typeface="Verlag Bold" pitchFamily="2" charset="0"/>
              </a:rPr>
              <a:t>Virginia’s approach to target industry refinement and leveraging an all-of-government approach</a:t>
            </a:r>
          </a:p>
        </p:txBody>
      </p:sp>
      <p:sp>
        <p:nvSpPr>
          <p:cNvPr id="5" name="Slide Number Placeholder 4">
            <a:extLst>
              <a:ext uri="{FF2B5EF4-FFF2-40B4-BE49-F238E27FC236}">
                <a16:creationId xmlns:a16="http://schemas.microsoft.com/office/drawing/2014/main" id="{94CFD307-6DAB-473D-AF83-06BB85B99DE9}"/>
              </a:ext>
            </a:extLst>
          </p:cNvPr>
          <p:cNvSpPr>
            <a:spLocks noGrp="1"/>
          </p:cNvSpPr>
          <p:nvPr>
            <p:ph type="sldNum" sz="quarter" idx="107"/>
          </p:nvPr>
        </p:nvSpPr>
        <p:spPr>
          <a:xfrm>
            <a:off x="8790039" y="6525984"/>
            <a:ext cx="350454" cy="174625"/>
          </a:xfrm>
        </p:spPr>
        <p:txBody>
          <a:bodyPr/>
          <a:lstStyle/>
          <a:p>
            <a:pPr marL="12700">
              <a:buFont typeface="Arial" panose="020B0604020202020204" pitchFamily="34" charset="0"/>
              <a:buNone/>
            </a:pPr>
            <a:fld id="{078C017C-E1B9-8443-B047-B08AAA027B45}" type="slidenum">
              <a:rPr lang="en-US" smtClean="0">
                <a:latin typeface="Verlag Book" pitchFamily="2" charset="0"/>
              </a:rPr>
              <a:pPr marL="12700">
                <a:buFont typeface="Arial" panose="020B0604020202020204" pitchFamily="34" charset="0"/>
                <a:buNone/>
              </a:pPr>
              <a:t>8</a:t>
            </a:fld>
            <a:endParaRPr lang="en-US" sz="900" b="1" dirty="0">
              <a:solidFill>
                <a:schemeClr val="accent1"/>
              </a:solidFill>
              <a:latin typeface="Verlag Book" pitchFamily="2" charset="0"/>
            </a:endParaRPr>
          </a:p>
        </p:txBody>
      </p:sp>
      <p:grpSp>
        <p:nvGrpSpPr>
          <p:cNvPr id="16" name="Group 15">
            <a:extLst>
              <a:ext uri="{FF2B5EF4-FFF2-40B4-BE49-F238E27FC236}">
                <a16:creationId xmlns:a16="http://schemas.microsoft.com/office/drawing/2014/main" id="{9495347C-B830-DD69-1C1F-3A513749D419}"/>
              </a:ext>
            </a:extLst>
          </p:cNvPr>
          <p:cNvGrpSpPr/>
          <p:nvPr/>
        </p:nvGrpSpPr>
        <p:grpSpPr>
          <a:xfrm>
            <a:off x="1458495" y="810323"/>
            <a:ext cx="6287820" cy="624548"/>
            <a:chOff x="1773930" y="1212512"/>
            <a:chExt cx="6287820" cy="624548"/>
          </a:xfrm>
        </p:grpSpPr>
        <p:pic>
          <p:nvPicPr>
            <p:cNvPr id="12" name="Graphic 11" descr="Processor outline">
              <a:extLst>
                <a:ext uri="{FF2B5EF4-FFF2-40B4-BE49-F238E27FC236}">
                  <a16:creationId xmlns:a16="http://schemas.microsoft.com/office/drawing/2014/main" id="{80F914F2-D089-919B-08FB-A9A0AAD331DD}"/>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773930" y="1212512"/>
              <a:ext cx="624548" cy="624548"/>
            </a:xfrm>
            <a:prstGeom prst="rect">
              <a:avLst/>
            </a:prstGeom>
          </p:spPr>
        </p:pic>
        <p:sp>
          <p:nvSpPr>
            <p:cNvPr id="13" name="Title 2">
              <a:extLst>
                <a:ext uri="{FF2B5EF4-FFF2-40B4-BE49-F238E27FC236}">
                  <a16:creationId xmlns:a16="http://schemas.microsoft.com/office/drawing/2014/main" id="{18B01CAF-EDC6-183E-EF44-F42598EAEDEC}"/>
                </a:ext>
              </a:extLst>
            </p:cNvPr>
            <p:cNvSpPr txBox="1">
              <a:spLocks/>
            </p:cNvSpPr>
            <p:nvPr/>
          </p:nvSpPr>
          <p:spPr>
            <a:xfrm>
              <a:off x="2543404" y="1273965"/>
              <a:ext cx="5518346" cy="373257"/>
            </a:xfrm>
            <a:prstGeom prst="rect">
              <a:avLst/>
            </a:prstGeom>
          </p:spPr>
          <p:txBody>
            <a:bodyPr vert="horz" lIns="0" tIns="0" rIns="0" bIns="0" rtlCol="0" anchor="b">
              <a:noAutofit/>
            </a:bodyPr>
            <a:lstStyle>
              <a:lvl1pPr algn="l" defTabSz="914400" rtl="0" eaLnBrk="1" latinLnBrk="0" hangingPunct="1">
                <a:lnSpc>
                  <a:spcPct val="90000"/>
                </a:lnSpc>
                <a:spcBef>
                  <a:spcPct val="0"/>
                </a:spcBef>
                <a:buNone/>
                <a:defRPr sz="1900" b="1" kern="1200" cap="all" baseline="0">
                  <a:solidFill>
                    <a:schemeClr val="accent1"/>
                  </a:solidFill>
                  <a:latin typeface="+mj-lt"/>
                  <a:ea typeface="+mj-ea"/>
                  <a:cs typeface="+mj-cs"/>
                </a:defRPr>
              </a:lvl1pPr>
            </a:lstStyle>
            <a:p>
              <a:r>
                <a:rPr lang="en-US" dirty="0">
                  <a:latin typeface="Verlag Book" pitchFamily="2" charset="0"/>
                </a:rPr>
                <a:t>EXAMPLE INDUSTRY: ADVANCED MATERIALS</a:t>
              </a:r>
            </a:p>
          </p:txBody>
        </p:sp>
      </p:grpSp>
      <p:cxnSp>
        <p:nvCxnSpPr>
          <p:cNvPr id="15" name="Straight Connector 14">
            <a:extLst>
              <a:ext uri="{FF2B5EF4-FFF2-40B4-BE49-F238E27FC236}">
                <a16:creationId xmlns:a16="http://schemas.microsoft.com/office/drawing/2014/main" id="{C839AA8A-D9CC-4D41-8AB0-B99DD8B8816C}"/>
              </a:ext>
            </a:extLst>
          </p:cNvPr>
          <p:cNvCxnSpPr/>
          <p:nvPr/>
        </p:nvCxnSpPr>
        <p:spPr>
          <a:xfrm>
            <a:off x="4069080" y="4041327"/>
            <a:ext cx="100584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pic>
        <p:nvPicPr>
          <p:cNvPr id="4" name="Graphic 3" descr="Freight with solid fill">
            <a:extLst>
              <a:ext uri="{FF2B5EF4-FFF2-40B4-BE49-F238E27FC236}">
                <a16:creationId xmlns:a16="http://schemas.microsoft.com/office/drawing/2014/main" id="{4662768C-8627-743C-9BFD-B014B541AF36}"/>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532614" y="3680750"/>
            <a:ext cx="513761" cy="513761"/>
          </a:xfrm>
          <a:prstGeom prst="rect">
            <a:avLst/>
          </a:prstGeom>
        </p:spPr>
      </p:pic>
      <p:sp>
        <p:nvSpPr>
          <p:cNvPr id="8" name="TextBox 7">
            <a:extLst>
              <a:ext uri="{FF2B5EF4-FFF2-40B4-BE49-F238E27FC236}">
                <a16:creationId xmlns:a16="http://schemas.microsoft.com/office/drawing/2014/main" id="{F1D0F842-C4A2-27B9-20DB-EDE7478AF0B9}"/>
              </a:ext>
            </a:extLst>
          </p:cNvPr>
          <p:cNvSpPr txBox="1"/>
          <p:nvPr/>
        </p:nvSpPr>
        <p:spPr>
          <a:xfrm>
            <a:off x="1146259" y="3829908"/>
            <a:ext cx="1687398" cy="215444"/>
          </a:xfrm>
          <a:prstGeom prst="rect">
            <a:avLst/>
          </a:prstGeom>
        </p:spPr>
        <p:txBody>
          <a:bodyPr vert="horz" wrap="square" lIns="0" tIns="0" rIns="0" bIns="0" rtlCol="0" anchor="t">
            <a:spAutoFit/>
          </a:bodyPr>
          <a:lstStyle/>
          <a:p>
            <a:pPr algn="l"/>
            <a:r>
              <a:rPr lang="en-US" sz="1400" b="1" dirty="0">
                <a:solidFill>
                  <a:srgbClr val="003865"/>
                </a:solidFill>
                <a:latin typeface="Verlag Book" pitchFamily="2" charset="0"/>
                <a:ea typeface="Arial" charset="0"/>
                <a:cs typeface="Arial" charset="0"/>
              </a:rPr>
              <a:t>Port of Virginia </a:t>
            </a:r>
          </a:p>
        </p:txBody>
      </p:sp>
      <p:pic>
        <p:nvPicPr>
          <p:cNvPr id="9" name="Graphic 8">
            <a:extLst>
              <a:ext uri="{FF2B5EF4-FFF2-40B4-BE49-F238E27FC236}">
                <a16:creationId xmlns:a16="http://schemas.microsoft.com/office/drawing/2014/main" id="{00898AEA-B652-5825-7E55-ADCAD855E4E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rcRect/>
          <a:stretch/>
        </p:blipFill>
        <p:spPr>
          <a:xfrm>
            <a:off x="532614" y="4218144"/>
            <a:ext cx="513761" cy="513761"/>
          </a:xfrm>
          <a:prstGeom prst="rect">
            <a:avLst/>
          </a:prstGeom>
        </p:spPr>
      </p:pic>
      <p:sp>
        <p:nvSpPr>
          <p:cNvPr id="10" name="TextBox 9">
            <a:extLst>
              <a:ext uri="{FF2B5EF4-FFF2-40B4-BE49-F238E27FC236}">
                <a16:creationId xmlns:a16="http://schemas.microsoft.com/office/drawing/2014/main" id="{A3AC44B3-2387-C1FF-83E0-67E1C54125D5}"/>
              </a:ext>
            </a:extLst>
          </p:cNvPr>
          <p:cNvSpPr txBox="1"/>
          <p:nvPr/>
        </p:nvSpPr>
        <p:spPr>
          <a:xfrm>
            <a:off x="1146259" y="4264356"/>
            <a:ext cx="1687398" cy="430887"/>
          </a:xfrm>
          <a:prstGeom prst="rect">
            <a:avLst/>
          </a:prstGeom>
        </p:spPr>
        <p:txBody>
          <a:bodyPr vert="horz" wrap="square" lIns="0" tIns="0" rIns="0" bIns="0" rtlCol="0" anchor="t">
            <a:spAutoFit/>
          </a:bodyPr>
          <a:lstStyle/>
          <a:p>
            <a:pPr algn="l"/>
            <a:r>
              <a:rPr lang="en-US" sz="1400" b="1" dirty="0">
                <a:solidFill>
                  <a:srgbClr val="003865"/>
                </a:solidFill>
                <a:latin typeface="Verlag Book" pitchFamily="2" charset="0"/>
                <a:ea typeface="Arial" charset="0"/>
                <a:cs typeface="Arial" charset="0"/>
              </a:rPr>
              <a:t>Transportation infrastructure</a:t>
            </a:r>
          </a:p>
        </p:txBody>
      </p:sp>
      <p:pic>
        <p:nvPicPr>
          <p:cNvPr id="11" name="Graphic 10">
            <a:extLst>
              <a:ext uri="{FF2B5EF4-FFF2-40B4-BE49-F238E27FC236}">
                <a16:creationId xmlns:a16="http://schemas.microsoft.com/office/drawing/2014/main" id="{1C6A63BB-D96C-8592-F0E9-A2F36CD891B9}"/>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rcRect/>
          <a:stretch/>
        </p:blipFill>
        <p:spPr>
          <a:xfrm>
            <a:off x="532614" y="4812394"/>
            <a:ext cx="513761" cy="513761"/>
          </a:xfrm>
          <a:prstGeom prst="rect">
            <a:avLst/>
          </a:prstGeom>
        </p:spPr>
      </p:pic>
      <p:sp>
        <p:nvSpPr>
          <p:cNvPr id="14" name="TextBox 13">
            <a:extLst>
              <a:ext uri="{FF2B5EF4-FFF2-40B4-BE49-F238E27FC236}">
                <a16:creationId xmlns:a16="http://schemas.microsoft.com/office/drawing/2014/main" id="{3A9A1761-5342-F319-9E60-17C9B293447C}"/>
              </a:ext>
            </a:extLst>
          </p:cNvPr>
          <p:cNvSpPr txBox="1"/>
          <p:nvPr/>
        </p:nvSpPr>
        <p:spPr>
          <a:xfrm>
            <a:off x="1146259" y="4845141"/>
            <a:ext cx="1687398" cy="430887"/>
          </a:xfrm>
          <a:prstGeom prst="rect">
            <a:avLst/>
          </a:prstGeom>
        </p:spPr>
        <p:txBody>
          <a:bodyPr vert="horz" wrap="square" lIns="0" tIns="0" rIns="0" bIns="0" rtlCol="0" anchor="t">
            <a:spAutoFit/>
          </a:bodyPr>
          <a:lstStyle/>
          <a:p>
            <a:pPr algn="l"/>
            <a:r>
              <a:rPr lang="en-US" sz="1400" b="1" dirty="0">
                <a:solidFill>
                  <a:srgbClr val="003865"/>
                </a:solidFill>
                <a:latin typeface="Verlag Book" pitchFamily="2" charset="0"/>
                <a:ea typeface="Arial" charset="0"/>
                <a:cs typeface="Arial" charset="0"/>
              </a:rPr>
              <a:t>World-class talent pipeline</a:t>
            </a:r>
          </a:p>
        </p:txBody>
      </p:sp>
      <p:pic>
        <p:nvPicPr>
          <p:cNvPr id="17" name="Graphic 16" descr="Fluorescent Light Blub with solid fill">
            <a:extLst>
              <a:ext uri="{FF2B5EF4-FFF2-40B4-BE49-F238E27FC236}">
                <a16:creationId xmlns:a16="http://schemas.microsoft.com/office/drawing/2014/main" id="{9ABB64D7-1B43-4497-44D8-A201AE130361}"/>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rcRect/>
          <a:stretch/>
        </p:blipFill>
        <p:spPr>
          <a:xfrm>
            <a:off x="532614" y="5413062"/>
            <a:ext cx="513761" cy="513761"/>
          </a:xfrm>
          <a:prstGeom prst="rect">
            <a:avLst/>
          </a:prstGeom>
        </p:spPr>
      </p:pic>
      <p:sp>
        <p:nvSpPr>
          <p:cNvPr id="18" name="TextBox 17">
            <a:extLst>
              <a:ext uri="{FF2B5EF4-FFF2-40B4-BE49-F238E27FC236}">
                <a16:creationId xmlns:a16="http://schemas.microsoft.com/office/drawing/2014/main" id="{E9B2DE3F-4DD8-1D45-253E-98AAC7A13180}"/>
              </a:ext>
            </a:extLst>
          </p:cNvPr>
          <p:cNvSpPr txBox="1"/>
          <p:nvPr/>
        </p:nvSpPr>
        <p:spPr>
          <a:xfrm>
            <a:off x="1146259" y="5495936"/>
            <a:ext cx="1687398" cy="430887"/>
          </a:xfrm>
          <a:prstGeom prst="rect">
            <a:avLst/>
          </a:prstGeom>
        </p:spPr>
        <p:txBody>
          <a:bodyPr vert="horz" wrap="square" lIns="0" tIns="0" rIns="0" bIns="0" rtlCol="0" anchor="t">
            <a:spAutoFit/>
          </a:bodyPr>
          <a:lstStyle/>
          <a:p>
            <a:pPr algn="l"/>
            <a:r>
              <a:rPr lang="en-US" sz="1400" b="1" dirty="0">
                <a:solidFill>
                  <a:srgbClr val="003865"/>
                </a:solidFill>
                <a:latin typeface="Verlag Book" pitchFamily="2" charset="0"/>
                <a:ea typeface="Arial" charset="0"/>
                <a:cs typeface="Arial" charset="0"/>
              </a:rPr>
              <a:t>Competitive energy costs</a:t>
            </a:r>
          </a:p>
        </p:txBody>
      </p:sp>
      <p:pic>
        <p:nvPicPr>
          <p:cNvPr id="19" name="Graphic 18" descr="Bulldozer with solid fill">
            <a:extLst>
              <a:ext uri="{FF2B5EF4-FFF2-40B4-BE49-F238E27FC236}">
                <a16:creationId xmlns:a16="http://schemas.microsoft.com/office/drawing/2014/main" id="{43BC29BF-23A6-BD99-337A-9979F7364282}"/>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rcRect/>
          <a:stretch/>
        </p:blipFill>
        <p:spPr>
          <a:xfrm>
            <a:off x="3230247" y="3665989"/>
            <a:ext cx="513761" cy="513761"/>
          </a:xfrm>
          <a:prstGeom prst="rect">
            <a:avLst/>
          </a:prstGeom>
        </p:spPr>
      </p:pic>
      <p:sp>
        <p:nvSpPr>
          <p:cNvPr id="21" name="TextBox 20">
            <a:extLst>
              <a:ext uri="{FF2B5EF4-FFF2-40B4-BE49-F238E27FC236}">
                <a16:creationId xmlns:a16="http://schemas.microsoft.com/office/drawing/2014/main" id="{A5AA4612-9215-7AE9-4EF9-F5FCA5702CC9}"/>
              </a:ext>
            </a:extLst>
          </p:cNvPr>
          <p:cNvSpPr txBox="1"/>
          <p:nvPr/>
        </p:nvSpPr>
        <p:spPr>
          <a:xfrm>
            <a:off x="3882273" y="3709957"/>
            <a:ext cx="2191174" cy="430887"/>
          </a:xfrm>
          <a:prstGeom prst="rect">
            <a:avLst/>
          </a:prstGeom>
        </p:spPr>
        <p:txBody>
          <a:bodyPr vert="horz" wrap="square" lIns="0" tIns="0" rIns="0" bIns="0" rtlCol="0" anchor="t">
            <a:spAutoFit/>
          </a:bodyPr>
          <a:lstStyle/>
          <a:p>
            <a:pPr algn="l"/>
            <a:r>
              <a:rPr lang="en-US" sz="1400" b="1" dirty="0">
                <a:solidFill>
                  <a:srgbClr val="003865"/>
                </a:solidFill>
                <a:latin typeface="Verlag Book" pitchFamily="2" charset="0"/>
                <a:ea typeface="Arial" charset="0"/>
                <a:cs typeface="Arial" charset="0"/>
              </a:rPr>
              <a:t>Transformational site development investments</a:t>
            </a:r>
          </a:p>
        </p:txBody>
      </p:sp>
      <p:pic>
        <p:nvPicPr>
          <p:cNvPr id="22" name="Graphic 21" descr="Home with solid fill">
            <a:extLst>
              <a:ext uri="{FF2B5EF4-FFF2-40B4-BE49-F238E27FC236}">
                <a16:creationId xmlns:a16="http://schemas.microsoft.com/office/drawing/2014/main" id="{CC98F8D2-414E-C3DB-4B38-466E8E77A007}"/>
              </a:ext>
            </a:extLst>
          </p:cNvPr>
          <p:cNvPicPr>
            <a:picLocks noChangeAspect="1"/>
          </p:cNvPicPr>
          <p:nvPr/>
        </p:nvPicPr>
        <p:blipFill>
          <a:blip r:embed="rId25">
            <a:extLst>
              <a:ext uri="{28A0092B-C50C-407E-A947-70E740481C1C}">
                <a14:useLocalDpi xmlns:a14="http://schemas.microsoft.com/office/drawing/2010/main" val="0"/>
              </a:ext>
              <a:ext uri="{96DAC541-7B7A-43D3-8B79-37D633B846F1}">
                <asvg:svgBlip xmlns:asvg="http://schemas.microsoft.com/office/drawing/2016/SVG/main" r:embed="rId26"/>
              </a:ext>
            </a:extLst>
          </a:blip>
          <a:srcRect/>
          <a:stretch/>
        </p:blipFill>
        <p:spPr>
          <a:xfrm>
            <a:off x="3230247" y="4203383"/>
            <a:ext cx="513761" cy="513761"/>
          </a:xfrm>
          <a:prstGeom prst="rect">
            <a:avLst/>
          </a:prstGeom>
        </p:spPr>
      </p:pic>
      <p:sp>
        <p:nvSpPr>
          <p:cNvPr id="23" name="TextBox 22">
            <a:extLst>
              <a:ext uri="{FF2B5EF4-FFF2-40B4-BE49-F238E27FC236}">
                <a16:creationId xmlns:a16="http://schemas.microsoft.com/office/drawing/2014/main" id="{7B913D04-DB93-9C41-939B-9B8A2C853434}"/>
              </a:ext>
            </a:extLst>
          </p:cNvPr>
          <p:cNvSpPr txBox="1"/>
          <p:nvPr/>
        </p:nvSpPr>
        <p:spPr>
          <a:xfrm>
            <a:off x="3882274" y="4272344"/>
            <a:ext cx="1687398" cy="430887"/>
          </a:xfrm>
          <a:prstGeom prst="rect">
            <a:avLst/>
          </a:prstGeom>
        </p:spPr>
        <p:txBody>
          <a:bodyPr vert="horz" wrap="square" lIns="0" tIns="0" rIns="0" bIns="0" rtlCol="0" anchor="t">
            <a:spAutoFit/>
          </a:bodyPr>
          <a:lstStyle/>
          <a:p>
            <a:pPr algn="l"/>
            <a:r>
              <a:rPr lang="en-US" sz="1400" b="1" dirty="0">
                <a:solidFill>
                  <a:srgbClr val="003865"/>
                </a:solidFill>
                <a:latin typeface="Verlag Book" pitchFamily="2" charset="0"/>
                <a:ea typeface="Arial" charset="0"/>
                <a:cs typeface="Arial" charset="0"/>
              </a:rPr>
              <a:t>Ensure affordable, attainable housing</a:t>
            </a:r>
          </a:p>
        </p:txBody>
      </p:sp>
      <p:pic>
        <p:nvPicPr>
          <p:cNvPr id="24" name="Graphic 23" descr="Coins with solid fill">
            <a:extLst>
              <a:ext uri="{FF2B5EF4-FFF2-40B4-BE49-F238E27FC236}">
                <a16:creationId xmlns:a16="http://schemas.microsoft.com/office/drawing/2014/main" id="{DF87E46B-DCA0-69DC-D776-205159D0F9AE}"/>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rcRect/>
          <a:stretch/>
        </p:blipFill>
        <p:spPr>
          <a:xfrm>
            <a:off x="3230247" y="4740777"/>
            <a:ext cx="513761" cy="513761"/>
          </a:xfrm>
          <a:prstGeom prst="rect">
            <a:avLst/>
          </a:prstGeom>
        </p:spPr>
      </p:pic>
      <p:sp>
        <p:nvSpPr>
          <p:cNvPr id="25" name="TextBox 24">
            <a:extLst>
              <a:ext uri="{FF2B5EF4-FFF2-40B4-BE49-F238E27FC236}">
                <a16:creationId xmlns:a16="http://schemas.microsoft.com/office/drawing/2014/main" id="{62B6679B-D7BC-825D-3EEF-8BE05328A741}"/>
              </a:ext>
            </a:extLst>
          </p:cNvPr>
          <p:cNvSpPr txBox="1"/>
          <p:nvPr/>
        </p:nvSpPr>
        <p:spPr>
          <a:xfrm>
            <a:off x="3873904" y="4794177"/>
            <a:ext cx="2160103" cy="430887"/>
          </a:xfrm>
          <a:prstGeom prst="rect">
            <a:avLst/>
          </a:prstGeom>
        </p:spPr>
        <p:txBody>
          <a:bodyPr vert="horz" wrap="square" lIns="0" tIns="0" rIns="0" bIns="0" rtlCol="0" anchor="t">
            <a:spAutoFit/>
          </a:bodyPr>
          <a:lstStyle/>
          <a:p>
            <a:pPr algn="l"/>
            <a:r>
              <a:rPr lang="en-US" sz="1400" b="1" dirty="0">
                <a:solidFill>
                  <a:srgbClr val="003865"/>
                </a:solidFill>
                <a:latin typeface="Verlag Book" pitchFamily="2" charset="0"/>
                <a:ea typeface="Arial" charset="0"/>
                <a:cs typeface="Arial" charset="0"/>
              </a:rPr>
              <a:t>Reduce costs of doing business &amp; regulatory burdens</a:t>
            </a:r>
          </a:p>
        </p:txBody>
      </p:sp>
      <p:pic>
        <p:nvPicPr>
          <p:cNvPr id="26" name="Graphic 25">
            <a:extLst>
              <a:ext uri="{FF2B5EF4-FFF2-40B4-BE49-F238E27FC236}">
                <a16:creationId xmlns:a16="http://schemas.microsoft.com/office/drawing/2014/main" id="{C5B34DA9-E20E-E17B-29A9-219441ECA74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rcRect/>
          <a:stretch/>
        </p:blipFill>
        <p:spPr>
          <a:xfrm>
            <a:off x="3230247" y="5436499"/>
            <a:ext cx="513761" cy="513761"/>
          </a:xfrm>
          <a:prstGeom prst="rect">
            <a:avLst/>
          </a:prstGeom>
        </p:spPr>
      </p:pic>
      <p:sp>
        <p:nvSpPr>
          <p:cNvPr id="27" name="TextBox 26">
            <a:extLst>
              <a:ext uri="{FF2B5EF4-FFF2-40B4-BE49-F238E27FC236}">
                <a16:creationId xmlns:a16="http://schemas.microsoft.com/office/drawing/2014/main" id="{377C90D1-1103-3B55-B439-85932C2F4389}"/>
              </a:ext>
            </a:extLst>
          </p:cNvPr>
          <p:cNvSpPr txBox="1"/>
          <p:nvPr/>
        </p:nvSpPr>
        <p:spPr>
          <a:xfrm>
            <a:off x="3882273" y="5477935"/>
            <a:ext cx="2254565" cy="430887"/>
          </a:xfrm>
          <a:prstGeom prst="rect">
            <a:avLst/>
          </a:prstGeom>
        </p:spPr>
        <p:txBody>
          <a:bodyPr vert="horz" wrap="square" lIns="0" tIns="0" rIns="0" bIns="0" rtlCol="0" anchor="t">
            <a:spAutoFit/>
          </a:bodyPr>
          <a:lstStyle/>
          <a:p>
            <a:pPr algn="l"/>
            <a:r>
              <a:rPr lang="en-US" sz="1400" b="1" dirty="0">
                <a:solidFill>
                  <a:srgbClr val="003865"/>
                </a:solidFill>
                <a:latin typeface="Verlag Book" pitchFamily="2" charset="0"/>
                <a:ea typeface="Arial" charset="0"/>
                <a:cs typeface="Arial" charset="0"/>
              </a:rPr>
              <a:t>Develop &amp; train a competitive workforce</a:t>
            </a:r>
          </a:p>
        </p:txBody>
      </p:sp>
      <p:pic>
        <p:nvPicPr>
          <p:cNvPr id="36" name="Graphic 35" descr="Map with pin with solid fill">
            <a:extLst>
              <a:ext uri="{FF2B5EF4-FFF2-40B4-BE49-F238E27FC236}">
                <a16:creationId xmlns:a16="http://schemas.microsoft.com/office/drawing/2014/main" id="{0999E77F-16C6-D696-2A39-E978247F7921}"/>
              </a:ext>
            </a:extLst>
          </p:cNvPr>
          <p:cNvPicPr>
            <a:picLocks noChangeAspect="1"/>
          </p:cNvPicPr>
          <p:nvPr/>
        </p:nvPicPr>
        <p:blipFill>
          <a:blip r:embed="rId29">
            <a:extLst>
              <a:ext uri="{28A0092B-C50C-407E-A947-70E740481C1C}">
                <a14:useLocalDpi xmlns:a14="http://schemas.microsoft.com/office/drawing/2010/main" val="0"/>
              </a:ext>
              <a:ext uri="{96DAC541-7B7A-43D3-8B79-37D633B846F1}">
                <asvg:svgBlip xmlns:asvg="http://schemas.microsoft.com/office/drawing/2016/SVG/main" r:embed="rId30"/>
              </a:ext>
            </a:extLst>
          </a:blip>
          <a:srcRect/>
          <a:stretch/>
        </p:blipFill>
        <p:spPr>
          <a:xfrm>
            <a:off x="6239680" y="3689815"/>
            <a:ext cx="513761" cy="513761"/>
          </a:xfrm>
          <a:prstGeom prst="rect">
            <a:avLst/>
          </a:prstGeom>
        </p:spPr>
      </p:pic>
      <p:sp>
        <p:nvSpPr>
          <p:cNvPr id="37" name="TextBox 36">
            <a:extLst>
              <a:ext uri="{FF2B5EF4-FFF2-40B4-BE49-F238E27FC236}">
                <a16:creationId xmlns:a16="http://schemas.microsoft.com/office/drawing/2014/main" id="{CAB6BB82-F15E-9DA5-90AA-F56C827BC04B}"/>
              </a:ext>
            </a:extLst>
          </p:cNvPr>
          <p:cNvSpPr txBox="1"/>
          <p:nvPr/>
        </p:nvSpPr>
        <p:spPr>
          <a:xfrm>
            <a:off x="6923987" y="3765765"/>
            <a:ext cx="1937554" cy="430887"/>
          </a:xfrm>
          <a:prstGeom prst="rect">
            <a:avLst/>
          </a:prstGeom>
        </p:spPr>
        <p:txBody>
          <a:bodyPr vert="horz" wrap="square" lIns="0" tIns="0" rIns="0" bIns="0" rtlCol="0" anchor="t">
            <a:spAutoFit/>
          </a:bodyPr>
          <a:lstStyle/>
          <a:p>
            <a:pPr algn="l"/>
            <a:r>
              <a:rPr lang="en-US" sz="1400" b="1" dirty="0">
                <a:solidFill>
                  <a:srgbClr val="003865"/>
                </a:solidFill>
                <a:latin typeface="Verlag Book" pitchFamily="2" charset="0"/>
                <a:ea typeface="Arial" charset="0"/>
                <a:cs typeface="Arial" charset="0"/>
              </a:rPr>
              <a:t>Project-ready sites and speed to market</a:t>
            </a:r>
          </a:p>
        </p:txBody>
      </p:sp>
      <p:pic>
        <p:nvPicPr>
          <p:cNvPr id="38" name="Graphic 37">
            <a:extLst>
              <a:ext uri="{FF2B5EF4-FFF2-40B4-BE49-F238E27FC236}">
                <a16:creationId xmlns:a16="http://schemas.microsoft.com/office/drawing/2014/main" id="{E2E5CECA-03DB-3371-2AD6-DB863E61ADFD}"/>
              </a:ext>
            </a:extLst>
          </p:cNvPr>
          <p:cNvPicPr>
            <a:picLocks noChangeAspect="1"/>
          </p:cNvPicPr>
          <p:nvPr/>
        </p:nvPicPr>
        <p:blipFill>
          <a:blip r:embed="rId25">
            <a:extLst>
              <a:ext uri="{28A0092B-C50C-407E-A947-70E740481C1C}">
                <a14:useLocalDpi xmlns:a14="http://schemas.microsoft.com/office/drawing/2010/main" val="0"/>
              </a:ext>
              <a:ext uri="{96DAC541-7B7A-43D3-8B79-37D633B846F1}">
                <asvg:svgBlip xmlns:asvg="http://schemas.microsoft.com/office/drawing/2016/SVG/main" r:embed="rId26"/>
              </a:ext>
            </a:extLst>
          </a:blip>
          <a:srcRect/>
          <a:stretch/>
        </p:blipFill>
        <p:spPr>
          <a:xfrm>
            <a:off x="6239680" y="4227209"/>
            <a:ext cx="513761" cy="513761"/>
          </a:xfrm>
          <a:prstGeom prst="rect">
            <a:avLst/>
          </a:prstGeom>
        </p:spPr>
      </p:pic>
      <p:sp>
        <p:nvSpPr>
          <p:cNvPr id="39" name="TextBox 38">
            <a:extLst>
              <a:ext uri="{FF2B5EF4-FFF2-40B4-BE49-F238E27FC236}">
                <a16:creationId xmlns:a16="http://schemas.microsoft.com/office/drawing/2014/main" id="{B90632A3-4C44-4B8B-FEA7-3CE42489F8D7}"/>
              </a:ext>
            </a:extLst>
          </p:cNvPr>
          <p:cNvSpPr txBox="1"/>
          <p:nvPr/>
        </p:nvSpPr>
        <p:spPr>
          <a:xfrm>
            <a:off x="6928040" y="4283044"/>
            <a:ext cx="2008917" cy="430887"/>
          </a:xfrm>
          <a:prstGeom prst="rect">
            <a:avLst/>
          </a:prstGeom>
        </p:spPr>
        <p:txBody>
          <a:bodyPr vert="horz" wrap="square" lIns="0" tIns="0" rIns="0" bIns="0" rtlCol="0" anchor="t">
            <a:spAutoFit/>
          </a:bodyPr>
          <a:lstStyle/>
          <a:p>
            <a:pPr algn="l"/>
            <a:r>
              <a:rPr lang="en-US" sz="1400" b="1" dirty="0">
                <a:solidFill>
                  <a:srgbClr val="003865"/>
                </a:solidFill>
                <a:latin typeface="Verlag Book" pitchFamily="2" charset="0"/>
                <a:ea typeface="Arial" charset="0"/>
                <a:cs typeface="Arial" charset="0"/>
              </a:rPr>
              <a:t>Workforce housing development plans</a:t>
            </a:r>
          </a:p>
        </p:txBody>
      </p:sp>
      <p:pic>
        <p:nvPicPr>
          <p:cNvPr id="40" name="Graphic 39">
            <a:extLst>
              <a:ext uri="{FF2B5EF4-FFF2-40B4-BE49-F238E27FC236}">
                <a16:creationId xmlns:a16="http://schemas.microsoft.com/office/drawing/2014/main" id="{1B76B470-00F3-357B-337C-9663BE7C9D5F}"/>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rcRect/>
          <a:stretch/>
        </p:blipFill>
        <p:spPr>
          <a:xfrm>
            <a:off x="6239680" y="4783653"/>
            <a:ext cx="513761" cy="513761"/>
          </a:xfrm>
          <a:prstGeom prst="rect">
            <a:avLst/>
          </a:prstGeom>
        </p:spPr>
      </p:pic>
      <p:sp>
        <p:nvSpPr>
          <p:cNvPr id="41" name="TextBox 40">
            <a:extLst>
              <a:ext uri="{FF2B5EF4-FFF2-40B4-BE49-F238E27FC236}">
                <a16:creationId xmlns:a16="http://schemas.microsoft.com/office/drawing/2014/main" id="{B0426226-0EA7-7358-DCFA-80653AA15D15}"/>
              </a:ext>
            </a:extLst>
          </p:cNvPr>
          <p:cNvSpPr txBox="1"/>
          <p:nvPr/>
        </p:nvSpPr>
        <p:spPr>
          <a:xfrm>
            <a:off x="6923987" y="4863539"/>
            <a:ext cx="2070757" cy="430887"/>
          </a:xfrm>
          <a:prstGeom prst="rect">
            <a:avLst/>
          </a:prstGeom>
        </p:spPr>
        <p:txBody>
          <a:bodyPr vert="horz" wrap="square" lIns="0" tIns="0" rIns="0" bIns="0" rtlCol="0" anchor="t">
            <a:spAutoFit/>
          </a:bodyPr>
          <a:lstStyle/>
          <a:p>
            <a:pPr algn="l"/>
            <a:r>
              <a:rPr lang="en-US" sz="1400" b="1" dirty="0">
                <a:solidFill>
                  <a:srgbClr val="003865"/>
                </a:solidFill>
                <a:latin typeface="Verlag Book" pitchFamily="2" charset="0"/>
                <a:ea typeface="Arial" charset="0"/>
                <a:cs typeface="Arial" charset="0"/>
              </a:rPr>
              <a:t>Tailored cost of doing business reductions </a:t>
            </a:r>
          </a:p>
        </p:txBody>
      </p:sp>
      <p:cxnSp>
        <p:nvCxnSpPr>
          <p:cNvPr id="45" name="Straight Connector 44">
            <a:extLst>
              <a:ext uri="{FF2B5EF4-FFF2-40B4-BE49-F238E27FC236}">
                <a16:creationId xmlns:a16="http://schemas.microsoft.com/office/drawing/2014/main" id="{6E014782-8CB5-9F52-F24E-E02ABAA432D6}"/>
              </a:ext>
            </a:extLst>
          </p:cNvPr>
          <p:cNvCxnSpPr/>
          <p:nvPr/>
        </p:nvCxnSpPr>
        <p:spPr>
          <a:xfrm>
            <a:off x="3016577" y="3742109"/>
            <a:ext cx="0" cy="274320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0CE03CE7-1804-2C76-CE8E-52F020C6C4AA}"/>
              </a:ext>
            </a:extLst>
          </p:cNvPr>
          <p:cNvCxnSpPr/>
          <p:nvPr/>
        </p:nvCxnSpPr>
        <p:spPr>
          <a:xfrm>
            <a:off x="6136838" y="3753065"/>
            <a:ext cx="0" cy="274320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450CA4FA-FEB7-EF6A-0A36-4980BC5D4B13}"/>
              </a:ext>
            </a:extLst>
          </p:cNvPr>
          <p:cNvSpPr txBox="1"/>
          <p:nvPr/>
        </p:nvSpPr>
        <p:spPr>
          <a:xfrm>
            <a:off x="520916" y="3131525"/>
            <a:ext cx="2224842" cy="430887"/>
          </a:xfrm>
          <a:prstGeom prst="rect">
            <a:avLst/>
          </a:prstGeom>
        </p:spPr>
        <p:txBody>
          <a:bodyPr vert="horz" wrap="square" lIns="0" tIns="0" rIns="0" bIns="0" rtlCol="0" anchor="t">
            <a:spAutoFit/>
          </a:bodyPr>
          <a:lstStyle/>
          <a:p>
            <a:pPr algn="ctr"/>
            <a:r>
              <a:rPr lang="en-US" sz="1400" b="1" dirty="0">
                <a:solidFill>
                  <a:srgbClr val="003865"/>
                </a:solidFill>
                <a:latin typeface="Verlag Book" pitchFamily="2" charset="0"/>
                <a:ea typeface="Arial" charset="0"/>
                <a:cs typeface="Arial" charset="0"/>
              </a:rPr>
              <a:t>Build on Virginia's competitive advantages*</a:t>
            </a:r>
          </a:p>
        </p:txBody>
      </p:sp>
      <p:sp>
        <p:nvSpPr>
          <p:cNvPr id="48" name="TextBox 47">
            <a:extLst>
              <a:ext uri="{FF2B5EF4-FFF2-40B4-BE49-F238E27FC236}">
                <a16:creationId xmlns:a16="http://schemas.microsoft.com/office/drawing/2014/main" id="{0EF314FD-43FC-BA21-BCFC-042C37DCF54C}"/>
              </a:ext>
            </a:extLst>
          </p:cNvPr>
          <p:cNvSpPr txBox="1"/>
          <p:nvPr/>
        </p:nvSpPr>
        <p:spPr>
          <a:xfrm>
            <a:off x="2959427" y="3136132"/>
            <a:ext cx="3207985" cy="430887"/>
          </a:xfrm>
          <a:prstGeom prst="rect">
            <a:avLst/>
          </a:prstGeom>
        </p:spPr>
        <p:txBody>
          <a:bodyPr vert="horz" wrap="square" lIns="0" tIns="0" rIns="0" bIns="0" rtlCol="0" anchor="t">
            <a:spAutoFit/>
          </a:bodyPr>
          <a:lstStyle/>
          <a:p>
            <a:pPr algn="ctr"/>
            <a:r>
              <a:rPr lang="en-US" sz="1400" b="1" dirty="0">
                <a:solidFill>
                  <a:srgbClr val="003865"/>
                </a:solidFill>
                <a:latin typeface="Verlag Book" pitchFamily="2" charset="0"/>
                <a:ea typeface="Arial" charset="0"/>
                <a:cs typeface="Arial" charset="0"/>
              </a:rPr>
              <a:t>Engage all relevant experts to enhance key competitiveness areas*</a:t>
            </a:r>
          </a:p>
        </p:txBody>
      </p:sp>
      <p:sp>
        <p:nvSpPr>
          <p:cNvPr id="50" name="TextBox 49">
            <a:extLst>
              <a:ext uri="{FF2B5EF4-FFF2-40B4-BE49-F238E27FC236}">
                <a16:creationId xmlns:a16="http://schemas.microsoft.com/office/drawing/2014/main" id="{97C1FA83-296A-E733-893A-5F61BD5AB393}"/>
              </a:ext>
            </a:extLst>
          </p:cNvPr>
          <p:cNvSpPr txBox="1"/>
          <p:nvPr/>
        </p:nvSpPr>
        <p:spPr>
          <a:xfrm>
            <a:off x="6283448" y="3136525"/>
            <a:ext cx="2688111" cy="430887"/>
          </a:xfrm>
          <a:prstGeom prst="rect">
            <a:avLst/>
          </a:prstGeom>
        </p:spPr>
        <p:txBody>
          <a:bodyPr vert="horz" wrap="square" lIns="0" tIns="0" rIns="0" bIns="0" rtlCol="0" anchor="t">
            <a:spAutoFit/>
          </a:bodyPr>
          <a:lstStyle/>
          <a:p>
            <a:pPr algn="ctr"/>
            <a:r>
              <a:rPr lang="en-US" sz="1400" b="1" dirty="0">
                <a:solidFill>
                  <a:srgbClr val="003865"/>
                </a:solidFill>
                <a:latin typeface="Verlag Book" pitchFamily="2" charset="0"/>
                <a:ea typeface="Arial" charset="0"/>
                <a:cs typeface="Arial" charset="0"/>
              </a:rPr>
              <a:t>Provide custom business solutions for target companies*</a:t>
            </a:r>
          </a:p>
        </p:txBody>
      </p:sp>
      <p:cxnSp>
        <p:nvCxnSpPr>
          <p:cNvPr id="51" name="Straight Connector 50">
            <a:extLst>
              <a:ext uri="{FF2B5EF4-FFF2-40B4-BE49-F238E27FC236}">
                <a16:creationId xmlns:a16="http://schemas.microsoft.com/office/drawing/2014/main" id="{B82581C2-1E95-67D2-6451-895F1F9FB640}"/>
              </a:ext>
            </a:extLst>
          </p:cNvPr>
          <p:cNvCxnSpPr>
            <a:cxnSpLocks/>
          </p:cNvCxnSpPr>
          <p:nvPr/>
        </p:nvCxnSpPr>
        <p:spPr>
          <a:xfrm>
            <a:off x="228600" y="3568210"/>
            <a:ext cx="8686800" cy="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3AC71133-4132-7B58-AAE5-4DF08D402048}"/>
              </a:ext>
            </a:extLst>
          </p:cNvPr>
          <p:cNvCxnSpPr>
            <a:cxnSpLocks/>
          </p:cNvCxnSpPr>
          <p:nvPr/>
        </p:nvCxnSpPr>
        <p:spPr>
          <a:xfrm>
            <a:off x="228600" y="3098443"/>
            <a:ext cx="8686800" cy="0"/>
          </a:xfrm>
          <a:prstGeom prst="line">
            <a:avLst/>
          </a:prstGeom>
          <a:ln>
            <a:solidFill>
              <a:srgbClr val="C00000"/>
            </a:solidFill>
          </a:ln>
        </p:spPr>
        <p:style>
          <a:lnRef idx="1">
            <a:schemeClr val="accent1"/>
          </a:lnRef>
          <a:fillRef idx="0">
            <a:schemeClr val="accent1"/>
          </a:fillRef>
          <a:effectRef idx="0">
            <a:schemeClr val="accent1"/>
          </a:effectRef>
          <a:fontRef idx="minor">
            <a:schemeClr val="tx1"/>
          </a:fontRef>
        </p:style>
      </p:cxnSp>
      <p:pic>
        <p:nvPicPr>
          <p:cNvPr id="2" name="Graphic 1">
            <a:extLst>
              <a:ext uri="{FF2B5EF4-FFF2-40B4-BE49-F238E27FC236}">
                <a16:creationId xmlns:a16="http://schemas.microsoft.com/office/drawing/2014/main" id="{F7CD9C39-CD17-F8FE-4CEB-F49588844F5F}"/>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rcRect/>
          <a:stretch/>
        </p:blipFill>
        <p:spPr>
          <a:xfrm>
            <a:off x="6253647" y="5441308"/>
            <a:ext cx="513761" cy="513761"/>
          </a:xfrm>
          <a:prstGeom prst="rect">
            <a:avLst/>
          </a:prstGeom>
        </p:spPr>
      </p:pic>
      <p:sp>
        <p:nvSpPr>
          <p:cNvPr id="6" name="TextBox 5">
            <a:extLst>
              <a:ext uri="{FF2B5EF4-FFF2-40B4-BE49-F238E27FC236}">
                <a16:creationId xmlns:a16="http://schemas.microsoft.com/office/drawing/2014/main" id="{C8C2616D-35F1-F224-0AC6-A19B97187E44}"/>
              </a:ext>
            </a:extLst>
          </p:cNvPr>
          <p:cNvSpPr txBox="1"/>
          <p:nvPr/>
        </p:nvSpPr>
        <p:spPr>
          <a:xfrm>
            <a:off x="6900802" y="5408922"/>
            <a:ext cx="2070757" cy="646331"/>
          </a:xfrm>
          <a:prstGeom prst="rect">
            <a:avLst/>
          </a:prstGeom>
        </p:spPr>
        <p:txBody>
          <a:bodyPr vert="horz" wrap="square" lIns="0" tIns="0" rIns="0" bIns="0" rtlCol="0" anchor="t">
            <a:spAutoFit/>
          </a:bodyPr>
          <a:lstStyle/>
          <a:p>
            <a:pPr algn="l"/>
            <a:r>
              <a:rPr lang="en-US" sz="1400" b="1" dirty="0">
                <a:solidFill>
                  <a:srgbClr val="003865"/>
                </a:solidFill>
                <a:latin typeface="Verlag Book" pitchFamily="2" charset="0"/>
                <a:ea typeface="Arial" charset="0"/>
                <a:cs typeface="Arial" charset="0"/>
              </a:rPr>
              <a:t>Customized workforce development &amp; education packages</a:t>
            </a:r>
          </a:p>
        </p:txBody>
      </p:sp>
      <p:pic>
        <p:nvPicPr>
          <p:cNvPr id="94" name="Graphic 93" descr="Construction worker male with solid fill">
            <a:extLst>
              <a:ext uri="{FF2B5EF4-FFF2-40B4-BE49-F238E27FC236}">
                <a16:creationId xmlns:a16="http://schemas.microsoft.com/office/drawing/2014/main" id="{8779A3D2-7477-32C2-B36B-3BB64F889CE1}"/>
              </a:ext>
            </a:extLst>
          </p:cNvPr>
          <p:cNvPicPr>
            <a:picLocks noChangeAspect="1"/>
          </p:cNvPicPr>
          <p:nvPr/>
        </p:nvPicPr>
        <p:blipFill>
          <a:blip r:embed="rId31">
            <a:extLst>
              <a:ext uri="{28A0092B-C50C-407E-A947-70E740481C1C}">
                <a14:useLocalDpi xmlns:a14="http://schemas.microsoft.com/office/drawing/2010/main" val="0"/>
              </a:ext>
              <a:ext uri="{96DAC541-7B7A-43D3-8B79-37D633B846F1}">
                <asvg:svgBlip xmlns:asvg="http://schemas.microsoft.com/office/drawing/2016/SVG/main" r:embed="rId32"/>
              </a:ext>
            </a:extLst>
          </a:blip>
          <a:srcRect/>
          <a:stretch/>
        </p:blipFill>
        <p:spPr>
          <a:xfrm>
            <a:off x="520915" y="5992668"/>
            <a:ext cx="513761" cy="513761"/>
          </a:xfrm>
          <a:prstGeom prst="rect">
            <a:avLst/>
          </a:prstGeom>
        </p:spPr>
      </p:pic>
      <p:sp>
        <p:nvSpPr>
          <p:cNvPr id="95" name="TextBox 94">
            <a:extLst>
              <a:ext uri="{FF2B5EF4-FFF2-40B4-BE49-F238E27FC236}">
                <a16:creationId xmlns:a16="http://schemas.microsoft.com/office/drawing/2014/main" id="{01E151E3-6998-A8F3-AD71-5DC161C16FA2}"/>
              </a:ext>
            </a:extLst>
          </p:cNvPr>
          <p:cNvSpPr txBox="1"/>
          <p:nvPr/>
        </p:nvSpPr>
        <p:spPr>
          <a:xfrm>
            <a:off x="1134559" y="6170792"/>
            <a:ext cx="1784263" cy="215444"/>
          </a:xfrm>
          <a:prstGeom prst="rect">
            <a:avLst/>
          </a:prstGeom>
        </p:spPr>
        <p:txBody>
          <a:bodyPr vert="horz" wrap="square" lIns="0" tIns="0" rIns="0" bIns="0" rtlCol="0" anchor="t">
            <a:spAutoFit/>
          </a:bodyPr>
          <a:lstStyle/>
          <a:p>
            <a:pPr algn="l"/>
            <a:r>
              <a:rPr lang="en-US" sz="1400" b="1" dirty="0">
                <a:solidFill>
                  <a:srgbClr val="003865"/>
                </a:solidFill>
                <a:latin typeface="Verlag Book" pitchFamily="2" charset="0"/>
                <a:ea typeface="Arial" charset="0"/>
                <a:cs typeface="Arial" charset="0"/>
              </a:rPr>
              <a:t>Right-to-work status</a:t>
            </a:r>
          </a:p>
        </p:txBody>
      </p:sp>
      <p:pic>
        <p:nvPicPr>
          <p:cNvPr id="96" name="Graphic 95" descr="Handshake with solid fill">
            <a:extLst>
              <a:ext uri="{FF2B5EF4-FFF2-40B4-BE49-F238E27FC236}">
                <a16:creationId xmlns:a16="http://schemas.microsoft.com/office/drawing/2014/main" id="{17AC5E6F-573F-8EC9-C82A-AA3050458A6A}"/>
              </a:ext>
            </a:extLst>
          </p:cNvPr>
          <p:cNvPicPr>
            <a:picLocks noChangeAspect="1"/>
          </p:cNvPicPr>
          <p:nvPr/>
        </p:nvPicPr>
        <p:blipFill>
          <a:blip r:embed="rId33">
            <a:extLst>
              <a:ext uri="{28A0092B-C50C-407E-A947-70E740481C1C}">
                <a14:useLocalDpi xmlns:a14="http://schemas.microsoft.com/office/drawing/2010/main" val="0"/>
              </a:ext>
              <a:ext uri="{96DAC541-7B7A-43D3-8B79-37D633B846F1}">
                <asvg:svgBlip xmlns:asvg="http://schemas.microsoft.com/office/drawing/2016/SVG/main" r:embed="rId34"/>
              </a:ext>
            </a:extLst>
          </a:blip>
          <a:srcRect/>
          <a:stretch/>
        </p:blipFill>
        <p:spPr>
          <a:xfrm>
            <a:off x="3230247" y="6060173"/>
            <a:ext cx="513761" cy="513761"/>
          </a:xfrm>
          <a:prstGeom prst="rect">
            <a:avLst/>
          </a:prstGeom>
        </p:spPr>
      </p:pic>
      <p:sp>
        <p:nvSpPr>
          <p:cNvPr id="97" name="TextBox 96">
            <a:extLst>
              <a:ext uri="{FF2B5EF4-FFF2-40B4-BE49-F238E27FC236}">
                <a16:creationId xmlns:a16="http://schemas.microsoft.com/office/drawing/2014/main" id="{E9F24B7E-78B5-D439-F908-106416A79EAB}"/>
              </a:ext>
            </a:extLst>
          </p:cNvPr>
          <p:cNvSpPr txBox="1"/>
          <p:nvPr/>
        </p:nvSpPr>
        <p:spPr>
          <a:xfrm>
            <a:off x="3873904" y="6039091"/>
            <a:ext cx="2254565" cy="430887"/>
          </a:xfrm>
          <a:prstGeom prst="rect">
            <a:avLst/>
          </a:prstGeom>
        </p:spPr>
        <p:txBody>
          <a:bodyPr vert="horz" wrap="square" lIns="0" tIns="0" rIns="0" bIns="0" rtlCol="0" anchor="t">
            <a:spAutoFit/>
          </a:bodyPr>
          <a:lstStyle/>
          <a:p>
            <a:pPr algn="l"/>
            <a:r>
              <a:rPr lang="en-US" sz="1400" b="1" dirty="0">
                <a:solidFill>
                  <a:srgbClr val="003865"/>
                </a:solidFill>
                <a:latin typeface="Verlag Book" pitchFamily="2" charset="0"/>
                <a:ea typeface="Arial" charset="0"/>
                <a:cs typeface="Arial" charset="0"/>
              </a:rPr>
              <a:t>Deploy all-of-government capture teams &amp; enablers </a:t>
            </a:r>
          </a:p>
        </p:txBody>
      </p:sp>
      <p:sp>
        <p:nvSpPr>
          <p:cNvPr id="61" name="TextBox 60">
            <a:extLst>
              <a:ext uri="{FF2B5EF4-FFF2-40B4-BE49-F238E27FC236}">
                <a16:creationId xmlns:a16="http://schemas.microsoft.com/office/drawing/2014/main" id="{B72811B8-1781-DB26-9B12-01E96B19CB85}"/>
              </a:ext>
            </a:extLst>
          </p:cNvPr>
          <p:cNvSpPr txBox="1"/>
          <p:nvPr/>
        </p:nvSpPr>
        <p:spPr>
          <a:xfrm>
            <a:off x="1677073" y="6645345"/>
            <a:ext cx="5789855" cy="153888"/>
          </a:xfrm>
          <a:prstGeom prst="rect">
            <a:avLst/>
          </a:prstGeom>
        </p:spPr>
        <p:txBody>
          <a:bodyPr vert="horz" wrap="square" lIns="0" tIns="0" rIns="0" bIns="0" rtlCol="0" anchor="t">
            <a:spAutoFit/>
          </a:bodyPr>
          <a:lstStyle/>
          <a:p>
            <a:pPr algn="ctr"/>
            <a:r>
              <a:rPr lang="en-US" sz="1000" b="1" dirty="0">
                <a:solidFill>
                  <a:srgbClr val="003865"/>
                </a:solidFill>
                <a:latin typeface="Verlag Book" pitchFamily="2" charset="0"/>
                <a:ea typeface="Arial" charset="0"/>
                <a:cs typeface="Arial" charset="0"/>
              </a:rPr>
              <a:t>*Assets, key competitiveness areas, and custom business solutions area illustrative examples</a:t>
            </a:r>
          </a:p>
        </p:txBody>
      </p:sp>
      <p:sp>
        <p:nvSpPr>
          <p:cNvPr id="62" name="Rectangle 61">
            <a:extLst>
              <a:ext uri="{FF2B5EF4-FFF2-40B4-BE49-F238E27FC236}">
                <a16:creationId xmlns:a16="http://schemas.microsoft.com/office/drawing/2014/main" id="{B354478A-486D-AC85-001A-0A72CFEB2C96}"/>
              </a:ext>
            </a:extLst>
          </p:cNvPr>
          <p:cNvSpPr/>
          <p:nvPr/>
        </p:nvSpPr>
        <p:spPr>
          <a:xfrm>
            <a:off x="8162925" y="6469978"/>
            <a:ext cx="831818" cy="28026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Verlag Book" pitchFamily="2" charset="0"/>
            </a:endParaRPr>
          </a:p>
        </p:txBody>
      </p:sp>
      <p:sp>
        <p:nvSpPr>
          <p:cNvPr id="28" name="Slide Number Placeholder 4">
            <a:extLst>
              <a:ext uri="{FF2B5EF4-FFF2-40B4-BE49-F238E27FC236}">
                <a16:creationId xmlns:a16="http://schemas.microsoft.com/office/drawing/2014/main" id="{4F77EEE3-C56F-AA04-DC18-A051048A61B4}"/>
              </a:ext>
            </a:extLst>
          </p:cNvPr>
          <p:cNvSpPr txBox="1">
            <a:spLocks/>
          </p:cNvSpPr>
          <p:nvPr/>
        </p:nvSpPr>
        <p:spPr>
          <a:xfrm>
            <a:off x="8790039" y="6516148"/>
            <a:ext cx="350454" cy="174625"/>
          </a:xfrm>
          <a:prstGeom prst="rect">
            <a:avLst/>
          </a:prstGeom>
          <a:noFill/>
          <a:ln>
            <a:noFill/>
          </a:ln>
        </p:spPr>
        <p:txBody>
          <a:bodyPr vert="horz" wrap="square" lIns="0" tIns="0" rIns="0" bIns="0" rtlCol="0" anchor="ctr">
            <a:noAutofit/>
          </a:bodyPr>
          <a:lstStyle>
            <a:defPPr>
              <a:defRPr lang="en-US"/>
            </a:defPPr>
            <a:lvl1pPr marL="0" algn="l" defTabSz="914400" rtl="0" eaLnBrk="1" latinLnBrk="0" hangingPunct="1">
              <a:defRPr sz="900" b="1" kern="1200">
                <a:solidFill>
                  <a:schemeClr val="accent1"/>
                </a:solidFill>
                <a:latin typeface="+mn-lt"/>
                <a:ea typeface="+mn-ea"/>
                <a:cs typeface="+mn-cs"/>
              </a:defRPr>
            </a:lvl1pPr>
            <a:lvl2pPr marL="266700" indent="-266700" algn="l" defTabSz="914400" rtl="0" eaLnBrk="1" latinLnBrk="0" hangingPunct="1">
              <a:lnSpc>
                <a:spcPct val="90000"/>
              </a:lnSpc>
              <a:spcBef>
                <a:spcPts val="0"/>
              </a:spcBef>
              <a:spcAft>
                <a:spcPts val="300"/>
              </a:spcAft>
              <a:buFont typeface="Wingdings" pitchFamily="2" charset="2"/>
              <a:buChar char="§"/>
              <a:tabLst/>
              <a:defRPr sz="1200" kern="1200">
                <a:solidFill>
                  <a:schemeClr val="tx1"/>
                </a:solidFill>
                <a:latin typeface="+mn-lt"/>
                <a:ea typeface="+mn-ea"/>
                <a:cs typeface="+mn-cs"/>
              </a:defRPr>
            </a:lvl2pPr>
            <a:lvl3pPr marL="5508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3pPr>
            <a:lvl4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4pPr>
            <a:lvl5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5pPr>
            <a:lvl6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6pPr>
            <a:lvl7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7pPr>
            <a:lvl8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8pPr>
            <a:lvl9pPr marL="835200" indent="-266400" algn="l" defTabSz="914400" rtl="0" eaLnBrk="1" latinLnBrk="0" hangingPunct="1">
              <a:lnSpc>
                <a:spcPct val="90000"/>
              </a:lnSpc>
              <a:spcBef>
                <a:spcPts val="0"/>
              </a:spcBef>
              <a:spcAft>
                <a:spcPts val="300"/>
              </a:spcAft>
              <a:buFont typeface="System Font Regular"/>
              <a:buChar char="–"/>
              <a:tabLst/>
              <a:defRPr sz="1200" kern="1200">
                <a:solidFill>
                  <a:schemeClr val="tx1"/>
                </a:solidFill>
                <a:latin typeface="+mn-lt"/>
                <a:ea typeface="+mn-ea"/>
                <a:cs typeface="+mn-cs"/>
              </a:defRPr>
            </a:lvl9pPr>
          </a:lstStyle>
          <a:p>
            <a:pPr marL="12700">
              <a:buFont typeface="Arial" panose="020B0604020202020204" pitchFamily="34" charset="0"/>
              <a:buNone/>
            </a:pPr>
            <a:fld id="{078C017C-E1B9-8443-B047-B08AAA027B45}" type="slidenum">
              <a:rPr lang="en-US" smtClean="0">
                <a:latin typeface="Verlag Book" pitchFamily="2" charset="0"/>
              </a:rPr>
              <a:pPr marL="12700">
                <a:buFont typeface="Arial" panose="020B0604020202020204" pitchFamily="34" charset="0"/>
                <a:buNone/>
              </a:pPr>
              <a:t>8</a:t>
            </a:fld>
            <a:endParaRPr lang="en-US" dirty="0">
              <a:latin typeface="Verlag Book" pitchFamily="2" charset="0"/>
            </a:endParaRPr>
          </a:p>
        </p:txBody>
      </p:sp>
    </p:spTree>
    <p:extLst>
      <p:ext uri="{BB962C8B-B14F-4D97-AF65-F5344CB8AC3E}">
        <p14:creationId xmlns:p14="http://schemas.microsoft.com/office/powerpoint/2010/main" val="2956353300"/>
      </p:ext>
    </p:extLst>
  </p:cSld>
  <p:clrMapOvr>
    <a:overrideClrMapping bg1="lt1" tx1="dk1" bg2="lt2" tx2="dk2" accent1="accent1" accent2="accent2" accent3="accent3" accent4="accent4" accent5="accent5" accent6="accent6" hlink="hlink" folHlink="folHlink"/>
  </p:clrMapOvr>
</p:sld>
</file>

<file path=ppt/tags/tag1.xml><?xml version="1.0" encoding="utf-8"?>
<p:tagLst xmlns:a="http://schemas.openxmlformats.org/drawingml/2006/main" xmlns:r="http://schemas.openxmlformats.org/officeDocument/2006/relationships" xmlns:p="http://schemas.openxmlformats.org/presentationml/2006/main">
  <p:tag name="THINKCELLPRESENTATIONDONOTDELETE" val="&lt;?xml version=&quot;1.0&quot; encoding=&quot;UTF-16&quot; standalone=&quot;yes&quot;?&gt;&lt;root reqver=&quot;27037&quot;&gt;&lt;version val=&quot;32932&quot;/&gt;&lt;CPresentation id=&quot;1&quot;&gt;&lt;m_precDefaultNumber&gt;&lt;m_bNumberIsYear val=&quot;1&quot;/&gt;&lt;m_chMinusSymbol&gt;-&lt;/m_chMinusSymbol&gt;&lt;m_chDecimalSymbol17909&gt;.&lt;/m_chDecimalSymbol17909&gt;&lt;m_nGroupingDigits17909 val=&quot;2147483647&quot;/&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lt;/m_chGroupingSymbol17909&gt;&lt;m_strSuffix17909&gt;%&lt;/m_strSuffix17909&gt;&lt;m_yearfmt&gt;&lt;begin val=&quot;0&quot;/&gt;&lt;end val=&quot;4&quot;/&gt;&lt;/m_yearfmt&gt;&lt;/m_precDefaultPercent&gt;&lt;m_precDefaultDate&gt;&lt;m_bNumberIsYear val=&quot;0&quot;/&gt;&lt;m_strFormatTime&gt;%#m/%#d/%Y&lt;/m_strFormatTime&gt;&lt;m_yearfmt&gt;&lt;begin val=&quot;0&quot;/&gt;&lt;end val=&quot;0&quot;/&gt;&lt;/m_yearfmt&gt;&lt;/m_precDefaultDate&gt;&lt;m_precDefaultDay&gt;&lt;m_bNumberIsYear val=&quot;0&quot;/&gt;&lt;m_strFormatTime&gt;%#d&lt;/m_strFormatTime&gt;&lt;m_yearfmt&gt;&lt;begin val=&quot;0&quot;/&gt;&lt;end val=&quot;4&quot;/&gt;&lt;/m_yearfmt&gt;&lt;/m_precDefaultDay&gt;&lt;m_precDefaultWeek&gt;&lt;m_bNumberIsYear val=&quot;0&quot;/&gt;&lt;m_strFormatTime&gt;%d.&lt;/m_strFormatTime&gt;&lt;m_yearfmt&gt;&lt;begin val=&quot;0&quot;/&gt;&lt;end val=&quot;4&quot;/&gt;&lt;/m_yearfmt&gt;&lt;/m_precDefaultWeek&gt;&lt;m_precDefaultMonth&gt;&lt;m_bNumberIsYear val=&quot;0&quot;/&gt;&lt;m_strFormatTime&gt;%1&lt;/m_strFormatTime&gt;&lt;m_yearfmt&gt;&lt;begin val=&quot;0&quot;/&gt;&lt;end val=&quot;4&quot;/&gt;&lt;/m_yearfmt&gt;&lt;/m_precDefaultMonth&gt;&lt;m_precDefaultQuarter&gt;&lt;m_bNumberIsYear val=&quot;0&quot;/&gt;&lt;m_strFormatTime&gt;Q%5&lt;/m_strFormatTime&gt;&lt;m_yearfmt&gt;&lt;begin val=&quot;0&quot;/&gt;&lt;end val=&quot;4&quot;/&gt;&lt;/m_yearfmt&gt;&lt;/m_precDefaultQuarter&gt;&lt;m_precDefaultYear&gt;&lt;m_bNumberIsYear val=&quot;0&quot;/&gt;&lt;m_strFormatTime&gt;%Y&lt;/m_strFormatTime&gt;&lt;m_yearfmt&gt;&lt;begin val=&quot;0&quot;/&gt;&lt;end val=&quot;0&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0&quot;/&gt;&lt;/m_mruColor&gt;&lt;m_eweekdayFirstOfWeek val=&quot;1&quot;/&gt;&lt;m_eweekdayFirstOfWorkweek val=&quot;2&quot;/&gt;&lt;m_eweekdayFirstOfWeekend val=&quot;7&quot;/&gt;&lt;/CPresentation&gt;&lt;/root&gt;"/>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Theme2">
  <a:themeElements>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fontScheme name="Arial">
      <a:majorFont>
        <a:latin typeface="Arial Bold"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0" tIns="0" rIns="0" bIns="0" rtlCol="0" anchor="t">
        <a:spAutoFit/>
      </a:bodyPr>
      <a:lstStyle>
        <a:defPPr algn="l">
          <a:defRPr sz="1400" dirty="0" err="1" smtClean="0">
            <a:latin typeface="Arial" charset="0"/>
            <a:ea typeface="Arial" charset="0"/>
            <a:cs typeface="Arial" charset="0"/>
          </a:defRPr>
        </a:defPPr>
      </a:lstStyle>
    </a:txDef>
  </a:objectDefaults>
  <a:extraClrSchemeLst/>
  <a:custClrLst>
    <a:custClr name="#428249">
      <a:srgbClr val="428249"/>
    </a:custClr>
    <a:custClr name="#6FA775">
      <a:srgbClr val="6FA775"/>
    </a:custClr>
    <a:custClr name="#9CCCA2">
      <a:srgbClr val="9CCCA2"/>
    </a:custClr>
    <a:custClr name="#EE9286">
      <a:srgbClr val="EE9286"/>
    </a:custClr>
    <a:custClr name="#D15F4F">
      <a:srgbClr val="D15F4F"/>
    </a:custClr>
    <a:custClr name="#B52C19">
      <a:srgbClr val="B52C19"/>
    </a:custClr>
    <a:custClr name="Blank">
      <a:srgbClr val="FFFFFF"/>
    </a:custClr>
    <a:custClr name="Blank">
      <a:srgbClr val="FFFFFF"/>
    </a:custClr>
    <a:custClr name="Blank">
      <a:srgbClr val="FFFFFF"/>
    </a:custClr>
    <a:custClr name="Blank">
      <a:srgbClr val="FFFFFF"/>
    </a:custClr>
    <a:custClr name="#D9E9F7">
      <a:srgbClr val="D9E9F7"/>
    </a:custClr>
    <a:custClr name="#97CAED">
      <a:srgbClr val="97CAED"/>
    </a:custClr>
    <a:custClr name="#0C9ED9">
      <a:srgbClr val="0C9ED9"/>
    </a:custClr>
    <a:custClr name="#0070B4">
      <a:srgbClr val="0070B4"/>
    </a:custClr>
    <a:custClr name="#00508C">
      <a:srgbClr val="00508C"/>
    </a:custClr>
    <a:custClr name="#003865">
      <a:srgbClr val="003865"/>
    </a:custClr>
    <a:custClr name="Blank">
      <a:srgbClr val="FFFFFF"/>
    </a:custClr>
    <a:custClr name="Blank">
      <a:srgbClr val="FFFFFF"/>
    </a:custClr>
    <a:custClr name="Blank">
      <a:srgbClr val="FFFFFF"/>
    </a:custClr>
    <a:custClr name="Blank">
      <a:srgbClr val="FFFFFF"/>
    </a:custClr>
  </a:custClrLst>
  <a:extLst>
    <a:ext uri="{05A4C25C-085E-4340-85A3-A5531E510DB2}">
      <thm15:themeFamily xmlns:thm15="http://schemas.microsoft.com/office/thememl/2012/main" name="Theme2" id="{A8260428-DCE9-4519-AC7A-6E56F7EA34D6}" vid="{A74EBDA2-0311-4782-BE2C-A0352A347665}"/>
    </a:ext>
  </a:extLst>
</a:theme>
</file>

<file path=ppt/theme/theme2.xml><?xml version="1.0" encoding="utf-8"?>
<a:theme xmlns:a="http://schemas.openxmlformats.org/drawingml/2006/main" name="VEDP - Q2 2020">
  <a:themeElements>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fontScheme name="Arial">
      <a:majorFont>
        <a:latin typeface="Arial Bold"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0" tIns="0" rIns="0" bIns="0" rtlCol="0" anchor="t">
        <a:spAutoFit/>
      </a:bodyPr>
      <a:lstStyle>
        <a:defPPr algn="l">
          <a:defRPr sz="1400" dirty="0" err="1" smtClean="0">
            <a:latin typeface="Arial" charset="0"/>
            <a:ea typeface="Arial" charset="0"/>
            <a:cs typeface="Arial" charset="0"/>
          </a:defRPr>
        </a:defPPr>
      </a:lstStyle>
    </a:txDef>
  </a:objectDefaults>
  <a:extraClrSchemeLst/>
  <a:custClrLst>
    <a:custClr name="#428249">
      <a:srgbClr val="428249"/>
    </a:custClr>
    <a:custClr name="#6FA775">
      <a:srgbClr val="6FA775"/>
    </a:custClr>
    <a:custClr name="#9CCCA2">
      <a:srgbClr val="9CCCA2"/>
    </a:custClr>
    <a:custClr name="#EE9286">
      <a:srgbClr val="EE9286"/>
    </a:custClr>
    <a:custClr name="#D15F4F">
      <a:srgbClr val="D15F4F"/>
    </a:custClr>
    <a:custClr name="#B52C19">
      <a:srgbClr val="B52C19"/>
    </a:custClr>
    <a:custClr name="Blank">
      <a:srgbClr val="FFFFFF"/>
    </a:custClr>
    <a:custClr name="Blank">
      <a:srgbClr val="FFFFFF"/>
    </a:custClr>
    <a:custClr name="Blank">
      <a:srgbClr val="FFFFFF"/>
    </a:custClr>
    <a:custClr name="Blank">
      <a:srgbClr val="FFFFFF"/>
    </a:custClr>
    <a:custClr name="#D9E9F7">
      <a:srgbClr val="D9E9F7"/>
    </a:custClr>
    <a:custClr name="#97CAED">
      <a:srgbClr val="97CAED"/>
    </a:custClr>
    <a:custClr name="#0C9ED9">
      <a:srgbClr val="0C9ED9"/>
    </a:custClr>
    <a:custClr name="#0070B4">
      <a:srgbClr val="0070B4"/>
    </a:custClr>
    <a:custClr name="#00508C">
      <a:srgbClr val="00508C"/>
    </a:custClr>
    <a:custClr name="#003865">
      <a:srgbClr val="003865"/>
    </a:custClr>
    <a:custClr name="Blank">
      <a:srgbClr val="FFFFFF"/>
    </a:custClr>
    <a:custClr name="Blank">
      <a:srgbClr val="FFFFFF"/>
    </a:custClr>
    <a:custClr name="Blank">
      <a:srgbClr val="FFFFFF"/>
    </a:custClr>
    <a:custClr name="Blank">
      <a:srgbClr val="FFFFFF"/>
    </a:custClr>
  </a:custClrLst>
  <a:extLst>
    <a:ext uri="{05A4C25C-085E-4340-85A3-A5531E510DB2}">
      <thm15:themeFamily xmlns:thm15="http://schemas.microsoft.com/office/thememl/2012/main" name="Presentation1" id="{2B013B26-456B-FA47-95AF-0901332A26A2}" vid="{6EDC0492-BA69-644D-934B-2FC6B620511C}"/>
    </a:ext>
  </a:extLst>
</a:theme>
</file>

<file path=ppt/theme/theme3.xml><?xml version="1.0" encoding="utf-8"?>
<a:theme xmlns:a="http://schemas.openxmlformats.org/drawingml/2006/main" name="1_VEDP - Q2 2020">
  <a:themeElements>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fontScheme name="Arial">
      <a:majorFont>
        <a:latin typeface="Arial Bold"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0" tIns="0" rIns="0" bIns="0" rtlCol="0" anchor="t">
        <a:spAutoFit/>
      </a:bodyPr>
      <a:lstStyle>
        <a:defPPr algn="l">
          <a:defRPr sz="1400" dirty="0" err="1" smtClean="0">
            <a:latin typeface="Arial" charset="0"/>
            <a:ea typeface="Arial" charset="0"/>
            <a:cs typeface="Arial" charset="0"/>
          </a:defRPr>
        </a:defPPr>
      </a:lstStyle>
    </a:txDef>
  </a:objectDefaults>
  <a:extraClrSchemeLst/>
  <a:custClrLst>
    <a:custClr name="#428249">
      <a:srgbClr val="428249"/>
    </a:custClr>
    <a:custClr name="#6FA775">
      <a:srgbClr val="6FA775"/>
    </a:custClr>
    <a:custClr name="#9CCCA2">
      <a:srgbClr val="9CCCA2"/>
    </a:custClr>
    <a:custClr name="#EE9286">
      <a:srgbClr val="EE9286"/>
    </a:custClr>
    <a:custClr name="#D15F4F">
      <a:srgbClr val="D15F4F"/>
    </a:custClr>
    <a:custClr name="#B52C19">
      <a:srgbClr val="B52C19"/>
    </a:custClr>
    <a:custClr name="Blank">
      <a:srgbClr val="FFFFFF"/>
    </a:custClr>
    <a:custClr name="Blank">
      <a:srgbClr val="FFFFFF"/>
    </a:custClr>
    <a:custClr name="Blank">
      <a:srgbClr val="FFFFFF"/>
    </a:custClr>
    <a:custClr name="Blank">
      <a:srgbClr val="FFFFFF"/>
    </a:custClr>
    <a:custClr name="#D9E9F7">
      <a:srgbClr val="D9E9F7"/>
    </a:custClr>
    <a:custClr name="#97CAED">
      <a:srgbClr val="97CAED"/>
    </a:custClr>
    <a:custClr name="#0C9ED9">
      <a:srgbClr val="0C9ED9"/>
    </a:custClr>
    <a:custClr name="#0070B4">
      <a:srgbClr val="0070B4"/>
    </a:custClr>
    <a:custClr name="#00508C">
      <a:srgbClr val="00508C"/>
    </a:custClr>
    <a:custClr name="#003865">
      <a:srgbClr val="003865"/>
    </a:custClr>
    <a:custClr name="Blank">
      <a:srgbClr val="FFFFFF"/>
    </a:custClr>
    <a:custClr name="Blank">
      <a:srgbClr val="FFFFFF"/>
    </a:custClr>
    <a:custClr name="Blank">
      <a:srgbClr val="FFFFFF"/>
    </a:custClr>
    <a:custClr name="Blank">
      <a:srgbClr val="FFFFFF"/>
    </a:custClr>
  </a:custClrLst>
  <a:extLst>
    <a:ext uri="{05A4C25C-085E-4340-85A3-A5531E510DB2}">
      <thm15:themeFamily xmlns:thm15="http://schemas.microsoft.com/office/thememl/2012/main" name="Presentation1" id="{2B013B26-456B-FA47-95AF-0901332A26A2}" vid="{6EDC0492-BA69-644D-934B-2FC6B620511C}"/>
    </a:ext>
  </a:extLst>
</a:theme>
</file>

<file path=ppt/theme/theme4.xml><?xml version="1.0" encoding="utf-8"?>
<a:theme xmlns:a="http://schemas.openxmlformats.org/drawingml/2006/main" name="2_VEDP - Q2 2020">
  <a:themeElements>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fontScheme name="Arial">
      <a:majorFont>
        <a:latin typeface="Arial Bold"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0" tIns="0" rIns="0" bIns="0" rtlCol="0" anchor="t">
        <a:spAutoFit/>
      </a:bodyPr>
      <a:lstStyle>
        <a:defPPr algn="l">
          <a:defRPr sz="1400" dirty="0" err="1" smtClean="0">
            <a:latin typeface="Arial" charset="0"/>
            <a:ea typeface="Arial" charset="0"/>
            <a:cs typeface="Arial" charset="0"/>
          </a:defRPr>
        </a:defPPr>
      </a:lstStyle>
    </a:txDef>
  </a:objectDefaults>
  <a:extraClrSchemeLst/>
  <a:custClrLst>
    <a:custClr name="#428249">
      <a:srgbClr val="428249"/>
    </a:custClr>
    <a:custClr name="#6FA775">
      <a:srgbClr val="6FA775"/>
    </a:custClr>
    <a:custClr name="#9CCCA2">
      <a:srgbClr val="9CCCA2"/>
    </a:custClr>
    <a:custClr name="#EE9286">
      <a:srgbClr val="EE9286"/>
    </a:custClr>
    <a:custClr name="#D15F4F">
      <a:srgbClr val="D15F4F"/>
    </a:custClr>
    <a:custClr name="#B52C19">
      <a:srgbClr val="B52C19"/>
    </a:custClr>
    <a:custClr name="Blank">
      <a:srgbClr val="FFFFFF"/>
    </a:custClr>
    <a:custClr name="Blank">
      <a:srgbClr val="FFFFFF"/>
    </a:custClr>
    <a:custClr name="Blank">
      <a:srgbClr val="FFFFFF"/>
    </a:custClr>
    <a:custClr name="Blank">
      <a:srgbClr val="FFFFFF"/>
    </a:custClr>
    <a:custClr name="#D9E9F7">
      <a:srgbClr val="D9E9F7"/>
    </a:custClr>
    <a:custClr name="#97CAED">
      <a:srgbClr val="97CAED"/>
    </a:custClr>
    <a:custClr name="#0C9ED9">
      <a:srgbClr val="0C9ED9"/>
    </a:custClr>
    <a:custClr name="#0070B4">
      <a:srgbClr val="0070B4"/>
    </a:custClr>
    <a:custClr name="#00508C">
      <a:srgbClr val="00508C"/>
    </a:custClr>
    <a:custClr name="#003865">
      <a:srgbClr val="003865"/>
    </a:custClr>
    <a:custClr name="Blank">
      <a:srgbClr val="FFFFFF"/>
    </a:custClr>
    <a:custClr name="Blank">
      <a:srgbClr val="FFFFFF"/>
    </a:custClr>
    <a:custClr name="Blank">
      <a:srgbClr val="FFFFFF"/>
    </a:custClr>
    <a:custClr name="Blank">
      <a:srgbClr val="FFFFFF"/>
    </a:custClr>
  </a:custClrLst>
  <a:extLst>
    <a:ext uri="{05A4C25C-085E-4340-85A3-A5531E510DB2}">
      <thm15:themeFamily xmlns:thm15="http://schemas.microsoft.com/office/thememl/2012/main" name="Presentation2" id="{996280CD-8533-4F3C-8C60-100EEE19CD91}" vid="{C56D0293-823D-4007-AC48-F2B15BDE5AC0}"/>
    </a:ext>
  </a:extLst>
</a:theme>
</file>

<file path=ppt/theme/theme5.xml><?xml version="1.0" encoding="utf-8"?>
<a:theme xmlns:a="http://schemas.openxmlformats.org/drawingml/2006/main" name="3_VEDP - Q2 2020">
  <a:themeElements>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fontScheme name="Arial">
      <a:majorFont>
        <a:latin typeface="Arial Bold"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0" tIns="0" rIns="0" bIns="0" rtlCol="0" anchor="t">
        <a:spAutoFit/>
      </a:bodyPr>
      <a:lstStyle>
        <a:defPPr algn="l">
          <a:defRPr sz="1400" dirty="0" err="1" smtClean="0">
            <a:latin typeface="Arial" charset="0"/>
            <a:ea typeface="Arial" charset="0"/>
            <a:cs typeface="Arial" charset="0"/>
          </a:defRPr>
        </a:defPPr>
      </a:lstStyle>
    </a:txDef>
  </a:objectDefaults>
  <a:extraClrSchemeLst/>
  <a:custClrLst>
    <a:custClr name="#428249">
      <a:srgbClr val="428249"/>
    </a:custClr>
    <a:custClr name="#6FA775">
      <a:srgbClr val="6FA775"/>
    </a:custClr>
    <a:custClr name="#9CCCA2">
      <a:srgbClr val="9CCCA2"/>
    </a:custClr>
    <a:custClr name="#EE9286">
      <a:srgbClr val="EE9286"/>
    </a:custClr>
    <a:custClr name="#D15F4F">
      <a:srgbClr val="D15F4F"/>
    </a:custClr>
    <a:custClr name="#B52C19">
      <a:srgbClr val="B52C19"/>
    </a:custClr>
    <a:custClr name="Blank">
      <a:srgbClr val="FFFFFF"/>
    </a:custClr>
    <a:custClr name="Blank">
      <a:srgbClr val="FFFFFF"/>
    </a:custClr>
    <a:custClr name="Blank">
      <a:srgbClr val="FFFFFF"/>
    </a:custClr>
    <a:custClr name="Blank">
      <a:srgbClr val="FFFFFF"/>
    </a:custClr>
    <a:custClr name="#D9E9F7">
      <a:srgbClr val="D9E9F7"/>
    </a:custClr>
    <a:custClr name="#97CAED">
      <a:srgbClr val="97CAED"/>
    </a:custClr>
    <a:custClr name="#0C9ED9">
      <a:srgbClr val="0C9ED9"/>
    </a:custClr>
    <a:custClr name="#0070B4">
      <a:srgbClr val="0070B4"/>
    </a:custClr>
    <a:custClr name="#00508C">
      <a:srgbClr val="00508C"/>
    </a:custClr>
    <a:custClr name="#003865">
      <a:srgbClr val="003865"/>
    </a:custClr>
    <a:custClr name="Blank">
      <a:srgbClr val="FFFFFF"/>
    </a:custClr>
    <a:custClr name="Blank">
      <a:srgbClr val="FFFFFF"/>
    </a:custClr>
    <a:custClr name="Blank">
      <a:srgbClr val="FFFFFF"/>
    </a:custClr>
    <a:custClr name="Blank">
      <a:srgbClr val="FFFFFF"/>
    </a:custClr>
  </a:custClrLst>
  <a:extLst>
    <a:ext uri="{05A4C25C-085E-4340-85A3-A5531E510DB2}">
      <thm15:themeFamily xmlns:thm15="http://schemas.microsoft.com/office/thememl/2012/main" name="VEDP PowerPoint Template  -  Read-Only" id="{6C6B1294-9880-4A27-8D0E-F249CFB821D4}" vid="{393D2E4D-16D3-4963-9CAD-8EA0C4072BB1}"/>
    </a:ext>
  </a:extLst>
</a:theme>
</file>

<file path=ppt/theme/theme6.xml><?xml version="1.0" encoding="utf-8"?>
<a:theme xmlns:a="http://schemas.openxmlformats.org/drawingml/2006/main" name="4_VEDP - Q2 2020">
  <a:themeElements>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fontScheme name="Arial">
      <a:majorFont>
        <a:latin typeface="Arial Bold"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0" tIns="0" rIns="0" bIns="0" rtlCol="0" anchor="t">
        <a:spAutoFit/>
      </a:bodyPr>
      <a:lstStyle>
        <a:defPPr algn="l">
          <a:defRPr sz="1400" dirty="0" err="1" smtClean="0">
            <a:latin typeface="Arial" charset="0"/>
            <a:ea typeface="Arial" charset="0"/>
            <a:cs typeface="Arial" charset="0"/>
          </a:defRPr>
        </a:defPPr>
      </a:lstStyle>
    </a:txDef>
  </a:objectDefaults>
  <a:extraClrSchemeLst/>
  <a:custClrLst>
    <a:custClr name="#428249">
      <a:srgbClr val="428249"/>
    </a:custClr>
    <a:custClr name="#6FA775">
      <a:srgbClr val="6FA775"/>
    </a:custClr>
    <a:custClr name="#9CCCA2">
      <a:srgbClr val="9CCCA2"/>
    </a:custClr>
    <a:custClr name="#EE9286">
      <a:srgbClr val="EE9286"/>
    </a:custClr>
    <a:custClr name="#D15F4F">
      <a:srgbClr val="D15F4F"/>
    </a:custClr>
    <a:custClr name="#B52C19">
      <a:srgbClr val="B52C19"/>
    </a:custClr>
    <a:custClr name="Blank">
      <a:srgbClr val="FFFFFF"/>
    </a:custClr>
    <a:custClr name="Blank">
      <a:srgbClr val="FFFFFF"/>
    </a:custClr>
    <a:custClr name="Blank">
      <a:srgbClr val="FFFFFF"/>
    </a:custClr>
    <a:custClr name="Blank">
      <a:srgbClr val="FFFFFF"/>
    </a:custClr>
    <a:custClr name="#D9E9F7">
      <a:srgbClr val="D9E9F7"/>
    </a:custClr>
    <a:custClr name="#97CAED">
      <a:srgbClr val="97CAED"/>
    </a:custClr>
    <a:custClr name="#0C9ED9">
      <a:srgbClr val="0C9ED9"/>
    </a:custClr>
    <a:custClr name="#0070B4">
      <a:srgbClr val="0070B4"/>
    </a:custClr>
    <a:custClr name="#00508C">
      <a:srgbClr val="00508C"/>
    </a:custClr>
    <a:custClr name="#003865">
      <a:srgbClr val="003865"/>
    </a:custClr>
    <a:custClr name="Blank">
      <a:srgbClr val="FFFFFF"/>
    </a:custClr>
    <a:custClr name="Blank">
      <a:srgbClr val="FFFFFF"/>
    </a:custClr>
    <a:custClr name="Blank">
      <a:srgbClr val="FFFFFF"/>
    </a:custClr>
    <a:custClr name="Blank">
      <a:srgbClr val="FFFFFF"/>
    </a:custClr>
  </a:custClrLst>
  <a:extLst>
    <a:ext uri="{05A4C25C-085E-4340-85A3-A5531E510DB2}">
      <thm15:themeFamily xmlns:thm15="http://schemas.microsoft.com/office/thememl/2012/main" name="Presentation7" id="{D1EBE404-D763-2241-8E5B-2E46AF4E36D9}" vid="{5BCD4809-82D3-0E42-A471-A822F4ACE26B}"/>
    </a:ext>
  </a:extLst>
</a:theme>
</file>

<file path=ppt/theme/theme7.xml><?xml version="1.0" encoding="utf-8"?>
<a:theme xmlns:a="http://schemas.openxmlformats.org/drawingml/2006/main" name="5_VEDP - Q2 2020">
  <a:themeElements>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fontScheme name="Arial">
      <a:majorFont>
        <a:latin typeface="Arial Bold"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bodyPr vert="horz" wrap="none" lIns="0" tIns="0" rIns="0" bIns="0" rtlCol="0" anchor="t">
        <a:spAutoFit/>
      </a:bodyPr>
      <a:lstStyle>
        <a:defPPr algn="l">
          <a:defRPr sz="1400" dirty="0" err="1" smtClean="0">
            <a:latin typeface="Arial" charset="0"/>
            <a:ea typeface="Arial" charset="0"/>
            <a:cs typeface="Arial" charset="0"/>
          </a:defRPr>
        </a:defPPr>
      </a:lstStyle>
    </a:txDef>
  </a:objectDefaults>
  <a:extraClrSchemeLst/>
  <a:custClrLst>
    <a:custClr name="#428249">
      <a:srgbClr val="428249"/>
    </a:custClr>
    <a:custClr name="#6FA775">
      <a:srgbClr val="6FA775"/>
    </a:custClr>
    <a:custClr name="#9CCCA2">
      <a:srgbClr val="9CCCA2"/>
    </a:custClr>
    <a:custClr name="#EE9286">
      <a:srgbClr val="EE9286"/>
    </a:custClr>
    <a:custClr name="#D15F4F">
      <a:srgbClr val="D15F4F"/>
    </a:custClr>
    <a:custClr name="#B52C19">
      <a:srgbClr val="B52C19"/>
    </a:custClr>
    <a:custClr name="Blank">
      <a:srgbClr val="FFFFFF"/>
    </a:custClr>
    <a:custClr name="Blank">
      <a:srgbClr val="FFFFFF"/>
    </a:custClr>
    <a:custClr name="Blank">
      <a:srgbClr val="FFFFFF"/>
    </a:custClr>
    <a:custClr name="Blank">
      <a:srgbClr val="FFFFFF"/>
    </a:custClr>
    <a:custClr name="#D9E9F7">
      <a:srgbClr val="D9E9F7"/>
    </a:custClr>
    <a:custClr name="#97CAED">
      <a:srgbClr val="97CAED"/>
    </a:custClr>
    <a:custClr name="#0C9ED9">
      <a:srgbClr val="0C9ED9"/>
    </a:custClr>
    <a:custClr name="#0070B4">
      <a:srgbClr val="0070B4"/>
    </a:custClr>
    <a:custClr name="#00508C">
      <a:srgbClr val="00508C"/>
    </a:custClr>
    <a:custClr name="#003865">
      <a:srgbClr val="003865"/>
    </a:custClr>
    <a:custClr name="Blank">
      <a:srgbClr val="FFFFFF"/>
    </a:custClr>
    <a:custClr name="Blank">
      <a:srgbClr val="FFFFFF"/>
    </a:custClr>
    <a:custClr name="Blank">
      <a:srgbClr val="FFFFFF"/>
    </a:custClr>
    <a:custClr name="Blank">
      <a:srgbClr val="FFFFFF"/>
    </a:custClr>
  </a:custClrLst>
  <a:extLst>
    <a:ext uri="{05A4C25C-085E-4340-85A3-A5531E510DB2}">
      <thm15:themeFamily xmlns:thm15="http://schemas.microsoft.com/office/thememl/2012/main" name="Presentation2" id="{7144B1B6-4176-4EC4-BEC8-DECA103C4E41}" vid="{01F6EC1C-8968-47AD-B818-F8F7AF9AB35D}"/>
    </a:ext>
  </a:ext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ppt/theme/themeOverride10.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ppt/theme/themeOverride11.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ppt/theme/themeOverride12.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ppt/theme/themeOverride13.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ppt/theme/themeOverride14.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ppt/theme/themeOverride15.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ppt/theme/themeOverride16.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ppt/theme/themeOverride17.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ppt/theme/themeOverride18.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ppt/theme/themeOverride19.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ppt/theme/themeOverride2.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ppt/theme/themeOverride20.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ppt/theme/themeOverride21.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ppt/theme/themeOverride22.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ppt/theme/themeOverride23.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ppt/theme/themeOverride3.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ppt/theme/themeOverride4.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ppt/theme/themeOverride5.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ppt/theme/themeOverride6.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ppt/theme/themeOverride7.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ppt/theme/themeOverride8.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ppt/theme/themeOverride9.xml><?xml version="1.0" encoding="utf-8"?>
<a:themeOverride xmlns:a="http://schemas.openxmlformats.org/drawingml/2006/main">
  <a:clrScheme name="VEDP 2019 2">
    <a:dk1>
      <a:srgbClr val="000000"/>
    </a:dk1>
    <a:lt1>
      <a:srgbClr val="FFFFFF"/>
    </a:lt1>
    <a:dk2>
      <a:srgbClr val="000000"/>
    </a:dk2>
    <a:lt2>
      <a:srgbClr val="FFFFFF"/>
    </a:lt2>
    <a:accent1>
      <a:srgbClr val="003865"/>
    </a:accent1>
    <a:accent2>
      <a:srgbClr val="007DBA"/>
    </a:accent2>
    <a:accent3>
      <a:srgbClr val="C3C3C3"/>
    </a:accent3>
    <a:accent4>
      <a:srgbClr val="707371"/>
    </a:accent4>
    <a:accent5>
      <a:srgbClr val="FFB900"/>
    </a:accent5>
    <a:accent6>
      <a:srgbClr val="F17916"/>
    </a:accent6>
    <a:hlink>
      <a:srgbClr val="003865"/>
    </a:hlink>
    <a:folHlink>
      <a:srgbClr val="003865"/>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6E0C000CAF2FC4BA587920285256994" ma:contentTypeVersion="16" ma:contentTypeDescription="Create a new document." ma:contentTypeScope="" ma:versionID="bd4a2b4d94cd0e563180b749e7fe6d52">
  <xsd:schema xmlns:xsd="http://www.w3.org/2001/XMLSchema" xmlns:xs="http://www.w3.org/2001/XMLSchema" xmlns:p="http://schemas.microsoft.com/office/2006/metadata/properties" xmlns:ns2="16f298a7-5634-4dbd-9574-6a01e108f576" xmlns:ns3="c0e43f8e-df79-48c7-aa08-7176a2c5b054" targetNamespace="http://schemas.microsoft.com/office/2006/metadata/properties" ma:root="true" ma:fieldsID="f6cedc4d67f25f683fd41f72ce6cf7ae" ns2:_="" ns3:_="">
    <xsd:import namespace="16f298a7-5634-4dbd-9574-6a01e108f576"/>
    <xsd:import namespace="c0e43f8e-df79-48c7-aa08-7176a2c5b054"/>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3:SharedWithUsers" minOccurs="0"/>
                <xsd:element ref="ns3:SharedWithDetails"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ServiceLocation" minOccurs="0"/>
                <xsd:element ref="ns2:MediaLengthInSeconds" minOccurs="0"/>
                <xsd:element ref="ns2:lcf76f155ced4ddcb4097134ff3c332f" minOccurs="0"/>
                <xsd:element ref="ns3: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16f298a7-5634-4dbd-9574-6a01e108f576"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AutoTags" ma:index="14" nillable="true" ma:displayName="Tags" ma:internalName="MediaServiceAutoTags"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DateTaken" ma:index="18" nillable="true" ma:displayName="MediaServiceDateTaken" ma:hidden="true" ma:internalName="MediaServiceDateTaken" ma:readOnly="true">
      <xsd:simpleType>
        <xsd:restriction base="dms:Text"/>
      </xsd:simpleType>
    </xsd:element>
    <xsd:element name="MediaServiceLocation" ma:index="19" nillable="true" ma:displayName="Location" ma:internalName="MediaServiceLocation"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element name="lcf76f155ced4ddcb4097134ff3c332f" ma:index="22" nillable="true" ma:taxonomy="true" ma:internalName="lcf76f155ced4ddcb4097134ff3c332f" ma:taxonomyFieldName="MediaServiceImageTags" ma:displayName="Image Tags" ma:readOnly="false" ma:fieldId="{5cf76f15-5ced-4ddc-b409-7134ff3c332f}" ma:taxonomyMulti="true" ma:sspId="63530d2e-5552-4983-b860-cdec4d7960db"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c0e43f8e-df79-48c7-aa08-7176a2c5b054"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element name="TaxCatchAll" ma:index="23" nillable="true" ma:displayName="Taxonomy Catch All Column" ma:hidden="true" ma:list="{559c4606-e612-4e16-a296-e1dc293be1e9}" ma:internalName="TaxCatchAll" ma:showField="CatchAllData" ma:web="c0e43f8e-df79-48c7-aa08-7176a2c5b054">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16f298a7-5634-4dbd-9574-6a01e108f576">
      <Terms xmlns="http://schemas.microsoft.com/office/infopath/2007/PartnerControls"/>
    </lcf76f155ced4ddcb4097134ff3c332f>
    <TaxCatchAll xmlns="c0e43f8e-df79-48c7-aa08-7176a2c5b054" xsi:nil="true"/>
    <SharedWithUsers xmlns="c0e43f8e-df79-48c7-aa08-7176a2c5b054">
      <UserInfo>
        <DisplayName>Devan, David</DisplayName>
        <AccountId>20</AccountId>
        <AccountType/>
      </UserInfo>
      <UserInfo>
        <DisplayName>Hartka, Stephen</DisplayName>
        <AccountId>100</AccountId>
        <AccountType/>
      </UserInfo>
    </SharedWithUsers>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EB4D3FE1-6F28-472E-86EB-37E976472D2A}">
  <ds:schemaRefs>
    <ds:schemaRef ds:uri="16f298a7-5634-4dbd-9574-6a01e108f576"/>
    <ds:schemaRef ds:uri="c0e43f8e-df79-48c7-aa08-7176a2c5b05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93FC0FF3-7448-476D-83EB-12015A32873F}">
  <ds:schemaRefs>
    <ds:schemaRef ds:uri="http://schemas.microsoft.com/office/infopath/2007/PartnerControls"/>
    <ds:schemaRef ds:uri="16f298a7-5634-4dbd-9574-6a01e108f576"/>
    <ds:schemaRef ds:uri="c0e43f8e-df79-48c7-aa08-7176a2c5b054"/>
    <ds:schemaRef ds:uri="http://purl.org/dc/elements/1.1/"/>
    <ds:schemaRef ds:uri="http://schemas.openxmlformats.org/package/2006/metadata/core-properties"/>
    <ds:schemaRef ds:uri="http://www.w3.org/XML/1998/namespace"/>
    <ds:schemaRef ds:uri="http://purl.org/dc/dcmitype/"/>
    <ds:schemaRef ds:uri="http://schemas.microsoft.com/office/2006/documentManagement/types"/>
    <ds:schemaRef ds:uri="http://schemas.microsoft.com/office/2006/metadata/properties"/>
    <ds:schemaRef ds:uri="http://purl.org/dc/terms/"/>
  </ds:schemaRefs>
</ds:datastoreItem>
</file>

<file path=customXml/itemProps3.xml><?xml version="1.0" encoding="utf-8"?>
<ds:datastoreItem xmlns:ds="http://schemas.openxmlformats.org/officeDocument/2006/customXml" ds:itemID="{CCEE58B5-46AC-4CD3-B9AC-7FCFF7447E56}">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Default Theme</Template>
  <TotalTime>1943</TotalTime>
  <Words>5375</Words>
  <Application>Microsoft Office PowerPoint</Application>
  <PresentationFormat>On-screen Show (4:3)</PresentationFormat>
  <Paragraphs>895</Paragraphs>
  <Slides>45</Slides>
  <Notes>31</Notes>
  <HiddenSlides>0</HiddenSlides>
  <MMClips>0</MMClips>
  <ScaleCrop>false</ScaleCrop>
  <HeadingPairs>
    <vt:vector size="8" baseType="variant">
      <vt:variant>
        <vt:lpstr>Fonts Used</vt:lpstr>
      </vt:variant>
      <vt:variant>
        <vt:i4>10</vt:i4>
      </vt:variant>
      <vt:variant>
        <vt:lpstr>Theme</vt:lpstr>
      </vt:variant>
      <vt:variant>
        <vt:i4>7</vt:i4>
      </vt:variant>
      <vt:variant>
        <vt:lpstr>Embedded OLE Servers</vt:lpstr>
      </vt:variant>
      <vt:variant>
        <vt:i4>1</vt:i4>
      </vt:variant>
      <vt:variant>
        <vt:lpstr>Slide Titles</vt:lpstr>
      </vt:variant>
      <vt:variant>
        <vt:i4>45</vt:i4>
      </vt:variant>
    </vt:vector>
  </HeadingPairs>
  <TitlesOfParts>
    <vt:vector size="63" baseType="lpstr">
      <vt:lpstr>Arial</vt:lpstr>
      <vt:lpstr>Arial   </vt:lpstr>
      <vt:lpstr>Arial Bold</vt:lpstr>
      <vt:lpstr>Calibri</vt:lpstr>
      <vt:lpstr>EYInterstate Light</vt:lpstr>
      <vt:lpstr>System Font Regular</vt:lpstr>
      <vt:lpstr>Times New Roman</vt:lpstr>
      <vt:lpstr>Verlag Bold</vt:lpstr>
      <vt:lpstr>Verlag Book</vt:lpstr>
      <vt:lpstr>Wingdings</vt:lpstr>
      <vt:lpstr>Theme2</vt:lpstr>
      <vt:lpstr>VEDP - Q2 2020</vt:lpstr>
      <vt:lpstr>1_VEDP - Q2 2020</vt:lpstr>
      <vt:lpstr>2_VEDP - Q2 2020</vt:lpstr>
      <vt:lpstr>3_VEDP - Q2 2020</vt:lpstr>
      <vt:lpstr>4_VEDP - Q2 2020</vt:lpstr>
      <vt:lpstr>5_VEDP - Q2 2020</vt:lpstr>
      <vt:lpstr>think-cell Slide</vt:lpstr>
      <vt:lpstr>PowerPoint Presentation</vt:lpstr>
      <vt:lpstr>Governor’s economic development policy Executive Summary (1/2)</vt:lpstr>
      <vt:lpstr>Governor’s economic development policy Executive Summary (2/2)</vt:lpstr>
      <vt:lpstr>PowerPoint Presentation</vt:lpstr>
      <vt:lpstr>Virginia faces fierce competition from high-job-growth peer states across the South and Southeast</vt:lpstr>
      <vt:lpstr>PowerPoint Presentation</vt:lpstr>
      <vt:lpstr>PowerPoint Presentation</vt:lpstr>
      <vt:lpstr>ACCELERATE SUPPORT FOR TARGET INDUSTRIES &amp; NEW SECTORS</vt:lpstr>
      <vt:lpstr>Virginia’s approach to target industry refinement and leveraging an all-of-government approach</vt:lpstr>
      <vt:lpstr>PowerPoint Presentation</vt:lpstr>
      <vt:lpstr>UNLEASH A TALENTED WORKFORCE: WORKFORCE DEVELOPMENT &amp; GROWTH</vt:lpstr>
      <vt:lpstr>Virginia’s fragmented workforce development environment spans multiple state agencies and secretariats</vt:lpstr>
      <vt:lpstr>Virginia has seen the progressive recovery of jobs lost, with several regions reaching pre-pandemic employment levels</vt:lpstr>
      <vt:lpstr>PowerPoint Presentation</vt:lpstr>
      <vt:lpstr>ACCELERATE SITE &amp; INFRASTRUCTURE DEVELOPMENT (1/2)</vt:lpstr>
      <vt:lpstr>Virginia’s lack of project-ready sites has led to massive missed opportunities for the Commonwealth</vt:lpstr>
      <vt:lpstr>ACCELERATE SITE &amp; INFRASTRUCTURE DEVELOPMENT (2/2)</vt:lpstr>
      <vt:lpstr>PowerPoint Presentation</vt:lpstr>
      <vt:lpstr>MAKE VIRGINIA MORE AFFORDABLE: HOUSING &amp; COST OF LIVING</vt:lpstr>
      <vt:lpstr>North Carolina, Tennessee, and Georgia have reduced personal income tax rates, while Virginia holds steady</vt:lpstr>
      <vt:lpstr>PowerPoint Presentation</vt:lpstr>
      <vt:lpstr>BREAK DOWN BARRIERS: COST &amp; EASE OF DOING BUSINESS</vt:lpstr>
      <vt:lpstr>Virginia’s corporate income tax rates remain flat while competitors lower rates to enhance their business climate</vt:lpstr>
      <vt:lpstr>PowerPoint Presentation</vt:lpstr>
      <vt:lpstr>DRIVE INNOVATION: entrepreneurship &amp; SMALL BUSINESS</vt:lpstr>
      <vt:lpstr>Virginia trails peer states in multiple measures of entrepreneurship</vt:lpstr>
      <vt:lpstr>PowerPoint Presentation</vt:lpstr>
      <vt:lpstr>PowerPoint Presentation</vt:lpstr>
      <vt:lpstr>PowerPoint Presentation</vt:lpstr>
      <vt:lpstr>ACCELERATE SITE &amp; INFRASTRUCTURE DEVELOPMENT (1/2)</vt:lpstr>
      <vt:lpstr>ACCELERATE SITE &amp; INFRASTRUCTURE DEVELOPMENT (2/2)</vt:lpstr>
      <vt:lpstr>PowerPoint Presentation</vt:lpstr>
      <vt:lpstr>For over a decade, Virginia's employment growth rate has been  middle-of-the-pack among U.S. States but the Commonwealth is seeing a rebound in 2022</vt:lpstr>
      <vt:lpstr>Virginia saw more than 100,000 residents move to competitor states from 2020-2021, many in key demographic segments</vt:lpstr>
      <vt:lpstr>Despite recent progress, Virginia has underperformed during recovery compared with aspirational growth states</vt:lpstr>
      <vt:lpstr>Since January 2022, the Commonwealth has made noteworthy progress across key economic indicators</vt:lpstr>
      <vt:lpstr>Job Openings in Virginia have continued to rise over the course of 2021 and 2022, reaching historic heights</vt:lpstr>
      <vt:lpstr>Virginia currently pursues a broad set of target industries</vt:lpstr>
      <vt:lpstr>Virginia has attracted fewer movers than COMPETITOR STATES since 2014</vt:lpstr>
      <vt:lpstr>Despite a trend of losing movers to other states, Virginia’s loss of residents has begun to stabilize</vt:lpstr>
      <vt:lpstr>Reliability, affordability, innovation, competition, and environmental stewardship will guide Virginia’s energy future</vt:lpstr>
      <vt:lpstr>The Commonwealth’s recent investments in broadband have cemented its status as a national leader in high-speed internet expansion</vt:lpstr>
      <vt:lpstr>VIRGINIA’s COST OF LIVING CONTINUES TO TRAIL COMPETITOR STATES, EXPERIENCING MINIMIAL CHANGE SINCE 2018</vt:lpstr>
      <vt:lpstr>Virginia’s peer states have more competitive tax environments for new firms</vt:lpstr>
      <vt:lpstr>Virginia’s unemployment insurance charging policies are the least employer-friendly of any southeastern peers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Governor’s ED Policy</dc:title>
  <dc:creator>Pearce, Cole</dc:creator>
  <cp:lastModifiedBy>Carroll, Tyler</cp:lastModifiedBy>
  <cp:revision>1</cp:revision>
  <cp:lastPrinted>2022-12-09T12:56:11Z</cp:lastPrinted>
  <dcterms:created xsi:type="dcterms:W3CDTF">2022-07-05T12:48:50Z</dcterms:created>
  <dcterms:modified xsi:type="dcterms:W3CDTF">2023-01-05T11:36:37Z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ediaServiceImageTags">
    <vt:lpwstr/>
  </property>
  <property fmtid="{D5CDD505-2E9C-101B-9397-08002B2CF9AE}" pid="3" name="ContentTypeId">
    <vt:lpwstr>0x010100D6E0C000CAF2FC4BA587920285256994</vt:lpwstr>
  </property>
</Properties>
</file>